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89.xml" ContentType="application/vnd.openxmlformats-officedocument.presentationml.slideLayout+xml"/>
  <Override PartName="/ppt/theme/theme7.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8.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9.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theme/theme10.xml" ContentType="application/vnd.openxmlformats-officedocument.them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slideLayouts/slideLayout162.xml" ContentType="application/vnd.openxmlformats-officedocument.presentationml.slideLayout+xml"/>
  <Override PartName="/ppt/theme/theme11.xml" ContentType="application/vnd.openxmlformats-officedocument.theme+xml"/>
  <Override PartName="/ppt/tags/tag11.xml" ContentType="application/vnd.openxmlformats-officedocument.presentationml.tags+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theme/theme12.xml" ContentType="application/vnd.openxmlformats-officedocument.theme+xml"/>
  <Override PartName="/ppt/tags/tag12.xml" ContentType="application/vnd.openxmlformats-officedocument.presentationml.tag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slideLayouts/slideLayout186.xml" ContentType="application/vnd.openxmlformats-officedocument.presentationml.slideLayout+xml"/>
  <Override PartName="/ppt/theme/theme13.xml" ContentType="application/vnd.openxmlformats-officedocument.theme+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4.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5.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16.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theme/theme17.xml" ContentType="application/vnd.openxmlformats-officedocument.theme+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theme/theme18.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19.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theme/theme20.xml" ContentType="application/vnd.openxmlformats-officedocument.theme+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theme/theme21.xml" ContentType="application/vnd.openxmlformats-officedocument.theme+xml"/>
  <Override PartName="/ppt/tags/tag56.xml" ContentType="application/vnd.openxmlformats-officedocument.presentationml.tags+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2.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theme/theme23.xml" ContentType="application/vnd.openxmlformats-officedocument.theme+xml"/>
  <Override PartName="/ppt/theme/theme2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7FFE5D44_BA3610A.xml" ContentType="application/vnd.ms-powerpoint.comments+xml"/>
  <Override PartName="/ppt/comments/modernComment_7FFE5D67_9590D671.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5.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29.xml" ContentType="application/vnd.openxmlformats-officedocument.presentationml.notesSlide+xml"/>
  <Override PartName="/ppt/tags/tag72.xml" ContentType="application/vnd.openxmlformats-officedocument.presentationml.tags+xml"/>
  <Override PartName="/ppt/notesSlides/notesSlide30.xml" ContentType="application/vnd.openxmlformats-officedocument.presentationml.notesSlide+xml"/>
  <Override PartName="/ppt/tags/tag73.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54.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ags/tag74.xml" ContentType="application/vnd.openxmlformats-officedocument.presentationml.tags+xml"/>
  <Override PartName="/ppt/tags/tag75.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omments/modernComment_133_0.xml" ContentType="application/vnd.ms-powerpoint.comments+xml"/>
  <Override PartName="/ppt/comments/modernComment_14B_9EB189D1.xml" ContentType="application/vnd.ms-powerpoint.comments+xml"/>
  <Override PartName="/ppt/notesSlides/notesSlide8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3" r:id="rId5"/>
    <p:sldMasterId id="2147483734" r:id="rId6"/>
    <p:sldMasterId id="2147483739" r:id="rId7"/>
    <p:sldMasterId id="2147483741" r:id="rId8"/>
    <p:sldMasterId id="2147483762" r:id="rId9"/>
    <p:sldMasterId id="2147483777" r:id="rId10"/>
    <p:sldMasterId id="2147483779" r:id="rId11"/>
    <p:sldMasterId id="2147483821" r:id="rId12"/>
    <p:sldMasterId id="2147483834" r:id="rId13"/>
    <p:sldMasterId id="2147483854" r:id="rId14"/>
    <p:sldMasterId id="2147483856" r:id="rId15"/>
    <p:sldMasterId id="2147483880" r:id="rId16"/>
    <p:sldMasterId id="2147483882" r:id="rId17"/>
    <p:sldMasterId id="2147483908" r:id="rId18"/>
    <p:sldMasterId id="2147483913" r:id="rId19"/>
    <p:sldMasterId id="2147483921" r:id="rId20"/>
    <p:sldMasterId id="2147483942" r:id="rId21"/>
    <p:sldMasterId id="2147483972" r:id="rId22"/>
    <p:sldMasterId id="2147484036" r:id="rId23"/>
    <p:sldMasterId id="2147484049" r:id="rId24"/>
    <p:sldMasterId id="2147484062" r:id="rId25"/>
    <p:sldMasterId id="2147484070" r:id="rId26"/>
  </p:sldMasterIdLst>
  <p:notesMasterIdLst>
    <p:notesMasterId r:id="rId213"/>
  </p:notesMasterIdLst>
  <p:sldIdLst>
    <p:sldId id="266" r:id="rId27"/>
    <p:sldId id="2147376448" r:id="rId28"/>
    <p:sldId id="2147376451" r:id="rId29"/>
    <p:sldId id="2147376435" r:id="rId30"/>
    <p:sldId id="2147376446" r:id="rId31"/>
    <p:sldId id="2147376452" r:id="rId32"/>
    <p:sldId id="2147376453" r:id="rId33"/>
    <p:sldId id="2147376454" r:id="rId34"/>
    <p:sldId id="2147376487" r:id="rId35"/>
    <p:sldId id="2147376449" r:id="rId36"/>
    <p:sldId id="2147482600" r:id="rId37"/>
    <p:sldId id="2147482643" r:id="rId38"/>
    <p:sldId id="321" r:id="rId39"/>
    <p:sldId id="256" r:id="rId40"/>
    <p:sldId id="2147482609" r:id="rId41"/>
    <p:sldId id="2147482641" r:id="rId42"/>
    <p:sldId id="2147482665" r:id="rId43"/>
    <p:sldId id="3572" r:id="rId44"/>
    <p:sldId id="2147482639" r:id="rId45"/>
    <p:sldId id="2147482632" r:id="rId46"/>
    <p:sldId id="2147482656" r:id="rId47"/>
    <p:sldId id="322" r:id="rId48"/>
    <p:sldId id="2147479377" r:id="rId49"/>
    <p:sldId id="329" r:id="rId50"/>
    <p:sldId id="2147376456" r:id="rId51"/>
    <p:sldId id="2147376457" r:id="rId52"/>
    <p:sldId id="300" r:id="rId53"/>
    <p:sldId id="2147471531" r:id="rId54"/>
    <p:sldId id="2147471533" r:id="rId55"/>
    <p:sldId id="2147471520" r:id="rId56"/>
    <p:sldId id="302" r:id="rId57"/>
    <p:sldId id="2147471521" r:id="rId58"/>
    <p:sldId id="299" r:id="rId59"/>
    <p:sldId id="2147483646" r:id="rId60"/>
    <p:sldId id="2147483647" r:id="rId61"/>
    <p:sldId id="259" r:id="rId62"/>
    <p:sldId id="260" r:id="rId63"/>
    <p:sldId id="262" r:id="rId64"/>
    <p:sldId id="267" r:id="rId65"/>
    <p:sldId id="308" r:id="rId66"/>
    <p:sldId id="2147376661" r:id="rId67"/>
    <p:sldId id="2147376669" r:id="rId68"/>
    <p:sldId id="280" r:id="rId69"/>
    <p:sldId id="281" r:id="rId70"/>
    <p:sldId id="282" r:id="rId71"/>
    <p:sldId id="319" r:id="rId72"/>
    <p:sldId id="1755" r:id="rId73"/>
    <p:sldId id="2147479427" r:id="rId74"/>
    <p:sldId id="1754" r:id="rId75"/>
    <p:sldId id="2147482976" r:id="rId76"/>
    <p:sldId id="2147482982" r:id="rId77"/>
    <p:sldId id="2147482979" r:id="rId78"/>
    <p:sldId id="2147482980" r:id="rId79"/>
    <p:sldId id="325" r:id="rId80"/>
    <p:sldId id="326" r:id="rId81"/>
    <p:sldId id="327" r:id="rId82"/>
    <p:sldId id="293" r:id="rId83"/>
    <p:sldId id="264" r:id="rId84"/>
    <p:sldId id="263" r:id="rId85"/>
    <p:sldId id="309" r:id="rId86"/>
    <p:sldId id="312" r:id="rId87"/>
    <p:sldId id="2147376462" r:id="rId88"/>
    <p:sldId id="2147376463" r:id="rId89"/>
    <p:sldId id="2147482669" r:id="rId90"/>
    <p:sldId id="2147471518" r:id="rId91"/>
    <p:sldId id="2147471526" r:id="rId92"/>
    <p:sldId id="278" r:id="rId93"/>
    <p:sldId id="310" r:id="rId94"/>
    <p:sldId id="268" r:id="rId95"/>
    <p:sldId id="311" r:id="rId96"/>
    <p:sldId id="2147376666" r:id="rId97"/>
    <p:sldId id="2147376670" r:id="rId98"/>
    <p:sldId id="257" r:id="rId99"/>
    <p:sldId id="2147475115" r:id="rId100"/>
    <p:sldId id="2147475095" r:id="rId101"/>
    <p:sldId id="2147475117" r:id="rId102"/>
    <p:sldId id="283" r:id="rId103"/>
    <p:sldId id="284" r:id="rId104"/>
    <p:sldId id="285" r:id="rId105"/>
    <p:sldId id="279" r:id="rId106"/>
    <p:sldId id="274" r:id="rId107"/>
    <p:sldId id="2147376472" r:id="rId108"/>
    <p:sldId id="2147376473" r:id="rId109"/>
    <p:sldId id="330" r:id="rId110"/>
    <p:sldId id="2147376467" r:id="rId111"/>
    <p:sldId id="2147376468" r:id="rId112"/>
    <p:sldId id="2147482670" r:id="rId113"/>
    <p:sldId id="304" r:id="rId114"/>
    <p:sldId id="2147471528" r:id="rId115"/>
    <p:sldId id="2147482286" r:id="rId116"/>
    <p:sldId id="2147483622" r:id="rId117"/>
    <p:sldId id="2147483624" r:id="rId118"/>
    <p:sldId id="2147483610" r:id="rId119"/>
    <p:sldId id="2147483611" r:id="rId120"/>
    <p:sldId id="2147483625" r:id="rId121"/>
    <p:sldId id="315" r:id="rId122"/>
    <p:sldId id="269" r:id="rId123"/>
    <p:sldId id="2147482667" r:id="rId124"/>
    <p:sldId id="303" r:id="rId125"/>
    <p:sldId id="2147376475" r:id="rId126"/>
    <p:sldId id="2147376476" r:id="rId127"/>
    <p:sldId id="2147482671" r:id="rId128"/>
    <p:sldId id="2147471529" r:id="rId129"/>
    <p:sldId id="277" r:id="rId130"/>
    <p:sldId id="2147376667" r:id="rId131"/>
    <p:sldId id="2147376668" r:id="rId132"/>
    <p:sldId id="1638" r:id="rId133"/>
    <p:sldId id="2147473032" r:id="rId134"/>
    <p:sldId id="2147473034" r:id="rId135"/>
    <p:sldId id="324" r:id="rId136"/>
    <p:sldId id="4115" r:id="rId137"/>
    <p:sldId id="3874" r:id="rId138"/>
    <p:sldId id="3870" r:id="rId139"/>
    <p:sldId id="298" r:id="rId140"/>
    <p:sldId id="4181" r:id="rId141"/>
    <p:sldId id="4182" r:id="rId142"/>
    <p:sldId id="2147482995" r:id="rId143"/>
    <p:sldId id="2147482996" r:id="rId144"/>
    <p:sldId id="9190" r:id="rId145"/>
    <p:sldId id="2147483228" r:id="rId146"/>
    <p:sldId id="2147483229" r:id="rId147"/>
    <p:sldId id="2147483230" r:id="rId148"/>
    <p:sldId id="2147483231" r:id="rId149"/>
    <p:sldId id="2147483626" r:id="rId150"/>
    <p:sldId id="258" r:id="rId151"/>
    <p:sldId id="296" r:id="rId152"/>
    <p:sldId id="295" r:id="rId153"/>
    <p:sldId id="275" r:id="rId154"/>
    <p:sldId id="2147483227" r:id="rId155"/>
    <p:sldId id="276" r:id="rId156"/>
    <p:sldId id="2147483232" r:id="rId157"/>
    <p:sldId id="328" r:id="rId158"/>
    <p:sldId id="286" r:id="rId159"/>
    <p:sldId id="2147483629" r:id="rId160"/>
    <p:sldId id="2147483634" r:id="rId161"/>
    <p:sldId id="2147483633" r:id="rId162"/>
    <p:sldId id="2147483632" r:id="rId163"/>
    <p:sldId id="317" r:id="rId164"/>
    <p:sldId id="270" r:id="rId165"/>
    <p:sldId id="332" r:id="rId166"/>
    <p:sldId id="2147477792" r:id="rId167"/>
    <p:sldId id="2147475370" r:id="rId168"/>
    <p:sldId id="2147482690" r:id="rId169"/>
    <p:sldId id="2147482691" r:id="rId170"/>
    <p:sldId id="2147483509" r:id="rId171"/>
    <p:sldId id="2147482786" r:id="rId172"/>
    <p:sldId id="287" r:id="rId173"/>
    <p:sldId id="288" r:id="rId174"/>
    <p:sldId id="289" r:id="rId175"/>
    <p:sldId id="290" r:id="rId176"/>
    <p:sldId id="294" r:id="rId177"/>
    <p:sldId id="297" r:id="rId178"/>
    <p:sldId id="291" r:id="rId179"/>
    <p:sldId id="313" r:id="rId180"/>
    <p:sldId id="2147376480" r:id="rId181"/>
    <p:sldId id="2147479237" r:id="rId182"/>
    <p:sldId id="2147479654" r:id="rId183"/>
    <p:sldId id="3383" r:id="rId184"/>
    <p:sldId id="2147376481" r:id="rId185"/>
    <p:sldId id="306" r:id="rId186"/>
    <p:sldId id="2147471530" r:id="rId187"/>
    <p:sldId id="323" r:id="rId188"/>
    <p:sldId id="4183" r:id="rId189"/>
    <p:sldId id="4184" r:id="rId190"/>
    <p:sldId id="4161" r:id="rId191"/>
    <p:sldId id="4186" r:id="rId192"/>
    <p:sldId id="4187" r:id="rId193"/>
    <p:sldId id="316" r:id="rId194"/>
    <p:sldId id="2147483643" r:id="rId195"/>
    <p:sldId id="2118499613" r:id="rId196"/>
    <p:sldId id="2147483644" r:id="rId197"/>
    <p:sldId id="292" r:id="rId198"/>
    <p:sldId id="261" r:id="rId199"/>
    <p:sldId id="265" r:id="rId200"/>
    <p:sldId id="318" r:id="rId201"/>
    <p:sldId id="271" r:id="rId202"/>
    <p:sldId id="272" r:id="rId203"/>
    <p:sldId id="307" r:id="rId204"/>
    <p:sldId id="2147376486" r:id="rId205"/>
    <p:sldId id="331" r:id="rId206"/>
    <p:sldId id="273" r:id="rId207"/>
    <p:sldId id="301" r:id="rId208"/>
    <p:sldId id="305" r:id="rId209"/>
    <p:sldId id="320" r:id="rId210"/>
    <p:sldId id="2147376438" r:id="rId211"/>
    <p:sldId id="314" r:id="rId2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ay 1" id="{788C0D1E-7007-4AC9-AD01-D4669AC9A30F}">
          <p14:sldIdLst>
            <p14:sldId id="266"/>
            <p14:sldId id="2147376448"/>
            <p14:sldId id="2147376451"/>
            <p14:sldId id="2147376435"/>
            <p14:sldId id="2147376446"/>
            <p14:sldId id="2147376452"/>
            <p14:sldId id="2147376453"/>
            <p14:sldId id="2147376454"/>
            <p14:sldId id="2147376487"/>
            <p14:sldId id="2147376449"/>
            <p14:sldId id="2147482600"/>
            <p14:sldId id="2147482643"/>
            <p14:sldId id="321"/>
            <p14:sldId id="256"/>
            <p14:sldId id="2147482609"/>
            <p14:sldId id="2147482641"/>
            <p14:sldId id="2147482665"/>
            <p14:sldId id="3572"/>
            <p14:sldId id="2147482639"/>
            <p14:sldId id="2147482632"/>
            <p14:sldId id="2147482656"/>
            <p14:sldId id="322"/>
            <p14:sldId id="2147479377"/>
            <p14:sldId id="329"/>
          </p14:sldIdLst>
        </p14:section>
        <p14:section name="Session 3." id="{26C06A69-8040-42F2-B99A-EAB3084239ED}">
          <p14:sldIdLst>
            <p14:sldId id="2147376456"/>
          </p14:sldIdLst>
        </p14:section>
        <p14:section name="Section 3 presentations by SH" id="{FB530285-40DC-4D82-9158-2CF9AAD2B934}">
          <p14:sldIdLst>
            <p14:sldId id="2147376457"/>
            <p14:sldId id="300"/>
            <p14:sldId id="2147471531"/>
            <p14:sldId id="2147471533"/>
            <p14:sldId id="2147471520"/>
            <p14:sldId id="302"/>
            <p14:sldId id="2147471521"/>
            <p14:sldId id="299"/>
            <p14:sldId id="2147483646"/>
            <p14:sldId id="2147483647"/>
            <p14:sldId id="259"/>
            <p14:sldId id="260"/>
            <p14:sldId id="262"/>
            <p14:sldId id="267"/>
            <p14:sldId id="308"/>
            <p14:sldId id="2147376661"/>
            <p14:sldId id="2147376669"/>
            <p14:sldId id="280"/>
            <p14:sldId id="281"/>
            <p14:sldId id="282"/>
            <p14:sldId id="319"/>
            <p14:sldId id="1755"/>
            <p14:sldId id="2147479427"/>
            <p14:sldId id="1754"/>
            <p14:sldId id="2147482976"/>
            <p14:sldId id="2147482982"/>
            <p14:sldId id="2147482979"/>
            <p14:sldId id="2147482980"/>
            <p14:sldId id="325"/>
            <p14:sldId id="326"/>
            <p14:sldId id="327"/>
            <p14:sldId id="293"/>
            <p14:sldId id="264"/>
            <p14:sldId id="263"/>
          </p14:sldIdLst>
        </p14:section>
        <p14:section name="Section 3.2" id="{62245B59-F0E1-4B26-894C-A89952042084}">
          <p14:sldIdLst>
            <p14:sldId id="309"/>
            <p14:sldId id="312"/>
          </p14:sldIdLst>
        </p14:section>
        <p14:section name="Session 4." id="{387A461F-55C0-4643-9CE2-99F033EF4E32}">
          <p14:sldIdLst>
            <p14:sldId id="2147376462"/>
          </p14:sldIdLst>
        </p14:section>
        <p14:section name="Section 4 SH presentations" id="{97041962-4FE7-45A8-978E-D8C4B78DC60A}">
          <p14:sldIdLst>
            <p14:sldId id="2147376463"/>
            <p14:sldId id="2147482669"/>
            <p14:sldId id="2147471518"/>
            <p14:sldId id="2147471526"/>
            <p14:sldId id="278"/>
            <p14:sldId id="310"/>
            <p14:sldId id="268"/>
            <p14:sldId id="311"/>
            <p14:sldId id="2147376666"/>
            <p14:sldId id="2147376670"/>
            <p14:sldId id="257"/>
            <p14:sldId id="2147475115"/>
            <p14:sldId id="2147475095"/>
            <p14:sldId id="2147475117"/>
            <p14:sldId id="283"/>
            <p14:sldId id="284"/>
            <p14:sldId id="285"/>
          </p14:sldIdLst>
        </p14:section>
        <p14:section name="Section 4.2" id="{A96779BB-C889-4324-A39F-EB17D6772B8D}">
          <p14:sldIdLst>
            <p14:sldId id="279"/>
            <p14:sldId id="274"/>
            <p14:sldId id="2147376472"/>
            <p14:sldId id="2147376473"/>
          </p14:sldIdLst>
        </p14:section>
        <p14:section name="Day 2" id="{8BAA6EF2-95EB-416C-9B02-767B11252569}">
          <p14:sldIdLst>
            <p14:sldId id="330"/>
          </p14:sldIdLst>
        </p14:section>
        <p14:section name="Session 5." id="{81711137-E743-4DE8-B449-B1FE47C7844F}">
          <p14:sldIdLst>
            <p14:sldId id="2147376467"/>
          </p14:sldIdLst>
        </p14:section>
        <p14:section name="Section 5 SH presentations" id="{80FDCA33-4B47-40BB-8B21-8B466E0FD5DE}">
          <p14:sldIdLst>
            <p14:sldId id="2147376468"/>
            <p14:sldId id="2147482670"/>
            <p14:sldId id="304"/>
            <p14:sldId id="2147471528"/>
            <p14:sldId id="2147482286"/>
            <p14:sldId id="2147483622"/>
            <p14:sldId id="2147483624"/>
            <p14:sldId id="2147483610"/>
            <p14:sldId id="2147483611"/>
            <p14:sldId id="2147483625"/>
            <p14:sldId id="315"/>
            <p14:sldId id="269"/>
          </p14:sldIdLst>
        </p14:section>
        <p14:section name="Section 5.2" id="{1ACD751D-67D8-4D35-94CC-049F40E78564}">
          <p14:sldIdLst>
            <p14:sldId id="2147482667"/>
            <p14:sldId id="303"/>
          </p14:sldIdLst>
        </p14:section>
        <p14:section name="Session 6." id="{3952AB9D-110E-4E1C-A3C7-038AB7837B21}">
          <p14:sldIdLst>
            <p14:sldId id="2147376475"/>
            <p14:sldId id="2147376476"/>
          </p14:sldIdLst>
        </p14:section>
        <p14:section name="Section 6 SH interventions" id="{6C416C58-6FE6-4FD0-A41A-2A8EF03966C7}">
          <p14:sldIdLst>
            <p14:sldId id="2147482671"/>
            <p14:sldId id="2147471529"/>
            <p14:sldId id="277"/>
            <p14:sldId id="2147376667"/>
            <p14:sldId id="2147376668"/>
            <p14:sldId id="1638"/>
            <p14:sldId id="2147473032"/>
            <p14:sldId id="2147473034"/>
            <p14:sldId id="324"/>
            <p14:sldId id="4115"/>
            <p14:sldId id="3874"/>
            <p14:sldId id="3870"/>
            <p14:sldId id="298"/>
            <p14:sldId id="4181"/>
            <p14:sldId id="4182"/>
            <p14:sldId id="2147482995"/>
            <p14:sldId id="2147482996"/>
            <p14:sldId id="9190"/>
            <p14:sldId id="2147483228"/>
            <p14:sldId id="2147483229"/>
            <p14:sldId id="2147483230"/>
            <p14:sldId id="2147483231"/>
            <p14:sldId id="2147483626"/>
            <p14:sldId id="258"/>
            <p14:sldId id="296"/>
            <p14:sldId id="295"/>
            <p14:sldId id="275"/>
            <p14:sldId id="2147483227"/>
            <p14:sldId id="276"/>
            <p14:sldId id="2147483232"/>
            <p14:sldId id="328"/>
            <p14:sldId id="286"/>
            <p14:sldId id="2147483629"/>
            <p14:sldId id="2147483634"/>
            <p14:sldId id="2147483633"/>
            <p14:sldId id="2147483632"/>
            <p14:sldId id="317"/>
            <p14:sldId id="270"/>
            <p14:sldId id="332"/>
            <p14:sldId id="2147477792"/>
            <p14:sldId id="2147475370"/>
            <p14:sldId id="2147482690"/>
            <p14:sldId id="2147482691"/>
            <p14:sldId id="2147483509"/>
            <p14:sldId id="2147482786"/>
            <p14:sldId id="287"/>
            <p14:sldId id="288"/>
            <p14:sldId id="289"/>
            <p14:sldId id="290"/>
          </p14:sldIdLst>
        </p14:section>
        <p14:section name="Section 6.2" id="{7C266EB3-F57F-474E-A532-94D7B72E319C}">
          <p14:sldIdLst>
            <p14:sldId id="294"/>
            <p14:sldId id="297"/>
            <p14:sldId id="291"/>
            <p14:sldId id="313"/>
          </p14:sldIdLst>
        </p14:section>
        <p14:section name="Session 7." id="{5B7BDA78-58C5-4030-BA5A-D1B31EEDE905}">
          <p14:sldIdLst>
            <p14:sldId id="2147376480"/>
            <p14:sldId id="2147479237"/>
            <p14:sldId id="2147479654"/>
            <p14:sldId id="3383"/>
            <p14:sldId id="2147376481"/>
          </p14:sldIdLst>
        </p14:section>
        <p14:section name="Section 7 interventions by SH" id="{10DF36DA-5139-444C-A121-D70AD676B1CF}">
          <p14:sldIdLst>
            <p14:sldId id="306"/>
            <p14:sldId id="2147471530"/>
            <p14:sldId id="323"/>
            <p14:sldId id="4183"/>
            <p14:sldId id="4184"/>
            <p14:sldId id="4161"/>
            <p14:sldId id="4186"/>
            <p14:sldId id="4187"/>
            <p14:sldId id="316"/>
            <p14:sldId id="2147483643"/>
            <p14:sldId id="2118499613"/>
            <p14:sldId id="2147483644"/>
            <p14:sldId id="292"/>
            <p14:sldId id="261"/>
            <p14:sldId id="265"/>
            <p14:sldId id="318"/>
            <p14:sldId id="271"/>
            <p14:sldId id="272"/>
          </p14:sldIdLst>
        </p14:section>
        <p14:section name="Section 7.2" id="{E52BD2BE-762C-487E-BD23-CB9E937F2AC3}">
          <p14:sldIdLst>
            <p14:sldId id="307"/>
          </p14:sldIdLst>
        </p14:section>
        <p14:section name="Session 8." id="{E02A3BC8-BC86-4040-96ED-42DCCF7FC7D5}">
          <p14:sldIdLst>
            <p14:sldId id="2147376486"/>
            <p14:sldId id="331"/>
            <p14:sldId id="273"/>
            <p14:sldId id="301"/>
            <p14:sldId id="305"/>
            <p14:sldId id="320"/>
            <p14:sldId id="2147376438"/>
          </p14:sldIdLst>
        </p14:section>
        <p14:section name="backup slides" id="{F81BA77F-838C-4CCE-9E24-03B4413E7B8C}">
          <p14:sldIdLst>
            <p14:sldId id="314"/>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819004-34C2-2487-CF44-0140626224AE}" name="Ignacio MUNIOZGUREN GARCIA (ACER)" initials="IM" userId="S::Ignacio.MUNIOZGURENGARCIA@acer.europa.eu::b4b68ca2-c786-40d7-af41-7249f9a11048" providerId="AD"/>
  <p188:author id="{50A39A3F-83DB-3003-8EC2-2848E4FD3939}" name="Athina TELLIDOU (ACER)" initials="AT" userId="Athina TELLIDOU (ACER)" providerId="None"/>
  <p188:author id="{8467A299-AEEB-4E65-505E-275447848D9D}" name="ACER" initials="ACER" userId="ACER" providerId="None"/>
  <p188:author id="{2ED501A5-C976-400B-D866-B8FCF8C26528}" name="Christophe GENCE-CREUX (ACER)" initials="CG" userId="S::Christophe.GENCE-CREUX@acer.europa.eu::331e0e48-e93e-48c0-9298-5a5054040388" providerId="AD"/>
  <p188:author id="{9ECD43A7-6F39-6A8F-725D-C69FE955636D}" name="Maria BARROSO GOMES (ACER)" initials="MB" userId="S::Maria.BARROSOGOMES@acer.europa.eu::82a230f0-6a6c-4818-95ac-38baa20773ca" providerId="AD"/>
  <p188:author id="{3B7F01AE-430C-F7AA-CD37-7DA295DCF120}" name="Martin VIEHHAUSER (ACER)" initials="MV" userId="S::Martin.VIEHHAUSER@acer.europa.eu::30378385-643d-4fcf-9a08-4483d869e09b" providerId="AD"/>
  <p188:author id="{8D128BAF-B6DF-B60D-D368-D87D739A7214}" name="Miha PREGL (ACER)" initials="MP" userId="S::Miha.PREGL@acer.europa.eu::345bb26b-70a2-45f8-b7a3-d65cd7a73329" providerId="AD"/>
  <p188:author id="{DCCAB3BB-8BB7-CB94-8E69-539B3EFF5815}" name="Uros GABRIJEL (ACER)" initials="UG" userId="S::Uros.GABRIJEL@acer.europa.eu::6f733c95-0968-4d5e-aebf-ca7e8db05540" providerId="AD"/>
  <p188:author id="{BFC0B8BC-3138-C6BD-AB17-47BD4081D14F}" name="Mathieu FRANSEN (ACER)" initials="MF" userId="S::Mathieu.FRANSEN@acer.europa.eu::f7fb3780-5afe-4de0-99ac-d1f55bcc0839" providerId="AD"/>
  <p188:author id="{1F1E34C7-7AA5-2F44-E506-84B2AC474200}" name="ZV (ACER)" initials="ZV (ACER)" userId="ZV (ACER)" providerId="None"/>
  <p188:author id="{6E809CC9-EFA6-B363-95E0-E7DD382D0C9F}" name="Biljana Trivic" initials="BT" userId="Biljana Trivic" providerId="None"/>
  <p188:author id="{BEC145CD-877A-E6DE-DA32-BB3CA795D0F7}" name="Cristina VAZQUEZ HERNANDEZ (ACER)" initials="ACER" userId="Cristina VAZQUEZ HERNANDEZ (ACER)" providerId="None"/>
  <p188:author id="{5A6F74DC-A8E6-EC91-E3F1-E38F468BFE44}" name="Marco PAVESI (ACER)" initials="MP" userId="S::Marco.PAVESI@acer.europa.eu::134af129-df23-40e5-a2cc-4de7050c948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4FF"/>
    <a:srgbClr val="7DE478"/>
    <a:srgbClr val="98C5F6"/>
    <a:srgbClr val="3366FF"/>
    <a:srgbClr val="0000FF"/>
    <a:srgbClr val="000000"/>
    <a:srgbClr val="81DEFF"/>
    <a:srgbClr val="00B0F0"/>
    <a:srgbClr val="62D8CD"/>
    <a:srgbClr val="89DF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20770F-3F1A-40DA-98FD-9D1F4A09B1A0}" v="36" dt="2026-10-09T05:50:36.202"/>
    <p1510:client id="{9A074161-2CB1-4411-A930-195048BC0FC0}" v="258" dt="2026-10-09T07:35:29.410"/>
    <p1510:client id="{A1780DF7-4152-451D-86CA-34AE1744F0F6}" v="315" dt="2026-10-08T13:05:27.380"/>
    <p1510:client id="{E1206976-1A9E-412F-AD83-E423B7C5D76A}" v="79" dt="2026-10-08T12:31:04.155"/>
    <p1510:client id="{E3271C76-7FFC-4626-98E4-49DEADA204C6}" v="1" dt="2026-10-08T12:30:36.1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91.xml"/><Relationship Id="rId21" Type="http://schemas.openxmlformats.org/officeDocument/2006/relationships/slideMaster" Target="slideMasters/slideMaster18.xml"/><Relationship Id="rId42" Type="http://schemas.openxmlformats.org/officeDocument/2006/relationships/slide" Target="slides/slide16.xml"/><Relationship Id="rId63" Type="http://schemas.openxmlformats.org/officeDocument/2006/relationships/slide" Target="slides/slide37.xml"/><Relationship Id="rId84" Type="http://schemas.openxmlformats.org/officeDocument/2006/relationships/slide" Target="slides/slide58.xml"/><Relationship Id="rId138" Type="http://schemas.openxmlformats.org/officeDocument/2006/relationships/slide" Target="slides/slide112.xml"/><Relationship Id="rId159" Type="http://schemas.openxmlformats.org/officeDocument/2006/relationships/slide" Target="slides/slide133.xml"/><Relationship Id="rId170" Type="http://schemas.openxmlformats.org/officeDocument/2006/relationships/slide" Target="slides/slide144.xml"/><Relationship Id="rId191" Type="http://schemas.openxmlformats.org/officeDocument/2006/relationships/slide" Target="slides/slide165.xml"/><Relationship Id="rId205" Type="http://schemas.openxmlformats.org/officeDocument/2006/relationships/slide" Target="slides/slide179.xml"/><Relationship Id="rId107" Type="http://schemas.openxmlformats.org/officeDocument/2006/relationships/slide" Target="slides/slide81.xml"/><Relationship Id="rId11" Type="http://schemas.openxmlformats.org/officeDocument/2006/relationships/slideMaster" Target="slideMasters/slideMaster8.xml"/><Relationship Id="rId32" Type="http://schemas.openxmlformats.org/officeDocument/2006/relationships/slide" Target="slides/slide6.xml"/><Relationship Id="rId53" Type="http://schemas.openxmlformats.org/officeDocument/2006/relationships/slide" Target="slides/slide27.xml"/><Relationship Id="rId74" Type="http://schemas.openxmlformats.org/officeDocument/2006/relationships/slide" Target="slides/slide48.xml"/><Relationship Id="rId128" Type="http://schemas.openxmlformats.org/officeDocument/2006/relationships/slide" Target="slides/slide102.xml"/><Relationship Id="rId149" Type="http://schemas.openxmlformats.org/officeDocument/2006/relationships/slide" Target="slides/slide123.xml"/><Relationship Id="rId5" Type="http://schemas.openxmlformats.org/officeDocument/2006/relationships/slideMaster" Target="slideMasters/slideMaster2.xml"/><Relationship Id="rId95" Type="http://schemas.openxmlformats.org/officeDocument/2006/relationships/slide" Target="slides/slide69.xml"/><Relationship Id="rId160" Type="http://schemas.openxmlformats.org/officeDocument/2006/relationships/slide" Target="slides/slide134.xml"/><Relationship Id="rId181" Type="http://schemas.openxmlformats.org/officeDocument/2006/relationships/slide" Target="slides/slide155.xml"/><Relationship Id="rId216" Type="http://schemas.openxmlformats.org/officeDocument/2006/relationships/theme" Target="theme/theme1.xml"/><Relationship Id="rId22" Type="http://schemas.openxmlformats.org/officeDocument/2006/relationships/slideMaster" Target="slideMasters/slideMaster19.xml"/><Relationship Id="rId43" Type="http://schemas.openxmlformats.org/officeDocument/2006/relationships/slide" Target="slides/slide17.xml"/><Relationship Id="rId64" Type="http://schemas.openxmlformats.org/officeDocument/2006/relationships/slide" Target="slides/slide38.xml"/><Relationship Id="rId118" Type="http://schemas.openxmlformats.org/officeDocument/2006/relationships/slide" Target="slides/slide92.xml"/><Relationship Id="rId139" Type="http://schemas.openxmlformats.org/officeDocument/2006/relationships/slide" Target="slides/slide113.xml"/><Relationship Id="rId85" Type="http://schemas.openxmlformats.org/officeDocument/2006/relationships/slide" Target="slides/slide59.xml"/><Relationship Id="rId150" Type="http://schemas.openxmlformats.org/officeDocument/2006/relationships/slide" Target="slides/slide124.xml"/><Relationship Id="rId171" Type="http://schemas.openxmlformats.org/officeDocument/2006/relationships/slide" Target="slides/slide145.xml"/><Relationship Id="rId192" Type="http://schemas.openxmlformats.org/officeDocument/2006/relationships/slide" Target="slides/slide166.xml"/><Relationship Id="rId206" Type="http://schemas.openxmlformats.org/officeDocument/2006/relationships/slide" Target="slides/slide180.xml"/><Relationship Id="rId12" Type="http://schemas.openxmlformats.org/officeDocument/2006/relationships/slideMaster" Target="slideMasters/slideMaster9.xml"/><Relationship Id="rId33" Type="http://schemas.openxmlformats.org/officeDocument/2006/relationships/slide" Target="slides/slide7.xml"/><Relationship Id="rId108" Type="http://schemas.openxmlformats.org/officeDocument/2006/relationships/slide" Target="slides/slide82.xml"/><Relationship Id="rId129" Type="http://schemas.openxmlformats.org/officeDocument/2006/relationships/slide" Target="slides/slide103.xml"/><Relationship Id="rId54" Type="http://schemas.openxmlformats.org/officeDocument/2006/relationships/slide" Target="slides/slide28.xml"/><Relationship Id="rId75" Type="http://schemas.openxmlformats.org/officeDocument/2006/relationships/slide" Target="slides/slide49.xml"/><Relationship Id="rId96" Type="http://schemas.openxmlformats.org/officeDocument/2006/relationships/slide" Target="slides/slide70.xml"/><Relationship Id="rId140" Type="http://schemas.openxmlformats.org/officeDocument/2006/relationships/slide" Target="slides/slide114.xml"/><Relationship Id="rId161" Type="http://schemas.openxmlformats.org/officeDocument/2006/relationships/slide" Target="slides/slide135.xml"/><Relationship Id="rId182" Type="http://schemas.openxmlformats.org/officeDocument/2006/relationships/slide" Target="slides/slide156.xml"/><Relationship Id="rId217" Type="http://schemas.openxmlformats.org/officeDocument/2006/relationships/tableStyles" Target="tableStyles.xml"/><Relationship Id="rId6" Type="http://schemas.openxmlformats.org/officeDocument/2006/relationships/slideMaster" Target="slideMasters/slideMaster3.xml"/><Relationship Id="rId23" Type="http://schemas.openxmlformats.org/officeDocument/2006/relationships/slideMaster" Target="slideMasters/slideMaster20.xml"/><Relationship Id="rId119" Type="http://schemas.openxmlformats.org/officeDocument/2006/relationships/slide" Target="slides/slide93.xml"/><Relationship Id="rId44" Type="http://schemas.openxmlformats.org/officeDocument/2006/relationships/slide" Target="slides/slide18.xml"/><Relationship Id="rId65" Type="http://schemas.openxmlformats.org/officeDocument/2006/relationships/slide" Target="slides/slide39.xml"/><Relationship Id="rId86" Type="http://schemas.openxmlformats.org/officeDocument/2006/relationships/slide" Target="slides/slide60.xml"/><Relationship Id="rId130" Type="http://schemas.openxmlformats.org/officeDocument/2006/relationships/slide" Target="slides/slide104.xml"/><Relationship Id="rId151" Type="http://schemas.openxmlformats.org/officeDocument/2006/relationships/slide" Target="slides/slide125.xml"/><Relationship Id="rId172" Type="http://schemas.openxmlformats.org/officeDocument/2006/relationships/slide" Target="slides/slide146.xml"/><Relationship Id="rId193" Type="http://schemas.openxmlformats.org/officeDocument/2006/relationships/slide" Target="slides/slide167.xml"/><Relationship Id="rId207" Type="http://schemas.openxmlformats.org/officeDocument/2006/relationships/slide" Target="slides/slide181.xml"/><Relationship Id="rId13" Type="http://schemas.openxmlformats.org/officeDocument/2006/relationships/slideMaster" Target="slideMasters/slideMaster10.xml"/><Relationship Id="rId109" Type="http://schemas.openxmlformats.org/officeDocument/2006/relationships/slide" Target="slides/slide83.xml"/><Relationship Id="rId34" Type="http://schemas.openxmlformats.org/officeDocument/2006/relationships/slide" Target="slides/slide8.xml"/><Relationship Id="rId55" Type="http://schemas.openxmlformats.org/officeDocument/2006/relationships/slide" Target="slides/slide29.xml"/><Relationship Id="rId76" Type="http://schemas.openxmlformats.org/officeDocument/2006/relationships/slide" Target="slides/slide50.xml"/><Relationship Id="rId97" Type="http://schemas.openxmlformats.org/officeDocument/2006/relationships/slide" Target="slides/slide71.xml"/><Relationship Id="rId120" Type="http://schemas.openxmlformats.org/officeDocument/2006/relationships/slide" Target="slides/slide94.xml"/><Relationship Id="rId141" Type="http://schemas.openxmlformats.org/officeDocument/2006/relationships/slide" Target="slides/slide115.xml"/><Relationship Id="rId7" Type="http://schemas.openxmlformats.org/officeDocument/2006/relationships/slideMaster" Target="slideMasters/slideMaster4.xml"/><Relationship Id="rId162" Type="http://schemas.openxmlformats.org/officeDocument/2006/relationships/slide" Target="slides/slide136.xml"/><Relationship Id="rId183" Type="http://schemas.openxmlformats.org/officeDocument/2006/relationships/slide" Target="slides/slide157.xml"/><Relationship Id="rId218" Type="http://schemas.microsoft.com/office/2015/10/relationships/revisionInfo" Target="revisionInfo.xml"/><Relationship Id="rId24" Type="http://schemas.openxmlformats.org/officeDocument/2006/relationships/slideMaster" Target="slideMasters/slideMaster21.xml"/><Relationship Id="rId45" Type="http://schemas.openxmlformats.org/officeDocument/2006/relationships/slide" Target="slides/slide19.xml"/><Relationship Id="rId66" Type="http://schemas.openxmlformats.org/officeDocument/2006/relationships/slide" Target="slides/slide40.xml"/><Relationship Id="rId87" Type="http://schemas.openxmlformats.org/officeDocument/2006/relationships/slide" Target="slides/slide61.xml"/><Relationship Id="rId110" Type="http://schemas.openxmlformats.org/officeDocument/2006/relationships/slide" Target="slides/slide84.xml"/><Relationship Id="rId131" Type="http://schemas.openxmlformats.org/officeDocument/2006/relationships/slide" Target="slides/slide105.xml"/><Relationship Id="rId152" Type="http://schemas.openxmlformats.org/officeDocument/2006/relationships/slide" Target="slides/slide126.xml"/><Relationship Id="rId173" Type="http://schemas.openxmlformats.org/officeDocument/2006/relationships/slide" Target="slides/slide147.xml"/><Relationship Id="rId194" Type="http://schemas.openxmlformats.org/officeDocument/2006/relationships/slide" Target="slides/slide168.xml"/><Relationship Id="rId208" Type="http://schemas.openxmlformats.org/officeDocument/2006/relationships/slide" Target="slides/slide182.xml"/><Relationship Id="rId14" Type="http://schemas.openxmlformats.org/officeDocument/2006/relationships/slideMaster" Target="slideMasters/slideMaster11.xml"/><Relationship Id="rId30" Type="http://schemas.openxmlformats.org/officeDocument/2006/relationships/slide" Target="slides/slide4.xml"/><Relationship Id="rId35" Type="http://schemas.openxmlformats.org/officeDocument/2006/relationships/slide" Target="slides/slide9.xml"/><Relationship Id="rId56" Type="http://schemas.openxmlformats.org/officeDocument/2006/relationships/slide" Target="slides/slide30.xml"/><Relationship Id="rId77" Type="http://schemas.openxmlformats.org/officeDocument/2006/relationships/slide" Target="slides/slide51.xml"/><Relationship Id="rId100" Type="http://schemas.openxmlformats.org/officeDocument/2006/relationships/slide" Target="slides/slide74.xml"/><Relationship Id="rId105" Type="http://schemas.openxmlformats.org/officeDocument/2006/relationships/slide" Target="slides/slide79.xml"/><Relationship Id="rId126" Type="http://schemas.openxmlformats.org/officeDocument/2006/relationships/slide" Target="slides/slide100.xml"/><Relationship Id="rId147" Type="http://schemas.openxmlformats.org/officeDocument/2006/relationships/slide" Target="slides/slide121.xml"/><Relationship Id="rId168" Type="http://schemas.openxmlformats.org/officeDocument/2006/relationships/slide" Target="slides/slide142.xml"/><Relationship Id="rId8" Type="http://schemas.openxmlformats.org/officeDocument/2006/relationships/slideMaster" Target="slideMasters/slideMaster5.xml"/><Relationship Id="rId51" Type="http://schemas.openxmlformats.org/officeDocument/2006/relationships/slide" Target="slides/slide25.xml"/><Relationship Id="rId72" Type="http://schemas.openxmlformats.org/officeDocument/2006/relationships/slide" Target="slides/slide46.xml"/><Relationship Id="rId93" Type="http://schemas.openxmlformats.org/officeDocument/2006/relationships/slide" Target="slides/slide67.xml"/><Relationship Id="rId98" Type="http://schemas.openxmlformats.org/officeDocument/2006/relationships/slide" Target="slides/slide72.xml"/><Relationship Id="rId121" Type="http://schemas.openxmlformats.org/officeDocument/2006/relationships/slide" Target="slides/slide95.xml"/><Relationship Id="rId142" Type="http://schemas.openxmlformats.org/officeDocument/2006/relationships/slide" Target="slides/slide116.xml"/><Relationship Id="rId163" Type="http://schemas.openxmlformats.org/officeDocument/2006/relationships/slide" Target="slides/slide137.xml"/><Relationship Id="rId184" Type="http://schemas.openxmlformats.org/officeDocument/2006/relationships/slide" Target="slides/slide158.xml"/><Relationship Id="rId189" Type="http://schemas.openxmlformats.org/officeDocument/2006/relationships/slide" Target="slides/slide163.xml"/><Relationship Id="rId219" Type="http://schemas.microsoft.com/office/2018/10/relationships/authors" Target="authors.xml"/><Relationship Id="rId3" Type="http://schemas.openxmlformats.org/officeDocument/2006/relationships/customXml" Target="../customXml/item3.xml"/><Relationship Id="rId214" Type="http://schemas.openxmlformats.org/officeDocument/2006/relationships/presProps" Target="presProps.xml"/><Relationship Id="rId25" Type="http://schemas.openxmlformats.org/officeDocument/2006/relationships/slideMaster" Target="slideMasters/slideMaster22.xml"/><Relationship Id="rId46" Type="http://schemas.openxmlformats.org/officeDocument/2006/relationships/slide" Target="slides/slide20.xml"/><Relationship Id="rId67" Type="http://schemas.openxmlformats.org/officeDocument/2006/relationships/slide" Target="slides/slide41.xml"/><Relationship Id="rId116" Type="http://schemas.openxmlformats.org/officeDocument/2006/relationships/slide" Target="slides/slide90.xml"/><Relationship Id="rId137" Type="http://schemas.openxmlformats.org/officeDocument/2006/relationships/slide" Target="slides/slide111.xml"/><Relationship Id="rId158" Type="http://schemas.openxmlformats.org/officeDocument/2006/relationships/slide" Target="slides/slide132.xml"/><Relationship Id="rId20" Type="http://schemas.openxmlformats.org/officeDocument/2006/relationships/slideMaster" Target="slideMasters/slideMaster17.xml"/><Relationship Id="rId41" Type="http://schemas.openxmlformats.org/officeDocument/2006/relationships/slide" Target="slides/slide15.xml"/><Relationship Id="rId62" Type="http://schemas.openxmlformats.org/officeDocument/2006/relationships/slide" Target="slides/slide36.xml"/><Relationship Id="rId83" Type="http://schemas.openxmlformats.org/officeDocument/2006/relationships/slide" Target="slides/slide57.xml"/><Relationship Id="rId88" Type="http://schemas.openxmlformats.org/officeDocument/2006/relationships/slide" Target="slides/slide62.xml"/><Relationship Id="rId111" Type="http://schemas.openxmlformats.org/officeDocument/2006/relationships/slide" Target="slides/slide85.xml"/><Relationship Id="rId132" Type="http://schemas.openxmlformats.org/officeDocument/2006/relationships/slide" Target="slides/slide106.xml"/><Relationship Id="rId153" Type="http://schemas.openxmlformats.org/officeDocument/2006/relationships/slide" Target="slides/slide127.xml"/><Relationship Id="rId174" Type="http://schemas.openxmlformats.org/officeDocument/2006/relationships/slide" Target="slides/slide148.xml"/><Relationship Id="rId179" Type="http://schemas.openxmlformats.org/officeDocument/2006/relationships/slide" Target="slides/slide153.xml"/><Relationship Id="rId195" Type="http://schemas.openxmlformats.org/officeDocument/2006/relationships/slide" Target="slides/slide169.xml"/><Relationship Id="rId209" Type="http://schemas.openxmlformats.org/officeDocument/2006/relationships/slide" Target="slides/slide183.xml"/><Relationship Id="rId190" Type="http://schemas.openxmlformats.org/officeDocument/2006/relationships/slide" Target="slides/slide164.xml"/><Relationship Id="rId204" Type="http://schemas.openxmlformats.org/officeDocument/2006/relationships/slide" Target="slides/slide178.xml"/><Relationship Id="rId15" Type="http://schemas.openxmlformats.org/officeDocument/2006/relationships/slideMaster" Target="slideMasters/slideMaster12.xml"/><Relationship Id="rId36" Type="http://schemas.openxmlformats.org/officeDocument/2006/relationships/slide" Target="slides/slide10.xml"/><Relationship Id="rId57" Type="http://schemas.openxmlformats.org/officeDocument/2006/relationships/slide" Target="slides/slide31.xml"/><Relationship Id="rId106" Type="http://schemas.openxmlformats.org/officeDocument/2006/relationships/slide" Target="slides/slide80.xml"/><Relationship Id="rId127" Type="http://schemas.openxmlformats.org/officeDocument/2006/relationships/slide" Target="slides/slide101.xml"/><Relationship Id="rId10" Type="http://schemas.openxmlformats.org/officeDocument/2006/relationships/slideMaster" Target="slideMasters/slideMaster7.xml"/><Relationship Id="rId31" Type="http://schemas.openxmlformats.org/officeDocument/2006/relationships/slide" Target="slides/slide5.xml"/><Relationship Id="rId52" Type="http://schemas.openxmlformats.org/officeDocument/2006/relationships/slide" Target="slides/slide26.xml"/><Relationship Id="rId73" Type="http://schemas.openxmlformats.org/officeDocument/2006/relationships/slide" Target="slides/slide47.xml"/><Relationship Id="rId78" Type="http://schemas.openxmlformats.org/officeDocument/2006/relationships/slide" Target="slides/slide52.xml"/><Relationship Id="rId94" Type="http://schemas.openxmlformats.org/officeDocument/2006/relationships/slide" Target="slides/slide68.xml"/><Relationship Id="rId99" Type="http://schemas.openxmlformats.org/officeDocument/2006/relationships/slide" Target="slides/slide73.xml"/><Relationship Id="rId101" Type="http://schemas.openxmlformats.org/officeDocument/2006/relationships/slide" Target="slides/slide75.xml"/><Relationship Id="rId122" Type="http://schemas.openxmlformats.org/officeDocument/2006/relationships/slide" Target="slides/slide96.xml"/><Relationship Id="rId143" Type="http://schemas.openxmlformats.org/officeDocument/2006/relationships/slide" Target="slides/slide117.xml"/><Relationship Id="rId148" Type="http://schemas.openxmlformats.org/officeDocument/2006/relationships/slide" Target="slides/slide122.xml"/><Relationship Id="rId164" Type="http://schemas.openxmlformats.org/officeDocument/2006/relationships/slide" Target="slides/slide138.xml"/><Relationship Id="rId169" Type="http://schemas.openxmlformats.org/officeDocument/2006/relationships/slide" Target="slides/slide143.xml"/><Relationship Id="rId185" Type="http://schemas.openxmlformats.org/officeDocument/2006/relationships/slide" Target="slides/slide159.xml"/><Relationship Id="rId4" Type="http://schemas.openxmlformats.org/officeDocument/2006/relationships/slideMaster" Target="slideMasters/slideMaster1.xml"/><Relationship Id="rId9" Type="http://schemas.openxmlformats.org/officeDocument/2006/relationships/slideMaster" Target="slideMasters/slideMaster6.xml"/><Relationship Id="rId180" Type="http://schemas.openxmlformats.org/officeDocument/2006/relationships/slide" Target="slides/slide154.xml"/><Relationship Id="rId210" Type="http://schemas.openxmlformats.org/officeDocument/2006/relationships/slide" Target="slides/slide184.xml"/><Relationship Id="rId215" Type="http://schemas.openxmlformats.org/officeDocument/2006/relationships/viewProps" Target="viewProps.xml"/><Relationship Id="rId26" Type="http://schemas.openxmlformats.org/officeDocument/2006/relationships/slideMaster" Target="slideMasters/slideMaster23.xml"/><Relationship Id="rId47" Type="http://schemas.openxmlformats.org/officeDocument/2006/relationships/slide" Target="slides/slide21.xml"/><Relationship Id="rId68" Type="http://schemas.openxmlformats.org/officeDocument/2006/relationships/slide" Target="slides/slide42.xml"/><Relationship Id="rId89" Type="http://schemas.openxmlformats.org/officeDocument/2006/relationships/slide" Target="slides/slide63.xml"/><Relationship Id="rId112" Type="http://schemas.openxmlformats.org/officeDocument/2006/relationships/slide" Target="slides/slide86.xml"/><Relationship Id="rId133" Type="http://schemas.openxmlformats.org/officeDocument/2006/relationships/slide" Target="slides/slide107.xml"/><Relationship Id="rId154" Type="http://schemas.openxmlformats.org/officeDocument/2006/relationships/slide" Target="slides/slide128.xml"/><Relationship Id="rId175" Type="http://schemas.openxmlformats.org/officeDocument/2006/relationships/slide" Target="slides/slide149.xml"/><Relationship Id="rId196" Type="http://schemas.openxmlformats.org/officeDocument/2006/relationships/slide" Target="slides/slide170.xml"/><Relationship Id="rId200" Type="http://schemas.openxmlformats.org/officeDocument/2006/relationships/slide" Target="slides/slide174.xml"/><Relationship Id="rId16" Type="http://schemas.openxmlformats.org/officeDocument/2006/relationships/slideMaster" Target="slideMasters/slideMaster13.xml"/><Relationship Id="rId37" Type="http://schemas.openxmlformats.org/officeDocument/2006/relationships/slide" Target="slides/slide11.xml"/><Relationship Id="rId58" Type="http://schemas.openxmlformats.org/officeDocument/2006/relationships/slide" Target="slides/slide32.xml"/><Relationship Id="rId79" Type="http://schemas.openxmlformats.org/officeDocument/2006/relationships/slide" Target="slides/slide53.xml"/><Relationship Id="rId102" Type="http://schemas.openxmlformats.org/officeDocument/2006/relationships/slide" Target="slides/slide76.xml"/><Relationship Id="rId123" Type="http://schemas.openxmlformats.org/officeDocument/2006/relationships/slide" Target="slides/slide97.xml"/><Relationship Id="rId144" Type="http://schemas.openxmlformats.org/officeDocument/2006/relationships/slide" Target="slides/slide118.xml"/><Relationship Id="rId90" Type="http://schemas.openxmlformats.org/officeDocument/2006/relationships/slide" Target="slides/slide64.xml"/><Relationship Id="rId165" Type="http://schemas.openxmlformats.org/officeDocument/2006/relationships/slide" Target="slides/slide139.xml"/><Relationship Id="rId186" Type="http://schemas.openxmlformats.org/officeDocument/2006/relationships/slide" Target="slides/slide160.xml"/><Relationship Id="rId211" Type="http://schemas.openxmlformats.org/officeDocument/2006/relationships/slide" Target="slides/slide185.xml"/><Relationship Id="rId27" Type="http://schemas.openxmlformats.org/officeDocument/2006/relationships/slide" Target="slides/slide1.xml"/><Relationship Id="rId48" Type="http://schemas.openxmlformats.org/officeDocument/2006/relationships/slide" Target="slides/slide22.xml"/><Relationship Id="rId69" Type="http://schemas.openxmlformats.org/officeDocument/2006/relationships/slide" Target="slides/slide43.xml"/><Relationship Id="rId113" Type="http://schemas.openxmlformats.org/officeDocument/2006/relationships/slide" Target="slides/slide87.xml"/><Relationship Id="rId134" Type="http://schemas.openxmlformats.org/officeDocument/2006/relationships/slide" Target="slides/slide108.xml"/><Relationship Id="rId80" Type="http://schemas.openxmlformats.org/officeDocument/2006/relationships/slide" Target="slides/slide54.xml"/><Relationship Id="rId155" Type="http://schemas.openxmlformats.org/officeDocument/2006/relationships/slide" Target="slides/slide129.xml"/><Relationship Id="rId176" Type="http://schemas.openxmlformats.org/officeDocument/2006/relationships/slide" Target="slides/slide150.xml"/><Relationship Id="rId197" Type="http://schemas.openxmlformats.org/officeDocument/2006/relationships/slide" Target="slides/slide171.xml"/><Relationship Id="rId201" Type="http://schemas.openxmlformats.org/officeDocument/2006/relationships/slide" Target="slides/slide175.xml"/><Relationship Id="rId17" Type="http://schemas.openxmlformats.org/officeDocument/2006/relationships/slideMaster" Target="slideMasters/slideMaster14.xml"/><Relationship Id="rId38" Type="http://schemas.openxmlformats.org/officeDocument/2006/relationships/slide" Target="slides/slide12.xml"/><Relationship Id="rId59" Type="http://schemas.openxmlformats.org/officeDocument/2006/relationships/slide" Target="slides/slide33.xml"/><Relationship Id="rId103" Type="http://schemas.openxmlformats.org/officeDocument/2006/relationships/slide" Target="slides/slide77.xml"/><Relationship Id="rId124" Type="http://schemas.openxmlformats.org/officeDocument/2006/relationships/slide" Target="slides/slide98.xml"/><Relationship Id="rId70" Type="http://schemas.openxmlformats.org/officeDocument/2006/relationships/slide" Target="slides/slide44.xml"/><Relationship Id="rId91" Type="http://schemas.openxmlformats.org/officeDocument/2006/relationships/slide" Target="slides/slide65.xml"/><Relationship Id="rId145" Type="http://schemas.openxmlformats.org/officeDocument/2006/relationships/slide" Target="slides/slide119.xml"/><Relationship Id="rId166" Type="http://schemas.openxmlformats.org/officeDocument/2006/relationships/slide" Target="slides/slide140.xml"/><Relationship Id="rId187" Type="http://schemas.openxmlformats.org/officeDocument/2006/relationships/slide" Target="slides/slide161.xml"/><Relationship Id="rId1" Type="http://schemas.openxmlformats.org/officeDocument/2006/relationships/customXml" Target="../customXml/item1.xml"/><Relationship Id="rId212" Type="http://schemas.openxmlformats.org/officeDocument/2006/relationships/slide" Target="slides/slide186.xml"/><Relationship Id="rId28" Type="http://schemas.openxmlformats.org/officeDocument/2006/relationships/slide" Target="slides/slide2.xml"/><Relationship Id="rId49" Type="http://schemas.openxmlformats.org/officeDocument/2006/relationships/slide" Target="slides/slide23.xml"/><Relationship Id="rId114" Type="http://schemas.openxmlformats.org/officeDocument/2006/relationships/slide" Target="slides/slide88.xml"/><Relationship Id="rId60" Type="http://schemas.openxmlformats.org/officeDocument/2006/relationships/slide" Target="slides/slide34.xml"/><Relationship Id="rId81" Type="http://schemas.openxmlformats.org/officeDocument/2006/relationships/slide" Target="slides/slide55.xml"/><Relationship Id="rId135" Type="http://schemas.openxmlformats.org/officeDocument/2006/relationships/slide" Target="slides/slide109.xml"/><Relationship Id="rId156" Type="http://schemas.openxmlformats.org/officeDocument/2006/relationships/slide" Target="slides/slide130.xml"/><Relationship Id="rId177" Type="http://schemas.openxmlformats.org/officeDocument/2006/relationships/slide" Target="slides/slide151.xml"/><Relationship Id="rId198" Type="http://schemas.openxmlformats.org/officeDocument/2006/relationships/slide" Target="slides/slide172.xml"/><Relationship Id="rId202" Type="http://schemas.openxmlformats.org/officeDocument/2006/relationships/slide" Target="slides/slide176.xml"/><Relationship Id="rId18" Type="http://schemas.openxmlformats.org/officeDocument/2006/relationships/slideMaster" Target="slideMasters/slideMaster15.xml"/><Relationship Id="rId39" Type="http://schemas.openxmlformats.org/officeDocument/2006/relationships/slide" Target="slides/slide13.xml"/><Relationship Id="rId50" Type="http://schemas.openxmlformats.org/officeDocument/2006/relationships/slide" Target="slides/slide24.xml"/><Relationship Id="rId104" Type="http://schemas.openxmlformats.org/officeDocument/2006/relationships/slide" Target="slides/slide78.xml"/><Relationship Id="rId125" Type="http://schemas.openxmlformats.org/officeDocument/2006/relationships/slide" Target="slides/slide99.xml"/><Relationship Id="rId146" Type="http://schemas.openxmlformats.org/officeDocument/2006/relationships/slide" Target="slides/slide120.xml"/><Relationship Id="rId167" Type="http://schemas.openxmlformats.org/officeDocument/2006/relationships/slide" Target="slides/slide141.xml"/><Relationship Id="rId188" Type="http://schemas.openxmlformats.org/officeDocument/2006/relationships/slide" Target="slides/slide162.xml"/><Relationship Id="rId71" Type="http://schemas.openxmlformats.org/officeDocument/2006/relationships/slide" Target="slides/slide45.xml"/><Relationship Id="rId92" Type="http://schemas.openxmlformats.org/officeDocument/2006/relationships/slide" Target="slides/slide66.xml"/><Relationship Id="rId213"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3.xml"/><Relationship Id="rId40" Type="http://schemas.openxmlformats.org/officeDocument/2006/relationships/slide" Target="slides/slide14.xml"/><Relationship Id="rId115" Type="http://schemas.openxmlformats.org/officeDocument/2006/relationships/slide" Target="slides/slide89.xml"/><Relationship Id="rId136" Type="http://schemas.openxmlformats.org/officeDocument/2006/relationships/slide" Target="slides/slide110.xml"/><Relationship Id="rId157" Type="http://schemas.openxmlformats.org/officeDocument/2006/relationships/slide" Target="slides/slide131.xml"/><Relationship Id="rId178" Type="http://schemas.openxmlformats.org/officeDocument/2006/relationships/slide" Target="slides/slide152.xml"/><Relationship Id="rId61" Type="http://schemas.openxmlformats.org/officeDocument/2006/relationships/slide" Target="slides/slide35.xml"/><Relationship Id="rId82" Type="http://schemas.openxmlformats.org/officeDocument/2006/relationships/slide" Target="slides/slide56.xml"/><Relationship Id="rId199" Type="http://schemas.openxmlformats.org/officeDocument/2006/relationships/slide" Target="slides/slide173.xml"/><Relationship Id="rId203" Type="http://schemas.openxmlformats.org/officeDocument/2006/relationships/slide" Target="slides/slide177.xml"/><Relationship Id="rId19" Type="http://schemas.openxmlformats.org/officeDocument/2006/relationships/slideMaster" Target="slideMasters/slideMaster1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endParaRPr lang="de-DE"/>
          </a:p>
        </c:rich>
      </c:tx>
      <c:overlay val="0"/>
      <c:spPr>
        <a:noFill/>
        <a:ln>
          <a:noFill/>
        </a:ln>
        <a:effectLst/>
      </c:spPr>
      <c:txPr>
        <a:bodyPr rot="0" spcFirstLastPara="1" vertOverflow="ellipsis" vert="horz" wrap="square" anchor="ctr" anchorCtr="1"/>
        <a:lstStyle/>
        <a:p>
          <a:pPr>
            <a:defRPr sz="2128" b="1"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de-DE"/>
        </a:p>
      </c:txPr>
    </c:title>
    <c:autoTitleDeleted val="0"/>
    <c:plotArea>
      <c:layout/>
      <c:barChart>
        <c:barDir val="col"/>
        <c:grouping val="stacked"/>
        <c:varyColors val="0"/>
        <c:ser>
          <c:idx val="0"/>
          <c:order val="0"/>
          <c:tx>
            <c:strRef>
              <c:f>Tabelle1!$B$1</c:f>
              <c:strCache>
                <c:ptCount val="1"/>
                <c:pt idx="0">
                  <c:v>Data 1</c:v>
                </c:pt>
              </c:strCache>
            </c:strRef>
          </c:tx>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Tabelle1!$B$2:$B$5</c:f>
              <c:numCache>
                <c:formatCode>General</c:formatCode>
                <c:ptCount val="4"/>
                <c:pt idx="0">
                  <c:v>4.3</c:v>
                </c:pt>
                <c:pt idx="1">
                  <c:v>1.5</c:v>
                </c:pt>
                <c:pt idx="2">
                  <c:v>3.5</c:v>
                </c:pt>
                <c:pt idx="3">
                  <c:v>4.5</c:v>
                </c:pt>
              </c:numCache>
            </c:numRef>
          </c:val>
          <c:extLst>
            <c:ext xmlns:c16="http://schemas.microsoft.com/office/drawing/2014/chart" uri="{C3380CC4-5D6E-409C-BE32-E72D297353CC}">
              <c16:uniqueId val="{00000000-59B1-5B48-8B9E-0F434E37979F}"/>
            </c:ext>
          </c:extLst>
        </c:ser>
        <c:ser>
          <c:idx val="1"/>
          <c:order val="1"/>
          <c:tx>
            <c:strRef>
              <c:f>Tabelle1!$C$1</c:f>
              <c:strCache>
                <c:ptCount val="1"/>
                <c:pt idx="0">
                  <c:v>Data 2</c:v>
                </c:pt>
              </c:strCache>
            </c:strRef>
          </c:tx>
          <c:spPr>
            <a:solidFill>
              <a:schemeClr val="accent2"/>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Tabelle1!$C$2:$C$5</c:f>
              <c:numCache>
                <c:formatCode>General</c:formatCode>
                <c:ptCount val="4"/>
                <c:pt idx="0">
                  <c:v>2.4</c:v>
                </c:pt>
                <c:pt idx="1">
                  <c:v>2.4</c:v>
                </c:pt>
                <c:pt idx="2">
                  <c:v>1.8</c:v>
                </c:pt>
                <c:pt idx="3">
                  <c:v>2.8</c:v>
                </c:pt>
              </c:numCache>
            </c:numRef>
          </c:val>
          <c:extLst>
            <c:ext xmlns:c16="http://schemas.microsoft.com/office/drawing/2014/chart" uri="{C3380CC4-5D6E-409C-BE32-E72D297353CC}">
              <c16:uniqueId val="{00000001-59B1-5B48-8B9E-0F434E37979F}"/>
            </c:ext>
          </c:extLst>
        </c:ser>
        <c:ser>
          <c:idx val="2"/>
          <c:order val="2"/>
          <c:tx>
            <c:strRef>
              <c:f>Tabelle1!$D$1</c:f>
              <c:strCache>
                <c:ptCount val="1"/>
                <c:pt idx="0">
                  <c:v>Data 3</c:v>
                </c:pt>
              </c:strCache>
            </c:strRef>
          </c:tx>
          <c:spPr>
            <a:solidFill>
              <a:schemeClr val="accent3"/>
            </a:solidFill>
            <a:ln>
              <a:noFill/>
            </a:ln>
            <a:effectLst/>
          </c:spPr>
          <c:invertIfNegative val="0"/>
          <c:dLbls>
            <c:spPr>
              <a:noFill/>
              <a:ln>
                <a:noFill/>
              </a:ln>
              <a:effectLst/>
            </c:spPr>
            <c:txPr>
              <a:bodyPr rot="0" spcFirstLastPara="1" vertOverflow="ellipsis" vert="horz" wrap="square" anchor="ctr" anchorCtr="1"/>
              <a:lstStyle/>
              <a:p>
                <a:pPr>
                  <a:defRPr sz="1197" b="0" i="0" u="none" strike="noStrike" kern="1200" baseline="0">
                    <a:solidFill>
                      <a:schemeClr val="lt1"/>
                    </a:solidFill>
                    <a:latin typeface="Calibri" panose="020F0502020204030204" pitchFamily="34" charset="0"/>
                    <a:ea typeface="+mn-ea"/>
                    <a:cs typeface="Calibri" panose="020F050202020403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Tabelle1!$A$2:$A$5</c:f>
              <c:strCache>
                <c:ptCount val="4"/>
                <c:pt idx="0">
                  <c:v>Category 1</c:v>
                </c:pt>
                <c:pt idx="1">
                  <c:v>Category 2</c:v>
                </c:pt>
                <c:pt idx="2">
                  <c:v>Category 3</c:v>
                </c:pt>
                <c:pt idx="3">
                  <c:v>Category 4</c:v>
                </c:pt>
              </c:strCache>
            </c:strRef>
          </c:cat>
          <c:val>
            <c:numRef>
              <c:f>Tabelle1!$D$2:$D$5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9B1-5B48-8B9E-0F434E37979F}"/>
            </c:ext>
          </c:extLst>
        </c:ser>
        <c:dLbls>
          <c:showLegendKey val="0"/>
          <c:showVal val="0"/>
          <c:showCatName val="0"/>
          <c:showSerName val="0"/>
          <c:showPercent val="0"/>
          <c:showBubbleSize val="0"/>
        </c:dLbls>
        <c:gapWidth val="79"/>
        <c:overlap val="100"/>
        <c:axId val="112657952"/>
        <c:axId val="-79949744"/>
      </c:barChart>
      <c:catAx>
        <c:axId val="1126579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crossAx val="-79949744"/>
        <c:crosses val="autoZero"/>
        <c:auto val="1"/>
        <c:lblAlgn val="ctr"/>
        <c:lblOffset val="100"/>
        <c:noMultiLvlLbl val="0"/>
      </c:catAx>
      <c:valAx>
        <c:axId val="-79949744"/>
        <c:scaling>
          <c:orientation val="minMax"/>
        </c:scaling>
        <c:delete val="1"/>
        <c:axPos val="l"/>
        <c:numFmt formatCode="General" sourceLinked="1"/>
        <c:majorTickMark val="none"/>
        <c:minorTickMark val="none"/>
        <c:tickLblPos val="nextTo"/>
        <c:crossAx val="11265795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r>
              <a:rPr lang="de-DE"/>
              <a:t>Title </a:t>
            </a:r>
            <a:r>
              <a:rPr lang="de-DE" err="1"/>
              <a:t>of</a:t>
            </a:r>
            <a:r>
              <a:rPr lang="de-DE"/>
              <a:t> </a:t>
            </a:r>
            <a:r>
              <a:rPr lang="de-DE" err="1"/>
              <a:t>chart</a:t>
            </a:r>
            <a:r>
              <a:rPr lang="de-DE"/>
              <a:t>; </a:t>
            </a:r>
            <a:r>
              <a:rPr lang="de-DE" err="1"/>
              <a:t>edit</a:t>
            </a:r>
            <a:r>
              <a:rPr lang="de-DE"/>
              <a:t> </a:t>
            </a:r>
            <a:r>
              <a:rPr lang="de-DE" err="1"/>
              <a:t>data</a:t>
            </a:r>
            <a:r>
              <a:rPr lang="de-DE"/>
              <a:t> /</a:t>
            </a:r>
            <a:r>
              <a:rPr lang="de-DE" err="1"/>
              <a:t>colours</a:t>
            </a:r>
            <a:r>
              <a:rPr lang="de-DE"/>
              <a:t> </a:t>
            </a:r>
            <a:r>
              <a:rPr lang="de-DE" err="1"/>
              <a:t>by</a:t>
            </a:r>
            <a:r>
              <a:rPr lang="de-DE"/>
              <a:t> </a:t>
            </a:r>
            <a:r>
              <a:rPr lang="de-DE" err="1"/>
              <a:t>using</a:t>
            </a:r>
            <a:r>
              <a:rPr lang="de-DE"/>
              <a:t> </a:t>
            </a:r>
            <a:r>
              <a:rPr lang="de-DE" err="1"/>
              <a:t>the</a:t>
            </a:r>
            <a:r>
              <a:rPr lang="de-DE"/>
              <a:t> </a:t>
            </a:r>
            <a:r>
              <a:rPr lang="de-DE" err="1"/>
              <a:t>icons</a:t>
            </a:r>
            <a:r>
              <a:rPr lang="de-DE"/>
              <a:t> </a:t>
            </a:r>
            <a:r>
              <a:rPr lang="de-DE" err="1"/>
              <a:t>which</a:t>
            </a:r>
            <a:r>
              <a:rPr lang="de-DE"/>
              <a:t> </a:t>
            </a:r>
            <a:r>
              <a:rPr lang="de-DE" err="1"/>
              <a:t>appear</a:t>
            </a:r>
            <a:r>
              <a:rPr lang="de-DE"/>
              <a:t> on </a:t>
            </a:r>
            <a:r>
              <a:rPr lang="de-DE" err="1"/>
              <a:t>the</a:t>
            </a:r>
            <a:r>
              <a:rPr lang="de-DE"/>
              <a:t> </a:t>
            </a:r>
            <a:r>
              <a:rPr lang="de-DE" err="1"/>
              <a:t>right</a:t>
            </a:r>
            <a:r>
              <a:rPr lang="de-DE"/>
              <a:t> </a:t>
            </a:r>
            <a:r>
              <a:rPr lang="de-DE" err="1"/>
              <a:t>side</a:t>
            </a:r>
            <a:r>
              <a:rPr lang="de-DE"/>
              <a:t> </a:t>
            </a:r>
            <a:r>
              <a:rPr lang="de-DE" err="1"/>
              <a:t>if</a:t>
            </a:r>
            <a:r>
              <a:rPr lang="de-DE"/>
              <a:t> </a:t>
            </a:r>
            <a:r>
              <a:rPr lang="de-DE" err="1"/>
              <a:t>you</a:t>
            </a:r>
            <a:r>
              <a:rPr lang="de-DE"/>
              <a:t> </a:t>
            </a:r>
            <a:r>
              <a:rPr lang="de-DE" err="1"/>
              <a:t>click</a:t>
            </a:r>
            <a:r>
              <a:rPr lang="de-DE"/>
              <a:t>   </a:t>
            </a:r>
          </a:p>
        </c:rich>
      </c:tx>
      <c:overlay val="0"/>
      <c:spPr>
        <a:noFill/>
        <a:ln>
          <a:noFill/>
        </a:ln>
        <a:effectLst/>
      </c:spPr>
      <c:txPr>
        <a:bodyPr rot="0" spcFirstLastPara="1" vertOverflow="ellipsis" vert="horz" wrap="square" anchor="ctr" anchorCtr="1"/>
        <a:lstStyle/>
        <a:p>
          <a:pPr>
            <a:defRPr sz="1862" b="0" i="0" u="none" strike="noStrike" kern="1200" spc="0" baseline="0">
              <a:solidFill>
                <a:srgbClr val="313131"/>
              </a:solidFill>
              <a:latin typeface="Calibri" panose="020F0502020204030204" pitchFamily="34" charset="0"/>
              <a:ea typeface="+mn-ea"/>
              <a:cs typeface="Calibri" panose="020F0502020204030204" pitchFamily="34" charset="0"/>
            </a:defRPr>
          </a:pPr>
          <a:endParaRPr lang="en-US"/>
        </a:p>
      </c:txPr>
    </c:title>
    <c:autoTitleDeleted val="0"/>
    <c:plotArea>
      <c:layout/>
      <c:areaChart>
        <c:grouping val="standard"/>
        <c:varyColors val="0"/>
        <c:ser>
          <c:idx val="0"/>
          <c:order val="0"/>
          <c:tx>
            <c:strRef>
              <c:f>Tabelle1!$B$1</c:f>
              <c:strCache>
                <c:ptCount val="1"/>
                <c:pt idx="0">
                  <c:v>Data 1</c:v>
                </c:pt>
              </c:strCache>
            </c:strRef>
          </c:tx>
          <c:spPr>
            <a:solidFill>
              <a:schemeClr val="accent1"/>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A135-0840-AE9B-B74998F1490A}"/>
            </c:ext>
          </c:extLst>
        </c:ser>
        <c:ser>
          <c:idx val="1"/>
          <c:order val="1"/>
          <c:tx>
            <c:strRef>
              <c:f>Tabelle1!$C$1</c:f>
              <c:strCache>
                <c:ptCount val="1"/>
                <c:pt idx="0">
                  <c:v>Data 2</c:v>
                </c:pt>
              </c:strCache>
            </c:strRef>
          </c:tx>
          <c:spPr>
            <a:solidFill>
              <a:schemeClr val="accent3"/>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A135-0840-AE9B-B74998F1490A}"/>
            </c:ext>
          </c:extLst>
        </c:ser>
        <c:ser>
          <c:idx val="2"/>
          <c:order val="2"/>
          <c:tx>
            <c:strRef>
              <c:f>Tabelle1!$D$1</c:f>
              <c:strCache>
                <c:ptCount val="1"/>
                <c:pt idx="0">
                  <c:v>Column 1</c:v>
                </c:pt>
              </c:strCache>
            </c:strRef>
          </c:tx>
          <c:spPr>
            <a:solidFill>
              <a:schemeClr val="accent5"/>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Tabelle1!$D$2:$D$6</c:f>
              <c:numCache>
                <c:formatCode>General</c:formatCode>
                <c:ptCount val="5"/>
              </c:numCache>
            </c:numRef>
          </c:val>
          <c:extLst>
            <c:ext xmlns:c16="http://schemas.microsoft.com/office/drawing/2014/chart" uri="{C3380CC4-5D6E-409C-BE32-E72D297353CC}">
              <c16:uniqueId val="{00000002-A135-0840-AE9B-B74998F1490A}"/>
            </c:ext>
          </c:extLst>
        </c:ser>
        <c:ser>
          <c:idx val="3"/>
          <c:order val="3"/>
          <c:tx>
            <c:strRef>
              <c:f>Tabelle1!$E$1</c:f>
              <c:strCache>
                <c:ptCount val="1"/>
                <c:pt idx="0">
                  <c:v>Column 2</c:v>
                </c:pt>
              </c:strCache>
            </c:strRef>
          </c:tx>
          <c:spPr>
            <a:solidFill>
              <a:schemeClr val="accent1">
                <a:lumMod val="60000"/>
              </a:schemeClr>
            </a:solidFill>
            <a:ln>
              <a:noFill/>
            </a:ln>
            <a:effectLst/>
          </c:spPr>
          <c:cat>
            <c:numRef>
              <c:f>Tabelle1!$A$2:$A$6</c:f>
              <c:numCache>
                <c:formatCode>m/d/yyyy</c:formatCode>
                <c:ptCount val="5"/>
                <c:pt idx="0">
                  <c:v>43525</c:v>
                </c:pt>
                <c:pt idx="1">
                  <c:v>43617</c:v>
                </c:pt>
                <c:pt idx="2">
                  <c:v>43647</c:v>
                </c:pt>
                <c:pt idx="3">
                  <c:v>43678</c:v>
                </c:pt>
                <c:pt idx="4">
                  <c:v>43344</c:v>
                </c:pt>
              </c:numCache>
            </c:numRef>
          </c:cat>
          <c:val>
            <c:numRef>
              <c:f>Tabelle1!$E$2:$E$6</c:f>
              <c:numCache>
                <c:formatCode>General</c:formatCode>
                <c:ptCount val="5"/>
              </c:numCache>
            </c:numRef>
          </c:val>
          <c:extLst>
            <c:ext xmlns:c16="http://schemas.microsoft.com/office/drawing/2014/chart" uri="{C3380CC4-5D6E-409C-BE32-E72D297353CC}">
              <c16:uniqueId val="{00000003-A135-0840-AE9B-B74998F1490A}"/>
            </c:ext>
          </c:extLst>
        </c:ser>
        <c:dLbls>
          <c:showLegendKey val="0"/>
          <c:showVal val="0"/>
          <c:showCatName val="0"/>
          <c:showSerName val="0"/>
          <c:showPercent val="0"/>
          <c:showBubbleSize val="0"/>
        </c:dLbls>
        <c:axId val="5862096"/>
        <c:axId val="90308880"/>
      </c:areaChart>
      <c:dateAx>
        <c:axId val="58620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90308880"/>
        <c:crosses val="autoZero"/>
        <c:auto val="1"/>
        <c:lblOffset val="100"/>
        <c:baseTimeUnit val="months"/>
      </c:dateAx>
      <c:valAx>
        <c:axId val="9030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crossAx val="5862096"/>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rgbClr val="313131"/>
              </a:solidFill>
              <a:latin typeface="Calibri" panose="020F0502020204030204" pitchFamily="34" charset="0"/>
              <a:ea typeface="+mn-ea"/>
              <a:cs typeface="Calibri" panose="020F0502020204030204" pitchFamily="34" charset="0"/>
            </a:defRPr>
          </a:pPr>
          <a:endParaRPr lang="en-US"/>
        </a:p>
      </c:txPr>
    </c:legend>
    <c:plotVisOnly val="1"/>
    <c:dispBlanksAs val="zero"/>
    <c:showDLblsOverMax val="0"/>
  </c:chart>
  <c:spPr>
    <a:noFill/>
    <a:ln>
      <a:noFill/>
    </a:ln>
    <a:effectLst/>
  </c:spPr>
  <c:txPr>
    <a:bodyPr/>
    <a:lstStyle/>
    <a:p>
      <a:pPr>
        <a:defRPr>
          <a:solidFill>
            <a:srgbClr val="313131"/>
          </a:solidFill>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r>
              <a:rPr lang="de-DE"/>
              <a:t>Edit title of pie chart here</a:t>
            </a:r>
            <a:endParaRPr lang="en-US"/>
          </a:p>
        </c:rich>
      </c:tx>
      <c:layout>
        <c:manualLayout>
          <c:xMode val="edge"/>
          <c:yMode val="edge"/>
          <c:x val="0.171984797852507"/>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title>
    <c:autoTitleDeleted val="0"/>
    <c:plotArea>
      <c:layout/>
      <c:pieChart>
        <c:varyColors val="1"/>
        <c:ser>
          <c:idx val="0"/>
          <c:order val="0"/>
          <c:tx>
            <c:strRef>
              <c:f>Tabelle1!$B$1</c:f>
              <c:strCache>
                <c:ptCount val="1"/>
                <c:pt idx="0">
                  <c:v>Verkauf</c:v>
                </c:pt>
              </c:strCache>
            </c:strRef>
          </c:tx>
          <c:explosion val="1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723-114E-9886-4C74289445E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723-114E-9886-4C74289445E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723-114E-9886-4C74289445EE}"/>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723-114E-9886-4C74289445EE}"/>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723-114E-9886-4C74289445EE}"/>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723-114E-9886-4C74289445EE}"/>
              </c:ext>
            </c:extLst>
          </c:dPt>
          <c:cat>
            <c:strRef>
              <c:f>Tabelle1!$A$2:$A$7</c:f>
              <c:strCache>
                <c:ptCount val="6"/>
                <c:pt idx="0">
                  <c:v>1. Lorem</c:v>
                </c:pt>
                <c:pt idx="1">
                  <c:v>2. Lorem</c:v>
                </c:pt>
                <c:pt idx="2">
                  <c:v>3. Lorem</c:v>
                </c:pt>
                <c:pt idx="3">
                  <c:v>4. Lorem</c:v>
                </c:pt>
                <c:pt idx="4">
                  <c:v>5. Lorem</c:v>
                </c:pt>
                <c:pt idx="5">
                  <c:v>6.Lorem</c:v>
                </c:pt>
              </c:strCache>
            </c:strRef>
          </c:cat>
          <c:val>
            <c:numRef>
              <c:f>Tabelle1!$B$2:$B$7</c:f>
              <c:numCache>
                <c:formatCode>General</c:formatCode>
                <c:ptCount val="6"/>
                <c:pt idx="0">
                  <c:v>40</c:v>
                </c:pt>
                <c:pt idx="1">
                  <c:v>20</c:v>
                </c:pt>
                <c:pt idx="2">
                  <c:v>5</c:v>
                </c:pt>
                <c:pt idx="3">
                  <c:v>5</c:v>
                </c:pt>
                <c:pt idx="4">
                  <c:v>10</c:v>
                </c:pt>
                <c:pt idx="5">
                  <c:v>10</c:v>
                </c:pt>
              </c:numCache>
            </c:numRef>
          </c:val>
          <c:extLst>
            <c:ext xmlns:c16="http://schemas.microsoft.com/office/drawing/2014/chart" uri="{C3380CC4-5D6E-409C-BE32-E72D297353CC}">
              <c16:uniqueId val="{0000000C-4723-114E-9886-4C74289445E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chart>
  <c:spPr>
    <a:noFill/>
    <a:ln>
      <a:noFill/>
    </a:ln>
    <a:effectLst/>
  </c:spPr>
  <c:txPr>
    <a:bodyPr/>
    <a:lstStyle/>
    <a:p>
      <a:pPr>
        <a:defRPr>
          <a:latin typeface="Calibri" panose="020F0502020204030204" pitchFamily="34" charset="0"/>
          <a:cs typeface="Calibri" panose="020F0502020204030204" pitchFamily="34" charset="0"/>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Annualised hours</c:v>
          </c:tx>
          <c:spPr>
            <a:solidFill>
              <a:srgbClr val="AFC6F4"/>
            </a:solidFill>
            <a:ln w="0">
              <a:noFill/>
            </a:ln>
          </c:spPr>
          <c:invertIfNegative val="1"/>
          <c:dPt>
            <c:idx val="0"/>
            <c:invertIfNegative val="0"/>
            <c:bubble3D val="0"/>
            <c:spPr>
              <a:solidFill>
                <a:srgbClr val="AFC6F4"/>
              </a:solidFill>
              <a:ln w="0">
                <a:noFill/>
              </a:ln>
            </c:spPr>
            <c:extLst>
              <c:ext xmlns:c16="http://schemas.microsoft.com/office/drawing/2014/chart" uri="{C3380CC4-5D6E-409C-BE32-E72D297353CC}">
                <c16:uniqueId val="{00000001-C030-4436-A4CA-F3F7F650270A}"/>
              </c:ext>
            </c:extLst>
          </c:dPt>
          <c:dPt>
            <c:idx val="1"/>
            <c:invertIfNegative val="0"/>
            <c:bubble3D val="0"/>
            <c:spPr>
              <a:solidFill>
                <a:srgbClr val="6D99EE"/>
              </a:solidFill>
              <a:ln w="0">
                <a:noFill/>
              </a:ln>
            </c:spPr>
            <c:extLst>
              <c:ext xmlns:c16="http://schemas.microsoft.com/office/drawing/2014/chart" uri="{C3380CC4-5D6E-409C-BE32-E72D297353CC}">
                <c16:uniqueId val="{00000003-C030-4436-A4CA-F3F7F650270A}"/>
              </c:ext>
            </c:extLst>
          </c:dPt>
          <c:dPt>
            <c:idx val="2"/>
            <c:invertIfNegative val="0"/>
            <c:bubble3D val="0"/>
            <c:spPr>
              <a:solidFill>
                <a:srgbClr val="0050E6"/>
              </a:solidFill>
              <a:ln w="0">
                <a:noFill/>
              </a:ln>
            </c:spPr>
            <c:extLst>
              <c:ext xmlns:c16="http://schemas.microsoft.com/office/drawing/2014/chart" uri="{C3380CC4-5D6E-409C-BE32-E72D297353CC}">
                <c16:uniqueId val="{00000005-C030-4436-A4CA-F3F7F650270A}"/>
              </c:ext>
            </c:extLst>
          </c:dPt>
          <c:dLbls>
            <c:spPr>
              <a:noFill/>
              <a:ln>
                <a:noFill/>
              </a:ln>
              <a:effectLst/>
            </c:spPr>
            <c:txPr>
              <a:bodyPr anchorCtr="1"/>
              <a:lstStyle/>
              <a:p>
                <a:pPr>
                  <a:defRPr sz="1275" b="1">
                    <a:solidFill>
                      <a:srgbClr val="0050E6"/>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'Chart Data'!$A$2:$A$4</c:f>
              <c:numCache>
                <c:formatCode>General</c:formatCode>
                <c:ptCount val="3"/>
                <c:pt idx="0">
                  <c:v>2024</c:v>
                </c:pt>
                <c:pt idx="1">
                  <c:v>2025</c:v>
                </c:pt>
                <c:pt idx="2">
                  <c:v>2026</c:v>
                </c:pt>
              </c:numCache>
            </c:numRef>
          </c:cat>
          <c:val>
            <c:numRef>
              <c:f>'Chart Data'!$B$2:$B$4</c:f>
              <c:numCache>
                <c:formatCode>0.0</c:formatCode>
                <c:ptCount val="3"/>
                <c:pt idx="0">
                  <c:v>59.9</c:v>
                </c:pt>
                <c:pt idx="1">
                  <c:v>24.2</c:v>
                </c:pt>
                <c:pt idx="2">
                  <c:v>2.8</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6-C030-4436-A4CA-F3F7F650270A}"/>
            </c:ext>
          </c:extLst>
        </c:ser>
        <c:dLbls>
          <c:dLblPos val="outEnd"/>
          <c:showLegendKey val="0"/>
          <c:showVal val="1"/>
          <c:showCatName val="0"/>
          <c:showSerName val="0"/>
          <c:showPercent val="0"/>
          <c:showBubbleSize val="0"/>
        </c:dLbls>
        <c:gapWidth val="70"/>
        <c:axId val="48650112"/>
        <c:axId val="48672768"/>
      </c:barChart>
      <c:catAx>
        <c:axId val="48650112"/>
        <c:scaling>
          <c:orientation val="minMax"/>
        </c:scaling>
        <c:delete val="0"/>
        <c:axPos val="b"/>
        <c:numFmt formatCode="General" sourceLinked="1"/>
        <c:majorTickMark val="none"/>
        <c:minorTickMark val="none"/>
        <c:tickLblPos val="nextTo"/>
        <c:spPr>
          <a:ln w="0">
            <a:noFill/>
          </a:ln>
        </c:spPr>
        <c:txPr>
          <a:bodyPr anchorCtr="1"/>
          <a:lstStyle/>
          <a:p>
            <a:pPr>
              <a:defRPr sz="1275" b="1">
                <a:solidFill>
                  <a:srgbClr val="0050E6"/>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66"/>
          <c:min val="0"/>
        </c:scaling>
        <c:delete val="0"/>
        <c:axPos val="l"/>
        <c:numFmt formatCode="0.0" sourceLinked="1"/>
        <c:majorTickMark val="none"/>
        <c:minorTickMark val="none"/>
        <c:tickLblPos val="nextTo"/>
        <c:spPr>
          <a:ln w="9525">
            <a:solidFill>
              <a:srgbClr val="D4D4D4"/>
            </a:solidFill>
            <a:prstDash val="solid"/>
          </a:ln>
        </c:spPr>
        <c:txPr>
          <a:bodyPr anchorCtr="1"/>
          <a:lstStyle/>
          <a:p>
            <a:pPr>
              <a:defRPr>
                <a:solidFill>
                  <a:srgbClr val="666666"/>
                </a:solidFill>
                <a:latin typeface="Arial"/>
                <a:ea typeface="Arial"/>
                <a:cs typeface="Arial"/>
              </a:defRPr>
            </a:pPr>
            <a:endParaRPr lang="en-US"/>
          </a:p>
        </c:txPr>
        <c:crossAx val="48650112"/>
        <c:crosses val="autoZero"/>
        <c:crossBetween val="between"/>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bar"/>
        <c:grouping val="clustered"/>
        <c:varyColors val="0"/>
        <c:ser>
          <c:idx val="0"/>
          <c:order val="0"/>
          <c:tx>
            <c:v>Estimated benefit</c:v>
          </c:tx>
          <c:spPr>
            <a:solidFill>
              <a:srgbClr val="3D7DBB"/>
            </a:solidFill>
            <a:ln w="0">
              <a:noFill/>
            </a:ln>
          </c:spPr>
          <c:invertIfNegative val="1"/>
          <c:dLbls>
            <c:spPr>
              <a:noFill/>
              <a:ln>
                <a:noFill/>
              </a:ln>
              <a:effectLst/>
            </c:spPr>
            <c:txPr>
              <a:bodyPr anchorCtr="1"/>
              <a:lstStyle/>
              <a:p>
                <a:pPr>
                  <a:defRPr sz="1238" b="1">
                    <a:solidFill>
                      <a:srgbClr val="0050E6"/>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Nordic</c:v>
                </c:pt>
                <c:pt idx="1">
                  <c:v>Baltic</c:v>
                </c:pt>
                <c:pt idx="2">
                  <c:v>ALPACA</c:v>
                </c:pt>
                <c:pt idx="3">
                  <c:v>FCR</c:v>
                </c:pt>
              </c:strCache>
            </c:strRef>
          </c:cat>
          <c:val>
            <c:numRef>
              <c:f>'Chart Data'!$B$2:$B$5</c:f>
              <c:numCache>
                <c:formatCode>0.0</c:formatCode>
                <c:ptCount val="4"/>
                <c:pt idx="0">
                  <c:v>357.4</c:v>
                </c:pt>
                <c:pt idx="1">
                  <c:v>847.1</c:v>
                </c:pt>
                <c:pt idx="2">
                  <c:v>21</c:v>
                </c:pt>
                <c:pt idx="3">
                  <c:v>146.19999999999999</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0-28C6-4190-94C1-F68779117957}"/>
            </c:ext>
          </c:extLst>
        </c:ser>
        <c:dLbls>
          <c:dLblPos val="outEnd"/>
          <c:showLegendKey val="0"/>
          <c:showVal val="1"/>
          <c:showCatName val="0"/>
          <c:showSerName val="0"/>
          <c:showPercent val="0"/>
          <c:showBubbleSize val="0"/>
        </c:dLbls>
        <c:gapWidth val="55"/>
        <c:axId val="48650112"/>
        <c:axId val="48672768"/>
      </c:barChart>
      <c:catAx>
        <c:axId val="48650112"/>
        <c:scaling>
          <c:orientation val="minMax"/>
        </c:scaling>
        <c:delete val="0"/>
        <c:axPos val="l"/>
        <c:numFmt formatCode="General" sourceLinked="1"/>
        <c:majorTickMark val="none"/>
        <c:minorTickMark val="none"/>
        <c:tickLblPos val="nextTo"/>
        <c:spPr>
          <a:ln w="0">
            <a:noFill/>
          </a:ln>
        </c:spPr>
        <c:txPr>
          <a:bodyPr anchorCtr="1"/>
          <a:lstStyle/>
          <a:p>
            <a:pPr>
              <a:defRPr>
                <a:solidFill>
                  <a:srgbClr val="666666"/>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scaling>
        <c:delete val="0"/>
        <c:axPos val="b"/>
        <c:numFmt formatCode="0.0" sourceLinked="1"/>
        <c:majorTickMark val="none"/>
        <c:minorTickMark val="none"/>
        <c:tickLblPos val="none"/>
        <c:spPr>
          <a:ln w="0">
            <a:noFill/>
          </a:ln>
        </c:spPr>
        <c:txPr>
          <a:bodyPr anchorCtr="1"/>
          <a:lstStyle/>
          <a:p>
            <a:pPr>
              <a:defRPr sz="1275" b="1">
                <a:solidFill>
                  <a:srgbClr val="222222"/>
                </a:solidFill>
                <a:latin typeface="Arial"/>
                <a:ea typeface="Arial"/>
                <a:cs typeface="Arial"/>
              </a:defRPr>
            </a:pPr>
            <a:endParaRPr lang="en-US"/>
          </a:p>
        </c:txPr>
        <c:crossAx val="48650112"/>
        <c:crosses val="autoZero"/>
        <c:crossBetween val="between"/>
      </c:valAx>
      <c:spPr>
        <a:solidFill>
          <a:srgbClr val="FFFFFF"/>
        </a:solidFill>
        <a:ln w="0">
          <a:noFill/>
        </a:ln>
      </c:spPr>
    </c:plotArea>
    <c:plotVisOnly val="1"/>
    <c:dispBlanksAs val="zero"/>
    <c:showDLblsOverMax val="1"/>
  </c:chart>
  <c:spPr>
    <a:solidFill>
      <a:srgbClr val="FFFFFF"/>
    </a:solidFill>
    <a:ln w="0">
      <a:noFill/>
    </a:ln>
  </c:sp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2025 average</c:v>
          </c:tx>
          <c:spPr>
            <a:solidFill>
              <a:srgbClr val="8DB2F5"/>
            </a:solidFill>
            <a:ln w="0">
              <a:noFill/>
            </a:ln>
          </c:spPr>
          <c:invertIfNegative val="1"/>
          <c:dLbls>
            <c:spPr>
              <a:noFill/>
              <a:ln>
                <a:noFill/>
              </a:ln>
              <a:effectLst/>
            </c:spPr>
            <c:txPr>
              <a:bodyPr anchorCtr="1"/>
              <a:lstStyle/>
              <a:p>
                <a:pPr>
                  <a:defRPr sz="938" b="1">
                    <a:solidFill>
                      <a:srgbClr val="222222"/>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Data'!$A$2:$A$5</c:f>
              <c:strCache>
                <c:ptCount val="4"/>
                <c:pt idx="0">
                  <c:v>aFRR up</c:v>
                </c:pt>
                <c:pt idx="1">
                  <c:v>aFRR down</c:v>
                </c:pt>
                <c:pt idx="2">
                  <c:v>mFRR up</c:v>
                </c:pt>
                <c:pt idx="3">
                  <c:v>mFRR down</c:v>
                </c:pt>
              </c:strCache>
            </c:strRef>
          </c:cat>
          <c:val>
            <c:numRef>
              <c:f>'Chart Data'!$B$2:$B$5</c:f>
              <c:numCache>
                <c:formatCode>0.0</c:formatCode>
                <c:ptCount val="4"/>
                <c:pt idx="0">
                  <c:v>73</c:v>
                </c:pt>
                <c:pt idx="1">
                  <c:v>94.3</c:v>
                </c:pt>
                <c:pt idx="2">
                  <c:v>34.299999999999997</c:v>
                </c:pt>
                <c:pt idx="3">
                  <c:v>39.700000000000003</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0-8A66-4E97-A437-665913EAB385}"/>
            </c:ext>
          </c:extLst>
        </c:ser>
        <c:ser>
          <c:idx val="1"/>
          <c:order val="1"/>
          <c:tx>
            <c:v>2026 Jan–Jun average</c:v>
          </c:tx>
          <c:spPr>
            <a:solidFill>
              <a:srgbClr val="0050E6"/>
            </a:solidFill>
            <a:ln w="0">
              <a:noFill/>
            </a:ln>
          </c:spPr>
          <c:invertIfNegative val="1"/>
          <c:dLbls>
            <c:spPr>
              <a:noFill/>
              <a:ln>
                <a:noFill/>
              </a:ln>
              <a:effectLst/>
            </c:spPr>
            <c:txPr>
              <a:bodyPr anchorCtr="1"/>
              <a:lstStyle/>
              <a:p>
                <a:pPr>
                  <a:defRPr sz="938" b="1">
                    <a:solidFill>
                      <a:srgbClr val="222222"/>
                    </a:solidFill>
                    <a:latin typeface="Arial"/>
                    <a:ea typeface="Arial"/>
                    <a:cs typeface="Aria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'Chart Data'!$C$2:$C$5</c:f>
              <c:strCache>
                <c:ptCount val="4"/>
                <c:pt idx="0">
                  <c:v>aFRR up</c:v>
                </c:pt>
                <c:pt idx="1">
                  <c:v>aFRR down</c:v>
                </c:pt>
                <c:pt idx="2">
                  <c:v>mFRR up</c:v>
                </c:pt>
                <c:pt idx="3">
                  <c:v>mFRR down</c:v>
                </c:pt>
              </c:strCache>
            </c:strRef>
          </c:cat>
          <c:val>
            <c:numRef>
              <c:f>'Chart Data'!$D$2:$D$5</c:f>
              <c:numCache>
                <c:formatCode>0.0</c:formatCode>
                <c:ptCount val="4"/>
                <c:pt idx="0">
                  <c:v>24</c:v>
                </c:pt>
                <c:pt idx="1">
                  <c:v>12</c:v>
                </c:pt>
                <c:pt idx="2">
                  <c:v>12.3</c:v>
                </c:pt>
                <c:pt idx="3">
                  <c:v>22</c:v>
                </c:pt>
              </c:numCache>
            </c:numRef>
          </c:val>
          <c:extLst>
            <c:ext xmlns:c14="http://schemas.microsoft.com/office/drawing/2007/8/2/chart" uri="{6F2FDCE9-48DA-4B69-8628-5D25D57E5C99}">
              <c14:invertSolidFillFmt>
                <c14:spPr xmlns:c14="http://schemas.microsoft.com/office/drawing/2007/8/2/chart">
                  <a:solidFill>
                    <a:srgbClr val="FFFFFF"/>
                  </a:solidFill>
                  <a:ln w="0">
                    <a:noFill/>
                  </a:ln>
                </c14:spPr>
              </c14:invertSolidFillFmt>
            </c:ext>
            <c:ext xmlns:c16="http://schemas.microsoft.com/office/drawing/2014/chart" uri="{C3380CC4-5D6E-409C-BE32-E72D297353CC}">
              <c16:uniqueId val="{00000001-8A66-4E97-A437-665913EAB385}"/>
            </c:ext>
          </c:extLst>
        </c:ser>
        <c:dLbls>
          <c:dLblPos val="outEnd"/>
          <c:showLegendKey val="0"/>
          <c:showVal val="1"/>
          <c:showCatName val="0"/>
          <c:showSerName val="0"/>
          <c:showPercent val="0"/>
          <c:showBubbleSize val="0"/>
        </c:dLbls>
        <c:gapWidth val="60"/>
        <c:axId val="48650112"/>
        <c:axId val="48672768"/>
      </c:barChart>
      <c:catAx>
        <c:axId val="48650112"/>
        <c:scaling>
          <c:orientation val="minMax"/>
        </c:scaling>
        <c:delete val="0"/>
        <c:axPos val="b"/>
        <c:numFmt formatCode="General" sourceLinked="1"/>
        <c:majorTickMark val="none"/>
        <c:minorTickMark val="none"/>
        <c:tickLblPos val="nextTo"/>
        <c:spPr>
          <a:ln w="7620">
            <a:solidFill>
              <a:srgbClr val="777777"/>
            </a:solidFill>
          </a:ln>
        </c:spPr>
        <c:txPr>
          <a:bodyPr anchorCtr="1"/>
          <a:lstStyle/>
          <a:p>
            <a:pPr>
              <a:defRPr sz="938">
                <a:solidFill>
                  <a:srgbClr val="222222"/>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110"/>
          <c:min val="0"/>
        </c:scaling>
        <c:delete val="0"/>
        <c:axPos val="l"/>
        <c:numFmt formatCode="0.0" sourceLinked="1"/>
        <c:majorTickMark val="none"/>
        <c:minorTickMark val="none"/>
        <c:tickLblPos val="none"/>
        <c:spPr>
          <a:ln w="0">
            <a:noFill/>
          </a:ln>
        </c:spPr>
        <c:txPr>
          <a:bodyPr anchorCtr="1"/>
          <a:lstStyle/>
          <a:p>
            <a:pPr>
              <a:defRPr>
                <a:solidFill>
                  <a:srgbClr val="666666"/>
                </a:solidFill>
                <a:latin typeface="Arial"/>
                <a:ea typeface="Arial"/>
                <a:cs typeface="Arial"/>
              </a:defRPr>
            </a:pPr>
            <a:endParaRPr lang="en-US"/>
          </a:p>
        </c:txPr>
        <c:crossAx val="48650112"/>
        <c:crosses val="autoZero"/>
        <c:crossBetween val="between"/>
        <c:majorUnit val="50"/>
      </c:valAx>
      <c:spPr>
        <a:solidFill>
          <a:srgbClr val="FFFFFF"/>
        </a:solidFill>
        <a:ln w="0">
          <a:noFill/>
        </a:ln>
      </c:spPr>
    </c:plotArea>
    <c:legend>
      <c:legendPos val="b"/>
      <c:overlay val="0"/>
      <c:txPr>
        <a:bodyPr anchorCtr="1"/>
        <a:lstStyle/>
        <a:p>
          <a:pPr>
            <a:defRPr sz="938">
              <a:solidFill>
                <a:srgbClr val="333333"/>
              </a:solidFill>
              <a:latin typeface="Arial"/>
              <a:ea typeface="Arial"/>
              <a:cs typeface="Arial"/>
            </a:defRPr>
          </a:pPr>
          <a:endParaRPr lang="en-US"/>
        </a:p>
      </c:txPr>
    </c:legend>
    <c:plotVisOnly val="1"/>
    <c:dispBlanksAs val="zero"/>
    <c:showDLblsOverMax val="1"/>
  </c:chart>
  <c:spPr>
    <a:solidFill>
      <a:srgbClr val="FFFFFF"/>
    </a:solidFill>
    <a:ln w="0">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E5D44_BA3610A.xml><?xml version="1.0" encoding="utf-8"?>
<p188:cmLst xmlns:a="http://schemas.openxmlformats.org/drawingml/2006/main" xmlns:r="http://schemas.openxmlformats.org/officeDocument/2006/relationships" xmlns:p188="http://schemas.microsoft.com/office/powerpoint/2018/8/main">
  <p188:cm id="{927D6CCC-90E5-4659-8932-E3E42A30FA20}" authorId="{BFC0B8BC-3138-C6BD-AB17-47BD4081D14F}" created="2026-10-07T10:24:13.816">
    <ac:txMkLst xmlns:ac="http://schemas.microsoft.com/office/drawing/2013/main/command">
      <pc:docMk xmlns:pc="http://schemas.microsoft.com/office/powerpoint/2013/main/command"/>
      <pc:sldMk xmlns:pc="http://schemas.microsoft.com/office/powerpoint/2013/main/command" cId="195256586" sldId="2147376452"/>
      <ac:spMk id="4" creationId="{82109440-4C42-D3DD-FE77-59790A4F6123}"/>
      <ac:txMk cp="329" len="24">
        <ac:context len="458" hash="680197120"/>
      </ac:txMk>
    </ac:txMkLst>
    <p188:pos x="8606917" y="3659079"/>
    <p188:txBody>
      <a:bodyPr/>
      <a:lstStyle/>
      <a:p>
        <a:r>
          <a:rPr lang="en-GB"/>
          <a:t>Do we make this a seprate agenda point?</a:t>
        </a:r>
      </a:p>
    </p188:txBody>
  </p188:cm>
</p188:cmLst>
</file>

<file path=ppt/comments/modernComment_7FFE5D67_9590D671.xml><?xml version="1.0" encoding="utf-8"?>
<p188:cmLst xmlns:a="http://schemas.openxmlformats.org/drawingml/2006/main" xmlns:r="http://schemas.openxmlformats.org/officeDocument/2006/relationships" xmlns:p188="http://schemas.microsoft.com/office/powerpoint/2018/8/main">
  <p188:cm id="{42D35ADC-37DA-4A61-80A6-A24FB10457EF}" authorId="{BFC0B8BC-3138-C6BD-AB17-47BD4081D14F}" created="2026-10-07T10:25:59.812">
    <ac:txMkLst xmlns:ac="http://schemas.microsoft.com/office/drawing/2013/main/command">
      <pc:docMk xmlns:pc="http://schemas.microsoft.com/office/powerpoint/2013/main/command"/>
      <pc:sldMk xmlns:pc="http://schemas.microsoft.com/office/powerpoint/2013/main/command" cId="2509297265" sldId="2147376487"/>
      <ac:spMk id="4" creationId="{B047C7BB-A83D-0F50-4221-BFA6C6854CC8}"/>
      <ac:txMk cp="74" len="1">
        <ac:context len="76" hash="3280682399"/>
      </ac:txMk>
    </ac:txMkLst>
    <p188:pos x="669450" y="1460661"/>
    <p188:txBody>
      <a:bodyPr/>
      <a:lstStyle/>
      <a:p>
        <a:r>
          <a:rPr lang="en-GB"/>
          <a:t>Do we need more?</a:t>
        </a:r>
      </a:p>
    </p188:txBody>
  </p188:cm>
</p188:cmLst>
</file>

<file path=ppt/comments/modernComment_14B_9EB189D1.xml><?xml version="1.0" encoding="utf-8"?>
<p188:cmLst xmlns:a="http://schemas.openxmlformats.org/drawingml/2006/main" xmlns:r="http://schemas.openxmlformats.org/officeDocument/2006/relationships" xmlns:p188="http://schemas.microsoft.com/office/powerpoint/2018/8/main">
  <p188:cm id="{69A44A92-98EA-4838-A85C-298AE8E627B0}" authorId="{BEC145CD-877A-E6DE-DA32-BB3CA795D0F7}" created="2026-10-07T06:32:34.060">
    <pc:sldMkLst xmlns:pc="http://schemas.microsoft.com/office/powerpoint/2013/main/command">
      <pc:docMk/>
      <pc:sldMk cId="2980811155" sldId="298"/>
    </pc:sldMkLst>
    <p188:txBody>
      <a:bodyPr/>
      <a:lstStyle/>
      <a:p>
        <a:r>
          <a:rPr lang="en-GB"/>
          <a:t>I have drafted this new version after reviewing the market participants presentations and having the DRNC in mind. I think I would go for this one instead of the previous one. What do you think?</a:t>
        </a:r>
      </a:p>
    </p188:txBody>
  </p188:cm>
</p188:cmLst>
</file>

<file path=ppt/comments/modernComment_133_0.xml><?xml version="1.0" encoding="utf-8"?>
<p188:cmLst xmlns:a="http://schemas.openxmlformats.org/drawingml/2006/main" xmlns:r="http://schemas.openxmlformats.org/officeDocument/2006/relationships" xmlns:p188="http://schemas.microsoft.com/office/powerpoint/2018/8/main">
  <p188:cm id="{8B948933-184B-4659-B16B-060F345C9A5F}" authorId="{BFC0B8BC-3138-C6BD-AB17-47BD4081D14F}" created="2026-10-07T12:36:33.585">
    <pc:sldMkLst xmlns:pc="http://schemas.microsoft.com/office/powerpoint/2013/main/command">
      <pc:docMk/>
      <pc:sldMk cId="0" sldId="307"/>
    </pc:sldMkLst>
    <p188:txBody>
      <a:bodyPr/>
      <a:lstStyle/>
      <a:p>
        <a:r>
          <a:rPr lang="en-GB"/>
          <a:t>What is missing in our view?
Which topics/area’s for future challenges we list? </a:t>
        </a:r>
      </a:p>
    </p188:txBody>
  </p188:cm>
</p188:cmLst>
</file>

<file path=ppt/diagrams/_rels/data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image" Target="../media/image142.jpeg"/></Relationships>
</file>

<file path=ppt/diagrams/_rels/data11.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svg"/><Relationship Id="rId1" Type="http://schemas.openxmlformats.org/officeDocument/2006/relationships/image" Target="../media/image216.jpeg"/><Relationship Id="rId6" Type="http://schemas.openxmlformats.org/officeDocument/2006/relationships/image" Target="../media/image221.jpeg"/><Relationship Id="rId11" Type="http://schemas.openxmlformats.org/officeDocument/2006/relationships/image" Target="../media/image226.png"/><Relationship Id="rId5" Type="http://schemas.openxmlformats.org/officeDocument/2006/relationships/image" Target="../media/image220.png"/><Relationship Id="rId10" Type="http://schemas.openxmlformats.org/officeDocument/2006/relationships/image" Target="../media/image225.png"/><Relationship Id="rId4" Type="http://schemas.openxmlformats.org/officeDocument/2006/relationships/image" Target="../media/image219.png"/><Relationship Id="rId9" Type="http://schemas.openxmlformats.org/officeDocument/2006/relationships/image" Target="../media/image224.png"/></Relationships>
</file>

<file path=ppt/diagrams/_rels/data13.xml.rels><?xml version="1.0" encoding="UTF-8" standalone="yes"?>
<Relationships xmlns="http://schemas.openxmlformats.org/package/2006/relationships"><Relationship Id="rId1" Type="http://schemas.openxmlformats.org/officeDocument/2006/relationships/image" Target="../media/image265.png"/></Relationships>
</file>

<file path=ppt/diagrams/_rels/drawing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image" Target="../media/image142.jpeg"/></Relationships>
</file>

<file path=ppt/diagrams/_rels/drawing11.xml.rels><?xml version="1.0" encoding="UTF-8" standalone="yes"?>
<Relationships xmlns="http://schemas.openxmlformats.org/package/2006/relationships"><Relationship Id="rId8" Type="http://schemas.openxmlformats.org/officeDocument/2006/relationships/image" Target="../media/image223.png"/><Relationship Id="rId3" Type="http://schemas.openxmlformats.org/officeDocument/2006/relationships/image" Target="../media/image218.png"/><Relationship Id="rId7" Type="http://schemas.openxmlformats.org/officeDocument/2006/relationships/image" Target="../media/image222.png"/><Relationship Id="rId2" Type="http://schemas.openxmlformats.org/officeDocument/2006/relationships/image" Target="../media/image217.svg"/><Relationship Id="rId1" Type="http://schemas.openxmlformats.org/officeDocument/2006/relationships/image" Target="../media/image216.jpeg"/><Relationship Id="rId6" Type="http://schemas.openxmlformats.org/officeDocument/2006/relationships/image" Target="../media/image221.jpeg"/><Relationship Id="rId11" Type="http://schemas.openxmlformats.org/officeDocument/2006/relationships/image" Target="../media/image226.png"/><Relationship Id="rId5" Type="http://schemas.openxmlformats.org/officeDocument/2006/relationships/image" Target="../media/image220.png"/><Relationship Id="rId10" Type="http://schemas.openxmlformats.org/officeDocument/2006/relationships/image" Target="../media/image225.png"/><Relationship Id="rId4" Type="http://schemas.openxmlformats.org/officeDocument/2006/relationships/image" Target="../media/image219.png"/><Relationship Id="rId9" Type="http://schemas.openxmlformats.org/officeDocument/2006/relationships/image" Target="../media/image224.png"/></Relationships>
</file>

<file path=ppt/diagrams/_rels/drawing13.xml.rels><?xml version="1.0" encoding="UTF-8" standalone="yes"?>
<Relationships xmlns="http://schemas.openxmlformats.org/package/2006/relationships"><Relationship Id="rId1" Type="http://schemas.openxmlformats.org/officeDocument/2006/relationships/image" Target="../media/image265.png"/></Relationships>
</file>

<file path=ppt/diagrams/colors1.xml><?xml version="1.0" encoding="utf-8"?>
<dgm:colorsDef xmlns:dgm="http://schemas.openxmlformats.org/drawingml/2006/diagram" xmlns:a="http://schemas.openxmlformats.org/drawingml/2006/main" uniqueId="urn:microsoft.com/office/officeart/2005/8/colors/accent1_5#1">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2">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5#6">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2">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2#1">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1#3">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1" qsCatId="simple" csTypeId="urn:microsoft.com/office/officeart/2005/8/colors/accent1_5#1"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2" qsCatId="simple" csTypeId="urn:microsoft.com/office/officeart/2005/8/colors/accent1_5#2"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6" qsCatId="simple" csTypeId="urn:microsoft.com/office/officeart/2005/8/colors/accent1_5#6"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F372191-0C9C-40E7-8E87-45CA8E3AA4CF}" type="doc">
      <dgm:prSet loTypeId="urn:microsoft.com/office/officeart/2005/8/layout/hList6" loCatId="list" qsTypeId="urn:microsoft.com/office/officeart/2005/8/quickstyle/simple2#2" qsCatId="simple" csTypeId="urn:microsoft.com/office/officeart/2005/8/colors/accent1_5#2" csCatId="accent1" phldr="1"/>
      <dgm:spPr/>
      <dgm:t>
        <a:bodyPr/>
        <a:lstStyle/>
        <a:p>
          <a:endParaRPr lang="de-DE"/>
        </a:p>
      </dgm:t>
    </dgm:pt>
    <dgm:pt modelId="{41D35DD2-60D8-418D-85EC-2DDDB1333EEC}">
      <dgm:prSet phldrT="[Text]" custT="1"/>
      <dgm:spPr/>
      <dgm:t>
        <a:bodyPr lIns="108000" rIns="108000" anchor="t" anchorCtr="0"/>
        <a:lstStyle/>
        <a:p>
          <a:endParaRPr lang="de-DE" sz="1800" b="0">
            <a:latin typeface="Calibri" panose="020F0502020204030204" pitchFamily="34" charset="0"/>
            <a:cs typeface="Calibri" panose="020F0502020204030204" pitchFamily="34" charset="0"/>
          </a:endParaRPr>
        </a:p>
        <a:p>
          <a:r>
            <a:rPr lang="de-DE" sz="1800" b="0">
              <a:latin typeface="Calibri" panose="020F0502020204030204" pitchFamily="34" charset="0"/>
              <a:cs typeface="Calibri" panose="020F0502020204030204" pitchFamily="34" charset="0"/>
            </a:rPr>
            <a:t>Text Phase 1</a:t>
          </a:r>
          <a:br>
            <a:rPr lang="de-DE" sz="1800" b="0">
              <a:latin typeface="Calibri" panose="020F0502020204030204" pitchFamily="34" charset="0"/>
              <a:cs typeface="Calibri" panose="020F0502020204030204" pitchFamily="34" charset="0"/>
            </a:rPr>
          </a:br>
          <a:endParaRPr lang="de-DE" sz="1800" b="0">
            <a:latin typeface="Calibri" panose="020F0502020204030204" pitchFamily="34" charset="0"/>
            <a:cs typeface="Calibri" panose="020F0502020204030204" pitchFamily="34" charset="0"/>
          </a:endParaRPr>
        </a:p>
      </dgm:t>
    </dgm:pt>
    <dgm:pt modelId="{617E6F74-656E-4031-B0C9-6840FFD898DE}" type="parTrans" cxnId="{FCEA10CF-153D-4DF2-9E7A-CBFE2382D518}">
      <dgm:prSet/>
      <dgm:spPr/>
      <dgm:t>
        <a:bodyPr/>
        <a:lstStyle/>
        <a:p>
          <a:endParaRPr lang="de-DE"/>
        </a:p>
      </dgm:t>
    </dgm:pt>
    <dgm:pt modelId="{F616E22F-A0A4-400D-A2EF-AB771AFFDA0D}" type="sibTrans" cxnId="{FCEA10CF-153D-4DF2-9E7A-CBFE2382D518}">
      <dgm:prSet/>
      <dgm:spPr/>
      <dgm:t>
        <a:bodyPr/>
        <a:lstStyle/>
        <a:p>
          <a:endParaRPr lang="de-DE"/>
        </a:p>
      </dgm:t>
    </dgm:pt>
    <dgm:pt modelId="{F1327EE5-B19C-44E8-BECC-3DD8D56DEB1B}">
      <dgm:prSet phldrT="[Text]" custT="1"/>
      <dgm:spPr/>
      <dgm:t>
        <a:bodyPr lIns="108000" rIns="108000" anchor="t" anchorCtr="0"/>
        <a:lstStyle/>
        <a:p>
          <a:r>
            <a:rPr lang="de-DE" sz="1800">
              <a:latin typeface="Calibri" panose="020F0502020204030204" pitchFamily="34" charset="0"/>
              <a:cs typeface="Calibri" panose="020F0502020204030204" pitchFamily="34" charset="0"/>
            </a:rPr>
            <a:t>Bullet 2</a:t>
          </a:r>
        </a:p>
      </dgm:t>
    </dgm:pt>
    <dgm:pt modelId="{BE1CEAA6-FF0C-48B7-A410-4A9AB2DEB41D}" type="parTrans" cxnId="{ED2B1FDF-C923-403B-912F-9EADBAEA238D}">
      <dgm:prSet/>
      <dgm:spPr/>
      <dgm:t>
        <a:bodyPr/>
        <a:lstStyle/>
        <a:p>
          <a:endParaRPr lang="de-DE"/>
        </a:p>
      </dgm:t>
    </dgm:pt>
    <dgm:pt modelId="{9D20CA89-5A5B-4A1B-8F03-45934064D1D7}" type="sibTrans" cxnId="{ED2B1FDF-C923-403B-912F-9EADBAEA238D}">
      <dgm:prSet/>
      <dgm:spPr/>
      <dgm:t>
        <a:bodyPr/>
        <a:lstStyle/>
        <a:p>
          <a:endParaRPr lang="de-DE"/>
        </a:p>
      </dgm:t>
    </dgm:pt>
    <dgm:pt modelId="{EE8AF158-0E30-4505-B8A3-A23D841EE20A}">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63AD07C9-E0D7-47A1-9B0E-8B9AD0943242}" type="parTrans" cxnId="{42B4191B-AA71-43DD-B7AB-E77E73091A3D}">
      <dgm:prSet/>
      <dgm:spPr/>
      <dgm:t>
        <a:bodyPr/>
        <a:lstStyle/>
        <a:p>
          <a:endParaRPr lang="de-DE"/>
        </a:p>
      </dgm:t>
    </dgm:pt>
    <dgm:pt modelId="{9441BC0C-AF0E-4D63-8062-EC704073BDAE}" type="sibTrans" cxnId="{42B4191B-AA71-43DD-B7AB-E77E73091A3D}">
      <dgm:prSet/>
      <dgm:spPr/>
      <dgm:t>
        <a:bodyPr/>
        <a:lstStyle/>
        <a:p>
          <a:endParaRPr lang="de-DE"/>
        </a:p>
      </dgm:t>
    </dgm:pt>
    <dgm:pt modelId="{60165A43-387F-48C1-9A6D-CDB9DC2B8430}">
      <dgm:prSet phldrT="[Text]" custT="1"/>
      <dgm:spPr/>
      <dgm:t>
        <a:bodyPr lIns="108000" rIns="108000" anchor="t" anchorCtr="0"/>
        <a:lstStyle/>
        <a:p>
          <a:pPr algn="ctr"/>
          <a:endParaRPr lang="de-DE" sz="1800" kern="1200">
            <a:latin typeface="Calibri" panose="020F0502020204030204" pitchFamily="34" charset="0"/>
            <a:cs typeface="Calibri" panose="020F0502020204030204" pitchFamily="34" charset="0"/>
          </a:endParaRPr>
        </a:p>
        <a:p>
          <a:pPr algn="l"/>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algn="l"/>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gm:t>
    </dgm:pt>
    <dgm:pt modelId="{7B818567-8CD9-4F41-BB00-176963A304E0}" type="parTrans" cxnId="{326793B2-D1DB-41A0-9B7A-91690CBD1914}">
      <dgm:prSet/>
      <dgm:spPr/>
      <dgm:t>
        <a:bodyPr/>
        <a:lstStyle/>
        <a:p>
          <a:endParaRPr lang="de-DE"/>
        </a:p>
      </dgm:t>
    </dgm:pt>
    <dgm:pt modelId="{A20C13DE-89C7-41E8-A4A2-44CE8C7F3A82}" type="sibTrans" cxnId="{326793B2-D1DB-41A0-9B7A-91690CBD1914}">
      <dgm:prSet/>
      <dgm:spPr/>
      <dgm:t>
        <a:bodyPr/>
        <a:lstStyle/>
        <a:p>
          <a:endParaRPr lang="de-DE"/>
        </a:p>
      </dgm:t>
    </dgm:pt>
    <dgm:pt modelId="{C84332FE-BA2D-4E3A-B596-1F7D570FDBDC}">
      <dgm:prSet phldrT="[Text]" custT="1"/>
      <dgm:spPr/>
      <dgm:t>
        <a:bodyPr lIns="108000" rIns="108000" anchor="t" anchorCtr="0"/>
        <a:lstStyle/>
        <a:p>
          <a:pPr marL="0" lvl="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algn="l" defTabSz="800100">
            <a:lnSpc>
              <a:spcPct val="90000"/>
            </a:lnSpc>
            <a:spcBef>
              <a:spcPct val="0"/>
            </a:spcBef>
            <a:spcAft>
              <a:spcPct val="35000"/>
            </a:spcAft>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gm:t>
    </dgm:pt>
    <dgm:pt modelId="{1CF4CA44-FE56-4CE3-B513-6B0AA8660336}" type="parTrans" cxnId="{9E7CF060-AB35-4E5B-A20E-8260A214D4EB}">
      <dgm:prSet/>
      <dgm:spPr/>
      <dgm:t>
        <a:bodyPr/>
        <a:lstStyle/>
        <a:p>
          <a:endParaRPr lang="de-DE"/>
        </a:p>
      </dgm:t>
    </dgm:pt>
    <dgm:pt modelId="{56AEA3D6-0921-4F14-A536-6639BB6C77B0}" type="sibTrans" cxnId="{9E7CF060-AB35-4E5B-A20E-8260A214D4EB}">
      <dgm:prSet/>
      <dgm:spPr/>
      <dgm:t>
        <a:bodyPr/>
        <a:lstStyle/>
        <a:p>
          <a:endParaRPr lang="de-DE"/>
        </a:p>
      </dgm:t>
    </dgm:pt>
    <dgm:pt modelId="{6739F360-3A3D-4D48-9318-6DD1CAAAB06B}">
      <dgm:prSet phldrT="[Text]" custT="1"/>
      <dgm:spPr/>
      <dgm:t>
        <a:bodyPr lIns="108000" rIns="108000" anchor="t" anchorCtr="0"/>
        <a:lstStyle/>
        <a:p>
          <a:r>
            <a:rPr lang="en-US" sz="1800">
              <a:latin typeface="Calibri" panose="020F0502020204030204" pitchFamily="34" charset="0"/>
              <a:cs typeface="Calibri" panose="020F0502020204030204" pitchFamily="34" charset="0"/>
            </a:rPr>
            <a:t>Bullet 1</a:t>
          </a:r>
          <a:endParaRPr lang="de-DE" sz="1800">
            <a:latin typeface="Calibri" panose="020F0502020204030204" pitchFamily="34" charset="0"/>
            <a:cs typeface="Calibri" panose="020F0502020204030204" pitchFamily="34" charset="0"/>
          </a:endParaRPr>
        </a:p>
      </dgm:t>
    </dgm:pt>
    <dgm:pt modelId="{4E5F70DF-B890-47C8-8BEA-DC8FC9CF5083}" type="sibTrans" cxnId="{6F8514AC-6131-4A35-90AD-D7289116BB05}">
      <dgm:prSet/>
      <dgm:spPr/>
      <dgm:t>
        <a:bodyPr/>
        <a:lstStyle/>
        <a:p>
          <a:endParaRPr lang="de-DE"/>
        </a:p>
      </dgm:t>
    </dgm:pt>
    <dgm:pt modelId="{0EFD0371-0338-466E-9D6C-1A23492C1D5A}" type="parTrans" cxnId="{6F8514AC-6131-4A35-90AD-D7289116BB05}">
      <dgm:prSet/>
      <dgm:spPr/>
      <dgm:t>
        <a:bodyPr/>
        <a:lstStyle/>
        <a:p>
          <a:endParaRPr lang="de-DE"/>
        </a:p>
      </dgm:t>
    </dgm:pt>
    <dgm:pt modelId="{27E9E500-62EC-46C2-B7C8-3723367EE8E7}" type="pres">
      <dgm:prSet presAssocID="{BF372191-0C9C-40E7-8E87-45CA8E3AA4CF}" presName="Name0" presStyleCnt="0">
        <dgm:presLayoutVars>
          <dgm:dir/>
          <dgm:resizeHandles val="exact"/>
        </dgm:presLayoutVars>
      </dgm:prSet>
      <dgm:spPr/>
    </dgm:pt>
    <dgm:pt modelId="{32E9553A-2CF3-4DEA-AB3F-F65A55D7581E}" type="pres">
      <dgm:prSet presAssocID="{41D35DD2-60D8-418D-85EC-2DDDB1333EEC}" presName="node" presStyleLbl="node1" presStyleIdx="0" presStyleCnt="4" custScaleX="2000000">
        <dgm:presLayoutVars>
          <dgm:bulletEnabled val="1"/>
        </dgm:presLayoutVars>
      </dgm:prSet>
      <dgm:spPr/>
    </dgm:pt>
    <dgm:pt modelId="{354721F1-31E2-437B-87FF-1DCD623A0331}" type="pres">
      <dgm:prSet presAssocID="{F616E22F-A0A4-400D-A2EF-AB771AFFDA0D}" presName="sibTrans" presStyleCnt="0"/>
      <dgm:spPr/>
    </dgm:pt>
    <dgm:pt modelId="{32C5A92E-6BF7-4147-8D3B-45A0624571ED}" type="pres">
      <dgm:prSet presAssocID="{EE8AF158-0E30-4505-B8A3-A23D841EE20A}" presName="node" presStyleLbl="node1" presStyleIdx="1" presStyleCnt="4" custScaleX="2000000" custLinFactX="-722" custLinFactNeighborX="-100000">
        <dgm:presLayoutVars>
          <dgm:bulletEnabled val="1"/>
        </dgm:presLayoutVars>
      </dgm:prSet>
      <dgm:spPr/>
    </dgm:pt>
    <dgm:pt modelId="{F98F8A01-25FC-4155-B2B1-DB023B1A6F31}" type="pres">
      <dgm:prSet presAssocID="{9441BC0C-AF0E-4D63-8062-EC704073BDAE}" presName="sibTrans" presStyleCnt="0"/>
      <dgm:spPr/>
    </dgm:pt>
    <dgm:pt modelId="{0D7987FC-DBC8-4B03-95AC-7CE716B69BC3}" type="pres">
      <dgm:prSet presAssocID="{60165A43-387F-48C1-9A6D-CDB9DC2B8430}" presName="node" presStyleLbl="node1" presStyleIdx="2" presStyleCnt="4" custScaleX="2000000" custLinFactX="-8852" custLinFactNeighborX="-100000">
        <dgm:presLayoutVars>
          <dgm:bulletEnabled val="1"/>
        </dgm:presLayoutVars>
      </dgm:prSet>
      <dgm:spPr/>
    </dgm:pt>
    <dgm:pt modelId="{CAC38D8F-F77B-418F-9A56-E69D8EFBDE3E}" type="pres">
      <dgm:prSet presAssocID="{A20C13DE-89C7-41E8-A4A2-44CE8C7F3A82}" presName="sibTrans" presStyleCnt="0"/>
      <dgm:spPr/>
    </dgm:pt>
    <dgm:pt modelId="{64FECA9A-90D8-40C5-9C04-32EF5BF4A107}" type="pres">
      <dgm:prSet presAssocID="{C84332FE-BA2D-4E3A-B596-1F7D570FDBDC}" presName="node" presStyleLbl="node1" presStyleIdx="3" presStyleCnt="4" custScaleX="2000000" custLinFactX="-17611" custLinFactNeighborX="-100000">
        <dgm:presLayoutVars>
          <dgm:bulletEnabled val="1"/>
        </dgm:presLayoutVars>
      </dgm:prSet>
      <dgm:spPr/>
    </dgm:pt>
  </dgm:ptLst>
  <dgm:cxnLst>
    <dgm:cxn modelId="{42B4191B-AA71-43DD-B7AB-E77E73091A3D}" srcId="{BF372191-0C9C-40E7-8E87-45CA8E3AA4CF}" destId="{EE8AF158-0E30-4505-B8A3-A23D841EE20A}" srcOrd="1" destOrd="0" parTransId="{63AD07C9-E0D7-47A1-9B0E-8B9AD0943242}" sibTransId="{9441BC0C-AF0E-4D63-8062-EC704073BDAE}"/>
    <dgm:cxn modelId="{9E7CF060-AB35-4E5B-A20E-8260A214D4EB}" srcId="{BF372191-0C9C-40E7-8E87-45CA8E3AA4CF}" destId="{C84332FE-BA2D-4E3A-B596-1F7D570FDBDC}" srcOrd="3" destOrd="0" parTransId="{1CF4CA44-FE56-4CE3-B513-6B0AA8660336}" sibTransId="{56AEA3D6-0921-4F14-A536-6639BB6C77B0}"/>
    <dgm:cxn modelId="{42341C4E-0DB5-48CE-B829-9A8ACA39153C}" type="presOf" srcId="{60165A43-387F-48C1-9A6D-CDB9DC2B8430}" destId="{0D7987FC-DBC8-4B03-95AC-7CE716B69BC3}" srcOrd="0" destOrd="0" presId="urn:microsoft.com/office/officeart/2005/8/layout/hList6"/>
    <dgm:cxn modelId="{89641750-0E14-4BD0-9FCF-BA00DD5DD845}" type="presOf" srcId="{F1327EE5-B19C-44E8-BECC-3DD8D56DEB1B}" destId="{32E9553A-2CF3-4DEA-AB3F-F65A55D7581E}" srcOrd="0" destOrd="2" presId="urn:microsoft.com/office/officeart/2005/8/layout/hList6"/>
    <dgm:cxn modelId="{EE65E686-8852-4148-9116-50CC671776BE}" type="presOf" srcId="{C84332FE-BA2D-4E3A-B596-1F7D570FDBDC}" destId="{64FECA9A-90D8-40C5-9C04-32EF5BF4A107}" srcOrd="0" destOrd="0" presId="urn:microsoft.com/office/officeart/2005/8/layout/hList6"/>
    <dgm:cxn modelId="{542B9995-5998-4C5C-B379-1D415980D7C4}" type="presOf" srcId="{6739F360-3A3D-4D48-9318-6DD1CAAAB06B}" destId="{32E9553A-2CF3-4DEA-AB3F-F65A55D7581E}" srcOrd="0" destOrd="1" presId="urn:microsoft.com/office/officeart/2005/8/layout/hList6"/>
    <dgm:cxn modelId="{6F8514AC-6131-4A35-90AD-D7289116BB05}" srcId="{41D35DD2-60D8-418D-85EC-2DDDB1333EEC}" destId="{6739F360-3A3D-4D48-9318-6DD1CAAAB06B}" srcOrd="0" destOrd="0" parTransId="{0EFD0371-0338-466E-9D6C-1A23492C1D5A}" sibTransId="{4E5F70DF-B890-47C8-8BEA-DC8FC9CF5083}"/>
    <dgm:cxn modelId="{95B80FAF-C2D0-4DDB-A7AC-5497C7950D4A}" type="presOf" srcId="{EE8AF158-0E30-4505-B8A3-A23D841EE20A}" destId="{32C5A92E-6BF7-4147-8D3B-45A0624571ED}" srcOrd="0" destOrd="0" presId="urn:microsoft.com/office/officeart/2005/8/layout/hList6"/>
    <dgm:cxn modelId="{326793B2-D1DB-41A0-9B7A-91690CBD1914}" srcId="{BF372191-0C9C-40E7-8E87-45CA8E3AA4CF}" destId="{60165A43-387F-48C1-9A6D-CDB9DC2B8430}" srcOrd="2" destOrd="0" parTransId="{7B818567-8CD9-4F41-BB00-176963A304E0}" sibTransId="{A20C13DE-89C7-41E8-A4A2-44CE8C7F3A82}"/>
    <dgm:cxn modelId="{FCEA10CF-153D-4DF2-9E7A-CBFE2382D518}" srcId="{BF372191-0C9C-40E7-8E87-45CA8E3AA4CF}" destId="{41D35DD2-60D8-418D-85EC-2DDDB1333EEC}" srcOrd="0" destOrd="0" parTransId="{617E6F74-656E-4031-B0C9-6840FFD898DE}" sibTransId="{F616E22F-A0A4-400D-A2EF-AB771AFFDA0D}"/>
    <dgm:cxn modelId="{76213BD7-296A-436C-A49B-23941C6A30F7}" type="presOf" srcId="{BF372191-0C9C-40E7-8E87-45CA8E3AA4CF}" destId="{27E9E500-62EC-46C2-B7C8-3723367EE8E7}" srcOrd="0" destOrd="0" presId="urn:microsoft.com/office/officeart/2005/8/layout/hList6"/>
    <dgm:cxn modelId="{ED2B1FDF-C923-403B-912F-9EADBAEA238D}" srcId="{41D35DD2-60D8-418D-85EC-2DDDB1333EEC}" destId="{F1327EE5-B19C-44E8-BECC-3DD8D56DEB1B}" srcOrd="1" destOrd="0" parTransId="{BE1CEAA6-FF0C-48B7-A410-4A9AB2DEB41D}" sibTransId="{9D20CA89-5A5B-4A1B-8F03-45934064D1D7}"/>
    <dgm:cxn modelId="{80DD3DE9-85C5-46CF-8081-029E3F2E455A}" type="presOf" srcId="{41D35DD2-60D8-418D-85EC-2DDDB1333EEC}" destId="{32E9553A-2CF3-4DEA-AB3F-F65A55D7581E}" srcOrd="0" destOrd="0" presId="urn:microsoft.com/office/officeart/2005/8/layout/hList6"/>
    <dgm:cxn modelId="{21DBEA06-4A0F-4380-B799-A445590166B9}" type="presParOf" srcId="{27E9E500-62EC-46C2-B7C8-3723367EE8E7}" destId="{32E9553A-2CF3-4DEA-AB3F-F65A55D7581E}" srcOrd="0" destOrd="0" presId="urn:microsoft.com/office/officeart/2005/8/layout/hList6"/>
    <dgm:cxn modelId="{2809CFB1-CB12-4958-A710-357B61F07CCF}" type="presParOf" srcId="{27E9E500-62EC-46C2-B7C8-3723367EE8E7}" destId="{354721F1-31E2-437B-87FF-1DCD623A0331}" srcOrd="1" destOrd="0" presId="urn:microsoft.com/office/officeart/2005/8/layout/hList6"/>
    <dgm:cxn modelId="{D219A034-DBA9-4926-8904-723EA6DCD6FA}" type="presParOf" srcId="{27E9E500-62EC-46C2-B7C8-3723367EE8E7}" destId="{32C5A92E-6BF7-4147-8D3B-45A0624571ED}" srcOrd="2" destOrd="0" presId="urn:microsoft.com/office/officeart/2005/8/layout/hList6"/>
    <dgm:cxn modelId="{440649F8-F7DE-4A05-8721-07A47041511D}" type="presParOf" srcId="{27E9E500-62EC-46C2-B7C8-3723367EE8E7}" destId="{F98F8A01-25FC-4155-B2B1-DB023B1A6F31}" srcOrd="3" destOrd="0" presId="urn:microsoft.com/office/officeart/2005/8/layout/hList6"/>
    <dgm:cxn modelId="{9F49BF33-FF4D-4960-8284-A158ED87A694}" type="presParOf" srcId="{27E9E500-62EC-46C2-B7C8-3723367EE8E7}" destId="{0D7987FC-DBC8-4B03-95AC-7CE716B69BC3}" srcOrd="4" destOrd="0" presId="urn:microsoft.com/office/officeart/2005/8/layout/hList6"/>
    <dgm:cxn modelId="{64DF3763-3B95-4946-BE04-FD418C428C9E}" type="presParOf" srcId="{27E9E500-62EC-46C2-B7C8-3723367EE8E7}" destId="{CAC38D8F-F77B-418F-9A56-E69D8EFBDE3E}" srcOrd="5" destOrd="0" presId="urn:microsoft.com/office/officeart/2005/8/layout/hList6"/>
    <dgm:cxn modelId="{00BDA26C-7818-41DC-8CE8-703463AACF55}" type="presParOf" srcId="{27E9E500-62EC-46C2-B7C8-3723367EE8E7}" destId="{64FECA9A-90D8-40C5-9C04-32EF5BF4A107}" srcOrd="6" destOrd="0" presId="urn:microsoft.com/office/officeart/2005/8/layout/hList6"/>
  </dgm:cxnLst>
  <dgm:bg>
    <a:effect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ACFD6D3-BE88-4C6F-89C0-737C86422CB1}" type="doc">
      <dgm:prSet loTypeId="urn:microsoft.com/office/officeart/2008/layout/PictureStrips" loCatId="list" qsTypeId="urn:microsoft.com/office/officeart/2005/8/quickstyle/simple1#15" qsCatId="simple" csTypeId="urn:microsoft.com/office/officeart/2005/8/colors/accent1_2#2" csCatId="accent1" phldr="1"/>
      <dgm:spPr/>
      <dgm:t>
        <a:bodyPr/>
        <a:lstStyle/>
        <a:p>
          <a:endParaRPr lang="de-DE"/>
        </a:p>
      </dgm:t>
    </dgm:pt>
    <dgm:pt modelId="{AFBD54A6-CF82-497E-9EF1-5544F5730753}">
      <dgm:prSet custT="1"/>
      <dgm:spPr/>
      <dgm:t>
        <a:bodyPr/>
        <a:lstStyle/>
        <a:p>
          <a:r>
            <a:rPr lang="en-GB" sz="1400" noProof="0">
              <a:latin typeface="+mn-lt"/>
            </a:rPr>
            <a:t>TSOs understand the important role of cross-border capacity in achieving the objectives of the Single European market: there is a </a:t>
          </a:r>
          <a:r>
            <a:rPr lang="en-GB" sz="1400" b="1" noProof="0">
              <a:solidFill>
                <a:schemeClr val="accent2"/>
              </a:solidFill>
              <a:latin typeface="+mn-lt"/>
            </a:rPr>
            <a:t>multitude of factors that potentially increase or decrease market prices</a:t>
          </a:r>
          <a:r>
            <a:rPr lang="en-GB" sz="1400" noProof="0">
              <a:solidFill>
                <a:schemeClr val="accent2"/>
              </a:solidFill>
              <a:latin typeface="+mn-lt"/>
            </a:rPr>
            <a:t>.</a:t>
          </a:r>
        </a:p>
      </dgm:t>
    </dgm:pt>
    <dgm:pt modelId="{90BCACA0-E2AF-46DF-B229-9A4ADA80CD01}" type="parTrans" cxnId="{254AF108-9EBF-425D-B7AC-CDECE5EE6A21}">
      <dgm:prSet/>
      <dgm:spPr/>
      <dgm:t>
        <a:bodyPr/>
        <a:lstStyle/>
        <a:p>
          <a:endParaRPr lang="de-DE"/>
        </a:p>
      </dgm:t>
    </dgm:pt>
    <dgm:pt modelId="{8F928FC6-643F-4C0B-A216-FF22F671FAB7}" type="sibTrans" cxnId="{254AF108-9EBF-425D-B7AC-CDECE5EE6A21}">
      <dgm:prSet/>
      <dgm:spPr/>
      <dgm:t>
        <a:bodyPr/>
        <a:lstStyle/>
        <a:p>
          <a:endParaRPr lang="de-DE"/>
        </a:p>
      </dgm:t>
    </dgm:pt>
    <dgm:pt modelId="{D266517D-5E78-42A0-BEB0-7D4F72FB7036}">
      <dgm:prSet custT="1"/>
      <dgm:spPr/>
      <dgm:t>
        <a:bodyPr/>
        <a:lstStyle/>
        <a:p>
          <a:r>
            <a:rPr lang="en-GB" sz="1400" noProof="0">
              <a:latin typeface="+mn-lt"/>
            </a:rPr>
            <a:t>Challenge of grid constraints is known and addressed by EU legislation already: there is a </a:t>
          </a:r>
          <a:r>
            <a:rPr lang="en-GB" sz="1400" b="1" noProof="0">
              <a:solidFill>
                <a:schemeClr val="accent2"/>
              </a:solidFill>
              <a:latin typeface="+mn-lt"/>
            </a:rPr>
            <a:t>general requirement to increase cross-zonal capacities and to explore relevant actions</a:t>
          </a:r>
          <a:r>
            <a:rPr lang="en-GB" sz="1400" b="0" noProof="0">
              <a:solidFill>
                <a:schemeClr val="tx1"/>
              </a:solidFill>
              <a:latin typeface="+mn-lt"/>
            </a:rPr>
            <a:t>, if necessary</a:t>
          </a:r>
          <a:r>
            <a:rPr lang="en-GB" sz="1400" noProof="0">
              <a:latin typeface="+mn-lt"/>
            </a:rPr>
            <a:t>. </a:t>
          </a:r>
        </a:p>
      </dgm:t>
    </dgm:pt>
    <dgm:pt modelId="{B6E5B8B3-ADA6-432E-9BCD-2CD3618C4E9E}" type="parTrans" cxnId="{077664E2-5F96-4506-AB76-750C23B98B15}">
      <dgm:prSet/>
      <dgm:spPr/>
      <dgm:t>
        <a:bodyPr/>
        <a:lstStyle/>
        <a:p>
          <a:endParaRPr lang="de-DE"/>
        </a:p>
      </dgm:t>
    </dgm:pt>
    <dgm:pt modelId="{AC310EB6-A2D2-4065-9406-C4D998507D33}" type="sibTrans" cxnId="{077664E2-5F96-4506-AB76-750C23B98B15}">
      <dgm:prSet/>
      <dgm:spPr/>
      <dgm:t>
        <a:bodyPr/>
        <a:lstStyle/>
        <a:p>
          <a:endParaRPr lang="de-DE"/>
        </a:p>
      </dgm:t>
    </dgm:pt>
    <dgm:pt modelId="{7ACA4CBF-7CA9-4358-8B19-C7283DFD68D0}">
      <dgm:prSet custT="1"/>
      <dgm:spPr/>
      <dgm:t>
        <a:bodyPr/>
        <a:lstStyle/>
        <a:p>
          <a:r>
            <a:rPr lang="en-GB" sz="1400" kern="1200" noProof="0">
              <a:solidFill>
                <a:schemeClr val="accent2"/>
              </a:solidFill>
              <a:latin typeface="+mn-lt"/>
              <a:ea typeface="+mn-ea"/>
              <a:cs typeface="+mn-cs"/>
            </a:rPr>
            <a:t>TSOs implement a lot of measures </a:t>
          </a:r>
          <a:r>
            <a:rPr lang="en-GB" sz="1400" kern="1200" noProof="0">
              <a:solidFill>
                <a:srgbClr val="7F7F7F">
                  <a:hueOff val="0"/>
                  <a:satOff val="0"/>
                  <a:lumOff val="0"/>
                  <a:alphaOff val="0"/>
                </a:srgbClr>
              </a:solidFill>
              <a:latin typeface="+mn-lt"/>
              <a:ea typeface="+mn-ea"/>
              <a:cs typeface="+mn-cs"/>
            </a:rPr>
            <a:t>to increase capacities while mantaining grid security. </a:t>
          </a:r>
          <a:r>
            <a:rPr lang="en-GB" sz="1400" b="0" kern="1200" noProof="0">
              <a:solidFill>
                <a:srgbClr val="0FB29A"/>
              </a:solidFill>
              <a:latin typeface="+mn-lt"/>
              <a:ea typeface="+mn-ea"/>
              <a:cs typeface="+mn-cs"/>
            </a:rPr>
            <a:t>Measures are to be assessed against system security and affordability criteria</a:t>
          </a:r>
        </a:p>
      </dgm:t>
    </dgm:pt>
    <dgm:pt modelId="{F8024B3D-70FF-4DAD-B567-F43B39D04038}" type="parTrans" cxnId="{2AB548A4-0D03-4785-8939-47C01C3922CB}">
      <dgm:prSet/>
      <dgm:spPr/>
      <dgm:t>
        <a:bodyPr/>
        <a:lstStyle/>
        <a:p>
          <a:endParaRPr lang="de-DE"/>
        </a:p>
      </dgm:t>
    </dgm:pt>
    <dgm:pt modelId="{7E3142B4-0F2E-4A31-A358-45BB0A920F6F}" type="sibTrans" cxnId="{2AB548A4-0D03-4785-8939-47C01C3922CB}">
      <dgm:prSet/>
      <dgm:spPr/>
      <dgm:t>
        <a:bodyPr/>
        <a:lstStyle/>
        <a:p>
          <a:endParaRPr lang="de-DE"/>
        </a:p>
      </dgm:t>
    </dgm:pt>
    <dgm:pt modelId="{5E4F20D2-3CCE-4416-9875-0C9BA9326968}" type="pres">
      <dgm:prSet presAssocID="{BACFD6D3-BE88-4C6F-89C0-737C86422CB1}" presName="Name0" presStyleCnt="0">
        <dgm:presLayoutVars>
          <dgm:dir/>
          <dgm:resizeHandles val="exact"/>
        </dgm:presLayoutVars>
      </dgm:prSet>
      <dgm:spPr/>
    </dgm:pt>
    <dgm:pt modelId="{8C37C2EF-4E7D-45BD-9E27-935178762287}" type="pres">
      <dgm:prSet presAssocID="{AFBD54A6-CF82-497E-9EF1-5544F5730753}" presName="composite" presStyleCnt="0"/>
      <dgm:spPr/>
    </dgm:pt>
    <dgm:pt modelId="{7C915EE9-60A4-4FCE-BFFE-129372DB6537}" type="pres">
      <dgm:prSet presAssocID="{AFBD54A6-CF82-497E-9EF1-5544F5730753}" presName="rect1" presStyleLbl="trAlignAcc1" presStyleIdx="0" presStyleCnt="3">
        <dgm:presLayoutVars>
          <dgm:bulletEnabled val="1"/>
        </dgm:presLayoutVars>
      </dgm:prSet>
      <dgm:spPr/>
    </dgm:pt>
    <dgm:pt modelId="{80C5AC3F-4BA9-4D14-8009-AAAD960EA365}" type="pres">
      <dgm:prSet presAssocID="{AFBD54A6-CF82-497E-9EF1-5544F5730753}" presName="rect2" presStyleLbl="fgImgPlace1" presStyleIdx="0" presStyleCnt="3"/>
      <dgm:spPr>
        <a:blipFill>
          <a:blip xmlns:r="http://schemas.openxmlformats.org/officeDocument/2006/relationships" r:embed="rId1"/>
          <a:srcRect/>
          <a:stretch>
            <a:fillRect l="-62000" r="-62000"/>
          </a:stretch>
        </a:blipFill>
      </dgm:spPr>
      <dgm:extLst>
        <a:ext uri="{E40237B7-FDA0-4F09-8148-C483321AD2D9}">
          <dgm14:cNvPr xmlns:dgm14="http://schemas.microsoft.com/office/drawing/2010/diagram" id="0" name="" descr="Anzeige mit Börsencharts"/>
        </a:ext>
      </dgm:extLst>
    </dgm:pt>
    <dgm:pt modelId="{5E1F7F98-0C01-49A5-BBA2-9B43EFD33A9F}" type="pres">
      <dgm:prSet presAssocID="{8F928FC6-643F-4C0B-A216-FF22F671FAB7}" presName="sibTrans" presStyleCnt="0"/>
      <dgm:spPr/>
    </dgm:pt>
    <dgm:pt modelId="{04A75F5D-25A6-45B8-B2D2-2A357229F3D6}" type="pres">
      <dgm:prSet presAssocID="{D266517D-5E78-42A0-BEB0-7D4F72FB7036}" presName="composite" presStyleCnt="0"/>
      <dgm:spPr/>
    </dgm:pt>
    <dgm:pt modelId="{3AD8CFAB-6730-4F39-BEB7-7317C8C5EC5D}" type="pres">
      <dgm:prSet presAssocID="{D266517D-5E78-42A0-BEB0-7D4F72FB7036}" presName="rect1" presStyleLbl="trAlignAcc1" presStyleIdx="1" presStyleCnt="3">
        <dgm:presLayoutVars>
          <dgm:bulletEnabled val="1"/>
        </dgm:presLayoutVars>
      </dgm:prSet>
      <dgm:spPr/>
    </dgm:pt>
    <dgm:pt modelId="{8D7BD4C8-82EC-4413-9446-F400F3AC7A70}" type="pres">
      <dgm:prSet presAssocID="{D266517D-5E78-42A0-BEB0-7D4F72FB7036}" presName="rect2" presStyleLbl="fgImgPlace1" presStyleIdx="1" presStyleCnt="3"/>
      <dgm:spPr>
        <a:blipFill>
          <a:blip xmlns:r="http://schemas.openxmlformats.org/officeDocument/2006/relationships" r:embed="rId2"/>
          <a:srcRect/>
          <a:stretch>
            <a:fillRect l="-63000" r="-63000"/>
          </a:stretch>
        </a:blipFill>
      </dgm:spPr>
      <dgm:extLst>
        <a:ext uri="{E40237B7-FDA0-4F09-8148-C483321AD2D9}">
          <dgm14:cNvPr xmlns:dgm14="http://schemas.microsoft.com/office/drawing/2010/diagram" id="0" name="" descr="Holzhammer ruht auf einem Block"/>
        </a:ext>
      </dgm:extLst>
    </dgm:pt>
    <dgm:pt modelId="{416AA048-5588-4665-8C47-235640CBAB34}" type="pres">
      <dgm:prSet presAssocID="{AC310EB6-A2D2-4065-9406-C4D998507D33}" presName="sibTrans" presStyleCnt="0"/>
      <dgm:spPr/>
    </dgm:pt>
    <dgm:pt modelId="{315BCF80-F260-4B89-AE22-52C11427BBDF}" type="pres">
      <dgm:prSet presAssocID="{7ACA4CBF-7CA9-4358-8B19-C7283DFD68D0}" presName="composite" presStyleCnt="0"/>
      <dgm:spPr/>
    </dgm:pt>
    <dgm:pt modelId="{A5B05E6A-559B-4B1D-BD4C-9203541994B4}" type="pres">
      <dgm:prSet presAssocID="{7ACA4CBF-7CA9-4358-8B19-C7283DFD68D0}" presName="rect1" presStyleLbl="trAlignAcc1" presStyleIdx="2" presStyleCnt="3">
        <dgm:presLayoutVars>
          <dgm:bulletEnabled val="1"/>
        </dgm:presLayoutVars>
      </dgm:prSet>
      <dgm:spPr/>
    </dgm:pt>
    <dgm:pt modelId="{C0DEDAB1-C181-4083-AB12-9ADBA98B4CF0}" type="pres">
      <dgm:prSet presAssocID="{7ACA4CBF-7CA9-4358-8B19-C7283DFD68D0}" presName="rect2" presStyleLbl="fgImgPlace1" presStyleIdx="2" presStyleCnt="3"/>
      <dgm:spPr>
        <a:blipFill>
          <a:blip xmlns:r="http://schemas.openxmlformats.org/officeDocument/2006/relationships" r:embed="rId3"/>
          <a:srcRect/>
          <a:stretch>
            <a:fillRect l="-63000" r="-63000"/>
          </a:stretch>
        </a:blipFill>
      </dgm:spPr>
      <dgm:extLst>
        <a:ext uri="{E40237B7-FDA0-4F09-8148-C483321AD2D9}">
          <dgm14:cNvPr xmlns:dgm14="http://schemas.microsoft.com/office/drawing/2010/diagram" id="0" name="" descr="Waage der Gerechtigkeit auf blauem Hintergrund"/>
        </a:ext>
      </dgm:extLst>
    </dgm:pt>
  </dgm:ptLst>
  <dgm:cxnLst>
    <dgm:cxn modelId="{254AF108-9EBF-425D-B7AC-CDECE5EE6A21}" srcId="{BACFD6D3-BE88-4C6F-89C0-737C86422CB1}" destId="{AFBD54A6-CF82-497E-9EF1-5544F5730753}" srcOrd="0" destOrd="0" parTransId="{90BCACA0-E2AF-46DF-B229-9A4ADA80CD01}" sibTransId="{8F928FC6-643F-4C0B-A216-FF22F671FAB7}"/>
    <dgm:cxn modelId="{4E087314-C624-44B9-B19F-A9D725455564}" type="presOf" srcId="{BACFD6D3-BE88-4C6F-89C0-737C86422CB1}" destId="{5E4F20D2-3CCE-4416-9875-0C9BA9326968}" srcOrd="0" destOrd="0" presId="urn:microsoft.com/office/officeart/2008/layout/PictureStrips"/>
    <dgm:cxn modelId="{3E177A17-6081-434A-87B9-39770AA6B6AA}" type="presOf" srcId="{D266517D-5E78-42A0-BEB0-7D4F72FB7036}" destId="{3AD8CFAB-6730-4F39-BEB7-7317C8C5EC5D}" srcOrd="0" destOrd="0" presId="urn:microsoft.com/office/officeart/2008/layout/PictureStrips"/>
    <dgm:cxn modelId="{B2E5F156-C3F1-483B-BDE5-21B31D5BAAD8}" type="presOf" srcId="{7ACA4CBF-7CA9-4358-8B19-C7283DFD68D0}" destId="{A5B05E6A-559B-4B1D-BD4C-9203541994B4}" srcOrd="0" destOrd="0" presId="urn:microsoft.com/office/officeart/2008/layout/PictureStrips"/>
    <dgm:cxn modelId="{E6745591-7A59-46B0-9107-69D3C7E7E37F}" type="presOf" srcId="{AFBD54A6-CF82-497E-9EF1-5544F5730753}" destId="{7C915EE9-60A4-4FCE-BFFE-129372DB6537}" srcOrd="0" destOrd="0" presId="urn:microsoft.com/office/officeart/2008/layout/PictureStrips"/>
    <dgm:cxn modelId="{2AB548A4-0D03-4785-8939-47C01C3922CB}" srcId="{BACFD6D3-BE88-4C6F-89C0-737C86422CB1}" destId="{7ACA4CBF-7CA9-4358-8B19-C7283DFD68D0}" srcOrd="2" destOrd="0" parTransId="{F8024B3D-70FF-4DAD-B567-F43B39D04038}" sibTransId="{7E3142B4-0F2E-4A31-A358-45BB0A920F6F}"/>
    <dgm:cxn modelId="{077664E2-5F96-4506-AB76-750C23B98B15}" srcId="{BACFD6D3-BE88-4C6F-89C0-737C86422CB1}" destId="{D266517D-5E78-42A0-BEB0-7D4F72FB7036}" srcOrd="1" destOrd="0" parTransId="{B6E5B8B3-ADA6-432E-9BCD-2CD3618C4E9E}" sibTransId="{AC310EB6-A2D2-4065-9406-C4D998507D33}"/>
    <dgm:cxn modelId="{D72B96C7-7B68-47F4-8B5E-A092AF6BE79E}" type="presParOf" srcId="{5E4F20D2-3CCE-4416-9875-0C9BA9326968}" destId="{8C37C2EF-4E7D-45BD-9E27-935178762287}" srcOrd="0" destOrd="0" presId="urn:microsoft.com/office/officeart/2008/layout/PictureStrips"/>
    <dgm:cxn modelId="{95348F88-AEF3-459B-B554-4D52E03DFF06}" type="presParOf" srcId="{8C37C2EF-4E7D-45BD-9E27-935178762287}" destId="{7C915EE9-60A4-4FCE-BFFE-129372DB6537}" srcOrd="0" destOrd="0" presId="urn:microsoft.com/office/officeart/2008/layout/PictureStrips"/>
    <dgm:cxn modelId="{4674FB16-C9FC-401F-B6E6-8E244329FD2F}" type="presParOf" srcId="{8C37C2EF-4E7D-45BD-9E27-935178762287}" destId="{80C5AC3F-4BA9-4D14-8009-AAAD960EA365}" srcOrd="1" destOrd="0" presId="urn:microsoft.com/office/officeart/2008/layout/PictureStrips"/>
    <dgm:cxn modelId="{FDAA4441-AD1F-4A50-BD13-C030605AD903}" type="presParOf" srcId="{5E4F20D2-3CCE-4416-9875-0C9BA9326968}" destId="{5E1F7F98-0C01-49A5-BBA2-9B43EFD33A9F}" srcOrd="1" destOrd="0" presId="urn:microsoft.com/office/officeart/2008/layout/PictureStrips"/>
    <dgm:cxn modelId="{C67CC280-1D25-4B1A-8E62-3B5CECC303AD}" type="presParOf" srcId="{5E4F20D2-3CCE-4416-9875-0C9BA9326968}" destId="{04A75F5D-25A6-45B8-B2D2-2A357229F3D6}" srcOrd="2" destOrd="0" presId="urn:microsoft.com/office/officeart/2008/layout/PictureStrips"/>
    <dgm:cxn modelId="{397F0246-36F9-46C9-B954-F8A6085D78BC}" type="presParOf" srcId="{04A75F5D-25A6-45B8-B2D2-2A357229F3D6}" destId="{3AD8CFAB-6730-4F39-BEB7-7317C8C5EC5D}" srcOrd="0" destOrd="0" presId="urn:microsoft.com/office/officeart/2008/layout/PictureStrips"/>
    <dgm:cxn modelId="{BD523B7B-EEC8-4074-B3E7-D8F4E0B6E3CF}" type="presParOf" srcId="{04A75F5D-25A6-45B8-B2D2-2A357229F3D6}" destId="{8D7BD4C8-82EC-4413-9446-F400F3AC7A70}" srcOrd="1" destOrd="0" presId="urn:microsoft.com/office/officeart/2008/layout/PictureStrips"/>
    <dgm:cxn modelId="{858831F9-FB02-4B72-8DF1-D439A0E64D9B}" type="presParOf" srcId="{5E4F20D2-3CCE-4416-9875-0C9BA9326968}" destId="{416AA048-5588-4665-8C47-235640CBAB34}" srcOrd="3" destOrd="0" presId="urn:microsoft.com/office/officeart/2008/layout/PictureStrips"/>
    <dgm:cxn modelId="{09F87D2C-8CD7-437A-B304-73D0CF2EA651}" type="presParOf" srcId="{5E4F20D2-3CCE-4416-9875-0C9BA9326968}" destId="{315BCF80-F260-4B89-AE22-52C11427BBDF}" srcOrd="4" destOrd="0" presId="urn:microsoft.com/office/officeart/2008/layout/PictureStrips"/>
    <dgm:cxn modelId="{FC1EECE4-582C-4B59-B781-BEE900A56841}" type="presParOf" srcId="{315BCF80-F260-4B89-AE22-52C11427BBDF}" destId="{A5B05E6A-559B-4B1D-BD4C-9203541994B4}" srcOrd="0" destOrd="0" presId="urn:microsoft.com/office/officeart/2008/layout/PictureStrips"/>
    <dgm:cxn modelId="{AC00A9F7-AB3C-4D48-BFD6-73523F4B9616}" type="presParOf" srcId="{315BCF80-F260-4B89-AE22-52C11427BBDF}" destId="{C0DEDAB1-C181-4083-AB12-9ADBA98B4CF0}" srcOrd="1" destOrd="0" presId="urn:microsoft.com/office/officeart/2008/layout/PictureStrip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AF72ED6-7DF0-430C-AA87-00215E6513A2}" type="doc">
      <dgm:prSet loTypeId="urn:microsoft.com/office/officeart/2005/8/layout/list1" loCatId="list" qsTypeId="urn:microsoft.com/office/officeart/2005/8/quickstyle/simple1#16" qsCatId="simple" csTypeId="urn:microsoft.com/office/officeart/2005/8/colors/accent1_2#2" csCatId="accent1" phldr="1"/>
      <dgm:spPr/>
      <dgm:t>
        <a:bodyPr/>
        <a:lstStyle/>
        <a:p>
          <a:endParaRPr lang="de-DE"/>
        </a:p>
      </dgm:t>
    </dgm:pt>
    <dgm:pt modelId="{EC9153FA-46FA-4AD2-A40A-A703FF3C6B08}">
      <dgm:prSet custT="1"/>
      <dgm:spPr/>
      <dgm:t>
        <a:bodyPr/>
        <a:lstStyle/>
        <a:p>
          <a:r>
            <a:rPr lang="en-GB" sz="1600" noProof="0"/>
            <a:t>When implementing additional measures to increase </a:t>
          </a:r>
          <a:r>
            <a:rPr lang="en-GB" sz="1600" noProof="0">
              <a:latin typeface="Trebuchet MS"/>
            </a:rPr>
            <a:t>cross-border</a:t>
          </a:r>
          <a:r>
            <a:rPr lang="en-GB" sz="1600" noProof="0"/>
            <a:t> capacities at least the following aspects need to be assessed:  </a:t>
          </a:r>
        </a:p>
      </dgm:t>
    </dgm:pt>
    <dgm:pt modelId="{69A84346-C132-420F-8A48-BA1BAE7D41D8}" type="parTrans" cxnId="{E5FC99A8-2747-4848-B8D7-5E5009160395}">
      <dgm:prSet/>
      <dgm:spPr/>
      <dgm:t>
        <a:bodyPr/>
        <a:lstStyle/>
        <a:p>
          <a:endParaRPr lang="de-DE" sz="2000"/>
        </a:p>
      </dgm:t>
    </dgm:pt>
    <dgm:pt modelId="{BB16B48C-0994-4542-8F68-5CA0FCEE61B4}" type="sibTrans" cxnId="{E5FC99A8-2747-4848-B8D7-5E5009160395}">
      <dgm:prSet/>
      <dgm:spPr/>
      <dgm:t>
        <a:bodyPr/>
        <a:lstStyle/>
        <a:p>
          <a:endParaRPr lang="de-DE" sz="2000"/>
        </a:p>
      </dgm:t>
    </dgm:pt>
    <dgm:pt modelId="{9F0DE4A9-7024-4733-9323-0B834CA1E2A6}">
      <dgm:prSet custT="1"/>
      <dgm:spPr/>
      <dgm:t>
        <a:bodyPr/>
        <a:lstStyle/>
        <a:p>
          <a:pPr>
            <a:spcAft>
              <a:spcPts val="600"/>
            </a:spcAft>
            <a:buFont typeface="Wingdings" panose="05000000000000000000" pitchFamily="2" charset="2"/>
            <a:buChar char="Ø"/>
          </a:pPr>
          <a:r>
            <a:rPr lang="en-GB" sz="1600" kern="1200" noProof="0"/>
            <a:t>Regional and seasonal variation with regard to the </a:t>
          </a:r>
          <a:r>
            <a:rPr lang="en-GB" sz="1600" b="1" kern="1200" noProof="0"/>
            <a:t>impact on cross border capacity, </a:t>
          </a:r>
        </a:p>
      </dgm:t>
    </dgm:pt>
    <dgm:pt modelId="{F341C211-F4B8-43D7-AC14-CBC7FA043416}" type="parTrans" cxnId="{B4F8915E-C3EF-43E7-96C0-371156EC7546}">
      <dgm:prSet/>
      <dgm:spPr/>
      <dgm:t>
        <a:bodyPr/>
        <a:lstStyle/>
        <a:p>
          <a:endParaRPr lang="de-DE" sz="2000"/>
        </a:p>
      </dgm:t>
    </dgm:pt>
    <dgm:pt modelId="{B6E9C823-E47F-4742-831D-BAC873955F96}" type="sibTrans" cxnId="{B4F8915E-C3EF-43E7-96C0-371156EC7546}">
      <dgm:prSet/>
      <dgm:spPr/>
      <dgm:t>
        <a:bodyPr/>
        <a:lstStyle/>
        <a:p>
          <a:endParaRPr lang="de-DE" sz="2000"/>
        </a:p>
      </dgm:t>
    </dgm:pt>
    <dgm:pt modelId="{10456BDE-7722-4DE1-B72F-4A08C429DA6D}">
      <dgm:prSet custT="1"/>
      <dgm:spPr/>
      <dgm:t>
        <a:bodyPr/>
        <a:lstStyle/>
        <a:p>
          <a:pPr>
            <a:spcAft>
              <a:spcPts val="600"/>
            </a:spcAft>
            <a:buFont typeface="Wingdings" panose="05000000000000000000" pitchFamily="2" charset="2"/>
            <a:buChar char="Ø"/>
          </a:pPr>
          <a:r>
            <a:rPr lang="en-GB" sz="1600" kern="1200" noProof="0"/>
            <a:t> </a:t>
          </a:r>
          <a:r>
            <a:rPr lang="en-GB" sz="1600" b="0" i="0" kern="1200" noProof="0"/>
            <a:t>Possible gain in relation to effort, uncertainty</a:t>
          </a:r>
          <a:r>
            <a:rPr lang="en-GB" sz="1600" b="0" i="0" kern="1200" noProof="0">
              <a:latin typeface="Trebuchet MS"/>
            </a:rPr>
            <a:t>,</a:t>
          </a:r>
          <a:r>
            <a:rPr lang="en-GB" sz="1600" b="0" i="0" kern="1200" noProof="0"/>
            <a:t> and complexity of assessments</a:t>
          </a:r>
          <a:endParaRPr lang="en-GB" sz="1600" kern="1200" noProof="0"/>
        </a:p>
      </dgm:t>
    </dgm:pt>
    <dgm:pt modelId="{7BBF4E06-945E-46E8-8A51-F37019779B1C}" type="parTrans" cxnId="{8E19B16C-470F-4983-85F2-06AFBAD79D30}">
      <dgm:prSet/>
      <dgm:spPr/>
      <dgm:t>
        <a:bodyPr/>
        <a:lstStyle/>
        <a:p>
          <a:endParaRPr lang="de-DE" sz="2000"/>
        </a:p>
      </dgm:t>
    </dgm:pt>
    <dgm:pt modelId="{FD5A05D1-946A-4E8D-A218-6BD98085EE66}" type="sibTrans" cxnId="{8E19B16C-470F-4983-85F2-06AFBAD79D30}">
      <dgm:prSet/>
      <dgm:spPr/>
      <dgm:t>
        <a:bodyPr/>
        <a:lstStyle/>
        <a:p>
          <a:endParaRPr lang="de-DE" sz="2000"/>
        </a:p>
      </dgm:t>
    </dgm:pt>
    <dgm:pt modelId="{95B5CCD8-6ABF-4E93-8908-BD60646BA1C7}">
      <dgm:prSet custT="1"/>
      <dgm:spPr/>
      <dgm:t>
        <a:bodyPr/>
        <a:lstStyle/>
        <a:p>
          <a:pPr rtl="0">
            <a:spcAft>
              <a:spcPts val="600"/>
            </a:spcAft>
            <a:buFont typeface="Wingdings" panose="05000000000000000000" pitchFamily="2" charset="2"/>
            <a:buChar char="Ø"/>
          </a:pPr>
          <a:r>
            <a:rPr lang="en-GB" sz="1600" kern="1200" noProof="0"/>
            <a:t>The </a:t>
          </a:r>
          <a:r>
            <a:rPr lang="en-GB" sz="1600" b="0" kern="1200" noProof="0">
              <a:latin typeface="Trebuchet MS"/>
              <a:ea typeface="Calibri"/>
              <a:cs typeface="Calibri"/>
            </a:rPr>
            <a:t>feasibility and costs (€)</a:t>
          </a:r>
          <a:r>
            <a:rPr lang="en-GB" sz="1600" b="1" kern="1200" noProof="0">
              <a:latin typeface="Trebuchet MS"/>
            </a:rPr>
            <a:t> </a:t>
          </a:r>
          <a:r>
            <a:rPr lang="en-GB" sz="1600" kern="1200" noProof="0"/>
            <a:t>of near-term implementation </a:t>
          </a:r>
        </a:p>
      </dgm:t>
    </dgm:pt>
    <dgm:pt modelId="{4025F16D-5128-49E9-88A2-A9628644070C}" type="parTrans" cxnId="{F7D8D10D-852D-4780-9672-272E3AF5DC2F}">
      <dgm:prSet/>
      <dgm:spPr/>
      <dgm:t>
        <a:bodyPr/>
        <a:lstStyle/>
        <a:p>
          <a:endParaRPr lang="de-DE" sz="2000"/>
        </a:p>
      </dgm:t>
    </dgm:pt>
    <dgm:pt modelId="{E0B526EC-F31F-42EA-A2EC-AA55E6FDE047}" type="sibTrans" cxnId="{F7D8D10D-852D-4780-9672-272E3AF5DC2F}">
      <dgm:prSet/>
      <dgm:spPr/>
      <dgm:t>
        <a:bodyPr/>
        <a:lstStyle/>
        <a:p>
          <a:endParaRPr lang="de-DE" sz="2000"/>
        </a:p>
      </dgm:t>
    </dgm:pt>
    <dgm:pt modelId="{E933D8F9-8EC4-4990-B757-7D61F377AFC1}">
      <dgm:prSet custT="1"/>
      <dgm:spPr/>
      <dgm:t>
        <a:bodyPr/>
        <a:lstStyle/>
        <a:p>
          <a:pPr rtl="0">
            <a:spcAft>
              <a:spcPts val="600"/>
            </a:spcAft>
            <a:buFont typeface="Wingdings" panose="05000000000000000000" pitchFamily="2" charset="2"/>
            <a:buChar char="Ø"/>
          </a:pPr>
          <a:r>
            <a:rPr lang="en-GB" sz="1600" b="0" kern="1200" noProof="0">
              <a:latin typeface="Trebuchet MS"/>
            </a:rPr>
            <a:t> </a:t>
          </a:r>
          <a:r>
            <a:rPr lang="en-GB" sz="1600" b="0" kern="1200" noProof="0">
              <a:solidFill>
                <a:srgbClr val="7F7F7F">
                  <a:hueOff val="0"/>
                  <a:satOff val="0"/>
                  <a:lumOff val="0"/>
                  <a:alphaOff val="0"/>
                </a:srgbClr>
              </a:solidFill>
              <a:latin typeface="Trebuchet MS"/>
              <a:ea typeface="+mn-ea"/>
              <a:cs typeface="+mn-cs"/>
            </a:rPr>
            <a:t>Prioritisation of selected measures compared to implementation of other highly essential power system measures</a:t>
          </a:r>
        </a:p>
      </dgm:t>
    </dgm:pt>
    <dgm:pt modelId="{86973F80-4A3D-4B24-BE79-4C31BAF6731D}" type="parTrans" cxnId="{E8047322-3FC4-4CED-88CC-43634D529F94}">
      <dgm:prSet/>
      <dgm:spPr/>
      <dgm:t>
        <a:bodyPr/>
        <a:lstStyle/>
        <a:p>
          <a:endParaRPr lang="en-GB" sz="2000"/>
        </a:p>
      </dgm:t>
    </dgm:pt>
    <dgm:pt modelId="{DDB57D19-EA41-49A6-BF27-1DDB667D2DC7}" type="sibTrans" cxnId="{E8047322-3FC4-4CED-88CC-43634D529F94}">
      <dgm:prSet/>
      <dgm:spPr/>
      <dgm:t>
        <a:bodyPr/>
        <a:lstStyle/>
        <a:p>
          <a:endParaRPr lang="en-GB" sz="2000"/>
        </a:p>
      </dgm:t>
    </dgm:pt>
    <dgm:pt modelId="{13FA383C-03B2-490A-9376-0DB6BF5BAB7E}">
      <dgm:prSet custT="1"/>
      <dgm:spPr/>
      <dgm:t>
        <a:bodyPr/>
        <a:lstStyle/>
        <a:p>
          <a:pPr>
            <a:spcAft>
              <a:spcPts val="600"/>
            </a:spcAft>
            <a:buFont typeface="Wingdings" panose="05000000000000000000" pitchFamily="2" charset="2"/>
            <a:buChar char="Ø"/>
          </a:pPr>
          <a:r>
            <a:rPr lang="en-GB" sz="1600" kern="1200" noProof="0"/>
            <a:t>The </a:t>
          </a:r>
          <a:r>
            <a:rPr lang="en-GB" sz="1600" b="1" kern="1200" noProof="0"/>
            <a:t>impact on system operation, grid development</a:t>
          </a:r>
          <a:r>
            <a:rPr lang="en-GB" sz="1600" b="1" kern="1200" noProof="0">
              <a:latin typeface="Trebuchet MS"/>
            </a:rPr>
            <a:t>,</a:t>
          </a:r>
          <a:r>
            <a:rPr lang="en-GB" sz="1600" b="1" kern="1200" noProof="0"/>
            <a:t> and maintenance</a:t>
          </a:r>
          <a:r>
            <a:rPr lang="en-GB" sz="1600" kern="1200" noProof="0"/>
            <a:t>: operational security, system stress, on processes etc., </a:t>
          </a:r>
        </a:p>
      </dgm:t>
    </dgm:pt>
    <dgm:pt modelId="{AFC5FC81-6F94-4C06-BFBF-89EF8672F1EE}" type="parTrans" cxnId="{1EBC08F6-CC50-4B2A-8F22-578EC2A4EC96}">
      <dgm:prSet/>
      <dgm:spPr/>
    </dgm:pt>
    <dgm:pt modelId="{179E0B94-367A-4CBE-9188-0B04513E43E4}" type="sibTrans" cxnId="{1EBC08F6-CC50-4B2A-8F22-578EC2A4EC96}">
      <dgm:prSet/>
      <dgm:spPr/>
    </dgm:pt>
    <dgm:pt modelId="{7B69E7A9-AF3C-4982-B9F5-6F043ABAFB01}" type="pres">
      <dgm:prSet presAssocID="{BAF72ED6-7DF0-430C-AA87-00215E6513A2}" presName="linear" presStyleCnt="0">
        <dgm:presLayoutVars>
          <dgm:dir/>
          <dgm:animLvl val="lvl"/>
          <dgm:resizeHandles val="exact"/>
        </dgm:presLayoutVars>
      </dgm:prSet>
      <dgm:spPr/>
    </dgm:pt>
    <dgm:pt modelId="{1698A435-0025-4B43-AE88-319D06DA16F7}" type="pres">
      <dgm:prSet presAssocID="{EC9153FA-46FA-4AD2-A40A-A703FF3C6B08}" presName="parentLin" presStyleCnt="0"/>
      <dgm:spPr/>
    </dgm:pt>
    <dgm:pt modelId="{B276E883-A187-4278-B284-BB433B503E5F}" type="pres">
      <dgm:prSet presAssocID="{EC9153FA-46FA-4AD2-A40A-A703FF3C6B08}" presName="parentLeftMargin" presStyleLbl="node1" presStyleIdx="0" presStyleCnt="1"/>
      <dgm:spPr/>
    </dgm:pt>
    <dgm:pt modelId="{F7D424DE-E4C4-4BCA-8182-8273D3AD7CF5}" type="pres">
      <dgm:prSet presAssocID="{EC9153FA-46FA-4AD2-A40A-A703FF3C6B08}" presName="parentText" presStyleLbl="node1" presStyleIdx="0" presStyleCnt="1">
        <dgm:presLayoutVars>
          <dgm:chMax val="0"/>
          <dgm:bulletEnabled val="1"/>
        </dgm:presLayoutVars>
      </dgm:prSet>
      <dgm:spPr/>
    </dgm:pt>
    <dgm:pt modelId="{0A326858-0686-44D9-A1F2-A9232B50C066}" type="pres">
      <dgm:prSet presAssocID="{EC9153FA-46FA-4AD2-A40A-A703FF3C6B08}" presName="negativeSpace" presStyleCnt="0"/>
      <dgm:spPr/>
    </dgm:pt>
    <dgm:pt modelId="{911183AF-8456-4627-AE26-CBD3F2274BF8}" type="pres">
      <dgm:prSet presAssocID="{EC9153FA-46FA-4AD2-A40A-A703FF3C6B08}" presName="childText" presStyleLbl="conFgAcc1" presStyleIdx="0" presStyleCnt="1" custLinFactNeighborX="802" custLinFactNeighborY="-5295">
        <dgm:presLayoutVars>
          <dgm:bulletEnabled val="1"/>
        </dgm:presLayoutVars>
      </dgm:prSet>
      <dgm:spPr/>
    </dgm:pt>
  </dgm:ptLst>
  <dgm:cxnLst>
    <dgm:cxn modelId="{588CBA02-A728-47A5-8417-9CDF9A9BA448}" type="presOf" srcId="{E933D8F9-8EC4-4990-B757-7D61F377AFC1}" destId="{911183AF-8456-4627-AE26-CBD3F2274BF8}" srcOrd="0" destOrd="4" presId="urn:microsoft.com/office/officeart/2005/8/layout/list1"/>
    <dgm:cxn modelId="{8D0D0403-8252-4631-9719-511D01A757FE}" type="presOf" srcId="{EC9153FA-46FA-4AD2-A40A-A703FF3C6B08}" destId="{B276E883-A187-4278-B284-BB433B503E5F}" srcOrd="0" destOrd="0" presId="urn:microsoft.com/office/officeart/2005/8/layout/list1"/>
    <dgm:cxn modelId="{F7D8D10D-852D-4780-9672-272E3AF5DC2F}" srcId="{EC9153FA-46FA-4AD2-A40A-A703FF3C6B08}" destId="{95B5CCD8-6ABF-4E93-8908-BD60646BA1C7}" srcOrd="1" destOrd="0" parTransId="{4025F16D-5128-49E9-88A2-A9628644070C}" sibTransId="{E0B526EC-F31F-42EA-A2EC-AA55E6FDE047}"/>
    <dgm:cxn modelId="{AF76B810-0CAE-48E4-9220-4D746AC29744}" type="presOf" srcId="{BAF72ED6-7DF0-430C-AA87-00215E6513A2}" destId="{7B69E7A9-AF3C-4982-B9F5-6F043ABAFB01}" srcOrd="0" destOrd="0" presId="urn:microsoft.com/office/officeart/2005/8/layout/list1"/>
    <dgm:cxn modelId="{E8047322-3FC4-4CED-88CC-43634D529F94}" srcId="{EC9153FA-46FA-4AD2-A40A-A703FF3C6B08}" destId="{E933D8F9-8EC4-4990-B757-7D61F377AFC1}" srcOrd="4" destOrd="0" parTransId="{86973F80-4A3D-4B24-BE79-4C31BAF6731D}" sibTransId="{DDB57D19-EA41-49A6-BF27-1DDB667D2DC7}"/>
    <dgm:cxn modelId="{B4F8915E-C3EF-43E7-96C0-371156EC7546}" srcId="{EC9153FA-46FA-4AD2-A40A-A703FF3C6B08}" destId="{9F0DE4A9-7024-4733-9323-0B834CA1E2A6}" srcOrd="0" destOrd="0" parTransId="{F341C211-F4B8-43D7-AC14-CBC7FA043416}" sibTransId="{B6E9C823-E47F-4742-831D-BAC873955F96}"/>
    <dgm:cxn modelId="{5DD7AA68-6ABC-4216-94E7-5F2967AB8C09}" type="presOf" srcId="{10456BDE-7722-4DE1-B72F-4A08C429DA6D}" destId="{911183AF-8456-4627-AE26-CBD3F2274BF8}" srcOrd="0" destOrd="3" presId="urn:microsoft.com/office/officeart/2005/8/layout/list1"/>
    <dgm:cxn modelId="{8E19B16C-470F-4983-85F2-06AFBAD79D30}" srcId="{EC9153FA-46FA-4AD2-A40A-A703FF3C6B08}" destId="{10456BDE-7722-4DE1-B72F-4A08C429DA6D}" srcOrd="3" destOrd="0" parTransId="{7BBF4E06-945E-46E8-8A51-F37019779B1C}" sibTransId="{FD5A05D1-946A-4E8D-A218-6BD98085EE66}"/>
    <dgm:cxn modelId="{EB75EB72-34D3-4D37-8971-D7493CD23896}" type="presOf" srcId="{EC9153FA-46FA-4AD2-A40A-A703FF3C6B08}" destId="{F7D424DE-E4C4-4BCA-8182-8273D3AD7CF5}" srcOrd="1" destOrd="0" presId="urn:microsoft.com/office/officeart/2005/8/layout/list1"/>
    <dgm:cxn modelId="{E5FC99A8-2747-4848-B8D7-5E5009160395}" srcId="{BAF72ED6-7DF0-430C-AA87-00215E6513A2}" destId="{EC9153FA-46FA-4AD2-A40A-A703FF3C6B08}" srcOrd="0" destOrd="0" parTransId="{69A84346-C132-420F-8A48-BA1BAE7D41D8}" sibTransId="{BB16B48C-0994-4542-8F68-5CA0FCEE61B4}"/>
    <dgm:cxn modelId="{F7DFDFB3-81F0-410E-B36F-72AE8CAEEDF8}" type="presOf" srcId="{13FA383C-03B2-490A-9376-0DB6BF5BAB7E}" destId="{911183AF-8456-4627-AE26-CBD3F2274BF8}" srcOrd="0" destOrd="2" presId="urn:microsoft.com/office/officeart/2005/8/layout/list1"/>
    <dgm:cxn modelId="{0FAA39B7-0DF0-403F-AA26-6559B4C55575}" type="presOf" srcId="{95B5CCD8-6ABF-4E93-8908-BD60646BA1C7}" destId="{911183AF-8456-4627-AE26-CBD3F2274BF8}" srcOrd="0" destOrd="1" presId="urn:microsoft.com/office/officeart/2005/8/layout/list1"/>
    <dgm:cxn modelId="{025CF1D5-AEAF-4861-ADD8-A492490B95AF}" type="presOf" srcId="{9F0DE4A9-7024-4733-9323-0B834CA1E2A6}" destId="{911183AF-8456-4627-AE26-CBD3F2274BF8}" srcOrd="0" destOrd="0" presId="urn:microsoft.com/office/officeart/2005/8/layout/list1"/>
    <dgm:cxn modelId="{1EBC08F6-CC50-4B2A-8F22-578EC2A4EC96}" srcId="{EC9153FA-46FA-4AD2-A40A-A703FF3C6B08}" destId="{13FA383C-03B2-490A-9376-0DB6BF5BAB7E}" srcOrd="2" destOrd="0" parTransId="{AFC5FC81-6F94-4C06-BFBF-89EF8672F1EE}" sibTransId="{179E0B94-367A-4CBE-9188-0B04513E43E4}"/>
    <dgm:cxn modelId="{0B7AFBE8-C81F-41E2-AC5E-37D0DE488796}" type="presParOf" srcId="{7B69E7A9-AF3C-4982-B9F5-6F043ABAFB01}" destId="{1698A435-0025-4B43-AE88-319D06DA16F7}" srcOrd="0" destOrd="0" presId="urn:microsoft.com/office/officeart/2005/8/layout/list1"/>
    <dgm:cxn modelId="{CAB3E600-ACA9-4B00-A7A5-D0537EDB3F2D}" type="presParOf" srcId="{1698A435-0025-4B43-AE88-319D06DA16F7}" destId="{B276E883-A187-4278-B284-BB433B503E5F}" srcOrd="0" destOrd="0" presId="urn:microsoft.com/office/officeart/2005/8/layout/list1"/>
    <dgm:cxn modelId="{F8E9BA0E-CE40-440F-8591-2DAAE841411B}" type="presParOf" srcId="{1698A435-0025-4B43-AE88-319D06DA16F7}" destId="{F7D424DE-E4C4-4BCA-8182-8273D3AD7CF5}" srcOrd="1" destOrd="0" presId="urn:microsoft.com/office/officeart/2005/8/layout/list1"/>
    <dgm:cxn modelId="{EC37727E-5970-45AD-A914-F47DC74C648E}" type="presParOf" srcId="{7B69E7A9-AF3C-4982-B9F5-6F043ABAFB01}" destId="{0A326858-0686-44D9-A1F2-A9232B50C066}" srcOrd="1" destOrd="0" presId="urn:microsoft.com/office/officeart/2005/8/layout/list1"/>
    <dgm:cxn modelId="{271E4662-12DF-454A-A189-18AD6FFEC761}" type="presParOf" srcId="{7B69E7A9-AF3C-4982-B9F5-6F043ABAFB01}" destId="{911183AF-8456-4627-AE26-CBD3F2274BF8}" srcOrd="2" destOrd="0" presId="urn:microsoft.com/office/officeart/2005/8/layout/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684BA3-71F2-4E44-BACF-77895765ACDC}" type="doc">
      <dgm:prSet loTypeId="urn:microsoft.com/office/officeart/2008/layout/VerticalCurvedList" loCatId="list" qsTypeId="urn:microsoft.com/office/officeart/2005/8/quickstyle/simple1#17" qsCatId="simple" csTypeId="urn:microsoft.com/office/officeart/2005/8/colors/accent6_2#1" csCatId="accent6" phldr="1"/>
      <dgm:spPr/>
      <dgm:t>
        <a:bodyPr/>
        <a:lstStyle/>
        <a:p>
          <a:endParaRPr lang="fr-FR"/>
        </a:p>
      </dgm:t>
    </dgm:pt>
    <dgm:pt modelId="{60F1715D-8F1D-4A92-BB82-36F36A5B591D}">
      <dgm:prSet phldrT="[Texte]"/>
      <dgm:spPr/>
      <dgm:t>
        <a:bodyPr/>
        <a:lstStyle/>
        <a:p>
          <a:pPr>
            <a:buNone/>
          </a:pPr>
          <a:r>
            <a:rPr lang="en-GB" b="0" i="0" noProof="0">
              <a:latin typeface="Calibri" panose="020F0502020204030204" pitchFamily="34" charset="0"/>
              <a:ea typeface="Calibri" panose="020F0502020204030204" pitchFamily="34" charset="0"/>
              <a:cs typeface="Calibri" panose="020F0502020204030204" pitchFamily="34" charset="0"/>
            </a:rPr>
            <a:t>EU balancing energy platforms (PICASSO, MARI) delivered strong welfare gains: ~€1.2bn economic surplus in 2025</a:t>
          </a:r>
          <a:endParaRPr lang="en-GB" noProof="0">
            <a:latin typeface="Calibri" panose="020F0502020204030204" pitchFamily="34" charset="0"/>
            <a:ea typeface="Calibri" panose="020F0502020204030204" pitchFamily="34" charset="0"/>
            <a:cs typeface="Calibri" panose="020F0502020204030204" pitchFamily="34" charset="0"/>
          </a:endParaRPr>
        </a:p>
      </dgm:t>
    </dgm:pt>
    <dgm:pt modelId="{387BCD2F-E5D3-4036-B546-A7115E62CCC1}" type="parTrans" cxnId="{648F808F-40F6-45FB-9412-287F91BC2AC6}">
      <dgm:prSet/>
      <dgm:spPr/>
      <dgm:t>
        <a:bodyPr/>
        <a:lstStyle/>
        <a:p>
          <a:endParaRPr lang="fr-FR"/>
        </a:p>
      </dgm:t>
    </dgm:pt>
    <dgm:pt modelId="{05CCC102-57A1-4542-9132-B5999C9CCA86}" type="sibTrans" cxnId="{648F808F-40F6-45FB-9412-287F91BC2AC6}">
      <dgm:prSet/>
      <dgm:spPr/>
      <dgm:t>
        <a:bodyPr/>
        <a:lstStyle/>
        <a:p>
          <a:endParaRPr lang="fr-FR"/>
        </a:p>
      </dgm:t>
    </dgm:pt>
    <dgm:pt modelId="{8D1A8EE8-B648-42F0-83F5-58A1ADE514D8}">
      <dgm:prSet phldrT="[Texte]"/>
      <dgm:spPr/>
      <dgm:t>
        <a:bodyPr/>
        <a:lstStyle/>
        <a:p>
          <a:r>
            <a:rPr lang="en-GB" noProof="0">
              <a:latin typeface="Calibri"/>
              <a:ea typeface="Calibri"/>
              <a:cs typeface="Calibri"/>
            </a:rPr>
            <a:t>Harmonisation of standard balancing products</a:t>
          </a:r>
        </a:p>
      </dgm:t>
    </dgm:pt>
    <dgm:pt modelId="{A8CADD5E-4A38-4977-A45B-8D0FCEEF36E2}" type="parTrans" cxnId="{261B041D-3A02-4F35-B826-E0EFE141A0C1}">
      <dgm:prSet/>
      <dgm:spPr/>
      <dgm:t>
        <a:bodyPr/>
        <a:lstStyle/>
        <a:p>
          <a:endParaRPr lang="fr-FR"/>
        </a:p>
      </dgm:t>
    </dgm:pt>
    <dgm:pt modelId="{D71BAA24-DF1E-4B27-AC41-B07459B55D3F}" type="sibTrans" cxnId="{261B041D-3A02-4F35-B826-E0EFE141A0C1}">
      <dgm:prSet/>
      <dgm:spPr/>
      <dgm:t>
        <a:bodyPr/>
        <a:lstStyle/>
        <a:p>
          <a:endParaRPr lang="fr-FR"/>
        </a:p>
      </dgm:t>
    </dgm:pt>
    <dgm:pt modelId="{D940D7ED-14AA-464F-AB5A-5B8FF6D2DF8C}">
      <dgm:prSet phldrT="[Texte]"/>
      <dgm:spPr/>
      <dgm:t>
        <a:bodyPr/>
        <a:lstStyle/>
        <a:p>
          <a:pPr rtl="0"/>
          <a:r>
            <a:rPr lang="en-GB" noProof="0">
              <a:latin typeface="Calibri"/>
              <a:ea typeface="Calibri"/>
              <a:cs typeface="Calibri"/>
            </a:rPr>
            <a:t>Harmonisation of 15-minute Imbalance Settlement Period, for majority of countries</a:t>
          </a:r>
          <a:endParaRPr lang="en-GB" noProof="0">
            <a:latin typeface="Calibri" panose="020F0502020204030204" pitchFamily="34" charset="0"/>
            <a:ea typeface="Calibri" panose="020F0502020204030204" pitchFamily="34" charset="0"/>
            <a:cs typeface="Calibri" panose="020F0502020204030204" pitchFamily="34" charset="0"/>
          </a:endParaRPr>
        </a:p>
      </dgm:t>
    </dgm:pt>
    <dgm:pt modelId="{43F51502-A6DA-4344-8BD9-8AE6EA262FFF}" type="parTrans" cxnId="{CDC7F35A-2186-4A7D-8A10-3E24C6C94663}">
      <dgm:prSet/>
      <dgm:spPr/>
      <dgm:t>
        <a:bodyPr/>
        <a:lstStyle/>
        <a:p>
          <a:endParaRPr lang="fr-FR"/>
        </a:p>
      </dgm:t>
    </dgm:pt>
    <dgm:pt modelId="{696E1C98-2449-473A-9EF9-616AA5044B17}" type="sibTrans" cxnId="{CDC7F35A-2186-4A7D-8A10-3E24C6C94663}">
      <dgm:prSet/>
      <dgm:spPr/>
      <dgm:t>
        <a:bodyPr/>
        <a:lstStyle/>
        <a:p>
          <a:endParaRPr lang="fr-FR"/>
        </a:p>
      </dgm:t>
    </dgm:pt>
    <dgm:pt modelId="{B137224A-0EF3-480C-A2E9-55AE8303844A}">
      <dgm:prSet phldrT="[Texte]"/>
      <dgm:spPr/>
      <dgm:t>
        <a:bodyPr/>
        <a:lstStyle/>
        <a:p>
          <a:pPr rtl="0"/>
          <a:r>
            <a:rPr lang="en-GB" noProof="0">
              <a:latin typeface="Calibri"/>
              <a:ea typeface="Calibri"/>
              <a:cs typeface="Calibri"/>
            </a:rPr>
            <a:t>Harmonised Cross-Zonal Capacity Allocation (development in progress)</a:t>
          </a:r>
        </a:p>
      </dgm:t>
    </dgm:pt>
    <dgm:pt modelId="{505FE6E5-08C9-4896-9CE5-2B95EC4F0846}" type="parTrans" cxnId="{058A9814-369A-4545-9780-27647DB7CD11}">
      <dgm:prSet/>
      <dgm:spPr/>
      <dgm:t>
        <a:bodyPr/>
        <a:lstStyle/>
        <a:p>
          <a:endParaRPr lang="fr-FR"/>
        </a:p>
      </dgm:t>
    </dgm:pt>
    <dgm:pt modelId="{33728020-9C09-4A2E-ACD7-F8B457BE93F1}" type="sibTrans" cxnId="{058A9814-369A-4545-9780-27647DB7CD11}">
      <dgm:prSet/>
      <dgm:spPr/>
      <dgm:t>
        <a:bodyPr/>
        <a:lstStyle/>
        <a:p>
          <a:endParaRPr lang="fr-FR"/>
        </a:p>
      </dgm:t>
    </dgm:pt>
    <dgm:pt modelId="{D08309D9-11A3-4D17-92B3-0041A3423AC3}">
      <dgm:prSet phldrT="[Texte]"/>
      <dgm:spPr/>
      <dgm:t>
        <a:bodyPr/>
        <a:lstStyle/>
        <a:p>
          <a:pPr rtl="0"/>
          <a:r>
            <a:rPr lang="en-GB" noProof="0">
              <a:latin typeface="Calibri"/>
              <a:ea typeface="Calibri"/>
              <a:cs typeface="Calibri"/>
            </a:rPr>
            <a:t>Market-based procurement of balancing energy and balancing capacity</a:t>
          </a:r>
        </a:p>
      </dgm:t>
    </dgm:pt>
    <dgm:pt modelId="{10079C1F-17B0-48FE-B37E-3959040F3EE6}" type="parTrans" cxnId="{7054A6AB-8855-4228-A6A1-3BC00E92038A}">
      <dgm:prSet/>
      <dgm:spPr/>
      <dgm:t>
        <a:bodyPr/>
        <a:lstStyle/>
        <a:p>
          <a:endParaRPr lang="fr-FR"/>
        </a:p>
      </dgm:t>
    </dgm:pt>
    <dgm:pt modelId="{67750E0E-AFED-43A7-860B-757AF9C449B9}" type="sibTrans" cxnId="{7054A6AB-8855-4228-A6A1-3BC00E92038A}">
      <dgm:prSet/>
      <dgm:spPr/>
      <dgm:t>
        <a:bodyPr/>
        <a:lstStyle/>
        <a:p>
          <a:endParaRPr lang="fr-FR"/>
        </a:p>
      </dgm:t>
    </dgm:pt>
    <dgm:pt modelId="{6DF26C79-000B-4C23-B2AE-39415DBD8475}">
      <dgm:prSet phldrT="[Texte]"/>
      <dgm:spPr/>
      <dgm:t>
        <a:bodyPr/>
        <a:lstStyle/>
        <a:p>
          <a:r>
            <a:rPr lang="en-GB" noProof="0">
              <a:latin typeface="Calibri"/>
              <a:ea typeface="Calibri"/>
              <a:cs typeface="Calibri"/>
            </a:rPr>
            <a:t>Imbalance Settlement Harmonisation methodology implementation</a:t>
          </a:r>
        </a:p>
      </dgm:t>
    </dgm:pt>
    <dgm:pt modelId="{726B2688-1F49-479C-8343-9F0669BE18DD}" type="parTrans" cxnId="{1DD1D962-8099-4258-B838-9F191F10C862}">
      <dgm:prSet/>
      <dgm:spPr/>
      <dgm:t>
        <a:bodyPr/>
        <a:lstStyle/>
        <a:p>
          <a:endParaRPr lang="fr-FR"/>
        </a:p>
      </dgm:t>
    </dgm:pt>
    <dgm:pt modelId="{BE0893F5-7E0D-4C92-917F-D68DDC0C5F42}" type="sibTrans" cxnId="{1DD1D962-8099-4258-B838-9F191F10C862}">
      <dgm:prSet/>
      <dgm:spPr/>
      <dgm:t>
        <a:bodyPr/>
        <a:lstStyle/>
        <a:p>
          <a:endParaRPr lang="fr-FR"/>
        </a:p>
      </dgm:t>
    </dgm:pt>
    <dgm:pt modelId="{E3241870-E08E-4B90-A065-BF8A073AD8DB}" type="pres">
      <dgm:prSet presAssocID="{86684BA3-71F2-4E44-BACF-77895765ACDC}" presName="Name0" presStyleCnt="0">
        <dgm:presLayoutVars>
          <dgm:chMax val="7"/>
          <dgm:chPref val="7"/>
          <dgm:dir/>
        </dgm:presLayoutVars>
      </dgm:prSet>
      <dgm:spPr/>
    </dgm:pt>
    <dgm:pt modelId="{C255C78D-7D9A-4380-8797-C397CBBB78E8}" type="pres">
      <dgm:prSet presAssocID="{86684BA3-71F2-4E44-BACF-77895765ACDC}" presName="Name1" presStyleCnt="0"/>
      <dgm:spPr/>
    </dgm:pt>
    <dgm:pt modelId="{46A86CC3-5979-42E3-B8C0-D401E46EC112}" type="pres">
      <dgm:prSet presAssocID="{86684BA3-71F2-4E44-BACF-77895765ACDC}" presName="cycle" presStyleCnt="0"/>
      <dgm:spPr/>
    </dgm:pt>
    <dgm:pt modelId="{D69CE195-1C92-45CC-B99F-95A40313F041}" type="pres">
      <dgm:prSet presAssocID="{86684BA3-71F2-4E44-BACF-77895765ACDC}" presName="srcNode" presStyleLbl="node1" presStyleIdx="0" presStyleCnt="6"/>
      <dgm:spPr/>
    </dgm:pt>
    <dgm:pt modelId="{2A1FC569-0A7E-4942-9F4A-A3285CC7377F}" type="pres">
      <dgm:prSet presAssocID="{86684BA3-71F2-4E44-BACF-77895765ACDC}" presName="conn" presStyleLbl="parChTrans1D2" presStyleIdx="0" presStyleCnt="1"/>
      <dgm:spPr/>
    </dgm:pt>
    <dgm:pt modelId="{E0F176C3-333B-480E-B62D-631F266A5759}" type="pres">
      <dgm:prSet presAssocID="{86684BA3-71F2-4E44-BACF-77895765ACDC}" presName="extraNode" presStyleLbl="node1" presStyleIdx="0" presStyleCnt="6"/>
      <dgm:spPr/>
    </dgm:pt>
    <dgm:pt modelId="{975BFFBA-B857-4A64-83CC-91639C92D68E}" type="pres">
      <dgm:prSet presAssocID="{86684BA3-71F2-4E44-BACF-77895765ACDC}" presName="dstNode" presStyleLbl="node1" presStyleIdx="0" presStyleCnt="6"/>
      <dgm:spPr/>
    </dgm:pt>
    <dgm:pt modelId="{A6A6EDD6-969F-4D2C-8F7C-AD02E49D42C6}" type="pres">
      <dgm:prSet presAssocID="{60F1715D-8F1D-4A92-BB82-36F36A5B591D}" presName="text_1" presStyleLbl="node1" presStyleIdx="0" presStyleCnt="6">
        <dgm:presLayoutVars>
          <dgm:bulletEnabled val="1"/>
        </dgm:presLayoutVars>
      </dgm:prSet>
      <dgm:spPr/>
    </dgm:pt>
    <dgm:pt modelId="{10086D48-CE26-48CB-9749-24241FB9EDED}" type="pres">
      <dgm:prSet presAssocID="{60F1715D-8F1D-4A92-BB82-36F36A5B591D}" presName="accent_1" presStyleCnt="0"/>
      <dgm:spPr/>
    </dgm:pt>
    <dgm:pt modelId="{C24C398D-6794-489F-8B12-947CFF9FB395}" type="pres">
      <dgm:prSet presAssocID="{60F1715D-8F1D-4A92-BB82-36F36A5B591D}" presName="accentRepeatNode" presStyleLbl="solidFgAcc1" presStyleIdx="0" presStyleCnt="6"/>
      <dgm:spPr/>
    </dgm:pt>
    <dgm:pt modelId="{4D679A4F-CF18-4837-B3BD-8952BC1D5B78}" type="pres">
      <dgm:prSet presAssocID="{8D1A8EE8-B648-42F0-83F5-58A1ADE514D8}" presName="text_2" presStyleLbl="node1" presStyleIdx="1" presStyleCnt="6">
        <dgm:presLayoutVars>
          <dgm:bulletEnabled val="1"/>
        </dgm:presLayoutVars>
      </dgm:prSet>
      <dgm:spPr/>
    </dgm:pt>
    <dgm:pt modelId="{CF6D0C98-F1AB-44F6-A870-70EF187F3CE7}" type="pres">
      <dgm:prSet presAssocID="{8D1A8EE8-B648-42F0-83F5-58A1ADE514D8}" presName="accent_2" presStyleCnt="0"/>
      <dgm:spPr/>
    </dgm:pt>
    <dgm:pt modelId="{9A294829-F9C9-439B-BF4F-A5225D1933D0}" type="pres">
      <dgm:prSet presAssocID="{8D1A8EE8-B648-42F0-83F5-58A1ADE514D8}" presName="accentRepeatNode" presStyleLbl="solidFgAcc1" presStyleIdx="1" presStyleCnt="6"/>
      <dgm:spPr/>
    </dgm:pt>
    <dgm:pt modelId="{025D3191-8E34-4FDB-9777-46913029D55D}" type="pres">
      <dgm:prSet presAssocID="{D940D7ED-14AA-464F-AB5A-5B8FF6D2DF8C}" presName="text_3" presStyleLbl="node1" presStyleIdx="2" presStyleCnt="6">
        <dgm:presLayoutVars>
          <dgm:bulletEnabled val="1"/>
        </dgm:presLayoutVars>
      </dgm:prSet>
      <dgm:spPr/>
    </dgm:pt>
    <dgm:pt modelId="{0864C1CC-4B3C-4086-B452-B176E85C140D}" type="pres">
      <dgm:prSet presAssocID="{D940D7ED-14AA-464F-AB5A-5B8FF6D2DF8C}" presName="accent_3" presStyleCnt="0"/>
      <dgm:spPr/>
    </dgm:pt>
    <dgm:pt modelId="{7520F256-053E-4F6A-B4C0-178E660C76FF}" type="pres">
      <dgm:prSet presAssocID="{D940D7ED-14AA-464F-AB5A-5B8FF6D2DF8C}" presName="accentRepeatNode" presStyleLbl="solidFgAcc1" presStyleIdx="2" presStyleCnt="6"/>
      <dgm:spPr/>
    </dgm:pt>
    <dgm:pt modelId="{027E00AB-FF57-4A02-98FA-33F0128AED7E}" type="pres">
      <dgm:prSet presAssocID="{B137224A-0EF3-480C-A2E9-55AE8303844A}" presName="text_4" presStyleLbl="node1" presStyleIdx="3" presStyleCnt="6">
        <dgm:presLayoutVars>
          <dgm:bulletEnabled val="1"/>
        </dgm:presLayoutVars>
      </dgm:prSet>
      <dgm:spPr/>
    </dgm:pt>
    <dgm:pt modelId="{FD8E0A86-EEFE-446A-9F12-250664BD0671}" type="pres">
      <dgm:prSet presAssocID="{B137224A-0EF3-480C-A2E9-55AE8303844A}" presName="accent_4" presStyleCnt="0"/>
      <dgm:spPr/>
    </dgm:pt>
    <dgm:pt modelId="{A488D12B-43C6-45C5-9018-2D2593386B26}" type="pres">
      <dgm:prSet presAssocID="{B137224A-0EF3-480C-A2E9-55AE8303844A}" presName="accentRepeatNode" presStyleLbl="solidFgAcc1" presStyleIdx="3" presStyleCnt="6"/>
      <dgm:spPr/>
    </dgm:pt>
    <dgm:pt modelId="{167DA1F9-29AD-4BA2-8E5F-27E8C0E34EA3}" type="pres">
      <dgm:prSet presAssocID="{D08309D9-11A3-4D17-92B3-0041A3423AC3}" presName="text_5" presStyleLbl="node1" presStyleIdx="4" presStyleCnt="6">
        <dgm:presLayoutVars>
          <dgm:bulletEnabled val="1"/>
        </dgm:presLayoutVars>
      </dgm:prSet>
      <dgm:spPr/>
    </dgm:pt>
    <dgm:pt modelId="{561564B2-2F73-423F-9B6F-7D6404C2D46C}" type="pres">
      <dgm:prSet presAssocID="{D08309D9-11A3-4D17-92B3-0041A3423AC3}" presName="accent_5" presStyleCnt="0"/>
      <dgm:spPr/>
    </dgm:pt>
    <dgm:pt modelId="{1CFC7DDA-7DE7-4CD3-9C6A-3C8F448202E4}" type="pres">
      <dgm:prSet presAssocID="{D08309D9-11A3-4D17-92B3-0041A3423AC3}" presName="accentRepeatNode" presStyleLbl="solidFgAcc1" presStyleIdx="4" presStyleCnt="6"/>
      <dgm:spPr/>
    </dgm:pt>
    <dgm:pt modelId="{851AC76D-4098-4EB3-A6A6-9FA85147973A}" type="pres">
      <dgm:prSet presAssocID="{6DF26C79-000B-4C23-B2AE-39415DBD8475}" presName="text_6" presStyleLbl="node1" presStyleIdx="5" presStyleCnt="6">
        <dgm:presLayoutVars>
          <dgm:bulletEnabled val="1"/>
        </dgm:presLayoutVars>
      </dgm:prSet>
      <dgm:spPr/>
    </dgm:pt>
    <dgm:pt modelId="{5230CC51-3B6C-4732-9E06-3CF43C10759F}" type="pres">
      <dgm:prSet presAssocID="{6DF26C79-000B-4C23-B2AE-39415DBD8475}" presName="accent_6" presStyleCnt="0"/>
      <dgm:spPr/>
    </dgm:pt>
    <dgm:pt modelId="{555C2278-9DBF-4A4A-B9D9-39DD288B2BB2}" type="pres">
      <dgm:prSet presAssocID="{6DF26C79-000B-4C23-B2AE-39415DBD8475}" presName="accentRepeatNode" presStyleLbl="solidFgAcc1" presStyleIdx="5" presStyleCnt="6"/>
      <dgm:spPr/>
    </dgm:pt>
  </dgm:ptLst>
  <dgm:cxnLst>
    <dgm:cxn modelId="{058A9814-369A-4545-9780-27647DB7CD11}" srcId="{86684BA3-71F2-4E44-BACF-77895765ACDC}" destId="{B137224A-0EF3-480C-A2E9-55AE8303844A}" srcOrd="3" destOrd="0" parTransId="{505FE6E5-08C9-4896-9CE5-2B95EC4F0846}" sibTransId="{33728020-9C09-4A2E-ACD7-F8B457BE93F1}"/>
    <dgm:cxn modelId="{261B041D-3A02-4F35-B826-E0EFE141A0C1}" srcId="{86684BA3-71F2-4E44-BACF-77895765ACDC}" destId="{8D1A8EE8-B648-42F0-83F5-58A1ADE514D8}" srcOrd="1" destOrd="0" parTransId="{A8CADD5E-4A38-4977-A45B-8D0FCEEF36E2}" sibTransId="{D71BAA24-DF1E-4B27-AC41-B07459B55D3F}"/>
    <dgm:cxn modelId="{4B9BE621-EB76-4CCA-8FE3-32ACD65676DD}" type="presOf" srcId="{60F1715D-8F1D-4A92-BB82-36F36A5B591D}" destId="{A6A6EDD6-969F-4D2C-8F7C-AD02E49D42C6}" srcOrd="0" destOrd="0" presId="urn:microsoft.com/office/officeart/2008/layout/VerticalCurvedList"/>
    <dgm:cxn modelId="{1DD1D962-8099-4258-B838-9F191F10C862}" srcId="{86684BA3-71F2-4E44-BACF-77895765ACDC}" destId="{6DF26C79-000B-4C23-B2AE-39415DBD8475}" srcOrd="5" destOrd="0" parTransId="{726B2688-1F49-479C-8343-9F0669BE18DD}" sibTransId="{BE0893F5-7E0D-4C92-917F-D68DDC0C5F42}"/>
    <dgm:cxn modelId="{5FA9AD4D-39D5-4788-B70D-0AB56DB2B738}" type="presOf" srcId="{D940D7ED-14AA-464F-AB5A-5B8FF6D2DF8C}" destId="{025D3191-8E34-4FDB-9777-46913029D55D}" srcOrd="0" destOrd="0" presId="urn:microsoft.com/office/officeart/2008/layout/VerticalCurvedList"/>
    <dgm:cxn modelId="{02829054-A202-48B0-A6FF-E10F5EC48024}" type="presOf" srcId="{05CCC102-57A1-4542-9132-B5999C9CCA86}" destId="{2A1FC569-0A7E-4942-9F4A-A3285CC7377F}" srcOrd="0" destOrd="0" presId="urn:microsoft.com/office/officeart/2008/layout/VerticalCurvedList"/>
    <dgm:cxn modelId="{C218EE74-ED0A-4AB4-8A78-3625A41AAA73}" type="presOf" srcId="{8D1A8EE8-B648-42F0-83F5-58A1ADE514D8}" destId="{4D679A4F-CF18-4837-B3BD-8952BC1D5B78}" srcOrd="0" destOrd="0" presId="urn:microsoft.com/office/officeart/2008/layout/VerticalCurvedList"/>
    <dgm:cxn modelId="{CDC7F35A-2186-4A7D-8A10-3E24C6C94663}" srcId="{86684BA3-71F2-4E44-BACF-77895765ACDC}" destId="{D940D7ED-14AA-464F-AB5A-5B8FF6D2DF8C}" srcOrd="2" destOrd="0" parTransId="{43F51502-A6DA-4344-8BD9-8AE6EA262FFF}" sibTransId="{696E1C98-2449-473A-9EF9-616AA5044B17}"/>
    <dgm:cxn modelId="{C457067D-7D21-4DF5-A88B-4C00D45B86E3}" type="presOf" srcId="{6DF26C79-000B-4C23-B2AE-39415DBD8475}" destId="{851AC76D-4098-4EB3-A6A6-9FA85147973A}" srcOrd="0" destOrd="0" presId="urn:microsoft.com/office/officeart/2008/layout/VerticalCurvedList"/>
    <dgm:cxn modelId="{648F808F-40F6-45FB-9412-287F91BC2AC6}" srcId="{86684BA3-71F2-4E44-BACF-77895765ACDC}" destId="{60F1715D-8F1D-4A92-BB82-36F36A5B591D}" srcOrd="0" destOrd="0" parTransId="{387BCD2F-E5D3-4036-B546-A7115E62CCC1}" sibTransId="{05CCC102-57A1-4542-9132-B5999C9CCA86}"/>
    <dgm:cxn modelId="{7054A6AB-8855-4228-A6A1-3BC00E92038A}" srcId="{86684BA3-71F2-4E44-BACF-77895765ACDC}" destId="{D08309D9-11A3-4D17-92B3-0041A3423AC3}" srcOrd="4" destOrd="0" parTransId="{10079C1F-17B0-48FE-B37E-3959040F3EE6}" sibTransId="{67750E0E-AFED-43A7-860B-757AF9C449B9}"/>
    <dgm:cxn modelId="{BB41E7CE-10C8-4A79-BE8B-CEE2E9A459B2}" type="presOf" srcId="{86684BA3-71F2-4E44-BACF-77895765ACDC}" destId="{E3241870-E08E-4B90-A065-BF8A073AD8DB}" srcOrd="0" destOrd="0" presId="urn:microsoft.com/office/officeart/2008/layout/VerticalCurvedList"/>
    <dgm:cxn modelId="{AB6015CF-2E40-4960-9AA4-246AF7156B40}" type="presOf" srcId="{D08309D9-11A3-4D17-92B3-0041A3423AC3}" destId="{167DA1F9-29AD-4BA2-8E5F-27E8C0E34EA3}" srcOrd="0" destOrd="0" presId="urn:microsoft.com/office/officeart/2008/layout/VerticalCurvedList"/>
    <dgm:cxn modelId="{A015E7F3-8E8A-4CE2-BDA9-35197101B724}" type="presOf" srcId="{B137224A-0EF3-480C-A2E9-55AE8303844A}" destId="{027E00AB-FF57-4A02-98FA-33F0128AED7E}" srcOrd="0" destOrd="0" presId="urn:microsoft.com/office/officeart/2008/layout/VerticalCurvedList"/>
    <dgm:cxn modelId="{08A5DA30-1911-4843-B211-206A918B40C2}" type="presParOf" srcId="{E3241870-E08E-4B90-A065-BF8A073AD8DB}" destId="{C255C78D-7D9A-4380-8797-C397CBBB78E8}" srcOrd="0" destOrd="0" presId="urn:microsoft.com/office/officeart/2008/layout/VerticalCurvedList"/>
    <dgm:cxn modelId="{270F5BB4-FCB3-4F24-9CD4-B779C3ABD346}" type="presParOf" srcId="{C255C78D-7D9A-4380-8797-C397CBBB78E8}" destId="{46A86CC3-5979-42E3-B8C0-D401E46EC112}" srcOrd="0" destOrd="0" presId="urn:microsoft.com/office/officeart/2008/layout/VerticalCurvedList"/>
    <dgm:cxn modelId="{0BCE0B8C-F73B-4BCE-82C1-EBB695B2B9DC}" type="presParOf" srcId="{46A86CC3-5979-42E3-B8C0-D401E46EC112}" destId="{D69CE195-1C92-45CC-B99F-95A40313F041}" srcOrd="0" destOrd="0" presId="urn:microsoft.com/office/officeart/2008/layout/VerticalCurvedList"/>
    <dgm:cxn modelId="{19DE48D5-F647-460D-B6E4-8856ED8897B9}" type="presParOf" srcId="{46A86CC3-5979-42E3-B8C0-D401E46EC112}" destId="{2A1FC569-0A7E-4942-9F4A-A3285CC7377F}" srcOrd="1" destOrd="0" presId="urn:microsoft.com/office/officeart/2008/layout/VerticalCurvedList"/>
    <dgm:cxn modelId="{7DFE4D6B-8182-40FE-B143-C18C2FBBFEC6}" type="presParOf" srcId="{46A86CC3-5979-42E3-B8C0-D401E46EC112}" destId="{E0F176C3-333B-480E-B62D-631F266A5759}" srcOrd="2" destOrd="0" presId="urn:microsoft.com/office/officeart/2008/layout/VerticalCurvedList"/>
    <dgm:cxn modelId="{94F4350F-76F1-4255-84BE-A69249AC07B0}" type="presParOf" srcId="{46A86CC3-5979-42E3-B8C0-D401E46EC112}" destId="{975BFFBA-B857-4A64-83CC-91639C92D68E}" srcOrd="3" destOrd="0" presId="urn:microsoft.com/office/officeart/2008/layout/VerticalCurvedList"/>
    <dgm:cxn modelId="{9FF54397-5FAE-4A8B-B447-A8671AA9972D}" type="presParOf" srcId="{C255C78D-7D9A-4380-8797-C397CBBB78E8}" destId="{A6A6EDD6-969F-4D2C-8F7C-AD02E49D42C6}" srcOrd="1" destOrd="0" presId="urn:microsoft.com/office/officeart/2008/layout/VerticalCurvedList"/>
    <dgm:cxn modelId="{4157F775-DE28-4BB3-A162-BB73FA7FB97F}" type="presParOf" srcId="{C255C78D-7D9A-4380-8797-C397CBBB78E8}" destId="{10086D48-CE26-48CB-9749-24241FB9EDED}" srcOrd="2" destOrd="0" presId="urn:microsoft.com/office/officeart/2008/layout/VerticalCurvedList"/>
    <dgm:cxn modelId="{BB6A4D0F-DBA8-4F0D-85D4-5CD84842A4AA}" type="presParOf" srcId="{10086D48-CE26-48CB-9749-24241FB9EDED}" destId="{C24C398D-6794-489F-8B12-947CFF9FB395}" srcOrd="0" destOrd="0" presId="urn:microsoft.com/office/officeart/2008/layout/VerticalCurvedList"/>
    <dgm:cxn modelId="{5FA7AC77-4269-4CB0-B648-0B6C52FD7944}" type="presParOf" srcId="{C255C78D-7D9A-4380-8797-C397CBBB78E8}" destId="{4D679A4F-CF18-4837-B3BD-8952BC1D5B78}" srcOrd="3" destOrd="0" presId="urn:microsoft.com/office/officeart/2008/layout/VerticalCurvedList"/>
    <dgm:cxn modelId="{2D836AE9-7C69-43BD-A1DF-365A0C01721C}" type="presParOf" srcId="{C255C78D-7D9A-4380-8797-C397CBBB78E8}" destId="{CF6D0C98-F1AB-44F6-A870-70EF187F3CE7}" srcOrd="4" destOrd="0" presId="urn:microsoft.com/office/officeart/2008/layout/VerticalCurvedList"/>
    <dgm:cxn modelId="{84C27FFA-710E-4634-9C7D-BD059B07330B}" type="presParOf" srcId="{CF6D0C98-F1AB-44F6-A870-70EF187F3CE7}" destId="{9A294829-F9C9-439B-BF4F-A5225D1933D0}" srcOrd="0" destOrd="0" presId="urn:microsoft.com/office/officeart/2008/layout/VerticalCurvedList"/>
    <dgm:cxn modelId="{81EC3F15-244C-4C57-9567-0FFC74A866DE}" type="presParOf" srcId="{C255C78D-7D9A-4380-8797-C397CBBB78E8}" destId="{025D3191-8E34-4FDB-9777-46913029D55D}" srcOrd="5" destOrd="0" presId="urn:microsoft.com/office/officeart/2008/layout/VerticalCurvedList"/>
    <dgm:cxn modelId="{63BD9C09-19FC-4C8E-862A-99589DA9B4AD}" type="presParOf" srcId="{C255C78D-7D9A-4380-8797-C397CBBB78E8}" destId="{0864C1CC-4B3C-4086-B452-B176E85C140D}" srcOrd="6" destOrd="0" presId="urn:microsoft.com/office/officeart/2008/layout/VerticalCurvedList"/>
    <dgm:cxn modelId="{A91F6E69-02B2-475B-8C6C-F7E6794B5D54}" type="presParOf" srcId="{0864C1CC-4B3C-4086-B452-B176E85C140D}" destId="{7520F256-053E-4F6A-B4C0-178E660C76FF}" srcOrd="0" destOrd="0" presId="urn:microsoft.com/office/officeart/2008/layout/VerticalCurvedList"/>
    <dgm:cxn modelId="{283168D5-27F4-4834-BDB5-39F51B5C11CF}" type="presParOf" srcId="{C255C78D-7D9A-4380-8797-C397CBBB78E8}" destId="{027E00AB-FF57-4A02-98FA-33F0128AED7E}" srcOrd="7" destOrd="0" presId="urn:microsoft.com/office/officeart/2008/layout/VerticalCurvedList"/>
    <dgm:cxn modelId="{3EB73204-2A86-4BFA-9168-1D15824856FF}" type="presParOf" srcId="{C255C78D-7D9A-4380-8797-C397CBBB78E8}" destId="{FD8E0A86-EEFE-446A-9F12-250664BD0671}" srcOrd="8" destOrd="0" presId="urn:microsoft.com/office/officeart/2008/layout/VerticalCurvedList"/>
    <dgm:cxn modelId="{838CAF17-60C1-40CF-8ED0-8F3CFBFB7A0C}" type="presParOf" srcId="{FD8E0A86-EEFE-446A-9F12-250664BD0671}" destId="{A488D12B-43C6-45C5-9018-2D2593386B26}" srcOrd="0" destOrd="0" presId="urn:microsoft.com/office/officeart/2008/layout/VerticalCurvedList"/>
    <dgm:cxn modelId="{0BD3864B-6716-4F5F-922B-C30B6A65B192}" type="presParOf" srcId="{C255C78D-7D9A-4380-8797-C397CBBB78E8}" destId="{167DA1F9-29AD-4BA2-8E5F-27E8C0E34EA3}" srcOrd="9" destOrd="0" presId="urn:microsoft.com/office/officeart/2008/layout/VerticalCurvedList"/>
    <dgm:cxn modelId="{83875F59-E4CF-4CFC-BCDC-CF57D3D4E90A}" type="presParOf" srcId="{C255C78D-7D9A-4380-8797-C397CBBB78E8}" destId="{561564B2-2F73-423F-9B6F-7D6404C2D46C}" srcOrd="10" destOrd="0" presId="urn:microsoft.com/office/officeart/2008/layout/VerticalCurvedList"/>
    <dgm:cxn modelId="{9D4A43D5-850F-41D1-A59B-368FF10DA7EF}" type="presParOf" srcId="{561564B2-2F73-423F-9B6F-7D6404C2D46C}" destId="{1CFC7DDA-7DE7-4CD3-9C6A-3C8F448202E4}" srcOrd="0" destOrd="0" presId="urn:microsoft.com/office/officeart/2008/layout/VerticalCurvedList"/>
    <dgm:cxn modelId="{F4A7F839-380F-453C-959E-C59B2E04F412}" type="presParOf" srcId="{C255C78D-7D9A-4380-8797-C397CBBB78E8}" destId="{851AC76D-4098-4EB3-A6A6-9FA85147973A}" srcOrd="11" destOrd="0" presId="urn:microsoft.com/office/officeart/2008/layout/VerticalCurvedList"/>
    <dgm:cxn modelId="{ADBCA32F-91E1-4BC3-98A2-CDD78E90B192}" type="presParOf" srcId="{C255C78D-7D9A-4380-8797-C397CBBB78E8}" destId="{5230CC51-3B6C-4732-9E06-3CF43C10759F}" srcOrd="12" destOrd="0" presId="urn:microsoft.com/office/officeart/2008/layout/VerticalCurvedList"/>
    <dgm:cxn modelId="{7E734ABE-9E67-4557-AF6F-143FA936CD0D}" type="presParOf" srcId="{5230CC51-3B6C-4732-9E06-3CF43C10759F}" destId="{555C2278-9DBF-4A4A-B9D9-39DD288B2BB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95459E7-1648-4B5F-B729-7BA76862E895}" type="doc">
      <dgm:prSet loTypeId="urn:microsoft.com/office/officeart/2005/8/layout/chevron1" loCatId="process" qsTypeId="urn:microsoft.com/office/officeart/2005/8/quickstyle/simple1#49" qsCatId="simple" csTypeId="urn:microsoft.com/office/officeart/2005/8/colors/accent2_1#1" csCatId="accent2" phldr="1"/>
      <dgm:spPr/>
      <dgm:t>
        <a:bodyPr/>
        <a:lstStyle/>
        <a:p>
          <a:endParaRPr lang="en-GB"/>
        </a:p>
      </dgm:t>
    </dgm:pt>
    <dgm:pt modelId="{544A4693-17A5-41EA-91CA-67F401F99F12}" type="pres">
      <dgm:prSet presAssocID="{D95459E7-1648-4B5F-B729-7BA76862E895}" presName="Name0" presStyleCnt="0">
        <dgm:presLayoutVars>
          <dgm:dir/>
          <dgm:animLvl val="lvl"/>
          <dgm:resizeHandles val="exact"/>
        </dgm:presLayoutVars>
      </dgm:prSet>
      <dgm:spPr/>
    </dgm:pt>
  </dgm:ptLst>
  <dgm:cxnLst>
    <dgm:cxn modelId="{0D1E2C74-C870-4A39-8528-6F98DA4A34A8}" type="presOf" srcId="{D95459E7-1648-4B5F-B729-7BA76862E895}" destId="{544A4693-17A5-41EA-91CA-67F401F99F1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95459E7-1648-4B5F-B729-7BA76862E895}" type="doc">
      <dgm:prSet loTypeId="urn:microsoft.com/office/officeart/2005/8/layout/chevron1" loCatId="process" qsTypeId="urn:microsoft.com/office/officeart/2005/8/quickstyle/simple1#50" qsCatId="simple" csTypeId="urn:microsoft.com/office/officeart/2005/8/colors/accent2_1#3" csCatId="accent2" phldr="1"/>
      <dgm:spPr/>
      <dgm:t>
        <a:bodyPr/>
        <a:lstStyle/>
        <a:p>
          <a:endParaRPr lang="en-GB"/>
        </a:p>
      </dgm:t>
    </dgm:pt>
    <dgm:pt modelId="{544A4693-17A5-41EA-91CA-67F401F99F12}" type="pres">
      <dgm:prSet presAssocID="{D95459E7-1648-4B5F-B729-7BA76862E895}" presName="Name0" presStyleCnt="0">
        <dgm:presLayoutVars>
          <dgm:dir/>
          <dgm:animLvl val="lvl"/>
          <dgm:resizeHandles val="exact"/>
        </dgm:presLayoutVars>
      </dgm:prSet>
      <dgm:spPr/>
    </dgm:pt>
  </dgm:ptLst>
  <dgm:cxnLst>
    <dgm:cxn modelId="{0D1E2C74-C870-4A39-8528-6F98DA4A34A8}" type="presOf" srcId="{D95459E7-1648-4B5F-B729-7BA76862E895}" destId="{544A4693-17A5-41EA-91CA-67F401F99F12}"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AFEA7D5-4EDE-40DB-985C-A58FA8D28538}" type="doc">
      <dgm:prSet loTypeId="urn:microsoft.com/office/officeart/2008/layout/VerticalCurvedList" loCatId="list" qsTypeId="urn:microsoft.com/office/officeart/2005/8/quickstyle/simple1#6" qsCatId="simple" csTypeId="urn:microsoft.com/office/officeart/2005/8/colors/accent1_2#2" csCatId="accent1" phldr="1"/>
      <dgm:spPr/>
      <dgm:t>
        <a:bodyPr/>
        <a:lstStyle/>
        <a:p>
          <a:endParaRPr lang="en-GB"/>
        </a:p>
      </dgm:t>
    </dgm:pt>
    <dgm:pt modelId="{6B950AFE-B527-48BC-9D65-FDCE46E3781F}">
      <dgm:prSet phldrT="[Text]"/>
      <dgm:spPr/>
      <dgm:t>
        <a:bodyPr/>
        <a:lstStyle/>
        <a:p>
          <a:pPr>
            <a:buFont typeface="Arial" panose="020B0604020202020204" pitchFamily="34" charset="0"/>
            <a:buChar char="•"/>
          </a:pPr>
          <a:r>
            <a:rPr lang="en-GB" b="0" i="0" noProof="0">
              <a:effectLst/>
              <a:latin typeface="inherit"/>
            </a:rPr>
            <a:t>An energy transition at the lowest cost for consumers requires </a:t>
          </a:r>
          <a:r>
            <a:rPr lang="en-GB" b="1" i="0" noProof="0">
              <a:effectLst/>
              <a:latin typeface="inherit"/>
            </a:rPr>
            <a:t>not only massive &amp; timely grid investments but also better use of existing grids</a:t>
          </a:r>
          <a:r>
            <a:rPr lang="en-GB" b="0" i="0" noProof="0">
              <a:effectLst/>
              <a:latin typeface="inherit"/>
            </a:rPr>
            <a:t>. Both operational evolutions (DLR, forecasts, PSTs, etc) and </a:t>
          </a:r>
          <a:r>
            <a:rPr lang="en-GB" b="1" i="0" noProof="0">
              <a:effectLst/>
              <a:latin typeface="inherit"/>
            </a:rPr>
            <a:t>Market design solutions </a:t>
          </a:r>
          <a:r>
            <a:rPr lang="en-GB" b="0" i="0" noProof="0">
              <a:effectLst/>
              <a:latin typeface="inherit"/>
            </a:rPr>
            <a:t>better reflecting physics are key to achieve this. Focus of our paper is the latter. </a:t>
          </a:r>
          <a:endParaRPr lang="en-GB" noProof="0"/>
        </a:p>
      </dgm:t>
    </dgm:pt>
    <dgm:pt modelId="{9BAC16C7-906B-4C3B-86F1-D94041272254}" type="parTrans" cxnId="{25FDEE0C-BF36-43FC-A80F-F4E9758E372D}">
      <dgm:prSet/>
      <dgm:spPr/>
      <dgm:t>
        <a:bodyPr/>
        <a:lstStyle/>
        <a:p>
          <a:endParaRPr lang="en-GB"/>
        </a:p>
      </dgm:t>
    </dgm:pt>
    <dgm:pt modelId="{35A4F317-AF26-403D-9606-9F00018E2F47}" type="sibTrans" cxnId="{25FDEE0C-BF36-43FC-A80F-F4E9758E372D}">
      <dgm:prSet/>
      <dgm:spPr/>
      <dgm:t>
        <a:bodyPr/>
        <a:lstStyle/>
        <a:p>
          <a:endParaRPr lang="en-GB"/>
        </a:p>
      </dgm:t>
    </dgm:pt>
    <dgm:pt modelId="{FA9EF193-AFAA-4C15-8329-702B8FBC1226}">
      <dgm:prSet/>
      <dgm:spPr/>
      <dgm:t>
        <a:bodyPr/>
        <a:lstStyle/>
        <a:p>
          <a:r>
            <a:rPr lang="en-GB" b="0" i="0" noProof="0">
              <a:effectLst/>
              <a:latin typeface="inherit"/>
            </a:rPr>
            <a:t>Different solutions exist: spatial granularity, locational siting incentives, preventive measures, Capacity Mechanism tools. As general principle, either the market design (and market participants) helps minimising or addressing congestions, or TSOs will need more tools (or preventive measures) for congestion management. </a:t>
          </a:r>
          <a:endParaRPr lang="en-GB" b="0" i="0" noProof="0">
            <a:effectLst/>
            <a:latin typeface="Aptos" panose="020B0004020202020204" pitchFamily="34" charset="0"/>
          </a:endParaRPr>
        </a:p>
      </dgm:t>
    </dgm:pt>
    <dgm:pt modelId="{49224AA5-0499-4FE2-842D-66448B6D2C1F}" type="parTrans" cxnId="{02E8C140-5E75-48A3-A084-B30EDF9F8163}">
      <dgm:prSet/>
      <dgm:spPr/>
      <dgm:t>
        <a:bodyPr/>
        <a:lstStyle/>
        <a:p>
          <a:endParaRPr lang="en-GB"/>
        </a:p>
      </dgm:t>
    </dgm:pt>
    <dgm:pt modelId="{49FC302C-3D3C-42E8-B259-D99ED0CA2EDF}" type="sibTrans" cxnId="{02E8C140-5E75-48A3-A084-B30EDF9F8163}">
      <dgm:prSet/>
      <dgm:spPr/>
      <dgm:t>
        <a:bodyPr/>
        <a:lstStyle/>
        <a:p>
          <a:endParaRPr lang="en-GB"/>
        </a:p>
      </dgm:t>
    </dgm:pt>
    <dgm:pt modelId="{32F72027-3A1E-49B5-9A24-AF5A377C007A}">
      <dgm:prSet/>
      <dgm:spPr/>
      <dgm:t>
        <a:bodyPr/>
        <a:lstStyle/>
        <a:p>
          <a:r>
            <a:rPr lang="en-GB" b="1" i="0" noProof="0">
              <a:effectLst/>
              <a:latin typeface="inherit"/>
            </a:rPr>
            <a:t>No one-size fits all</a:t>
          </a:r>
          <a:r>
            <a:rPr lang="en-GB" b="0" i="0" noProof="0">
              <a:effectLst/>
              <a:latin typeface="inherit"/>
            </a:rPr>
            <a:t>, as countries have different grid topologies/generation mix/demand and measures have different trade-offs which policy makers should be allowed to choose [as they may favour certain national policy objectives or group of stakeholders over others]</a:t>
          </a:r>
          <a:endParaRPr lang="en-GB" b="0" i="0" noProof="0">
            <a:effectLst/>
            <a:latin typeface="Aptos" panose="020B0004020202020204" pitchFamily="34" charset="0"/>
          </a:endParaRPr>
        </a:p>
      </dgm:t>
    </dgm:pt>
    <dgm:pt modelId="{C8E7B341-E934-4D82-9B74-A2F2BA05A5C0}" type="parTrans" cxnId="{AA91FD24-CF33-4EAA-ACFF-F0B1BF4C24D6}">
      <dgm:prSet/>
      <dgm:spPr/>
      <dgm:t>
        <a:bodyPr/>
        <a:lstStyle/>
        <a:p>
          <a:endParaRPr lang="en-GB"/>
        </a:p>
      </dgm:t>
    </dgm:pt>
    <dgm:pt modelId="{078E9B8F-75CC-4EF3-953A-C5E75F53E670}" type="sibTrans" cxnId="{AA91FD24-CF33-4EAA-ACFF-F0B1BF4C24D6}">
      <dgm:prSet/>
      <dgm:spPr/>
      <dgm:t>
        <a:bodyPr/>
        <a:lstStyle/>
        <a:p>
          <a:endParaRPr lang="en-GB"/>
        </a:p>
      </dgm:t>
    </dgm:pt>
    <dgm:pt modelId="{92A27EA2-A268-4339-9DDB-812597FBABCB}">
      <dgm:prSet/>
      <dgm:spPr/>
      <dgm:t>
        <a:bodyPr/>
        <a:lstStyle/>
        <a:p>
          <a:r>
            <a:rPr lang="en-GB" b="0" i="0" noProof="0">
              <a:effectLst/>
              <a:latin typeface="inherit"/>
            </a:rPr>
            <a:t>However, it's essential to identify </a:t>
          </a:r>
          <a:r>
            <a:rPr lang="en-GB" b="1" i="0" noProof="0">
              <a:effectLst/>
              <a:latin typeface="inherit"/>
            </a:rPr>
            <a:t>coherent policy pathways combining solutions </a:t>
          </a:r>
          <a:r>
            <a:rPr lang="en-GB" b="0" i="0" noProof="0">
              <a:effectLst/>
              <a:latin typeface="inherit"/>
            </a:rPr>
            <a:t>that can work efficiently together, while also preserving overall </a:t>
          </a:r>
          <a:r>
            <a:rPr lang="en-GB" b="1" i="0" noProof="0">
              <a:effectLst/>
              <a:latin typeface="inherit"/>
            </a:rPr>
            <a:t>IEM efficiency</a:t>
          </a:r>
          <a:r>
            <a:rPr lang="en-GB" b="0" i="0" noProof="0">
              <a:effectLst/>
              <a:latin typeface="inherit"/>
            </a:rPr>
            <a:t>. </a:t>
          </a:r>
          <a:endParaRPr lang="en-GB" b="0" i="0" noProof="0">
            <a:effectLst/>
            <a:latin typeface="Aptos" panose="020B0004020202020204" pitchFamily="34" charset="0"/>
          </a:endParaRPr>
        </a:p>
      </dgm:t>
    </dgm:pt>
    <dgm:pt modelId="{809DC935-817A-4CF9-8C5B-7F47A1C8268E}" type="parTrans" cxnId="{14997124-17D7-4538-BE1C-3CE6EEC5E8A3}">
      <dgm:prSet/>
      <dgm:spPr/>
      <dgm:t>
        <a:bodyPr/>
        <a:lstStyle/>
        <a:p>
          <a:endParaRPr lang="en-GB"/>
        </a:p>
      </dgm:t>
    </dgm:pt>
    <dgm:pt modelId="{9C85E0AF-022B-4DB8-A850-BBACC48CDD3C}" type="sibTrans" cxnId="{14997124-17D7-4538-BE1C-3CE6EEC5E8A3}">
      <dgm:prSet/>
      <dgm:spPr/>
      <dgm:t>
        <a:bodyPr/>
        <a:lstStyle/>
        <a:p>
          <a:endParaRPr lang="en-GB"/>
        </a:p>
      </dgm:t>
    </dgm:pt>
    <dgm:pt modelId="{ABD728E7-C322-4D90-82E5-FCE664AF0615}">
      <dgm:prSet/>
      <dgm:spPr/>
      <dgm:t>
        <a:bodyPr/>
        <a:lstStyle/>
        <a:p>
          <a:r>
            <a:rPr lang="en-GB" b="0" i="0" noProof="0">
              <a:effectLst/>
              <a:latin typeface="inherit"/>
            </a:rPr>
            <a:t>Many of the measures identified can be already implemented at national level, while others may require legislative adjustments [e.g. 70%]</a:t>
          </a:r>
          <a:endParaRPr lang="en-GB" b="0" i="0" noProof="0">
            <a:effectLst/>
            <a:latin typeface="Aptos" panose="020B0004020202020204" pitchFamily="34" charset="0"/>
          </a:endParaRPr>
        </a:p>
      </dgm:t>
    </dgm:pt>
    <dgm:pt modelId="{46BD930B-BF8B-4D14-9016-7946AFB72C35}" type="parTrans" cxnId="{EC13449A-5C46-45E7-92F4-D48D474C0123}">
      <dgm:prSet/>
      <dgm:spPr/>
      <dgm:t>
        <a:bodyPr/>
        <a:lstStyle/>
        <a:p>
          <a:endParaRPr lang="en-GB"/>
        </a:p>
      </dgm:t>
    </dgm:pt>
    <dgm:pt modelId="{738BDA4F-3B98-4277-82E3-F876E6592CA3}" type="sibTrans" cxnId="{EC13449A-5C46-45E7-92F4-D48D474C0123}">
      <dgm:prSet/>
      <dgm:spPr/>
      <dgm:t>
        <a:bodyPr/>
        <a:lstStyle/>
        <a:p>
          <a:endParaRPr lang="en-GB"/>
        </a:p>
      </dgm:t>
    </dgm:pt>
    <dgm:pt modelId="{3F508754-BDBB-435F-ABD3-07D0F00A8839}" type="pres">
      <dgm:prSet presAssocID="{CAFEA7D5-4EDE-40DB-985C-A58FA8D28538}" presName="Name0" presStyleCnt="0">
        <dgm:presLayoutVars>
          <dgm:chMax val="7"/>
          <dgm:chPref val="7"/>
          <dgm:dir/>
        </dgm:presLayoutVars>
      </dgm:prSet>
      <dgm:spPr/>
    </dgm:pt>
    <dgm:pt modelId="{6678535B-4634-4654-B5EE-5AF460C0405D}" type="pres">
      <dgm:prSet presAssocID="{CAFEA7D5-4EDE-40DB-985C-A58FA8D28538}" presName="Name1" presStyleCnt="0"/>
      <dgm:spPr/>
    </dgm:pt>
    <dgm:pt modelId="{204DAD75-EDD3-4911-835B-2584A9D5A47D}" type="pres">
      <dgm:prSet presAssocID="{CAFEA7D5-4EDE-40DB-985C-A58FA8D28538}" presName="cycle" presStyleCnt="0"/>
      <dgm:spPr/>
    </dgm:pt>
    <dgm:pt modelId="{865E9072-5CD0-4E81-A0D1-A2E785F08B63}" type="pres">
      <dgm:prSet presAssocID="{CAFEA7D5-4EDE-40DB-985C-A58FA8D28538}" presName="srcNode" presStyleLbl="node1" presStyleIdx="0" presStyleCnt="5"/>
      <dgm:spPr/>
    </dgm:pt>
    <dgm:pt modelId="{3FD1A943-4FEF-4C97-A521-54256888D6F5}" type="pres">
      <dgm:prSet presAssocID="{CAFEA7D5-4EDE-40DB-985C-A58FA8D28538}" presName="conn" presStyleLbl="parChTrans1D2" presStyleIdx="0" presStyleCnt="1"/>
      <dgm:spPr/>
    </dgm:pt>
    <dgm:pt modelId="{FF7B88FF-C3DB-4C44-9EF8-5EE5B068C496}" type="pres">
      <dgm:prSet presAssocID="{CAFEA7D5-4EDE-40DB-985C-A58FA8D28538}" presName="extraNode" presStyleLbl="node1" presStyleIdx="0" presStyleCnt="5"/>
      <dgm:spPr/>
    </dgm:pt>
    <dgm:pt modelId="{DE545004-CFE3-45D8-AA59-716B5DE3E6D1}" type="pres">
      <dgm:prSet presAssocID="{CAFEA7D5-4EDE-40DB-985C-A58FA8D28538}" presName="dstNode" presStyleLbl="node1" presStyleIdx="0" presStyleCnt="5"/>
      <dgm:spPr/>
    </dgm:pt>
    <dgm:pt modelId="{9E04BABF-F58F-427C-ADD1-24B057DFFAF3}" type="pres">
      <dgm:prSet presAssocID="{6B950AFE-B527-48BC-9D65-FDCE46E3781F}" presName="text_1" presStyleLbl="node1" presStyleIdx="0" presStyleCnt="5">
        <dgm:presLayoutVars>
          <dgm:bulletEnabled val="1"/>
        </dgm:presLayoutVars>
      </dgm:prSet>
      <dgm:spPr/>
    </dgm:pt>
    <dgm:pt modelId="{6ADF119D-072A-47FD-A795-6D666D6DC5EB}" type="pres">
      <dgm:prSet presAssocID="{6B950AFE-B527-48BC-9D65-FDCE46E3781F}" presName="accent_1" presStyleCnt="0"/>
      <dgm:spPr/>
    </dgm:pt>
    <dgm:pt modelId="{08125624-5A5C-47A7-91B5-629454E33056}" type="pres">
      <dgm:prSet presAssocID="{6B950AFE-B527-48BC-9D65-FDCE46E3781F}" presName="accentRepeatNode" presStyleLbl="solidFgAcc1" presStyleIdx="0" presStyleCnt="5"/>
      <dgm:spPr/>
    </dgm:pt>
    <dgm:pt modelId="{9CEFF441-DB9F-4E53-9C45-BA24EF8A0614}" type="pres">
      <dgm:prSet presAssocID="{FA9EF193-AFAA-4C15-8329-702B8FBC1226}" presName="text_2" presStyleLbl="node1" presStyleIdx="1" presStyleCnt="5">
        <dgm:presLayoutVars>
          <dgm:bulletEnabled val="1"/>
        </dgm:presLayoutVars>
      </dgm:prSet>
      <dgm:spPr/>
    </dgm:pt>
    <dgm:pt modelId="{103FEB55-044F-4708-BF1F-EC4AEEF2C470}" type="pres">
      <dgm:prSet presAssocID="{FA9EF193-AFAA-4C15-8329-702B8FBC1226}" presName="accent_2" presStyleCnt="0"/>
      <dgm:spPr/>
    </dgm:pt>
    <dgm:pt modelId="{6FC02B08-3968-4ED3-BE6A-468C01853C69}" type="pres">
      <dgm:prSet presAssocID="{FA9EF193-AFAA-4C15-8329-702B8FBC1226}" presName="accentRepeatNode" presStyleLbl="solidFgAcc1" presStyleIdx="1" presStyleCnt="5"/>
      <dgm:spPr/>
    </dgm:pt>
    <dgm:pt modelId="{3BE8333C-6E0B-42F5-8E79-F962366F6A08}" type="pres">
      <dgm:prSet presAssocID="{32F72027-3A1E-49B5-9A24-AF5A377C007A}" presName="text_3" presStyleLbl="node1" presStyleIdx="2" presStyleCnt="5">
        <dgm:presLayoutVars>
          <dgm:bulletEnabled val="1"/>
        </dgm:presLayoutVars>
      </dgm:prSet>
      <dgm:spPr/>
    </dgm:pt>
    <dgm:pt modelId="{A1734D0C-F817-4CDE-9E50-70BB77E0641B}" type="pres">
      <dgm:prSet presAssocID="{32F72027-3A1E-49B5-9A24-AF5A377C007A}" presName="accent_3" presStyleCnt="0"/>
      <dgm:spPr/>
    </dgm:pt>
    <dgm:pt modelId="{546510F5-4077-46DC-A7AA-3DC022853FB0}" type="pres">
      <dgm:prSet presAssocID="{32F72027-3A1E-49B5-9A24-AF5A377C007A}" presName="accentRepeatNode" presStyleLbl="solidFgAcc1" presStyleIdx="2" presStyleCnt="5"/>
      <dgm:spPr/>
    </dgm:pt>
    <dgm:pt modelId="{696B2279-84D9-4F20-B13A-2CCB351DC70C}" type="pres">
      <dgm:prSet presAssocID="{92A27EA2-A268-4339-9DDB-812597FBABCB}" presName="text_4" presStyleLbl="node1" presStyleIdx="3" presStyleCnt="5">
        <dgm:presLayoutVars>
          <dgm:bulletEnabled val="1"/>
        </dgm:presLayoutVars>
      </dgm:prSet>
      <dgm:spPr/>
    </dgm:pt>
    <dgm:pt modelId="{CCB0FC39-A3A8-45C7-8754-FA947C22EB50}" type="pres">
      <dgm:prSet presAssocID="{92A27EA2-A268-4339-9DDB-812597FBABCB}" presName="accent_4" presStyleCnt="0"/>
      <dgm:spPr/>
    </dgm:pt>
    <dgm:pt modelId="{8D913D11-74C8-490B-B2DC-5032994EABD8}" type="pres">
      <dgm:prSet presAssocID="{92A27EA2-A268-4339-9DDB-812597FBABCB}" presName="accentRepeatNode" presStyleLbl="solidFgAcc1" presStyleIdx="3" presStyleCnt="5"/>
      <dgm:spPr/>
    </dgm:pt>
    <dgm:pt modelId="{84154C3A-6812-4C85-90A8-786EF921B2E9}" type="pres">
      <dgm:prSet presAssocID="{ABD728E7-C322-4D90-82E5-FCE664AF0615}" presName="text_5" presStyleLbl="node1" presStyleIdx="4" presStyleCnt="5">
        <dgm:presLayoutVars>
          <dgm:bulletEnabled val="1"/>
        </dgm:presLayoutVars>
      </dgm:prSet>
      <dgm:spPr/>
    </dgm:pt>
    <dgm:pt modelId="{7E44B8DC-8DC3-4A40-8F95-56AC070B2C2F}" type="pres">
      <dgm:prSet presAssocID="{ABD728E7-C322-4D90-82E5-FCE664AF0615}" presName="accent_5" presStyleCnt="0"/>
      <dgm:spPr/>
    </dgm:pt>
    <dgm:pt modelId="{2BC11D3E-3143-4F9E-96FB-5763779C4AA0}" type="pres">
      <dgm:prSet presAssocID="{ABD728E7-C322-4D90-82E5-FCE664AF0615}" presName="accentRepeatNode" presStyleLbl="solidFgAcc1" presStyleIdx="4" presStyleCnt="5"/>
      <dgm:spPr/>
    </dgm:pt>
  </dgm:ptLst>
  <dgm:cxnLst>
    <dgm:cxn modelId="{25FDEE0C-BF36-43FC-A80F-F4E9758E372D}" srcId="{CAFEA7D5-4EDE-40DB-985C-A58FA8D28538}" destId="{6B950AFE-B527-48BC-9D65-FDCE46E3781F}" srcOrd="0" destOrd="0" parTransId="{9BAC16C7-906B-4C3B-86F1-D94041272254}" sibTransId="{35A4F317-AF26-403D-9606-9F00018E2F47}"/>
    <dgm:cxn modelId="{2CD4561C-1BCB-4B91-A89F-6840F5A4D050}" type="presOf" srcId="{ABD728E7-C322-4D90-82E5-FCE664AF0615}" destId="{84154C3A-6812-4C85-90A8-786EF921B2E9}" srcOrd="0" destOrd="0" presId="urn:microsoft.com/office/officeart/2008/layout/VerticalCurvedList"/>
    <dgm:cxn modelId="{14997124-17D7-4538-BE1C-3CE6EEC5E8A3}" srcId="{CAFEA7D5-4EDE-40DB-985C-A58FA8D28538}" destId="{92A27EA2-A268-4339-9DDB-812597FBABCB}" srcOrd="3" destOrd="0" parTransId="{809DC935-817A-4CF9-8C5B-7F47A1C8268E}" sibTransId="{9C85E0AF-022B-4DB8-A850-BBACC48CDD3C}"/>
    <dgm:cxn modelId="{AA91FD24-CF33-4EAA-ACFF-F0B1BF4C24D6}" srcId="{CAFEA7D5-4EDE-40DB-985C-A58FA8D28538}" destId="{32F72027-3A1E-49B5-9A24-AF5A377C007A}" srcOrd="2" destOrd="0" parTransId="{C8E7B341-E934-4D82-9B74-A2F2BA05A5C0}" sibTransId="{078E9B8F-75CC-4EF3-953A-C5E75F53E670}"/>
    <dgm:cxn modelId="{ECECDE31-3CB6-452D-9E00-20B595CA1F83}" type="presOf" srcId="{CAFEA7D5-4EDE-40DB-985C-A58FA8D28538}" destId="{3F508754-BDBB-435F-ABD3-07D0F00A8839}" srcOrd="0" destOrd="0" presId="urn:microsoft.com/office/officeart/2008/layout/VerticalCurvedList"/>
    <dgm:cxn modelId="{02E8C140-5E75-48A3-A084-B30EDF9F8163}" srcId="{CAFEA7D5-4EDE-40DB-985C-A58FA8D28538}" destId="{FA9EF193-AFAA-4C15-8329-702B8FBC1226}" srcOrd="1" destOrd="0" parTransId="{49224AA5-0499-4FE2-842D-66448B6D2C1F}" sibTransId="{49FC302C-3D3C-42E8-B259-D99ED0CA2EDF}"/>
    <dgm:cxn modelId="{7D040565-E94A-44F3-9EFF-13FE67F768F9}" type="presOf" srcId="{35A4F317-AF26-403D-9606-9F00018E2F47}" destId="{3FD1A943-4FEF-4C97-A521-54256888D6F5}" srcOrd="0" destOrd="0" presId="urn:microsoft.com/office/officeart/2008/layout/VerticalCurvedList"/>
    <dgm:cxn modelId="{520CAC69-C329-4C2A-A359-BFCC07B0B4CB}" type="presOf" srcId="{FA9EF193-AFAA-4C15-8329-702B8FBC1226}" destId="{9CEFF441-DB9F-4E53-9C45-BA24EF8A0614}" srcOrd="0" destOrd="0" presId="urn:microsoft.com/office/officeart/2008/layout/VerticalCurvedList"/>
    <dgm:cxn modelId="{EC13449A-5C46-45E7-92F4-D48D474C0123}" srcId="{CAFEA7D5-4EDE-40DB-985C-A58FA8D28538}" destId="{ABD728E7-C322-4D90-82E5-FCE664AF0615}" srcOrd="4" destOrd="0" parTransId="{46BD930B-BF8B-4D14-9016-7946AFB72C35}" sibTransId="{738BDA4F-3B98-4277-82E3-F876E6592CA3}"/>
    <dgm:cxn modelId="{4D80A4A8-CFE0-4239-AF07-27BC5D26BECB}" type="presOf" srcId="{32F72027-3A1E-49B5-9A24-AF5A377C007A}" destId="{3BE8333C-6E0B-42F5-8E79-F962366F6A08}" srcOrd="0" destOrd="0" presId="urn:microsoft.com/office/officeart/2008/layout/VerticalCurvedList"/>
    <dgm:cxn modelId="{FBD56ED9-86B8-4166-B8ED-43FF5123C582}" type="presOf" srcId="{92A27EA2-A268-4339-9DDB-812597FBABCB}" destId="{696B2279-84D9-4F20-B13A-2CCB351DC70C}" srcOrd="0" destOrd="0" presId="urn:microsoft.com/office/officeart/2008/layout/VerticalCurvedList"/>
    <dgm:cxn modelId="{A7F470EB-C11B-4E43-8AD5-C080391180C7}" type="presOf" srcId="{6B950AFE-B527-48BC-9D65-FDCE46E3781F}" destId="{9E04BABF-F58F-427C-ADD1-24B057DFFAF3}" srcOrd="0" destOrd="0" presId="urn:microsoft.com/office/officeart/2008/layout/VerticalCurvedList"/>
    <dgm:cxn modelId="{B04C80FB-69AB-4D20-B161-459AF93AD7D6}" type="presParOf" srcId="{3F508754-BDBB-435F-ABD3-07D0F00A8839}" destId="{6678535B-4634-4654-B5EE-5AF460C0405D}" srcOrd="0" destOrd="0" presId="urn:microsoft.com/office/officeart/2008/layout/VerticalCurvedList"/>
    <dgm:cxn modelId="{F56A7CB3-7F76-4ACC-A5D8-618E446095CF}" type="presParOf" srcId="{6678535B-4634-4654-B5EE-5AF460C0405D}" destId="{204DAD75-EDD3-4911-835B-2584A9D5A47D}" srcOrd="0" destOrd="0" presId="urn:microsoft.com/office/officeart/2008/layout/VerticalCurvedList"/>
    <dgm:cxn modelId="{90306310-8827-41CF-AFFC-91F5B721E443}" type="presParOf" srcId="{204DAD75-EDD3-4911-835B-2584A9D5A47D}" destId="{865E9072-5CD0-4E81-A0D1-A2E785F08B63}" srcOrd="0" destOrd="0" presId="urn:microsoft.com/office/officeart/2008/layout/VerticalCurvedList"/>
    <dgm:cxn modelId="{68B46DB7-49EE-44F7-B292-C9000339793D}" type="presParOf" srcId="{204DAD75-EDD3-4911-835B-2584A9D5A47D}" destId="{3FD1A943-4FEF-4C97-A521-54256888D6F5}" srcOrd="1" destOrd="0" presId="urn:microsoft.com/office/officeart/2008/layout/VerticalCurvedList"/>
    <dgm:cxn modelId="{4F75D540-E341-43B6-9E0E-F0FBAAB7B409}" type="presParOf" srcId="{204DAD75-EDD3-4911-835B-2584A9D5A47D}" destId="{FF7B88FF-C3DB-4C44-9EF8-5EE5B068C496}" srcOrd="2" destOrd="0" presId="urn:microsoft.com/office/officeart/2008/layout/VerticalCurvedList"/>
    <dgm:cxn modelId="{4A44FE66-4AEE-4472-86BA-2D3EC877BC5F}" type="presParOf" srcId="{204DAD75-EDD3-4911-835B-2584A9D5A47D}" destId="{DE545004-CFE3-45D8-AA59-716B5DE3E6D1}" srcOrd="3" destOrd="0" presId="urn:microsoft.com/office/officeart/2008/layout/VerticalCurvedList"/>
    <dgm:cxn modelId="{0060FD6C-48C8-415B-86A0-3FB53663CD8A}" type="presParOf" srcId="{6678535B-4634-4654-B5EE-5AF460C0405D}" destId="{9E04BABF-F58F-427C-ADD1-24B057DFFAF3}" srcOrd="1" destOrd="0" presId="urn:microsoft.com/office/officeart/2008/layout/VerticalCurvedList"/>
    <dgm:cxn modelId="{33126649-2523-4A7F-A0C9-7394DA8D304C}" type="presParOf" srcId="{6678535B-4634-4654-B5EE-5AF460C0405D}" destId="{6ADF119D-072A-47FD-A795-6D666D6DC5EB}" srcOrd="2" destOrd="0" presId="urn:microsoft.com/office/officeart/2008/layout/VerticalCurvedList"/>
    <dgm:cxn modelId="{6C26B9A8-4538-4A3E-9FD5-DBC1C2BF212D}" type="presParOf" srcId="{6ADF119D-072A-47FD-A795-6D666D6DC5EB}" destId="{08125624-5A5C-47A7-91B5-629454E33056}" srcOrd="0" destOrd="0" presId="urn:microsoft.com/office/officeart/2008/layout/VerticalCurvedList"/>
    <dgm:cxn modelId="{A8DB233E-E65E-4A0C-B3F0-FB4522DD34F8}" type="presParOf" srcId="{6678535B-4634-4654-B5EE-5AF460C0405D}" destId="{9CEFF441-DB9F-4E53-9C45-BA24EF8A0614}" srcOrd="3" destOrd="0" presId="urn:microsoft.com/office/officeart/2008/layout/VerticalCurvedList"/>
    <dgm:cxn modelId="{8B826EC0-4C20-481E-8E14-47A96801B308}" type="presParOf" srcId="{6678535B-4634-4654-B5EE-5AF460C0405D}" destId="{103FEB55-044F-4708-BF1F-EC4AEEF2C470}" srcOrd="4" destOrd="0" presId="urn:microsoft.com/office/officeart/2008/layout/VerticalCurvedList"/>
    <dgm:cxn modelId="{4DFB8EAC-1556-46E3-9530-D276C303D040}" type="presParOf" srcId="{103FEB55-044F-4708-BF1F-EC4AEEF2C470}" destId="{6FC02B08-3968-4ED3-BE6A-468C01853C69}" srcOrd="0" destOrd="0" presId="urn:microsoft.com/office/officeart/2008/layout/VerticalCurvedList"/>
    <dgm:cxn modelId="{7F512592-9006-4B76-A5F5-6BAAC99CD25D}" type="presParOf" srcId="{6678535B-4634-4654-B5EE-5AF460C0405D}" destId="{3BE8333C-6E0B-42F5-8E79-F962366F6A08}" srcOrd="5" destOrd="0" presId="urn:microsoft.com/office/officeart/2008/layout/VerticalCurvedList"/>
    <dgm:cxn modelId="{645D77D5-F3FC-403A-96C5-F380142B92CC}" type="presParOf" srcId="{6678535B-4634-4654-B5EE-5AF460C0405D}" destId="{A1734D0C-F817-4CDE-9E50-70BB77E0641B}" srcOrd="6" destOrd="0" presId="urn:microsoft.com/office/officeart/2008/layout/VerticalCurvedList"/>
    <dgm:cxn modelId="{DD3DA880-45B9-4109-BDC3-C78626AFD689}" type="presParOf" srcId="{A1734D0C-F817-4CDE-9E50-70BB77E0641B}" destId="{546510F5-4077-46DC-A7AA-3DC022853FB0}" srcOrd="0" destOrd="0" presId="urn:microsoft.com/office/officeart/2008/layout/VerticalCurvedList"/>
    <dgm:cxn modelId="{301B7F9C-4EE8-434C-B3E5-93797DBC1304}" type="presParOf" srcId="{6678535B-4634-4654-B5EE-5AF460C0405D}" destId="{696B2279-84D9-4F20-B13A-2CCB351DC70C}" srcOrd="7" destOrd="0" presId="urn:microsoft.com/office/officeart/2008/layout/VerticalCurvedList"/>
    <dgm:cxn modelId="{61EE3BA9-CE22-4150-AB54-EE2D9A9D6C0C}" type="presParOf" srcId="{6678535B-4634-4654-B5EE-5AF460C0405D}" destId="{CCB0FC39-A3A8-45C7-8754-FA947C22EB50}" srcOrd="8" destOrd="0" presId="urn:microsoft.com/office/officeart/2008/layout/VerticalCurvedList"/>
    <dgm:cxn modelId="{653E5773-5B86-45E0-B70D-00B6206A4A7B}" type="presParOf" srcId="{CCB0FC39-A3A8-45C7-8754-FA947C22EB50}" destId="{8D913D11-74C8-490B-B2DC-5032994EABD8}" srcOrd="0" destOrd="0" presId="urn:microsoft.com/office/officeart/2008/layout/VerticalCurvedList"/>
    <dgm:cxn modelId="{2A954220-B348-4710-BE7B-B13E11194EC1}" type="presParOf" srcId="{6678535B-4634-4654-B5EE-5AF460C0405D}" destId="{84154C3A-6812-4C85-90A8-786EF921B2E9}" srcOrd="9" destOrd="0" presId="urn:microsoft.com/office/officeart/2008/layout/VerticalCurvedList"/>
    <dgm:cxn modelId="{5C780F33-734C-4A55-B090-0DBFCD13496B}" type="presParOf" srcId="{6678535B-4634-4654-B5EE-5AF460C0405D}" destId="{7E44B8DC-8DC3-4A40-8F95-56AC070B2C2F}" srcOrd="10" destOrd="0" presId="urn:microsoft.com/office/officeart/2008/layout/VerticalCurvedList"/>
    <dgm:cxn modelId="{3A268A55-B4CA-4348-923F-ED239ED34545}" type="presParOf" srcId="{7E44B8DC-8DC3-4A40-8F95-56AC070B2C2F}" destId="{2BC11D3E-3143-4F9E-96FB-5763779C4AA0}"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53F9CC5-91A6-415E-9B93-302715028954}" type="doc">
      <dgm:prSet loTypeId="urn:microsoft.com/office/officeart/2008/layout/PictureStrips" loCatId="list" qsTypeId="urn:microsoft.com/office/officeart/2005/8/quickstyle/simple1#51" qsCatId="simple" csTypeId="urn:microsoft.com/office/officeart/2005/8/colors/colorful1#1" csCatId="colorful" phldr="1"/>
      <dgm:spPr/>
      <dgm:t>
        <a:bodyPr/>
        <a:lstStyle/>
        <a:p>
          <a:endParaRPr lang="en-US"/>
        </a:p>
      </dgm:t>
    </dgm:pt>
    <dgm:pt modelId="{CB3955D1-A51B-47F1-BB95-1CD983BAEC66}">
      <dgm:prSet phldrT="[Text]" custT="1"/>
      <dgm:spPr/>
      <dgm:t>
        <a:bodyPr/>
        <a:lstStyle/>
        <a:p>
          <a:pPr>
            <a:buNone/>
          </a:pPr>
          <a:r>
            <a:rPr lang="en-US" sz="1200" b="1"/>
            <a:t>R2: Define and publish a transparent roadmap to implement local markets</a:t>
          </a:r>
        </a:p>
      </dgm:t>
    </dgm:pt>
    <dgm:pt modelId="{353675F7-58D5-4A01-B0AB-9499E11DCCD0}" type="parTrans" cxnId="{08341A7C-9218-4082-B5F4-A9162FA1FF67}">
      <dgm:prSet/>
      <dgm:spPr/>
      <dgm:t>
        <a:bodyPr/>
        <a:lstStyle/>
        <a:p>
          <a:endParaRPr lang="en-US"/>
        </a:p>
      </dgm:t>
    </dgm:pt>
    <dgm:pt modelId="{F41C4868-9732-4A9F-B3B1-AD655BBEBF1A}" type="sibTrans" cxnId="{08341A7C-9218-4082-B5F4-A9162FA1FF67}">
      <dgm:prSet/>
      <dgm:spPr/>
      <dgm:t>
        <a:bodyPr/>
        <a:lstStyle/>
        <a:p>
          <a:endParaRPr lang="en-US"/>
        </a:p>
      </dgm:t>
    </dgm:pt>
    <dgm:pt modelId="{0DCCAF3F-71A3-4F42-BE67-0AD05CE150BE}">
      <dgm:prSet custT="1"/>
      <dgm:spPr/>
      <dgm:t>
        <a:bodyPr/>
        <a:lstStyle/>
        <a:p>
          <a:r>
            <a:rPr lang="en-US" sz="1200" b="1"/>
            <a:t>R10: Establish efficient TSO–DSO and DSO–DSO coordination through jointly defined proposals</a:t>
          </a:r>
        </a:p>
      </dgm:t>
    </dgm:pt>
    <dgm:pt modelId="{B2352480-3A01-469A-BC14-963D1E1B586B}" type="parTrans" cxnId="{D736F3C0-C2AF-41B7-A35B-2896FFB84068}">
      <dgm:prSet/>
      <dgm:spPr/>
      <dgm:t>
        <a:bodyPr/>
        <a:lstStyle/>
        <a:p>
          <a:endParaRPr lang="en-US"/>
        </a:p>
      </dgm:t>
    </dgm:pt>
    <dgm:pt modelId="{C3316282-1917-4A29-B0B8-E0C2F5B81520}" type="sibTrans" cxnId="{D736F3C0-C2AF-41B7-A35B-2896FFB84068}">
      <dgm:prSet/>
      <dgm:spPr/>
      <dgm:t>
        <a:bodyPr/>
        <a:lstStyle/>
        <a:p>
          <a:endParaRPr lang="en-US"/>
        </a:p>
      </dgm:t>
    </dgm:pt>
    <dgm:pt modelId="{A29764A8-89DA-4A12-830C-9021369A898D}">
      <dgm:prSet custT="1"/>
      <dgm:spPr/>
      <dgm:t>
        <a:bodyPr/>
        <a:lstStyle/>
        <a:p>
          <a:r>
            <a:rPr lang="en-US" sz="1200" b="1"/>
            <a:t>R11: Develop proportional, standardised and interoperable data, ICT and (near-)real-time communication requirements for local flexibility services</a:t>
          </a:r>
        </a:p>
      </dgm:t>
    </dgm:pt>
    <dgm:pt modelId="{79F87F7B-7B14-4273-97EE-5E1EFEEA2184}" type="parTrans" cxnId="{F899E76C-25B3-449E-9362-84201F44CC1E}">
      <dgm:prSet/>
      <dgm:spPr/>
      <dgm:t>
        <a:bodyPr/>
        <a:lstStyle/>
        <a:p>
          <a:endParaRPr lang="en-US"/>
        </a:p>
      </dgm:t>
    </dgm:pt>
    <dgm:pt modelId="{C2EEE6B8-977D-4E4E-B687-448C807FC5F5}" type="sibTrans" cxnId="{F899E76C-25B3-449E-9362-84201F44CC1E}">
      <dgm:prSet/>
      <dgm:spPr/>
      <dgm:t>
        <a:bodyPr/>
        <a:lstStyle/>
        <a:p>
          <a:endParaRPr lang="en-US"/>
        </a:p>
      </dgm:t>
    </dgm:pt>
    <dgm:pt modelId="{16D45ACE-A27C-4168-9235-48F15C965988}">
      <dgm:prSet custT="1"/>
      <dgm:spPr/>
      <dgm:t>
        <a:bodyPr/>
        <a:lstStyle/>
        <a:p>
          <a:r>
            <a:rPr lang="en-US" sz="1200" b="1"/>
            <a:t>R9: Ensure physical delivery of flexibility to the grid</a:t>
          </a:r>
        </a:p>
      </dgm:t>
    </dgm:pt>
    <dgm:pt modelId="{3ADFBFC4-E98D-4D29-9A36-67C35D88DD0A}" type="parTrans" cxnId="{B9F5ABDC-2C05-4E1D-B435-7DBC620E81F4}">
      <dgm:prSet/>
      <dgm:spPr/>
      <dgm:t>
        <a:bodyPr/>
        <a:lstStyle/>
        <a:p>
          <a:endParaRPr lang="en-US"/>
        </a:p>
      </dgm:t>
    </dgm:pt>
    <dgm:pt modelId="{8A245BFA-3D12-4681-A664-2EEB348128B8}" type="sibTrans" cxnId="{B9F5ABDC-2C05-4E1D-B435-7DBC620E81F4}">
      <dgm:prSet/>
      <dgm:spPr/>
      <dgm:t>
        <a:bodyPr/>
        <a:lstStyle/>
        <a:p>
          <a:endParaRPr lang="en-US"/>
        </a:p>
      </dgm:t>
    </dgm:pt>
    <dgm:pt modelId="{3B640535-A54B-43D4-8B24-B81CE3701445}">
      <dgm:prSet custT="1"/>
      <dgm:spPr/>
      <dgm:t>
        <a:bodyPr/>
        <a:lstStyle/>
        <a:p>
          <a:r>
            <a:rPr lang="en-US" sz="1200" b="1"/>
            <a:t>R8: Establish Flexibility Information System (FIS) modules by building on existing infrastructures</a:t>
          </a:r>
        </a:p>
      </dgm:t>
    </dgm:pt>
    <dgm:pt modelId="{39E0308C-6B82-4027-914E-22C68FE4EFB7}" type="parTrans" cxnId="{A0D144AE-42B8-49E2-8FED-22A63EF90057}">
      <dgm:prSet/>
      <dgm:spPr/>
      <dgm:t>
        <a:bodyPr/>
        <a:lstStyle/>
        <a:p>
          <a:endParaRPr lang="en-US"/>
        </a:p>
      </dgm:t>
    </dgm:pt>
    <dgm:pt modelId="{6496CA33-F922-475F-B28D-A17C74C45956}" type="sibTrans" cxnId="{A0D144AE-42B8-49E2-8FED-22A63EF90057}">
      <dgm:prSet/>
      <dgm:spPr/>
      <dgm:t>
        <a:bodyPr/>
        <a:lstStyle/>
        <a:p>
          <a:endParaRPr lang="en-US"/>
        </a:p>
      </dgm:t>
    </dgm:pt>
    <dgm:pt modelId="{3EF8D4C8-B4E6-4E70-BBD3-64A987519442}">
      <dgm:prSet custT="1"/>
      <dgm:spPr/>
      <dgm:t>
        <a:bodyPr/>
        <a:lstStyle/>
        <a:p>
          <a:r>
            <a:rPr lang="en-US" sz="1200" b="1"/>
            <a:t>R5: Secure the flexibility value from end-to-end</a:t>
          </a:r>
        </a:p>
      </dgm:t>
    </dgm:pt>
    <dgm:pt modelId="{24B3830B-F7CA-41A6-8A46-B18ABBA398B9}" type="parTrans" cxnId="{3FA11782-D135-48B7-B825-5D05C52AA413}">
      <dgm:prSet/>
      <dgm:spPr/>
      <dgm:t>
        <a:bodyPr/>
        <a:lstStyle/>
        <a:p>
          <a:endParaRPr lang="en-US"/>
        </a:p>
      </dgm:t>
    </dgm:pt>
    <dgm:pt modelId="{149D0B88-05A0-4BA0-BB19-8E0720C80C28}" type="sibTrans" cxnId="{3FA11782-D135-48B7-B825-5D05C52AA413}">
      <dgm:prSet/>
      <dgm:spPr/>
      <dgm:t>
        <a:bodyPr/>
        <a:lstStyle/>
        <a:p>
          <a:endParaRPr lang="en-US"/>
        </a:p>
      </dgm:t>
    </dgm:pt>
    <dgm:pt modelId="{3680E33F-61E3-451F-8E7A-1187DBCF7486}">
      <dgm:prSet custT="1"/>
      <dgm:spPr/>
      <dgm:t>
        <a:bodyPr/>
        <a:lstStyle/>
        <a:p>
          <a:r>
            <a:rPr lang="en-US" sz="1200" b="1"/>
            <a:t>R1: </a:t>
          </a:r>
          <a:r>
            <a:rPr lang="en-US" sz="1200" b="1">
              <a:solidFill>
                <a:schemeClr val="tx1"/>
              </a:solidFill>
            </a:rPr>
            <a:t>Start now and embrace the opportunities and challenges that come with the use of flexibility services</a:t>
          </a:r>
        </a:p>
      </dgm:t>
    </dgm:pt>
    <dgm:pt modelId="{705F1398-2C6F-4891-BED3-ECA48828AD51}" type="parTrans" cxnId="{2F43027A-A32F-43BD-A472-4B113E7FFADC}">
      <dgm:prSet/>
      <dgm:spPr/>
      <dgm:t>
        <a:bodyPr/>
        <a:lstStyle/>
        <a:p>
          <a:endParaRPr lang="en-US"/>
        </a:p>
      </dgm:t>
    </dgm:pt>
    <dgm:pt modelId="{E00BE2AC-D865-441E-AF4A-16A9F9D2B9B6}" type="sibTrans" cxnId="{2F43027A-A32F-43BD-A472-4B113E7FFADC}">
      <dgm:prSet/>
      <dgm:spPr/>
      <dgm:t>
        <a:bodyPr/>
        <a:lstStyle/>
        <a:p>
          <a:endParaRPr lang="en-US"/>
        </a:p>
      </dgm:t>
    </dgm:pt>
    <dgm:pt modelId="{71FC2CE4-AAB1-444D-851D-648458D6DAC2}">
      <dgm:prSet custT="1"/>
      <dgm:spPr/>
      <dgm:t>
        <a:bodyPr/>
        <a:lstStyle/>
        <a:p>
          <a:r>
            <a:rPr lang="en-US" sz="1200" b="1"/>
            <a:t>R3: Engage Stakeholders in the implementation process and jointly manage change</a:t>
          </a:r>
        </a:p>
      </dgm:t>
    </dgm:pt>
    <dgm:pt modelId="{06089C37-0705-48B4-920A-553C4079F2FB}" type="parTrans" cxnId="{AA6FE521-6124-4CB3-A8B2-19266F06ADC1}">
      <dgm:prSet/>
      <dgm:spPr/>
      <dgm:t>
        <a:bodyPr/>
        <a:lstStyle/>
        <a:p>
          <a:endParaRPr lang="en-US"/>
        </a:p>
      </dgm:t>
    </dgm:pt>
    <dgm:pt modelId="{D2891B62-3536-4716-BFFD-7AF14D2F15F3}" type="sibTrans" cxnId="{AA6FE521-6124-4CB3-A8B2-19266F06ADC1}">
      <dgm:prSet/>
      <dgm:spPr/>
      <dgm:t>
        <a:bodyPr/>
        <a:lstStyle/>
        <a:p>
          <a:endParaRPr lang="en-US"/>
        </a:p>
      </dgm:t>
    </dgm:pt>
    <dgm:pt modelId="{A426EE86-3553-43C5-939A-42F19476FB51}">
      <dgm:prSet custT="1"/>
      <dgm:spPr/>
      <dgm:t>
        <a:bodyPr/>
        <a:lstStyle/>
        <a:p>
          <a:r>
            <a:rPr lang="en-US" sz="1200" b="1" kern="1200">
              <a:solidFill>
                <a:prstClr val="black">
                  <a:hueOff val="0"/>
                  <a:satOff val="0"/>
                  <a:lumOff val="0"/>
                  <a:alphaOff val="0"/>
                </a:prstClr>
              </a:solidFill>
              <a:latin typeface="Aptos" panose="02110004020202020204"/>
              <a:ea typeface="+mn-ea"/>
              <a:cs typeface="+mn-cs"/>
            </a:rPr>
            <a:t>R6: Procure local services and operate markets where efficient</a:t>
          </a:r>
        </a:p>
      </dgm:t>
    </dgm:pt>
    <dgm:pt modelId="{E3DD9ADE-471E-428E-A8A5-AB1E0C11BAFC}" type="parTrans" cxnId="{7ED650F8-EA6F-4B01-A70A-9905C4B7A32E}">
      <dgm:prSet/>
      <dgm:spPr/>
      <dgm:t>
        <a:bodyPr/>
        <a:lstStyle/>
        <a:p>
          <a:endParaRPr lang="en-US"/>
        </a:p>
      </dgm:t>
    </dgm:pt>
    <dgm:pt modelId="{FB1DF8B2-A006-4E22-AB5E-2F6C7C777EEE}" type="sibTrans" cxnId="{7ED650F8-EA6F-4B01-A70A-9905C4B7A32E}">
      <dgm:prSet/>
      <dgm:spPr/>
      <dgm:t>
        <a:bodyPr/>
        <a:lstStyle/>
        <a:p>
          <a:endParaRPr lang="en-US"/>
        </a:p>
      </dgm:t>
    </dgm:pt>
    <dgm:pt modelId="{F65740D4-AB24-4867-B83E-C7F38B9F4CB7}">
      <dgm:prSet custT="1"/>
      <dgm:spPr/>
      <dgm:t>
        <a:bodyPr/>
        <a:lstStyle/>
        <a:p>
          <a:pPr marL="0" lvl="0" indent="0" algn="l" defTabSz="533400">
            <a:lnSpc>
              <a:spcPct val="90000"/>
            </a:lnSpc>
            <a:spcBef>
              <a:spcPct val="0"/>
            </a:spcBef>
            <a:spcAft>
              <a:spcPct val="35000"/>
            </a:spcAft>
            <a:buNone/>
          </a:pPr>
          <a:r>
            <a:rPr lang="en-US" sz="1200" b="1" kern="1200">
              <a:solidFill>
                <a:prstClr val="black">
                  <a:hueOff val="0"/>
                  <a:satOff val="0"/>
                  <a:lumOff val="0"/>
                  <a:alphaOff val="0"/>
                </a:prstClr>
              </a:solidFill>
              <a:latin typeface="Aptos" panose="02110004020202020204"/>
              <a:ea typeface="+mn-ea"/>
              <a:cs typeface="+mn-cs"/>
            </a:rPr>
            <a:t>R4: Promote opportunities for customers to become flexible to develop the needed liquidity for local markets</a:t>
          </a:r>
        </a:p>
      </dgm:t>
    </dgm:pt>
    <dgm:pt modelId="{CCD63227-DABE-49C1-85D1-927D452E4526}" type="parTrans" cxnId="{9B41B574-C180-45CB-9897-D08DC980F75B}">
      <dgm:prSet/>
      <dgm:spPr/>
      <dgm:t>
        <a:bodyPr/>
        <a:lstStyle/>
        <a:p>
          <a:endParaRPr lang="en-US"/>
        </a:p>
      </dgm:t>
    </dgm:pt>
    <dgm:pt modelId="{7AA5CBAA-30ED-4C46-B6C3-027D1D89D3F6}" type="sibTrans" cxnId="{9B41B574-C180-45CB-9897-D08DC980F75B}">
      <dgm:prSet/>
      <dgm:spPr/>
      <dgm:t>
        <a:bodyPr/>
        <a:lstStyle/>
        <a:p>
          <a:endParaRPr lang="en-US"/>
        </a:p>
      </dgm:t>
    </dgm:pt>
    <dgm:pt modelId="{34840A2E-D58C-494F-849F-FBEAF65B0850}">
      <dgm:prSet custT="1"/>
      <dgm:spPr/>
      <dgm:t>
        <a:bodyPr/>
        <a:lstStyle/>
        <a:p>
          <a:r>
            <a:rPr lang="en-US" sz="1200" b="1" kern="1200">
              <a:solidFill>
                <a:prstClr val="black">
                  <a:hueOff val="0"/>
                  <a:satOff val="0"/>
                  <a:lumOff val="0"/>
                  <a:alphaOff val="0"/>
                </a:prstClr>
              </a:solidFill>
              <a:latin typeface="Aptos" panose="02110004020202020204"/>
              <a:ea typeface="+mn-ea"/>
              <a:cs typeface="+mn-cs"/>
            </a:rPr>
            <a:t>R7: Develop tailored (yet </a:t>
          </a:r>
          <a:r>
            <a:rPr lang="en-US" sz="1200" b="1" kern="1200" err="1">
              <a:solidFill>
                <a:prstClr val="black">
                  <a:hueOff val="0"/>
                  <a:satOff val="0"/>
                  <a:lumOff val="0"/>
                  <a:alphaOff val="0"/>
                </a:prstClr>
              </a:solidFill>
              <a:latin typeface="Aptos" panose="02110004020202020204"/>
              <a:ea typeface="+mn-ea"/>
              <a:cs typeface="+mn-cs"/>
            </a:rPr>
            <a:t>standardised</a:t>
          </a:r>
          <a:r>
            <a:rPr lang="en-US" sz="1200" b="1" kern="1200">
              <a:solidFill>
                <a:prstClr val="black">
                  <a:hueOff val="0"/>
                  <a:satOff val="0"/>
                  <a:lumOff val="0"/>
                  <a:alphaOff val="0"/>
                </a:prstClr>
              </a:solidFill>
              <a:latin typeface="Aptos" panose="02110004020202020204"/>
              <a:ea typeface="+mn-ea"/>
              <a:cs typeface="+mn-cs"/>
            </a:rPr>
            <a:t>) local flexibility products, markets rules and processes</a:t>
          </a:r>
        </a:p>
      </dgm:t>
    </dgm:pt>
    <dgm:pt modelId="{49FDC710-B1E6-4890-B3C6-BC35D2047446}" type="parTrans" cxnId="{9C6F0588-DFCB-4F81-B8DE-9D8A873D4C69}">
      <dgm:prSet/>
      <dgm:spPr/>
      <dgm:t>
        <a:bodyPr/>
        <a:lstStyle/>
        <a:p>
          <a:endParaRPr lang="en-US"/>
        </a:p>
      </dgm:t>
    </dgm:pt>
    <dgm:pt modelId="{D403FA07-0C7A-4F3B-BD99-D63523EE2017}" type="sibTrans" cxnId="{9C6F0588-DFCB-4F81-B8DE-9D8A873D4C69}">
      <dgm:prSet/>
      <dgm:spPr/>
      <dgm:t>
        <a:bodyPr/>
        <a:lstStyle/>
        <a:p>
          <a:endParaRPr lang="en-US"/>
        </a:p>
      </dgm:t>
    </dgm:pt>
    <dgm:pt modelId="{5BB9D1D0-F89D-4D5E-A78E-594EFBEDAE09}" type="pres">
      <dgm:prSet presAssocID="{253F9CC5-91A6-415E-9B93-302715028954}" presName="Name0" presStyleCnt="0">
        <dgm:presLayoutVars>
          <dgm:dir/>
          <dgm:resizeHandles val="exact"/>
        </dgm:presLayoutVars>
      </dgm:prSet>
      <dgm:spPr/>
    </dgm:pt>
    <dgm:pt modelId="{845C0493-FBE3-4B75-978A-EAF2DF12CB18}" type="pres">
      <dgm:prSet presAssocID="{3680E33F-61E3-451F-8E7A-1187DBCF7486}" presName="composite" presStyleCnt="0"/>
      <dgm:spPr/>
    </dgm:pt>
    <dgm:pt modelId="{FF58554B-7BD1-4818-BC30-33E6D5945718}" type="pres">
      <dgm:prSet presAssocID="{3680E33F-61E3-451F-8E7A-1187DBCF7486}" presName="rect1" presStyleLbl="trAlignAcc1" presStyleIdx="0" presStyleCnt="11">
        <dgm:presLayoutVars>
          <dgm:bulletEnabled val="1"/>
        </dgm:presLayoutVars>
      </dgm:prSet>
      <dgm:spPr/>
    </dgm:pt>
    <dgm:pt modelId="{B95BE695-AC48-4940-8DE9-F2E07A75461B}" type="pres">
      <dgm:prSet presAssocID="{3680E33F-61E3-451F-8E7A-1187DBCF7486}" presName="rect2" presStyleLbl="fgImgPlace1" presStyleIdx="0" presStyleCnt="11"/>
      <dgm:spPr>
        <a:blipFill>
          <a:blip xmlns:r="http://schemas.openxmlformats.org/officeDocument/2006/relationships" r:embed="rId1"/>
          <a:srcRect/>
          <a:stretch>
            <a:fillRect l="-25000" r="-25000"/>
          </a:stretch>
        </a:blipFill>
      </dgm:spPr>
    </dgm:pt>
    <dgm:pt modelId="{A238C2B0-FA90-4568-BE21-AC1FDAAE0D35}" type="pres">
      <dgm:prSet presAssocID="{E00BE2AC-D865-441E-AF4A-16A9F9D2B9B6}" presName="sibTrans" presStyleCnt="0"/>
      <dgm:spPr/>
    </dgm:pt>
    <dgm:pt modelId="{2C14E5FB-EBE6-4CBA-96EB-3AA310707D01}" type="pres">
      <dgm:prSet presAssocID="{CB3955D1-A51B-47F1-BB95-1CD983BAEC66}" presName="composite" presStyleCnt="0"/>
      <dgm:spPr/>
    </dgm:pt>
    <dgm:pt modelId="{6D281AAB-D25E-4977-907D-EC9B8B791F90}" type="pres">
      <dgm:prSet presAssocID="{CB3955D1-A51B-47F1-BB95-1CD983BAEC66}" presName="rect1" presStyleLbl="trAlignAcc1" presStyleIdx="1" presStyleCnt="11">
        <dgm:presLayoutVars>
          <dgm:bulletEnabled val="1"/>
        </dgm:presLayoutVars>
      </dgm:prSet>
      <dgm:spPr/>
    </dgm:pt>
    <dgm:pt modelId="{18EA6EF2-EC97-4170-94FE-9B90E3FD6AC8}" type="pres">
      <dgm:prSet presAssocID="{CB3955D1-A51B-47F1-BB95-1CD983BAEC66}" presName="rect2" presStyleLbl="fgImgPlace1" presStyleIdx="1" presStyleCnt="11"/>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Train Tracks outline"/>
        </a:ext>
      </dgm:extLst>
    </dgm:pt>
    <dgm:pt modelId="{FAF9639E-D830-43BA-A839-3A27BBA6B19E}" type="pres">
      <dgm:prSet presAssocID="{F41C4868-9732-4A9F-B3B1-AD655BBEBF1A}" presName="sibTrans" presStyleCnt="0"/>
      <dgm:spPr/>
    </dgm:pt>
    <dgm:pt modelId="{FEDC5613-3693-42BA-BC7E-A8CEF8C59406}" type="pres">
      <dgm:prSet presAssocID="{71FC2CE4-AAB1-444D-851D-648458D6DAC2}" presName="composite" presStyleCnt="0"/>
      <dgm:spPr/>
    </dgm:pt>
    <dgm:pt modelId="{B8AFBB07-3347-4004-9CBE-CA10767FDF60}" type="pres">
      <dgm:prSet presAssocID="{71FC2CE4-AAB1-444D-851D-648458D6DAC2}" presName="rect1" presStyleLbl="trAlignAcc1" presStyleIdx="2" presStyleCnt="11">
        <dgm:presLayoutVars>
          <dgm:bulletEnabled val="1"/>
        </dgm:presLayoutVars>
      </dgm:prSet>
      <dgm:spPr/>
    </dgm:pt>
    <dgm:pt modelId="{5898716C-F64F-47C0-A528-D7604D3AA862}" type="pres">
      <dgm:prSet presAssocID="{71FC2CE4-AAB1-444D-851D-648458D6DAC2}" presName="rect2" presStyleLbl="fgImgPlace1" presStyleIdx="2" presStyleCnt="11"/>
      <dgm:spPr>
        <a:blipFill>
          <a:blip xmlns:r="http://schemas.openxmlformats.org/officeDocument/2006/relationships" r:embed="rId3"/>
          <a:srcRect/>
          <a:stretch>
            <a:fillRect l="-25000" r="-25000"/>
          </a:stretch>
        </a:blipFill>
      </dgm:spPr>
    </dgm:pt>
    <dgm:pt modelId="{4A03BDD4-C69A-40C9-96D7-20F4968F53E3}" type="pres">
      <dgm:prSet presAssocID="{D2891B62-3536-4716-BFFD-7AF14D2F15F3}" presName="sibTrans" presStyleCnt="0"/>
      <dgm:spPr/>
    </dgm:pt>
    <dgm:pt modelId="{7845C414-9567-4FC9-BEA3-53A7B710D9B3}" type="pres">
      <dgm:prSet presAssocID="{F65740D4-AB24-4867-B83E-C7F38B9F4CB7}" presName="composite" presStyleCnt="0"/>
      <dgm:spPr/>
    </dgm:pt>
    <dgm:pt modelId="{6DB979AC-E150-4FBB-9C5F-84268C169186}" type="pres">
      <dgm:prSet presAssocID="{F65740D4-AB24-4867-B83E-C7F38B9F4CB7}" presName="rect1" presStyleLbl="trAlignAcc1" presStyleIdx="3" presStyleCnt="11">
        <dgm:presLayoutVars>
          <dgm:bulletEnabled val="1"/>
        </dgm:presLayoutVars>
      </dgm:prSet>
      <dgm:spPr/>
    </dgm:pt>
    <dgm:pt modelId="{4AC40F51-B73E-4D8A-892C-60939EF3DB33}" type="pres">
      <dgm:prSet presAssocID="{F65740D4-AB24-4867-B83E-C7F38B9F4CB7}" presName="rect2" presStyleLbl="fgImgPlace1" presStyleIdx="3" presStyleCnt="11"/>
      <dgm:spPr>
        <a:blipFill>
          <a:blip xmlns:r="http://schemas.openxmlformats.org/officeDocument/2006/relationships" r:embed="rId4"/>
          <a:srcRect/>
          <a:stretch>
            <a:fillRect l="-25000" r="-25000"/>
          </a:stretch>
        </a:blipFill>
      </dgm:spPr>
    </dgm:pt>
    <dgm:pt modelId="{4C3FD633-D339-4A44-8118-6008C1839131}" type="pres">
      <dgm:prSet presAssocID="{7AA5CBAA-30ED-4C46-B6C3-027D1D89D3F6}" presName="sibTrans" presStyleCnt="0"/>
      <dgm:spPr/>
    </dgm:pt>
    <dgm:pt modelId="{BCF7CE51-1E54-4F09-82AA-1F2E462C96F5}" type="pres">
      <dgm:prSet presAssocID="{3EF8D4C8-B4E6-4E70-BBD3-64A987519442}" presName="composite" presStyleCnt="0"/>
      <dgm:spPr/>
    </dgm:pt>
    <dgm:pt modelId="{574F35F2-A41A-4615-B1EE-839CE302ED33}" type="pres">
      <dgm:prSet presAssocID="{3EF8D4C8-B4E6-4E70-BBD3-64A987519442}" presName="rect1" presStyleLbl="trAlignAcc1" presStyleIdx="4" presStyleCnt="11">
        <dgm:presLayoutVars>
          <dgm:bulletEnabled val="1"/>
        </dgm:presLayoutVars>
      </dgm:prSet>
      <dgm:spPr/>
    </dgm:pt>
    <dgm:pt modelId="{D86C61F6-3E15-4BE0-A8F5-3BFEC644A4EB}" type="pres">
      <dgm:prSet presAssocID="{3EF8D4C8-B4E6-4E70-BBD3-64A987519442}" presName="rect2" presStyleLbl="fgImgPlace1" presStyleIdx="4" presStyleCnt="11"/>
      <dgm:spPr>
        <a:blipFill>
          <a:blip xmlns:r="http://schemas.openxmlformats.org/officeDocument/2006/relationships" r:embed="rId5"/>
          <a:srcRect/>
          <a:stretch>
            <a:fillRect l="-25000" r="-25000"/>
          </a:stretch>
        </a:blipFill>
      </dgm:spPr>
    </dgm:pt>
    <dgm:pt modelId="{603C1EF6-E76D-4F3A-8B76-745E74AB27D4}" type="pres">
      <dgm:prSet presAssocID="{149D0B88-05A0-4BA0-BB19-8E0720C80C28}" presName="sibTrans" presStyleCnt="0"/>
      <dgm:spPr/>
    </dgm:pt>
    <dgm:pt modelId="{A47F707F-0719-4F0D-903F-0DEF704CC99C}" type="pres">
      <dgm:prSet presAssocID="{A426EE86-3553-43C5-939A-42F19476FB51}" presName="composite" presStyleCnt="0"/>
      <dgm:spPr/>
    </dgm:pt>
    <dgm:pt modelId="{94F55587-7C2D-409E-B2B6-A3A78163FA8C}" type="pres">
      <dgm:prSet presAssocID="{A426EE86-3553-43C5-939A-42F19476FB51}" presName="rect1" presStyleLbl="trAlignAcc1" presStyleIdx="5" presStyleCnt="11">
        <dgm:presLayoutVars>
          <dgm:bulletEnabled val="1"/>
        </dgm:presLayoutVars>
      </dgm:prSet>
      <dgm:spPr/>
    </dgm:pt>
    <dgm:pt modelId="{2D559028-E81A-429B-8B83-826A85D96E8E}" type="pres">
      <dgm:prSet presAssocID="{A426EE86-3553-43C5-939A-42F19476FB51}" presName="rect2" presStyleLbl="fgImgPlace1" presStyleIdx="5" presStyleCnt="11"/>
      <dgm:spPr>
        <a:blipFill>
          <a:blip xmlns:r="http://schemas.openxmlformats.org/officeDocument/2006/relationships" r:embed="rId6"/>
          <a:srcRect/>
          <a:stretch>
            <a:fillRect l="-87000" r="-87000"/>
          </a:stretch>
        </a:blipFill>
      </dgm:spPr>
    </dgm:pt>
    <dgm:pt modelId="{84B7F32C-E679-44DC-95D4-02DB2D8108E9}" type="pres">
      <dgm:prSet presAssocID="{FB1DF8B2-A006-4E22-AB5E-2F6C7C777EEE}" presName="sibTrans" presStyleCnt="0"/>
      <dgm:spPr/>
    </dgm:pt>
    <dgm:pt modelId="{8158944C-6AD4-4EF1-BF4C-2B513ECD9D25}" type="pres">
      <dgm:prSet presAssocID="{34840A2E-D58C-494F-849F-FBEAF65B0850}" presName="composite" presStyleCnt="0"/>
      <dgm:spPr/>
    </dgm:pt>
    <dgm:pt modelId="{4946E519-D3E4-44CF-86EC-BF652A675D28}" type="pres">
      <dgm:prSet presAssocID="{34840A2E-D58C-494F-849F-FBEAF65B0850}" presName="rect1" presStyleLbl="trAlignAcc1" presStyleIdx="6" presStyleCnt="11">
        <dgm:presLayoutVars>
          <dgm:bulletEnabled val="1"/>
        </dgm:presLayoutVars>
      </dgm:prSet>
      <dgm:spPr/>
    </dgm:pt>
    <dgm:pt modelId="{5E08543C-F28D-436C-8D39-A8EFF40AAFC5}" type="pres">
      <dgm:prSet presAssocID="{34840A2E-D58C-494F-849F-FBEAF65B0850}" presName="rect2" presStyleLbl="fgImgPlace1" presStyleIdx="6" presStyleCnt="11"/>
      <dgm:spPr>
        <a:blipFill>
          <a:blip xmlns:r="http://schemas.openxmlformats.org/officeDocument/2006/relationships" r:embed="rId7"/>
          <a:srcRect/>
          <a:stretch>
            <a:fillRect l="-25000" r="-25000"/>
          </a:stretch>
        </a:blipFill>
      </dgm:spPr>
    </dgm:pt>
    <dgm:pt modelId="{44ECA908-9F2C-45E1-8E13-D866CAA92980}" type="pres">
      <dgm:prSet presAssocID="{D403FA07-0C7A-4F3B-BD99-D63523EE2017}" presName="sibTrans" presStyleCnt="0"/>
      <dgm:spPr/>
    </dgm:pt>
    <dgm:pt modelId="{1B04FB87-96D7-4AE1-AAA7-D0E82F5D5C62}" type="pres">
      <dgm:prSet presAssocID="{3B640535-A54B-43D4-8B24-B81CE3701445}" presName="composite" presStyleCnt="0"/>
      <dgm:spPr/>
    </dgm:pt>
    <dgm:pt modelId="{9426B0A9-19B8-4654-B579-029661CB762D}" type="pres">
      <dgm:prSet presAssocID="{3B640535-A54B-43D4-8B24-B81CE3701445}" presName="rect1" presStyleLbl="trAlignAcc1" presStyleIdx="7" presStyleCnt="11">
        <dgm:presLayoutVars>
          <dgm:bulletEnabled val="1"/>
        </dgm:presLayoutVars>
      </dgm:prSet>
      <dgm:spPr/>
    </dgm:pt>
    <dgm:pt modelId="{292B751A-94DD-420C-9F05-11AE22A3CA9D}" type="pres">
      <dgm:prSet presAssocID="{3B640535-A54B-43D4-8B24-B81CE3701445}" presName="rect2" presStyleLbl="fgImgPlace1" presStyleIdx="7" presStyleCnt="11"/>
      <dgm:spPr>
        <a:blipFill>
          <a:blip xmlns:r="http://schemas.openxmlformats.org/officeDocument/2006/relationships" r:embed="rId8"/>
          <a:srcRect/>
          <a:stretch>
            <a:fillRect l="-25000" r="-25000"/>
          </a:stretch>
        </a:blipFill>
      </dgm:spPr>
    </dgm:pt>
    <dgm:pt modelId="{50AB322D-F8BF-4174-B427-44179B75FB27}" type="pres">
      <dgm:prSet presAssocID="{6496CA33-F922-475F-B28D-A17C74C45956}" presName="sibTrans" presStyleCnt="0"/>
      <dgm:spPr/>
    </dgm:pt>
    <dgm:pt modelId="{5B30874D-AB93-42AA-8F11-033CD0E2173C}" type="pres">
      <dgm:prSet presAssocID="{16D45ACE-A27C-4168-9235-48F15C965988}" presName="composite" presStyleCnt="0"/>
      <dgm:spPr/>
    </dgm:pt>
    <dgm:pt modelId="{BEAC48A6-7E32-46E4-88F9-3C0AD2FC1B6F}" type="pres">
      <dgm:prSet presAssocID="{16D45ACE-A27C-4168-9235-48F15C965988}" presName="rect1" presStyleLbl="trAlignAcc1" presStyleIdx="8" presStyleCnt="11">
        <dgm:presLayoutVars>
          <dgm:bulletEnabled val="1"/>
        </dgm:presLayoutVars>
      </dgm:prSet>
      <dgm:spPr/>
    </dgm:pt>
    <dgm:pt modelId="{9E82676F-77DE-44C4-B368-CB1C9084EFC6}" type="pres">
      <dgm:prSet presAssocID="{16D45ACE-A27C-4168-9235-48F15C965988}" presName="rect2" presStyleLbl="fgImgPlace1" presStyleIdx="8" presStyleCnt="11"/>
      <dgm:spPr>
        <a:blipFill>
          <a:blip xmlns:r="http://schemas.openxmlformats.org/officeDocument/2006/relationships" r:embed="rId9"/>
          <a:srcRect/>
          <a:stretch>
            <a:fillRect l="-7000" r="-7000"/>
          </a:stretch>
        </a:blipFill>
      </dgm:spPr>
    </dgm:pt>
    <dgm:pt modelId="{01C4C459-E551-476E-B718-29B035C1FBE7}" type="pres">
      <dgm:prSet presAssocID="{8A245BFA-3D12-4681-A664-2EEB348128B8}" presName="sibTrans" presStyleCnt="0"/>
      <dgm:spPr/>
    </dgm:pt>
    <dgm:pt modelId="{E1ABBA92-DED8-4F06-A507-FCAB90D7424B}" type="pres">
      <dgm:prSet presAssocID="{0DCCAF3F-71A3-4F42-BE67-0AD05CE150BE}" presName="composite" presStyleCnt="0"/>
      <dgm:spPr/>
    </dgm:pt>
    <dgm:pt modelId="{53A55860-C0F5-42DA-ABE7-56862372A493}" type="pres">
      <dgm:prSet presAssocID="{0DCCAF3F-71A3-4F42-BE67-0AD05CE150BE}" presName="rect1" presStyleLbl="trAlignAcc1" presStyleIdx="9" presStyleCnt="11">
        <dgm:presLayoutVars>
          <dgm:bulletEnabled val="1"/>
        </dgm:presLayoutVars>
      </dgm:prSet>
      <dgm:spPr/>
    </dgm:pt>
    <dgm:pt modelId="{C7B68C25-A1D0-4ED6-AAB6-705669CF0600}" type="pres">
      <dgm:prSet presAssocID="{0DCCAF3F-71A3-4F42-BE67-0AD05CE150BE}" presName="rect2" presStyleLbl="fgImgPlace1" presStyleIdx="9" presStyleCnt="11"/>
      <dgm:spPr>
        <a:blipFill>
          <a:blip xmlns:r="http://schemas.openxmlformats.org/officeDocument/2006/relationships" r:embed="rId10"/>
          <a:srcRect/>
          <a:stretch>
            <a:fillRect l="-25000" r="-25000"/>
          </a:stretch>
        </a:blipFill>
      </dgm:spPr>
    </dgm:pt>
    <dgm:pt modelId="{3AFBAD6B-BDAB-4AB8-ADB8-5B0E7E370131}" type="pres">
      <dgm:prSet presAssocID="{C3316282-1917-4A29-B0B8-E0C2F5B81520}" presName="sibTrans" presStyleCnt="0"/>
      <dgm:spPr/>
    </dgm:pt>
    <dgm:pt modelId="{A63F3387-2E38-4BB8-831A-5EB163747C73}" type="pres">
      <dgm:prSet presAssocID="{A29764A8-89DA-4A12-830C-9021369A898D}" presName="composite" presStyleCnt="0"/>
      <dgm:spPr/>
    </dgm:pt>
    <dgm:pt modelId="{D908D7CA-AFE1-49F1-9EB4-728C1CFAD2CF}" type="pres">
      <dgm:prSet presAssocID="{A29764A8-89DA-4A12-830C-9021369A898D}" presName="rect1" presStyleLbl="trAlignAcc1" presStyleIdx="10" presStyleCnt="11">
        <dgm:presLayoutVars>
          <dgm:bulletEnabled val="1"/>
        </dgm:presLayoutVars>
      </dgm:prSet>
      <dgm:spPr/>
    </dgm:pt>
    <dgm:pt modelId="{250897A7-BB97-4E55-BE9B-20BC6B1F19B1}" type="pres">
      <dgm:prSet presAssocID="{A29764A8-89DA-4A12-830C-9021369A898D}" presName="rect2" presStyleLbl="fgImgPlace1" presStyleIdx="10" presStyleCnt="11"/>
      <dgm:spPr>
        <a:blipFill>
          <a:blip xmlns:r="http://schemas.openxmlformats.org/officeDocument/2006/relationships" r:embed="rId11"/>
          <a:srcRect/>
          <a:stretch>
            <a:fillRect l="-25000" r="-25000"/>
          </a:stretch>
        </a:blipFill>
      </dgm:spPr>
    </dgm:pt>
  </dgm:ptLst>
  <dgm:cxnLst>
    <dgm:cxn modelId="{0FD3410F-D38B-4D45-9825-1B10D58D67A5}" type="presOf" srcId="{CB3955D1-A51B-47F1-BB95-1CD983BAEC66}" destId="{6D281AAB-D25E-4977-907D-EC9B8B791F90}" srcOrd="0" destOrd="0" presId="urn:microsoft.com/office/officeart/2008/layout/PictureStrips"/>
    <dgm:cxn modelId="{B1876C18-7C32-42F1-9B3C-1DA186F4CF1D}" type="presOf" srcId="{3B640535-A54B-43D4-8B24-B81CE3701445}" destId="{9426B0A9-19B8-4654-B579-029661CB762D}" srcOrd="0" destOrd="0" presId="urn:microsoft.com/office/officeart/2008/layout/PictureStrips"/>
    <dgm:cxn modelId="{AA6FE521-6124-4CB3-A8B2-19266F06ADC1}" srcId="{253F9CC5-91A6-415E-9B93-302715028954}" destId="{71FC2CE4-AAB1-444D-851D-648458D6DAC2}" srcOrd="2" destOrd="0" parTransId="{06089C37-0705-48B4-920A-553C4079F2FB}" sibTransId="{D2891B62-3536-4716-BFFD-7AF14D2F15F3}"/>
    <dgm:cxn modelId="{7700EA29-3450-42A1-8673-8FD33E08D0E7}" type="presOf" srcId="{A29764A8-89DA-4A12-830C-9021369A898D}" destId="{D908D7CA-AFE1-49F1-9EB4-728C1CFAD2CF}" srcOrd="0" destOrd="0" presId="urn:microsoft.com/office/officeart/2008/layout/PictureStrips"/>
    <dgm:cxn modelId="{E32FF33D-147E-485C-B4E1-BB1C492F7E3C}" type="presOf" srcId="{3EF8D4C8-B4E6-4E70-BBD3-64A987519442}" destId="{574F35F2-A41A-4615-B1EE-839CE302ED33}" srcOrd="0" destOrd="0" presId="urn:microsoft.com/office/officeart/2008/layout/PictureStrips"/>
    <dgm:cxn modelId="{F899E76C-25B3-449E-9362-84201F44CC1E}" srcId="{253F9CC5-91A6-415E-9B93-302715028954}" destId="{A29764A8-89DA-4A12-830C-9021369A898D}" srcOrd="10" destOrd="0" parTransId="{79F87F7B-7B14-4273-97EE-5E1EFEEA2184}" sibTransId="{C2EEE6B8-977D-4E4E-B687-448C807FC5F5}"/>
    <dgm:cxn modelId="{31B82D4F-ACAC-4202-BCB4-187016FA4BA8}" type="presOf" srcId="{253F9CC5-91A6-415E-9B93-302715028954}" destId="{5BB9D1D0-F89D-4D5E-A78E-594EFBEDAE09}" srcOrd="0" destOrd="0" presId="urn:microsoft.com/office/officeart/2008/layout/PictureStrips"/>
    <dgm:cxn modelId="{ADD8504F-C89E-4858-B5C3-EC4090CD5114}" type="presOf" srcId="{71FC2CE4-AAB1-444D-851D-648458D6DAC2}" destId="{B8AFBB07-3347-4004-9CBE-CA10767FDF60}" srcOrd="0" destOrd="0" presId="urn:microsoft.com/office/officeart/2008/layout/PictureStrips"/>
    <dgm:cxn modelId="{5CC88C52-8962-4EA7-9314-CF57B7C28E61}" type="presOf" srcId="{0DCCAF3F-71A3-4F42-BE67-0AD05CE150BE}" destId="{53A55860-C0F5-42DA-ABE7-56862372A493}" srcOrd="0" destOrd="0" presId="urn:microsoft.com/office/officeart/2008/layout/PictureStrips"/>
    <dgm:cxn modelId="{9B41B574-C180-45CB-9897-D08DC980F75B}" srcId="{253F9CC5-91A6-415E-9B93-302715028954}" destId="{F65740D4-AB24-4867-B83E-C7F38B9F4CB7}" srcOrd="3" destOrd="0" parTransId="{CCD63227-DABE-49C1-85D1-927D452E4526}" sibTransId="{7AA5CBAA-30ED-4C46-B6C3-027D1D89D3F6}"/>
    <dgm:cxn modelId="{2F43027A-A32F-43BD-A472-4B113E7FFADC}" srcId="{253F9CC5-91A6-415E-9B93-302715028954}" destId="{3680E33F-61E3-451F-8E7A-1187DBCF7486}" srcOrd="0" destOrd="0" parTransId="{705F1398-2C6F-4891-BED3-ECA48828AD51}" sibTransId="{E00BE2AC-D865-441E-AF4A-16A9F9D2B9B6}"/>
    <dgm:cxn modelId="{08341A7C-9218-4082-B5F4-A9162FA1FF67}" srcId="{253F9CC5-91A6-415E-9B93-302715028954}" destId="{CB3955D1-A51B-47F1-BB95-1CD983BAEC66}" srcOrd="1" destOrd="0" parTransId="{353675F7-58D5-4A01-B0AB-9499E11DCCD0}" sibTransId="{F41C4868-9732-4A9F-B3B1-AD655BBEBF1A}"/>
    <dgm:cxn modelId="{3FA11782-D135-48B7-B825-5D05C52AA413}" srcId="{253F9CC5-91A6-415E-9B93-302715028954}" destId="{3EF8D4C8-B4E6-4E70-BBD3-64A987519442}" srcOrd="4" destOrd="0" parTransId="{24B3830B-F7CA-41A6-8A46-B18ABBA398B9}" sibTransId="{149D0B88-05A0-4BA0-BB19-8E0720C80C28}"/>
    <dgm:cxn modelId="{E6920E85-B0B0-45CD-A6FA-4293EA1321B9}" type="presOf" srcId="{F65740D4-AB24-4867-B83E-C7F38B9F4CB7}" destId="{6DB979AC-E150-4FBB-9C5F-84268C169186}" srcOrd="0" destOrd="0" presId="urn:microsoft.com/office/officeart/2008/layout/PictureStrips"/>
    <dgm:cxn modelId="{9C6F0588-DFCB-4F81-B8DE-9D8A873D4C69}" srcId="{253F9CC5-91A6-415E-9B93-302715028954}" destId="{34840A2E-D58C-494F-849F-FBEAF65B0850}" srcOrd="6" destOrd="0" parTransId="{49FDC710-B1E6-4890-B3C6-BC35D2047446}" sibTransId="{D403FA07-0C7A-4F3B-BD99-D63523EE2017}"/>
    <dgm:cxn modelId="{A856659C-010C-408A-A618-0970C6E0B4D3}" type="presOf" srcId="{34840A2E-D58C-494F-849F-FBEAF65B0850}" destId="{4946E519-D3E4-44CF-86EC-BF652A675D28}" srcOrd="0" destOrd="0" presId="urn:microsoft.com/office/officeart/2008/layout/PictureStrips"/>
    <dgm:cxn modelId="{A0D144AE-42B8-49E2-8FED-22A63EF90057}" srcId="{253F9CC5-91A6-415E-9B93-302715028954}" destId="{3B640535-A54B-43D4-8B24-B81CE3701445}" srcOrd="7" destOrd="0" parTransId="{39E0308C-6B82-4027-914E-22C68FE4EFB7}" sibTransId="{6496CA33-F922-475F-B28D-A17C74C45956}"/>
    <dgm:cxn modelId="{E34D17BD-D173-44E1-BC6F-EEC52C53D86A}" type="presOf" srcId="{A426EE86-3553-43C5-939A-42F19476FB51}" destId="{94F55587-7C2D-409E-B2B6-A3A78163FA8C}" srcOrd="0" destOrd="0" presId="urn:microsoft.com/office/officeart/2008/layout/PictureStrips"/>
    <dgm:cxn modelId="{D736F3C0-C2AF-41B7-A35B-2896FFB84068}" srcId="{253F9CC5-91A6-415E-9B93-302715028954}" destId="{0DCCAF3F-71A3-4F42-BE67-0AD05CE150BE}" srcOrd="9" destOrd="0" parTransId="{B2352480-3A01-469A-BC14-963D1E1B586B}" sibTransId="{C3316282-1917-4A29-B0B8-E0C2F5B81520}"/>
    <dgm:cxn modelId="{BAED4FCB-9A6E-4DDD-958F-DE00F74198BB}" type="presOf" srcId="{3680E33F-61E3-451F-8E7A-1187DBCF7486}" destId="{FF58554B-7BD1-4818-BC30-33E6D5945718}" srcOrd="0" destOrd="0" presId="urn:microsoft.com/office/officeart/2008/layout/PictureStrips"/>
    <dgm:cxn modelId="{B9F5ABDC-2C05-4E1D-B435-7DBC620E81F4}" srcId="{253F9CC5-91A6-415E-9B93-302715028954}" destId="{16D45ACE-A27C-4168-9235-48F15C965988}" srcOrd="8" destOrd="0" parTransId="{3ADFBFC4-E98D-4D29-9A36-67C35D88DD0A}" sibTransId="{8A245BFA-3D12-4681-A664-2EEB348128B8}"/>
    <dgm:cxn modelId="{8D59D3EE-ACD0-4289-9752-A841510089D6}" type="presOf" srcId="{16D45ACE-A27C-4168-9235-48F15C965988}" destId="{BEAC48A6-7E32-46E4-88F9-3C0AD2FC1B6F}" srcOrd="0" destOrd="0" presId="urn:microsoft.com/office/officeart/2008/layout/PictureStrips"/>
    <dgm:cxn modelId="{7ED650F8-EA6F-4B01-A70A-9905C4B7A32E}" srcId="{253F9CC5-91A6-415E-9B93-302715028954}" destId="{A426EE86-3553-43C5-939A-42F19476FB51}" srcOrd="5" destOrd="0" parTransId="{E3DD9ADE-471E-428E-A8A5-AB1E0C11BAFC}" sibTransId="{FB1DF8B2-A006-4E22-AB5E-2F6C7C777EEE}"/>
    <dgm:cxn modelId="{E0AA10D8-C0AD-4DC4-99C7-2EA65E89F990}" type="presParOf" srcId="{5BB9D1D0-F89D-4D5E-A78E-594EFBEDAE09}" destId="{845C0493-FBE3-4B75-978A-EAF2DF12CB18}" srcOrd="0" destOrd="0" presId="urn:microsoft.com/office/officeart/2008/layout/PictureStrips"/>
    <dgm:cxn modelId="{E076EF5B-473A-4487-851D-84FEF13D7004}" type="presParOf" srcId="{845C0493-FBE3-4B75-978A-EAF2DF12CB18}" destId="{FF58554B-7BD1-4818-BC30-33E6D5945718}" srcOrd="0" destOrd="0" presId="urn:microsoft.com/office/officeart/2008/layout/PictureStrips"/>
    <dgm:cxn modelId="{EFABEF27-D4CF-4058-8E2B-3412DED59430}" type="presParOf" srcId="{845C0493-FBE3-4B75-978A-EAF2DF12CB18}" destId="{B95BE695-AC48-4940-8DE9-F2E07A75461B}" srcOrd="1" destOrd="0" presId="urn:microsoft.com/office/officeart/2008/layout/PictureStrips"/>
    <dgm:cxn modelId="{40AB363A-55B6-4F3E-BB9D-C9AA18FFBAC7}" type="presParOf" srcId="{5BB9D1D0-F89D-4D5E-A78E-594EFBEDAE09}" destId="{A238C2B0-FA90-4568-BE21-AC1FDAAE0D35}" srcOrd="1" destOrd="0" presId="urn:microsoft.com/office/officeart/2008/layout/PictureStrips"/>
    <dgm:cxn modelId="{DFFD361A-7BDC-4263-A898-19DC62D3845D}" type="presParOf" srcId="{5BB9D1D0-F89D-4D5E-A78E-594EFBEDAE09}" destId="{2C14E5FB-EBE6-4CBA-96EB-3AA310707D01}" srcOrd="2" destOrd="0" presId="urn:microsoft.com/office/officeart/2008/layout/PictureStrips"/>
    <dgm:cxn modelId="{F5767D89-1A4B-4DCB-A4AB-2776D17246E0}" type="presParOf" srcId="{2C14E5FB-EBE6-4CBA-96EB-3AA310707D01}" destId="{6D281AAB-D25E-4977-907D-EC9B8B791F90}" srcOrd="0" destOrd="0" presId="urn:microsoft.com/office/officeart/2008/layout/PictureStrips"/>
    <dgm:cxn modelId="{F9A989DB-C12C-48AC-A0D9-57913CA6648A}" type="presParOf" srcId="{2C14E5FB-EBE6-4CBA-96EB-3AA310707D01}" destId="{18EA6EF2-EC97-4170-94FE-9B90E3FD6AC8}" srcOrd="1" destOrd="0" presId="urn:microsoft.com/office/officeart/2008/layout/PictureStrips"/>
    <dgm:cxn modelId="{B220B822-4BBC-4AF2-87A6-04E2E9A9A35B}" type="presParOf" srcId="{5BB9D1D0-F89D-4D5E-A78E-594EFBEDAE09}" destId="{FAF9639E-D830-43BA-A839-3A27BBA6B19E}" srcOrd="3" destOrd="0" presId="urn:microsoft.com/office/officeart/2008/layout/PictureStrips"/>
    <dgm:cxn modelId="{27F305DA-DB03-4C09-AFC6-B92EC968668B}" type="presParOf" srcId="{5BB9D1D0-F89D-4D5E-A78E-594EFBEDAE09}" destId="{FEDC5613-3693-42BA-BC7E-A8CEF8C59406}" srcOrd="4" destOrd="0" presId="urn:microsoft.com/office/officeart/2008/layout/PictureStrips"/>
    <dgm:cxn modelId="{F83BACAC-B185-4A83-985C-C38D02459943}" type="presParOf" srcId="{FEDC5613-3693-42BA-BC7E-A8CEF8C59406}" destId="{B8AFBB07-3347-4004-9CBE-CA10767FDF60}" srcOrd="0" destOrd="0" presId="urn:microsoft.com/office/officeart/2008/layout/PictureStrips"/>
    <dgm:cxn modelId="{50C5B84A-80FF-4D65-9072-0BA8D0C122CA}" type="presParOf" srcId="{FEDC5613-3693-42BA-BC7E-A8CEF8C59406}" destId="{5898716C-F64F-47C0-A528-D7604D3AA862}" srcOrd="1" destOrd="0" presId="urn:microsoft.com/office/officeart/2008/layout/PictureStrips"/>
    <dgm:cxn modelId="{B29307BC-1831-4999-9462-0E47E31C08C2}" type="presParOf" srcId="{5BB9D1D0-F89D-4D5E-A78E-594EFBEDAE09}" destId="{4A03BDD4-C69A-40C9-96D7-20F4968F53E3}" srcOrd="5" destOrd="0" presId="urn:microsoft.com/office/officeart/2008/layout/PictureStrips"/>
    <dgm:cxn modelId="{898B72DC-BD05-46BF-BC52-304AE92BAB17}" type="presParOf" srcId="{5BB9D1D0-F89D-4D5E-A78E-594EFBEDAE09}" destId="{7845C414-9567-4FC9-BEA3-53A7B710D9B3}" srcOrd="6" destOrd="0" presId="urn:microsoft.com/office/officeart/2008/layout/PictureStrips"/>
    <dgm:cxn modelId="{C2248780-1ADD-49F0-8A71-4228A3E7EF22}" type="presParOf" srcId="{7845C414-9567-4FC9-BEA3-53A7B710D9B3}" destId="{6DB979AC-E150-4FBB-9C5F-84268C169186}" srcOrd="0" destOrd="0" presId="urn:microsoft.com/office/officeart/2008/layout/PictureStrips"/>
    <dgm:cxn modelId="{9713D218-3154-4113-BFC5-4C8A7612D563}" type="presParOf" srcId="{7845C414-9567-4FC9-BEA3-53A7B710D9B3}" destId="{4AC40F51-B73E-4D8A-892C-60939EF3DB33}" srcOrd="1" destOrd="0" presId="urn:microsoft.com/office/officeart/2008/layout/PictureStrips"/>
    <dgm:cxn modelId="{7B083767-D34B-42D5-B199-E0364F6450E1}" type="presParOf" srcId="{5BB9D1D0-F89D-4D5E-A78E-594EFBEDAE09}" destId="{4C3FD633-D339-4A44-8118-6008C1839131}" srcOrd="7" destOrd="0" presId="urn:microsoft.com/office/officeart/2008/layout/PictureStrips"/>
    <dgm:cxn modelId="{A2986390-D616-4550-BB1A-E1DCA6B72E9B}" type="presParOf" srcId="{5BB9D1D0-F89D-4D5E-A78E-594EFBEDAE09}" destId="{BCF7CE51-1E54-4F09-82AA-1F2E462C96F5}" srcOrd="8" destOrd="0" presId="urn:microsoft.com/office/officeart/2008/layout/PictureStrips"/>
    <dgm:cxn modelId="{A8AA8E43-3E64-4380-8547-E2A0FB9914C1}" type="presParOf" srcId="{BCF7CE51-1E54-4F09-82AA-1F2E462C96F5}" destId="{574F35F2-A41A-4615-B1EE-839CE302ED33}" srcOrd="0" destOrd="0" presId="urn:microsoft.com/office/officeart/2008/layout/PictureStrips"/>
    <dgm:cxn modelId="{FCB47E97-D7ED-4892-B377-E2223945F62C}" type="presParOf" srcId="{BCF7CE51-1E54-4F09-82AA-1F2E462C96F5}" destId="{D86C61F6-3E15-4BE0-A8F5-3BFEC644A4EB}" srcOrd="1" destOrd="0" presId="urn:microsoft.com/office/officeart/2008/layout/PictureStrips"/>
    <dgm:cxn modelId="{BC006F22-D5DE-4789-BE4D-108F52C821BD}" type="presParOf" srcId="{5BB9D1D0-F89D-4D5E-A78E-594EFBEDAE09}" destId="{603C1EF6-E76D-4F3A-8B76-745E74AB27D4}" srcOrd="9" destOrd="0" presId="urn:microsoft.com/office/officeart/2008/layout/PictureStrips"/>
    <dgm:cxn modelId="{0E5CF5FE-0F6F-4BA9-A42A-EC5817B96C88}" type="presParOf" srcId="{5BB9D1D0-F89D-4D5E-A78E-594EFBEDAE09}" destId="{A47F707F-0719-4F0D-903F-0DEF704CC99C}" srcOrd="10" destOrd="0" presId="urn:microsoft.com/office/officeart/2008/layout/PictureStrips"/>
    <dgm:cxn modelId="{0944B22B-2DB7-4F5A-81BD-B6C1906558AD}" type="presParOf" srcId="{A47F707F-0719-4F0D-903F-0DEF704CC99C}" destId="{94F55587-7C2D-409E-B2B6-A3A78163FA8C}" srcOrd="0" destOrd="0" presId="urn:microsoft.com/office/officeart/2008/layout/PictureStrips"/>
    <dgm:cxn modelId="{001BF2A9-D4FE-4C25-B33D-9DF5262BC3A2}" type="presParOf" srcId="{A47F707F-0719-4F0D-903F-0DEF704CC99C}" destId="{2D559028-E81A-429B-8B83-826A85D96E8E}" srcOrd="1" destOrd="0" presId="urn:microsoft.com/office/officeart/2008/layout/PictureStrips"/>
    <dgm:cxn modelId="{A561153C-B59D-4886-8440-0CD07276045D}" type="presParOf" srcId="{5BB9D1D0-F89D-4D5E-A78E-594EFBEDAE09}" destId="{84B7F32C-E679-44DC-95D4-02DB2D8108E9}" srcOrd="11" destOrd="0" presId="urn:microsoft.com/office/officeart/2008/layout/PictureStrips"/>
    <dgm:cxn modelId="{F14E069F-F48F-4585-9B43-C1E45FC042FE}" type="presParOf" srcId="{5BB9D1D0-F89D-4D5E-A78E-594EFBEDAE09}" destId="{8158944C-6AD4-4EF1-BF4C-2B513ECD9D25}" srcOrd="12" destOrd="0" presId="urn:microsoft.com/office/officeart/2008/layout/PictureStrips"/>
    <dgm:cxn modelId="{F5F09AA4-BE4D-434D-A9FA-0D700F845DBC}" type="presParOf" srcId="{8158944C-6AD4-4EF1-BF4C-2B513ECD9D25}" destId="{4946E519-D3E4-44CF-86EC-BF652A675D28}" srcOrd="0" destOrd="0" presId="urn:microsoft.com/office/officeart/2008/layout/PictureStrips"/>
    <dgm:cxn modelId="{08BE0EBF-1F9A-40D3-B794-0B9E214CEC4A}" type="presParOf" srcId="{8158944C-6AD4-4EF1-BF4C-2B513ECD9D25}" destId="{5E08543C-F28D-436C-8D39-A8EFF40AAFC5}" srcOrd="1" destOrd="0" presId="urn:microsoft.com/office/officeart/2008/layout/PictureStrips"/>
    <dgm:cxn modelId="{8BD76A76-6A25-4E56-9949-AF0B2A5469EC}" type="presParOf" srcId="{5BB9D1D0-F89D-4D5E-A78E-594EFBEDAE09}" destId="{44ECA908-9F2C-45E1-8E13-D866CAA92980}" srcOrd="13" destOrd="0" presId="urn:microsoft.com/office/officeart/2008/layout/PictureStrips"/>
    <dgm:cxn modelId="{C6402140-9964-4C81-AB21-8CDF4775042A}" type="presParOf" srcId="{5BB9D1D0-F89D-4D5E-A78E-594EFBEDAE09}" destId="{1B04FB87-96D7-4AE1-AAA7-D0E82F5D5C62}" srcOrd="14" destOrd="0" presId="urn:microsoft.com/office/officeart/2008/layout/PictureStrips"/>
    <dgm:cxn modelId="{A014A3F8-DC57-4FF1-AEA2-13B49EAB1D7E}" type="presParOf" srcId="{1B04FB87-96D7-4AE1-AAA7-D0E82F5D5C62}" destId="{9426B0A9-19B8-4654-B579-029661CB762D}" srcOrd="0" destOrd="0" presId="urn:microsoft.com/office/officeart/2008/layout/PictureStrips"/>
    <dgm:cxn modelId="{F56428CA-8F7F-41A3-A1BF-4F122A545888}" type="presParOf" srcId="{1B04FB87-96D7-4AE1-AAA7-D0E82F5D5C62}" destId="{292B751A-94DD-420C-9F05-11AE22A3CA9D}" srcOrd="1" destOrd="0" presId="urn:microsoft.com/office/officeart/2008/layout/PictureStrips"/>
    <dgm:cxn modelId="{B867ABF5-3C74-401B-BED1-E342F14D3DA2}" type="presParOf" srcId="{5BB9D1D0-F89D-4D5E-A78E-594EFBEDAE09}" destId="{50AB322D-F8BF-4174-B427-44179B75FB27}" srcOrd="15" destOrd="0" presId="urn:microsoft.com/office/officeart/2008/layout/PictureStrips"/>
    <dgm:cxn modelId="{578CB11E-3EBA-47F9-BA38-AD54856AF8AD}" type="presParOf" srcId="{5BB9D1D0-F89D-4D5E-A78E-594EFBEDAE09}" destId="{5B30874D-AB93-42AA-8F11-033CD0E2173C}" srcOrd="16" destOrd="0" presId="urn:microsoft.com/office/officeart/2008/layout/PictureStrips"/>
    <dgm:cxn modelId="{7595F4D9-936A-47C6-A897-C581F4F7423E}" type="presParOf" srcId="{5B30874D-AB93-42AA-8F11-033CD0E2173C}" destId="{BEAC48A6-7E32-46E4-88F9-3C0AD2FC1B6F}" srcOrd="0" destOrd="0" presId="urn:microsoft.com/office/officeart/2008/layout/PictureStrips"/>
    <dgm:cxn modelId="{4A85368C-5ED2-440D-9780-6D2EDBE8C73E}" type="presParOf" srcId="{5B30874D-AB93-42AA-8F11-033CD0E2173C}" destId="{9E82676F-77DE-44C4-B368-CB1C9084EFC6}" srcOrd="1" destOrd="0" presId="urn:microsoft.com/office/officeart/2008/layout/PictureStrips"/>
    <dgm:cxn modelId="{E142022A-0305-473F-B672-96CC4270E369}" type="presParOf" srcId="{5BB9D1D0-F89D-4D5E-A78E-594EFBEDAE09}" destId="{01C4C459-E551-476E-B718-29B035C1FBE7}" srcOrd="17" destOrd="0" presId="urn:microsoft.com/office/officeart/2008/layout/PictureStrips"/>
    <dgm:cxn modelId="{BBA838FE-D87D-4A55-9A3B-0FEA9CCCF7F2}" type="presParOf" srcId="{5BB9D1D0-F89D-4D5E-A78E-594EFBEDAE09}" destId="{E1ABBA92-DED8-4F06-A507-FCAB90D7424B}" srcOrd="18" destOrd="0" presId="urn:microsoft.com/office/officeart/2008/layout/PictureStrips"/>
    <dgm:cxn modelId="{3E85DF21-EA72-4665-A0B5-B74A09D0EA68}" type="presParOf" srcId="{E1ABBA92-DED8-4F06-A507-FCAB90D7424B}" destId="{53A55860-C0F5-42DA-ABE7-56862372A493}" srcOrd="0" destOrd="0" presId="urn:microsoft.com/office/officeart/2008/layout/PictureStrips"/>
    <dgm:cxn modelId="{291340C0-D932-48FD-B91E-61E8AF3CDCE6}" type="presParOf" srcId="{E1ABBA92-DED8-4F06-A507-FCAB90D7424B}" destId="{C7B68C25-A1D0-4ED6-AAB6-705669CF0600}" srcOrd="1" destOrd="0" presId="urn:microsoft.com/office/officeart/2008/layout/PictureStrips"/>
    <dgm:cxn modelId="{2D3B9227-5760-462E-B73F-B5C054D48763}" type="presParOf" srcId="{5BB9D1D0-F89D-4D5E-A78E-594EFBEDAE09}" destId="{3AFBAD6B-BDAB-4AB8-ADB8-5B0E7E370131}" srcOrd="19" destOrd="0" presId="urn:microsoft.com/office/officeart/2008/layout/PictureStrips"/>
    <dgm:cxn modelId="{99F87917-EADF-4FD8-8A84-8007C07B4D10}" type="presParOf" srcId="{5BB9D1D0-F89D-4D5E-A78E-594EFBEDAE09}" destId="{A63F3387-2E38-4BB8-831A-5EB163747C73}" srcOrd="20" destOrd="0" presId="urn:microsoft.com/office/officeart/2008/layout/PictureStrips"/>
    <dgm:cxn modelId="{9F46F8E0-916B-4B6E-8E0C-01A71C320C3B}" type="presParOf" srcId="{A63F3387-2E38-4BB8-831A-5EB163747C73}" destId="{D908D7CA-AFE1-49F1-9EB4-728C1CFAD2CF}" srcOrd="0" destOrd="0" presId="urn:microsoft.com/office/officeart/2008/layout/PictureStrips"/>
    <dgm:cxn modelId="{C2D8A48D-64B5-4DB4-984D-9B2C2DD957D6}" type="presParOf" srcId="{A63F3387-2E38-4BB8-831A-5EB163747C73}" destId="{250897A7-BB97-4E55-BE9B-20BC6B1F19B1}"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5D64E9F-FFF8-4CCF-AB2E-D0A31EE788B5}"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GB"/>
        </a:p>
      </dgm:t>
    </dgm:pt>
    <dgm:pt modelId="{1C86D00E-4AFE-4432-9D52-257353A6EA31}">
      <dgm:prSet phldrT="[Text]" custT="1"/>
      <dgm:spPr/>
      <dgm:t>
        <a:bodyPr/>
        <a:lstStyle/>
        <a:p>
          <a:r>
            <a:rPr lang="en-GB" sz="1600" b="1">
              <a:latin typeface="+mn-lt"/>
            </a:rPr>
            <a:t>Use of DMDs for all mass-produced DERs (Article 19, 20 and 21)</a:t>
          </a:r>
        </a:p>
      </dgm:t>
    </dgm:pt>
    <dgm:pt modelId="{DF1DC228-97C6-4AF0-B14F-AB5767B274B1}" type="parTrans" cxnId="{2A5B24FA-9B22-42F4-831D-CF353756FC96}">
      <dgm:prSet/>
      <dgm:spPr/>
      <dgm:t>
        <a:bodyPr/>
        <a:lstStyle/>
        <a:p>
          <a:endParaRPr lang="en-GB" sz="1600" b="1">
            <a:latin typeface="+mn-lt"/>
          </a:endParaRPr>
        </a:p>
      </dgm:t>
    </dgm:pt>
    <dgm:pt modelId="{7F6E40BB-C691-4AF1-B1C8-E107A12B61A8}" type="sibTrans" cxnId="{2A5B24FA-9B22-42F4-831D-CF353756FC96}">
      <dgm:prSet/>
      <dgm:spPr/>
      <dgm:t>
        <a:bodyPr/>
        <a:lstStyle/>
        <a:p>
          <a:endParaRPr lang="en-GB" sz="1600" b="1">
            <a:latin typeface="+mn-lt"/>
          </a:endParaRPr>
        </a:p>
      </dgm:t>
    </dgm:pt>
    <dgm:pt modelId="{195EFED2-8B11-4B17-ADD8-4A32FF63C603}">
      <dgm:prSet phldrT="[Text]" custT="1"/>
      <dgm:spPr/>
      <dgm:t>
        <a:bodyPr/>
        <a:lstStyle/>
        <a:p>
          <a:r>
            <a:rPr lang="en-GB" sz="1600" b="1">
              <a:latin typeface="+mn-lt"/>
            </a:rPr>
            <a:t>Harmonised CEN CENELEC standards for DR data exchanges (NEW proposed Article 32)</a:t>
          </a:r>
        </a:p>
      </dgm:t>
    </dgm:pt>
    <dgm:pt modelId="{91755A87-5B8C-4ABD-82D4-526D311C77B6}" type="parTrans" cxnId="{9C026CEF-AAB5-418A-BDBD-7445C8C1D957}">
      <dgm:prSet/>
      <dgm:spPr/>
      <dgm:t>
        <a:bodyPr/>
        <a:lstStyle/>
        <a:p>
          <a:endParaRPr lang="en-GB" sz="1600" b="1">
            <a:latin typeface="+mn-lt"/>
          </a:endParaRPr>
        </a:p>
      </dgm:t>
    </dgm:pt>
    <dgm:pt modelId="{57890CA2-BE6A-4700-8400-D9048941B906}" type="sibTrans" cxnId="{9C026CEF-AAB5-418A-BDBD-7445C8C1D957}">
      <dgm:prSet/>
      <dgm:spPr/>
      <dgm:t>
        <a:bodyPr/>
        <a:lstStyle/>
        <a:p>
          <a:endParaRPr lang="en-GB" sz="1600" b="1">
            <a:latin typeface="+mn-lt"/>
          </a:endParaRPr>
        </a:p>
      </dgm:t>
    </dgm:pt>
    <dgm:pt modelId="{A391221E-2764-4BB5-826E-CD85CEB23A9D}">
      <dgm:prSet phldrT="[Text]" custT="1"/>
      <dgm:spPr/>
      <dgm:t>
        <a:bodyPr/>
        <a:lstStyle/>
        <a:p>
          <a:r>
            <a:rPr lang="en-GB" sz="1600" b="1">
              <a:latin typeface="+mn-lt"/>
            </a:rPr>
            <a:t>Refine Market based procurement &amp; derogation rules (Article 38 to 41 and  49 to 51)</a:t>
          </a:r>
        </a:p>
      </dgm:t>
    </dgm:pt>
    <dgm:pt modelId="{32125B1D-6A7B-49DD-A248-1C236E961787}" type="parTrans" cxnId="{9791291C-280C-4DDE-9231-3D9C66FB44CA}">
      <dgm:prSet/>
      <dgm:spPr/>
      <dgm:t>
        <a:bodyPr/>
        <a:lstStyle/>
        <a:p>
          <a:endParaRPr lang="en-GB" sz="1600" b="1">
            <a:latin typeface="+mn-lt"/>
          </a:endParaRPr>
        </a:p>
      </dgm:t>
    </dgm:pt>
    <dgm:pt modelId="{0732B57E-5310-4FA8-A3F6-DDBA83ADEE22}" type="sibTrans" cxnId="{9791291C-280C-4DDE-9231-3D9C66FB44CA}">
      <dgm:prSet/>
      <dgm:spPr/>
      <dgm:t>
        <a:bodyPr/>
        <a:lstStyle/>
        <a:p>
          <a:endParaRPr lang="en-GB" sz="1600" b="1">
            <a:latin typeface="+mn-lt"/>
          </a:endParaRPr>
        </a:p>
      </dgm:t>
    </dgm:pt>
    <dgm:pt modelId="{E4A01155-D8FC-4405-9023-4D713FFF5FCB}">
      <dgm:prSet phldrT="[Text]" custT="1"/>
      <dgm:spPr>
        <a:solidFill>
          <a:schemeClr val="accent1"/>
        </a:solidFill>
      </dgm:spPr>
      <dgm:t>
        <a:bodyPr/>
        <a:lstStyle/>
        <a:p>
          <a:r>
            <a:rPr lang="en-GB" sz="1600" b="1">
              <a:latin typeface="+mn-lt"/>
            </a:rPr>
            <a:t>FCAs framework and Power Control System interfaces (Article 40)</a:t>
          </a:r>
        </a:p>
      </dgm:t>
    </dgm:pt>
    <dgm:pt modelId="{741768D6-94CF-4B6C-BCFA-2E8D281A3C50}" type="parTrans" cxnId="{395D18CC-F943-4A08-B824-A3D34E7535B0}">
      <dgm:prSet/>
      <dgm:spPr/>
      <dgm:t>
        <a:bodyPr/>
        <a:lstStyle/>
        <a:p>
          <a:endParaRPr lang="en-GB" sz="1600" b="1">
            <a:latin typeface="+mn-lt"/>
          </a:endParaRPr>
        </a:p>
      </dgm:t>
    </dgm:pt>
    <dgm:pt modelId="{FC34ACFE-3402-4EBE-A630-752772962C63}" type="sibTrans" cxnId="{395D18CC-F943-4A08-B824-A3D34E7535B0}">
      <dgm:prSet/>
      <dgm:spPr/>
      <dgm:t>
        <a:bodyPr/>
        <a:lstStyle/>
        <a:p>
          <a:endParaRPr lang="en-GB" sz="1600" b="1">
            <a:latin typeface="+mn-lt"/>
          </a:endParaRPr>
        </a:p>
      </dgm:t>
    </dgm:pt>
    <dgm:pt modelId="{392996A0-3332-4364-AA74-07418E4AF371}">
      <dgm:prSet phldrT="[Text]" custT="1"/>
      <dgm:spPr/>
      <dgm:t>
        <a:bodyPr/>
        <a:lstStyle/>
        <a:p>
          <a:r>
            <a:rPr lang="en-US" sz="1600" b="1">
              <a:latin typeface="+mn-lt"/>
            </a:rPr>
            <a:t>Simplified prequalification of Distributed Energy Resources (Article 29) </a:t>
          </a:r>
          <a:endParaRPr lang="en-GB" sz="1600" b="1">
            <a:latin typeface="+mn-lt"/>
          </a:endParaRPr>
        </a:p>
      </dgm:t>
    </dgm:pt>
    <dgm:pt modelId="{2E338B8A-108E-48D9-9CD1-8C33279AF7A4}" type="parTrans" cxnId="{41119911-92E5-4A84-87C5-DBE943664D0D}">
      <dgm:prSet/>
      <dgm:spPr/>
      <dgm:t>
        <a:bodyPr/>
        <a:lstStyle/>
        <a:p>
          <a:endParaRPr lang="en-GB" sz="1600" b="1">
            <a:latin typeface="+mn-lt"/>
          </a:endParaRPr>
        </a:p>
      </dgm:t>
    </dgm:pt>
    <dgm:pt modelId="{9FCB96D0-51E3-4A7A-8D9C-B49AC73325CD}" type="sibTrans" cxnId="{41119911-92E5-4A84-87C5-DBE943664D0D}">
      <dgm:prSet/>
      <dgm:spPr/>
      <dgm:t>
        <a:bodyPr/>
        <a:lstStyle/>
        <a:p>
          <a:endParaRPr lang="en-GB" sz="1600" b="1">
            <a:latin typeface="+mn-lt"/>
          </a:endParaRPr>
        </a:p>
      </dgm:t>
    </dgm:pt>
    <dgm:pt modelId="{88E2D473-8E30-4518-AB2A-B00AA9A4C7E0}">
      <dgm:prSet phldrT="[Text]" custT="1"/>
      <dgm:spPr/>
      <dgm:t>
        <a:bodyPr/>
        <a:lstStyle/>
        <a:p>
          <a:r>
            <a:rPr lang="en-US" sz="1600" b="1">
              <a:latin typeface="+mn-lt"/>
            </a:rPr>
            <a:t>Simplify and </a:t>
          </a:r>
          <a:r>
            <a:rPr lang="en-US" sz="1600" b="1" err="1">
              <a:latin typeface="+mn-lt"/>
            </a:rPr>
            <a:t>harmonise</a:t>
          </a:r>
          <a:r>
            <a:rPr lang="en-US" sz="1600" b="1">
              <a:latin typeface="+mn-lt"/>
            </a:rPr>
            <a:t> data exchange requirements across EU (Article 61)</a:t>
          </a:r>
          <a:r>
            <a:rPr lang="en-GB" sz="1600" b="1">
              <a:latin typeface="+mn-lt"/>
            </a:rPr>
            <a:t> </a:t>
          </a:r>
        </a:p>
      </dgm:t>
    </dgm:pt>
    <dgm:pt modelId="{AA49AE39-C3C3-45FD-B200-E8D805AF35A2}" type="parTrans" cxnId="{6CC10156-0D5E-4906-91B9-A0CB08BE4B70}">
      <dgm:prSet/>
      <dgm:spPr/>
      <dgm:t>
        <a:bodyPr/>
        <a:lstStyle/>
        <a:p>
          <a:endParaRPr lang="en-GB" sz="1600" b="1">
            <a:latin typeface="+mn-lt"/>
          </a:endParaRPr>
        </a:p>
      </dgm:t>
    </dgm:pt>
    <dgm:pt modelId="{A9A19826-2C2F-40AA-9731-2053B6332D34}" type="sibTrans" cxnId="{6CC10156-0D5E-4906-91B9-A0CB08BE4B70}">
      <dgm:prSet/>
      <dgm:spPr/>
      <dgm:t>
        <a:bodyPr/>
        <a:lstStyle/>
        <a:p>
          <a:endParaRPr lang="en-GB" sz="1600" b="1">
            <a:latin typeface="+mn-lt"/>
          </a:endParaRPr>
        </a:p>
      </dgm:t>
    </dgm:pt>
    <dgm:pt modelId="{4FF8E50E-CCAC-4ED5-BDF2-8D3FA6EDBD3B}">
      <dgm:prSet phldrT="[Text]" custT="1"/>
      <dgm:spPr/>
      <dgm:t>
        <a:bodyPr/>
        <a:lstStyle/>
        <a:p>
          <a:r>
            <a:rPr lang="en-GB" sz="1600" b="1" kern="1200">
              <a:latin typeface="+mn-lt"/>
            </a:rPr>
            <a:t>Stakeholders involvement and </a:t>
          </a:r>
          <a:r>
            <a:rPr lang="en-GB" sz="1600" b="1" kern="1200">
              <a:solidFill>
                <a:srgbClr val="FFFFFF"/>
              </a:solidFill>
              <a:latin typeface="+mn-lt"/>
              <a:ea typeface="+mn-ea"/>
              <a:cs typeface="+mn-cs"/>
            </a:rPr>
            <a:t>Implementation</a:t>
          </a:r>
          <a:r>
            <a:rPr lang="en-GB" sz="1600" b="1" kern="1200">
              <a:latin typeface="+mn-lt"/>
            </a:rPr>
            <a:t> of requirements (Article 15) </a:t>
          </a:r>
        </a:p>
      </dgm:t>
    </dgm:pt>
    <dgm:pt modelId="{6012F1A7-C022-4F59-9DBE-BCEA39B31F95}" type="parTrans" cxnId="{497CD0BF-D45F-4220-973E-790AED44EEED}">
      <dgm:prSet/>
      <dgm:spPr/>
      <dgm:t>
        <a:bodyPr/>
        <a:lstStyle/>
        <a:p>
          <a:endParaRPr lang="en-GB" sz="1600" b="1">
            <a:latin typeface="+mn-lt"/>
          </a:endParaRPr>
        </a:p>
      </dgm:t>
    </dgm:pt>
    <dgm:pt modelId="{A7313C6C-DF8B-4F5C-8746-F59994619A5A}" type="sibTrans" cxnId="{497CD0BF-D45F-4220-973E-790AED44EEED}">
      <dgm:prSet/>
      <dgm:spPr/>
      <dgm:t>
        <a:bodyPr/>
        <a:lstStyle/>
        <a:p>
          <a:endParaRPr lang="en-GB" sz="1600" b="1">
            <a:latin typeface="+mn-lt"/>
          </a:endParaRPr>
        </a:p>
      </dgm:t>
    </dgm:pt>
    <dgm:pt modelId="{53EB2A76-488A-40BC-8BEA-3DAF4527A992}" type="pres">
      <dgm:prSet presAssocID="{65D64E9F-FFF8-4CCF-AB2E-D0A31EE788B5}" presName="linear" presStyleCnt="0">
        <dgm:presLayoutVars>
          <dgm:animLvl val="lvl"/>
          <dgm:resizeHandles val="exact"/>
        </dgm:presLayoutVars>
      </dgm:prSet>
      <dgm:spPr/>
    </dgm:pt>
    <dgm:pt modelId="{18B26645-77F7-40A0-9762-DEE33D14DBEF}" type="pres">
      <dgm:prSet presAssocID="{1C86D00E-4AFE-4432-9D52-257353A6EA31}" presName="parentText" presStyleLbl="node1" presStyleIdx="0" presStyleCnt="7">
        <dgm:presLayoutVars>
          <dgm:chMax val="0"/>
          <dgm:bulletEnabled val="1"/>
        </dgm:presLayoutVars>
      </dgm:prSet>
      <dgm:spPr/>
    </dgm:pt>
    <dgm:pt modelId="{9E6A375E-2952-4962-8023-A999A929151B}" type="pres">
      <dgm:prSet presAssocID="{7F6E40BB-C691-4AF1-B1C8-E107A12B61A8}" presName="spacer" presStyleCnt="0"/>
      <dgm:spPr/>
    </dgm:pt>
    <dgm:pt modelId="{79AA1A23-ED39-4DA1-8556-DC73B2B835E6}" type="pres">
      <dgm:prSet presAssocID="{88E2D473-8E30-4518-AB2A-B00AA9A4C7E0}" presName="parentText" presStyleLbl="node1" presStyleIdx="1" presStyleCnt="7">
        <dgm:presLayoutVars>
          <dgm:chMax val="0"/>
          <dgm:bulletEnabled val="1"/>
        </dgm:presLayoutVars>
      </dgm:prSet>
      <dgm:spPr/>
    </dgm:pt>
    <dgm:pt modelId="{D77287B5-0DED-4B8F-821E-BFDEC28D4EE8}" type="pres">
      <dgm:prSet presAssocID="{A9A19826-2C2F-40AA-9731-2053B6332D34}" presName="spacer" presStyleCnt="0"/>
      <dgm:spPr/>
    </dgm:pt>
    <dgm:pt modelId="{B75807A5-AFB5-4761-865C-F9EF65E6B8F9}" type="pres">
      <dgm:prSet presAssocID="{195EFED2-8B11-4B17-ADD8-4A32FF63C603}" presName="parentText" presStyleLbl="node1" presStyleIdx="2" presStyleCnt="7">
        <dgm:presLayoutVars>
          <dgm:chMax val="0"/>
          <dgm:bulletEnabled val="1"/>
        </dgm:presLayoutVars>
      </dgm:prSet>
      <dgm:spPr/>
    </dgm:pt>
    <dgm:pt modelId="{9FB02C82-E6E2-47D6-92C1-CE513DCABD18}" type="pres">
      <dgm:prSet presAssocID="{57890CA2-BE6A-4700-8400-D9048941B906}" presName="spacer" presStyleCnt="0"/>
      <dgm:spPr/>
    </dgm:pt>
    <dgm:pt modelId="{C0DB8F88-164F-4DAE-A30B-025ADB587665}" type="pres">
      <dgm:prSet presAssocID="{A391221E-2764-4BB5-826E-CD85CEB23A9D}" presName="parentText" presStyleLbl="node1" presStyleIdx="3" presStyleCnt="7">
        <dgm:presLayoutVars>
          <dgm:chMax val="0"/>
          <dgm:bulletEnabled val="1"/>
        </dgm:presLayoutVars>
      </dgm:prSet>
      <dgm:spPr/>
    </dgm:pt>
    <dgm:pt modelId="{E40C97B1-92EF-4661-B466-790014CCC98D}" type="pres">
      <dgm:prSet presAssocID="{0732B57E-5310-4FA8-A3F6-DDBA83ADEE22}" presName="spacer" presStyleCnt="0"/>
      <dgm:spPr/>
    </dgm:pt>
    <dgm:pt modelId="{56AC6B9F-3503-4712-8127-1778930CC98F}" type="pres">
      <dgm:prSet presAssocID="{E4A01155-D8FC-4405-9023-4D713FFF5FCB}" presName="parentText" presStyleLbl="node1" presStyleIdx="4" presStyleCnt="7">
        <dgm:presLayoutVars>
          <dgm:chMax val="0"/>
          <dgm:bulletEnabled val="1"/>
        </dgm:presLayoutVars>
      </dgm:prSet>
      <dgm:spPr/>
    </dgm:pt>
    <dgm:pt modelId="{EB202A09-708E-44B9-8F98-D5A8844AE544}" type="pres">
      <dgm:prSet presAssocID="{FC34ACFE-3402-4EBE-A630-752772962C63}" presName="spacer" presStyleCnt="0"/>
      <dgm:spPr/>
    </dgm:pt>
    <dgm:pt modelId="{C413F5C5-F12C-4E9C-B6D3-00989AB091BC}" type="pres">
      <dgm:prSet presAssocID="{392996A0-3332-4364-AA74-07418E4AF371}" presName="parentText" presStyleLbl="node1" presStyleIdx="5" presStyleCnt="7">
        <dgm:presLayoutVars>
          <dgm:chMax val="0"/>
          <dgm:bulletEnabled val="1"/>
        </dgm:presLayoutVars>
      </dgm:prSet>
      <dgm:spPr/>
    </dgm:pt>
    <dgm:pt modelId="{2279804E-930A-4750-B145-C12FBC07C460}" type="pres">
      <dgm:prSet presAssocID="{9FCB96D0-51E3-4A7A-8D9C-B49AC73325CD}" presName="spacer" presStyleCnt="0"/>
      <dgm:spPr/>
    </dgm:pt>
    <dgm:pt modelId="{12EB4837-0B0C-4459-A6A0-054F60B7E449}" type="pres">
      <dgm:prSet presAssocID="{4FF8E50E-CCAC-4ED5-BDF2-8D3FA6EDBD3B}" presName="parentText" presStyleLbl="node1" presStyleIdx="6" presStyleCnt="7">
        <dgm:presLayoutVars>
          <dgm:chMax val="0"/>
          <dgm:bulletEnabled val="1"/>
        </dgm:presLayoutVars>
      </dgm:prSet>
      <dgm:spPr/>
    </dgm:pt>
  </dgm:ptLst>
  <dgm:cxnLst>
    <dgm:cxn modelId="{9D356B0F-C9CF-46F9-93C0-1EC4983AD0D5}" type="presOf" srcId="{A391221E-2764-4BB5-826E-CD85CEB23A9D}" destId="{C0DB8F88-164F-4DAE-A30B-025ADB587665}" srcOrd="0" destOrd="0" presId="urn:microsoft.com/office/officeart/2005/8/layout/vList2"/>
    <dgm:cxn modelId="{41119911-92E5-4A84-87C5-DBE943664D0D}" srcId="{65D64E9F-FFF8-4CCF-AB2E-D0A31EE788B5}" destId="{392996A0-3332-4364-AA74-07418E4AF371}" srcOrd="5" destOrd="0" parTransId="{2E338B8A-108E-48D9-9CD1-8C33279AF7A4}" sibTransId="{9FCB96D0-51E3-4A7A-8D9C-B49AC73325CD}"/>
    <dgm:cxn modelId="{B0ED1E1C-011E-4001-8CC7-5609BC197769}" type="presOf" srcId="{195EFED2-8B11-4B17-ADD8-4A32FF63C603}" destId="{B75807A5-AFB5-4761-865C-F9EF65E6B8F9}" srcOrd="0" destOrd="0" presId="urn:microsoft.com/office/officeart/2005/8/layout/vList2"/>
    <dgm:cxn modelId="{9791291C-280C-4DDE-9231-3D9C66FB44CA}" srcId="{65D64E9F-FFF8-4CCF-AB2E-D0A31EE788B5}" destId="{A391221E-2764-4BB5-826E-CD85CEB23A9D}" srcOrd="3" destOrd="0" parTransId="{32125B1D-6A7B-49DD-A248-1C236E961787}" sibTransId="{0732B57E-5310-4FA8-A3F6-DDBA83ADEE22}"/>
    <dgm:cxn modelId="{4B66BC4D-9A54-473E-A6B5-DB50B3040728}" type="presOf" srcId="{1C86D00E-4AFE-4432-9D52-257353A6EA31}" destId="{18B26645-77F7-40A0-9762-DEE33D14DBEF}" srcOrd="0" destOrd="0" presId="urn:microsoft.com/office/officeart/2005/8/layout/vList2"/>
    <dgm:cxn modelId="{6CC10156-0D5E-4906-91B9-A0CB08BE4B70}" srcId="{65D64E9F-FFF8-4CCF-AB2E-D0A31EE788B5}" destId="{88E2D473-8E30-4518-AB2A-B00AA9A4C7E0}" srcOrd="1" destOrd="0" parTransId="{AA49AE39-C3C3-45FD-B200-E8D805AF35A2}" sibTransId="{A9A19826-2C2F-40AA-9731-2053B6332D34}"/>
    <dgm:cxn modelId="{0FFFE378-9EA9-4A39-9361-30DD218AA5C6}" type="presOf" srcId="{4FF8E50E-CCAC-4ED5-BDF2-8D3FA6EDBD3B}" destId="{12EB4837-0B0C-4459-A6A0-054F60B7E449}" srcOrd="0" destOrd="0" presId="urn:microsoft.com/office/officeart/2005/8/layout/vList2"/>
    <dgm:cxn modelId="{45E3E280-8AFD-4B2C-9F23-F873C12AE62B}" type="presOf" srcId="{65D64E9F-FFF8-4CCF-AB2E-D0A31EE788B5}" destId="{53EB2A76-488A-40BC-8BEA-3DAF4527A992}" srcOrd="0" destOrd="0" presId="urn:microsoft.com/office/officeart/2005/8/layout/vList2"/>
    <dgm:cxn modelId="{52971DAF-31F2-4E59-BDA5-F87A77FE5F3F}" type="presOf" srcId="{88E2D473-8E30-4518-AB2A-B00AA9A4C7E0}" destId="{79AA1A23-ED39-4DA1-8556-DC73B2B835E6}" srcOrd="0" destOrd="0" presId="urn:microsoft.com/office/officeart/2005/8/layout/vList2"/>
    <dgm:cxn modelId="{497CD0BF-D45F-4220-973E-790AED44EEED}" srcId="{65D64E9F-FFF8-4CCF-AB2E-D0A31EE788B5}" destId="{4FF8E50E-CCAC-4ED5-BDF2-8D3FA6EDBD3B}" srcOrd="6" destOrd="0" parTransId="{6012F1A7-C022-4F59-9DBE-BCEA39B31F95}" sibTransId="{A7313C6C-DF8B-4F5C-8746-F59994619A5A}"/>
    <dgm:cxn modelId="{4AEAD4CA-F756-4916-8368-390ADD1C6541}" type="presOf" srcId="{392996A0-3332-4364-AA74-07418E4AF371}" destId="{C413F5C5-F12C-4E9C-B6D3-00989AB091BC}" srcOrd="0" destOrd="0" presId="urn:microsoft.com/office/officeart/2005/8/layout/vList2"/>
    <dgm:cxn modelId="{395D18CC-F943-4A08-B824-A3D34E7535B0}" srcId="{65D64E9F-FFF8-4CCF-AB2E-D0A31EE788B5}" destId="{E4A01155-D8FC-4405-9023-4D713FFF5FCB}" srcOrd="4" destOrd="0" parTransId="{741768D6-94CF-4B6C-BCFA-2E8D281A3C50}" sibTransId="{FC34ACFE-3402-4EBE-A630-752772962C63}"/>
    <dgm:cxn modelId="{F4A965D1-E480-4650-88FD-EDE6CE2C07C3}" type="presOf" srcId="{E4A01155-D8FC-4405-9023-4D713FFF5FCB}" destId="{56AC6B9F-3503-4712-8127-1778930CC98F}" srcOrd="0" destOrd="0" presId="urn:microsoft.com/office/officeart/2005/8/layout/vList2"/>
    <dgm:cxn modelId="{9C026CEF-AAB5-418A-BDBD-7445C8C1D957}" srcId="{65D64E9F-FFF8-4CCF-AB2E-D0A31EE788B5}" destId="{195EFED2-8B11-4B17-ADD8-4A32FF63C603}" srcOrd="2" destOrd="0" parTransId="{91755A87-5B8C-4ABD-82D4-526D311C77B6}" sibTransId="{57890CA2-BE6A-4700-8400-D9048941B906}"/>
    <dgm:cxn modelId="{2A5B24FA-9B22-42F4-831D-CF353756FC96}" srcId="{65D64E9F-FFF8-4CCF-AB2E-D0A31EE788B5}" destId="{1C86D00E-4AFE-4432-9D52-257353A6EA31}" srcOrd="0" destOrd="0" parTransId="{DF1DC228-97C6-4AF0-B14F-AB5767B274B1}" sibTransId="{7F6E40BB-C691-4AF1-B1C8-E107A12B61A8}"/>
    <dgm:cxn modelId="{E46F55BD-6D3F-498D-9A08-0D9F88773B90}" type="presParOf" srcId="{53EB2A76-488A-40BC-8BEA-3DAF4527A992}" destId="{18B26645-77F7-40A0-9762-DEE33D14DBEF}" srcOrd="0" destOrd="0" presId="urn:microsoft.com/office/officeart/2005/8/layout/vList2"/>
    <dgm:cxn modelId="{188B04B6-3B9A-4CD6-AC2D-3D95E7AD1B7C}" type="presParOf" srcId="{53EB2A76-488A-40BC-8BEA-3DAF4527A992}" destId="{9E6A375E-2952-4962-8023-A999A929151B}" srcOrd="1" destOrd="0" presId="urn:microsoft.com/office/officeart/2005/8/layout/vList2"/>
    <dgm:cxn modelId="{F083703C-6BF3-478C-9737-9D2B5345B29E}" type="presParOf" srcId="{53EB2A76-488A-40BC-8BEA-3DAF4527A992}" destId="{79AA1A23-ED39-4DA1-8556-DC73B2B835E6}" srcOrd="2" destOrd="0" presId="urn:microsoft.com/office/officeart/2005/8/layout/vList2"/>
    <dgm:cxn modelId="{BCB9AFA9-4C0B-4714-8F21-AAA2392F8AD0}" type="presParOf" srcId="{53EB2A76-488A-40BC-8BEA-3DAF4527A992}" destId="{D77287B5-0DED-4B8F-821E-BFDEC28D4EE8}" srcOrd="3" destOrd="0" presId="urn:microsoft.com/office/officeart/2005/8/layout/vList2"/>
    <dgm:cxn modelId="{DA5A0704-3B27-4F8E-9D69-951186D060E1}" type="presParOf" srcId="{53EB2A76-488A-40BC-8BEA-3DAF4527A992}" destId="{B75807A5-AFB5-4761-865C-F9EF65E6B8F9}" srcOrd="4" destOrd="0" presId="urn:microsoft.com/office/officeart/2005/8/layout/vList2"/>
    <dgm:cxn modelId="{57A6753F-3311-4899-A451-C086A8B5A2C2}" type="presParOf" srcId="{53EB2A76-488A-40BC-8BEA-3DAF4527A992}" destId="{9FB02C82-E6E2-47D6-92C1-CE513DCABD18}" srcOrd="5" destOrd="0" presId="urn:microsoft.com/office/officeart/2005/8/layout/vList2"/>
    <dgm:cxn modelId="{F8F419FE-5A58-4354-9986-D885E242107F}" type="presParOf" srcId="{53EB2A76-488A-40BC-8BEA-3DAF4527A992}" destId="{C0DB8F88-164F-4DAE-A30B-025ADB587665}" srcOrd="6" destOrd="0" presId="urn:microsoft.com/office/officeart/2005/8/layout/vList2"/>
    <dgm:cxn modelId="{93BB990A-FE45-4804-8A24-66C5AF75959C}" type="presParOf" srcId="{53EB2A76-488A-40BC-8BEA-3DAF4527A992}" destId="{E40C97B1-92EF-4661-B466-790014CCC98D}" srcOrd="7" destOrd="0" presId="urn:microsoft.com/office/officeart/2005/8/layout/vList2"/>
    <dgm:cxn modelId="{21B16DFD-DF56-476D-89D8-C1EF60D67B48}" type="presParOf" srcId="{53EB2A76-488A-40BC-8BEA-3DAF4527A992}" destId="{56AC6B9F-3503-4712-8127-1778930CC98F}" srcOrd="8" destOrd="0" presId="urn:microsoft.com/office/officeart/2005/8/layout/vList2"/>
    <dgm:cxn modelId="{3F1426F6-4A64-4572-80BC-8627C073FC48}" type="presParOf" srcId="{53EB2A76-488A-40BC-8BEA-3DAF4527A992}" destId="{EB202A09-708E-44B9-8F98-D5A8844AE544}" srcOrd="9" destOrd="0" presId="urn:microsoft.com/office/officeart/2005/8/layout/vList2"/>
    <dgm:cxn modelId="{DEC58895-3E19-43B6-94A0-35E2CF2754E7}" type="presParOf" srcId="{53EB2A76-488A-40BC-8BEA-3DAF4527A992}" destId="{C413F5C5-F12C-4E9C-B6D3-00989AB091BC}" srcOrd="10" destOrd="0" presId="urn:microsoft.com/office/officeart/2005/8/layout/vList2"/>
    <dgm:cxn modelId="{5A7BD21B-ADE1-4BE2-B682-AF30DAF8A5C6}" type="presParOf" srcId="{53EB2A76-488A-40BC-8BEA-3DAF4527A992}" destId="{2279804E-930A-4750-B145-C12FBC07C460}" srcOrd="11" destOrd="0" presId="urn:microsoft.com/office/officeart/2005/8/layout/vList2"/>
    <dgm:cxn modelId="{6BCD8C31-D489-4A7A-B6D0-06A66FAD5014}" type="presParOf" srcId="{53EB2A76-488A-40BC-8BEA-3DAF4527A992}" destId="{12EB4837-0B0C-4459-A6A0-054F60B7E449}"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C9C14FB6-5B28-41D1-9F06-C81CFD79E542}" type="doc">
      <dgm:prSet loTypeId="urn:microsoft.com/office/officeart/2005/8/layout/bList2" loCatId="list" qsTypeId="urn:microsoft.com/office/officeart/2005/8/quickstyle/simple1" qsCatId="simple" csTypeId="urn:microsoft.com/office/officeart/2005/8/colors/accent1_2" csCatId="accent1" phldr="1"/>
      <dgm:spPr/>
      <dgm:t>
        <a:bodyPr/>
        <a:lstStyle/>
        <a:p>
          <a:endParaRPr lang="en-US"/>
        </a:p>
      </dgm:t>
    </dgm:pt>
    <dgm:pt modelId="{816FA4E8-51D0-453D-9E5A-E1E2BD1748FB}">
      <dgm:prSet phldrT="[Text]" phldr="0"/>
      <dgm:spPr/>
      <dgm:t>
        <a:bodyPr/>
        <a:lstStyle/>
        <a:p>
          <a:r>
            <a:rPr lang="nb-NO"/>
            <a:t>Piclo</a:t>
          </a:r>
          <a:endParaRPr lang="en-US"/>
        </a:p>
      </dgm:t>
    </dgm:pt>
    <dgm:pt modelId="{DE18BC8E-830F-4416-AD4A-E8DDA2B732C0}" type="parTrans" cxnId="{168695C7-97DD-475C-8AEC-467B3A2A30FA}">
      <dgm:prSet/>
      <dgm:spPr/>
      <dgm:t>
        <a:bodyPr/>
        <a:lstStyle/>
        <a:p>
          <a:endParaRPr lang="en-US"/>
        </a:p>
      </dgm:t>
    </dgm:pt>
    <dgm:pt modelId="{1F4D0910-4A43-4870-A4E7-D8ECDF9D826A}" type="sibTrans" cxnId="{168695C7-97DD-475C-8AEC-467B3A2A30FA}">
      <dgm:prSet/>
      <dgm:spPr/>
      <dgm:t>
        <a:bodyPr/>
        <a:lstStyle/>
        <a:p>
          <a:endParaRPr lang="en-US"/>
        </a:p>
      </dgm:t>
    </dgm:pt>
    <dgm:pt modelId="{3D297EE2-5375-4D32-9A1E-7B351DA34B0F}">
      <dgm:prSet phldrT="[Text]" phldr="0"/>
      <dgm:spPr/>
      <dgm:t>
        <a:bodyPr/>
        <a:lstStyle/>
        <a:p>
          <a:r>
            <a:rPr lang="en-US"/>
            <a:t>Great Britain</a:t>
          </a:r>
        </a:p>
      </dgm:t>
    </dgm:pt>
    <dgm:pt modelId="{1F18D14F-F833-4CF6-A6D5-D8F5F04F6A44}" type="parTrans" cxnId="{BEC8CE43-2025-4D20-A7B0-A04A32DD59C6}">
      <dgm:prSet/>
      <dgm:spPr/>
      <dgm:t>
        <a:bodyPr/>
        <a:lstStyle/>
        <a:p>
          <a:endParaRPr lang="en-US"/>
        </a:p>
      </dgm:t>
    </dgm:pt>
    <dgm:pt modelId="{9A974864-517D-421E-A6F3-823A9A21D0A6}" type="sibTrans" cxnId="{BEC8CE43-2025-4D20-A7B0-A04A32DD59C6}">
      <dgm:prSet/>
      <dgm:spPr/>
      <dgm:t>
        <a:bodyPr/>
        <a:lstStyle/>
        <a:p>
          <a:endParaRPr lang="en-US"/>
        </a:p>
      </dgm:t>
    </dgm:pt>
    <dgm:pt modelId="{DEFF67AD-0FC9-4E34-BE51-4941717CF717}">
      <dgm:prSet phldrT="[Text]" phldr="0"/>
      <dgm:spPr/>
      <dgm:t>
        <a:bodyPr/>
        <a:lstStyle/>
        <a:p>
          <a:r>
            <a:rPr lang="en-US">
              <a:solidFill>
                <a:schemeClr val="tx1">
                  <a:lumMod val="50000"/>
                  <a:lumOff val="50000"/>
                </a:schemeClr>
              </a:solidFill>
            </a:rPr>
            <a:t>Ireland</a:t>
          </a:r>
        </a:p>
      </dgm:t>
    </dgm:pt>
    <dgm:pt modelId="{69C18BBD-7D71-42C6-AB5A-0B4672BE60AB}" type="parTrans" cxnId="{BD147810-B2C2-4D23-9F97-2E1C3CB4C072}">
      <dgm:prSet/>
      <dgm:spPr/>
      <dgm:t>
        <a:bodyPr/>
        <a:lstStyle/>
        <a:p>
          <a:endParaRPr lang="en-US"/>
        </a:p>
      </dgm:t>
    </dgm:pt>
    <dgm:pt modelId="{3D85B2C2-CBC2-4CB6-A5F7-82CD1A32DE86}" type="sibTrans" cxnId="{BD147810-B2C2-4D23-9F97-2E1C3CB4C072}">
      <dgm:prSet/>
      <dgm:spPr/>
      <dgm:t>
        <a:bodyPr/>
        <a:lstStyle/>
        <a:p>
          <a:endParaRPr lang="en-US"/>
        </a:p>
      </dgm:t>
    </dgm:pt>
    <dgm:pt modelId="{9E4A2625-C811-41E1-9217-D9D90E2721D0}">
      <dgm:prSet phldrT="[Text]" phldr="0"/>
      <dgm:spPr/>
      <dgm:t>
        <a:bodyPr/>
        <a:lstStyle/>
        <a:p>
          <a:r>
            <a:rPr lang="en-US"/>
            <a:t>Italy</a:t>
          </a:r>
        </a:p>
      </dgm:t>
    </dgm:pt>
    <dgm:pt modelId="{88E4C6B9-8190-4B95-8089-777EFDAFF029}" type="parTrans" cxnId="{2EF92334-D00F-4434-9985-F3C63E2A5324}">
      <dgm:prSet/>
      <dgm:spPr/>
      <dgm:t>
        <a:bodyPr/>
        <a:lstStyle/>
        <a:p>
          <a:endParaRPr lang="en-US"/>
        </a:p>
      </dgm:t>
    </dgm:pt>
    <dgm:pt modelId="{97976331-894D-4C01-8957-8EBE608F73DE}" type="sibTrans" cxnId="{2EF92334-D00F-4434-9985-F3C63E2A5324}">
      <dgm:prSet/>
      <dgm:spPr/>
      <dgm:t>
        <a:bodyPr/>
        <a:lstStyle/>
        <a:p>
          <a:endParaRPr lang="en-US"/>
        </a:p>
      </dgm:t>
    </dgm:pt>
    <dgm:pt modelId="{5E8B9726-A314-49ED-A71E-3376516537C3}">
      <dgm:prSet phldrT="[Text]" phldr="0"/>
      <dgm:spPr/>
      <dgm:t>
        <a:bodyPr/>
        <a:lstStyle/>
        <a:p>
          <a:r>
            <a:rPr lang="en-US"/>
            <a:t>Portugal</a:t>
          </a:r>
        </a:p>
      </dgm:t>
    </dgm:pt>
    <dgm:pt modelId="{73A7EDC9-366E-4EC8-9591-4EB9427E5683}" type="parTrans" cxnId="{63E8B21C-16FA-448D-B002-AB99FB02D39F}">
      <dgm:prSet/>
      <dgm:spPr/>
      <dgm:t>
        <a:bodyPr/>
        <a:lstStyle/>
        <a:p>
          <a:endParaRPr lang="en-US"/>
        </a:p>
      </dgm:t>
    </dgm:pt>
    <dgm:pt modelId="{CFB306C7-09D0-46C2-8431-C030202DC1E1}" type="sibTrans" cxnId="{63E8B21C-16FA-448D-B002-AB99FB02D39F}">
      <dgm:prSet/>
      <dgm:spPr/>
      <dgm:t>
        <a:bodyPr/>
        <a:lstStyle/>
        <a:p>
          <a:endParaRPr lang="en-US"/>
        </a:p>
      </dgm:t>
    </dgm:pt>
    <dgm:pt modelId="{BC05BDF5-F0B9-4298-A748-6B3950C101BD}">
      <dgm:prSet phldrT="[Text]" phldr="0"/>
      <dgm:spPr/>
      <dgm:t>
        <a:bodyPr/>
        <a:lstStyle/>
        <a:p>
          <a:r>
            <a:rPr lang="en-US">
              <a:solidFill>
                <a:schemeClr val="tx1">
                  <a:lumMod val="50000"/>
                  <a:lumOff val="50000"/>
                </a:schemeClr>
              </a:solidFill>
            </a:rPr>
            <a:t>Lithuania</a:t>
          </a:r>
        </a:p>
      </dgm:t>
    </dgm:pt>
    <dgm:pt modelId="{D95EBD16-A2FD-4A7E-AD3A-9989092EBD62}" type="parTrans" cxnId="{9C5F6466-E085-400D-856F-C7490A9B4AE4}">
      <dgm:prSet/>
      <dgm:spPr/>
      <dgm:t>
        <a:bodyPr/>
        <a:lstStyle/>
        <a:p>
          <a:endParaRPr lang="en-US"/>
        </a:p>
      </dgm:t>
    </dgm:pt>
    <dgm:pt modelId="{C1A88C4B-EFDB-46E1-940D-7CE40EE6227B}" type="sibTrans" cxnId="{9C5F6466-E085-400D-856F-C7490A9B4AE4}">
      <dgm:prSet/>
      <dgm:spPr/>
      <dgm:t>
        <a:bodyPr/>
        <a:lstStyle/>
        <a:p>
          <a:endParaRPr lang="en-US"/>
        </a:p>
      </dgm:t>
    </dgm:pt>
    <dgm:pt modelId="{51E0FAEC-453B-4501-A9AF-6B760CB6118F}">
      <dgm:prSet phldrT="[Text]" phldr="0"/>
      <dgm:spPr/>
      <dgm:t>
        <a:bodyPr/>
        <a:lstStyle/>
        <a:p>
          <a:r>
            <a:rPr lang="en-US">
              <a:solidFill>
                <a:schemeClr val="tx1">
                  <a:lumMod val="50000"/>
                  <a:lumOff val="50000"/>
                </a:schemeClr>
              </a:solidFill>
            </a:rPr>
            <a:t>Slovenia</a:t>
          </a:r>
        </a:p>
      </dgm:t>
    </dgm:pt>
    <dgm:pt modelId="{F78A4E70-F7DE-41DF-B371-B7240CD49A24}" type="parTrans" cxnId="{75EA6015-9101-4B73-8152-B908AE5BA289}">
      <dgm:prSet/>
      <dgm:spPr/>
      <dgm:t>
        <a:bodyPr/>
        <a:lstStyle/>
        <a:p>
          <a:endParaRPr lang="en-US"/>
        </a:p>
      </dgm:t>
    </dgm:pt>
    <dgm:pt modelId="{D5DDC119-E5B4-4EDA-8FE5-473DED5B1982}" type="sibTrans" cxnId="{75EA6015-9101-4B73-8152-B908AE5BA289}">
      <dgm:prSet/>
      <dgm:spPr/>
      <dgm:t>
        <a:bodyPr/>
        <a:lstStyle/>
        <a:p>
          <a:endParaRPr lang="en-US"/>
        </a:p>
      </dgm:t>
    </dgm:pt>
    <dgm:pt modelId="{DFE61CC2-D861-421E-8BBF-E50DE01BDD9C}">
      <dgm:prSet phldrT="[Text]" phldr="0"/>
      <dgm:spPr/>
      <dgm:t>
        <a:bodyPr/>
        <a:lstStyle/>
        <a:p>
          <a:endParaRPr lang="en-US">
            <a:solidFill>
              <a:schemeClr val="tx1">
                <a:lumMod val="50000"/>
                <a:lumOff val="50000"/>
              </a:schemeClr>
            </a:solidFill>
          </a:endParaRPr>
        </a:p>
      </dgm:t>
    </dgm:pt>
    <dgm:pt modelId="{A3522956-5F5F-45A6-84B6-C4D6364DD695}" type="parTrans" cxnId="{EC4E668E-D5EA-4FA3-813E-DAC71DEEBD71}">
      <dgm:prSet/>
      <dgm:spPr/>
      <dgm:t>
        <a:bodyPr/>
        <a:lstStyle/>
        <a:p>
          <a:endParaRPr lang="en-US"/>
        </a:p>
      </dgm:t>
    </dgm:pt>
    <dgm:pt modelId="{B468C0FD-C021-45A0-AB0A-A26A74F5FA6E}" type="sibTrans" cxnId="{EC4E668E-D5EA-4FA3-813E-DAC71DEEBD71}">
      <dgm:prSet/>
      <dgm:spPr/>
      <dgm:t>
        <a:bodyPr/>
        <a:lstStyle/>
        <a:p>
          <a:endParaRPr lang="en-US"/>
        </a:p>
      </dgm:t>
    </dgm:pt>
    <dgm:pt modelId="{1C57FF36-B752-45D4-B370-3283F2A2EDA8}" type="pres">
      <dgm:prSet presAssocID="{C9C14FB6-5B28-41D1-9F06-C81CFD79E542}" presName="diagram" presStyleCnt="0">
        <dgm:presLayoutVars>
          <dgm:dir/>
          <dgm:animLvl val="lvl"/>
          <dgm:resizeHandles val="exact"/>
        </dgm:presLayoutVars>
      </dgm:prSet>
      <dgm:spPr/>
    </dgm:pt>
    <dgm:pt modelId="{E5AD4229-AFF1-403F-84E8-3D66BEBC627C}" type="pres">
      <dgm:prSet presAssocID="{816FA4E8-51D0-453D-9E5A-E1E2BD1748FB}" presName="compNode" presStyleCnt="0"/>
      <dgm:spPr/>
    </dgm:pt>
    <dgm:pt modelId="{5D4390D8-FE59-408B-87EB-C7573B1540AB}" type="pres">
      <dgm:prSet presAssocID="{816FA4E8-51D0-453D-9E5A-E1E2BD1748FB}" presName="childRect" presStyleLbl="bgAcc1" presStyleIdx="0" presStyleCnt="1">
        <dgm:presLayoutVars>
          <dgm:bulletEnabled val="1"/>
        </dgm:presLayoutVars>
      </dgm:prSet>
      <dgm:spPr/>
    </dgm:pt>
    <dgm:pt modelId="{32DE3C7A-3B09-4FA2-A885-942928F336E0}" type="pres">
      <dgm:prSet presAssocID="{816FA4E8-51D0-453D-9E5A-E1E2BD1748FB}" presName="parentText" presStyleLbl="node1" presStyleIdx="0" presStyleCnt="0">
        <dgm:presLayoutVars>
          <dgm:chMax val="0"/>
          <dgm:bulletEnabled val="1"/>
        </dgm:presLayoutVars>
      </dgm:prSet>
      <dgm:spPr/>
    </dgm:pt>
    <dgm:pt modelId="{D42EA492-F5EF-4193-A9AA-AD72C2658E83}" type="pres">
      <dgm:prSet presAssocID="{816FA4E8-51D0-453D-9E5A-E1E2BD1748FB}" presName="parentRect" presStyleLbl="alignNode1" presStyleIdx="0" presStyleCnt="1"/>
      <dgm:spPr/>
    </dgm:pt>
    <dgm:pt modelId="{F6ECC50A-09F2-4E8D-BCC6-9991F411A844}" type="pres">
      <dgm:prSet presAssocID="{816FA4E8-51D0-453D-9E5A-E1E2BD1748FB}" presName="adorn" presStyleLbl="fgAccFollowNode1" presStyleIdx="0" presStyleCnt="1"/>
      <dgm:spPr>
        <a:blipFill rotWithShape="1">
          <a:blip xmlns:r="http://schemas.openxmlformats.org/officeDocument/2006/relationships" r:embed="rId1"/>
          <a:srcRect/>
          <a:stretch>
            <a:fillRect l="-46000" r="-46000"/>
          </a:stretch>
        </a:blipFill>
      </dgm:spPr>
    </dgm:pt>
  </dgm:ptLst>
  <dgm:cxnLst>
    <dgm:cxn modelId="{BD147810-B2C2-4D23-9F97-2E1C3CB4C072}" srcId="{816FA4E8-51D0-453D-9E5A-E1E2BD1748FB}" destId="{DEFF67AD-0FC9-4E34-BE51-4941717CF717}" srcOrd="1" destOrd="0" parTransId="{69C18BBD-7D71-42C6-AB5A-0B4672BE60AB}" sibTransId="{3D85B2C2-CBC2-4CB6-A5F7-82CD1A32DE86}"/>
    <dgm:cxn modelId="{75EA6015-9101-4B73-8152-B908AE5BA289}" srcId="{816FA4E8-51D0-453D-9E5A-E1E2BD1748FB}" destId="{51E0FAEC-453B-4501-A9AF-6B760CB6118F}" srcOrd="5" destOrd="0" parTransId="{F78A4E70-F7DE-41DF-B371-B7240CD49A24}" sibTransId="{D5DDC119-E5B4-4EDA-8FE5-473DED5B1982}"/>
    <dgm:cxn modelId="{63E8B21C-16FA-448D-B002-AB99FB02D39F}" srcId="{816FA4E8-51D0-453D-9E5A-E1E2BD1748FB}" destId="{5E8B9726-A314-49ED-A71E-3376516537C3}" srcOrd="3" destOrd="0" parTransId="{73A7EDC9-366E-4EC8-9591-4EB9427E5683}" sibTransId="{CFB306C7-09D0-46C2-8431-C030202DC1E1}"/>
    <dgm:cxn modelId="{E4BA2028-DF39-411C-9002-9A331E068E86}" type="presOf" srcId="{DFE61CC2-D861-421E-8BBF-E50DE01BDD9C}" destId="{5D4390D8-FE59-408B-87EB-C7573B1540AB}" srcOrd="0" destOrd="6" presId="urn:microsoft.com/office/officeart/2005/8/layout/bList2"/>
    <dgm:cxn modelId="{2EF92334-D00F-4434-9985-F3C63E2A5324}" srcId="{816FA4E8-51D0-453D-9E5A-E1E2BD1748FB}" destId="{9E4A2625-C811-41E1-9217-D9D90E2721D0}" srcOrd="2" destOrd="0" parTransId="{88E4C6B9-8190-4B95-8089-777EFDAFF029}" sibTransId="{97976331-894D-4C01-8957-8EBE608F73DE}"/>
    <dgm:cxn modelId="{158DC65C-379C-455A-99AE-EDACFBAA67D3}" type="presOf" srcId="{9E4A2625-C811-41E1-9217-D9D90E2721D0}" destId="{5D4390D8-FE59-408B-87EB-C7573B1540AB}" srcOrd="0" destOrd="2" presId="urn:microsoft.com/office/officeart/2005/8/layout/bList2"/>
    <dgm:cxn modelId="{BEC8CE43-2025-4D20-A7B0-A04A32DD59C6}" srcId="{816FA4E8-51D0-453D-9E5A-E1E2BD1748FB}" destId="{3D297EE2-5375-4D32-9A1E-7B351DA34B0F}" srcOrd="0" destOrd="0" parTransId="{1F18D14F-F833-4CF6-A6D5-D8F5F04F6A44}" sibTransId="{9A974864-517D-421E-A6F3-823A9A21D0A6}"/>
    <dgm:cxn modelId="{9C5F6466-E085-400D-856F-C7490A9B4AE4}" srcId="{816FA4E8-51D0-453D-9E5A-E1E2BD1748FB}" destId="{BC05BDF5-F0B9-4298-A748-6B3950C101BD}" srcOrd="4" destOrd="0" parTransId="{D95EBD16-A2FD-4A7E-AD3A-9989092EBD62}" sibTransId="{C1A88C4B-EFDB-46E1-940D-7CE40EE6227B}"/>
    <dgm:cxn modelId="{A5A5C569-B2AF-4D06-8BBB-48064BB1B308}" type="presOf" srcId="{3D297EE2-5375-4D32-9A1E-7B351DA34B0F}" destId="{5D4390D8-FE59-408B-87EB-C7573B1540AB}" srcOrd="0" destOrd="0" presId="urn:microsoft.com/office/officeart/2005/8/layout/bList2"/>
    <dgm:cxn modelId="{6A054E6E-F065-42D4-AED5-AAADDC5765EF}" type="presOf" srcId="{DEFF67AD-0FC9-4E34-BE51-4941717CF717}" destId="{5D4390D8-FE59-408B-87EB-C7573B1540AB}" srcOrd="0" destOrd="1" presId="urn:microsoft.com/office/officeart/2005/8/layout/bList2"/>
    <dgm:cxn modelId="{81F62C6F-3EEF-4DCD-A8D6-6A0A3A55079A}" type="presOf" srcId="{51E0FAEC-453B-4501-A9AF-6B760CB6118F}" destId="{5D4390D8-FE59-408B-87EB-C7573B1540AB}" srcOrd="0" destOrd="5" presId="urn:microsoft.com/office/officeart/2005/8/layout/bList2"/>
    <dgm:cxn modelId="{77A65D78-F2BB-4F1D-87C6-5E61A01BB968}" type="presOf" srcId="{5E8B9726-A314-49ED-A71E-3376516537C3}" destId="{5D4390D8-FE59-408B-87EB-C7573B1540AB}" srcOrd="0" destOrd="3" presId="urn:microsoft.com/office/officeart/2005/8/layout/bList2"/>
    <dgm:cxn modelId="{3F596A82-02C0-4730-B408-F938BAAEA95F}" type="presOf" srcId="{816FA4E8-51D0-453D-9E5A-E1E2BD1748FB}" destId="{32DE3C7A-3B09-4FA2-A885-942928F336E0}" srcOrd="0" destOrd="0" presId="urn:microsoft.com/office/officeart/2005/8/layout/bList2"/>
    <dgm:cxn modelId="{EC4E668E-D5EA-4FA3-813E-DAC71DEEBD71}" srcId="{816FA4E8-51D0-453D-9E5A-E1E2BD1748FB}" destId="{DFE61CC2-D861-421E-8BBF-E50DE01BDD9C}" srcOrd="6" destOrd="0" parTransId="{A3522956-5F5F-45A6-84B6-C4D6364DD695}" sibTransId="{B468C0FD-C021-45A0-AB0A-A26A74F5FA6E}"/>
    <dgm:cxn modelId="{479E1EA0-DA8E-4EF1-AFE8-244AA02D7311}" type="presOf" srcId="{BC05BDF5-F0B9-4298-A748-6B3950C101BD}" destId="{5D4390D8-FE59-408B-87EB-C7573B1540AB}" srcOrd="0" destOrd="4" presId="urn:microsoft.com/office/officeart/2005/8/layout/bList2"/>
    <dgm:cxn modelId="{168695C7-97DD-475C-8AEC-467B3A2A30FA}" srcId="{C9C14FB6-5B28-41D1-9F06-C81CFD79E542}" destId="{816FA4E8-51D0-453D-9E5A-E1E2BD1748FB}" srcOrd="0" destOrd="0" parTransId="{DE18BC8E-830F-4416-AD4A-E8DDA2B732C0}" sibTransId="{1F4D0910-4A43-4870-A4E7-D8ECDF9D826A}"/>
    <dgm:cxn modelId="{803415D7-0AA6-4480-8AC0-D52AE7D3688C}" type="presOf" srcId="{C9C14FB6-5B28-41D1-9F06-C81CFD79E542}" destId="{1C57FF36-B752-45D4-B370-3283F2A2EDA8}" srcOrd="0" destOrd="0" presId="urn:microsoft.com/office/officeart/2005/8/layout/bList2"/>
    <dgm:cxn modelId="{F0295BE1-B81C-4801-9628-70FDB25224CC}" type="presOf" srcId="{816FA4E8-51D0-453D-9E5A-E1E2BD1748FB}" destId="{D42EA492-F5EF-4193-A9AA-AD72C2658E83}" srcOrd="1" destOrd="0" presId="urn:microsoft.com/office/officeart/2005/8/layout/bList2"/>
    <dgm:cxn modelId="{575EEAC7-88C2-4B52-972A-DFD80928ACB8}" type="presParOf" srcId="{1C57FF36-B752-45D4-B370-3283F2A2EDA8}" destId="{E5AD4229-AFF1-403F-84E8-3D66BEBC627C}" srcOrd="0" destOrd="0" presId="urn:microsoft.com/office/officeart/2005/8/layout/bList2"/>
    <dgm:cxn modelId="{05A71733-B0AB-40DB-B759-9BB25B3FD042}" type="presParOf" srcId="{E5AD4229-AFF1-403F-84E8-3D66BEBC627C}" destId="{5D4390D8-FE59-408B-87EB-C7573B1540AB}" srcOrd="0" destOrd="0" presId="urn:microsoft.com/office/officeart/2005/8/layout/bList2"/>
    <dgm:cxn modelId="{E1FB61CE-2962-4015-8C95-3EEFCF7E8AEF}" type="presParOf" srcId="{E5AD4229-AFF1-403F-84E8-3D66BEBC627C}" destId="{32DE3C7A-3B09-4FA2-A885-942928F336E0}" srcOrd="1" destOrd="0" presId="urn:microsoft.com/office/officeart/2005/8/layout/bList2"/>
    <dgm:cxn modelId="{EAD44E8E-E223-42F3-9370-F62E36AD30A7}" type="presParOf" srcId="{E5AD4229-AFF1-403F-84E8-3D66BEBC627C}" destId="{D42EA492-F5EF-4193-A9AA-AD72C2658E83}" srcOrd="2" destOrd="0" presId="urn:microsoft.com/office/officeart/2005/8/layout/bList2"/>
    <dgm:cxn modelId="{D8979F9C-DD4B-4DAE-9C98-1344CBB932F0}" type="presParOf" srcId="{E5AD4229-AFF1-403F-84E8-3D66BEBC627C}" destId="{F6ECC50A-09F2-4E8D-BCC6-9991F411A844}"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E9553A-2CF3-4DEA-AB3F-F65A55D7581E}">
      <dsp:nvSpPr>
        <dsp:cNvPr id="0" name=""/>
        <dsp:cNvSpPr/>
      </dsp:nvSpPr>
      <dsp:spPr>
        <a:xfrm rot="16200000">
          <a:off x="-88930" y="95294"/>
          <a:ext cx="3059856" cy="2869266"/>
        </a:xfrm>
        <a:prstGeom prst="flowChartManualOperation">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1</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en-US" sz="1800" kern="1200">
              <a:latin typeface="Calibri" panose="020F0502020204030204" pitchFamily="34" charset="0"/>
              <a:cs typeface="Calibri" panose="020F0502020204030204" pitchFamily="34" charset="0"/>
            </a:rPr>
            <a:t>Bullet 1</a:t>
          </a:r>
          <a:endParaRPr lang="de-DE" sz="1800" kern="1200">
            <a:latin typeface="Calibri" panose="020F0502020204030204" pitchFamily="34" charset="0"/>
            <a:cs typeface="Calibri" panose="020F0502020204030204" pitchFamily="34" charset="0"/>
          </a:endParaRPr>
        </a:p>
        <a:p>
          <a:pPr marL="171450" lvl="1" indent="-171450" algn="l" defTabSz="800100">
            <a:lnSpc>
              <a:spcPct val="90000"/>
            </a:lnSpc>
            <a:spcBef>
              <a:spcPct val="0"/>
            </a:spcBef>
            <a:spcAft>
              <a:spcPct val="15000"/>
            </a:spcAft>
            <a:buChar char="•"/>
          </a:pPr>
          <a:r>
            <a:rPr lang="de-DE" sz="1800" kern="1200">
              <a:latin typeface="Calibri" panose="020F0502020204030204" pitchFamily="34" charset="0"/>
              <a:cs typeface="Calibri" panose="020F0502020204030204" pitchFamily="34" charset="0"/>
            </a:rPr>
            <a:t>Bullet 2</a:t>
          </a:r>
        </a:p>
      </dsp:txBody>
      <dsp:txXfrm rot="5400000">
        <a:off x="6365" y="611970"/>
        <a:ext cx="2869266" cy="1835914"/>
      </dsp:txXfrm>
    </dsp:sp>
    <dsp:sp modelId="{32C5A92E-6BF7-4147-8D3B-45A0624571ED}">
      <dsp:nvSpPr>
        <dsp:cNvPr id="0" name=""/>
        <dsp:cNvSpPr/>
      </dsp:nvSpPr>
      <dsp:spPr>
        <a:xfrm rot="16200000">
          <a:off x="2779300" y="95294"/>
          <a:ext cx="3059856" cy="2869266"/>
        </a:xfrm>
        <a:prstGeom prst="flowChartManualOperation">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2</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kern="1200" err="1">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2874595" y="611970"/>
        <a:ext cx="2869266" cy="1835914"/>
      </dsp:txXfrm>
    </dsp:sp>
    <dsp:sp modelId="{0D7987FC-DBC8-4B03-95AC-7CE716B69BC3}">
      <dsp:nvSpPr>
        <dsp:cNvPr id="0" name=""/>
        <dsp:cNvSpPr/>
      </dsp:nvSpPr>
      <dsp:spPr>
        <a:xfrm rot="16200000">
          <a:off x="5647663" y="95294"/>
          <a:ext cx="3059856" cy="2869266"/>
        </a:xfrm>
        <a:prstGeom prst="flowChartManualOperation">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ctr" defTabSz="800100">
            <a:lnSpc>
              <a:spcPct val="90000"/>
            </a:lnSpc>
            <a:spcBef>
              <a:spcPct val="0"/>
            </a:spcBef>
            <a:spcAft>
              <a:spcPct val="35000"/>
            </a:spcAft>
            <a:buNone/>
          </a:pPr>
          <a:endParaRPr lang="de-DE" sz="180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3</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text</a:t>
          </a:r>
          <a:endParaRPr lang="de-DE" sz="1800" kern="1200">
            <a:latin typeface="Calibri" panose="020F0502020204030204" pitchFamily="34" charset="0"/>
            <a:cs typeface="Calibri" panose="020F0502020204030204" pitchFamily="34" charset="0"/>
          </a:endParaRPr>
        </a:p>
      </dsp:txBody>
      <dsp:txXfrm rot="5400000">
        <a:off x="5742958" y="611970"/>
        <a:ext cx="2869266" cy="1835914"/>
      </dsp:txXfrm>
    </dsp:sp>
    <dsp:sp modelId="{64FECA9A-90D8-40C5-9C04-32EF5BF4A107}">
      <dsp:nvSpPr>
        <dsp:cNvPr id="0" name=""/>
        <dsp:cNvSpPr/>
      </dsp:nvSpPr>
      <dsp:spPr>
        <a:xfrm rot="16200000">
          <a:off x="8515124" y="95294"/>
          <a:ext cx="3059856" cy="2869266"/>
        </a:xfrm>
        <a:prstGeom prst="flowChartManualOperation">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8000" tIns="0" rIns="108000" bIns="0" numCol="1" spcCol="1270" anchor="t" anchorCtr="0">
          <a:noAutofit/>
        </a:bodyPr>
        <a:lstStyle/>
        <a:p>
          <a:pPr marL="0" lvl="0" indent="0" algn="l" defTabSz="800100">
            <a:lnSpc>
              <a:spcPct val="90000"/>
            </a:lnSpc>
            <a:spcBef>
              <a:spcPct val="0"/>
            </a:spcBef>
            <a:spcAft>
              <a:spcPct val="35000"/>
            </a:spcAft>
            <a:buNone/>
          </a:pP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de-DE" sz="1800" b="0" kern="1200">
              <a:latin typeface="Calibri" panose="020F0502020204030204" pitchFamily="34" charset="0"/>
              <a:cs typeface="Calibri" panose="020F0502020204030204" pitchFamily="34" charset="0"/>
            </a:rPr>
            <a:t>Text Phase 4</a:t>
          </a:r>
          <a:br>
            <a:rPr lang="de-DE" sz="1800" b="0" kern="1200">
              <a:latin typeface="Calibri" panose="020F0502020204030204" pitchFamily="34" charset="0"/>
              <a:cs typeface="Calibri" panose="020F0502020204030204" pitchFamily="34" charset="0"/>
            </a:rPr>
          </a:br>
          <a:endParaRPr lang="de-DE" sz="1800" b="0" kern="1200">
            <a:latin typeface="Calibri" panose="020F0502020204030204" pitchFamily="34" charset="0"/>
            <a:cs typeface="Calibri" panose="020F0502020204030204" pitchFamily="34" charset="0"/>
          </a:endParaRPr>
        </a:p>
        <a:p>
          <a:pPr marL="0" lvl="0" indent="0" algn="l" defTabSz="800100">
            <a:lnSpc>
              <a:spcPct val="90000"/>
            </a:lnSpc>
            <a:spcBef>
              <a:spcPct val="0"/>
            </a:spcBef>
            <a:spcAft>
              <a:spcPct val="35000"/>
            </a:spcAft>
            <a:buNone/>
          </a:pPr>
          <a:r>
            <a:rPr lang="en-US" sz="1800" kern="1200">
              <a:latin typeface="Calibri" panose="020F0502020204030204" pitchFamily="34" charset="0"/>
              <a:cs typeface="Calibri" panose="020F0502020204030204" pitchFamily="34" charset="0"/>
            </a:rPr>
            <a:t>Dummy text</a:t>
          </a:r>
          <a:endParaRPr lang="de-DE" sz="1800" kern="1200">
            <a:latin typeface="Calibri" panose="020F0502020204030204" pitchFamily="34" charset="0"/>
            <a:cs typeface="Calibri" panose="020F0502020204030204" pitchFamily="34" charset="0"/>
          </a:endParaRPr>
        </a:p>
      </dsp:txBody>
      <dsp:txXfrm rot="5400000">
        <a:off x="8610419" y="611970"/>
        <a:ext cx="2869266" cy="18359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915EE9-60A4-4FCE-BFFE-129372DB6537}">
      <dsp:nvSpPr>
        <dsp:cNvPr id="0" name=""/>
        <dsp:cNvSpPr/>
      </dsp:nvSpPr>
      <dsp:spPr>
        <a:xfrm>
          <a:off x="2631807" y="302651"/>
          <a:ext cx="4471545" cy="139735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46477"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noProof="0">
              <a:latin typeface="+mn-lt"/>
            </a:rPr>
            <a:t>TSOs understand the important role of cross-border capacity in achieving the objectives of the Single European market: there is a </a:t>
          </a:r>
          <a:r>
            <a:rPr lang="en-GB" sz="1400" b="1" kern="1200" noProof="0">
              <a:solidFill>
                <a:schemeClr val="accent2"/>
              </a:solidFill>
              <a:latin typeface="+mn-lt"/>
            </a:rPr>
            <a:t>multitude of factors that potentially increase or decrease market prices</a:t>
          </a:r>
          <a:r>
            <a:rPr lang="en-GB" sz="1400" kern="1200" noProof="0">
              <a:solidFill>
                <a:schemeClr val="accent2"/>
              </a:solidFill>
              <a:latin typeface="+mn-lt"/>
            </a:rPr>
            <a:t>.</a:t>
          </a:r>
        </a:p>
      </dsp:txBody>
      <dsp:txXfrm>
        <a:off x="2631807" y="302651"/>
        <a:ext cx="4471545" cy="1397357"/>
      </dsp:txXfrm>
    </dsp:sp>
    <dsp:sp modelId="{80C5AC3F-4BA9-4D14-8009-AAAD960EA365}">
      <dsp:nvSpPr>
        <dsp:cNvPr id="0" name=""/>
        <dsp:cNvSpPr/>
      </dsp:nvSpPr>
      <dsp:spPr>
        <a:xfrm>
          <a:off x="2445493" y="100810"/>
          <a:ext cx="978150" cy="1467225"/>
        </a:xfrm>
        <a:prstGeom prst="rect">
          <a:avLst/>
        </a:prstGeom>
        <a:blipFill>
          <a:blip xmlns:r="http://schemas.openxmlformats.org/officeDocument/2006/relationships" r:embed="rId1"/>
          <a:srcRect/>
          <a:stretch>
            <a:fillRect l="-62000" r="-6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D8CFAB-6730-4F39-BEB7-7317C8C5EC5D}">
      <dsp:nvSpPr>
        <dsp:cNvPr id="0" name=""/>
        <dsp:cNvSpPr/>
      </dsp:nvSpPr>
      <dsp:spPr>
        <a:xfrm>
          <a:off x="2631807" y="2061769"/>
          <a:ext cx="4471545" cy="139735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46477"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noProof="0">
              <a:latin typeface="+mn-lt"/>
            </a:rPr>
            <a:t>Challenge of grid constraints is known and addressed by EU legislation already: there is a </a:t>
          </a:r>
          <a:r>
            <a:rPr lang="en-GB" sz="1400" b="1" kern="1200" noProof="0">
              <a:solidFill>
                <a:schemeClr val="accent2"/>
              </a:solidFill>
              <a:latin typeface="+mn-lt"/>
            </a:rPr>
            <a:t>general requirement to increase cross-zonal capacities and to explore relevant actions</a:t>
          </a:r>
          <a:r>
            <a:rPr lang="en-GB" sz="1400" b="0" kern="1200" noProof="0">
              <a:solidFill>
                <a:schemeClr val="tx1"/>
              </a:solidFill>
              <a:latin typeface="+mn-lt"/>
            </a:rPr>
            <a:t>, if necessary</a:t>
          </a:r>
          <a:r>
            <a:rPr lang="en-GB" sz="1400" kern="1200" noProof="0">
              <a:latin typeface="+mn-lt"/>
            </a:rPr>
            <a:t>. </a:t>
          </a:r>
        </a:p>
      </dsp:txBody>
      <dsp:txXfrm>
        <a:off x="2631807" y="2061769"/>
        <a:ext cx="4471545" cy="1397357"/>
      </dsp:txXfrm>
    </dsp:sp>
    <dsp:sp modelId="{8D7BD4C8-82EC-4413-9446-F400F3AC7A70}">
      <dsp:nvSpPr>
        <dsp:cNvPr id="0" name=""/>
        <dsp:cNvSpPr/>
      </dsp:nvSpPr>
      <dsp:spPr>
        <a:xfrm>
          <a:off x="2445493" y="1859929"/>
          <a:ext cx="978150" cy="1467225"/>
        </a:xfrm>
        <a:prstGeom prst="rect">
          <a:avLst/>
        </a:prstGeom>
        <a:blipFill>
          <a:blip xmlns:r="http://schemas.openxmlformats.org/officeDocument/2006/relationships" r:embed="rId2"/>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B05E6A-559B-4B1D-BD4C-9203541994B4}">
      <dsp:nvSpPr>
        <dsp:cNvPr id="0" name=""/>
        <dsp:cNvSpPr/>
      </dsp:nvSpPr>
      <dsp:spPr>
        <a:xfrm>
          <a:off x="2631807" y="3820888"/>
          <a:ext cx="4471545" cy="1397357"/>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46477" tIns="53340" rIns="53340" bIns="53340" numCol="1" spcCol="1270" anchor="ctr" anchorCtr="0">
          <a:noAutofit/>
        </a:bodyPr>
        <a:lstStyle/>
        <a:p>
          <a:pPr marL="0" lvl="0" indent="0" algn="l" defTabSz="622300">
            <a:lnSpc>
              <a:spcPct val="90000"/>
            </a:lnSpc>
            <a:spcBef>
              <a:spcPct val="0"/>
            </a:spcBef>
            <a:spcAft>
              <a:spcPct val="35000"/>
            </a:spcAft>
            <a:buNone/>
          </a:pPr>
          <a:r>
            <a:rPr lang="en-GB" sz="1400" kern="1200" noProof="0">
              <a:solidFill>
                <a:schemeClr val="accent2"/>
              </a:solidFill>
              <a:latin typeface="+mn-lt"/>
              <a:ea typeface="+mn-ea"/>
              <a:cs typeface="+mn-cs"/>
            </a:rPr>
            <a:t>TSOs implement a lot of measures </a:t>
          </a:r>
          <a:r>
            <a:rPr lang="en-GB" sz="1400" kern="1200" noProof="0">
              <a:solidFill>
                <a:srgbClr val="7F7F7F">
                  <a:hueOff val="0"/>
                  <a:satOff val="0"/>
                  <a:lumOff val="0"/>
                  <a:alphaOff val="0"/>
                </a:srgbClr>
              </a:solidFill>
              <a:latin typeface="+mn-lt"/>
              <a:ea typeface="+mn-ea"/>
              <a:cs typeface="+mn-cs"/>
            </a:rPr>
            <a:t>to increase capacities while mantaining grid security. </a:t>
          </a:r>
          <a:r>
            <a:rPr lang="en-GB" sz="1400" b="0" kern="1200" noProof="0">
              <a:solidFill>
                <a:srgbClr val="0FB29A"/>
              </a:solidFill>
              <a:latin typeface="+mn-lt"/>
              <a:ea typeface="+mn-ea"/>
              <a:cs typeface="+mn-cs"/>
            </a:rPr>
            <a:t>Measures are to be assessed against system security and affordability criteria</a:t>
          </a:r>
        </a:p>
      </dsp:txBody>
      <dsp:txXfrm>
        <a:off x="2631807" y="3820888"/>
        <a:ext cx="4471545" cy="1397357"/>
      </dsp:txXfrm>
    </dsp:sp>
    <dsp:sp modelId="{C0DEDAB1-C181-4083-AB12-9ADBA98B4CF0}">
      <dsp:nvSpPr>
        <dsp:cNvPr id="0" name=""/>
        <dsp:cNvSpPr/>
      </dsp:nvSpPr>
      <dsp:spPr>
        <a:xfrm>
          <a:off x="2445493" y="3619047"/>
          <a:ext cx="978150" cy="1467225"/>
        </a:xfrm>
        <a:prstGeom prst="rect">
          <a:avLst/>
        </a:prstGeom>
        <a:blipFill>
          <a:blip xmlns:r="http://schemas.openxmlformats.org/officeDocument/2006/relationships" r:embed="rId3"/>
          <a:srcRect/>
          <a:stretch>
            <a:fillRect l="-63000" r="-6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183AF-8456-4627-AE26-CBD3F2274BF8}">
      <dsp:nvSpPr>
        <dsp:cNvPr id="0" name=""/>
        <dsp:cNvSpPr/>
      </dsp:nvSpPr>
      <dsp:spPr>
        <a:xfrm>
          <a:off x="0" y="617044"/>
          <a:ext cx="5067827" cy="41312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320" tIns="895604" rIns="393320" bIns="113792" numCol="1" spcCol="1270" anchor="t" anchorCtr="0">
          <a:noAutofit/>
        </a:bodyPr>
        <a:lstStyle/>
        <a:p>
          <a:pPr marL="171450" lvl="1" indent="-171450" algn="l" defTabSz="711200">
            <a:lnSpc>
              <a:spcPct val="90000"/>
            </a:lnSpc>
            <a:spcBef>
              <a:spcPct val="0"/>
            </a:spcBef>
            <a:spcAft>
              <a:spcPts val="600"/>
            </a:spcAft>
            <a:buFont typeface="Wingdings" panose="05000000000000000000" pitchFamily="2" charset="2"/>
            <a:buChar char="Ø"/>
          </a:pPr>
          <a:r>
            <a:rPr lang="en-GB" sz="1600" kern="1200" noProof="0"/>
            <a:t>Regional and seasonal variation with regard to the </a:t>
          </a:r>
          <a:r>
            <a:rPr lang="en-GB" sz="1600" b="1" kern="1200" noProof="0"/>
            <a:t>impact on cross border capacity, </a:t>
          </a:r>
        </a:p>
        <a:p>
          <a:pPr marL="171450" lvl="1" indent="-171450" algn="l" defTabSz="711200" rtl="0">
            <a:lnSpc>
              <a:spcPct val="90000"/>
            </a:lnSpc>
            <a:spcBef>
              <a:spcPct val="0"/>
            </a:spcBef>
            <a:spcAft>
              <a:spcPts val="600"/>
            </a:spcAft>
            <a:buFont typeface="Wingdings" panose="05000000000000000000" pitchFamily="2" charset="2"/>
            <a:buChar char="Ø"/>
          </a:pPr>
          <a:r>
            <a:rPr lang="en-GB" sz="1600" kern="1200" noProof="0"/>
            <a:t>The </a:t>
          </a:r>
          <a:r>
            <a:rPr lang="en-GB" sz="1600" b="0" kern="1200" noProof="0">
              <a:latin typeface="Trebuchet MS"/>
              <a:ea typeface="Calibri"/>
              <a:cs typeface="Calibri"/>
            </a:rPr>
            <a:t>feasibility and costs (€)</a:t>
          </a:r>
          <a:r>
            <a:rPr lang="en-GB" sz="1600" b="1" kern="1200" noProof="0">
              <a:latin typeface="Trebuchet MS"/>
            </a:rPr>
            <a:t> </a:t>
          </a:r>
          <a:r>
            <a:rPr lang="en-GB" sz="1600" kern="1200" noProof="0"/>
            <a:t>of near-term implementation </a:t>
          </a:r>
        </a:p>
        <a:p>
          <a:pPr marL="171450" lvl="1" indent="-171450" algn="l" defTabSz="711200">
            <a:lnSpc>
              <a:spcPct val="90000"/>
            </a:lnSpc>
            <a:spcBef>
              <a:spcPct val="0"/>
            </a:spcBef>
            <a:spcAft>
              <a:spcPts val="600"/>
            </a:spcAft>
            <a:buFont typeface="Wingdings" panose="05000000000000000000" pitchFamily="2" charset="2"/>
            <a:buChar char="Ø"/>
          </a:pPr>
          <a:r>
            <a:rPr lang="en-GB" sz="1600" kern="1200" noProof="0"/>
            <a:t>The </a:t>
          </a:r>
          <a:r>
            <a:rPr lang="en-GB" sz="1600" b="1" kern="1200" noProof="0"/>
            <a:t>impact on system operation, grid development</a:t>
          </a:r>
          <a:r>
            <a:rPr lang="en-GB" sz="1600" b="1" kern="1200" noProof="0">
              <a:latin typeface="Trebuchet MS"/>
            </a:rPr>
            <a:t>,</a:t>
          </a:r>
          <a:r>
            <a:rPr lang="en-GB" sz="1600" b="1" kern="1200" noProof="0"/>
            <a:t> and maintenance</a:t>
          </a:r>
          <a:r>
            <a:rPr lang="en-GB" sz="1600" kern="1200" noProof="0"/>
            <a:t>: operational security, system stress, on processes etc., </a:t>
          </a:r>
        </a:p>
        <a:p>
          <a:pPr marL="171450" lvl="1" indent="-171450" algn="l" defTabSz="711200">
            <a:lnSpc>
              <a:spcPct val="90000"/>
            </a:lnSpc>
            <a:spcBef>
              <a:spcPct val="0"/>
            </a:spcBef>
            <a:spcAft>
              <a:spcPts val="600"/>
            </a:spcAft>
            <a:buFont typeface="Wingdings" panose="05000000000000000000" pitchFamily="2" charset="2"/>
            <a:buChar char="Ø"/>
          </a:pPr>
          <a:r>
            <a:rPr lang="en-GB" sz="1600" kern="1200" noProof="0"/>
            <a:t> </a:t>
          </a:r>
          <a:r>
            <a:rPr lang="en-GB" sz="1600" b="0" i="0" kern="1200" noProof="0"/>
            <a:t>Possible gain in relation to effort, uncertainty</a:t>
          </a:r>
          <a:r>
            <a:rPr lang="en-GB" sz="1600" b="0" i="0" kern="1200" noProof="0">
              <a:latin typeface="Trebuchet MS"/>
            </a:rPr>
            <a:t>,</a:t>
          </a:r>
          <a:r>
            <a:rPr lang="en-GB" sz="1600" b="0" i="0" kern="1200" noProof="0"/>
            <a:t> and complexity of assessments</a:t>
          </a:r>
          <a:endParaRPr lang="en-GB" sz="1600" kern="1200" noProof="0"/>
        </a:p>
        <a:p>
          <a:pPr marL="171450" lvl="1" indent="-171450" algn="l" defTabSz="711200" rtl="0">
            <a:lnSpc>
              <a:spcPct val="90000"/>
            </a:lnSpc>
            <a:spcBef>
              <a:spcPct val="0"/>
            </a:spcBef>
            <a:spcAft>
              <a:spcPts val="600"/>
            </a:spcAft>
            <a:buFont typeface="Wingdings" panose="05000000000000000000" pitchFamily="2" charset="2"/>
            <a:buChar char="Ø"/>
          </a:pPr>
          <a:r>
            <a:rPr lang="en-GB" sz="1600" b="0" kern="1200" noProof="0">
              <a:latin typeface="Trebuchet MS"/>
            </a:rPr>
            <a:t> </a:t>
          </a:r>
          <a:r>
            <a:rPr lang="en-GB" sz="1600" b="0" kern="1200" noProof="0">
              <a:solidFill>
                <a:srgbClr val="7F7F7F">
                  <a:hueOff val="0"/>
                  <a:satOff val="0"/>
                  <a:lumOff val="0"/>
                  <a:alphaOff val="0"/>
                </a:srgbClr>
              </a:solidFill>
              <a:latin typeface="Trebuchet MS"/>
              <a:ea typeface="+mn-ea"/>
              <a:cs typeface="+mn-cs"/>
            </a:rPr>
            <a:t>Prioritisation of selected measures compared to implementation of other highly essential power system measures</a:t>
          </a:r>
        </a:p>
      </dsp:txBody>
      <dsp:txXfrm>
        <a:off x="0" y="617044"/>
        <a:ext cx="5067827" cy="4131225"/>
      </dsp:txXfrm>
    </dsp:sp>
    <dsp:sp modelId="{F7D424DE-E4C4-4BCA-8182-8273D3AD7CF5}">
      <dsp:nvSpPr>
        <dsp:cNvPr id="0" name=""/>
        <dsp:cNvSpPr/>
      </dsp:nvSpPr>
      <dsp:spPr>
        <a:xfrm>
          <a:off x="253391" y="15970"/>
          <a:ext cx="3547478" cy="12693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4086" tIns="0" rIns="134086" bIns="0" numCol="1" spcCol="1270" anchor="ctr" anchorCtr="0">
          <a:noAutofit/>
        </a:bodyPr>
        <a:lstStyle/>
        <a:p>
          <a:pPr marL="0" lvl="0" indent="0" algn="l" defTabSz="711200">
            <a:lnSpc>
              <a:spcPct val="90000"/>
            </a:lnSpc>
            <a:spcBef>
              <a:spcPct val="0"/>
            </a:spcBef>
            <a:spcAft>
              <a:spcPct val="35000"/>
            </a:spcAft>
            <a:buNone/>
          </a:pPr>
          <a:r>
            <a:rPr lang="en-GB" sz="1600" kern="1200" noProof="0"/>
            <a:t>When implementing additional measures to increase </a:t>
          </a:r>
          <a:r>
            <a:rPr lang="en-GB" sz="1600" kern="1200" noProof="0">
              <a:latin typeface="Trebuchet MS"/>
            </a:rPr>
            <a:t>cross-border</a:t>
          </a:r>
          <a:r>
            <a:rPr lang="en-GB" sz="1600" kern="1200" noProof="0"/>
            <a:t> capacities at least the following aspects need to be assessed:  </a:t>
          </a:r>
        </a:p>
      </dsp:txBody>
      <dsp:txXfrm>
        <a:off x="315356" y="77935"/>
        <a:ext cx="3423548" cy="11454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1FC569-0A7E-4942-9F4A-A3285CC7377F}">
      <dsp:nvSpPr>
        <dsp:cNvPr id="0" name=""/>
        <dsp:cNvSpPr/>
      </dsp:nvSpPr>
      <dsp:spPr>
        <a:xfrm>
          <a:off x="-4516814" y="-692622"/>
          <a:ext cx="5380726" cy="5380726"/>
        </a:xfrm>
        <a:prstGeom prst="blockArc">
          <a:avLst>
            <a:gd name="adj1" fmla="val 18900000"/>
            <a:gd name="adj2" fmla="val 2700000"/>
            <a:gd name="adj3" fmla="val 401"/>
          </a:avLst>
        </a:prstGeom>
        <a:noFill/>
        <a:ln w="12700" cap="flat" cmpd="sng" algn="ctr">
          <a:solidFill>
            <a:schemeClr val="accent6">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6A6EDD6-969F-4D2C-8F7C-AD02E49D42C6}">
      <dsp:nvSpPr>
        <dsp:cNvPr id="0" name=""/>
        <dsp:cNvSpPr/>
      </dsp:nvSpPr>
      <dsp:spPr>
        <a:xfrm>
          <a:off x="322669" y="210402"/>
          <a:ext cx="865705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noProof="0">
              <a:latin typeface="Calibri" panose="020F0502020204030204" pitchFamily="34" charset="0"/>
              <a:ea typeface="Calibri" panose="020F0502020204030204" pitchFamily="34" charset="0"/>
              <a:cs typeface="Calibri" panose="020F0502020204030204" pitchFamily="34" charset="0"/>
            </a:rPr>
            <a:t>EU balancing energy platforms (PICASSO, MARI) delivered strong welfare gains: ~€1.2bn economic surplus in 2025</a:t>
          </a:r>
          <a:endParaRPr lang="en-GB" sz="1400" kern="1200" noProof="0">
            <a:latin typeface="Calibri" panose="020F0502020204030204" pitchFamily="34" charset="0"/>
            <a:ea typeface="Calibri" panose="020F0502020204030204" pitchFamily="34" charset="0"/>
            <a:cs typeface="Calibri" panose="020F0502020204030204" pitchFamily="34" charset="0"/>
          </a:endParaRPr>
        </a:p>
      </dsp:txBody>
      <dsp:txXfrm>
        <a:off x="322669" y="210402"/>
        <a:ext cx="8657053" cy="420644"/>
      </dsp:txXfrm>
    </dsp:sp>
    <dsp:sp modelId="{C24C398D-6794-489F-8B12-947CFF9FB395}">
      <dsp:nvSpPr>
        <dsp:cNvPr id="0" name=""/>
        <dsp:cNvSpPr/>
      </dsp:nvSpPr>
      <dsp:spPr>
        <a:xfrm>
          <a:off x="59766" y="157821"/>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679A4F-CF18-4837-B3BD-8952BC1D5B78}">
      <dsp:nvSpPr>
        <dsp:cNvPr id="0" name=""/>
        <dsp:cNvSpPr/>
      </dsp:nvSpPr>
      <dsp:spPr>
        <a:xfrm>
          <a:off x="668678" y="841288"/>
          <a:ext cx="8311044"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en-GB" sz="1400" kern="1200" noProof="0">
              <a:latin typeface="Calibri"/>
              <a:ea typeface="Calibri"/>
              <a:cs typeface="Calibri"/>
            </a:rPr>
            <a:t>Harmonisation of standard balancing products</a:t>
          </a:r>
        </a:p>
      </dsp:txBody>
      <dsp:txXfrm>
        <a:off x="668678" y="841288"/>
        <a:ext cx="8311044" cy="420644"/>
      </dsp:txXfrm>
    </dsp:sp>
    <dsp:sp modelId="{9A294829-F9C9-439B-BF4F-A5225D1933D0}">
      <dsp:nvSpPr>
        <dsp:cNvPr id="0" name=""/>
        <dsp:cNvSpPr/>
      </dsp:nvSpPr>
      <dsp:spPr>
        <a:xfrm>
          <a:off x="405775" y="788707"/>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5D3191-8E34-4FDB-9777-46913029D55D}">
      <dsp:nvSpPr>
        <dsp:cNvPr id="0" name=""/>
        <dsp:cNvSpPr/>
      </dsp:nvSpPr>
      <dsp:spPr>
        <a:xfrm>
          <a:off x="826899" y="1472174"/>
          <a:ext cx="815282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en-GB" sz="1400" kern="1200" noProof="0">
              <a:latin typeface="Calibri"/>
              <a:ea typeface="Calibri"/>
              <a:cs typeface="Calibri"/>
            </a:rPr>
            <a:t>Harmonisation of 15-minute Imbalance Settlement Period, for majority of countries</a:t>
          </a:r>
          <a:endParaRPr lang="en-GB" sz="1400" kern="1200" noProof="0">
            <a:latin typeface="Calibri" panose="020F0502020204030204" pitchFamily="34" charset="0"/>
            <a:ea typeface="Calibri" panose="020F0502020204030204" pitchFamily="34" charset="0"/>
            <a:cs typeface="Calibri" panose="020F0502020204030204" pitchFamily="34" charset="0"/>
          </a:endParaRPr>
        </a:p>
      </dsp:txBody>
      <dsp:txXfrm>
        <a:off x="826899" y="1472174"/>
        <a:ext cx="8152823" cy="420644"/>
      </dsp:txXfrm>
    </dsp:sp>
    <dsp:sp modelId="{7520F256-053E-4F6A-B4C0-178E660C76FF}">
      <dsp:nvSpPr>
        <dsp:cNvPr id="0" name=""/>
        <dsp:cNvSpPr/>
      </dsp:nvSpPr>
      <dsp:spPr>
        <a:xfrm>
          <a:off x="563996" y="1419594"/>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7E00AB-FF57-4A02-98FA-33F0128AED7E}">
      <dsp:nvSpPr>
        <dsp:cNvPr id="0" name=""/>
        <dsp:cNvSpPr/>
      </dsp:nvSpPr>
      <dsp:spPr>
        <a:xfrm>
          <a:off x="826899" y="2102661"/>
          <a:ext cx="815282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en-GB" sz="1400" kern="1200" noProof="0">
              <a:latin typeface="Calibri"/>
              <a:ea typeface="Calibri"/>
              <a:cs typeface="Calibri"/>
            </a:rPr>
            <a:t>Harmonised Cross-Zonal Capacity Allocation (development in progress)</a:t>
          </a:r>
        </a:p>
      </dsp:txBody>
      <dsp:txXfrm>
        <a:off x="826899" y="2102661"/>
        <a:ext cx="8152823" cy="420644"/>
      </dsp:txXfrm>
    </dsp:sp>
    <dsp:sp modelId="{A488D12B-43C6-45C5-9018-2D2593386B26}">
      <dsp:nvSpPr>
        <dsp:cNvPr id="0" name=""/>
        <dsp:cNvSpPr/>
      </dsp:nvSpPr>
      <dsp:spPr>
        <a:xfrm>
          <a:off x="563996" y="2050081"/>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7DA1F9-29AD-4BA2-8E5F-27E8C0E34EA3}">
      <dsp:nvSpPr>
        <dsp:cNvPr id="0" name=""/>
        <dsp:cNvSpPr/>
      </dsp:nvSpPr>
      <dsp:spPr>
        <a:xfrm>
          <a:off x="668678" y="2733548"/>
          <a:ext cx="8311044"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rtl="0">
            <a:lnSpc>
              <a:spcPct val="90000"/>
            </a:lnSpc>
            <a:spcBef>
              <a:spcPct val="0"/>
            </a:spcBef>
            <a:spcAft>
              <a:spcPct val="35000"/>
            </a:spcAft>
            <a:buNone/>
          </a:pPr>
          <a:r>
            <a:rPr lang="en-GB" sz="1400" kern="1200" noProof="0">
              <a:latin typeface="Calibri"/>
              <a:ea typeface="Calibri"/>
              <a:cs typeface="Calibri"/>
            </a:rPr>
            <a:t>Market-based procurement of balancing energy and balancing capacity</a:t>
          </a:r>
        </a:p>
      </dsp:txBody>
      <dsp:txXfrm>
        <a:off x="668678" y="2733548"/>
        <a:ext cx="8311044" cy="420644"/>
      </dsp:txXfrm>
    </dsp:sp>
    <dsp:sp modelId="{1CFC7DDA-7DE7-4CD3-9C6A-3C8F448202E4}">
      <dsp:nvSpPr>
        <dsp:cNvPr id="0" name=""/>
        <dsp:cNvSpPr/>
      </dsp:nvSpPr>
      <dsp:spPr>
        <a:xfrm>
          <a:off x="405775" y="2680967"/>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51AC76D-4098-4EB3-A6A6-9FA85147973A}">
      <dsp:nvSpPr>
        <dsp:cNvPr id="0" name=""/>
        <dsp:cNvSpPr/>
      </dsp:nvSpPr>
      <dsp:spPr>
        <a:xfrm>
          <a:off x="322669" y="3364434"/>
          <a:ext cx="8657053" cy="42064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3886" tIns="35560" rIns="35560" bIns="35560" numCol="1" spcCol="1270" anchor="ctr" anchorCtr="0">
          <a:noAutofit/>
        </a:bodyPr>
        <a:lstStyle/>
        <a:p>
          <a:pPr marL="0" lvl="0" indent="0" algn="l" defTabSz="622300">
            <a:lnSpc>
              <a:spcPct val="90000"/>
            </a:lnSpc>
            <a:spcBef>
              <a:spcPct val="0"/>
            </a:spcBef>
            <a:spcAft>
              <a:spcPct val="35000"/>
            </a:spcAft>
            <a:buNone/>
          </a:pPr>
          <a:r>
            <a:rPr lang="en-GB" sz="1400" kern="1200" noProof="0">
              <a:latin typeface="Calibri"/>
              <a:ea typeface="Calibri"/>
              <a:cs typeface="Calibri"/>
            </a:rPr>
            <a:t>Imbalance Settlement Harmonisation methodology implementation</a:t>
          </a:r>
        </a:p>
      </dsp:txBody>
      <dsp:txXfrm>
        <a:off x="322669" y="3364434"/>
        <a:ext cx="8657053" cy="420644"/>
      </dsp:txXfrm>
    </dsp:sp>
    <dsp:sp modelId="{555C2278-9DBF-4A4A-B9D9-39DD288B2BB2}">
      <dsp:nvSpPr>
        <dsp:cNvPr id="0" name=""/>
        <dsp:cNvSpPr/>
      </dsp:nvSpPr>
      <dsp:spPr>
        <a:xfrm>
          <a:off x="59766" y="3311854"/>
          <a:ext cx="525805" cy="525805"/>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1A943-4FEF-4C97-A521-54256888D6F5}">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04BABF-F58F-427C-ADD1-24B057DFFAF3}">
      <dsp:nvSpPr>
        <dsp:cNvPr id="0" name=""/>
        <dsp:cNvSpPr/>
      </dsp:nvSpPr>
      <dsp:spPr>
        <a:xfrm>
          <a:off x="509717" y="338558"/>
          <a:ext cx="11031488"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Font typeface="Arial" panose="020B0604020202020204" pitchFamily="34" charset="0"/>
            <a:buNone/>
          </a:pPr>
          <a:r>
            <a:rPr lang="en-GB" sz="1400" b="0" i="0" kern="1200" noProof="0">
              <a:effectLst/>
              <a:latin typeface="inherit"/>
            </a:rPr>
            <a:t>An energy transition at the lowest cost for consumers requires </a:t>
          </a:r>
          <a:r>
            <a:rPr lang="en-GB" sz="1400" b="1" i="0" kern="1200" noProof="0">
              <a:effectLst/>
              <a:latin typeface="inherit"/>
            </a:rPr>
            <a:t>not only massive &amp; timely grid investments but also better use of existing grids</a:t>
          </a:r>
          <a:r>
            <a:rPr lang="en-GB" sz="1400" b="0" i="0" kern="1200" noProof="0">
              <a:effectLst/>
              <a:latin typeface="inherit"/>
            </a:rPr>
            <a:t>. Both operational evolutions (DLR, forecasts, PSTs, etc) and </a:t>
          </a:r>
          <a:r>
            <a:rPr lang="en-GB" sz="1400" b="1" i="0" kern="1200" noProof="0">
              <a:effectLst/>
              <a:latin typeface="inherit"/>
            </a:rPr>
            <a:t>Market design solutions </a:t>
          </a:r>
          <a:r>
            <a:rPr lang="en-GB" sz="1400" b="0" i="0" kern="1200" noProof="0">
              <a:effectLst/>
              <a:latin typeface="inherit"/>
            </a:rPr>
            <a:t>better reflecting physics are key to achieve this. Focus of our paper is the latter. </a:t>
          </a:r>
          <a:endParaRPr lang="en-GB" sz="1400" kern="1200" noProof="0"/>
        </a:p>
      </dsp:txBody>
      <dsp:txXfrm>
        <a:off x="509717" y="338558"/>
        <a:ext cx="11031488" cy="677550"/>
      </dsp:txXfrm>
    </dsp:sp>
    <dsp:sp modelId="{08125624-5A5C-47A7-91B5-629454E33056}">
      <dsp:nvSpPr>
        <dsp:cNvPr id="0" name=""/>
        <dsp:cNvSpPr/>
      </dsp:nvSpPr>
      <dsp:spPr>
        <a:xfrm>
          <a:off x="86248" y="253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EFF441-DB9F-4E53-9C45-BA24EF8A0614}">
      <dsp:nvSpPr>
        <dsp:cNvPr id="0" name=""/>
        <dsp:cNvSpPr/>
      </dsp:nvSpPr>
      <dsp:spPr>
        <a:xfrm>
          <a:off x="995230" y="1354558"/>
          <a:ext cx="10545975"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noProof="0">
              <a:effectLst/>
              <a:latin typeface="inherit"/>
            </a:rPr>
            <a:t>Different solutions exist: spatial granularity, locational siting incentives, preventive measures, Capacity Mechanism tools. As general principle, either the market design (and market participants) helps minimising or addressing congestions, or TSOs will need more tools (or preventive measures) for congestion management. </a:t>
          </a:r>
          <a:endParaRPr lang="en-GB" sz="1400" b="0" i="0" kern="1200" noProof="0">
            <a:effectLst/>
            <a:latin typeface="Aptos" panose="020B0004020202020204" pitchFamily="34" charset="0"/>
          </a:endParaRPr>
        </a:p>
      </dsp:txBody>
      <dsp:txXfrm>
        <a:off x="995230" y="1354558"/>
        <a:ext cx="10545975" cy="677550"/>
      </dsp:txXfrm>
    </dsp:sp>
    <dsp:sp modelId="{6FC02B08-3968-4ED3-BE6A-468C01853C69}">
      <dsp:nvSpPr>
        <dsp:cNvPr id="0" name=""/>
        <dsp:cNvSpPr/>
      </dsp:nvSpPr>
      <dsp:spPr>
        <a:xfrm>
          <a:off x="571761" y="1269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E8333C-6E0B-42F5-8E79-F962366F6A08}">
      <dsp:nvSpPr>
        <dsp:cNvPr id="0" name=""/>
        <dsp:cNvSpPr/>
      </dsp:nvSpPr>
      <dsp:spPr>
        <a:xfrm>
          <a:off x="1144243" y="2370558"/>
          <a:ext cx="10396962"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1" i="0" kern="1200" noProof="0">
              <a:effectLst/>
              <a:latin typeface="inherit"/>
            </a:rPr>
            <a:t>No one-size fits all</a:t>
          </a:r>
          <a:r>
            <a:rPr lang="en-GB" sz="1400" b="0" i="0" kern="1200" noProof="0">
              <a:effectLst/>
              <a:latin typeface="inherit"/>
            </a:rPr>
            <a:t>, as countries have different grid topologies/generation mix/demand and measures have different trade-offs which policy makers should be allowed to choose [as they may favour certain national policy objectives or group of stakeholders over others]</a:t>
          </a:r>
          <a:endParaRPr lang="en-GB" sz="1400" b="0" i="0" kern="1200" noProof="0">
            <a:effectLst/>
            <a:latin typeface="Aptos" panose="020B0004020202020204" pitchFamily="34" charset="0"/>
          </a:endParaRPr>
        </a:p>
      </dsp:txBody>
      <dsp:txXfrm>
        <a:off x="1144243" y="2370558"/>
        <a:ext cx="10396962" cy="677550"/>
      </dsp:txXfrm>
    </dsp:sp>
    <dsp:sp modelId="{546510F5-4077-46DC-A7AA-3DC022853FB0}">
      <dsp:nvSpPr>
        <dsp:cNvPr id="0" name=""/>
        <dsp:cNvSpPr/>
      </dsp:nvSpPr>
      <dsp:spPr>
        <a:xfrm>
          <a:off x="720774" y="2285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96B2279-84D9-4F20-B13A-2CCB351DC70C}">
      <dsp:nvSpPr>
        <dsp:cNvPr id="0" name=""/>
        <dsp:cNvSpPr/>
      </dsp:nvSpPr>
      <dsp:spPr>
        <a:xfrm>
          <a:off x="995230" y="3386558"/>
          <a:ext cx="10545975"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noProof="0">
              <a:effectLst/>
              <a:latin typeface="inherit"/>
            </a:rPr>
            <a:t>However, it's essential to identify </a:t>
          </a:r>
          <a:r>
            <a:rPr lang="en-GB" sz="1400" b="1" i="0" kern="1200" noProof="0">
              <a:effectLst/>
              <a:latin typeface="inherit"/>
            </a:rPr>
            <a:t>coherent policy pathways combining solutions </a:t>
          </a:r>
          <a:r>
            <a:rPr lang="en-GB" sz="1400" b="0" i="0" kern="1200" noProof="0">
              <a:effectLst/>
              <a:latin typeface="inherit"/>
            </a:rPr>
            <a:t>that can work efficiently together, while also preserving overall </a:t>
          </a:r>
          <a:r>
            <a:rPr lang="en-GB" sz="1400" b="1" i="0" kern="1200" noProof="0">
              <a:effectLst/>
              <a:latin typeface="inherit"/>
            </a:rPr>
            <a:t>IEM efficiency</a:t>
          </a:r>
          <a:r>
            <a:rPr lang="en-GB" sz="1400" b="0" i="0" kern="1200" noProof="0">
              <a:effectLst/>
              <a:latin typeface="inherit"/>
            </a:rPr>
            <a:t>. </a:t>
          </a:r>
          <a:endParaRPr lang="en-GB" sz="1400" b="0" i="0" kern="1200" noProof="0">
            <a:effectLst/>
            <a:latin typeface="Aptos" panose="020B0004020202020204" pitchFamily="34" charset="0"/>
          </a:endParaRPr>
        </a:p>
      </dsp:txBody>
      <dsp:txXfrm>
        <a:off x="995230" y="3386558"/>
        <a:ext cx="10545975" cy="677550"/>
      </dsp:txXfrm>
    </dsp:sp>
    <dsp:sp modelId="{8D913D11-74C8-490B-B2DC-5032994EABD8}">
      <dsp:nvSpPr>
        <dsp:cNvPr id="0" name=""/>
        <dsp:cNvSpPr/>
      </dsp:nvSpPr>
      <dsp:spPr>
        <a:xfrm>
          <a:off x="571761" y="3301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154C3A-6812-4C85-90A8-786EF921B2E9}">
      <dsp:nvSpPr>
        <dsp:cNvPr id="0" name=""/>
        <dsp:cNvSpPr/>
      </dsp:nvSpPr>
      <dsp:spPr>
        <a:xfrm>
          <a:off x="509717" y="4402558"/>
          <a:ext cx="11031488" cy="677550"/>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35560" rIns="35560" bIns="35560" numCol="1" spcCol="1270" anchor="ctr" anchorCtr="0">
          <a:noAutofit/>
        </a:bodyPr>
        <a:lstStyle/>
        <a:p>
          <a:pPr marL="0" lvl="0" indent="0" algn="l" defTabSz="622300">
            <a:lnSpc>
              <a:spcPct val="90000"/>
            </a:lnSpc>
            <a:spcBef>
              <a:spcPct val="0"/>
            </a:spcBef>
            <a:spcAft>
              <a:spcPct val="35000"/>
            </a:spcAft>
            <a:buNone/>
          </a:pPr>
          <a:r>
            <a:rPr lang="en-GB" sz="1400" b="0" i="0" kern="1200" noProof="0">
              <a:effectLst/>
              <a:latin typeface="inherit"/>
            </a:rPr>
            <a:t>Many of the measures identified can be already implemented at national level, while others may require legislative adjustments [e.g. 70%]</a:t>
          </a:r>
          <a:endParaRPr lang="en-GB" sz="1400" b="0" i="0" kern="1200" noProof="0">
            <a:effectLst/>
            <a:latin typeface="Aptos" panose="020B0004020202020204" pitchFamily="34" charset="0"/>
          </a:endParaRPr>
        </a:p>
      </dsp:txBody>
      <dsp:txXfrm>
        <a:off x="509717" y="4402558"/>
        <a:ext cx="11031488" cy="677550"/>
      </dsp:txXfrm>
    </dsp:sp>
    <dsp:sp modelId="{2BC11D3E-3143-4F9E-96FB-5763779C4AA0}">
      <dsp:nvSpPr>
        <dsp:cNvPr id="0" name=""/>
        <dsp:cNvSpPr/>
      </dsp:nvSpPr>
      <dsp:spPr>
        <a:xfrm>
          <a:off x="86248" y="4317864"/>
          <a:ext cx="846937" cy="846937"/>
        </a:xfrm>
        <a:prstGeom prst="ellipse">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58554B-7BD1-4818-BC30-33E6D5945718}">
      <dsp:nvSpPr>
        <dsp:cNvPr id="0" name=""/>
        <dsp:cNvSpPr/>
      </dsp:nvSpPr>
      <dsp:spPr>
        <a:xfrm>
          <a:off x="137485" y="697413"/>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R1: </a:t>
          </a:r>
          <a:r>
            <a:rPr lang="en-US" sz="1200" b="1" kern="1200">
              <a:solidFill>
                <a:schemeClr val="tx1"/>
              </a:solidFill>
            </a:rPr>
            <a:t>Start now and embrace the opportunities and challenges that come with the use of flexibility services</a:t>
          </a:r>
        </a:p>
      </dsp:txBody>
      <dsp:txXfrm>
        <a:off x="137485" y="697413"/>
        <a:ext cx="3238529" cy="1012040"/>
      </dsp:txXfrm>
    </dsp:sp>
    <dsp:sp modelId="{B95BE695-AC48-4940-8DE9-F2E07A75461B}">
      <dsp:nvSpPr>
        <dsp:cNvPr id="0" name=""/>
        <dsp:cNvSpPr/>
      </dsp:nvSpPr>
      <dsp:spPr>
        <a:xfrm>
          <a:off x="2546" y="551229"/>
          <a:ext cx="708428" cy="1062642"/>
        </a:xfrm>
        <a:prstGeom prst="rect">
          <a:avLst/>
        </a:prstGeom>
        <a:blipFill>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281AAB-D25E-4977-907D-EC9B8B791F90}">
      <dsp:nvSpPr>
        <dsp:cNvPr id="0" name=""/>
        <dsp:cNvSpPr/>
      </dsp:nvSpPr>
      <dsp:spPr>
        <a:xfrm>
          <a:off x="3706090" y="697413"/>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R2: Define and publish a transparent roadmap to implement local markets</a:t>
          </a:r>
        </a:p>
      </dsp:txBody>
      <dsp:txXfrm>
        <a:off x="3706090" y="697413"/>
        <a:ext cx="3238529" cy="1012040"/>
      </dsp:txXfrm>
    </dsp:sp>
    <dsp:sp modelId="{18EA6EF2-EC97-4170-94FE-9B90E3FD6AC8}">
      <dsp:nvSpPr>
        <dsp:cNvPr id="0" name=""/>
        <dsp:cNvSpPr/>
      </dsp:nvSpPr>
      <dsp:spPr>
        <a:xfrm>
          <a:off x="3571152" y="551229"/>
          <a:ext cx="708428" cy="106264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8AFBB07-3347-4004-9CBE-CA10767FDF60}">
      <dsp:nvSpPr>
        <dsp:cNvPr id="0" name=""/>
        <dsp:cNvSpPr/>
      </dsp:nvSpPr>
      <dsp:spPr>
        <a:xfrm>
          <a:off x="7274696" y="697413"/>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R3: Engage Stakeholders in the implementation process and jointly manage change</a:t>
          </a:r>
        </a:p>
      </dsp:txBody>
      <dsp:txXfrm>
        <a:off x="7274696" y="697413"/>
        <a:ext cx="3238529" cy="1012040"/>
      </dsp:txXfrm>
    </dsp:sp>
    <dsp:sp modelId="{5898716C-F64F-47C0-A528-D7604D3AA862}">
      <dsp:nvSpPr>
        <dsp:cNvPr id="0" name=""/>
        <dsp:cNvSpPr/>
      </dsp:nvSpPr>
      <dsp:spPr>
        <a:xfrm>
          <a:off x="7139757" y="551229"/>
          <a:ext cx="708428" cy="1062642"/>
        </a:xfrm>
        <a:prstGeom prst="rect">
          <a:avLst/>
        </a:prstGeom>
        <a:blipFill>
          <a:blip xmlns:r="http://schemas.openxmlformats.org/officeDocument/2006/relationships" r:embed="rId3"/>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DB979AC-E150-4FBB-9C5F-84268C169186}">
      <dsp:nvSpPr>
        <dsp:cNvPr id="0" name=""/>
        <dsp:cNvSpPr/>
      </dsp:nvSpPr>
      <dsp:spPr>
        <a:xfrm>
          <a:off x="137485" y="1971459"/>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prstClr val="black">
                  <a:hueOff val="0"/>
                  <a:satOff val="0"/>
                  <a:lumOff val="0"/>
                  <a:alphaOff val="0"/>
                </a:prstClr>
              </a:solidFill>
              <a:latin typeface="Aptos" panose="02110004020202020204"/>
              <a:ea typeface="+mn-ea"/>
              <a:cs typeface="+mn-cs"/>
            </a:rPr>
            <a:t>R4: Promote opportunities for customers to become flexible to develop the needed liquidity for local markets</a:t>
          </a:r>
        </a:p>
      </dsp:txBody>
      <dsp:txXfrm>
        <a:off x="137485" y="1971459"/>
        <a:ext cx="3238529" cy="1012040"/>
      </dsp:txXfrm>
    </dsp:sp>
    <dsp:sp modelId="{4AC40F51-B73E-4D8A-892C-60939EF3DB33}">
      <dsp:nvSpPr>
        <dsp:cNvPr id="0" name=""/>
        <dsp:cNvSpPr/>
      </dsp:nvSpPr>
      <dsp:spPr>
        <a:xfrm>
          <a:off x="2546" y="1825276"/>
          <a:ext cx="708428" cy="1062642"/>
        </a:xfrm>
        <a:prstGeom prst="rect">
          <a:avLst/>
        </a:prstGeom>
        <a:blipFill>
          <a:blip xmlns:r="http://schemas.openxmlformats.org/officeDocument/2006/relationships" r:embed="rId4"/>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74F35F2-A41A-4615-B1EE-839CE302ED33}">
      <dsp:nvSpPr>
        <dsp:cNvPr id="0" name=""/>
        <dsp:cNvSpPr/>
      </dsp:nvSpPr>
      <dsp:spPr>
        <a:xfrm>
          <a:off x="3706090" y="1971459"/>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R5: Secure the flexibility value from end-to-end</a:t>
          </a:r>
        </a:p>
      </dsp:txBody>
      <dsp:txXfrm>
        <a:off x="3706090" y="1971459"/>
        <a:ext cx="3238529" cy="1012040"/>
      </dsp:txXfrm>
    </dsp:sp>
    <dsp:sp modelId="{D86C61F6-3E15-4BE0-A8F5-3BFEC644A4EB}">
      <dsp:nvSpPr>
        <dsp:cNvPr id="0" name=""/>
        <dsp:cNvSpPr/>
      </dsp:nvSpPr>
      <dsp:spPr>
        <a:xfrm>
          <a:off x="3571152" y="1825276"/>
          <a:ext cx="708428" cy="1062642"/>
        </a:xfrm>
        <a:prstGeom prst="rect">
          <a:avLst/>
        </a:prstGeom>
        <a:blipFill>
          <a:blip xmlns:r="http://schemas.openxmlformats.org/officeDocument/2006/relationships" r:embed="rId5"/>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F55587-7C2D-409E-B2B6-A3A78163FA8C}">
      <dsp:nvSpPr>
        <dsp:cNvPr id="0" name=""/>
        <dsp:cNvSpPr/>
      </dsp:nvSpPr>
      <dsp:spPr>
        <a:xfrm>
          <a:off x="7274696" y="1971459"/>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prstClr val="black">
                  <a:hueOff val="0"/>
                  <a:satOff val="0"/>
                  <a:lumOff val="0"/>
                  <a:alphaOff val="0"/>
                </a:prstClr>
              </a:solidFill>
              <a:latin typeface="Aptos" panose="02110004020202020204"/>
              <a:ea typeface="+mn-ea"/>
              <a:cs typeface="+mn-cs"/>
            </a:rPr>
            <a:t>R6: Procure local services and operate markets where efficient</a:t>
          </a:r>
        </a:p>
      </dsp:txBody>
      <dsp:txXfrm>
        <a:off x="7274696" y="1971459"/>
        <a:ext cx="3238529" cy="1012040"/>
      </dsp:txXfrm>
    </dsp:sp>
    <dsp:sp modelId="{2D559028-E81A-429B-8B83-826A85D96E8E}">
      <dsp:nvSpPr>
        <dsp:cNvPr id="0" name=""/>
        <dsp:cNvSpPr/>
      </dsp:nvSpPr>
      <dsp:spPr>
        <a:xfrm>
          <a:off x="7139757" y="1825276"/>
          <a:ext cx="708428" cy="1062642"/>
        </a:xfrm>
        <a:prstGeom prst="rect">
          <a:avLst/>
        </a:prstGeom>
        <a:blipFill>
          <a:blip xmlns:r="http://schemas.openxmlformats.org/officeDocument/2006/relationships" r:embed="rId6"/>
          <a:srcRect/>
          <a:stretch>
            <a:fillRect l="-87000" r="-8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46E519-D3E4-44CF-86EC-BF652A675D28}">
      <dsp:nvSpPr>
        <dsp:cNvPr id="0" name=""/>
        <dsp:cNvSpPr/>
      </dsp:nvSpPr>
      <dsp:spPr>
        <a:xfrm>
          <a:off x="137485" y="3245506"/>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solidFill>
                <a:prstClr val="black">
                  <a:hueOff val="0"/>
                  <a:satOff val="0"/>
                  <a:lumOff val="0"/>
                  <a:alphaOff val="0"/>
                </a:prstClr>
              </a:solidFill>
              <a:latin typeface="Aptos" panose="02110004020202020204"/>
              <a:ea typeface="+mn-ea"/>
              <a:cs typeface="+mn-cs"/>
            </a:rPr>
            <a:t>R7: Develop tailored (yet </a:t>
          </a:r>
          <a:r>
            <a:rPr lang="en-US" sz="1200" b="1" kern="1200" err="1">
              <a:solidFill>
                <a:prstClr val="black">
                  <a:hueOff val="0"/>
                  <a:satOff val="0"/>
                  <a:lumOff val="0"/>
                  <a:alphaOff val="0"/>
                </a:prstClr>
              </a:solidFill>
              <a:latin typeface="Aptos" panose="02110004020202020204"/>
              <a:ea typeface="+mn-ea"/>
              <a:cs typeface="+mn-cs"/>
            </a:rPr>
            <a:t>standardised</a:t>
          </a:r>
          <a:r>
            <a:rPr lang="en-US" sz="1200" b="1" kern="1200">
              <a:solidFill>
                <a:prstClr val="black">
                  <a:hueOff val="0"/>
                  <a:satOff val="0"/>
                  <a:lumOff val="0"/>
                  <a:alphaOff val="0"/>
                </a:prstClr>
              </a:solidFill>
              <a:latin typeface="Aptos" panose="02110004020202020204"/>
              <a:ea typeface="+mn-ea"/>
              <a:cs typeface="+mn-cs"/>
            </a:rPr>
            <a:t>) local flexibility products, markets rules and processes</a:t>
          </a:r>
        </a:p>
      </dsp:txBody>
      <dsp:txXfrm>
        <a:off x="137485" y="3245506"/>
        <a:ext cx="3238529" cy="1012040"/>
      </dsp:txXfrm>
    </dsp:sp>
    <dsp:sp modelId="{5E08543C-F28D-436C-8D39-A8EFF40AAFC5}">
      <dsp:nvSpPr>
        <dsp:cNvPr id="0" name=""/>
        <dsp:cNvSpPr/>
      </dsp:nvSpPr>
      <dsp:spPr>
        <a:xfrm>
          <a:off x="2546" y="3099322"/>
          <a:ext cx="708428" cy="1062642"/>
        </a:xfrm>
        <a:prstGeom prst="rect">
          <a:avLst/>
        </a:prstGeom>
        <a:blipFill>
          <a:blip xmlns:r="http://schemas.openxmlformats.org/officeDocument/2006/relationships" r:embed="rId7"/>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426B0A9-19B8-4654-B579-029661CB762D}">
      <dsp:nvSpPr>
        <dsp:cNvPr id="0" name=""/>
        <dsp:cNvSpPr/>
      </dsp:nvSpPr>
      <dsp:spPr>
        <a:xfrm>
          <a:off x="3706090" y="3245506"/>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R8: Establish Flexibility Information System (FIS) modules by building on existing infrastructures</a:t>
          </a:r>
        </a:p>
      </dsp:txBody>
      <dsp:txXfrm>
        <a:off x="3706090" y="3245506"/>
        <a:ext cx="3238529" cy="1012040"/>
      </dsp:txXfrm>
    </dsp:sp>
    <dsp:sp modelId="{292B751A-94DD-420C-9F05-11AE22A3CA9D}">
      <dsp:nvSpPr>
        <dsp:cNvPr id="0" name=""/>
        <dsp:cNvSpPr/>
      </dsp:nvSpPr>
      <dsp:spPr>
        <a:xfrm>
          <a:off x="3571152" y="3099322"/>
          <a:ext cx="708428" cy="1062642"/>
        </a:xfrm>
        <a:prstGeom prst="rect">
          <a:avLst/>
        </a:prstGeom>
        <a:blipFill>
          <a:blip xmlns:r="http://schemas.openxmlformats.org/officeDocument/2006/relationships" r:embed="rId8"/>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EAC48A6-7E32-46E4-88F9-3C0AD2FC1B6F}">
      <dsp:nvSpPr>
        <dsp:cNvPr id="0" name=""/>
        <dsp:cNvSpPr/>
      </dsp:nvSpPr>
      <dsp:spPr>
        <a:xfrm>
          <a:off x="7274696" y="3245506"/>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R9: Ensure physical delivery of flexibility to the grid</a:t>
          </a:r>
        </a:p>
      </dsp:txBody>
      <dsp:txXfrm>
        <a:off x="7274696" y="3245506"/>
        <a:ext cx="3238529" cy="1012040"/>
      </dsp:txXfrm>
    </dsp:sp>
    <dsp:sp modelId="{9E82676F-77DE-44C4-B368-CB1C9084EFC6}">
      <dsp:nvSpPr>
        <dsp:cNvPr id="0" name=""/>
        <dsp:cNvSpPr/>
      </dsp:nvSpPr>
      <dsp:spPr>
        <a:xfrm>
          <a:off x="7139757" y="3099322"/>
          <a:ext cx="708428" cy="1062642"/>
        </a:xfrm>
        <a:prstGeom prst="rect">
          <a:avLst/>
        </a:prstGeom>
        <a:blipFill>
          <a:blip xmlns:r="http://schemas.openxmlformats.org/officeDocument/2006/relationships" r:embed="rId9"/>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3A55860-C0F5-42DA-ABE7-56862372A493}">
      <dsp:nvSpPr>
        <dsp:cNvPr id="0" name=""/>
        <dsp:cNvSpPr/>
      </dsp:nvSpPr>
      <dsp:spPr>
        <a:xfrm>
          <a:off x="1921788" y="4519552"/>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R10: Establish efficient TSO–DSO and DSO–DSO coordination through jointly defined proposals</a:t>
          </a:r>
        </a:p>
      </dsp:txBody>
      <dsp:txXfrm>
        <a:off x="1921788" y="4519552"/>
        <a:ext cx="3238529" cy="1012040"/>
      </dsp:txXfrm>
    </dsp:sp>
    <dsp:sp modelId="{C7B68C25-A1D0-4ED6-AAB6-705669CF0600}">
      <dsp:nvSpPr>
        <dsp:cNvPr id="0" name=""/>
        <dsp:cNvSpPr/>
      </dsp:nvSpPr>
      <dsp:spPr>
        <a:xfrm>
          <a:off x="1786849" y="4373369"/>
          <a:ext cx="708428" cy="1062642"/>
        </a:xfrm>
        <a:prstGeom prst="rect">
          <a:avLst/>
        </a:prstGeom>
        <a:blipFill>
          <a:blip xmlns:r="http://schemas.openxmlformats.org/officeDocument/2006/relationships" r:embed="rId10"/>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908D7CA-AFE1-49F1-9EB4-728C1CFAD2CF}">
      <dsp:nvSpPr>
        <dsp:cNvPr id="0" name=""/>
        <dsp:cNvSpPr/>
      </dsp:nvSpPr>
      <dsp:spPr>
        <a:xfrm>
          <a:off x="5490393" y="4519552"/>
          <a:ext cx="3238529" cy="1012040"/>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489"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a:t>R11: Develop proportional, standardised and interoperable data, ICT and (near-)real-time communication requirements for local flexibility services</a:t>
          </a:r>
        </a:p>
      </dsp:txBody>
      <dsp:txXfrm>
        <a:off x="5490393" y="4519552"/>
        <a:ext cx="3238529" cy="1012040"/>
      </dsp:txXfrm>
    </dsp:sp>
    <dsp:sp modelId="{250897A7-BB97-4E55-BE9B-20BC6B1F19B1}">
      <dsp:nvSpPr>
        <dsp:cNvPr id="0" name=""/>
        <dsp:cNvSpPr/>
      </dsp:nvSpPr>
      <dsp:spPr>
        <a:xfrm>
          <a:off x="5355454" y="4373369"/>
          <a:ext cx="708428" cy="1062642"/>
        </a:xfrm>
        <a:prstGeom prst="rect">
          <a:avLst/>
        </a:prstGeom>
        <a:blipFill>
          <a:blip xmlns:r="http://schemas.openxmlformats.org/officeDocument/2006/relationships" r:embed="rId1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26645-77F7-40A0-9762-DEE33D14DBEF}">
      <dsp:nvSpPr>
        <dsp:cNvPr id="0" name=""/>
        <dsp:cNvSpPr/>
      </dsp:nvSpPr>
      <dsp:spPr>
        <a:xfrm>
          <a:off x="0" y="70225"/>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Use of DMDs for all mass-produced DERs (Article 19, 20 and 21)</a:t>
          </a:r>
        </a:p>
      </dsp:txBody>
      <dsp:txXfrm>
        <a:off x="31070" y="101295"/>
        <a:ext cx="9104761" cy="574340"/>
      </dsp:txXfrm>
    </dsp:sp>
    <dsp:sp modelId="{79AA1A23-ED39-4DA1-8556-DC73B2B835E6}">
      <dsp:nvSpPr>
        <dsp:cNvPr id="0" name=""/>
        <dsp:cNvSpPr/>
      </dsp:nvSpPr>
      <dsp:spPr>
        <a:xfrm>
          <a:off x="0" y="804625"/>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mn-lt"/>
            </a:rPr>
            <a:t>Simplify and </a:t>
          </a:r>
          <a:r>
            <a:rPr lang="en-US" sz="1600" b="1" kern="1200" err="1">
              <a:latin typeface="+mn-lt"/>
            </a:rPr>
            <a:t>harmonise</a:t>
          </a:r>
          <a:r>
            <a:rPr lang="en-US" sz="1600" b="1" kern="1200">
              <a:latin typeface="+mn-lt"/>
            </a:rPr>
            <a:t> data exchange requirements across EU (Article 61)</a:t>
          </a:r>
          <a:r>
            <a:rPr lang="en-GB" sz="1600" b="1" kern="1200">
              <a:latin typeface="+mn-lt"/>
            </a:rPr>
            <a:t> </a:t>
          </a:r>
        </a:p>
      </dsp:txBody>
      <dsp:txXfrm>
        <a:off x="31070" y="835695"/>
        <a:ext cx="9104761" cy="574340"/>
      </dsp:txXfrm>
    </dsp:sp>
    <dsp:sp modelId="{B75807A5-AFB5-4761-865C-F9EF65E6B8F9}">
      <dsp:nvSpPr>
        <dsp:cNvPr id="0" name=""/>
        <dsp:cNvSpPr/>
      </dsp:nvSpPr>
      <dsp:spPr>
        <a:xfrm>
          <a:off x="0" y="1539025"/>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Harmonised CEN CENELEC standards for DR data exchanges (NEW proposed Article 32)</a:t>
          </a:r>
        </a:p>
      </dsp:txBody>
      <dsp:txXfrm>
        <a:off x="31070" y="1570095"/>
        <a:ext cx="9104761" cy="574340"/>
      </dsp:txXfrm>
    </dsp:sp>
    <dsp:sp modelId="{C0DB8F88-164F-4DAE-A30B-025ADB587665}">
      <dsp:nvSpPr>
        <dsp:cNvPr id="0" name=""/>
        <dsp:cNvSpPr/>
      </dsp:nvSpPr>
      <dsp:spPr>
        <a:xfrm>
          <a:off x="0" y="2273425"/>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Refine Market based procurement &amp; derogation rules (Article 38 to 41 and  49 to 51)</a:t>
          </a:r>
        </a:p>
      </dsp:txBody>
      <dsp:txXfrm>
        <a:off x="31070" y="2304495"/>
        <a:ext cx="9104761" cy="574340"/>
      </dsp:txXfrm>
    </dsp:sp>
    <dsp:sp modelId="{56AC6B9F-3503-4712-8127-1778930CC98F}">
      <dsp:nvSpPr>
        <dsp:cNvPr id="0" name=""/>
        <dsp:cNvSpPr/>
      </dsp:nvSpPr>
      <dsp:spPr>
        <a:xfrm>
          <a:off x="0" y="3007825"/>
          <a:ext cx="9166901" cy="636480"/>
        </a:xfrm>
        <a:prstGeom prst="round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FCAs framework and Power Control System interfaces (Article 40)</a:t>
          </a:r>
        </a:p>
      </dsp:txBody>
      <dsp:txXfrm>
        <a:off x="31070" y="3038895"/>
        <a:ext cx="9104761" cy="574340"/>
      </dsp:txXfrm>
    </dsp:sp>
    <dsp:sp modelId="{C413F5C5-F12C-4E9C-B6D3-00989AB091BC}">
      <dsp:nvSpPr>
        <dsp:cNvPr id="0" name=""/>
        <dsp:cNvSpPr/>
      </dsp:nvSpPr>
      <dsp:spPr>
        <a:xfrm>
          <a:off x="0" y="3742225"/>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a:latin typeface="+mn-lt"/>
            </a:rPr>
            <a:t>Simplified prequalification of Distributed Energy Resources (Article 29) </a:t>
          </a:r>
          <a:endParaRPr lang="en-GB" sz="1600" b="1" kern="1200">
            <a:latin typeface="+mn-lt"/>
          </a:endParaRPr>
        </a:p>
      </dsp:txBody>
      <dsp:txXfrm>
        <a:off x="31070" y="3773295"/>
        <a:ext cx="9104761" cy="574340"/>
      </dsp:txXfrm>
    </dsp:sp>
    <dsp:sp modelId="{12EB4837-0B0C-4459-A6A0-054F60B7E449}">
      <dsp:nvSpPr>
        <dsp:cNvPr id="0" name=""/>
        <dsp:cNvSpPr/>
      </dsp:nvSpPr>
      <dsp:spPr>
        <a:xfrm>
          <a:off x="0" y="4476626"/>
          <a:ext cx="9166901" cy="63648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a:latin typeface="+mn-lt"/>
            </a:rPr>
            <a:t>Stakeholders involvement and </a:t>
          </a:r>
          <a:r>
            <a:rPr lang="en-GB" sz="1600" b="1" kern="1200">
              <a:solidFill>
                <a:srgbClr val="FFFFFF"/>
              </a:solidFill>
              <a:latin typeface="+mn-lt"/>
              <a:ea typeface="+mn-ea"/>
              <a:cs typeface="+mn-cs"/>
            </a:rPr>
            <a:t>Implementation</a:t>
          </a:r>
          <a:r>
            <a:rPr lang="en-GB" sz="1600" b="1" kern="1200">
              <a:latin typeface="+mn-lt"/>
            </a:rPr>
            <a:t> of requirements (Article 15) </a:t>
          </a:r>
        </a:p>
      </dsp:txBody>
      <dsp:txXfrm>
        <a:off x="31070" y="4507696"/>
        <a:ext cx="9104761" cy="5743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390D8-FE59-408B-87EB-C7573B1540AB}">
      <dsp:nvSpPr>
        <dsp:cNvPr id="0" name=""/>
        <dsp:cNvSpPr/>
      </dsp:nvSpPr>
      <dsp:spPr>
        <a:xfrm>
          <a:off x="1158030" y="1184"/>
          <a:ext cx="2040487" cy="1523181"/>
        </a:xfrm>
        <a:prstGeom prst="round2SameRect">
          <a:avLst>
            <a:gd name="adj1" fmla="val 8000"/>
            <a:gd name="adj2" fmla="val 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l" defTabSz="533400">
            <a:lnSpc>
              <a:spcPct val="90000"/>
            </a:lnSpc>
            <a:spcBef>
              <a:spcPct val="0"/>
            </a:spcBef>
            <a:spcAft>
              <a:spcPct val="15000"/>
            </a:spcAft>
            <a:buChar char="•"/>
          </a:pPr>
          <a:r>
            <a:rPr lang="en-US" sz="1200" kern="1200"/>
            <a:t>Great Britain</a:t>
          </a:r>
        </a:p>
        <a:p>
          <a:pPr marL="114300" lvl="1" indent="-114300" algn="l" defTabSz="533400">
            <a:lnSpc>
              <a:spcPct val="90000"/>
            </a:lnSpc>
            <a:spcBef>
              <a:spcPct val="0"/>
            </a:spcBef>
            <a:spcAft>
              <a:spcPct val="15000"/>
            </a:spcAft>
            <a:buChar char="•"/>
          </a:pPr>
          <a:r>
            <a:rPr lang="en-US" sz="1200" kern="1200">
              <a:solidFill>
                <a:schemeClr val="tx1">
                  <a:lumMod val="50000"/>
                  <a:lumOff val="50000"/>
                </a:schemeClr>
              </a:solidFill>
            </a:rPr>
            <a:t>Ireland</a:t>
          </a:r>
        </a:p>
        <a:p>
          <a:pPr marL="114300" lvl="1" indent="-114300" algn="l" defTabSz="533400">
            <a:lnSpc>
              <a:spcPct val="90000"/>
            </a:lnSpc>
            <a:spcBef>
              <a:spcPct val="0"/>
            </a:spcBef>
            <a:spcAft>
              <a:spcPct val="15000"/>
            </a:spcAft>
            <a:buChar char="•"/>
          </a:pPr>
          <a:r>
            <a:rPr lang="en-US" sz="1200" kern="1200"/>
            <a:t>Italy</a:t>
          </a:r>
        </a:p>
        <a:p>
          <a:pPr marL="114300" lvl="1" indent="-114300" algn="l" defTabSz="533400">
            <a:lnSpc>
              <a:spcPct val="90000"/>
            </a:lnSpc>
            <a:spcBef>
              <a:spcPct val="0"/>
            </a:spcBef>
            <a:spcAft>
              <a:spcPct val="15000"/>
            </a:spcAft>
            <a:buChar char="•"/>
          </a:pPr>
          <a:r>
            <a:rPr lang="en-US" sz="1200" kern="1200"/>
            <a:t>Portugal</a:t>
          </a:r>
        </a:p>
        <a:p>
          <a:pPr marL="114300" lvl="1" indent="-114300" algn="l" defTabSz="533400">
            <a:lnSpc>
              <a:spcPct val="90000"/>
            </a:lnSpc>
            <a:spcBef>
              <a:spcPct val="0"/>
            </a:spcBef>
            <a:spcAft>
              <a:spcPct val="15000"/>
            </a:spcAft>
            <a:buChar char="•"/>
          </a:pPr>
          <a:r>
            <a:rPr lang="en-US" sz="1200" kern="1200">
              <a:solidFill>
                <a:schemeClr val="tx1">
                  <a:lumMod val="50000"/>
                  <a:lumOff val="50000"/>
                </a:schemeClr>
              </a:solidFill>
            </a:rPr>
            <a:t>Lithuania</a:t>
          </a:r>
        </a:p>
        <a:p>
          <a:pPr marL="114300" lvl="1" indent="-114300" algn="l" defTabSz="533400">
            <a:lnSpc>
              <a:spcPct val="90000"/>
            </a:lnSpc>
            <a:spcBef>
              <a:spcPct val="0"/>
            </a:spcBef>
            <a:spcAft>
              <a:spcPct val="15000"/>
            </a:spcAft>
            <a:buChar char="•"/>
          </a:pPr>
          <a:r>
            <a:rPr lang="en-US" sz="1200" kern="1200">
              <a:solidFill>
                <a:schemeClr val="tx1">
                  <a:lumMod val="50000"/>
                  <a:lumOff val="50000"/>
                </a:schemeClr>
              </a:solidFill>
            </a:rPr>
            <a:t>Slovenia</a:t>
          </a:r>
        </a:p>
        <a:p>
          <a:pPr marL="114300" lvl="1" indent="-114300" algn="l" defTabSz="533400">
            <a:lnSpc>
              <a:spcPct val="90000"/>
            </a:lnSpc>
            <a:spcBef>
              <a:spcPct val="0"/>
            </a:spcBef>
            <a:spcAft>
              <a:spcPct val="15000"/>
            </a:spcAft>
            <a:buChar char="•"/>
          </a:pPr>
          <a:endParaRPr lang="en-US" sz="1200" kern="1200">
            <a:solidFill>
              <a:schemeClr val="tx1">
                <a:lumMod val="50000"/>
                <a:lumOff val="50000"/>
              </a:schemeClr>
            </a:solidFill>
          </a:endParaRPr>
        </a:p>
      </dsp:txBody>
      <dsp:txXfrm>
        <a:off x="1193720" y="36874"/>
        <a:ext cx="1969107" cy="1487491"/>
      </dsp:txXfrm>
    </dsp:sp>
    <dsp:sp modelId="{D42EA492-F5EF-4193-A9AA-AD72C2658E83}">
      <dsp:nvSpPr>
        <dsp:cNvPr id="0" name=""/>
        <dsp:cNvSpPr/>
      </dsp:nvSpPr>
      <dsp:spPr>
        <a:xfrm>
          <a:off x="1158030" y="1524365"/>
          <a:ext cx="2040487" cy="654967"/>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0" rIns="58420" bIns="0" numCol="1" spcCol="1270" anchor="ctr" anchorCtr="0">
          <a:noAutofit/>
        </a:bodyPr>
        <a:lstStyle/>
        <a:p>
          <a:pPr marL="0" lvl="0" indent="0" algn="l" defTabSz="2044700">
            <a:lnSpc>
              <a:spcPct val="90000"/>
            </a:lnSpc>
            <a:spcBef>
              <a:spcPct val="0"/>
            </a:spcBef>
            <a:spcAft>
              <a:spcPct val="35000"/>
            </a:spcAft>
            <a:buNone/>
          </a:pPr>
          <a:r>
            <a:rPr lang="nb-NO" sz="4600" kern="1200"/>
            <a:t>Piclo</a:t>
          </a:r>
          <a:endParaRPr lang="en-US" sz="4600" kern="1200"/>
        </a:p>
      </dsp:txBody>
      <dsp:txXfrm>
        <a:off x="1158030" y="1524365"/>
        <a:ext cx="1436963" cy="654967"/>
      </dsp:txXfrm>
    </dsp:sp>
    <dsp:sp modelId="{F6ECC50A-09F2-4E8D-BCC6-9991F411A844}">
      <dsp:nvSpPr>
        <dsp:cNvPr id="0" name=""/>
        <dsp:cNvSpPr/>
      </dsp:nvSpPr>
      <dsp:spPr>
        <a:xfrm>
          <a:off x="2652715" y="1628401"/>
          <a:ext cx="714170" cy="714170"/>
        </a:xfrm>
        <a:prstGeom prst="ellipse">
          <a:avLst/>
        </a:prstGeom>
        <a:blipFill rotWithShape="1">
          <a:blip xmlns:r="http://schemas.openxmlformats.org/officeDocument/2006/relationships" r:embed="rId1"/>
          <a:srcRect/>
          <a:stretch>
            <a:fillRect l="-46000" r="-46000"/>
          </a:stretch>
        </a:blip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4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5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5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C4F016-62C7-4E09-91C6-498FCC67AE5C}"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DB65D-3C39-4CB4-91CE-525E1AC4D963}" type="slidenum">
              <a:rPr lang="en-GB" smtClean="0"/>
              <a:t>‹#›</a:t>
            </a:fld>
            <a:endParaRPr lang="en-GB"/>
          </a:p>
        </p:txBody>
      </p:sp>
    </p:spTree>
    <p:extLst>
      <p:ext uri="{BB962C8B-B14F-4D97-AF65-F5344CB8AC3E}">
        <p14:creationId xmlns:p14="http://schemas.microsoft.com/office/powerpoint/2010/main" val="684227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CDB65D-3C39-4CB4-91CE-525E1AC4D963}" type="slidenum">
              <a:rPr lang="en-GB" smtClean="0"/>
              <a:t>1</a:t>
            </a:fld>
            <a:endParaRPr lang="en-GB"/>
          </a:p>
        </p:txBody>
      </p:sp>
    </p:spTree>
    <p:extLst>
      <p:ext uri="{BB962C8B-B14F-4D97-AF65-F5344CB8AC3E}">
        <p14:creationId xmlns:p14="http://schemas.microsoft.com/office/powerpoint/2010/main" val="2268833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CDB65D-3C39-4CB4-91CE-525E1AC4D963}" type="slidenum">
              <a:rPr lang="en-GB" smtClean="0"/>
              <a:t>2</a:t>
            </a:fld>
            <a:endParaRPr lang="en-GB"/>
          </a:p>
        </p:txBody>
      </p:sp>
    </p:spTree>
    <p:extLst>
      <p:ext uri="{BB962C8B-B14F-4D97-AF65-F5344CB8AC3E}">
        <p14:creationId xmlns:p14="http://schemas.microsoft.com/office/powerpoint/2010/main" val="42115032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a:t>
            </a:r>
          </a:p>
        </p:txBody>
      </p:sp>
      <p:sp>
        <p:nvSpPr>
          <p:cNvPr id="4" name="Slide Number Placeholder 3"/>
          <p:cNvSpPr>
            <a:spLocks noGrp="1"/>
          </p:cNvSpPr>
          <p:nvPr>
            <p:ph type="sldNum" sz="quarter" idx="5"/>
          </p:nvPr>
        </p:nvSpPr>
        <p:spPr/>
        <p:txBody>
          <a:bodyPr/>
          <a:lstStyle/>
          <a:p>
            <a:fld id="{C6CDB65D-3C39-4CB4-91CE-525E1AC4D963}" type="slidenum">
              <a:rPr lang="en-GB" smtClean="0"/>
              <a:t>4</a:t>
            </a:fld>
            <a:endParaRPr lang="en-GB"/>
          </a:p>
        </p:txBody>
      </p:sp>
    </p:spTree>
    <p:extLst>
      <p:ext uri="{BB962C8B-B14F-4D97-AF65-F5344CB8AC3E}">
        <p14:creationId xmlns:p14="http://schemas.microsoft.com/office/powerpoint/2010/main" val="3201429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BE2FF-B8D4-48CA-DA25-47E0D1BFB6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DFECF-066A-6FA2-42E0-2FE74BC59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12259E-352E-2197-F578-D908B22EE3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8D9D620-0507-9389-04C5-D0E9822FFCAC}"/>
              </a:ext>
            </a:extLst>
          </p:cNvPr>
          <p:cNvSpPr>
            <a:spLocks noGrp="1"/>
          </p:cNvSpPr>
          <p:nvPr>
            <p:ph type="sldNum" sz="quarter" idx="5"/>
          </p:nvPr>
        </p:nvSpPr>
        <p:spPr/>
        <p:txBody>
          <a:bodyPr/>
          <a:lstStyle/>
          <a:p>
            <a:fld id="{C6CDB65D-3C39-4CB4-91CE-525E1AC4D963}" type="slidenum">
              <a:rPr lang="en-GB" smtClean="0"/>
              <a:t>5</a:t>
            </a:fld>
            <a:endParaRPr lang="en-GB"/>
          </a:p>
        </p:txBody>
      </p:sp>
    </p:spTree>
    <p:extLst>
      <p:ext uri="{BB962C8B-B14F-4D97-AF65-F5344CB8AC3E}">
        <p14:creationId xmlns:p14="http://schemas.microsoft.com/office/powerpoint/2010/main" val="465340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BC7ED-CE10-BC62-B36D-4C9BEBC51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B3293-A44E-BB9D-4597-6FC13183E1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C650E7-12D9-E5BB-79F6-2D6B4F4287C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959614F-3EFA-13F1-8F24-6A89D762881B}"/>
              </a:ext>
            </a:extLst>
          </p:cNvPr>
          <p:cNvSpPr>
            <a:spLocks noGrp="1"/>
          </p:cNvSpPr>
          <p:nvPr>
            <p:ph type="sldNum" sz="quarter" idx="5"/>
          </p:nvPr>
        </p:nvSpPr>
        <p:spPr/>
        <p:txBody>
          <a:bodyPr/>
          <a:lstStyle/>
          <a:p>
            <a:fld id="{02453340-F12B-4B49-A0C2-9709156118C9}" type="slidenum">
              <a:rPr lang="en-GB" smtClean="0"/>
              <a:t>11</a:t>
            </a:fld>
            <a:endParaRPr lang="en-GB"/>
          </a:p>
        </p:txBody>
      </p:sp>
    </p:spTree>
    <p:extLst>
      <p:ext uri="{BB962C8B-B14F-4D97-AF65-F5344CB8AC3E}">
        <p14:creationId xmlns:p14="http://schemas.microsoft.com/office/powerpoint/2010/main" val="1531534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20490D-1782-EA44-A3A5-3F8539CC8581}" type="slidenum">
              <a:rPr lang="en-SI" smtClean="0"/>
              <a:t>12</a:t>
            </a:fld>
            <a:endParaRPr lang="en-SI"/>
          </a:p>
        </p:txBody>
      </p:sp>
    </p:spTree>
    <p:extLst>
      <p:ext uri="{BB962C8B-B14F-4D97-AF65-F5344CB8AC3E}">
        <p14:creationId xmlns:p14="http://schemas.microsoft.com/office/powerpoint/2010/main" val="92704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3E6A1-C5F5-AA49-C228-C291E82E8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4F467-5B20-C33C-A5D3-E9D03F29040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A85610-2D7E-E8B7-A893-BC2BE3EAC3D6}"/>
              </a:ext>
            </a:extLst>
          </p:cNvPr>
          <p:cNvSpPr>
            <a:spLocks noGrp="1"/>
          </p:cNvSpPr>
          <p:nvPr>
            <p:ph type="body" idx="1"/>
          </p:nvPr>
        </p:nvSpPr>
        <p:spPr/>
        <p:txBody>
          <a:bodyPr/>
          <a:lstStyle/>
          <a:p>
            <a:pPr marL="285750" indent="-285750">
              <a:buFontTx/>
              <a:buChar char="-"/>
            </a:pPr>
            <a:endParaRPr lang="en-GB" sz="1800"/>
          </a:p>
        </p:txBody>
      </p:sp>
      <p:sp>
        <p:nvSpPr>
          <p:cNvPr id="4" name="Slide Number Placeholder 3">
            <a:extLst>
              <a:ext uri="{FF2B5EF4-FFF2-40B4-BE49-F238E27FC236}">
                <a16:creationId xmlns:a16="http://schemas.microsoft.com/office/drawing/2014/main" id="{A9B3EB5D-E1DA-6AD2-4FCE-067A32F70A50}"/>
              </a:ext>
            </a:extLst>
          </p:cNvPr>
          <p:cNvSpPr>
            <a:spLocks noGrp="1"/>
          </p:cNvSpPr>
          <p:nvPr>
            <p:ph type="sldNum" sz="quarter" idx="5"/>
          </p:nvPr>
        </p:nvSpPr>
        <p:spPr/>
        <p:txBody>
          <a:bodyPr/>
          <a:lstStyle/>
          <a:p>
            <a:fld id="{6A20490D-1782-EA44-A3A5-3F8539CC8581}" type="slidenum">
              <a:rPr lang="en-SI" smtClean="0"/>
              <a:t>13</a:t>
            </a:fld>
            <a:endParaRPr lang="en-SI"/>
          </a:p>
        </p:txBody>
      </p:sp>
    </p:spTree>
    <p:extLst>
      <p:ext uri="{BB962C8B-B14F-4D97-AF65-F5344CB8AC3E}">
        <p14:creationId xmlns:p14="http://schemas.microsoft.com/office/powerpoint/2010/main" val="1529486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84C5F-8DD6-9793-30E7-F36DADE9B8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7D025B-D208-60D1-E19D-81AC5BBC6A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7B968-DD26-7CE5-C3A9-0C8A1018A82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EF9FE7F-4C53-853D-987E-B48B3F811C5D}"/>
              </a:ext>
            </a:extLst>
          </p:cNvPr>
          <p:cNvSpPr>
            <a:spLocks noGrp="1"/>
          </p:cNvSpPr>
          <p:nvPr>
            <p:ph type="sldNum" sz="quarter" idx="5"/>
          </p:nvPr>
        </p:nvSpPr>
        <p:spPr/>
        <p:txBody>
          <a:bodyPr/>
          <a:lstStyle/>
          <a:p>
            <a:fld id="{02453340-F12B-4B49-A0C2-9709156118C9}" type="slidenum">
              <a:rPr lang="en-GB" smtClean="0"/>
              <a:t>15</a:t>
            </a:fld>
            <a:endParaRPr lang="en-GB"/>
          </a:p>
        </p:txBody>
      </p:sp>
    </p:spTree>
    <p:extLst>
      <p:ext uri="{BB962C8B-B14F-4D97-AF65-F5344CB8AC3E}">
        <p14:creationId xmlns:p14="http://schemas.microsoft.com/office/powerpoint/2010/main" val="1129206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AC081-3CD6-D9D3-9E93-E7ED7CD4C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566A5-C353-72FB-E5AC-CE6A0BB5636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FC23A78-E755-925D-0212-834F3B7A6F1D}"/>
              </a:ext>
            </a:extLst>
          </p:cNvPr>
          <p:cNvSpPr>
            <a:spLocks noGrp="1"/>
          </p:cNvSpPr>
          <p:nvPr>
            <p:ph type="body" idx="1"/>
          </p:nvPr>
        </p:nvSpPr>
        <p:spPr/>
        <p:txBody>
          <a:bodyPr/>
          <a:lstStyle/>
          <a:p>
            <a:pPr marL="285750" indent="-285750">
              <a:buFontTx/>
              <a:buChar char="-"/>
            </a:pPr>
            <a:endParaRPr lang="en-GB" sz="1800"/>
          </a:p>
        </p:txBody>
      </p:sp>
      <p:sp>
        <p:nvSpPr>
          <p:cNvPr id="4" name="Slide Number Placeholder 3">
            <a:extLst>
              <a:ext uri="{FF2B5EF4-FFF2-40B4-BE49-F238E27FC236}">
                <a16:creationId xmlns:a16="http://schemas.microsoft.com/office/drawing/2014/main" id="{993E3490-A4CA-EA1C-5660-D3D1A33D17E7}"/>
              </a:ext>
            </a:extLst>
          </p:cNvPr>
          <p:cNvSpPr>
            <a:spLocks noGrp="1"/>
          </p:cNvSpPr>
          <p:nvPr>
            <p:ph type="sldNum" sz="quarter" idx="5"/>
          </p:nvPr>
        </p:nvSpPr>
        <p:spPr/>
        <p:txBody>
          <a:bodyPr/>
          <a:lstStyle/>
          <a:p>
            <a:fld id="{6A20490D-1782-EA44-A3A5-3F8539CC8581}" type="slidenum">
              <a:rPr lang="en-SI" smtClean="0"/>
              <a:t>16</a:t>
            </a:fld>
            <a:endParaRPr lang="en-SI"/>
          </a:p>
        </p:txBody>
      </p:sp>
    </p:spTree>
    <p:extLst>
      <p:ext uri="{BB962C8B-B14F-4D97-AF65-F5344CB8AC3E}">
        <p14:creationId xmlns:p14="http://schemas.microsoft.com/office/powerpoint/2010/main" val="2172167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3468B-89C2-3E73-9744-87A9F633EB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0EE073-CDF4-0FB1-FB8F-ACE3C033B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4FD09-E4BC-FE50-EFEF-A4B685156621}"/>
              </a:ext>
            </a:extLst>
          </p:cNvPr>
          <p:cNvSpPr>
            <a:spLocks noGrp="1"/>
          </p:cNvSpPr>
          <p:nvPr>
            <p:ph type="body" idx="1"/>
          </p:nvPr>
        </p:nvSpPr>
        <p:spPr/>
        <p:txBody>
          <a:bodyPr/>
          <a:lstStyle/>
          <a:p>
            <a:pPr marL="171450" indent="-171450">
              <a:buFontTx/>
              <a:buChar char="-"/>
            </a:pPr>
            <a:endParaRPr lang="en-GB"/>
          </a:p>
        </p:txBody>
      </p:sp>
      <p:sp>
        <p:nvSpPr>
          <p:cNvPr id="4" name="Slide Number Placeholder 3">
            <a:extLst>
              <a:ext uri="{FF2B5EF4-FFF2-40B4-BE49-F238E27FC236}">
                <a16:creationId xmlns:a16="http://schemas.microsoft.com/office/drawing/2014/main" id="{E8D9D090-A383-FE0E-C1C9-EBCF2349D050}"/>
              </a:ext>
            </a:extLst>
          </p:cNvPr>
          <p:cNvSpPr>
            <a:spLocks noGrp="1"/>
          </p:cNvSpPr>
          <p:nvPr>
            <p:ph type="sldNum" sz="quarter" idx="5"/>
          </p:nvPr>
        </p:nvSpPr>
        <p:spPr/>
        <p:txBody>
          <a:bodyPr/>
          <a:lstStyle/>
          <a:p>
            <a:fld id="{6A20490D-1782-EA44-A3A5-3F8539CC8581}" type="slidenum">
              <a:rPr lang="en-SI" smtClean="0"/>
              <a:t>17</a:t>
            </a:fld>
            <a:endParaRPr lang="en-SI"/>
          </a:p>
        </p:txBody>
      </p:sp>
    </p:spTree>
    <p:extLst>
      <p:ext uri="{BB962C8B-B14F-4D97-AF65-F5344CB8AC3E}">
        <p14:creationId xmlns:p14="http://schemas.microsoft.com/office/powerpoint/2010/main" val="3763170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64210-5785-7EC4-8994-C04AA0DB0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2029F-58F2-6FCB-5E4B-2B10BCB1653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EB428C-4A77-BA47-09CD-B73888923C76}"/>
              </a:ext>
            </a:extLst>
          </p:cNvPr>
          <p:cNvSpPr>
            <a:spLocks noGrp="1"/>
          </p:cNvSpPr>
          <p:nvPr>
            <p:ph type="body" idx="1"/>
          </p:nvPr>
        </p:nvSpPr>
        <p:spPr/>
        <p:txBody>
          <a:bodyPr/>
          <a:lstStyle/>
          <a:p>
            <a:pPr marL="0" indent="0">
              <a:buFontTx/>
              <a:buNone/>
            </a:pPr>
            <a:endParaRPr lang="en-GB"/>
          </a:p>
        </p:txBody>
      </p:sp>
      <p:sp>
        <p:nvSpPr>
          <p:cNvPr id="4" name="Slide Number Placeholder 3">
            <a:extLst>
              <a:ext uri="{FF2B5EF4-FFF2-40B4-BE49-F238E27FC236}">
                <a16:creationId xmlns:a16="http://schemas.microsoft.com/office/drawing/2014/main" id="{69C8FF8D-2A29-14AB-DD41-5F2AD3DF88BB}"/>
              </a:ext>
            </a:extLst>
          </p:cNvPr>
          <p:cNvSpPr>
            <a:spLocks noGrp="1"/>
          </p:cNvSpPr>
          <p:nvPr>
            <p:ph type="sldNum" sz="quarter" idx="5"/>
          </p:nvPr>
        </p:nvSpPr>
        <p:spPr/>
        <p:txBody>
          <a:bodyPr/>
          <a:lstStyle/>
          <a:p>
            <a:fld id="{6A20490D-1782-EA44-A3A5-3F8539CC8581}" type="slidenum">
              <a:rPr lang="en-SI" smtClean="0"/>
              <a:t>18</a:t>
            </a:fld>
            <a:endParaRPr lang="en-SI"/>
          </a:p>
        </p:txBody>
      </p:sp>
    </p:spTree>
    <p:extLst>
      <p:ext uri="{BB962C8B-B14F-4D97-AF65-F5344CB8AC3E}">
        <p14:creationId xmlns:p14="http://schemas.microsoft.com/office/powerpoint/2010/main" val="2993288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20490D-1782-EA44-A3A5-3F8539CC8581}" type="slidenum">
              <a:rPr lang="en-SI" smtClean="0"/>
              <a:t>20</a:t>
            </a:fld>
            <a:endParaRPr lang="en-SI"/>
          </a:p>
        </p:txBody>
      </p:sp>
    </p:spTree>
    <p:extLst>
      <p:ext uri="{BB962C8B-B14F-4D97-AF65-F5344CB8AC3E}">
        <p14:creationId xmlns:p14="http://schemas.microsoft.com/office/powerpoint/2010/main" val="1869842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5CAA-0893-B27D-BA41-037D7B6E5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481D83-3DC5-A243-8E19-1E969FD8B0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B3294D-3D63-0BE1-CBAE-12AD774F686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5109782-B64F-C91B-EFBD-7FF06B7471D1}"/>
              </a:ext>
            </a:extLst>
          </p:cNvPr>
          <p:cNvSpPr>
            <a:spLocks noGrp="1"/>
          </p:cNvSpPr>
          <p:nvPr>
            <p:ph type="sldNum" sz="quarter" idx="5"/>
          </p:nvPr>
        </p:nvSpPr>
        <p:spPr/>
        <p:txBody>
          <a:bodyPr/>
          <a:lstStyle/>
          <a:p>
            <a:fld id="{02453340-F12B-4B49-A0C2-9709156118C9}" type="slidenum">
              <a:rPr lang="en-GB" smtClean="0"/>
              <a:t>21</a:t>
            </a:fld>
            <a:endParaRPr lang="en-GB"/>
          </a:p>
        </p:txBody>
      </p:sp>
    </p:spTree>
    <p:extLst>
      <p:ext uri="{BB962C8B-B14F-4D97-AF65-F5344CB8AC3E}">
        <p14:creationId xmlns:p14="http://schemas.microsoft.com/office/powerpoint/2010/main" val="1934019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 Multiple regulatory and market design barriers to demand response persist: difficulties to access markets, restrictive requirements to provide balancing or congestion management services, and the list goes on….</a:t>
            </a:r>
          </a:p>
          <a:p>
            <a:r>
              <a:rPr lang="en-GB"/>
              <a:t>- Individually, each separate barrier might seem small in isolation. However, the sum of many small obstacles adds up to serious barriers impacting the overall market. </a:t>
            </a:r>
          </a:p>
        </p:txBody>
      </p:sp>
      <p:sp>
        <p:nvSpPr>
          <p:cNvPr id="4" name="Slide Number Placeholder 3"/>
          <p:cNvSpPr>
            <a:spLocks noGrp="1"/>
          </p:cNvSpPr>
          <p:nvPr>
            <p:ph type="sldNum" sz="quarter" idx="5"/>
          </p:nvPr>
        </p:nvSpPr>
        <p:spPr/>
        <p:txBody>
          <a:bodyPr/>
          <a:lstStyle/>
          <a:p>
            <a:fld id="{6A20490D-1782-EA44-A3A5-3F8539CC8581}" type="slidenum">
              <a:rPr lang="en-SI" smtClean="0"/>
              <a:t>23</a:t>
            </a:fld>
            <a:endParaRPr lang="en-SI"/>
          </a:p>
        </p:txBody>
      </p:sp>
    </p:spTree>
    <p:extLst>
      <p:ext uri="{BB962C8B-B14F-4D97-AF65-F5344CB8AC3E}">
        <p14:creationId xmlns:p14="http://schemas.microsoft.com/office/powerpoint/2010/main" val="1008285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 conclude with three messages: </a:t>
            </a:r>
          </a:p>
          <a:p>
            <a:pPr marL="171450" indent="-171450">
              <a:buFontTx/>
              <a:buChar char="-"/>
            </a:pPr>
            <a:r>
              <a:rPr lang="en-GB"/>
              <a:t>First, market integration is already creating several billion euros of value, and there remains substantial potential from completing the projects that are still outstanding.</a:t>
            </a:r>
          </a:p>
          <a:p>
            <a:pPr marL="171450" indent="-171450">
              <a:buFontTx/>
              <a:buChar char="-"/>
            </a:pPr>
            <a:endParaRPr lang="en-GB"/>
          </a:p>
          <a:p>
            <a:pPr marL="171450" indent="-171450">
              <a:buFontTx/>
              <a:buChar char="-"/>
            </a:pPr>
            <a:r>
              <a:rPr lang="en-GB"/>
              <a:t>Second, increasing congestion makes </a:t>
            </a:r>
            <a:r>
              <a:rPr lang="en-GB" b="1"/>
              <a:t>cross-zonal capacity, efficient capacity allocation and effective cross-zonal hedging increasingly important</a:t>
            </a:r>
            <a:r>
              <a:rPr lang="en-GB"/>
              <a:t>.</a:t>
            </a:r>
          </a:p>
          <a:p>
            <a:pPr marL="171450" indent="-171450">
              <a:buFontTx/>
              <a:buChar char="-"/>
            </a:pPr>
            <a:endParaRPr lang="en-GB"/>
          </a:p>
          <a:p>
            <a:r>
              <a:rPr lang="en-GB"/>
              <a:t>- And third, integrating new flexible resources can lower costs and strengthen competition, but still barriers remain preventing those resources from participating fully.</a:t>
            </a:r>
          </a:p>
          <a:p>
            <a:endParaRPr lang="en-GB"/>
          </a:p>
        </p:txBody>
      </p:sp>
      <p:sp>
        <p:nvSpPr>
          <p:cNvPr id="4" name="Slide Number Placeholder 3"/>
          <p:cNvSpPr>
            <a:spLocks noGrp="1"/>
          </p:cNvSpPr>
          <p:nvPr>
            <p:ph type="sldNum" sz="quarter" idx="5"/>
          </p:nvPr>
        </p:nvSpPr>
        <p:spPr/>
        <p:txBody>
          <a:bodyPr/>
          <a:lstStyle/>
          <a:p>
            <a:fld id="{6A20490D-1782-EA44-A3A5-3F8539CC8581}" type="slidenum">
              <a:rPr lang="en-SI" smtClean="0"/>
              <a:t>24</a:t>
            </a:fld>
            <a:endParaRPr lang="en-SI"/>
          </a:p>
        </p:txBody>
      </p:sp>
    </p:spTree>
    <p:extLst>
      <p:ext uri="{BB962C8B-B14F-4D97-AF65-F5344CB8AC3E}">
        <p14:creationId xmlns:p14="http://schemas.microsoft.com/office/powerpoint/2010/main" val="2103005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5263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11431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F0AEA-6D15-150C-78AB-6F76B74A71C1}"/>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49F1DFD6-2A94-1F36-09CA-27DF9396453D}"/>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0ED2C5B5-81A7-B072-059F-4334D2409620}"/>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81D5C869-613B-891E-3816-3BE7F17EFBDF}"/>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6895127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EBA3A-63BB-7360-99FE-FB05C9579C9D}"/>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5956D997-AE7A-26D8-5246-1474599EAAA4}"/>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4169E1B7-AF87-BD99-1F74-7DBB99E3ADA2}"/>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71851C73-C453-E2D1-8FDD-607F54264ACA}"/>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3961047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261008_MESC_2_SDAC SIDC and capacity calculation.pptx, slide 6: TSOs and NEMOs have delivered cross-border Market Coupling over a long period.
User-provided content for delivered developments and upcoming implementations.
[/Sources]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[Sources]
Capgemini Study - Future DA and ID IT Architecture (1).pdf: executive summary and scope.
IT </a:t>
            </a:r>
            <a:r>
              <a:rPr lang="en-US" err="1"/>
              <a:t>assesment</a:t>
            </a:r>
            <a:r>
              <a:rPr lang="en-US"/>
              <a:t> data sheet.xlsx: pain-point themes and future requirements.
ENTSO-E TSO IT Services and Standards Catalogue for MC (1).docx: capability-map structure and scope.
[/Sources]</a:t>
            </a:r>
            <a:br>
              <a:rPr lang="en-US"/>
            </a:br>
            <a:r>
              <a:rPr lang="en-US" sz="1200">
                <a:solidFill>
                  <a:srgbClr val="5C6470"/>
                </a:solidFill>
                <a:latin typeface="Arial" pitchFamily="34" charset="0"/>
                <a:ea typeface="Arial" pitchFamily="34" charset="-122"/>
                <a:cs typeface="Arial" pitchFamily="34" charset="-120"/>
              </a:rPr>
              <a:t>Potential co-</a:t>
            </a:r>
            <a:r>
              <a:rPr lang="en-US" sz="1200" err="1">
                <a:solidFill>
                  <a:srgbClr val="5C6470"/>
                </a:solidFill>
                <a:latin typeface="Arial" pitchFamily="34" charset="0"/>
                <a:ea typeface="Arial" pitchFamily="34" charset="-122"/>
                <a:cs typeface="Arial" pitchFamily="34" charset="-120"/>
              </a:rPr>
              <a:t>optimisation</a:t>
            </a:r>
            <a:r>
              <a:rPr lang="en-US" sz="1200">
                <a:solidFill>
                  <a:srgbClr val="5C6470"/>
                </a:solidFill>
                <a:latin typeface="Arial" pitchFamily="34" charset="0"/>
                <a:ea typeface="Arial" pitchFamily="34" charset="-122"/>
                <a:cs typeface="Arial" pitchFamily="34" charset="-120"/>
              </a:rPr>
              <a:t> across market and system needs</a:t>
            </a:r>
            <a:endParaRPr lang="en-US" sz="1200"/>
          </a:p>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[Sources]
Capgemini Study - Future DA and ID IT Architecture (1).pdf: modularity, monitoring, security, robustness and migration considerations.
IT assesment data sheet.xlsx: resilience, performance, observability, testing and delivery improvement areas.
The comparison with System Operations IT is a strategic framing requested by the user.
[/Sources]</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85B54-66FD-4B08-84A6-E3F8C7C5C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80D84-F07A-BC6A-A29B-45BA984E3A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F3173D-2431-1178-C918-B75E272DA7C9}"/>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204E4150-8F42-84E7-4C58-CA222EDF382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6267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1675D-9396-D9FD-1C6F-895391966073}"/>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E9AB46AA-F15B-0E7C-4F92-A94C9CA548C4}"/>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175A16C0-5034-A19A-09F6-50830E7937EA}"/>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CC8743C1-C8B0-ECE6-FF4D-7A1CFADA131A}"/>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1101272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FA2A6-064E-1D4F-0943-5A0C3C69D6D1}"/>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9FE8EC00-6BFF-97A4-3C8B-B797221D78BE}"/>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EAA49CD8-8ABB-DD57-E873-70F200E861E1}"/>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4E2CB7EA-ABA7-AB2C-06B7-2B353E8A0BB1}"/>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23601347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en-I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73</a:t>
            </a:fld>
            <a:endParaRPr kumimoji="0" lang="en-I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04386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94CD466-00C2-46AA-8F6F-3A97A561DCE7}" type="slidenum">
              <a:rPr lang="en-US" smtClean="0"/>
              <a:t>74</a:t>
            </a:fld>
            <a:endParaRPr lang="en-US"/>
          </a:p>
        </p:txBody>
      </p:sp>
    </p:spTree>
    <p:extLst>
      <p:ext uri="{BB962C8B-B14F-4D97-AF65-F5344CB8AC3E}">
        <p14:creationId xmlns:p14="http://schemas.microsoft.com/office/powerpoint/2010/main" val="3566122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25498-1694-B2EE-6297-37BA5CA37C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12DB6-0F85-85EA-F36A-9387C6D05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477D6C-4945-5E14-3B10-824124F4369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985271-CCEE-EBE9-397B-EC04919022D6}"/>
              </a:ext>
            </a:extLst>
          </p:cNvPr>
          <p:cNvSpPr>
            <a:spLocks noGrp="1"/>
          </p:cNvSpPr>
          <p:nvPr>
            <p:ph type="sldNum" sz="quarter" idx="5"/>
          </p:nvPr>
        </p:nvSpPr>
        <p:spPr/>
        <p:txBody>
          <a:bodyPr/>
          <a:lstStyle/>
          <a:p>
            <a:fld id="{C0711C10-233D-DA48-A5CB-9365BBABB6B4}" type="slidenum">
              <a:rPr lang="en-US" smtClean="0"/>
              <a:t>75</a:t>
            </a:fld>
            <a:endParaRPr lang="en-US"/>
          </a:p>
        </p:txBody>
      </p:sp>
    </p:spTree>
    <p:extLst>
      <p:ext uri="{BB962C8B-B14F-4D97-AF65-F5344CB8AC3E}">
        <p14:creationId xmlns:p14="http://schemas.microsoft.com/office/powerpoint/2010/main" val="36969010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8B016-5C8F-9E27-74FC-2BE16E8BDA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4CB23-2E02-E9BF-0771-60186FEB7E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BA707-0308-15EA-7D43-FA4E5C8CE1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CDFBB2-D048-683D-F645-01EB6FD38360}"/>
              </a:ext>
            </a:extLst>
          </p:cNvPr>
          <p:cNvSpPr>
            <a:spLocks noGrp="1"/>
          </p:cNvSpPr>
          <p:nvPr>
            <p:ph type="sldNum" sz="quarter" idx="5"/>
          </p:nvPr>
        </p:nvSpPr>
        <p:spPr/>
        <p:txBody>
          <a:bodyPr/>
          <a:lstStyle/>
          <a:p>
            <a:fld id="{594CD466-00C2-46AA-8F6F-3A97A561DCE7}" type="slidenum">
              <a:rPr lang="en-US" smtClean="0"/>
              <a:t>76</a:t>
            </a:fld>
            <a:endParaRPr lang="en-US"/>
          </a:p>
        </p:txBody>
      </p:sp>
    </p:spTree>
    <p:extLst>
      <p:ext uri="{BB962C8B-B14F-4D97-AF65-F5344CB8AC3E}">
        <p14:creationId xmlns:p14="http://schemas.microsoft.com/office/powerpoint/2010/main" val="29292018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4"/>
        <p:cNvGrpSpPr/>
        <p:nvPr/>
      </p:nvGrpSpPr>
      <p:grpSpPr>
        <a:xfrm>
          <a:off x="0" y="0"/>
          <a:ext cx="0" cy="0"/>
          <a:chOff x="0" y="0"/>
          <a:chExt cx="0" cy="0"/>
        </a:xfrm>
      </p:grpSpPr>
      <p:sp>
        <p:nvSpPr>
          <p:cNvPr id="242" name="Google Shape;24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80</a:t>
            </a:fld>
            <a:endParaRPr/>
          </a:p>
        </p:txBody>
      </p:sp>
      <p:sp>
        <p:nvSpPr>
          <p:cNvPr id="243" name="Google Shape;243;p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44" name="Google Shape;244;p3:notes"/>
          <p:cNvSpPr txBox="1">
            <a:spLocks noGrp="1"/>
          </p:cNvSpPr>
          <p:nvPr>
            <p:ph type="body" idx="1"/>
          </p:nvPr>
        </p:nvSpPr>
        <p:spPr>
          <a:xfrm>
            <a:off x="777875" y="4776788"/>
            <a:ext cx="6218238" cy="452596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821E8-2F36-D07B-E3AC-C521560E8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073D4-D0A3-E8BE-2A9B-3D7CCFD470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FECA1A-E4B1-34ED-C2B9-451CBC6CDF6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1A2D5D-3862-52E9-39D5-8C837936781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CDB65D-3C39-4CB4-91CE-525E1AC4D96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64191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91179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47AFC-DB05-2C54-7735-111BC9304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0ADFA-DBF8-68AC-021D-433A01CCA7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67AEC2-DE3C-2851-7438-E5DEA7808B81}"/>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580014DD-4D65-EAE1-2DF8-94784E1787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7183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B0926-FACB-200F-9D13-4FDB5E29D42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0D46CF5-CA51-79A7-BC7A-782072AA235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8E2768F-FE83-CBD2-42EB-0B7C625963E1}"/>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AD5DCED6-5E58-DE83-9E3B-36096AC7EEE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647129-78DE-844F-8BF6-5B74CA2C275E}" type="slidenum">
              <a:rPr kumimoji="0" lang="de-DE" sz="1000" b="0" i="0" u="none" strike="noStrike" kern="1200" cap="none" spc="0" normalizeH="0" baseline="0" noProof="0" smtClean="0">
                <a:ln>
                  <a:noFill/>
                </a:ln>
                <a:solidFill>
                  <a:prstClr val="black"/>
                </a:solidFill>
                <a:effectLst/>
                <a:uLnTx/>
                <a:uFillTx/>
                <a:latin typeface="Segoe UI"/>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93</a:t>
            </a:fld>
            <a:endParaRPr kumimoji="0" lang="de-DE" sz="1000" b="0" i="0" u="none" strike="noStrike" kern="1200" cap="none" spc="0" normalizeH="0" baseline="0" noProof="0">
              <a:ln>
                <a:noFill/>
              </a:ln>
              <a:solidFill>
                <a:prstClr val="black"/>
              </a:solidFill>
              <a:effectLst/>
              <a:uLnTx/>
              <a:uFillTx/>
              <a:latin typeface="Segoe UI"/>
              <a:ea typeface="+mn-ea"/>
              <a:cs typeface="Segoe UI"/>
            </a:endParaRPr>
          </a:p>
        </p:txBody>
      </p:sp>
    </p:spTree>
    <p:extLst>
      <p:ext uri="{BB962C8B-B14F-4D97-AF65-F5344CB8AC3E}">
        <p14:creationId xmlns:p14="http://schemas.microsoft.com/office/powerpoint/2010/main" val="39920860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8BEF3-4451-830F-450B-065D74A523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4D6D2A0-F16E-B973-7AB3-FB64361C6FD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10F5ED-8A8E-B7AB-428A-B9B7095D532D}"/>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E4913512-CB46-939C-01CF-054496C5602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647129-78DE-844F-8BF6-5B74CA2C275E}" type="slidenum">
              <a:rPr kumimoji="0" lang="de-DE" sz="1000" b="0" i="0" u="none" strike="noStrike" kern="1200" cap="none" spc="0" normalizeH="0" baseline="0" noProof="0" smtClean="0">
                <a:ln>
                  <a:noFill/>
                </a:ln>
                <a:solidFill>
                  <a:prstClr val="black"/>
                </a:solidFill>
                <a:effectLst/>
                <a:uLnTx/>
                <a:uFillTx/>
                <a:latin typeface="Segoe UI"/>
                <a:ea typeface="+mn-ea"/>
                <a:cs typeface="Segoe UI"/>
              </a:rPr>
              <a:pPr marL="0" marR="0" lvl="0" indent="0" algn="r" defTabSz="457200" rtl="0" eaLnBrk="1" fontAlgn="auto" latinLnBrk="0" hangingPunct="1">
                <a:lnSpc>
                  <a:spcPct val="100000"/>
                </a:lnSpc>
                <a:spcBef>
                  <a:spcPts val="0"/>
                </a:spcBef>
                <a:spcAft>
                  <a:spcPts val="0"/>
                </a:spcAft>
                <a:buClrTx/>
                <a:buSzTx/>
                <a:buFontTx/>
                <a:buNone/>
                <a:tabLst/>
                <a:defRPr/>
              </a:pPr>
              <a:t>94</a:t>
            </a:fld>
            <a:endParaRPr kumimoji="0" lang="de-DE" sz="1000" b="0" i="0" u="none" strike="noStrike" kern="1200" cap="none" spc="0" normalizeH="0" baseline="0" noProof="0">
              <a:ln>
                <a:noFill/>
              </a:ln>
              <a:solidFill>
                <a:prstClr val="black"/>
              </a:solidFill>
              <a:effectLst/>
              <a:uLnTx/>
              <a:uFillTx/>
              <a:latin typeface="Segoe UI"/>
              <a:ea typeface="+mn-ea"/>
              <a:cs typeface="Segoe UI"/>
            </a:endParaRPr>
          </a:p>
        </p:txBody>
      </p:sp>
    </p:spTree>
    <p:extLst>
      <p:ext uri="{BB962C8B-B14F-4D97-AF65-F5344CB8AC3E}">
        <p14:creationId xmlns:p14="http://schemas.microsoft.com/office/powerpoint/2010/main" val="2482115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CDB65D-3C39-4CB4-91CE-525E1AC4D963}" type="slidenum">
              <a:rPr lang="en-GB" smtClean="0"/>
              <a:t>98</a:t>
            </a:fld>
            <a:endParaRPr lang="en-GB"/>
          </a:p>
        </p:txBody>
      </p:sp>
    </p:spTree>
    <p:extLst>
      <p:ext uri="{BB962C8B-B14F-4D97-AF65-F5344CB8AC3E}">
        <p14:creationId xmlns:p14="http://schemas.microsoft.com/office/powerpoint/2010/main" val="25459243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CDB65D-3C39-4CB4-91CE-525E1AC4D963}" type="slidenum">
              <a:rPr lang="en-GB" smtClean="0"/>
              <a:t>99</a:t>
            </a:fld>
            <a:endParaRPr lang="en-GB"/>
          </a:p>
        </p:txBody>
      </p:sp>
    </p:spTree>
    <p:extLst>
      <p:ext uri="{BB962C8B-B14F-4D97-AF65-F5344CB8AC3E}">
        <p14:creationId xmlns:p14="http://schemas.microsoft.com/office/powerpoint/2010/main" val="25032860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4537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EE1FD-C1B5-C7D4-F3F3-6EBB34B3C1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5A42E-A73C-FADA-40A7-9E012B7A8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A955E-FCCE-F868-D724-23941791E04D}"/>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8C62E2E2-FD13-9021-2F24-500421921A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95885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0CB64-30DC-7AF1-E16B-17FFBC03ABA8}"/>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1F6DD34B-8789-CFDB-BB3C-3B78AF422DAC}"/>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750BA728-E41C-4D91-BD10-356B6E32D09C}"/>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C598A277-FD01-07DC-958D-0AC06E6F3A4F}"/>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1387206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8FE06-01B9-1ECB-A663-B5CCD48D6E34}"/>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9FE13B38-D3E0-5C79-A5ED-5C7BD132D827}"/>
              </a:ext>
            </a:extLst>
          </p:cNvPr>
          <p:cNvSpPr>
            <a:spLocks noGrp="1" noChangeArrowheads="1"/>
          </p:cNvSpPr>
          <p:nvPr>
            <p:ph type="sldNum" sz="quarter" idx="5"/>
          </p:nvPr>
        </p:nvSpPr>
        <p:spPr>
          <a:noFill/>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63E1E59-A7C9-4010-9177-C4DF5A46AE2F}"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47" name="Rectangle 2">
            <a:extLst>
              <a:ext uri="{FF2B5EF4-FFF2-40B4-BE49-F238E27FC236}">
                <a16:creationId xmlns:a16="http://schemas.microsoft.com/office/drawing/2014/main" id="{D4527DD5-1E14-3149-F53D-9C394EB5B921}"/>
              </a:ext>
            </a:extLst>
          </p:cNvPr>
          <p:cNvSpPr>
            <a:spLocks noGrp="1" noRot="1" noChangeAspect="1" noChangeArrowheads="1" noTextEdit="1"/>
          </p:cNvSpPr>
          <p:nvPr>
            <p:ph type="sldImg"/>
          </p:nvPr>
        </p:nvSpPr>
        <p:spPr>
          <a:xfrm>
            <a:off x="90488" y="744538"/>
            <a:ext cx="6616700" cy="3722687"/>
          </a:xfrm>
          <a:ln/>
        </p:spPr>
      </p:sp>
      <p:sp>
        <p:nvSpPr>
          <p:cNvPr id="6148" name="Rectangle 3">
            <a:extLst>
              <a:ext uri="{FF2B5EF4-FFF2-40B4-BE49-F238E27FC236}">
                <a16:creationId xmlns:a16="http://schemas.microsoft.com/office/drawing/2014/main" id="{4249B6D8-A3CF-DC5A-8EF8-A96286B3E6C2}"/>
              </a:ext>
            </a:extLst>
          </p:cNvPr>
          <p:cNvSpPr>
            <a:spLocks noGrp="1" noChangeArrowheads="1"/>
          </p:cNvSpPr>
          <p:nvPr>
            <p:ph type="body" idx="1"/>
          </p:nvPr>
        </p:nvSpPr>
        <p:spPr>
          <a:noFill/>
          <a:ln/>
        </p:spPr>
        <p:txBody>
          <a:bodyPr/>
          <a:lstStyle/>
          <a:p>
            <a:pPr eaLnBrk="1" hangingPunct="1"/>
            <a:endParaRPr lang="fr-FR"/>
          </a:p>
        </p:txBody>
      </p:sp>
    </p:spTree>
    <p:extLst>
      <p:ext uri="{BB962C8B-B14F-4D97-AF65-F5344CB8AC3E}">
        <p14:creationId xmlns:p14="http://schemas.microsoft.com/office/powerpoint/2010/main" val="18757889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2846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18007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41266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auto" latinLnBrk="0" hangingPunct="1">
              <a:lnSpc>
                <a:spcPct val="100000"/>
              </a:lnSpc>
              <a:spcBef>
                <a:spcPts val="0"/>
              </a:spcBef>
              <a:spcAft>
                <a:spcPts val="0"/>
              </a:spcAft>
              <a:buClrTx/>
              <a:buSzTx/>
              <a:buFont typeface="Arial"/>
              <a:buChar char="•"/>
              <a:tabLst/>
              <a:defRPr/>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07774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57337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9446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a:buNone/>
            </a:pPr>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77813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93783-BF49-A963-7C05-0AAECDAC22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16B9C-F088-6F99-A44E-EE7B17BA39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4772F8-7CB8-8011-AA33-D3E33FF9C14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9DA1063-275B-8908-2184-64AC8BA95BC4}"/>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03561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57887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28980-DD73-8663-884C-0A3321965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1DDB8A-3C4A-EBA1-6B0F-AACE2EB04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EE97F6-425C-4782-A282-19A9110A44E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B6F8175-871D-D38C-B740-F22BAFC7ADD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122</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67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123</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50186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99056-EE99-EC73-FBC2-08D1872367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2503E-C56D-6E37-1B41-CC5540B21E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1DA59-A5CE-52B6-075E-2E75F798E78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533C56D-34B3-521C-0F94-6A774C120F2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125</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77571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AFCA0-02B0-51B3-979A-15BB9CE97E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2F0893-9D12-9145-CD01-BAE27025A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814F4-05DD-7168-B148-A48DB1E8A2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590E78D-90F2-9A54-5D2F-D55D7D68A71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126</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1397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D1A58-DDEA-923D-BEE0-FF213B206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A1E525-AB82-7EF3-B62B-D6E712268E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06CE74-F1B4-A304-441C-4BA3AF3DFAE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36ECE95-CADE-E993-82AF-08393F242B4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50362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DC13D-2677-233E-1050-066A8127E2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D26FA3-3204-5FE6-46DD-28343DEF11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9A85FE-459A-F94A-5C44-5EE9505309B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B37973B-54D8-E8EA-D0A4-7B573C4E478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128</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397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277C7-79C9-6C6C-3A2F-33B867002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CB6DC9-D78A-2E87-76AC-D1E0DA5A3A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B6D4D-7D46-4412-D778-7B5BB55C5A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90964F8-386C-C511-72F0-357BADBCEBB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18812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BC63B-2542-1A22-CC30-3DB1881B2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F0FC13-A43E-CEAF-0A20-7D0D103D6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7D2DDC-2CD9-5A17-622C-968AEAC73C9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9225A6-D6F3-404A-6FDF-6C636D60CFB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815805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00E50-36ED-2FF1-749E-960F8B63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653ED7-A594-0647-1630-670CB16DD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28DAE1-14DB-6AF5-9AFF-A9C7AF34824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3D1439B-A616-07B2-F892-394BE58277D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934816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BFC6D-B389-4E57-BBCD-556728A0AB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03893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BFC6D-B389-4E57-BBCD-556728A0AB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634742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BFC6D-B389-4E57-BBCD-556728A0AB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50551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BFC6D-B389-4E57-BBCD-556728A0AB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93860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BBFC6D-B389-4E57-BBCD-556728A0ABC2}"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56891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4E4B4-F3D8-1ED4-D036-463BC9659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947D5-69E9-A27D-E7E3-190BD2AF2642}"/>
              </a:ext>
            </a:extLst>
          </p:cNvPr>
          <p:cNvSpPr>
            <a:spLocks noGrp="1" noRot="1" noChangeAspect="1"/>
          </p:cNvSpPr>
          <p:nvPr>
            <p:ph type="sldImg"/>
          </p:nvPr>
        </p:nvSpPr>
        <p:spPr>
          <a:xfrm>
            <a:off x="-685800" y="4572000"/>
            <a:ext cx="21945600" cy="12344400"/>
          </a:xfrm>
          <a:prstGeom prst="rect">
            <a:avLst/>
          </a:prstGeom>
          <a:noFill/>
          <a:ln w="12700">
            <a:solidFill>
              <a:prstClr val="black"/>
            </a:solidFill>
          </a:ln>
        </p:spPr>
        <p:txBody>
          <a:bodyPr/>
          <a:lstStyle/>
          <a:p>
            <a:endParaRPr lang="en-US"/>
          </a:p>
        </p:txBody>
      </p:sp>
      <p:sp>
        <p:nvSpPr>
          <p:cNvPr id="3" name="Notes Placeholder 2">
            <a:extLst>
              <a:ext uri="{FF2B5EF4-FFF2-40B4-BE49-F238E27FC236}">
                <a16:creationId xmlns:a16="http://schemas.microsoft.com/office/drawing/2014/main" id="{4AA90629-65AE-0DD2-0D1F-5FDDBDB2CCCD}"/>
              </a:ext>
            </a:extLst>
          </p:cNvPr>
          <p:cNvSpPr>
            <a:spLocks noGrp="1"/>
          </p:cNvSpPr>
          <p:nvPr>
            <p:ph type="body" idx="1"/>
          </p:nvPr>
        </p:nvSpPr>
        <p:spPr>
          <a:xfrm>
            <a:off x="2057400" y="17602200"/>
            <a:ext cx="16459200" cy="14401800"/>
          </a:xfrm>
          <a:prstGeom prst="rect">
            <a:avLst/>
          </a:prstGeom>
        </p:spPr>
        <p:txBody>
          <a:bodyPr/>
          <a:lstStyle/>
          <a:p>
            <a:endParaRPr lang="en-US"/>
          </a:p>
        </p:txBody>
      </p:sp>
    </p:spTree>
    <p:extLst>
      <p:ext uri="{BB962C8B-B14F-4D97-AF65-F5344CB8AC3E}">
        <p14:creationId xmlns:p14="http://schemas.microsoft.com/office/powerpoint/2010/main" val="30929483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DDDF2-E4D9-B787-5B1C-7E4810C29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48FF51-3764-636C-8781-CB10FFA0E9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FE6E6-0607-95E9-8675-77BA3D198FA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B86C1B-1616-CA1A-A868-B4BEE42B70F9}"/>
              </a:ext>
            </a:extLst>
          </p:cNvPr>
          <p:cNvSpPr>
            <a:spLocks noGrp="1"/>
          </p:cNvSpPr>
          <p:nvPr>
            <p:ph type="sldNum" sz="quarter" idx="5"/>
          </p:nvPr>
        </p:nvSpPr>
        <p:spPr/>
        <p:txBody>
          <a:bodyPr/>
          <a:lstStyle/>
          <a:p>
            <a:fld id="{C6CDB65D-3C39-4CB4-91CE-525E1AC4D963}" type="slidenum">
              <a:rPr lang="en-GB" smtClean="0"/>
              <a:t>151</a:t>
            </a:fld>
            <a:endParaRPr lang="en-GB"/>
          </a:p>
        </p:txBody>
      </p:sp>
    </p:spTree>
    <p:extLst>
      <p:ext uri="{BB962C8B-B14F-4D97-AF65-F5344CB8AC3E}">
        <p14:creationId xmlns:p14="http://schemas.microsoft.com/office/powerpoint/2010/main" val="358544681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CDB65D-3C39-4CB4-91CE-525E1AC4D963}" type="slidenum">
              <a:rPr lang="en-GB" smtClean="0"/>
              <a:t>153</a:t>
            </a:fld>
            <a:endParaRPr lang="en-GB"/>
          </a:p>
        </p:txBody>
      </p:sp>
    </p:spTree>
    <p:extLst>
      <p:ext uri="{BB962C8B-B14F-4D97-AF65-F5344CB8AC3E}">
        <p14:creationId xmlns:p14="http://schemas.microsoft.com/office/powerpoint/2010/main" val="18117624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GB" sz="1200" b="1"/>
              <a:t>Delays can greatly affect consumers’ cost, </a:t>
            </a:r>
            <a:r>
              <a:rPr lang="en-GB" sz="1200"/>
              <a:t>especially for projects with substantial welfare effects, hindering the EU energy market’s proper function</a:t>
            </a:r>
          </a:p>
          <a:p>
            <a:pPr marL="285750" indent="-285750">
              <a:buFont typeface="Arial" panose="020B0604020202020204" pitchFamily="34" charset="0"/>
              <a:buChar char="•"/>
            </a:pPr>
            <a:r>
              <a:rPr lang="en-GB" sz="1200" b="1"/>
              <a:t>Delays undermine trust in the regulatory system </a:t>
            </a:r>
            <a:r>
              <a:rPr lang="en-GB" sz="1200"/>
              <a:t>and </a:t>
            </a:r>
            <a:r>
              <a:rPr lang="en-GB" sz="1200" b="1"/>
              <a:t>slow down the energy transition.</a:t>
            </a:r>
          </a:p>
          <a:p>
            <a:endParaRPr lang="en-GB"/>
          </a:p>
        </p:txBody>
      </p:sp>
      <p:sp>
        <p:nvSpPr>
          <p:cNvPr id="4" name="Slide Number Placeholder 3"/>
          <p:cNvSpPr>
            <a:spLocks noGrp="1"/>
          </p:cNvSpPr>
          <p:nvPr>
            <p:ph type="sldNum" sz="quarter" idx="5"/>
          </p:nvPr>
        </p:nvSpPr>
        <p:spPr/>
        <p:txBody>
          <a:bodyPr/>
          <a:lstStyle/>
          <a:p>
            <a:fld id="{F3F46E09-C43D-4998-976F-28C5F241E30D}" type="slidenum">
              <a:rPr lang="en-GB" smtClean="0"/>
              <a:t>156</a:t>
            </a:fld>
            <a:endParaRPr lang="en-GB"/>
          </a:p>
        </p:txBody>
      </p:sp>
    </p:spTree>
    <p:extLst>
      <p:ext uri="{BB962C8B-B14F-4D97-AF65-F5344CB8AC3E}">
        <p14:creationId xmlns:p14="http://schemas.microsoft.com/office/powerpoint/2010/main" val="137050230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3"/>
        <p:cNvGrpSpPr/>
        <p:nvPr/>
      </p:nvGrpSpPr>
      <p:grpSpPr>
        <a:xfrm>
          <a:off x="0" y="0"/>
          <a:ext cx="0" cy="0"/>
          <a:chOff x="0" y="0"/>
          <a:chExt cx="0" cy="0"/>
        </a:xfrm>
      </p:grpSpPr>
      <p:sp>
        <p:nvSpPr>
          <p:cNvPr id="914" name="Google Shape;914;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5" name="Google Shape;915;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8BC8C-7CF5-FC28-3405-BAE71985A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994A29-F92B-1571-EB1F-640162784D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1863C7-B8B7-7EB5-9274-F6926C9D2C35}"/>
              </a:ext>
            </a:extLst>
          </p:cNvPr>
          <p:cNvSpPr>
            <a:spLocks noGrp="1"/>
          </p:cNvSpPr>
          <p:nvPr>
            <p:ph type="body" idx="1"/>
          </p:nvPr>
        </p:nvSpPr>
        <p:spPr/>
        <p:txBody>
          <a:bodyPr/>
          <a:lstStyle/>
          <a:p>
            <a:endParaRPr lang="en-BE"/>
          </a:p>
        </p:txBody>
      </p:sp>
      <p:sp>
        <p:nvSpPr>
          <p:cNvPr id="4" name="Slide Number Placeholder 3">
            <a:extLst>
              <a:ext uri="{FF2B5EF4-FFF2-40B4-BE49-F238E27FC236}">
                <a16:creationId xmlns:a16="http://schemas.microsoft.com/office/drawing/2014/main" id="{2EAC96DE-7EC8-E85D-7763-BE0D482BD2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8B8F78-00F0-4705-A41E-ACD13CBCDB3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60465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9284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8670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err="1"/>
              <a:t>Although</a:t>
            </a:r>
            <a:r>
              <a:rPr lang="nb-NO"/>
              <a:t> </a:t>
            </a:r>
            <a:r>
              <a:rPr lang="nb-NO" err="1"/>
              <a:t>we</a:t>
            </a:r>
            <a:r>
              <a:rPr lang="nb-NO"/>
              <a:t> </a:t>
            </a:r>
            <a:r>
              <a:rPr lang="nb-NO" err="1"/>
              <a:t>notice</a:t>
            </a:r>
            <a:r>
              <a:rPr lang="nb-NO"/>
              <a:t> </a:t>
            </a:r>
            <a:r>
              <a:rPr lang="nb-NO" err="1"/>
              <a:t>that</a:t>
            </a:r>
            <a:r>
              <a:rPr lang="nb-NO"/>
              <a:t> </a:t>
            </a:r>
            <a:r>
              <a:rPr lang="nb-NO" err="1"/>
              <a:t>there</a:t>
            </a:r>
            <a:r>
              <a:rPr lang="nb-NO"/>
              <a:t> </a:t>
            </a:r>
            <a:r>
              <a:rPr lang="nb-NO" err="1"/>
              <a:t>are</a:t>
            </a:r>
            <a:r>
              <a:rPr lang="nb-NO"/>
              <a:t> not </a:t>
            </a:r>
            <a:r>
              <a:rPr lang="nb-NO" err="1"/>
              <a:t>many</a:t>
            </a:r>
            <a:r>
              <a:rPr lang="nb-NO"/>
              <a:t> </a:t>
            </a:r>
            <a:r>
              <a:rPr lang="nb-NO" err="1"/>
              <a:t>DSOs</a:t>
            </a:r>
            <a:r>
              <a:rPr lang="nb-NO"/>
              <a:t> </a:t>
            </a:r>
            <a:r>
              <a:rPr lang="nb-NO" err="1"/>
              <a:t>that</a:t>
            </a:r>
            <a:r>
              <a:rPr lang="nb-NO"/>
              <a:t> </a:t>
            </a:r>
            <a:r>
              <a:rPr lang="nb-NO" err="1"/>
              <a:t>use</a:t>
            </a:r>
            <a:r>
              <a:rPr lang="nb-NO"/>
              <a:t> </a:t>
            </a:r>
            <a:r>
              <a:rPr lang="nb-NO" err="1"/>
              <a:t>market</a:t>
            </a:r>
            <a:r>
              <a:rPr lang="nb-NO"/>
              <a:t> </a:t>
            </a:r>
            <a:r>
              <a:rPr lang="nb-NO" err="1"/>
              <a:t>based</a:t>
            </a:r>
            <a:r>
              <a:rPr lang="nb-NO"/>
              <a:t> </a:t>
            </a:r>
            <a:r>
              <a:rPr lang="nb-NO" err="1"/>
              <a:t>flexibility</a:t>
            </a:r>
            <a:r>
              <a:rPr lang="nb-NO"/>
              <a:t>, </a:t>
            </a:r>
            <a:r>
              <a:rPr lang="nb-NO" err="1"/>
              <a:t>there</a:t>
            </a:r>
            <a:r>
              <a:rPr lang="nb-NO"/>
              <a:t> </a:t>
            </a:r>
            <a:r>
              <a:rPr lang="nb-NO" err="1"/>
              <a:t>are</a:t>
            </a:r>
            <a:r>
              <a:rPr lang="nb-NO"/>
              <a:t> </a:t>
            </a:r>
            <a:r>
              <a:rPr lang="nb-NO" err="1"/>
              <a:t>existing</a:t>
            </a:r>
            <a:r>
              <a:rPr lang="nb-NO"/>
              <a:t>, </a:t>
            </a:r>
            <a:r>
              <a:rPr lang="nb-NO" err="1"/>
              <a:t>open</a:t>
            </a:r>
            <a:r>
              <a:rPr lang="nb-NO"/>
              <a:t> </a:t>
            </a:r>
            <a:r>
              <a:rPr lang="nb-NO" err="1"/>
              <a:t>markets</a:t>
            </a:r>
            <a:r>
              <a:rPr lang="nb-NO"/>
              <a:t>. Four </a:t>
            </a:r>
            <a:r>
              <a:rPr lang="nb-NO" err="1"/>
              <a:t>of</a:t>
            </a:r>
            <a:r>
              <a:rPr lang="nb-NO"/>
              <a:t> </a:t>
            </a:r>
            <a:r>
              <a:rPr lang="nb-NO" err="1"/>
              <a:t>SmartEn’s</a:t>
            </a:r>
            <a:r>
              <a:rPr lang="nb-NO"/>
              <a:t> </a:t>
            </a:r>
            <a:r>
              <a:rPr lang="nb-NO" err="1"/>
              <a:t>members</a:t>
            </a:r>
            <a:r>
              <a:rPr lang="nb-NO"/>
              <a:t> </a:t>
            </a:r>
            <a:r>
              <a:rPr lang="nb-NO" err="1"/>
              <a:t>provides</a:t>
            </a:r>
            <a:r>
              <a:rPr lang="nb-NO"/>
              <a:t>, and have </a:t>
            </a:r>
            <a:r>
              <a:rPr lang="nb-NO" err="1"/>
              <a:t>provided</a:t>
            </a:r>
            <a:r>
              <a:rPr lang="nb-NO"/>
              <a:t>, </a:t>
            </a:r>
            <a:r>
              <a:rPr lang="nb-NO" err="1"/>
              <a:t>market</a:t>
            </a:r>
            <a:r>
              <a:rPr lang="nb-NO"/>
              <a:t> </a:t>
            </a:r>
            <a:r>
              <a:rPr lang="nb-NO" err="1"/>
              <a:t>platforms</a:t>
            </a:r>
            <a:r>
              <a:rPr lang="nb-NO"/>
              <a:t> in </a:t>
            </a:r>
            <a:r>
              <a:rPr lang="nb-NO" err="1"/>
              <a:t>many</a:t>
            </a:r>
            <a:r>
              <a:rPr lang="nb-NO"/>
              <a:t> </a:t>
            </a:r>
            <a:r>
              <a:rPr lang="nb-NO" err="1"/>
              <a:t>countries</a:t>
            </a:r>
            <a:r>
              <a:rPr lang="nb-NO"/>
              <a:t> in Europe. </a:t>
            </a:r>
          </a:p>
          <a:p>
            <a:pPr marL="171450" indent="-171450">
              <a:buFontTx/>
              <a:buChar char="-"/>
            </a:pPr>
            <a:r>
              <a:rPr lang="nb-NO"/>
              <a:t>NODES has </a:t>
            </a:r>
            <a:r>
              <a:rPr lang="nb-NO" err="1"/>
              <a:t>ongoing</a:t>
            </a:r>
            <a:r>
              <a:rPr lang="nb-NO"/>
              <a:t> </a:t>
            </a:r>
            <a:r>
              <a:rPr lang="nb-NO" err="1"/>
              <a:t>markets</a:t>
            </a:r>
            <a:r>
              <a:rPr lang="nb-NO"/>
              <a:t> in Norway, </a:t>
            </a:r>
            <a:r>
              <a:rPr lang="nb-NO" err="1"/>
              <a:t>Sweden</a:t>
            </a:r>
            <a:r>
              <a:rPr lang="nb-NO"/>
              <a:t>, </a:t>
            </a:r>
            <a:r>
              <a:rPr lang="nb-NO" err="1"/>
              <a:t>Belgium</a:t>
            </a:r>
            <a:r>
              <a:rPr lang="nb-NO"/>
              <a:t> and Finland (</a:t>
            </a:r>
            <a:r>
              <a:rPr lang="nb-NO" err="1"/>
              <a:t>starting</a:t>
            </a:r>
            <a:r>
              <a:rPr lang="nb-NO"/>
              <a:t> </a:t>
            </a:r>
            <a:r>
              <a:rPr lang="nb-NO" err="1"/>
              <a:t>soon</a:t>
            </a:r>
            <a:r>
              <a:rPr lang="nb-NO"/>
              <a:t> in </a:t>
            </a:r>
            <a:r>
              <a:rPr lang="nb-NO" err="1"/>
              <a:t>Estonia</a:t>
            </a:r>
            <a:r>
              <a:rPr lang="nb-NO"/>
              <a:t>). </a:t>
            </a:r>
          </a:p>
          <a:p>
            <a:pPr marL="171450" indent="-171450">
              <a:buFontTx/>
              <a:buChar char="-"/>
            </a:pPr>
            <a:r>
              <a:rPr lang="nb-NO" err="1"/>
              <a:t>Epex</a:t>
            </a:r>
            <a:r>
              <a:rPr lang="nb-NO"/>
              <a:t> Spot has </a:t>
            </a:r>
            <a:r>
              <a:rPr lang="nb-NO" err="1"/>
              <a:t>open</a:t>
            </a:r>
            <a:r>
              <a:rPr lang="nb-NO"/>
              <a:t> </a:t>
            </a:r>
            <a:r>
              <a:rPr lang="nb-NO" err="1"/>
              <a:t>markets</a:t>
            </a:r>
            <a:r>
              <a:rPr lang="nb-NO"/>
              <a:t> in </a:t>
            </a:r>
            <a:r>
              <a:rPr lang="nb-NO" err="1"/>
              <a:t>the</a:t>
            </a:r>
            <a:r>
              <a:rPr lang="nb-NO"/>
              <a:t> UK and in </a:t>
            </a:r>
            <a:r>
              <a:rPr lang="nb-NO" err="1"/>
              <a:t>Switzerland</a:t>
            </a:r>
            <a:r>
              <a:rPr lang="nb-NO"/>
              <a:t>, and has </a:t>
            </a:r>
            <a:r>
              <a:rPr lang="nb-NO" err="1"/>
              <a:t>connected</a:t>
            </a:r>
            <a:r>
              <a:rPr lang="nb-NO"/>
              <a:t> </a:t>
            </a:r>
            <a:r>
              <a:rPr lang="nb-NO" err="1"/>
              <a:t>its</a:t>
            </a:r>
            <a:r>
              <a:rPr lang="nb-NO"/>
              <a:t> </a:t>
            </a:r>
            <a:r>
              <a:rPr lang="nb-NO" err="1"/>
              <a:t>intraday</a:t>
            </a:r>
            <a:r>
              <a:rPr lang="nb-NO"/>
              <a:t> </a:t>
            </a:r>
            <a:r>
              <a:rPr lang="nb-NO" err="1"/>
              <a:t>wholesale</a:t>
            </a:r>
            <a:r>
              <a:rPr lang="nb-NO"/>
              <a:t> </a:t>
            </a:r>
            <a:r>
              <a:rPr lang="nb-NO" err="1"/>
              <a:t>market</a:t>
            </a:r>
            <a:r>
              <a:rPr lang="nb-NO"/>
              <a:t> to </a:t>
            </a:r>
            <a:r>
              <a:rPr lang="nb-NO" err="1"/>
              <a:t>GoPacs</a:t>
            </a:r>
            <a:endParaRPr lang="nb-NO"/>
          </a:p>
          <a:p>
            <a:pPr marL="171450" indent="-171450">
              <a:buFontTx/>
              <a:buChar char="-"/>
            </a:pPr>
            <a:r>
              <a:rPr lang="nb-NO"/>
              <a:t>Electron has </a:t>
            </a:r>
            <a:r>
              <a:rPr lang="nb-NO" err="1"/>
              <a:t>four</a:t>
            </a:r>
            <a:r>
              <a:rPr lang="nb-NO"/>
              <a:t> </a:t>
            </a:r>
            <a:r>
              <a:rPr lang="nb-NO" err="1"/>
              <a:t>markets</a:t>
            </a:r>
            <a:r>
              <a:rPr lang="nb-NO"/>
              <a:t> in GB</a:t>
            </a:r>
          </a:p>
          <a:p>
            <a:pPr marL="171450" indent="-171450">
              <a:buFontTx/>
              <a:buChar char="-"/>
            </a:pPr>
            <a:r>
              <a:rPr lang="nb-NO" err="1"/>
              <a:t>Piclo’s</a:t>
            </a:r>
            <a:r>
              <a:rPr lang="nb-NO"/>
              <a:t> </a:t>
            </a:r>
            <a:r>
              <a:rPr lang="nb-NO" err="1"/>
              <a:t>platform</a:t>
            </a:r>
            <a:r>
              <a:rPr lang="nb-NO"/>
              <a:t> is </a:t>
            </a:r>
            <a:r>
              <a:rPr lang="nb-NO" err="1"/>
              <a:t>currently</a:t>
            </a:r>
            <a:r>
              <a:rPr lang="nb-NO"/>
              <a:t> used in GB, </a:t>
            </a:r>
            <a:r>
              <a:rPr lang="nb-NO" err="1"/>
              <a:t>but</a:t>
            </a:r>
            <a:r>
              <a:rPr lang="nb-NO"/>
              <a:t> </a:t>
            </a:r>
            <a:r>
              <a:rPr lang="nb-NO" err="1"/>
              <a:t>also</a:t>
            </a:r>
            <a:r>
              <a:rPr lang="nb-NO"/>
              <a:t> in Portugal and </a:t>
            </a:r>
            <a:r>
              <a:rPr lang="nb-NO" err="1"/>
              <a:t>Italy</a:t>
            </a:r>
            <a:endParaRPr lang="nb-NO"/>
          </a:p>
          <a:p>
            <a:pPr marL="0" indent="0">
              <a:buFontTx/>
              <a:buNone/>
            </a:pPr>
            <a:endParaRPr lang="nb-NO"/>
          </a:p>
          <a:p>
            <a:pPr marL="0" indent="0">
              <a:buFontTx/>
              <a:buNone/>
            </a:pPr>
            <a:r>
              <a:rPr lang="nb-NO"/>
              <a:t>Markets </a:t>
            </a:r>
            <a:r>
              <a:rPr lang="nb-NO" err="1"/>
              <a:t>tend</a:t>
            </a:r>
            <a:r>
              <a:rPr lang="nb-NO"/>
              <a:t> to be pilots </a:t>
            </a:r>
            <a:r>
              <a:rPr lang="nb-NO" err="1"/>
              <a:t>that</a:t>
            </a:r>
            <a:r>
              <a:rPr lang="nb-NO"/>
              <a:t> </a:t>
            </a:r>
            <a:r>
              <a:rPr lang="nb-NO" err="1"/>
              <a:t>close</a:t>
            </a:r>
            <a:r>
              <a:rPr lang="nb-NO"/>
              <a:t> </a:t>
            </a:r>
            <a:r>
              <a:rPr lang="nb-NO" err="1"/>
              <a:t>after</a:t>
            </a:r>
            <a:r>
              <a:rPr lang="nb-NO"/>
              <a:t> a </a:t>
            </a:r>
            <a:r>
              <a:rPr lang="nb-NO" err="1"/>
              <a:t>year</a:t>
            </a:r>
            <a:r>
              <a:rPr lang="nb-NO"/>
              <a:t> or </a:t>
            </a:r>
            <a:r>
              <a:rPr lang="nb-NO" err="1"/>
              <a:t>two</a:t>
            </a:r>
            <a:r>
              <a:rPr lang="nb-NO"/>
              <a:t> – not </a:t>
            </a:r>
            <a:r>
              <a:rPr lang="nb-NO" err="1"/>
              <a:t>serious</a:t>
            </a:r>
            <a:r>
              <a:rPr lang="nb-NO"/>
              <a:t> </a:t>
            </a:r>
            <a:r>
              <a:rPr lang="nb-NO" err="1"/>
              <a:t>attempts</a:t>
            </a:r>
            <a:r>
              <a:rPr lang="nb-NO"/>
              <a:t>.</a:t>
            </a:r>
          </a:p>
          <a:p>
            <a:pPr marL="171450" indent="-171450">
              <a:buFontTx/>
              <a:buChar char="-"/>
            </a:pPr>
            <a:endParaRPr lang="nb-NO"/>
          </a:p>
          <a:p>
            <a:endParaRPr lang="nb-NO"/>
          </a:p>
          <a:p>
            <a:r>
              <a:rPr lang="nb-NO"/>
              <a:t>The </a:t>
            </a:r>
            <a:r>
              <a:rPr lang="nb-NO" err="1"/>
              <a:t>countries</a:t>
            </a:r>
            <a:r>
              <a:rPr lang="nb-NO"/>
              <a:t> in </a:t>
            </a:r>
            <a:r>
              <a:rPr lang="nb-NO" err="1"/>
              <a:t>grey</a:t>
            </a:r>
            <a:r>
              <a:rPr lang="nb-NO"/>
              <a:t>, in </a:t>
            </a:r>
            <a:r>
              <a:rPr lang="nb-NO" err="1"/>
              <a:t>addition</a:t>
            </a:r>
            <a:r>
              <a:rPr lang="nb-NO"/>
              <a:t> to </a:t>
            </a:r>
            <a:r>
              <a:rPr lang="nb-NO" err="1"/>
              <a:t>the</a:t>
            </a:r>
            <a:r>
              <a:rPr lang="nb-NO"/>
              <a:t> EPEX </a:t>
            </a:r>
            <a:r>
              <a:rPr lang="nb-NO" err="1"/>
              <a:t>Spot’s</a:t>
            </a:r>
            <a:r>
              <a:rPr lang="nb-NO"/>
              <a:t> </a:t>
            </a:r>
            <a:r>
              <a:rPr lang="nb-NO" err="1"/>
              <a:t>Enera</a:t>
            </a:r>
            <a:r>
              <a:rPr lang="nb-NO"/>
              <a:t> </a:t>
            </a:r>
            <a:r>
              <a:rPr lang="nb-NO" err="1"/>
              <a:t>project</a:t>
            </a:r>
            <a:r>
              <a:rPr lang="nb-NO"/>
              <a:t>, </a:t>
            </a:r>
            <a:r>
              <a:rPr lang="nb-NO" err="1"/>
              <a:t>are</a:t>
            </a:r>
            <a:r>
              <a:rPr lang="nb-NO"/>
              <a:t> </a:t>
            </a:r>
            <a:r>
              <a:rPr lang="nb-NO" err="1"/>
              <a:t>markets</a:t>
            </a:r>
            <a:r>
              <a:rPr lang="nb-NO"/>
              <a:t> </a:t>
            </a:r>
            <a:r>
              <a:rPr lang="nb-NO" err="1"/>
              <a:t>that</a:t>
            </a:r>
            <a:r>
              <a:rPr lang="nb-NO"/>
              <a:t> have </a:t>
            </a:r>
            <a:r>
              <a:rPr lang="nb-NO" err="1"/>
              <a:t>closed</a:t>
            </a:r>
            <a:r>
              <a:rPr lang="nb-NO"/>
              <a:t> </a:t>
            </a:r>
            <a:r>
              <a:rPr lang="nb-NO" err="1"/>
              <a:t>down</a:t>
            </a:r>
            <a:r>
              <a:rPr lang="nb-NO"/>
              <a:t>. This – </a:t>
            </a:r>
            <a:r>
              <a:rPr lang="nb-NO" err="1"/>
              <a:t>initiatives</a:t>
            </a:r>
            <a:r>
              <a:rPr lang="nb-NO"/>
              <a:t> </a:t>
            </a:r>
            <a:r>
              <a:rPr lang="nb-NO" err="1"/>
              <a:t>closing</a:t>
            </a:r>
            <a:r>
              <a:rPr lang="nb-NO"/>
              <a:t> </a:t>
            </a:r>
            <a:r>
              <a:rPr lang="nb-NO" err="1"/>
              <a:t>down</a:t>
            </a:r>
            <a:r>
              <a:rPr lang="nb-NO"/>
              <a:t> </a:t>
            </a:r>
            <a:r>
              <a:rPr lang="nb-NO" err="1"/>
              <a:t>after</a:t>
            </a:r>
            <a:r>
              <a:rPr lang="nb-NO"/>
              <a:t> a </a:t>
            </a:r>
            <a:r>
              <a:rPr lang="nb-NO" err="1"/>
              <a:t>few</a:t>
            </a:r>
            <a:r>
              <a:rPr lang="nb-NO"/>
              <a:t> </a:t>
            </a:r>
            <a:r>
              <a:rPr lang="nb-NO" err="1"/>
              <a:t>years</a:t>
            </a:r>
            <a:r>
              <a:rPr lang="nb-NO"/>
              <a:t>, is </a:t>
            </a:r>
            <a:r>
              <a:rPr lang="nb-NO" err="1"/>
              <a:t>something</a:t>
            </a:r>
            <a:r>
              <a:rPr lang="nb-NO"/>
              <a:t> </a:t>
            </a:r>
            <a:r>
              <a:rPr lang="nb-NO" err="1"/>
              <a:t>that</a:t>
            </a:r>
            <a:r>
              <a:rPr lang="nb-NO"/>
              <a:t> ACER has </a:t>
            </a:r>
            <a:r>
              <a:rPr lang="nb-NO" err="1"/>
              <a:t>pointed</a:t>
            </a:r>
            <a:r>
              <a:rPr lang="nb-NO"/>
              <a:t> to as </a:t>
            </a:r>
            <a:r>
              <a:rPr lang="nb-NO" err="1"/>
              <a:t>frequently</a:t>
            </a:r>
            <a:r>
              <a:rPr lang="nb-NO"/>
              <a:t> happening </a:t>
            </a:r>
            <a:r>
              <a:rPr lang="nb-NO" err="1"/>
              <a:t>with</a:t>
            </a:r>
            <a:r>
              <a:rPr lang="nb-NO"/>
              <a:t> DSO </a:t>
            </a:r>
            <a:r>
              <a:rPr lang="nb-NO" err="1"/>
              <a:t>flexibility</a:t>
            </a:r>
            <a:r>
              <a:rPr lang="nb-NO"/>
              <a:t> </a:t>
            </a:r>
            <a:r>
              <a:rPr lang="nb-NO" err="1"/>
              <a:t>initiatives</a:t>
            </a:r>
            <a:r>
              <a:rPr lang="nb-NO"/>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579235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98917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1C700-1518-4548-80C5-5BAFA968FF9D}" type="slidenum">
              <a:rPr kumimoji="0" lang="es-ES_tradnl"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s-ES_tradnl"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5577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Main message:  we are delivering today … so please consider for any governance proposal  ….. </a:t>
            </a:r>
          </a:p>
          <a:p>
            <a:endParaRPr lang="en-GB"/>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169</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902099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t>Main message:  Market coupling is working today and is critical infrastructure for TSOs … so please consider that MCO must be a joint responsibility in all aspects</a:t>
            </a:r>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170</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9533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a:t>Main message: To deliver fast we need: clear regulation (ambiguity on the regulation due to </a:t>
            </a:r>
            <a:r>
              <a:rPr lang="en-GB" sz="1200" u="sng"/>
              <a:t>misalignments between EU and MS</a:t>
            </a:r>
            <a:r>
              <a:rPr lang="en-GB" sz="1200"/>
              <a:t> like the principles to define structural congestion,  cost sharing keys, or the need or not to have one or several methodologies today to monitor the 70% …. Do not help)</a:t>
            </a:r>
          </a:p>
          <a:p>
            <a:r>
              <a:rPr lang="en-GB" sz="1200"/>
              <a:t>TSOs do have the role to maintain operational security:  so between time and quality (secure operation)… no question about the choice </a:t>
            </a:r>
          </a:p>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27DFC0B-81FF-47CA-B58A-4F5611807459}"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171</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912027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178</a:t>
            </a:fld>
            <a:endParaRPr/>
          </a:p>
        </p:txBody>
      </p:sp>
      <p:sp>
        <p:nvSpPr>
          <p:cNvPr id="243" name="Google Shape;243;p3:notes"/>
          <p:cNvSpPr>
            <a:spLocks noGrp="1" noRot="1" noChangeAspect="1"/>
          </p:cNvSpPr>
          <p:nvPr>
            <p:ph type="sldImg" idx="2"/>
          </p:nvPr>
        </p:nvSpPr>
        <p:spPr>
          <a:xfrm>
            <a:off x="533400" y="763588"/>
            <a:ext cx="6705600" cy="3771900"/>
          </a:xfrm>
          <a:custGeom>
            <a:avLst/>
            <a:gdLst/>
            <a:ahLst/>
            <a:cxnLst/>
            <a:rect l="l" t="t" r="r" b="b"/>
            <a:pathLst>
              <a:path w="120000" h="120000" extrusionOk="0">
                <a:moveTo>
                  <a:pt x="0" y="0"/>
                </a:moveTo>
                <a:lnTo>
                  <a:pt x="120000" y="0"/>
                </a:lnTo>
                <a:lnTo>
                  <a:pt x="120000" y="120000"/>
                </a:lnTo>
                <a:lnTo>
                  <a:pt x="0" y="120000"/>
                </a:lnTo>
                <a:close/>
              </a:path>
            </a:pathLst>
          </a:custGeom>
          <a:solidFill>
            <a:srgbClr val="FFFFFF"/>
          </a:solidFill>
          <a:ln w="9525" cap="flat" cmpd="sng">
            <a:solidFill>
              <a:srgbClr val="000000"/>
            </a:solidFill>
            <a:prstDash val="solid"/>
            <a:miter lim="800000"/>
            <a:headEnd type="none" w="sm" len="sm"/>
            <a:tailEnd type="none" w="sm" len="sm"/>
          </a:ln>
        </p:spPr>
      </p:sp>
      <p:sp>
        <p:nvSpPr>
          <p:cNvPr id="244" name="Google Shape;244;p3:notes"/>
          <p:cNvSpPr txBox="1">
            <a:spLocks noGrp="1"/>
          </p:cNvSpPr>
          <p:nvPr>
            <p:ph type="body" idx="1"/>
          </p:nvPr>
        </p:nvSpPr>
        <p:spPr>
          <a:xfrm>
            <a:off x="777875" y="4776788"/>
            <a:ext cx="6218238" cy="4525962"/>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3"/>
        <p:cNvGrpSpPr/>
        <p:nvPr/>
      </p:nvGrpSpPr>
      <p:grpSpPr>
        <a:xfrm>
          <a:off x="0" y="0"/>
          <a:ext cx="0" cy="0"/>
          <a:chOff x="0" y="0"/>
          <a:chExt cx="0" cy="0"/>
        </a:xfrm>
      </p:grpSpPr>
      <p:sp>
        <p:nvSpPr>
          <p:cNvPr id="764" name="Google Shape;764;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5" name="Google Shape;76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hyperlink" Target="https://www.acer.europa.eu/" TargetMode="External"/><Relationship Id="rId13" Type="http://schemas.openxmlformats.org/officeDocument/2006/relationships/hyperlink" Target="https://www.acer.europa.eu/the-agency/careers/vacancies" TargetMode="External"/><Relationship Id="rId3" Type="http://schemas.openxmlformats.org/officeDocument/2006/relationships/image" Target="../media/image1.png"/><Relationship Id="rId7" Type="http://schemas.openxmlformats.org/officeDocument/2006/relationships/hyperlink" Target="mailto:info@acer.europa.eu" TargetMode="External"/><Relationship Id="rId12"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1.png"/><Relationship Id="rId11" Type="http://schemas.openxmlformats.org/officeDocument/2006/relationships/hyperlink" Target="https://si.linkedin.com/company/eu-acer" TargetMode="External"/><Relationship Id="rId5" Type="http://schemas.openxmlformats.org/officeDocument/2006/relationships/image" Target="../media/image10.png"/><Relationship Id="rId10" Type="http://schemas.openxmlformats.org/officeDocument/2006/relationships/hyperlink" Target="https://twitter.com/EU_ACER" TargetMode="External"/><Relationship Id="rId4" Type="http://schemas.openxmlformats.org/officeDocument/2006/relationships/image" Target="../media/image9.png"/><Relationship Id="rId9"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9.png"/><Relationship Id="rId7" Type="http://schemas.openxmlformats.org/officeDocument/2006/relationships/hyperlink" Target="https://www.acer.europa.eu/" TargetMode="External"/><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mailto:info@acer.europa.eu" TargetMode="External"/><Relationship Id="rId5" Type="http://schemas.openxmlformats.org/officeDocument/2006/relationships/image" Target="../media/image11.png"/><Relationship Id="rId10" Type="http://schemas.openxmlformats.org/officeDocument/2006/relationships/hyperlink" Target="https://si.linkedin.com/company/eu-acer" TargetMode="External"/><Relationship Id="rId4" Type="http://schemas.openxmlformats.org/officeDocument/2006/relationships/image" Target="../media/image10.png"/><Relationship Id="rId9" Type="http://schemas.openxmlformats.org/officeDocument/2006/relationships/hyperlink" Target="https://twitter.com/EU_ACER" TargetMode="Externa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hyperlink" Target="https://www.acer.europa.eu/the-agency/careers/vacancies"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8" Type="http://schemas.openxmlformats.org/officeDocument/2006/relationships/hyperlink" Target="https://si.linkedin.com/company/eu-acer" TargetMode="External"/><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hyperlink" Target="https://www.acer.europa.eu/" TargetMode="External"/><Relationship Id="rId5" Type="http://schemas.openxmlformats.org/officeDocument/2006/relationships/hyperlink" Target="mailto:info@acer.europa.eu" TargetMode="External"/><Relationship Id="rId4" Type="http://schemas.openxmlformats.org/officeDocument/2006/relationships/image" Target="../media/image10.png"/><Relationship Id="rId9"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5.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6.xml"/><Relationship Id="rId1" Type="http://schemas.openxmlformats.org/officeDocument/2006/relationships/tags" Target="../tags/tag1.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6.xml"/><Relationship Id="rId1" Type="http://schemas.openxmlformats.org/officeDocument/2006/relationships/tags" Target="../tags/tag2.xml"/><Relationship Id="rId4" Type="http://schemas.openxmlformats.org/officeDocument/2006/relationships/image" Target="../media/image40.emf"/></Relationships>
</file>

<file path=ppt/slideLayouts/_rels/slideLayout88.xml.rels><?xml version="1.0" encoding="UTF-8" standalone="yes"?>
<Relationships xmlns="http://schemas.openxmlformats.org/package/2006/relationships"><Relationship Id="rId8" Type="http://schemas.openxmlformats.org/officeDocument/2006/relationships/tags" Target="../tags/tag10.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40.emf"/><Relationship Id="rId5" Type="http://schemas.openxmlformats.org/officeDocument/2006/relationships/tags" Target="../tags/tag7.xml"/><Relationship Id="rId10" Type="http://schemas.openxmlformats.org/officeDocument/2006/relationships/oleObject" Target="../embeddings/oleObject3.bin"/><Relationship Id="rId4" Type="http://schemas.openxmlformats.org/officeDocument/2006/relationships/tags" Target="../tags/tag6.xml"/><Relationship Id="rId9"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Master" Target="../slideMasters/slideMaster8.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hyperlink" Target="http://pptmon.com/" TargetMode="External"/><Relationship Id="rId1" Type="http://schemas.openxmlformats.org/officeDocument/2006/relationships/slideMaster" Target="../slideMasters/slideMaster8.xml"/><Relationship Id="rId5" Type="http://schemas.openxmlformats.org/officeDocument/2006/relationships/hyperlink" Target="http://www.pptmon.com/" TargetMode="External"/><Relationship Id="rId4" Type="http://schemas.openxmlformats.org/officeDocument/2006/relationships/hyperlink" Target="https://pptmon.com/" TargetMode="Externa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hyperlink" Target="http://pptmon.com/" TargetMode="External"/><Relationship Id="rId1" Type="http://schemas.openxmlformats.org/officeDocument/2006/relationships/slideMaster" Target="../slideMasters/slideMaster8.xml"/><Relationship Id="rId5" Type="http://schemas.openxmlformats.org/officeDocument/2006/relationships/hyperlink" Target="http://www.pptmon.com/" TargetMode="External"/><Relationship Id="rId4" Type="http://schemas.openxmlformats.org/officeDocument/2006/relationships/hyperlink" Target="https://pptmon.com/" TargetMode="Externa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Master" Target="../slideMasters/slideMaster10.xml"/></Relationships>
</file>

<file path=ppt/slideLayouts/_rels/slideLayout15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Master" Target="../slideMasters/slideMaster10.xml"/></Relationships>
</file>

<file path=ppt/slideLayouts/_rels/slideLayout15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Master" Target="../slideMasters/slideMaster10.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Master" Target="../slideMasters/slideMaster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5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Master" Target="../slideMasters/slideMaster10.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10.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Master" Target="../slideMasters/slideMaster12.xml"/></Relationships>
</file>

<file path=ppt/slideLayouts/_rels/slideLayout17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Master" Target="../slideMasters/slideMaster12.xml"/></Relationships>
</file>

<file path=ppt/slideLayouts/_rels/slideLayout17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Master" Target="../slideMasters/slideMaster12.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Master" Target="../slideMasters/slideMaster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Master" Target="../slideMasters/slideMaster12.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12.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5.xml"/></Relationships>
</file>

<file path=ppt/slideLayouts/_rels/slideLayout203.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9.png"/><Relationship Id="rId1" Type="http://schemas.openxmlformats.org/officeDocument/2006/relationships/slideMaster" Target="../slideMasters/slideMaster15.xml"/></Relationships>
</file>

<file path=ppt/slideLayouts/_rels/slideLayout20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9.png"/><Relationship Id="rId1" Type="http://schemas.openxmlformats.org/officeDocument/2006/relationships/slideMaster" Target="../slideMasters/slideMaster15.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9.png"/><Relationship Id="rId1" Type="http://schemas.openxmlformats.org/officeDocument/2006/relationships/slideMaster" Target="../slideMasters/slideMaster15.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1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6.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6.xml"/></Relationships>
</file>

<file path=ppt/slideLayouts/_rels/slideLayout213.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jpeg"/><Relationship Id="rId1" Type="http://schemas.openxmlformats.org/officeDocument/2006/relationships/slideMaster" Target="../slideMasters/slideMaster17.xml"/></Relationships>
</file>

<file path=ppt/slideLayouts/_rels/slideLayout214.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3.jpeg"/><Relationship Id="rId1" Type="http://schemas.openxmlformats.org/officeDocument/2006/relationships/slideMaster" Target="../slideMasters/slideMaster17.xml"/></Relationships>
</file>

<file path=ppt/slideLayouts/_rels/slideLayout215.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4.jpeg"/><Relationship Id="rId1" Type="http://schemas.openxmlformats.org/officeDocument/2006/relationships/slideMaster" Target="../slideMasters/slideMaster17.xml"/></Relationships>
</file>

<file path=ppt/slideLayouts/_rels/slideLayout216.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5.jpeg"/><Relationship Id="rId1" Type="http://schemas.openxmlformats.org/officeDocument/2006/relationships/slideMaster" Target="../slideMasters/slideMaster17.xml"/></Relationships>
</file>

<file path=ppt/slideLayouts/_rels/slideLayout21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6.jpeg"/><Relationship Id="rId1" Type="http://schemas.openxmlformats.org/officeDocument/2006/relationships/slideMaster" Target="../slideMasters/slideMaster17.xml"/></Relationships>
</file>

<file path=ppt/slideLayouts/_rels/slideLayout218.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7.jpeg"/><Relationship Id="rId1" Type="http://schemas.openxmlformats.org/officeDocument/2006/relationships/slideMaster" Target="../slideMasters/slideMaster17.xml"/><Relationship Id="rId4" Type="http://schemas.openxmlformats.org/officeDocument/2006/relationships/image" Target="../media/image56.png"/></Relationships>
</file>

<file path=ppt/slideLayouts/_rels/slideLayout219.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8.jpeg"/><Relationship Id="rId1" Type="http://schemas.openxmlformats.org/officeDocument/2006/relationships/slideMaster" Target="../slideMasters/slideMaster17.xml"/><Relationship Id="rId4" Type="http://schemas.openxmlformats.org/officeDocument/2006/relationships/image" Target="../media/image56.png"/></Relationships>
</file>

<file path=ppt/slideLayouts/_rels/slideLayout220.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9.png"/><Relationship Id="rId1" Type="http://schemas.openxmlformats.org/officeDocument/2006/relationships/slideMaster" Target="../slideMasters/slideMaster17.xml"/><Relationship Id="rId4" Type="http://schemas.openxmlformats.org/officeDocument/2006/relationships/image" Target="../media/image56.png"/></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0.jpeg"/><Relationship Id="rId1" Type="http://schemas.openxmlformats.org/officeDocument/2006/relationships/slideMaster" Target="../slideMasters/slideMaster17.xml"/></Relationships>
</file>

<file path=ppt/slideLayouts/_rels/slideLayout22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1.jpeg"/><Relationship Id="rId1" Type="http://schemas.openxmlformats.org/officeDocument/2006/relationships/slideMaster" Target="../slideMasters/slideMaster17.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2.jpeg"/><Relationship Id="rId1" Type="http://schemas.openxmlformats.org/officeDocument/2006/relationships/slideMaster" Target="../slideMasters/slideMaster17.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7.xml"/></Relationships>
</file>

<file path=ppt/slideLayouts/_rels/slideLayout2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7.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7.xml"/></Relationships>
</file>

<file path=ppt/slideLayouts/_rels/slideLayout22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7.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7.xml"/></Relationships>
</file>

<file path=ppt/slideLayouts/_rels/slideLayout2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83.jpeg"/><Relationship Id="rId1" Type="http://schemas.openxmlformats.org/officeDocument/2006/relationships/slideMaster" Target="../slideMasters/slideMaster17.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33.xml.rels><?xml version="1.0" encoding="UTF-8" standalone="yes"?>
<Relationships xmlns="http://schemas.openxmlformats.org/package/2006/relationships"><Relationship Id="rId2" Type="http://schemas.openxmlformats.org/officeDocument/2006/relationships/image" Target="../media/image84.svg"/><Relationship Id="rId1" Type="http://schemas.openxmlformats.org/officeDocument/2006/relationships/slideMaster" Target="../slideMasters/slideMaster18.xml"/></Relationships>
</file>

<file path=ppt/slideLayouts/_rels/slideLayout234.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15.xml"/><Relationship Id="rId1" Type="http://schemas.openxmlformats.org/officeDocument/2006/relationships/tags" Target="../tags/tag14.xml"/><Relationship Id="rId4" Type="http://schemas.openxmlformats.org/officeDocument/2006/relationships/image" Target="../media/image84.svg"/></Relationships>
</file>

<file path=ppt/slideLayouts/_rels/slideLayout235.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image" Target="../media/image84.svg"/></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2.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19.xml"/><Relationship Id="rId1" Type="http://schemas.openxmlformats.org/officeDocument/2006/relationships/tags" Target="../tags/tag18.xml"/><Relationship Id="rId4" Type="http://schemas.openxmlformats.org/officeDocument/2006/relationships/image" Target="../media/image84.svg"/></Relationships>
</file>

<file path=ppt/slideLayouts/_rels/slideLayout243.xml.rels><?xml version="1.0" encoding="UTF-8" standalone="yes"?>
<Relationships xmlns="http://schemas.openxmlformats.org/package/2006/relationships"><Relationship Id="rId3" Type="http://schemas.openxmlformats.org/officeDocument/2006/relationships/slideMaster" Target="../slideMasters/slideMaster18.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84.svg"/></Relationships>
</file>

<file path=ppt/slideLayouts/_rels/slideLayout244.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4" Type="http://schemas.openxmlformats.org/officeDocument/2006/relationships/slideMaster" Target="../slideMasters/slideMaster18.xml"/></Relationships>
</file>

<file path=ppt/slideLayouts/_rels/slideLayout245.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slideMaster" Target="../slideMasters/slideMaster18.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7.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tags" Target="../tags/tag28.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0.xml.rels><?xml version="1.0" encoding="UTF-8" standalone="yes"?>
<Relationships xmlns="http://schemas.openxmlformats.org/package/2006/relationships"><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slideMaster" Target="../slideMasters/slideMaster18.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54.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55.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56.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57.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58.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5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image" Target="../media/image84.svg"/><Relationship Id="rId5" Type="http://schemas.openxmlformats.org/officeDocument/2006/relationships/slideMaster" Target="../slideMasters/slideMaster18.xml"/><Relationship Id="rId4" Type="http://schemas.openxmlformats.org/officeDocument/2006/relationships/tags" Target="../tags/tag52.xml"/></Relationships>
</file>

<file path=ppt/slideLayouts/_rels/slideLayout260.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84.svg"/><Relationship Id="rId4" Type="http://schemas.openxmlformats.org/officeDocument/2006/relationships/slideMaster" Target="../slideMasters/slideMaster18.xml"/></Relationships>
</file>

<file path=ppt/slideLayouts/_rels/slideLayout26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18.xml"/></Relationships>
</file>

<file path=ppt/slideLayouts/_rels/slideLayout26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Master" Target="../slideMasters/slideMaster19.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6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19.xml"/></Relationships>
</file>

<file path=ppt/slideLayouts/_rels/slideLayout2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7.jpeg"/><Relationship Id="rId1" Type="http://schemas.openxmlformats.org/officeDocument/2006/relationships/slideMaster" Target="../slideMasters/slideMaster19.xml"/></Relationships>
</file>

<file path=ppt/slideLayouts/_rels/slideLayout2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8.jpeg"/><Relationship Id="rId1" Type="http://schemas.openxmlformats.org/officeDocument/2006/relationships/slideMaster" Target="../slideMasters/slideMaster19.xml"/></Relationships>
</file>

<file path=ppt/slideLayouts/_rels/slideLayout26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9.jpeg"/><Relationship Id="rId1" Type="http://schemas.openxmlformats.org/officeDocument/2006/relationships/slideMaster" Target="../slideMasters/slideMaster19.xml"/></Relationships>
</file>

<file path=ppt/slideLayouts/_rels/slideLayout26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4.jpeg"/><Relationship Id="rId1" Type="http://schemas.openxmlformats.org/officeDocument/2006/relationships/slideMaster" Target="../slideMasters/slideMaster19.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Master" Target="../slideMasters/slideMaster19.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Layouts/_rels/slideLayout27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5.png"/><Relationship Id="rId1" Type="http://schemas.openxmlformats.org/officeDocument/2006/relationships/slideMaster" Target="../slideMasters/slideMaster19.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Layouts/_rels/slideLayout278.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Master" Target="../slideMasters/slideMaster19.xml"/></Relationships>
</file>

<file path=ppt/slideLayouts/_rels/slideLayout27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Master" Target="../slideMasters/slideMaster19.xml"/></Relationships>
</file>

<file path=ppt/slideLayouts/_rels/slideLayout28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7.jpeg"/><Relationship Id="rId1" Type="http://schemas.openxmlformats.org/officeDocument/2006/relationships/slideMaster" Target="../slideMasters/slideMaster19.xml"/></Relationships>
</file>

<file path=ppt/slideLayouts/_rels/slideLayout281.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8.jpeg"/><Relationship Id="rId1" Type="http://schemas.openxmlformats.org/officeDocument/2006/relationships/slideMaster" Target="../slideMasters/slideMaster19.xml"/></Relationships>
</file>

<file path=ppt/slideLayouts/_rels/slideLayout28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9.jpeg"/><Relationship Id="rId1" Type="http://schemas.openxmlformats.org/officeDocument/2006/relationships/slideMaster" Target="../slideMasters/slideMaster19.xml"/></Relationships>
</file>

<file path=ppt/slideLayouts/_rels/slideLayout28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4.jpeg"/><Relationship Id="rId1" Type="http://schemas.openxmlformats.org/officeDocument/2006/relationships/slideMaster" Target="../slideMasters/slideMaster19.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8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5.jpeg"/><Relationship Id="rId1" Type="http://schemas.openxmlformats.org/officeDocument/2006/relationships/slideMaster" Target="../slideMasters/slideMaster20.xml"/></Relationships>
</file>

<file path=ppt/slideLayouts/_rels/slideLayout28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6.jpeg"/><Relationship Id="rId1" Type="http://schemas.openxmlformats.org/officeDocument/2006/relationships/slideMaster" Target="../slideMasters/slideMaster20.xml"/></Relationships>
</file>

<file path=ppt/slideLayouts/_rels/slideLayout28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7.jpeg"/><Relationship Id="rId1" Type="http://schemas.openxmlformats.org/officeDocument/2006/relationships/slideMaster" Target="../slideMasters/slideMaster20.xml"/></Relationships>
</file>

<file path=ppt/slideLayouts/_rels/slideLayout29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7.jpeg"/><Relationship Id="rId1" Type="http://schemas.openxmlformats.org/officeDocument/2006/relationships/slideMaster" Target="../slideMasters/slideMaster20.xml"/></Relationships>
</file>

<file path=ppt/slideLayouts/_rels/slideLayout29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8.jpeg"/><Relationship Id="rId1" Type="http://schemas.openxmlformats.org/officeDocument/2006/relationships/slideMaster" Target="../slideMasters/slideMaster20.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9.png"/><Relationship Id="rId1" Type="http://schemas.openxmlformats.org/officeDocument/2006/relationships/slideMaster" Target="../slideMasters/slideMaster20.xml"/><Relationship Id="rId5" Type="http://schemas.microsoft.com/office/2007/relationships/hdphoto" Target="../media/hdphoto4.wdp"/><Relationship Id="rId4" Type="http://schemas.openxmlformats.org/officeDocument/2006/relationships/image" Target="../media/image100.png"/></Relationships>
</file>

<file path=ppt/slideLayouts/_rels/slideLayout29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7.jpeg"/><Relationship Id="rId1" Type="http://schemas.openxmlformats.org/officeDocument/2006/relationships/slideMaster" Target="../slideMasters/slideMaster20.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99.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3.png" TargetMode="External"/><Relationship Id="rId2" Type="http://schemas.openxmlformats.org/officeDocument/2006/relationships/image" Target="../media/image103.png"/><Relationship Id="rId1" Type="http://schemas.openxmlformats.org/officeDocument/2006/relationships/slideMaster" Target="../slideMasters/slideMaster21.xml"/></Relationships>
</file>

<file path=ppt/slideLayouts/_rels/slideLayout300.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2.png" TargetMode="External"/><Relationship Id="rId2" Type="http://schemas.openxmlformats.org/officeDocument/2006/relationships/image" Target="../media/image104.png"/><Relationship Id="rId1" Type="http://schemas.openxmlformats.org/officeDocument/2006/relationships/slideMaster" Target="../slideMasters/slideMaster21.xml"/></Relationships>
</file>

<file path=ppt/slideLayouts/_rels/slideLayout301.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png" TargetMode="External"/><Relationship Id="rId2" Type="http://schemas.openxmlformats.org/officeDocument/2006/relationships/image" Target="../media/image105.png"/><Relationship Id="rId1" Type="http://schemas.openxmlformats.org/officeDocument/2006/relationships/slideMaster" Target="../slideMasters/slideMaster21.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307.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3.png" TargetMode="External"/><Relationship Id="rId2" Type="http://schemas.openxmlformats.org/officeDocument/2006/relationships/image" Target="../media/image103.png"/><Relationship Id="rId1" Type="http://schemas.openxmlformats.org/officeDocument/2006/relationships/slideMaster" Target="../slideMasters/slideMaster21.xml"/></Relationships>
</file>

<file path=ppt/slideLayouts/_rels/slideLayout308.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2.png" TargetMode="External"/><Relationship Id="rId2" Type="http://schemas.openxmlformats.org/officeDocument/2006/relationships/image" Target="../media/image104.png"/><Relationship Id="rId1" Type="http://schemas.openxmlformats.org/officeDocument/2006/relationships/slideMaster" Target="../slideMasters/slideMaster21.xml"/></Relationships>
</file>

<file path=ppt/slideLayouts/_rels/slideLayout309.xml.rels><?xml version="1.0" encoding="UTF-8" standalone="yes"?>
<Relationships xmlns="http://schemas.openxmlformats.org/package/2006/relationships"><Relationship Id="rId3" Type="http://schemas.openxmlformats.org/officeDocument/2006/relationships/image" Target="file:////Volumes/Jobs/NEMO/231117_nemo_MC_TSOs/Layout/Bilder_Grafiken/MCTSOs_ppt.png" TargetMode="External"/><Relationship Id="rId2" Type="http://schemas.openxmlformats.org/officeDocument/2006/relationships/image" Target="../media/image105.png"/><Relationship Id="rId1" Type="http://schemas.openxmlformats.org/officeDocument/2006/relationships/slideMaster" Target="../slideMasters/slideMaster21.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312.xml.rels><?xml version="1.0" encoding="UTF-8" standalone="yes"?>
<Relationships xmlns="http://schemas.openxmlformats.org/package/2006/relationships"><Relationship Id="rId2" Type="http://schemas.openxmlformats.org/officeDocument/2006/relationships/image" Target="../media/image107.svg"/><Relationship Id="rId1" Type="http://schemas.openxmlformats.org/officeDocument/2006/relationships/slideMaster" Target="../slideMasters/slideMaster23.xml"/></Relationships>
</file>

<file path=ppt/slideLayouts/_rels/slideLayout313.xml.rels><?xml version="1.0" encoding="UTF-8" standalone="yes"?>
<Relationships xmlns="http://schemas.openxmlformats.org/package/2006/relationships"><Relationship Id="rId2" Type="http://schemas.openxmlformats.org/officeDocument/2006/relationships/image" Target="../media/image108.svg"/><Relationship Id="rId1" Type="http://schemas.openxmlformats.org/officeDocument/2006/relationships/slideMaster" Target="../slideMasters/slideMaster23.xml"/></Relationships>
</file>

<file path=ppt/slideLayouts/_rels/slideLayout314.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15.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17.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18.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108.svg"/><Relationship Id="rId1" Type="http://schemas.openxmlformats.org/officeDocument/2006/relationships/slideMaster" Target="../slideMasters/slideMaster23.xml"/></Relationships>
</file>

<file path=ppt/slideLayouts/_rels/slideLayout326.xml.rels><?xml version="1.0" encoding="UTF-8" standalone="yes"?>
<Relationships xmlns="http://schemas.openxmlformats.org/package/2006/relationships"><Relationship Id="rId2" Type="http://schemas.openxmlformats.org/officeDocument/2006/relationships/image" Target="../media/image108.svg"/><Relationship Id="rId1" Type="http://schemas.openxmlformats.org/officeDocument/2006/relationships/slideMaster" Target="../slideMasters/slideMaster23.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110.svg"/><Relationship Id="rId1" Type="http://schemas.openxmlformats.org/officeDocument/2006/relationships/slideMaster" Target="../slideMasters/slideMaster23.xml"/></Relationships>
</file>

<file path=ppt/slideLayouts/_rels/slideLayout328.xml.rels><?xml version="1.0" encoding="UTF-8" standalone="yes"?>
<Relationships xmlns="http://schemas.openxmlformats.org/package/2006/relationships"><Relationship Id="rId2" Type="http://schemas.openxmlformats.org/officeDocument/2006/relationships/image" Target="../media/image110.svg"/><Relationship Id="rId1" Type="http://schemas.openxmlformats.org/officeDocument/2006/relationships/slideMaster" Target="../slideMasters/slideMaster23.xml"/></Relationships>
</file>

<file path=ppt/slideLayouts/_rels/slideLayout329.xml.rels><?xml version="1.0" encoding="UTF-8" standalone="yes"?>
<Relationships xmlns="http://schemas.openxmlformats.org/package/2006/relationships"><Relationship Id="rId2" Type="http://schemas.openxmlformats.org/officeDocument/2006/relationships/image" Target="../media/image111.svg"/><Relationship Id="rId1" Type="http://schemas.openxmlformats.org/officeDocument/2006/relationships/slideMaster" Target="../slideMasters/slideMaster23.xml"/></Relationships>
</file>

<file path=ppt/slideLayouts/_rels/slideLayout330.xml.rels><?xml version="1.0" encoding="UTF-8" standalone="yes"?>
<Relationships xmlns="http://schemas.openxmlformats.org/package/2006/relationships"><Relationship Id="rId2" Type="http://schemas.openxmlformats.org/officeDocument/2006/relationships/image" Target="../media/image111.svg"/><Relationship Id="rId1" Type="http://schemas.openxmlformats.org/officeDocument/2006/relationships/slideMaster" Target="../slideMasters/slideMaster23.xml"/></Relationships>
</file>

<file path=ppt/slideLayouts/_rels/slideLayout331.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image" Target="../media/image109.svg"/><Relationship Id="rId1" Type="http://schemas.openxmlformats.org/officeDocument/2006/relationships/slideMaster" Target="../slideMasters/slideMaster23.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 background image</a:t>
            </a:r>
            <a:endParaRPr lang="en-US"/>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p:nvPicPr>
        <p:blipFill>
          <a:blip r:embed="rId2"/>
          <a:stretch>
            <a:fillRect/>
          </a:stretch>
        </p:blipFill>
        <p:spPr>
          <a:xfrm>
            <a:off x="0" y="177106"/>
            <a:ext cx="4411916" cy="2160000"/>
          </a:xfrm>
          <a:prstGeom prst="rect">
            <a:avLst/>
          </a:prstGeom>
        </p:spPr>
      </p:pic>
      <p:sp>
        <p:nvSpPr>
          <p:cNvPr id="8" name="Rectangle 7">
            <a:extLst>
              <a:ext uri="{FF2B5EF4-FFF2-40B4-BE49-F238E27FC236}">
                <a16:creationId xmlns:a16="http://schemas.microsoft.com/office/drawing/2014/main" id="{0672E73E-3525-BB44-983C-F70D53BE1A08}"/>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9" name="Straight Connector 8">
            <a:extLst>
              <a:ext uri="{FF2B5EF4-FFF2-40B4-BE49-F238E27FC236}">
                <a16:creationId xmlns:a16="http://schemas.microsoft.com/office/drawing/2014/main" id="{AA045888-6C49-FA42-9E30-31F472686958}"/>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1A3E8283-122A-EE4D-BF9E-A31130558568}"/>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2638445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
        <p:nvSpPr>
          <p:cNvPr id="7" name="Rectangle 6">
            <a:extLst>
              <a:ext uri="{FF2B5EF4-FFF2-40B4-BE49-F238E27FC236}">
                <a16:creationId xmlns:a16="http://schemas.microsoft.com/office/drawing/2014/main" id="{C15928C1-AE23-4C47-B754-890FE727450B}"/>
              </a:ext>
            </a:extLst>
          </p:cNvPr>
          <p:cNvSpPr/>
          <p:nvPr userDrawn="1"/>
        </p:nvSpPr>
        <p:spPr>
          <a:xfrm>
            <a:off x="0" y="0"/>
            <a:ext cx="12192000" cy="6858000"/>
          </a:xfrm>
          <a:prstGeom prst="rect">
            <a:avLst/>
          </a:prstGeom>
          <a:solidFill>
            <a:srgbClr val="3678BD"/>
          </a:solidFill>
          <a:ln>
            <a:solidFill>
              <a:srgbClr val="3678B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8" name="Picture 7">
            <a:extLst>
              <a:ext uri="{FF2B5EF4-FFF2-40B4-BE49-F238E27FC236}">
                <a16:creationId xmlns:a16="http://schemas.microsoft.com/office/drawing/2014/main" id="{5738795F-832F-7A41-BFE2-2AA1C1E129B9}"/>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79C0C623-2D29-9141-8B28-8E51290D708C}"/>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43468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 background image</a:t>
            </a:r>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a:extLst>
              <a:ext uri="{FF2B5EF4-FFF2-40B4-BE49-F238E27FC236}">
                <a16:creationId xmlns:a16="http://schemas.microsoft.com/office/drawing/2014/main" id="{625245AF-6641-7A4E-B23C-A79A6745B240}"/>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A4D4D13F-CFA2-0543-9CCE-43109CFF0D08}"/>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1" name="Straight Connector 10">
            <a:extLst>
              <a:ext uri="{FF2B5EF4-FFF2-40B4-BE49-F238E27FC236}">
                <a16:creationId xmlns:a16="http://schemas.microsoft.com/office/drawing/2014/main" id="{8EEF1F50-700F-AD4F-8758-1949A3E3D040}"/>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98808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a:extLst>
              <a:ext uri="{FF2B5EF4-FFF2-40B4-BE49-F238E27FC236}">
                <a16:creationId xmlns:a16="http://schemas.microsoft.com/office/drawing/2014/main" id="{C932859F-D5F4-A040-A623-C48B68772D84}"/>
              </a:ext>
            </a:extLst>
          </p:cNvPr>
          <p:cNvPicPr>
            <a:picLocks noChangeAspect="1"/>
          </p:cNvPicPr>
          <p:nvPr userDrawn="1"/>
        </p:nvPicPr>
        <p:blipFill>
          <a:blip r:embed="rId4"/>
          <a:srcRect/>
          <a:stretch/>
        </p:blipFill>
        <p:spPr>
          <a:xfrm>
            <a:off x="0" y="0"/>
            <a:ext cx="12192000" cy="6858000"/>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4002CDB1-8A22-DE41-8438-596048C93852}"/>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3" name="Straight Connector 12">
            <a:extLst>
              <a:ext uri="{FF2B5EF4-FFF2-40B4-BE49-F238E27FC236}">
                <a16:creationId xmlns:a16="http://schemas.microsoft.com/office/drawing/2014/main" id="{656049DD-4F2F-B546-BAC1-DA9580223C20}"/>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1965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on renewable energy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8" name="Picture 7">
            <a:extLst>
              <a:ext uri="{FF2B5EF4-FFF2-40B4-BE49-F238E27FC236}">
                <a16:creationId xmlns:a16="http://schemas.microsoft.com/office/drawing/2014/main" id="{D5CD2130-0C59-A24E-87B6-47C3253CAE7F}"/>
              </a:ext>
            </a:extLst>
          </p:cNvPr>
          <p:cNvPicPr>
            <a:picLocks noChangeAspect="1"/>
          </p:cNvPicPr>
          <p:nvPr userDrawn="1"/>
        </p:nvPicPr>
        <p:blipFill>
          <a:blip r:embed="rId2"/>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8E5E6D44-AD3D-734B-8CDF-7885FFE9E6C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5DE95D42-62A6-3A49-9013-2E0E801F388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651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Slide GAS">
    <p:spTree>
      <p:nvGrpSpPr>
        <p:cNvPr id="1" name=""/>
        <p:cNvGrpSpPr/>
        <p:nvPr/>
      </p:nvGrpSpPr>
      <p:grpSpPr>
        <a:xfrm>
          <a:off x="0" y="0"/>
          <a:ext cx="0" cy="0"/>
          <a:chOff x="0" y="0"/>
          <a:chExt cx="0" cy="0"/>
        </a:xfrm>
      </p:grpSpPr>
      <p:pic>
        <p:nvPicPr>
          <p:cNvPr id="3" name="Picture 2" descr="A graph and diagram over a field">
            <a:extLst>
              <a:ext uri="{FF2B5EF4-FFF2-40B4-BE49-F238E27FC236}">
                <a16:creationId xmlns:a16="http://schemas.microsoft.com/office/drawing/2014/main" id="{F78D3F7D-747C-F4ED-F235-3E1BFBE2F75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 background image</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10" name="Picture 9">
            <a:extLst>
              <a:ext uri="{FF2B5EF4-FFF2-40B4-BE49-F238E27FC236}">
                <a16:creationId xmlns:a16="http://schemas.microsoft.com/office/drawing/2014/main" id="{20989843-35E4-554E-857E-B8B4D858E4D6}"/>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3" name="Straight Connector 12">
            <a:extLst>
              <a:ext uri="{FF2B5EF4-FFF2-40B4-BE49-F238E27FC236}">
                <a16:creationId xmlns:a16="http://schemas.microsoft.com/office/drawing/2014/main" id="{CD6A3406-20DF-EC41-B915-E2FEFD2C7051}"/>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2444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chemeClr val="tx1"/>
                </a:solidFill>
              </a:defRPr>
            </a:lvl1pPr>
          </a:lstStyle>
          <a:p>
            <a:r>
              <a:rPr lang="sl-SI"/>
              <a:t>Agenda</a:t>
            </a: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68E16D21-2873-7F4D-BC1C-4DCC7B7156B8}" type="slidenum">
              <a:rPr lang="en-SI" smtClean="0"/>
              <a:pPr/>
              <a:t>‹#›</a:t>
            </a:fld>
            <a:endParaRPr lang="en-SI"/>
          </a:p>
        </p:txBody>
      </p:sp>
      <p:sp>
        <p:nvSpPr>
          <p:cNvPr id="8" name="Content Placeholder 2">
            <a:extLst>
              <a:ext uri="{FF2B5EF4-FFF2-40B4-BE49-F238E27FC236}">
                <a16:creationId xmlns:a16="http://schemas.microsoft.com/office/drawing/2014/main" id="{1426D3AD-FEF8-4340-934D-46D6144F23EA}"/>
              </a:ext>
            </a:extLst>
          </p:cNvPr>
          <p:cNvSpPr>
            <a:spLocks noGrp="1"/>
          </p:cNvSpPr>
          <p:nvPr>
            <p:ph idx="1" hasCustomPrompt="1"/>
          </p:nvPr>
        </p:nvSpPr>
        <p:spPr>
          <a:xfrm>
            <a:off x="712572" y="1427034"/>
            <a:ext cx="8734362" cy="4351338"/>
          </a:xfrm>
        </p:spPr>
        <p:txBody>
          <a:bodyPr/>
          <a:lstStyle>
            <a:lvl1pPr marL="342900" indent="-342900">
              <a:buClr>
                <a:srgbClr val="3678BD"/>
              </a:buClr>
              <a:buFont typeface="Arial" panose="020B0604020202020204" pitchFamily="34" charset="0"/>
              <a:buChar char="•"/>
              <a:defRPr b="1"/>
            </a:lvl1pPr>
            <a:lvl2pPr marL="457200" indent="0">
              <a:buNone/>
              <a:defRPr/>
            </a:lvl2pPr>
            <a:lvl3pPr marL="914400" indent="0">
              <a:buNone/>
              <a:defRPr/>
            </a:lvl3pPr>
            <a:lvl4pPr marL="1371600" indent="0">
              <a:buNone/>
              <a:defRPr/>
            </a:lvl4pPr>
            <a:lvl5pPr marL="1828800" indent="0">
              <a:buNone/>
              <a:defRPr/>
            </a:lvl5pPr>
          </a:lstStyle>
          <a:p>
            <a:pPr lvl="0"/>
            <a:r>
              <a:rPr lang="en-GB"/>
              <a:t>Agenda item number one</a:t>
            </a:r>
          </a:p>
          <a:p>
            <a:pPr lvl="0"/>
            <a:r>
              <a:rPr lang="en-GB"/>
              <a:t>Agenda item number two</a:t>
            </a:r>
          </a:p>
          <a:p>
            <a:pPr lvl="0"/>
            <a:r>
              <a:rPr lang="en-GB"/>
              <a:t>Agenda item number three</a:t>
            </a:r>
          </a:p>
        </p:txBody>
      </p:sp>
    </p:spTree>
    <p:extLst>
      <p:ext uri="{BB962C8B-B14F-4D97-AF65-F5344CB8AC3E}">
        <p14:creationId xmlns:p14="http://schemas.microsoft.com/office/powerpoint/2010/main" val="4014835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6000" y="1066800"/>
            <a:ext cx="10800000" cy="3084787"/>
          </a:xfrm>
        </p:spPr>
        <p:txBody>
          <a:bodyPr anchor="ctr">
            <a:normAutofit/>
          </a:bodyPr>
          <a:lstStyle>
            <a:lvl1pPr algn="l">
              <a:defRPr sz="6000"/>
            </a:lvl1pPr>
          </a:lstStyle>
          <a:p>
            <a:r>
              <a:rPr lang="en-GB"/>
              <a:t>Section title</a:t>
            </a:r>
            <a:endParaRPr lang="en-US"/>
          </a:p>
        </p:txBody>
      </p:sp>
      <p:sp>
        <p:nvSpPr>
          <p:cNvPr id="3" name="Text Placeholder 2"/>
          <p:cNvSpPr>
            <a:spLocks noGrp="1"/>
          </p:cNvSpPr>
          <p:nvPr>
            <p:ph type="body" idx="1" hasCustomPrompt="1"/>
          </p:nvPr>
        </p:nvSpPr>
        <p:spPr>
          <a:xfrm>
            <a:off x="694800" y="4410075"/>
            <a:ext cx="10800000" cy="1476376"/>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384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Whit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8F4285B-4D3D-5548-9399-8AD26F3535EF}"/>
              </a:ext>
            </a:extLst>
          </p:cNvPr>
          <p:cNvCxnSpPr>
            <a:cxnSpLocks/>
          </p:cNvCxnSpPr>
          <p:nvPr userDrawn="1"/>
        </p:nvCxnSpPr>
        <p:spPr>
          <a:xfrm>
            <a:off x="696000" y="41661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3897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1057274"/>
            <a:ext cx="12201524" cy="52247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a:t>Section title</a:t>
            </a:r>
            <a:endParaRPr lang="en-US"/>
          </a:p>
        </p:txBody>
      </p:sp>
      <p:sp>
        <p:nvSpPr>
          <p:cNvPr id="3" name="Text Placeholder 2"/>
          <p:cNvSpPr>
            <a:spLocks noGrp="1"/>
          </p:cNvSpPr>
          <p:nvPr>
            <p:ph type="body" idx="1" hasCustomPrompt="1"/>
          </p:nvPr>
        </p:nvSpPr>
        <p:spPr>
          <a:xfrm>
            <a:off x="696000" y="4410075"/>
            <a:ext cx="10800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2857FDB7-1C3A-C549-A253-EB50D4889C5F}"/>
              </a:ext>
            </a:extLst>
          </p:cNvPr>
          <p:cNvSpPr/>
          <p:nvPr userDrawn="1"/>
        </p:nvSpPr>
        <p:spPr>
          <a:xfrm>
            <a:off x="-9524" y="1057274"/>
            <a:ext cx="12201524" cy="5224724"/>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ED00337A-AC4A-D343-827D-292CAE51444C}"/>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4443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0" y="1057274"/>
            <a:ext cx="12192000" cy="52247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p:cNvSpPr>
            <a:spLocks noGrp="1"/>
          </p:cNvSpPr>
          <p:nvPr>
            <p:ph type="title" hasCustomPrompt="1"/>
          </p:nvPr>
        </p:nvSpPr>
        <p:spPr>
          <a:xfrm>
            <a:off x="696000" y="1057273"/>
            <a:ext cx="10800000" cy="3094314"/>
          </a:xfrm>
        </p:spPr>
        <p:txBody>
          <a:bodyPr anchor="ctr">
            <a:normAutofit/>
          </a:bodyPr>
          <a:lstStyle>
            <a:lvl1pPr algn="l">
              <a:defRPr sz="6000">
                <a:solidFill>
                  <a:schemeClr val="bg1"/>
                </a:solidFill>
              </a:defRPr>
            </a:lvl1pPr>
          </a:lstStyle>
          <a:p>
            <a:r>
              <a:rPr lang="en-GB"/>
              <a:t>Section title</a:t>
            </a:r>
            <a:endParaRPr lang="en-US"/>
          </a:p>
        </p:txBody>
      </p:sp>
      <p:sp>
        <p:nvSpPr>
          <p:cNvPr id="3" name="Text Placeholder 2"/>
          <p:cNvSpPr>
            <a:spLocks noGrp="1"/>
          </p:cNvSpPr>
          <p:nvPr>
            <p:ph type="body" idx="1" hasCustomPrompt="1"/>
          </p:nvPr>
        </p:nvSpPr>
        <p:spPr>
          <a:xfrm>
            <a:off x="696000" y="4410075"/>
            <a:ext cx="10776000" cy="1476376"/>
          </a:xfrm>
        </p:spPr>
        <p:txBody>
          <a:bodyP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Section subtitle / Speaker</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cxnSp>
        <p:nvCxnSpPr>
          <p:cNvPr id="7" name="Straight Connector 6">
            <a:extLst>
              <a:ext uri="{FF2B5EF4-FFF2-40B4-BE49-F238E27FC236}">
                <a16:creationId xmlns:a16="http://schemas.microsoft.com/office/drawing/2014/main" id="{AFCD5DFA-08FC-8B49-A7E1-FB3F1B9A3465}"/>
              </a:ext>
            </a:extLst>
          </p:cNvPr>
          <p:cNvCxnSpPr>
            <a:cxnSpLocks/>
          </p:cNvCxnSpPr>
          <p:nvPr/>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766E8835-A464-844A-9F9C-F68DF4DB45A8}"/>
              </a:ext>
            </a:extLst>
          </p:cNvPr>
          <p:cNvSpPr/>
          <p:nvPr userDrawn="1"/>
        </p:nvSpPr>
        <p:spPr>
          <a:xfrm>
            <a:off x="0" y="1057274"/>
            <a:ext cx="12192000" cy="5224724"/>
          </a:xfrm>
          <a:prstGeom prst="rect">
            <a:avLst/>
          </a:prstGeom>
          <a:solidFill>
            <a:srgbClr val="96CD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0" name="Straight Connector 9">
            <a:extLst>
              <a:ext uri="{FF2B5EF4-FFF2-40B4-BE49-F238E27FC236}">
                <a16:creationId xmlns:a16="http://schemas.microsoft.com/office/drawing/2014/main" id="{B2149027-1E91-A641-9F78-DEE96BEF964E}"/>
              </a:ext>
            </a:extLst>
          </p:cNvPr>
          <p:cNvCxnSpPr>
            <a:cxnSpLocks/>
          </p:cNvCxnSpPr>
          <p:nvPr userDrawn="1"/>
        </p:nvCxnSpPr>
        <p:spPr>
          <a:xfrm>
            <a:off x="696000" y="4166100"/>
            <a:ext cx="10800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6978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
        <p:nvSpPr>
          <p:cNvPr id="7" name="Text Placeholder 4">
            <a:extLst>
              <a:ext uri="{FF2B5EF4-FFF2-40B4-BE49-F238E27FC236}">
                <a16:creationId xmlns:a16="http://schemas.microsoft.com/office/drawing/2014/main" id="{D1E226AE-EA6F-8E04-A71F-F8CF29FE20BA}"/>
              </a:ext>
            </a:extLst>
          </p:cNvPr>
          <p:cNvSpPr>
            <a:spLocks noGrp="1"/>
          </p:cNvSpPr>
          <p:nvPr>
            <p:ph type="body" sz="quarter" idx="13"/>
          </p:nvPr>
        </p:nvSpPr>
        <p:spPr>
          <a:xfrm>
            <a:off x="702150" y="1419699"/>
            <a:ext cx="10794526"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1572446-B181-0CBD-2EE2-58A73F2D0F1B}"/>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1695301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6" name="Text Placeholder 5">
            <a:extLst>
              <a:ext uri="{FF2B5EF4-FFF2-40B4-BE49-F238E27FC236}">
                <a16:creationId xmlns:a16="http://schemas.microsoft.com/office/drawing/2014/main" id="{606F9BC4-CF8C-772F-9195-B814823DA3D7}"/>
              </a:ext>
            </a:extLst>
          </p:cNvPr>
          <p:cNvSpPr>
            <a:spLocks noGrp="1"/>
          </p:cNvSpPr>
          <p:nvPr>
            <p:ph type="body" sz="quarter" idx="13"/>
          </p:nvPr>
        </p:nvSpPr>
        <p:spPr>
          <a:xfrm>
            <a:off x="702148" y="1419225"/>
            <a:ext cx="5112000" cy="4493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9" name="Text Placeholder 8">
            <a:extLst>
              <a:ext uri="{FF2B5EF4-FFF2-40B4-BE49-F238E27FC236}">
                <a16:creationId xmlns:a16="http://schemas.microsoft.com/office/drawing/2014/main" id="{03B23C84-6C45-F328-5274-82F5E437B8DA}"/>
              </a:ext>
            </a:extLst>
          </p:cNvPr>
          <p:cNvSpPr>
            <a:spLocks noGrp="1"/>
          </p:cNvSpPr>
          <p:nvPr>
            <p:ph type="body" sz="quarter" idx="14"/>
          </p:nvPr>
        </p:nvSpPr>
        <p:spPr>
          <a:xfrm>
            <a:off x="6384879" y="1419225"/>
            <a:ext cx="5111795" cy="449421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4A43C831-5902-7C03-465A-7D4F43C5DB32}"/>
              </a:ext>
            </a:extLst>
          </p:cNvPr>
          <p:cNvSpPr>
            <a:spLocks noGrp="1"/>
          </p:cNvSpPr>
          <p:nvPr>
            <p:ph type="body" sz="quarter" idx="15"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24191884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5" name="Text Placeholder 4">
            <a:extLst>
              <a:ext uri="{FF2B5EF4-FFF2-40B4-BE49-F238E27FC236}">
                <a16:creationId xmlns:a16="http://schemas.microsoft.com/office/drawing/2014/main" id="{19E5510D-5894-8F60-D6F3-33AF0FF0ED26}"/>
              </a:ext>
            </a:extLst>
          </p:cNvPr>
          <p:cNvSpPr>
            <a:spLocks noGrp="1"/>
          </p:cNvSpPr>
          <p:nvPr>
            <p:ph type="body" sz="quarter" idx="15"/>
          </p:nvPr>
        </p:nvSpPr>
        <p:spPr>
          <a:xfrm>
            <a:off x="695325" y="1412875"/>
            <a:ext cx="33655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Text Placeholder 9">
            <a:extLst>
              <a:ext uri="{FF2B5EF4-FFF2-40B4-BE49-F238E27FC236}">
                <a16:creationId xmlns:a16="http://schemas.microsoft.com/office/drawing/2014/main" id="{7FE2512C-21AA-E327-5D03-1A8133AB4EF7}"/>
              </a:ext>
            </a:extLst>
          </p:cNvPr>
          <p:cNvSpPr>
            <a:spLocks noGrp="1"/>
          </p:cNvSpPr>
          <p:nvPr>
            <p:ph type="body" sz="quarter" idx="16"/>
          </p:nvPr>
        </p:nvSpPr>
        <p:spPr>
          <a:xfrm>
            <a:off x="4447062" y="1419699"/>
            <a:ext cx="3305175"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2" name="Text Placeholder 11">
            <a:extLst>
              <a:ext uri="{FF2B5EF4-FFF2-40B4-BE49-F238E27FC236}">
                <a16:creationId xmlns:a16="http://schemas.microsoft.com/office/drawing/2014/main" id="{6FE08F91-3F0D-F589-D0B0-A13BABD2C709}"/>
              </a:ext>
            </a:extLst>
          </p:cNvPr>
          <p:cNvSpPr>
            <a:spLocks noGrp="1"/>
          </p:cNvSpPr>
          <p:nvPr>
            <p:ph type="body" sz="quarter" idx="17"/>
          </p:nvPr>
        </p:nvSpPr>
        <p:spPr>
          <a:xfrm>
            <a:off x="8184000" y="1419698"/>
            <a:ext cx="3312000"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4A58DCCE-751B-B938-3B67-49ABF3AFEC84}"/>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3729282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702149" y="1419698"/>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4447062"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3234348328"/>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9" name="Text Placeholder 8">
            <a:extLst>
              <a:ext uri="{FF2B5EF4-FFF2-40B4-BE49-F238E27FC236}">
                <a16:creationId xmlns:a16="http://schemas.microsoft.com/office/drawing/2014/main" id="{7ABD817F-10FF-7F40-06F2-230C128282CA}"/>
              </a:ext>
            </a:extLst>
          </p:cNvPr>
          <p:cNvSpPr>
            <a:spLocks noGrp="1"/>
          </p:cNvSpPr>
          <p:nvPr>
            <p:ph type="body" sz="quarter" idx="15"/>
          </p:nvPr>
        </p:nvSpPr>
        <p:spPr>
          <a:xfrm>
            <a:off x="8131649" y="1424687"/>
            <a:ext cx="3365500" cy="4498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Text Placeholder 10">
            <a:extLst>
              <a:ext uri="{FF2B5EF4-FFF2-40B4-BE49-F238E27FC236}">
                <a16:creationId xmlns:a16="http://schemas.microsoft.com/office/drawing/2014/main" id="{3E635199-6F05-644F-3150-FD4678CFF3C8}"/>
              </a:ext>
            </a:extLst>
          </p:cNvPr>
          <p:cNvSpPr>
            <a:spLocks noGrp="1"/>
          </p:cNvSpPr>
          <p:nvPr>
            <p:ph type="body" sz="quarter" idx="16"/>
          </p:nvPr>
        </p:nvSpPr>
        <p:spPr>
          <a:xfrm>
            <a:off x="701675" y="1419699"/>
            <a:ext cx="7056437" cy="45005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3" name="Text Placeholder 3">
            <a:extLst>
              <a:ext uri="{FF2B5EF4-FFF2-40B4-BE49-F238E27FC236}">
                <a16:creationId xmlns:a16="http://schemas.microsoft.com/office/drawing/2014/main" id="{8E52891B-56CE-F625-1329-1183C5116576}"/>
              </a:ext>
            </a:extLst>
          </p:cNvPr>
          <p:cNvSpPr>
            <a:spLocks noGrp="1"/>
          </p:cNvSpPr>
          <p:nvPr>
            <p:ph type="body" sz="quarter" idx="14" hasCustomPrompt="1"/>
          </p:nvPr>
        </p:nvSpPr>
        <p:spPr>
          <a:xfrm>
            <a:off x="701675" y="6281998"/>
            <a:ext cx="10795000" cy="576002"/>
          </a:xfrm>
        </p:spPr>
        <p:txBody>
          <a:bodyPr anchor="ctr"/>
          <a:lstStyle>
            <a:lvl1pPr marL="0" indent="0">
              <a:buNone/>
              <a:defRPr sz="1000">
                <a:solidFill>
                  <a:schemeClr val="tx1">
                    <a:lumMod val="50000"/>
                    <a:lumOff val="50000"/>
                  </a:schemeClr>
                </a:solidFill>
              </a:defRPr>
            </a:lvl1pPr>
            <a:lvl5pPr marL="864000" indent="0">
              <a:buNone/>
              <a:defRPr/>
            </a:lvl5pPr>
          </a:lstStyle>
          <a:p>
            <a:pPr lvl="0"/>
            <a:r>
              <a:rPr lang="en-GB" sz="1000"/>
              <a:t>Note: </a:t>
            </a:r>
            <a:endParaRPr lang="en-GB"/>
          </a:p>
        </p:txBody>
      </p:sp>
    </p:spTree>
    <p:extLst>
      <p:ext uri="{BB962C8B-B14F-4D97-AF65-F5344CB8AC3E}">
        <p14:creationId xmlns:p14="http://schemas.microsoft.com/office/powerpoint/2010/main" val="1333586340"/>
      </p:ext>
    </p:extLst>
  </p:cSld>
  <p:clrMapOvr>
    <a:masterClrMapping/>
  </p:clrMapOvr>
  <p:extLst>
    <p:ext uri="{DCECCB84-F9BA-43D5-87BE-67443E8EF086}">
      <p15:sldGuideLst xmlns:p15="http://schemas.microsoft.com/office/powerpoint/2012/main">
        <p15:guide id="2" pos="438">
          <p15:clr>
            <a:srgbClr val="FBAE40"/>
          </p15:clr>
        </p15:guide>
        <p15:guide id="3" pos="724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End Slide ACER Vacanci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pic>
        <p:nvPicPr>
          <p:cNvPr id="23" name="Picture 22" descr="A bright light in the dark&#10;&#10;Description automatically generated">
            <a:extLst>
              <a:ext uri="{FF2B5EF4-FFF2-40B4-BE49-F238E27FC236}">
                <a16:creationId xmlns:a16="http://schemas.microsoft.com/office/drawing/2014/main" id="{69271CE8-BA44-0305-7390-F6BFE747AE8E}"/>
              </a:ext>
            </a:extLst>
          </p:cNvPr>
          <p:cNvPicPr>
            <a:picLocks noChangeAspect="1"/>
          </p:cNvPicPr>
          <p:nvPr userDrawn="1"/>
        </p:nvPicPr>
        <p:blipFill rotWithShape="1">
          <a:blip r:embed="rId2"/>
          <a:srcRect r="34106" b="19048"/>
          <a:stretch/>
        </p:blipFill>
        <p:spPr>
          <a:xfrm>
            <a:off x="6358727" y="118270"/>
            <a:ext cx="5833270" cy="4580729"/>
          </a:xfrm>
          <a:prstGeom prst="rect">
            <a:avLst/>
          </a:prstGeom>
        </p:spPr>
      </p:pic>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a:t>Thank you.</a:t>
            </a:r>
            <a:br>
              <a:rPr lang="en-GB"/>
            </a:br>
            <a:r>
              <a:rPr lang="en-GB"/>
              <a:t>Any questions?</a:t>
            </a:r>
            <a:endParaRPr lang="en-US"/>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3"/>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t>
            </a:r>
            <a:r>
              <a:rPr lang="en-GB" sz="1300" spc="0" err="1">
                <a:latin typeface="Arial" panose="020B0604020202020204" pitchFamily="34" charset="0"/>
                <a:ea typeface="Inter" panose="020B0502030000000004" pitchFamily="34" charset="0"/>
                <a:cs typeface="Arial" panose="020B0604020202020204" pitchFamily="34" charset="0"/>
              </a:rPr>
              <a:t>eu_acer</a:t>
            </a:r>
            <a:endParaRPr lang="en-GB" sz="1300" spc="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linkedin.com/company/</a:t>
            </a:r>
            <a:r>
              <a:rPr lang="sl-SI" sz="1300" spc="0">
                <a:latin typeface="Arial" panose="020B0604020202020204" pitchFamily="34" charset="0"/>
                <a:ea typeface="Inter" panose="020B0502030000000004" pitchFamily="34" charset="0"/>
                <a:cs typeface="Arial" panose="020B0604020202020204" pitchFamily="34" charset="0"/>
              </a:rPr>
              <a:t>eu</a:t>
            </a:r>
            <a:r>
              <a:rPr lang="en-GB" sz="1300" spc="0">
                <a:latin typeface="Arial" panose="020B0604020202020204" pitchFamily="34" charset="0"/>
                <a:ea typeface="Inter" panose="020B0502030000000004" pitchFamily="34" charset="0"/>
                <a:cs typeface="Arial" panose="020B0604020202020204" pitchFamily="34" charset="0"/>
              </a:rPr>
              <a:t>-</a:t>
            </a:r>
            <a:r>
              <a:rPr lang="sl-SI" sz="1300" spc="0">
                <a:latin typeface="Arial" panose="020B0604020202020204" pitchFamily="34" charset="0"/>
                <a:ea typeface="Inter" panose="020B0502030000000004" pitchFamily="34" charset="0"/>
                <a:cs typeface="Arial" panose="020B0604020202020204" pitchFamily="34" charset="0"/>
              </a:rPr>
              <a:t>acer</a:t>
            </a:r>
            <a:endParaRPr lang="en-GB" sz="1300" spc="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acer.europa.eu</a:t>
              </a:r>
              <a:endParaRPr lang="en-SI" sz="1300" spc="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4"/>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5"/>
            <a:stretch>
              <a:fillRect/>
            </a:stretch>
          </p:blipFill>
          <p:spPr>
            <a:xfrm>
              <a:off x="6806479" y="6149751"/>
              <a:ext cx="180000" cy="180000"/>
            </a:xfrm>
            <a:prstGeom prst="rect">
              <a:avLst/>
            </a:prstGeom>
          </p:spPr>
        </p:pic>
      </p:grpSp>
      <p:pic>
        <p:nvPicPr>
          <p:cNvPr id="16" name="Picture 15" descr="A blue x on a black background&#10;&#10;Description automatically generated">
            <a:extLst>
              <a:ext uri="{FF2B5EF4-FFF2-40B4-BE49-F238E27FC236}">
                <a16:creationId xmlns:a16="http://schemas.microsoft.com/office/drawing/2014/main" id="{77273225-559F-A4F8-318A-C3FC452C2928}"/>
              </a:ext>
            </a:extLst>
          </p:cNvPr>
          <p:cNvPicPr>
            <a:picLocks noChangeAspect="1"/>
          </p:cNvPicPr>
          <p:nvPr userDrawn="1"/>
        </p:nvPicPr>
        <p:blipFill>
          <a:blip r:embed="rId6"/>
          <a:stretch>
            <a:fillRect/>
          </a:stretch>
        </p:blipFill>
        <p:spPr>
          <a:xfrm>
            <a:off x="8781798" y="5932671"/>
            <a:ext cx="155038" cy="158526"/>
          </a:xfrm>
          <a:prstGeom prst="rect">
            <a:avLst/>
          </a:prstGeom>
        </p:spPr>
      </p:pic>
      <p:sp>
        <p:nvSpPr>
          <p:cNvPr id="18" name="Rectangle 17">
            <a:hlinkClick r:id="rId7"/>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hlinkClick r:id="rId8"/>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9"/>
          <a:srcRect r="12743"/>
          <a:stretch/>
        </p:blipFill>
        <p:spPr>
          <a:xfrm>
            <a:off x="8781798" y="6144981"/>
            <a:ext cx="181555" cy="175836"/>
          </a:xfrm>
          <a:prstGeom prst="rect">
            <a:avLst/>
          </a:prstGeom>
        </p:spPr>
      </p:pic>
      <p:sp>
        <p:nvSpPr>
          <p:cNvPr id="22" name="Rectangle 21">
            <a:hlinkClick r:id="rId10"/>
            <a:extLst>
              <a:ext uri="{FF2B5EF4-FFF2-40B4-BE49-F238E27FC236}">
                <a16:creationId xmlns:a16="http://schemas.microsoft.com/office/drawing/2014/main" id="{2812435B-E248-E899-B2DF-788C86333D62}"/>
              </a:ext>
            </a:extLst>
          </p:cNvPr>
          <p:cNvSpPr/>
          <p:nvPr userDrawn="1"/>
        </p:nvSpPr>
        <p:spPr>
          <a:xfrm>
            <a:off x="8781798" y="5930057"/>
            <a:ext cx="1060702"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hlinkClick r:id="rId11"/>
            <a:extLst>
              <a:ext uri="{FF2B5EF4-FFF2-40B4-BE49-F238E27FC236}">
                <a16:creationId xmlns:a16="http://schemas.microsoft.com/office/drawing/2014/main" id="{F41C04BB-ADE7-5B91-5B50-E540BB16B5B7}"/>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F80A14BB-2679-F3DD-A36D-44B2E0CB7742}"/>
              </a:ext>
            </a:extLst>
          </p:cNvPr>
          <p:cNvGrpSpPr/>
          <p:nvPr userDrawn="1"/>
        </p:nvGrpSpPr>
        <p:grpSpPr>
          <a:xfrm>
            <a:off x="7965692" y="0"/>
            <a:ext cx="4048125" cy="4129420"/>
            <a:chOff x="7699684" y="-5809"/>
            <a:chExt cx="4048125" cy="4129420"/>
          </a:xfrm>
        </p:grpSpPr>
        <p:grpSp>
          <p:nvGrpSpPr>
            <p:cNvPr id="6" name="Group 5">
              <a:extLst>
                <a:ext uri="{FF2B5EF4-FFF2-40B4-BE49-F238E27FC236}">
                  <a16:creationId xmlns:a16="http://schemas.microsoft.com/office/drawing/2014/main" id="{3A281CAB-D855-05CB-DA50-AD6F60511629}"/>
                </a:ext>
              </a:extLst>
            </p:cNvPr>
            <p:cNvGrpSpPr/>
            <p:nvPr/>
          </p:nvGrpSpPr>
          <p:grpSpPr>
            <a:xfrm>
              <a:off x="8897510" y="0"/>
              <a:ext cx="1887489" cy="3652156"/>
              <a:chOff x="8897510" y="0"/>
              <a:chExt cx="1887489" cy="3652156"/>
            </a:xfrm>
          </p:grpSpPr>
          <p:cxnSp>
            <p:nvCxnSpPr>
              <p:cNvPr id="15" name="Straight Connector 14">
                <a:extLst>
                  <a:ext uri="{FF2B5EF4-FFF2-40B4-BE49-F238E27FC236}">
                    <a16:creationId xmlns:a16="http://schemas.microsoft.com/office/drawing/2014/main" id="{789FA348-F868-163C-0A2E-5EF7BB226904}"/>
                  </a:ext>
                </a:extLst>
              </p:cNvPr>
              <p:cNvCxnSpPr>
                <a:cxnSpLocks/>
              </p:cNvCxnSpPr>
              <p:nvPr/>
            </p:nvCxnSpPr>
            <p:spPr>
              <a:xfrm>
                <a:off x="9828167" y="0"/>
                <a:ext cx="0" cy="2070100"/>
              </a:xfrm>
              <a:prstGeom prst="line">
                <a:avLst/>
              </a:prstGeom>
              <a:ln w="38100">
                <a:solidFill>
                  <a:srgbClr val="969998"/>
                </a:solidFill>
              </a:ln>
            </p:spPr>
            <p:style>
              <a:lnRef idx="1">
                <a:schemeClr val="accent1"/>
              </a:lnRef>
              <a:fillRef idx="0">
                <a:schemeClr val="accent1"/>
              </a:fillRef>
              <a:effectRef idx="0">
                <a:schemeClr val="accent1"/>
              </a:effectRef>
              <a:fontRef idx="minor">
                <a:schemeClr val="tx1"/>
              </a:fontRef>
            </p:style>
          </p:cxnSp>
          <p:pic>
            <p:nvPicPr>
              <p:cNvPr id="17" name="Picture 16" descr="A light bulb with a silver cap&#10;&#10;Description automatically generated">
                <a:extLst>
                  <a:ext uri="{FF2B5EF4-FFF2-40B4-BE49-F238E27FC236}">
                    <a16:creationId xmlns:a16="http://schemas.microsoft.com/office/drawing/2014/main" id="{45CCA183-CA4B-AD2F-140F-73E03B28290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897510" y="1017478"/>
                <a:ext cx="1887489" cy="2634678"/>
              </a:xfrm>
              <a:prstGeom prst="rect">
                <a:avLst/>
              </a:prstGeom>
            </p:spPr>
          </p:pic>
          <p:sp>
            <p:nvSpPr>
              <p:cNvPr id="21" name="Rectangle 20">
                <a:extLst>
                  <a:ext uri="{FF2B5EF4-FFF2-40B4-BE49-F238E27FC236}">
                    <a16:creationId xmlns:a16="http://schemas.microsoft.com/office/drawing/2014/main" id="{C0E9D9E5-6F51-9DF3-9D04-215E3B55A4C9}"/>
                  </a:ext>
                </a:extLst>
              </p:cNvPr>
              <p:cNvSpPr/>
              <p:nvPr/>
            </p:nvSpPr>
            <p:spPr>
              <a:xfrm>
                <a:off x="9178096" y="2436336"/>
                <a:ext cx="1307265" cy="923330"/>
              </a:xfrm>
              <a:prstGeom prst="rect">
                <a:avLst/>
              </a:prstGeom>
            </p:spPr>
            <p:txBody>
              <a:bodyPr wrap="square">
                <a:spAutoFit/>
              </a:bodyPr>
              <a:lstStyle/>
              <a:p>
                <a:pPr algn="ctr"/>
                <a:r>
                  <a:rPr lang="sl-SI" sz="1200" b="1">
                    <a:solidFill>
                      <a:srgbClr val="3678BD"/>
                    </a:solidFill>
                  </a:rPr>
                  <a:t>ACER is hiring!</a:t>
                </a:r>
                <a:br>
                  <a:rPr lang="sl-SI" sz="1200" b="1">
                    <a:solidFill>
                      <a:srgbClr val="3678BD"/>
                    </a:solidFill>
                  </a:rPr>
                </a:br>
                <a:br>
                  <a:rPr lang="sl-SI" sz="500" b="1">
                    <a:solidFill>
                      <a:srgbClr val="3678BD"/>
                    </a:solidFill>
                  </a:rPr>
                </a:br>
                <a:r>
                  <a:rPr lang="sl-SI" sz="1200" b="1">
                    <a:solidFill>
                      <a:srgbClr val="3678BD"/>
                    </a:solidFill>
                  </a:rPr>
                  <a:t>Visit our</a:t>
                </a:r>
                <a:br>
                  <a:rPr lang="sl-SI" sz="1200" b="1">
                    <a:solidFill>
                      <a:srgbClr val="3678BD"/>
                    </a:solidFill>
                  </a:rPr>
                </a:br>
                <a:r>
                  <a:rPr lang="sl-SI" sz="1200" b="1">
                    <a:solidFill>
                      <a:srgbClr val="3678BD"/>
                    </a:solidFill>
                  </a:rPr>
                  <a:t>vacancies page.</a:t>
                </a:r>
                <a:endParaRPr lang="en-GB" sz="1200" b="1">
                  <a:solidFill>
                    <a:srgbClr val="3678BD"/>
                  </a:solidFill>
                </a:endParaRPr>
              </a:p>
            </p:txBody>
          </p:sp>
        </p:grpSp>
        <p:sp>
          <p:nvSpPr>
            <p:cNvPr id="14" name="Rectangle 13">
              <a:hlinkClick r:id="rId13"/>
              <a:extLst>
                <a:ext uri="{FF2B5EF4-FFF2-40B4-BE49-F238E27FC236}">
                  <a16:creationId xmlns:a16="http://schemas.microsoft.com/office/drawing/2014/main" id="{5A6A5C22-78B5-4619-73E4-C4E79512D34A}"/>
                </a:ext>
              </a:extLst>
            </p:cNvPr>
            <p:cNvSpPr/>
            <p:nvPr/>
          </p:nvSpPr>
          <p:spPr>
            <a:xfrm>
              <a:off x="7699684" y="-5809"/>
              <a:ext cx="4048125" cy="41294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grpSp>
      <p:sp>
        <p:nvSpPr>
          <p:cNvPr id="25" name="Rectangle 24">
            <a:hlinkClick r:id="rId13"/>
            <a:extLst>
              <a:ext uri="{FF2B5EF4-FFF2-40B4-BE49-F238E27FC236}">
                <a16:creationId xmlns:a16="http://schemas.microsoft.com/office/drawing/2014/main" id="{6EB01A4E-1E75-F066-F01C-3348107FABC3}"/>
              </a:ext>
            </a:extLst>
          </p:cNvPr>
          <p:cNvSpPr/>
          <p:nvPr userDrawn="1"/>
        </p:nvSpPr>
        <p:spPr>
          <a:xfrm>
            <a:off x="7957390" y="-1953"/>
            <a:ext cx="4216400" cy="470262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spTree>
    <p:extLst>
      <p:ext uri="{BB962C8B-B14F-4D97-AF65-F5344CB8AC3E}">
        <p14:creationId xmlns:p14="http://schemas.microsoft.com/office/powerpoint/2010/main" val="91488017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_En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sp>
        <p:nvSpPr>
          <p:cNvPr id="2" name="Title 1"/>
          <p:cNvSpPr>
            <a:spLocks noGrp="1"/>
          </p:cNvSpPr>
          <p:nvPr>
            <p:ph type="title" hasCustomPrompt="1"/>
          </p:nvPr>
        </p:nvSpPr>
        <p:spPr>
          <a:xfrm>
            <a:off x="696000" y="1057274"/>
            <a:ext cx="10800000" cy="3094314"/>
          </a:xfrm>
        </p:spPr>
        <p:txBody>
          <a:bodyPr anchor="ctr">
            <a:normAutofit/>
          </a:bodyPr>
          <a:lstStyle>
            <a:lvl1pPr algn="l">
              <a:defRPr sz="6000">
                <a:solidFill>
                  <a:schemeClr val="bg1"/>
                </a:solidFill>
              </a:defRPr>
            </a:lvl1pPr>
          </a:lstStyle>
          <a:p>
            <a:r>
              <a:rPr lang="en-GB"/>
              <a:t>Thank you.</a:t>
            </a:r>
            <a:br>
              <a:rPr lang="en-GB"/>
            </a:br>
            <a:r>
              <a:rPr lang="en-GB"/>
              <a:t>Any questions?</a:t>
            </a:r>
            <a:endParaRPr lang="en-US"/>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p:nvPicPr>
        <p:blipFill>
          <a:blip r:embed="rId2"/>
          <a:stretch>
            <a:fillRect/>
          </a:stretch>
        </p:blipFill>
        <p:spPr>
          <a:xfrm>
            <a:off x="0" y="4698000"/>
            <a:ext cx="4411916" cy="2160000"/>
          </a:xfrm>
          <a:prstGeom prst="rect">
            <a:avLst/>
          </a:prstGeom>
        </p:spPr>
      </p:pic>
      <p:cxnSp>
        <p:nvCxnSpPr>
          <p:cNvPr id="5" name="Straight Connector 4">
            <a:extLst>
              <a:ext uri="{FF2B5EF4-FFF2-40B4-BE49-F238E27FC236}">
                <a16:creationId xmlns:a16="http://schemas.microsoft.com/office/drawing/2014/main" id="{7B12CBEB-0DAC-8F4B-9A0A-2BFD123ED617}"/>
              </a:ext>
            </a:extLst>
          </p:cNvPr>
          <p:cNvCxnSpPr/>
          <p:nvPr/>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itle 1">
            <a:extLst>
              <a:ext uri="{FF2B5EF4-FFF2-40B4-BE49-F238E27FC236}">
                <a16:creationId xmlns:a16="http://schemas.microsoft.com/office/drawing/2014/main" id="{EC4F1F8D-6A04-F7BD-FB1E-02CD5F52A6E0}"/>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t>
            </a:r>
            <a:r>
              <a:rPr lang="en-GB" sz="1300" spc="0" err="1">
                <a:latin typeface="Arial" panose="020B0604020202020204" pitchFamily="34" charset="0"/>
                <a:ea typeface="Inter" panose="020B0502030000000004" pitchFamily="34" charset="0"/>
                <a:cs typeface="Arial" panose="020B0604020202020204" pitchFamily="34" charset="0"/>
              </a:rPr>
              <a:t>eu_acer</a:t>
            </a:r>
            <a:endParaRPr lang="en-GB" sz="1300" spc="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linkedin.com/company/</a:t>
            </a:r>
            <a:r>
              <a:rPr lang="sl-SI" sz="1300" spc="0">
                <a:latin typeface="Arial" panose="020B0604020202020204" pitchFamily="34" charset="0"/>
                <a:ea typeface="Inter" panose="020B0502030000000004" pitchFamily="34" charset="0"/>
                <a:cs typeface="Arial" panose="020B0604020202020204" pitchFamily="34" charset="0"/>
              </a:rPr>
              <a:t>eu</a:t>
            </a:r>
            <a:r>
              <a:rPr lang="en-GB" sz="1300" spc="0">
                <a:latin typeface="Arial" panose="020B0604020202020204" pitchFamily="34" charset="0"/>
                <a:ea typeface="Inter" panose="020B0502030000000004" pitchFamily="34" charset="0"/>
                <a:cs typeface="Arial" panose="020B0604020202020204" pitchFamily="34" charset="0"/>
              </a:rPr>
              <a:t>-</a:t>
            </a:r>
            <a:r>
              <a:rPr lang="sl-SI" sz="1300" spc="0">
                <a:latin typeface="Arial" panose="020B0604020202020204" pitchFamily="34" charset="0"/>
                <a:ea typeface="Inter" panose="020B0502030000000004" pitchFamily="34" charset="0"/>
                <a:cs typeface="Arial" panose="020B0604020202020204" pitchFamily="34" charset="0"/>
              </a:rPr>
              <a:t>acer</a:t>
            </a:r>
            <a:endParaRPr lang="en-GB" sz="1300" spc="0">
              <a:latin typeface="Arial" panose="020B0604020202020204" pitchFamily="34" charset="0"/>
              <a:ea typeface="Inter" panose="020B05020300000000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3B1C5CD0-60DE-4903-A668-5BDD545C7A18}"/>
              </a:ext>
            </a:extLst>
          </p:cNvPr>
          <p:cNvGrpSpPr/>
          <p:nvPr userDrawn="1"/>
        </p:nvGrpSpPr>
        <p:grpSpPr>
          <a:xfrm>
            <a:off x="5993437" y="5800726"/>
            <a:ext cx="2563387" cy="529025"/>
            <a:chOff x="6806479" y="5800726"/>
            <a:chExt cx="2563387" cy="529025"/>
          </a:xfrm>
        </p:grpSpPr>
        <p:sp>
          <p:nvSpPr>
            <p:cNvPr id="11" name="Title 1">
              <a:extLst>
                <a:ext uri="{FF2B5EF4-FFF2-40B4-BE49-F238E27FC236}">
                  <a16:creationId xmlns:a16="http://schemas.microsoft.com/office/drawing/2014/main" id="{AB1F54ED-67EF-C16A-BE17-DB8FC07C4E5B}"/>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acer.europa.eu</a:t>
              </a:r>
              <a:endParaRPr lang="en-SI" sz="1300" spc="0">
                <a:latin typeface="Arial" panose="020B0604020202020204" pitchFamily="34" charset="0"/>
                <a:ea typeface="Inter" panose="020B05020300000000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A8816656-D67F-45E6-4ED8-BB5CA6701B34}"/>
                </a:ext>
              </a:extLst>
            </p:cNvPr>
            <p:cNvPicPr>
              <a:picLocks noChangeAspect="1"/>
            </p:cNvPicPr>
            <p:nvPr userDrawn="1"/>
          </p:nvPicPr>
          <p:blipFill>
            <a:blip r:embed="rId3"/>
            <a:stretch>
              <a:fillRect/>
            </a:stretch>
          </p:blipFill>
          <p:spPr>
            <a:xfrm>
              <a:off x="6808398" y="5925525"/>
              <a:ext cx="180000" cy="180000"/>
            </a:xfrm>
            <a:prstGeom prst="rect">
              <a:avLst/>
            </a:prstGeom>
          </p:spPr>
        </p:pic>
        <p:pic>
          <p:nvPicPr>
            <p:cNvPr id="13" name="Picture 12">
              <a:extLst>
                <a:ext uri="{FF2B5EF4-FFF2-40B4-BE49-F238E27FC236}">
                  <a16:creationId xmlns:a16="http://schemas.microsoft.com/office/drawing/2014/main" id="{BD1B88CA-E5E0-282A-8F07-9F75DEAC527D}"/>
                </a:ext>
              </a:extLst>
            </p:cNvPr>
            <p:cNvPicPr>
              <a:picLocks noChangeAspect="1"/>
            </p:cNvPicPr>
            <p:nvPr userDrawn="1"/>
          </p:nvPicPr>
          <p:blipFill>
            <a:blip r:embed="rId4"/>
            <a:stretch>
              <a:fillRect/>
            </a:stretch>
          </p:blipFill>
          <p:spPr>
            <a:xfrm>
              <a:off x="6806479" y="6149751"/>
              <a:ext cx="180000" cy="180000"/>
            </a:xfrm>
            <a:prstGeom prst="rect">
              <a:avLst/>
            </a:prstGeom>
          </p:spPr>
        </p:pic>
      </p:grpSp>
      <p:pic>
        <p:nvPicPr>
          <p:cNvPr id="16" name="Picture 15" descr="A blue x on a black background&#10;&#10;Description automatically generated">
            <a:extLst>
              <a:ext uri="{FF2B5EF4-FFF2-40B4-BE49-F238E27FC236}">
                <a16:creationId xmlns:a16="http://schemas.microsoft.com/office/drawing/2014/main" id="{77273225-559F-A4F8-318A-C3FC452C2928}"/>
              </a:ext>
            </a:extLst>
          </p:cNvPr>
          <p:cNvPicPr>
            <a:picLocks noChangeAspect="1"/>
          </p:cNvPicPr>
          <p:nvPr userDrawn="1"/>
        </p:nvPicPr>
        <p:blipFill>
          <a:blip r:embed="rId5"/>
          <a:stretch>
            <a:fillRect/>
          </a:stretch>
        </p:blipFill>
        <p:spPr>
          <a:xfrm>
            <a:off x="8781798" y="5932671"/>
            <a:ext cx="155038" cy="158526"/>
          </a:xfrm>
          <a:prstGeom prst="rect">
            <a:avLst/>
          </a:prstGeom>
        </p:spPr>
      </p:pic>
      <p:sp>
        <p:nvSpPr>
          <p:cNvPr id="18" name="Rectangle 17">
            <a:hlinkClick r:id="rId6"/>
            <a:extLst>
              <a:ext uri="{FF2B5EF4-FFF2-40B4-BE49-F238E27FC236}">
                <a16:creationId xmlns:a16="http://schemas.microsoft.com/office/drawing/2014/main" id="{828AE29B-B177-153A-29B9-33BF40CB0789}"/>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hlinkClick r:id="rId7"/>
            <a:extLst>
              <a:ext uri="{FF2B5EF4-FFF2-40B4-BE49-F238E27FC236}">
                <a16:creationId xmlns:a16="http://schemas.microsoft.com/office/drawing/2014/main" id="{19F1626E-8FCA-4B04-ABBA-5FFDEF995347}"/>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 name="Picture 19" descr="Icon&#10;&#10;Description automatically generated">
            <a:extLst>
              <a:ext uri="{FF2B5EF4-FFF2-40B4-BE49-F238E27FC236}">
                <a16:creationId xmlns:a16="http://schemas.microsoft.com/office/drawing/2014/main" id="{0F80A4FF-6690-55FF-FD64-A1AA0FF817AC}"/>
              </a:ext>
            </a:extLst>
          </p:cNvPr>
          <p:cNvPicPr>
            <a:picLocks noChangeAspect="1"/>
          </p:cNvPicPr>
          <p:nvPr userDrawn="1"/>
        </p:nvPicPr>
        <p:blipFill rotWithShape="1">
          <a:blip r:embed="rId8"/>
          <a:srcRect r="12743"/>
          <a:stretch/>
        </p:blipFill>
        <p:spPr>
          <a:xfrm>
            <a:off x="8781798" y="6144981"/>
            <a:ext cx="181555" cy="175836"/>
          </a:xfrm>
          <a:prstGeom prst="rect">
            <a:avLst/>
          </a:prstGeom>
        </p:spPr>
      </p:pic>
      <p:sp>
        <p:nvSpPr>
          <p:cNvPr id="22" name="Rectangle 21">
            <a:hlinkClick r:id="rId9"/>
            <a:extLst>
              <a:ext uri="{FF2B5EF4-FFF2-40B4-BE49-F238E27FC236}">
                <a16:creationId xmlns:a16="http://schemas.microsoft.com/office/drawing/2014/main" id="{2812435B-E248-E899-B2DF-788C86333D62}"/>
              </a:ext>
            </a:extLst>
          </p:cNvPr>
          <p:cNvSpPr/>
          <p:nvPr userDrawn="1"/>
        </p:nvSpPr>
        <p:spPr>
          <a:xfrm>
            <a:off x="8781798" y="5930057"/>
            <a:ext cx="1060702"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hlinkClick r:id="rId10"/>
            <a:extLst>
              <a:ext uri="{FF2B5EF4-FFF2-40B4-BE49-F238E27FC236}">
                <a16:creationId xmlns:a16="http://schemas.microsoft.com/office/drawing/2014/main" id="{F41C04BB-ADE7-5B91-5B50-E540BB16B5B7}"/>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4768036"/>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7A1C639-99B2-4A4E-A848-FCDF8B8CE19B}"/>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694D6CEC-7C5A-3644-8542-9DB48BE16B98}"/>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a:t>
            </a:r>
            <a:endParaRPr lang="en-US"/>
          </a:p>
        </p:txBody>
      </p:sp>
      <p:sp>
        <p:nvSpPr>
          <p:cNvPr id="14" name="Subtitle 2">
            <a:extLst>
              <a:ext uri="{FF2B5EF4-FFF2-40B4-BE49-F238E27FC236}">
                <a16:creationId xmlns:a16="http://schemas.microsoft.com/office/drawing/2014/main" id="{ED035378-5C01-FC45-A1F5-C4ADE23D923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i="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pic>
        <p:nvPicPr>
          <p:cNvPr id="7" name="Picture 6" descr="A picture containing graphical user interface&#10;&#10;Description automatically generated">
            <a:extLst>
              <a:ext uri="{FF2B5EF4-FFF2-40B4-BE49-F238E27FC236}">
                <a16:creationId xmlns:a16="http://schemas.microsoft.com/office/drawing/2014/main" id="{94A4C6FB-EF59-2346-BFA1-FB3C5245B187}"/>
              </a:ext>
            </a:extLst>
          </p:cNvPr>
          <p:cNvPicPr>
            <a:picLocks noChangeAspect="1"/>
          </p:cNvPicPr>
          <p:nvPr userDrawn="1"/>
        </p:nvPicPr>
        <p:blipFill>
          <a:blip r:embed="rId2"/>
          <a:stretch>
            <a:fillRect/>
          </a:stretch>
        </p:blipFill>
        <p:spPr>
          <a:xfrm>
            <a:off x="0" y="177106"/>
            <a:ext cx="4411916" cy="2160000"/>
          </a:xfrm>
          <a:prstGeom prst="rect">
            <a:avLst/>
          </a:prstGeom>
        </p:spPr>
      </p:pic>
    </p:spTree>
    <p:extLst>
      <p:ext uri="{BB962C8B-B14F-4D97-AF65-F5344CB8AC3E}">
        <p14:creationId xmlns:p14="http://schemas.microsoft.com/office/powerpoint/2010/main" val="20137662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1E58104-D31B-2A46-9D9A-EA9CD0F81CF7}"/>
              </a:ext>
            </a:extLst>
          </p:cNvPr>
          <p:cNvSpPr/>
          <p:nvPr userDrawn="1"/>
        </p:nvSpPr>
        <p:spPr>
          <a:xfrm>
            <a:off x="0" y="0"/>
            <a:ext cx="12192000" cy="6858000"/>
          </a:xfrm>
          <a:prstGeom prst="rect">
            <a:avLst/>
          </a:prstGeom>
          <a:solidFill>
            <a:srgbClr val="3678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2"/>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10" name="Subtitle 2">
            <a:extLst>
              <a:ext uri="{FF2B5EF4-FFF2-40B4-BE49-F238E27FC236}">
                <a16:creationId xmlns:a16="http://schemas.microsoft.com/office/drawing/2014/main" id="{8EE8584F-776F-CE43-B82A-08901CB04C7B}"/>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21797043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Renewable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ctrTitle" hasCustomPrompt="1"/>
          </p:nvPr>
        </p:nvSpPr>
        <p:spPr>
          <a:xfrm>
            <a:off x="5114930" y="729000"/>
            <a:ext cx="6372220" cy="3273362"/>
          </a:xfrm>
        </p:spPr>
        <p:txBody>
          <a:bodyPr anchor="ctr">
            <a:normAutofit/>
          </a:bodyPr>
          <a:lstStyle>
            <a:lvl1pPr algn="l">
              <a:defRPr sz="4500">
                <a:solidFill>
                  <a:schemeClr val="tx1"/>
                </a:solidFill>
              </a:defRPr>
            </a:lvl1pPr>
          </a:lstStyle>
          <a:p>
            <a:r>
              <a:rPr lang="en-SI"/>
              <a:t>Title of the presentation</a:t>
            </a:r>
            <a:endParaRPr lang="en-US"/>
          </a:p>
        </p:txBody>
      </p:sp>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ubtitle 2">
            <a:extLst>
              <a:ext uri="{FF2B5EF4-FFF2-40B4-BE49-F238E27FC236}">
                <a16:creationId xmlns:a16="http://schemas.microsoft.com/office/drawing/2014/main" id="{49C593FC-B38D-F24A-AAA6-81EAFBB41B12}"/>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3770174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Glob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3C84888C-D5DC-CE40-B058-C4F8A1386EDB}"/>
              </a:ext>
            </a:extLst>
          </p:cNvPr>
          <p:cNvPicPr>
            <a:picLocks noChangeAspect="1"/>
          </p:cNvPicPr>
          <p:nvPr userDrawn="1"/>
        </p:nvPicPr>
        <p:blipFill>
          <a:blip r:embed="rId3"/>
          <a:stretch>
            <a:fillRect/>
          </a:stretch>
        </p:blipFill>
        <p:spPr>
          <a:xfrm>
            <a:off x="0" y="177106"/>
            <a:ext cx="441191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8" name="Subtitle 2">
            <a:extLst>
              <a:ext uri="{FF2B5EF4-FFF2-40B4-BE49-F238E27FC236}">
                <a16:creationId xmlns:a16="http://schemas.microsoft.com/office/drawing/2014/main" id="{DB95523F-D147-4043-8292-0F1CB1A9890A}"/>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25149461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le Slide REMI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20392778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GA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6A29079-BBF9-2449-9D35-924610060F05}"/>
              </a:ext>
            </a:extLst>
          </p:cNvPr>
          <p:cNvPicPr>
            <a:picLocks noChangeAspect="1"/>
          </p:cNvPicPr>
          <p:nvPr userDrawn="1"/>
        </p:nvPicPr>
        <p:blipFill>
          <a:blip r:embed="rId2"/>
          <a:srcRect/>
          <a:stretch/>
        </p:blipFill>
        <p:spPr>
          <a:xfrm>
            <a:off x="600" y="337"/>
            <a:ext cx="12192000" cy="6858000"/>
          </a:xfrm>
          <a:prstGeom prst="rect">
            <a:avLst/>
          </a:prstGeom>
        </p:spPr>
      </p:pic>
      <p:pic>
        <p:nvPicPr>
          <p:cNvPr id="9" name="Picture 8">
            <a:extLst>
              <a:ext uri="{FF2B5EF4-FFF2-40B4-BE49-F238E27FC236}">
                <a16:creationId xmlns:a16="http://schemas.microsoft.com/office/drawing/2014/main" id="{3C84888C-D5DC-CE40-B058-C4F8A1386EDB}"/>
              </a:ext>
            </a:extLst>
          </p:cNvPr>
          <p:cNvPicPr>
            <a:picLocks noChangeAspect="1"/>
          </p:cNvPicPr>
          <p:nvPr userDrawn="1"/>
        </p:nvPicPr>
        <p:blipFill>
          <a:blip r:embed="rId3"/>
          <a:srcRect/>
          <a:stretch/>
        </p:blipFill>
        <p:spPr>
          <a:xfrm>
            <a:off x="2345" y="177106"/>
            <a:ext cx="4407226" cy="2160000"/>
          </a:xfrm>
          <a:prstGeom prst="rect">
            <a:avLst/>
          </a:prstGeom>
        </p:spPr>
      </p:pic>
      <p:cxnSp>
        <p:nvCxnSpPr>
          <p:cNvPr id="12" name="Straight Connector 11">
            <a:extLst>
              <a:ext uri="{FF2B5EF4-FFF2-40B4-BE49-F238E27FC236}">
                <a16:creationId xmlns:a16="http://schemas.microsoft.com/office/drawing/2014/main" id="{CF8C5567-1597-6746-A572-07785B31B403}"/>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5591749C-D1A3-984F-AFA4-5ECC1907F0E1}"/>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7" name="Subtitle 2">
            <a:extLst>
              <a:ext uri="{FF2B5EF4-FFF2-40B4-BE49-F238E27FC236}">
                <a16:creationId xmlns:a16="http://schemas.microsoft.com/office/drawing/2014/main" id="{D60C75DC-8031-B34F-8CD7-0B5EA60E28A1}"/>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473680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ACER is hiring">
    <p:spTree>
      <p:nvGrpSpPr>
        <p:cNvPr id="1" name=""/>
        <p:cNvGrpSpPr/>
        <p:nvPr/>
      </p:nvGrpSpPr>
      <p:grpSpPr>
        <a:xfrm>
          <a:off x="0" y="0"/>
          <a:ext cx="0" cy="0"/>
          <a:chOff x="0" y="0"/>
          <a:chExt cx="0" cy="0"/>
        </a:xfrm>
      </p:grpSpPr>
      <p:pic>
        <p:nvPicPr>
          <p:cNvPr id="4" name="Picture 3" descr="Hanging incandescent light bulbs">
            <a:extLst>
              <a:ext uri="{FF2B5EF4-FFF2-40B4-BE49-F238E27FC236}">
                <a16:creationId xmlns:a16="http://schemas.microsoft.com/office/drawing/2014/main" id="{093FBE6D-A720-EEBE-4C83-AC4788FD22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5820" y="-36773"/>
            <a:ext cx="12195475" cy="6894773"/>
          </a:xfrm>
          <a:prstGeom prst="rect">
            <a:avLst/>
          </a:prstGeom>
        </p:spPr>
      </p:pic>
      <p:pic>
        <p:nvPicPr>
          <p:cNvPr id="5" name="Picture 4">
            <a:extLst>
              <a:ext uri="{FF2B5EF4-FFF2-40B4-BE49-F238E27FC236}">
                <a16:creationId xmlns:a16="http://schemas.microsoft.com/office/drawing/2014/main" id="{9855E2EA-4DB7-CBD4-8B14-18D085E8FCFE}"/>
              </a:ext>
            </a:extLst>
          </p:cNvPr>
          <p:cNvPicPr>
            <a:picLocks noChangeAspect="1"/>
          </p:cNvPicPr>
          <p:nvPr userDrawn="1"/>
        </p:nvPicPr>
        <p:blipFill>
          <a:blip r:embed="rId3"/>
          <a:srcRect/>
          <a:stretch/>
        </p:blipFill>
        <p:spPr>
          <a:xfrm>
            <a:off x="2345" y="177106"/>
            <a:ext cx="3502851" cy="1716762"/>
          </a:xfrm>
          <a:prstGeom prst="rect">
            <a:avLst/>
          </a:prstGeom>
        </p:spPr>
      </p:pic>
      <p:sp>
        <p:nvSpPr>
          <p:cNvPr id="7" name="Rectangle 6">
            <a:hlinkClick r:id="rId4"/>
            <a:extLst>
              <a:ext uri="{FF2B5EF4-FFF2-40B4-BE49-F238E27FC236}">
                <a16:creationId xmlns:a16="http://schemas.microsoft.com/office/drawing/2014/main" id="{E29E2A62-6B95-D78E-9E70-2645778149CA}"/>
              </a:ext>
            </a:extLst>
          </p:cNvPr>
          <p:cNvSpPr/>
          <p:nvPr userDrawn="1"/>
        </p:nvSpPr>
        <p:spPr>
          <a:xfrm>
            <a:off x="444499" y="5298669"/>
            <a:ext cx="6959601" cy="73660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noFill/>
            </a:endParaRPr>
          </a:p>
        </p:txBody>
      </p:sp>
      <p:cxnSp>
        <p:nvCxnSpPr>
          <p:cNvPr id="18" name="Straight Connector 17">
            <a:extLst>
              <a:ext uri="{FF2B5EF4-FFF2-40B4-BE49-F238E27FC236}">
                <a16:creationId xmlns:a16="http://schemas.microsoft.com/office/drawing/2014/main" id="{D3A9FF1D-2926-378F-4F9D-B40284AC9B52}"/>
              </a:ext>
            </a:extLst>
          </p:cNvPr>
          <p:cNvCxnSpPr>
            <a:cxnSpLocks/>
          </p:cNvCxnSpPr>
          <p:nvPr userDrawn="1"/>
        </p:nvCxnSpPr>
        <p:spPr>
          <a:xfrm>
            <a:off x="4430966" y="729000"/>
            <a:ext cx="0" cy="5400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CEA1BBEC-E787-1475-243D-5279A8036985}"/>
              </a:ext>
            </a:extLst>
          </p:cNvPr>
          <p:cNvSpPr>
            <a:spLocks noGrp="1"/>
          </p:cNvSpPr>
          <p:nvPr>
            <p:ph type="ctrTitle" hasCustomPrompt="1"/>
          </p:nvPr>
        </p:nvSpPr>
        <p:spPr>
          <a:xfrm>
            <a:off x="5114930" y="729000"/>
            <a:ext cx="6372220" cy="3273362"/>
          </a:xfrm>
        </p:spPr>
        <p:txBody>
          <a:bodyPr anchor="ctr">
            <a:normAutofit/>
          </a:bodyPr>
          <a:lstStyle>
            <a:lvl1pPr algn="l">
              <a:defRPr sz="4500">
                <a:solidFill>
                  <a:schemeClr val="bg1"/>
                </a:solidFill>
              </a:defRPr>
            </a:lvl1pPr>
          </a:lstStyle>
          <a:p>
            <a:r>
              <a:rPr lang="en-SI"/>
              <a:t>Title of the presentation</a:t>
            </a:r>
            <a:endParaRPr lang="en-US"/>
          </a:p>
        </p:txBody>
      </p:sp>
      <p:sp>
        <p:nvSpPr>
          <p:cNvPr id="20" name="Subtitle 2">
            <a:extLst>
              <a:ext uri="{FF2B5EF4-FFF2-40B4-BE49-F238E27FC236}">
                <a16:creationId xmlns:a16="http://schemas.microsoft.com/office/drawing/2014/main" id="{A5AEF9AB-654C-76A0-775D-A7952A5F9DE0}"/>
              </a:ext>
            </a:extLst>
          </p:cNvPr>
          <p:cNvSpPr>
            <a:spLocks noGrp="1"/>
          </p:cNvSpPr>
          <p:nvPr>
            <p:ph type="subTitle" idx="1" hasCustomPrompt="1"/>
          </p:nvPr>
        </p:nvSpPr>
        <p:spPr>
          <a:xfrm>
            <a:off x="5114930" y="4234934"/>
            <a:ext cx="6449470" cy="1271201"/>
          </a:xfrm>
        </p:spPr>
        <p:txBody>
          <a:bodyPr anchor="t">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 of the presentation</a:t>
            </a:r>
          </a:p>
          <a:p>
            <a:r>
              <a:rPr lang="en-GB"/>
              <a:t>Speaker Name</a:t>
            </a:r>
          </a:p>
          <a:p>
            <a:r>
              <a:rPr lang="en-GB"/>
              <a:t>Date and Location</a:t>
            </a:r>
            <a:endParaRPr lang="en-US"/>
          </a:p>
        </p:txBody>
      </p:sp>
    </p:spTree>
    <p:extLst>
      <p:ext uri="{BB962C8B-B14F-4D97-AF65-F5344CB8AC3E}">
        <p14:creationId xmlns:p14="http://schemas.microsoft.com/office/powerpoint/2010/main" val="10050206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1B1C9A5-AD64-6B03-57C0-F1AA0BB3DCDA}"/>
              </a:ext>
            </a:extLst>
          </p:cNvPr>
          <p:cNvSpPr>
            <a:spLocks noGrp="1"/>
          </p:cNvSpPr>
          <p:nvPr>
            <p:ph type="sldNum" sz="quarter" idx="10"/>
          </p:nvPr>
        </p:nvSpPr>
        <p:spPr/>
        <p:txBody>
          <a:bodyPr/>
          <a:lstStyle/>
          <a:p>
            <a:fld id="{68E16D21-2873-7F4D-BC1C-4DCC7B7156B8}" type="slidenum">
              <a:rPr lang="en-SI" smtClean="0"/>
              <a:pPr/>
              <a:t>‹#›</a:t>
            </a:fld>
            <a:endParaRPr lang="en-SI"/>
          </a:p>
        </p:txBody>
      </p:sp>
    </p:spTree>
    <p:extLst>
      <p:ext uri="{BB962C8B-B14F-4D97-AF65-F5344CB8AC3E}">
        <p14:creationId xmlns:p14="http://schemas.microsoft.com/office/powerpoint/2010/main" val="1190535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24"/>
        <p:cNvGrpSpPr/>
        <p:nvPr/>
      </p:nvGrpSpPr>
      <p:grpSpPr>
        <a:xfrm>
          <a:off x="0" y="0"/>
          <a:ext cx="0" cy="0"/>
          <a:chOff x="0" y="0"/>
          <a:chExt cx="0" cy="0"/>
        </a:xfrm>
      </p:grpSpPr>
      <p:sp>
        <p:nvSpPr>
          <p:cNvPr id="25" name="Google Shape;25;p26"/>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GB"/>
              <a:t>Click to edit Master title style</a:t>
            </a:r>
            <a:endParaRPr/>
          </a:p>
        </p:txBody>
      </p:sp>
    </p:spTree>
    <p:extLst>
      <p:ext uri="{BB962C8B-B14F-4D97-AF65-F5344CB8AC3E}">
        <p14:creationId xmlns:p14="http://schemas.microsoft.com/office/powerpoint/2010/main" val="981372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Content 3/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sz="half" idx="1" hasCustomPrompt="1"/>
          </p:nvPr>
        </p:nvSpPr>
        <p:spPr>
          <a:xfrm>
            <a:off x="704850" y="1377949"/>
            <a:ext cx="3305175" cy="4498975"/>
          </a:xfrm>
        </p:spPr>
        <p:txBody>
          <a:bodyPr>
            <a:normAutofit/>
          </a:bodyPr>
          <a:lstStyle>
            <a:lvl1pPr marL="285750" indent="-285750">
              <a:lnSpc>
                <a:spcPct val="120000"/>
              </a:lnSpc>
              <a:buFont typeface="Arial" panose="020B0604020202020204" pitchFamily="34" charset="0"/>
              <a:buChar char="•"/>
              <a:defRPr sz="1300">
                <a:solidFill>
                  <a:schemeClr val="tx1"/>
                </a:solidFill>
              </a:defRPr>
            </a:lvl1pPr>
            <a:lvl2pPr marL="742950" indent="-285750">
              <a:buFont typeface="Arial" panose="020B0604020202020204" pitchFamily="34" charset="0"/>
              <a:buChar char="•"/>
              <a:defRPr sz="13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Bullet list 1</a:t>
            </a:r>
          </a:p>
          <a:p>
            <a:pPr lvl="0"/>
            <a:r>
              <a:rPr lang="en-GB"/>
              <a:t>Bullet list 2</a:t>
            </a:r>
          </a:p>
          <a:p>
            <a:pPr lvl="0"/>
            <a:r>
              <a:rPr lang="en-GB"/>
              <a:t>Bullet list 3</a:t>
            </a:r>
          </a:p>
          <a:p>
            <a:pPr lvl="1"/>
            <a:r>
              <a:rPr lang="en-GB"/>
              <a:t>Level 2 Bullet list 1</a:t>
            </a:r>
          </a:p>
          <a:p>
            <a:pPr lvl="1"/>
            <a:r>
              <a:rPr lang="en-GB"/>
              <a:t>Level 2 Bullet list 2</a:t>
            </a:r>
          </a:p>
          <a:p>
            <a:pPr lvl="1"/>
            <a:r>
              <a:rPr lang="en-GB"/>
              <a:t>Level 2 Bullet list 3</a:t>
            </a:r>
          </a:p>
          <a:p>
            <a:pPr lvl="0"/>
            <a:r>
              <a:rPr lang="en-GB"/>
              <a:t>Bullet list 4</a:t>
            </a:r>
          </a:p>
          <a:p>
            <a:pPr lvl="1"/>
            <a:r>
              <a:rPr lang="en-GB"/>
              <a:t>Level 2 Bullet list 4</a:t>
            </a:r>
          </a:p>
          <a:p>
            <a:pPr lvl="1"/>
            <a:r>
              <a:rPr lang="en-GB"/>
              <a:t>Level 2 Bullet list 5</a:t>
            </a:r>
          </a:p>
        </p:txBody>
      </p:sp>
      <p:sp>
        <p:nvSpPr>
          <p:cNvPr id="7" name="Slide Number Placeholder 6"/>
          <p:cNvSpPr>
            <a:spLocks noGrp="1"/>
          </p:cNvSpPr>
          <p:nvPr>
            <p:ph type="sldNum" sz="quarter" idx="12"/>
          </p:nvPr>
        </p:nvSpPr>
        <p:spPr/>
        <p:txBody>
          <a:bodyPr/>
          <a:lstStyle/>
          <a:p>
            <a:fld id="{68E16D21-2873-7F4D-BC1C-4DCC7B7156B8}" type="slidenum">
              <a:rPr lang="en-SI" smtClean="0"/>
              <a:t>‹#›</a:t>
            </a:fld>
            <a:endParaRPr lang="en-SI"/>
          </a:p>
        </p:txBody>
      </p:sp>
      <p:sp>
        <p:nvSpPr>
          <p:cNvPr id="8" name="Content Placeholder 2">
            <a:extLst>
              <a:ext uri="{FF2B5EF4-FFF2-40B4-BE49-F238E27FC236}">
                <a16:creationId xmlns:a16="http://schemas.microsoft.com/office/drawing/2014/main" id="{2AA53F0A-0D78-F94E-BF9C-8ACC2184155F}"/>
              </a:ext>
            </a:extLst>
          </p:cNvPr>
          <p:cNvSpPr>
            <a:spLocks noGrp="1"/>
          </p:cNvSpPr>
          <p:nvPr>
            <p:ph sz="half" idx="14"/>
          </p:nvPr>
        </p:nvSpPr>
        <p:spPr>
          <a:xfrm>
            <a:off x="4443412" y="1377949"/>
            <a:ext cx="7028588" cy="4498975"/>
          </a:xfrm>
        </p:spPr>
        <p:txBody>
          <a:bodyPr>
            <a:normAutofit/>
          </a:bodyPr>
          <a:lstStyle>
            <a:lvl1pPr marL="0" indent="0">
              <a:lnSpc>
                <a:spcPct val="120000"/>
              </a:lnSpc>
              <a:buFont typeface="Arial" panose="020B0604020202020204" pitchFamily="34" charset="0"/>
              <a:buNone/>
              <a:defRPr sz="1600">
                <a:solidFill>
                  <a:schemeClr val="tx1"/>
                </a:solidFill>
              </a:defRPr>
            </a:lvl1pPr>
            <a:lvl2pPr marL="457200" indent="0">
              <a:buFont typeface="Arial" panose="020B0604020202020204" pitchFamily="34" charset="0"/>
              <a:buNone/>
              <a:defRPr sz="2000">
                <a:solidFill>
                  <a:schemeClr val="tx1"/>
                </a:solidFill>
              </a:defRPr>
            </a:lvl2pPr>
            <a:lvl3pPr marL="914400" indent="0">
              <a:buFont typeface="Arial" panose="020B0604020202020204" pitchFamily="34" charset="0"/>
              <a:buNone/>
              <a:defRPr sz="2000">
                <a:solidFill>
                  <a:schemeClr val="tx1"/>
                </a:solidFill>
              </a:defRPr>
            </a:lvl3pPr>
            <a:lvl4pPr marL="1371600" indent="0">
              <a:buFont typeface="Arial" panose="020B0604020202020204" pitchFamily="34" charset="0"/>
              <a:buNone/>
              <a:defRPr sz="2000">
                <a:solidFill>
                  <a:schemeClr val="tx1"/>
                </a:solidFill>
              </a:defRPr>
            </a:lvl4pPr>
            <a:lvl5pPr marL="1828800" indent="0">
              <a:buFont typeface="Arial" panose="020B0604020202020204" pitchFamily="34" charset="0"/>
              <a:buNone/>
              <a:defRPr sz="2000">
                <a:solidFill>
                  <a:schemeClr val="tx1"/>
                </a:solidFill>
              </a:defRPr>
            </a:lvl5pPr>
          </a:lstStyle>
          <a:p>
            <a:pPr lvl="0"/>
            <a:r>
              <a:rPr lang="en-GB"/>
              <a:t>Click to edit Master text styles</a:t>
            </a:r>
          </a:p>
        </p:txBody>
      </p:sp>
    </p:spTree>
    <p:extLst>
      <p:ext uri="{BB962C8B-B14F-4D97-AF65-F5344CB8AC3E}">
        <p14:creationId xmlns:p14="http://schemas.microsoft.com/office/powerpoint/2010/main" val="40596507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Default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6442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Content 1/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GB"/>
              <a:t>Slide title</a:t>
            </a:r>
            <a:endParaRPr lang="en-US"/>
          </a:p>
        </p:txBody>
      </p:sp>
      <p:sp>
        <p:nvSpPr>
          <p:cNvPr id="3" name="Content Placeholder 2"/>
          <p:cNvSpPr>
            <a:spLocks noGrp="1"/>
          </p:cNvSpPr>
          <p:nvPr>
            <p:ph idx="1"/>
          </p:nvPr>
        </p:nvSpPr>
        <p:spPr/>
        <p:txBody>
          <a:bodyPr>
            <a:normAutofit/>
          </a:bodyPr>
          <a:lstStyle>
            <a:lvl1pPr marL="285750" indent="-285750">
              <a:lnSpc>
                <a:spcPct val="120000"/>
              </a:lnSpc>
              <a:buClr>
                <a:srgbClr val="3678BD"/>
              </a:buClr>
              <a:buFont typeface="Arial" panose="020B0604020202020204" pitchFamily="34" charset="0"/>
              <a:buChar char="•"/>
              <a:defRPr sz="1800"/>
            </a:lvl1pPr>
            <a:lvl2pPr marL="742950" indent="-285750">
              <a:buFont typeface="Arial" panose="020B0604020202020204" pitchFamily="34" charset="0"/>
              <a:buChar char="•"/>
              <a:defRPr/>
            </a:lvl2pPr>
            <a:lvl3pPr marL="914400" indent="0">
              <a:buNone/>
              <a:defRPr/>
            </a:lvl3pPr>
            <a:lvl4pPr marL="1371600" indent="0">
              <a:buNone/>
              <a:defRPr/>
            </a:lvl4pPr>
            <a:lvl5pPr marL="1828800" indent="0">
              <a:buNone/>
              <a:defRPr/>
            </a:lvl5pPr>
          </a:lstStyle>
          <a:p>
            <a:pPr lvl="0"/>
            <a:r>
              <a:rPr lang="en-US"/>
              <a:t>Edit Master text styles</a:t>
            </a:r>
          </a:p>
        </p:txBody>
      </p:sp>
      <p:sp>
        <p:nvSpPr>
          <p:cNvPr id="6" name="Slide Number Placeholder 5"/>
          <p:cNvSpPr>
            <a:spLocks noGrp="1"/>
          </p:cNvSpPr>
          <p:nvPr>
            <p:ph type="sldNum" sz="quarter" idx="12"/>
          </p:nvPr>
        </p:nvSpPr>
        <p:spPr/>
        <p:txBody>
          <a:bodyPr/>
          <a:lstStyle/>
          <a:p>
            <a:fld id="{68E16D21-2873-7F4D-BC1C-4DCC7B7156B8}" type="slidenum">
              <a:rPr lang="en-SI" smtClean="0"/>
              <a:t>‹#›</a:t>
            </a:fld>
            <a:endParaRPr lang="en-SI"/>
          </a:p>
        </p:txBody>
      </p:sp>
    </p:spTree>
    <p:extLst>
      <p:ext uri="{BB962C8B-B14F-4D97-AF65-F5344CB8AC3E}">
        <p14:creationId xmlns:p14="http://schemas.microsoft.com/office/powerpoint/2010/main" val="62816433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End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EC7484-A3E3-C74A-BC15-3E18069ACD90}"/>
              </a:ext>
            </a:extLst>
          </p:cNvPr>
          <p:cNvSpPr/>
          <p:nvPr userDrawn="1"/>
        </p:nvSpPr>
        <p:spPr>
          <a:xfrm>
            <a:off x="-9524" y="0"/>
            <a:ext cx="12201524" cy="5362575"/>
          </a:xfrm>
          <a:prstGeom prst="rect">
            <a:avLst/>
          </a:prstGeom>
          <a:solidFill>
            <a:srgbClr val="3678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48F1D9E9-0C93-624B-9861-30471BCD6B8F}"/>
              </a:ext>
            </a:extLst>
          </p:cNvPr>
          <p:cNvSpPr/>
          <p:nvPr userDrawn="1"/>
        </p:nvSpPr>
        <p:spPr>
          <a:xfrm>
            <a:off x="-9524" y="4698000"/>
            <a:ext cx="12200400" cy="216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latin typeface="Arial" panose="020B0604020202020204" pitchFamily="34" charset="0"/>
              <a:cs typeface="Arial" panose="020B0604020202020204" pitchFamily="34" charset="0"/>
            </a:endParaRPr>
          </a:p>
        </p:txBody>
      </p:sp>
      <p:pic>
        <p:nvPicPr>
          <p:cNvPr id="10" name="Picture 9" descr="A picture containing graphical user interface&#10;&#10;Description automatically generated">
            <a:extLst>
              <a:ext uri="{FF2B5EF4-FFF2-40B4-BE49-F238E27FC236}">
                <a16:creationId xmlns:a16="http://schemas.microsoft.com/office/drawing/2014/main" id="{EA9C4BA8-0AF4-D648-AE98-33A2D2A473CF}"/>
              </a:ext>
            </a:extLst>
          </p:cNvPr>
          <p:cNvPicPr>
            <a:picLocks noChangeAspect="1"/>
          </p:cNvPicPr>
          <p:nvPr userDrawn="1"/>
        </p:nvPicPr>
        <p:blipFill>
          <a:blip r:embed="rId2"/>
          <a:stretch>
            <a:fillRect/>
          </a:stretch>
        </p:blipFill>
        <p:spPr>
          <a:xfrm>
            <a:off x="0" y="4698000"/>
            <a:ext cx="4411916" cy="2160000"/>
          </a:xfrm>
          <a:prstGeom prst="rect">
            <a:avLst/>
          </a:prstGeom>
        </p:spPr>
      </p:pic>
      <p:sp>
        <p:nvSpPr>
          <p:cNvPr id="15" name="Title 1">
            <a:extLst>
              <a:ext uri="{FF2B5EF4-FFF2-40B4-BE49-F238E27FC236}">
                <a16:creationId xmlns:a16="http://schemas.microsoft.com/office/drawing/2014/main" id="{31CC2A2B-06F1-9C48-A629-7933E41A0098}"/>
              </a:ext>
            </a:extLst>
          </p:cNvPr>
          <p:cNvSpPr txBox="1">
            <a:spLocks/>
          </p:cNvSpPr>
          <p:nvPr userDrawn="1"/>
        </p:nvSpPr>
        <p:spPr>
          <a:xfrm>
            <a:off x="9019848" y="5800726"/>
            <a:ext cx="2747156"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@eu-acer.bsky.social‬</a:t>
            </a: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linkedin.com/company/</a:t>
            </a:r>
            <a:r>
              <a:rPr lang="sl-SI" sz="1300" spc="0">
                <a:latin typeface="Arial" panose="020B0604020202020204" pitchFamily="34" charset="0"/>
                <a:ea typeface="Inter" panose="020B0502030000000004" pitchFamily="34" charset="0"/>
                <a:cs typeface="Arial" panose="020B0604020202020204" pitchFamily="34" charset="0"/>
              </a:rPr>
              <a:t>eu</a:t>
            </a:r>
            <a:r>
              <a:rPr lang="en-GB" sz="1300" spc="0">
                <a:latin typeface="Arial" panose="020B0604020202020204" pitchFamily="34" charset="0"/>
                <a:ea typeface="Inter" panose="020B0502030000000004" pitchFamily="34" charset="0"/>
                <a:cs typeface="Arial" panose="020B0604020202020204" pitchFamily="34" charset="0"/>
              </a:rPr>
              <a:t>-</a:t>
            </a:r>
            <a:r>
              <a:rPr lang="sl-SI" sz="1300" spc="0">
                <a:latin typeface="Arial" panose="020B0604020202020204" pitchFamily="34" charset="0"/>
                <a:ea typeface="Inter" panose="020B0502030000000004" pitchFamily="34" charset="0"/>
                <a:cs typeface="Arial" panose="020B0604020202020204" pitchFamily="34" charset="0"/>
              </a:rPr>
              <a:t>acer</a:t>
            </a:r>
            <a:endParaRPr lang="en-GB" sz="1300" spc="0">
              <a:latin typeface="Arial" panose="020B0604020202020204" pitchFamily="34" charset="0"/>
              <a:ea typeface="Inter" panose="020B0502030000000004" pitchFamily="34" charset="0"/>
              <a:cs typeface="Arial" panose="020B0604020202020204" pitchFamily="34" charset="0"/>
            </a:endParaRPr>
          </a:p>
        </p:txBody>
      </p:sp>
      <p:cxnSp>
        <p:nvCxnSpPr>
          <p:cNvPr id="5" name="Straight Connector 4">
            <a:extLst>
              <a:ext uri="{FF2B5EF4-FFF2-40B4-BE49-F238E27FC236}">
                <a16:creationId xmlns:a16="http://schemas.microsoft.com/office/drawing/2014/main" id="{7B12CBEB-0DAC-8F4B-9A0A-2BFD123ED617}"/>
              </a:ext>
            </a:extLst>
          </p:cNvPr>
          <p:cNvCxnSpPr/>
          <p:nvPr userDrawn="1"/>
        </p:nvCxnSpPr>
        <p:spPr>
          <a:xfrm>
            <a:off x="4411916" y="5219700"/>
            <a:ext cx="0" cy="11030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A8885DA4-0882-6640-9254-F39276BB7056}"/>
              </a:ext>
            </a:extLst>
          </p:cNvPr>
          <p:cNvGrpSpPr/>
          <p:nvPr userDrawn="1"/>
        </p:nvGrpSpPr>
        <p:grpSpPr>
          <a:xfrm>
            <a:off x="5993437" y="5800726"/>
            <a:ext cx="2563387" cy="529025"/>
            <a:chOff x="6806479" y="5800726"/>
            <a:chExt cx="2563387" cy="529025"/>
          </a:xfrm>
        </p:grpSpPr>
        <p:sp>
          <p:nvSpPr>
            <p:cNvPr id="14" name="Title 1">
              <a:extLst>
                <a:ext uri="{FF2B5EF4-FFF2-40B4-BE49-F238E27FC236}">
                  <a16:creationId xmlns:a16="http://schemas.microsoft.com/office/drawing/2014/main" id="{001696BD-2EC4-194B-A7B8-62A129E01F63}"/>
                </a:ext>
              </a:extLst>
            </p:cNvPr>
            <p:cNvSpPr txBox="1">
              <a:spLocks/>
            </p:cNvSpPr>
            <p:nvPr userDrawn="1"/>
          </p:nvSpPr>
          <p:spPr>
            <a:xfrm>
              <a:off x="7062279" y="5800726"/>
              <a:ext cx="2307587" cy="522056"/>
            </a:xfrm>
            <a:prstGeom prst="rect">
              <a:avLst/>
            </a:prstGeom>
          </p:spPr>
          <p:txBody>
            <a:bodyPr vert="horz" lIns="0" tIns="0" rIns="0" bIns="0" rtlCol="0" anchor="b">
              <a:normAutofit/>
            </a:bodyPr>
            <a:lstStyle>
              <a:lvl1pPr algn="l" defTabSz="914400" rtl="0" eaLnBrk="1" latinLnBrk="0" hangingPunct="1">
                <a:lnSpc>
                  <a:spcPct val="90000"/>
                </a:lnSpc>
                <a:spcBef>
                  <a:spcPct val="0"/>
                </a:spcBef>
                <a:buNone/>
                <a:defRPr sz="4500" b="0" i="0" kern="1200" spc="-150">
                  <a:solidFill>
                    <a:schemeClr val="tx1"/>
                  </a:solidFill>
                  <a:latin typeface="Inter" panose="020B0502030000000004" pitchFamily="34" charset="0"/>
                  <a:ea typeface="Inter" panose="020B0502030000000004" pitchFamily="34" charset="0"/>
                  <a:cs typeface="Inter" panose="020B0502030000000004" pitchFamily="34" charset="0"/>
                </a:defRPr>
              </a:lvl1pPr>
            </a:lstStyle>
            <a:p>
              <a:pPr>
                <a:lnSpc>
                  <a:spcPts val="1800"/>
                </a:lnSpc>
              </a:pPr>
              <a:r>
                <a:rPr lang="en-GB" sz="1300" u="none" spc="0" err="1">
                  <a:latin typeface="Arial" panose="020B0604020202020204" pitchFamily="34" charset="0"/>
                  <a:ea typeface="Inter" panose="020B0502030000000004" pitchFamily="34" charset="0"/>
                  <a:cs typeface="Arial" panose="020B0604020202020204" pitchFamily="34" charset="0"/>
                </a:rPr>
                <a:t>info@acer.europa.eu</a:t>
              </a:r>
              <a:endParaRPr lang="en-GB" sz="1300" u="none" spc="0">
                <a:latin typeface="Arial" panose="020B0604020202020204" pitchFamily="34" charset="0"/>
                <a:ea typeface="Inter" panose="020B0502030000000004" pitchFamily="34" charset="0"/>
                <a:cs typeface="Arial" panose="020B0604020202020204" pitchFamily="34" charset="0"/>
              </a:endParaRPr>
            </a:p>
            <a:p>
              <a:pPr>
                <a:lnSpc>
                  <a:spcPts val="1800"/>
                </a:lnSpc>
              </a:pPr>
              <a:r>
                <a:rPr lang="en-GB" sz="1300" spc="0">
                  <a:latin typeface="Arial" panose="020B0604020202020204" pitchFamily="34" charset="0"/>
                  <a:ea typeface="Inter" panose="020B0502030000000004" pitchFamily="34" charset="0"/>
                  <a:cs typeface="Arial" panose="020B0604020202020204" pitchFamily="34" charset="0"/>
                </a:rPr>
                <a:t>acer.europa.eu</a:t>
              </a:r>
              <a:endParaRPr lang="en-SI" sz="1300" spc="0">
                <a:latin typeface="Arial" panose="020B0604020202020204" pitchFamily="34" charset="0"/>
                <a:ea typeface="Inter" panose="020B0502030000000004" pitchFamily="34" charset="0"/>
                <a:cs typeface="Arial" panose="020B0604020202020204" pitchFamily="34" charset="0"/>
              </a:endParaRPr>
            </a:p>
          </p:txBody>
        </p:sp>
        <p:pic>
          <p:nvPicPr>
            <p:cNvPr id="17" name="Picture 16">
              <a:extLst>
                <a:ext uri="{FF2B5EF4-FFF2-40B4-BE49-F238E27FC236}">
                  <a16:creationId xmlns:a16="http://schemas.microsoft.com/office/drawing/2014/main" id="{86AEEF0F-3AEB-C345-8CAB-7C7FCCF315B8}"/>
                </a:ext>
              </a:extLst>
            </p:cNvPr>
            <p:cNvPicPr>
              <a:picLocks noChangeAspect="1"/>
            </p:cNvPicPr>
            <p:nvPr userDrawn="1"/>
          </p:nvPicPr>
          <p:blipFill>
            <a:blip r:embed="rId3"/>
            <a:stretch>
              <a:fillRect/>
            </a:stretch>
          </p:blipFill>
          <p:spPr>
            <a:xfrm>
              <a:off x="6808398" y="5925525"/>
              <a:ext cx="180000" cy="180000"/>
            </a:xfrm>
            <a:prstGeom prst="rect">
              <a:avLst/>
            </a:prstGeom>
          </p:spPr>
        </p:pic>
        <p:pic>
          <p:nvPicPr>
            <p:cNvPr id="23" name="Picture 22">
              <a:extLst>
                <a:ext uri="{FF2B5EF4-FFF2-40B4-BE49-F238E27FC236}">
                  <a16:creationId xmlns:a16="http://schemas.microsoft.com/office/drawing/2014/main" id="{DCA2645C-0119-3745-BB46-C257A4A0C892}"/>
                </a:ext>
              </a:extLst>
            </p:cNvPr>
            <p:cNvPicPr>
              <a:picLocks noChangeAspect="1"/>
            </p:cNvPicPr>
            <p:nvPr userDrawn="1"/>
          </p:nvPicPr>
          <p:blipFill>
            <a:blip r:embed="rId4"/>
            <a:stretch>
              <a:fillRect/>
            </a:stretch>
          </p:blipFill>
          <p:spPr>
            <a:xfrm>
              <a:off x="6806479" y="6149751"/>
              <a:ext cx="180000" cy="180000"/>
            </a:xfrm>
            <a:prstGeom prst="rect">
              <a:avLst/>
            </a:prstGeom>
          </p:spPr>
        </p:pic>
      </p:grpSp>
      <p:sp>
        <p:nvSpPr>
          <p:cNvPr id="37" name="Rectangle 36">
            <a:hlinkClick r:id="rId5"/>
            <a:extLst>
              <a:ext uri="{FF2B5EF4-FFF2-40B4-BE49-F238E27FC236}">
                <a16:creationId xmlns:a16="http://schemas.microsoft.com/office/drawing/2014/main" id="{92BB9A27-A91C-D47A-4547-95F98099B144}"/>
              </a:ext>
            </a:extLst>
          </p:cNvPr>
          <p:cNvSpPr/>
          <p:nvPr userDrawn="1"/>
        </p:nvSpPr>
        <p:spPr>
          <a:xfrm>
            <a:off x="5959475" y="5925525"/>
            <a:ext cx="1892299"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hlinkClick r:id="rId6"/>
            <a:extLst>
              <a:ext uri="{FF2B5EF4-FFF2-40B4-BE49-F238E27FC236}">
                <a16:creationId xmlns:a16="http://schemas.microsoft.com/office/drawing/2014/main" id="{5B81A450-0531-5133-21AD-57109FEE8FAF}"/>
              </a:ext>
            </a:extLst>
          </p:cNvPr>
          <p:cNvSpPr/>
          <p:nvPr userDrawn="1"/>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1" name="Picture 40" descr="Icon&#10;&#10;Description automatically generated">
            <a:extLst>
              <a:ext uri="{FF2B5EF4-FFF2-40B4-BE49-F238E27FC236}">
                <a16:creationId xmlns:a16="http://schemas.microsoft.com/office/drawing/2014/main" id="{62395AA7-39B4-610C-D531-619C75175BC3}"/>
              </a:ext>
            </a:extLst>
          </p:cNvPr>
          <p:cNvPicPr>
            <a:picLocks noChangeAspect="1"/>
          </p:cNvPicPr>
          <p:nvPr userDrawn="1"/>
        </p:nvPicPr>
        <p:blipFill rotWithShape="1">
          <a:blip r:embed="rId7"/>
          <a:srcRect r="12743"/>
          <a:stretch/>
        </p:blipFill>
        <p:spPr>
          <a:xfrm>
            <a:off x="8781798" y="6144981"/>
            <a:ext cx="181555" cy="175836"/>
          </a:xfrm>
          <a:prstGeom prst="rect">
            <a:avLst/>
          </a:prstGeom>
        </p:spPr>
      </p:pic>
      <p:sp>
        <p:nvSpPr>
          <p:cNvPr id="43" name="Rectangle 42">
            <a:hlinkClick r:id="rId8"/>
            <a:extLst>
              <a:ext uri="{FF2B5EF4-FFF2-40B4-BE49-F238E27FC236}">
                <a16:creationId xmlns:a16="http://schemas.microsoft.com/office/drawing/2014/main" id="{2E8A56FA-7FF1-5669-1827-A958CE62CD8E}"/>
              </a:ext>
            </a:extLst>
          </p:cNvPr>
          <p:cNvSpPr/>
          <p:nvPr userDrawn="1"/>
        </p:nvSpPr>
        <p:spPr>
          <a:xfrm>
            <a:off x="8781798" y="6137051"/>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blue butterfly on a black background&#10;&#10;AI-generated content may be incorrect.">
            <a:extLst>
              <a:ext uri="{FF2B5EF4-FFF2-40B4-BE49-F238E27FC236}">
                <a16:creationId xmlns:a16="http://schemas.microsoft.com/office/drawing/2014/main" id="{14C0BA5E-89A4-028D-380F-76241E0AE4A2}"/>
              </a:ext>
            </a:extLst>
          </p:cNvPr>
          <p:cNvPicPr>
            <a:picLocks noChangeAspect="1"/>
          </p:cNvPicPr>
          <p:nvPr userDrawn="1"/>
        </p:nvPicPr>
        <p:blipFill>
          <a:blip r:embed="rId9"/>
          <a:srcRect l="16150" t="16771" r="15125" b="16972"/>
          <a:stretch>
            <a:fillRect/>
          </a:stretch>
        </p:blipFill>
        <p:spPr>
          <a:xfrm>
            <a:off x="8764587" y="5901044"/>
            <a:ext cx="211137" cy="203554"/>
          </a:xfrm>
          <a:prstGeom prst="rect">
            <a:avLst/>
          </a:prstGeom>
        </p:spPr>
      </p:pic>
      <p:sp>
        <p:nvSpPr>
          <p:cNvPr id="2" name="Rectangle 1">
            <a:hlinkClick r:id="rId8"/>
            <a:extLst>
              <a:ext uri="{FF2B5EF4-FFF2-40B4-BE49-F238E27FC236}">
                <a16:creationId xmlns:a16="http://schemas.microsoft.com/office/drawing/2014/main" id="{707F8A41-2F43-4452-3231-EF3DC6170271}"/>
              </a:ext>
            </a:extLst>
          </p:cNvPr>
          <p:cNvSpPr/>
          <p:nvPr userDrawn="1"/>
        </p:nvSpPr>
        <p:spPr>
          <a:xfrm>
            <a:off x="8794874" y="6143846"/>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071978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lide simpl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0AB88-5D9B-41C1-EC1C-90739C8D57AB}"/>
              </a:ext>
            </a:extLst>
          </p:cNvPr>
          <p:cNvSpPr>
            <a:spLocks noGrp="1"/>
          </p:cNvSpPr>
          <p:nvPr>
            <p:ph type="title"/>
          </p:nvPr>
        </p:nvSpPr>
        <p:spPr/>
        <p:txBody>
          <a:bodyPr/>
          <a:lstStyle/>
          <a:p>
            <a:r>
              <a:rPr lang="en-US"/>
              <a:t>Click to edit Master title style</a:t>
            </a:r>
            <a:endParaRPr lang="en-BE"/>
          </a:p>
        </p:txBody>
      </p:sp>
      <p:pic>
        <p:nvPicPr>
          <p:cNvPr id="3" name="Picture 2" descr="A blue text on a black background&#10;&#10;AI-generated content may be incorrect.">
            <a:extLst>
              <a:ext uri="{FF2B5EF4-FFF2-40B4-BE49-F238E27FC236}">
                <a16:creationId xmlns:a16="http://schemas.microsoft.com/office/drawing/2014/main" id="{83B48488-01C4-E708-7523-AE514B94A1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6614" y="6418444"/>
            <a:ext cx="1568302" cy="287522"/>
          </a:xfrm>
          <a:prstGeom prst="rect">
            <a:avLst/>
          </a:prstGeom>
        </p:spPr>
      </p:pic>
    </p:spTree>
    <p:extLst>
      <p:ext uri="{BB962C8B-B14F-4D97-AF65-F5344CB8AC3E}">
        <p14:creationId xmlns:p14="http://schemas.microsoft.com/office/powerpoint/2010/main" val="24648482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lide simple">
    <p:spTree>
      <p:nvGrpSpPr>
        <p:cNvPr id="1" name=""/>
        <p:cNvGrpSpPr/>
        <p:nvPr/>
      </p:nvGrpSpPr>
      <p:grpSpPr>
        <a:xfrm>
          <a:off x="0" y="0"/>
          <a:ext cx="0" cy="0"/>
          <a:chOff x="0" y="0"/>
          <a:chExt cx="0" cy="0"/>
        </a:xfrm>
      </p:grpSpPr>
      <p:pic>
        <p:nvPicPr>
          <p:cNvPr id="3" name="Picture 2" descr="A blue text on a black background&#10;&#10;AI-generated content may be incorrect.">
            <a:extLst>
              <a:ext uri="{FF2B5EF4-FFF2-40B4-BE49-F238E27FC236}">
                <a16:creationId xmlns:a16="http://schemas.microsoft.com/office/drawing/2014/main" id="{7A962319-356D-D9FE-CFAF-E0BF2E10A7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76614" y="6418444"/>
            <a:ext cx="1568302" cy="287522"/>
          </a:xfrm>
          <a:prstGeom prst="rect">
            <a:avLst/>
          </a:prstGeom>
        </p:spPr>
      </p:pic>
      <p:sp>
        <p:nvSpPr>
          <p:cNvPr id="5" name="Title Placeholder 1">
            <a:extLst>
              <a:ext uri="{FF2B5EF4-FFF2-40B4-BE49-F238E27FC236}">
                <a16:creationId xmlns:a16="http://schemas.microsoft.com/office/drawing/2014/main" id="{BA4685C6-9BA5-83E7-A19C-F209794C70A8}"/>
              </a:ext>
            </a:extLst>
          </p:cNvPr>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a:t>Click to edit Master title style</a:t>
            </a:r>
            <a:endParaRPr lang="es-ES"/>
          </a:p>
        </p:txBody>
      </p:sp>
      <p:sp>
        <p:nvSpPr>
          <p:cNvPr id="6" name="Text Placeholder 2">
            <a:extLst>
              <a:ext uri="{FF2B5EF4-FFF2-40B4-BE49-F238E27FC236}">
                <a16:creationId xmlns:a16="http://schemas.microsoft.com/office/drawing/2014/main" id="{7F13E27F-1ADB-F422-D16B-B7C406503C61}"/>
              </a:ext>
            </a:extLst>
          </p:cNvPr>
          <p:cNvSpPr>
            <a:spLocks noGrp="1"/>
          </p:cNvSpPr>
          <p:nvPr>
            <p:ph idx="1" hasCustomPrompt="1"/>
          </p:nvPr>
        </p:nvSpPr>
        <p:spPr>
          <a:xfrm>
            <a:off x="838200" y="1825625"/>
            <a:ext cx="10515600" cy="4351338"/>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713810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tle slide win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42305691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 sola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36881413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slide hydro">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saturation sat="300000"/>
                    </a14:imgEffect>
                  </a14:imgLayer>
                </a14:imgProps>
              </a:ex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10693634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slide grid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13268465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market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20875023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EV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25346037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lide stor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8932170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customer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21029104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lide energy securit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7969E8-003A-BBD8-86F0-F1B5635D90BC}"/>
              </a:ext>
            </a:extLst>
          </p:cNvPr>
          <p:cNvPicPr>
            <a:picLocks noChangeAspect="1"/>
          </p:cNvPicPr>
          <p:nvPr userDrawn="1"/>
        </p:nvPicPr>
        <p:blipFill>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a:xfrm>
            <a:off x="-6932" y="0"/>
            <a:ext cx="12198931" cy="6858000"/>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F10A056E-4293-C4A5-B0FC-76C492415A6E}"/>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
        <p:nvSpPr>
          <p:cNvPr id="2" name="Title 1"/>
          <p:cNvSpPr>
            <a:spLocks noGrp="1"/>
          </p:cNvSpPr>
          <p:nvPr>
            <p:ph type="title" hasCustomPrompt="1"/>
          </p:nvPr>
        </p:nvSpPr>
        <p:spPr>
          <a:xfrm>
            <a:off x="838200" y="1502335"/>
            <a:ext cx="8794981" cy="1926665"/>
          </a:xfrm>
        </p:spPr>
        <p:txBody>
          <a:bodyPr anchor="t">
            <a:noAutofit/>
          </a:bodyPr>
          <a:lstStyle>
            <a:lvl1pPr>
              <a:defRPr sz="7500"/>
            </a:lvl1pPr>
          </a:lstStyle>
          <a:p>
            <a:r>
              <a:rPr lang="en-GB"/>
              <a:t>T</a:t>
            </a:r>
            <a:r>
              <a:rPr lang="en-BE"/>
              <a:t>itle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spTree>
    <p:extLst>
      <p:ext uri="{BB962C8B-B14F-4D97-AF65-F5344CB8AC3E}">
        <p14:creationId xmlns:p14="http://schemas.microsoft.com/office/powerpoint/2010/main" val="401923253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solidFill>
          <a:schemeClr val="bg1">
            <a:lumMod val="85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7F104D2-C079-FE65-FFD8-AAF40A991669}"/>
              </a:ext>
            </a:extLst>
          </p:cNvPr>
          <p:cNvSpPr>
            <a:spLocks noGrp="1"/>
          </p:cNvSpPr>
          <p:nvPr>
            <p:ph type="pic" sz="quarter" idx="15"/>
          </p:nvPr>
        </p:nvSpPr>
        <p:spPr>
          <a:xfrm>
            <a:off x="0" y="0"/>
            <a:ext cx="12192000" cy="6858000"/>
          </a:xfrm>
          <a:solidFill>
            <a:schemeClr val="bg1"/>
          </a:solidFill>
        </p:spPr>
        <p:txBody>
          <a:bodyPr/>
          <a:lstStyle/>
          <a:p>
            <a:r>
              <a:rPr lang="en-US"/>
              <a:t>Click icon to add picture</a:t>
            </a:r>
            <a:endParaRPr lang="en-PH"/>
          </a:p>
        </p:txBody>
      </p:sp>
      <p:sp>
        <p:nvSpPr>
          <p:cNvPr id="2" name="Title 1"/>
          <p:cNvSpPr>
            <a:spLocks noGrp="1"/>
          </p:cNvSpPr>
          <p:nvPr>
            <p:ph type="title" hasCustomPrompt="1"/>
          </p:nvPr>
        </p:nvSpPr>
        <p:spPr>
          <a:xfrm>
            <a:off x="838200" y="1502335"/>
            <a:ext cx="8794981" cy="1926665"/>
          </a:xfrm>
        </p:spPr>
        <p:txBody>
          <a:bodyPr anchor="t">
            <a:noAutofit/>
          </a:bodyPr>
          <a:lstStyle>
            <a:lvl1pPr>
              <a:defRPr sz="7500">
                <a:solidFill>
                  <a:schemeClr val="accent1"/>
                </a:solidFill>
              </a:defRPr>
            </a:lvl1pPr>
          </a:lstStyle>
          <a:p>
            <a:r>
              <a:rPr lang="en-GB"/>
              <a:t>T</a:t>
            </a:r>
            <a:r>
              <a:rPr lang="en-BE" err="1"/>
              <a:t>itle</a:t>
            </a:r>
            <a:r>
              <a:rPr lang="en-BE"/>
              <a:t>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tx1"/>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tx1"/>
                </a:solidFill>
                <a:latin typeface="Arial" panose="020B0604020202020204" pitchFamily="34" charset="0"/>
              </a:defRPr>
            </a:lvl1pPr>
          </a:lstStyle>
          <a:p>
            <a:pPr lvl="0"/>
            <a:r>
              <a:rPr lang="en-BE"/>
              <a:t>You can add some extra information here. Try to keep it to 2 lines maximum.</a:t>
            </a:r>
            <a:endParaRPr lang="en-US"/>
          </a:p>
        </p:txBody>
      </p:sp>
      <p:pic>
        <p:nvPicPr>
          <p:cNvPr id="3" name="Picture 2" descr="A blue text on a black background&#10;&#10;AI-generated content may be incorrect.">
            <a:extLst>
              <a:ext uri="{FF2B5EF4-FFF2-40B4-BE49-F238E27FC236}">
                <a16:creationId xmlns:a16="http://schemas.microsoft.com/office/drawing/2014/main" id="{D92AB792-4424-28BA-FB14-5C4BE50E7B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79389" y="239836"/>
            <a:ext cx="2572555" cy="471635"/>
          </a:xfrm>
          <a:prstGeom prst="rect">
            <a:avLst/>
          </a:prstGeom>
        </p:spPr>
      </p:pic>
    </p:spTree>
    <p:extLst>
      <p:ext uri="{BB962C8B-B14F-4D97-AF65-F5344CB8AC3E}">
        <p14:creationId xmlns:p14="http://schemas.microsoft.com/office/powerpoint/2010/main" val="22697984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1502335"/>
            <a:ext cx="8794981" cy="1926665"/>
          </a:xfrm>
        </p:spPr>
        <p:txBody>
          <a:bodyPr anchor="t">
            <a:noAutofit/>
          </a:bodyPr>
          <a:lstStyle>
            <a:lvl1pPr>
              <a:defRPr sz="7500">
                <a:solidFill>
                  <a:schemeClr val="bg1"/>
                </a:solidFill>
              </a:defRPr>
            </a:lvl1pPr>
          </a:lstStyle>
          <a:p>
            <a:r>
              <a:rPr lang="en-GB"/>
              <a:t>T</a:t>
            </a:r>
            <a:r>
              <a:rPr lang="en-BE" err="1"/>
              <a:t>itle</a:t>
            </a:r>
            <a:r>
              <a:rPr lang="en-BE"/>
              <a:t> of presentation</a:t>
            </a:r>
            <a:endParaRPr lang="en-GB"/>
          </a:p>
        </p:txBody>
      </p:sp>
      <p:sp>
        <p:nvSpPr>
          <p:cNvPr id="4" name="Text Placeholder 5">
            <a:extLst>
              <a:ext uri="{FF2B5EF4-FFF2-40B4-BE49-F238E27FC236}">
                <a16:creationId xmlns:a16="http://schemas.microsoft.com/office/drawing/2014/main" id="{BB4261B3-1AAF-2756-B37B-7BA63B4BF25B}"/>
              </a:ext>
            </a:extLst>
          </p:cNvPr>
          <p:cNvSpPr>
            <a:spLocks noGrp="1"/>
          </p:cNvSpPr>
          <p:nvPr>
            <p:ph type="body" sz="quarter" idx="13" hasCustomPrompt="1"/>
          </p:nvPr>
        </p:nvSpPr>
        <p:spPr>
          <a:xfrm>
            <a:off x="838199" y="4608927"/>
            <a:ext cx="5717483" cy="415512"/>
          </a:xfrm>
          <a:prstGeom prst="rect">
            <a:avLst/>
          </a:prstGeom>
        </p:spPr>
        <p:txBody>
          <a:bodyPr anchor="t">
            <a:normAutofit/>
          </a:bodyPr>
          <a:lstStyle>
            <a:lvl1pPr marL="0" indent="0">
              <a:buFont typeface="Arial" panose="020B0604020202020204" pitchFamily="34" charset="0"/>
              <a:buNone/>
              <a:defRPr sz="2700">
                <a:solidFill>
                  <a:schemeClr val="accent2"/>
                </a:solidFill>
              </a:defRPr>
            </a:lvl1pPr>
          </a:lstStyle>
          <a:p>
            <a:pPr lvl="0"/>
            <a:r>
              <a:rPr lang="en-BE"/>
              <a:t>Subtitle of presentation (optional) </a:t>
            </a:r>
            <a:endParaRPr lang="en-US"/>
          </a:p>
        </p:txBody>
      </p:sp>
      <p:sp>
        <p:nvSpPr>
          <p:cNvPr id="5" name="Text Placeholder 5">
            <a:extLst>
              <a:ext uri="{FF2B5EF4-FFF2-40B4-BE49-F238E27FC236}">
                <a16:creationId xmlns:a16="http://schemas.microsoft.com/office/drawing/2014/main" id="{BE087408-F54D-1F11-188B-B89D080A3CAE}"/>
              </a:ext>
            </a:extLst>
          </p:cNvPr>
          <p:cNvSpPr>
            <a:spLocks noGrp="1"/>
          </p:cNvSpPr>
          <p:nvPr>
            <p:ph type="body" sz="quarter" idx="14" hasCustomPrompt="1"/>
          </p:nvPr>
        </p:nvSpPr>
        <p:spPr>
          <a:xfrm>
            <a:off x="838200" y="5232398"/>
            <a:ext cx="5717484" cy="596901"/>
          </a:xfrm>
          <a:prstGeom prst="rect">
            <a:avLst/>
          </a:prstGeom>
        </p:spPr>
        <p:txBody>
          <a:bodyPr anchor="t">
            <a:noAutofit/>
          </a:bodyPr>
          <a:lstStyle>
            <a:lvl1pPr marL="0" indent="0">
              <a:buFont typeface="Arial" panose="020B0604020202020204" pitchFamily="34" charset="0"/>
              <a:buNone/>
              <a:defRPr sz="1800">
                <a:solidFill>
                  <a:schemeClr val="bg1"/>
                </a:solidFill>
                <a:latin typeface="Arial" panose="020B0604020202020204" pitchFamily="34" charset="0"/>
              </a:defRPr>
            </a:lvl1pPr>
          </a:lstStyle>
          <a:p>
            <a:pPr lvl="0"/>
            <a:r>
              <a:rPr lang="en-BE"/>
              <a:t>You can add some extra information here. Try to keep it to 2 lines maximum.</a:t>
            </a:r>
            <a:endParaRPr lang="en-US"/>
          </a:p>
        </p:txBody>
      </p:sp>
      <p:pic>
        <p:nvPicPr>
          <p:cNvPr id="7" name="Picture 6">
            <a:extLst>
              <a:ext uri="{FF2B5EF4-FFF2-40B4-BE49-F238E27FC236}">
                <a16:creationId xmlns:a16="http://schemas.microsoft.com/office/drawing/2014/main" id="{46BF06E6-9908-3013-1C82-5B116609B35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379389" y="239836"/>
            <a:ext cx="2572554" cy="471635"/>
          </a:xfrm>
          <a:prstGeom prst="rect">
            <a:avLst/>
          </a:prstGeom>
        </p:spPr>
      </p:pic>
    </p:spTree>
    <p:extLst>
      <p:ext uri="{BB962C8B-B14F-4D97-AF65-F5344CB8AC3E}">
        <p14:creationId xmlns:p14="http://schemas.microsoft.com/office/powerpoint/2010/main" val="40046343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ivider with video">
    <p:bg>
      <p:bgPr>
        <a:solidFill>
          <a:schemeClr val="bg1"/>
        </a:solidFill>
        <a:effectLst/>
      </p:bgPr>
    </p:bg>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14868D2C-31C3-36FB-791F-ACA31C50A29E}"/>
              </a:ext>
            </a:extLst>
          </p:cNvPr>
          <p:cNvSpPr>
            <a:spLocks noGrp="1"/>
          </p:cNvSpPr>
          <p:nvPr>
            <p:ph type="media" sz="quarter" idx="10"/>
          </p:nvPr>
        </p:nvSpPr>
        <p:spPr>
          <a:xfrm>
            <a:off x="0" y="0"/>
            <a:ext cx="12192000" cy="6858000"/>
          </a:xfrm>
        </p:spPr>
        <p:txBody>
          <a:bodyPr/>
          <a:lstStyle/>
          <a:p>
            <a:r>
              <a:rPr lang="en-US"/>
              <a:t>Click icon to add media</a:t>
            </a:r>
            <a:endParaRPr lang="en-BE"/>
          </a:p>
        </p:txBody>
      </p:sp>
      <p:sp>
        <p:nvSpPr>
          <p:cNvPr id="5" name="Title 1">
            <a:extLst>
              <a:ext uri="{FF2B5EF4-FFF2-40B4-BE49-F238E27FC236}">
                <a16:creationId xmlns:a16="http://schemas.microsoft.com/office/drawing/2014/main" id="{17BAF446-02A9-C673-53B7-FD6626C7FFCC}"/>
              </a:ext>
            </a:extLst>
          </p:cNvPr>
          <p:cNvSpPr>
            <a:spLocks noGrp="1"/>
          </p:cNvSpPr>
          <p:nvPr>
            <p:ph type="title" hasCustomPrompt="1"/>
          </p:nvPr>
        </p:nvSpPr>
        <p:spPr>
          <a:xfrm>
            <a:off x="1274884" y="3585687"/>
            <a:ext cx="9642231" cy="1508827"/>
          </a:xfrm>
        </p:spPr>
        <p:txBody>
          <a:bodyPr anchor="ctr">
            <a:noAutofit/>
          </a:bodyPr>
          <a:lstStyle>
            <a:lvl1pPr algn="ctr">
              <a:defRPr sz="7500" b="0">
                <a:solidFill>
                  <a:schemeClr val="accent1"/>
                </a:solidFill>
              </a:defRPr>
            </a:lvl1pPr>
          </a:lstStyle>
          <a:p>
            <a:r>
              <a:rPr lang="en-US"/>
              <a:t>Text here</a:t>
            </a:r>
            <a:endParaRPr lang="en-GB"/>
          </a:p>
        </p:txBody>
      </p:sp>
      <p:pic>
        <p:nvPicPr>
          <p:cNvPr id="4" name="Picture 3" descr="A blue text on a black background&#10;&#10;AI-generated content may be incorrect.">
            <a:extLst>
              <a:ext uri="{FF2B5EF4-FFF2-40B4-BE49-F238E27FC236}">
                <a16:creationId xmlns:a16="http://schemas.microsoft.com/office/drawing/2014/main" id="{D6A54BD3-FDE3-FF83-6C0F-617059AD20B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6614" y="6418444"/>
            <a:ext cx="1568302" cy="287522"/>
          </a:xfrm>
          <a:prstGeom prst="rect">
            <a:avLst/>
          </a:prstGeom>
        </p:spPr>
      </p:pic>
    </p:spTree>
    <p:extLst>
      <p:ext uri="{BB962C8B-B14F-4D97-AF65-F5344CB8AC3E}">
        <p14:creationId xmlns:p14="http://schemas.microsoft.com/office/powerpoint/2010/main" val="25185917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divider with logo">
    <p:bg>
      <p:bgPr>
        <a:solidFill>
          <a:schemeClr val="accent3"/>
        </a:solidFill>
        <a:effectLst/>
      </p:bgPr>
    </p:bg>
    <p:spTree>
      <p:nvGrpSpPr>
        <p:cNvPr id="1" name=""/>
        <p:cNvGrpSpPr/>
        <p:nvPr/>
      </p:nvGrpSpPr>
      <p:grpSpPr>
        <a:xfrm>
          <a:off x="0" y="0"/>
          <a:ext cx="0" cy="0"/>
          <a:chOff x="0" y="0"/>
          <a:chExt cx="0" cy="0"/>
        </a:xfrm>
      </p:grpSpPr>
      <p:pic>
        <p:nvPicPr>
          <p:cNvPr id="8" name="Picture 2" descr="Eurelectric Power Summit 2019 - Downloadable content">
            <a:extLst>
              <a:ext uri="{FF2B5EF4-FFF2-40B4-BE49-F238E27FC236}">
                <a16:creationId xmlns:a16="http://schemas.microsoft.com/office/drawing/2014/main" id="{416984A8-A092-45A0-B56C-D7B55CFD51E8}"/>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4723414" y="-901700"/>
            <a:ext cx="8661400" cy="8661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2394B85-B39D-4BE7-A334-787162CB4A41}"/>
              </a:ext>
            </a:extLst>
          </p:cNvPr>
          <p:cNvSpPr>
            <a:spLocks noGrp="1"/>
          </p:cNvSpPr>
          <p:nvPr>
            <p:ph type="title" hasCustomPrompt="1"/>
          </p:nvPr>
        </p:nvSpPr>
        <p:spPr>
          <a:xfrm>
            <a:off x="380999" y="2318273"/>
            <a:ext cx="7040753" cy="2221454"/>
          </a:xfrm>
        </p:spPr>
        <p:txBody>
          <a:bodyPr anchor="ctr"/>
          <a:lstStyle>
            <a:lvl1pPr algn="l">
              <a:defRPr sz="7200">
                <a:solidFill>
                  <a:schemeClr val="tx1"/>
                </a:solidFill>
              </a:defRPr>
            </a:lvl1pPr>
          </a:lstStyle>
          <a:p>
            <a:r>
              <a:rPr lang="en-GB"/>
              <a:t>Insert Salutation 72pt</a:t>
            </a:r>
            <a:endParaRPr lang="en-US"/>
          </a:p>
        </p:txBody>
      </p:sp>
    </p:spTree>
    <p:extLst>
      <p:ext uri="{BB962C8B-B14F-4D97-AF65-F5344CB8AC3E}">
        <p14:creationId xmlns:p14="http://schemas.microsoft.com/office/powerpoint/2010/main" val="24479941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C35EA4"/>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 key messages">
    <p:spTree>
      <p:nvGrpSpPr>
        <p:cNvPr id="1" name=""/>
        <p:cNvGrpSpPr/>
        <p:nvPr/>
      </p:nvGrpSpPr>
      <p:grpSpPr>
        <a:xfrm>
          <a:off x="0" y="0"/>
          <a:ext cx="0" cy="0"/>
          <a:chOff x="0" y="0"/>
          <a:chExt cx="0" cy="0"/>
        </a:xfrm>
      </p:grpSpPr>
      <p:pic>
        <p:nvPicPr>
          <p:cNvPr id="5" name="Picture 4" descr="A blue text on a black background&#10;&#10;AI-generated content may be incorrect.">
            <a:extLst>
              <a:ext uri="{FF2B5EF4-FFF2-40B4-BE49-F238E27FC236}">
                <a16:creationId xmlns:a16="http://schemas.microsoft.com/office/drawing/2014/main" id="{39B8D9FF-AD1E-E531-1888-B5ED9F5AD7D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6614" y="6418444"/>
            <a:ext cx="1568302" cy="287522"/>
          </a:xfrm>
          <a:prstGeom prst="rect">
            <a:avLst/>
          </a:prstGeom>
        </p:spPr>
      </p:pic>
      <p:sp>
        <p:nvSpPr>
          <p:cNvPr id="7" name="Title 1">
            <a:extLst>
              <a:ext uri="{FF2B5EF4-FFF2-40B4-BE49-F238E27FC236}">
                <a16:creationId xmlns:a16="http://schemas.microsoft.com/office/drawing/2014/main" id="{F7D1C219-B08D-E9B9-B360-9FF270B41E5B}"/>
              </a:ext>
            </a:extLst>
          </p:cNvPr>
          <p:cNvSpPr>
            <a:spLocks noGrp="1"/>
          </p:cNvSpPr>
          <p:nvPr>
            <p:ph type="title" hasCustomPrompt="1"/>
          </p:nvPr>
        </p:nvSpPr>
        <p:spPr>
          <a:xfrm>
            <a:off x="838200" y="365126"/>
            <a:ext cx="10515600" cy="885132"/>
          </a:xfrm>
          <a:noFill/>
        </p:spPr>
        <p:txBody>
          <a:bodyPr/>
          <a:lstStyle>
            <a:lvl1pPr algn="ctr">
              <a:defRPr/>
            </a:lvl1pPr>
          </a:lstStyle>
          <a:p>
            <a:pPr algn="ctr"/>
            <a:r>
              <a:rPr lang="en-GB"/>
              <a:t>Three Key Messages</a:t>
            </a:r>
          </a:p>
        </p:txBody>
      </p:sp>
      <p:sp>
        <p:nvSpPr>
          <p:cNvPr id="9" name="Rectangle 8">
            <a:extLst>
              <a:ext uri="{FF2B5EF4-FFF2-40B4-BE49-F238E27FC236}">
                <a16:creationId xmlns:a16="http://schemas.microsoft.com/office/drawing/2014/main" id="{C0517D70-1918-CB5C-F92E-AE101B433E6E}"/>
              </a:ext>
            </a:extLst>
          </p:cNvPr>
          <p:cNvSpPr/>
          <p:nvPr/>
        </p:nvSpPr>
        <p:spPr>
          <a:xfrm>
            <a:off x="4343031" y="1522097"/>
            <a:ext cx="3505936" cy="350984"/>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500">
              <a:solidFill>
                <a:schemeClr val="tx1"/>
              </a:solidFill>
              <a:latin typeface="+mj-lt"/>
            </a:endParaRPr>
          </a:p>
        </p:txBody>
      </p:sp>
      <p:sp>
        <p:nvSpPr>
          <p:cNvPr id="10" name="Rectangle 9">
            <a:extLst>
              <a:ext uri="{FF2B5EF4-FFF2-40B4-BE49-F238E27FC236}">
                <a16:creationId xmlns:a16="http://schemas.microsoft.com/office/drawing/2014/main" id="{AAE51DE9-5AA4-DC42-8D79-B89C2C0C33CC}"/>
              </a:ext>
            </a:extLst>
          </p:cNvPr>
          <p:cNvSpPr/>
          <p:nvPr userDrawn="1"/>
        </p:nvSpPr>
        <p:spPr>
          <a:xfrm>
            <a:off x="4343031" y="2016937"/>
            <a:ext cx="3505936" cy="102414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100" b="0">
              <a:solidFill>
                <a:schemeClr val="tx1"/>
              </a:solidFill>
              <a:latin typeface="Arial" panose="020B0604020202020204" pitchFamily="34" charset="0"/>
            </a:endParaRPr>
          </a:p>
        </p:txBody>
      </p:sp>
      <p:sp>
        <p:nvSpPr>
          <p:cNvPr id="16" name="Rectangle 15">
            <a:extLst>
              <a:ext uri="{FF2B5EF4-FFF2-40B4-BE49-F238E27FC236}">
                <a16:creationId xmlns:a16="http://schemas.microsoft.com/office/drawing/2014/main" id="{E404F74A-A5C1-DE19-3D4D-EA8F1D3ED634}"/>
              </a:ext>
            </a:extLst>
          </p:cNvPr>
          <p:cNvSpPr/>
          <p:nvPr userDrawn="1"/>
        </p:nvSpPr>
        <p:spPr>
          <a:xfrm>
            <a:off x="8029301" y="1522097"/>
            <a:ext cx="3505936" cy="350984"/>
          </a:xfrm>
          <a:prstGeom prst="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1500">
              <a:solidFill>
                <a:schemeClr val="tx1"/>
              </a:solidFill>
              <a:latin typeface="+mj-lt"/>
            </a:endParaRPr>
          </a:p>
        </p:txBody>
      </p:sp>
      <p:sp>
        <p:nvSpPr>
          <p:cNvPr id="17" name="Rectangle 16">
            <a:extLst>
              <a:ext uri="{FF2B5EF4-FFF2-40B4-BE49-F238E27FC236}">
                <a16:creationId xmlns:a16="http://schemas.microsoft.com/office/drawing/2014/main" id="{E0681017-EC24-2B05-EDFB-D4DBBB7DB2C9}"/>
              </a:ext>
            </a:extLst>
          </p:cNvPr>
          <p:cNvSpPr/>
          <p:nvPr userDrawn="1"/>
        </p:nvSpPr>
        <p:spPr>
          <a:xfrm>
            <a:off x="8029301" y="2016937"/>
            <a:ext cx="3505936" cy="1024148"/>
          </a:xfrm>
          <a:prstGeom prst="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100" b="0">
              <a:solidFill>
                <a:schemeClr val="tx1"/>
              </a:solidFill>
              <a:latin typeface="Arial" panose="020B0604020202020204" pitchFamily="34" charset="0"/>
            </a:endParaRPr>
          </a:p>
        </p:txBody>
      </p:sp>
      <p:sp>
        <p:nvSpPr>
          <p:cNvPr id="20" name="Rectangle 19">
            <a:extLst>
              <a:ext uri="{FF2B5EF4-FFF2-40B4-BE49-F238E27FC236}">
                <a16:creationId xmlns:a16="http://schemas.microsoft.com/office/drawing/2014/main" id="{EC48B38B-D75C-467E-0752-129C626C4B07}"/>
              </a:ext>
            </a:extLst>
          </p:cNvPr>
          <p:cNvSpPr/>
          <p:nvPr userDrawn="1"/>
        </p:nvSpPr>
        <p:spPr>
          <a:xfrm>
            <a:off x="0" y="6127052"/>
            <a:ext cx="12192000" cy="73164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900" b="1" i="0" u="none" strike="noStrike" kern="1200" cap="none" spc="0" normalizeH="0" baseline="0" noProof="0">
              <a:ln>
                <a:noFill/>
              </a:ln>
              <a:solidFill>
                <a:prstClr val="white"/>
              </a:solidFill>
              <a:effectLst/>
              <a:uLnTx/>
              <a:uFillTx/>
              <a:ea typeface="+mn-ea"/>
              <a:cs typeface="Arial" panose="020B0604020202020204" pitchFamily="34" charset="0"/>
            </a:endParaRPr>
          </a:p>
        </p:txBody>
      </p:sp>
      <p:sp>
        <p:nvSpPr>
          <p:cNvPr id="26" name="Rectangle 25">
            <a:extLst>
              <a:ext uri="{FF2B5EF4-FFF2-40B4-BE49-F238E27FC236}">
                <a16:creationId xmlns:a16="http://schemas.microsoft.com/office/drawing/2014/main" id="{82EDD98F-9FA3-7989-5580-021CE327F55A}"/>
              </a:ext>
            </a:extLst>
          </p:cNvPr>
          <p:cNvSpPr/>
          <p:nvPr/>
        </p:nvSpPr>
        <p:spPr>
          <a:xfrm>
            <a:off x="656762" y="1522097"/>
            <a:ext cx="3505936" cy="350984"/>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GB" sz="1500">
              <a:solidFill>
                <a:schemeClr val="tx1"/>
              </a:solidFill>
              <a:latin typeface="+mj-lt"/>
            </a:endParaRPr>
          </a:p>
        </p:txBody>
      </p:sp>
      <p:sp>
        <p:nvSpPr>
          <p:cNvPr id="27" name="Rectangle 26">
            <a:extLst>
              <a:ext uri="{FF2B5EF4-FFF2-40B4-BE49-F238E27FC236}">
                <a16:creationId xmlns:a16="http://schemas.microsoft.com/office/drawing/2014/main" id="{78514E7A-FBD3-666F-06D5-942453334A56}"/>
              </a:ext>
            </a:extLst>
          </p:cNvPr>
          <p:cNvSpPr/>
          <p:nvPr userDrawn="1"/>
        </p:nvSpPr>
        <p:spPr>
          <a:xfrm>
            <a:off x="656762" y="2016937"/>
            <a:ext cx="3505936" cy="1024148"/>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1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pic>
        <p:nvPicPr>
          <p:cNvPr id="30" name="Picture 29">
            <a:extLst>
              <a:ext uri="{FF2B5EF4-FFF2-40B4-BE49-F238E27FC236}">
                <a16:creationId xmlns:a16="http://schemas.microsoft.com/office/drawing/2014/main" id="{72E3C7AA-C15F-EB02-B535-0F652E5B67C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0476614" y="6418444"/>
            <a:ext cx="1568301" cy="287522"/>
          </a:xfrm>
          <a:prstGeom prst="rect">
            <a:avLst/>
          </a:prstGeom>
        </p:spPr>
      </p:pic>
      <p:sp>
        <p:nvSpPr>
          <p:cNvPr id="33" name="Text Placeholder 32">
            <a:extLst>
              <a:ext uri="{FF2B5EF4-FFF2-40B4-BE49-F238E27FC236}">
                <a16:creationId xmlns:a16="http://schemas.microsoft.com/office/drawing/2014/main" id="{A48CABA3-8D4C-2E52-BFF9-73FFD491F9F7}"/>
              </a:ext>
            </a:extLst>
          </p:cNvPr>
          <p:cNvSpPr>
            <a:spLocks noGrp="1"/>
          </p:cNvSpPr>
          <p:nvPr>
            <p:ph type="body" sz="quarter" idx="10" hasCustomPrompt="1"/>
          </p:nvPr>
        </p:nvSpPr>
        <p:spPr>
          <a:xfrm>
            <a:off x="656762" y="1533492"/>
            <a:ext cx="3485840" cy="328195"/>
          </a:xfrm>
        </p:spPr>
        <p:txBody>
          <a:bodyPr anchor="ctr">
            <a:normAutofit/>
          </a:bodyPr>
          <a:lstStyle>
            <a:lvl1pPr marL="0" indent="0">
              <a:buNone/>
              <a:defRPr lang="en-PH" sz="1500" b="1" kern="1200" dirty="0">
                <a:solidFill>
                  <a:schemeClr val="tx1"/>
                </a:solidFill>
                <a:latin typeface="+mj-lt"/>
                <a:ea typeface="+mn-ea"/>
                <a:cs typeface="+mn-cs"/>
              </a:defRPr>
            </a:lvl1pPr>
          </a:lstStyle>
          <a:p>
            <a:pPr lvl="0"/>
            <a:r>
              <a:rPr lang="en-US"/>
              <a:t>01</a:t>
            </a:r>
            <a:endParaRPr lang="en-PH"/>
          </a:p>
        </p:txBody>
      </p:sp>
      <p:sp>
        <p:nvSpPr>
          <p:cNvPr id="34" name="Text Placeholder 32">
            <a:extLst>
              <a:ext uri="{FF2B5EF4-FFF2-40B4-BE49-F238E27FC236}">
                <a16:creationId xmlns:a16="http://schemas.microsoft.com/office/drawing/2014/main" id="{8A26CDE1-CF8B-1AFC-A8BD-D2EE0AB45324}"/>
              </a:ext>
            </a:extLst>
          </p:cNvPr>
          <p:cNvSpPr>
            <a:spLocks noGrp="1"/>
          </p:cNvSpPr>
          <p:nvPr>
            <p:ph type="body" sz="quarter" idx="11" hasCustomPrompt="1"/>
          </p:nvPr>
        </p:nvSpPr>
        <p:spPr>
          <a:xfrm>
            <a:off x="4343031" y="1533492"/>
            <a:ext cx="3485840" cy="328195"/>
          </a:xfrm>
        </p:spPr>
        <p:txBody>
          <a:bodyPr anchor="ctr">
            <a:normAutofit/>
          </a:bodyPr>
          <a:lstStyle>
            <a:lvl1pPr marL="0" indent="0">
              <a:buNone/>
              <a:defRPr lang="en-PH" sz="1500" b="1" kern="1200" dirty="0">
                <a:solidFill>
                  <a:schemeClr val="tx1"/>
                </a:solidFill>
                <a:latin typeface="+mj-lt"/>
                <a:ea typeface="+mn-ea"/>
                <a:cs typeface="+mn-cs"/>
              </a:defRPr>
            </a:lvl1pPr>
          </a:lstStyle>
          <a:p>
            <a:pPr lvl="0"/>
            <a:r>
              <a:rPr lang="en-US"/>
              <a:t>01</a:t>
            </a:r>
            <a:endParaRPr lang="en-PH"/>
          </a:p>
        </p:txBody>
      </p:sp>
      <p:sp>
        <p:nvSpPr>
          <p:cNvPr id="35" name="Text Placeholder 32">
            <a:extLst>
              <a:ext uri="{FF2B5EF4-FFF2-40B4-BE49-F238E27FC236}">
                <a16:creationId xmlns:a16="http://schemas.microsoft.com/office/drawing/2014/main" id="{9ACE4412-DD82-64FF-E6BD-C1C26FD2840C}"/>
              </a:ext>
            </a:extLst>
          </p:cNvPr>
          <p:cNvSpPr>
            <a:spLocks noGrp="1"/>
          </p:cNvSpPr>
          <p:nvPr>
            <p:ph type="body" sz="quarter" idx="12" hasCustomPrompt="1"/>
          </p:nvPr>
        </p:nvSpPr>
        <p:spPr>
          <a:xfrm>
            <a:off x="8029301" y="1533492"/>
            <a:ext cx="3485840" cy="328195"/>
          </a:xfrm>
        </p:spPr>
        <p:txBody>
          <a:bodyPr anchor="ctr">
            <a:normAutofit/>
          </a:bodyPr>
          <a:lstStyle>
            <a:lvl1pPr marL="0" indent="0">
              <a:buNone/>
              <a:defRPr lang="en-PH" sz="1500" b="1" kern="1200" dirty="0">
                <a:solidFill>
                  <a:schemeClr val="tx1"/>
                </a:solidFill>
                <a:latin typeface="+mj-lt"/>
                <a:ea typeface="+mn-ea"/>
                <a:cs typeface="+mn-cs"/>
              </a:defRPr>
            </a:lvl1pPr>
          </a:lstStyle>
          <a:p>
            <a:pPr lvl="0"/>
            <a:r>
              <a:rPr lang="en-US"/>
              <a:t>01</a:t>
            </a:r>
            <a:endParaRPr lang="en-PH"/>
          </a:p>
        </p:txBody>
      </p:sp>
      <p:sp>
        <p:nvSpPr>
          <p:cNvPr id="46" name="Text Placeholder 45">
            <a:extLst>
              <a:ext uri="{FF2B5EF4-FFF2-40B4-BE49-F238E27FC236}">
                <a16:creationId xmlns:a16="http://schemas.microsoft.com/office/drawing/2014/main" id="{353DA4EC-81B5-0A15-0B9F-9EC3B30653B3}"/>
              </a:ext>
            </a:extLst>
          </p:cNvPr>
          <p:cNvSpPr>
            <a:spLocks noGrp="1"/>
          </p:cNvSpPr>
          <p:nvPr>
            <p:ph type="body" sz="quarter" idx="17" hasCustomPrompt="1"/>
          </p:nvPr>
        </p:nvSpPr>
        <p:spPr>
          <a:xfrm>
            <a:off x="656762" y="3296935"/>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a:t>
            </a:r>
            <a:r>
              <a:rPr lang="en-US" err="1"/>
              <a:t>scelerisque</a:t>
            </a:r>
            <a:r>
              <a:rPr lang="en-US"/>
              <a:t> in </a:t>
            </a:r>
            <a:r>
              <a:rPr lang="en-US" err="1"/>
              <a:t>congue</a:t>
            </a:r>
            <a:r>
              <a:rPr lang="en-US"/>
              <a:t> sit </a:t>
            </a:r>
            <a:r>
              <a:rPr lang="en-US" err="1"/>
              <a:t>amet</a:t>
            </a:r>
            <a:r>
              <a:rPr lang="en-US"/>
              <a:t>, </a:t>
            </a:r>
            <a:r>
              <a:rPr lang="en-US" err="1"/>
              <a:t>sagittis</a:t>
            </a:r>
            <a:r>
              <a:rPr lang="en-US"/>
              <a:t> </a:t>
            </a:r>
            <a:r>
              <a:rPr lang="en-US" err="1"/>
              <a:t>eu</a:t>
            </a:r>
            <a:r>
              <a:rPr lang="en-US"/>
              <a:t> </a:t>
            </a:r>
            <a:r>
              <a:rPr lang="en-US" err="1"/>
              <a:t>nulla</a:t>
            </a:r>
            <a:r>
              <a:rPr lang="en-US"/>
              <a:t>. (max 4 lines)</a:t>
            </a:r>
          </a:p>
        </p:txBody>
      </p:sp>
      <p:sp>
        <p:nvSpPr>
          <p:cNvPr id="47" name="Text Placeholder 45">
            <a:extLst>
              <a:ext uri="{FF2B5EF4-FFF2-40B4-BE49-F238E27FC236}">
                <a16:creationId xmlns:a16="http://schemas.microsoft.com/office/drawing/2014/main" id="{1449422D-82C1-DF34-19E7-C6E8497AF5B9}"/>
              </a:ext>
            </a:extLst>
          </p:cNvPr>
          <p:cNvSpPr>
            <a:spLocks noGrp="1"/>
          </p:cNvSpPr>
          <p:nvPr>
            <p:ph type="body" sz="quarter" idx="18" hasCustomPrompt="1"/>
          </p:nvPr>
        </p:nvSpPr>
        <p:spPr>
          <a:xfrm>
            <a:off x="656762" y="4754409"/>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(max 3 lines)</a:t>
            </a:r>
          </a:p>
        </p:txBody>
      </p:sp>
      <p:sp>
        <p:nvSpPr>
          <p:cNvPr id="48" name="Text Placeholder 45">
            <a:extLst>
              <a:ext uri="{FF2B5EF4-FFF2-40B4-BE49-F238E27FC236}">
                <a16:creationId xmlns:a16="http://schemas.microsoft.com/office/drawing/2014/main" id="{44CFC0E6-0E6A-7FB5-8DDB-DE5B7E4CDC9D}"/>
              </a:ext>
            </a:extLst>
          </p:cNvPr>
          <p:cNvSpPr>
            <a:spLocks noGrp="1"/>
          </p:cNvSpPr>
          <p:nvPr>
            <p:ph type="body" sz="quarter" idx="19" hasCustomPrompt="1"/>
          </p:nvPr>
        </p:nvSpPr>
        <p:spPr>
          <a:xfrm>
            <a:off x="4343031" y="3296935"/>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a:t>
            </a:r>
            <a:r>
              <a:rPr lang="en-US" err="1"/>
              <a:t>scelerisque</a:t>
            </a:r>
            <a:r>
              <a:rPr lang="en-US"/>
              <a:t> in </a:t>
            </a:r>
            <a:r>
              <a:rPr lang="en-US" err="1"/>
              <a:t>congue</a:t>
            </a:r>
            <a:r>
              <a:rPr lang="en-US"/>
              <a:t> sit </a:t>
            </a:r>
            <a:r>
              <a:rPr lang="en-US" err="1"/>
              <a:t>amet</a:t>
            </a:r>
            <a:r>
              <a:rPr lang="en-US"/>
              <a:t>, </a:t>
            </a:r>
            <a:r>
              <a:rPr lang="en-US" err="1"/>
              <a:t>sagittis</a:t>
            </a:r>
            <a:r>
              <a:rPr lang="en-US"/>
              <a:t> </a:t>
            </a:r>
            <a:r>
              <a:rPr lang="en-US" err="1"/>
              <a:t>eu</a:t>
            </a:r>
            <a:r>
              <a:rPr lang="en-US"/>
              <a:t> </a:t>
            </a:r>
            <a:r>
              <a:rPr lang="en-US" err="1"/>
              <a:t>nulla</a:t>
            </a:r>
            <a:r>
              <a:rPr lang="en-US"/>
              <a:t>. (max 4 lines)</a:t>
            </a:r>
          </a:p>
        </p:txBody>
      </p:sp>
      <p:sp>
        <p:nvSpPr>
          <p:cNvPr id="49" name="Text Placeholder 45">
            <a:extLst>
              <a:ext uri="{FF2B5EF4-FFF2-40B4-BE49-F238E27FC236}">
                <a16:creationId xmlns:a16="http://schemas.microsoft.com/office/drawing/2014/main" id="{9587F10F-3EEB-29A3-3F76-6D4E3AB3D84B}"/>
              </a:ext>
            </a:extLst>
          </p:cNvPr>
          <p:cNvSpPr>
            <a:spLocks noGrp="1"/>
          </p:cNvSpPr>
          <p:nvPr>
            <p:ph type="body" sz="quarter" idx="20" hasCustomPrompt="1"/>
          </p:nvPr>
        </p:nvSpPr>
        <p:spPr>
          <a:xfrm>
            <a:off x="4343031" y="4754409"/>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(max 3 lines)</a:t>
            </a:r>
          </a:p>
        </p:txBody>
      </p:sp>
      <p:sp>
        <p:nvSpPr>
          <p:cNvPr id="50" name="Text Placeholder 45">
            <a:extLst>
              <a:ext uri="{FF2B5EF4-FFF2-40B4-BE49-F238E27FC236}">
                <a16:creationId xmlns:a16="http://schemas.microsoft.com/office/drawing/2014/main" id="{5AFAA92B-0F02-8108-D9AF-E48DD41BAEA3}"/>
              </a:ext>
            </a:extLst>
          </p:cNvPr>
          <p:cNvSpPr>
            <a:spLocks noGrp="1"/>
          </p:cNvSpPr>
          <p:nvPr>
            <p:ph type="body" sz="quarter" idx="21" hasCustomPrompt="1"/>
          </p:nvPr>
        </p:nvSpPr>
        <p:spPr>
          <a:xfrm>
            <a:off x="8029301" y="3296935"/>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a:t>
            </a:r>
            <a:r>
              <a:rPr lang="en-US" err="1"/>
              <a:t>scelerisque</a:t>
            </a:r>
            <a:r>
              <a:rPr lang="en-US"/>
              <a:t> in </a:t>
            </a:r>
            <a:r>
              <a:rPr lang="en-US" err="1"/>
              <a:t>congue</a:t>
            </a:r>
            <a:r>
              <a:rPr lang="en-US"/>
              <a:t> sit </a:t>
            </a:r>
            <a:r>
              <a:rPr lang="en-US" err="1"/>
              <a:t>amet</a:t>
            </a:r>
            <a:r>
              <a:rPr lang="en-US"/>
              <a:t>, </a:t>
            </a:r>
            <a:r>
              <a:rPr lang="en-US" err="1"/>
              <a:t>sagittis</a:t>
            </a:r>
            <a:r>
              <a:rPr lang="en-US"/>
              <a:t> </a:t>
            </a:r>
            <a:r>
              <a:rPr lang="en-US" err="1"/>
              <a:t>eu</a:t>
            </a:r>
            <a:r>
              <a:rPr lang="en-US"/>
              <a:t> </a:t>
            </a:r>
            <a:r>
              <a:rPr lang="en-US" err="1"/>
              <a:t>nulla</a:t>
            </a:r>
            <a:r>
              <a:rPr lang="en-US"/>
              <a:t>. (max 4 lines)</a:t>
            </a:r>
          </a:p>
        </p:txBody>
      </p:sp>
      <p:sp>
        <p:nvSpPr>
          <p:cNvPr id="51" name="Text Placeholder 45">
            <a:extLst>
              <a:ext uri="{FF2B5EF4-FFF2-40B4-BE49-F238E27FC236}">
                <a16:creationId xmlns:a16="http://schemas.microsoft.com/office/drawing/2014/main" id="{787B7641-882B-5DAD-B547-915ECBB8881B}"/>
              </a:ext>
            </a:extLst>
          </p:cNvPr>
          <p:cNvSpPr>
            <a:spLocks noGrp="1"/>
          </p:cNvSpPr>
          <p:nvPr>
            <p:ph type="body" sz="quarter" idx="22" hasCustomPrompt="1"/>
          </p:nvPr>
        </p:nvSpPr>
        <p:spPr>
          <a:xfrm>
            <a:off x="8029301" y="4754409"/>
            <a:ext cx="3485840" cy="933421"/>
          </a:xfrm>
        </p:spPr>
        <p:txBody>
          <a:bodyPr>
            <a:noAutofit/>
          </a:bodyPr>
          <a:lstStyle>
            <a:lvl1pPr marL="0" indent="0">
              <a:buNone/>
              <a:defRPr sz="1500"/>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Nullam</a:t>
            </a:r>
            <a:r>
              <a:rPr lang="en-US"/>
              <a:t> </a:t>
            </a:r>
            <a:r>
              <a:rPr lang="en-US" err="1"/>
              <a:t>augue</a:t>
            </a:r>
            <a:r>
              <a:rPr lang="en-US"/>
              <a:t> </a:t>
            </a:r>
            <a:r>
              <a:rPr lang="en-US" err="1"/>
              <a:t>augue</a:t>
            </a:r>
            <a:r>
              <a:rPr lang="en-US"/>
              <a:t> (max 3 lines)</a:t>
            </a:r>
          </a:p>
        </p:txBody>
      </p:sp>
      <p:sp>
        <p:nvSpPr>
          <p:cNvPr id="53" name="Text Placeholder 52">
            <a:extLst>
              <a:ext uri="{FF2B5EF4-FFF2-40B4-BE49-F238E27FC236}">
                <a16:creationId xmlns:a16="http://schemas.microsoft.com/office/drawing/2014/main" id="{9A175F1F-C70D-DD3C-4C21-D62CAF44B5F5}"/>
              </a:ext>
            </a:extLst>
          </p:cNvPr>
          <p:cNvSpPr>
            <a:spLocks noGrp="1"/>
          </p:cNvSpPr>
          <p:nvPr>
            <p:ph type="body" sz="quarter" idx="23" hasCustomPrompt="1"/>
          </p:nvPr>
        </p:nvSpPr>
        <p:spPr>
          <a:xfrm>
            <a:off x="1918359" y="6129306"/>
            <a:ext cx="8325135" cy="730947"/>
          </a:xfrm>
        </p:spPr>
        <p:txBody>
          <a:bodyPr anchor="ctr">
            <a:normAutofit/>
          </a:bodyPr>
          <a:lstStyle>
            <a:lvl1pPr marL="0" indent="0" algn="ctr">
              <a:spcBef>
                <a:spcPts val="0"/>
              </a:spcBef>
              <a:buNone/>
              <a:defRPr sz="1900" b="1">
                <a:solidFill>
                  <a:schemeClr val="bg1"/>
                </a:solidFill>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a:t>
            </a:r>
          </a:p>
          <a:p>
            <a:pPr lvl="0"/>
            <a:r>
              <a:rPr lang="en-US" err="1"/>
              <a:t>Nullam</a:t>
            </a:r>
            <a:r>
              <a:rPr lang="en-US"/>
              <a:t> </a:t>
            </a:r>
            <a:r>
              <a:rPr lang="en-US" err="1"/>
              <a:t>augue</a:t>
            </a:r>
            <a:r>
              <a:rPr lang="en-US"/>
              <a:t> </a:t>
            </a:r>
            <a:r>
              <a:rPr lang="en-US" err="1"/>
              <a:t>augue</a:t>
            </a:r>
            <a:r>
              <a:rPr lang="en-US"/>
              <a:t> (max 2 lines)</a:t>
            </a:r>
          </a:p>
        </p:txBody>
      </p:sp>
      <p:sp>
        <p:nvSpPr>
          <p:cNvPr id="3" name="Text Placeholder 2">
            <a:extLst>
              <a:ext uri="{FF2B5EF4-FFF2-40B4-BE49-F238E27FC236}">
                <a16:creationId xmlns:a16="http://schemas.microsoft.com/office/drawing/2014/main" id="{A32C0A3C-EBA8-6A44-BD2B-62DDDBEFC738}"/>
              </a:ext>
            </a:extLst>
          </p:cNvPr>
          <p:cNvSpPr>
            <a:spLocks noGrp="1"/>
          </p:cNvSpPr>
          <p:nvPr>
            <p:ph type="body" sz="quarter" idx="24" hasCustomPrompt="1"/>
          </p:nvPr>
        </p:nvSpPr>
        <p:spPr>
          <a:xfrm>
            <a:off x="657225" y="2021690"/>
            <a:ext cx="3505200" cy="1023937"/>
          </a:xfrm>
        </p:spPr>
        <p:txBody>
          <a:bodyPr numCol="1" anchor="ctr">
            <a:normAutofit/>
          </a:bodyPr>
          <a:lstStyle>
            <a:lvl1pPr marL="0" indent="0" algn="l">
              <a:buFont typeface="Arial" panose="020B0604020202020204" pitchFamily="34" charset="0"/>
              <a:buNone/>
              <a:defRPr sz="2000" b="1">
                <a:latin typeface="+mj-lt"/>
              </a:defRPr>
            </a:lvl1pPr>
          </a:lstStyle>
          <a:p>
            <a:pPr lvl="0"/>
            <a:r>
              <a:rPr lang="en-GB"/>
              <a:t>Key message 1 title</a:t>
            </a:r>
          </a:p>
          <a:p>
            <a:pPr lvl="0"/>
            <a:r>
              <a:rPr lang="en-GB"/>
              <a:t>(Max 3 lines)</a:t>
            </a:r>
            <a:endParaRPr lang="en-BE"/>
          </a:p>
        </p:txBody>
      </p:sp>
      <p:sp>
        <p:nvSpPr>
          <p:cNvPr id="4" name="Text Placeholder 2">
            <a:extLst>
              <a:ext uri="{FF2B5EF4-FFF2-40B4-BE49-F238E27FC236}">
                <a16:creationId xmlns:a16="http://schemas.microsoft.com/office/drawing/2014/main" id="{4A6D0994-C358-3816-4E04-86B23D1803BF}"/>
              </a:ext>
            </a:extLst>
          </p:cNvPr>
          <p:cNvSpPr>
            <a:spLocks noGrp="1"/>
          </p:cNvSpPr>
          <p:nvPr>
            <p:ph type="body" sz="quarter" idx="25" hasCustomPrompt="1"/>
          </p:nvPr>
        </p:nvSpPr>
        <p:spPr>
          <a:xfrm>
            <a:off x="4358839" y="2021690"/>
            <a:ext cx="3505200" cy="1023937"/>
          </a:xfrm>
        </p:spPr>
        <p:txBody>
          <a:bodyPr numCol="1" anchor="ctr">
            <a:normAutofit/>
          </a:bodyPr>
          <a:lstStyle>
            <a:lvl1pPr marL="0" indent="0" algn="l">
              <a:buFont typeface="Arial" panose="020B0604020202020204" pitchFamily="34" charset="0"/>
              <a:buNone/>
              <a:defRPr sz="2000" b="1">
                <a:latin typeface="+mj-lt"/>
              </a:defRPr>
            </a:lvl1pPr>
          </a:lstStyle>
          <a:p>
            <a:pPr lvl="0"/>
            <a:r>
              <a:rPr lang="en-GB"/>
              <a:t>Key message 1 title</a:t>
            </a:r>
          </a:p>
          <a:p>
            <a:pPr lvl="0"/>
            <a:r>
              <a:rPr lang="en-GB"/>
              <a:t>(Max 3 lines)</a:t>
            </a:r>
            <a:endParaRPr lang="en-BE"/>
          </a:p>
        </p:txBody>
      </p:sp>
      <p:sp>
        <p:nvSpPr>
          <p:cNvPr id="6" name="Text Placeholder 2">
            <a:extLst>
              <a:ext uri="{FF2B5EF4-FFF2-40B4-BE49-F238E27FC236}">
                <a16:creationId xmlns:a16="http://schemas.microsoft.com/office/drawing/2014/main" id="{4BF3ED26-9729-658D-5411-3ED3BE475BE9}"/>
              </a:ext>
            </a:extLst>
          </p:cNvPr>
          <p:cNvSpPr>
            <a:spLocks noGrp="1"/>
          </p:cNvSpPr>
          <p:nvPr>
            <p:ph type="body" sz="quarter" idx="26" hasCustomPrompt="1"/>
          </p:nvPr>
        </p:nvSpPr>
        <p:spPr>
          <a:xfrm>
            <a:off x="8060180" y="2021690"/>
            <a:ext cx="3505200" cy="1023937"/>
          </a:xfrm>
        </p:spPr>
        <p:txBody>
          <a:bodyPr numCol="1" anchor="ctr">
            <a:normAutofit/>
          </a:bodyPr>
          <a:lstStyle>
            <a:lvl1pPr marL="0" indent="0" algn="l">
              <a:buFont typeface="Arial" panose="020B0604020202020204" pitchFamily="34" charset="0"/>
              <a:buNone/>
              <a:defRPr sz="2000" b="1">
                <a:latin typeface="+mj-lt"/>
              </a:defRPr>
            </a:lvl1pPr>
          </a:lstStyle>
          <a:p>
            <a:pPr lvl="0"/>
            <a:r>
              <a:rPr lang="en-GB"/>
              <a:t>Key message 1 title</a:t>
            </a:r>
          </a:p>
          <a:p>
            <a:pPr lvl="0"/>
            <a:r>
              <a:rPr lang="en-GB"/>
              <a:t>(Max 3 lines)</a:t>
            </a:r>
            <a:endParaRPr lang="en-BE"/>
          </a:p>
        </p:txBody>
      </p:sp>
    </p:spTree>
    <p:extLst>
      <p:ext uri="{BB962C8B-B14F-4D97-AF65-F5344CB8AC3E}">
        <p14:creationId xmlns:p14="http://schemas.microsoft.com/office/powerpoint/2010/main" val="29178383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ocess 3">
    <p:spTree>
      <p:nvGrpSpPr>
        <p:cNvPr id="1" name=""/>
        <p:cNvGrpSpPr/>
        <p:nvPr/>
      </p:nvGrpSpPr>
      <p:grpSpPr>
        <a:xfrm>
          <a:off x="0" y="0"/>
          <a:ext cx="0" cy="0"/>
          <a:chOff x="0" y="0"/>
          <a:chExt cx="0" cy="0"/>
        </a:xfrm>
      </p:grpSpPr>
      <p:pic>
        <p:nvPicPr>
          <p:cNvPr id="39" name="Picture 38" descr="A blue text on a black background&#10;&#10;AI-generated content may be incorrect.">
            <a:extLst>
              <a:ext uri="{FF2B5EF4-FFF2-40B4-BE49-F238E27FC236}">
                <a16:creationId xmlns:a16="http://schemas.microsoft.com/office/drawing/2014/main" id="{E02374C8-FD7E-3B30-D7D8-42F08C3EFE7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76614" y="6418444"/>
            <a:ext cx="1568302" cy="287522"/>
          </a:xfrm>
          <a:prstGeom prst="rect">
            <a:avLst/>
          </a:prstGeom>
        </p:spPr>
      </p:pic>
      <p:sp>
        <p:nvSpPr>
          <p:cNvPr id="43" name="Title 1">
            <a:extLst>
              <a:ext uri="{FF2B5EF4-FFF2-40B4-BE49-F238E27FC236}">
                <a16:creationId xmlns:a16="http://schemas.microsoft.com/office/drawing/2014/main" id="{045BB116-0228-CB09-21E7-DB170AD0C9B3}"/>
              </a:ext>
            </a:extLst>
          </p:cNvPr>
          <p:cNvSpPr>
            <a:spLocks noGrp="1"/>
          </p:cNvSpPr>
          <p:nvPr>
            <p:ph type="title" hasCustomPrompt="1"/>
          </p:nvPr>
        </p:nvSpPr>
        <p:spPr>
          <a:xfrm>
            <a:off x="838200" y="365126"/>
            <a:ext cx="10515600" cy="885132"/>
          </a:xfrm>
          <a:noFill/>
        </p:spPr>
        <p:txBody>
          <a:bodyPr/>
          <a:lstStyle>
            <a:lvl1pPr algn="ctr">
              <a:defRPr/>
            </a:lvl1pPr>
          </a:lstStyle>
          <a:p>
            <a:pPr algn="ctr"/>
            <a:r>
              <a:rPr lang="en-GB"/>
              <a:t>Process</a:t>
            </a:r>
          </a:p>
        </p:txBody>
      </p:sp>
      <p:sp>
        <p:nvSpPr>
          <p:cNvPr id="3" name="Freeform: Shape 606">
            <a:extLst>
              <a:ext uri="{FF2B5EF4-FFF2-40B4-BE49-F238E27FC236}">
                <a16:creationId xmlns:a16="http://schemas.microsoft.com/office/drawing/2014/main" id="{CFBDCE4E-605E-6D69-1C3B-2625EF507EC6}"/>
              </a:ext>
            </a:extLst>
          </p:cNvPr>
          <p:cNvSpPr>
            <a:spLocks noChangeArrowheads="1"/>
          </p:cNvSpPr>
          <p:nvPr userDrawn="1"/>
        </p:nvSpPr>
        <p:spPr bwMode="auto">
          <a:xfrm>
            <a:off x="1793202" y="1982251"/>
            <a:ext cx="1364251" cy="976230"/>
          </a:xfrm>
          <a:custGeom>
            <a:avLst/>
            <a:gdLst>
              <a:gd name="connsiteX0" fmla="*/ 2179135 w 2202284"/>
              <a:gd name="connsiteY0" fmla="*/ 1505682 h 1575910"/>
              <a:gd name="connsiteX1" fmla="*/ 2202284 w 2202284"/>
              <a:gd name="connsiteY1" fmla="*/ 1563802 h 1575910"/>
              <a:gd name="connsiteX2" fmla="*/ 2164988 w 2202284"/>
              <a:gd name="connsiteY2" fmla="*/ 1575910 h 1575910"/>
              <a:gd name="connsiteX3" fmla="*/ 2143125 w 2202284"/>
              <a:gd name="connsiteY3" fmla="*/ 1519001 h 1575910"/>
              <a:gd name="connsiteX4" fmla="*/ 2079123 w 2202284"/>
              <a:gd name="connsiteY4" fmla="*/ 1269391 h 1575910"/>
              <a:gd name="connsiteX5" fmla="*/ 2108861 w 2202284"/>
              <a:gd name="connsiteY5" fmla="*/ 1327091 h 1575910"/>
              <a:gd name="connsiteX6" fmla="*/ 2072658 w 2202284"/>
              <a:gd name="connsiteY6" fmla="*/ 1345042 h 1575910"/>
              <a:gd name="connsiteX7" fmla="*/ 2044212 w 2202284"/>
              <a:gd name="connsiteY7" fmla="*/ 1286060 h 1575910"/>
              <a:gd name="connsiteX8" fmla="*/ 1942856 w 2202284"/>
              <a:gd name="connsiteY8" fmla="*/ 1049583 h 1575910"/>
              <a:gd name="connsiteX9" fmla="*/ 1977048 w 2202284"/>
              <a:gd name="connsiteY9" fmla="*/ 1106001 h 1575910"/>
              <a:gd name="connsiteX10" fmla="*/ 1945298 w 2202284"/>
              <a:gd name="connsiteY10" fmla="*/ 1125234 h 1575910"/>
              <a:gd name="connsiteX11" fmla="*/ 1912327 w 2202284"/>
              <a:gd name="connsiteY11" fmla="*/ 1071381 h 1575910"/>
              <a:gd name="connsiteX12" fmla="*/ 1792782 w 2202284"/>
              <a:gd name="connsiteY12" fmla="*/ 846259 h 1575910"/>
              <a:gd name="connsiteX13" fmla="*/ 1834141 w 2202284"/>
              <a:gd name="connsiteY13" fmla="*/ 893482 h 1575910"/>
              <a:gd name="connsiteX14" fmla="*/ 1804061 w 2202284"/>
              <a:gd name="connsiteY14" fmla="*/ 916487 h 1575910"/>
              <a:gd name="connsiteX15" fmla="*/ 1763955 w 2202284"/>
              <a:gd name="connsiteY15" fmla="*/ 869265 h 1575910"/>
              <a:gd name="connsiteX16" fmla="*/ 1619033 w 2202284"/>
              <a:gd name="connsiteY16" fmla="*/ 653929 h 1575910"/>
              <a:gd name="connsiteX17" fmla="*/ 1663831 w 2202284"/>
              <a:gd name="connsiteY17" fmla="*/ 697517 h 1575910"/>
              <a:gd name="connsiteX18" fmla="*/ 1637194 w 2202284"/>
              <a:gd name="connsiteY18" fmla="*/ 724154 h 1575910"/>
              <a:gd name="connsiteX19" fmla="*/ 1593606 w 2202284"/>
              <a:gd name="connsiteY19" fmla="*/ 680566 h 1575910"/>
              <a:gd name="connsiteX20" fmla="*/ 1424352 w 2202284"/>
              <a:gd name="connsiteY20" fmla="*/ 489074 h 1575910"/>
              <a:gd name="connsiteX21" fmla="*/ 1476923 w 2202284"/>
              <a:gd name="connsiteY21" fmla="*/ 528619 h 1575910"/>
              <a:gd name="connsiteX22" fmla="*/ 1451279 w 2202284"/>
              <a:gd name="connsiteY22" fmla="*/ 559235 h 1575910"/>
              <a:gd name="connsiteX23" fmla="*/ 1401272 w 2202284"/>
              <a:gd name="connsiteY23" fmla="*/ 518414 h 1575910"/>
              <a:gd name="connsiteX24" fmla="*/ 1212971 w 2202284"/>
              <a:gd name="connsiteY24" fmla="*/ 346199 h 1575910"/>
              <a:gd name="connsiteX25" fmla="*/ 1268106 w 2202284"/>
              <a:gd name="connsiteY25" fmla="*/ 379170 h 1575910"/>
              <a:gd name="connsiteX26" fmla="*/ 1247591 w 2202284"/>
              <a:gd name="connsiteY26" fmla="*/ 410920 h 1575910"/>
              <a:gd name="connsiteX27" fmla="*/ 1192455 w 2202284"/>
              <a:gd name="connsiteY27" fmla="*/ 377949 h 1575910"/>
              <a:gd name="connsiteX28" fmla="*/ 990304 w 2202284"/>
              <a:gd name="connsiteY28" fmla="*/ 225304 h 1575910"/>
              <a:gd name="connsiteX29" fmla="*/ 1048319 w 2202284"/>
              <a:gd name="connsiteY29" fmla="*/ 251900 h 1575910"/>
              <a:gd name="connsiteX30" fmla="*/ 1030662 w 2202284"/>
              <a:gd name="connsiteY30" fmla="*/ 284540 h 1575910"/>
              <a:gd name="connsiteX31" fmla="*/ 972647 w 2202284"/>
              <a:gd name="connsiteY31" fmla="*/ 257945 h 1575910"/>
              <a:gd name="connsiteX32" fmla="*/ 753958 w 2202284"/>
              <a:gd name="connsiteY32" fmla="*/ 126391 h 1575910"/>
              <a:gd name="connsiteX33" fmla="*/ 812077 w 2202284"/>
              <a:gd name="connsiteY33" fmla="*/ 149540 h 1575910"/>
              <a:gd name="connsiteX34" fmla="*/ 799969 w 2202284"/>
              <a:gd name="connsiteY34" fmla="*/ 185550 h 1575910"/>
              <a:gd name="connsiteX35" fmla="*/ 741849 w 2202284"/>
              <a:gd name="connsiteY35" fmla="*/ 163687 h 1575910"/>
              <a:gd name="connsiteX36" fmla="*/ 507581 w 2202284"/>
              <a:gd name="connsiteY36" fmla="*/ 54952 h 1575910"/>
              <a:gd name="connsiteX37" fmla="*/ 570247 w 2202284"/>
              <a:gd name="connsiteY37" fmla="*/ 70288 h 1575910"/>
              <a:gd name="connsiteX38" fmla="*/ 560220 w 2202284"/>
              <a:gd name="connsiteY38" fmla="*/ 108626 h 1575910"/>
              <a:gd name="connsiteX39" fmla="*/ 500061 w 2202284"/>
              <a:gd name="connsiteY39" fmla="*/ 93291 h 1575910"/>
              <a:gd name="connsiteX40" fmla="*/ 251109 w 2202284"/>
              <a:gd name="connsiteY40" fmla="*/ 16487 h 1575910"/>
              <a:gd name="connsiteX41" fmla="*/ 317446 w 2202284"/>
              <a:gd name="connsiteY41" fmla="*/ 24296 h 1575910"/>
              <a:gd name="connsiteX42" fmla="*/ 311067 w 2202284"/>
              <a:gd name="connsiteY42" fmla="*/ 64641 h 1575910"/>
              <a:gd name="connsiteX43" fmla="*/ 247282 w 2202284"/>
              <a:gd name="connsiteY43" fmla="*/ 56832 h 1575910"/>
              <a:gd name="connsiteX44" fmla="*/ 0 w 2202284"/>
              <a:gd name="connsiteY44" fmla="*/ 0 h 1575910"/>
              <a:gd name="connsiteX45" fmla="*/ 64674 w 2202284"/>
              <a:gd name="connsiteY45" fmla="*/ 1202 h 1575910"/>
              <a:gd name="connsiteX46" fmla="*/ 63406 w 2202284"/>
              <a:gd name="connsiteY46" fmla="*/ 37266 h 1575910"/>
              <a:gd name="connsiteX47" fmla="*/ 0 w 2202284"/>
              <a:gd name="connsiteY47" fmla="*/ 37266 h 157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02284" h="1575910">
                <a:moveTo>
                  <a:pt x="2179135" y="1505682"/>
                </a:moveTo>
                <a:cubicBezTo>
                  <a:pt x="2188137" y="1523845"/>
                  <a:pt x="2195854" y="1544429"/>
                  <a:pt x="2202284" y="1563802"/>
                </a:cubicBezTo>
                <a:lnTo>
                  <a:pt x="2164988" y="1575910"/>
                </a:lnTo>
                <a:cubicBezTo>
                  <a:pt x="2158558" y="1556537"/>
                  <a:pt x="2150842" y="1537164"/>
                  <a:pt x="2143125" y="1519001"/>
                </a:cubicBezTo>
                <a:close/>
                <a:moveTo>
                  <a:pt x="2079123" y="1269391"/>
                </a:moveTo>
                <a:cubicBezTo>
                  <a:pt x="2089467" y="1288624"/>
                  <a:pt x="2099810" y="1307858"/>
                  <a:pt x="2108861" y="1327091"/>
                </a:cubicBezTo>
                <a:lnTo>
                  <a:pt x="2072658" y="1345042"/>
                </a:lnTo>
                <a:cubicBezTo>
                  <a:pt x="2063607" y="1325809"/>
                  <a:pt x="2054556" y="1305293"/>
                  <a:pt x="2044212" y="1286060"/>
                </a:cubicBezTo>
                <a:close/>
                <a:moveTo>
                  <a:pt x="1942856" y="1049583"/>
                </a:moveTo>
                <a:cubicBezTo>
                  <a:pt x="1955067" y="1067534"/>
                  <a:pt x="1966058" y="1086768"/>
                  <a:pt x="1977048" y="1106001"/>
                </a:cubicBezTo>
                <a:lnTo>
                  <a:pt x="1945298" y="1125234"/>
                </a:lnTo>
                <a:cubicBezTo>
                  <a:pt x="1934308" y="1107283"/>
                  <a:pt x="1923318" y="1089332"/>
                  <a:pt x="1912327" y="1071381"/>
                </a:cubicBezTo>
                <a:close/>
                <a:moveTo>
                  <a:pt x="1792782" y="846259"/>
                </a:moveTo>
                <a:cubicBezTo>
                  <a:pt x="1806568" y="862000"/>
                  <a:pt x="1820354" y="877741"/>
                  <a:pt x="1834141" y="893482"/>
                </a:cubicBezTo>
                <a:lnTo>
                  <a:pt x="1804061" y="916487"/>
                </a:lnTo>
                <a:cubicBezTo>
                  <a:pt x="1790275" y="900747"/>
                  <a:pt x="1777742" y="885006"/>
                  <a:pt x="1763955" y="869265"/>
                </a:cubicBezTo>
                <a:close/>
                <a:moveTo>
                  <a:pt x="1619033" y="653929"/>
                </a:moveTo>
                <a:cubicBezTo>
                  <a:pt x="1633562" y="668459"/>
                  <a:pt x="1648091" y="682988"/>
                  <a:pt x="1663831" y="697517"/>
                </a:cubicBezTo>
                <a:lnTo>
                  <a:pt x="1637194" y="724154"/>
                </a:lnTo>
                <a:cubicBezTo>
                  <a:pt x="1622665" y="708414"/>
                  <a:pt x="1608136" y="695096"/>
                  <a:pt x="1593606" y="680566"/>
                </a:cubicBezTo>
                <a:close/>
                <a:moveTo>
                  <a:pt x="1424352" y="489074"/>
                </a:moveTo>
                <a:cubicBezTo>
                  <a:pt x="1442303" y="501831"/>
                  <a:pt x="1458972" y="515863"/>
                  <a:pt x="1476923" y="528619"/>
                </a:cubicBezTo>
                <a:lnTo>
                  <a:pt x="1451279" y="559235"/>
                </a:lnTo>
                <a:cubicBezTo>
                  <a:pt x="1435892" y="545203"/>
                  <a:pt x="1417941" y="532446"/>
                  <a:pt x="1401272" y="518414"/>
                </a:cubicBezTo>
                <a:close/>
                <a:moveTo>
                  <a:pt x="1212971" y="346199"/>
                </a:moveTo>
                <a:cubicBezTo>
                  <a:pt x="1232204" y="355968"/>
                  <a:pt x="1250155" y="368180"/>
                  <a:pt x="1268106" y="379170"/>
                </a:cubicBezTo>
                <a:lnTo>
                  <a:pt x="1247591" y="410920"/>
                </a:lnTo>
                <a:cubicBezTo>
                  <a:pt x="1229640" y="399930"/>
                  <a:pt x="1211688" y="388939"/>
                  <a:pt x="1192455" y="377949"/>
                </a:cubicBezTo>
                <a:close/>
                <a:moveTo>
                  <a:pt x="990304" y="225304"/>
                </a:moveTo>
                <a:cubicBezTo>
                  <a:pt x="1009222" y="233767"/>
                  <a:pt x="1029401" y="242229"/>
                  <a:pt x="1048319" y="251900"/>
                </a:cubicBezTo>
                <a:lnTo>
                  <a:pt x="1030662" y="284540"/>
                </a:lnTo>
                <a:cubicBezTo>
                  <a:pt x="1011744" y="276078"/>
                  <a:pt x="992826" y="267616"/>
                  <a:pt x="972647" y="257945"/>
                </a:cubicBezTo>
                <a:close/>
                <a:moveTo>
                  <a:pt x="753958" y="126391"/>
                </a:moveTo>
                <a:cubicBezTo>
                  <a:pt x="773331" y="134108"/>
                  <a:pt x="792704" y="140538"/>
                  <a:pt x="812077" y="149540"/>
                </a:cubicBezTo>
                <a:lnTo>
                  <a:pt x="799969" y="185550"/>
                </a:lnTo>
                <a:cubicBezTo>
                  <a:pt x="780596" y="177834"/>
                  <a:pt x="761223" y="171403"/>
                  <a:pt x="741849" y="163687"/>
                </a:cubicBezTo>
                <a:close/>
                <a:moveTo>
                  <a:pt x="507581" y="54952"/>
                </a:moveTo>
                <a:cubicBezTo>
                  <a:pt x="528888" y="58786"/>
                  <a:pt x="548941" y="63898"/>
                  <a:pt x="570247" y="70288"/>
                </a:cubicBezTo>
                <a:lnTo>
                  <a:pt x="560220" y="108626"/>
                </a:lnTo>
                <a:cubicBezTo>
                  <a:pt x="540167" y="102237"/>
                  <a:pt x="518861" y="97125"/>
                  <a:pt x="500061" y="93291"/>
                </a:cubicBezTo>
                <a:close/>
                <a:moveTo>
                  <a:pt x="251109" y="16487"/>
                </a:moveTo>
                <a:cubicBezTo>
                  <a:pt x="272796" y="19090"/>
                  <a:pt x="294483" y="21693"/>
                  <a:pt x="317446" y="24296"/>
                </a:cubicBezTo>
                <a:lnTo>
                  <a:pt x="311067" y="64641"/>
                </a:lnTo>
                <a:cubicBezTo>
                  <a:pt x="289380" y="62038"/>
                  <a:pt x="268969" y="59435"/>
                  <a:pt x="247282" y="56832"/>
                </a:cubicBezTo>
                <a:close/>
                <a:moveTo>
                  <a:pt x="0" y="0"/>
                </a:moveTo>
                <a:cubicBezTo>
                  <a:pt x="21558" y="0"/>
                  <a:pt x="43116" y="0"/>
                  <a:pt x="64674" y="1202"/>
                </a:cubicBezTo>
                <a:lnTo>
                  <a:pt x="63406" y="37266"/>
                </a:lnTo>
                <a:cubicBezTo>
                  <a:pt x="41848" y="37266"/>
                  <a:pt x="20290" y="37266"/>
                  <a:pt x="0" y="37266"/>
                </a:cubicBezTo>
                <a:close/>
              </a:path>
            </a:pathLst>
          </a:custGeom>
          <a:solidFill>
            <a:schemeClr val="accent1"/>
          </a:solidFill>
          <a:ln>
            <a:noFill/>
          </a:ln>
          <a:effectLst/>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4" name="Freeform: Shape 607">
            <a:extLst>
              <a:ext uri="{FF2B5EF4-FFF2-40B4-BE49-F238E27FC236}">
                <a16:creationId xmlns:a16="http://schemas.microsoft.com/office/drawing/2014/main" id="{E69778DB-92F6-1ECD-961B-A5905A793716}"/>
              </a:ext>
            </a:extLst>
          </p:cNvPr>
          <p:cNvSpPr>
            <a:spLocks noChangeArrowheads="1"/>
          </p:cNvSpPr>
          <p:nvPr userDrawn="1"/>
        </p:nvSpPr>
        <p:spPr bwMode="auto">
          <a:xfrm>
            <a:off x="3311436" y="3898767"/>
            <a:ext cx="2715702" cy="976234"/>
          </a:xfrm>
          <a:custGeom>
            <a:avLst/>
            <a:gdLst>
              <a:gd name="connsiteX0" fmla="*/ 2181590 w 4383905"/>
              <a:gd name="connsiteY0" fmla="*/ 1538654 h 1575917"/>
              <a:gd name="connsiteX1" fmla="*/ 2244996 w 4383905"/>
              <a:gd name="connsiteY1" fmla="*/ 1538654 h 1575917"/>
              <a:gd name="connsiteX2" fmla="*/ 2246264 w 4383905"/>
              <a:gd name="connsiteY2" fmla="*/ 1574715 h 1575917"/>
              <a:gd name="connsiteX3" fmla="*/ 2181590 w 4383905"/>
              <a:gd name="connsiteY3" fmla="*/ 1575917 h 1575917"/>
              <a:gd name="connsiteX4" fmla="*/ 1926914 w 4383905"/>
              <a:gd name="connsiteY4" fmla="*/ 1527663 h 1575917"/>
              <a:gd name="connsiteX5" fmla="*/ 1988060 w 4383905"/>
              <a:gd name="connsiteY5" fmla="*/ 1532548 h 1575917"/>
              <a:gd name="connsiteX6" fmla="*/ 1984463 w 4383905"/>
              <a:gd name="connsiteY6" fmla="*/ 1570404 h 1575917"/>
              <a:gd name="connsiteX7" fmla="*/ 1923317 w 4383905"/>
              <a:gd name="connsiteY7" fmla="*/ 1564298 h 1575917"/>
              <a:gd name="connsiteX8" fmla="*/ 2488822 w 4383905"/>
              <a:gd name="connsiteY8" fmla="*/ 1516673 h 1575917"/>
              <a:gd name="connsiteX9" fmla="*/ 2493618 w 4383905"/>
              <a:gd name="connsiteY9" fmla="*/ 1557018 h 1575917"/>
              <a:gd name="connsiteX10" fmla="*/ 2432472 w 4383905"/>
              <a:gd name="connsiteY10" fmla="*/ 1564827 h 1575917"/>
              <a:gd name="connsiteX11" fmla="*/ 2428875 w 4383905"/>
              <a:gd name="connsiteY11" fmla="*/ 1525783 h 1575917"/>
              <a:gd name="connsiteX12" fmla="*/ 2488822 w 4383905"/>
              <a:gd name="connsiteY12" fmla="*/ 1516673 h 1575917"/>
              <a:gd name="connsiteX13" fmla="*/ 1679312 w 4383905"/>
              <a:gd name="connsiteY13" fmla="*/ 1483702 h 1575917"/>
              <a:gd name="connsiteX14" fmla="*/ 1740722 w 4383905"/>
              <a:gd name="connsiteY14" fmla="*/ 1495764 h 1575917"/>
              <a:gd name="connsiteX15" fmla="*/ 1733202 w 4383905"/>
              <a:gd name="connsiteY15" fmla="*/ 1531951 h 1575917"/>
              <a:gd name="connsiteX16" fmla="*/ 1670539 w 4383905"/>
              <a:gd name="connsiteY16" fmla="*/ 1519889 h 1575917"/>
              <a:gd name="connsiteX17" fmla="*/ 2742005 w 4383905"/>
              <a:gd name="connsiteY17" fmla="*/ 1467214 h 1575917"/>
              <a:gd name="connsiteX18" fmla="*/ 2751858 w 4383905"/>
              <a:gd name="connsiteY18" fmla="*/ 1505553 h 1575917"/>
              <a:gd name="connsiteX19" fmla="*/ 2689044 w 4383905"/>
              <a:gd name="connsiteY19" fmla="*/ 1520888 h 1575917"/>
              <a:gd name="connsiteX20" fmla="*/ 2681654 w 4383905"/>
              <a:gd name="connsiteY20" fmla="*/ 1482549 h 1575917"/>
              <a:gd name="connsiteX21" fmla="*/ 2742005 w 4383905"/>
              <a:gd name="connsiteY21" fmla="*/ 1467214 h 1575917"/>
              <a:gd name="connsiteX22" fmla="*/ 1436572 w 4383905"/>
              <a:gd name="connsiteY22" fmla="*/ 1417759 h 1575917"/>
              <a:gd name="connsiteX23" fmla="*/ 1493481 w 4383905"/>
              <a:gd name="connsiteY23" fmla="*/ 1436076 h 1575917"/>
              <a:gd name="connsiteX24" fmla="*/ 1482584 w 4383905"/>
              <a:gd name="connsiteY24" fmla="*/ 1471490 h 1575917"/>
              <a:gd name="connsiteX25" fmla="*/ 1423253 w 4383905"/>
              <a:gd name="connsiteY25" fmla="*/ 1451951 h 1575917"/>
              <a:gd name="connsiteX26" fmla="*/ 2980350 w 4383905"/>
              <a:gd name="connsiteY26" fmla="*/ 1395779 h 1575917"/>
              <a:gd name="connsiteX27" fmla="*/ 2993668 w 4383905"/>
              <a:gd name="connsiteY27" fmla="*/ 1433075 h 1575917"/>
              <a:gd name="connsiteX28" fmla="*/ 2935551 w 4383905"/>
              <a:gd name="connsiteY28" fmla="*/ 1454938 h 1575917"/>
              <a:gd name="connsiteX29" fmla="*/ 2923443 w 4383905"/>
              <a:gd name="connsiteY29" fmla="*/ 1417642 h 1575917"/>
              <a:gd name="connsiteX30" fmla="*/ 2980350 w 4383905"/>
              <a:gd name="connsiteY30" fmla="*/ 1395779 h 1575917"/>
              <a:gd name="connsiteX31" fmla="*/ 1203631 w 4383905"/>
              <a:gd name="connsiteY31" fmla="*/ 1324339 h 1575917"/>
              <a:gd name="connsiteX32" fmla="*/ 1262613 w 4383905"/>
              <a:gd name="connsiteY32" fmla="*/ 1348519 h 1575917"/>
              <a:gd name="connsiteX33" fmla="*/ 1247226 w 4383905"/>
              <a:gd name="connsiteY33" fmla="*/ 1383579 h 1575917"/>
              <a:gd name="connsiteX34" fmla="*/ 1186962 w 4383905"/>
              <a:gd name="connsiteY34" fmla="*/ 1356981 h 1575917"/>
              <a:gd name="connsiteX35" fmla="*/ 3211941 w 4383905"/>
              <a:gd name="connsiteY35" fmla="*/ 1296865 h 1575917"/>
              <a:gd name="connsiteX36" fmla="*/ 3229892 w 4383905"/>
              <a:gd name="connsiteY36" fmla="*/ 1328296 h 1575917"/>
              <a:gd name="connsiteX37" fmla="*/ 3170910 w 4383905"/>
              <a:gd name="connsiteY37" fmla="*/ 1356101 h 1575917"/>
              <a:gd name="connsiteX38" fmla="*/ 3154241 w 4383905"/>
              <a:gd name="connsiteY38" fmla="*/ 1323461 h 1575917"/>
              <a:gd name="connsiteX39" fmla="*/ 3211941 w 4383905"/>
              <a:gd name="connsiteY39" fmla="*/ 1296865 h 1575917"/>
              <a:gd name="connsiteX40" fmla="*/ 982172 w 4383905"/>
              <a:gd name="connsiteY40" fmla="*/ 1203445 h 1575917"/>
              <a:gd name="connsiteX41" fmla="*/ 1037308 w 4383905"/>
              <a:gd name="connsiteY41" fmla="*/ 1234550 h 1575917"/>
              <a:gd name="connsiteX42" fmla="*/ 1018075 w 4383905"/>
              <a:gd name="connsiteY42" fmla="*/ 1268143 h 1575917"/>
              <a:gd name="connsiteX43" fmla="*/ 961657 w 4383905"/>
              <a:gd name="connsiteY43" fmla="*/ 1235794 h 1575917"/>
              <a:gd name="connsiteX44" fmla="*/ 3428279 w 4383905"/>
              <a:gd name="connsiteY44" fmla="*/ 1170474 h 1575917"/>
              <a:gd name="connsiteX45" fmla="*/ 3449720 w 4383905"/>
              <a:gd name="connsiteY45" fmla="*/ 1201003 h 1575917"/>
              <a:gd name="connsiteX46" fmla="*/ 3394227 w 4383905"/>
              <a:gd name="connsiteY46" fmla="*/ 1235195 h 1575917"/>
              <a:gd name="connsiteX47" fmla="*/ 3374048 w 4383905"/>
              <a:gd name="connsiteY47" fmla="*/ 1203445 h 1575917"/>
              <a:gd name="connsiteX48" fmla="*/ 3428279 w 4383905"/>
              <a:gd name="connsiteY48" fmla="*/ 1170474 h 1575917"/>
              <a:gd name="connsiteX49" fmla="*/ 775920 w 4383905"/>
              <a:gd name="connsiteY49" fmla="*/ 1060570 h 1575917"/>
              <a:gd name="connsiteX50" fmla="*/ 828491 w 4383905"/>
              <a:gd name="connsiteY50" fmla="*/ 1098841 h 1575917"/>
              <a:gd name="connsiteX51" fmla="*/ 805411 w 4383905"/>
              <a:gd name="connsiteY51" fmla="*/ 1130733 h 1575917"/>
              <a:gd name="connsiteX52" fmla="*/ 752840 w 4383905"/>
              <a:gd name="connsiteY52" fmla="*/ 1091187 h 1575917"/>
              <a:gd name="connsiteX53" fmla="*/ 3630086 w 4383905"/>
              <a:gd name="connsiteY53" fmla="*/ 1016609 h 1575917"/>
              <a:gd name="connsiteX54" fmla="*/ 3653091 w 4383905"/>
              <a:gd name="connsiteY54" fmla="*/ 1046689 h 1575917"/>
              <a:gd name="connsiteX55" fmla="*/ 3605871 w 4383905"/>
              <a:gd name="connsiteY55" fmla="*/ 1086795 h 1575917"/>
              <a:gd name="connsiteX56" fmla="*/ 3582866 w 4383905"/>
              <a:gd name="connsiteY56" fmla="*/ 1056715 h 1575917"/>
              <a:gd name="connsiteX57" fmla="*/ 3630086 w 4383905"/>
              <a:gd name="connsiteY57" fmla="*/ 1016609 h 1575917"/>
              <a:gd name="connsiteX58" fmla="*/ 580440 w 4383905"/>
              <a:gd name="connsiteY58" fmla="*/ 895714 h 1575917"/>
              <a:gd name="connsiteX59" fmla="*/ 625241 w 4383905"/>
              <a:gd name="connsiteY59" fmla="*/ 938824 h 1575917"/>
              <a:gd name="connsiteX60" fmla="*/ 601024 w 4383905"/>
              <a:gd name="connsiteY60" fmla="*/ 965922 h 1575917"/>
              <a:gd name="connsiteX61" fmla="*/ 555013 w 4383905"/>
              <a:gd name="connsiteY61" fmla="*/ 922812 h 1575917"/>
              <a:gd name="connsiteX62" fmla="*/ 3819997 w 4383905"/>
              <a:gd name="connsiteY62" fmla="*/ 851753 h 1575917"/>
              <a:gd name="connsiteX63" fmla="*/ 3845424 w 4383905"/>
              <a:gd name="connsiteY63" fmla="*/ 877181 h 1575917"/>
              <a:gd name="connsiteX64" fmla="*/ 3801834 w 4383905"/>
              <a:gd name="connsiteY64" fmla="*/ 921981 h 1575917"/>
              <a:gd name="connsiteX65" fmla="*/ 3775196 w 4383905"/>
              <a:gd name="connsiteY65" fmla="*/ 895343 h 1575917"/>
              <a:gd name="connsiteX66" fmla="*/ 3819997 w 4383905"/>
              <a:gd name="connsiteY66" fmla="*/ 851753 h 1575917"/>
              <a:gd name="connsiteX67" fmla="*/ 413488 w 4383905"/>
              <a:gd name="connsiteY67" fmla="*/ 708878 h 1575917"/>
              <a:gd name="connsiteX68" fmla="*/ 454845 w 4383905"/>
              <a:gd name="connsiteY68" fmla="*/ 754890 h 1575917"/>
              <a:gd name="connsiteX69" fmla="*/ 426020 w 4383905"/>
              <a:gd name="connsiteY69" fmla="*/ 779106 h 1575917"/>
              <a:gd name="connsiteX70" fmla="*/ 384663 w 4383905"/>
              <a:gd name="connsiteY70" fmla="*/ 731884 h 1575917"/>
              <a:gd name="connsiteX71" fmla="*/ 3985652 w 4383905"/>
              <a:gd name="connsiteY71" fmla="*/ 659423 h 1575917"/>
              <a:gd name="connsiteX72" fmla="*/ 4015731 w 4383905"/>
              <a:gd name="connsiteY72" fmla="*/ 683785 h 1575917"/>
              <a:gd name="connsiteX73" fmla="*/ 3974373 w 4383905"/>
              <a:gd name="connsiteY73" fmla="*/ 735074 h 1575917"/>
              <a:gd name="connsiteX74" fmla="*/ 3945548 w 4383905"/>
              <a:gd name="connsiteY74" fmla="*/ 710712 h 1575917"/>
              <a:gd name="connsiteX75" fmla="*/ 3985652 w 4383905"/>
              <a:gd name="connsiteY75" fmla="*/ 659423 h 1575917"/>
              <a:gd name="connsiteX76" fmla="*/ 260771 w 4383905"/>
              <a:gd name="connsiteY76" fmla="*/ 511051 h 1575917"/>
              <a:gd name="connsiteX77" fmla="*/ 295541 w 4383905"/>
              <a:gd name="connsiteY77" fmla="*/ 563622 h 1575917"/>
              <a:gd name="connsiteX78" fmla="*/ 265567 w 4383905"/>
              <a:gd name="connsiteY78" fmla="*/ 586702 h 1575917"/>
              <a:gd name="connsiteX79" fmla="*/ 230798 w 4383905"/>
              <a:gd name="connsiteY79" fmla="*/ 532849 h 1575917"/>
              <a:gd name="connsiteX80" fmla="*/ 4126888 w 4383905"/>
              <a:gd name="connsiteY80" fmla="*/ 456099 h 1575917"/>
              <a:gd name="connsiteX81" fmla="*/ 4158638 w 4383905"/>
              <a:gd name="connsiteY81" fmla="*/ 476278 h 1575917"/>
              <a:gd name="connsiteX82" fmla="*/ 4124446 w 4383905"/>
              <a:gd name="connsiteY82" fmla="*/ 531771 h 1575917"/>
              <a:gd name="connsiteX83" fmla="*/ 4093917 w 4383905"/>
              <a:gd name="connsiteY83" fmla="*/ 510331 h 1575917"/>
              <a:gd name="connsiteX84" fmla="*/ 4126888 w 4383905"/>
              <a:gd name="connsiteY84" fmla="*/ 456099 h 1575917"/>
              <a:gd name="connsiteX85" fmla="*/ 133152 w 4383905"/>
              <a:gd name="connsiteY85" fmla="*/ 291243 h 1575917"/>
              <a:gd name="connsiteX86" fmla="*/ 163587 w 4383905"/>
              <a:gd name="connsiteY86" fmla="*/ 347997 h 1575917"/>
              <a:gd name="connsiteX87" fmla="*/ 129348 w 4383905"/>
              <a:gd name="connsiteY87" fmla="*/ 366915 h 1575917"/>
              <a:gd name="connsiteX88" fmla="*/ 98913 w 4383905"/>
              <a:gd name="connsiteY88" fmla="*/ 308900 h 1575917"/>
              <a:gd name="connsiteX89" fmla="*/ 4254248 w 4383905"/>
              <a:gd name="connsiteY89" fmla="*/ 236291 h 1575917"/>
              <a:gd name="connsiteX90" fmla="*/ 4290451 w 4383905"/>
              <a:gd name="connsiteY90" fmla="*/ 252960 h 1575917"/>
              <a:gd name="connsiteX91" fmla="*/ 4260712 w 4383905"/>
              <a:gd name="connsiteY91" fmla="*/ 311942 h 1575917"/>
              <a:gd name="connsiteX92" fmla="*/ 4225802 w 4383905"/>
              <a:gd name="connsiteY92" fmla="*/ 293991 h 1575917"/>
              <a:gd name="connsiteX93" fmla="*/ 4254248 w 4383905"/>
              <a:gd name="connsiteY93" fmla="*/ 236291 h 1575917"/>
              <a:gd name="connsiteX94" fmla="*/ 35259 w 4383905"/>
              <a:gd name="connsiteY94" fmla="*/ 60445 h 1575917"/>
              <a:gd name="connsiteX95" fmla="*/ 59185 w 4383905"/>
              <a:gd name="connsiteY95" fmla="*/ 120709 h 1575917"/>
              <a:gd name="connsiteX96" fmla="*/ 23926 w 4383905"/>
              <a:gd name="connsiteY96" fmla="*/ 136096 h 1575917"/>
              <a:gd name="connsiteX97" fmla="*/ 0 w 4383905"/>
              <a:gd name="connsiteY97" fmla="*/ 74550 h 1575917"/>
              <a:gd name="connsiteX98" fmla="*/ 4346124 w 4383905"/>
              <a:gd name="connsiteY98" fmla="*/ 0 h 1575917"/>
              <a:gd name="connsiteX99" fmla="*/ 4383905 w 4383905"/>
              <a:gd name="connsiteY99" fmla="*/ 12108 h 1575917"/>
              <a:gd name="connsiteX100" fmla="*/ 4361236 w 4383905"/>
              <a:gd name="connsiteY100" fmla="*/ 70225 h 1575917"/>
              <a:gd name="connsiteX101" fmla="*/ 4324715 w 4383905"/>
              <a:gd name="connsiteY101" fmla="*/ 56907 h 1575917"/>
              <a:gd name="connsiteX102" fmla="*/ 4346124 w 4383905"/>
              <a:gd name="connsiteY102" fmla="*/ 0 h 157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383905" h="1575917">
                <a:moveTo>
                  <a:pt x="2181590" y="1538654"/>
                </a:moveTo>
                <a:cubicBezTo>
                  <a:pt x="2203148" y="1538654"/>
                  <a:pt x="2224706" y="1538654"/>
                  <a:pt x="2244996" y="1538654"/>
                </a:cubicBezTo>
                <a:lnTo>
                  <a:pt x="2246264" y="1574715"/>
                </a:lnTo>
                <a:cubicBezTo>
                  <a:pt x="2224706" y="1575917"/>
                  <a:pt x="2203148" y="1575917"/>
                  <a:pt x="2181590" y="1575917"/>
                </a:cubicBezTo>
                <a:close/>
                <a:moveTo>
                  <a:pt x="1926914" y="1527663"/>
                </a:moveTo>
                <a:cubicBezTo>
                  <a:pt x="1947296" y="1530105"/>
                  <a:pt x="1966479" y="1531327"/>
                  <a:pt x="1988060" y="1532548"/>
                </a:cubicBezTo>
                <a:lnTo>
                  <a:pt x="1984463" y="1570404"/>
                </a:lnTo>
                <a:cubicBezTo>
                  <a:pt x="1964081" y="1569183"/>
                  <a:pt x="1943699" y="1566740"/>
                  <a:pt x="1923317" y="1564298"/>
                </a:cubicBezTo>
                <a:close/>
                <a:moveTo>
                  <a:pt x="2488822" y="1516673"/>
                </a:moveTo>
                <a:lnTo>
                  <a:pt x="2493618" y="1557018"/>
                </a:lnTo>
                <a:cubicBezTo>
                  <a:pt x="2473236" y="1559621"/>
                  <a:pt x="2452854" y="1562224"/>
                  <a:pt x="2432472" y="1564827"/>
                </a:cubicBezTo>
                <a:lnTo>
                  <a:pt x="2428875" y="1525783"/>
                </a:lnTo>
                <a:cubicBezTo>
                  <a:pt x="2448058" y="1523180"/>
                  <a:pt x="2468440" y="1520577"/>
                  <a:pt x="2488822" y="1516673"/>
                </a:cubicBezTo>
                <a:close/>
                <a:moveTo>
                  <a:pt x="1679312" y="1483702"/>
                </a:moveTo>
                <a:cubicBezTo>
                  <a:pt x="1699364" y="1488527"/>
                  <a:pt x="1720670" y="1492146"/>
                  <a:pt x="1740722" y="1495764"/>
                </a:cubicBezTo>
                <a:lnTo>
                  <a:pt x="1733202" y="1531951"/>
                </a:lnTo>
                <a:cubicBezTo>
                  <a:pt x="1713150" y="1528332"/>
                  <a:pt x="1691844" y="1524713"/>
                  <a:pt x="1670539" y="1519889"/>
                </a:cubicBezTo>
                <a:close/>
                <a:moveTo>
                  <a:pt x="2742005" y="1467214"/>
                </a:moveTo>
                <a:lnTo>
                  <a:pt x="2751858" y="1505553"/>
                </a:lnTo>
                <a:cubicBezTo>
                  <a:pt x="2730920" y="1510664"/>
                  <a:pt x="2709982" y="1515776"/>
                  <a:pt x="2689044" y="1520888"/>
                </a:cubicBezTo>
                <a:lnTo>
                  <a:pt x="2681654" y="1482549"/>
                </a:lnTo>
                <a:cubicBezTo>
                  <a:pt x="2701360" y="1477438"/>
                  <a:pt x="2722299" y="1472326"/>
                  <a:pt x="2742005" y="1467214"/>
                </a:cubicBezTo>
                <a:close/>
                <a:moveTo>
                  <a:pt x="1436572" y="1417759"/>
                </a:moveTo>
                <a:cubicBezTo>
                  <a:pt x="1454735" y="1423865"/>
                  <a:pt x="1474108" y="1429971"/>
                  <a:pt x="1493481" y="1436076"/>
                </a:cubicBezTo>
                <a:lnTo>
                  <a:pt x="1482584" y="1471490"/>
                </a:lnTo>
                <a:cubicBezTo>
                  <a:pt x="1463210" y="1465384"/>
                  <a:pt x="1443837" y="1459278"/>
                  <a:pt x="1423253" y="1451951"/>
                </a:cubicBezTo>
                <a:close/>
                <a:moveTo>
                  <a:pt x="2980350" y="1395779"/>
                </a:moveTo>
                <a:lnTo>
                  <a:pt x="2993668" y="1433075"/>
                </a:lnTo>
                <a:cubicBezTo>
                  <a:pt x="2974296" y="1440791"/>
                  <a:pt x="2954923" y="1448508"/>
                  <a:pt x="2935551" y="1454938"/>
                </a:cubicBezTo>
                <a:lnTo>
                  <a:pt x="2923443" y="1417642"/>
                </a:lnTo>
                <a:cubicBezTo>
                  <a:pt x="2942815" y="1411212"/>
                  <a:pt x="2962188" y="1403495"/>
                  <a:pt x="2980350" y="1395779"/>
                </a:cubicBezTo>
                <a:close/>
                <a:moveTo>
                  <a:pt x="1203631" y="1324339"/>
                </a:moveTo>
                <a:cubicBezTo>
                  <a:pt x="1222864" y="1332802"/>
                  <a:pt x="1242097" y="1341265"/>
                  <a:pt x="1262613" y="1348519"/>
                </a:cubicBezTo>
                <a:lnTo>
                  <a:pt x="1247226" y="1383579"/>
                </a:lnTo>
                <a:cubicBezTo>
                  <a:pt x="1226711" y="1375116"/>
                  <a:pt x="1206195" y="1365444"/>
                  <a:pt x="1186962" y="1356981"/>
                </a:cubicBezTo>
                <a:close/>
                <a:moveTo>
                  <a:pt x="3211941" y="1296865"/>
                </a:moveTo>
                <a:lnTo>
                  <a:pt x="3229892" y="1328296"/>
                </a:lnTo>
                <a:cubicBezTo>
                  <a:pt x="3209376" y="1339177"/>
                  <a:pt x="3190143" y="1347639"/>
                  <a:pt x="3170910" y="1356101"/>
                </a:cubicBezTo>
                <a:lnTo>
                  <a:pt x="3154241" y="1323461"/>
                </a:lnTo>
                <a:cubicBezTo>
                  <a:pt x="3173474" y="1313790"/>
                  <a:pt x="3192708" y="1305327"/>
                  <a:pt x="3211941" y="1296865"/>
                </a:cubicBezTo>
                <a:close/>
                <a:moveTo>
                  <a:pt x="982172" y="1203445"/>
                </a:moveTo>
                <a:cubicBezTo>
                  <a:pt x="1000124" y="1213399"/>
                  <a:pt x="1019357" y="1224596"/>
                  <a:pt x="1037308" y="1234550"/>
                </a:cubicBezTo>
                <a:lnTo>
                  <a:pt x="1018075" y="1268143"/>
                </a:lnTo>
                <a:cubicBezTo>
                  <a:pt x="998841" y="1258189"/>
                  <a:pt x="980890" y="1246992"/>
                  <a:pt x="961657" y="1235794"/>
                </a:cubicBezTo>
                <a:close/>
                <a:moveTo>
                  <a:pt x="3428279" y="1170474"/>
                </a:moveTo>
                <a:lnTo>
                  <a:pt x="3449720" y="1201003"/>
                </a:lnTo>
                <a:cubicBezTo>
                  <a:pt x="3432063" y="1213214"/>
                  <a:pt x="3413145" y="1224205"/>
                  <a:pt x="3394227" y="1235195"/>
                </a:cubicBezTo>
                <a:lnTo>
                  <a:pt x="3374048" y="1203445"/>
                </a:lnTo>
                <a:cubicBezTo>
                  <a:pt x="3391705" y="1192455"/>
                  <a:pt x="3410623" y="1181464"/>
                  <a:pt x="3428279" y="1170474"/>
                </a:cubicBezTo>
                <a:close/>
                <a:moveTo>
                  <a:pt x="775920" y="1060570"/>
                </a:moveTo>
                <a:cubicBezTo>
                  <a:pt x="793871" y="1073327"/>
                  <a:pt x="810540" y="1086084"/>
                  <a:pt x="828491" y="1098841"/>
                </a:cubicBezTo>
                <a:lnTo>
                  <a:pt x="805411" y="1130733"/>
                </a:lnTo>
                <a:cubicBezTo>
                  <a:pt x="787460" y="1117977"/>
                  <a:pt x="770791" y="1105220"/>
                  <a:pt x="752840" y="1091187"/>
                </a:cubicBezTo>
                <a:close/>
                <a:moveTo>
                  <a:pt x="3630086" y="1016609"/>
                </a:moveTo>
                <a:lnTo>
                  <a:pt x="3653091" y="1046689"/>
                </a:lnTo>
                <a:cubicBezTo>
                  <a:pt x="3638562" y="1060475"/>
                  <a:pt x="3621611" y="1074262"/>
                  <a:pt x="3605871" y="1086795"/>
                </a:cubicBezTo>
                <a:lnTo>
                  <a:pt x="3582866" y="1056715"/>
                </a:lnTo>
                <a:cubicBezTo>
                  <a:pt x="3598606" y="1044182"/>
                  <a:pt x="3614346" y="1030396"/>
                  <a:pt x="3630086" y="1016609"/>
                </a:cubicBezTo>
                <a:close/>
                <a:moveTo>
                  <a:pt x="580440" y="895714"/>
                </a:moveTo>
                <a:cubicBezTo>
                  <a:pt x="596181" y="909263"/>
                  <a:pt x="610711" y="924044"/>
                  <a:pt x="625241" y="938824"/>
                </a:cubicBezTo>
                <a:lnTo>
                  <a:pt x="601024" y="965922"/>
                </a:lnTo>
                <a:cubicBezTo>
                  <a:pt x="585284" y="952373"/>
                  <a:pt x="569543" y="936361"/>
                  <a:pt x="555013" y="922812"/>
                </a:cubicBezTo>
                <a:close/>
                <a:moveTo>
                  <a:pt x="3819997" y="851753"/>
                </a:moveTo>
                <a:lnTo>
                  <a:pt x="3845424" y="877181"/>
                </a:lnTo>
                <a:cubicBezTo>
                  <a:pt x="3830894" y="892921"/>
                  <a:pt x="3816364" y="907451"/>
                  <a:pt x="3801834" y="921981"/>
                </a:cubicBezTo>
                <a:lnTo>
                  <a:pt x="3775196" y="895343"/>
                </a:lnTo>
                <a:cubicBezTo>
                  <a:pt x="3790937" y="882024"/>
                  <a:pt x="3804256" y="866283"/>
                  <a:pt x="3819997" y="851753"/>
                </a:cubicBezTo>
                <a:close/>
                <a:moveTo>
                  <a:pt x="413488" y="708878"/>
                </a:moveTo>
                <a:cubicBezTo>
                  <a:pt x="427274" y="723408"/>
                  <a:pt x="441060" y="739149"/>
                  <a:pt x="454845" y="754890"/>
                </a:cubicBezTo>
                <a:lnTo>
                  <a:pt x="426020" y="779106"/>
                </a:lnTo>
                <a:cubicBezTo>
                  <a:pt x="412235" y="763366"/>
                  <a:pt x="398449" y="747625"/>
                  <a:pt x="384663" y="731884"/>
                </a:cubicBezTo>
                <a:close/>
                <a:moveTo>
                  <a:pt x="3985652" y="659423"/>
                </a:moveTo>
                <a:lnTo>
                  <a:pt x="4015731" y="683785"/>
                </a:lnTo>
                <a:cubicBezTo>
                  <a:pt x="4001945" y="701736"/>
                  <a:pt x="3988159" y="718405"/>
                  <a:pt x="3974373" y="735074"/>
                </a:cubicBezTo>
                <a:lnTo>
                  <a:pt x="3945548" y="710712"/>
                </a:lnTo>
                <a:cubicBezTo>
                  <a:pt x="3959334" y="694043"/>
                  <a:pt x="3973120" y="677374"/>
                  <a:pt x="3985652" y="659423"/>
                </a:cubicBezTo>
                <a:close/>
                <a:moveTo>
                  <a:pt x="260771" y="511051"/>
                </a:moveTo>
                <a:cubicBezTo>
                  <a:pt x="272761" y="527720"/>
                  <a:pt x="283551" y="546953"/>
                  <a:pt x="295541" y="563622"/>
                </a:cubicBezTo>
                <a:lnTo>
                  <a:pt x="265567" y="586702"/>
                </a:lnTo>
                <a:cubicBezTo>
                  <a:pt x="253578" y="568751"/>
                  <a:pt x="242787" y="550800"/>
                  <a:pt x="230798" y="532849"/>
                </a:cubicBezTo>
                <a:close/>
                <a:moveTo>
                  <a:pt x="4126888" y="456099"/>
                </a:moveTo>
                <a:lnTo>
                  <a:pt x="4158638" y="476278"/>
                </a:lnTo>
                <a:cubicBezTo>
                  <a:pt x="4147648" y="495196"/>
                  <a:pt x="4135436" y="512853"/>
                  <a:pt x="4124446" y="531771"/>
                </a:cubicBezTo>
                <a:lnTo>
                  <a:pt x="4093917" y="510331"/>
                </a:lnTo>
                <a:cubicBezTo>
                  <a:pt x="4104907" y="491413"/>
                  <a:pt x="4115898" y="473756"/>
                  <a:pt x="4126888" y="456099"/>
                </a:cubicBezTo>
                <a:close/>
                <a:moveTo>
                  <a:pt x="133152" y="291243"/>
                </a:moveTo>
                <a:cubicBezTo>
                  <a:pt x="143297" y="310161"/>
                  <a:pt x="153442" y="329079"/>
                  <a:pt x="163587" y="347997"/>
                </a:cubicBezTo>
                <a:lnTo>
                  <a:pt x="129348" y="366915"/>
                </a:lnTo>
                <a:cubicBezTo>
                  <a:pt x="119203" y="347997"/>
                  <a:pt x="109058" y="329079"/>
                  <a:pt x="98913" y="308900"/>
                </a:cubicBezTo>
                <a:close/>
                <a:moveTo>
                  <a:pt x="4254248" y="236291"/>
                </a:moveTo>
                <a:lnTo>
                  <a:pt x="4290451" y="252960"/>
                </a:lnTo>
                <a:cubicBezTo>
                  <a:pt x="4281400" y="273476"/>
                  <a:pt x="4271056" y="292709"/>
                  <a:pt x="4260712" y="311942"/>
                </a:cubicBezTo>
                <a:lnTo>
                  <a:pt x="4225802" y="293991"/>
                </a:lnTo>
                <a:cubicBezTo>
                  <a:pt x="4236146" y="276040"/>
                  <a:pt x="4245197" y="255524"/>
                  <a:pt x="4254248" y="236291"/>
                </a:cubicBezTo>
                <a:close/>
                <a:moveTo>
                  <a:pt x="35259" y="60445"/>
                </a:moveTo>
                <a:cubicBezTo>
                  <a:pt x="42815" y="79678"/>
                  <a:pt x="51630" y="100194"/>
                  <a:pt x="59185" y="120709"/>
                </a:cubicBezTo>
                <a:lnTo>
                  <a:pt x="23926" y="136096"/>
                </a:lnTo>
                <a:cubicBezTo>
                  <a:pt x="15111" y="115581"/>
                  <a:pt x="7555" y="95065"/>
                  <a:pt x="0" y="74550"/>
                </a:cubicBezTo>
                <a:close/>
                <a:moveTo>
                  <a:pt x="4346124" y="0"/>
                </a:moveTo>
                <a:lnTo>
                  <a:pt x="4383905" y="12108"/>
                </a:lnTo>
                <a:cubicBezTo>
                  <a:pt x="4376349" y="32691"/>
                  <a:pt x="4368792" y="52064"/>
                  <a:pt x="4361236" y="70225"/>
                </a:cubicBezTo>
                <a:lnTo>
                  <a:pt x="4324715" y="56907"/>
                </a:lnTo>
                <a:cubicBezTo>
                  <a:pt x="4332271" y="38745"/>
                  <a:pt x="4339827" y="19373"/>
                  <a:pt x="4346124" y="0"/>
                </a:cubicBezTo>
                <a:close/>
              </a:path>
            </a:pathLst>
          </a:custGeom>
          <a:solidFill>
            <a:schemeClr val="accent2"/>
          </a:solidFill>
          <a:ln>
            <a:noFill/>
          </a:ln>
          <a:effectLst/>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5" name="Freeform: Shape 609">
            <a:extLst>
              <a:ext uri="{FF2B5EF4-FFF2-40B4-BE49-F238E27FC236}">
                <a16:creationId xmlns:a16="http://schemas.microsoft.com/office/drawing/2014/main" id="{5A63FD29-10BA-1682-2A04-EB1E163FEC94}"/>
              </a:ext>
            </a:extLst>
          </p:cNvPr>
          <p:cNvSpPr>
            <a:spLocks noChangeArrowheads="1"/>
          </p:cNvSpPr>
          <p:nvPr userDrawn="1"/>
        </p:nvSpPr>
        <p:spPr bwMode="auto">
          <a:xfrm>
            <a:off x="9033746" y="3898767"/>
            <a:ext cx="1367668" cy="976234"/>
          </a:xfrm>
          <a:custGeom>
            <a:avLst/>
            <a:gdLst>
              <a:gd name="connsiteX0" fmla="*/ 2144396 w 2207800"/>
              <a:gd name="connsiteY0" fmla="*/ 1538654 h 1575917"/>
              <a:gd name="connsiteX1" fmla="*/ 2207800 w 2207800"/>
              <a:gd name="connsiteY1" fmla="*/ 1538654 h 1575917"/>
              <a:gd name="connsiteX2" fmla="*/ 2207800 w 2207800"/>
              <a:gd name="connsiteY2" fmla="*/ 1575917 h 1575917"/>
              <a:gd name="connsiteX3" fmla="*/ 2143128 w 2207800"/>
              <a:gd name="connsiteY3" fmla="*/ 1574715 h 1575917"/>
              <a:gd name="connsiteX4" fmla="*/ 1889956 w 2207800"/>
              <a:gd name="connsiteY4" fmla="*/ 1516673 h 1575917"/>
              <a:gd name="connsiteX5" fmla="*/ 1955014 w 2207800"/>
              <a:gd name="connsiteY5" fmla="*/ 1523802 h 1575917"/>
              <a:gd name="connsiteX6" fmla="*/ 1951188 w 2207800"/>
              <a:gd name="connsiteY6" fmla="*/ 1559447 h 1575917"/>
              <a:gd name="connsiteX7" fmla="*/ 1884854 w 2207800"/>
              <a:gd name="connsiteY7" fmla="*/ 1552318 h 1575917"/>
              <a:gd name="connsiteX8" fmla="*/ 1641928 w 2207800"/>
              <a:gd name="connsiteY8" fmla="*/ 1467214 h 1575917"/>
              <a:gd name="connsiteX9" fmla="*/ 1702280 w 2207800"/>
              <a:gd name="connsiteY9" fmla="*/ 1482549 h 1575917"/>
              <a:gd name="connsiteX10" fmla="*/ 1693658 w 2207800"/>
              <a:gd name="connsiteY10" fmla="*/ 1520888 h 1575917"/>
              <a:gd name="connsiteX11" fmla="*/ 1632076 w 2207800"/>
              <a:gd name="connsiteY11" fmla="*/ 1505553 h 1575917"/>
              <a:gd name="connsiteX12" fmla="*/ 1404392 w 2207800"/>
              <a:gd name="connsiteY12" fmla="*/ 1395779 h 1575917"/>
              <a:gd name="connsiteX13" fmla="*/ 1465938 w 2207800"/>
              <a:gd name="connsiteY13" fmla="*/ 1418928 h 1575917"/>
              <a:gd name="connsiteX14" fmla="*/ 1453116 w 2207800"/>
              <a:gd name="connsiteY14" fmla="*/ 1454938 h 1575917"/>
              <a:gd name="connsiteX15" fmla="*/ 1390288 w 2207800"/>
              <a:gd name="connsiteY15" fmla="*/ 1433075 h 1575917"/>
              <a:gd name="connsiteX16" fmla="*/ 1171944 w 2207800"/>
              <a:gd name="connsiteY16" fmla="*/ 1296865 h 1575917"/>
              <a:gd name="connsiteX17" fmla="*/ 1229642 w 2207800"/>
              <a:gd name="connsiteY17" fmla="*/ 1323461 h 1575917"/>
              <a:gd name="connsiteX18" fmla="*/ 1212974 w 2207800"/>
              <a:gd name="connsiteY18" fmla="*/ 1356101 h 1575917"/>
              <a:gd name="connsiteX19" fmla="*/ 1153992 w 2207800"/>
              <a:gd name="connsiteY19" fmla="*/ 1328296 h 1575917"/>
              <a:gd name="connsiteX20" fmla="*/ 955624 w 2207800"/>
              <a:gd name="connsiteY20" fmla="*/ 1170474 h 1575917"/>
              <a:gd name="connsiteX21" fmla="*/ 1009856 w 2207800"/>
              <a:gd name="connsiteY21" fmla="*/ 1203445 h 1575917"/>
              <a:gd name="connsiteX22" fmla="*/ 988416 w 2207800"/>
              <a:gd name="connsiteY22" fmla="*/ 1235195 h 1575917"/>
              <a:gd name="connsiteX23" fmla="*/ 934184 w 2207800"/>
              <a:gd name="connsiteY23" fmla="*/ 1201003 h 1575917"/>
              <a:gd name="connsiteX24" fmla="*/ 751012 w 2207800"/>
              <a:gd name="connsiteY24" fmla="*/ 1016609 h 1575917"/>
              <a:gd name="connsiteX25" fmla="*/ 801018 w 2207800"/>
              <a:gd name="connsiteY25" fmla="*/ 1056715 h 1575917"/>
              <a:gd name="connsiteX26" fmla="*/ 776656 w 2207800"/>
              <a:gd name="connsiteY26" fmla="*/ 1086795 h 1575917"/>
              <a:gd name="connsiteX27" fmla="*/ 725368 w 2207800"/>
              <a:gd name="connsiteY27" fmla="*/ 1046689 h 1575917"/>
              <a:gd name="connsiteX28" fmla="*/ 565168 w 2207800"/>
              <a:gd name="connsiteY28" fmla="*/ 851753 h 1575917"/>
              <a:gd name="connsiteX29" fmla="*/ 608758 w 2207800"/>
              <a:gd name="connsiteY29" fmla="*/ 895343 h 1575917"/>
              <a:gd name="connsiteX30" fmla="*/ 583330 w 2207800"/>
              <a:gd name="connsiteY30" fmla="*/ 921981 h 1575917"/>
              <a:gd name="connsiteX31" fmla="*/ 538530 w 2207800"/>
              <a:gd name="connsiteY31" fmla="*/ 877181 h 1575917"/>
              <a:gd name="connsiteX32" fmla="*/ 398260 w 2207800"/>
              <a:gd name="connsiteY32" fmla="*/ 659423 h 1575917"/>
              <a:gd name="connsiteX33" fmla="*/ 438364 w 2207800"/>
              <a:gd name="connsiteY33" fmla="*/ 710712 h 1575917"/>
              <a:gd name="connsiteX34" fmla="*/ 408286 w 2207800"/>
              <a:gd name="connsiteY34" fmla="*/ 735074 h 1575917"/>
              <a:gd name="connsiteX35" fmla="*/ 368180 w 2207800"/>
              <a:gd name="connsiteY35" fmla="*/ 683785 h 1575917"/>
              <a:gd name="connsiteX36" fmla="*/ 251558 w 2207800"/>
              <a:gd name="connsiteY36" fmla="*/ 456099 h 1575917"/>
              <a:gd name="connsiteX37" fmla="*/ 284530 w 2207800"/>
              <a:gd name="connsiteY37" fmla="*/ 511235 h 1575917"/>
              <a:gd name="connsiteX38" fmla="*/ 254002 w 2207800"/>
              <a:gd name="connsiteY38" fmla="*/ 531750 h 1575917"/>
              <a:gd name="connsiteX39" fmla="*/ 219808 w 2207800"/>
              <a:gd name="connsiteY39" fmla="*/ 476615 h 1575917"/>
              <a:gd name="connsiteX40" fmla="*/ 135118 w 2207800"/>
              <a:gd name="connsiteY40" fmla="*/ 236291 h 1575917"/>
              <a:gd name="connsiteX41" fmla="*/ 163564 w 2207800"/>
              <a:gd name="connsiteY41" fmla="*/ 293991 h 1575917"/>
              <a:gd name="connsiteX42" fmla="*/ 128654 w 2207800"/>
              <a:gd name="connsiteY42" fmla="*/ 311942 h 1575917"/>
              <a:gd name="connsiteX43" fmla="*/ 98916 w 2207800"/>
              <a:gd name="connsiteY43" fmla="*/ 252960 h 1575917"/>
              <a:gd name="connsiteX44" fmla="*/ 36014 w 2207800"/>
              <a:gd name="connsiteY44" fmla="*/ 0 h 1575917"/>
              <a:gd name="connsiteX45" fmla="*/ 59164 w 2207800"/>
              <a:gd name="connsiteY45" fmla="*/ 56907 h 1575917"/>
              <a:gd name="connsiteX46" fmla="*/ 21866 w 2207800"/>
              <a:gd name="connsiteY46" fmla="*/ 70225 h 1575917"/>
              <a:gd name="connsiteX47" fmla="*/ 0 w 2207800"/>
              <a:gd name="connsiteY47" fmla="*/ 12108 h 157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07800" h="1575917">
                <a:moveTo>
                  <a:pt x="2144396" y="1538654"/>
                </a:moveTo>
                <a:cubicBezTo>
                  <a:pt x="2165954" y="1538654"/>
                  <a:pt x="2186242" y="1538654"/>
                  <a:pt x="2207800" y="1538654"/>
                </a:cubicBezTo>
                <a:lnTo>
                  <a:pt x="2207800" y="1575917"/>
                </a:lnTo>
                <a:cubicBezTo>
                  <a:pt x="2186242" y="1575917"/>
                  <a:pt x="2164684" y="1575917"/>
                  <a:pt x="2143128" y="1574715"/>
                </a:cubicBezTo>
                <a:close/>
                <a:moveTo>
                  <a:pt x="1889956" y="1516673"/>
                </a:moveTo>
                <a:cubicBezTo>
                  <a:pt x="1911642" y="1519049"/>
                  <a:pt x="1933328" y="1521426"/>
                  <a:pt x="1955014" y="1523802"/>
                </a:cubicBezTo>
                <a:lnTo>
                  <a:pt x="1951188" y="1559447"/>
                </a:lnTo>
                <a:cubicBezTo>
                  <a:pt x="1928226" y="1557071"/>
                  <a:pt x="1906540" y="1554694"/>
                  <a:pt x="1884854" y="1552318"/>
                </a:cubicBezTo>
                <a:close/>
                <a:moveTo>
                  <a:pt x="1641928" y="1467214"/>
                </a:moveTo>
                <a:cubicBezTo>
                  <a:pt x="1661634" y="1473604"/>
                  <a:pt x="1682572" y="1477438"/>
                  <a:pt x="1702280" y="1482549"/>
                </a:cubicBezTo>
                <a:lnTo>
                  <a:pt x="1693658" y="1520888"/>
                </a:lnTo>
                <a:cubicBezTo>
                  <a:pt x="1673952" y="1515776"/>
                  <a:pt x="1653014" y="1510664"/>
                  <a:pt x="1632076" y="1505553"/>
                </a:cubicBezTo>
                <a:close/>
                <a:moveTo>
                  <a:pt x="1404392" y="1395779"/>
                </a:moveTo>
                <a:cubicBezTo>
                  <a:pt x="1424906" y="1403495"/>
                  <a:pt x="1445422" y="1411212"/>
                  <a:pt x="1465938" y="1418928"/>
                </a:cubicBezTo>
                <a:lnTo>
                  <a:pt x="1453116" y="1454938"/>
                </a:lnTo>
                <a:cubicBezTo>
                  <a:pt x="1431318" y="1448508"/>
                  <a:pt x="1410802" y="1440791"/>
                  <a:pt x="1390288" y="1433075"/>
                </a:cubicBezTo>
                <a:close/>
                <a:moveTo>
                  <a:pt x="1171944" y="1296865"/>
                </a:moveTo>
                <a:cubicBezTo>
                  <a:pt x="1189894" y="1305327"/>
                  <a:pt x="1210410" y="1313790"/>
                  <a:pt x="1229642" y="1323461"/>
                </a:cubicBezTo>
                <a:lnTo>
                  <a:pt x="1212974" y="1356101"/>
                </a:lnTo>
                <a:cubicBezTo>
                  <a:pt x="1193740" y="1347639"/>
                  <a:pt x="1173226" y="1339177"/>
                  <a:pt x="1153992" y="1328296"/>
                </a:cubicBezTo>
                <a:close/>
                <a:moveTo>
                  <a:pt x="955624" y="1170474"/>
                </a:moveTo>
                <a:cubicBezTo>
                  <a:pt x="973282" y="1181464"/>
                  <a:pt x="990938" y="1192455"/>
                  <a:pt x="1009856" y="1203445"/>
                </a:cubicBezTo>
                <a:lnTo>
                  <a:pt x="988416" y="1235195"/>
                </a:lnTo>
                <a:cubicBezTo>
                  <a:pt x="970758" y="1224205"/>
                  <a:pt x="951840" y="1213214"/>
                  <a:pt x="934184" y="1201003"/>
                </a:cubicBezTo>
                <a:close/>
                <a:moveTo>
                  <a:pt x="751012" y="1016609"/>
                </a:moveTo>
                <a:cubicBezTo>
                  <a:pt x="766398" y="1030396"/>
                  <a:pt x="784348" y="1042929"/>
                  <a:pt x="801018" y="1056715"/>
                </a:cubicBezTo>
                <a:lnTo>
                  <a:pt x="776656" y="1086795"/>
                </a:lnTo>
                <a:cubicBezTo>
                  <a:pt x="759986" y="1074262"/>
                  <a:pt x="742036" y="1060475"/>
                  <a:pt x="725368" y="1046689"/>
                </a:cubicBezTo>
                <a:close/>
                <a:moveTo>
                  <a:pt x="565168" y="851753"/>
                </a:moveTo>
                <a:cubicBezTo>
                  <a:pt x="579698" y="866283"/>
                  <a:pt x="594228" y="880813"/>
                  <a:pt x="608758" y="895343"/>
                </a:cubicBezTo>
                <a:lnTo>
                  <a:pt x="583330" y="921981"/>
                </a:lnTo>
                <a:cubicBezTo>
                  <a:pt x="568800" y="907451"/>
                  <a:pt x="553060" y="892921"/>
                  <a:pt x="538530" y="877181"/>
                </a:cubicBezTo>
                <a:close/>
                <a:moveTo>
                  <a:pt x="398260" y="659423"/>
                </a:moveTo>
                <a:cubicBezTo>
                  <a:pt x="410792" y="676092"/>
                  <a:pt x="424578" y="694043"/>
                  <a:pt x="438364" y="710712"/>
                </a:cubicBezTo>
                <a:lnTo>
                  <a:pt x="408286" y="735074"/>
                </a:lnTo>
                <a:cubicBezTo>
                  <a:pt x="394500" y="718405"/>
                  <a:pt x="380714" y="701736"/>
                  <a:pt x="368180" y="683785"/>
                </a:cubicBezTo>
                <a:close/>
                <a:moveTo>
                  <a:pt x="251558" y="456099"/>
                </a:moveTo>
                <a:cubicBezTo>
                  <a:pt x="262550" y="474050"/>
                  <a:pt x="273540" y="492001"/>
                  <a:pt x="284530" y="511235"/>
                </a:cubicBezTo>
                <a:lnTo>
                  <a:pt x="254002" y="531750"/>
                </a:lnTo>
                <a:cubicBezTo>
                  <a:pt x="241790" y="513799"/>
                  <a:pt x="230800" y="495848"/>
                  <a:pt x="219808" y="476615"/>
                </a:cubicBezTo>
                <a:close/>
                <a:moveTo>
                  <a:pt x="135118" y="236291"/>
                </a:moveTo>
                <a:cubicBezTo>
                  <a:pt x="144170" y="255524"/>
                  <a:pt x="153220" y="276040"/>
                  <a:pt x="163564" y="293991"/>
                </a:cubicBezTo>
                <a:lnTo>
                  <a:pt x="128654" y="311942"/>
                </a:lnTo>
                <a:cubicBezTo>
                  <a:pt x="118310" y="292709"/>
                  <a:pt x="107966" y="273476"/>
                  <a:pt x="98916" y="252960"/>
                </a:cubicBezTo>
                <a:close/>
                <a:moveTo>
                  <a:pt x="36014" y="0"/>
                </a:moveTo>
                <a:cubicBezTo>
                  <a:pt x="43730" y="19373"/>
                  <a:pt x="50160" y="38745"/>
                  <a:pt x="59164" y="56907"/>
                </a:cubicBezTo>
                <a:lnTo>
                  <a:pt x="21866" y="70225"/>
                </a:lnTo>
                <a:cubicBezTo>
                  <a:pt x="14148" y="52064"/>
                  <a:pt x="6432" y="32691"/>
                  <a:pt x="0" y="12108"/>
                </a:cubicBezTo>
                <a:close/>
              </a:path>
            </a:pathLst>
          </a:custGeom>
          <a:solidFill>
            <a:schemeClr val="accent4"/>
          </a:solidFill>
          <a:ln>
            <a:noFill/>
          </a:ln>
          <a:effectLst/>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6" name="Freeform 123">
            <a:extLst>
              <a:ext uri="{FF2B5EF4-FFF2-40B4-BE49-F238E27FC236}">
                <a16:creationId xmlns:a16="http://schemas.microsoft.com/office/drawing/2014/main" id="{25E9150F-3B42-7E64-1EED-D7F88351A0EF}"/>
              </a:ext>
            </a:extLst>
          </p:cNvPr>
          <p:cNvSpPr>
            <a:spLocks noChangeArrowheads="1"/>
          </p:cNvSpPr>
          <p:nvPr userDrawn="1"/>
        </p:nvSpPr>
        <p:spPr bwMode="auto">
          <a:xfrm>
            <a:off x="336242" y="1975443"/>
            <a:ext cx="2910515" cy="2907111"/>
          </a:xfrm>
          <a:custGeom>
            <a:avLst/>
            <a:gdLst>
              <a:gd name="T0" fmla="*/ 1885 w 3770"/>
              <a:gd name="T1" fmla="*/ 3767 h 3768"/>
              <a:gd name="T2" fmla="*/ 1885 w 3770"/>
              <a:gd name="T3" fmla="*/ 3767 h 3768"/>
              <a:gd name="T4" fmla="*/ 0 w 3770"/>
              <a:gd name="T5" fmla="*/ 1884 h 3768"/>
              <a:gd name="T6" fmla="*/ 0 w 3770"/>
              <a:gd name="T7" fmla="*/ 1884 h 3768"/>
              <a:gd name="T8" fmla="*/ 1885 w 3770"/>
              <a:gd name="T9" fmla="*/ 0 h 3768"/>
              <a:gd name="T10" fmla="*/ 1885 w 3770"/>
              <a:gd name="T11" fmla="*/ 51 h 3768"/>
              <a:gd name="T12" fmla="*/ 1885 w 3770"/>
              <a:gd name="T13" fmla="*/ 51 h 3768"/>
              <a:gd name="T14" fmla="*/ 51 w 3770"/>
              <a:gd name="T15" fmla="*/ 1884 h 3768"/>
              <a:gd name="T16" fmla="*/ 51 w 3770"/>
              <a:gd name="T17" fmla="*/ 1884 h 3768"/>
              <a:gd name="T18" fmla="*/ 1885 w 3770"/>
              <a:gd name="T19" fmla="*/ 3717 h 3768"/>
              <a:gd name="T20" fmla="*/ 1885 w 3770"/>
              <a:gd name="T21" fmla="*/ 3717 h 3768"/>
              <a:gd name="T22" fmla="*/ 3717 w 3770"/>
              <a:gd name="T23" fmla="*/ 1884 h 3768"/>
              <a:gd name="T24" fmla="*/ 3769 w 3770"/>
              <a:gd name="T25" fmla="*/ 1884 h 3768"/>
              <a:gd name="T26" fmla="*/ 3769 w 3770"/>
              <a:gd name="T27" fmla="*/ 1884 h 3768"/>
              <a:gd name="T28" fmla="*/ 1885 w 3770"/>
              <a:gd name="T29" fmla="*/ 3767 h 3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70" h="3768">
                <a:moveTo>
                  <a:pt x="1885" y="3767"/>
                </a:moveTo>
                <a:lnTo>
                  <a:pt x="1885" y="3767"/>
                </a:lnTo>
                <a:cubicBezTo>
                  <a:pt x="846" y="3767"/>
                  <a:pt x="0" y="2922"/>
                  <a:pt x="0" y="1884"/>
                </a:cubicBezTo>
                <a:lnTo>
                  <a:pt x="0" y="1884"/>
                </a:lnTo>
                <a:cubicBezTo>
                  <a:pt x="0" y="845"/>
                  <a:pt x="846" y="0"/>
                  <a:pt x="1885" y="0"/>
                </a:cubicBezTo>
                <a:lnTo>
                  <a:pt x="1885" y="51"/>
                </a:lnTo>
                <a:lnTo>
                  <a:pt x="1885" y="51"/>
                </a:lnTo>
                <a:cubicBezTo>
                  <a:pt x="874" y="51"/>
                  <a:pt x="51" y="873"/>
                  <a:pt x="51" y="1884"/>
                </a:cubicBezTo>
                <a:lnTo>
                  <a:pt x="51" y="1884"/>
                </a:lnTo>
                <a:cubicBezTo>
                  <a:pt x="51" y="2894"/>
                  <a:pt x="874" y="3717"/>
                  <a:pt x="1885" y="3717"/>
                </a:cubicBezTo>
                <a:lnTo>
                  <a:pt x="1885" y="3717"/>
                </a:lnTo>
                <a:cubicBezTo>
                  <a:pt x="2895" y="3717"/>
                  <a:pt x="3717" y="2894"/>
                  <a:pt x="3717" y="1884"/>
                </a:cubicBezTo>
                <a:lnTo>
                  <a:pt x="3769" y="1884"/>
                </a:lnTo>
                <a:lnTo>
                  <a:pt x="3769" y="1884"/>
                </a:lnTo>
                <a:cubicBezTo>
                  <a:pt x="3769" y="2922"/>
                  <a:pt x="2924" y="3767"/>
                  <a:pt x="1885" y="3767"/>
                </a:cubicBez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8" name="Freeform 124">
            <a:extLst>
              <a:ext uri="{FF2B5EF4-FFF2-40B4-BE49-F238E27FC236}">
                <a16:creationId xmlns:a16="http://schemas.microsoft.com/office/drawing/2014/main" id="{5CB91167-7EB7-1649-B0E8-CD9A1AEA3C5A}"/>
              </a:ext>
            </a:extLst>
          </p:cNvPr>
          <p:cNvSpPr>
            <a:spLocks noChangeArrowheads="1"/>
          </p:cNvSpPr>
          <p:nvPr userDrawn="1"/>
        </p:nvSpPr>
        <p:spPr bwMode="auto">
          <a:xfrm>
            <a:off x="3205908" y="1975443"/>
            <a:ext cx="2910517" cy="1453556"/>
          </a:xfrm>
          <a:custGeom>
            <a:avLst/>
            <a:gdLst>
              <a:gd name="T0" fmla="*/ 3768 w 3769"/>
              <a:gd name="T1" fmla="*/ 1884 h 1885"/>
              <a:gd name="T2" fmla="*/ 3718 w 3769"/>
              <a:gd name="T3" fmla="*/ 1884 h 1885"/>
              <a:gd name="T4" fmla="*/ 3718 w 3769"/>
              <a:gd name="T5" fmla="*/ 1884 h 1885"/>
              <a:gd name="T6" fmla="*/ 1884 w 3769"/>
              <a:gd name="T7" fmla="*/ 51 h 1885"/>
              <a:gd name="T8" fmla="*/ 1884 w 3769"/>
              <a:gd name="T9" fmla="*/ 51 h 1885"/>
              <a:gd name="T10" fmla="*/ 52 w 3769"/>
              <a:gd name="T11" fmla="*/ 1884 h 1885"/>
              <a:gd name="T12" fmla="*/ 0 w 3769"/>
              <a:gd name="T13" fmla="*/ 1884 h 1885"/>
              <a:gd name="T14" fmla="*/ 0 w 3769"/>
              <a:gd name="T15" fmla="*/ 1884 h 1885"/>
              <a:gd name="T16" fmla="*/ 1884 w 3769"/>
              <a:gd name="T17" fmla="*/ 0 h 1885"/>
              <a:gd name="T18" fmla="*/ 1884 w 3769"/>
              <a:gd name="T19" fmla="*/ 0 h 1885"/>
              <a:gd name="T20" fmla="*/ 3768 w 3769"/>
              <a:gd name="T21" fmla="*/ 1884 h 1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9" h="1885">
                <a:moveTo>
                  <a:pt x="3768" y="1884"/>
                </a:moveTo>
                <a:lnTo>
                  <a:pt x="3718" y="1884"/>
                </a:lnTo>
                <a:lnTo>
                  <a:pt x="3718" y="1884"/>
                </a:lnTo>
                <a:cubicBezTo>
                  <a:pt x="3718" y="873"/>
                  <a:pt x="2895" y="51"/>
                  <a:pt x="1884" y="51"/>
                </a:cubicBezTo>
                <a:lnTo>
                  <a:pt x="1884" y="51"/>
                </a:lnTo>
                <a:cubicBezTo>
                  <a:pt x="874" y="51"/>
                  <a:pt x="52" y="873"/>
                  <a:pt x="52" y="1884"/>
                </a:cubicBezTo>
                <a:lnTo>
                  <a:pt x="0" y="1884"/>
                </a:lnTo>
                <a:lnTo>
                  <a:pt x="0" y="1884"/>
                </a:lnTo>
                <a:cubicBezTo>
                  <a:pt x="0" y="845"/>
                  <a:pt x="845" y="0"/>
                  <a:pt x="1884" y="0"/>
                </a:cubicBezTo>
                <a:lnTo>
                  <a:pt x="1884" y="0"/>
                </a:lnTo>
                <a:cubicBezTo>
                  <a:pt x="2923" y="0"/>
                  <a:pt x="3768" y="845"/>
                  <a:pt x="3768" y="1884"/>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10" name="Freeform 125">
            <a:extLst>
              <a:ext uri="{FF2B5EF4-FFF2-40B4-BE49-F238E27FC236}">
                <a16:creationId xmlns:a16="http://schemas.microsoft.com/office/drawing/2014/main" id="{3BB37F6A-2661-4067-36C0-4B58F7CFAF58}"/>
              </a:ext>
            </a:extLst>
          </p:cNvPr>
          <p:cNvSpPr>
            <a:spLocks noChangeArrowheads="1"/>
          </p:cNvSpPr>
          <p:nvPr userDrawn="1"/>
        </p:nvSpPr>
        <p:spPr bwMode="auto">
          <a:xfrm>
            <a:off x="6075576" y="3428999"/>
            <a:ext cx="2907112" cy="1453554"/>
          </a:xfrm>
          <a:custGeom>
            <a:avLst/>
            <a:gdLst>
              <a:gd name="T0" fmla="*/ 1883 w 3768"/>
              <a:gd name="T1" fmla="*/ 1883 h 1884"/>
              <a:gd name="T2" fmla="*/ 1883 w 3768"/>
              <a:gd name="T3" fmla="*/ 1883 h 1884"/>
              <a:gd name="T4" fmla="*/ 0 w 3768"/>
              <a:gd name="T5" fmla="*/ 0 h 1884"/>
              <a:gd name="T6" fmla="*/ 50 w 3768"/>
              <a:gd name="T7" fmla="*/ 0 h 1884"/>
              <a:gd name="T8" fmla="*/ 50 w 3768"/>
              <a:gd name="T9" fmla="*/ 0 h 1884"/>
              <a:gd name="T10" fmla="*/ 1883 w 3768"/>
              <a:gd name="T11" fmla="*/ 1833 h 1884"/>
              <a:gd name="T12" fmla="*/ 1883 w 3768"/>
              <a:gd name="T13" fmla="*/ 1833 h 1884"/>
              <a:gd name="T14" fmla="*/ 3716 w 3768"/>
              <a:gd name="T15" fmla="*/ 0 h 1884"/>
              <a:gd name="T16" fmla="*/ 3767 w 3768"/>
              <a:gd name="T17" fmla="*/ 0 h 1884"/>
              <a:gd name="T18" fmla="*/ 3767 w 3768"/>
              <a:gd name="T19" fmla="*/ 0 h 1884"/>
              <a:gd name="T20" fmla="*/ 1883 w 3768"/>
              <a:gd name="T21" fmla="*/ 1883 h 1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68" h="1884">
                <a:moveTo>
                  <a:pt x="1883" y="1883"/>
                </a:moveTo>
                <a:lnTo>
                  <a:pt x="1883" y="1883"/>
                </a:lnTo>
                <a:cubicBezTo>
                  <a:pt x="844" y="1883"/>
                  <a:pt x="0" y="1038"/>
                  <a:pt x="0" y="0"/>
                </a:cubicBezTo>
                <a:lnTo>
                  <a:pt x="50" y="0"/>
                </a:lnTo>
                <a:lnTo>
                  <a:pt x="50" y="0"/>
                </a:lnTo>
                <a:cubicBezTo>
                  <a:pt x="50" y="1010"/>
                  <a:pt x="872" y="1833"/>
                  <a:pt x="1883" y="1833"/>
                </a:cubicBezTo>
                <a:lnTo>
                  <a:pt x="1883" y="1833"/>
                </a:lnTo>
                <a:cubicBezTo>
                  <a:pt x="2894" y="1833"/>
                  <a:pt x="3716" y="1010"/>
                  <a:pt x="3716" y="0"/>
                </a:cubicBezTo>
                <a:lnTo>
                  <a:pt x="3767" y="0"/>
                </a:lnTo>
                <a:lnTo>
                  <a:pt x="3767" y="0"/>
                </a:lnTo>
                <a:cubicBezTo>
                  <a:pt x="3767" y="1038"/>
                  <a:pt x="2922" y="1883"/>
                  <a:pt x="1883" y="1883"/>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12" name="Freeform 126">
            <a:extLst>
              <a:ext uri="{FF2B5EF4-FFF2-40B4-BE49-F238E27FC236}">
                <a16:creationId xmlns:a16="http://schemas.microsoft.com/office/drawing/2014/main" id="{C915D068-411F-1C8A-6480-B4150A6248A4}"/>
              </a:ext>
            </a:extLst>
          </p:cNvPr>
          <p:cNvSpPr>
            <a:spLocks noChangeArrowheads="1"/>
          </p:cNvSpPr>
          <p:nvPr userDrawn="1"/>
        </p:nvSpPr>
        <p:spPr bwMode="auto">
          <a:xfrm>
            <a:off x="8945241" y="1975443"/>
            <a:ext cx="2910517" cy="2907111"/>
          </a:xfrm>
          <a:custGeom>
            <a:avLst/>
            <a:gdLst>
              <a:gd name="T0" fmla="*/ 1884 w 3770"/>
              <a:gd name="T1" fmla="*/ 3767 h 3768"/>
              <a:gd name="T2" fmla="*/ 1884 w 3770"/>
              <a:gd name="T3" fmla="*/ 3717 h 3768"/>
              <a:gd name="T4" fmla="*/ 1884 w 3770"/>
              <a:gd name="T5" fmla="*/ 3717 h 3768"/>
              <a:gd name="T6" fmla="*/ 3717 w 3770"/>
              <a:gd name="T7" fmla="*/ 1884 h 3768"/>
              <a:gd name="T8" fmla="*/ 3717 w 3770"/>
              <a:gd name="T9" fmla="*/ 1884 h 3768"/>
              <a:gd name="T10" fmla="*/ 1884 w 3770"/>
              <a:gd name="T11" fmla="*/ 51 h 3768"/>
              <a:gd name="T12" fmla="*/ 1884 w 3770"/>
              <a:gd name="T13" fmla="*/ 51 h 3768"/>
              <a:gd name="T14" fmla="*/ 51 w 3770"/>
              <a:gd name="T15" fmla="*/ 1884 h 3768"/>
              <a:gd name="T16" fmla="*/ 0 w 3770"/>
              <a:gd name="T17" fmla="*/ 1884 h 3768"/>
              <a:gd name="T18" fmla="*/ 0 w 3770"/>
              <a:gd name="T19" fmla="*/ 1884 h 3768"/>
              <a:gd name="T20" fmla="*/ 1884 w 3770"/>
              <a:gd name="T21" fmla="*/ 0 h 3768"/>
              <a:gd name="T22" fmla="*/ 1884 w 3770"/>
              <a:gd name="T23" fmla="*/ 0 h 3768"/>
              <a:gd name="T24" fmla="*/ 3769 w 3770"/>
              <a:gd name="T25" fmla="*/ 1884 h 3768"/>
              <a:gd name="T26" fmla="*/ 3769 w 3770"/>
              <a:gd name="T27" fmla="*/ 1884 h 3768"/>
              <a:gd name="T28" fmla="*/ 1884 w 3770"/>
              <a:gd name="T29" fmla="*/ 3767 h 3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70" h="3768">
                <a:moveTo>
                  <a:pt x="1884" y="3767"/>
                </a:moveTo>
                <a:lnTo>
                  <a:pt x="1884" y="3717"/>
                </a:lnTo>
                <a:lnTo>
                  <a:pt x="1884" y="3717"/>
                </a:lnTo>
                <a:cubicBezTo>
                  <a:pt x="2895" y="3717"/>
                  <a:pt x="3717" y="2894"/>
                  <a:pt x="3717" y="1884"/>
                </a:cubicBezTo>
                <a:lnTo>
                  <a:pt x="3717" y="1884"/>
                </a:lnTo>
                <a:cubicBezTo>
                  <a:pt x="3717" y="873"/>
                  <a:pt x="2895" y="51"/>
                  <a:pt x="1884" y="51"/>
                </a:cubicBezTo>
                <a:lnTo>
                  <a:pt x="1884" y="51"/>
                </a:lnTo>
                <a:cubicBezTo>
                  <a:pt x="873" y="51"/>
                  <a:pt x="51" y="873"/>
                  <a:pt x="51" y="1884"/>
                </a:cubicBezTo>
                <a:lnTo>
                  <a:pt x="0" y="1884"/>
                </a:lnTo>
                <a:lnTo>
                  <a:pt x="0" y="1884"/>
                </a:lnTo>
                <a:cubicBezTo>
                  <a:pt x="0" y="845"/>
                  <a:pt x="845" y="0"/>
                  <a:pt x="1884" y="0"/>
                </a:cubicBezTo>
                <a:lnTo>
                  <a:pt x="1884" y="0"/>
                </a:lnTo>
                <a:cubicBezTo>
                  <a:pt x="2923" y="0"/>
                  <a:pt x="3769" y="845"/>
                  <a:pt x="3769" y="1884"/>
                </a:cubicBezTo>
                <a:lnTo>
                  <a:pt x="3769" y="1884"/>
                </a:lnTo>
                <a:cubicBezTo>
                  <a:pt x="3769" y="2922"/>
                  <a:pt x="2923" y="3767"/>
                  <a:pt x="1884" y="3767"/>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13" name="Freeform: Shape 608">
            <a:extLst>
              <a:ext uri="{FF2B5EF4-FFF2-40B4-BE49-F238E27FC236}">
                <a16:creationId xmlns:a16="http://schemas.microsoft.com/office/drawing/2014/main" id="{A6F83ABF-C5E8-B49F-32A8-9482D251354C}"/>
              </a:ext>
            </a:extLst>
          </p:cNvPr>
          <p:cNvSpPr>
            <a:spLocks noChangeArrowheads="1"/>
          </p:cNvSpPr>
          <p:nvPr userDrawn="1"/>
        </p:nvSpPr>
        <p:spPr bwMode="auto">
          <a:xfrm>
            <a:off x="6164083" y="1982251"/>
            <a:ext cx="2719104" cy="976187"/>
          </a:xfrm>
          <a:custGeom>
            <a:avLst/>
            <a:gdLst>
              <a:gd name="connsiteX0" fmla="*/ 22667 w 4389398"/>
              <a:gd name="connsiteY0" fmla="*/ 1500189 h 1575840"/>
              <a:gd name="connsiteX1" fmla="*/ 59186 w 4389398"/>
              <a:gd name="connsiteY1" fmla="*/ 1514294 h 1575840"/>
              <a:gd name="connsiteX2" fmla="*/ 36519 w 4389398"/>
              <a:gd name="connsiteY2" fmla="*/ 1575840 h 1575840"/>
              <a:gd name="connsiteX3" fmla="*/ 0 w 4389398"/>
              <a:gd name="connsiteY3" fmla="*/ 1561736 h 1575840"/>
              <a:gd name="connsiteX4" fmla="*/ 22667 w 4389398"/>
              <a:gd name="connsiteY4" fmla="*/ 1500189 h 1575840"/>
              <a:gd name="connsiteX5" fmla="*/ 4365472 w 4389398"/>
              <a:gd name="connsiteY5" fmla="*/ 1445237 h 1575840"/>
              <a:gd name="connsiteX6" fmla="*/ 4389398 w 4389398"/>
              <a:gd name="connsiteY6" fmla="*/ 1506784 h 1575840"/>
              <a:gd name="connsiteX7" fmla="*/ 4354138 w 4389398"/>
              <a:gd name="connsiteY7" fmla="*/ 1520888 h 1575840"/>
              <a:gd name="connsiteX8" fmla="*/ 4330212 w 4389398"/>
              <a:gd name="connsiteY8" fmla="*/ 1460624 h 1575840"/>
              <a:gd name="connsiteX9" fmla="*/ 127359 w 4389398"/>
              <a:gd name="connsiteY9" fmla="*/ 1269391 h 1575840"/>
              <a:gd name="connsiteX10" fmla="*/ 163562 w 4389398"/>
              <a:gd name="connsiteY10" fmla="*/ 1287048 h 1575840"/>
              <a:gd name="connsiteX11" fmla="*/ 133823 w 4389398"/>
              <a:gd name="connsiteY11" fmla="*/ 1345063 h 1575840"/>
              <a:gd name="connsiteX12" fmla="*/ 98913 w 4389398"/>
              <a:gd name="connsiteY12" fmla="*/ 1328667 h 1575840"/>
              <a:gd name="connsiteX13" fmla="*/ 127359 w 4389398"/>
              <a:gd name="connsiteY13" fmla="*/ 1269391 h 1575840"/>
              <a:gd name="connsiteX14" fmla="*/ 4255218 w 4389398"/>
              <a:gd name="connsiteY14" fmla="*/ 1214439 h 1575840"/>
              <a:gd name="connsiteX15" fmla="*/ 4284957 w 4389398"/>
              <a:gd name="connsiteY15" fmla="*/ 1272139 h 1575840"/>
              <a:gd name="connsiteX16" fmla="*/ 4251340 w 4389398"/>
              <a:gd name="connsiteY16" fmla="*/ 1290090 h 1575840"/>
              <a:gd name="connsiteX17" fmla="*/ 4220308 w 4389398"/>
              <a:gd name="connsiteY17" fmla="*/ 1233672 h 1575840"/>
              <a:gd name="connsiteX18" fmla="*/ 258272 w 4389398"/>
              <a:gd name="connsiteY18" fmla="*/ 1049583 h 1575840"/>
              <a:gd name="connsiteX19" fmla="*/ 290022 w 4389398"/>
              <a:gd name="connsiteY19" fmla="*/ 1070099 h 1575840"/>
              <a:gd name="connsiteX20" fmla="*/ 257051 w 4389398"/>
              <a:gd name="connsiteY20" fmla="*/ 1125234 h 1575840"/>
              <a:gd name="connsiteX21" fmla="*/ 225301 w 4389398"/>
              <a:gd name="connsiteY21" fmla="*/ 1103436 h 1575840"/>
              <a:gd name="connsiteX22" fmla="*/ 258272 w 4389398"/>
              <a:gd name="connsiteY22" fmla="*/ 1049583 h 1575840"/>
              <a:gd name="connsiteX23" fmla="*/ 4118952 w 4389398"/>
              <a:gd name="connsiteY23" fmla="*/ 994631 h 1575840"/>
              <a:gd name="connsiteX24" fmla="*/ 4153144 w 4389398"/>
              <a:gd name="connsiteY24" fmla="*/ 1049767 h 1575840"/>
              <a:gd name="connsiteX25" fmla="*/ 4123836 w 4389398"/>
              <a:gd name="connsiteY25" fmla="*/ 1070282 h 1575840"/>
              <a:gd name="connsiteX26" fmla="*/ 4088423 w 4389398"/>
              <a:gd name="connsiteY26" fmla="*/ 1017711 h 1575840"/>
              <a:gd name="connsiteX27" fmla="*/ 409535 w 4389398"/>
              <a:gd name="connsiteY27" fmla="*/ 840766 h 1575840"/>
              <a:gd name="connsiteX28" fmla="*/ 438362 w 4389398"/>
              <a:gd name="connsiteY28" fmla="*/ 866411 h 1575840"/>
              <a:gd name="connsiteX29" fmla="*/ 398256 w 4389398"/>
              <a:gd name="connsiteY29" fmla="*/ 916417 h 1575840"/>
              <a:gd name="connsiteX30" fmla="*/ 368176 w 4389398"/>
              <a:gd name="connsiteY30" fmla="*/ 892055 h 1575840"/>
              <a:gd name="connsiteX31" fmla="*/ 409535 w 4389398"/>
              <a:gd name="connsiteY31" fmla="*/ 840766 h 1575840"/>
              <a:gd name="connsiteX32" fmla="*/ 3957887 w 4389398"/>
              <a:gd name="connsiteY32" fmla="*/ 796804 h 1575840"/>
              <a:gd name="connsiteX33" fmla="*/ 3999247 w 4389398"/>
              <a:gd name="connsiteY33" fmla="*/ 842814 h 1575840"/>
              <a:gd name="connsiteX34" fmla="*/ 3970420 w 4389398"/>
              <a:gd name="connsiteY34" fmla="*/ 867029 h 1575840"/>
              <a:gd name="connsiteX35" fmla="*/ 3929061 w 4389398"/>
              <a:gd name="connsiteY35" fmla="*/ 821020 h 1575840"/>
              <a:gd name="connsiteX36" fmla="*/ 582868 w 4389398"/>
              <a:gd name="connsiteY36" fmla="*/ 653929 h 1575840"/>
              <a:gd name="connsiteX37" fmla="*/ 608732 w 4389398"/>
              <a:gd name="connsiteY37" fmla="*/ 681026 h 1575840"/>
              <a:gd name="connsiteX38" fmla="*/ 564393 w 4389398"/>
              <a:gd name="connsiteY38" fmla="*/ 724134 h 1575840"/>
              <a:gd name="connsiteX39" fmla="*/ 538528 w 4389398"/>
              <a:gd name="connsiteY39" fmla="*/ 698269 h 1575840"/>
              <a:gd name="connsiteX40" fmla="*/ 582868 w 4389398"/>
              <a:gd name="connsiteY40" fmla="*/ 653929 h 1575840"/>
              <a:gd name="connsiteX41" fmla="*/ 3778642 w 4389398"/>
              <a:gd name="connsiteY41" fmla="*/ 609968 h 1575840"/>
              <a:gd name="connsiteX42" fmla="*/ 3823443 w 4389398"/>
              <a:gd name="connsiteY42" fmla="*/ 653076 h 1575840"/>
              <a:gd name="connsiteX43" fmla="*/ 3798016 w 4389398"/>
              <a:gd name="connsiteY43" fmla="*/ 680173 h 1575840"/>
              <a:gd name="connsiteX44" fmla="*/ 3753215 w 4389398"/>
              <a:gd name="connsiteY44" fmla="*/ 638296 h 1575840"/>
              <a:gd name="connsiteX45" fmla="*/ 776654 w 4389398"/>
              <a:gd name="connsiteY45" fmla="*/ 489074 h 1575840"/>
              <a:gd name="connsiteX46" fmla="*/ 801016 w 4389398"/>
              <a:gd name="connsiteY46" fmla="*/ 520406 h 1575840"/>
              <a:gd name="connsiteX47" fmla="*/ 749727 w 4389398"/>
              <a:gd name="connsiteY47" fmla="*/ 559257 h 1575840"/>
              <a:gd name="connsiteX48" fmla="*/ 725365 w 4389398"/>
              <a:gd name="connsiteY48" fmla="*/ 530432 h 1575840"/>
              <a:gd name="connsiteX49" fmla="*/ 776654 w 4389398"/>
              <a:gd name="connsiteY49" fmla="*/ 489074 h 1575840"/>
              <a:gd name="connsiteX50" fmla="*/ 3583965 w 4389398"/>
              <a:gd name="connsiteY50" fmla="*/ 450606 h 1575840"/>
              <a:gd name="connsiteX51" fmla="*/ 3636536 w 4389398"/>
              <a:gd name="connsiteY51" fmla="*/ 490153 h 1575840"/>
              <a:gd name="connsiteX52" fmla="*/ 3612174 w 4389398"/>
              <a:gd name="connsiteY52" fmla="*/ 520770 h 1575840"/>
              <a:gd name="connsiteX53" fmla="*/ 3560885 w 4389398"/>
              <a:gd name="connsiteY53" fmla="*/ 481223 h 1575840"/>
              <a:gd name="connsiteX54" fmla="*/ 989317 w 4389398"/>
              <a:gd name="connsiteY54" fmla="*/ 340702 h 1575840"/>
              <a:gd name="connsiteX55" fmla="*/ 1009833 w 4389398"/>
              <a:gd name="connsiteY55" fmla="*/ 372452 h 1575840"/>
              <a:gd name="connsiteX56" fmla="*/ 955980 w 4389398"/>
              <a:gd name="connsiteY56" fmla="*/ 405423 h 1575840"/>
              <a:gd name="connsiteX57" fmla="*/ 934182 w 4389398"/>
              <a:gd name="connsiteY57" fmla="*/ 374894 h 1575840"/>
              <a:gd name="connsiteX58" fmla="*/ 989317 w 4389398"/>
              <a:gd name="connsiteY58" fmla="*/ 340702 h 1575840"/>
              <a:gd name="connsiteX59" fmla="*/ 3365803 w 4389398"/>
              <a:gd name="connsiteY59" fmla="*/ 307731 h 1575840"/>
              <a:gd name="connsiteX60" fmla="*/ 3422221 w 4389398"/>
              <a:gd name="connsiteY60" fmla="*/ 339481 h 1575840"/>
              <a:gd name="connsiteX61" fmla="*/ 3401705 w 4389398"/>
              <a:gd name="connsiteY61" fmla="*/ 372452 h 1575840"/>
              <a:gd name="connsiteX62" fmla="*/ 3346570 w 4389398"/>
              <a:gd name="connsiteY62" fmla="*/ 339481 h 1575840"/>
              <a:gd name="connsiteX63" fmla="*/ 1212972 w 4389398"/>
              <a:gd name="connsiteY63" fmla="*/ 219807 h 1575840"/>
              <a:gd name="connsiteX64" fmla="*/ 1229641 w 4389398"/>
              <a:gd name="connsiteY64" fmla="*/ 252450 h 1575840"/>
              <a:gd name="connsiteX65" fmla="*/ 1171941 w 4389398"/>
              <a:gd name="connsiteY65" fmla="*/ 279047 h 1575840"/>
              <a:gd name="connsiteX66" fmla="*/ 1153990 w 4389398"/>
              <a:gd name="connsiteY66" fmla="*/ 246405 h 1575840"/>
              <a:gd name="connsiteX67" fmla="*/ 1212972 w 4389398"/>
              <a:gd name="connsiteY67" fmla="*/ 219807 h 1575840"/>
              <a:gd name="connsiteX68" fmla="*/ 3136656 w 4389398"/>
              <a:gd name="connsiteY68" fmla="*/ 197827 h 1575840"/>
              <a:gd name="connsiteX69" fmla="*/ 3196920 w 4389398"/>
              <a:gd name="connsiteY69" fmla="*/ 222500 h 1575840"/>
              <a:gd name="connsiteX70" fmla="*/ 3180251 w 4389398"/>
              <a:gd name="connsiteY70" fmla="*/ 257043 h 1575840"/>
              <a:gd name="connsiteX71" fmla="*/ 3121269 w 4389398"/>
              <a:gd name="connsiteY71" fmla="*/ 232370 h 1575840"/>
              <a:gd name="connsiteX72" fmla="*/ 1448402 w 4389398"/>
              <a:gd name="connsiteY72" fmla="*/ 126391 h 1575840"/>
              <a:gd name="connsiteX73" fmla="*/ 1460510 w 4389398"/>
              <a:gd name="connsiteY73" fmla="*/ 163687 h 1575840"/>
              <a:gd name="connsiteX74" fmla="*/ 1403601 w 4389398"/>
              <a:gd name="connsiteY74" fmla="*/ 185550 h 1575840"/>
              <a:gd name="connsiteX75" fmla="*/ 1390282 w 4389398"/>
              <a:gd name="connsiteY75" fmla="*/ 148254 h 1575840"/>
              <a:gd name="connsiteX76" fmla="*/ 1448402 w 4389398"/>
              <a:gd name="connsiteY76" fmla="*/ 126391 h 1575840"/>
              <a:gd name="connsiteX77" fmla="*/ 2900324 w 4389398"/>
              <a:gd name="connsiteY77" fmla="*/ 104410 h 1575840"/>
              <a:gd name="connsiteX78" fmla="*/ 2960675 w 4389398"/>
              <a:gd name="connsiteY78" fmla="*/ 123524 h 1575840"/>
              <a:gd name="connsiteX79" fmla="*/ 2948359 w 4389398"/>
              <a:gd name="connsiteY79" fmla="*/ 158168 h 1575840"/>
              <a:gd name="connsiteX80" fmla="*/ 2890471 w 4389398"/>
              <a:gd name="connsiteY80" fmla="*/ 139054 h 1575840"/>
              <a:gd name="connsiteX81" fmla="*/ 1693655 w 4389398"/>
              <a:gd name="connsiteY81" fmla="*/ 54952 h 1575840"/>
              <a:gd name="connsiteX82" fmla="*/ 1702277 w 4389398"/>
              <a:gd name="connsiteY82" fmla="*/ 93291 h 1575840"/>
              <a:gd name="connsiteX83" fmla="*/ 1640692 w 4389398"/>
              <a:gd name="connsiteY83" fmla="*/ 108626 h 1575840"/>
              <a:gd name="connsiteX84" fmla="*/ 1632070 w 4389398"/>
              <a:gd name="connsiteY84" fmla="*/ 70288 h 1575840"/>
              <a:gd name="connsiteX85" fmla="*/ 1693655 w 4389398"/>
              <a:gd name="connsiteY85" fmla="*/ 54952 h 1575840"/>
              <a:gd name="connsiteX86" fmla="*/ 2650576 w 4389398"/>
              <a:gd name="connsiteY86" fmla="*/ 43961 h 1575840"/>
              <a:gd name="connsiteX87" fmla="*/ 2713393 w 4389398"/>
              <a:gd name="connsiteY87" fmla="*/ 56024 h 1575840"/>
              <a:gd name="connsiteX88" fmla="*/ 2704771 w 4389398"/>
              <a:gd name="connsiteY88" fmla="*/ 92213 h 1575840"/>
              <a:gd name="connsiteX89" fmla="*/ 2643186 w 4389398"/>
              <a:gd name="connsiteY89" fmla="*/ 80150 h 1575840"/>
              <a:gd name="connsiteX90" fmla="*/ 1951185 w 4389398"/>
              <a:gd name="connsiteY90" fmla="*/ 16487 h 1575840"/>
              <a:gd name="connsiteX91" fmla="*/ 1955012 w 4389398"/>
              <a:gd name="connsiteY91" fmla="*/ 52132 h 1575840"/>
              <a:gd name="connsiteX92" fmla="*/ 1891227 w 4389398"/>
              <a:gd name="connsiteY92" fmla="*/ 59261 h 1575840"/>
              <a:gd name="connsiteX93" fmla="*/ 1884849 w 4389398"/>
              <a:gd name="connsiteY93" fmla="*/ 23616 h 1575840"/>
              <a:gd name="connsiteX94" fmla="*/ 1951185 w 4389398"/>
              <a:gd name="connsiteY94" fmla="*/ 16487 h 1575840"/>
              <a:gd name="connsiteX95" fmla="*/ 2399567 w 4389398"/>
              <a:gd name="connsiteY95" fmla="*/ 10990 h 1575840"/>
              <a:gd name="connsiteX96" fmla="*/ 2460625 w 4389398"/>
              <a:gd name="connsiteY96" fmla="*/ 17096 h 1575840"/>
              <a:gd name="connsiteX97" fmla="*/ 2458183 w 4389398"/>
              <a:gd name="connsiteY97" fmla="*/ 53731 h 1575840"/>
              <a:gd name="connsiteX98" fmla="*/ 2395904 w 4389398"/>
              <a:gd name="connsiteY98" fmla="*/ 47625 h 1575840"/>
              <a:gd name="connsiteX99" fmla="*/ 2143125 w 4389398"/>
              <a:gd name="connsiteY99" fmla="*/ 0 h 1575840"/>
              <a:gd name="connsiteX100" fmla="*/ 2207823 w 4389398"/>
              <a:gd name="connsiteY100" fmla="*/ 0 h 1575840"/>
              <a:gd name="connsiteX101" fmla="*/ 2207823 w 4389398"/>
              <a:gd name="connsiteY101" fmla="*/ 36064 h 1575840"/>
              <a:gd name="connsiteX102" fmla="*/ 2145613 w 4389398"/>
              <a:gd name="connsiteY102" fmla="*/ 37266 h 1575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4389398" h="1575840">
                <a:moveTo>
                  <a:pt x="22667" y="1500189"/>
                </a:moveTo>
                <a:lnTo>
                  <a:pt x="59186" y="1514294"/>
                </a:lnTo>
                <a:cubicBezTo>
                  <a:pt x="50371" y="1534809"/>
                  <a:pt x="44074" y="1555325"/>
                  <a:pt x="36519" y="1575840"/>
                </a:cubicBezTo>
                <a:lnTo>
                  <a:pt x="0" y="1561736"/>
                </a:lnTo>
                <a:cubicBezTo>
                  <a:pt x="7556" y="1541220"/>
                  <a:pt x="15111" y="1520705"/>
                  <a:pt x="22667" y="1500189"/>
                </a:cubicBezTo>
                <a:close/>
                <a:moveTo>
                  <a:pt x="4365472" y="1445237"/>
                </a:moveTo>
                <a:cubicBezTo>
                  <a:pt x="4374286" y="1465753"/>
                  <a:pt x="4381842" y="1486268"/>
                  <a:pt x="4389398" y="1506784"/>
                </a:cubicBezTo>
                <a:lnTo>
                  <a:pt x="4354138" y="1520888"/>
                </a:lnTo>
                <a:cubicBezTo>
                  <a:pt x="4345323" y="1500373"/>
                  <a:pt x="4337768" y="1479857"/>
                  <a:pt x="4330212" y="1460624"/>
                </a:cubicBezTo>
                <a:close/>
                <a:moveTo>
                  <a:pt x="127359" y="1269391"/>
                </a:moveTo>
                <a:lnTo>
                  <a:pt x="163562" y="1287048"/>
                </a:lnTo>
                <a:cubicBezTo>
                  <a:pt x="153218" y="1307227"/>
                  <a:pt x="144167" y="1326145"/>
                  <a:pt x="133823" y="1345063"/>
                </a:cubicBezTo>
                <a:lnTo>
                  <a:pt x="98913" y="1328667"/>
                </a:lnTo>
                <a:cubicBezTo>
                  <a:pt x="107964" y="1308488"/>
                  <a:pt x="118308" y="1288309"/>
                  <a:pt x="127359" y="1269391"/>
                </a:cubicBezTo>
                <a:close/>
                <a:moveTo>
                  <a:pt x="4255218" y="1214439"/>
                </a:moveTo>
                <a:cubicBezTo>
                  <a:pt x="4264269" y="1233672"/>
                  <a:pt x="4275906" y="1254188"/>
                  <a:pt x="4284957" y="1272139"/>
                </a:cubicBezTo>
                <a:lnTo>
                  <a:pt x="4251340" y="1290090"/>
                </a:lnTo>
                <a:cubicBezTo>
                  <a:pt x="4239703" y="1272139"/>
                  <a:pt x="4230652" y="1251624"/>
                  <a:pt x="4220308" y="1233672"/>
                </a:cubicBezTo>
                <a:close/>
                <a:moveTo>
                  <a:pt x="258272" y="1049583"/>
                </a:moveTo>
                <a:lnTo>
                  <a:pt x="290022" y="1070099"/>
                </a:lnTo>
                <a:cubicBezTo>
                  <a:pt x="277810" y="1088050"/>
                  <a:pt x="266820" y="1107283"/>
                  <a:pt x="257051" y="1125234"/>
                </a:cubicBezTo>
                <a:lnTo>
                  <a:pt x="225301" y="1103436"/>
                </a:lnTo>
                <a:cubicBezTo>
                  <a:pt x="235070" y="1085485"/>
                  <a:pt x="247282" y="1067534"/>
                  <a:pt x="258272" y="1049583"/>
                </a:cubicBezTo>
                <a:close/>
                <a:moveTo>
                  <a:pt x="4118952" y="994631"/>
                </a:moveTo>
                <a:cubicBezTo>
                  <a:pt x="4131163" y="1012582"/>
                  <a:pt x="4142154" y="1030533"/>
                  <a:pt x="4153144" y="1049767"/>
                </a:cubicBezTo>
                <a:lnTo>
                  <a:pt x="4123836" y="1070282"/>
                </a:lnTo>
                <a:cubicBezTo>
                  <a:pt x="4111625" y="1053613"/>
                  <a:pt x="4099413" y="1034380"/>
                  <a:pt x="4088423" y="1017711"/>
                </a:cubicBezTo>
                <a:close/>
                <a:moveTo>
                  <a:pt x="409535" y="840766"/>
                </a:moveTo>
                <a:lnTo>
                  <a:pt x="438362" y="866411"/>
                </a:lnTo>
                <a:cubicBezTo>
                  <a:pt x="424575" y="883079"/>
                  <a:pt x="410789" y="899748"/>
                  <a:pt x="398256" y="916417"/>
                </a:cubicBezTo>
                <a:lnTo>
                  <a:pt x="368176" y="892055"/>
                </a:lnTo>
                <a:cubicBezTo>
                  <a:pt x="380709" y="875386"/>
                  <a:pt x="394496" y="857435"/>
                  <a:pt x="409535" y="840766"/>
                </a:cubicBezTo>
                <a:close/>
                <a:moveTo>
                  <a:pt x="3957887" y="796804"/>
                </a:moveTo>
                <a:cubicBezTo>
                  <a:pt x="3971674" y="812544"/>
                  <a:pt x="3985460" y="828285"/>
                  <a:pt x="3999247" y="842814"/>
                </a:cubicBezTo>
                <a:lnTo>
                  <a:pt x="3970420" y="867029"/>
                </a:lnTo>
                <a:cubicBezTo>
                  <a:pt x="3956634" y="851289"/>
                  <a:pt x="3942847" y="835549"/>
                  <a:pt x="3929061" y="821020"/>
                </a:cubicBezTo>
                <a:close/>
                <a:moveTo>
                  <a:pt x="582868" y="653929"/>
                </a:moveTo>
                <a:lnTo>
                  <a:pt x="608732" y="681026"/>
                </a:lnTo>
                <a:cubicBezTo>
                  <a:pt x="593952" y="695806"/>
                  <a:pt x="579173" y="710585"/>
                  <a:pt x="564393" y="724134"/>
                </a:cubicBezTo>
                <a:lnTo>
                  <a:pt x="538528" y="698269"/>
                </a:lnTo>
                <a:cubicBezTo>
                  <a:pt x="552076" y="683489"/>
                  <a:pt x="568088" y="668709"/>
                  <a:pt x="582868" y="653929"/>
                </a:cubicBezTo>
                <a:close/>
                <a:moveTo>
                  <a:pt x="3778642" y="609968"/>
                </a:moveTo>
                <a:cubicBezTo>
                  <a:pt x="3794383" y="624748"/>
                  <a:pt x="3808913" y="638296"/>
                  <a:pt x="3823443" y="653076"/>
                </a:cubicBezTo>
                <a:lnTo>
                  <a:pt x="3798016" y="680173"/>
                </a:lnTo>
                <a:cubicBezTo>
                  <a:pt x="3783486" y="665393"/>
                  <a:pt x="3768956" y="651845"/>
                  <a:pt x="3753215" y="638296"/>
                </a:cubicBezTo>
                <a:close/>
                <a:moveTo>
                  <a:pt x="776654" y="489074"/>
                </a:moveTo>
                <a:lnTo>
                  <a:pt x="801016" y="520406"/>
                </a:lnTo>
                <a:cubicBezTo>
                  <a:pt x="784347" y="532938"/>
                  <a:pt x="766396" y="546724"/>
                  <a:pt x="749727" y="559257"/>
                </a:cubicBezTo>
                <a:lnTo>
                  <a:pt x="725365" y="530432"/>
                </a:lnTo>
                <a:cubicBezTo>
                  <a:pt x="742034" y="516646"/>
                  <a:pt x="759985" y="502860"/>
                  <a:pt x="776654" y="489074"/>
                </a:cubicBezTo>
                <a:close/>
                <a:moveTo>
                  <a:pt x="3583965" y="450606"/>
                </a:moveTo>
                <a:cubicBezTo>
                  <a:pt x="3601916" y="463363"/>
                  <a:pt x="3618585" y="476120"/>
                  <a:pt x="3636536" y="490153"/>
                </a:cubicBezTo>
                <a:lnTo>
                  <a:pt x="3612174" y="520770"/>
                </a:lnTo>
                <a:cubicBezTo>
                  <a:pt x="3595505" y="506737"/>
                  <a:pt x="3577554" y="495256"/>
                  <a:pt x="3560885" y="481223"/>
                </a:cubicBezTo>
                <a:close/>
                <a:moveTo>
                  <a:pt x="989317" y="340702"/>
                </a:moveTo>
                <a:lnTo>
                  <a:pt x="1009833" y="372452"/>
                </a:lnTo>
                <a:cubicBezTo>
                  <a:pt x="991882" y="383442"/>
                  <a:pt x="973931" y="394433"/>
                  <a:pt x="955980" y="405423"/>
                </a:cubicBezTo>
                <a:lnTo>
                  <a:pt x="934182" y="374894"/>
                </a:lnTo>
                <a:cubicBezTo>
                  <a:pt x="952133" y="362683"/>
                  <a:pt x="971366" y="351693"/>
                  <a:pt x="989317" y="340702"/>
                </a:cubicBezTo>
                <a:close/>
                <a:moveTo>
                  <a:pt x="3365803" y="307731"/>
                </a:moveTo>
                <a:cubicBezTo>
                  <a:pt x="3383754" y="317500"/>
                  <a:pt x="3402988" y="328491"/>
                  <a:pt x="3422221" y="339481"/>
                </a:cubicBezTo>
                <a:lnTo>
                  <a:pt x="3401705" y="372452"/>
                </a:lnTo>
                <a:cubicBezTo>
                  <a:pt x="3382472" y="360241"/>
                  <a:pt x="3364521" y="350471"/>
                  <a:pt x="3346570" y="339481"/>
                </a:cubicBezTo>
                <a:close/>
                <a:moveTo>
                  <a:pt x="1212972" y="219807"/>
                </a:moveTo>
                <a:lnTo>
                  <a:pt x="1229641" y="252450"/>
                </a:lnTo>
                <a:cubicBezTo>
                  <a:pt x="1210408" y="260913"/>
                  <a:pt x="1191174" y="270584"/>
                  <a:pt x="1171941" y="279047"/>
                </a:cubicBezTo>
                <a:lnTo>
                  <a:pt x="1153990" y="246405"/>
                </a:lnTo>
                <a:cubicBezTo>
                  <a:pt x="1174505" y="237942"/>
                  <a:pt x="1193739" y="228270"/>
                  <a:pt x="1212972" y="219807"/>
                </a:cubicBezTo>
                <a:close/>
                <a:moveTo>
                  <a:pt x="3136656" y="197827"/>
                </a:moveTo>
                <a:cubicBezTo>
                  <a:pt x="3157171" y="205229"/>
                  <a:pt x="3177687" y="215098"/>
                  <a:pt x="3196920" y="222500"/>
                </a:cubicBezTo>
                <a:lnTo>
                  <a:pt x="3180251" y="257043"/>
                </a:lnTo>
                <a:cubicBezTo>
                  <a:pt x="3161018" y="248407"/>
                  <a:pt x="3140502" y="239771"/>
                  <a:pt x="3121269" y="232370"/>
                </a:cubicBezTo>
                <a:close/>
                <a:moveTo>
                  <a:pt x="1448402" y="126391"/>
                </a:moveTo>
                <a:lnTo>
                  <a:pt x="1460510" y="163687"/>
                </a:lnTo>
                <a:cubicBezTo>
                  <a:pt x="1441137" y="170117"/>
                  <a:pt x="1421764" y="177834"/>
                  <a:pt x="1403601" y="185550"/>
                </a:cubicBezTo>
                <a:lnTo>
                  <a:pt x="1390282" y="148254"/>
                </a:lnTo>
                <a:cubicBezTo>
                  <a:pt x="1409655" y="140538"/>
                  <a:pt x="1429029" y="132822"/>
                  <a:pt x="1448402" y="126391"/>
                </a:cubicBezTo>
                <a:close/>
                <a:moveTo>
                  <a:pt x="2900324" y="104410"/>
                </a:moveTo>
                <a:cubicBezTo>
                  <a:pt x="2921262" y="110383"/>
                  <a:pt x="2940969" y="116356"/>
                  <a:pt x="2960675" y="123524"/>
                </a:cubicBezTo>
                <a:lnTo>
                  <a:pt x="2948359" y="158168"/>
                </a:lnTo>
                <a:cubicBezTo>
                  <a:pt x="2929884" y="151000"/>
                  <a:pt x="2910177" y="145027"/>
                  <a:pt x="2890471" y="139054"/>
                </a:cubicBezTo>
                <a:close/>
                <a:moveTo>
                  <a:pt x="1693655" y="54952"/>
                </a:moveTo>
                <a:lnTo>
                  <a:pt x="1702277" y="93291"/>
                </a:lnTo>
                <a:cubicBezTo>
                  <a:pt x="1681338" y="98403"/>
                  <a:pt x="1660399" y="103514"/>
                  <a:pt x="1640692" y="108626"/>
                </a:cubicBezTo>
                <a:lnTo>
                  <a:pt x="1632070" y="70288"/>
                </a:lnTo>
                <a:cubicBezTo>
                  <a:pt x="1653009" y="65176"/>
                  <a:pt x="1672716" y="60064"/>
                  <a:pt x="1693655" y="54952"/>
                </a:cubicBezTo>
                <a:close/>
                <a:moveTo>
                  <a:pt x="2650576" y="43961"/>
                </a:moveTo>
                <a:cubicBezTo>
                  <a:pt x="2671515" y="47580"/>
                  <a:pt x="2692454" y="52405"/>
                  <a:pt x="2713393" y="56024"/>
                </a:cubicBezTo>
                <a:lnTo>
                  <a:pt x="2704771" y="92213"/>
                </a:lnTo>
                <a:cubicBezTo>
                  <a:pt x="2683832" y="88594"/>
                  <a:pt x="2664125" y="83769"/>
                  <a:pt x="2643186" y="80150"/>
                </a:cubicBezTo>
                <a:close/>
                <a:moveTo>
                  <a:pt x="1951185" y="16487"/>
                </a:moveTo>
                <a:lnTo>
                  <a:pt x="1955012" y="52132"/>
                </a:lnTo>
                <a:cubicBezTo>
                  <a:pt x="1933325" y="54508"/>
                  <a:pt x="1911639" y="56885"/>
                  <a:pt x="1891227" y="59261"/>
                </a:cubicBezTo>
                <a:lnTo>
                  <a:pt x="1884849" y="23616"/>
                </a:lnTo>
                <a:cubicBezTo>
                  <a:pt x="1907812" y="21240"/>
                  <a:pt x="1929498" y="18863"/>
                  <a:pt x="1951185" y="16487"/>
                </a:cubicBezTo>
                <a:close/>
                <a:moveTo>
                  <a:pt x="2399567" y="10990"/>
                </a:moveTo>
                <a:cubicBezTo>
                  <a:pt x="2420327" y="13432"/>
                  <a:pt x="2441086" y="14654"/>
                  <a:pt x="2460625" y="17096"/>
                </a:cubicBezTo>
                <a:lnTo>
                  <a:pt x="2458183" y="53731"/>
                </a:lnTo>
                <a:cubicBezTo>
                  <a:pt x="2437423" y="51289"/>
                  <a:pt x="2416664" y="48846"/>
                  <a:pt x="2395904" y="47625"/>
                </a:cubicBezTo>
                <a:close/>
                <a:moveTo>
                  <a:pt x="2143125" y="0"/>
                </a:moveTo>
                <a:cubicBezTo>
                  <a:pt x="2165520" y="0"/>
                  <a:pt x="2186672" y="0"/>
                  <a:pt x="2207823" y="0"/>
                </a:cubicBezTo>
                <a:lnTo>
                  <a:pt x="2207823" y="36064"/>
                </a:lnTo>
                <a:cubicBezTo>
                  <a:pt x="2186672" y="36064"/>
                  <a:pt x="2165520" y="37266"/>
                  <a:pt x="2145613" y="37266"/>
                </a:cubicBezTo>
                <a:close/>
              </a:path>
            </a:pathLst>
          </a:custGeom>
          <a:solidFill>
            <a:schemeClr val="accent3"/>
          </a:solidFill>
          <a:ln>
            <a:noFill/>
          </a:ln>
          <a:effectLst/>
        </p:spPr>
        <p:txBody>
          <a:bodyPr wrap="square"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14" name="Freeform 150">
            <a:extLst>
              <a:ext uri="{FF2B5EF4-FFF2-40B4-BE49-F238E27FC236}">
                <a16:creationId xmlns:a16="http://schemas.microsoft.com/office/drawing/2014/main" id="{5DF2BD7A-4BAE-7582-7B7E-722E5D2E2C2E}"/>
              </a:ext>
            </a:extLst>
          </p:cNvPr>
          <p:cNvSpPr>
            <a:spLocks noChangeArrowheads="1"/>
          </p:cNvSpPr>
          <p:nvPr userDrawn="1"/>
        </p:nvSpPr>
        <p:spPr bwMode="auto">
          <a:xfrm>
            <a:off x="1306413" y="1509081"/>
            <a:ext cx="973576" cy="973576"/>
          </a:xfrm>
          <a:custGeom>
            <a:avLst/>
            <a:gdLst>
              <a:gd name="T0" fmla="*/ 631 w 1262"/>
              <a:gd name="T1" fmla="*/ 0 h 1262"/>
              <a:gd name="T2" fmla="*/ 631 w 1262"/>
              <a:gd name="T3" fmla="*/ 0 h 1262"/>
              <a:gd name="T4" fmla="*/ 0 w 1262"/>
              <a:gd name="T5" fmla="*/ 630 h 1262"/>
              <a:gd name="T6" fmla="*/ 0 w 1262"/>
              <a:gd name="T7" fmla="*/ 630 h 1262"/>
              <a:gd name="T8" fmla="*/ 631 w 1262"/>
              <a:gd name="T9" fmla="*/ 1261 h 1262"/>
              <a:gd name="T10" fmla="*/ 631 w 1262"/>
              <a:gd name="T11" fmla="*/ 1261 h 1262"/>
              <a:gd name="T12" fmla="*/ 1261 w 1262"/>
              <a:gd name="T13" fmla="*/ 630 h 1262"/>
              <a:gd name="T14" fmla="*/ 1261 w 1262"/>
              <a:gd name="T15" fmla="*/ 630 h 1262"/>
              <a:gd name="T16" fmla="*/ 631 w 1262"/>
              <a:gd name="T17" fmla="*/ 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2" h="1262">
                <a:moveTo>
                  <a:pt x="631" y="0"/>
                </a:moveTo>
                <a:lnTo>
                  <a:pt x="631" y="0"/>
                </a:lnTo>
                <a:cubicBezTo>
                  <a:pt x="282" y="0"/>
                  <a:pt x="0" y="283"/>
                  <a:pt x="0" y="630"/>
                </a:cubicBezTo>
                <a:lnTo>
                  <a:pt x="0" y="630"/>
                </a:lnTo>
                <a:cubicBezTo>
                  <a:pt x="0" y="979"/>
                  <a:pt x="282" y="1261"/>
                  <a:pt x="631" y="1261"/>
                </a:cubicBezTo>
                <a:lnTo>
                  <a:pt x="631" y="1261"/>
                </a:lnTo>
                <a:cubicBezTo>
                  <a:pt x="978" y="1261"/>
                  <a:pt x="1261" y="979"/>
                  <a:pt x="1261" y="630"/>
                </a:cubicBezTo>
                <a:lnTo>
                  <a:pt x="1261" y="630"/>
                </a:lnTo>
                <a:cubicBezTo>
                  <a:pt x="1261" y="283"/>
                  <a:pt x="978" y="0"/>
                  <a:pt x="631" y="0"/>
                </a:cubicBez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15" name="Freeform 153">
            <a:extLst>
              <a:ext uri="{FF2B5EF4-FFF2-40B4-BE49-F238E27FC236}">
                <a16:creationId xmlns:a16="http://schemas.microsoft.com/office/drawing/2014/main" id="{CB2A9A69-BCE6-E039-0BF7-AF9BC341BA1E}"/>
              </a:ext>
            </a:extLst>
          </p:cNvPr>
          <p:cNvSpPr>
            <a:spLocks noChangeArrowheads="1"/>
          </p:cNvSpPr>
          <p:nvPr userDrawn="1"/>
        </p:nvSpPr>
        <p:spPr bwMode="auto">
          <a:xfrm>
            <a:off x="4176081" y="4375342"/>
            <a:ext cx="973576" cy="973576"/>
          </a:xfrm>
          <a:custGeom>
            <a:avLst/>
            <a:gdLst>
              <a:gd name="T0" fmla="*/ 630 w 1262"/>
              <a:gd name="T1" fmla="*/ 0 h 1262"/>
              <a:gd name="T2" fmla="*/ 630 w 1262"/>
              <a:gd name="T3" fmla="*/ 0 h 1262"/>
              <a:gd name="T4" fmla="*/ 0 w 1262"/>
              <a:gd name="T5" fmla="*/ 630 h 1262"/>
              <a:gd name="T6" fmla="*/ 0 w 1262"/>
              <a:gd name="T7" fmla="*/ 630 h 1262"/>
              <a:gd name="T8" fmla="*/ 630 w 1262"/>
              <a:gd name="T9" fmla="*/ 1261 h 1262"/>
              <a:gd name="T10" fmla="*/ 630 w 1262"/>
              <a:gd name="T11" fmla="*/ 1261 h 1262"/>
              <a:gd name="T12" fmla="*/ 1261 w 1262"/>
              <a:gd name="T13" fmla="*/ 630 h 1262"/>
              <a:gd name="T14" fmla="*/ 1261 w 1262"/>
              <a:gd name="T15" fmla="*/ 630 h 1262"/>
              <a:gd name="T16" fmla="*/ 630 w 1262"/>
              <a:gd name="T17" fmla="*/ 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2" h="1262">
                <a:moveTo>
                  <a:pt x="630" y="0"/>
                </a:moveTo>
                <a:lnTo>
                  <a:pt x="630" y="0"/>
                </a:lnTo>
                <a:cubicBezTo>
                  <a:pt x="283" y="0"/>
                  <a:pt x="0" y="283"/>
                  <a:pt x="0" y="630"/>
                </a:cubicBezTo>
                <a:lnTo>
                  <a:pt x="0" y="630"/>
                </a:lnTo>
                <a:cubicBezTo>
                  <a:pt x="0" y="979"/>
                  <a:pt x="283" y="1261"/>
                  <a:pt x="630" y="1261"/>
                </a:cubicBezTo>
                <a:lnTo>
                  <a:pt x="630" y="1261"/>
                </a:lnTo>
                <a:cubicBezTo>
                  <a:pt x="979" y="1261"/>
                  <a:pt x="1261" y="979"/>
                  <a:pt x="1261" y="630"/>
                </a:cubicBezTo>
                <a:lnTo>
                  <a:pt x="1261" y="630"/>
                </a:lnTo>
                <a:cubicBezTo>
                  <a:pt x="1261" y="283"/>
                  <a:pt x="979" y="0"/>
                  <a:pt x="630" y="0"/>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21" name="Freeform 156">
            <a:extLst>
              <a:ext uri="{FF2B5EF4-FFF2-40B4-BE49-F238E27FC236}">
                <a16:creationId xmlns:a16="http://schemas.microsoft.com/office/drawing/2014/main" id="{CAD38860-FBBE-39DF-096E-1E4C911E7484}"/>
              </a:ext>
            </a:extLst>
          </p:cNvPr>
          <p:cNvSpPr>
            <a:spLocks noChangeArrowheads="1"/>
          </p:cNvSpPr>
          <p:nvPr userDrawn="1"/>
        </p:nvSpPr>
        <p:spPr bwMode="auto">
          <a:xfrm>
            <a:off x="7042343" y="1509081"/>
            <a:ext cx="973576" cy="973576"/>
          </a:xfrm>
          <a:custGeom>
            <a:avLst/>
            <a:gdLst>
              <a:gd name="T0" fmla="*/ 630 w 1262"/>
              <a:gd name="T1" fmla="*/ 0 h 1262"/>
              <a:gd name="T2" fmla="*/ 630 w 1262"/>
              <a:gd name="T3" fmla="*/ 0 h 1262"/>
              <a:gd name="T4" fmla="*/ 0 w 1262"/>
              <a:gd name="T5" fmla="*/ 630 h 1262"/>
              <a:gd name="T6" fmla="*/ 0 w 1262"/>
              <a:gd name="T7" fmla="*/ 630 h 1262"/>
              <a:gd name="T8" fmla="*/ 630 w 1262"/>
              <a:gd name="T9" fmla="*/ 1261 h 1262"/>
              <a:gd name="T10" fmla="*/ 630 w 1262"/>
              <a:gd name="T11" fmla="*/ 1261 h 1262"/>
              <a:gd name="T12" fmla="*/ 1261 w 1262"/>
              <a:gd name="T13" fmla="*/ 630 h 1262"/>
              <a:gd name="T14" fmla="*/ 1261 w 1262"/>
              <a:gd name="T15" fmla="*/ 630 h 1262"/>
              <a:gd name="T16" fmla="*/ 630 w 1262"/>
              <a:gd name="T17" fmla="*/ 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2" h="1262">
                <a:moveTo>
                  <a:pt x="630" y="0"/>
                </a:moveTo>
                <a:lnTo>
                  <a:pt x="630" y="0"/>
                </a:lnTo>
                <a:cubicBezTo>
                  <a:pt x="282" y="0"/>
                  <a:pt x="0" y="283"/>
                  <a:pt x="0" y="630"/>
                </a:cubicBezTo>
                <a:lnTo>
                  <a:pt x="0" y="630"/>
                </a:lnTo>
                <a:cubicBezTo>
                  <a:pt x="0" y="979"/>
                  <a:pt x="282" y="1261"/>
                  <a:pt x="630" y="1261"/>
                </a:cubicBezTo>
                <a:lnTo>
                  <a:pt x="630" y="1261"/>
                </a:lnTo>
                <a:cubicBezTo>
                  <a:pt x="978" y="1261"/>
                  <a:pt x="1261" y="979"/>
                  <a:pt x="1261" y="630"/>
                </a:cubicBezTo>
                <a:lnTo>
                  <a:pt x="1261" y="630"/>
                </a:lnTo>
                <a:cubicBezTo>
                  <a:pt x="1261" y="283"/>
                  <a:pt x="978" y="0"/>
                  <a:pt x="630" y="0"/>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22" name="Freeform 159">
            <a:extLst>
              <a:ext uri="{FF2B5EF4-FFF2-40B4-BE49-F238E27FC236}">
                <a16:creationId xmlns:a16="http://schemas.microsoft.com/office/drawing/2014/main" id="{CEBA1E27-2E79-6BF1-08AB-94935BD6CC60}"/>
              </a:ext>
            </a:extLst>
          </p:cNvPr>
          <p:cNvSpPr>
            <a:spLocks noChangeArrowheads="1"/>
          </p:cNvSpPr>
          <p:nvPr userDrawn="1"/>
        </p:nvSpPr>
        <p:spPr bwMode="auto">
          <a:xfrm>
            <a:off x="9912009" y="4375342"/>
            <a:ext cx="973576" cy="973576"/>
          </a:xfrm>
          <a:custGeom>
            <a:avLst/>
            <a:gdLst>
              <a:gd name="T0" fmla="*/ 630 w 1262"/>
              <a:gd name="T1" fmla="*/ 0 h 1262"/>
              <a:gd name="T2" fmla="*/ 630 w 1262"/>
              <a:gd name="T3" fmla="*/ 0 h 1262"/>
              <a:gd name="T4" fmla="*/ 0 w 1262"/>
              <a:gd name="T5" fmla="*/ 630 h 1262"/>
              <a:gd name="T6" fmla="*/ 0 w 1262"/>
              <a:gd name="T7" fmla="*/ 630 h 1262"/>
              <a:gd name="T8" fmla="*/ 630 w 1262"/>
              <a:gd name="T9" fmla="*/ 1261 h 1262"/>
              <a:gd name="T10" fmla="*/ 630 w 1262"/>
              <a:gd name="T11" fmla="*/ 1261 h 1262"/>
              <a:gd name="T12" fmla="*/ 1261 w 1262"/>
              <a:gd name="T13" fmla="*/ 630 h 1262"/>
              <a:gd name="T14" fmla="*/ 1261 w 1262"/>
              <a:gd name="T15" fmla="*/ 630 h 1262"/>
              <a:gd name="T16" fmla="*/ 630 w 1262"/>
              <a:gd name="T17" fmla="*/ 0 h 1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62" h="1262">
                <a:moveTo>
                  <a:pt x="630" y="0"/>
                </a:moveTo>
                <a:lnTo>
                  <a:pt x="630" y="0"/>
                </a:lnTo>
                <a:cubicBezTo>
                  <a:pt x="283" y="0"/>
                  <a:pt x="0" y="283"/>
                  <a:pt x="0" y="630"/>
                </a:cubicBezTo>
                <a:lnTo>
                  <a:pt x="0" y="630"/>
                </a:lnTo>
                <a:cubicBezTo>
                  <a:pt x="0" y="979"/>
                  <a:pt x="283" y="1261"/>
                  <a:pt x="630" y="1261"/>
                </a:cubicBezTo>
                <a:lnTo>
                  <a:pt x="630" y="1261"/>
                </a:lnTo>
                <a:cubicBezTo>
                  <a:pt x="978" y="1261"/>
                  <a:pt x="1261" y="979"/>
                  <a:pt x="1261" y="630"/>
                </a:cubicBezTo>
                <a:lnTo>
                  <a:pt x="1261" y="630"/>
                </a:lnTo>
                <a:cubicBezTo>
                  <a:pt x="1261" y="283"/>
                  <a:pt x="978" y="0"/>
                  <a:pt x="630" y="0"/>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2"/>
              </a:solidFill>
              <a:effectLst/>
              <a:uLnTx/>
              <a:uFillTx/>
              <a:latin typeface="Arial" panose="020B0604020202020204" pitchFamily="34" charset="0"/>
              <a:ea typeface="+mn-ea"/>
              <a:cs typeface="+mn-cs"/>
            </a:endParaRPr>
          </a:p>
        </p:txBody>
      </p:sp>
      <p:sp>
        <p:nvSpPr>
          <p:cNvPr id="36" name="Text Placeholder 43">
            <a:extLst>
              <a:ext uri="{FF2B5EF4-FFF2-40B4-BE49-F238E27FC236}">
                <a16:creationId xmlns:a16="http://schemas.microsoft.com/office/drawing/2014/main" id="{891D0A99-1591-890F-5033-9F5ECE88936C}"/>
              </a:ext>
            </a:extLst>
          </p:cNvPr>
          <p:cNvSpPr>
            <a:spLocks noGrp="1"/>
          </p:cNvSpPr>
          <p:nvPr>
            <p:ph type="body" sz="quarter" idx="12" hasCustomPrompt="1"/>
          </p:nvPr>
        </p:nvSpPr>
        <p:spPr>
          <a:xfrm>
            <a:off x="821847" y="3374129"/>
            <a:ext cx="1854631" cy="674140"/>
          </a:xfrm>
        </p:spPr>
        <p:txBody>
          <a:bodyPr>
            <a:noAutofit/>
          </a:bodyPr>
          <a:lstStyle>
            <a:lvl1pPr marL="0" indent="0" algn="ctr">
              <a:lnSpc>
                <a:spcPct val="100000"/>
              </a:lnSpc>
              <a:buNone/>
              <a:defRPr sz="13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37" name="Text Placeholder 43">
            <a:extLst>
              <a:ext uri="{FF2B5EF4-FFF2-40B4-BE49-F238E27FC236}">
                <a16:creationId xmlns:a16="http://schemas.microsoft.com/office/drawing/2014/main" id="{A2634344-06C7-DE83-FF1C-04073085686B}"/>
              </a:ext>
            </a:extLst>
          </p:cNvPr>
          <p:cNvSpPr>
            <a:spLocks noGrp="1"/>
          </p:cNvSpPr>
          <p:nvPr>
            <p:ph type="body" sz="quarter" idx="14" hasCustomPrompt="1"/>
          </p:nvPr>
        </p:nvSpPr>
        <p:spPr>
          <a:xfrm>
            <a:off x="821846" y="2999435"/>
            <a:ext cx="1854633" cy="347412"/>
          </a:xfrm>
        </p:spPr>
        <p:txBody>
          <a:bodyPr>
            <a:noAutofit/>
          </a:bodyPr>
          <a:lstStyle>
            <a:lvl1pPr marL="0" indent="0" algn="ctr">
              <a:buNone/>
              <a:defRPr sz="2000" b="0">
                <a:solidFill>
                  <a:schemeClr val="tx1"/>
                </a:solidFill>
                <a:latin typeface="+mn-lt"/>
              </a:defRPr>
            </a:lvl1pPr>
          </a:lstStyle>
          <a:p>
            <a:pPr lvl="0"/>
            <a:r>
              <a:rPr lang="en-US"/>
              <a:t>Your title here</a:t>
            </a:r>
          </a:p>
        </p:txBody>
      </p:sp>
      <p:sp>
        <p:nvSpPr>
          <p:cNvPr id="38" name="Text Placeholder 43">
            <a:extLst>
              <a:ext uri="{FF2B5EF4-FFF2-40B4-BE49-F238E27FC236}">
                <a16:creationId xmlns:a16="http://schemas.microsoft.com/office/drawing/2014/main" id="{5358BF33-BFBB-12F1-B64D-BB3ADC0C1566}"/>
              </a:ext>
            </a:extLst>
          </p:cNvPr>
          <p:cNvSpPr>
            <a:spLocks noGrp="1"/>
          </p:cNvSpPr>
          <p:nvPr>
            <p:ph type="body" sz="quarter" idx="13" hasCustomPrompt="1"/>
          </p:nvPr>
        </p:nvSpPr>
        <p:spPr>
          <a:xfrm>
            <a:off x="1455079" y="1660794"/>
            <a:ext cx="652743" cy="614154"/>
          </a:xfrm>
        </p:spPr>
        <p:txBody>
          <a:bodyPr>
            <a:noAutofit/>
          </a:bodyPr>
          <a:lstStyle>
            <a:lvl1pPr marL="0" indent="0" algn="ctr">
              <a:buNone/>
              <a:defRPr sz="4000" b="0">
                <a:solidFill>
                  <a:schemeClr val="bg1"/>
                </a:solidFill>
                <a:latin typeface="Arial" panose="020B0604020202020204" pitchFamily="34" charset="0"/>
              </a:defRPr>
            </a:lvl1pPr>
          </a:lstStyle>
          <a:p>
            <a:pPr lvl="0"/>
            <a:r>
              <a:rPr lang="en-US"/>
              <a:t>1</a:t>
            </a:r>
          </a:p>
        </p:txBody>
      </p:sp>
      <p:sp>
        <p:nvSpPr>
          <p:cNvPr id="44" name="Text Placeholder 43">
            <a:extLst>
              <a:ext uri="{FF2B5EF4-FFF2-40B4-BE49-F238E27FC236}">
                <a16:creationId xmlns:a16="http://schemas.microsoft.com/office/drawing/2014/main" id="{7BACE257-7340-97F2-D788-307252F81A5A}"/>
              </a:ext>
            </a:extLst>
          </p:cNvPr>
          <p:cNvSpPr>
            <a:spLocks noGrp="1"/>
          </p:cNvSpPr>
          <p:nvPr>
            <p:ph type="body" sz="quarter" idx="15" hasCustomPrompt="1"/>
          </p:nvPr>
        </p:nvSpPr>
        <p:spPr>
          <a:xfrm>
            <a:off x="3738422" y="3366972"/>
            <a:ext cx="1854631" cy="674140"/>
          </a:xfrm>
        </p:spPr>
        <p:txBody>
          <a:bodyPr>
            <a:noAutofit/>
          </a:bodyPr>
          <a:lstStyle>
            <a:lvl1pPr marL="0" indent="0" algn="ctr">
              <a:lnSpc>
                <a:spcPct val="100000"/>
              </a:lnSpc>
              <a:buNone/>
              <a:defRPr sz="13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46" name="Text Placeholder 43">
            <a:extLst>
              <a:ext uri="{FF2B5EF4-FFF2-40B4-BE49-F238E27FC236}">
                <a16:creationId xmlns:a16="http://schemas.microsoft.com/office/drawing/2014/main" id="{BEF9F78E-CC0D-F7AF-870D-C5096F35FEE8}"/>
              </a:ext>
            </a:extLst>
          </p:cNvPr>
          <p:cNvSpPr>
            <a:spLocks noGrp="1"/>
          </p:cNvSpPr>
          <p:nvPr>
            <p:ph type="body" sz="quarter" idx="16" hasCustomPrompt="1"/>
          </p:nvPr>
        </p:nvSpPr>
        <p:spPr>
          <a:xfrm>
            <a:off x="3738421" y="2992278"/>
            <a:ext cx="1854633" cy="347412"/>
          </a:xfrm>
        </p:spPr>
        <p:txBody>
          <a:bodyPr>
            <a:noAutofit/>
          </a:bodyPr>
          <a:lstStyle>
            <a:lvl1pPr marL="0" indent="0" algn="ctr">
              <a:buNone/>
              <a:defRPr sz="2000" b="0">
                <a:solidFill>
                  <a:schemeClr val="tx1"/>
                </a:solidFill>
                <a:latin typeface="+mn-lt"/>
              </a:defRPr>
            </a:lvl1pPr>
          </a:lstStyle>
          <a:p>
            <a:pPr lvl="0"/>
            <a:r>
              <a:rPr lang="en-US"/>
              <a:t>Your title here</a:t>
            </a:r>
          </a:p>
        </p:txBody>
      </p:sp>
      <p:sp>
        <p:nvSpPr>
          <p:cNvPr id="47" name="Text Placeholder 43">
            <a:extLst>
              <a:ext uri="{FF2B5EF4-FFF2-40B4-BE49-F238E27FC236}">
                <a16:creationId xmlns:a16="http://schemas.microsoft.com/office/drawing/2014/main" id="{E1D53FF9-BF66-C497-B23B-697C078F8BBC}"/>
              </a:ext>
            </a:extLst>
          </p:cNvPr>
          <p:cNvSpPr>
            <a:spLocks noGrp="1"/>
          </p:cNvSpPr>
          <p:nvPr>
            <p:ph type="body" sz="quarter" idx="17" hasCustomPrompt="1"/>
          </p:nvPr>
        </p:nvSpPr>
        <p:spPr>
          <a:xfrm>
            <a:off x="6585756" y="3377020"/>
            <a:ext cx="1854631" cy="674140"/>
          </a:xfrm>
        </p:spPr>
        <p:txBody>
          <a:bodyPr>
            <a:noAutofit/>
          </a:bodyPr>
          <a:lstStyle>
            <a:lvl1pPr marL="0" indent="0" algn="ctr">
              <a:lnSpc>
                <a:spcPct val="100000"/>
              </a:lnSpc>
              <a:buNone/>
              <a:defRPr sz="13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48" name="Text Placeholder 43">
            <a:extLst>
              <a:ext uri="{FF2B5EF4-FFF2-40B4-BE49-F238E27FC236}">
                <a16:creationId xmlns:a16="http://schemas.microsoft.com/office/drawing/2014/main" id="{C87AB56C-6617-6820-9A1C-F9F08DD75C3D}"/>
              </a:ext>
            </a:extLst>
          </p:cNvPr>
          <p:cNvSpPr>
            <a:spLocks noGrp="1"/>
          </p:cNvSpPr>
          <p:nvPr>
            <p:ph type="body" sz="quarter" idx="18" hasCustomPrompt="1"/>
          </p:nvPr>
        </p:nvSpPr>
        <p:spPr>
          <a:xfrm>
            <a:off x="6585755" y="3002326"/>
            <a:ext cx="1854633" cy="347412"/>
          </a:xfrm>
        </p:spPr>
        <p:txBody>
          <a:bodyPr>
            <a:noAutofit/>
          </a:bodyPr>
          <a:lstStyle>
            <a:lvl1pPr marL="0" indent="0" algn="ctr">
              <a:buNone/>
              <a:defRPr sz="2000" b="0">
                <a:solidFill>
                  <a:schemeClr val="tx1"/>
                </a:solidFill>
                <a:latin typeface="+mn-lt"/>
              </a:defRPr>
            </a:lvl1pPr>
          </a:lstStyle>
          <a:p>
            <a:pPr lvl="0"/>
            <a:r>
              <a:rPr lang="en-US"/>
              <a:t>Your title here</a:t>
            </a:r>
          </a:p>
        </p:txBody>
      </p:sp>
      <p:sp>
        <p:nvSpPr>
          <p:cNvPr id="49" name="Text Placeholder 43">
            <a:extLst>
              <a:ext uri="{FF2B5EF4-FFF2-40B4-BE49-F238E27FC236}">
                <a16:creationId xmlns:a16="http://schemas.microsoft.com/office/drawing/2014/main" id="{A3E2FE46-2499-19DC-5A96-5C8A7A88FFBE}"/>
              </a:ext>
            </a:extLst>
          </p:cNvPr>
          <p:cNvSpPr>
            <a:spLocks noGrp="1"/>
          </p:cNvSpPr>
          <p:nvPr>
            <p:ph type="body" sz="quarter" idx="19" hasCustomPrompt="1"/>
          </p:nvPr>
        </p:nvSpPr>
        <p:spPr>
          <a:xfrm>
            <a:off x="9468139" y="3382495"/>
            <a:ext cx="1854631" cy="674140"/>
          </a:xfrm>
        </p:spPr>
        <p:txBody>
          <a:bodyPr>
            <a:noAutofit/>
          </a:bodyPr>
          <a:lstStyle>
            <a:lvl1pPr marL="0" indent="0" algn="ctr">
              <a:lnSpc>
                <a:spcPct val="100000"/>
              </a:lnSpc>
              <a:buNone/>
              <a:defRPr sz="1300">
                <a:latin typeface="+mn-l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a:t>
            </a:r>
          </a:p>
        </p:txBody>
      </p:sp>
      <p:sp>
        <p:nvSpPr>
          <p:cNvPr id="51" name="Text Placeholder 43">
            <a:extLst>
              <a:ext uri="{FF2B5EF4-FFF2-40B4-BE49-F238E27FC236}">
                <a16:creationId xmlns:a16="http://schemas.microsoft.com/office/drawing/2014/main" id="{6469042F-42CD-CA3E-BA36-2664FEA34A95}"/>
              </a:ext>
            </a:extLst>
          </p:cNvPr>
          <p:cNvSpPr>
            <a:spLocks noGrp="1"/>
          </p:cNvSpPr>
          <p:nvPr>
            <p:ph type="body" sz="quarter" idx="20" hasCustomPrompt="1"/>
          </p:nvPr>
        </p:nvSpPr>
        <p:spPr>
          <a:xfrm>
            <a:off x="9468138" y="3007801"/>
            <a:ext cx="1854633" cy="347412"/>
          </a:xfrm>
        </p:spPr>
        <p:txBody>
          <a:bodyPr>
            <a:noAutofit/>
          </a:bodyPr>
          <a:lstStyle>
            <a:lvl1pPr marL="0" indent="0" algn="ctr">
              <a:buNone/>
              <a:defRPr sz="2000" b="0">
                <a:solidFill>
                  <a:schemeClr val="tx1"/>
                </a:solidFill>
                <a:latin typeface="+mn-lt"/>
              </a:defRPr>
            </a:lvl1pPr>
          </a:lstStyle>
          <a:p>
            <a:pPr lvl="0"/>
            <a:r>
              <a:rPr lang="en-US"/>
              <a:t>Your title here</a:t>
            </a:r>
          </a:p>
        </p:txBody>
      </p:sp>
      <p:sp>
        <p:nvSpPr>
          <p:cNvPr id="55" name="Text Placeholder 43">
            <a:extLst>
              <a:ext uri="{FF2B5EF4-FFF2-40B4-BE49-F238E27FC236}">
                <a16:creationId xmlns:a16="http://schemas.microsoft.com/office/drawing/2014/main" id="{050CFB75-DF56-0DB9-14B8-558DCDE13255}"/>
              </a:ext>
            </a:extLst>
          </p:cNvPr>
          <p:cNvSpPr>
            <a:spLocks noGrp="1"/>
          </p:cNvSpPr>
          <p:nvPr>
            <p:ph type="body" sz="quarter" idx="21" hasCustomPrompt="1"/>
          </p:nvPr>
        </p:nvSpPr>
        <p:spPr>
          <a:xfrm>
            <a:off x="4335123" y="4577972"/>
            <a:ext cx="652743" cy="614154"/>
          </a:xfrm>
        </p:spPr>
        <p:txBody>
          <a:bodyPr>
            <a:noAutofit/>
          </a:bodyPr>
          <a:lstStyle>
            <a:lvl1pPr marL="0" indent="0" algn="ctr">
              <a:buNone/>
              <a:defRPr sz="4000" b="0">
                <a:solidFill>
                  <a:schemeClr val="bg1"/>
                </a:solidFill>
                <a:latin typeface="Arial" panose="020B0604020202020204" pitchFamily="34" charset="0"/>
              </a:defRPr>
            </a:lvl1pPr>
          </a:lstStyle>
          <a:p>
            <a:pPr lvl="0"/>
            <a:r>
              <a:rPr lang="en-US"/>
              <a:t>2</a:t>
            </a:r>
          </a:p>
        </p:txBody>
      </p:sp>
      <p:sp>
        <p:nvSpPr>
          <p:cNvPr id="56" name="Text Placeholder 43">
            <a:extLst>
              <a:ext uri="{FF2B5EF4-FFF2-40B4-BE49-F238E27FC236}">
                <a16:creationId xmlns:a16="http://schemas.microsoft.com/office/drawing/2014/main" id="{E3D4B827-78B0-537F-ED80-38F1978F84E2}"/>
              </a:ext>
            </a:extLst>
          </p:cNvPr>
          <p:cNvSpPr>
            <a:spLocks noGrp="1"/>
          </p:cNvSpPr>
          <p:nvPr>
            <p:ph type="body" sz="quarter" idx="22" hasCustomPrompt="1"/>
          </p:nvPr>
        </p:nvSpPr>
        <p:spPr>
          <a:xfrm>
            <a:off x="7204133" y="1690675"/>
            <a:ext cx="652743" cy="614154"/>
          </a:xfrm>
        </p:spPr>
        <p:txBody>
          <a:bodyPr>
            <a:noAutofit/>
          </a:bodyPr>
          <a:lstStyle>
            <a:lvl1pPr marL="0" indent="0" algn="ctr">
              <a:buNone/>
              <a:defRPr sz="4000" b="0">
                <a:solidFill>
                  <a:schemeClr val="bg1"/>
                </a:solidFill>
                <a:latin typeface="Arial" panose="020B0604020202020204" pitchFamily="34" charset="0"/>
              </a:defRPr>
            </a:lvl1pPr>
          </a:lstStyle>
          <a:p>
            <a:pPr lvl="0"/>
            <a:r>
              <a:rPr lang="en-US"/>
              <a:t>3</a:t>
            </a:r>
          </a:p>
        </p:txBody>
      </p:sp>
      <p:sp>
        <p:nvSpPr>
          <p:cNvPr id="57" name="Text Placeholder 43">
            <a:extLst>
              <a:ext uri="{FF2B5EF4-FFF2-40B4-BE49-F238E27FC236}">
                <a16:creationId xmlns:a16="http://schemas.microsoft.com/office/drawing/2014/main" id="{3EE91671-894F-FC1C-108F-7FE732B4BCC0}"/>
              </a:ext>
            </a:extLst>
          </p:cNvPr>
          <p:cNvSpPr>
            <a:spLocks noGrp="1"/>
          </p:cNvSpPr>
          <p:nvPr>
            <p:ph type="body" sz="quarter" idx="23" hasCustomPrompt="1"/>
          </p:nvPr>
        </p:nvSpPr>
        <p:spPr>
          <a:xfrm>
            <a:off x="10069082" y="4575476"/>
            <a:ext cx="652743" cy="614154"/>
          </a:xfrm>
        </p:spPr>
        <p:txBody>
          <a:bodyPr>
            <a:noAutofit/>
          </a:bodyPr>
          <a:lstStyle>
            <a:lvl1pPr marL="0" indent="0" algn="ctr">
              <a:buNone/>
              <a:defRPr sz="4000" b="0">
                <a:solidFill>
                  <a:schemeClr val="bg1"/>
                </a:solidFill>
                <a:latin typeface="Arial" panose="020B0604020202020204" pitchFamily="34" charset="0"/>
              </a:defRPr>
            </a:lvl1pPr>
          </a:lstStyle>
          <a:p>
            <a:pPr lvl="0"/>
            <a:r>
              <a:rPr lang="en-US"/>
              <a:t>4</a:t>
            </a:r>
          </a:p>
        </p:txBody>
      </p:sp>
    </p:spTree>
    <p:extLst>
      <p:ext uri="{BB962C8B-B14F-4D97-AF65-F5344CB8AC3E}">
        <p14:creationId xmlns:p14="http://schemas.microsoft.com/office/powerpoint/2010/main" val="392737952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body" idx="1"/>
          </p:nvPr>
        </p:nvSpPr>
        <p:spPr>
          <a:xfrm>
            <a:off x="6715297" y="1763697"/>
            <a:ext cx="5193345" cy="247312"/>
          </a:xfrm>
        </p:spPr>
        <p:txBody>
          <a:bodyPr lIns="0" tIns="0" rIns="0" bIns="0"/>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998779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Diseño personalizado">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519739CA-68B7-48CF-BB13-71ED2A6A8685}" type="slidenum">
              <a:rPr lang="it-IT" smtClean="0"/>
              <a:t>‹#›</a:t>
            </a:fld>
            <a:endParaRPr lang="it-IT"/>
          </a:p>
        </p:txBody>
      </p:sp>
      <p:sp>
        <p:nvSpPr>
          <p:cNvPr id="3" name="Titolo 2"/>
          <p:cNvSpPr>
            <a:spLocks noGrp="1"/>
          </p:cNvSpPr>
          <p:nvPr>
            <p:ph type="title"/>
          </p:nvPr>
        </p:nvSpPr>
        <p:spPr>
          <a:xfrm>
            <a:off x="609600" y="274638"/>
            <a:ext cx="10972800" cy="1143000"/>
          </a:xfrm>
          <a:prstGeom prst="rect">
            <a:avLst/>
          </a:prstGeom>
        </p:spPr>
        <p:txBody>
          <a:bodyPr/>
          <a:lstStyle/>
          <a:p>
            <a:r>
              <a:rPr lang="it-IT"/>
              <a:t>Fare clic per modificare lo stile del titolo</a:t>
            </a:r>
            <a:endParaRPr lang="en-US"/>
          </a:p>
        </p:txBody>
      </p:sp>
    </p:spTree>
    <p:extLst>
      <p:ext uri="{BB962C8B-B14F-4D97-AF65-F5344CB8AC3E}">
        <p14:creationId xmlns:p14="http://schemas.microsoft.com/office/powerpoint/2010/main" val="37787322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a:prstGeom prst="rect">
            <a:avLst/>
          </a:prstGeom>
        </p:spPr>
        <p:txBody>
          <a:bodyPr/>
          <a:lstStyle/>
          <a:p>
            <a:r>
              <a:rPr lang="it-IT"/>
              <a:t>Fare clic per modificare lo stile del titolo</a:t>
            </a:r>
            <a:endParaRPr lang="en-US"/>
          </a:p>
        </p:txBody>
      </p:sp>
      <p:sp>
        <p:nvSpPr>
          <p:cNvPr id="3" name="Segnaposto numero diapositiva 2"/>
          <p:cNvSpPr>
            <a:spLocks noGrp="1"/>
          </p:cNvSpPr>
          <p:nvPr>
            <p:ph type="sldNum" sz="quarter" idx="10"/>
          </p:nvPr>
        </p:nvSpPr>
        <p:spPr/>
        <p:txBody>
          <a:bodyPr/>
          <a:lstStyle/>
          <a:p>
            <a:fld id="{519739CA-68B7-48CF-BB13-71ED2A6A8685}" type="slidenum">
              <a:rPr lang="it-IT" smtClean="0"/>
              <a:t>‹#›</a:t>
            </a:fld>
            <a:endParaRPr lang="it-IT"/>
          </a:p>
        </p:txBody>
      </p:sp>
    </p:spTree>
    <p:extLst>
      <p:ext uri="{BB962C8B-B14F-4D97-AF65-F5344CB8AC3E}">
        <p14:creationId xmlns:p14="http://schemas.microsoft.com/office/powerpoint/2010/main" val="4937902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cSld name="En blanco">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fld id="{519739CA-68B7-48CF-BB13-71ED2A6A8685}" type="slidenum">
              <a:rPr lang="it-IT" smtClean="0"/>
              <a:t>‹#›</a:t>
            </a:fld>
            <a:endParaRPr lang="it-IT"/>
          </a:p>
        </p:txBody>
      </p:sp>
      <p:sp>
        <p:nvSpPr>
          <p:cNvPr id="3" name="Titolo 2"/>
          <p:cNvSpPr>
            <a:spLocks noGrp="1"/>
          </p:cNvSpPr>
          <p:nvPr>
            <p:ph type="title"/>
          </p:nvPr>
        </p:nvSpPr>
        <p:spPr>
          <a:xfrm>
            <a:off x="609600" y="274638"/>
            <a:ext cx="10972800" cy="1143000"/>
          </a:xfrm>
          <a:prstGeom prst="rect">
            <a:avLst/>
          </a:prstGeom>
        </p:spPr>
        <p:txBody>
          <a:bodyPr/>
          <a:lstStyle/>
          <a:p>
            <a:r>
              <a:rPr lang="it-IT"/>
              <a:t>Fare clic per modificare lo stile del titolo</a:t>
            </a:r>
            <a:endParaRPr lang="en-US"/>
          </a:p>
        </p:txBody>
      </p:sp>
    </p:spTree>
    <p:extLst>
      <p:ext uri="{BB962C8B-B14F-4D97-AF65-F5344CB8AC3E}">
        <p14:creationId xmlns:p14="http://schemas.microsoft.com/office/powerpoint/2010/main" val="288219238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4638"/>
            <a:ext cx="10972800" cy="1143000"/>
          </a:xfrm>
          <a:prstGeom prst="rect">
            <a:avLst/>
          </a:prstGeom>
        </p:spPr>
        <p:txBody>
          <a:bodyPr/>
          <a:lstStyle/>
          <a:p>
            <a:r>
              <a:rPr lang="it-IT"/>
              <a:t>Fare clic per modificare lo stile del titolo</a:t>
            </a:r>
          </a:p>
        </p:txBody>
      </p:sp>
      <p:sp>
        <p:nvSpPr>
          <p:cNvPr id="3" name="Segnaposto contenuto 2"/>
          <p:cNvSpPr>
            <a:spLocks noGrp="1"/>
          </p:cNvSpPr>
          <p:nvPr>
            <p:ph idx="1"/>
          </p:nvPr>
        </p:nvSpPr>
        <p:spPr>
          <a:xfrm>
            <a:off x="609600" y="1600201"/>
            <a:ext cx="10972800" cy="4525963"/>
          </a:xfrm>
          <a:prstGeom prst="rect">
            <a:avLst/>
          </a:prstGeo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609600" y="6356351"/>
            <a:ext cx="2844800" cy="365125"/>
          </a:xfrm>
          <a:prstGeom prst="rect">
            <a:avLst/>
          </a:prstGeom>
        </p:spPr>
        <p:txBody>
          <a:bodyPr/>
          <a:lstStyle/>
          <a:p>
            <a:fld id="{A303A826-5CC6-4ED3-9DC5-F8CF43791B5F}" type="datetimeFigureOut">
              <a:rPr lang="it-IT" smtClean="0"/>
              <a:t>12/10/2026</a:t>
            </a:fld>
            <a:endParaRPr lang="it-IT"/>
          </a:p>
        </p:txBody>
      </p:sp>
      <p:sp>
        <p:nvSpPr>
          <p:cNvPr id="5" name="Segnaposto piè di pagina 4"/>
          <p:cNvSpPr>
            <a:spLocks noGrp="1"/>
          </p:cNvSpPr>
          <p:nvPr>
            <p:ph type="ftr" sz="quarter" idx="11"/>
          </p:nvPr>
        </p:nvSpPr>
        <p:spPr>
          <a:xfrm>
            <a:off x="4165600" y="6356351"/>
            <a:ext cx="3860800" cy="365125"/>
          </a:xfrm>
          <a:prstGeom prst="rect">
            <a:avLst/>
          </a:prstGeom>
        </p:spPr>
        <p:txBody>
          <a:bodyPr/>
          <a:lstStyle/>
          <a:p>
            <a:endParaRPr lang="it-IT"/>
          </a:p>
        </p:txBody>
      </p:sp>
      <p:sp>
        <p:nvSpPr>
          <p:cNvPr id="6" name="Segnaposto numero diapositiva 5"/>
          <p:cNvSpPr>
            <a:spLocks noGrp="1"/>
          </p:cNvSpPr>
          <p:nvPr>
            <p:ph type="sldNum" sz="quarter" idx="12"/>
          </p:nvPr>
        </p:nvSpPr>
        <p:spPr/>
        <p:txBody>
          <a:bodyPr/>
          <a:lstStyle/>
          <a:p>
            <a:fld id="{519739CA-68B7-48CF-BB13-71ED2A6A8685}" type="slidenum">
              <a:rPr lang="it-IT" smtClean="0"/>
              <a:t>‹#›</a:t>
            </a:fld>
            <a:endParaRPr lang="it-IT"/>
          </a:p>
        </p:txBody>
      </p:sp>
    </p:spTree>
    <p:extLst>
      <p:ext uri="{BB962C8B-B14F-4D97-AF65-F5344CB8AC3E}">
        <p14:creationId xmlns:p14="http://schemas.microsoft.com/office/powerpoint/2010/main" val="40608770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470172072"/>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193362117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1156411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48693774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73064236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968893971"/>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2806314870"/>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9967312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66325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947902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312562834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253791557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50404374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78159408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4105707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187281489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200604425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7252914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60430471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el and content">
    <p:spTree>
      <p:nvGrpSpPr>
        <p:cNvPr id="1" name=""/>
        <p:cNvGrpSpPr/>
        <p:nvPr/>
      </p:nvGrpSpPr>
      <p:grpSpPr>
        <a:xfrm>
          <a:off x="0" y="0"/>
          <a:ext cx="0" cy="0"/>
          <a:chOff x="0" y="0"/>
          <a:chExt cx="0" cy="0"/>
        </a:xfrm>
      </p:grpSpPr>
      <p:sp>
        <p:nvSpPr>
          <p:cNvPr id="10" name="Titelplatzhalter 1">
            <a:extLst>
              <a:ext uri="{FF2B5EF4-FFF2-40B4-BE49-F238E27FC236}">
                <a16:creationId xmlns:a16="http://schemas.microsoft.com/office/drawing/2014/main" id="{0540C2FA-3E33-C43B-0D63-7D51451197CF}"/>
              </a:ext>
            </a:extLst>
          </p:cNvPr>
          <p:cNvSpPr>
            <a:spLocks noGrp="1"/>
          </p:cNvSpPr>
          <p:nvPr>
            <p:ph type="title"/>
          </p:nvPr>
        </p:nvSpPr>
        <p:spPr>
          <a:xfrm>
            <a:off x="515938" y="448248"/>
            <a:ext cx="11160125" cy="523302"/>
          </a:xfrm>
          <a:prstGeom prst="rect">
            <a:avLst/>
          </a:prstGeom>
        </p:spPr>
        <p:txBody>
          <a:bodyPr vert="horz" lIns="0" tIns="0" rIns="0" bIns="0" rtlCol="0" anchor="t" anchorCtr="0">
            <a:noAutofit/>
          </a:bodyPr>
          <a:lstStyle/>
          <a:p>
            <a:r>
              <a:rPr lang="en-GB"/>
              <a:t>Click to edit Master title style</a:t>
            </a:r>
            <a:endParaRPr lang="en-US" noProof="0"/>
          </a:p>
        </p:txBody>
      </p:sp>
      <p:sp>
        <p:nvSpPr>
          <p:cNvPr id="11" name="Inhaltsplatzhalter 2">
            <a:extLst>
              <a:ext uri="{FF2B5EF4-FFF2-40B4-BE49-F238E27FC236}">
                <a16:creationId xmlns:a16="http://schemas.microsoft.com/office/drawing/2014/main" id="{5C329955-7184-3FD4-16F1-FB71768EE4CB}"/>
              </a:ext>
            </a:extLst>
          </p:cNvPr>
          <p:cNvSpPr>
            <a:spLocks noGrp="1"/>
          </p:cNvSpPr>
          <p:nvPr>
            <p:ph sz="quarter" idx="19"/>
          </p:nvPr>
        </p:nvSpPr>
        <p:spPr>
          <a:xfrm>
            <a:off x="515938" y="1375577"/>
            <a:ext cx="11160125" cy="44299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112008581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M">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6510528"/>
            <a:ext cx="12188952" cy="0"/>
          </a:xfrm>
          <a:prstGeom prst="line">
            <a:avLst/>
          </a:prstGeom>
          <a:noFill/>
          <a:ln w="12700">
            <a:solidFill>
              <a:srgbClr val="A9C900"/>
            </a:solidFill>
            <a:prstDash val="solid"/>
          </a:ln>
        </p:spPr>
        <p:txBody>
          <a:bodyPr/>
          <a:lstStyle/>
          <a:p>
            <a:endParaRPr lang="nb-NO"/>
          </a:p>
        </p:txBody>
      </p:sp>
      <p:sp>
        <p:nvSpPr>
          <p:cNvPr id="3" name="Text 1"/>
          <p:cNvSpPr/>
          <p:nvPr/>
        </p:nvSpPr>
        <p:spPr>
          <a:xfrm>
            <a:off x="411480" y="6556248"/>
            <a:ext cx="2926080" cy="128016"/>
          </a:xfrm>
          <a:prstGeom prst="rect">
            <a:avLst/>
          </a:prstGeom>
          <a:noFill/>
          <a:ln/>
        </p:spPr>
        <p:txBody>
          <a:bodyPr wrap="square" lIns="0" tIns="0" rIns="0" bIns="0" rtlCol="0" anchor="ctr"/>
          <a:lstStyle/>
          <a:p>
            <a:pPr marL="0" indent="0">
              <a:buNone/>
            </a:pPr>
            <a:r>
              <a:rPr lang="en-US" sz="650">
                <a:solidFill>
                  <a:srgbClr val="5C6470"/>
                </a:solidFill>
              </a:rPr>
              <a:t>MCSC | IT Infrastructure Assessment</a:t>
            </a:r>
            <a:endParaRPr lang="en-US" sz="650"/>
          </a:p>
        </p:txBody>
      </p:sp>
      <p:sp>
        <p:nvSpPr>
          <p:cNvPr id="25" name="Slide Number Placeholder 0"/>
          <p:cNvSpPr>
            <a:spLocks noGrp="1"/>
          </p:cNvSpPr>
          <p:nvPr>
            <p:ph type="sldNum" sz="quarter" idx="4294967295"/>
          </p:nvPr>
        </p:nvSpPr>
        <p:spPr>
          <a:xfrm>
            <a:off x="11704320" y="6547104"/>
            <a:ext cx="182880" cy="137160"/>
          </a:xfrm>
          <a:prstGeom prst="rect">
            <a:avLst/>
          </a:prstGeom>
          <a:extLst>
            <a:ext uri="{C572A759-6A51-4108-AA02-DFA0A04FC94B}">
              <ma14:wrappingTextBoxFlag xmlns="" xmlns:ma14="http://schemas.microsoft.com/office/mac/drawingml/2011/main" val="0"/>
            </a:ext>
          </a:extLst>
        </p:spPr>
        <p:txBody>
          <a:bodyPr/>
          <a:lstStyle>
            <a:lvl1pPr>
              <a:defRPr sz="700">
                <a:solidFill>
                  <a:srgbClr val="5C6470"/>
                </a:solidFill>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6299737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60F1075-CBDA-4366-AE51-923FEA72CF82}"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22398279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6AB39D6-D10D-4CE5-A498-072ED4B4ED25}"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4467766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CDA9A6-D41A-493F-92C4-23FC35E1CD15}"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243711139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68FEA52-F3F4-4B7C-B817-9E638055B004}"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381523411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73F7D5-0ABC-474C-B543-C1F7B728CEE2}" type="datetime1">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37919213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B59D754-EFD6-4139-9F6C-43FCD4E38FA4}" type="datetime1">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37126719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BD217B-BCF9-4F81-944B-B3FF22D5A81D}" type="datetime1">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56166047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84B1669-5FB9-4B14-BA64-2E8E895D71CD}"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288810801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FF38954-50FA-4F9E-B254-6139254389DE}" type="datetime1">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282426322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8DE2D6F-ED66-423C-8D63-AD326CE997E8}"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378623362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DA56EC-C1B4-4E08-8F3B-C7E2F6307DB5}" type="datetime1">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B5845-0C5F-4AE7-8061-68C5B6F7BC2E}" type="slidenum">
              <a:rPr lang="en-US" smtClean="0"/>
              <a:t>‹#›</a:t>
            </a:fld>
            <a:endParaRPr lang="en-US"/>
          </a:p>
        </p:txBody>
      </p:sp>
    </p:spTree>
    <p:extLst>
      <p:ext uri="{BB962C8B-B14F-4D97-AF65-F5344CB8AC3E}">
        <p14:creationId xmlns:p14="http://schemas.microsoft.com/office/powerpoint/2010/main" val="23217152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Title of presentation">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21C292E-A483-0821-02CD-4BABBE01A471}"/>
              </a:ext>
            </a:extLst>
          </p:cNvPr>
          <p:cNvGraphicFramePr>
            <a:graphicFrameLocks/>
          </p:cNvGraphicFramePr>
          <p:nvPr userDrawn="1">
            <p:custDataLst>
              <p:tags r:id="rId1"/>
            </p:custDataLst>
            <p:extLst>
              <p:ext uri="{D42A27DB-BD31-4B8C-83A1-F6EECF244321}">
                <p14:modId xmlns:p14="http://schemas.microsoft.com/office/powerpoint/2010/main" val="64305826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2" name="think-cell data - do not delete" hidden="1">
                        <a:extLst>
                          <a:ext uri="{FF2B5EF4-FFF2-40B4-BE49-F238E27FC236}">
                            <a16:creationId xmlns:a16="http://schemas.microsoft.com/office/drawing/2014/main" id="{A21C292E-A483-0821-02CD-4BABBE01A4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p:cNvSpPr>
            <a:spLocks noGrp="1"/>
          </p:cNvSpPr>
          <p:nvPr>
            <p:ph type="sldNum" sz="quarter" idx="10"/>
          </p:nvPr>
        </p:nvSpPr>
        <p:spPr/>
        <p:txBody>
          <a:bodyPr/>
          <a:lstStyle/>
          <a:p>
            <a:fld id="{D4E6D71C-ACD7-49D2-9689-F9C4024FAC38}" type="slidenum">
              <a:rPr lang="en-IE" smtClean="0"/>
              <a:t>‹#›</a:t>
            </a:fld>
            <a:endParaRPr lang="en-IE"/>
          </a:p>
        </p:txBody>
      </p:sp>
      <p:cxnSp>
        <p:nvCxnSpPr>
          <p:cNvPr id="5" name="Straight Connector 4"/>
          <p:cNvCxnSpPr/>
          <p:nvPr/>
        </p:nvCxnSpPr>
        <p:spPr>
          <a:xfrm>
            <a:off x="1794933" y="5584775"/>
            <a:ext cx="86191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2">
            <a:extLst>
              <a:ext uri="{FF2B5EF4-FFF2-40B4-BE49-F238E27FC236}">
                <a16:creationId xmlns:a16="http://schemas.microsoft.com/office/drawing/2014/main" id="{8B60A9CE-CF5F-4080-B97C-A21DC16696B8}"/>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742" t="35785" r="10060" b="21055"/>
          <a:stretch/>
        </p:blipFill>
        <p:spPr>
          <a:xfrm>
            <a:off x="480000" y="1944000"/>
            <a:ext cx="11712000" cy="3600000"/>
          </a:xfrm>
          <a:prstGeom prst="rect">
            <a:avLst/>
          </a:prstGeom>
        </p:spPr>
      </p:pic>
      <p:sp>
        <p:nvSpPr>
          <p:cNvPr id="12" name="Rechteck 6">
            <a:extLst>
              <a:ext uri="{FF2B5EF4-FFF2-40B4-BE49-F238E27FC236}">
                <a16:creationId xmlns:a16="http://schemas.microsoft.com/office/drawing/2014/main" id="{8E2AC797-FF30-4B9C-90E6-426484A280B7}"/>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3" name="Titel 3">
            <a:extLst>
              <a:ext uri="{FF2B5EF4-FFF2-40B4-BE49-F238E27FC236}">
                <a16:creationId xmlns:a16="http://schemas.microsoft.com/office/drawing/2014/main" id="{4352CB59-A757-4132-8A12-C7797F58C80C}"/>
              </a:ext>
            </a:extLst>
          </p:cNvPr>
          <p:cNvSpPr>
            <a:spLocks noGrp="1"/>
          </p:cNvSpPr>
          <p:nvPr>
            <p:ph type="title" hasCustomPrompt="1"/>
          </p:nvPr>
        </p:nvSpPr>
        <p:spPr>
          <a:xfrm>
            <a:off x="672001" y="440669"/>
            <a:ext cx="11281639" cy="825489"/>
          </a:xfrm>
          <a:prstGeom prst="rect">
            <a:avLst/>
          </a:prstGeom>
        </p:spPr>
        <p:txBody>
          <a:bodyPr vert="horz" rIns="91440"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15" name="Textplatzhalter 7">
            <a:extLst>
              <a:ext uri="{FF2B5EF4-FFF2-40B4-BE49-F238E27FC236}">
                <a16:creationId xmlns:a16="http://schemas.microsoft.com/office/drawing/2014/main" id="{7ECECB4D-524A-466C-B000-7DF97F239A17}"/>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47F"/>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16" name="Rechteck 1">
            <a:extLst>
              <a:ext uri="{FF2B5EF4-FFF2-40B4-BE49-F238E27FC236}">
                <a16:creationId xmlns:a16="http://schemas.microsoft.com/office/drawing/2014/main" id="{A2C99B6B-07A4-4C6E-9F96-3004870C3519}"/>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pic>
        <p:nvPicPr>
          <p:cNvPr id="17" name="Grafik 4">
            <a:extLst>
              <a:ext uri="{FF2B5EF4-FFF2-40B4-BE49-F238E27FC236}">
                <a16:creationId xmlns:a16="http://schemas.microsoft.com/office/drawing/2014/main" id="{FFD985C6-F2B1-47D0-8401-AAC8E80EE287}"/>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516380" y="5805264"/>
            <a:ext cx="2408534" cy="910095"/>
          </a:xfrm>
          <a:prstGeom prst="rect">
            <a:avLst/>
          </a:prstGeom>
        </p:spPr>
      </p:pic>
    </p:spTree>
    <p:extLst>
      <p:ext uri="{BB962C8B-B14F-4D97-AF65-F5344CB8AC3E}">
        <p14:creationId xmlns:p14="http://schemas.microsoft.com/office/powerpoint/2010/main" val="421562382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3_ENTSO-E Chapter Cover Page">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EDC7F0C8-E0AA-C58C-6070-DF9A62A3B17D}"/>
              </a:ext>
            </a:extLst>
          </p:cNvPr>
          <p:cNvGraphicFramePr>
            <a:graphicFrameLocks/>
          </p:cNvGraphicFramePr>
          <p:nvPr userDrawn="1">
            <p:custDataLst>
              <p:tags r:id="rId1"/>
            </p:custDataLst>
            <p:extLst>
              <p:ext uri="{D42A27DB-BD31-4B8C-83A1-F6EECF244321}">
                <p14:modId xmlns:p14="http://schemas.microsoft.com/office/powerpoint/2010/main" val="20714558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2" name="think-cell data - do not delete" hidden="1">
                        <a:extLst>
                          <a:ext uri="{FF2B5EF4-FFF2-40B4-BE49-F238E27FC236}">
                            <a16:creationId xmlns:a16="http://schemas.microsoft.com/office/drawing/2014/main" id="{EDC7F0C8-E0AA-C58C-6070-DF9A62A3B1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vert="horz" rIns="91440"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358839738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AD015306-5DB6-EC33-F078-BED032D83D19}"/>
              </a:ext>
            </a:extLst>
          </p:cNvPr>
          <p:cNvGraphicFramePr>
            <a:graphicFrameLocks/>
          </p:cNvGraphicFramePr>
          <p:nvPr userDrawn="1">
            <p:custDataLst>
              <p:tags r:id="rId1"/>
            </p:custDataLst>
            <p:extLst>
              <p:ext uri="{D42A27DB-BD31-4B8C-83A1-F6EECF244321}">
                <p14:modId xmlns:p14="http://schemas.microsoft.com/office/powerpoint/2010/main" val="11333254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 imgW="425" imgH="424" progId="TCLayout.ActiveDocument.1">
                  <p:embed/>
                </p:oleObj>
              </mc:Choice>
              <mc:Fallback>
                <p:oleObj name="think-cell Slide" r:id="rId10" imgW="425" imgH="424" progId="TCLayout.ActiveDocument.1">
                  <p:embed/>
                  <p:pic>
                    <p:nvPicPr>
                      <p:cNvPr id="2" name="think-cell data - do not delete" hidden="1">
                        <a:extLst>
                          <a:ext uri="{FF2B5EF4-FFF2-40B4-BE49-F238E27FC236}">
                            <a16:creationId xmlns:a16="http://schemas.microsoft.com/office/drawing/2014/main" id="{AD015306-5DB6-EC33-F078-BED032D83D19}"/>
                          </a:ext>
                        </a:extLst>
                      </p:cNvPr>
                      <p:cNvPicPr/>
                      <p:nvPr/>
                    </p:nvPicPr>
                    <p:blipFill>
                      <a:blip r:embed="rId11"/>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bwMode="gray">
          <a:xfrm>
            <a:off x="554736" y="974789"/>
            <a:ext cx="91728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b="0" baseline="0" dirty="0"/>
            </a:lvl1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p:custDataLst>
              <p:tags r:id="rId4"/>
            </p:custDataLst>
          </p:nvPr>
        </p:nvSpPr>
        <p:spPr bwMode="gray">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bwMode="gray">
          <a:xfrm>
            <a:off x="554735"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bwMode="gray">
          <a:xfrm>
            <a:off x="554736" y="164708"/>
            <a:ext cx="9172800" cy="769441"/>
          </a:xfrm>
          <a:prstGeom prst="rect">
            <a:avLst/>
          </a:prstGeom>
        </p:spPr>
        <p:txBody>
          <a:bodyPr vert="horz" wrap="square" lIns="0" tIns="0" rIns="0" bIns="0" rtlCol="0" anchor="t" anchorCtr="0">
            <a:noAutofit/>
          </a:bodyPr>
          <a:lstStyle>
            <a:lvl1pPr rtl="0">
              <a:defRPr lang="en-US" sz="2200" dirty="0"/>
            </a:lvl1pPr>
          </a:lstStyle>
          <a:p>
            <a:pPr lvl="0"/>
            <a:r>
              <a:rPr lang="en-US"/>
              <a:t>Click to edit Master title style</a:t>
            </a:r>
          </a:p>
        </p:txBody>
      </p:sp>
      <p:sp>
        <p:nvSpPr>
          <p:cNvPr id="4" name="Rectangle 1" hidden="1">
            <a:extLst>
              <a:ext uri="{FF2B5EF4-FFF2-40B4-BE49-F238E27FC236}">
                <a16:creationId xmlns:a16="http://schemas.microsoft.com/office/drawing/2014/main" id="{E4253B16-EBFB-C460-3C07-9C2FE5C6EC24}"/>
              </a:ext>
            </a:extLst>
          </p:cNvPr>
          <p:cNvSpPr/>
          <p:nvPr>
            <p:custDataLst>
              <p:tags r:id="rId7"/>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6" name="5. Source" hidden="1">
            <a:extLst>
              <a:ext uri="{FF2B5EF4-FFF2-40B4-BE49-F238E27FC236}">
                <a16:creationId xmlns:a16="http://schemas.microsoft.com/office/drawing/2014/main" id="{90900ACF-24FF-4B86-AA4E-D6A0E5860B94}"/>
              </a:ext>
            </a:extLst>
          </p:cNvPr>
          <p:cNvSpPr txBox="1"/>
          <p:nvPr>
            <p:custDataLst>
              <p:tags r:id="rId8"/>
            </p:custDataLst>
          </p:nvPr>
        </p:nvSpPr>
        <p:spPr bwMode="gray">
          <a:xfrm>
            <a:off x="554735"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rtl="0"/>
            <a:r>
              <a:rPr lang="en-US">
                <a:latin typeface="Arial" panose="020B0604020202020204" pitchFamily="34" charset="0"/>
                <a:cs typeface="Arial" panose="020B0604020202020204" pitchFamily="34" charset="0"/>
                <a:sym typeface="Arial" panose="020B0604020202020204" pitchFamily="34" charset="0"/>
              </a:rPr>
              <a:t>Source: …</a:t>
            </a:r>
          </a:p>
        </p:txBody>
      </p:sp>
    </p:spTree>
    <p:extLst>
      <p:ext uri="{BB962C8B-B14F-4D97-AF65-F5344CB8AC3E}">
        <p14:creationId xmlns:p14="http://schemas.microsoft.com/office/powerpoint/2010/main" val="26260178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653589725"/>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282508598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slide</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89112988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Tree>
    <p:extLst>
      <p:ext uri="{BB962C8B-B14F-4D97-AF65-F5344CB8AC3E}">
        <p14:creationId xmlns:p14="http://schemas.microsoft.com/office/powerpoint/2010/main" val="81489753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211294863"/>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775164445"/>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3745498411"/>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5401846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769098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501102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52848840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18222426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415369798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22093988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705781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196925506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203046258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take-aways</a:t>
            </a:r>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3814501466"/>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21301206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Title, subtitle &amp; 1 column text">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14"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
        <p:nvSpPr>
          <p:cNvPr id="8" name="Text Placeholder 18"/>
          <p:cNvSpPr>
            <a:spLocks noGrp="1"/>
          </p:cNvSpPr>
          <p:nvPr>
            <p:ph idx="1"/>
          </p:nvPr>
        </p:nvSpPr>
        <p:spPr>
          <a:xfrm>
            <a:off x="469900" y="1665818"/>
            <a:ext cx="11252200" cy="4633383"/>
          </a:xfrm>
          <a:prstGeom prst="rect">
            <a:avLst/>
          </a:prstGeom>
        </p:spPr>
        <p:txBody>
          <a:bodyPr vert="horz" lIns="0" tIns="0" rIns="0" bIns="0" rtlCol="0">
            <a:noAutofit/>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367316155"/>
      </p:ext>
    </p:extLst>
  </p:cSld>
  <p:clrMapOvr>
    <a:masterClrMapping/>
  </p:clrMapOvr>
  <p:transition>
    <p:fade/>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p:cSld name="Title, subtitle &amp; chart">
    <p:spTree>
      <p:nvGrpSpPr>
        <p:cNvPr id="1" name=""/>
        <p:cNvGrpSpPr/>
        <p:nvPr/>
      </p:nvGrpSpPr>
      <p:grpSpPr>
        <a:xfrm>
          <a:off x="0" y="0"/>
          <a:ext cx="0" cy="0"/>
          <a:chOff x="0" y="0"/>
          <a:chExt cx="0" cy="0"/>
        </a:xfrm>
      </p:grpSpPr>
      <p:sp>
        <p:nvSpPr>
          <p:cNvPr id="15" name="Text Placeholder 8"/>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17" name="Chart Placeholder 3"/>
          <p:cNvSpPr>
            <a:spLocks noGrp="1"/>
          </p:cNvSpPr>
          <p:nvPr>
            <p:ph type="chart" sz="quarter" idx="15"/>
          </p:nvPr>
        </p:nvSpPr>
        <p:spPr>
          <a:xfrm>
            <a:off x="501653" y="2052002"/>
            <a:ext cx="11188699" cy="4069013"/>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a:t>Click icon to add chart</a:t>
            </a:r>
            <a:endParaRPr lang="en-GB"/>
          </a:p>
        </p:txBody>
      </p:sp>
      <p:sp>
        <p:nvSpPr>
          <p:cNvPr id="18" name="Text Placeholder 8"/>
          <p:cNvSpPr>
            <a:spLocks noGrp="1"/>
          </p:cNvSpPr>
          <p:nvPr>
            <p:ph type="body" sz="quarter" idx="18"/>
          </p:nvPr>
        </p:nvSpPr>
        <p:spPr>
          <a:xfrm>
            <a:off x="501653" y="1674088"/>
            <a:ext cx="11188699" cy="357187"/>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9" name="Text Placeholder 7"/>
          <p:cNvSpPr>
            <a:spLocks noGrp="1"/>
          </p:cNvSpPr>
          <p:nvPr>
            <p:ph type="body" sz="quarter" idx="23"/>
          </p:nvPr>
        </p:nvSpPr>
        <p:spPr>
          <a:xfrm>
            <a:off x="501651" y="6121016"/>
            <a:ext cx="11188700" cy="260737"/>
          </a:xfrm>
        </p:spPr>
        <p:txBody>
          <a:bodyPr>
            <a:noAutofit/>
          </a:bodyPr>
          <a:lstStyle>
            <a:lvl1pPr>
              <a:spcAft>
                <a:spcPts val="0"/>
              </a:spcAft>
              <a:defRPr sz="900">
                <a:latin typeface="Calibri" panose="020F0502020204030204" pitchFamily="34" charset="0"/>
                <a:cs typeface="Calibri" panose="020F0502020204030204" pitchFamily="34" charset="0"/>
              </a:defRPr>
            </a:lvl1pPr>
          </a:lstStyle>
          <a:p>
            <a:pPr lvl="0"/>
            <a:r>
              <a:rPr lang="en-US"/>
              <a:t>Click to edit Master text styles</a:t>
            </a:r>
          </a:p>
        </p:txBody>
      </p:sp>
      <p:sp>
        <p:nvSpPr>
          <p:cNvPr id="7" name="Title Placeholder 1">
            <a:extLst>
              <a:ext uri="{FF2B5EF4-FFF2-40B4-BE49-F238E27FC236}">
                <a16:creationId xmlns:a16="http://schemas.microsoft.com/office/drawing/2014/main" id="{8CFE9674-04ED-4C53-9426-4EA385799FE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341403142"/>
      </p:ext>
    </p:extLst>
  </p:cSld>
  <p:clrMapOvr>
    <a:masterClrMapping/>
  </p:clrMapOvr>
  <p:transition>
    <p:fade/>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cSld name="3 chart">
    <p:spTree>
      <p:nvGrpSpPr>
        <p:cNvPr id="1" name=""/>
        <p:cNvGrpSpPr/>
        <p:nvPr/>
      </p:nvGrpSpPr>
      <p:grpSpPr>
        <a:xfrm>
          <a:off x="0" y="0"/>
          <a:ext cx="0" cy="0"/>
          <a:chOff x="0" y="0"/>
          <a:chExt cx="0" cy="0"/>
        </a:xfrm>
      </p:grpSpPr>
      <p:sp>
        <p:nvSpPr>
          <p:cNvPr id="17" name="Chart Placeholder 3"/>
          <p:cNvSpPr>
            <a:spLocks noGrp="1"/>
          </p:cNvSpPr>
          <p:nvPr>
            <p:ph type="chart" sz="quarter" idx="15"/>
          </p:nvPr>
        </p:nvSpPr>
        <p:spPr>
          <a:xfrm>
            <a:off x="504000"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18" name="Text Placeholder 8"/>
          <p:cNvSpPr>
            <a:spLocks noGrp="1"/>
          </p:cNvSpPr>
          <p:nvPr>
            <p:ph type="body" sz="quarter" idx="18"/>
          </p:nvPr>
        </p:nvSpPr>
        <p:spPr>
          <a:xfrm>
            <a:off x="501651" y="1659145"/>
            <a:ext cx="3549549" cy="392112"/>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7" name="Chart Placeholder 3"/>
          <p:cNvSpPr>
            <a:spLocks noGrp="1"/>
          </p:cNvSpPr>
          <p:nvPr>
            <p:ph type="chart" sz="quarter" idx="19"/>
          </p:nvPr>
        </p:nvSpPr>
        <p:spPr>
          <a:xfrm>
            <a:off x="4322402"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8" name="Text Placeholder 8"/>
          <p:cNvSpPr>
            <a:spLocks noGrp="1"/>
          </p:cNvSpPr>
          <p:nvPr>
            <p:ph type="body" sz="quarter" idx="20"/>
          </p:nvPr>
        </p:nvSpPr>
        <p:spPr>
          <a:xfrm>
            <a:off x="4321227" y="1659145"/>
            <a:ext cx="3549549" cy="392112"/>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9" name="Chart Placeholder 3"/>
          <p:cNvSpPr>
            <a:spLocks noGrp="1"/>
          </p:cNvSpPr>
          <p:nvPr>
            <p:ph type="chart" sz="quarter" idx="21"/>
          </p:nvPr>
        </p:nvSpPr>
        <p:spPr>
          <a:xfrm>
            <a:off x="8140802" y="2051999"/>
            <a:ext cx="3549549" cy="4069014"/>
          </a:xfrm>
          <a:prstGeom prst="rect">
            <a:avLst/>
          </a:prstGeom>
        </p:spPr>
        <p:txBody>
          <a:bodyPr>
            <a:noAutofit/>
          </a:bodyPr>
          <a:lstStyle>
            <a:lvl1pPr>
              <a:defRPr sz="1300">
                <a:latin typeface="Calibri" panose="020F0502020204030204" pitchFamily="34" charset="0"/>
                <a:cs typeface="Calibri" panose="020F0502020204030204" pitchFamily="34" charset="0"/>
              </a:defRPr>
            </a:lvl1pPr>
          </a:lstStyle>
          <a:p>
            <a:r>
              <a:rPr lang="en-US" noProof="0"/>
              <a:t>Click icon to add chart</a:t>
            </a:r>
          </a:p>
        </p:txBody>
      </p:sp>
      <p:sp>
        <p:nvSpPr>
          <p:cNvPr id="10" name="Text Placeholder 8"/>
          <p:cNvSpPr>
            <a:spLocks noGrp="1"/>
          </p:cNvSpPr>
          <p:nvPr>
            <p:ph type="body" sz="quarter" idx="22"/>
          </p:nvPr>
        </p:nvSpPr>
        <p:spPr>
          <a:xfrm>
            <a:off x="8140802" y="1659145"/>
            <a:ext cx="3549549" cy="398256"/>
          </a:xfrm>
        </p:spPr>
        <p:txBody>
          <a:bodyPr>
            <a:noAutofit/>
          </a:bodyPr>
          <a:lstStyle>
            <a:lvl1pPr>
              <a:defRPr sz="13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2" name="Text Placeholder 7"/>
          <p:cNvSpPr>
            <a:spLocks noGrp="1"/>
          </p:cNvSpPr>
          <p:nvPr>
            <p:ph type="body" sz="quarter" idx="23"/>
          </p:nvPr>
        </p:nvSpPr>
        <p:spPr>
          <a:xfrm>
            <a:off x="501649" y="6121016"/>
            <a:ext cx="11165419" cy="260737"/>
          </a:xfrm>
        </p:spPr>
        <p:txBody>
          <a:bodyPr>
            <a:noAutofit/>
          </a:bodyPr>
          <a:lstStyle>
            <a:lvl1pPr>
              <a:spcAft>
                <a:spcPts val="0"/>
              </a:spcAft>
              <a:defRPr sz="900">
                <a:latin typeface="Calibri" panose="020F0502020204030204" pitchFamily="34" charset="0"/>
                <a:cs typeface="Calibri" panose="020F0502020204030204" pitchFamily="34" charset="0"/>
              </a:defRPr>
            </a:lvl1pPr>
          </a:lstStyle>
          <a:p>
            <a:pPr lvl="0"/>
            <a:r>
              <a:rPr lang="en-US" noProof="0"/>
              <a:t>Click to edit Master text styles</a:t>
            </a:r>
          </a:p>
        </p:txBody>
      </p:sp>
      <p:sp>
        <p:nvSpPr>
          <p:cNvPr id="11" name="Text Placeholder 8">
            <a:extLst>
              <a:ext uri="{FF2B5EF4-FFF2-40B4-BE49-F238E27FC236}">
                <a16:creationId xmlns:a16="http://schemas.microsoft.com/office/drawing/2014/main" id="{F3BAE7D4-2DCE-493F-8804-6735FFDC6D71}"/>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13" name="Title Placeholder 1">
            <a:extLst>
              <a:ext uri="{FF2B5EF4-FFF2-40B4-BE49-F238E27FC236}">
                <a16:creationId xmlns:a16="http://schemas.microsoft.com/office/drawing/2014/main" id="{0AA8666D-884E-4CE4-A16C-E06A6E0BAE3D}"/>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750019418"/>
      </p:ext>
    </p:extLst>
  </p:cSld>
  <p:clrMapOvr>
    <a:masterClrMapping/>
  </p:clrMapOvr>
  <p:transition>
    <p:fade/>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userDrawn="1">
  <p:cSld name="1_Title, subtitle, 1 column text with charts">
    <p:bg>
      <p:bgRef idx="1001">
        <a:schemeClr val="bg1"/>
      </p:bgRef>
    </p:bg>
    <p:spTree>
      <p:nvGrpSpPr>
        <p:cNvPr id="1" name=""/>
        <p:cNvGrpSpPr/>
        <p:nvPr/>
      </p:nvGrpSpPr>
      <p:grpSpPr>
        <a:xfrm>
          <a:off x="0" y="0"/>
          <a:ext cx="0" cy="0"/>
          <a:chOff x="0" y="0"/>
          <a:chExt cx="0" cy="0"/>
        </a:xfrm>
      </p:grpSpPr>
      <p:sp>
        <p:nvSpPr>
          <p:cNvPr id="8" name="Text Placeholder 8"/>
          <p:cNvSpPr>
            <a:spLocks noGrp="1"/>
          </p:cNvSpPr>
          <p:nvPr>
            <p:ph type="body" sz="quarter" idx="13" hasCustomPrompt="1"/>
          </p:nvPr>
        </p:nvSpPr>
        <p:spPr>
          <a:xfrm>
            <a:off x="502920" y="651600"/>
            <a:ext cx="11136000" cy="757255"/>
          </a:xfrm>
          <a:prstGeom prst="rect">
            <a:avLst/>
          </a:prstGeom>
        </p:spPr>
        <p:txBody>
          <a:bodyPr lIns="0" tIns="0" rIns="0" bIns="0">
            <a:noAutofit/>
          </a:bodyPr>
          <a:lstStyle>
            <a:lvl1pPr marL="0" indent="0">
              <a:buNone/>
              <a:defRPr sz="1800" b="0">
                <a:solidFill>
                  <a:srgbClr val="BBBCBC"/>
                </a:solidFill>
                <a:latin typeface="Calibri" panose="020F0502020204030204" pitchFamily="34" charset="0"/>
                <a:cs typeface="Calibri" panose="020F0502020204030204" pitchFamily="34" charset="0"/>
              </a:defRPr>
            </a:lvl1pPr>
          </a:lstStyle>
          <a:p>
            <a:pPr lvl="0"/>
            <a:r>
              <a:rPr lang="en-US"/>
              <a:t>Click to add subtitle</a:t>
            </a:r>
          </a:p>
        </p:txBody>
      </p:sp>
      <p:sp>
        <p:nvSpPr>
          <p:cNvPr id="9" name="Title Placeholder 1"/>
          <p:cNvSpPr>
            <a:spLocks noGrp="1"/>
          </p:cNvSpPr>
          <p:nvPr>
            <p:ph type="title" hasCustomPrompt="1"/>
          </p:nvPr>
        </p:nvSpPr>
        <p:spPr>
          <a:xfrm>
            <a:off x="502920" y="320040"/>
            <a:ext cx="11136000" cy="331560"/>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
        <p:nvSpPr>
          <p:cNvPr id="10" name="Text Placeholder 18"/>
          <p:cNvSpPr>
            <a:spLocks noGrp="1"/>
          </p:cNvSpPr>
          <p:nvPr>
            <p:ph idx="1"/>
          </p:nvPr>
        </p:nvSpPr>
        <p:spPr>
          <a:xfrm>
            <a:off x="502920" y="1700213"/>
            <a:ext cx="11164147" cy="4681538"/>
          </a:xfrm>
          <a:prstGeom prst="rect">
            <a:avLst/>
          </a:prstGeom>
        </p:spPr>
        <p:txBody>
          <a:bodyPr vert="horz" lIns="0" tIns="0" rIns="0" bIns="0" rtlCol="0">
            <a:normAutofit/>
          </a:bodyPr>
          <a:lstStyle>
            <a:lvl1pPr>
              <a:defRPr sz="1300">
                <a:latin typeface="Calibri" panose="020F0502020204030204" pitchFamily="34" charset="0"/>
                <a:cs typeface="Calibri" panose="020F0502020204030204" pitchFamily="34" charset="0"/>
              </a:defRPr>
            </a:lvl1pPr>
            <a:lvl2pPr>
              <a:defRPr sz="1300">
                <a:latin typeface="Calibri" panose="020F0502020204030204" pitchFamily="34" charset="0"/>
                <a:cs typeface="Calibri" panose="020F0502020204030204" pitchFamily="34" charset="0"/>
              </a:defRPr>
            </a:lvl2pPr>
            <a:lvl3pPr>
              <a:defRPr sz="1300">
                <a:latin typeface="Calibri" panose="020F0502020204030204" pitchFamily="34" charset="0"/>
                <a:cs typeface="Calibri" panose="020F0502020204030204" pitchFamily="34" charset="0"/>
              </a:defRPr>
            </a:lvl3pPr>
            <a:lvl4pPr>
              <a:defRPr sz="1300">
                <a:latin typeface="Calibri" panose="020F0502020204030204" pitchFamily="34" charset="0"/>
                <a:cs typeface="Calibri" panose="020F0502020204030204" pitchFamily="34" charset="0"/>
              </a:defRPr>
            </a:lvl4pPr>
            <a:lvl5pPr>
              <a:defRPr sz="1300">
                <a:latin typeface="Calibri" panose="020F0502020204030204" pitchFamily="34" charset="0"/>
                <a:cs typeface="Calibri" panose="020F0502020204030204" pitchFamily="34" charset="0"/>
              </a:defRPr>
            </a:lvl5pPr>
            <a:lvl6pPr>
              <a:defRPr sz="1300">
                <a:latin typeface="Calibri" panose="020F0502020204030204" pitchFamily="34" charset="0"/>
                <a:cs typeface="Calibri" panose="020F0502020204030204" pitchFamily="34" charset="0"/>
              </a:defRPr>
            </a:lvl6pPr>
            <a:lvl7pPr>
              <a:defRPr sz="1300">
                <a:latin typeface="Calibri" panose="020F0502020204030204" pitchFamily="34" charset="0"/>
                <a:cs typeface="Calibri" panose="020F0502020204030204" pitchFamily="34" charset="0"/>
              </a:defRPr>
            </a:lvl7pPr>
            <a:lvl8pPr>
              <a:defRPr sz="1300">
                <a:latin typeface="Calibri" panose="020F0502020204030204" pitchFamily="34" charset="0"/>
                <a:cs typeface="Calibri" panose="020F0502020204030204" pitchFamily="34" charset="0"/>
              </a:defRPr>
            </a:lvl8pPr>
            <a:lvl9pPr>
              <a:defRPr sz="1300">
                <a:latin typeface="Calibri" panose="020F0502020204030204" pitchFamily="34" charset="0"/>
                <a:cs typeface="Calibri" panose="020F050202020403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GB"/>
              <a:t>Seventh level</a:t>
            </a:r>
          </a:p>
          <a:p>
            <a:pPr lvl="7"/>
            <a:r>
              <a:rPr lang="en-GB"/>
              <a:t>Eighth level</a:t>
            </a:r>
          </a:p>
          <a:p>
            <a:pPr lvl="8"/>
            <a:r>
              <a:rPr lang="en-GB"/>
              <a:t>Ninth level</a:t>
            </a:r>
          </a:p>
        </p:txBody>
      </p:sp>
      <p:sp>
        <p:nvSpPr>
          <p:cNvPr id="5" name="TextBox 4"/>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3198373"/>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2" y="1665290"/>
            <a:ext cx="5305579" cy="4716461"/>
          </a:xfrm>
          <a:prstGeom prst="rect">
            <a:avLst/>
          </a:prstGeom>
        </p:spPr>
        <p:txBody>
          <a:bodyPr>
            <a:noAutofit/>
          </a:bodyPr>
          <a:lstStyle>
            <a:lvl1pPr marL="0" indent="0" algn="l">
              <a:buFontTx/>
              <a:buNone/>
              <a:tabLst>
                <a:tab pos="3771900" algn="r"/>
              </a:tabLst>
              <a:defRPr sz="1300">
                <a:latin typeface="Calibri" panose="020F0502020204030204" pitchFamily="34" charset="0"/>
                <a:cs typeface="Calibri" panose="020F0502020204030204" pitchFamily="34" charset="0"/>
              </a:defRPr>
            </a:lvl1pPr>
            <a:lvl2pPr marL="10477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2pPr>
            <a:lvl3pPr marL="228600"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3pPr>
            <a:lvl4pPr marL="35242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4pPr>
            <a:lvl5pPr marL="476250" indent="-104775" algn="l">
              <a:buClrTx/>
              <a:buSzPct val="100000"/>
              <a:buFont typeface="Arial" panose="020B0604020202020204" pitchFamily="34" charset="0"/>
              <a:buChar char="−"/>
              <a:tabLst>
                <a:tab pos="3771900" algn="r"/>
              </a:tabLst>
              <a:defRPr sz="1300" baseline="0">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40" y="1665290"/>
            <a:ext cx="5322781" cy="4716461"/>
          </a:xfrm>
          <a:prstGeom prst="rect">
            <a:avLst/>
          </a:prstGeom>
        </p:spPr>
        <p:txBody>
          <a:bodyPr>
            <a:noAutofit/>
          </a:bodyPr>
          <a:lstStyle>
            <a:lvl1pPr marL="0" indent="0" algn="l">
              <a:buFontTx/>
              <a:buNone/>
              <a:tabLst>
                <a:tab pos="3771900" algn="r"/>
              </a:tabLst>
              <a:defRPr sz="1300">
                <a:latin typeface="Calibri" panose="020F0502020204030204" pitchFamily="34" charset="0"/>
                <a:cs typeface="Calibri" panose="020F0502020204030204" pitchFamily="34" charset="0"/>
              </a:defRPr>
            </a:lvl1pPr>
            <a:lvl2pPr marL="10477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2pPr>
            <a:lvl3pPr marL="228600"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3pPr>
            <a:lvl4pPr marL="352425" indent="-104775" algn="l">
              <a:buClrTx/>
              <a:buSzPct val="100000"/>
              <a:buFont typeface="Arial" panose="020B0604020202020204" pitchFamily="34" charset="0"/>
              <a:buChar char="◦"/>
              <a:tabLst>
                <a:tab pos="3771900" algn="r"/>
              </a:tabLst>
              <a:defRPr sz="1300">
                <a:latin typeface="Calibri" panose="020F0502020204030204" pitchFamily="34" charset="0"/>
                <a:cs typeface="Calibri" panose="020F0502020204030204" pitchFamily="34" charset="0"/>
              </a:defRPr>
            </a:lvl4pPr>
            <a:lvl5pPr marL="476250" indent="-104775" algn="l">
              <a:buClrTx/>
              <a:buSzPct val="100000"/>
              <a:buFont typeface="Arial" panose="020B0604020202020204" pitchFamily="34" charset="0"/>
              <a:buChar char="−"/>
              <a:tabLst>
                <a:tab pos="3771900" algn="r"/>
              </a:tabLst>
              <a:defRPr sz="1300" baseline="0">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ext Placeholder 8">
            <a:extLst>
              <a:ext uri="{FF2B5EF4-FFF2-40B4-BE49-F238E27FC236}">
                <a16:creationId xmlns:a16="http://schemas.microsoft.com/office/drawing/2014/main" id="{8A9CD2DA-AA83-4DCB-8501-DE5878CC0B8A}"/>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7" name="Title Placeholder 1">
            <a:extLst>
              <a:ext uri="{FF2B5EF4-FFF2-40B4-BE49-F238E27FC236}">
                <a16:creationId xmlns:a16="http://schemas.microsoft.com/office/drawing/2014/main" id="{6559CC6F-6478-4902-A4D5-F8FB6538D285}"/>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619697146"/>
      </p:ext>
    </p:extLst>
  </p:cSld>
  <p:clrMapOvr>
    <a:masterClrMapping/>
  </p:clrMapOvr>
  <p:transition>
    <p:fade/>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4" name="Text Placeholder 8">
            <a:extLst>
              <a:ext uri="{FF2B5EF4-FFF2-40B4-BE49-F238E27FC236}">
                <a16:creationId xmlns:a16="http://schemas.microsoft.com/office/drawing/2014/main" id="{D1AFA9E9-5EB8-42BF-B15A-3D95DDA547A4}"/>
              </a:ext>
            </a:extLst>
          </p:cNvPr>
          <p:cNvSpPr>
            <a:spLocks noGrp="1"/>
          </p:cNvSpPr>
          <p:nvPr>
            <p:ph type="body" sz="quarter" idx="13" hasCustomPrompt="1"/>
          </p:nvPr>
        </p:nvSpPr>
        <p:spPr>
          <a:xfrm>
            <a:off x="501651" y="651600"/>
            <a:ext cx="11188700" cy="757255"/>
          </a:xfrm>
          <a:prstGeom prst="rect">
            <a:avLst/>
          </a:prstGeom>
        </p:spPr>
        <p:txBody>
          <a:bodyPr lIns="0" tIns="0" rIns="0" bIns="0">
            <a:noAutofit/>
          </a:bodyPr>
          <a:lstStyle>
            <a:lvl1pPr marL="0" indent="0">
              <a:buNone/>
              <a:defRPr sz="1800" b="0">
                <a:solidFill>
                  <a:srgbClr val="575757"/>
                </a:solidFill>
                <a:latin typeface="Calibri" panose="020F0502020204030204" pitchFamily="34" charset="0"/>
                <a:cs typeface="Calibri" panose="020F0502020204030204" pitchFamily="34" charset="0"/>
              </a:defRPr>
            </a:lvl1pPr>
          </a:lstStyle>
          <a:p>
            <a:pPr lvl="0"/>
            <a:r>
              <a:rPr lang="en-US"/>
              <a:t>Click to add subtitle</a:t>
            </a:r>
          </a:p>
        </p:txBody>
      </p:sp>
      <p:sp>
        <p:nvSpPr>
          <p:cNvPr id="5" name="Title Placeholder 1">
            <a:extLst>
              <a:ext uri="{FF2B5EF4-FFF2-40B4-BE49-F238E27FC236}">
                <a16:creationId xmlns:a16="http://schemas.microsoft.com/office/drawing/2014/main" id="{C3F5B0ED-A4CB-4D19-B6B8-CA9E1139E702}"/>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957524688"/>
      </p:ext>
    </p:extLst>
  </p:cSld>
  <p:clrMapOvr>
    <a:masterClrMapping/>
  </p:clrMapOvr>
  <p:transition>
    <p:fade/>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79D3799-9A6C-45EE-B3ED-0F77AAB658E9}"/>
              </a:ext>
            </a:extLst>
          </p:cNvPr>
          <p:cNvSpPr>
            <a:spLocks noGrp="1"/>
          </p:cNvSpPr>
          <p:nvPr>
            <p:ph type="title" hasCustomPrompt="1"/>
          </p:nvPr>
        </p:nvSpPr>
        <p:spPr>
          <a:xfrm>
            <a:off x="501651" y="317502"/>
            <a:ext cx="11188700" cy="334099"/>
          </a:xfrm>
          <a:prstGeom prst="rect">
            <a:avLst/>
          </a:prstGeom>
        </p:spPr>
        <p:txBody>
          <a:bodyPr vert="horz" lIns="0" tIns="0" rIns="0" bIns="0" rtlCol="0" anchor="t" anchorCtr="0">
            <a:noAutofit/>
          </a:bodyPr>
          <a:lstStyle>
            <a:lvl1pPr>
              <a:defRPr sz="2100">
                <a:latin typeface="Calibri" panose="020F0502020204030204" pitchFamily="34" charset="0"/>
                <a:cs typeface="Calibri" panose="020F0502020204030204" pitchFamily="34" charset="0"/>
              </a:defRPr>
            </a:lvl1pPr>
          </a:lstStyle>
          <a:p>
            <a:r>
              <a:rPr lang="en-US"/>
              <a:t>Click to add title</a:t>
            </a:r>
          </a:p>
        </p:txBody>
      </p:sp>
    </p:spTree>
    <p:extLst>
      <p:ext uri="{BB962C8B-B14F-4D97-AF65-F5344CB8AC3E}">
        <p14:creationId xmlns:p14="http://schemas.microsoft.com/office/powerpoint/2010/main" val="2060303882"/>
      </p:ext>
    </p:extLst>
  </p:cSld>
  <p:clrMapOvr>
    <a:masterClrMapping/>
  </p:clrMapOvr>
  <p:transition>
    <p:fade/>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Title - Black">
    <p:bg>
      <p:bgRef idx="1001">
        <a:schemeClr val="bg1"/>
      </p:bgRef>
    </p:bg>
    <p:spTree>
      <p:nvGrpSpPr>
        <p:cNvPr id="1" name=""/>
        <p:cNvGrpSpPr/>
        <p:nvPr/>
      </p:nvGrpSpPr>
      <p:grpSpPr>
        <a:xfrm>
          <a:off x="0" y="0"/>
          <a:ext cx="0" cy="0"/>
          <a:chOff x="0" y="0"/>
          <a:chExt cx="0" cy="0"/>
        </a:xfrm>
      </p:grpSpPr>
      <p:sp>
        <p:nvSpPr>
          <p:cNvPr id="11" name="Title Placeholder 1"/>
          <p:cNvSpPr>
            <a:spLocks noGrp="1"/>
          </p:cNvSpPr>
          <p:nvPr>
            <p:ph type="title" hasCustomPrompt="1"/>
          </p:nvPr>
        </p:nvSpPr>
        <p:spPr>
          <a:xfrm>
            <a:off x="528000" y="295683"/>
            <a:ext cx="11136000" cy="469492"/>
          </a:xfrm>
          <a:prstGeom prst="rect">
            <a:avLst/>
          </a:prstGeom>
        </p:spPr>
        <p:txBody>
          <a:bodyPr vert="horz" lIns="0" tIns="0" rIns="0" bIns="0" rtlCol="0" anchor="t" anchorCtr="0">
            <a:noAutofit/>
          </a:bodyPr>
          <a:lstStyle>
            <a:lvl1pPr>
              <a:defRPr sz="2100">
                <a:solidFill>
                  <a:schemeClr val="tx1"/>
                </a:solidFill>
                <a:latin typeface="Calibri" panose="020F0502020204030204" pitchFamily="34" charset="0"/>
                <a:cs typeface="Calibri" panose="020F0502020204030204" pitchFamily="34" charset="0"/>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798774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Title &amp; subtitle - Black">
    <p:bg>
      <p:bgRef idx="1001">
        <a:schemeClr val="bg1"/>
      </p:bgRef>
    </p:bg>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28000" y="651600"/>
            <a:ext cx="11136000" cy="757255"/>
          </a:xfrm>
          <a:prstGeom prst="rect">
            <a:avLst/>
          </a:prstGeom>
        </p:spPr>
        <p:txBody>
          <a:bodyPr lIns="0" tIns="0" rIns="0" bIns="0">
            <a:noAutofit/>
          </a:bodyPr>
          <a:lstStyle>
            <a:lvl1pPr marL="0" indent="0">
              <a:buNone/>
              <a:defRPr sz="1800" b="0">
                <a:solidFill>
                  <a:srgbClr val="BBBCBC"/>
                </a:solidFill>
                <a:latin typeface="Calibri" panose="020F0502020204030204" pitchFamily="34" charset="0"/>
                <a:cs typeface="Calibri" panose="020F0502020204030204" pitchFamily="34" charset="0"/>
              </a:defRPr>
            </a:lvl1pPr>
          </a:lstStyle>
          <a:p>
            <a:pPr lvl="0"/>
            <a:r>
              <a:rPr lang="en-US"/>
              <a:t>Click to add subtitle</a:t>
            </a:r>
          </a:p>
        </p:txBody>
      </p:sp>
      <p:sp>
        <p:nvSpPr>
          <p:cNvPr id="11" name="Title Placeholder 1"/>
          <p:cNvSpPr>
            <a:spLocks noGrp="1"/>
          </p:cNvSpPr>
          <p:nvPr>
            <p:ph type="title" hasCustomPrompt="1"/>
          </p:nvPr>
        </p:nvSpPr>
        <p:spPr>
          <a:xfrm>
            <a:off x="528000" y="295683"/>
            <a:ext cx="11136000" cy="355917"/>
          </a:xfrm>
          <a:prstGeom prst="rect">
            <a:avLst/>
          </a:prstGeom>
        </p:spPr>
        <p:txBody>
          <a:bodyPr vert="horz" lIns="0" tIns="0" rIns="0" bIns="0" rtlCol="0" anchor="t" anchorCtr="0">
            <a:noAutofit/>
          </a:bodyPr>
          <a:lstStyle>
            <a:lvl1pPr>
              <a:defRPr sz="2100">
                <a:solidFill>
                  <a:schemeClr val="tx1"/>
                </a:solidFill>
                <a:latin typeface="Calibri" panose="020F0502020204030204" pitchFamily="34" charset="0"/>
                <a:cs typeface="Calibri" panose="020F0502020204030204" pitchFamily="34" charset="0"/>
              </a:defRPr>
            </a:lvl1pPr>
          </a:lstStyle>
          <a:p>
            <a:r>
              <a:rPr lang="en-US"/>
              <a:t>Click to add title</a:t>
            </a:r>
          </a:p>
        </p:txBody>
      </p:sp>
      <p:sp>
        <p:nvSpPr>
          <p:cNvPr id="4" name="TextBox 3"/>
          <p:cNvSpPr txBox="1"/>
          <p:nvPr userDrawn="1"/>
        </p:nvSpPr>
        <p:spPr>
          <a:xfrm>
            <a:off x="11203771" y="6491553"/>
            <a:ext cx="463296" cy="329184"/>
          </a:xfrm>
          <a:prstGeom prst="rect">
            <a:avLst/>
          </a:prstGeom>
          <a:noFill/>
        </p:spPr>
        <p:txBody>
          <a:bodyPr wrap="square" lIns="0" tIns="0" rIns="0" bIns="0" rtlCol="0">
            <a:noAutofit/>
          </a:bodyPr>
          <a:lstStyle/>
          <a:p>
            <a:pPr marL="0" indent="0" algn="r">
              <a:spcBef>
                <a:spcPts val="450"/>
              </a:spcBef>
              <a:buSzPct val="100000"/>
              <a:buFont typeface="Arial"/>
              <a:buNone/>
            </a:pPr>
            <a:fld id="{C58DF478-B544-4ED8-9ED4-6A2648E2D233}" type="slidenum">
              <a:rPr lang="en-US" sz="488" noProof="0" smtClean="0">
                <a:solidFill>
                  <a:schemeClr val="tx1"/>
                </a:solidFill>
                <a:latin typeface="Calibri" panose="020F0502020204030204" pitchFamily="34" charset="0"/>
                <a:cs typeface="Calibri" panose="020F0502020204030204" pitchFamily="34" charset="0"/>
              </a:rPr>
              <a:pPr marL="0" indent="0" algn="r">
                <a:spcBef>
                  <a:spcPts val="450"/>
                </a:spcBef>
                <a:buSzPct val="100000"/>
                <a:buFont typeface="Arial"/>
                <a:buNone/>
              </a:pPr>
              <a:t>‹#›</a:t>
            </a:fld>
            <a:endParaRPr lang="en-US" sz="488" noProof="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2713659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PowerPoint-Presentation</a:t>
            </a:r>
            <a:br>
              <a:rPr lang="de-DE"/>
            </a:br>
            <a:r>
              <a:rPr lang="de-DE"/>
              <a:t>may expand over two lines, click to edit</a:t>
            </a:r>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click to edit. Change picture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6757789"/>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Contents">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469900" y="1665291"/>
            <a:ext cx="9348787" cy="4633910"/>
          </a:xfrm>
          <a:prstGeom prst="rect">
            <a:avLst/>
          </a:prstGeom>
        </p:spPr>
        <p:txBody>
          <a:bodyPr/>
          <a:lstStyle>
            <a:lvl1pPr>
              <a:tabLst>
                <a:tab pos="8972326" algn="r"/>
              </a:tabLst>
              <a:defRPr>
                <a:latin typeface="Calibri" panose="020F0502020204030204" pitchFamily="34" charset="0"/>
                <a:cs typeface="Calibri" panose="020F0502020204030204" pitchFamily="34" charset="0"/>
              </a:defRPr>
            </a:lvl1pPr>
            <a:lvl2pPr>
              <a:tabLst>
                <a:tab pos="8972326" algn="r"/>
              </a:tabLst>
              <a:defRPr>
                <a:latin typeface="Calibri" panose="020F0502020204030204" pitchFamily="34" charset="0"/>
                <a:cs typeface="Calibri" panose="020F0502020204030204" pitchFamily="34" charset="0"/>
              </a:defRPr>
            </a:lvl2pPr>
            <a:lvl3pPr>
              <a:tabLst>
                <a:tab pos="8972326" algn="r"/>
              </a:tabLst>
              <a:defRPr>
                <a:latin typeface="Calibri" panose="020F0502020204030204" pitchFamily="34" charset="0"/>
                <a:cs typeface="Calibri" panose="020F0502020204030204" pitchFamily="34" charset="0"/>
              </a:defRPr>
            </a:lvl3pPr>
            <a:lvl4pPr>
              <a:tabLst>
                <a:tab pos="8972326" algn="r"/>
              </a:tabLst>
              <a:defRPr>
                <a:latin typeface="Calibri" panose="020F0502020204030204" pitchFamily="34" charset="0"/>
                <a:cs typeface="Calibri" panose="020F0502020204030204" pitchFamily="34" charset="0"/>
              </a:defRPr>
            </a:lvl4pPr>
            <a:lvl5pPr>
              <a:tabLst>
                <a:tab pos="6705432" algn="r"/>
              </a:tabLst>
              <a:defRPr baseline="0">
                <a:latin typeface="Calibri" panose="020F0502020204030204" pitchFamily="34" charset="0"/>
                <a:cs typeface="Calibri" panose="020F0502020204030204" pitchFamily="34" charset="0"/>
              </a:defRPr>
            </a:lvl5pPr>
            <a:lvl6pPr>
              <a:tabLst>
                <a:tab pos="8972326" algn="r"/>
              </a:tabLst>
              <a:defRPr/>
            </a:lvl6pPr>
            <a:lvl7pPr>
              <a:tabLst>
                <a:tab pos="8972326" algn="r"/>
              </a:tabLst>
              <a:defRPr/>
            </a:lvl7pPr>
            <a:lvl8pPr>
              <a:tabLst>
                <a:tab pos="8972326" algn="r"/>
              </a:tabLst>
              <a:defRPr/>
            </a:lvl8pPr>
            <a:lvl9pPr>
              <a:tabLst>
                <a:tab pos="8972326" algn="r"/>
              </a:tabLst>
              <a:defRPr/>
            </a:lvl9pPr>
          </a:lstStyle>
          <a:p>
            <a:pPr lvl="0"/>
            <a:r>
              <a:rPr lang="es-ES" err="1"/>
              <a:t>Click</a:t>
            </a:r>
            <a:r>
              <a:rPr lang="es-ES"/>
              <a:t> to </a:t>
            </a:r>
            <a:r>
              <a:rPr lang="es-ES" err="1"/>
              <a:t>edit</a:t>
            </a:r>
            <a:r>
              <a:rPr lang="es-ES"/>
              <a:t> Master </a:t>
            </a:r>
            <a:r>
              <a:rPr lang="es-ES" err="1"/>
              <a:t>text</a:t>
            </a:r>
            <a:r>
              <a:rPr lang="es-ES"/>
              <a:t> </a:t>
            </a:r>
            <a:r>
              <a:rPr lang="es-ES" err="1"/>
              <a:t>styles</a:t>
            </a:r>
            <a:endParaRPr lang="es-ES"/>
          </a:p>
          <a:p>
            <a:pPr lvl="1"/>
            <a:r>
              <a:rPr lang="es-ES" err="1"/>
              <a:t>Second</a:t>
            </a:r>
            <a:r>
              <a:rPr lang="es-ES"/>
              <a:t> </a:t>
            </a:r>
            <a:r>
              <a:rPr lang="es-ES" err="1"/>
              <a:t>level</a:t>
            </a:r>
            <a:endParaRPr lang="es-ES"/>
          </a:p>
          <a:p>
            <a:pPr lvl="2"/>
            <a:r>
              <a:rPr lang="es-ES" err="1"/>
              <a:t>Third</a:t>
            </a:r>
            <a:r>
              <a:rPr lang="es-ES"/>
              <a:t> </a:t>
            </a:r>
            <a:r>
              <a:rPr lang="es-ES" err="1"/>
              <a:t>level</a:t>
            </a:r>
            <a:endParaRPr lang="es-ES"/>
          </a:p>
          <a:p>
            <a:pPr lvl="3"/>
            <a:r>
              <a:rPr lang="es-ES" err="1"/>
              <a:t>Fourth</a:t>
            </a:r>
            <a:r>
              <a:rPr lang="es-ES"/>
              <a:t> </a:t>
            </a:r>
            <a:r>
              <a:rPr lang="es-ES" err="1"/>
              <a:t>level</a:t>
            </a:r>
            <a:endParaRPr lang="es-ES"/>
          </a:p>
          <a:p>
            <a:pPr lvl="4"/>
            <a:r>
              <a:rPr lang="es-ES" err="1"/>
              <a:t>Fifth</a:t>
            </a:r>
            <a:r>
              <a:rPr lang="es-ES"/>
              <a:t> </a:t>
            </a:r>
            <a:r>
              <a:rPr lang="es-ES" err="1"/>
              <a:t>level</a:t>
            </a:r>
            <a:endParaRPr lang="en-US"/>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4126059355"/>
      </p:ext>
    </p:extLst>
  </p:cSld>
  <p:clrMapOvr>
    <a:masterClrMapping/>
  </p:clrMapOvr>
  <p:transition>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Title &amp; 1 column text">
    <p:spTree>
      <p:nvGrpSpPr>
        <p:cNvPr id="1" name=""/>
        <p:cNvGrpSpPr/>
        <p:nvPr/>
      </p:nvGrpSpPr>
      <p:grpSpPr>
        <a:xfrm>
          <a:off x="0" y="0"/>
          <a:ext cx="0" cy="0"/>
          <a:chOff x="0" y="0"/>
          <a:chExt cx="0" cy="0"/>
        </a:xfrm>
      </p:grpSpPr>
      <p:sp>
        <p:nvSpPr>
          <p:cNvPr id="14" name="Text Placeholder 18"/>
          <p:cNvSpPr>
            <a:spLocks noGrp="1"/>
          </p:cNvSpPr>
          <p:nvPr>
            <p:ph idx="1"/>
          </p:nvPr>
        </p:nvSpPr>
        <p:spPr>
          <a:xfrm>
            <a:off x="469900" y="1665290"/>
            <a:ext cx="11252200" cy="4633911"/>
          </a:xfrm>
          <a:prstGeom prst="rect">
            <a:avLst/>
          </a:prstGeom>
        </p:spPr>
        <p:txBody>
          <a:bodyPr vert="horz" lIns="0" tIns="0" rIns="0" bIns="0" rtlCol="0">
            <a:noAutofit/>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latin typeface="Calibri" panose="020F0502020204030204" pitchFamily="34" charset="0"/>
                <a:cs typeface="Calibri" panose="020F0502020204030204" pitchFamily="34" charset="0"/>
              </a:defRPr>
            </a:lvl1pPr>
          </a:lstStyle>
          <a:p>
            <a:pPr lvl="0"/>
            <a:r>
              <a:rPr lang="en-US" noProof="0"/>
              <a:t>Click to add subtitle</a:t>
            </a:r>
          </a:p>
        </p:txBody>
      </p:sp>
      <p:sp>
        <p:nvSpPr>
          <p:cNvPr id="5"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2717654587"/>
      </p:ext>
    </p:extLst>
  </p:cSld>
  <p:clrMapOvr>
    <a:masterClrMapping/>
  </p:clrMapOvr>
  <p:transition>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subtitle &amp; 1 column - large">
    <p:spTree>
      <p:nvGrpSpPr>
        <p:cNvPr id="1" name=""/>
        <p:cNvGrpSpPr/>
        <p:nvPr/>
      </p:nvGrpSpPr>
      <p:grpSpPr>
        <a:xfrm>
          <a:off x="0" y="0"/>
          <a:ext cx="0" cy="0"/>
          <a:chOff x="0" y="0"/>
          <a:chExt cx="0" cy="0"/>
        </a:xfrm>
      </p:grpSpPr>
      <p:sp>
        <p:nvSpPr>
          <p:cNvPr id="8" name="Text Placeholder 18"/>
          <p:cNvSpPr>
            <a:spLocks noGrp="1"/>
          </p:cNvSpPr>
          <p:nvPr>
            <p:ph idx="1"/>
          </p:nvPr>
        </p:nvSpPr>
        <p:spPr>
          <a:xfrm>
            <a:off x="469900" y="1676402"/>
            <a:ext cx="11252200" cy="4622799"/>
          </a:xfrm>
          <a:prstGeom prst="rect">
            <a:avLst/>
          </a:prstGeom>
        </p:spPr>
        <p:txBody>
          <a:bodyPr vert="horz" lIns="0" tIns="0" rIns="0" bIns="0" rtlCol="0">
            <a:noAutofit/>
          </a:bodyPr>
          <a:lstStyle>
            <a:lvl1pPr>
              <a:defRPr sz="1600"/>
            </a:lvl1pPr>
            <a:lvl2pPr>
              <a:defRPr sz="1600"/>
            </a:lvl2pPr>
            <a:lvl3pPr>
              <a:defRPr sz="1600"/>
            </a:lvl3pPr>
            <a:lvl4pPr>
              <a:defRPr sz="1600"/>
            </a:lvl4pPr>
            <a:lvl5pPr>
              <a:defRPr sz="1600"/>
            </a:lvl5pPr>
            <a:lvl6pPr>
              <a:defRPr sz="2133"/>
            </a:lvl6pPr>
            <a:lvl7pPr>
              <a:defRPr sz="2133"/>
            </a:lvl7pPr>
            <a:lvl8pPr>
              <a:defRPr sz="2133"/>
            </a:lvl8pPr>
            <a:lvl9pPr>
              <a:defRPr sz="2133"/>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8"/>
          <p:cNvSpPr>
            <a:spLocks noGrp="1"/>
          </p:cNvSpPr>
          <p:nvPr>
            <p:ph type="body" sz="quarter" idx="13" hasCustomPrompt="1"/>
          </p:nvPr>
        </p:nvSpPr>
        <p:spPr>
          <a:xfrm>
            <a:off x="469900" y="736688"/>
            <a:ext cx="11252200" cy="757255"/>
          </a:xfrm>
          <a:prstGeom prst="rect">
            <a:avLst/>
          </a:prstGeom>
        </p:spPr>
        <p:txBody>
          <a:bodyPr lIns="0" tIns="0" rIns="0" bIns="0">
            <a:noAutofit/>
          </a:bodyPr>
          <a:lstStyle>
            <a:lvl1pPr marL="0" indent="0">
              <a:buNone/>
              <a:defRPr sz="2000" b="0">
                <a:solidFill>
                  <a:srgbClr val="575757"/>
                </a:solidFill>
              </a:defRPr>
            </a:lvl1pPr>
          </a:lstStyle>
          <a:p>
            <a:pPr lvl="0"/>
            <a:r>
              <a:rPr lang="en-US" noProof="0"/>
              <a:t>Click to add subtitle</a:t>
            </a:r>
          </a:p>
        </p:txBody>
      </p:sp>
      <p:sp>
        <p:nvSpPr>
          <p:cNvPr id="6"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lvl1pPr>
          </a:lstStyle>
          <a:p>
            <a:r>
              <a:rPr lang="en-US" noProof="0"/>
              <a:t>Click to edit Master title style</a:t>
            </a:r>
          </a:p>
        </p:txBody>
      </p:sp>
    </p:spTree>
    <p:extLst>
      <p:ext uri="{BB962C8B-B14F-4D97-AF65-F5344CB8AC3E}">
        <p14:creationId xmlns:p14="http://schemas.microsoft.com/office/powerpoint/2010/main" val="2336461773"/>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552F5501-56F5-EBF7-EE1D-AE24C37867DB}"/>
              </a:ext>
            </a:extLst>
          </p:cNvPr>
          <p:cNvSpPr>
            <a:spLocks noGrp="1"/>
          </p:cNvSpPr>
          <p:nvPr>
            <p:ph type="pic" sz="quarter" idx="11" hasCustomPrompt="1"/>
          </p:nvPr>
        </p:nvSpPr>
        <p:spPr>
          <a:xfrm>
            <a:off x="0" y="157814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4" name="그림 개체 틀 2">
            <a:extLst>
              <a:ext uri="{FF2B5EF4-FFF2-40B4-BE49-F238E27FC236}">
                <a16:creationId xmlns:a16="http://schemas.microsoft.com/office/drawing/2014/main" id="{50F10F16-B19A-1E3D-CAB9-7CED280AB41D}"/>
              </a:ext>
            </a:extLst>
          </p:cNvPr>
          <p:cNvSpPr>
            <a:spLocks noGrp="1"/>
          </p:cNvSpPr>
          <p:nvPr>
            <p:ph type="pic" sz="quarter" idx="12" hasCustomPrompt="1"/>
          </p:nvPr>
        </p:nvSpPr>
        <p:spPr>
          <a:xfrm>
            <a:off x="2438700" y="3941782"/>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5" name="그림 개체 틀 2">
            <a:extLst>
              <a:ext uri="{FF2B5EF4-FFF2-40B4-BE49-F238E27FC236}">
                <a16:creationId xmlns:a16="http://schemas.microsoft.com/office/drawing/2014/main" id="{C6133594-BF75-B5E3-674F-44E84AF1D67A}"/>
              </a:ext>
            </a:extLst>
          </p:cNvPr>
          <p:cNvSpPr>
            <a:spLocks noGrp="1"/>
          </p:cNvSpPr>
          <p:nvPr>
            <p:ph type="pic" sz="quarter" idx="13" hasCustomPrompt="1"/>
          </p:nvPr>
        </p:nvSpPr>
        <p:spPr>
          <a:xfrm>
            <a:off x="4877400" y="159172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6" name="그림 개체 틀 2">
            <a:extLst>
              <a:ext uri="{FF2B5EF4-FFF2-40B4-BE49-F238E27FC236}">
                <a16:creationId xmlns:a16="http://schemas.microsoft.com/office/drawing/2014/main" id="{85377F7A-C493-CB0D-EE66-BD1938E9E158}"/>
              </a:ext>
            </a:extLst>
          </p:cNvPr>
          <p:cNvSpPr>
            <a:spLocks noGrp="1"/>
          </p:cNvSpPr>
          <p:nvPr>
            <p:ph type="pic" sz="quarter" idx="14" hasCustomPrompt="1"/>
          </p:nvPr>
        </p:nvSpPr>
        <p:spPr>
          <a:xfrm>
            <a:off x="7316100" y="3955362"/>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7" name="그림 개체 틀 2">
            <a:extLst>
              <a:ext uri="{FF2B5EF4-FFF2-40B4-BE49-F238E27FC236}">
                <a16:creationId xmlns:a16="http://schemas.microsoft.com/office/drawing/2014/main" id="{7D4DC1AF-A9B4-1BFC-0D24-34CE58EDDC7C}"/>
              </a:ext>
            </a:extLst>
          </p:cNvPr>
          <p:cNvSpPr>
            <a:spLocks noGrp="1"/>
          </p:cNvSpPr>
          <p:nvPr>
            <p:ph type="pic" sz="quarter" idx="15" hasCustomPrompt="1"/>
          </p:nvPr>
        </p:nvSpPr>
        <p:spPr>
          <a:xfrm>
            <a:off x="9754800" y="1578149"/>
            <a:ext cx="2437200" cy="234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a:t>Place Your Picture Here And Send To Back</a:t>
            </a:r>
            <a:endParaRPr lang="ko-KR" altLang="en-US"/>
          </a:p>
        </p:txBody>
      </p:sp>
      <p:sp>
        <p:nvSpPr>
          <p:cNvPr id="8" name="Titel 5">
            <a:extLst>
              <a:ext uri="{FF2B5EF4-FFF2-40B4-BE49-F238E27FC236}">
                <a16:creationId xmlns:a16="http://schemas.microsoft.com/office/drawing/2014/main" id="{D995E6FD-2344-5A97-20A0-1B2D3A1000F0}"/>
              </a:ext>
            </a:extLst>
          </p:cNvPr>
          <p:cNvSpPr txBox="1">
            <a:spLocks/>
          </p:cNvSpPr>
          <p:nvPr userDrawn="1"/>
        </p:nvSpPr>
        <p:spPr>
          <a:xfrm>
            <a:off x="382588" y="462201"/>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endParaRPr lang="en-GB"/>
          </a:p>
        </p:txBody>
      </p:sp>
      <p:sp>
        <p:nvSpPr>
          <p:cNvPr id="9" name="Textplatzhalter 11">
            <a:extLst>
              <a:ext uri="{FF2B5EF4-FFF2-40B4-BE49-F238E27FC236}">
                <a16:creationId xmlns:a16="http://schemas.microsoft.com/office/drawing/2014/main" id="{65AE37CD-F014-8B3D-D3F8-7523F6BC60AA}"/>
              </a:ext>
            </a:extLst>
          </p:cNvPr>
          <p:cNvSpPr>
            <a:spLocks noGrp="1"/>
          </p:cNvSpPr>
          <p:nvPr>
            <p:ph type="body" sz="quarter" idx="16"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10" name="Rechteck 1">
            <a:extLst>
              <a:ext uri="{FF2B5EF4-FFF2-40B4-BE49-F238E27FC236}">
                <a16:creationId xmlns:a16="http://schemas.microsoft.com/office/drawing/2014/main" id="{FE54E39A-1250-DF09-18FD-00820275C838}"/>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latin typeface="Calibri" panose="020F0502020204030204" pitchFamily="34" charset="0"/>
              <a:cs typeface="Calibri" panose="020F0502020204030204" pitchFamily="34" charset="0"/>
            </a:endParaRPr>
          </a:p>
        </p:txBody>
      </p:sp>
      <p:sp>
        <p:nvSpPr>
          <p:cNvPr id="15" name="Titel 5">
            <a:extLst>
              <a:ext uri="{FF2B5EF4-FFF2-40B4-BE49-F238E27FC236}">
                <a16:creationId xmlns:a16="http://schemas.microsoft.com/office/drawing/2014/main" id="{668B3964-79E4-4430-E042-908C14619F4A}"/>
              </a:ext>
            </a:extLst>
          </p:cNvPr>
          <p:cNvSpPr>
            <a:spLocks noGrp="1"/>
          </p:cNvSpPr>
          <p:nvPr>
            <p:ph type="title" hasCustomPrompt="1"/>
          </p:nvPr>
        </p:nvSpPr>
        <p:spPr>
          <a:xfrm>
            <a:off x="382588" y="50641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here to edit Headline 1</a:t>
            </a:r>
          </a:p>
        </p:txBody>
      </p:sp>
    </p:spTree>
    <p:extLst>
      <p:ext uri="{BB962C8B-B14F-4D97-AF65-F5344CB8AC3E}">
        <p14:creationId xmlns:p14="http://schemas.microsoft.com/office/powerpoint/2010/main" val="140713187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Divider - Deloitte black">
    <p:bg bwMode="gray">
      <p:bgPr>
        <a:solidFill>
          <a:schemeClr val="tx1"/>
        </a:solidFill>
        <a:effectLst/>
      </p:bgPr>
    </p:bg>
    <p:spTree>
      <p:nvGrpSpPr>
        <p:cNvPr id="1" name=""/>
        <p:cNvGrpSpPr/>
        <p:nvPr/>
      </p:nvGrpSpPr>
      <p:grpSpPr>
        <a:xfrm>
          <a:off x="0" y="0"/>
          <a:ext cx="0" cy="0"/>
          <a:chOff x="0" y="0"/>
          <a:chExt cx="0" cy="0"/>
        </a:xfrm>
      </p:grpSpPr>
      <p:sp>
        <p:nvSpPr>
          <p:cNvPr id="18" name="Title 1"/>
          <p:cNvSpPr>
            <a:spLocks noGrp="1"/>
          </p:cNvSpPr>
          <p:nvPr>
            <p:ph type="title"/>
          </p:nvPr>
        </p:nvSpPr>
        <p:spPr bwMode="gray">
          <a:xfrm>
            <a:off x="469900" y="1705668"/>
            <a:ext cx="10418233" cy="1592403"/>
          </a:xfrm>
        </p:spPr>
        <p:txBody>
          <a:bodyPr anchor="b"/>
          <a:lstStyle>
            <a:lvl1pPr>
              <a:lnSpc>
                <a:spcPct val="95000"/>
              </a:lnSpc>
              <a:defRPr sz="3850" b="1">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r>
              <a:rPr lang="en-US" noProof="0"/>
              <a:t>Click to edit Master title style</a:t>
            </a:r>
          </a:p>
        </p:txBody>
      </p:sp>
      <p:sp>
        <p:nvSpPr>
          <p:cNvPr id="19" name="Text Placeholder 2"/>
          <p:cNvSpPr>
            <a:spLocks noGrp="1"/>
          </p:cNvSpPr>
          <p:nvPr>
            <p:ph type="body" idx="1"/>
          </p:nvPr>
        </p:nvSpPr>
        <p:spPr bwMode="gray">
          <a:xfrm>
            <a:off x="469900" y="3429000"/>
            <a:ext cx="10418233" cy="1566532"/>
          </a:xfrm>
        </p:spPr>
        <p:txBody>
          <a:bodyPr lIns="0" tIns="0" rIns="0" bIns="0">
            <a:noAutofit/>
          </a:bodyPr>
          <a:lstStyle>
            <a:lvl1pPr marL="0" indent="0">
              <a:lnSpc>
                <a:spcPct val="95000"/>
              </a:lnSpc>
              <a:spcAft>
                <a:spcPts val="0"/>
              </a:spcAft>
              <a:buNone/>
              <a:defRPr sz="3850">
                <a:solidFill>
                  <a:schemeClr val="bg1"/>
                </a:solidFill>
                <a:latin typeface="Calibri" panose="020F0502020204030204" pitchFamily="34" charset="0"/>
                <a:cs typeface="Calibri" panose="020F0502020204030204" pitchFamily="34" charset="0"/>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noProof="0"/>
              <a:t>Click to edit Master text styles</a:t>
            </a:r>
          </a:p>
        </p:txBody>
      </p:sp>
      <p:sp>
        <p:nvSpPr>
          <p:cNvPr id="21" name="TextBox 20"/>
          <p:cNvSpPr txBox="1"/>
          <p:nvPr userDrawn="1"/>
        </p:nvSpPr>
        <p:spPr>
          <a:xfrm>
            <a:off x="469900" y="6477000"/>
            <a:ext cx="5355167" cy="100027"/>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a:solidFill>
                  <a:schemeClr val="bg1"/>
                </a:solidFill>
                <a:latin typeface="Calibri" panose="020F0502020204030204" pitchFamily="34" charset="0"/>
                <a:cs typeface="Calibri" panose="020F0502020204030204" pitchFamily="34" charset="0"/>
              </a:rPr>
              <a:t>© 2019 Deloitte Belgium</a:t>
            </a:r>
          </a:p>
        </p:txBody>
      </p:sp>
      <p:sp>
        <p:nvSpPr>
          <p:cNvPr id="22" name="TextBox 21"/>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latin typeface="Calibri" panose="020F0502020204030204" pitchFamily="34" charset="0"/>
                <a:cs typeface="Calibri" panose="020F0502020204030204" pitchFamily="34" charset="0"/>
              </a:rPr>
              <a:pPr marL="0" indent="0" algn="r">
                <a:spcBef>
                  <a:spcPts val="800"/>
                </a:spcBef>
                <a:buSzPct val="100000"/>
                <a:buFont typeface="Arial"/>
                <a:buNone/>
              </a:pPr>
              <a:t>‹#›</a:t>
            </a:fld>
            <a:endParaRPr lang="en-US" sz="650" noProof="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10995785"/>
      </p:ext>
    </p:extLst>
  </p:cSld>
  <p:clrMapOvr>
    <a:masterClrMapping/>
  </p:clrMapOvr>
  <p:transition>
    <p:fade/>
  </p:transition>
  <p:extLst>
    <p:ext uri="{DCECCB84-F9BA-43D5-87BE-67443E8EF086}">
      <p15:sldGuideLst xmlns:p15="http://schemas.microsoft.com/office/powerpoint/2012/main">
        <p15:guide id="1" orient="horz" pos="216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userDrawn="1">
  <p:cSld name="Key statement black">
    <p:bg>
      <p:bgPr>
        <a:solidFill>
          <a:schemeClr val="tx1"/>
        </a:solidFill>
        <a:effectLst/>
      </p:bgPr>
    </p:bg>
    <p:spTree>
      <p:nvGrpSpPr>
        <p:cNvPr id="1" name=""/>
        <p:cNvGrpSpPr/>
        <p:nvPr/>
      </p:nvGrpSpPr>
      <p:grpSpPr>
        <a:xfrm>
          <a:off x="0" y="0"/>
          <a:ext cx="0" cy="0"/>
          <a:chOff x="0" y="0"/>
          <a:chExt cx="0" cy="0"/>
        </a:xfrm>
      </p:grpSpPr>
      <p:sp>
        <p:nvSpPr>
          <p:cNvPr id="15" name="TextBox 14"/>
          <p:cNvSpPr txBox="1"/>
          <p:nvPr userDrawn="1"/>
        </p:nvSpPr>
        <p:spPr>
          <a:xfrm>
            <a:off x="469900" y="6477000"/>
            <a:ext cx="5355167" cy="100027"/>
          </a:xfrm>
          <a:prstGeom prst="rect">
            <a:avLst/>
          </a:prstGeom>
          <a:noFill/>
        </p:spPr>
        <p:txBody>
          <a:bodyPr wrap="square" lIns="0" tIns="0" rIns="0" bIns="0" rtlCol="0">
            <a:spAutoFit/>
          </a:bodyPr>
          <a:lstStyle/>
          <a:p>
            <a:pPr marL="0" indent="0">
              <a:spcBef>
                <a:spcPts val="800"/>
              </a:spcBef>
              <a:buSzPct val="100000"/>
              <a:buFont typeface="Arial"/>
              <a:buNone/>
            </a:pPr>
            <a:r>
              <a:rPr lang="en-US" sz="650" noProof="0">
                <a:solidFill>
                  <a:schemeClr val="bg1"/>
                </a:solidFill>
                <a:latin typeface="Calibri" panose="020F0502020204030204" pitchFamily="34" charset="0"/>
                <a:cs typeface="Calibri" panose="020F0502020204030204" pitchFamily="34" charset="0"/>
              </a:rPr>
              <a:t>© 2019 Deloitte Belgium</a:t>
            </a:r>
          </a:p>
        </p:txBody>
      </p:sp>
      <p:sp>
        <p:nvSpPr>
          <p:cNvPr id="16" name="TextBox 15"/>
          <p:cNvSpPr txBox="1"/>
          <p:nvPr userDrawn="1"/>
        </p:nvSpPr>
        <p:spPr>
          <a:xfrm>
            <a:off x="11414125" y="6477000"/>
            <a:ext cx="307975" cy="100027"/>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US" sz="650" noProof="0" smtClean="0">
                <a:solidFill>
                  <a:schemeClr val="bg1"/>
                </a:solidFill>
                <a:latin typeface="Calibri" panose="020F0502020204030204" pitchFamily="34" charset="0"/>
                <a:cs typeface="Calibri" panose="020F0502020204030204" pitchFamily="34" charset="0"/>
              </a:rPr>
              <a:pPr marL="0" indent="0" algn="r">
                <a:spcBef>
                  <a:spcPts val="800"/>
                </a:spcBef>
                <a:buSzPct val="100000"/>
                <a:buFont typeface="Arial"/>
                <a:buNone/>
              </a:pPr>
              <a:t>‹#›</a:t>
            </a:fld>
            <a:endParaRPr lang="en-US" sz="650" noProof="0">
              <a:solidFill>
                <a:schemeClr val="bg1"/>
              </a:solidFill>
              <a:latin typeface="Calibri" panose="020F0502020204030204" pitchFamily="34" charset="0"/>
              <a:cs typeface="Calibri" panose="020F0502020204030204" pitchFamily="34" charset="0"/>
            </a:endParaRPr>
          </a:p>
        </p:txBody>
      </p:sp>
      <p:sp>
        <p:nvSpPr>
          <p:cNvPr id="7" name="Title Placeholder 1"/>
          <p:cNvSpPr>
            <a:spLocks noGrp="1"/>
          </p:cNvSpPr>
          <p:nvPr>
            <p:ph type="title"/>
          </p:nvPr>
        </p:nvSpPr>
        <p:spPr>
          <a:xfrm>
            <a:off x="469900" y="402587"/>
            <a:ext cx="11252200" cy="334102"/>
          </a:xfrm>
          <a:prstGeom prst="rect">
            <a:avLst/>
          </a:prstGeom>
        </p:spPr>
        <p:txBody>
          <a:bodyPr vert="horz" lIns="0" tIns="0" rIns="0" bIns="0" rtlCol="0" anchor="t" anchorCtr="0">
            <a:noAutofit/>
          </a:bodyPr>
          <a:lstStyle>
            <a:lvl1pPr>
              <a:defRPr sz="2000">
                <a:solidFill>
                  <a:schemeClr val="bg1"/>
                </a:solidFill>
                <a:latin typeface="Calibri" panose="020F0502020204030204" pitchFamily="34" charset="0"/>
                <a:cs typeface="Calibri" panose="020F0502020204030204" pitchFamily="34" charset="0"/>
              </a:defRPr>
            </a:lvl1pPr>
          </a:lstStyle>
          <a:p>
            <a:r>
              <a:rPr lang="en-US" noProof="0"/>
              <a:t>Click to edit Master title style</a:t>
            </a:r>
          </a:p>
        </p:txBody>
      </p:sp>
    </p:spTree>
    <p:extLst>
      <p:ext uri="{BB962C8B-B14F-4D97-AF65-F5344CB8AC3E}">
        <p14:creationId xmlns:p14="http://schemas.microsoft.com/office/powerpoint/2010/main" val="3753342590"/>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31A6E9C-CF50-4E1D-9EA6-2439B8211F26}"/>
              </a:ext>
            </a:extLst>
          </p:cNvPr>
          <p:cNvSpPr>
            <a:spLocks noGrp="1"/>
          </p:cNvSpPr>
          <p:nvPr>
            <p:ph type="dt" sz="half" idx="10"/>
          </p:nvPr>
        </p:nvSpPr>
        <p:spPr/>
        <p:txBody>
          <a:bodyPr/>
          <a:lstStyle/>
          <a:p>
            <a:endParaRPr lang="en-IN"/>
          </a:p>
        </p:txBody>
      </p:sp>
      <p:sp>
        <p:nvSpPr>
          <p:cNvPr id="3" name="Footer Placeholder 2">
            <a:extLst>
              <a:ext uri="{FF2B5EF4-FFF2-40B4-BE49-F238E27FC236}">
                <a16:creationId xmlns:a16="http://schemas.microsoft.com/office/drawing/2014/main" id="{A64DEB54-9B2B-4D7A-97CE-606F25712A1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60708E7-0EA7-4DF2-A202-7E8CB393ECB9}"/>
              </a:ext>
            </a:extLst>
          </p:cNvPr>
          <p:cNvSpPr>
            <a:spLocks noGrp="1"/>
          </p:cNvSpPr>
          <p:nvPr>
            <p:ph type="sldNum" sz="quarter" idx="12"/>
          </p:nvPr>
        </p:nvSpPr>
        <p:spPr/>
        <p:txBody>
          <a:bodyPr/>
          <a:lstStyle/>
          <a:p>
            <a:endParaRPr lang="en-IN"/>
          </a:p>
        </p:txBody>
      </p:sp>
    </p:spTree>
    <p:extLst>
      <p:ext uri="{BB962C8B-B14F-4D97-AF65-F5344CB8AC3E}">
        <p14:creationId xmlns:p14="http://schemas.microsoft.com/office/powerpoint/2010/main" val="3669765148"/>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PPTMON custom">
    <p:spTree>
      <p:nvGrpSpPr>
        <p:cNvPr id="1" name=""/>
        <p:cNvGrpSpPr/>
        <p:nvPr/>
      </p:nvGrpSpPr>
      <p:grpSpPr>
        <a:xfrm>
          <a:off x="0" y="0"/>
          <a:ext cx="0" cy="0"/>
          <a:chOff x="0" y="0"/>
          <a:chExt cx="0" cy="0"/>
        </a:xfrm>
      </p:grpSpPr>
      <p:pic>
        <p:nvPicPr>
          <p:cNvPr id="6" name="Graphic 3">
            <a:hlinkClick r:id="rId2"/>
            <a:extLst>
              <a:ext uri="{FF2B5EF4-FFF2-40B4-BE49-F238E27FC236}">
                <a16:creationId xmlns:a16="http://schemas.microsoft.com/office/drawing/2014/main" id="{66F9FD08-7A54-49E6-BCDF-512A735D09D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9909"/>
          <a:stretch/>
        </p:blipFill>
        <p:spPr>
          <a:xfrm>
            <a:off x="6024563" y="7063924"/>
            <a:ext cx="1732461" cy="190500"/>
          </a:xfrm>
          <a:prstGeom prst="rect">
            <a:avLst/>
          </a:prstGeom>
        </p:spPr>
      </p:pic>
      <p:sp>
        <p:nvSpPr>
          <p:cNvPr id="7" name="TextBox 6">
            <a:hlinkClick r:id="rId4"/>
            <a:extLst>
              <a:ext uri="{FF2B5EF4-FFF2-40B4-BE49-F238E27FC236}">
                <a16:creationId xmlns:a16="http://schemas.microsoft.com/office/drawing/2014/main" id="{5E4DD229-6A00-435F-965C-FFDE1D906637}"/>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5"/>
              </a:rPr>
              <a:t>Presentation template by</a:t>
            </a:r>
            <a:endParaRPr lang="ko-KR" altLang="en-US" sz="1000" u="non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4934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6.xml><?xml version="1.0" encoding="utf-8"?>
<p:sldLayout xmlns:a="http://schemas.openxmlformats.org/drawingml/2006/main" xmlns:r="http://schemas.openxmlformats.org/officeDocument/2006/relationships" xmlns:p="http://schemas.openxmlformats.org/presentationml/2006/main" userDrawn="1">
  <p:cSld name="5_ENTSO-E Chapter Cover Page">
    <p:spTree>
      <p:nvGrpSpPr>
        <p:cNvPr id="1" name=""/>
        <p:cNvGrpSpPr/>
        <p:nvPr/>
      </p:nvGrpSpPr>
      <p:grpSpPr>
        <a:xfrm>
          <a:off x="0" y="0"/>
          <a:ext cx="0" cy="0"/>
          <a:chOff x="0" y="0"/>
          <a:chExt cx="0" cy="0"/>
        </a:xfrm>
      </p:grpSpPr>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here to edit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2" name="Titel 5">
            <a:extLst>
              <a:ext uri="{FF2B5EF4-FFF2-40B4-BE49-F238E27FC236}">
                <a16:creationId xmlns:a16="http://schemas.microsoft.com/office/drawing/2014/main" id="{5C10FB04-B0D1-C8F5-44A8-3EE47C0AC19D}"/>
              </a:ext>
            </a:extLst>
          </p:cNvPr>
          <p:cNvSpPr txBox="1">
            <a:spLocks/>
          </p:cNvSpPr>
          <p:nvPr userDrawn="1"/>
        </p:nvSpPr>
        <p:spPr>
          <a:xfrm>
            <a:off x="382588" y="506413"/>
            <a:ext cx="11617788" cy="356467"/>
          </a:xfrm>
          <a:prstGeom prst="rect">
            <a:avLst/>
          </a:prstGeom>
          <a:ln>
            <a:noFill/>
          </a:ln>
        </p:spPr>
        <p:txBody>
          <a:bodyPr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GB"/>
              <a:t>Click here to edit Headline 1</a:t>
            </a:r>
          </a:p>
        </p:txBody>
      </p:sp>
    </p:spTree>
    <p:extLst>
      <p:ext uri="{BB962C8B-B14F-4D97-AF65-F5344CB8AC3E}">
        <p14:creationId xmlns:p14="http://schemas.microsoft.com/office/powerpoint/2010/main" val="923157730"/>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PPTMON slide">
    <p:spTree>
      <p:nvGrpSpPr>
        <p:cNvPr id="1" name=""/>
        <p:cNvGrpSpPr/>
        <p:nvPr/>
      </p:nvGrpSpPr>
      <p:grpSpPr>
        <a:xfrm>
          <a:off x="0" y="0"/>
          <a:ext cx="0" cy="0"/>
          <a:chOff x="0" y="0"/>
          <a:chExt cx="0" cy="0"/>
        </a:xfrm>
      </p:grpSpPr>
      <p:pic>
        <p:nvPicPr>
          <p:cNvPr id="6" name="Graphic 3">
            <a:hlinkClick r:id="rId2"/>
            <a:extLst>
              <a:ext uri="{FF2B5EF4-FFF2-40B4-BE49-F238E27FC236}">
                <a16:creationId xmlns:a16="http://schemas.microsoft.com/office/drawing/2014/main" id="{D83ABAC0-8A5B-4EA8-8D97-A09025351967}"/>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29909"/>
          <a:stretch/>
        </p:blipFill>
        <p:spPr>
          <a:xfrm>
            <a:off x="6024563" y="7063924"/>
            <a:ext cx="1732461" cy="190500"/>
          </a:xfrm>
          <a:prstGeom prst="rect">
            <a:avLst/>
          </a:prstGeom>
        </p:spPr>
      </p:pic>
      <p:sp>
        <p:nvSpPr>
          <p:cNvPr id="7" name="TextBox 6">
            <a:hlinkClick r:id="rId4"/>
            <a:extLst>
              <a:ext uri="{FF2B5EF4-FFF2-40B4-BE49-F238E27FC236}">
                <a16:creationId xmlns:a16="http://schemas.microsoft.com/office/drawing/2014/main" id="{610121FC-FA0B-4D0D-9E60-9E5042A6CCA8}"/>
              </a:ext>
            </a:extLst>
          </p:cNvPr>
          <p:cNvSpPr txBox="1"/>
          <p:nvPr userDrawn="1"/>
        </p:nvSpPr>
        <p:spPr>
          <a:xfrm>
            <a:off x="4434976" y="7063924"/>
            <a:ext cx="2690631" cy="246221"/>
          </a:xfrm>
          <a:prstGeom prst="rect">
            <a:avLst/>
          </a:prstGeom>
          <a:noFill/>
        </p:spPr>
        <p:txBody>
          <a:bodyPr wrap="square" rtlCol="0">
            <a:spAutoFit/>
          </a:bodyPr>
          <a:lstStyle/>
          <a:p>
            <a:r>
              <a:rPr lang="en-US" altLang="ko-KR" sz="1000" u="none">
                <a:latin typeface="Arial" panose="020B0604020202020204" pitchFamily="34" charset="0"/>
                <a:cs typeface="Arial" panose="020B0604020202020204" pitchFamily="34" charset="0"/>
                <a:hlinkClick r:id="rId5"/>
              </a:rPr>
              <a:t>Presentation template by</a:t>
            </a:r>
            <a:endParaRPr lang="ko-KR" altLang="en-US" sz="1000" u="none">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83123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userDrawn="1">
  <p:cSld name="4_空白">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8AC9E84-AA29-3D43-8913-C9E7FFAD9428}"/>
              </a:ext>
            </a:extLst>
          </p:cNvPr>
          <p:cNvSpPr txBox="1"/>
          <p:nvPr userDrawn="1"/>
        </p:nvSpPr>
        <p:spPr>
          <a:xfrm>
            <a:off x="501649" y="64770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 2021. For information, contact Deloitte Global</a:t>
            </a:r>
          </a:p>
        </p:txBody>
      </p:sp>
      <p:sp>
        <p:nvSpPr>
          <p:cNvPr id="3" name="TextBox 2">
            <a:extLst>
              <a:ext uri="{FF2B5EF4-FFF2-40B4-BE49-F238E27FC236}">
                <a16:creationId xmlns:a16="http://schemas.microsoft.com/office/drawing/2014/main" id="{FD4A853B-3DF7-9E41-97FD-305CBF0C7280}"/>
              </a:ext>
            </a:extLst>
          </p:cNvPr>
          <p:cNvSpPr txBox="1"/>
          <p:nvPr userDrawn="1"/>
        </p:nvSpPr>
        <p:spPr>
          <a:xfrm>
            <a:off x="6335184" y="6477000"/>
            <a:ext cx="4896560" cy="138499"/>
          </a:xfrm>
          <a:prstGeom prst="rect">
            <a:avLst/>
          </a:prstGeom>
          <a:noFill/>
        </p:spPr>
        <p:txBody>
          <a:bodyPr wrap="square" lIns="0" tIns="0" rIns="0" bIns="0" rtlCol="0">
            <a:spAutoFit/>
          </a:bodyPr>
          <a:lstStyle/>
          <a:p>
            <a:pPr marL="0" indent="0" algn="r">
              <a:spcBef>
                <a:spcPts val="0"/>
              </a:spcBef>
              <a:buSzPct val="100000"/>
              <a:buFont typeface="Arial"/>
              <a:buNone/>
            </a:pPr>
            <a:r>
              <a:rPr lang="en-US" sz="900" noProof="0">
                <a:solidFill>
                  <a:schemeClr val="bg1"/>
                </a:solidFill>
                <a:latin typeface="Calibri" panose="020F0502020204030204" pitchFamily="34" charset="0"/>
                <a:cs typeface="Calibri" panose="020F0502020204030204" pitchFamily="34" charset="0"/>
              </a:rPr>
              <a:t>Advanced graphics timesaver</a:t>
            </a:r>
          </a:p>
        </p:txBody>
      </p:sp>
      <p:sp>
        <p:nvSpPr>
          <p:cNvPr id="4" name="TextBox 3">
            <a:extLst>
              <a:ext uri="{FF2B5EF4-FFF2-40B4-BE49-F238E27FC236}">
                <a16:creationId xmlns:a16="http://schemas.microsoft.com/office/drawing/2014/main" id="{4E669115-3258-2840-90D8-5DE7535D3574}"/>
              </a:ext>
            </a:extLst>
          </p:cNvPr>
          <p:cNvSpPr txBox="1"/>
          <p:nvPr userDrawn="1"/>
        </p:nvSpPr>
        <p:spPr>
          <a:xfrm>
            <a:off x="11382377" y="6477001"/>
            <a:ext cx="307975" cy="138499"/>
          </a:xfrm>
          <a:prstGeom prst="rect">
            <a:avLst/>
          </a:prstGeom>
          <a:noFill/>
        </p:spPr>
        <p:txBody>
          <a:bodyPr wrap="square" lIns="0" tIns="0" rIns="0" bIns="0" rtlCol="0">
            <a:spAutoFit/>
          </a:bodyPr>
          <a:lstStyle/>
          <a:p>
            <a:pPr marL="0" indent="0" algn="r">
              <a:spcBef>
                <a:spcPts val="600"/>
              </a:spcBef>
              <a:buSzPct val="100000"/>
              <a:buFont typeface="Arial"/>
              <a:buNone/>
            </a:pPr>
            <a:fld id="{C58DF478-B544-4ED8-9ED4-6A2648E2D233}" type="slidenum">
              <a:rPr lang="en-US" sz="900" noProof="0" smtClean="0">
                <a:solidFill>
                  <a:schemeClr val="bg1"/>
                </a:solidFill>
                <a:latin typeface="Calibri" panose="020F0502020204030204" pitchFamily="34" charset="0"/>
                <a:cs typeface="Calibri" panose="020F0502020204030204" pitchFamily="34" charset="0"/>
              </a:rPr>
              <a:pPr marL="0" indent="0" algn="r">
                <a:spcBef>
                  <a:spcPts val="600"/>
                </a:spcBef>
                <a:buSzPct val="100000"/>
                <a:buFont typeface="Arial"/>
                <a:buNone/>
              </a:pPr>
              <a:t>‹#›</a:t>
            </a:fld>
            <a:endParaRPr lang="en-US" sz="900" noProof="0">
              <a:solidFill>
                <a:schemeClr val="bg1"/>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C05A628D-2650-AD48-804E-8BA2A0597108}"/>
              </a:ext>
            </a:extLst>
          </p:cNvPr>
          <p:cNvSpPr txBox="1"/>
          <p:nvPr userDrawn="1"/>
        </p:nvSpPr>
        <p:spPr>
          <a:xfrm>
            <a:off x="654049" y="6629401"/>
            <a:ext cx="5355168" cy="138499"/>
          </a:xfrm>
          <a:prstGeom prst="rect">
            <a:avLst/>
          </a:prstGeom>
          <a:noFill/>
        </p:spPr>
        <p:txBody>
          <a:bodyPr wrap="square" lIns="0" tIns="0" rIns="0" bIns="0" rtlCol="0">
            <a:spAutoFit/>
          </a:bodyPr>
          <a:lstStyle/>
          <a:p>
            <a:pPr marL="0" indent="0">
              <a:spcBef>
                <a:spcPts val="600"/>
              </a:spcBef>
              <a:buSzPct val="100000"/>
              <a:buFont typeface="Arial"/>
              <a:buNone/>
            </a:pPr>
            <a:r>
              <a:rPr lang="en-US" sz="900" noProof="0">
                <a:solidFill>
                  <a:schemeClr val="tx1"/>
                </a:solidFill>
                <a:latin typeface="Calibri" panose="020F0502020204030204" pitchFamily="34" charset="0"/>
                <a:cs typeface="Calibri" panose="020F0502020204030204" pitchFamily="34" charset="0"/>
              </a:rPr>
              <a:t>© 2021. For information, contact Deloitte Global</a:t>
            </a:r>
          </a:p>
        </p:txBody>
      </p:sp>
    </p:spTree>
    <p:extLst>
      <p:ext uri="{BB962C8B-B14F-4D97-AF65-F5344CB8AC3E}">
        <p14:creationId xmlns:p14="http://schemas.microsoft.com/office/powerpoint/2010/main" val="1740261267"/>
      </p:ext>
    </p:extLst>
  </p:cSld>
  <p:clrMapOvr>
    <a:masterClrMapping/>
  </p:clrMapOvr>
  <p:transition>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7"/>
        <p:cNvGrpSpPr/>
        <p:nvPr/>
      </p:nvGrpSpPr>
      <p:grpSpPr>
        <a:xfrm>
          <a:off x="0" y="0"/>
          <a:ext cx="0" cy="0"/>
          <a:chOff x="0" y="0"/>
          <a:chExt cx="0" cy="0"/>
        </a:xfrm>
      </p:grpSpPr>
      <p:sp>
        <p:nvSpPr>
          <p:cNvPr id="388" name="Google Shape;388;p30"/>
          <p:cNvSpPr txBox="1">
            <a:spLocks noGrp="1"/>
          </p:cNvSpPr>
          <p:nvPr>
            <p:ph type="title"/>
          </p:nvPr>
        </p:nvSpPr>
        <p:spPr>
          <a:xfrm>
            <a:off x="1397800" y="431800"/>
            <a:ext cx="9396400" cy="643200"/>
          </a:xfrm>
          <a:prstGeom prst="rect">
            <a:avLst/>
          </a:prstGeom>
        </p:spPr>
        <p:txBody>
          <a:bodyPr spcFirstLastPara="1" wrap="square" lIns="91425" tIns="91425" rIns="91425" bIns="91425" anchor="t" anchorCtr="0">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a:endParaRPr/>
          </a:p>
        </p:txBody>
      </p:sp>
    </p:spTree>
    <p:extLst>
      <p:ext uri="{BB962C8B-B14F-4D97-AF65-F5344CB8AC3E}">
        <p14:creationId xmlns:p14="http://schemas.microsoft.com/office/powerpoint/2010/main" val="194686485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3263CA4-42CB-AA4A-9FAE-F706C47A8902}"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B849D6-A2AF-EB40-A7CE-F623886AC525}" type="slidenum">
              <a:rPr lang="en-US" smtClean="0"/>
              <a:t>‹#›</a:t>
            </a:fld>
            <a:endParaRPr lang="en-US"/>
          </a:p>
        </p:txBody>
      </p:sp>
    </p:spTree>
    <p:extLst>
      <p:ext uri="{BB962C8B-B14F-4D97-AF65-F5344CB8AC3E}">
        <p14:creationId xmlns:p14="http://schemas.microsoft.com/office/powerpoint/2010/main" val="361775035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96697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51450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73346"/>
            <a:ext cx="11617788" cy="442428"/>
          </a:xfrm>
          <a:prstGeom prst="rect">
            <a:avLst/>
          </a:prstGeom>
          <a:ln>
            <a:noFill/>
          </a:ln>
        </p:spPr>
        <p:txBody>
          <a:bodyPr anchor="ctr">
            <a:normAutofit/>
          </a:bodyPr>
          <a:lstStyle>
            <a:lvl1pPr marL="0" indent="0">
              <a:lnSpc>
                <a:spcPts val="2600"/>
              </a:lnSpc>
              <a:spcBef>
                <a:spcPts val="0"/>
              </a:spcBef>
              <a:buNone/>
              <a:defRPr sz="2000" b="1">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7128" y="1592263"/>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627263085"/>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557010729"/>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287866" y="1988840"/>
            <a:ext cx="11616268" cy="3815866"/>
          </a:xfrm>
          <a:prstGeom prst="rect">
            <a:avLst/>
          </a:prstGeom>
        </p:spPr>
        <p:txBody>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400">
                <a:latin typeface="Calibri" panose="020F0502020204030204" pitchFamily="34" charset="0"/>
                <a:cs typeface="Calibri" panose="020F0502020204030204" pitchFamily="34" charset="0"/>
              </a:defRPr>
            </a:lvl2pPr>
            <a:lvl3pPr>
              <a:lnSpc>
                <a:spcPct val="90000"/>
              </a:lnSpc>
              <a:defRPr sz="1400">
                <a:latin typeface="Calibri" panose="020F0502020204030204" pitchFamily="34" charset="0"/>
                <a:cs typeface="Calibri" panose="020F0502020204030204" pitchFamily="34" charset="0"/>
              </a:defRPr>
            </a:lvl3pPr>
            <a:lvl4pPr>
              <a:lnSpc>
                <a:spcPct val="90000"/>
              </a:lnSpc>
              <a:defRPr sz="1200">
                <a:latin typeface="Calibri" panose="020F0502020204030204" pitchFamily="34" charset="0"/>
                <a:cs typeface="Calibri" panose="020F0502020204030204" pitchFamily="34" charset="0"/>
              </a:defRPr>
            </a:lvl4pPr>
            <a:lvl5pPr>
              <a:lnSpc>
                <a:spcPct val="90000"/>
              </a:lnSpc>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11306844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286346" y="2060848"/>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347100825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287867" y="2492897"/>
            <a:ext cx="5664117" cy="3311810"/>
          </a:xfrm>
          <a:prstGeom prst="rect">
            <a:avLst/>
          </a:prstGeom>
        </p:spPr>
        <p:txBody>
          <a:bodyPr/>
          <a:lstStyle>
            <a:lvl1pPr algn="l">
              <a:defRPr sz="1800">
                <a:latin typeface="Calibri" panose="020F0502020204030204" pitchFamily="34" charset="0"/>
                <a:cs typeface="Calibri" panose="020F0502020204030204" pitchFamily="34" charset="0"/>
              </a:defRPr>
            </a:lvl1pPr>
            <a:lvl2pPr>
              <a:defRPr sz="14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200">
                <a:latin typeface="Calibri" panose="020F0502020204030204" pitchFamily="34" charset="0"/>
                <a:cs typeface="Calibri" panose="020F0502020204030204" pitchFamily="34" charset="0"/>
              </a:defRPr>
            </a:lvl4pPr>
            <a:lvl5pPr>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40016" y="2492897"/>
            <a:ext cx="5664117" cy="3311810"/>
          </a:xfrm>
          <a:prstGeom prst="rect">
            <a:avLst/>
          </a:prstGeom>
        </p:spPr>
        <p:txBody>
          <a:bodyPr/>
          <a:lstStyle>
            <a:lvl1pPr>
              <a:defRPr sz="1800">
                <a:latin typeface="Calibri" panose="020F0502020204030204" pitchFamily="34" charset="0"/>
                <a:cs typeface="Calibri" panose="020F0502020204030204" pitchFamily="34" charset="0"/>
              </a:defRPr>
            </a:lvl1pPr>
            <a:lvl2pPr>
              <a:defRPr sz="1400">
                <a:latin typeface="Calibri" panose="020F0502020204030204" pitchFamily="34" charset="0"/>
                <a:cs typeface="Calibri" panose="020F0502020204030204" pitchFamily="34" charset="0"/>
              </a:defRPr>
            </a:lvl2pPr>
            <a:lvl3pPr>
              <a:defRPr sz="1400">
                <a:latin typeface="Calibri" panose="020F0502020204030204" pitchFamily="34" charset="0"/>
                <a:cs typeface="Calibri" panose="020F0502020204030204" pitchFamily="34" charset="0"/>
              </a:defRPr>
            </a:lvl3pPr>
            <a:lvl4pPr>
              <a:defRPr sz="1200">
                <a:latin typeface="Calibri" panose="020F0502020204030204" pitchFamily="34" charset="0"/>
                <a:cs typeface="Calibri" panose="020F0502020204030204" pitchFamily="34" charset="0"/>
              </a:defRPr>
            </a:lvl4pPr>
            <a:lvl5pPr>
              <a:defRPr sz="12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954246439"/>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287867" y="2457451"/>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8256133" y="2457450"/>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272000" y="2457449"/>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1">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664296678"/>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101380311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35360" y="980728"/>
            <a:ext cx="11617788"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1679758" y="1772816"/>
            <a:ext cx="8928992" cy="147854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6F5061D2-8138-134C-AE6A-A95994362CD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8859"/>
          <a:stretch/>
        </p:blipFill>
        <p:spPr>
          <a:xfrm>
            <a:off x="2783632" y="2924944"/>
            <a:ext cx="6984776" cy="3528392"/>
          </a:xfrm>
          <a:prstGeom prst="rect">
            <a:avLst/>
          </a:prstGeom>
        </p:spPr>
      </p:pic>
    </p:spTree>
    <p:extLst>
      <p:ext uri="{BB962C8B-B14F-4D97-AF65-F5344CB8AC3E}">
        <p14:creationId xmlns:p14="http://schemas.microsoft.com/office/powerpoint/2010/main" val="282303038"/>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56091717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30400108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42.xml><?xml version="1.0" encoding="utf-8"?>
<p:sldLayout xmlns:a="http://schemas.openxmlformats.org/drawingml/2006/main" xmlns:r="http://schemas.openxmlformats.org/officeDocument/2006/relationships" xmlns:p="http://schemas.openxmlformats.org/presentationml/2006/main"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594329750"/>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70730475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67744641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155927450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363228370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4136130230"/>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1590256239"/>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8048029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9781085"/>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9434712"/>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134729234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298796491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390688424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2072545338"/>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5805694"/>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172497932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234479457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80378874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420574158"/>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userDrawn="1">
  <p:cSld name="6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en-US"/>
              <a:t>Click to edit Master title style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pic>
        <p:nvPicPr>
          <p:cNvPr id="2" name="Picture 1" descr="Logo&#10;&#10;Description automatically generated">
            <a:extLst>
              <a:ext uri="{FF2B5EF4-FFF2-40B4-BE49-F238E27FC236}">
                <a16:creationId xmlns:a16="http://schemas.microsoft.com/office/drawing/2014/main" id="{0BA01036-CF3D-F79C-3679-AD4406B88BE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3842" y="6076056"/>
            <a:ext cx="1960159" cy="679195"/>
          </a:xfrm>
          <a:prstGeom prst="rect">
            <a:avLst/>
          </a:prstGeom>
        </p:spPr>
      </p:pic>
    </p:spTree>
    <p:extLst>
      <p:ext uri="{BB962C8B-B14F-4D97-AF65-F5344CB8AC3E}">
        <p14:creationId xmlns:p14="http://schemas.microsoft.com/office/powerpoint/2010/main" val="70957229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5F90F962-EC44-4B4B-88CC-6DE2AEAE4E2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467AF61E-3DB1-46D3-B78F-353826D8C23C}"/>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035B4328-DEEE-478B-89C8-2C140DE8D96C}"/>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4046978986"/>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3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105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7" name="Textplatzhalter 3">
            <a:extLst>
              <a:ext uri="{FF2B5EF4-FFF2-40B4-BE49-F238E27FC236}">
                <a16:creationId xmlns:a16="http://schemas.microsoft.com/office/drawing/2014/main" id="{775BEC16-E675-4BAF-B113-35B0D486722B}"/>
              </a:ext>
            </a:extLst>
          </p:cNvPr>
          <p:cNvSpPr>
            <a:spLocks noGrp="1"/>
          </p:cNvSpPr>
          <p:nvPr>
            <p:ph type="body" sz="quarter" idx="16" hasCustomPrompt="1"/>
          </p:nvPr>
        </p:nvSpPr>
        <p:spPr>
          <a:xfrm>
            <a:off x="384111" y="1545377"/>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Tree>
    <p:extLst>
      <p:ext uri="{BB962C8B-B14F-4D97-AF65-F5344CB8AC3E}">
        <p14:creationId xmlns:p14="http://schemas.microsoft.com/office/powerpoint/2010/main" val="138204657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4_ENTSO-E Chapter Cover Page">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285639" y="3074577"/>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Chapter </a:t>
            </a:r>
            <a:r>
              <a:rPr lang="de-DE" err="1"/>
              <a:t>slide</a:t>
            </a:r>
            <a:endParaRPr lang="de-DE"/>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54397" y="289281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57804987"/>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5_ENTSO-E One Column">
    <p:spTree>
      <p:nvGrpSpPr>
        <p:cNvPr id="1" name=""/>
        <p:cNvGrpSpPr/>
        <p:nvPr/>
      </p:nvGrpSpPr>
      <p:grpSpPr>
        <a:xfrm>
          <a:off x="0" y="0"/>
          <a:ext cx="0" cy="0"/>
          <a:chOff x="0" y="0"/>
          <a:chExt cx="0" cy="0"/>
        </a:xfrm>
      </p:grpSpPr>
      <p:sp>
        <p:nvSpPr>
          <p:cNvPr id="13" name="Inhaltsplatzhalter 2"/>
          <p:cNvSpPr>
            <a:spLocks noGrp="1"/>
          </p:cNvSpPr>
          <p:nvPr>
            <p:ph idx="1" hasCustomPrompt="1"/>
          </p:nvPr>
        </p:nvSpPr>
        <p:spPr>
          <a:xfrm>
            <a:off x="372538" y="908720"/>
            <a:ext cx="11616268" cy="3815866"/>
          </a:xfrm>
          <a:prstGeom prst="rect">
            <a:avLst/>
          </a:prstGeom>
        </p:spPr>
        <p:txBody>
          <a:bodyPr>
            <a:normAutofit/>
          </a:bodyPr>
          <a:lstStyle>
            <a:lvl1pPr>
              <a:lnSpc>
                <a:spcPct val="90000"/>
              </a:lnSpc>
              <a:defRPr sz="1800">
                <a:latin typeface="Calibri" panose="020F0502020204030204" pitchFamily="34" charset="0"/>
                <a:cs typeface="Calibri" panose="020F0502020204030204" pitchFamily="34" charset="0"/>
              </a:defRPr>
            </a:lvl1pPr>
            <a:lvl2pPr>
              <a:lnSpc>
                <a:spcPct val="90000"/>
              </a:lnSpc>
              <a:defRPr sz="1800">
                <a:latin typeface="Calibri" panose="020F0502020204030204" pitchFamily="34" charset="0"/>
                <a:cs typeface="Calibri" panose="020F0502020204030204" pitchFamily="34" charset="0"/>
              </a:defRPr>
            </a:lvl2pPr>
            <a:lvl3pPr>
              <a:lnSpc>
                <a:spcPct val="90000"/>
              </a:lnSpc>
              <a:defRPr sz="1800">
                <a:latin typeface="Calibri" panose="020F0502020204030204" pitchFamily="34" charset="0"/>
                <a:cs typeface="Calibri" panose="020F0502020204030204" pitchFamily="34" charset="0"/>
              </a:defRPr>
            </a:lvl3pPr>
            <a:lvl4pPr>
              <a:lnSpc>
                <a:spcPct val="90000"/>
              </a:lnSpc>
              <a:defRPr sz="1800">
                <a:latin typeface="Calibri" panose="020F0502020204030204" pitchFamily="34" charset="0"/>
                <a:cs typeface="Calibri" panose="020F0502020204030204" pitchFamily="34" charset="0"/>
              </a:defRPr>
            </a:lvl4pPr>
            <a:lvl5pPr>
              <a:lnSpc>
                <a:spcPct val="90000"/>
              </a:lnSpc>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45845051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6_ENTSO-E One column bullet points">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935407F8-9A7B-4A34-BB6A-ACBE6B64DA8C}"/>
              </a:ext>
            </a:extLst>
          </p:cNvPr>
          <p:cNvSpPr>
            <a:spLocks noGrp="1"/>
          </p:cNvSpPr>
          <p:nvPr>
            <p:ph idx="16" hasCustomPrompt="1"/>
          </p:nvPr>
        </p:nvSpPr>
        <p:spPr>
          <a:xfrm>
            <a:off x="413466" y="1124744"/>
            <a:ext cx="11616268"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8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5" name="Titel 5">
            <a:extLst>
              <a:ext uri="{FF2B5EF4-FFF2-40B4-BE49-F238E27FC236}">
                <a16:creationId xmlns:a16="http://schemas.microsoft.com/office/drawing/2014/main" id="{9D00A475-8F1F-43A8-B9D4-0E2195454A9F}"/>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0333147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orient="horz" pos="1480">
          <p15:clr>
            <a:srgbClr val="A4A3A4"/>
          </p15:clr>
        </p15:guide>
        <p15:guide id="6" orient="horz" pos="1548">
          <p15:clr>
            <a:srgbClr val="A4A3A4"/>
          </p15:clr>
        </p15:guide>
        <p15:guide id="9" pos="7499">
          <p15:clr>
            <a:srgbClr val="A4A3A4"/>
          </p15:clr>
        </p15:guide>
        <p15:guide id="10" pos="181">
          <p15:clr>
            <a:srgbClr val="A4A3A4"/>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7_ENTSO-E Two columns">
    <p:spTree>
      <p:nvGrpSpPr>
        <p:cNvPr id="1" name=""/>
        <p:cNvGrpSpPr/>
        <p:nvPr/>
      </p:nvGrpSpPr>
      <p:grpSpPr>
        <a:xfrm>
          <a:off x="0" y="0"/>
          <a:ext cx="0" cy="0"/>
          <a:chOff x="0" y="0"/>
          <a:chExt cx="0" cy="0"/>
        </a:xfrm>
      </p:grpSpPr>
      <p:sp>
        <p:nvSpPr>
          <p:cNvPr id="9" name="Inhaltsplatzhalter 2"/>
          <p:cNvSpPr>
            <a:spLocks noGrp="1"/>
          </p:cNvSpPr>
          <p:nvPr>
            <p:ph idx="1" hasCustomPrompt="1"/>
          </p:nvPr>
        </p:nvSpPr>
        <p:spPr>
          <a:xfrm>
            <a:off x="382868" y="1052736"/>
            <a:ext cx="5664117" cy="3311810"/>
          </a:xfrm>
          <a:prstGeom prst="rect">
            <a:avLst/>
          </a:prstGeom>
        </p:spPr>
        <p:txBody>
          <a:bodyPr>
            <a:normAutofit/>
          </a:bodyPr>
          <a:lstStyle>
            <a:lvl1pPr algn="l">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0" name="Inhaltsplatzhalter 2"/>
          <p:cNvSpPr>
            <a:spLocks noGrp="1"/>
          </p:cNvSpPr>
          <p:nvPr>
            <p:ph idx="13" hasCustomPrompt="1"/>
          </p:nvPr>
        </p:nvSpPr>
        <p:spPr>
          <a:xfrm>
            <a:off x="6206439" y="1052736"/>
            <a:ext cx="5664117" cy="3311810"/>
          </a:xfrm>
          <a:prstGeom prst="rect">
            <a:avLst/>
          </a:prstGeom>
        </p:spPr>
        <p:txBody>
          <a:bodyPr>
            <a:normAutofit/>
          </a:bodyPr>
          <a:lstStyle>
            <a:lvl1pPr>
              <a:defRPr sz="1800">
                <a:latin typeface="Calibri" panose="020F0502020204030204" pitchFamily="34" charset="0"/>
                <a:cs typeface="Calibri" panose="020F0502020204030204" pitchFamily="34" charset="0"/>
              </a:defRPr>
            </a:lvl1pPr>
            <a:lvl2pPr>
              <a:defRPr sz="1800">
                <a:latin typeface="Calibri" panose="020F0502020204030204" pitchFamily="34" charset="0"/>
                <a:cs typeface="Calibri" panose="020F0502020204030204" pitchFamily="34" charset="0"/>
              </a:defRPr>
            </a:lvl2pPr>
            <a:lvl3pPr>
              <a:defRPr sz="1800">
                <a:latin typeface="Calibri" panose="020F0502020204030204" pitchFamily="34" charset="0"/>
                <a:cs typeface="Calibri" panose="020F0502020204030204" pitchFamily="34" charset="0"/>
              </a:defRPr>
            </a:lvl3pPr>
            <a:lvl4pPr>
              <a:defRPr sz="1800">
                <a:latin typeface="Calibri" panose="020F0502020204030204" pitchFamily="34" charset="0"/>
                <a:cs typeface="Calibri" panose="020F0502020204030204" pitchFamily="34" charset="0"/>
              </a:defRPr>
            </a:lvl4pPr>
            <a:lvl5pPr>
              <a:defRPr sz="1800">
                <a:latin typeface="Calibri" panose="020F0502020204030204" pitchFamily="34" charset="0"/>
                <a:cs typeface="Calibri" panose="020F0502020204030204" pitchFamily="34" charset="0"/>
              </a:defRPr>
            </a:lvl5pPr>
          </a:lstStyle>
          <a:p>
            <a:pPr lvl="0"/>
            <a:r>
              <a:rPr lang="de-DE"/>
              <a:t>Edit </a:t>
            </a:r>
            <a:r>
              <a:rPr lang="de-DE" err="1"/>
              <a:t>the</a:t>
            </a:r>
            <a:r>
              <a:rPr lang="de-DE"/>
              <a:t> </a:t>
            </a:r>
            <a:r>
              <a:rPr lang="de-DE" err="1"/>
              <a:t>text</a:t>
            </a:r>
            <a:r>
              <a:rPr lang="de-DE"/>
              <a:t> </a:t>
            </a:r>
            <a:r>
              <a:rPr lang="de-DE" err="1"/>
              <a:t>here</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6" name="Titel 5">
            <a:extLst>
              <a:ext uri="{FF2B5EF4-FFF2-40B4-BE49-F238E27FC236}">
                <a16:creationId xmlns:a16="http://schemas.microsoft.com/office/drawing/2014/main" id="{BF868832-6945-4F2F-8DEC-A69FB10BA62E}"/>
              </a:ext>
            </a:extLst>
          </p:cNvPr>
          <p:cNvSpPr>
            <a:spLocks noGrp="1"/>
          </p:cNvSpPr>
          <p:nvPr>
            <p:ph type="title" hasCustomPrompt="1"/>
          </p:nvPr>
        </p:nvSpPr>
        <p:spPr>
          <a:xfrm>
            <a:off x="38286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Tree>
    <p:extLst>
      <p:ext uri="{BB962C8B-B14F-4D97-AF65-F5344CB8AC3E}">
        <p14:creationId xmlns:p14="http://schemas.microsoft.com/office/powerpoint/2010/main" val="269132484"/>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pos="181">
          <p15:clr>
            <a:srgbClr val="A4A3A4"/>
          </p15:clr>
        </p15:guide>
        <p15:guide id="5" pos="7499">
          <p15:clr>
            <a:srgbClr val="A4A3A4"/>
          </p15:clr>
        </p15:guide>
        <p15:guide id="6" orient="horz" pos="3634">
          <p15:clr>
            <a:srgbClr val="A4A3A4"/>
          </p15:clr>
        </p15:guide>
        <p15:guide id="7" orient="horz" pos="1049">
          <p15:clr>
            <a:srgbClr val="A4A3A4"/>
          </p15:clr>
        </p15:guide>
        <p15:guide id="8" pos="3749">
          <p15:clr>
            <a:srgbClr val="A4A3A4"/>
          </p15:clr>
        </p15:guide>
        <p15:guide id="9" pos="3931">
          <p15:clr>
            <a:srgbClr val="A4A3A4"/>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8_ENTSO-E Three columns">
    <p:spTree>
      <p:nvGrpSpPr>
        <p:cNvPr id="1" name=""/>
        <p:cNvGrpSpPr/>
        <p:nvPr/>
      </p:nvGrpSpPr>
      <p:grpSpPr>
        <a:xfrm>
          <a:off x="0" y="0"/>
          <a:ext cx="0" cy="0"/>
          <a:chOff x="0" y="0"/>
          <a:chExt cx="0" cy="0"/>
        </a:xfrm>
      </p:grpSpPr>
      <p:sp>
        <p:nvSpPr>
          <p:cNvPr id="13" name="Textplatzhalter 3"/>
          <p:cNvSpPr>
            <a:spLocks noGrp="1"/>
          </p:cNvSpPr>
          <p:nvPr>
            <p:ph type="body" sz="quarter" idx="16" hasCustomPrompt="1"/>
          </p:nvPr>
        </p:nvSpPr>
        <p:spPr>
          <a:xfrm>
            <a:off x="382588" y="1297579"/>
            <a:ext cx="11616265" cy="367709"/>
          </a:xfrm>
          <a:prstGeom prst="rect">
            <a:avLst/>
          </a:prstGeom>
        </p:spPr>
        <p:txBody>
          <a:bodyPr>
            <a:normAutofit/>
          </a:bodyPr>
          <a:lstStyle>
            <a:lvl1pPr>
              <a:defRPr sz="1800" b="1">
                <a:solidFill>
                  <a:srgbClr val="0F218B"/>
                </a:solidFill>
                <a:latin typeface="Calibri" panose="020F0502020204030204" pitchFamily="34" charset="0"/>
                <a:cs typeface="Calibri" panose="020F0502020204030204" pitchFamily="34" charset="0"/>
              </a:defRPr>
            </a:lvl1pPr>
          </a:lstStyle>
          <a:p>
            <a:pPr lvl="0"/>
            <a:r>
              <a:rPr lang="de-DE"/>
              <a:t>Headline 3</a:t>
            </a:r>
          </a:p>
        </p:txBody>
      </p:sp>
      <p:sp>
        <p:nvSpPr>
          <p:cNvPr id="14" name="Inhaltsplatzhalter 2">
            <a:extLst>
              <a:ext uri="{FF2B5EF4-FFF2-40B4-BE49-F238E27FC236}">
                <a16:creationId xmlns:a16="http://schemas.microsoft.com/office/drawing/2014/main" id="{9341F4E3-0CAE-4A14-AD42-9C698E28F0E7}"/>
              </a:ext>
            </a:extLst>
          </p:cNvPr>
          <p:cNvSpPr>
            <a:spLocks noGrp="1"/>
          </p:cNvSpPr>
          <p:nvPr>
            <p:ph idx="18" hasCustomPrompt="1"/>
          </p:nvPr>
        </p:nvSpPr>
        <p:spPr>
          <a:xfrm>
            <a:off x="380339" y="1844824"/>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5" name="Inhaltsplatzhalter 2">
            <a:extLst>
              <a:ext uri="{FF2B5EF4-FFF2-40B4-BE49-F238E27FC236}">
                <a16:creationId xmlns:a16="http://schemas.microsoft.com/office/drawing/2014/main" id="{E742937F-ADF9-487A-AB88-EE6EE0E8FD08}"/>
              </a:ext>
            </a:extLst>
          </p:cNvPr>
          <p:cNvSpPr>
            <a:spLocks noGrp="1"/>
          </p:cNvSpPr>
          <p:nvPr>
            <p:ph idx="19" hasCustomPrompt="1"/>
          </p:nvPr>
        </p:nvSpPr>
        <p:spPr>
          <a:xfrm>
            <a:off x="7923229" y="1844822"/>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17" name="Inhaltsplatzhalter 2">
            <a:extLst>
              <a:ext uri="{FF2B5EF4-FFF2-40B4-BE49-F238E27FC236}">
                <a16:creationId xmlns:a16="http://schemas.microsoft.com/office/drawing/2014/main" id="{C1294B06-543C-439B-844D-292C65223D9D}"/>
              </a:ext>
            </a:extLst>
          </p:cNvPr>
          <p:cNvSpPr>
            <a:spLocks noGrp="1"/>
          </p:cNvSpPr>
          <p:nvPr>
            <p:ph idx="20" hasCustomPrompt="1"/>
          </p:nvPr>
        </p:nvSpPr>
        <p:spPr>
          <a:xfrm>
            <a:off x="4151784" y="1844823"/>
            <a:ext cx="3648000" cy="3311525"/>
          </a:xfrm>
          <a:prstGeom prst="rect">
            <a:avLst/>
          </a:prstGeom>
        </p:spPr>
        <p:txBody>
          <a:bodyPr>
            <a:normAutofit/>
          </a:bodyPr>
          <a:lstStyle>
            <a:lvl1pPr marL="269875"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800" kern="1200" dirty="0" smtClean="0">
                <a:solidFill>
                  <a:schemeClr val="tx1"/>
                </a:solidFill>
                <a:latin typeface="Calibri" panose="020F0502020204030204" pitchFamily="34" charset="0"/>
                <a:ea typeface="+mn-ea"/>
                <a:cs typeface="Calibri" panose="020F0502020204030204" pitchFamily="34" charset="0"/>
              </a:defRPr>
            </a:lvl1pPr>
            <a:lvl2pPr marL="538163"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2pPr>
            <a:lvl3pPr marL="808038" indent="-269875" algn="l" defTabSz="914400" rtl="0" eaLnBrk="1" latinLnBrk="0" hangingPunct="1">
              <a:lnSpc>
                <a:spcPct val="90000"/>
              </a:lnSpc>
              <a:spcBef>
                <a:spcPts val="500"/>
              </a:spcBef>
              <a:buClr>
                <a:srgbClr val="707F86"/>
              </a:buClr>
              <a:buFont typeface="Arial" panose="020B0604020202020204" pitchFamily="34" charset="0"/>
              <a:buChar char="•"/>
              <a:tabLst/>
              <a:defRPr lang="de-DE" sz="1400" kern="1200" dirty="0" smtClean="0">
                <a:solidFill>
                  <a:schemeClr val="tx1"/>
                </a:solidFill>
                <a:latin typeface="Calibri" panose="020F0502020204030204" pitchFamily="34" charset="0"/>
                <a:ea typeface="+mn-ea"/>
                <a:cs typeface="Calibri" panose="020F0502020204030204" pitchFamily="34" charset="0"/>
              </a:defRPr>
            </a:lvl3pPr>
            <a:lvl4pPr marL="1076325" indent="-268288" algn="l" defTabSz="914400" rtl="0" eaLnBrk="1" latinLnBrk="0" hangingPunct="1">
              <a:lnSpc>
                <a:spcPct val="90000"/>
              </a:lnSpc>
              <a:spcBef>
                <a:spcPts val="500"/>
              </a:spcBef>
              <a:buClr>
                <a:srgbClr val="707F86"/>
              </a:buClr>
              <a:buFont typeface="Arial" panose="020B0604020202020204" pitchFamily="34" charset="0"/>
              <a:buChar char="•"/>
              <a:tabLst/>
              <a:defRPr lang="de-DE" sz="1200" kern="1200" dirty="0" smtClean="0">
                <a:solidFill>
                  <a:schemeClr val="tx1"/>
                </a:solidFill>
                <a:latin typeface="Calibri" panose="020F0502020204030204" pitchFamily="34" charset="0"/>
                <a:ea typeface="+mn-ea"/>
                <a:cs typeface="Calibri" panose="020F0502020204030204" pitchFamily="34" charset="0"/>
              </a:defRPr>
            </a:lvl4pPr>
            <a:lvl5pPr marL="1346200" indent="-266700" algn="l" defTabSz="914400" rtl="0" eaLnBrk="1" latinLnBrk="0" hangingPunct="1">
              <a:lnSpc>
                <a:spcPct val="90000"/>
              </a:lnSpc>
              <a:spcBef>
                <a:spcPts val="500"/>
              </a:spcBef>
              <a:buClr>
                <a:srgbClr val="707F86"/>
              </a:buClr>
              <a:buFont typeface="Arial" panose="020B0604020202020204" pitchFamily="34" charset="0"/>
              <a:buChar char="•"/>
              <a:defRPr lang="de-DE" sz="1200" kern="1200" dirty="0">
                <a:solidFill>
                  <a:schemeClr val="tx1"/>
                </a:solidFill>
                <a:latin typeface="Calibri" panose="020F0502020204030204" pitchFamily="34" charset="0"/>
                <a:ea typeface="+mn-ea"/>
                <a:cs typeface="Calibri" panose="020F0502020204030204" pitchFamily="34" charset="0"/>
              </a:defRPr>
            </a:lvl5pPr>
          </a:lstStyle>
          <a:p>
            <a:pPr lvl="0"/>
            <a:r>
              <a:rPr lang="de-DE"/>
              <a:t>Bullet </a:t>
            </a:r>
            <a:r>
              <a:rPr lang="de-DE" err="1"/>
              <a:t>points</a:t>
            </a:r>
            <a:r>
              <a:rPr lang="de-DE"/>
              <a:t> </a:t>
            </a:r>
            <a:r>
              <a:rPr lang="de-DE" err="1"/>
              <a:t>first</a:t>
            </a:r>
            <a:r>
              <a:rPr lang="de-DE"/>
              <a:t> </a:t>
            </a:r>
            <a:r>
              <a:rPr lang="de-DE" err="1"/>
              <a:t>level</a:t>
            </a:r>
            <a:r>
              <a:rPr lang="de-DE"/>
              <a:t> </a:t>
            </a:r>
          </a:p>
          <a:p>
            <a:pPr lvl="1"/>
            <a:r>
              <a:rPr lang="de-DE"/>
              <a:t>Second </a:t>
            </a:r>
            <a:r>
              <a:rPr lang="de-DE" err="1"/>
              <a:t>level</a:t>
            </a:r>
            <a:r>
              <a:rPr lang="de-DE"/>
              <a:t> </a:t>
            </a:r>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9" name="Titel 5">
            <a:extLst>
              <a:ext uri="{FF2B5EF4-FFF2-40B4-BE49-F238E27FC236}">
                <a16:creationId xmlns:a16="http://schemas.microsoft.com/office/drawing/2014/main" id="{009D75ED-94BB-4DB3-A55E-CFA85E39F7A3}"/>
              </a:ext>
            </a:extLst>
          </p:cNvPr>
          <p:cNvSpPr>
            <a:spLocks noGrp="1"/>
          </p:cNvSpPr>
          <p:nvPr>
            <p:ph type="title" hasCustomPrompt="1"/>
          </p:nvPr>
        </p:nvSpPr>
        <p:spPr>
          <a:xfrm>
            <a:off x="380339" y="260648"/>
            <a:ext cx="11617788" cy="431325"/>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11" name="Textplatzhalter 11">
            <a:extLst>
              <a:ext uri="{FF2B5EF4-FFF2-40B4-BE49-F238E27FC236}">
                <a16:creationId xmlns:a16="http://schemas.microsoft.com/office/drawing/2014/main" id="{CDA0278C-3CB1-4B5A-B6A3-7F8C901572EF}"/>
              </a:ext>
            </a:extLst>
          </p:cNvPr>
          <p:cNvSpPr>
            <a:spLocks noGrp="1"/>
          </p:cNvSpPr>
          <p:nvPr>
            <p:ph type="body" sz="quarter" idx="12" hasCustomPrompt="1"/>
          </p:nvPr>
        </p:nvSpPr>
        <p:spPr>
          <a:xfrm>
            <a:off x="382588" y="785744"/>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Tree>
    <p:extLst>
      <p:ext uri="{BB962C8B-B14F-4D97-AF65-F5344CB8AC3E}">
        <p14:creationId xmlns:p14="http://schemas.microsoft.com/office/powerpoint/2010/main" val="4122386906"/>
      </p:ext>
    </p:extLst>
  </p:cSld>
  <p:clrMapOvr>
    <a:masterClrMapping/>
  </p:clrMapOvr>
  <p:extLst>
    <p:ext uri="{DCECCB84-F9BA-43D5-87BE-67443E8EF086}">
      <p15:sldGuideLst xmlns:p15="http://schemas.microsoft.com/office/powerpoint/2012/main">
        <p15:guide id="2" orient="horz" pos="368">
          <p15:clr>
            <a:srgbClr val="A4A3A4"/>
          </p15:clr>
        </p15:guide>
        <p15:guide id="3" orient="horz" pos="913">
          <p15:clr>
            <a:srgbClr val="A4A3A4"/>
          </p15:clr>
        </p15:guide>
        <p15:guide id="4" orient="horz" pos="1049">
          <p15:clr>
            <a:srgbClr val="A4A3A4"/>
          </p15:clr>
        </p15:guide>
        <p15:guide id="5" orient="horz" pos="1480">
          <p15:clr>
            <a:srgbClr val="A4A3A4"/>
          </p15:clr>
        </p15:guide>
        <p15:guide id="6" orient="horz" pos="1548">
          <p15:clr>
            <a:srgbClr val="A4A3A4"/>
          </p15:clr>
        </p15:guide>
        <p15:guide id="7" orient="horz" pos="3634">
          <p15:clr>
            <a:srgbClr val="A4A3A4"/>
          </p15:clr>
        </p15:guide>
        <p15:guide id="8" pos="181">
          <p15:clr>
            <a:srgbClr val="A4A3A4"/>
          </p15:clr>
        </p15:guide>
        <p15:guide id="9" pos="7499">
          <p15:clr>
            <a:srgbClr val="A4A3A4"/>
          </p15:clr>
        </p15:guide>
        <p15:guide id="10" pos="3931">
          <p15:clr>
            <a:srgbClr val="A4A3A4"/>
          </p15:clr>
        </p15:guide>
        <p15:guide id="11" pos="3749">
          <p15:clr>
            <a:srgbClr val="A4A3A4"/>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aphicFrame>
        <p:nvGraphicFramePr>
          <p:cNvPr id="7" name="Inhaltsplatzhalter 9" title="Diagramm Platzhalter">
            <a:extLst>
              <a:ext uri="{FF2B5EF4-FFF2-40B4-BE49-F238E27FC236}">
                <a16:creationId xmlns:a16="http://schemas.microsoft.com/office/drawing/2014/main" id="{B463EBB2-B343-A342-A26F-FA6D526125DA}"/>
              </a:ext>
            </a:extLst>
          </p:cNvPr>
          <p:cNvGraphicFramePr>
            <a:graphicFrameLocks/>
          </p:cNvGraphicFramePr>
          <p:nvPr userDrawn="1">
            <p:extLst>
              <p:ext uri="{D42A27DB-BD31-4B8C-83A1-F6EECF244321}">
                <p14:modId xmlns:p14="http://schemas.microsoft.com/office/powerpoint/2010/main" val="2616654375"/>
              </p:ext>
            </p:extLst>
          </p:nvPr>
        </p:nvGraphicFramePr>
        <p:xfrm>
          <a:off x="6648450" y="1665288"/>
          <a:ext cx="5543550"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9249988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ENTSO-E Graph 2">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0">
            <a:extLst>
              <a:ext uri="{FF2B5EF4-FFF2-40B4-BE49-F238E27FC236}">
                <a16:creationId xmlns:a16="http://schemas.microsoft.com/office/drawing/2014/main" id="{C04C5352-D576-AE47-888D-BF03439BD4FC}"/>
              </a:ext>
            </a:extLst>
          </p:cNvPr>
          <p:cNvSpPr>
            <a:spLocks noGrp="1"/>
          </p:cNvSpPr>
          <p:nvPr>
            <p:ph idx="1"/>
          </p:nvPr>
        </p:nvSpPr>
        <p:spPr>
          <a:xfrm>
            <a:off x="1739517" y="1665288"/>
            <a:ext cx="8712201" cy="4103972"/>
          </a:xfrm>
        </p:spPr>
        <p:txBody>
          <a:bodyPr>
            <a:normAutofit lnSpcReduction="10000"/>
          </a:bodyPr>
          <a:lstStyle/>
          <a:p>
            <a:r>
              <a:rPr lang="de-DE" b="1"/>
              <a:t>   </a:t>
            </a:r>
            <a:br>
              <a:rPr lang="de-DE" b="1"/>
            </a:br>
            <a:r>
              <a:rPr lang="de-DE" b="1"/>
              <a:t> </a:t>
            </a:r>
            <a:endParaRPr lang="de-DE" b="1"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endParaRPr lang="de-DE" sz="900" i="1">
              <a:solidFill>
                <a:prstClr val="black"/>
              </a:solidFill>
            </a:endParaRPr>
          </a:p>
          <a:p>
            <a:br>
              <a:rPr lang="de-DE" sz="900" i="1">
                <a:solidFill>
                  <a:prstClr val="black"/>
                </a:solidFill>
              </a:rPr>
            </a:br>
            <a:br>
              <a:rPr lang="de-DE" sz="900" i="1">
                <a:solidFill>
                  <a:prstClr val="black"/>
                </a:solidFill>
              </a:rPr>
            </a:br>
            <a:br>
              <a:rPr lang="de-DE" sz="900" i="1">
                <a:solidFill>
                  <a:prstClr val="black"/>
                </a:solidFill>
              </a:rPr>
            </a:br>
            <a:r>
              <a:rPr lang="de-DE" sz="900" i="1">
                <a:solidFill>
                  <a:prstClr val="black"/>
                </a:solidFill>
              </a:rPr>
              <a:t>Source: Insert </a:t>
            </a:r>
            <a:r>
              <a:rPr lang="de-DE" sz="900" i="1" err="1">
                <a:solidFill>
                  <a:prstClr val="black"/>
                </a:solidFill>
              </a:rPr>
              <a:t>here</a:t>
            </a:r>
            <a:r>
              <a:rPr lang="de-DE" sz="900" i="1">
                <a:solidFill>
                  <a:prstClr val="black"/>
                </a:solidFill>
              </a:rPr>
              <a:t> </a:t>
            </a:r>
            <a:r>
              <a:rPr lang="de-DE" sz="900" i="1" err="1">
                <a:solidFill>
                  <a:prstClr val="black"/>
                </a:solidFill>
              </a:rPr>
              <a:t>if</a:t>
            </a:r>
            <a:r>
              <a:rPr lang="de-DE" sz="900" i="1">
                <a:solidFill>
                  <a:prstClr val="black"/>
                </a:solidFill>
              </a:rPr>
              <a:t> </a:t>
            </a:r>
            <a:r>
              <a:rPr lang="de-DE" sz="900" i="1" err="1">
                <a:solidFill>
                  <a:prstClr val="black"/>
                </a:solidFill>
              </a:rPr>
              <a:t>applicable</a:t>
            </a:r>
            <a:endParaRPr lang="de-DE" sz="900"/>
          </a:p>
        </p:txBody>
      </p:sp>
      <p:graphicFrame>
        <p:nvGraphicFramePr>
          <p:cNvPr id="6" name="Diagramm 5" title="Flächendiagramm Platzhalter">
            <a:extLst>
              <a:ext uri="{FF2B5EF4-FFF2-40B4-BE49-F238E27FC236}">
                <a16:creationId xmlns:a16="http://schemas.microsoft.com/office/drawing/2014/main" id="{654DBC48-79E2-BF45-94FB-10AE0A01AFE4}"/>
              </a:ext>
            </a:extLst>
          </p:cNvPr>
          <p:cNvGraphicFramePr/>
          <p:nvPr userDrawn="1">
            <p:extLst>
              <p:ext uri="{D42A27DB-BD31-4B8C-83A1-F6EECF244321}">
                <p14:modId xmlns:p14="http://schemas.microsoft.com/office/powerpoint/2010/main" val="1491827380"/>
              </p:ext>
            </p:extLst>
          </p:nvPr>
        </p:nvGraphicFramePr>
        <p:xfrm>
          <a:off x="382587" y="1665288"/>
          <a:ext cx="11522075" cy="39959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733060646"/>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1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4" name="Inhaltsplatzhalter 1">
            <a:extLst>
              <a:ext uri="{FF2B5EF4-FFF2-40B4-BE49-F238E27FC236}">
                <a16:creationId xmlns:a16="http://schemas.microsoft.com/office/drawing/2014/main" id="{C62E783B-8C38-B14F-A829-53ADBD597589}"/>
              </a:ext>
            </a:extLst>
          </p:cNvPr>
          <p:cNvSpPr>
            <a:spLocks noGrp="1"/>
          </p:cNvSpPr>
          <p:nvPr>
            <p:ph idx="1"/>
          </p:nvPr>
        </p:nvSpPr>
        <p:spPr>
          <a:xfrm>
            <a:off x="407368" y="1747353"/>
            <a:ext cx="7200800" cy="4292180"/>
          </a:xfrm>
        </p:spPr>
        <p:txBody>
          <a:bodyPr/>
          <a:lstStyle/>
          <a:p>
            <a:r>
              <a:rPr lang="de-DE">
                <a:solidFill>
                  <a:srgbClr val="0F218B"/>
                </a:solidFill>
              </a:rPr>
              <a:t>Headline 3 – Edit </a:t>
            </a:r>
            <a:r>
              <a:rPr lang="de-DE" err="1">
                <a:solidFill>
                  <a:srgbClr val="0F218B"/>
                </a:solidFill>
              </a:rPr>
              <a:t>the</a:t>
            </a:r>
            <a:r>
              <a:rPr lang="de-DE">
                <a:solidFill>
                  <a:srgbClr val="0F218B"/>
                </a:solidFill>
              </a:rPr>
              <a:t> </a:t>
            </a:r>
            <a:r>
              <a:rPr lang="de-DE" err="1">
                <a:solidFill>
                  <a:srgbClr val="0F218B"/>
                </a:solidFill>
              </a:rPr>
              <a:t>pie</a:t>
            </a:r>
            <a:r>
              <a:rPr lang="de-DE">
                <a:solidFill>
                  <a:srgbClr val="0F218B"/>
                </a:solidFill>
              </a:rPr>
              <a:t> </a:t>
            </a:r>
            <a:r>
              <a:rPr lang="de-DE" err="1">
                <a:solidFill>
                  <a:srgbClr val="0F218B"/>
                </a:solidFill>
              </a:rPr>
              <a:t>chart</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on it. </a:t>
            </a:r>
            <a:r>
              <a:rPr lang="de-DE" err="1">
                <a:solidFill>
                  <a:srgbClr val="0F218B"/>
                </a:solidFill>
              </a:rPr>
              <a:t>Now</a:t>
            </a:r>
            <a:r>
              <a:rPr lang="de-DE">
                <a:solidFill>
                  <a:srgbClr val="0F218B"/>
                </a:solidFill>
              </a:rPr>
              <a:t> </a:t>
            </a:r>
            <a:r>
              <a:rPr lang="de-DE" err="1">
                <a:solidFill>
                  <a:srgbClr val="0F218B"/>
                </a:solidFill>
              </a:rPr>
              <a:t>icons</a:t>
            </a:r>
            <a:r>
              <a:rPr lang="de-DE">
                <a:solidFill>
                  <a:srgbClr val="0F218B"/>
                </a:solidFill>
              </a:rPr>
              <a:t> </a:t>
            </a:r>
            <a:r>
              <a:rPr lang="de-DE" err="1">
                <a:solidFill>
                  <a:srgbClr val="0F218B"/>
                </a:solidFill>
              </a:rPr>
              <a:t>appear</a:t>
            </a:r>
            <a:r>
              <a:rPr lang="de-DE">
                <a:solidFill>
                  <a:srgbClr val="0F218B"/>
                </a:solidFill>
              </a:rPr>
              <a:t>. </a:t>
            </a:r>
            <a:r>
              <a:rPr lang="de-DE" err="1">
                <a:solidFill>
                  <a:srgbClr val="0F218B"/>
                </a:solidFill>
              </a:rPr>
              <a:t>If</a:t>
            </a:r>
            <a:r>
              <a:rPr lang="de-DE">
                <a:solidFill>
                  <a:srgbClr val="0F218B"/>
                </a:solidFill>
              </a:rPr>
              <a:t> </a:t>
            </a:r>
            <a:r>
              <a:rPr lang="de-DE" err="1">
                <a:solidFill>
                  <a:srgbClr val="0F218B"/>
                </a:solidFill>
              </a:rPr>
              <a:t>you</a:t>
            </a:r>
            <a:r>
              <a:rPr lang="de-DE">
                <a:solidFill>
                  <a:srgbClr val="0F218B"/>
                </a:solidFill>
              </a:rPr>
              <a:t> </a:t>
            </a:r>
            <a:r>
              <a:rPr lang="de-DE" err="1">
                <a:solidFill>
                  <a:srgbClr val="0F218B"/>
                </a:solidFill>
              </a:rPr>
              <a:t>keep</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cursor</a:t>
            </a:r>
            <a:r>
              <a:rPr lang="de-DE">
                <a:solidFill>
                  <a:srgbClr val="0F218B"/>
                </a:solidFill>
              </a:rPr>
              <a:t> </a:t>
            </a:r>
            <a:r>
              <a:rPr lang="de-DE" err="1">
                <a:solidFill>
                  <a:srgbClr val="0F218B"/>
                </a:solidFill>
              </a:rPr>
              <a:t>above</a:t>
            </a:r>
            <a:r>
              <a:rPr lang="de-DE">
                <a:solidFill>
                  <a:srgbClr val="0F218B"/>
                </a:solidFill>
              </a:rPr>
              <a:t> </a:t>
            </a:r>
            <a:r>
              <a:rPr lang="de-DE" err="1">
                <a:solidFill>
                  <a:srgbClr val="0F218B"/>
                </a:solidFill>
              </a:rPr>
              <a:t>the</a:t>
            </a:r>
            <a:r>
              <a:rPr lang="de-DE">
                <a:solidFill>
                  <a:srgbClr val="0F218B"/>
                </a:solidFill>
              </a:rPr>
              <a:t> </a:t>
            </a:r>
            <a:r>
              <a:rPr lang="de-DE" err="1">
                <a:solidFill>
                  <a:srgbClr val="0F218B"/>
                </a:solidFill>
              </a:rPr>
              <a:t>icons</a:t>
            </a:r>
            <a:r>
              <a:rPr lang="de-DE">
                <a:solidFill>
                  <a:srgbClr val="0F218B"/>
                </a:solidFill>
              </a:rPr>
              <a:t>, a </a:t>
            </a:r>
            <a:r>
              <a:rPr lang="de-DE" err="1">
                <a:solidFill>
                  <a:srgbClr val="0F218B"/>
                </a:solidFill>
              </a:rPr>
              <a:t>descriptive</a:t>
            </a:r>
            <a:r>
              <a:rPr lang="de-DE">
                <a:solidFill>
                  <a:srgbClr val="0F218B"/>
                </a:solidFill>
              </a:rPr>
              <a:t> </a:t>
            </a:r>
            <a:r>
              <a:rPr lang="de-DE" err="1">
                <a:solidFill>
                  <a:srgbClr val="0F218B"/>
                </a:solidFill>
              </a:rPr>
              <a:t>text</a:t>
            </a:r>
            <a:r>
              <a:rPr lang="de-DE">
                <a:solidFill>
                  <a:srgbClr val="0F218B"/>
                </a:solidFill>
              </a:rPr>
              <a:t> </a:t>
            </a:r>
            <a:r>
              <a:rPr lang="de-DE" err="1">
                <a:solidFill>
                  <a:srgbClr val="0F218B"/>
                </a:solidFill>
              </a:rPr>
              <a:t>appears</a:t>
            </a:r>
            <a:r>
              <a:rPr lang="de-DE">
                <a:solidFill>
                  <a:srgbClr val="0F218B"/>
                </a:solidFill>
              </a:rPr>
              <a:t>. </a:t>
            </a:r>
          </a:p>
          <a:p>
            <a:r>
              <a:rPr lang="de-DE" err="1"/>
              <a:t>You</a:t>
            </a:r>
            <a:r>
              <a:rPr lang="de-DE"/>
              <a:t> </a:t>
            </a:r>
            <a:r>
              <a:rPr lang="de-DE" err="1"/>
              <a:t>may</a:t>
            </a:r>
            <a:r>
              <a:rPr lang="de-DE"/>
              <a:t> </a:t>
            </a:r>
            <a:r>
              <a:rPr lang="de-DE" err="1"/>
              <a:t>change</a:t>
            </a:r>
            <a:r>
              <a:rPr lang="de-DE"/>
              <a:t> </a:t>
            </a:r>
            <a:r>
              <a:rPr lang="de-DE" err="1"/>
              <a:t>the</a:t>
            </a:r>
            <a:r>
              <a:rPr lang="de-DE"/>
              <a:t> type </a:t>
            </a:r>
            <a:r>
              <a:rPr lang="de-DE" err="1"/>
              <a:t>of</a:t>
            </a:r>
            <a:r>
              <a:rPr lang="de-DE"/>
              <a:t> </a:t>
            </a:r>
            <a:r>
              <a:rPr lang="de-DE" err="1"/>
              <a:t>chart</a:t>
            </a:r>
            <a:r>
              <a:rPr lang="de-DE"/>
              <a:t>, </a:t>
            </a:r>
            <a:r>
              <a:rPr lang="de-DE" err="1"/>
              <a:t>the</a:t>
            </a:r>
            <a:r>
              <a:rPr lang="de-DE"/>
              <a:t> </a:t>
            </a:r>
            <a:r>
              <a:rPr lang="de-DE" err="1"/>
              <a:t>layout</a:t>
            </a:r>
            <a:r>
              <a:rPr lang="de-DE"/>
              <a:t> and </a:t>
            </a:r>
            <a:r>
              <a:rPr lang="de-DE" err="1"/>
              <a:t>colour</a:t>
            </a:r>
            <a:r>
              <a:rPr lang="de-DE"/>
              <a:t> </a:t>
            </a:r>
            <a:r>
              <a:rPr lang="de-DE" err="1"/>
              <a:t>scheme</a:t>
            </a:r>
            <a:r>
              <a:rPr lang="de-DE"/>
              <a:t>. </a:t>
            </a:r>
            <a:r>
              <a:rPr lang="de-DE" err="1"/>
              <a:t>We</a:t>
            </a:r>
            <a:r>
              <a:rPr lang="de-DE"/>
              <a:t> </a:t>
            </a:r>
            <a:r>
              <a:rPr lang="de-DE" err="1"/>
              <a:t>advise</a:t>
            </a:r>
            <a:r>
              <a:rPr lang="de-DE"/>
              <a:t> </a:t>
            </a:r>
            <a:r>
              <a:rPr lang="de-DE" err="1"/>
              <a:t>to</a:t>
            </a:r>
            <a:r>
              <a:rPr lang="de-DE"/>
              <a:t> </a:t>
            </a:r>
            <a:r>
              <a:rPr lang="de-DE" err="1"/>
              <a:t>refrain</a:t>
            </a:r>
            <a:r>
              <a:rPr lang="de-DE"/>
              <a:t> </a:t>
            </a:r>
            <a:r>
              <a:rPr lang="de-DE" err="1"/>
              <a:t>from</a:t>
            </a:r>
            <a:r>
              <a:rPr lang="de-DE"/>
              <a:t> </a:t>
            </a:r>
            <a:r>
              <a:rPr lang="de-DE" err="1"/>
              <a:t>using</a:t>
            </a:r>
            <a:r>
              <a:rPr lang="de-DE"/>
              <a:t> </a:t>
            </a:r>
            <a:r>
              <a:rPr lang="de-DE" err="1"/>
              <a:t>gradients</a:t>
            </a:r>
            <a:r>
              <a:rPr lang="de-DE"/>
              <a:t> and </a:t>
            </a:r>
            <a:r>
              <a:rPr lang="de-DE" err="1"/>
              <a:t>shadows</a:t>
            </a:r>
            <a:r>
              <a:rPr lang="de-DE"/>
              <a:t> – </a:t>
            </a:r>
            <a:r>
              <a:rPr lang="de-DE" err="1"/>
              <a:t>this</a:t>
            </a:r>
            <a:r>
              <a:rPr lang="de-DE"/>
              <a:t> </a:t>
            </a:r>
            <a:r>
              <a:rPr lang="de-DE" err="1"/>
              <a:t>does</a:t>
            </a:r>
            <a:r>
              <a:rPr lang="de-DE"/>
              <a:t> not </a:t>
            </a:r>
            <a:r>
              <a:rPr lang="de-DE" err="1"/>
              <a:t>add</a:t>
            </a:r>
            <a:r>
              <a:rPr lang="de-DE"/>
              <a:t> </a:t>
            </a:r>
            <a:r>
              <a:rPr lang="de-DE" err="1"/>
              <a:t>any</a:t>
            </a:r>
            <a:r>
              <a:rPr lang="de-DE"/>
              <a:t> </a:t>
            </a:r>
            <a:r>
              <a:rPr lang="de-DE" err="1"/>
              <a:t>information</a:t>
            </a:r>
            <a:r>
              <a:rPr lang="de-DE"/>
              <a:t> in </a:t>
            </a:r>
            <a:r>
              <a:rPr lang="de-DE" err="1"/>
              <a:t>most</a:t>
            </a:r>
            <a:r>
              <a:rPr lang="de-DE"/>
              <a:t> </a:t>
            </a:r>
            <a:r>
              <a:rPr lang="de-DE" err="1"/>
              <a:t>cases</a:t>
            </a:r>
            <a:r>
              <a:rPr lang="de-DE"/>
              <a:t>. </a:t>
            </a:r>
          </a:p>
          <a:p>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endParaRPr lang="de-DE"/>
          </a:p>
          <a:p>
            <a:endParaRPr lang="de-DE"/>
          </a:p>
        </p:txBody>
      </p:sp>
      <p:graphicFrame>
        <p:nvGraphicFramePr>
          <p:cNvPr id="6" name="Inhaltsplatzhalter 8" title="Kreisdiagramm Platzhalter">
            <a:extLst>
              <a:ext uri="{FF2B5EF4-FFF2-40B4-BE49-F238E27FC236}">
                <a16:creationId xmlns:a16="http://schemas.microsoft.com/office/drawing/2014/main" id="{6D36771A-5075-9748-A710-7DBB70C12D6A}"/>
              </a:ext>
            </a:extLst>
          </p:cNvPr>
          <p:cNvGraphicFramePr>
            <a:graphicFrameLocks/>
          </p:cNvGraphicFramePr>
          <p:nvPr userDrawn="1">
            <p:extLst>
              <p:ext uri="{D42A27DB-BD31-4B8C-83A1-F6EECF244321}">
                <p14:modId xmlns:p14="http://schemas.microsoft.com/office/powerpoint/2010/main" val="3232390385"/>
              </p:ext>
            </p:extLst>
          </p:nvPr>
        </p:nvGraphicFramePr>
        <p:xfrm>
          <a:off x="8472264" y="1747353"/>
          <a:ext cx="2951162" cy="410368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1188084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2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7" name="Inhaltsplatzhalter 1">
            <a:extLst>
              <a:ext uri="{FF2B5EF4-FFF2-40B4-BE49-F238E27FC236}">
                <a16:creationId xmlns:a16="http://schemas.microsoft.com/office/drawing/2014/main" id="{C1F9600C-DD2A-3D4A-B5B0-19ADE1EE280E}"/>
              </a:ext>
            </a:extLst>
          </p:cNvPr>
          <p:cNvSpPr>
            <a:spLocks noGrp="1"/>
          </p:cNvSpPr>
          <p:nvPr>
            <p:ph idx="18"/>
          </p:nvPr>
        </p:nvSpPr>
        <p:spPr>
          <a:xfrm>
            <a:off x="349412" y="854984"/>
            <a:ext cx="3648000" cy="3311525"/>
          </a:xfrm>
        </p:spPr>
        <p:txBody>
          <a:bodyPr>
            <a:noAutofit/>
          </a:bodyPr>
          <a:lstStyle>
            <a:lvl1pPr>
              <a:defRPr sz="1800"/>
            </a:lvl1pPr>
          </a:lstStyle>
          <a:p>
            <a:r>
              <a:rPr lang="de-DE" err="1">
                <a:latin typeface="Calibri" panose="020F0502020204030204" pitchFamily="34" charset="0"/>
                <a:cs typeface="Calibri" panose="020F0502020204030204" pitchFamily="34" charset="0"/>
              </a:rPr>
              <a:t>Examples</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r>
              <a:rPr lang="de-DE">
                <a:latin typeface="Calibri" panose="020F0502020204030204" pitchFamily="34" charset="0"/>
                <a:cs typeface="Calibri" panose="020F0502020204030204" pitchFamily="34" charset="0"/>
              </a:rPr>
              <a:t>.</a:t>
            </a:r>
          </a:p>
          <a:p>
            <a:r>
              <a:rPr lang="en-US">
                <a:latin typeface="Calibri" panose="020F0502020204030204" pitchFamily="34" charset="0"/>
                <a:cs typeface="Calibri" panose="020F0502020204030204" pitchFamily="34" charset="0"/>
              </a:rPr>
              <a:t>Be aware that there is a significant difference between using only the enter-key and using the combination of enter- and shift-key.</a:t>
            </a:r>
          </a:p>
          <a:p>
            <a:r>
              <a:rPr lang="en-US">
                <a:latin typeface="Calibri" panose="020F0502020204030204" pitchFamily="34" charset="0"/>
                <a:cs typeface="Calibri" panose="020F0502020204030204" pitchFamily="34" charset="0"/>
              </a:rPr>
              <a:t>Using only the enter-key will create a new bullet point.</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 </a:t>
            </a:r>
            <a:br>
              <a:rPr lang="en-US">
                <a:latin typeface="Calibri" panose="020F0502020204030204" pitchFamily="34" charset="0"/>
                <a:cs typeface="Calibri" panose="020F0502020204030204" pitchFamily="34" charset="0"/>
              </a:rPr>
            </a:br>
            <a:r>
              <a:rPr lang="en-US">
                <a:latin typeface="Calibri" panose="020F0502020204030204" pitchFamily="34" charset="0"/>
                <a:cs typeface="Calibri" panose="020F0502020204030204" pitchFamily="34" charset="0"/>
              </a:rPr>
              <a:t>If you only want to start the text in a new line (like this sentence) and keep the numeration, use shift-enter. </a:t>
            </a:r>
          </a:p>
          <a:p>
            <a:r>
              <a:rPr lang="en-US">
                <a:latin typeface="Calibri" panose="020F0502020204030204" pitchFamily="34" charset="0"/>
                <a:cs typeface="Calibri" panose="020F0502020204030204" pitchFamily="34" charset="0"/>
              </a:rPr>
              <a:t>Text will resize automatically.</a:t>
            </a:r>
          </a:p>
          <a:p>
            <a:endParaRPr lang="de-DE">
              <a:latin typeface="Calibri" panose="020F0502020204030204" pitchFamily="34" charset="0"/>
              <a:cs typeface="Calibri" panose="020F0502020204030204" pitchFamily="34" charset="0"/>
            </a:endParaRPr>
          </a:p>
          <a:p>
            <a:endParaRPr lang="en-US">
              <a:latin typeface="Calibri" panose="020F0502020204030204" pitchFamily="34" charset="0"/>
              <a:cs typeface="Calibri" panose="020F0502020204030204" pitchFamily="34" charset="0"/>
            </a:endParaRPr>
          </a:p>
        </p:txBody>
      </p:sp>
      <p:sp>
        <p:nvSpPr>
          <p:cNvPr id="8" name="Inhaltsplatzhalter 2">
            <a:extLst>
              <a:ext uri="{FF2B5EF4-FFF2-40B4-BE49-F238E27FC236}">
                <a16:creationId xmlns:a16="http://schemas.microsoft.com/office/drawing/2014/main" id="{C36A1AC1-56A4-4346-B7AD-92B4196EBB80}"/>
              </a:ext>
            </a:extLst>
          </p:cNvPr>
          <p:cNvSpPr>
            <a:spLocks noGrp="1"/>
          </p:cNvSpPr>
          <p:nvPr>
            <p:ph idx="19"/>
          </p:nvPr>
        </p:nvSpPr>
        <p:spPr>
          <a:xfrm>
            <a:off x="7752184" y="836362"/>
            <a:ext cx="3648000" cy="3311525"/>
          </a:xfrm>
        </p:spPr>
        <p:txBody>
          <a:bodyPr/>
          <a:lstStyle>
            <a:lvl1pPr>
              <a:defRPr sz="1800"/>
            </a:lvl1pPr>
            <a:lvl2pPr>
              <a:defRPr sz="1800"/>
            </a:lvl2pPr>
            <a:lvl3pPr>
              <a:defRPr sz="1800"/>
            </a:lvl3pPr>
            <a:lvl4pPr>
              <a:defRPr sz="1800"/>
            </a:lvl4pPr>
            <a:lvl5pPr>
              <a:defRPr sz="1800"/>
            </a:lvl5pPr>
          </a:lstStyle>
          <a:p>
            <a:r>
              <a:rPr lang="de-DE" err="1">
                <a:latin typeface="Calibri" panose="020F0502020204030204" pitchFamily="34" charset="0"/>
                <a:cs typeface="Calibri" panose="020F0502020204030204" pitchFamily="34" charset="0"/>
              </a:rPr>
              <a:t>Example</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for</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bullet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points</a:t>
            </a:r>
            <a:br>
              <a:rPr lang="de-DE">
                <a:latin typeface="Calibri" panose="020F0502020204030204" pitchFamily="34" charset="0"/>
                <a:cs typeface="Calibri" panose="020F0502020204030204" pitchFamily="34" charset="0"/>
              </a:rPr>
            </a:br>
            <a:endParaRPr lang="de-DE">
              <a:latin typeface="Calibri" panose="020F0502020204030204" pitchFamily="34" charset="0"/>
              <a:cs typeface="Calibri" panose="020F0502020204030204" pitchFamily="34" charset="0"/>
            </a:endParaRPr>
          </a:p>
          <a:p>
            <a:r>
              <a:rPr lang="de-DE">
                <a:latin typeface="Calibri" panose="020F0502020204030204" pitchFamily="34" charset="0"/>
                <a:cs typeface="Calibri" panose="020F0502020204030204" pitchFamily="34" charset="0"/>
              </a:rPr>
              <a:t>Dummy </a:t>
            </a:r>
            <a:r>
              <a:rPr lang="de-DE" err="1">
                <a:latin typeface="Calibri" panose="020F0502020204030204" pitchFamily="34" charset="0"/>
                <a:cs typeface="Calibri" panose="020F0502020204030204" pitchFamily="34" charset="0"/>
              </a:rPr>
              <a:t>text</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here</a:t>
            </a:r>
            <a:endParaRPr lang="de-DE">
              <a:latin typeface="Calibri" panose="020F0502020204030204" pitchFamily="34" charset="0"/>
              <a:cs typeface="Calibri" panose="020F0502020204030204" pitchFamily="34" charset="0"/>
            </a:endParaRPr>
          </a:p>
          <a:p>
            <a:pPr lvl="1"/>
            <a:r>
              <a:rPr lang="de-DE">
                <a:latin typeface="Calibri" panose="020F0502020204030204" pitchFamily="34" charset="0"/>
                <a:cs typeface="Calibri" panose="020F0502020204030204" pitchFamily="34" charset="0"/>
              </a:rPr>
              <a:t>Second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2"/>
            <a:r>
              <a:rPr lang="de-DE">
                <a:latin typeface="Calibri" panose="020F0502020204030204" pitchFamily="34" charset="0"/>
                <a:cs typeface="Calibri" panose="020F0502020204030204" pitchFamily="34" charset="0"/>
              </a:rPr>
              <a:t>Third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3"/>
            <a:r>
              <a:rPr lang="de-DE" err="1">
                <a:latin typeface="Calibri" panose="020F0502020204030204" pitchFamily="34" charset="0"/>
                <a:cs typeface="Calibri" panose="020F0502020204030204" pitchFamily="34" charset="0"/>
              </a:rPr>
              <a:t>Fourth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a:p>
            <a:pPr lvl="4"/>
            <a:r>
              <a:rPr lang="de-DE" err="1">
                <a:latin typeface="Calibri" panose="020F0502020204030204" pitchFamily="34" charset="0"/>
                <a:cs typeface="Calibri" panose="020F0502020204030204" pitchFamily="34" charset="0"/>
              </a:rPr>
              <a:t>Fifth</a:t>
            </a:r>
            <a:r>
              <a:rPr lang="de-DE">
                <a:latin typeface="Calibri" panose="020F0502020204030204" pitchFamily="34" charset="0"/>
                <a:cs typeface="Calibri" panose="020F0502020204030204" pitchFamily="34" charset="0"/>
              </a:rPr>
              <a:t> </a:t>
            </a:r>
            <a:r>
              <a:rPr lang="de-DE" err="1">
                <a:latin typeface="Calibri" panose="020F0502020204030204" pitchFamily="34" charset="0"/>
                <a:cs typeface="Calibri" panose="020F0502020204030204" pitchFamily="34" charset="0"/>
              </a:rPr>
              <a:t>level</a:t>
            </a:r>
            <a:endParaRPr lang="de-DE">
              <a:latin typeface="Calibri" panose="020F0502020204030204" pitchFamily="34" charset="0"/>
              <a:cs typeface="Calibri" panose="020F0502020204030204" pitchFamily="34" charset="0"/>
            </a:endParaRPr>
          </a:p>
        </p:txBody>
      </p:sp>
      <p:graphicFrame>
        <p:nvGraphicFramePr>
          <p:cNvPr id="9" name="Inhaltsplatzhalter 7" title="Infobox Platzhalter">
            <a:extLst>
              <a:ext uri="{FF2B5EF4-FFF2-40B4-BE49-F238E27FC236}">
                <a16:creationId xmlns:a16="http://schemas.microsoft.com/office/drawing/2014/main" id="{03B3DB83-3BE0-1D49-9913-2E54862A2869}"/>
              </a:ext>
            </a:extLst>
          </p:cNvPr>
          <p:cNvGraphicFramePr>
            <a:graphicFrameLocks/>
          </p:cNvGraphicFramePr>
          <p:nvPr userDrawn="1">
            <p:extLst>
              <p:ext uri="{D42A27DB-BD31-4B8C-83A1-F6EECF244321}">
                <p14:modId xmlns:p14="http://schemas.microsoft.com/office/powerpoint/2010/main" val="2580603730"/>
              </p:ext>
            </p:extLst>
          </p:nvPr>
        </p:nvGraphicFramePr>
        <p:xfrm>
          <a:off x="4079776" y="836362"/>
          <a:ext cx="3474386" cy="3203797"/>
        </p:xfrm>
        <a:graphic>
          <a:graphicData uri="http://schemas.openxmlformats.org/drawingml/2006/table">
            <a:tbl>
              <a:tblPr bandCol="1">
                <a:tableStyleId>{3B4B98B0-60AC-42C2-AFA5-B58CD77FA1E5}</a:tableStyleId>
              </a:tblPr>
              <a:tblGrid>
                <a:gridCol w="3474386">
                  <a:extLst>
                    <a:ext uri="{9D8B030D-6E8A-4147-A177-3AD203B41FA5}">
                      <a16:colId xmlns:a16="http://schemas.microsoft.com/office/drawing/2014/main" val="1090517882"/>
                    </a:ext>
                  </a:extLst>
                </a:gridCol>
              </a:tblGrid>
              <a:tr h="3203797">
                <a:tc>
                  <a:txBody>
                    <a:bodyPr/>
                    <a:lstStyle/>
                    <a:p>
                      <a:r>
                        <a:rPr lang="de-DE" sz="1800" b="1">
                          <a:solidFill>
                            <a:srgbClr val="015092"/>
                          </a:solidFill>
                          <a:latin typeface="Calibri" panose="020F0502020204030204" pitchFamily="34" charset="0"/>
                          <a:cs typeface="Calibri" panose="020F0502020204030204" pitchFamily="34" charset="0"/>
                        </a:rPr>
                        <a:t>Infobox </a:t>
                      </a:r>
                    </a:p>
                    <a:p>
                      <a:endParaRPr lang="de-DE" sz="1800" b="1">
                        <a:solidFill>
                          <a:srgbClr val="015092"/>
                        </a:solidFill>
                        <a:latin typeface="Calibri" panose="020F0502020204030204" pitchFamily="34" charset="0"/>
                        <a:cs typeface="Calibri" panose="020F0502020204030204" pitchFamily="34" charset="0"/>
                      </a:endParaRPr>
                    </a:p>
                    <a:p>
                      <a:r>
                        <a:rPr lang="de-DE" sz="1800">
                          <a:solidFill>
                            <a:srgbClr val="015092"/>
                          </a:solidFill>
                          <a:latin typeface="Calibri" panose="020F0502020204030204" pitchFamily="34" charset="0"/>
                          <a:cs typeface="Calibri" panose="020F0502020204030204" pitchFamily="34" charset="0"/>
                        </a:rPr>
                        <a:t>By </a:t>
                      </a:r>
                      <a:r>
                        <a:rPr lang="de-DE" sz="1800" err="1">
                          <a:solidFill>
                            <a:srgbClr val="015092"/>
                          </a:solidFill>
                          <a:latin typeface="Calibri" panose="020F0502020204030204" pitchFamily="34" charset="0"/>
                          <a:cs typeface="Calibri" panose="020F0502020204030204" pitchFamily="34" charset="0"/>
                        </a:rPr>
                        <a:t>using</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buttons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decrease</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a:t>
                      </a:r>
                      <a:r>
                        <a:rPr lang="de-DE" sz="1800">
                          <a:solidFill>
                            <a:srgbClr val="015092"/>
                          </a:solidFill>
                          <a:latin typeface="Calibri" panose="020F0502020204030204" pitchFamily="34" charset="0"/>
                          <a:cs typeface="Calibri" panose="020F0502020204030204" pitchFamily="34" charset="0"/>
                        </a:rPr>
                        <a:t>‘ in </a:t>
                      </a:r>
                      <a:r>
                        <a:rPr lang="de-DE" sz="1800" err="1">
                          <a:solidFill>
                            <a:srgbClr val="015092"/>
                          </a:solidFill>
                          <a:latin typeface="Calibri" panose="020F0502020204030204" pitchFamily="34" charset="0"/>
                          <a:cs typeface="Calibri" panose="020F0502020204030204" pitchFamily="34" charset="0"/>
                        </a:rPr>
                        <a:t>the</a:t>
                      </a:r>
                      <a:r>
                        <a:rPr lang="de-DE" sz="1800">
                          <a:solidFill>
                            <a:srgbClr val="015092"/>
                          </a:solidFill>
                          <a:latin typeface="Calibri" panose="020F0502020204030204" pitchFamily="34" charset="0"/>
                          <a:cs typeface="Calibri" panose="020F0502020204030204" pitchFamily="34" charset="0"/>
                        </a:rPr>
                        <a:t> ‚Start‘ </a:t>
                      </a:r>
                      <a:r>
                        <a:rPr lang="de-DE" sz="1800" err="1">
                          <a:solidFill>
                            <a:srgbClr val="015092"/>
                          </a:solidFill>
                          <a:latin typeface="Calibri" panose="020F0502020204030204" pitchFamily="34" charset="0"/>
                          <a:cs typeface="Calibri" panose="020F0502020204030204" pitchFamily="34" charset="0"/>
                        </a:rPr>
                        <a:t>menu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you</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can</a:t>
                      </a:r>
                      <a:r>
                        <a:rPr lang="de-DE" sz="1800">
                          <a:solidFill>
                            <a:srgbClr val="015092"/>
                          </a:solidFill>
                          <a:latin typeface="Calibri" panose="020F0502020204030204" pitchFamily="34" charset="0"/>
                          <a:cs typeface="Calibri" panose="020F0502020204030204" pitchFamily="34" charset="0"/>
                        </a:rPr>
                        <a:t> switch </a:t>
                      </a:r>
                      <a:r>
                        <a:rPr lang="de-DE" sz="1800" err="1">
                          <a:solidFill>
                            <a:srgbClr val="015092"/>
                          </a:solidFill>
                          <a:latin typeface="Calibri" panose="020F0502020204030204" pitchFamily="34" charset="0"/>
                          <a:cs typeface="Calibri" panose="020F0502020204030204" pitchFamily="34" charset="0"/>
                        </a:rPr>
                        <a:t>between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indention</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levels</a:t>
                      </a:r>
                      <a:r>
                        <a:rPr lang="de-DE" sz="1800">
                          <a:solidFill>
                            <a:srgbClr val="015092"/>
                          </a:solidFill>
                          <a:latin typeface="Calibri" panose="020F0502020204030204" pitchFamily="34" charset="0"/>
                          <a:cs typeface="Calibri" panose="020F0502020204030204" pitchFamily="34" charset="0"/>
                        </a:rPr>
                        <a:t>. This </a:t>
                      </a:r>
                      <a:r>
                        <a:rPr lang="de-DE" sz="1800" err="1">
                          <a:solidFill>
                            <a:srgbClr val="015092"/>
                          </a:solidFill>
                          <a:latin typeface="Calibri" panose="020F0502020204030204" pitchFamily="34" charset="0"/>
                          <a:cs typeface="Calibri" panose="020F0502020204030204" pitchFamily="34" charset="0"/>
                        </a:rPr>
                        <a:t>is</a:t>
                      </a:r>
                      <a:r>
                        <a:rPr lang="de-DE" sz="1800">
                          <a:solidFill>
                            <a:srgbClr val="015092"/>
                          </a:solidFill>
                          <a:latin typeface="Calibri" panose="020F0502020204030204" pitchFamily="34" charset="0"/>
                          <a:cs typeface="Calibri" panose="020F0502020204030204" pitchFamily="34" charset="0"/>
                        </a:rPr>
                        <a:t> valid </a:t>
                      </a:r>
                      <a:r>
                        <a:rPr lang="de-DE" sz="1800" err="1">
                          <a:solidFill>
                            <a:srgbClr val="015092"/>
                          </a:solidFill>
                          <a:latin typeface="Calibri" panose="020F0502020204030204" pitchFamily="34" charset="0"/>
                          <a:cs typeface="Calibri" panose="020F0502020204030204" pitchFamily="34" charset="0"/>
                        </a:rPr>
                        <a:t>for</a:t>
                      </a:r>
                      <a:r>
                        <a:rPr lang="de-DE" sz="1800">
                          <a:solidFill>
                            <a:srgbClr val="015092"/>
                          </a:solidFill>
                          <a:latin typeface="Calibri" panose="020F0502020204030204" pitchFamily="34" charset="0"/>
                          <a:cs typeface="Calibri" panose="020F0502020204030204" pitchFamily="34" charset="0"/>
                        </a:rPr>
                        <a:t> all </a:t>
                      </a:r>
                      <a:r>
                        <a:rPr lang="de-DE" sz="1800" err="1">
                          <a:solidFill>
                            <a:srgbClr val="015092"/>
                          </a:solidFill>
                          <a:latin typeface="Calibri" panose="020F0502020204030204" pitchFamily="34" charset="0"/>
                          <a:cs typeface="Calibri" panose="020F0502020204030204" pitchFamily="34" charset="0"/>
                        </a:rPr>
                        <a:t>kinds</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of</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listings</a:t>
                      </a:r>
                      <a:r>
                        <a:rPr lang="de-DE" sz="1800">
                          <a:solidFill>
                            <a:srgbClr val="015092"/>
                          </a:solidFill>
                          <a:latin typeface="Calibri" panose="020F0502020204030204" pitchFamily="34" charset="0"/>
                          <a:cs typeface="Calibri" panose="020F0502020204030204" pitchFamily="34" charset="0"/>
                        </a:rPr>
                        <a:t>, e.g. </a:t>
                      </a:r>
                      <a:r>
                        <a:rPr lang="de-DE" sz="1800" err="1">
                          <a:solidFill>
                            <a:srgbClr val="015092"/>
                          </a:solidFill>
                          <a:latin typeface="Calibri" panose="020F0502020204030204" pitchFamily="34" charset="0"/>
                          <a:cs typeface="Calibri" panose="020F0502020204030204" pitchFamily="34" charset="0"/>
                        </a:rPr>
                        <a:t>bullet</a:t>
                      </a:r>
                      <a:r>
                        <a:rPr lang="de-DE" sz="1800">
                          <a:solidFill>
                            <a:srgbClr val="015092"/>
                          </a:solidFill>
                          <a:latin typeface="Calibri" panose="020F0502020204030204" pitchFamily="34" charset="0"/>
                          <a:cs typeface="Calibri" panose="020F0502020204030204" pitchFamily="34" charset="0"/>
                        </a:rPr>
                        <a:t> </a:t>
                      </a:r>
                      <a:r>
                        <a:rPr lang="de-DE" sz="1800" err="1">
                          <a:solidFill>
                            <a:srgbClr val="015092"/>
                          </a:solidFill>
                          <a:latin typeface="Calibri" panose="020F0502020204030204" pitchFamily="34" charset="0"/>
                          <a:cs typeface="Calibri" panose="020F0502020204030204" pitchFamily="34" charset="0"/>
                        </a:rPr>
                        <a:t>points</a:t>
                      </a:r>
                      <a:r>
                        <a:rPr lang="de-DE" sz="1800">
                          <a:solidFill>
                            <a:srgbClr val="015092"/>
                          </a:solidFill>
                          <a:latin typeface="Calibri" panose="020F0502020204030204" pitchFamily="34" charset="0"/>
                          <a:cs typeface="Calibri" panose="020F0502020204030204" pitchFamily="34" charset="0"/>
                        </a:rPr>
                        <a:t> and </a:t>
                      </a:r>
                      <a:r>
                        <a:rPr lang="de-DE" sz="1800" err="1">
                          <a:solidFill>
                            <a:srgbClr val="015092"/>
                          </a:solidFill>
                          <a:latin typeface="Calibri" panose="020F0502020204030204" pitchFamily="34" charset="0"/>
                          <a:cs typeface="Calibri" panose="020F0502020204030204" pitchFamily="34" charset="0"/>
                        </a:rPr>
                        <a:t>enumerations</a:t>
                      </a:r>
                      <a:r>
                        <a:rPr lang="de-DE" sz="1800">
                          <a:solidFill>
                            <a:srgbClr val="015092"/>
                          </a:solidFill>
                          <a:latin typeface="Calibri" panose="020F0502020204030204" pitchFamily="34" charset="0"/>
                          <a:cs typeface="Calibri" panose="020F0502020204030204" pitchFamily="34"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6">
                        <a:alpha val="20000"/>
                      </a:schemeClr>
                    </a:solidFill>
                  </a:tcPr>
                </a:tc>
                <a:extLst>
                  <a:ext uri="{0D108BD9-81ED-4DB2-BD59-A6C34878D82A}">
                    <a16:rowId xmlns:a16="http://schemas.microsoft.com/office/drawing/2014/main" val="2331007764"/>
                  </a:ext>
                </a:extLst>
              </a:tr>
            </a:tbl>
          </a:graphicData>
        </a:graphic>
      </p:graphicFrame>
    </p:spTree>
    <p:extLst>
      <p:ext uri="{BB962C8B-B14F-4D97-AF65-F5344CB8AC3E}">
        <p14:creationId xmlns:p14="http://schemas.microsoft.com/office/powerpoint/2010/main" val="148590557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3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63F95587-91DB-574E-BF98-C631A8B7FEB8}"/>
              </a:ext>
            </a:extLst>
          </p:cNvPr>
          <p:cNvSpPr>
            <a:spLocks noGrp="1"/>
          </p:cNvSpPr>
          <p:nvPr>
            <p:ph idx="4294967295"/>
          </p:nvPr>
        </p:nvSpPr>
        <p:spPr>
          <a:xfrm>
            <a:off x="359864" y="1124744"/>
            <a:ext cx="11521546" cy="3311810"/>
          </a:xfrm>
        </p:spPr>
        <p:txBody>
          <a:bodyPr numCol="2" spcCol="216000">
            <a:normAutofit/>
          </a:bodyPr>
          <a:lstStyle/>
          <a:p>
            <a:pPr marL="342900" indent="-342900">
              <a:lnSpc>
                <a:spcPct val="120000"/>
              </a:lnSpc>
              <a:buClr>
                <a:srgbClr val="707F86"/>
              </a:buClr>
              <a:buFont typeface="+mj-lt"/>
              <a:buAutoNum type="arabicParenBoth"/>
            </a:pPr>
            <a:r>
              <a:rPr lang="en-US"/>
              <a:t>The size of this copy will adapt automatically, depending on how many words you insert or write. If the size of the copy appears too small – rather try editing the text than </a:t>
            </a:r>
            <a:r>
              <a:rPr lang="en-US" err="1"/>
              <a:t>maximising</a:t>
            </a:r>
            <a:r>
              <a:rPr lang="en-US"/>
              <a:t> the size of the text box. </a:t>
            </a:r>
          </a:p>
          <a:p>
            <a:pPr marL="342900" indent="-342900">
              <a:lnSpc>
                <a:spcPct val="120000"/>
              </a:lnSpc>
              <a:buClr>
                <a:srgbClr val="707F86"/>
              </a:buClr>
              <a:buFont typeface="+mj-lt"/>
              <a:buAutoNum type="arabicParenBoth"/>
            </a:pPr>
            <a:r>
              <a:rPr lang="de-DE"/>
              <a:t>In </a:t>
            </a:r>
            <a:r>
              <a:rPr lang="de-DE" err="1"/>
              <a:t>general</a:t>
            </a:r>
            <a:r>
              <a:rPr lang="de-DE"/>
              <a:t>, </a:t>
            </a:r>
            <a:r>
              <a:rPr lang="de-DE" err="1"/>
              <a:t>it</a:t>
            </a:r>
            <a:r>
              <a:rPr lang="de-DE"/>
              <a:t> </a:t>
            </a:r>
            <a:r>
              <a:rPr lang="de-DE" err="1"/>
              <a:t>is</a:t>
            </a:r>
            <a:r>
              <a:rPr lang="de-DE"/>
              <a:t> a </a:t>
            </a:r>
            <a:r>
              <a:rPr lang="de-DE" err="1"/>
              <a:t>good</a:t>
            </a:r>
            <a:r>
              <a:rPr lang="de-DE"/>
              <a:t> </a:t>
            </a:r>
            <a:r>
              <a:rPr lang="de-DE" err="1"/>
              <a:t>idea</a:t>
            </a:r>
            <a:r>
              <a:rPr lang="de-DE"/>
              <a:t> just </a:t>
            </a:r>
            <a:r>
              <a:rPr lang="de-DE" err="1"/>
              <a:t>to</a:t>
            </a:r>
            <a:r>
              <a:rPr lang="de-DE"/>
              <a:t> </a:t>
            </a:r>
            <a:r>
              <a:rPr lang="de-DE" err="1"/>
              <a:t>provide</a:t>
            </a:r>
            <a:r>
              <a:rPr lang="de-DE"/>
              <a:t> </a:t>
            </a:r>
            <a:r>
              <a:rPr lang="de-DE" err="1"/>
              <a:t>abstracts</a:t>
            </a:r>
            <a:r>
              <a:rPr lang="de-DE"/>
              <a:t> - </a:t>
            </a:r>
            <a:r>
              <a:rPr lang="de-DE" err="1"/>
              <a:t>this</a:t>
            </a:r>
            <a:r>
              <a:rPr lang="de-DE"/>
              <a:t> </a:t>
            </a:r>
            <a:r>
              <a:rPr lang="de-DE" err="1"/>
              <a:t>is</a:t>
            </a:r>
            <a:r>
              <a:rPr lang="de-DE"/>
              <a:t> a screen </a:t>
            </a:r>
            <a:r>
              <a:rPr lang="de-DE" err="1"/>
              <a:t>presentation</a:t>
            </a:r>
            <a:r>
              <a:rPr lang="de-DE"/>
              <a:t>, and </a:t>
            </a:r>
            <a:r>
              <a:rPr lang="de-DE" err="1"/>
              <a:t>nobody</a:t>
            </a:r>
            <a:r>
              <a:rPr lang="de-DE"/>
              <a:t> </a:t>
            </a:r>
            <a:r>
              <a:rPr lang="de-DE" err="1"/>
              <a:t>likes</a:t>
            </a:r>
            <a:r>
              <a:rPr lang="de-DE"/>
              <a:t> </a:t>
            </a:r>
            <a:r>
              <a:rPr lang="de-DE" err="1"/>
              <a:t>to</a:t>
            </a:r>
            <a:r>
              <a:rPr lang="de-DE"/>
              <a:t> </a:t>
            </a:r>
            <a:r>
              <a:rPr lang="de-DE" err="1"/>
              <a:t>read</a:t>
            </a:r>
            <a:r>
              <a:rPr lang="de-DE"/>
              <a:t> </a:t>
            </a:r>
            <a:r>
              <a:rPr lang="de-DE" err="1"/>
              <a:t>much</a:t>
            </a:r>
            <a:r>
              <a:rPr lang="de-DE"/>
              <a:t> </a:t>
            </a:r>
            <a:r>
              <a:rPr lang="de-DE" err="1"/>
              <a:t>text</a:t>
            </a:r>
            <a:r>
              <a:rPr lang="de-DE"/>
              <a:t> on </a:t>
            </a:r>
            <a:r>
              <a:rPr lang="de-DE" err="1"/>
              <a:t>the</a:t>
            </a:r>
            <a:r>
              <a:rPr lang="de-DE"/>
              <a:t> screen. </a:t>
            </a:r>
          </a:p>
          <a:p>
            <a:pPr marL="342900" indent="-342900">
              <a:lnSpc>
                <a:spcPct val="120000"/>
              </a:lnSpc>
              <a:buClr>
                <a:srgbClr val="707F86"/>
              </a:buClr>
              <a:buFont typeface="+mj-lt"/>
              <a:buAutoNum type="arabicParenBoth"/>
            </a:pPr>
            <a:endParaRPr lang="de-DE"/>
          </a:p>
          <a:p>
            <a:pPr marL="342900" indent="-342900">
              <a:lnSpc>
                <a:spcPct val="120000"/>
              </a:lnSpc>
              <a:buClr>
                <a:srgbClr val="707F86"/>
              </a:buClr>
              <a:buFont typeface="+mj-lt"/>
              <a:buAutoNum type="arabicParenBoth"/>
            </a:pPr>
            <a:r>
              <a:rPr lang="en-US"/>
              <a:t>Be aware that there is a significant difference between using only the enter-key and using the combination of enter- and shift-key</a:t>
            </a:r>
            <a:r>
              <a:rPr lang="de-DE"/>
              <a:t>.</a:t>
            </a:r>
          </a:p>
          <a:p>
            <a:pPr marL="342900" indent="-342900">
              <a:lnSpc>
                <a:spcPct val="120000"/>
              </a:lnSpc>
              <a:buClr>
                <a:srgbClr val="707F86"/>
              </a:buClr>
              <a:buFont typeface="+mj-lt"/>
              <a:buAutoNum type="arabicParenBoth"/>
            </a:pPr>
            <a:r>
              <a:rPr lang="de-DE"/>
              <a:t>In </a:t>
            </a:r>
            <a:r>
              <a:rPr lang="de-DE" err="1"/>
              <a:t>this</a:t>
            </a:r>
            <a:r>
              <a:rPr lang="de-DE"/>
              <a:t> </a:t>
            </a:r>
            <a:r>
              <a:rPr lang="de-DE" err="1"/>
              <a:t>textbox</a:t>
            </a:r>
            <a:r>
              <a:rPr lang="de-DE"/>
              <a:t>, </a:t>
            </a:r>
            <a:r>
              <a:rPr lang="de-DE" err="1"/>
              <a:t>using</a:t>
            </a:r>
            <a:r>
              <a:rPr lang="de-DE"/>
              <a:t> </a:t>
            </a:r>
            <a:r>
              <a:rPr lang="de-DE" err="1"/>
              <a:t>only</a:t>
            </a:r>
            <a:r>
              <a:rPr lang="de-DE"/>
              <a:t> </a:t>
            </a:r>
            <a:r>
              <a:rPr lang="de-DE" err="1"/>
              <a:t>the</a:t>
            </a:r>
            <a:r>
              <a:rPr lang="de-DE"/>
              <a:t> enter-</a:t>
            </a:r>
            <a:r>
              <a:rPr lang="de-DE" err="1"/>
              <a:t>key</a:t>
            </a:r>
            <a:r>
              <a:rPr lang="de-DE"/>
              <a:t> will </a:t>
            </a:r>
            <a:r>
              <a:rPr lang="de-DE" err="1"/>
              <a:t>create</a:t>
            </a:r>
            <a:r>
              <a:rPr lang="de-DE"/>
              <a:t> a </a:t>
            </a:r>
            <a:r>
              <a:rPr lang="de-DE" err="1"/>
              <a:t>new</a:t>
            </a:r>
            <a:r>
              <a:rPr lang="de-DE"/>
              <a:t> </a:t>
            </a:r>
            <a:r>
              <a:rPr lang="de-DE" err="1"/>
              <a:t>paragraph</a:t>
            </a:r>
            <a:r>
              <a:rPr lang="de-DE"/>
              <a:t>, </a:t>
            </a:r>
            <a:r>
              <a:rPr lang="de-DE" err="1"/>
              <a:t>causing</a:t>
            </a:r>
            <a:r>
              <a:rPr lang="de-DE"/>
              <a:t> a </a:t>
            </a:r>
            <a:r>
              <a:rPr lang="de-DE" err="1"/>
              <a:t>new</a:t>
            </a:r>
            <a:r>
              <a:rPr lang="de-DE"/>
              <a:t> </a:t>
            </a:r>
            <a:r>
              <a:rPr lang="de-DE" err="1"/>
              <a:t>numeration</a:t>
            </a:r>
            <a:r>
              <a:rPr lang="de-DE"/>
              <a:t>. </a:t>
            </a:r>
            <a:br>
              <a:rPr lang="de-DE"/>
            </a:br>
            <a:r>
              <a:rPr lang="de-DE" err="1"/>
              <a:t>If</a:t>
            </a:r>
            <a:r>
              <a:rPr lang="de-DE"/>
              <a:t> </a:t>
            </a:r>
            <a:r>
              <a:rPr lang="de-DE" err="1"/>
              <a:t>you</a:t>
            </a:r>
            <a:r>
              <a:rPr lang="de-DE"/>
              <a:t> </a:t>
            </a:r>
            <a:r>
              <a:rPr lang="de-DE" err="1"/>
              <a:t>only</a:t>
            </a:r>
            <a:r>
              <a:rPr lang="de-DE"/>
              <a:t> </a:t>
            </a:r>
            <a:r>
              <a:rPr lang="de-DE" err="1"/>
              <a:t>want</a:t>
            </a:r>
            <a:r>
              <a:rPr lang="de-DE"/>
              <a:t> </a:t>
            </a:r>
            <a:r>
              <a:rPr lang="de-DE" err="1"/>
              <a:t>to</a:t>
            </a:r>
            <a:r>
              <a:rPr lang="de-DE"/>
              <a:t> </a:t>
            </a:r>
            <a:r>
              <a:rPr lang="de-DE" err="1"/>
              <a:t>start</a:t>
            </a:r>
            <a:r>
              <a:rPr lang="de-DE"/>
              <a:t> </a:t>
            </a:r>
            <a:r>
              <a:rPr lang="de-DE" err="1"/>
              <a:t>the</a:t>
            </a:r>
            <a:r>
              <a:rPr lang="de-DE"/>
              <a:t> </a:t>
            </a:r>
            <a:r>
              <a:rPr lang="de-DE" err="1"/>
              <a:t>text</a:t>
            </a:r>
            <a:r>
              <a:rPr lang="de-DE"/>
              <a:t> in a </a:t>
            </a:r>
            <a:r>
              <a:rPr lang="de-DE" err="1"/>
              <a:t>new</a:t>
            </a:r>
            <a:r>
              <a:rPr lang="de-DE"/>
              <a:t> </a:t>
            </a:r>
            <a:r>
              <a:rPr lang="de-DE" err="1"/>
              <a:t>line</a:t>
            </a:r>
            <a:r>
              <a:rPr lang="de-DE"/>
              <a:t> (like </a:t>
            </a:r>
            <a:r>
              <a:rPr lang="de-DE" err="1"/>
              <a:t>this</a:t>
            </a:r>
            <a:r>
              <a:rPr lang="de-DE"/>
              <a:t> </a:t>
            </a:r>
            <a:r>
              <a:rPr lang="de-DE" err="1"/>
              <a:t>sentence</a:t>
            </a:r>
            <a:r>
              <a:rPr lang="de-DE"/>
              <a:t>) and </a:t>
            </a:r>
            <a:r>
              <a:rPr lang="de-DE" err="1"/>
              <a:t>keep</a:t>
            </a:r>
            <a:r>
              <a:rPr lang="de-DE"/>
              <a:t> </a:t>
            </a:r>
            <a:r>
              <a:rPr lang="de-DE" err="1"/>
              <a:t>the</a:t>
            </a:r>
            <a:r>
              <a:rPr lang="de-DE"/>
              <a:t> </a:t>
            </a:r>
            <a:r>
              <a:rPr lang="de-DE" err="1"/>
              <a:t>numeration</a:t>
            </a:r>
            <a:r>
              <a:rPr lang="de-DE"/>
              <a:t>, </a:t>
            </a:r>
            <a:r>
              <a:rPr lang="de-DE" err="1"/>
              <a:t>use</a:t>
            </a:r>
            <a:r>
              <a:rPr lang="de-DE"/>
              <a:t> shift-</a:t>
            </a:r>
            <a:r>
              <a:rPr lang="de-DE" err="1"/>
              <a:t>enter</a:t>
            </a:r>
            <a:r>
              <a:rPr lang="de-DE"/>
              <a:t>.  </a:t>
            </a:r>
          </a:p>
        </p:txBody>
      </p:sp>
    </p:spTree>
    <p:extLst>
      <p:ext uri="{BB962C8B-B14F-4D97-AF65-F5344CB8AC3E}">
        <p14:creationId xmlns:p14="http://schemas.microsoft.com/office/powerpoint/2010/main" val="756349650"/>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4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
            <a:extLst>
              <a:ext uri="{FF2B5EF4-FFF2-40B4-BE49-F238E27FC236}">
                <a16:creationId xmlns:a16="http://schemas.microsoft.com/office/drawing/2014/main" id="{045ED79A-32AA-D64E-AAD5-54B4B9C4DE4E}"/>
              </a:ext>
            </a:extLst>
          </p:cNvPr>
          <p:cNvSpPr>
            <a:spLocks noGrp="1"/>
          </p:cNvSpPr>
          <p:nvPr>
            <p:ph idx="1"/>
          </p:nvPr>
        </p:nvSpPr>
        <p:spPr>
          <a:xfrm>
            <a:off x="397842" y="939341"/>
            <a:ext cx="11506291" cy="4829919"/>
          </a:xfrm>
        </p:spPr>
        <p:txBody>
          <a:bodyPr/>
          <a:lstStyle>
            <a:lvl1pPr>
              <a:defRPr>
                <a:solidFill>
                  <a:schemeClr val="tx1">
                    <a:lumMod val="50000"/>
                  </a:schemeClr>
                </a:solidFill>
              </a:defRPr>
            </a:lvl1pPr>
          </a:lstStyle>
          <a:p>
            <a:r>
              <a:rPr lang="de-DE">
                <a:solidFill>
                  <a:srgbClr val="0F218B"/>
                </a:solidFill>
              </a:rPr>
              <a:t>Headline 3 – Edit </a:t>
            </a:r>
            <a:r>
              <a:rPr lang="de-DE" err="1">
                <a:solidFill>
                  <a:srgbClr val="0F218B"/>
                </a:solidFill>
              </a:rPr>
              <a:t>text</a:t>
            </a:r>
            <a:r>
              <a:rPr lang="de-DE">
                <a:solidFill>
                  <a:srgbClr val="0F218B"/>
                </a:solidFill>
              </a:rPr>
              <a:t> </a:t>
            </a:r>
            <a:r>
              <a:rPr lang="de-DE" err="1">
                <a:solidFill>
                  <a:srgbClr val="0F218B"/>
                </a:solidFill>
              </a:rPr>
              <a:t>here</a:t>
            </a:r>
            <a:r>
              <a:rPr lang="de-DE">
                <a:solidFill>
                  <a:srgbClr val="0F218B"/>
                </a:solidFill>
              </a:rPr>
              <a:t>.</a:t>
            </a:r>
            <a:endParaRPr lang="de-DE" i="1">
              <a:solidFill>
                <a:srgbClr val="0F218B"/>
              </a:solidFill>
            </a:endParaRPr>
          </a:p>
        </p:txBody>
      </p:sp>
      <p:grpSp>
        <p:nvGrpSpPr>
          <p:cNvPr id="4" name="Group 3553" title="6-Monats-Zeitleiste Platzhalter">
            <a:extLst>
              <a:ext uri="{FF2B5EF4-FFF2-40B4-BE49-F238E27FC236}">
                <a16:creationId xmlns:a16="http://schemas.microsoft.com/office/drawing/2014/main" id="{104D80E7-590A-6F45-BD68-8611B65301C7}"/>
              </a:ext>
            </a:extLst>
          </p:cNvPr>
          <p:cNvGrpSpPr/>
          <p:nvPr userDrawn="1"/>
        </p:nvGrpSpPr>
        <p:grpSpPr>
          <a:xfrm>
            <a:off x="1811339" y="2381327"/>
            <a:ext cx="8569325" cy="3224119"/>
            <a:chOff x="0" y="359738"/>
            <a:chExt cx="10490200" cy="5139089"/>
          </a:xfrm>
        </p:grpSpPr>
        <p:grpSp>
          <p:nvGrpSpPr>
            <p:cNvPr id="6" name="Group 3530">
              <a:extLst>
                <a:ext uri="{FF2B5EF4-FFF2-40B4-BE49-F238E27FC236}">
                  <a16:creationId xmlns:a16="http://schemas.microsoft.com/office/drawing/2014/main" id="{0F489A34-EB0D-9844-8E5C-68A73CD91E77}"/>
                </a:ext>
              </a:extLst>
            </p:cNvPr>
            <p:cNvGrpSpPr/>
            <p:nvPr/>
          </p:nvGrpSpPr>
          <p:grpSpPr>
            <a:xfrm>
              <a:off x="463551" y="803442"/>
              <a:ext cx="5797974" cy="4695385"/>
              <a:chOff x="545" y="358575"/>
              <a:chExt cx="5797973" cy="4695384"/>
            </a:xfrm>
          </p:grpSpPr>
          <p:sp>
            <p:nvSpPr>
              <p:cNvPr id="15" name="Shape 3525">
                <a:extLst>
                  <a:ext uri="{FF2B5EF4-FFF2-40B4-BE49-F238E27FC236}">
                    <a16:creationId xmlns:a16="http://schemas.microsoft.com/office/drawing/2014/main" id="{A153CEA7-30AE-F849-A6F4-864E0256893E}"/>
                  </a:ext>
                </a:extLst>
              </p:cNvPr>
              <p:cNvSpPr/>
              <p:nvPr/>
            </p:nvSpPr>
            <p:spPr>
              <a:xfrm flipV="1">
                <a:off x="545" y="358575"/>
                <a:ext cx="0" cy="241032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6" name="Shape 3526">
                <a:extLst>
                  <a:ext uri="{FF2B5EF4-FFF2-40B4-BE49-F238E27FC236}">
                    <a16:creationId xmlns:a16="http://schemas.microsoft.com/office/drawing/2014/main" id="{60C53EF1-C062-D545-8D50-5E5A151EAEF2}"/>
                  </a:ext>
                </a:extLst>
              </p:cNvPr>
              <p:cNvSpPr/>
              <p:nvPr/>
            </p:nvSpPr>
            <p:spPr>
              <a:xfrm flipV="1">
                <a:off x="755773" y="1567594"/>
                <a:ext cx="0" cy="1201303"/>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7" name="Shape 3527">
                <a:extLst>
                  <a:ext uri="{FF2B5EF4-FFF2-40B4-BE49-F238E27FC236}">
                    <a16:creationId xmlns:a16="http://schemas.microsoft.com/office/drawing/2014/main" id="{13DFF85B-1393-F24D-B481-3D1EF145FDA3}"/>
                  </a:ext>
                </a:extLst>
              </p:cNvPr>
              <p:cNvSpPr/>
              <p:nvPr/>
            </p:nvSpPr>
            <p:spPr>
              <a:xfrm flipV="1">
                <a:off x="5798518" y="721344"/>
                <a:ext cx="0" cy="2047552"/>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8" name="Shape 3528">
                <a:extLst>
                  <a:ext uri="{FF2B5EF4-FFF2-40B4-BE49-F238E27FC236}">
                    <a16:creationId xmlns:a16="http://schemas.microsoft.com/office/drawing/2014/main" id="{DC0087D8-03A9-6944-85A2-0EFC81E8E914}"/>
                  </a:ext>
                </a:extLst>
              </p:cNvPr>
              <p:cNvSpPr/>
              <p:nvPr/>
            </p:nvSpPr>
            <p:spPr>
              <a:xfrm>
                <a:off x="1608725" y="3274911"/>
                <a:ext cx="0" cy="1779048"/>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sp>
            <p:nvSpPr>
              <p:cNvPr id="19" name="Shape 3529">
                <a:extLst>
                  <a:ext uri="{FF2B5EF4-FFF2-40B4-BE49-F238E27FC236}">
                    <a16:creationId xmlns:a16="http://schemas.microsoft.com/office/drawing/2014/main" id="{DECA1AED-351A-F54C-8939-BE1935F59845}"/>
                  </a:ext>
                </a:extLst>
              </p:cNvPr>
              <p:cNvSpPr/>
              <p:nvPr/>
            </p:nvSpPr>
            <p:spPr>
              <a:xfrm>
                <a:off x="4459938" y="3274911"/>
                <a:ext cx="0" cy="909640"/>
              </a:xfrm>
              <a:prstGeom prst="line">
                <a:avLst/>
              </a:prstGeom>
              <a:noFill/>
              <a:ln w="63500" cap="flat">
                <a:solidFill>
                  <a:srgbClr val="99BFDC"/>
                </a:solidFill>
                <a:prstDash val="solid"/>
                <a:miter lim="400000"/>
              </a:ln>
              <a:effectLst/>
            </p:spPr>
            <p:txBody>
              <a:bodyPr wrap="square" lIns="27093" tIns="27093" rIns="27093" bIns="27093" numCol="1" anchor="ctr">
                <a:noAutofit/>
              </a:bodyPr>
              <a:lstStyle/>
              <a:p>
                <a:pPr>
                  <a:defRPr sz="800">
                    <a:solidFill>
                      <a:srgbClr val="000000"/>
                    </a:solidFill>
                    <a:latin typeface="Helvetica"/>
                    <a:ea typeface="Helvetica"/>
                    <a:cs typeface="Helvetica"/>
                    <a:sym typeface="Helvetica"/>
                  </a:defRPr>
                </a:pPr>
                <a:endParaRPr sz="800">
                  <a:latin typeface="Calibri" panose="020F0502020204030204" pitchFamily="34" charset="0"/>
                  <a:cs typeface="Calibri" panose="020F0502020204030204" pitchFamily="34" charset="0"/>
                </a:endParaRPr>
              </a:p>
            </p:txBody>
          </p:sp>
        </p:grpSp>
        <p:grpSp>
          <p:nvGrpSpPr>
            <p:cNvPr id="7" name="Group 3537">
              <a:extLst>
                <a:ext uri="{FF2B5EF4-FFF2-40B4-BE49-F238E27FC236}">
                  <a16:creationId xmlns:a16="http://schemas.microsoft.com/office/drawing/2014/main" id="{A90B8DDB-C27F-1A4D-B381-D7862AAE7931}"/>
                </a:ext>
              </a:extLst>
            </p:cNvPr>
            <p:cNvGrpSpPr/>
            <p:nvPr/>
          </p:nvGrpSpPr>
          <p:grpSpPr>
            <a:xfrm>
              <a:off x="0" y="3216502"/>
              <a:ext cx="10490200" cy="508001"/>
              <a:chOff x="0" y="0"/>
              <a:chExt cx="10490200" cy="508000"/>
            </a:xfrm>
          </p:grpSpPr>
          <p:sp>
            <p:nvSpPr>
              <p:cNvPr id="9" name="Shape 3531">
                <a:extLst>
                  <a:ext uri="{FF2B5EF4-FFF2-40B4-BE49-F238E27FC236}">
                    <a16:creationId xmlns:a16="http://schemas.microsoft.com/office/drawing/2014/main" id="{11C1F5E3-318A-7F41-9327-18EA7D1F2420}"/>
                  </a:ext>
                </a:extLst>
              </p:cNvPr>
              <p:cNvSpPr/>
              <p:nvPr/>
            </p:nvSpPr>
            <p:spPr>
              <a:xfrm>
                <a:off x="1793240" y="0"/>
                <a:ext cx="1524001" cy="508000"/>
              </a:xfrm>
              <a:prstGeom prst="rect">
                <a:avLst/>
              </a:prstGeom>
              <a:solidFill>
                <a:srgbClr val="51A1D2">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February</a:t>
                </a:r>
                <a:endParaRPr lang="de-DE" sz="1400" cap="none">
                  <a:latin typeface="Calibri" panose="020F0502020204030204" pitchFamily="34" charset="0"/>
                  <a:cs typeface="Calibri" panose="020F0502020204030204" pitchFamily="34" charset="0"/>
                </a:endParaRPr>
              </a:p>
            </p:txBody>
          </p:sp>
          <p:sp>
            <p:nvSpPr>
              <p:cNvPr id="10" name="Shape 3532">
                <a:extLst>
                  <a:ext uri="{FF2B5EF4-FFF2-40B4-BE49-F238E27FC236}">
                    <a16:creationId xmlns:a16="http://schemas.microsoft.com/office/drawing/2014/main" id="{0CAAF65E-76F6-2A43-B9EB-D5012C50B795}"/>
                  </a:ext>
                </a:extLst>
              </p:cNvPr>
              <p:cNvSpPr/>
              <p:nvPr/>
            </p:nvSpPr>
            <p:spPr>
              <a:xfrm>
                <a:off x="3586479" y="0"/>
                <a:ext cx="1524001" cy="508000"/>
              </a:xfrm>
              <a:prstGeom prst="rect">
                <a:avLst/>
              </a:prstGeom>
              <a:solidFill>
                <a:schemeClr val="accent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March</a:t>
                </a:r>
                <a:endParaRPr sz="1400">
                  <a:latin typeface="Calibri" panose="020F0502020204030204" pitchFamily="34" charset="0"/>
                  <a:cs typeface="Calibri" panose="020F0502020204030204" pitchFamily="34" charset="0"/>
                </a:endParaRPr>
              </a:p>
            </p:txBody>
          </p:sp>
          <p:sp>
            <p:nvSpPr>
              <p:cNvPr id="11" name="Shape 3533">
                <a:extLst>
                  <a:ext uri="{FF2B5EF4-FFF2-40B4-BE49-F238E27FC236}">
                    <a16:creationId xmlns:a16="http://schemas.microsoft.com/office/drawing/2014/main" id="{07E0612B-2EE4-D94B-B9D5-7C3647E11828}"/>
                  </a:ext>
                </a:extLst>
              </p:cNvPr>
              <p:cNvSpPr/>
              <p:nvPr/>
            </p:nvSpPr>
            <p:spPr>
              <a:xfrm>
                <a:off x="5379719" y="0"/>
                <a:ext cx="1524001" cy="508000"/>
              </a:xfrm>
              <a:prstGeom prst="rect">
                <a:avLst/>
              </a:prstGeom>
              <a:solidFill>
                <a:schemeClr val="accent3"/>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April</a:t>
                </a:r>
              </a:p>
            </p:txBody>
          </p:sp>
          <p:sp>
            <p:nvSpPr>
              <p:cNvPr id="12" name="Shape 3534">
                <a:extLst>
                  <a:ext uri="{FF2B5EF4-FFF2-40B4-BE49-F238E27FC236}">
                    <a16:creationId xmlns:a16="http://schemas.microsoft.com/office/drawing/2014/main" id="{A49F006A-263E-B749-84F7-45EC0200E53B}"/>
                  </a:ext>
                </a:extLst>
              </p:cNvPr>
              <p:cNvSpPr/>
              <p:nvPr/>
            </p:nvSpPr>
            <p:spPr>
              <a:xfrm>
                <a:off x="7172959" y="0"/>
                <a:ext cx="1524001" cy="508000"/>
              </a:xfrm>
              <a:prstGeom prst="rect">
                <a:avLst/>
              </a:prstGeom>
              <a:solidFill>
                <a:srgbClr val="313131">
                  <a:alpha val="8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May</a:t>
                </a:r>
              </a:p>
            </p:txBody>
          </p:sp>
          <p:sp>
            <p:nvSpPr>
              <p:cNvPr id="13" name="Shape 3535">
                <a:extLst>
                  <a:ext uri="{FF2B5EF4-FFF2-40B4-BE49-F238E27FC236}">
                    <a16:creationId xmlns:a16="http://schemas.microsoft.com/office/drawing/2014/main" id="{F74572F9-391D-914E-9B18-1442CC5747BA}"/>
                  </a:ext>
                </a:extLst>
              </p:cNvPr>
              <p:cNvSpPr/>
              <p:nvPr/>
            </p:nvSpPr>
            <p:spPr>
              <a:xfrm>
                <a:off x="8966200" y="0"/>
                <a:ext cx="1524000" cy="508000"/>
              </a:xfrm>
              <a:prstGeom prst="rect">
                <a:avLst/>
              </a:prstGeom>
              <a:solidFill>
                <a:srgbClr val="313131">
                  <a:alpha val="60000"/>
                </a:srgbClr>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a:latin typeface="Calibri" panose="020F0502020204030204" pitchFamily="34" charset="0"/>
                    <a:cs typeface="Calibri" panose="020F0502020204030204" pitchFamily="34" charset="0"/>
                  </a:rPr>
                  <a:t>June</a:t>
                </a:r>
              </a:p>
            </p:txBody>
          </p:sp>
          <p:sp>
            <p:nvSpPr>
              <p:cNvPr id="14" name="Shape 3536">
                <a:extLst>
                  <a:ext uri="{FF2B5EF4-FFF2-40B4-BE49-F238E27FC236}">
                    <a16:creationId xmlns:a16="http://schemas.microsoft.com/office/drawing/2014/main" id="{9E60BD2D-E973-D848-94DA-2522289CF023}"/>
                  </a:ext>
                </a:extLst>
              </p:cNvPr>
              <p:cNvSpPr/>
              <p:nvPr/>
            </p:nvSpPr>
            <p:spPr>
              <a:xfrm>
                <a:off x="0" y="0"/>
                <a:ext cx="1524000" cy="508000"/>
              </a:xfrm>
              <a:prstGeom prst="rect">
                <a:avLst/>
              </a:prstGeom>
              <a:solidFill>
                <a:srgbClr val="015092"/>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a:r>
                  <a:rPr lang="de-DE" sz="1400" cap="none" err="1">
                    <a:latin typeface="Calibri" panose="020F0502020204030204" pitchFamily="34" charset="0"/>
                    <a:cs typeface="Calibri" panose="020F0502020204030204" pitchFamily="34" charset="0"/>
                  </a:rPr>
                  <a:t>January</a:t>
                </a:r>
                <a:endParaRPr sz="1400">
                  <a:latin typeface="Calibri" panose="020F0502020204030204" pitchFamily="34" charset="0"/>
                  <a:cs typeface="Calibri" panose="020F0502020204030204" pitchFamily="34" charset="0"/>
                </a:endParaRPr>
              </a:p>
            </p:txBody>
          </p:sp>
        </p:grpSp>
        <p:sp>
          <p:nvSpPr>
            <p:cNvPr id="8" name="Shape 3538">
              <a:extLst>
                <a:ext uri="{FF2B5EF4-FFF2-40B4-BE49-F238E27FC236}">
                  <a16:creationId xmlns:a16="http://schemas.microsoft.com/office/drawing/2014/main" id="{A6354215-87B2-714D-B863-6578DB1C0933}"/>
                </a:ext>
              </a:extLst>
            </p:cNvPr>
            <p:cNvSpPr/>
            <p:nvPr/>
          </p:nvSpPr>
          <p:spPr>
            <a:xfrm>
              <a:off x="608959" y="359738"/>
              <a:ext cx="493135" cy="888264"/>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grpSp>
      <p:sp>
        <p:nvSpPr>
          <p:cNvPr id="20" name="Shape 3538">
            <a:extLst>
              <a:ext uri="{FF2B5EF4-FFF2-40B4-BE49-F238E27FC236}">
                <a16:creationId xmlns:a16="http://schemas.microsoft.com/office/drawing/2014/main" id="{35FD298D-674A-CC48-8F61-37BFAA2B6DB3}"/>
              </a:ext>
            </a:extLst>
          </p:cNvPr>
          <p:cNvSpPr/>
          <p:nvPr userDrawn="1"/>
        </p:nvSpPr>
        <p:spPr>
          <a:xfrm>
            <a:off x="2920857" y="3136102"/>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24</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7B384765-BFC7-8A40-914E-EB681AEE534B}"/>
              </a:ext>
            </a:extLst>
          </p:cNvPr>
          <p:cNvSpPr/>
          <p:nvPr userDrawn="1"/>
        </p:nvSpPr>
        <p:spPr>
          <a:xfrm>
            <a:off x="7061317" y="260667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AE2700E5-E78F-094F-96E0-403DD94E3ECA}"/>
              </a:ext>
            </a:extLst>
          </p:cNvPr>
          <p:cNvSpPr/>
          <p:nvPr userDrawn="1"/>
        </p:nvSpPr>
        <p:spPr>
          <a:xfrm>
            <a:off x="3640937" y="5319539"/>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09</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D2168131-C3E9-2642-AC6A-FD9DF04C35DF}"/>
              </a:ext>
            </a:extLst>
          </p:cNvPr>
          <p:cNvSpPr/>
          <p:nvPr userDrawn="1"/>
        </p:nvSpPr>
        <p:spPr>
          <a:xfrm>
            <a:off x="5945193" y="4771926"/>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30</a:t>
            </a:r>
            <a:endParaRPr sz="2400">
              <a:solidFill>
                <a:srgbClr val="015092"/>
              </a:solidFill>
              <a:latin typeface="Calibri" panose="020F0502020204030204" pitchFamily="34" charset="0"/>
              <a:cs typeface="Calibri" panose="020F0502020204030204" pitchFamily="34" charset="0"/>
            </a:endParaRPr>
          </a:p>
        </p:txBody>
      </p:sp>
      <p:sp>
        <p:nvSpPr>
          <p:cNvPr id="24" name="Shape 3539">
            <a:extLst>
              <a:ext uri="{FF2B5EF4-FFF2-40B4-BE49-F238E27FC236}">
                <a16:creationId xmlns:a16="http://schemas.microsoft.com/office/drawing/2014/main" id="{9070C1F2-9150-574A-80C7-16A9A88CD69A}"/>
              </a:ext>
            </a:extLst>
          </p:cNvPr>
          <p:cNvSpPr/>
          <p:nvPr userDrawn="1"/>
        </p:nvSpPr>
        <p:spPr>
          <a:xfrm>
            <a:off x="2748663" y="238086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Shape 3539">
            <a:extLst>
              <a:ext uri="{FF2B5EF4-FFF2-40B4-BE49-F238E27FC236}">
                <a16:creationId xmlns:a16="http://schemas.microsoft.com/office/drawing/2014/main" id="{F165BDCC-DA70-EC46-9626-3AB83AF24553}"/>
              </a:ext>
            </a:extLst>
          </p:cNvPr>
          <p:cNvSpPr/>
          <p:nvPr userDrawn="1"/>
        </p:nvSpPr>
        <p:spPr>
          <a:xfrm>
            <a:off x="7484962" y="262298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6" name="Shape 3539">
            <a:extLst>
              <a:ext uri="{FF2B5EF4-FFF2-40B4-BE49-F238E27FC236}">
                <a16:creationId xmlns:a16="http://schemas.microsoft.com/office/drawing/2014/main" id="{79E6AE81-3957-014F-ADD0-951A098602AC}"/>
              </a:ext>
            </a:extLst>
          </p:cNvPr>
          <p:cNvSpPr/>
          <p:nvPr userDrawn="1"/>
        </p:nvSpPr>
        <p:spPr>
          <a:xfrm>
            <a:off x="3374198" y="3154499"/>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CDDE768-FC4E-754B-8160-BC3805C4D230}"/>
              </a:ext>
            </a:extLst>
          </p:cNvPr>
          <p:cNvSpPr/>
          <p:nvPr userDrawn="1"/>
        </p:nvSpPr>
        <p:spPr>
          <a:xfrm>
            <a:off x="4061660" y="5339645"/>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FCEA35DC-17D6-1745-9FC7-F6342C85336C}"/>
              </a:ext>
            </a:extLst>
          </p:cNvPr>
          <p:cNvSpPr/>
          <p:nvPr userDrawn="1"/>
        </p:nvSpPr>
        <p:spPr>
          <a:xfrm>
            <a:off x="6359164" y="478191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1875012301"/>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5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grpSp>
        <p:nvGrpSpPr>
          <p:cNvPr id="3" name="Group 3911" title="Jahres Zeitleiste Platzhalter">
            <a:extLst>
              <a:ext uri="{FF2B5EF4-FFF2-40B4-BE49-F238E27FC236}">
                <a16:creationId xmlns:a16="http://schemas.microsoft.com/office/drawing/2014/main" id="{C9AF7415-8D2A-C940-B919-D2896ED2CC76}"/>
              </a:ext>
            </a:extLst>
          </p:cNvPr>
          <p:cNvGrpSpPr/>
          <p:nvPr userDrawn="1"/>
        </p:nvGrpSpPr>
        <p:grpSpPr>
          <a:xfrm>
            <a:off x="1811524" y="2655243"/>
            <a:ext cx="7397880" cy="2749280"/>
            <a:chOff x="93735" y="581934"/>
            <a:chExt cx="10577686" cy="3930994"/>
          </a:xfrm>
        </p:grpSpPr>
        <p:grpSp>
          <p:nvGrpSpPr>
            <p:cNvPr id="4" name="Group 3892">
              <a:extLst>
                <a:ext uri="{FF2B5EF4-FFF2-40B4-BE49-F238E27FC236}">
                  <a16:creationId xmlns:a16="http://schemas.microsoft.com/office/drawing/2014/main" id="{BF9A743B-F676-5541-B47D-C0037A53680B}"/>
                </a:ext>
              </a:extLst>
            </p:cNvPr>
            <p:cNvGrpSpPr/>
            <p:nvPr/>
          </p:nvGrpSpPr>
          <p:grpSpPr>
            <a:xfrm>
              <a:off x="636627" y="581934"/>
              <a:ext cx="10034794" cy="3930994"/>
              <a:chOff x="6131" y="477113"/>
              <a:chExt cx="10034793" cy="3930992"/>
            </a:xfrm>
          </p:grpSpPr>
          <p:sp>
            <p:nvSpPr>
              <p:cNvPr id="7" name="Shape 3882">
                <a:extLst>
                  <a:ext uri="{FF2B5EF4-FFF2-40B4-BE49-F238E27FC236}">
                    <a16:creationId xmlns:a16="http://schemas.microsoft.com/office/drawing/2014/main" id="{FB374AB2-ACB5-F24F-8D5D-4E70071227EE}"/>
                  </a:ext>
                </a:extLst>
              </p:cNvPr>
              <p:cNvSpPr/>
              <p:nvPr/>
            </p:nvSpPr>
            <p:spPr>
              <a:xfrm flipV="1">
                <a:off x="4975193" y="477113"/>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8" name="Shape 3883">
                <a:extLst>
                  <a:ext uri="{FF2B5EF4-FFF2-40B4-BE49-F238E27FC236}">
                    <a16:creationId xmlns:a16="http://schemas.microsoft.com/office/drawing/2014/main" id="{EA1CE728-B269-1C4E-9B54-82A102A50404}"/>
                  </a:ext>
                </a:extLst>
              </p:cNvPr>
              <p:cNvSpPr/>
              <p:nvPr/>
            </p:nvSpPr>
            <p:spPr>
              <a:xfrm flipV="1">
                <a:off x="6131" y="477113"/>
                <a:ext cx="1" cy="1940560"/>
              </a:xfrm>
              <a:prstGeom prst="line">
                <a:avLst/>
              </a:prstGeom>
              <a:solidFill>
                <a:srgbClr val="015092"/>
              </a:solidFill>
              <a:ln w="63500" cap="flat">
                <a:solidFill>
                  <a:srgbClr val="01509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9" name="Shape 3884">
                <a:extLst>
                  <a:ext uri="{FF2B5EF4-FFF2-40B4-BE49-F238E27FC236}">
                    <a16:creationId xmlns:a16="http://schemas.microsoft.com/office/drawing/2014/main" id="{7F9696C5-6EFA-3F44-ACCC-A640A163B09E}"/>
                  </a:ext>
                </a:extLst>
              </p:cNvPr>
              <p:cNvSpPr/>
              <p:nvPr/>
            </p:nvSpPr>
            <p:spPr>
              <a:xfrm>
                <a:off x="38737" y="2461556"/>
                <a:ext cx="9911442" cy="0"/>
              </a:xfrm>
              <a:prstGeom prst="line">
                <a:avLst/>
              </a:prstGeom>
              <a:noFill/>
              <a:ln w="63500" cap="flat">
                <a:solidFill>
                  <a:srgbClr val="313131">
                    <a:alpha val="8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0" name="Shape 3886">
                <a:extLst>
                  <a:ext uri="{FF2B5EF4-FFF2-40B4-BE49-F238E27FC236}">
                    <a16:creationId xmlns:a16="http://schemas.microsoft.com/office/drawing/2014/main" id="{9F291BB0-5EAA-9348-8F11-398FB22080F8}"/>
                  </a:ext>
                </a:extLst>
              </p:cNvPr>
              <p:cNvSpPr/>
              <p:nvPr/>
            </p:nvSpPr>
            <p:spPr>
              <a:xfrm>
                <a:off x="9850422" y="2364572"/>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1" name="Shape 3887">
                <a:extLst>
                  <a:ext uri="{FF2B5EF4-FFF2-40B4-BE49-F238E27FC236}">
                    <a16:creationId xmlns:a16="http://schemas.microsoft.com/office/drawing/2014/main" id="{BCE477E8-F7BD-0F42-9589-05CBDFAAB18A}"/>
                  </a:ext>
                </a:extLst>
              </p:cNvPr>
              <p:cNvSpPr/>
              <p:nvPr/>
            </p:nvSpPr>
            <p:spPr>
              <a:xfrm>
                <a:off x="2411544" y="2368317"/>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2" name="Shape 3888">
                <a:extLst>
                  <a:ext uri="{FF2B5EF4-FFF2-40B4-BE49-F238E27FC236}">
                    <a16:creationId xmlns:a16="http://schemas.microsoft.com/office/drawing/2014/main" id="{7429753A-3C9E-B84B-BE29-D4FB586DA37E}"/>
                  </a:ext>
                </a:extLst>
              </p:cNvPr>
              <p:cNvSpPr/>
              <p:nvPr/>
            </p:nvSpPr>
            <p:spPr>
              <a:xfrm>
                <a:off x="4883584" y="2368318"/>
                <a:ext cx="190502" cy="190501"/>
              </a:xfrm>
              <a:prstGeom prst="ellipse">
                <a:avLst/>
              </a:prstGeom>
              <a:solidFill>
                <a:srgbClr val="51A1D2"/>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3" name="Shape 3889">
                <a:extLst>
                  <a:ext uri="{FF2B5EF4-FFF2-40B4-BE49-F238E27FC236}">
                    <a16:creationId xmlns:a16="http://schemas.microsoft.com/office/drawing/2014/main" id="{01F5BD46-1837-2445-81BC-19FA29B81F17}"/>
                  </a:ext>
                </a:extLst>
              </p:cNvPr>
              <p:cNvSpPr/>
              <p:nvPr/>
            </p:nvSpPr>
            <p:spPr>
              <a:xfrm>
                <a:off x="7368877" y="2368318"/>
                <a:ext cx="190502" cy="190501"/>
              </a:xfrm>
              <a:prstGeom prst="ellipse">
                <a:avLst/>
              </a:prstGeom>
              <a:solidFill>
                <a:srgbClr val="313131"/>
              </a:solidFill>
              <a:ln w="12700" cap="flat">
                <a:noFill/>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4" name="Shape 3890">
                <a:extLst>
                  <a:ext uri="{FF2B5EF4-FFF2-40B4-BE49-F238E27FC236}">
                    <a16:creationId xmlns:a16="http://schemas.microsoft.com/office/drawing/2014/main" id="{38B19469-B9A6-8940-8470-7A36199769F8}"/>
                  </a:ext>
                </a:extLst>
              </p:cNvPr>
              <p:cNvSpPr/>
              <p:nvPr/>
            </p:nvSpPr>
            <p:spPr>
              <a:xfrm flipV="1">
                <a:off x="7451364" y="2463799"/>
                <a:ext cx="1" cy="1940560"/>
              </a:xfrm>
              <a:prstGeom prst="line">
                <a:avLst/>
              </a:prstGeom>
              <a:noFill/>
              <a:ln w="63500" cap="flat">
                <a:solidFill>
                  <a:srgbClr val="313131">
                    <a:alpha val="60000"/>
                  </a:srgbClr>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sp>
            <p:nvSpPr>
              <p:cNvPr id="15" name="Shape 3891">
                <a:extLst>
                  <a:ext uri="{FF2B5EF4-FFF2-40B4-BE49-F238E27FC236}">
                    <a16:creationId xmlns:a16="http://schemas.microsoft.com/office/drawing/2014/main" id="{117DD6A9-A883-E544-9621-C8501B30B3B4}"/>
                  </a:ext>
                </a:extLst>
              </p:cNvPr>
              <p:cNvSpPr/>
              <p:nvPr/>
            </p:nvSpPr>
            <p:spPr>
              <a:xfrm flipV="1">
                <a:off x="2498616" y="2467545"/>
                <a:ext cx="1" cy="1940560"/>
              </a:xfrm>
              <a:prstGeom prst="line">
                <a:avLst/>
              </a:prstGeom>
              <a:noFill/>
              <a:ln w="63500" cap="flat">
                <a:solidFill>
                  <a:srgbClr val="51A1D2"/>
                </a:solidFill>
                <a:prstDash val="solid"/>
                <a:miter lim="400000"/>
              </a:ln>
              <a:effectLst/>
            </p:spPr>
            <p:txBody>
              <a:bodyPr wrap="square" lIns="50800" tIns="50800" rIns="50800" bIns="50800" numCol="1" anchor="ctr">
                <a:noAutofit/>
              </a:bodyPr>
              <a:lstStyle/>
              <a:p>
                <a:endParaRPr>
                  <a:latin typeface="Calibri" panose="020F0502020204030204" pitchFamily="34" charset="0"/>
                  <a:cs typeface="Calibri" panose="020F0502020204030204" pitchFamily="34" charset="0"/>
                </a:endParaRPr>
              </a:p>
            </p:txBody>
          </p:sp>
        </p:grpSp>
        <p:sp>
          <p:nvSpPr>
            <p:cNvPr id="6" name="Shape 3904">
              <a:extLst>
                <a:ext uri="{FF2B5EF4-FFF2-40B4-BE49-F238E27FC236}">
                  <a16:creationId xmlns:a16="http://schemas.microsoft.com/office/drawing/2014/main" id="{97E1DA5A-D2AC-CD4A-94FA-4070AD6EB5B4}"/>
                </a:ext>
              </a:extLst>
            </p:cNvPr>
            <p:cNvSpPr/>
            <p:nvPr/>
          </p:nvSpPr>
          <p:spPr>
            <a:xfrm>
              <a:off x="93735" y="1997149"/>
              <a:ext cx="1116503" cy="1116503"/>
            </a:xfrm>
            <a:prstGeom prst="ellipse">
              <a:avLst/>
            </a:prstGeom>
            <a:solidFill>
              <a:srgbClr val="015092"/>
            </a:solidFill>
            <a:ln w="12700" cap="flat">
              <a:solidFill>
                <a:srgbClr val="015092"/>
              </a:solid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2500" cap="all">
                  <a:solidFill>
                    <a:srgbClr val="FFFFFF"/>
                  </a:solidFill>
                  <a:latin typeface="Helvetica Neue Light"/>
                  <a:ea typeface="Helvetica Neue Light"/>
                  <a:cs typeface="Helvetica Neue Light"/>
                  <a:sym typeface="Helvetica Neue Light"/>
                </a:defRPr>
              </a:lvl1pPr>
            </a:lstStyle>
            <a:p>
              <a:pPr algn="ctr"/>
              <a:r>
                <a:rPr sz="1400" b="1">
                  <a:latin typeface="Calibri" panose="020F0502020204030204" pitchFamily="34" charset="0"/>
                  <a:cs typeface="Calibri" panose="020F0502020204030204" pitchFamily="34" charset="0"/>
                </a:rPr>
                <a:t>Start</a:t>
              </a:r>
            </a:p>
          </p:txBody>
        </p:sp>
      </p:grpSp>
      <p:sp>
        <p:nvSpPr>
          <p:cNvPr id="16" name="Shape 3899">
            <a:extLst>
              <a:ext uri="{FF2B5EF4-FFF2-40B4-BE49-F238E27FC236}">
                <a16:creationId xmlns:a16="http://schemas.microsoft.com/office/drawing/2014/main" id="{1C04B757-37FD-8344-9AF0-04B08289508A}"/>
              </a:ext>
            </a:extLst>
          </p:cNvPr>
          <p:cNvSpPr/>
          <p:nvPr userDrawn="1"/>
        </p:nvSpPr>
        <p:spPr>
          <a:xfrm>
            <a:off x="5500456" y="4177891"/>
            <a:ext cx="55580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19</a:t>
            </a:r>
            <a:endParaRPr sz="1400" b="1">
              <a:solidFill>
                <a:srgbClr val="313131"/>
              </a:solidFill>
              <a:latin typeface="Calibri" panose="020F0502020204030204" pitchFamily="34" charset="0"/>
              <a:cs typeface="Calibri" panose="020F0502020204030204" pitchFamily="34" charset="0"/>
            </a:endParaRPr>
          </a:p>
        </p:txBody>
      </p:sp>
      <p:sp>
        <p:nvSpPr>
          <p:cNvPr id="17" name="Shape 3899">
            <a:extLst>
              <a:ext uri="{FF2B5EF4-FFF2-40B4-BE49-F238E27FC236}">
                <a16:creationId xmlns:a16="http://schemas.microsoft.com/office/drawing/2014/main" id="{68276EE8-CA57-2346-9CCF-A025AFF6855B}"/>
              </a:ext>
            </a:extLst>
          </p:cNvPr>
          <p:cNvSpPr/>
          <p:nvPr userDrawn="1"/>
        </p:nvSpPr>
        <p:spPr>
          <a:xfrm>
            <a:off x="8958826" y="4177891"/>
            <a:ext cx="488973"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21</a:t>
            </a:r>
            <a:endParaRPr sz="1400" b="1">
              <a:solidFill>
                <a:srgbClr val="313131"/>
              </a:solidFill>
              <a:latin typeface="Calibri" panose="020F0502020204030204" pitchFamily="34" charset="0"/>
              <a:cs typeface="Calibri" panose="020F0502020204030204" pitchFamily="34" charset="0"/>
            </a:endParaRPr>
          </a:p>
        </p:txBody>
      </p:sp>
      <p:sp>
        <p:nvSpPr>
          <p:cNvPr id="18" name="Shape 3899">
            <a:extLst>
              <a:ext uri="{FF2B5EF4-FFF2-40B4-BE49-F238E27FC236}">
                <a16:creationId xmlns:a16="http://schemas.microsoft.com/office/drawing/2014/main" id="{23DE72D4-878E-2144-A9D3-A42389C2E721}"/>
              </a:ext>
            </a:extLst>
          </p:cNvPr>
          <p:cNvSpPr/>
          <p:nvPr userDrawn="1"/>
        </p:nvSpPr>
        <p:spPr>
          <a:xfrm>
            <a:off x="3746385" y="3735364"/>
            <a:ext cx="549411"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de-DE" sz="1400" b="1">
                <a:solidFill>
                  <a:srgbClr val="313131"/>
                </a:solidFill>
                <a:latin typeface="Calibri" panose="020F0502020204030204" pitchFamily="34" charset="0"/>
                <a:cs typeface="Calibri" panose="020F0502020204030204" pitchFamily="34" charset="0"/>
              </a:rPr>
              <a:t>18</a:t>
            </a:r>
            <a:endParaRPr sz="1400" b="1">
              <a:solidFill>
                <a:srgbClr val="313131"/>
              </a:solidFill>
              <a:latin typeface="Calibri" panose="020F0502020204030204" pitchFamily="34" charset="0"/>
              <a:cs typeface="Calibri" panose="020F0502020204030204" pitchFamily="34" charset="0"/>
            </a:endParaRPr>
          </a:p>
        </p:txBody>
      </p:sp>
      <p:sp>
        <p:nvSpPr>
          <p:cNvPr id="19" name="Shape 3899">
            <a:extLst>
              <a:ext uri="{FF2B5EF4-FFF2-40B4-BE49-F238E27FC236}">
                <a16:creationId xmlns:a16="http://schemas.microsoft.com/office/drawing/2014/main" id="{6FE0A369-2E74-4C41-9332-CEA1A3F8CAA5}"/>
              </a:ext>
            </a:extLst>
          </p:cNvPr>
          <p:cNvSpPr/>
          <p:nvPr userDrawn="1"/>
        </p:nvSpPr>
        <p:spPr>
          <a:xfrm>
            <a:off x="7204755" y="3735364"/>
            <a:ext cx="566327" cy="20554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defTabSz="584200">
              <a:lnSpc>
                <a:spcPct val="100000"/>
              </a:lnSpc>
              <a:spcBef>
                <a:spcPts val="0"/>
              </a:spcBef>
              <a:defRPr sz="1500" cap="all">
                <a:solidFill>
                  <a:srgbClr val="262626"/>
                </a:solidFill>
                <a:latin typeface="Helvetica Neue"/>
                <a:ea typeface="Helvetica Neue"/>
                <a:cs typeface="Helvetica Neue"/>
                <a:sym typeface="Helvetica Neue"/>
              </a:defRPr>
            </a:lvl1pPr>
          </a:lstStyle>
          <a:p>
            <a:r>
              <a:rPr sz="1400" b="1">
                <a:solidFill>
                  <a:srgbClr val="313131"/>
                </a:solidFill>
                <a:latin typeface="Calibri" panose="020F0502020204030204" pitchFamily="34" charset="0"/>
                <a:cs typeface="Calibri" panose="020F0502020204030204" pitchFamily="34" charset="0"/>
              </a:rPr>
              <a:t>20</a:t>
            </a:r>
            <a:r>
              <a:rPr lang="en-US" sz="1400" b="1">
                <a:solidFill>
                  <a:srgbClr val="313131"/>
                </a:solidFill>
                <a:latin typeface="Calibri" panose="020F0502020204030204" pitchFamily="34" charset="0"/>
                <a:cs typeface="Calibri" panose="020F0502020204030204" pitchFamily="34" charset="0"/>
              </a:rPr>
              <a:t>20</a:t>
            </a:r>
            <a:endParaRPr sz="1400" b="1">
              <a:solidFill>
                <a:srgbClr val="313131"/>
              </a:solidFill>
              <a:latin typeface="Calibri" panose="020F0502020204030204" pitchFamily="34" charset="0"/>
              <a:cs typeface="Calibri" panose="020F0502020204030204" pitchFamily="34" charset="0"/>
            </a:endParaRPr>
          </a:p>
        </p:txBody>
      </p:sp>
      <p:sp>
        <p:nvSpPr>
          <p:cNvPr id="20" name="Shape 3538">
            <a:extLst>
              <a:ext uri="{FF2B5EF4-FFF2-40B4-BE49-F238E27FC236}">
                <a16:creationId xmlns:a16="http://schemas.microsoft.com/office/drawing/2014/main" id="{6218F089-DA01-8A49-B7EB-18202B0E694E}"/>
              </a:ext>
            </a:extLst>
          </p:cNvPr>
          <p:cNvSpPr/>
          <p:nvPr userDrawn="1"/>
        </p:nvSpPr>
        <p:spPr>
          <a:xfrm>
            <a:off x="5819509"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11</a:t>
            </a:r>
            <a:endParaRPr sz="2400">
              <a:solidFill>
                <a:srgbClr val="015092"/>
              </a:solidFill>
              <a:latin typeface="Calibri" panose="020F0502020204030204" pitchFamily="34" charset="0"/>
              <a:cs typeface="Calibri" panose="020F0502020204030204" pitchFamily="34" charset="0"/>
            </a:endParaRPr>
          </a:p>
        </p:txBody>
      </p:sp>
      <p:sp>
        <p:nvSpPr>
          <p:cNvPr id="21" name="Shape 3538">
            <a:extLst>
              <a:ext uri="{FF2B5EF4-FFF2-40B4-BE49-F238E27FC236}">
                <a16:creationId xmlns:a16="http://schemas.microsoft.com/office/drawing/2014/main" id="{3ACB3470-0EB9-4B42-869A-F6D9D2389C11}"/>
              </a:ext>
            </a:extLst>
          </p:cNvPr>
          <p:cNvSpPr/>
          <p:nvPr userDrawn="1"/>
        </p:nvSpPr>
        <p:spPr>
          <a:xfrm>
            <a:off x="4055313"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a:t>
            </a:r>
            <a:r>
              <a:rPr lang="de-DE" sz="2400">
                <a:solidFill>
                  <a:srgbClr val="015092"/>
                </a:solidFill>
                <a:latin typeface="Calibri" panose="020F0502020204030204" pitchFamily="34" charset="0"/>
                <a:cs typeface="Calibri" panose="020F0502020204030204" pitchFamily="34" charset="0"/>
              </a:rPr>
              <a:t>9</a:t>
            </a:r>
            <a:endParaRPr sz="2400">
              <a:solidFill>
                <a:srgbClr val="015092"/>
              </a:solidFill>
              <a:latin typeface="Calibri" panose="020F0502020204030204" pitchFamily="34" charset="0"/>
              <a:cs typeface="Calibri" panose="020F0502020204030204" pitchFamily="34" charset="0"/>
            </a:endParaRPr>
          </a:p>
        </p:txBody>
      </p:sp>
      <p:sp>
        <p:nvSpPr>
          <p:cNvPr id="22" name="Shape 3538">
            <a:extLst>
              <a:ext uri="{FF2B5EF4-FFF2-40B4-BE49-F238E27FC236}">
                <a16:creationId xmlns:a16="http://schemas.microsoft.com/office/drawing/2014/main" id="{BD2E93CF-7EB0-1D44-8FE8-B42CB15F1E38}"/>
              </a:ext>
            </a:extLst>
          </p:cNvPr>
          <p:cNvSpPr/>
          <p:nvPr userDrawn="1"/>
        </p:nvSpPr>
        <p:spPr>
          <a:xfrm>
            <a:off x="7547701" y="5103515"/>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lang="de-DE" sz="2400">
                <a:solidFill>
                  <a:srgbClr val="015092"/>
                </a:solidFill>
                <a:latin typeface="Calibri" panose="020F0502020204030204" pitchFamily="34" charset="0"/>
                <a:cs typeface="Calibri" panose="020F0502020204030204" pitchFamily="34" charset="0"/>
              </a:rPr>
              <a:t>12</a:t>
            </a:r>
            <a:endParaRPr sz="2400">
              <a:solidFill>
                <a:srgbClr val="015092"/>
              </a:solidFill>
              <a:latin typeface="Calibri" panose="020F0502020204030204" pitchFamily="34" charset="0"/>
              <a:cs typeface="Calibri" panose="020F0502020204030204" pitchFamily="34" charset="0"/>
            </a:endParaRPr>
          </a:p>
        </p:txBody>
      </p:sp>
      <p:sp>
        <p:nvSpPr>
          <p:cNvPr id="23" name="Shape 3538">
            <a:extLst>
              <a:ext uri="{FF2B5EF4-FFF2-40B4-BE49-F238E27FC236}">
                <a16:creationId xmlns:a16="http://schemas.microsoft.com/office/drawing/2014/main" id="{1CA058CB-FB2E-7B41-9FC5-4261D2748707}"/>
              </a:ext>
            </a:extLst>
          </p:cNvPr>
          <p:cNvSpPr/>
          <p:nvPr userDrawn="1"/>
        </p:nvSpPr>
        <p:spPr>
          <a:xfrm>
            <a:off x="2308791" y="2475684"/>
            <a:ext cx="402837" cy="55727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a:solidFill>
                  <a:srgbClr val="3484C9"/>
                </a:solidFill>
              </a:defRPr>
            </a:lvl1pPr>
          </a:lstStyle>
          <a:p>
            <a:r>
              <a:rPr sz="2400">
                <a:solidFill>
                  <a:srgbClr val="015092"/>
                </a:solidFill>
                <a:latin typeface="Calibri" panose="020F0502020204030204" pitchFamily="34" charset="0"/>
                <a:cs typeface="Calibri" panose="020F0502020204030204" pitchFamily="34" charset="0"/>
              </a:rPr>
              <a:t>05</a:t>
            </a:r>
          </a:p>
        </p:txBody>
      </p:sp>
      <p:sp>
        <p:nvSpPr>
          <p:cNvPr id="24" name="Shape 3539">
            <a:extLst>
              <a:ext uri="{FF2B5EF4-FFF2-40B4-BE49-F238E27FC236}">
                <a16:creationId xmlns:a16="http://schemas.microsoft.com/office/drawing/2014/main" id="{9FFAAAAB-BD81-254B-BB85-D3B92CADBECE}"/>
              </a:ext>
            </a:extLst>
          </p:cNvPr>
          <p:cNvSpPr/>
          <p:nvPr userDrawn="1"/>
        </p:nvSpPr>
        <p:spPr>
          <a:xfrm>
            <a:off x="2727791" y="2465838"/>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5" name="Inhaltsplatzhalter 1">
            <a:extLst>
              <a:ext uri="{FF2B5EF4-FFF2-40B4-BE49-F238E27FC236}">
                <a16:creationId xmlns:a16="http://schemas.microsoft.com/office/drawing/2014/main" id="{A948F616-4F52-274D-9802-62F7B100D2E0}"/>
              </a:ext>
            </a:extLst>
          </p:cNvPr>
          <p:cNvSpPr>
            <a:spLocks noGrp="1"/>
          </p:cNvSpPr>
          <p:nvPr>
            <p:ph idx="1"/>
          </p:nvPr>
        </p:nvSpPr>
        <p:spPr>
          <a:xfrm>
            <a:off x="383051" y="801295"/>
            <a:ext cx="11617325" cy="698184"/>
          </a:xfrm>
        </p:spPr>
        <p:txBody>
          <a:bodyPr>
            <a:normAutofit/>
          </a:bodyPr>
          <a:lstStyle/>
          <a:p>
            <a:r>
              <a:rPr lang="de-DE" b="1">
                <a:solidFill>
                  <a:srgbClr val="0F218B"/>
                </a:solidFill>
              </a:rPr>
              <a:t>Headline 3 – Edit </a:t>
            </a:r>
            <a:r>
              <a:rPr lang="de-DE" b="1" err="1">
                <a:solidFill>
                  <a:srgbClr val="0F218B"/>
                </a:solidFill>
              </a:rPr>
              <a:t>text</a:t>
            </a:r>
            <a:r>
              <a:rPr lang="de-DE" b="1">
                <a:solidFill>
                  <a:srgbClr val="0F218B"/>
                </a:solidFill>
              </a:rPr>
              <a:t> </a:t>
            </a:r>
            <a:r>
              <a:rPr lang="de-DE" b="1" err="1">
                <a:solidFill>
                  <a:srgbClr val="0F218B"/>
                </a:solidFill>
              </a:rPr>
              <a:t>here</a:t>
            </a:r>
            <a:r>
              <a:rPr lang="de-DE" b="1">
                <a:solidFill>
                  <a:srgbClr val="0F218B"/>
                </a:solidFill>
              </a:rPr>
              <a:t>.</a:t>
            </a:r>
            <a:endParaRPr lang="de-DE" b="1" i="1">
              <a:solidFill>
                <a:srgbClr val="0F218B"/>
              </a:solidFill>
            </a:endParaRPr>
          </a:p>
        </p:txBody>
      </p:sp>
      <p:sp>
        <p:nvSpPr>
          <p:cNvPr id="26" name="Shape 3539">
            <a:extLst>
              <a:ext uri="{FF2B5EF4-FFF2-40B4-BE49-F238E27FC236}">
                <a16:creationId xmlns:a16="http://schemas.microsoft.com/office/drawing/2014/main" id="{32B242B5-D413-7245-BEA1-FE249884F79E}"/>
              </a:ext>
            </a:extLst>
          </p:cNvPr>
          <p:cNvSpPr/>
          <p:nvPr userDrawn="1"/>
        </p:nvSpPr>
        <p:spPr>
          <a:xfrm>
            <a:off x="6188917" y="244375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7" name="Shape 3539">
            <a:extLst>
              <a:ext uri="{FF2B5EF4-FFF2-40B4-BE49-F238E27FC236}">
                <a16:creationId xmlns:a16="http://schemas.microsoft.com/office/drawing/2014/main" id="{44E594EA-C5DC-8D44-884B-A44AA0741311}"/>
              </a:ext>
            </a:extLst>
          </p:cNvPr>
          <p:cNvSpPr/>
          <p:nvPr userDrawn="1"/>
        </p:nvSpPr>
        <p:spPr>
          <a:xfrm>
            <a:off x="4501613" y="5134372"/>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
        <p:nvSpPr>
          <p:cNvPr id="28" name="Shape 3539">
            <a:extLst>
              <a:ext uri="{FF2B5EF4-FFF2-40B4-BE49-F238E27FC236}">
                <a16:creationId xmlns:a16="http://schemas.microsoft.com/office/drawing/2014/main" id="{6F33F5F3-AC6F-7047-9582-A2C841E188AD}"/>
              </a:ext>
            </a:extLst>
          </p:cNvPr>
          <p:cNvSpPr/>
          <p:nvPr userDrawn="1"/>
        </p:nvSpPr>
        <p:spPr>
          <a:xfrm>
            <a:off x="7962739" y="5112286"/>
            <a:ext cx="2468111" cy="5577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lgn="l" defTabSz="584200">
              <a:lnSpc>
                <a:spcPct val="120000"/>
              </a:lnSpc>
              <a:spcBef>
                <a:spcPts val="1000"/>
              </a:spcBef>
              <a:defRPr sz="1600">
                <a:solidFill>
                  <a:srgbClr val="4D4D4D"/>
                </a:solidFill>
                <a:latin typeface="Helvetica Neue Light"/>
                <a:ea typeface="Helvetica Neue Light"/>
                <a:cs typeface="Helvetica Neue Light"/>
                <a:sym typeface="Helvetica Neue Light"/>
              </a:defRPr>
            </a:lvl1pPr>
          </a:lstStyle>
          <a:p>
            <a:pPr>
              <a:lnSpc>
                <a:spcPct val="100000"/>
              </a:lnSpc>
            </a:pPr>
            <a:r>
              <a:rPr lang="de-DE" sz="1000">
                <a:solidFill>
                  <a:srgbClr val="707F86"/>
                </a:solidFill>
                <a:latin typeface="Calibri" panose="020F0502020204030204" pitchFamily="34" charset="0"/>
                <a:cs typeface="Calibri" panose="020F0502020204030204" pitchFamily="34" charset="0"/>
              </a:rPr>
              <a:t>Dummy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representing</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the</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you</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may</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add</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to</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this</a:t>
            </a:r>
            <a:r>
              <a:rPr lang="de-DE" sz="1000">
                <a:solidFill>
                  <a:srgbClr val="707F86"/>
                </a:solidFill>
                <a:latin typeface="Calibri" panose="020F0502020204030204" pitchFamily="34" charset="0"/>
                <a:cs typeface="Calibri" panose="020F0502020204030204" pitchFamily="34" charset="0"/>
              </a:rPr>
              <a:t> </a:t>
            </a:r>
            <a:r>
              <a:rPr lang="de-DE" sz="1000" err="1">
                <a:solidFill>
                  <a:srgbClr val="707F86"/>
                </a:solidFill>
                <a:latin typeface="Calibri" panose="020F0502020204030204" pitchFamily="34" charset="0"/>
                <a:cs typeface="Calibri" panose="020F0502020204030204" pitchFamily="34" charset="0"/>
              </a:rPr>
              <a:t>text</a:t>
            </a:r>
            <a:r>
              <a:rPr lang="de-DE" sz="1000">
                <a:solidFill>
                  <a:srgbClr val="707F86"/>
                </a:solidFill>
                <a:latin typeface="Calibri" panose="020F0502020204030204" pitchFamily="34" charset="0"/>
                <a:cs typeface="Calibri" panose="020F0502020204030204" pitchFamily="34" charset="0"/>
              </a:rPr>
              <a:t> box</a:t>
            </a:r>
          </a:p>
        </p:txBody>
      </p:sp>
    </p:spTree>
    <p:extLst>
      <p:ext uri="{BB962C8B-B14F-4D97-AF65-F5344CB8AC3E}">
        <p14:creationId xmlns:p14="http://schemas.microsoft.com/office/powerpoint/2010/main" val="1039301007"/>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6_ENTSO-E Graph 1">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35782FA8-C442-48E6-B4AE-F8E71F1528C6}"/>
              </a:ext>
            </a:extLst>
          </p:cNvPr>
          <p:cNvSpPr>
            <a:spLocks noGrp="1"/>
          </p:cNvSpPr>
          <p:nvPr>
            <p:ph type="title" hasCustomPrompt="1"/>
          </p:nvPr>
        </p:nvSpPr>
        <p:spPr>
          <a:xfrm>
            <a:off x="382588" y="296863"/>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Click </a:t>
            </a:r>
            <a:r>
              <a:rPr lang="de-DE" err="1"/>
              <a:t>here</a:t>
            </a:r>
            <a:r>
              <a:rPr lang="de-DE"/>
              <a:t> </a:t>
            </a:r>
            <a:r>
              <a:rPr lang="de-DE" err="1"/>
              <a:t>to</a:t>
            </a:r>
            <a:r>
              <a:rPr lang="de-DE"/>
              <a:t> </a:t>
            </a:r>
            <a:r>
              <a:rPr lang="de-DE" err="1"/>
              <a:t>edit</a:t>
            </a:r>
            <a:r>
              <a:rPr lang="de-DE"/>
              <a:t> Headline 1</a:t>
            </a:r>
          </a:p>
        </p:txBody>
      </p:sp>
      <p:sp>
        <p:nvSpPr>
          <p:cNvPr id="3" name="Inhaltsplatzhalter 10">
            <a:extLst>
              <a:ext uri="{FF2B5EF4-FFF2-40B4-BE49-F238E27FC236}">
                <a16:creationId xmlns:a16="http://schemas.microsoft.com/office/drawing/2014/main" id="{E54CE07E-D134-8945-B928-3A2AD7482FB9}"/>
              </a:ext>
            </a:extLst>
          </p:cNvPr>
          <p:cNvSpPr>
            <a:spLocks noGrp="1"/>
          </p:cNvSpPr>
          <p:nvPr>
            <p:ph idx="1"/>
          </p:nvPr>
        </p:nvSpPr>
        <p:spPr>
          <a:xfrm>
            <a:off x="388159" y="820513"/>
            <a:ext cx="11606646" cy="698594"/>
          </a:xfrm>
        </p:spPr>
        <p:txBody>
          <a:bodyPr>
            <a:normAutofit/>
          </a:bodyPr>
          <a:lstStyle/>
          <a:p>
            <a:r>
              <a:rPr lang="de-DE">
                <a:solidFill>
                  <a:srgbClr val="0F218B"/>
                </a:solidFill>
              </a:rPr>
              <a:t>Headline 3 – These SmartArt </a:t>
            </a:r>
            <a:r>
              <a:rPr lang="de-DE" err="1">
                <a:solidFill>
                  <a:srgbClr val="0F218B"/>
                </a:solidFill>
              </a:rPr>
              <a:t>charts</a:t>
            </a:r>
            <a:r>
              <a:rPr lang="de-DE">
                <a:solidFill>
                  <a:srgbClr val="0F218B"/>
                </a:solidFill>
              </a:rPr>
              <a:t> </a:t>
            </a:r>
            <a:r>
              <a:rPr lang="de-DE" err="1">
                <a:solidFill>
                  <a:srgbClr val="0F218B"/>
                </a:solidFill>
              </a:rPr>
              <a:t>can</a:t>
            </a:r>
            <a:r>
              <a:rPr lang="de-DE">
                <a:solidFill>
                  <a:srgbClr val="0F218B"/>
                </a:solidFill>
              </a:rPr>
              <a:t> </a:t>
            </a:r>
            <a:r>
              <a:rPr lang="de-DE" err="1">
                <a:solidFill>
                  <a:srgbClr val="0F218B"/>
                </a:solidFill>
              </a:rPr>
              <a:t>be</a:t>
            </a:r>
            <a:r>
              <a:rPr lang="de-DE">
                <a:solidFill>
                  <a:srgbClr val="0F218B"/>
                </a:solidFill>
              </a:rPr>
              <a:t> </a:t>
            </a:r>
            <a:r>
              <a:rPr lang="de-DE" err="1">
                <a:solidFill>
                  <a:srgbClr val="0F218B"/>
                </a:solidFill>
              </a:rPr>
              <a:t>edited</a:t>
            </a:r>
            <a:r>
              <a:rPr lang="de-DE">
                <a:solidFill>
                  <a:srgbClr val="0F218B"/>
                </a:solidFill>
              </a:rPr>
              <a:t> </a:t>
            </a:r>
            <a:r>
              <a:rPr lang="de-DE" err="1">
                <a:solidFill>
                  <a:srgbClr val="0F218B"/>
                </a:solidFill>
              </a:rPr>
              <a:t>directly</a:t>
            </a:r>
            <a:r>
              <a:rPr lang="de-DE">
                <a:solidFill>
                  <a:srgbClr val="0F218B"/>
                </a:solidFill>
              </a:rPr>
              <a:t> </a:t>
            </a:r>
            <a:r>
              <a:rPr lang="de-DE" err="1">
                <a:solidFill>
                  <a:srgbClr val="0F218B"/>
                </a:solidFill>
              </a:rPr>
              <a:t>by</a:t>
            </a:r>
            <a:r>
              <a:rPr lang="de-DE">
                <a:solidFill>
                  <a:srgbClr val="0F218B"/>
                </a:solidFill>
              </a:rPr>
              <a:t> </a:t>
            </a:r>
            <a:r>
              <a:rPr lang="de-DE" err="1">
                <a:solidFill>
                  <a:srgbClr val="0F218B"/>
                </a:solidFill>
              </a:rPr>
              <a:t>clicking</a:t>
            </a:r>
            <a:r>
              <a:rPr lang="de-DE">
                <a:solidFill>
                  <a:srgbClr val="0F218B"/>
                </a:solidFill>
              </a:rPr>
              <a:t> in </a:t>
            </a:r>
            <a:r>
              <a:rPr lang="de-DE" err="1">
                <a:solidFill>
                  <a:srgbClr val="0F218B"/>
                </a:solidFill>
              </a:rPr>
              <a:t>the</a:t>
            </a:r>
            <a:r>
              <a:rPr lang="de-DE">
                <a:solidFill>
                  <a:srgbClr val="0F218B"/>
                </a:solidFill>
              </a:rPr>
              <a:t> </a:t>
            </a:r>
            <a:r>
              <a:rPr lang="de-DE" err="1">
                <a:solidFill>
                  <a:srgbClr val="0F218B"/>
                </a:solidFill>
              </a:rPr>
              <a:t>elements</a:t>
            </a:r>
            <a:r>
              <a:rPr lang="de-DE">
                <a:solidFill>
                  <a:srgbClr val="0F218B"/>
                </a:solidFill>
              </a:rPr>
              <a:t>, </a:t>
            </a:r>
            <a:r>
              <a:rPr lang="de-DE" err="1">
                <a:solidFill>
                  <a:srgbClr val="0F218B"/>
                </a:solidFill>
              </a:rPr>
              <a:t>then</a:t>
            </a:r>
            <a:r>
              <a:rPr lang="de-DE">
                <a:solidFill>
                  <a:srgbClr val="0F218B"/>
                </a:solidFill>
              </a:rPr>
              <a:t> on SmartArt-Tools</a:t>
            </a:r>
          </a:p>
        </p:txBody>
      </p:sp>
      <p:graphicFrame>
        <p:nvGraphicFramePr>
          <p:cNvPr id="4" name="Diagramm 4" title="SmartArt-Grafik Platzhalter">
            <a:extLst>
              <a:ext uri="{FF2B5EF4-FFF2-40B4-BE49-F238E27FC236}">
                <a16:creationId xmlns:a16="http://schemas.microsoft.com/office/drawing/2014/main" id="{3D20D492-DCEB-1548-9F8A-4D5C573DEF13}"/>
              </a:ext>
            </a:extLst>
          </p:cNvPr>
          <p:cNvGraphicFramePr/>
          <p:nvPr userDrawn="1">
            <p:extLst>
              <p:ext uri="{D42A27DB-BD31-4B8C-83A1-F6EECF244321}">
                <p14:modId xmlns:p14="http://schemas.microsoft.com/office/powerpoint/2010/main" val="4051202203"/>
              </p:ext>
            </p:extLst>
          </p:nvPr>
        </p:nvGraphicFramePr>
        <p:xfrm>
          <a:off x="382588" y="2384884"/>
          <a:ext cx="11522075" cy="30598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41148049"/>
      </p:ext>
    </p:extLst>
  </p:cSld>
  <p:clrMapOvr>
    <a:masterClrMapping/>
  </p:clrMapOvr>
  <p:extLst>
    <p:ext uri="{DCECCB84-F9BA-43D5-87BE-67443E8EF086}">
      <p15:sldGuideLst xmlns:p15="http://schemas.microsoft.com/office/powerpoint/2012/main">
        <p15:guide id="1" orient="horz" pos="368">
          <p15:clr>
            <a:srgbClr val="A4A3A4"/>
          </p15:clr>
        </p15:guide>
        <p15:guide id="2" orient="horz" pos="913">
          <p15:clr>
            <a:srgbClr val="A4A3A4"/>
          </p15:clr>
        </p15:guide>
        <p15:guide id="3" orient="horz" pos="1049">
          <p15:clr>
            <a:srgbClr val="A4A3A4"/>
          </p15:clr>
        </p15:guide>
        <p15:guide id="4" orient="horz" pos="3634">
          <p15:clr>
            <a:srgbClr val="A4A3A4"/>
          </p15:clr>
        </p15:guide>
        <p15:guide id="5" pos="181">
          <p15:clr>
            <a:srgbClr val="A4A3A4"/>
          </p15:clr>
        </p15:guide>
        <p15:guide id="6" pos="7499">
          <p15:clr>
            <a:srgbClr val="A4A3A4"/>
          </p15:clr>
        </p15:guide>
      </p15:sldGuideLst>
    </p:ext>
  </p:extLs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9_ENTSO-E Thank you slide">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495600" y="2780928"/>
            <a:ext cx="11617788" cy="936104"/>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Tree>
    <p:extLst>
      <p:ext uri="{BB962C8B-B14F-4D97-AF65-F5344CB8AC3E}">
        <p14:creationId xmlns:p14="http://schemas.microsoft.com/office/powerpoint/2010/main" val="3729316571"/>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10_ENTSO-E Thank you slide_value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382588" y="134634"/>
            <a:ext cx="11426825" cy="936104"/>
          </a:xfrm>
          <a:prstGeom prst="rect">
            <a:avLst/>
          </a:prstGeom>
          <a:ln>
            <a:noFill/>
          </a:ln>
        </p:spPr>
        <p:txBody>
          <a:bodyPr anchor="ctr"/>
          <a:lstStyle>
            <a:lvl1pPr algn="ct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err="1"/>
              <a:t>Thank</a:t>
            </a:r>
            <a:r>
              <a:rPr lang="de-DE"/>
              <a:t> </a:t>
            </a:r>
            <a:r>
              <a:rPr lang="de-DE" err="1"/>
              <a:t>you</a:t>
            </a:r>
            <a:r>
              <a:rPr lang="de-DE"/>
              <a:t> </a:t>
            </a:r>
            <a:r>
              <a:rPr lang="de-DE" err="1"/>
              <a:t>very</a:t>
            </a:r>
            <a:r>
              <a:rPr lang="de-DE"/>
              <a:t> </a:t>
            </a:r>
            <a:r>
              <a:rPr lang="de-DE" err="1"/>
              <a:t>much</a:t>
            </a:r>
            <a:r>
              <a:rPr lang="de-DE"/>
              <a:t> </a:t>
            </a:r>
            <a:r>
              <a:rPr lang="de-DE" err="1"/>
              <a:t>for</a:t>
            </a:r>
            <a:r>
              <a:rPr lang="de-DE"/>
              <a:t> </a:t>
            </a:r>
            <a:r>
              <a:rPr lang="de-DE" err="1"/>
              <a:t>your</a:t>
            </a:r>
            <a:r>
              <a:rPr lang="de-DE"/>
              <a:t> </a:t>
            </a:r>
            <a:r>
              <a:rPr lang="de-DE" err="1"/>
              <a:t>attention</a:t>
            </a:r>
            <a:r>
              <a:rPr lang="de-DE"/>
              <a:t> </a:t>
            </a:r>
          </a:p>
        </p:txBody>
      </p:sp>
      <p:sp>
        <p:nvSpPr>
          <p:cNvPr id="3" name="Title 1">
            <a:extLst>
              <a:ext uri="{FF2B5EF4-FFF2-40B4-BE49-F238E27FC236}">
                <a16:creationId xmlns:a16="http://schemas.microsoft.com/office/drawing/2014/main" id="{8D053C00-E906-E444-8E28-BAE1FF9E76D0}"/>
              </a:ext>
            </a:extLst>
          </p:cNvPr>
          <p:cNvSpPr txBox="1">
            <a:spLocks/>
          </p:cNvSpPr>
          <p:nvPr userDrawn="1"/>
        </p:nvSpPr>
        <p:spPr>
          <a:xfrm>
            <a:off x="382587" y="1186850"/>
            <a:ext cx="11426825" cy="6318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0">
                <a:solidFill>
                  <a:schemeClr val="tx1">
                    <a:lumMod val="50000"/>
                  </a:schemeClr>
                </a:solidFill>
                <a:effectLst/>
                <a:latin typeface="Calibri" panose="020F0502020204030204" pitchFamily="34" charset="0"/>
                <a:cs typeface="Calibri" panose="020F0502020204030204" pitchFamily="34" charset="0"/>
              </a:rPr>
              <a:t>Our values define who we are, what we stand for and how we behave.</a:t>
            </a:r>
          </a:p>
          <a:p>
            <a:pPr algn="ctr"/>
            <a:r>
              <a:rPr lang="en-IE" sz="1800" b="0">
                <a:solidFill>
                  <a:schemeClr val="tx1">
                    <a:lumMod val="50000"/>
                  </a:schemeClr>
                </a:solidFill>
                <a:effectLst/>
                <a:latin typeface="Calibri" panose="020F0502020204030204" pitchFamily="34" charset="0"/>
                <a:cs typeface="Calibri" panose="020F0502020204030204" pitchFamily="34" charset="0"/>
              </a:rPr>
              <a:t>We all play a part in bringing them to life</a:t>
            </a:r>
            <a:r>
              <a:rPr lang="en-IE" sz="2000" b="0">
                <a:solidFill>
                  <a:schemeClr val="tx1">
                    <a:lumMod val="50000"/>
                  </a:schemeClr>
                </a:solidFill>
                <a:effectLst/>
                <a:latin typeface="Calibri" panose="020F0502020204030204" pitchFamily="34" charset="0"/>
                <a:cs typeface="Calibri" panose="020F0502020204030204" pitchFamily="34" charset="0"/>
              </a:rPr>
              <a:t>.</a:t>
            </a:r>
          </a:p>
          <a:p>
            <a:pPr algn="ctr"/>
            <a:r>
              <a:rPr lang="en-IE" sz="2000" b="0">
                <a:solidFill>
                  <a:schemeClr val="tx1">
                    <a:lumMod val="50000"/>
                  </a:schemeClr>
                </a:solidFill>
                <a:effectLst/>
                <a:latin typeface="Calibri" panose="020F0502020204030204" pitchFamily="34" charset="0"/>
                <a:cs typeface="Calibri" panose="020F0502020204030204" pitchFamily="34" charset="0"/>
              </a:rPr>
              <a:t> </a:t>
            </a:r>
            <a:endParaRPr lang="en-IE" sz="1050" b="0">
              <a:solidFill>
                <a:schemeClr val="tx1">
                  <a:lumMod val="50000"/>
                </a:schemeClr>
              </a:solidFill>
              <a:effectLst/>
              <a:latin typeface="Calibri" panose="020F0502020204030204" pitchFamily="34" charset="0"/>
              <a:cs typeface="Calibri" panose="020F0502020204030204" pitchFamily="34" charset="0"/>
            </a:endParaRPr>
          </a:p>
        </p:txBody>
      </p:sp>
      <p:sp>
        <p:nvSpPr>
          <p:cNvPr id="5" name="Titel 5">
            <a:extLst>
              <a:ext uri="{FF2B5EF4-FFF2-40B4-BE49-F238E27FC236}">
                <a16:creationId xmlns:a16="http://schemas.microsoft.com/office/drawing/2014/main" id="{7550E8E7-BAB3-40B9-AB4C-F3ABA9592AFF}"/>
              </a:ext>
            </a:extLst>
          </p:cNvPr>
          <p:cNvSpPr txBox="1">
            <a:spLocks/>
          </p:cNvSpPr>
          <p:nvPr userDrawn="1"/>
        </p:nvSpPr>
        <p:spPr>
          <a:xfrm>
            <a:off x="286875" y="5533432"/>
            <a:ext cx="11617788" cy="631871"/>
          </a:xfrm>
          <a:prstGeom prst="rect">
            <a:avLst/>
          </a:prstGeom>
          <a:ln>
            <a:noFill/>
          </a:ln>
        </p:spPr>
        <p:txBody>
          <a:bodyPr anchor="ctr"/>
          <a:lstStyle>
            <a:lvl1pPr algn="ctr"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en-US"/>
              <a:t>We are ENTSO-E</a:t>
            </a:r>
          </a:p>
        </p:txBody>
      </p:sp>
      <p:sp>
        <p:nvSpPr>
          <p:cNvPr id="6" name="Title 1">
            <a:extLst>
              <a:ext uri="{FF2B5EF4-FFF2-40B4-BE49-F238E27FC236}">
                <a16:creationId xmlns:a16="http://schemas.microsoft.com/office/drawing/2014/main" id="{70B34F4F-2938-408E-99E5-B9481D786209}"/>
              </a:ext>
            </a:extLst>
          </p:cNvPr>
          <p:cNvSpPr txBox="1">
            <a:spLocks/>
          </p:cNvSpPr>
          <p:nvPr userDrawn="1"/>
        </p:nvSpPr>
        <p:spPr>
          <a:xfrm>
            <a:off x="1201008"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deliver to the highest standards. We provide an environment in which people can develop to their full potential.</a:t>
            </a:r>
          </a:p>
        </p:txBody>
      </p:sp>
      <p:sp>
        <p:nvSpPr>
          <p:cNvPr id="7" name="Title 1">
            <a:extLst>
              <a:ext uri="{FF2B5EF4-FFF2-40B4-BE49-F238E27FC236}">
                <a16:creationId xmlns:a16="http://schemas.microsoft.com/office/drawing/2014/main" id="{81A3B0E4-3084-4984-B778-6DEE61707D69}"/>
              </a:ext>
            </a:extLst>
          </p:cNvPr>
          <p:cNvSpPr txBox="1">
            <a:spLocks/>
          </p:cNvSpPr>
          <p:nvPr userDrawn="1"/>
        </p:nvSpPr>
        <p:spPr>
          <a:xfrm>
            <a:off x="1201009"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EXCELLENCE</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1" name="Gruppieren 10">
            <a:extLst>
              <a:ext uri="{FF2B5EF4-FFF2-40B4-BE49-F238E27FC236}">
                <a16:creationId xmlns:a16="http://schemas.microsoft.com/office/drawing/2014/main" id="{82D4A0DE-6C67-44B0-B22A-C0A05BBC69FC}"/>
              </a:ext>
            </a:extLst>
          </p:cNvPr>
          <p:cNvGrpSpPr/>
          <p:nvPr userDrawn="1"/>
        </p:nvGrpSpPr>
        <p:grpSpPr>
          <a:xfrm>
            <a:off x="1376411" y="2083344"/>
            <a:ext cx="1089193" cy="1118842"/>
            <a:chOff x="1478254" y="1759825"/>
            <a:chExt cx="1089193" cy="1118842"/>
          </a:xfrm>
        </p:grpSpPr>
        <p:sp>
          <p:nvSpPr>
            <p:cNvPr id="2" name="Ellipse 1">
              <a:extLst>
                <a:ext uri="{FF2B5EF4-FFF2-40B4-BE49-F238E27FC236}">
                  <a16:creationId xmlns:a16="http://schemas.microsoft.com/office/drawing/2014/main" id="{EF03CA22-6B13-49DE-A795-8B07042FA0BE}"/>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161B2F95-9B35-4040-81B2-ACDE054BDD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78254" y="1798667"/>
              <a:ext cx="1080000" cy="1080000"/>
            </a:xfrm>
            <a:prstGeom prst="rect">
              <a:avLst/>
            </a:prstGeom>
          </p:spPr>
        </p:pic>
      </p:grpSp>
      <p:sp>
        <p:nvSpPr>
          <p:cNvPr id="12" name="Title 1">
            <a:extLst>
              <a:ext uri="{FF2B5EF4-FFF2-40B4-BE49-F238E27FC236}">
                <a16:creationId xmlns:a16="http://schemas.microsoft.com/office/drawing/2014/main" id="{E81CF4DD-25A2-40F4-952B-66B4466BBD93}"/>
              </a:ext>
            </a:extLst>
          </p:cNvPr>
          <p:cNvSpPr txBox="1">
            <a:spLocks/>
          </p:cNvSpPr>
          <p:nvPr userDrawn="1"/>
        </p:nvSpPr>
        <p:spPr>
          <a:xfrm>
            <a:off x="3287689"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trust each other, we are transparent and we empower people. We respect diversity.</a:t>
            </a:r>
          </a:p>
        </p:txBody>
      </p:sp>
      <p:sp>
        <p:nvSpPr>
          <p:cNvPr id="13" name="Title 1">
            <a:extLst>
              <a:ext uri="{FF2B5EF4-FFF2-40B4-BE49-F238E27FC236}">
                <a16:creationId xmlns:a16="http://schemas.microsoft.com/office/drawing/2014/main" id="{33B85503-5C78-444D-B346-AB59AA416AC8}"/>
              </a:ext>
            </a:extLst>
          </p:cNvPr>
          <p:cNvSpPr txBox="1">
            <a:spLocks/>
          </p:cNvSpPr>
          <p:nvPr userDrawn="1"/>
        </p:nvSpPr>
        <p:spPr>
          <a:xfrm>
            <a:off x="3287688"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TRUST</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4" name="Gruppieren 13">
            <a:extLst>
              <a:ext uri="{FF2B5EF4-FFF2-40B4-BE49-F238E27FC236}">
                <a16:creationId xmlns:a16="http://schemas.microsoft.com/office/drawing/2014/main" id="{B5475377-A926-4847-B972-EA12DF6C0701}"/>
              </a:ext>
            </a:extLst>
          </p:cNvPr>
          <p:cNvGrpSpPr/>
          <p:nvPr userDrawn="1"/>
        </p:nvGrpSpPr>
        <p:grpSpPr>
          <a:xfrm>
            <a:off x="3463091" y="2083344"/>
            <a:ext cx="1089193" cy="1118842"/>
            <a:chOff x="1478254" y="1759825"/>
            <a:chExt cx="1089193" cy="1118842"/>
          </a:xfrm>
        </p:grpSpPr>
        <p:sp>
          <p:nvSpPr>
            <p:cNvPr id="15" name="Ellipse 14">
              <a:extLst>
                <a:ext uri="{FF2B5EF4-FFF2-40B4-BE49-F238E27FC236}">
                  <a16:creationId xmlns:a16="http://schemas.microsoft.com/office/drawing/2014/main" id="{13BB04B6-217B-499D-8F98-894FB375B2F9}"/>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6" name="Grafik 15">
              <a:extLst>
                <a:ext uri="{FF2B5EF4-FFF2-40B4-BE49-F238E27FC236}">
                  <a16:creationId xmlns:a16="http://schemas.microsoft.com/office/drawing/2014/main" id="{2760D55D-13ED-4E94-966A-95F12368925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78254" y="1798667"/>
              <a:ext cx="1080000" cy="1080000"/>
            </a:xfrm>
            <a:prstGeom prst="rect">
              <a:avLst/>
            </a:prstGeom>
          </p:spPr>
        </p:pic>
      </p:grpSp>
      <p:sp>
        <p:nvSpPr>
          <p:cNvPr id="17" name="Title 1">
            <a:extLst>
              <a:ext uri="{FF2B5EF4-FFF2-40B4-BE49-F238E27FC236}">
                <a16:creationId xmlns:a16="http://schemas.microsoft.com/office/drawing/2014/main" id="{E979720F-B102-477C-A18C-F42F69F7B3FA}"/>
              </a:ext>
            </a:extLst>
          </p:cNvPr>
          <p:cNvSpPr txBox="1">
            <a:spLocks/>
          </p:cNvSpPr>
          <p:nvPr userDrawn="1"/>
        </p:nvSpPr>
        <p:spPr>
          <a:xfrm>
            <a:off x="537600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act in the interest of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ENTSO-E</a:t>
            </a:r>
          </a:p>
        </p:txBody>
      </p:sp>
      <p:sp>
        <p:nvSpPr>
          <p:cNvPr id="18" name="Title 1">
            <a:extLst>
              <a:ext uri="{FF2B5EF4-FFF2-40B4-BE49-F238E27FC236}">
                <a16:creationId xmlns:a16="http://schemas.microsoft.com/office/drawing/2014/main" id="{DEDA1B90-9F8A-4C63-B8FF-D940062EC4C4}"/>
              </a:ext>
            </a:extLst>
          </p:cNvPr>
          <p:cNvSpPr txBox="1">
            <a:spLocks/>
          </p:cNvSpPr>
          <p:nvPr userDrawn="1"/>
        </p:nvSpPr>
        <p:spPr>
          <a:xfrm>
            <a:off x="537600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INTEGRITY</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955A5FDF-13A6-4E3F-98FC-5D8B5F750CF6}"/>
              </a:ext>
            </a:extLst>
          </p:cNvPr>
          <p:cNvGrpSpPr/>
          <p:nvPr userDrawn="1"/>
        </p:nvGrpSpPr>
        <p:grpSpPr>
          <a:xfrm>
            <a:off x="5551403" y="2024327"/>
            <a:ext cx="1089193" cy="1139017"/>
            <a:chOff x="1478254" y="1700808"/>
            <a:chExt cx="1089193" cy="1139017"/>
          </a:xfrm>
        </p:grpSpPr>
        <p:sp>
          <p:nvSpPr>
            <p:cNvPr id="20" name="Ellipse 19">
              <a:extLst>
                <a:ext uri="{FF2B5EF4-FFF2-40B4-BE49-F238E27FC236}">
                  <a16:creationId xmlns:a16="http://schemas.microsoft.com/office/drawing/2014/main" id="{7B46EB16-3C21-4C1F-96E5-A09D69B4EA5B}"/>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1" name="Grafik 20">
              <a:extLst>
                <a:ext uri="{FF2B5EF4-FFF2-40B4-BE49-F238E27FC236}">
                  <a16:creationId xmlns:a16="http://schemas.microsoft.com/office/drawing/2014/main" id="{4B4C9A02-66CE-4BBC-A5CB-9F9670516C1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78254" y="1700808"/>
              <a:ext cx="1080000" cy="1080000"/>
            </a:xfrm>
            <a:prstGeom prst="rect">
              <a:avLst/>
            </a:prstGeom>
          </p:spPr>
        </p:pic>
      </p:grpSp>
      <p:sp>
        <p:nvSpPr>
          <p:cNvPr id="22" name="Title 1">
            <a:extLst>
              <a:ext uri="{FF2B5EF4-FFF2-40B4-BE49-F238E27FC236}">
                <a16:creationId xmlns:a16="http://schemas.microsoft.com/office/drawing/2014/main" id="{2E634EBD-DFF6-43C8-9422-8F16AAB96C86}"/>
              </a:ext>
            </a:extLst>
          </p:cNvPr>
          <p:cNvSpPr txBox="1">
            <a:spLocks/>
          </p:cNvSpPr>
          <p:nvPr userDrawn="1"/>
        </p:nvSpPr>
        <p:spPr>
          <a:xfrm>
            <a:off x="7392263"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care about people. We work transversal and we support each other. We celebrate success.</a:t>
            </a:r>
          </a:p>
        </p:txBody>
      </p:sp>
      <p:sp>
        <p:nvSpPr>
          <p:cNvPr id="23" name="Title 1">
            <a:extLst>
              <a:ext uri="{FF2B5EF4-FFF2-40B4-BE49-F238E27FC236}">
                <a16:creationId xmlns:a16="http://schemas.microsoft.com/office/drawing/2014/main" id="{2B8B0EDA-AFDC-4A3F-8B48-271A245E4727}"/>
              </a:ext>
            </a:extLst>
          </p:cNvPr>
          <p:cNvSpPr txBox="1">
            <a:spLocks/>
          </p:cNvSpPr>
          <p:nvPr userDrawn="1"/>
        </p:nvSpPr>
        <p:spPr>
          <a:xfrm>
            <a:off x="7392262"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TEAM</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4" name="Gruppieren 23">
            <a:extLst>
              <a:ext uri="{FF2B5EF4-FFF2-40B4-BE49-F238E27FC236}">
                <a16:creationId xmlns:a16="http://schemas.microsoft.com/office/drawing/2014/main" id="{DB57394F-A3ED-46EA-ACEB-FE66F27FAB09}"/>
              </a:ext>
            </a:extLst>
          </p:cNvPr>
          <p:cNvGrpSpPr/>
          <p:nvPr userDrawn="1"/>
        </p:nvGrpSpPr>
        <p:grpSpPr>
          <a:xfrm>
            <a:off x="7576858" y="2080275"/>
            <a:ext cx="1080000" cy="1083069"/>
            <a:chOff x="1487447" y="1756756"/>
            <a:chExt cx="1080000" cy="1083069"/>
          </a:xfrm>
        </p:grpSpPr>
        <p:sp>
          <p:nvSpPr>
            <p:cNvPr id="25" name="Ellipse 24">
              <a:extLst>
                <a:ext uri="{FF2B5EF4-FFF2-40B4-BE49-F238E27FC236}">
                  <a16:creationId xmlns:a16="http://schemas.microsoft.com/office/drawing/2014/main" id="{047968BE-8FA5-46E6-AEB4-7BBD707663C8}"/>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7EB613B2-536A-4138-AE88-6840149C7A1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
        <p:nvSpPr>
          <p:cNvPr id="27" name="Title 1">
            <a:extLst>
              <a:ext uri="{FF2B5EF4-FFF2-40B4-BE49-F238E27FC236}">
                <a16:creationId xmlns:a16="http://schemas.microsoft.com/office/drawing/2014/main" id="{EC54E769-6637-4291-8E33-04784D80068D}"/>
              </a:ext>
            </a:extLst>
          </p:cNvPr>
          <p:cNvSpPr txBox="1">
            <a:spLocks/>
          </p:cNvSpPr>
          <p:nvPr userDrawn="1"/>
        </p:nvSpPr>
        <p:spPr>
          <a:xfrm>
            <a:off x="9336361" y="3357232"/>
            <a:ext cx="1440000" cy="2160000"/>
          </a:xfrm>
          <a:prstGeom prst="rect">
            <a:avLst/>
          </a:prstGeom>
          <a:solidFill>
            <a:srgbClr val="009992"/>
          </a:solidFill>
        </p:spPr>
        <p:txBody>
          <a:bodyPr vert="horz" lIns="91440" tIns="792000" rIns="91440" bIns="45720" rtlCol="0" anchor="t" anchorCtr="0">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200" b="0">
                <a:solidFill>
                  <a:schemeClr val="bg1"/>
                </a:solidFill>
                <a:effectLst/>
                <a:latin typeface="Calibri" panose="020F0502020204030204" pitchFamily="34" charset="0"/>
                <a:cs typeface="Calibri" panose="020F0502020204030204" pitchFamily="34" charset="0"/>
              </a:rPr>
              <a:t>We are a learning organisation. </a:t>
            </a:r>
            <a:br>
              <a:rPr lang="en-IE" sz="1200" b="0">
                <a:solidFill>
                  <a:schemeClr val="bg1"/>
                </a:solidFill>
                <a:effectLst/>
                <a:latin typeface="Calibri" panose="020F0502020204030204" pitchFamily="34" charset="0"/>
                <a:cs typeface="Calibri" panose="020F0502020204030204" pitchFamily="34" charset="0"/>
              </a:rPr>
            </a:br>
            <a:r>
              <a:rPr lang="en-IE" sz="1200" b="0">
                <a:solidFill>
                  <a:schemeClr val="bg1"/>
                </a:solidFill>
                <a:effectLst/>
                <a:latin typeface="Calibri" panose="020F0502020204030204" pitchFamily="34" charset="0"/>
                <a:cs typeface="Calibri" panose="020F0502020204030204" pitchFamily="34" charset="0"/>
              </a:rPr>
              <a:t>We explore new paths and solutions.</a:t>
            </a:r>
          </a:p>
        </p:txBody>
      </p:sp>
      <p:sp>
        <p:nvSpPr>
          <p:cNvPr id="28" name="Title 1">
            <a:extLst>
              <a:ext uri="{FF2B5EF4-FFF2-40B4-BE49-F238E27FC236}">
                <a16:creationId xmlns:a16="http://schemas.microsoft.com/office/drawing/2014/main" id="{1EAE1D68-1D65-449A-A1D4-1C7A4EE8D7F3}"/>
              </a:ext>
            </a:extLst>
          </p:cNvPr>
          <p:cNvSpPr txBox="1">
            <a:spLocks/>
          </p:cNvSpPr>
          <p:nvPr userDrawn="1"/>
        </p:nvSpPr>
        <p:spPr>
          <a:xfrm>
            <a:off x="9336360" y="3396074"/>
            <a:ext cx="1440000" cy="4794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800" b="1" kern="1200">
                <a:solidFill>
                  <a:schemeClr val="tx1"/>
                </a:solidFill>
                <a:latin typeface="Century Gothic" panose="020B0502020202020204" pitchFamily="34" charset="0"/>
                <a:ea typeface="+mj-ea"/>
                <a:cs typeface="+mj-cs"/>
              </a:defRPr>
            </a:lvl1pPr>
          </a:lstStyle>
          <a:p>
            <a:pPr algn="ctr"/>
            <a:r>
              <a:rPr lang="en-IE" sz="1800" b="1">
                <a:solidFill>
                  <a:schemeClr val="bg1"/>
                </a:solidFill>
                <a:effectLst/>
                <a:latin typeface="Calibri" panose="020F0502020204030204" pitchFamily="34" charset="0"/>
                <a:cs typeface="Calibri" panose="020F0502020204030204" pitchFamily="34" charset="0"/>
              </a:rPr>
              <a:t>FUTURE THINKING</a:t>
            </a:r>
            <a:endParaRPr lang="en-IE" sz="1050" b="1">
              <a:solidFill>
                <a:schemeClr val="bg1"/>
              </a:solidFill>
              <a:effectLst/>
              <a:latin typeface="Calibri" panose="020F0502020204030204" pitchFamily="34" charset="0"/>
              <a:cs typeface="Calibri" panose="020F0502020204030204" pitchFamily="34" charset="0"/>
            </a:endParaRPr>
          </a:p>
        </p:txBody>
      </p:sp>
      <p:grpSp>
        <p:nvGrpSpPr>
          <p:cNvPr id="29" name="Gruppieren 28">
            <a:extLst>
              <a:ext uri="{FF2B5EF4-FFF2-40B4-BE49-F238E27FC236}">
                <a16:creationId xmlns:a16="http://schemas.microsoft.com/office/drawing/2014/main" id="{3C70C999-7CBE-4D11-A6B2-D77A57C5B0AD}"/>
              </a:ext>
            </a:extLst>
          </p:cNvPr>
          <p:cNvGrpSpPr/>
          <p:nvPr userDrawn="1"/>
        </p:nvGrpSpPr>
        <p:grpSpPr>
          <a:xfrm>
            <a:off x="9520956" y="2080275"/>
            <a:ext cx="1080000" cy="1083069"/>
            <a:chOff x="1487447" y="1756756"/>
            <a:chExt cx="1080000" cy="1083069"/>
          </a:xfrm>
        </p:grpSpPr>
        <p:sp>
          <p:nvSpPr>
            <p:cNvPr id="30" name="Ellipse 29">
              <a:extLst>
                <a:ext uri="{FF2B5EF4-FFF2-40B4-BE49-F238E27FC236}">
                  <a16:creationId xmlns:a16="http://schemas.microsoft.com/office/drawing/2014/main" id="{29D45C60-2B3F-49B7-BD2B-64F936E7A262}"/>
                </a:ext>
              </a:extLst>
            </p:cNvPr>
            <p:cNvSpPr/>
            <p:nvPr userDrawn="1"/>
          </p:nvSpPr>
          <p:spPr>
            <a:xfrm>
              <a:off x="1487447" y="1759825"/>
              <a:ext cx="1080000" cy="1080000"/>
            </a:xfrm>
            <a:prstGeom prst="ellipse">
              <a:avLst/>
            </a:prstGeom>
            <a:noFill/>
            <a:ln w="603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1" name="Grafik 30">
              <a:extLst>
                <a:ext uri="{FF2B5EF4-FFF2-40B4-BE49-F238E27FC236}">
                  <a16:creationId xmlns:a16="http://schemas.microsoft.com/office/drawing/2014/main" id="{C7C06749-CCF9-45D3-B10D-3B95BF64A939}"/>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487447" y="1756756"/>
              <a:ext cx="1080000" cy="1080000"/>
            </a:xfrm>
            <a:prstGeom prst="rect">
              <a:avLst/>
            </a:prstGeom>
          </p:spPr>
        </p:pic>
      </p:grpSp>
    </p:spTree>
    <p:extLst>
      <p:ext uri="{BB962C8B-B14F-4D97-AF65-F5344CB8AC3E}">
        <p14:creationId xmlns:p14="http://schemas.microsoft.com/office/powerpoint/2010/main" val="3806496954"/>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11_ENTSO-E Key take-aways">
    <p:spTree>
      <p:nvGrpSpPr>
        <p:cNvPr id="1" name=""/>
        <p:cNvGrpSpPr/>
        <p:nvPr/>
      </p:nvGrpSpPr>
      <p:grpSpPr>
        <a:xfrm>
          <a:off x="0" y="0"/>
          <a:ext cx="0" cy="0"/>
          <a:chOff x="0" y="0"/>
          <a:chExt cx="0" cy="0"/>
        </a:xfrm>
      </p:grpSpPr>
      <p:sp>
        <p:nvSpPr>
          <p:cNvPr id="9" name="Titel 5">
            <a:extLst>
              <a:ext uri="{FF2B5EF4-FFF2-40B4-BE49-F238E27FC236}">
                <a16:creationId xmlns:a16="http://schemas.microsoft.com/office/drawing/2014/main" id="{2969A1AE-602A-4090-9F07-9C4BA829BCF0}"/>
              </a:ext>
            </a:extLst>
          </p:cNvPr>
          <p:cNvSpPr>
            <a:spLocks noGrp="1"/>
          </p:cNvSpPr>
          <p:nvPr>
            <p:ph type="title" hasCustomPrompt="1"/>
          </p:nvPr>
        </p:nvSpPr>
        <p:spPr>
          <a:xfrm>
            <a:off x="286346" y="476672"/>
            <a:ext cx="11617788" cy="936104"/>
          </a:xfrm>
          <a:prstGeom prst="rect">
            <a:avLst/>
          </a:prstGeom>
          <a:ln>
            <a:noFill/>
          </a:ln>
        </p:spPr>
        <p:txBody>
          <a:bodyPr anchor="t"/>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Key </a:t>
            </a:r>
            <a:r>
              <a:rPr lang="de-DE" err="1"/>
              <a:t>take-aways</a:t>
            </a:r>
            <a:endParaRPr lang="de-DE"/>
          </a:p>
        </p:txBody>
      </p:sp>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nSpc>
                <a:spcPts val="2600"/>
              </a:lnSpc>
              <a:spcBef>
                <a:spcPts val="0"/>
              </a:spcBef>
              <a:buNone/>
              <a:defRPr sz="2000" b="0">
                <a:solidFill>
                  <a:schemeClr val="tx1"/>
                </a:solidFill>
                <a:latin typeface="Calibri" panose="020F0502020204030204" pitchFamily="34" charset="0"/>
                <a:cs typeface="Calibri" panose="020F0502020204030204" pitchFamily="34" charset="0"/>
              </a:defRPr>
            </a:lvl1pPr>
          </a:lstStyle>
          <a:p>
            <a:pPr lvl="0"/>
            <a:r>
              <a:rPr lang="de-DE"/>
              <a:t>Text</a:t>
            </a:r>
          </a:p>
        </p:txBody>
      </p:sp>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035228820"/>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12_ENTSO-E Questions">
    <p:spTree>
      <p:nvGrpSpPr>
        <p:cNvPr id="1" name=""/>
        <p:cNvGrpSpPr/>
        <p:nvPr/>
      </p:nvGrpSpPr>
      <p:grpSpPr>
        <a:xfrm>
          <a:off x="0" y="0"/>
          <a:ext cx="0" cy="0"/>
          <a:chOff x="0" y="0"/>
          <a:chExt cx="0" cy="0"/>
        </a:xfrm>
      </p:grpSpPr>
      <p:sp>
        <p:nvSpPr>
          <p:cNvPr id="10" name="Textplatzhalter 11">
            <a:extLst>
              <a:ext uri="{FF2B5EF4-FFF2-40B4-BE49-F238E27FC236}">
                <a16:creationId xmlns:a16="http://schemas.microsoft.com/office/drawing/2014/main" id="{1EA47735-D6D7-44D9-B6A3-427A4B272959}"/>
              </a:ext>
            </a:extLst>
          </p:cNvPr>
          <p:cNvSpPr>
            <a:spLocks noGrp="1"/>
          </p:cNvSpPr>
          <p:nvPr>
            <p:ph type="body" sz="quarter" idx="12" hasCustomPrompt="1"/>
          </p:nvPr>
        </p:nvSpPr>
        <p:spPr>
          <a:xfrm>
            <a:off x="286346" y="1546412"/>
            <a:ext cx="11617788" cy="4330860"/>
          </a:xfrm>
          <a:prstGeom prst="rect">
            <a:avLst/>
          </a:prstGeom>
          <a:ln>
            <a:noFill/>
          </a:ln>
        </p:spPr>
        <p:txBody>
          <a:bodyPr anchor="ctr">
            <a:normAutofit/>
          </a:bodyPr>
          <a:lstStyle>
            <a:lvl1pPr marL="0" indent="0" algn="ctr">
              <a:lnSpc>
                <a:spcPts val="2600"/>
              </a:lnSpc>
              <a:spcBef>
                <a:spcPts val="0"/>
              </a:spcBef>
              <a:buNone/>
              <a:tabLst>
                <a:tab pos="3763963" algn="l"/>
              </a:tabLst>
              <a:defRPr sz="2800" b="1">
                <a:solidFill>
                  <a:srgbClr val="0F218B"/>
                </a:solidFill>
                <a:latin typeface="Calibri" panose="020F0502020204030204" pitchFamily="34" charset="0"/>
                <a:cs typeface="Calibri" panose="020F0502020204030204" pitchFamily="34" charset="0"/>
              </a:defRPr>
            </a:lvl1pPr>
          </a:lstStyle>
          <a:p>
            <a:pPr lvl="0"/>
            <a:r>
              <a:rPr lang="de-DE"/>
              <a:t>Questions?</a:t>
            </a:r>
          </a:p>
        </p:txBody>
      </p:sp>
      <p:sp>
        <p:nvSpPr>
          <p:cNvPr id="2" name="TextBox 1">
            <a:extLst>
              <a:ext uri="{FF2B5EF4-FFF2-40B4-BE49-F238E27FC236}">
                <a16:creationId xmlns:a16="http://schemas.microsoft.com/office/drawing/2014/main" id="{ED24F55E-FB99-4958-B7AF-F28A79322EB2}"/>
              </a:ext>
            </a:extLst>
          </p:cNvPr>
          <p:cNvSpPr txBox="1"/>
          <p:nvPr userDrawn="1"/>
        </p:nvSpPr>
        <p:spPr>
          <a:xfrm>
            <a:off x="5447928" y="4149080"/>
            <a:ext cx="3384376" cy="369332"/>
          </a:xfrm>
          <a:prstGeom prst="rect">
            <a:avLst/>
          </a:prstGeom>
          <a:noFill/>
        </p:spPr>
        <p:txBody>
          <a:bodyPr wrap="square" rtlCol="0">
            <a:spAutoFit/>
          </a:bodyPr>
          <a:lstStyle/>
          <a:p>
            <a:r>
              <a:rPr lang="en-US">
                <a:solidFill>
                  <a:srgbClr val="0F218B"/>
                </a:solidFill>
                <a:latin typeface="Calibri" panose="020F0502020204030204" pitchFamily="34" charset="0"/>
                <a:cs typeface="Calibri" panose="020F0502020204030204" pitchFamily="34" charset="0"/>
              </a:rPr>
              <a:t>contact:</a:t>
            </a:r>
            <a:endParaRPr lang="en-GB">
              <a:solidFill>
                <a:srgbClr val="0F218B"/>
              </a:solidFill>
              <a:latin typeface="Calibri" panose="020F0502020204030204" pitchFamily="34" charset="0"/>
              <a:cs typeface="Calibri" panose="020F0502020204030204" pitchFamily="34" charset="0"/>
            </a:endParaRPr>
          </a:p>
        </p:txBody>
      </p:sp>
      <p:sp>
        <p:nvSpPr>
          <p:cNvPr id="5" name="Rechteck 1">
            <a:extLst>
              <a:ext uri="{FF2B5EF4-FFF2-40B4-BE49-F238E27FC236}">
                <a16:creationId xmlns:a16="http://schemas.microsoft.com/office/drawing/2014/main" id="{C2D06D34-321E-4E67-BD6C-917AD342E7D4}"/>
              </a:ext>
            </a:extLst>
          </p:cNvPr>
          <p:cNvSpPr/>
          <p:nvPr userDrawn="1"/>
        </p:nvSpPr>
        <p:spPr>
          <a:xfrm rot="5400000" flipH="1">
            <a:off x="6064640" y="3063656"/>
            <a:ext cx="61200" cy="180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2196219342"/>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1.xml><?xml version="1.0" encoding="utf-8"?>
<p:sldLayout xmlns:a="http://schemas.openxmlformats.org/drawingml/2006/main" xmlns:r="http://schemas.openxmlformats.org/officeDocument/2006/relationships" xmlns:p="http://schemas.openxmlformats.org/presentationml/2006/main" userDrawn="1">
  <p:cSld name="Key take-aways">
    <p:spTree>
      <p:nvGrpSpPr>
        <p:cNvPr id="1" name=""/>
        <p:cNvGrpSpPr/>
        <p:nvPr/>
      </p:nvGrpSpPr>
      <p:grpSpPr>
        <a:xfrm>
          <a:off x="0" y="0"/>
          <a:ext cx="0" cy="0"/>
          <a:chOff x="0" y="0"/>
          <a:chExt cx="0" cy="0"/>
        </a:xfrm>
      </p:grpSpPr>
      <p:sp>
        <p:nvSpPr>
          <p:cNvPr id="4" name="Rechteck 1">
            <a:extLst>
              <a:ext uri="{FF2B5EF4-FFF2-40B4-BE49-F238E27FC236}">
                <a16:creationId xmlns:a16="http://schemas.microsoft.com/office/drawing/2014/main" id="{9B4626A2-3A46-4841-8EA9-2789E9CF76F6}"/>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2" name="Titel 5">
            <a:extLst>
              <a:ext uri="{FF2B5EF4-FFF2-40B4-BE49-F238E27FC236}">
                <a16:creationId xmlns:a16="http://schemas.microsoft.com/office/drawing/2014/main" id="{CC239E32-0ED0-179F-01FE-2FD5A5B41DA6}"/>
              </a:ext>
            </a:extLst>
          </p:cNvPr>
          <p:cNvSpPr>
            <a:spLocks noGrp="1"/>
          </p:cNvSpPr>
          <p:nvPr>
            <p:ph type="title" hasCustomPrompt="1"/>
          </p:nvPr>
        </p:nvSpPr>
        <p:spPr>
          <a:xfrm>
            <a:off x="382588" y="462201"/>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14" name="Text Placeholder 13">
            <a:extLst>
              <a:ext uri="{FF2B5EF4-FFF2-40B4-BE49-F238E27FC236}">
                <a16:creationId xmlns:a16="http://schemas.microsoft.com/office/drawing/2014/main" id="{67941A95-B6BA-8C8C-2149-B16630EE0092}"/>
              </a:ext>
            </a:extLst>
          </p:cNvPr>
          <p:cNvSpPr>
            <a:spLocks noGrp="1"/>
          </p:cNvSpPr>
          <p:nvPr>
            <p:ph type="body" sz="quarter" idx="10" hasCustomPrompt="1"/>
          </p:nvPr>
        </p:nvSpPr>
        <p:spPr>
          <a:xfrm>
            <a:off x="273050" y="1216025"/>
            <a:ext cx="11726863" cy="4900613"/>
          </a:xfrm>
          <a:prstGeom prst="rect">
            <a:avLst/>
          </a:prstGeom>
        </p:spPr>
        <p:txBody>
          <a:bodyPr/>
          <a:lstStyle>
            <a:lvl1pPr marL="285750" indent="-285750">
              <a:buFont typeface="Arial" panose="020B0604020202020204" pitchFamily="34" charset="0"/>
              <a:buChar char="•"/>
              <a:defRPr/>
            </a:lvl1pPr>
            <a:lvl2pPr marL="742950" indent="-285750">
              <a:buFont typeface="Courier New" panose="02070309020205020404" pitchFamily="49" charset="0"/>
              <a:buChar char="o"/>
              <a:defRPr/>
            </a:lvl2pPr>
            <a:lvl3pPr marL="1200150" indent="-285750">
              <a:buFont typeface="Wingdings" panose="05000000000000000000" pitchFamily="2" charset="2"/>
              <a:buChar char="§"/>
              <a:defRPr/>
            </a:lvl3pPr>
          </a:lstStyle>
          <a:p>
            <a:pPr lvl="0"/>
            <a:r>
              <a:rPr lang="en-US"/>
              <a:t>First Level</a:t>
            </a:r>
          </a:p>
          <a:p>
            <a:pPr lvl="1"/>
            <a:r>
              <a:rPr lang="en-US"/>
              <a:t>Second level</a:t>
            </a:r>
          </a:p>
          <a:p>
            <a:pPr lvl="2"/>
            <a:r>
              <a:rPr lang="en-US"/>
              <a:t>Third level</a:t>
            </a:r>
          </a:p>
        </p:txBody>
      </p:sp>
    </p:spTree>
    <p:extLst>
      <p:ext uri="{BB962C8B-B14F-4D97-AF65-F5344CB8AC3E}">
        <p14:creationId xmlns:p14="http://schemas.microsoft.com/office/powerpoint/2010/main" val="145394836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2 headings">
    <p:spTree>
      <p:nvGrpSpPr>
        <p:cNvPr id="1" name=""/>
        <p:cNvGrpSpPr/>
        <p:nvPr/>
      </p:nvGrpSpPr>
      <p:grpSpPr>
        <a:xfrm>
          <a:off x="0" y="0"/>
          <a:ext cx="0" cy="0"/>
          <a:chOff x="0" y="0"/>
          <a:chExt cx="0" cy="0"/>
        </a:xfrm>
      </p:grpSpPr>
      <p:sp>
        <p:nvSpPr>
          <p:cNvPr id="4" name="Titel 5">
            <a:extLst>
              <a:ext uri="{FF2B5EF4-FFF2-40B4-BE49-F238E27FC236}">
                <a16:creationId xmlns:a16="http://schemas.microsoft.com/office/drawing/2014/main" id="{0C954197-7D64-4D34-8F28-1EF6B400116D}"/>
              </a:ext>
            </a:extLst>
          </p:cNvPr>
          <p:cNvSpPr>
            <a:spLocks noGrp="1"/>
          </p:cNvSpPr>
          <p:nvPr>
            <p:ph type="title" hasCustomPrompt="1"/>
          </p:nvPr>
        </p:nvSpPr>
        <p:spPr>
          <a:xfrm>
            <a:off x="382588" y="336269"/>
            <a:ext cx="11617788" cy="356467"/>
          </a:xfrm>
          <a:prstGeom prst="rect">
            <a:avLst/>
          </a:prstGeom>
          <a:ln>
            <a:noFill/>
          </a:ln>
        </p:spPr>
        <p:txBody>
          <a:bodyPr anchor="ctr"/>
          <a:lstStyle>
            <a:lvl1pPr>
              <a:lnSpc>
                <a:spcPts val="3200"/>
              </a:lnSpc>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r>
              <a:rPr lang="de-DE"/>
              <a:t>Headline 1</a:t>
            </a:r>
          </a:p>
        </p:txBody>
      </p:sp>
      <p:sp>
        <p:nvSpPr>
          <p:cNvPr id="5" name="Textplatzhalter 11">
            <a:extLst>
              <a:ext uri="{FF2B5EF4-FFF2-40B4-BE49-F238E27FC236}">
                <a16:creationId xmlns:a16="http://schemas.microsoft.com/office/drawing/2014/main" id="{8D6C9DB8-295B-4A24-93FC-21EEC3EFA22B}"/>
              </a:ext>
            </a:extLst>
          </p:cNvPr>
          <p:cNvSpPr>
            <a:spLocks noGrp="1"/>
          </p:cNvSpPr>
          <p:nvPr>
            <p:ph type="body" sz="quarter" idx="12" hasCustomPrompt="1"/>
          </p:nvPr>
        </p:nvSpPr>
        <p:spPr>
          <a:xfrm>
            <a:off x="382588" y="692736"/>
            <a:ext cx="11617788" cy="442428"/>
          </a:xfrm>
          <a:prstGeom prst="rect">
            <a:avLst/>
          </a:prstGeom>
          <a:ln>
            <a:noFill/>
          </a:ln>
        </p:spPr>
        <p:txBody>
          <a:bodyPr anchor="ctr">
            <a:normAutofit/>
          </a:bodyPr>
          <a:lstStyle>
            <a:lvl1pPr marL="0" indent="0">
              <a:lnSpc>
                <a:spcPts val="2600"/>
              </a:lnSpc>
              <a:spcBef>
                <a:spcPts val="0"/>
              </a:spcBef>
              <a:buNone/>
              <a:defRPr sz="2000" b="0">
                <a:solidFill>
                  <a:srgbClr val="00947F"/>
                </a:solidFill>
                <a:latin typeface="Calibri" panose="020F0502020204030204" pitchFamily="34" charset="0"/>
                <a:cs typeface="Calibri" panose="020F0502020204030204" pitchFamily="34" charset="0"/>
              </a:defRPr>
            </a:lvl1pPr>
          </a:lstStyle>
          <a:p>
            <a:pPr lvl="0"/>
            <a:r>
              <a:rPr lang="de-DE"/>
              <a:t>Click </a:t>
            </a:r>
            <a:r>
              <a:rPr lang="de-DE" err="1"/>
              <a:t>here</a:t>
            </a:r>
            <a:r>
              <a:rPr lang="de-DE"/>
              <a:t> </a:t>
            </a:r>
            <a:r>
              <a:rPr lang="de-DE" err="1"/>
              <a:t>to</a:t>
            </a:r>
            <a:r>
              <a:rPr lang="de-DE"/>
              <a:t> </a:t>
            </a:r>
            <a:r>
              <a:rPr lang="de-DE" err="1"/>
              <a:t>edit</a:t>
            </a:r>
            <a:r>
              <a:rPr lang="de-DE"/>
              <a:t> Headline 2 </a:t>
            </a:r>
          </a:p>
        </p:txBody>
      </p:sp>
      <p:sp>
        <p:nvSpPr>
          <p:cNvPr id="6" name="Rechteck 1">
            <a:extLst>
              <a:ext uri="{FF2B5EF4-FFF2-40B4-BE49-F238E27FC236}">
                <a16:creationId xmlns:a16="http://schemas.microsoft.com/office/drawing/2014/main" id="{85D10C7F-02F8-4973-9189-D765EE913151}"/>
              </a:ext>
            </a:extLst>
          </p:cNvPr>
          <p:cNvSpPr/>
          <p:nvPr userDrawn="1"/>
        </p:nvSpPr>
        <p:spPr>
          <a:xfrm flipH="1">
            <a:off x="272877" y="332736"/>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
        <p:nvSpPr>
          <p:cNvPr id="11" name="Text Placeholder 13">
            <a:extLst>
              <a:ext uri="{FF2B5EF4-FFF2-40B4-BE49-F238E27FC236}">
                <a16:creationId xmlns:a16="http://schemas.microsoft.com/office/drawing/2014/main" id="{E65FA10B-A4BF-3BEB-9F76-C53AC813795D}"/>
              </a:ext>
            </a:extLst>
          </p:cNvPr>
          <p:cNvSpPr>
            <a:spLocks noGrp="1"/>
          </p:cNvSpPr>
          <p:nvPr>
            <p:ph type="body" sz="quarter" idx="10" hasCustomPrompt="1"/>
          </p:nvPr>
        </p:nvSpPr>
        <p:spPr>
          <a:xfrm>
            <a:off x="273050" y="1216025"/>
            <a:ext cx="11726863" cy="4900613"/>
          </a:xfrm>
          <a:prstGeom prst="rect">
            <a:avLst/>
          </a:prstGeom>
        </p:spPr>
        <p:txBody>
          <a:bodyPr/>
          <a:lstStyle>
            <a:lvl1pPr marL="285750" indent="-285750">
              <a:buFont typeface="Arial" panose="020B0604020202020204" pitchFamily="34" charset="0"/>
              <a:buChar char="•"/>
              <a:defRPr/>
            </a:lvl1pPr>
            <a:lvl2pPr marL="742950" indent="-285750">
              <a:buFont typeface="Courier New" panose="02070309020205020404" pitchFamily="49" charset="0"/>
              <a:buChar char="o"/>
              <a:defRPr/>
            </a:lvl2pPr>
            <a:lvl3pPr marL="1200150" indent="-285750">
              <a:buFont typeface="Wingdings" panose="05000000000000000000" pitchFamily="2" charset="2"/>
              <a:buChar char="§"/>
              <a:defRPr/>
            </a:lvl3pPr>
          </a:lstStyle>
          <a:p>
            <a:pPr lvl="0"/>
            <a:r>
              <a:rPr lang="en-US"/>
              <a:t>First Level</a:t>
            </a:r>
          </a:p>
          <a:p>
            <a:pPr lvl="1"/>
            <a:r>
              <a:rPr lang="en-US"/>
              <a:t>Second level</a:t>
            </a:r>
          </a:p>
          <a:p>
            <a:pPr lvl="2"/>
            <a:r>
              <a:rPr lang="en-US"/>
              <a:t>Third level</a:t>
            </a:r>
          </a:p>
        </p:txBody>
      </p:sp>
    </p:spTree>
    <p:extLst>
      <p:ext uri="{BB962C8B-B14F-4D97-AF65-F5344CB8AC3E}">
        <p14:creationId xmlns:p14="http://schemas.microsoft.com/office/powerpoint/2010/main" val="2706219573"/>
      </p:ext>
    </p:extLst>
  </p:cSld>
  <p:clrMapOvr>
    <a:masterClrMapping/>
  </p:clrMapOvr>
  <p:extLst>
    <p:ext uri="{DCECCB84-F9BA-43D5-87BE-67443E8EF086}">
      <p15:sldGuideLst xmlns:p15="http://schemas.microsoft.com/office/powerpoint/2012/main">
        <p15:guide id="1" orient="horz" pos="391">
          <p15:clr>
            <a:srgbClr val="A4A3A4"/>
          </p15:clr>
        </p15:guide>
        <p15:guide id="2" orient="horz" pos="1911">
          <p15:clr>
            <a:srgbClr val="A4A3A4"/>
          </p15:clr>
        </p15:guide>
        <p15:guide id="3" orient="horz" pos="1003">
          <p15:clr>
            <a:srgbClr val="A4A3A4"/>
          </p15:clr>
        </p15:guide>
        <p15:guide id="4" orient="horz" pos="913">
          <p15:clr>
            <a:srgbClr val="A4A3A4"/>
          </p15:clr>
        </p15:guide>
        <p15:guide id="5" pos="181">
          <p15:clr>
            <a:srgbClr val="A4A3A4"/>
          </p15:clr>
        </p15:guide>
        <p15:guide id="6" pos="7499">
          <p15:clr>
            <a:srgbClr val="A4A3A4"/>
          </p15:clr>
        </p15:guide>
      </p15:sldGuideLst>
    </p:ext>
  </p:extLst>
</p:sldLayout>
</file>

<file path=ppt/slideLayouts/slideLayout183.xml><?xml version="1.0" encoding="utf-8"?>
<p:sldLayout xmlns:a="http://schemas.openxmlformats.org/drawingml/2006/main" xmlns:r="http://schemas.openxmlformats.org/officeDocument/2006/relationships" xmlns:p="http://schemas.openxmlformats.org/presentationml/2006/main" userDrawn="1">
  <p:cSld name="Title of presentation">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4E6D71C-ACD7-49D2-9689-F9C4024FAC38}" type="slidenum">
              <a:rPr lang="en-IE" smtClean="0"/>
              <a:t>‹#›</a:t>
            </a:fld>
            <a:endParaRPr lang="en-IE"/>
          </a:p>
        </p:txBody>
      </p:sp>
      <p:cxnSp>
        <p:nvCxnSpPr>
          <p:cNvPr id="5" name="Straight Connector 4"/>
          <p:cNvCxnSpPr/>
          <p:nvPr/>
        </p:nvCxnSpPr>
        <p:spPr>
          <a:xfrm>
            <a:off x="1794933" y="5584775"/>
            <a:ext cx="86191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Grafik 2">
            <a:extLst>
              <a:ext uri="{FF2B5EF4-FFF2-40B4-BE49-F238E27FC236}">
                <a16:creationId xmlns:a16="http://schemas.microsoft.com/office/drawing/2014/main" id="{8B60A9CE-CF5F-4080-B97C-A21DC16696B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742" t="35785" r="10060" b="21055"/>
          <a:stretch/>
        </p:blipFill>
        <p:spPr>
          <a:xfrm>
            <a:off x="480000" y="1944000"/>
            <a:ext cx="11712000" cy="3600000"/>
          </a:xfrm>
          <a:prstGeom prst="rect">
            <a:avLst/>
          </a:prstGeom>
        </p:spPr>
      </p:pic>
      <p:sp>
        <p:nvSpPr>
          <p:cNvPr id="12" name="Rechteck 6">
            <a:extLst>
              <a:ext uri="{FF2B5EF4-FFF2-40B4-BE49-F238E27FC236}">
                <a16:creationId xmlns:a16="http://schemas.microsoft.com/office/drawing/2014/main" id="{8E2AC797-FF30-4B9C-90E6-426484A280B7}"/>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13" name="Titel 3">
            <a:extLst>
              <a:ext uri="{FF2B5EF4-FFF2-40B4-BE49-F238E27FC236}">
                <a16:creationId xmlns:a16="http://schemas.microsoft.com/office/drawing/2014/main" id="{4352CB59-A757-4132-8A12-C7797F58C80C}"/>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15" name="Textplatzhalter 7">
            <a:extLst>
              <a:ext uri="{FF2B5EF4-FFF2-40B4-BE49-F238E27FC236}">
                <a16:creationId xmlns:a16="http://schemas.microsoft.com/office/drawing/2014/main" id="{7ECECB4D-524A-466C-B000-7DF97F239A17}"/>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47F"/>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16" name="Rechteck 1">
            <a:extLst>
              <a:ext uri="{FF2B5EF4-FFF2-40B4-BE49-F238E27FC236}">
                <a16:creationId xmlns:a16="http://schemas.microsoft.com/office/drawing/2014/main" id="{A2C99B6B-07A4-4C6E-9F96-3004870C3519}"/>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pic>
        <p:nvPicPr>
          <p:cNvPr id="17" name="Grafik 4">
            <a:extLst>
              <a:ext uri="{FF2B5EF4-FFF2-40B4-BE49-F238E27FC236}">
                <a16:creationId xmlns:a16="http://schemas.microsoft.com/office/drawing/2014/main" id="{FFD985C6-F2B1-47D0-8401-AAC8E80EE287}"/>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16380" y="5805264"/>
            <a:ext cx="2408534" cy="910095"/>
          </a:xfrm>
          <a:prstGeom prst="rect">
            <a:avLst/>
          </a:prstGeom>
        </p:spPr>
      </p:pic>
    </p:spTree>
    <p:extLst>
      <p:ext uri="{BB962C8B-B14F-4D97-AF65-F5344CB8AC3E}">
        <p14:creationId xmlns:p14="http://schemas.microsoft.com/office/powerpoint/2010/main" val="3031479439"/>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rgbClr val="0F208A"/>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500" b="1" i="0">
                <a:solidFill>
                  <a:srgbClr val="39393E"/>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defRPr sz="900" b="0" i="0">
                <a:solidFill>
                  <a:srgbClr val="1D1D1F"/>
                </a:solidFill>
                <a:latin typeface="Trebuchet MS"/>
                <a:cs typeface="Trebuchet MS"/>
              </a:defRPr>
            </a:lvl1pPr>
          </a:lstStyle>
          <a:p>
            <a:pPr marL="38100">
              <a:lnSpc>
                <a:spcPct val="100000"/>
              </a:lnSpc>
              <a:spcBef>
                <a:spcPts val="45"/>
              </a:spcBef>
            </a:pPr>
            <a:fld id="{81D60167-4931-47E6-BA6A-407CBD079E47}" type="slidenum">
              <a:rPr spc="-50" dirty="0"/>
              <a:t>‹#›</a:t>
            </a:fld>
            <a:endParaRPr spc="-50"/>
          </a:p>
        </p:txBody>
      </p:sp>
    </p:spTree>
    <p:extLst>
      <p:ext uri="{BB962C8B-B14F-4D97-AF65-F5344CB8AC3E}">
        <p14:creationId xmlns:p14="http://schemas.microsoft.com/office/powerpoint/2010/main" val="116194050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0776521" y="6314495"/>
            <a:ext cx="778954" cy="210752"/>
          </a:xfrm>
          <a:prstGeom prst="rect">
            <a:avLst/>
          </a:prstGeom>
        </p:spPr>
      </p:pic>
      <p:sp>
        <p:nvSpPr>
          <p:cNvPr id="17" name="bg object 17"/>
          <p:cNvSpPr/>
          <p:nvPr/>
        </p:nvSpPr>
        <p:spPr>
          <a:xfrm>
            <a:off x="272872" y="332740"/>
            <a:ext cx="62865" cy="720090"/>
          </a:xfrm>
          <a:custGeom>
            <a:avLst/>
            <a:gdLst/>
            <a:ahLst/>
            <a:cxnLst/>
            <a:rect l="l" t="t" r="r" b="b"/>
            <a:pathLst>
              <a:path w="62864" h="720090">
                <a:moveTo>
                  <a:pt x="62484" y="0"/>
                </a:moveTo>
                <a:lnTo>
                  <a:pt x="0" y="0"/>
                </a:lnTo>
                <a:lnTo>
                  <a:pt x="0" y="720001"/>
                </a:lnTo>
                <a:lnTo>
                  <a:pt x="62484" y="720001"/>
                </a:lnTo>
                <a:lnTo>
                  <a:pt x="62484" y="0"/>
                </a:lnTo>
                <a:close/>
              </a:path>
            </a:pathLst>
          </a:custGeom>
          <a:solidFill>
            <a:srgbClr val="FF4D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000" b="1" i="0">
                <a:solidFill>
                  <a:srgbClr val="0F208A"/>
                </a:solidFill>
                <a:latin typeface="Calibri"/>
                <a:cs typeface="Calibri"/>
              </a:defRPr>
            </a:lvl1pPr>
          </a:lstStyle>
          <a:p>
            <a:endParaRPr/>
          </a:p>
        </p:txBody>
      </p:sp>
      <p:sp>
        <p:nvSpPr>
          <p:cNvPr id="3" name="Holder 3"/>
          <p:cNvSpPr>
            <a:spLocks noGrp="1"/>
          </p:cNvSpPr>
          <p:nvPr>
            <p:ph sz="half" idx="2"/>
          </p:nvPr>
        </p:nvSpPr>
        <p:spPr>
          <a:xfrm>
            <a:off x="554177" y="1872627"/>
            <a:ext cx="5176520" cy="437578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defRPr sz="900" b="0" i="0">
                <a:solidFill>
                  <a:srgbClr val="1D1D1F"/>
                </a:solidFill>
                <a:latin typeface="Trebuchet MS"/>
                <a:cs typeface="Trebuchet MS"/>
              </a:defRPr>
            </a:lvl1pPr>
          </a:lstStyle>
          <a:p>
            <a:pPr marL="38100">
              <a:lnSpc>
                <a:spcPct val="100000"/>
              </a:lnSpc>
              <a:spcBef>
                <a:spcPts val="45"/>
              </a:spcBef>
            </a:pPr>
            <a:fld id="{81D60167-4931-47E6-BA6A-407CBD079E47}" type="slidenum">
              <a:rPr spc="-50" dirty="0"/>
              <a:t>‹#›</a:t>
            </a:fld>
            <a:endParaRPr spc="-50"/>
          </a:p>
        </p:txBody>
      </p:sp>
    </p:spTree>
    <p:extLst>
      <p:ext uri="{BB962C8B-B14F-4D97-AF65-F5344CB8AC3E}">
        <p14:creationId xmlns:p14="http://schemas.microsoft.com/office/powerpoint/2010/main" val="2752888088"/>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ENTSO-E cover">
    <p:spTree>
      <p:nvGrpSpPr>
        <p:cNvPr id="1" name=""/>
        <p:cNvGrpSpPr/>
        <p:nvPr/>
      </p:nvGrpSpPr>
      <p:grpSpPr>
        <a:xfrm>
          <a:off x="0" y="0"/>
          <a:ext cx="0" cy="0"/>
          <a:chOff x="0" y="0"/>
          <a:chExt cx="0" cy="0"/>
        </a:xfrm>
      </p:grpSpPr>
      <p:sp>
        <p:nvSpPr>
          <p:cNvPr id="6" name="Titel 3">
            <a:extLst>
              <a:ext uri="{FF2B5EF4-FFF2-40B4-BE49-F238E27FC236}">
                <a16:creationId xmlns:a16="http://schemas.microsoft.com/office/drawing/2014/main" id="{909A6C70-AEE2-4209-B32F-485DE1E4E030}"/>
              </a:ext>
            </a:extLst>
          </p:cNvPr>
          <p:cNvSpPr>
            <a:spLocks noGrp="1"/>
          </p:cNvSpPr>
          <p:nvPr>
            <p:ph type="title" hasCustomPrompt="1"/>
          </p:nvPr>
        </p:nvSpPr>
        <p:spPr>
          <a:xfrm>
            <a:off x="672001" y="440669"/>
            <a:ext cx="11281639" cy="825489"/>
          </a:xfrm>
          <a:prstGeom prst="rect">
            <a:avLst/>
          </a:prstGeom>
        </p:spPr>
        <p:txBody>
          <a:bodyPr anchor="b"/>
          <a:lstStyle>
            <a:lvl1pPr>
              <a:lnSpc>
                <a:spcPts val="3200"/>
              </a:lnSpc>
              <a:defRPr sz="3000" b="1">
                <a:solidFill>
                  <a:srgbClr val="0F218B"/>
                </a:solidFill>
                <a:latin typeface="Calibri" panose="020F0502020204030204" pitchFamily="34" charset="0"/>
                <a:cs typeface="Calibri" panose="020F0502020204030204" pitchFamily="34" charset="0"/>
              </a:defRPr>
            </a:lvl1pPr>
          </a:lstStyle>
          <a:p>
            <a:r>
              <a:rPr lang="de-DE"/>
              <a:t>Title ENTSO-E PowerPoint-</a:t>
            </a:r>
            <a:r>
              <a:rPr lang="de-DE" err="1"/>
              <a:t>Presentation</a:t>
            </a:r>
            <a:br>
              <a:rPr lang="de-DE"/>
            </a:br>
            <a:r>
              <a:rPr lang="de-DE" err="1"/>
              <a:t>may</a:t>
            </a:r>
            <a:r>
              <a:rPr lang="de-DE"/>
              <a:t> </a:t>
            </a:r>
            <a:r>
              <a:rPr lang="de-DE" err="1"/>
              <a:t>expand</a:t>
            </a:r>
            <a:r>
              <a:rPr lang="de-DE"/>
              <a:t> </a:t>
            </a:r>
            <a:r>
              <a:rPr lang="de-DE" err="1"/>
              <a:t>over</a:t>
            </a:r>
            <a:r>
              <a:rPr lang="de-DE"/>
              <a:t> </a:t>
            </a:r>
            <a:r>
              <a:rPr lang="de-DE" err="1"/>
              <a:t>two</a:t>
            </a:r>
            <a:r>
              <a:rPr lang="de-DE"/>
              <a:t> </a:t>
            </a:r>
            <a:r>
              <a:rPr lang="de-DE" err="1"/>
              <a:t>lines</a:t>
            </a:r>
            <a:r>
              <a:rPr lang="de-DE"/>
              <a:t>, </a:t>
            </a:r>
            <a:r>
              <a:rPr lang="de-DE" err="1"/>
              <a:t>click</a:t>
            </a:r>
            <a:r>
              <a:rPr lang="de-DE"/>
              <a:t> </a:t>
            </a:r>
            <a:r>
              <a:rPr lang="de-DE" err="1"/>
              <a:t>to</a:t>
            </a:r>
            <a:r>
              <a:rPr lang="de-DE"/>
              <a:t> </a:t>
            </a:r>
            <a:r>
              <a:rPr lang="de-DE" err="1"/>
              <a:t>edit</a:t>
            </a:r>
            <a:endParaRPr lang="de-DE"/>
          </a:p>
        </p:txBody>
      </p:sp>
      <p:sp>
        <p:nvSpPr>
          <p:cNvPr id="7" name="Textplatzhalter 7">
            <a:extLst>
              <a:ext uri="{FF2B5EF4-FFF2-40B4-BE49-F238E27FC236}">
                <a16:creationId xmlns:a16="http://schemas.microsoft.com/office/drawing/2014/main" id="{B3677969-4994-472E-9C37-1D009FED4502}"/>
              </a:ext>
            </a:extLst>
          </p:cNvPr>
          <p:cNvSpPr>
            <a:spLocks noGrp="1"/>
          </p:cNvSpPr>
          <p:nvPr>
            <p:ph type="body" sz="quarter" idx="12" hasCustomPrompt="1"/>
          </p:nvPr>
        </p:nvSpPr>
        <p:spPr>
          <a:xfrm>
            <a:off x="672001" y="1451044"/>
            <a:ext cx="11281639" cy="465789"/>
          </a:xfrm>
          <a:prstGeom prst="rect">
            <a:avLst/>
          </a:prstGeom>
        </p:spPr>
        <p:txBody>
          <a:bodyPr>
            <a:normAutofit/>
          </a:bodyPr>
          <a:lstStyle>
            <a:lvl1pPr marL="0" indent="0">
              <a:lnSpc>
                <a:spcPts val="2600"/>
              </a:lnSpc>
              <a:spcBef>
                <a:spcPts val="0"/>
              </a:spcBef>
              <a:buNone/>
              <a:defRPr sz="2000" b="0" i="0">
                <a:solidFill>
                  <a:srgbClr val="009992"/>
                </a:solidFill>
                <a:latin typeface="Calibri" panose="020F0502020204030204" pitchFamily="34" charset="0"/>
                <a:cs typeface="Calibri" panose="020F0502020204030204" pitchFamily="34" charset="0"/>
              </a:defRPr>
            </a:lvl1pPr>
            <a:lvl2pPr marL="457200" indent="0">
              <a:lnSpc>
                <a:spcPts val="2600"/>
              </a:lnSpc>
              <a:buNone/>
              <a:defRPr/>
            </a:lvl2pPr>
            <a:lvl3pPr marL="914400" indent="0">
              <a:buNone/>
              <a:defRPr/>
            </a:lvl3pPr>
          </a:lstStyle>
          <a:p>
            <a:pPr lvl="0"/>
            <a:r>
              <a:rPr lang="de-DE"/>
              <a:t>Subheadline, </a:t>
            </a:r>
            <a:r>
              <a:rPr lang="de-DE" err="1"/>
              <a:t>click</a:t>
            </a:r>
            <a:r>
              <a:rPr lang="de-DE"/>
              <a:t> </a:t>
            </a:r>
            <a:r>
              <a:rPr lang="de-DE" err="1"/>
              <a:t>to</a:t>
            </a:r>
            <a:r>
              <a:rPr lang="de-DE"/>
              <a:t> </a:t>
            </a:r>
            <a:r>
              <a:rPr lang="de-DE" err="1"/>
              <a:t>edit</a:t>
            </a:r>
            <a:r>
              <a:rPr lang="de-DE"/>
              <a:t>. Change </a:t>
            </a:r>
            <a:r>
              <a:rPr lang="de-DE" err="1"/>
              <a:t>picture</a:t>
            </a:r>
            <a:r>
              <a:rPr lang="de-DE"/>
              <a:t> in View &gt; Slide Master &gt; Slide Master 1</a:t>
            </a:r>
          </a:p>
        </p:txBody>
      </p:sp>
      <p:sp>
        <p:nvSpPr>
          <p:cNvPr id="9" name="Rechteck 1">
            <a:extLst>
              <a:ext uri="{FF2B5EF4-FFF2-40B4-BE49-F238E27FC236}">
                <a16:creationId xmlns:a16="http://schemas.microsoft.com/office/drawing/2014/main" id="{F262D997-C2EB-4727-BCED-56D9698BCB32}"/>
              </a:ext>
            </a:extLst>
          </p:cNvPr>
          <p:cNvSpPr/>
          <p:nvPr userDrawn="1"/>
        </p:nvSpPr>
        <p:spPr>
          <a:xfrm flipH="1">
            <a:off x="480001" y="432000"/>
            <a:ext cx="62483" cy="720000"/>
          </a:xfrm>
          <a:prstGeom prst="rect">
            <a:avLst/>
          </a:prstGeom>
          <a:solidFill>
            <a:srgbClr val="FF4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solidFill>
                <a:schemeClr val="accent2"/>
              </a:solidFill>
            </a:endParaRPr>
          </a:p>
        </p:txBody>
      </p:sp>
    </p:spTree>
    <p:extLst>
      <p:ext uri="{BB962C8B-B14F-4D97-AF65-F5344CB8AC3E}">
        <p14:creationId xmlns:p14="http://schemas.microsoft.com/office/powerpoint/2010/main" val="1172888294"/>
      </p:ext>
    </p:extLst>
  </p:cSld>
  <p:clrMapOvr>
    <a:masterClrMapping/>
  </p:clrMapOvr>
  <p:extLst>
    <p:ext uri="{DCECCB84-F9BA-43D5-87BE-67443E8EF086}">
      <p15:sldGuideLst xmlns:p15="http://schemas.microsoft.com/office/powerpoint/2012/main">
        <p15:guide id="1" orient="horz" pos="300">
          <p15:clr>
            <a:srgbClr val="FBAE40"/>
          </p15:clr>
        </p15:guide>
        <p15:guide id="2" orient="horz" pos="1956">
          <p15:clr>
            <a:srgbClr val="FBAE40"/>
          </p15:clr>
        </p15:guide>
        <p15:guide id="4" pos="3659">
          <p15:clr>
            <a:srgbClr val="A4A3A4"/>
          </p15:clr>
        </p15:guide>
        <p15:guide id="5" orient="horz" pos="1865">
          <p15:clr>
            <a:srgbClr val="A4A3A4"/>
          </p15:clr>
        </p15:guide>
        <p15:guide id="6" orient="horz" pos="391">
          <p15:clr>
            <a:srgbClr val="A4A3A4"/>
          </p15:clr>
        </p15:guide>
        <p15:guide id="7" orient="horz" pos="1003">
          <p15:clr>
            <a:srgbClr val="A4A3A4"/>
          </p15:clr>
        </p15:guide>
        <p15:guide id="8" orient="horz" pos="913">
          <p15:clr>
            <a:srgbClr val="A4A3A4"/>
          </p15:clr>
        </p15:guide>
        <p15:guide id="9" pos="181">
          <p15:clr>
            <a:srgbClr val="A4A3A4"/>
          </p15:clr>
        </p15:guide>
        <p15:guide id="10" pos="3840">
          <p15:clr>
            <a:srgbClr val="FBAE40"/>
          </p15:clr>
        </p15:guide>
      </p15:sldGuideLst>
    </p:ext>
  </p:extLst>
</p:sldLayout>
</file>

<file path=ppt/slideLayouts/slideLayout18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429220"/>
          </a:xfrm>
          <a:prstGeom prst="rect">
            <a:avLst/>
          </a:prstGeom>
        </p:spPr>
        <p:txBody>
          <a:bodyPr wrap="square" lIns="0" tIns="0" rIns="0" bIns="0">
            <a:spAutoFit/>
          </a:bodyPr>
          <a:lstStyle>
            <a:lvl1pPr>
              <a:defRPr sz="2789" b="1" i="0">
                <a:solidFill>
                  <a:schemeClr val="tx1"/>
                </a:solidFill>
                <a:latin typeface="Tahoma"/>
                <a:cs typeface="Tahoma"/>
              </a:defRPr>
            </a:lvl1pPr>
          </a:lstStyle>
          <a:p>
            <a:endParaRPr/>
          </a:p>
        </p:txBody>
      </p:sp>
      <p:sp>
        <p:nvSpPr>
          <p:cNvPr id="3" name="Holder 3"/>
          <p:cNvSpPr>
            <a:spLocks noGrp="1"/>
          </p:cNvSpPr>
          <p:nvPr>
            <p:ph type="subTitle" idx="4"/>
          </p:nvPr>
        </p:nvSpPr>
        <p:spPr>
          <a:xfrm>
            <a:off x="1828800" y="3840480"/>
            <a:ext cx="8534400" cy="247312"/>
          </a:xfrm>
          <a:prstGeom prst="rect">
            <a:avLst/>
          </a:prstGeom>
        </p:spPr>
        <p:txBody>
          <a:bodyPr wrap="square" lIns="0" tIns="0" rIns="0" bIns="0">
            <a:spAutoFit/>
          </a:bodyPr>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94397142"/>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body" idx="1"/>
          </p:nvPr>
        </p:nvSpPr>
        <p:spPr>
          <a:xfrm>
            <a:off x="6715297" y="1763697"/>
            <a:ext cx="5193345" cy="247312"/>
          </a:xfrm>
        </p:spPr>
        <p:txBody>
          <a:bodyPr lIns="0" tIns="0" rIns="0" bIns="0"/>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45873170"/>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0"/>
            <a:ext cx="5303520" cy="4078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78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193558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961149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671850877"/>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429220"/>
          </a:xfrm>
          <a:prstGeom prst="rect">
            <a:avLst/>
          </a:prstGeom>
        </p:spPr>
        <p:txBody>
          <a:bodyPr wrap="square" lIns="0" tIns="0" rIns="0" bIns="0">
            <a:spAutoFit/>
          </a:bodyPr>
          <a:lstStyle>
            <a:lvl1pPr>
              <a:defRPr sz="2789" b="1" i="0">
                <a:solidFill>
                  <a:schemeClr val="tx1"/>
                </a:solidFill>
                <a:latin typeface="Tahoma"/>
                <a:cs typeface="Tahoma"/>
              </a:defRPr>
            </a:lvl1pPr>
          </a:lstStyle>
          <a:p>
            <a:endParaRPr/>
          </a:p>
        </p:txBody>
      </p:sp>
      <p:sp>
        <p:nvSpPr>
          <p:cNvPr id="3" name="Holder 3"/>
          <p:cNvSpPr>
            <a:spLocks noGrp="1"/>
          </p:cNvSpPr>
          <p:nvPr>
            <p:ph type="subTitle" idx="4"/>
          </p:nvPr>
        </p:nvSpPr>
        <p:spPr>
          <a:xfrm>
            <a:off x="1828800" y="3840480"/>
            <a:ext cx="8534400" cy="247312"/>
          </a:xfrm>
          <a:prstGeom prst="rect">
            <a:avLst/>
          </a:prstGeom>
        </p:spPr>
        <p:txBody>
          <a:bodyPr wrap="square" lIns="0" tIns="0" rIns="0" bIns="0">
            <a:spAutoFit/>
          </a:bodyPr>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2857263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body" idx="1"/>
          </p:nvPr>
        </p:nvSpPr>
        <p:spPr>
          <a:xfrm>
            <a:off x="6715297" y="1763697"/>
            <a:ext cx="5193345" cy="247312"/>
          </a:xfrm>
        </p:spPr>
        <p:txBody>
          <a:bodyPr lIns="0" tIns="0" rIns="0" bIns="0"/>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96785525"/>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0"/>
            <a:ext cx="5303520" cy="4078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78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96321730"/>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 preserve="1">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14845561"/>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reserve="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5546094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obj" preserve="1">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1" cy="429220"/>
          </a:xfrm>
          <a:prstGeom prst="rect">
            <a:avLst/>
          </a:prstGeom>
        </p:spPr>
        <p:txBody>
          <a:bodyPr wrap="square" lIns="0" tIns="0" rIns="0" bIns="0">
            <a:spAutoFit/>
          </a:bodyPr>
          <a:lstStyle>
            <a:lvl1pPr>
              <a:defRPr sz="2789" b="1" i="0">
                <a:solidFill>
                  <a:schemeClr val="tx1"/>
                </a:solidFill>
                <a:latin typeface="Tahoma"/>
                <a:cs typeface="Tahoma"/>
              </a:defRPr>
            </a:lvl1pPr>
          </a:lstStyle>
          <a:p>
            <a:endParaRPr/>
          </a:p>
        </p:txBody>
      </p:sp>
      <p:sp>
        <p:nvSpPr>
          <p:cNvPr id="3" name="Holder 3"/>
          <p:cNvSpPr>
            <a:spLocks noGrp="1"/>
          </p:cNvSpPr>
          <p:nvPr>
            <p:ph type="subTitle" idx="4"/>
          </p:nvPr>
        </p:nvSpPr>
        <p:spPr>
          <a:xfrm>
            <a:off x="1828800" y="3840480"/>
            <a:ext cx="8534400" cy="247312"/>
          </a:xfrm>
          <a:prstGeom prst="rect">
            <a:avLst/>
          </a:prstGeom>
        </p:spPr>
        <p:txBody>
          <a:bodyPr wrap="square" lIns="0" tIns="0" rIns="0" bIns="0">
            <a:spAutoFit/>
          </a:bodyPr>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2857263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body" idx="1"/>
          </p:nvPr>
        </p:nvSpPr>
        <p:spPr>
          <a:xfrm>
            <a:off x="6715297" y="1763697"/>
            <a:ext cx="5193345" cy="247312"/>
          </a:xfrm>
        </p:spPr>
        <p:txBody>
          <a:bodyPr lIns="0" tIns="0" rIns="0" bIns="0"/>
          <a:lstStyle>
            <a:lvl1pPr>
              <a:defRPr sz="1607" b="1" i="0">
                <a:solidFill>
                  <a:srgbClr val="8457B0"/>
                </a:solidFill>
                <a:latin typeface="Tahoma"/>
                <a:cs typeface="Tahoma"/>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9678552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0"/>
            <a:ext cx="5303520" cy="40780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0780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69632173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261663" y="1237192"/>
            <a:ext cx="7935197" cy="429220"/>
          </a:xfrm>
        </p:spPr>
        <p:txBody>
          <a:bodyPr lIns="0" tIns="0" rIns="0" bIns="0"/>
          <a:lstStyle>
            <a:lvl1pPr>
              <a:defRPr sz="2789"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614845561"/>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 preserve="1">
  <p:cSld name="1_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55460947"/>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35C80275-F45F-7708-9F96-C6A0F7AC9328}"/>
              </a:ext>
            </a:extLst>
          </p:cNvPr>
          <p:cNvPicPr>
            <a:picLocks noChangeAspect="1"/>
          </p:cNvPicPr>
          <p:nvPr userDrawn="1"/>
        </p:nvPicPr>
        <p:blipFill>
          <a:blip r:embed="rId2"/>
          <a:stretch>
            <a:fillRect/>
          </a:stretch>
        </p:blipFill>
        <p:spPr>
          <a:xfrm>
            <a:off x="151074" y="129650"/>
            <a:ext cx="3115138" cy="1201809"/>
          </a:xfrm>
          <a:prstGeom prst="rect">
            <a:avLst/>
          </a:prstGeom>
        </p:spPr>
      </p:pic>
      <p:sp>
        <p:nvSpPr>
          <p:cNvPr id="16" name="Title 20">
            <a:extLst>
              <a:ext uri="{FF2B5EF4-FFF2-40B4-BE49-F238E27FC236}">
                <a16:creationId xmlns:a16="http://schemas.microsoft.com/office/drawing/2014/main" id="{D4A088B2-9AFD-5E2F-9F02-57E0042A501A}"/>
              </a:ext>
            </a:extLst>
          </p:cNvPr>
          <p:cNvSpPr>
            <a:spLocks noGrp="1"/>
          </p:cNvSpPr>
          <p:nvPr>
            <p:ph type="title"/>
          </p:nvPr>
        </p:nvSpPr>
        <p:spPr>
          <a:xfrm>
            <a:off x="549337" y="3179423"/>
            <a:ext cx="11093325" cy="499154"/>
          </a:xfrm>
          <a:prstGeom prst="rect">
            <a:avLst/>
          </a:prstGeom>
        </p:spPr>
        <p:txBody>
          <a:bodyPr/>
          <a:lstStyle>
            <a:lvl1pPr algn="ctr">
              <a:defRPr sz="4000" b="1">
                <a:solidFill>
                  <a:srgbClr val="002060"/>
                </a:solidFill>
                <a:latin typeface="Montserrat" pitchFamily="2" charset="77"/>
              </a:defRPr>
            </a:lvl1pPr>
          </a:lstStyle>
          <a:p>
            <a:r>
              <a:rPr lang="en-GB"/>
              <a:t>Click to edit Master title style</a:t>
            </a:r>
            <a:endParaRPr lang="en-BE"/>
          </a:p>
        </p:txBody>
      </p:sp>
    </p:spTree>
    <p:extLst>
      <p:ext uri="{BB962C8B-B14F-4D97-AF65-F5344CB8AC3E}">
        <p14:creationId xmlns:p14="http://schemas.microsoft.com/office/powerpoint/2010/main" val="1453700890"/>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4" name="Picture 3" descr="A white rectangular object with a blue background&#10;&#10;Description automatically generated">
            <a:extLst>
              <a:ext uri="{FF2B5EF4-FFF2-40B4-BE49-F238E27FC236}">
                <a16:creationId xmlns:a16="http://schemas.microsoft.com/office/drawing/2014/main" id="{7AEB0764-2235-15CA-592C-CE8FCED3CC1A}"/>
              </a:ext>
            </a:extLst>
          </p:cNvPr>
          <p:cNvPicPr>
            <a:picLocks noChangeAspect="1"/>
          </p:cNvPicPr>
          <p:nvPr userDrawn="1"/>
        </p:nvPicPr>
        <p:blipFill>
          <a:blip r:embed="rId2"/>
          <a:stretch>
            <a:fillRect/>
          </a:stretch>
        </p:blipFill>
        <p:spPr>
          <a:xfrm>
            <a:off x="0" y="0"/>
            <a:ext cx="12415538" cy="6983740"/>
          </a:xfrm>
          <a:prstGeom prst="rect">
            <a:avLst/>
          </a:prstGeom>
        </p:spPr>
      </p:pic>
      <p:sp>
        <p:nvSpPr>
          <p:cNvPr id="10" name="Slide Number Placeholder 9">
            <a:extLst>
              <a:ext uri="{FF2B5EF4-FFF2-40B4-BE49-F238E27FC236}">
                <a16:creationId xmlns:a16="http://schemas.microsoft.com/office/drawing/2014/main" id="{5CFB99D2-BAD7-ED7F-C966-4E7C446F2BC4}"/>
              </a:ext>
            </a:extLst>
          </p:cNvPr>
          <p:cNvSpPr>
            <a:spLocks noGrp="1"/>
          </p:cNvSpPr>
          <p:nvPr>
            <p:ph type="sldNum" sz="quarter" idx="12"/>
          </p:nvPr>
        </p:nvSpPr>
        <p:spPr>
          <a:xfrm>
            <a:off x="9229725" y="6418653"/>
            <a:ext cx="2743200" cy="365125"/>
          </a:xfrm>
        </p:spPr>
        <p:txBody>
          <a:bodyPr/>
          <a:lstStyle/>
          <a:p>
            <a:fld id="{CD29545A-8AB9-9B41-9DC1-1C061DB41D5B}" type="slidenum">
              <a:rPr lang="en-BE" smtClean="0"/>
              <a:t>‹#›</a:t>
            </a:fld>
            <a:endParaRPr lang="en-BE"/>
          </a:p>
        </p:txBody>
      </p:sp>
      <p:pic>
        <p:nvPicPr>
          <p:cNvPr id="5" name="Picture 4" descr="A close up of a logo&#10;&#10;Description automatically generated">
            <a:extLst>
              <a:ext uri="{FF2B5EF4-FFF2-40B4-BE49-F238E27FC236}">
                <a16:creationId xmlns:a16="http://schemas.microsoft.com/office/drawing/2014/main" id="{D6B6A83D-C333-B52C-D21B-0034B729DA25}"/>
              </a:ext>
            </a:extLst>
          </p:cNvPr>
          <p:cNvPicPr>
            <a:picLocks noChangeAspect="1"/>
          </p:cNvPicPr>
          <p:nvPr userDrawn="1"/>
        </p:nvPicPr>
        <p:blipFill rotWithShape="1">
          <a:blip r:embed="rId3"/>
          <a:srcRect l="3113" r="75802"/>
          <a:stretch/>
        </p:blipFill>
        <p:spPr>
          <a:xfrm>
            <a:off x="323851" y="30827"/>
            <a:ext cx="521830" cy="954814"/>
          </a:xfrm>
          <a:prstGeom prst="rect">
            <a:avLst/>
          </a:prstGeom>
        </p:spPr>
      </p:pic>
      <p:sp>
        <p:nvSpPr>
          <p:cNvPr id="6" name="Title 6">
            <a:extLst>
              <a:ext uri="{FF2B5EF4-FFF2-40B4-BE49-F238E27FC236}">
                <a16:creationId xmlns:a16="http://schemas.microsoft.com/office/drawing/2014/main" id="{E8B28A74-AAB7-5AFF-5ADF-C649A98BE81C}"/>
              </a:ext>
            </a:extLst>
          </p:cNvPr>
          <p:cNvSpPr txBox="1">
            <a:spLocks/>
          </p:cNvSpPr>
          <p:nvPr userDrawn="1"/>
        </p:nvSpPr>
        <p:spPr>
          <a:xfrm>
            <a:off x="441450" y="839667"/>
            <a:ext cx="10912350" cy="556740"/>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endParaRPr lang="en-GB">
              <a:solidFill>
                <a:srgbClr val="002060"/>
              </a:solidFill>
            </a:endParaRPr>
          </a:p>
        </p:txBody>
      </p:sp>
      <p:sp>
        <p:nvSpPr>
          <p:cNvPr id="7" name="Subtitle 2">
            <a:extLst>
              <a:ext uri="{FF2B5EF4-FFF2-40B4-BE49-F238E27FC236}">
                <a16:creationId xmlns:a16="http://schemas.microsoft.com/office/drawing/2014/main" id="{7894C53E-D16C-E3A3-A666-83B348D35453}"/>
              </a:ext>
            </a:extLst>
          </p:cNvPr>
          <p:cNvSpPr>
            <a:spLocks noGrp="1"/>
          </p:cNvSpPr>
          <p:nvPr>
            <p:ph type="subTitle" idx="1"/>
          </p:nvPr>
        </p:nvSpPr>
        <p:spPr>
          <a:xfrm>
            <a:off x="441450" y="1537690"/>
            <a:ext cx="11531475" cy="1655762"/>
          </a:xfrm>
          <a:prstGeom prst="rect">
            <a:avLst/>
          </a:prstGeom>
        </p:spPr>
        <p:txBody>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BE"/>
          </a:p>
        </p:txBody>
      </p:sp>
      <p:sp>
        <p:nvSpPr>
          <p:cNvPr id="15" name="Title 20">
            <a:extLst>
              <a:ext uri="{FF2B5EF4-FFF2-40B4-BE49-F238E27FC236}">
                <a16:creationId xmlns:a16="http://schemas.microsoft.com/office/drawing/2014/main" id="{7B7044C5-C030-8CCD-AC3A-0FAF80770A27}"/>
              </a:ext>
            </a:extLst>
          </p:cNvPr>
          <p:cNvSpPr txBox="1">
            <a:spLocks/>
          </p:cNvSpPr>
          <p:nvPr userDrawn="1"/>
        </p:nvSpPr>
        <p:spPr>
          <a:xfrm>
            <a:off x="441450" y="851411"/>
            <a:ext cx="10515600" cy="499154"/>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endParaRPr lang="en-BE"/>
          </a:p>
        </p:txBody>
      </p:sp>
      <p:sp>
        <p:nvSpPr>
          <p:cNvPr id="17" name="Title 20">
            <a:extLst>
              <a:ext uri="{FF2B5EF4-FFF2-40B4-BE49-F238E27FC236}">
                <a16:creationId xmlns:a16="http://schemas.microsoft.com/office/drawing/2014/main" id="{C187E009-8EFD-F87F-43C0-7796D4DA59D1}"/>
              </a:ext>
            </a:extLst>
          </p:cNvPr>
          <p:cNvSpPr>
            <a:spLocks noGrp="1"/>
          </p:cNvSpPr>
          <p:nvPr>
            <p:ph type="title"/>
          </p:nvPr>
        </p:nvSpPr>
        <p:spPr>
          <a:xfrm>
            <a:off x="441449" y="848396"/>
            <a:ext cx="11093325" cy="499154"/>
          </a:xfrm>
          <a:prstGeom prst="rect">
            <a:avLst/>
          </a:prstGeom>
        </p:spPr>
        <p:txBody>
          <a:bodyPr/>
          <a:lstStyle>
            <a:lvl1pPr>
              <a:defRPr sz="2800" b="1">
                <a:solidFill>
                  <a:srgbClr val="002060"/>
                </a:solidFill>
                <a:latin typeface="Montserrat" pitchFamily="2" charset="77"/>
              </a:defRPr>
            </a:lvl1pPr>
          </a:lstStyle>
          <a:p>
            <a:r>
              <a:rPr lang="en-GB"/>
              <a:t>Click to edit Master title style</a:t>
            </a:r>
            <a:endParaRPr lang="en-BE"/>
          </a:p>
        </p:txBody>
      </p:sp>
    </p:spTree>
    <p:extLst>
      <p:ext uri="{BB962C8B-B14F-4D97-AF65-F5344CB8AC3E}">
        <p14:creationId xmlns:p14="http://schemas.microsoft.com/office/powerpoint/2010/main" val="343986199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4" name="Picture 3" descr="A white rectangular object with a blue background&#10;&#10;Description automatically generated">
            <a:extLst>
              <a:ext uri="{FF2B5EF4-FFF2-40B4-BE49-F238E27FC236}">
                <a16:creationId xmlns:a16="http://schemas.microsoft.com/office/drawing/2014/main" id="{7AEB0764-2235-15CA-592C-CE8FCED3CC1A}"/>
              </a:ext>
            </a:extLst>
          </p:cNvPr>
          <p:cNvPicPr>
            <a:picLocks noChangeAspect="1"/>
          </p:cNvPicPr>
          <p:nvPr userDrawn="1"/>
        </p:nvPicPr>
        <p:blipFill>
          <a:blip r:embed="rId2"/>
          <a:stretch>
            <a:fillRect/>
          </a:stretch>
        </p:blipFill>
        <p:spPr>
          <a:xfrm>
            <a:off x="0" y="0"/>
            <a:ext cx="12415538" cy="6983740"/>
          </a:xfrm>
          <a:prstGeom prst="rect">
            <a:avLst/>
          </a:prstGeom>
        </p:spPr>
      </p:pic>
      <p:sp>
        <p:nvSpPr>
          <p:cNvPr id="10" name="Slide Number Placeholder 9">
            <a:extLst>
              <a:ext uri="{FF2B5EF4-FFF2-40B4-BE49-F238E27FC236}">
                <a16:creationId xmlns:a16="http://schemas.microsoft.com/office/drawing/2014/main" id="{5CFB99D2-BAD7-ED7F-C966-4E7C446F2BC4}"/>
              </a:ext>
            </a:extLst>
          </p:cNvPr>
          <p:cNvSpPr>
            <a:spLocks noGrp="1"/>
          </p:cNvSpPr>
          <p:nvPr>
            <p:ph type="sldNum" sz="quarter" idx="12"/>
          </p:nvPr>
        </p:nvSpPr>
        <p:spPr>
          <a:xfrm>
            <a:off x="9229725" y="6418653"/>
            <a:ext cx="2743200" cy="365125"/>
          </a:xfrm>
        </p:spPr>
        <p:txBody>
          <a:bodyPr/>
          <a:lstStyle/>
          <a:p>
            <a:fld id="{CD29545A-8AB9-9B41-9DC1-1C061DB41D5B}" type="slidenum">
              <a:rPr lang="en-BE" smtClean="0"/>
              <a:t>‹#›</a:t>
            </a:fld>
            <a:endParaRPr lang="en-BE"/>
          </a:p>
        </p:txBody>
      </p:sp>
      <p:pic>
        <p:nvPicPr>
          <p:cNvPr id="5" name="Picture 4" descr="A close up of a logo&#10;&#10;Description automatically generated">
            <a:extLst>
              <a:ext uri="{FF2B5EF4-FFF2-40B4-BE49-F238E27FC236}">
                <a16:creationId xmlns:a16="http://schemas.microsoft.com/office/drawing/2014/main" id="{D6B6A83D-C333-B52C-D21B-0034B729DA25}"/>
              </a:ext>
            </a:extLst>
          </p:cNvPr>
          <p:cNvPicPr>
            <a:picLocks noChangeAspect="1"/>
          </p:cNvPicPr>
          <p:nvPr userDrawn="1"/>
        </p:nvPicPr>
        <p:blipFill rotWithShape="1">
          <a:blip r:embed="rId3"/>
          <a:srcRect l="3113" r="75802"/>
          <a:stretch/>
        </p:blipFill>
        <p:spPr>
          <a:xfrm>
            <a:off x="323851" y="30827"/>
            <a:ext cx="521830" cy="954814"/>
          </a:xfrm>
          <a:prstGeom prst="rect">
            <a:avLst/>
          </a:prstGeom>
        </p:spPr>
      </p:pic>
      <p:sp>
        <p:nvSpPr>
          <p:cNvPr id="6" name="Title 6">
            <a:extLst>
              <a:ext uri="{FF2B5EF4-FFF2-40B4-BE49-F238E27FC236}">
                <a16:creationId xmlns:a16="http://schemas.microsoft.com/office/drawing/2014/main" id="{E8B28A74-AAB7-5AFF-5ADF-C649A98BE81C}"/>
              </a:ext>
            </a:extLst>
          </p:cNvPr>
          <p:cNvSpPr txBox="1">
            <a:spLocks/>
          </p:cNvSpPr>
          <p:nvPr userDrawn="1"/>
        </p:nvSpPr>
        <p:spPr>
          <a:xfrm>
            <a:off x="441450" y="839667"/>
            <a:ext cx="10912350" cy="556740"/>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endParaRPr lang="en-GB">
              <a:solidFill>
                <a:srgbClr val="002060"/>
              </a:solidFill>
            </a:endParaRPr>
          </a:p>
        </p:txBody>
      </p:sp>
      <p:sp>
        <p:nvSpPr>
          <p:cNvPr id="7" name="Subtitle 2">
            <a:extLst>
              <a:ext uri="{FF2B5EF4-FFF2-40B4-BE49-F238E27FC236}">
                <a16:creationId xmlns:a16="http://schemas.microsoft.com/office/drawing/2014/main" id="{7894C53E-D16C-E3A3-A666-83B348D35453}"/>
              </a:ext>
            </a:extLst>
          </p:cNvPr>
          <p:cNvSpPr>
            <a:spLocks noGrp="1"/>
          </p:cNvSpPr>
          <p:nvPr>
            <p:ph type="subTitle" idx="1"/>
          </p:nvPr>
        </p:nvSpPr>
        <p:spPr>
          <a:xfrm>
            <a:off x="441449" y="2470962"/>
            <a:ext cx="11531475" cy="3898833"/>
          </a:xfrm>
          <a:prstGeom prst="rect">
            <a:avLst/>
          </a:prstGeom>
        </p:spPr>
        <p:txBody>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BE"/>
          </a:p>
        </p:txBody>
      </p:sp>
      <p:sp>
        <p:nvSpPr>
          <p:cNvPr id="15" name="Title 20">
            <a:extLst>
              <a:ext uri="{FF2B5EF4-FFF2-40B4-BE49-F238E27FC236}">
                <a16:creationId xmlns:a16="http://schemas.microsoft.com/office/drawing/2014/main" id="{7B7044C5-C030-8CCD-AC3A-0FAF80770A27}"/>
              </a:ext>
            </a:extLst>
          </p:cNvPr>
          <p:cNvSpPr txBox="1">
            <a:spLocks/>
          </p:cNvSpPr>
          <p:nvPr userDrawn="1"/>
        </p:nvSpPr>
        <p:spPr>
          <a:xfrm>
            <a:off x="441450" y="851411"/>
            <a:ext cx="10515600" cy="499154"/>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endParaRPr lang="en-BE"/>
          </a:p>
        </p:txBody>
      </p:sp>
      <p:sp>
        <p:nvSpPr>
          <p:cNvPr id="17" name="Title 20">
            <a:extLst>
              <a:ext uri="{FF2B5EF4-FFF2-40B4-BE49-F238E27FC236}">
                <a16:creationId xmlns:a16="http://schemas.microsoft.com/office/drawing/2014/main" id="{C187E009-8EFD-F87F-43C0-7796D4DA59D1}"/>
              </a:ext>
            </a:extLst>
          </p:cNvPr>
          <p:cNvSpPr>
            <a:spLocks noGrp="1"/>
          </p:cNvSpPr>
          <p:nvPr>
            <p:ph type="title"/>
          </p:nvPr>
        </p:nvSpPr>
        <p:spPr>
          <a:xfrm>
            <a:off x="441449" y="848396"/>
            <a:ext cx="11093325" cy="499154"/>
          </a:xfrm>
          <a:prstGeom prst="rect">
            <a:avLst/>
          </a:prstGeom>
        </p:spPr>
        <p:txBody>
          <a:bodyPr/>
          <a:lstStyle>
            <a:lvl1pPr>
              <a:defRPr sz="2800" b="1">
                <a:solidFill>
                  <a:srgbClr val="002060"/>
                </a:solidFill>
                <a:latin typeface="Montserrat" pitchFamily="2" charset="77"/>
              </a:defRPr>
            </a:lvl1pPr>
          </a:lstStyle>
          <a:p>
            <a:r>
              <a:rPr lang="en-GB"/>
              <a:t>Click to edit Master title style</a:t>
            </a:r>
            <a:endParaRPr lang="en-BE"/>
          </a:p>
        </p:txBody>
      </p:sp>
      <p:sp>
        <p:nvSpPr>
          <p:cNvPr id="2" name="Text Placeholder 16">
            <a:extLst>
              <a:ext uri="{FF2B5EF4-FFF2-40B4-BE49-F238E27FC236}">
                <a16:creationId xmlns:a16="http://schemas.microsoft.com/office/drawing/2014/main" id="{8D843A1C-2669-DA4B-1B80-44987B481CA5}"/>
              </a:ext>
            </a:extLst>
          </p:cNvPr>
          <p:cNvSpPr>
            <a:spLocks noGrp="1"/>
          </p:cNvSpPr>
          <p:nvPr>
            <p:ph type="body" sz="quarter" idx="13" hasCustomPrompt="1"/>
          </p:nvPr>
        </p:nvSpPr>
        <p:spPr>
          <a:xfrm>
            <a:off x="441450" y="1539668"/>
            <a:ext cx="3505200" cy="358775"/>
          </a:xfrm>
          <a:prstGeom prst="rect">
            <a:avLst/>
          </a:prstGeom>
        </p:spPr>
        <p:txBody>
          <a:bodyPr/>
          <a:lstStyle>
            <a:lvl1pPr marL="0" indent="0">
              <a:buNone/>
              <a:defRPr sz="2000" b="1">
                <a:solidFill>
                  <a:srgbClr val="21A18B"/>
                </a:solidFill>
              </a:defRPr>
            </a:lvl1pPr>
          </a:lstStyle>
          <a:p>
            <a:pPr lvl="0"/>
            <a:r>
              <a:rPr lang="en-GB"/>
              <a:t>Subheading : Level 1</a:t>
            </a:r>
          </a:p>
        </p:txBody>
      </p:sp>
      <p:sp>
        <p:nvSpPr>
          <p:cNvPr id="3" name="Text Placeholder 16">
            <a:extLst>
              <a:ext uri="{FF2B5EF4-FFF2-40B4-BE49-F238E27FC236}">
                <a16:creationId xmlns:a16="http://schemas.microsoft.com/office/drawing/2014/main" id="{BDA77926-B956-966D-3FC9-8D82D8F1A93A}"/>
              </a:ext>
            </a:extLst>
          </p:cNvPr>
          <p:cNvSpPr>
            <a:spLocks noGrp="1"/>
          </p:cNvSpPr>
          <p:nvPr>
            <p:ph type="body" sz="quarter" idx="16" hasCustomPrompt="1"/>
          </p:nvPr>
        </p:nvSpPr>
        <p:spPr>
          <a:xfrm>
            <a:off x="441450" y="1998559"/>
            <a:ext cx="3505200" cy="358775"/>
          </a:xfrm>
          <a:prstGeom prst="rect">
            <a:avLst/>
          </a:prstGeom>
        </p:spPr>
        <p:txBody>
          <a:bodyPr/>
          <a:lstStyle>
            <a:lvl1pPr marL="0" indent="0">
              <a:buNone/>
              <a:defRPr sz="1800" b="1">
                <a:solidFill>
                  <a:srgbClr val="0E9ED5"/>
                </a:solidFill>
              </a:defRPr>
            </a:lvl1pPr>
          </a:lstStyle>
          <a:p>
            <a:pPr lvl="0"/>
            <a:r>
              <a:rPr lang="en-GB"/>
              <a:t>Subheading : Level 1</a:t>
            </a:r>
          </a:p>
        </p:txBody>
      </p:sp>
    </p:spTree>
    <p:extLst>
      <p:ext uri="{BB962C8B-B14F-4D97-AF65-F5344CB8AC3E}">
        <p14:creationId xmlns:p14="http://schemas.microsoft.com/office/powerpoint/2010/main" val="305720064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2_Content">
    <p:spTree>
      <p:nvGrpSpPr>
        <p:cNvPr id="1" name=""/>
        <p:cNvGrpSpPr/>
        <p:nvPr/>
      </p:nvGrpSpPr>
      <p:grpSpPr>
        <a:xfrm>
          <a:off x="0" y="0"/>
          <a:ext cx="0" cy="0"/>
          <a:chOff x="0" y="0"/>
          <a:chExt cx="0" cy="0"/>
        </a:xfrm>
      </p:grpSpPr>
      <p:pic>
        <p:nvPicPr>
          <p:cNvPr id="8" name="Picture 7" descr="A white rectangular object with a blue background&#10;&#10;Description automatically generated">
            <a:extLst>
              <a:ext uri="{FF2B5EF4-FFF2-40B4-BE49-F238E27FC236}">
                <a16:creationId xmlns:a16="http://schemas.microsoft.com/office/drawing/2014/main" id="{9718FC5F-9A09-6323-9620-158941BBBAD4}"/>
              </a:ext>
            </a:extLst>
          </p:cNvPr>
          <p:cNvPicPr>
            <a:picLocks noChangeAspect="1"/>
          </p:cNvPicPr>
          <p:nvPr userDrawn="1"/>
        </p:nvPicPr>
        <p:blipFill>
          <a:blip r:embed="rId2"/>
          <a:stretch>
            <a:fillRect/>
          </a:stretch>
        </p:blipFill>
        <p:spPr>
          <a:xfrm>
            <a:off x="0" y="0"/>
            <a:ext cx="12415538" cy="6983740"/>
          </a:xfrm>
          <a:prstGeom prst="rect">
            <a:avLst/>
          </a:prstGeom>
        </p:spPr>
      </p:pic>
      <p:sp>
        <p:nvSpPr>
          <p:cNvPr id="17" name="Text Placeholder 16">
            <a:extLst>
              <a:ext uri="{FF2B5EF4-FFF2-40B4-BE49-F238E27FC236}">
                <a16:creationId xmlns:a16="http://schemas.microsoft.com/office/drawing/2014/main" id="{F4C1B7DA-B6B2-8B49-B4C7-E5FAD090711F}"/>
              </a:ext>
            </a:extLst>
          </p:cNvPr>
          <p:cNvSpPr>
            <a:spLocks noGrp="1"/>
          </p:cNvSpPr>
          <p:nvPr>
            <p:ph type="body" sz="quarter" idx="12" hasCustomPrompt="1"/>
          </p:nvPr>
        </p:nvSpPr>
        <p:spPr>
          <a:xfrm>
            <a:off x="441450" y="1539668"/>
            <a:ext cx="3505200" cy="358775"/>
          </a:xfrm>
          <a:prstGeom prst="rect">
            <a:avLst/>
          </a:prstGeom>
        </p:spPr>
        <p:txBody>
          <a:bodyPr/>
          <a:lstStyle>
            <a:lvl1pPr marL="0" indent="0">
              <a:buNone/>
              <a:defRPr sz="2000" b="1">
                <a:solidFill>
                  <a:srgbClr val="21A18B"/>
                </a:solidFill>
              </a:defRPr>
            </a:lvl1pPr>
          </a:lstStyle>
          <a:p>
            <a:pPr lvl="0"/>
            <a:r>
              <a:rPr lang="en-GB"/>
              <a:t>Subheading : Level 1</a:t>
            </a:r>
          </a:p>
        </p:txBody>
      </p:sp>
      <p:sp>
        <p:nvSpPr>
          <p:cNvPr id="2" name="Text Placeholder 16">
            <a:extLst>
              <a:ext uri="{FF2B5EF4-FFF2-40B4-BE49-F238E27FC236}">
                <a16:creationId xmlns:a16="http://schemas.microsoft.com/office/drawing/2014/main" id="{67095CAA-C523-64A8-DE4B-AC04D51FE4CC}"/>
              </a:ext>
            </a:extLst>
          </p:cNvPr>
          <p:cNvSpPr>
            <a:spLocks noGrp="1"/>
          </p:cNvSpPr>
          <p:nvPr>
            <p:ph type="body" sz="quarter" idx="16" hasCustomPrompt="1"/>
          </p:nvPr>
        </p:nvSpPr>
        <p:spPr>
          <a:xfrm>
            <a:off x="441450" y="1998559"/>
            <a:ext cx="3505200" cy="358775"/>
          </a:xfrm>
          <a:prstGeom prst="rect">
            <a:avLst/>
          </a:prstGeom>
        </p:spPr>
        <p:txBody>
          <a:bodyPr/>
          <a:lstStyle>
            <a:lvl1pPr marL="0" indent="0">
              <a:buNone/>
              <a:defRPr sz="1800" b="1">
                <a:solidFill>
                  <a:srgbClr val="0E9ED5"/>
                </a:solidFill>
              </a:defRPr>
            </a:lvl1pPr>
          </a:lstStyle>
          <a:p>
            <a:pPr lvl="0"/>
            <a:r>
              <a:rPr lang="en-GB"/>
              <a:t>Subheading : Level 1</a:t>
            </a:r>
          </a:p>
        </p:txBody>
      </p:sp>
      <p:sp>
        <p:nvSpPr>
          <p:cNvPr id="4" name="Text Placeholder 3">
            <a:extLst>
              <a:ext uri="{FF2B5EF4-FFF2-40B4-BE49-F238E27FC236}">
                <a16:creationId xmlns:a16="http://schemas.microsoft.com/office/drawing/2014/main" id="{36664A4D-AE4D-DA29-1A65-BD777D5D518B}"/>
              </a:ext>
            </a:extLst>
          </p:cNvPr>
          <p:cNvSpPr>
            <a:spLocks noGrp="1"/>
          </p:cNvSpPr>
          <p:nvPr>
            <p:ph type="body" sz="half" idx="2"/>
          </p:nvPr>
        </p:nvSpPr>
        <p:spPr>
          <a:xfrm>
            <a:off x="441450" y="2457449"/>
            <a:ext cx="4448523" cy="3422707"/>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12" name="Picture 11" descr="A close up of a logo&#10;&#10;Description automatically generated">
            <a:extLst>
              <a:ext uri="{FF2B5EF4-FFF2-40B4-BE49-F238E27FC236}">
                <a16:creationId xmlns:a16="http://schemas.microsoft.com/office/drawing/2014/main" id="{D7BAC950-F01D-F233-793D-A0B4190A938E}"/>
              </a:ext>
            </a:extLst>
          </p:cNvPr>
          <p:cNvPicPr>
            <a:picLocks noChangeAspect="1"/>
          </p:cNvPicPr>
          <p:nvPr userDrawn="1"/>
        </p:nvPicPr>
        <p:blipFill rotWithShape="1">
          <a:blip r:embed="rId3"/>
          <a:srcRect l="3113" r="75802"/>
          <a:stretch/>
        </p:blipFill>
        <p:spPr>
          <a:xfrm>
            <a:off x="323851" y="30827"/>
            <a:ext cx="521830" cy="954814"/>
          </a:xfrm>
          <a:prstGeom prst="rect">
            <a:avLst/>
          </a:prstGeom>
        </p:spPr>
      </p:pic>
      <p:sp>
        <p:nvSpPr>
          <p:cNvPr id="13" name="Title 6">
            <a:extLst>
              <a:ext uri="{FF2B5EF4-FFF2-40B4-BE49-F238E27FC236}">
                <a16:creationId xmlns:a16="http://schemas.microsoft.com/office/drawing/2014/main" id="{13A15B3E-56AB-187D-1E34-C3F1FF3D1881}"/>
              </a:ext>
            </a:extLst>
          </p:cNvPr>
          <p:cNvSpPr txBox="1">
            <a:spLocks/>
          </p:cNvSpPr>
          <p:nvPr userDrawn="1"/>
        </p:nvSpPr>
        <p:spPr>
          <a:xfrm>
            <a:off x="441451" y="839207"/>
            <a:ext cx="10912349" cy="556740"/>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endParaRPr lang="en-GB"/>
          </a:p>
        </p:txBody>
      </p:sp>
      <p:sp>
        <p:nvSpPr>
          <p:cNvPr id="18" name="Content Placeholder 2">
            <a:extLst>
              <a:ext uri="{FF2B5EF4-FFF2-40B4-BE49-F238E27FC236}">
                <a16:creationId xmlns:a16="http://schemas.microsoft.com/office/drawing/2014/main" id="{CCB429C7-E551-3AE0-E4D1-87D7EF84B1A3}"/>
              </a:ext>
            </a:extLst>
          </p:cNvPr>
          <p:cNvSpPr>
            <a:spLocks noGrp="1"/>
          </p:cNvSpPr>
          <p:nvPr>
            <p:ph idx="20"/>
          </p:nvPr>
        </p:nvSpPr>
        <p:spPr>
          <a:xfrm>
            <a:off x="5332587" y="1616251"/>
            <a:ext cx="6640337" cy="4263905"/>
          </a:xfrm>
          <a:prstGeom prst="rect">
            <a:avLst/>
          </a:prstGeom>
        </p:spPr>
        <p:txBody>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endParaRPr lang="en-GB"/>
          </a:p>
        </p:txBody>
      </p:sp>
      <p:sp>
        <p:nvSpPr>
          <p:cNvPr id="21" name="Title 20">
            <a:extLst>
              <a:ext uri="{FF2B5EF4-FFF2-40B4-BE49-F238E27FC236}">
                <a16:creationId xmlns:a16="http://schemas.microsoft.com/office/drawing/2014/main" id="{C56B79A4-62C8-650D-761B-9AA0E84CCCA8}"/>
              </a:ext>
            </a:extLst>
          </p:cNvPr>
          <p:cNvSpPr>
            <a:spLocks noGrp="1"/>
          </p:cNvSpPr>
          <p:nvPr>
            <p:ph type="title"/>
          </p:nvPr>
        </p:nvSpPr>
        <p:spPr>
          <a:xfrm>
            <a:off x="441450" y="851411"/>
            <a:ext cx="10515600" cy="499154"/>
          </a:xfrm>
          <a:prstGeom prst="rect">
            <a:avLst/>
          </a:prstGeom>
        </p:spPr>
        <p:txBody>
          <a:bodyPr/>
          <a:lstStyle>
            <a:lvl1pPr>
              <a:defRPr sz="2800" b="1">
                <a:solidFill>
                  <a:srgbClr val="002060"/>
                </a:solidFill>
                <a:latin typeface="Montserrat" pitchFamily="2" charset="77"/>
              </a:defRPr>
            </a:lvl1pPr>
          </a:lstStyle>
          <a:p>
            <a:r>
              <a:rPr lang="en-GB"/>
              <a:t>Click to edit Master title style</a:t>
            </a:r>
            <a:endParaRPr lang="en-BE"/>
          </a:p>
        </p:txBody>
      </p:sp>
      <p:sp>
        <p:nvSpPr>
          <p:cNvPr id="22" name="Slide Number Placeholder 9">
            <a:extLst>
              <a:ext uri="{FF2B5EF4-FFF2-40B4-BE49-F238E27FC236}">
                <a16:creationId xmlns:a16="http://schemas.microsoft.com/office/drawing/2014/main" id="{5B36EE52-AD95-BA01-1764-25121F620A62}"/>
              </a:ext>
            </a:extLst>
          </p:cNvPr>
          <p:cNvSpPr>
            <a:spLocks noGrp="1"/>
          </p:cNvSpPr>
          <p:nvPr>
            <p:ph type="sldNum" sz="quarter" idx="21"/>
          </p:nvPr>
        </p:nvSpPr>
        <p:spPr>
          <a:xfrm>
            <a:off x="9229725" y="6418653"/>
            <a:ext cx="2743200" cy="365125"/>
          </a:xfrm>
        </p:spPr>
        <p:txBody>
          <a:bodyPr/>
          <a:lstStyle/>
          <a:p>
            <a:fld id="{CD29545A-8AB9-9B41-9DC1-1C061DB41D5B}" type="slidenum">
              <a:rPr lang="en-BE" smtClean="0"/>
              <a:t>‹#›</a:t>
            </a:fld>
            <a:endParaRPr lang="en-BE"/>
          </a:p>
        </p:txBody>
      </p:sp>
    </p:spTree>
    <p:extLst>
      <p:ext uri="{BB962C8B-B14F-4D97-AF65-F5344CB8AC3E}">
        <p14:creationId xmlns:p14="http://schemas.microsoft.com/office/powerpoint/2010/main" val="2253832886"/>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EDD8C90-820F-BB0A-9558-FF379BD73CEE}"/>
              </a:ext>
            </a:extLst>
          </p:cNvPr>
          <p:cNvSpPr/>
          <p:nvPr userDrawn="1"/>
        </p:nvSpPr>
        <p:spPr>
          <a:xfrm>
            <a:off x="-95624" y="0"/>
            <a:ext cx="12347389" cy="6858000"/>
          </a:xfrm>
          <a:prstGeom prst="rect">
            <a:avLst/>
          </a:prstGeom>
          <a:solidFill>
            <a:srgbClr val="2C3051">
              <a:alpha val="9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D73FF01F-35DD-9F3E-B32E-286112F2A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BE"/>
          </a:p>
        </p:txBody>
      </p:sp>
      <p:sp>
        <p:nvSpPr>
          <p:cNvPr id="3" name="Subtitle 2">
            <a:extLst>
              <a:ext uri="{FF2B5EF4-FFF2-40B4-BE49-F238E27FC236}">
                <a16:creationId xmlns:a16="http://schemas.microsoft.com/office/drawing/2014/main" id="{0BE71D28-0B66-2E62-1CFB-41E2FD5933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BE"/>
          </a:p>
        </p:txBody>
      </p:sp>
    </p:spTree>
    <p:extLst>
      <p:ext uri="{BB962C8B-B14F-4D97-AF65-F5344CB8AC3E}">
        <p14:creationId xmlns:p14="http://schemas.microsoft.com/office/powerpoint/2010/main" val="2531066215"/>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9FDA9-12C2-6DA7-D214-D5F84DB97391}"/>
              </a:ext>
            </a:extLst>
          </p:cNvPr>
          <p:cNvSpPr/>
          <p:nvPr userDrawn="1"/>
        </p:nvSpPr>
        <p:spPr>
          <a:xfrm>
            <a:off x="-119529" y="0"/>
            <a:ext cx="12311529" cy="6968564"/>
          </a:xfrm>
          <a:prstGeom prst="rect">
            <a:avLst/>
          </a:prstGeom>
          <a:gradFill flip="none" rotWithShape="1">
            <a:gsLst>
              <a:gs pos="48000">
                <a:srgbClr val="2C3051">
                  <a:alpha val="94000"/>
                  <a:lumMod val="94000"/>
                  <a:lumOff val="6000"/>
                </a:srgbClr>
              </a:gs>
              <a:gs pos="100000">
                <a:srgbClr val="D86533"/>
              </a:gs>
              <a:gs pos="100000">
                <a:schemeClr val="accent1">
                  <a:shade val="100000"/>
                  <a:satMod val="115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4CE4145C-70FE-E19B-43CC-6F3AC3E278B4}"/>
              </a:ext>
            </a:extLst>
          </p:cNvPr>
          <p:cNvSpPr>
            <a:spLocks noGrp="1"/>
          </p:cNvSpPr>
          <p:nvPr>
            <p:ph type="title"/>
          </p:nvPr>
        </p:nvSpPr>
        <p:spPr/>
        <p:txBody>
          <a:bodyPr/>
          <a:lstStyle>
            <a:lvl1pPr>
              <a:defRPr>
                <a:solidFill>
                  <a:schemeClr val="bg1"/>
                </a:solidFill>
                <a:latin typeface="Avenir LT Std 45 Book" panose="020B0502020203020204" pitchFamily="34" charset="0"/>
              </a:defRPr>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4F57F28D-9DF3-366C-DCE7-E6B370614317}"/>
              </a:ext>
            </a:extLst>
          </p:cNvPr>
          <p:cNvSpPr>
            <a:spLocks noGrp="1"/>
          </p:cNvSpPr>
          <p:nvPr>
            <p:ph idx="1"/>
          </p:nvPr>
        </p:nvSpPr>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Tree>
    <p:extLst>
      <p:ext uri="{BB962C8B-B14F-4D97-AF65-F5344CB8AC3E}">
        <p14:creationId xmlns:p14="http://schemas.microsoft.com/office/powerpoint/2010/main" val="3110438964"/>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708E220-25A2-7646-0A28-E260008628CE}"/>
              </a:ext>
            </a:extLst>
          </p:cNvPr>
          <p:cNvSpPr/>
          <p:nvPr userDrawn="1"/>
        </p:nvSpPr>
        <p:spPr>
          <a:xfrm>
            <a:off x="-59765" y="0"/>
            <a:ext cx="12311529" cy="6968564"/>
          </a:xfrm>
          <a:prstGeom prst="rect">
            <a:avLst/>
          </a:prstGeom>
          <a:solidFill>
            <a:srgbClr val="2C3051">
              <a:alpha val="9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4CE4145C-70FE-E19B-43CC-6F3AC3E278B4}"/>
              </a:ext>
            </a:extLst>
          </p:cNvPr>
          <p:cNvSpPr>
            <a:spLocks noGrp="1"/>
          </p:cNvSpPr>
          <p:nvPr>
            <p:ph type="title"/>
          </p:nvPr>
        </p:nvSpPr>
        <p:spPr/>
        <p:txBody>
          <a:bodyPr/>
          <a:lstStyle>
            <a:lvl1pPr>
              <a:defRPr>
                <a:solidFill>
                  <a:schemeClr val="bg1"/>
                </a:solidFill>
                <a:latin typeface="Avenir LT Std 45 Book" panose="020B0502020203020204" pitchFamily="34" charset="0"/>
              </a:defRPr>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4F57F28D-9DF3-366C-DCE7-E6B370614317}"/>
              </a:ext>
            </a:extLst>
          </p:cNvPr>
          <p:cNvSpPr>
            <a:spLocks noGrp="1"/>
          </p:cNvSpPr>
          <p:nvPr>
            <p:ph idx="1"/>
          </p:nvPr>
        </p:nvSpPr>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Tree>
    <p:extLst>
      <p:ext uri="{BB962C8B-B14F-4D97-AF65-F5344CB8AC3E}">
        <p14:creationId xmlns:p14="http://schemas.microsoft.com/office/powerpoint/2010/main" val="2512517077"/>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880B7A-93B7-897D-D186-47C3E3B3442B}"/>
              </a:ext>
            </a:extLst>
          </p:cNvPr>
          <p:cNvSpPr/>
          <p:nvPr userDrawn="1"/>
        </p:nvSpPr>
        <p:spPr>
          <a:xfrm>
            <a:off x="0" y="0"/>
            <a:ext cx="12311529" cy="6968564"/>
          </a:xfrm>
          <a:prstGeom prst="rect">
            <a:avLst/>
          </a:prstGeom>
          <a:solidFill>
            <a:srgbClr val="2C3051">
              <a:alpha val="9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FCC39DEF-475E-2C19-284A-38F535524CB5}"/>
              </a:ext>
            </a:extLst>
          </p:cNvPr>
          <p:cNvSpPr>
            <a:spLocks noGrp="1"/>
          </p:cNvSpPr>
          <p:nvPr>
            <p:ph type="title"/>
          </p:nvPr>
        </p:nvSpPr>
        <p:spPr>
          <a:xfrm>
            <a:off x="838199" y="765549"/>
            <a:ext cx="10515600" cy="1325563"/>
          </a:xfrm>
        </p:spPr>
        <p:txBody>
          <a:bodyPr/>
          <a:lstStyle>
            <a:lvl1pPr>
              <a:defRPr>
                <a:solidFill>
                  <a:schemeClr val="bg1"/>
                </a:solidFill>
                <a:latin typeface="Avenir LT Std 45 Book" panose="020B0502020203020204" pitchFamily="34" charset="0"/>
              </a:defRPr>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952CCD4D-8BCF-1FB4-1477-2EF5230D9746}"/>
              </a:ext>
            </a:extLst>
          </p:cNvPr>
          <p:cNvSpPr>
            <a:spLocks noGrp="1"/>
          </p:cNvSpPr>
          <p:nvPr>
            <p:ph sz="half" idx="1"/>
          </p:nvPr>
        </p:nvSpPr>
        <p:spPr>
          <a:xfrm>
            <a:off x="838201" y="2153957"/>
            <a:ext cx="5181600" cy="4351338"/>
          </a:xfrm>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F8105966-1A30-8EB2-7C70-24413E19C502}"/>
              </a:ext>
            </a:extLst>
          </p:cNvPr>
          <p:cNvSpPr>
            <a:spLocks noGrp="1"/>
          </p:cNvSpPr>
          <p:nvPr>
            <p:ph sz="half" idx="2"/>
          </p:nvPr>
        </p:nvSpPr>
        <p:spPr>
          <a:xfrm>
            <a:off x="6172201" y="2153957"/>
            <a:ext cx="5181600" cy="4351338"/>
          </a:xfrm>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Tree>
    <p:extLst>
      <p:ext uri="{BB962C8B-B14F-4D97-AF65-F5344CB8AC3E}">
        <p14:creationId xmlns:p14="http://schemas.microsoft.com/office/powerpoint/2010/main" val="3454556059"/>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DCBB27-36E4-090D-9160-568444C7581D}"/>
              </a:ext>
            </a:extLst>
          </p:cNvPr>
          <p:cNvSpPr/>
          <p:nvPr userDrawn="1"/>
        </p:nvSpPr>
        <p:spPr>
          <a:xfrm>
            <a:off x="-59765" y="0"/>
            <a:ext cx="12311529" cy="6968564"/>
          </a:xfrm>
          <a:prstGeom prst="rect">
            <a:avLst/>
          </a:prstGeom>
          <a:gradFill flip="none" rotWithShape="1">
            <a:gsLst>
              <a:gs pos="48000">
                <a:srgbClr val="2C3051">
                  <a:alpha val="94000"/>
                  <a:lumMod val="93000"/>
                  <a:lumOff val="7000"/>
                </a:srgbClr>
              </a:gs>
              <a:gs pos="100000">
                <a:srgbClr val="D86533"/>
              </a:gs>
              <a:gs pos="100000">
                <a:schemeClr val="accent1">
                  <a:shade val="100000"/>
                  <a:satMod val="115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FCC39DEF-475E-2C19-284A-38F535524CB5}"/>
              </a:ext>
            </a:extLst>
          </p:cNvPr>
          <p:cNvSpPr>
            <a:spLocks noGrp="1"/>
          </p:cNvSpPr>
          <p:nvPr>
            <p:ph type="title"/>
          </p:nvPr>
        </p:nvSpPr>
        <p:spPr/>
        <p:txBody>
          <a:bodyPr/>
          <a:lstStyle>
            <a:lvl1pPr>
              <a:defRPr>
                <a:solidFill>
                  <a:schemeClr val="bg1"/>
                </a:solidFill>
                <a:latin typeface="Avenir LT Std 45 Book" panose="020B0502020203020204" pitchFamily="34" charset="0"/>
              </a:defRPr>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952CCD4D-8BCF-1FB4-1477-2EF5230D9746}"/>
              </a:ext>
            </a:extLst>
          </p:cNvPr>
          <p:cNvSpPr>
            <a:spLocks noGrp="1"/>
          </p:cNvSpPr>
          <p:nvPr>
            <p:ph sz="half" idx="1"/>
          </p:nvPr>
        </p:nvSpPr>
        <p:spPr>
          <a:xfrm>
            <a:off x="838200" y="1825625"/>
            <a:ext cx="5181600" cy="4351338"/>
          </a:xfrm>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Content Placeholder 3">
            <a:extLst>
              <a:ext uri="{FF2B5EF4-FFF2-40B4-BE49-F238E27FC236}">
                <a16:creationId xmlns:a16="http://schemas.microsoft.com/office/drawing/2014/main" id="{F8105966-1A30-8EB2-7C70-24413E19C502}"/>
              </a:ext>
            </a:extLst>
          </p:cNvPr>
          <p:cNvSpPr>
            <a:spLocks noGrp="1"/>
          </p:cNvSpPr>
          <p:nvPr>
            <p:ph sz="half" idx="2"/>
          </p:nvPr>
        </p:nvSpPr>
        <p:spPr>
          <a:xfrm>
            <a:off x="6172200" y="1825625"/>
            <a:ext cx="5181600" cy="4351338"/>
          </a:xfrm>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Tree>
    <p:extLst>
      <p:ext uri="{BB962C8B-B14F-4D97-AF65-F5344CB8AC3E}">
        <p14:creationId xmlns:p14="http://schemas.microsoft.com/office/powerpoint/2010/main" val="333388393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userDrawn="1">
  <p:cSld name="5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2C3051"/>
                </a:solidFill>
                <a:latin typeface="Avenir Next LT Pro Demi" panose="020B0704020202020204" pitchFamily="34" charset="0"/>
              </a:rPr>
              <a:pPr algn="r"/>
              <a:t>‹#›</a:t>
            </a:fld>
            <a:endParaRPr lang="en-GB">
              <a:solidFill>
                <a:srgbClr val="2C3051"/>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sz="2800">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sz="2800"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2800">
                <a:solidFill>
                  <a:srgbClr val="2C3051"/>
                </a:solidFill>
                <a:latin typeface="Avenir" panose="02000503020000020003"/>
              </a:defRPr>
            </a:lvl3pPr>
            <a:lvl4pPr marL="1600200" indent="-228600">
              <a:buClr>
                <a:srgbClr val="C1E0F7"/>
              </a:buClr>
              <a:buFont typeface="Arial" panose="020B0604020202020204" pitchFamily="34" charset="0"/>
              <a:buChar char="•"/>
              <a:defRPr sz="28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Second level</a:t>
            </a:r>
          </a:p>
          <a:p>
            <a:pPr lvl="2"/>
            <a:r>
              <a:rPr lang="nl-NL"/>
              <a:t>Third level</a:t>
            </a:r>
          </a:p>
          <a:p>
            <a:pPr lvl="3"/>
            <a:r>
              <a:rPr lang="nl-NL"/>
              <a:t>Fourth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3542915529"/>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userDrawn="1">
  <p:cSld name="12_ContentPage-Simp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D7A8FF-5576-4700-8E4E-78B34DA0BA14}"/>
              </a:ext>
            </a:extLst>
          </p:cNvPr>
          <p:cNvSpPr txBox="1"/>
          <p:nvPr userDrawn="1"/>
        </p:nvSpPr>
        <p:spPr>
          <a:xfrm>
            <a:off x="10921174" y="6363852"/>
            <a:ext cx="1182254"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cxnSp>
        <p:nvCxnSpPr>
          <p:cNvPr id="4" name="Straight Connector 3">
            <a:extLst>
              <a:ext uri="{FF2B5EF4-FFF2-40B4-BE49-F238E27FC236}">
                <a16:creationId xmlns:a16="http://schemas.microsoft.com/office/drawing/2014/main" id="{ED35927B-2CDD-149A-67CF-A3E95A499FD0}"/>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pic>
        <p:nvPicPr>
          <p:cNvPr id="13" name="Afbeelding 9">
            <a:extLst>
              <a:ext uri="{FF2B5EF4-FFF2-40B4-BE49-F238E27FC236}">
                <a16:creationId xmlns:a16="http://schemas.microsoft.com/office/drawing/2014/main" id="{B765137F-92BE-CAC7-9BB1-0EAED8F070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sp>
        <p:nvSpPr>
          <p:cNvPr id="16" name="Tijdelijke aanduiding voor inhoud 2">
            <a:extLst>
              <a:ext uri="{FF2B5EF4-FFF2-40B4-BE49-F238E27FC236}">
                <a16:creationId xmlns:a16="http://schemas.microsoft.com/office/drawing/2014/main" id="{47E1EC04-2CA4-6D3E-D3AE-CBAAD3DEA424}"/>
              </a:ext>
            </a:extLst>
          </p:cNvPr>
          <p:cNvSpPr>
            <a:spLocks noGrp="1"/>
          </p:cNvSpPr>
          <p:nvPr>
            <p:ph idx="10" hasCustomPrompt="1"/>
          </p:nvPr>
        </p:nvSpPr>
        <p:spPr>
          <a:xfrm>
            <a:off x="919845" y="4377269"/>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19" name="Tijdelijke aanduiding voor inhoud 2">
            <a:extLst>
              <a:ext uri="{FF2B5EF4-FFF2-40B4-BE49-F238E27FC236}">
                <a16:creationId xmlns:a16="http://schemas.microsoft.com/office/drawing/2014/main" id="{5771DA71-9147-364A-B744-030478CB95FE}"/>
              </a:ext>
            </a:extLst>
          </p:cNvPr>
          <p:cNvSpPr>
            <a:spLocks noGrp="1"/>
          </p:cNvSpPr>
          <p:nvPr>
            <p:ph idx="11" hasCustomPrompt="1"/>
          </p:nvPr>
        </p:nvSpPr>
        <p:spPr>
          <a:xfrm>
            <a:off x="7827469" y="4368800"/>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20" name="Tijdelijke aanduiding voor inhoud 2">
            <a:extLst>
              <a:ext uri="{FF2B5EF4-FFF2-40B4-BE49-F238E27FC236}">
                <a16:creationId xmlns:a16="http://schemas.microsoft.com/office/drawing/2014/main" id="{C4CDA7BC-97C0-ADB4-CC45-08E61EEB268E}"/>
              </a:ext>
            </a:extLst>
          </p:cNvPr>
          <p:cNvSpPr>
            <a:spLocks noGrp="1"/>
          </p:cNvSpPr>
          <p:nvPr>
            <p:ph idx="12" hasCustomPrompt="1"/>
          </p:nvPr>
        </p:nvSpPr>
        <p:spPr>
          <a:xfrm>
            <a:off x="4378515" y="4377268"/>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21" name="Tijdelijke aanduiding voor inhoud 2">
            <a:extLst>
              <a:ext uri="{FF2B5EF4-FFF2-40B4-BE49-F238E27FC236}">
                <a16:creationId xmlns:a16="http://schemas.microsoft.com/office/drawing/2014/main" id="{70382A54-31FD-48F3-5D44-4C99AD5B9C8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sz="2800">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sz="2800"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2800">
                <a:solidFill>
                  <a:srgbClr val="2C3051"/>
                </a:solidFill>
                <a:latin typeface="Avenir" panose="02000503020000020003"/>
              </a:defRPr>
            </a:lvl3pPr>
            <a:lvl4pPr marL="1600200" indent="-228600">
              <a:buClr>
                <a:srgbClr val="C1E0F7"/>
              </a:buClr>
              <a:buFont typeface="Arial" panose="020B0604020202020204" pitchFamily="34" charset="0"/>
              <a:buChar char="•"/>
              <a:defRPr sz="28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Second level</a:t>
            </a:r>
          </a:p>
          <a:p>
            <a:pPr lvl="2"/>
            <a:r>
              <a:rPr lang="nl-NL"/>
              <a:t>Third level</a:t>
            </a:r>
          </a:p>
          <a:p>
            <a:pPr lvl="3"/>
            <a:r>
              <a:rPr lang="nl-NL"/>
              <a:t>Fourth level</a:t>
            </a:r>
          </a:p>
        </p:txBody>
      </p:sp>
      <p:sp>
        <p:nvSpPr>
          <p:cNvPr id="22" name="Titel 1">
            <a:extLst>
              <a:ext uri="{FF2B5EF4-FFF2-40B4-BE49-F238E27FC236}">
                <a16:creationId xmlns:a16="http://schemas.microsoft.com/office/drawing/2014/main" id="{597A4BAC-36C6-B0BD-EAA6-F4A887BA04A3}"/>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24" name="object 2">
            <a:extLst>
              <a:ext uri="{FF2B5EF4-FFF2-40B4-BE49-F238E27FC236}">
                <a16:creationId xmlns:a16="http://schemas.microsoft.com/office/drawing/2014/main" id="{273AC5AD-9A64-04BF-711D-D1DBF7E2C10C}"/>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5" name="object 2">
            <a:extLst>
              <a:ext uri="{FF2B5EF4-FFF2-40B4-BE49-F238E27FC236}">
                <a16:creationId xmlns:a16="http://schemas.microsoft.com/office/drawing/2014/main" id="{A83B9580-1B81-E4A6-EA76-E84C36BB9F97}"/>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27194479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CoverPage-1">
    <p:spTree>
      <p:nvGrpSpPr>
        <p:cNvPr id="1" name=""/>
        <p:cNvGrpSpPr/>
        <p:nvPr/>
      </p:nvGrpSpPr>
      <p:grpSpPr>
        <a:xfrm>
          <a:off x="0" y="0"/>
          <a:ext cx="0" cy="0"/>
          <a:chOff x="0" y="0"/>
          <a:chExt cx="0" cy="0"/>
        </a:xfrm>
      </p:grpSpPr>
      <p:pic>
        <p:nvPicPr>
          <p:cNvPr id="22" name="Afbeelding 21">
            <a:extLst>
              <a:ext uri="{FF2B5EF4-FFF2-40B4-BE49-F238E27FC236}">
                <a16:creationId xmlns:a16="http://schemas.microsoft.com/office/drawing/2014/main" id="{4A6A4D3C-46E1-B798-63F6-6C034F6C2D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672"/>
            <a:ext cx="12192000" cy="6852655"/>
          </a:xfrm>
          <a:prstGeom prst="rect">
            <a:avLst/>
          </a:prstGeom>
        </p:spPr>
      </p:pic>
      <p:sp>
        <p:nvSpPr>
          <p:cNvPr id="10" name="Rechthoek 9">
            <a:extLst>
              <a:ext uri="{FF2B5EF4-FFF2-40B4-BE49-F238E27FC236}">
                <a16:creationId xmlns:a16="http://schemas.microsoft.com/office/drawing/2014/main" id="{023DBFAB-F136-116F-2627-9D84A782AF20}"/>
              </a:ext>
            </a:extLst>
          </p:cNvPr>
          <p:cNvSpPr/>
          <p:nvPr userDrawn="1"/>
        </p:nvSpPr>
        <p:spPr>
          <a:xfrm>
            <a:off x="-1" y="0"/>
            <a:ext cx="12191999" cy="6852654"/>
          </a:xfrm>
          <a:prstGeom prst="rect">
            <a:avLst/>
          </a:prstGeom>
          <a:gradFill flip="none" rotWithShape="1">
            <a:gsLst>
              <a:gs pos="31000">
                <a:schemeClr val="bg1">
                  <a:alpha val="94238"/>
                </a:schemeClr>
              </a:gs>
              <a:gs pos="76000">
                <a:schemeClr val="bg1">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a:p>
        </p:txBody>
      </p:sp>
      <p:sp>
        <p:nvSpPr>
          <p:cNvPr id="2" name="Titel 1">
            <a:extLst>
              <a:ext uri="{FF2B5EF4-FFF2-40B4-BE49-F238E27FC236}">
                <a16:creationId xmlns:a16="http://schemas.microsoft.com/office/drawing/2014/main" id="{FA6C8219-2BF8-1C18-65B0-6F4E53B9C889}"/>
              </a:ext>
            </a:extLst>
          </p:cNvPr>
          <p:cNvSpPr>
            <a:spLocks noGrp="1"/>
          </p:cNvSpPr>
          <p:nvPr>
            <p:ph type="ctrTitle" hasCustomPrompt="1"/>
          </p:nvPr>
        </p:nvSpPr>
        <p:spPr>
          <a:xfrm>
            <a:off x="290669" y="4910051"/>
            <a:ext cx="7726634" cy="1005840"/>
          </a:xfrm>
          <a:prstGeom prst="rect">
            <a:avLst/>
          </a:prstGeom>
        </p:spPr>
        <p:txBody>
          <a:bodyPr anchor="t">
            <a:noAutofit/>
          </a:bodyPr>
          <a:lstStyle>
            <a:lvl1pPr algn="l">
              <a:defRPr sz="4000" b="1" i="0">
                <a:solidFill>
                  <a:srgbClr val="2C3051"/>
                </a:solidFill>
                <a:latin typeface="Avenir Black" panose="02000503020000020003" pitchFamily="2" charset="0"/>
              </a:defRPr>
            </a:lvl1pPr>
          </a:lstStyle>
          <a:p>
            <a:r>
              <a:rPr lang="nl-NL"/>
              <a:t>Presentation </a:t>
            </a:r>
            <a:r>
              <a:rPr lang="nl-NL" err="1"/>
              <a:t>Title</a:t>
            </a:r>
            <a:r>
              <a:rPr lang="nl-NL"/>
              <a:t> </a:t>
            </a:r>
            <a:r>
              <a:rPr lang="nl-NL" err="1"/>
              <a:t>one</a:t>
            </a:r>
            <a:endParaRPr lang="nl-BE"/>
          </a:p>
        </p:txBody>
      </p:sp>
      <p:pic>
        <p:nvPicPr>
          <p:cNvPr id="7" name="Afbeelding 28">
            <a:extLst>
              <a:ext uri="{FF2B5EF4-FFF2-40B4-BE49-F238E27FC236}">
                <a16:creationId xmlns:a16="http://schemas.microsoft.com/office/drawing/2014/main" id="{0AD7023A-44F6-01D4-15AB-6A067CF4F86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Tree>
    <p:extLst>
      <p:ext uri="{BB962C8B-B14F-4D97-AF65-F5344CB8AC3E}">
        <p14:creationId xmlns:p14="http://schemas.microsoft.com/office/powerpoint/2010/main" val="125111415"/>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preserve="1" userDrawn="1">
  <p:cSld name="1_CoverPage-1">
    <p:spTree>
      <p:nvGrpSpPr>
        <p:cNvPr id="1" name=""/>
        <p:cNvGrpSpPr/>
        <p:nvPr/>
      </p:nvGrpSpPr>
      <p:grpSpPr>
        <a:xfrm>
          <a:off x="0" y="0"/>
          <a:ext cx="0" cy="0"/>
          <a:chOff x="0" y="0"/>
          <a:chExt cx="0" cy="0"/>
        </a:xfrm>
      </p:grpSpPr>
      <p:pic>
        <p:nvPicPr>
          <p:cNvPr id="22" name="Afbeelding 21">
            <a:extLst>
              <a:ext uri="{FF2B5EF4-FFF2-40B4-BE49-F238E27FC236}">
                <a16:creationId xmlns:a16="http://schemas.microsoft.com/office/drawing/2014/main" id="{4A6A4D3C-46E1-B798-63F6-6C034F6C2D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672"/>
            <a:ext cx="12192000" cy="6852655"/>
          </a:xfrm>
          <a:prstGeom prst="rect">
            <a:avLst/>
          </a:prstGeom>
        </p:spPr>
      </p:pic>
      <p:sp>
        <p:nvSpPr>
          <p:cNvPr id="10" name="Rechthoek 9">
            <a:extLst>
              <a:ext uri="{FF2B5EF4-FFF2-40B4-BE49-F238E27FC236}">
                <a16:creationId xmlns:a16="http://schemas.microsoft.com/office/drawing/2014/main" id="{023DBFAB-F136-116F-2627-9D84A782AF20}"/>
              </a:ext>
            </a:extLst>
          </p:cNvPr>
          <p:cNvSpPr/>
          <p:nvPr userDrawn="1"/>
        </p:nvSpPr>
        <p:spPr>
          <a:xfrm>
            <a:off x="-2" y="5346"/>
            <a:ext cx="12192001" cy="6852654"/>
          </a:xfrm>
          <a:prstGeom prst="rect">
            <a:avLst/>
          </a:prstGeom>
          <a:gradFill flip="none" rotWithShape="1">
            <a:gsLst>
              <a:gs pos="31000">
                <a:schemeClr val="bg1">
                  <a:alpha val="94238"/>
                </a:schemeClr>
              </a:gs>
              <a:gs pos="76000">
                <a:schemeClr val="bg1">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2000"/>
          </a:p>
        </p:txBody>
      </p:sp>
      <p:sp>
        <p:nvSpPr>
          <p:cNvPr id="2" name="Titel 1">
            <a:extLst>
              <a:ext uri="{FF2B5EF4-FFF2-40B4-BE49-F238E27FC236}">
                <a16:creationId xmlns:a16="http://schemas.microsoft.com/office/drawing/2014/main" id="{FA6C8219-2BF8-1C18-65B0-6F4E53B9C889}"/>
              </a:ext>
            </a:extLst>
          </p:cNvPr>
          <p:cNvSpPr>
            <a:spLocks noGrp="1"/>
          </p:cNvSpPr>
          <p:nvPr>
            <p:ph type="ctrTitle" hasCustomPrompt="1"/>
          </p:nvPr>
        </p:nvSpPr>
        <p:spPr>
          <a:xfrm>
            <a:off x="290669" y="4910051"/>
            <a:ext cx="7726634" cy="1005840"/>
          </a:xfrm>
          <a:prstGeom prst="rect">
            <a:avLst/>
          </a:prstGeom>
        </p:spPr>
        <p:txBody>
          <a:bodyPr anchor="t">
            <a:noAutofit/>
          </a:bodyPr>
          <a:lstStyle>
            <a:lvl1pPr algn="l">
              <a:defRPr sz="4000" b="1" i="0">
                <a:solidFill>
                  <a:srgbClr val="2C3051"/>
                </a:solidFill>
                <a:latin typeface="Avenir Black" panose="02000503020000020003" pitchFamily="2" charset="0"/>
              </a:defRPr>
            </a:lvl1pPr>
          </a:lstStyle>
          <a:p>
            <a:r>
              <a:rPr lang="nl-NL"/>
              <a:t>Presentation </a:t>
            </a:r>
            <a:r>
              <a:rPr lang="nl-NL" err="1"/>
              <a:t>Title</a:t>
            </a:r>
            <a:r>
              <a:rPr lang="nl-NL"/>
              <a:t> </a:t>
            </a:r>
            <a:r>
              <a:rPr lang="nl-NL" err="1"/>
              <a:t>Two</a:t>
            </a:r>
            <a:endParaRPr lang="nl-BE"/>
          </a:p>
        </p:txBody>
      </p:sp>
      <p:pic>
        <p:nvPicPr>
          <p:cNvPr id="7" name="Afbeelding 28">
            <a:extLst>
              <a:ext uri="{FF2B5EF4-FFF2-40B4-BE49-F238E27FC236}">
                <a16:creationId xmlns:a16="http://schemas.microsoft.com/office/drawing/2014/main" id="{0AD7023A-44F6-01D4-15AB-6A067CF4F86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Tree>
    <p:extLst>
      <p:ext uri="{BB962C8B-B14F-4D97-AF65-F5344CB8AC3E}">
        <p14:creationId xmlns:p14="http://schemas.microsoft.com/office/powerpoint/2010/main" val="375464286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1_CoverPage-2">
    <p:spTree>
      <p:nvGrpSpPr>
        <p:cNvPr id="1" name=""/>
        <p:cNvGrpSpPr/>
        <p:nvPr/>
      </p:nvGrpSpPr>
      <p:grpSpPr>
        <a:xfrm>
          <a:off x="0" y="0"/>
          <a:ext cx="0" cy="0"/>
          <a:chOff x="0" y="0"/>
          <a:chExt cx="0" cy="0"/>
        </a:xfrm>
      </p:grpSpPr>
      <p:pic>
        <p:nvPicPr>
          <p:cNvPr id="30" name="Afbeelding 29">
            <a:extLst>
              <a:ext uri="{FF2B5EF4-FFF2-40B4-BE49-F238E27FC236}">
                <a16:creationId xmlns:a16="http://schemas.microsoft.com/office/drawing/2014/main" id="{D5D9F547-9670-675B-490C-BDDE9CB7FD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06308" y="0"/>
            <a:ext cx="10284384" cy="6858000"/>
          </a:xfrm>
          <a:prstGeom prst="rect">
            <a:avLst/>
          </a:prstGeom>
        </p:spPr>
      </p:pic>
      <p:sp>
        <p:nvSpPr>
          <p:cNvPr id="37" name="object 2">
            <a:extLst>
              <a:ext uri="{FF2B5EF4-FFF2-40B4-BE49-F238E27FC236}">
                <a16:creationId xmlns:a16="http://schemas.microsoft.com/office/drawing/2014/main" id="{3D2B6280-E298-1950-32ED-44F945B94DA9}"/>
              </a:ext>
            </a:extLst>
          </p:cNvPr>
          <p:cNvSpPr/>
          <p:nvPr userDrawn="1"/>
        </p:nvSpPr>
        <p:spPr>
          <a:xfrm>
            <a:off x="-15456" y="-30067"/>
            <a:ext cx="8560742" cy="7016687"/>
          </a:xfrm>
          <a:custGeom>
            <a:avLst/>
            <a:gdLst>
              <a:gd name="connsiteX0" fmla="*/ 5991028 w 5991028"/>
              <a:gd name="connsiteY0" fmla="*/ 0 h 4904003"/>
              <a:gd name="connsiteX1" fmla="*/ 0 w 5991028"/>
              <a:gd name="connsiteY1" fmla="*/ 0 h 4904003"/>
              <a:gd name="connsiteX2" fmla="*/ 783063 w 5991028"/>
              <a:gd name="connsiteY2" fmla="*/ 4904003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5991028 w 5991028"/>
              <a:gd name="connsiteY0" fmla="*/ 0 h 4904003"/>
              <a:gd name="connsiteX1" fmla="*/ 0 w 5991028"/>
              <a:gd name="connsiteY1" fmla="*/ 0 h 4904003"/>
              <a:gd name="connsiteX2" fmla="*/ 530903 w 5991028"/>
              <a:gd name="connsiteY2" fmla="*/ 4841588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6002552 w 6002552"/>
              <a:gd name="connsiteY0" fmla="*/ 0 h 4929733"/>
              <a:gd name="connsiteX1" fmla="*/ 11524 w 6002552"/>
              <a:gd name="connsiteY1" fmla="*/ 0 h 4929733"/>
              <a:gd name="connsiteX2" fmla="*/ 0 w 6002552"/>
              <a:gd name="connsiteY2" fmla="*/ 4929733 h 4929733"/>
              <a:gd name="connsiteX3" fmla="*/ 814665 w 6002552"/>
              <a:gd name="connsiteY3" fmla="*/ 4904003 h 4929733"/>
              <a:gd name="connsiteX4" fmla="*/ 879931 w 6002552"/>
              <a:gd name="connsiteY4" fmla="*/ 4897516 h 4929733"/>
              <a:gd name="connsiteX5" fmla="*/ 944213 w 6002552"/>
              <a:gd name="connsiteY5" fmla="*/ 4890395 h 4929733"/>
              <a:gd name="connsiteX6" fmla="*/ 1007522 w 6002552"/>
              <a:gd name="connsiteY6" fmla="*/ 4882647 h 4929733"/>
              <a:gd name="connsiteX7" fmla="*/ 1069870 w 6002552"/>
              <a:gd name="connsiteY7" fmla="*/ 4874279 h 4929733"/>
              <a:gd name="connsiteX8" fmla="*/ 1131270 w 6002552"/>
              <a:gd name="connsiteY8" fmla="*/ 4865297 h 4929733"/>
              <a:gd name="connsiteX9" fmla="*/ 1191732 w 6002552"/>
              <a:gd name="connsiteY9" fmla="*/ 4855708 h 4929733"/>
              <a:gd name="connsiteX10" fmla="*/ 1251269 w 6002552"/>
              <a:gd name="connsiteY10" fmla="*/ 4845517 h 4929733"/>
              <a:gd name="connsiteX11" fmla="*/ 1309891 w 6002552"/>
              <a:gd name="connsiteY11" fmla="*/ 4834732 h 4929733"/>
              <a:gd name="connsiteX12" fmla="*/ 1367611 w 6002552"/>
              <a:gd name="connsiteY12" fmla="*/ 4823359 h 4929733"/>
              <a:gd name="connsiteX13" fmla="*/ 1424441 w 6002552"/>
              <a:gd name="connsiteY13" fmla="*/ 4811404 h 4929733"/>
              <a:gd name="connsiteX14" fmla="*/ 1480392 w 6002552"/>
              <a:gd name="connsiteY14" fmla="*/ 4798874 h 4929733"/>
              <a:gd name="connsiteX15" fmla="*/ 1535475 w 6002552"/>
              <a:gd name="connsiteY15" fmla="*/ 4785776 h 4929733"/>
              <a:gd name="connsiteX16" fmla="*/ 1589703 w 6002552"/>
              <a:gd name="connsiteY16" fmla="*/ 4772115 h 4929733"/>
              <a:gd name="connsiteX17" fmla="*/ 1643088 w 6002552"/>
              <a:gd name="connsiteY17" fmla="*/ 4757899 h 4929733"/>
              <a:gd name="connsiteX18" fmla="*/ 1695640 w 6002552"/>
              <a:gd name="connsiteY18" fmla="*/ 4743134 h 4929733"/>
              <a:gd name="connsiteX19" fmla="*/ 1747371 w 6002552"/>
              <a:gd name="connsiteY19" fmla="*/ 4727825 h 4929733"/>
              <a:gd name="connsiteX20" fmla="*/ 1798294 w 6002552"/>
              <a:gd name="connsiteY20" fmla="*/ 4711981 h 4929733"/>
              <a:gd name="connsiteX21" fmla="*/ 1848420 w 6002552"/>
              <a:gd name="connsiteY21" fmla="*/ 4695607 h 4929733"/>
              <a:gd name="connsiteX22" fmla="*/ 1897761 w 6002552"/>
              <a:gd name="connsiteY22" fmla="*/ 4678710 h 4929733"/>
              <a:gd name="connsiteX23" fmla="*/ 1946328 w 6002552"/>
              <a:gd name="connsiteY23" fmla="*/ 4661296 h 4929733"/>
              <a:gd name="connsiteX24" fmla="*/ 1994133 w 6002552"/>
              <a:gd name="connsiteY24" fmla="*/ 4643371 h 4929733"/>
              <a:gd name="connsiteX25" fmla="*/ 2041187 w 6002552"/>
              <a:gd name="connsiteY25" fmla="*/ 4624943 h 4929733"/>
              <a:gd name="connsiteX26" fmla="*/ 2087503 w 6002552"/>
              <a:gd name="connsiteY26" fmla="*/ 4606017 h 4929733"/>
              <a:gd name="connsiteX27" fmla="*/ 2133092 w 6002552"/>
              <a:gd name="connsiteY27" fmla="*/ 4586601 h 4929733"/>
              <a:gd name="connsiteX28" fmla="*/ 2177966 w 6002552"/>
              <a:gd name="connsiteY28" fmla="*/ 4566700 h 4929733"/>
              <a:gd name="connsiteX29" fmla="*/ 2222137 w 6002552"/>
              <a:gd name="connsiteY29" fmla="*/ 4546321 h 4929733"/>
              <a:gd name="connsiteX30" fmla="*/ 2265615 w 6002552"/>
              <a:gd name="connsiteY30" fmla="*/ 4525471 h 4929733"/>
              <a:gd name="connsiteX31" fmla="*/ 2308414 w 6002552"/>
              <a:gd name="connsiteY31" fmla="*/ 4504156 h 4929733"/>
              <a:gd name="connsiteX32" fmla="*/ 2350544 w 6002552"/>
              <a:gd name="connsiteY32" fmla="*/ 4482383 h 4929733"/>
              <a:gd name="connsiteX33" fmla="*/ 2392017 w 6002552"/>
              <a:gd name="connsiteY33" fmla="*/ 4460157 h 4929733"/>
              <a:gd name="connsiteX34" fmla="*/ 2432845 w 6002552"/>
              <a:gd name="connsiteY34" fmla="*/ 4437486 h 4929733"/>
              <a:gd name="connsiteX35" fmla="*/ 2473040 w 6002552"/>
              <a:gd name="connsiteY35" fmla="*/ 4414376 h 4929733"/>
              <a:gd name="connsiteX36" fmla="*/ 2512613 w 6002552"/>
              <a:gd name="connsiteY36" fmla="*/ 4390833 h 4929733"/>
              <a:gd name="connsiteX37" fmla="*/ 2551576 w 6002552"/>
              <a:gd name="connsiteY37" fmla="*/ 4366865 h 4929733"/>
              <a:gd name="connsiteX38" fmla="*/ 2589941 w 6002552"/>
              <a:gd name="connsiteY38" fmla="*/ 4342477 h 4929733"/>
              <a:gd name="connsiteX39" fmla="*/ 2627719 w 6002552"/>
              <a:gd name="connsiteY39" fmla="*/ 4317675 h 4929733"/>
              <a:gd name="connsiteX40" fmla="*/ 2664923 w 6002552"/>
              <a:gd name="connsiteY40" fmla="*/ 4292467 h 4929733"/>
              <a:gd name="connsiteX41" fmla="*/ 2701563 w 6002552"/>
              <a:gd name="connsiteY41" fmla="*/ 4266859 h 4929733"/>
              <a:gd name="connsiteX42" fmla="*/ 2737651 w 6002552"/>
              <a:gd name="connsiteY42" fmla="*/ 4240857 h 4929733"/>
              <a:gd name="connsiteX43" fmla="*/ 2773200 w 6002552"/>
              <a:gd name="connsiteY43" fmla="*/ 4214468 h 4929733"/>
              <a:gd name="connsiteX44" fmla="*/ 2808221 w 6002552"/>
              <a:gd name="connsiteY44" fmla="*/ 4187699 h 4929733"/>
              <a:gd name="connsiteX45" fmla="*/ 2842725 w 6002552"/>
              <a:gd name="connsiteY45" fmla="*/ 4160555 h 4929733"/>
              <a:gd name="connsiteX46" fmla="*/ 2876724 w 6002552"/>
              <a:gd name="connsiteY46" fmla="*/ 4133043 h 4929733"/>
              <a:gd name="connsiteX47" fmla="*/ 2910230 w 6002552"/>
              <a:gd name="connsiteY47" fmla="*/ 4105171 h 4929733"/>
              <a:gd name="connsiteX48" fmla="*/ 2943255 w 6002552"/>
              <a:gd name="connsiteY48" fmla="*/ 4076943 h 4929733"/>
              <a:gd name="connsiteX49" fmla="*/ 2975811 w 6002552"/>
              <a:gd name="connsiteY49" fmla="*/ 4048367 h 4929733"/>
              <a:gd name="connsiteX50" fmla="*/ 3007908 w 6002552"/>
              <a:gd name="connsiteY50" fmla="*/ 4019449 h 4929733"/>
              <a:gd name="connsiteX51" fmla="*/ 3039559 w 6002552"/>
              <a:gd name="connsiteY51" fmla="*/ 3990196 h 4929733"/>
              <a:gd name="connsiteX52" fmla="*/ 3070775 w 6002552"/>
              <a:gd name="connsiteY52" fmla="*/ 3960614 h 4929733"/>
              <a:gd name="connsiteX53" fmla="*/ 3101568 w 6002552"/>
              <a:gd name="connsiteY53" fmla="*/ 3930710 h 4929733"/>
              <a:gd name="connsiteX54" fmla="*/ 3131951 w 6002552"/>
              <a:gd name="connsiteY54" fmla="*/ 3900490 h 4929733"/>
              <a:gd name="connsiteX55" fmla="*/ 3161933 w 6002552"/>
              <a:gd name="connsiteY55" fmla="*/ 3869960 h 4929733"/>
              <a:gd name="connsiteX56" fmla="*/ 3191528 w 6002552"/>
              <a:gd name="connsiteY56" fmla="*/ 3839127 h 4929733"/>
              <a:gd name="connsiteX57" fmla="*/ 3220747 w 6002552"/>
              <a:gd name="connsiteY57" fmla="*/ 3807998 h 4929733"/>
              <a:gd name="connsiteX58" fmla="*/ 3249601 w 6002552"/>
              <a:gd name="connsiteY58" fmla="*/ 3776579 h 4929733"/>
              <a:gd name="connsiteX59" fmla="*/ 3278102 w 6002552"/>
              <a:gd name="connsiteY59" fmla="*/ 3744877 h 4929733"/>
              <a:gd name="connsiteX60" fmla="*/ 3306262 w 6002552"/>
              <a:gd name="connsiteY60" fmla="*/ 3712897 h 4929733"/>
              <a:gd name="connsiteX61" fmla="*/ 3334093 w 6002552"/>
              <a:gd name="connsiteY61" fmla="*/ 3680647 h 4929733"/>
              <a:gd name="connsiteX62" fmla="*/ 3361606 w 6002552"/>
              <a:gd name="connsiteY62" fmla="*/ 3648133 h 4929733"/>
              <a:gd name="connsiteX63" fmla="*/ 3388814 w 6002552"/>
              <a:gd name="connsiteY63" fmla="*/ 3615361 h 4929733"/>
              <a:gd name="connsiteX64" fmla="*/ 3415727 w 6002552"/>
              <a:gd name="connsiteY64" fmla="*/ 3582338 h 4929733"/>
              <a:gd name="connsiteX65" fmla="*/ 3442357 w 6002552"/>
              <a:gd name="connsiteY65" fmla="*/ 3549071 h 4929733"/>
              <a:gd name="connsiteX66" fmla="*/ 3468716 w 6002552"/>
              <a:gd name="connsiteY66" fmla="*/ 3515565 h 4929733"/>
              <a:gd name="connsiteX67" fmla="*/ 3494816 w 6002552"/>
              <a:gd name="connsiteY67" fmla="*/ 3481828 h 4929733"/>
              <a:gd name="connsiteX68" fmla="*/ 3520669 w 6002552"/>
              <a:gd name="connsiteY68" fmla="*/ 3447865 h 4929733"/>
              <a:gd name="connsiteX69" fmla="*/ 3546285 w 6002552"/>
              <a:gd name="connsiteY69" fmla="*/ 3413684 h 4929733"/>
              <a:gd name="connsiteX70" fmla="*/ 3571678 w 6002552"/>
              <a:gd name="connsiteY70" fmla="*/ 3379290 h 4929733"/>
              <a:gd name="connsiteX71" fmla="*/ 3596858 w 6002552"/>
              <a:gd name="connsiteY71" fmla="*/ 3344691 h 4929733"/>
              <a:gd name="connsiteX72" fmla="*/ 3621837 w 6002552"/>
              <a:gd name="connsiteY72" fmla="*/ 3309893 h 4929733"/>
              <a:gd name="connsiteX73" fmla="*/ 3671240 w 6002552"/>
              <a:gd name="connsiteY73" fmla="*/ 3239724 h 4929733"/>
              <a:gd name="connsiteX74" fmla="*/ 3719980 w 6002552"/>
              <a:gd name="connsiteY74" fmla="*/ 3168836 h 4929733"/>
              <a:gd name="connsiteX75" fmla="*/ 3768150 w 6002552"/>
              <a:gd name="connsiteY75" fmla="*/ 3097281 h 4929733"/>
              <a:gd name="connsiteX76" fmla="*/ 3815845 w 6002552"/>
              <a:gd name="connsiteY76" fmla="*/ 3025110 h 4929733"/>
              <a:gd name="connsiteX77" fmla="*/ 3863158 w 6002552"/>
              <a:gd name="connsiteY77" fmla="*/ 2952375 h 4929733"/>
              <a:gd name="connsiteX78" fmla="*/ 3933615 w 6002552"/>
              <a:gd name="connsiteY78" fmla="*/ 2842329 h 4929733"/>
              <a:gd name="connsiteX79" fmla="*/ 4215259 w 6002552"/>
              <a:gd name="connsiteY79" fmla="*/ 2394125 h 4929733"/>
              <a:gd name="connsiteX80" fmla="*/ 4287203 w 6002552"/>
              <a:gd name="connsiteY80" fmla="*/ 2280944 h 4929733"/>
              <a:gd name="connsiteX81" fmla="*/ 4335837 w 6002552"/>
              <a:gd name="connsiteY81" fmla="*/ 2205422 h 4929733"/>
              <a:gd name="connsiteX82" fmla="*/ 4416515 w 6002552"/>
              <a:gd name="connsiteY82" fmla="*/ 2081094 h 4929733"/>
              <a:gd name="connsiteX83" fmla="*/ 4500011 w 6002552"/>
              <a:gd name="connsiteY83" fmla="*/ 1950584 h 4929733"/>
              <a:gd name="connsiteX84" fmla="*/ 4775976 w 6002552"/>
              <a:gd name="connsiteY84" fmla="*/ 1513988 h 4929733"/>
              <a:gd name="connsiteX85" fmla="*/ 4859221 w 6002552"/>
              <a:gd name="connsiteY85" fmla="*/ 1383871 h 4929733"/>
              <a:gd name="connsiteX86" fmla="*/ 4915112 w 6002552"/>
              <a:gd name="connsiteY86" fmla="*/ 1297666 h 4929733"/>
              <a:gd name="connsiteX87" fmla="*/ 4971425 w 6002552"/>
              <a:gd name="connsiteY87" fmla="*/ 1212012 h 4929733"/>
              <a:gd name="connsiteX88" fmla="*/ 5028248 w 6002552"/>
              <a:gd name="connsiteY88" fmla="*/ 1127013 h 4929733"/>
              <a:gd name="connsiteX89" fmla="*/ 5085670 w 6002552"/>
              <a:gd name="connsiteY89" fmla="*/ 1042769 h 4929733"/>
              <a:gd name="connsiteX90" fmla="*/ 5114634 w 6002552"/>
              <a:gd name="connsiteY90" fmla="*/ 1000963 h 4929733"/>
              <a:gd name="connsiteX91" fmla="*/ 5143782 w 6002552"/>
              <a:gd name="connsiteY91" fmla="*/ 959384 h 4929733"/>
              <a:gd name="connsiteX92" fmla="*/ 5173123 w 6002552"/>
              <a:gd name="connsiteY92" fmla="*/ 918045 h 4929733"/>
              <a:gd name="connsiteX93" fmla="*/ 5202671 w 6002552"/>
              <a:gd name="connsiteY93" fmla="*/ 876959 h 4929733"/>
              <a:gd name="connsiteX94" fmla="*/ 5232435 w 6002552"/>
              <a:gd name="connsiteY94" fmla="*/ 836139 h 4929733"/>
              <a:gd name="connsiteX95" fmla="*/ 5262428 w 6002552"/>
              <a:gd name="connsiteY95" fmla="*/ 795597 h 4929733"/>
              <a:gd name="connsiteX96" fmla="*/ 5292659 w 6002552"/>
              <a:gd name="connsiteY96" fmla="*/ 755346 h 4929733"/>
              <a:gd name="connsiteX97" fmla="*/ 5323141 w 6002552"/>
              <a:gd name="connsiteY97" fmla="*/ 715400 h 4929733"/>
              <a:gd name="connsiteX98" fmla="*/ 5353885 w 6002552"/>
              <a:gd name="connsiteY98" fmla="*/ 675770 h 4929733"/>
              <a:gd name="connsiteX99" fmla="*/ 5384901 w 6002552"/>
              <a:gd name="connsiteY99" fmla="*/ 636470 h 4929733"/>
              <a:gd name="connsiteX100" fmla="*/ 5416201 w 6002552"/>
              <a:gd name="connsiteY100" fmla="*/ 597512 h 4929733"/>
              <a:gd name="connsiteX101" fmla="*/ 5447796 w 6002552"/>
              <a:gd name="connsiteY101" fmla="*/ 558910 h 4929733"/>
              <a:gd name="connsiteX102" fmla="*/ 5479697 w 6002552"/>
              <a:gd name="connsiteY102" fmla="*/ 520675 h 4929733"/>
              <a:gd name="connsiteX103" fmla="*/ 5511916 w 6002552"/>
              <a:gd name="connsiteY103" fmla="*/ 482821 h 4929733"/>
              <a:gd name="connsiteX104" fmla="*/ 5544463 w 6002552"/>
              <a:gd name="connsiteY104" fmla="*/ 445361 h 4929733"/>
              <a:gd name="connsiteX105" fmla="*/ 5577350 w 6002552"/>
              <a:gd name="connsiteY105" fmla="*/ 408306 h 4929733"/>
              <a:gd name="connsiteX106" fmla="*/ 5610587 w 6002552"/>
              <a:gd name="connsiteY106" fmla="*/ 371671 h 4929733"/>
              <a:gd name="connsiteX107" fmla="*/ 5644187 w 6002552"/>
              <a:gd name="connsiteY107" fmla="*/ 335468 h 4929733"/>
              <a:gd name="connsiteX108" fmla="*/ 5678160 w 6002552"/>
              <a:gd name="connsiteY108" fmla="*/ 299710 h 4929733"/>
              <a:gd name="connsiteX109" fmla="*/ 5712517 w 6002552"/>
              <a:gd name="connsiteY109" fmla="*/ 264408 h 4929733"/>
              <a:gd name="connsiteX110" fmla="*/ 5747270 w 6002552"/>
              <a:gd name="connsiteY110" fmla="*/ 229577 h 4929733"/>
              <a:gd name="connsiteX111" fmla="*/ 5782429 w 6002552"/>
              <a:gd name="connsiteY111" fmla="*/ 195229 h 4929733"/>
              <a:gd name="connsiteX112" fmla="*/ 5818007 w 6002552"/>
              <a:gd name="connsiteY112" fmla="*/ 161377 h 4929733"/>
              <a:gd name="connsiteX113" fmla="*/ 5854013 w 6002552"/>
              <a:gd name="connsiteY113" fmla="*/ 128033 h 4929733"/>
              <a:gd name="connsiteX114" fmla="*/ 5890459 w 6002552"/>
              <a:gd name="connsiteY114" fmla="*/ 95211 h 4929733"/>
              <a:gd name="connsiteX115" fmla="*/ 5927357 w 6002552"/>
              <a:gd name="connsiteY115" fmla="*/ 62923 h 4929733"/>
              <a:gd name="connsiteX116" fmla="*/ 5964718 w 6002552"/>
              <a:gd name="connsiteY116" fmla="*/ 31181 h 4929733"/>
              <a:gd name="connsiteX117" fmla="*/ 6002552 w 6002552"/>
              <a:gd name="connsiteY117" fmla="*/ 0 h 4929733"/>
              <a:gd name="connsiteX0" fmla="*/ 6014544 w 6014544"/>
              <a:gd name="connsiteY0" fmla="*/ 0 h 4929733"/>
              <a:gd name="connsiteX1" fmla="*/ 511 w 6014544"/>
              <a:gd name="connsiteY1" fmla="*/ 7668 h 4929733"/>
              <a:gd name="connsiteX2" fmla="*/ 11992 w 6014544"/>
              <a:gd name="connsiteY2" fmla="*/ 4929733 h 4929733"/>
              <a:gd name="connsiteX3" fmla="*/ 826657 w 6014544"/>
              <a:gd name="connsiteY3" fmla="*/ 4904003 h 4929733"/>
              <a:gd name="connsiteX4" fmla="*/ 891923 w 6014544"/>
              <a:gd name="connsiteY4" fmla="*/ 4897516 h 4929733"/>
              <a:gd name="connsiteX5" fmla="*/ 956205 w 6014544"/>
              <a:gd name="connsiteY5" fmla="*/ 4890395 h 4929733"/>
              <a:gd name="connsiteX6" fmla="*/ 1019514 w 6014544"/>
              <a:gd name="connsiteY6" fmla="*/ 4882647 h 4929733"/>
              <a:gd name="connsiteX7" fmla="*/ 1081862 w 6014544"/>
              <a:gd name="connsiteY7" fmla="*/ 4874279 h 4929733"/>
              <a:gd name="connsiteX8" fmla="*/ 1143262 w 6014544"/>
              <a:gd name="connsiteY8" fmla="*/ 4865297 h 4929733"/>
              <a:gd name="connsiteX9" fmla="*/ 1203724 w 6014544"/>
              <a:gd name="connsiteY9" fmla="*/ 4855708 h 4929733"/>
              <a:gd name="connsiteX10" fmla="*/ 1263261 w 6014544"/>
              <a:gd name="connsiteY10" fmla="*/ 4845517 h 4929733"/>
              <a:gd name="connsiteX11" fmla="*/ 1321883 w 6014544"/>
              <a:gd name="connsiteY11" fmla="*/ 4834732 h 4929733"/>
              <a:gd name="connsiteX12" fmla="*/ 1379603 w 6014544"/>
              <a:gd name="connsiteY12" fmla="*/ 4823359 h 4929733"/>
              <a:gd name="connsiteX13" fmla="*/ 1436433 w 6014544"/>
              <a:gd name="connsiteY13" fmla="*/ 4811404 h 4929733"/>
              <a:gd name="connsiteX14" fmla="*/ 1492384 w 6014544"/>
              <a:gd name="connsiteY14" fmla="*/ 4798874 h 4929733"/>
              <a:gd name="connsiteX15" fmla="*/ 1547467 w 6014544"/>
              <a:gd name="connsiteY15" fmla="*/ 4785776 h 4929733"/>
              <a:gd name="connsiteX16" fmla="*/ 1601695 w 6014544"/>
              <a:gd name="connsiteY16" fmla="*/ 4772115 h 4929733"/>
              <a:gd name="connsiteX17" fmla="*/ 1655080 w 6014544"/>
              <a:gd name="connsiteY17" fmla="*/ 4757899 h 4929733"/>
              <a:gd name="connsiteX18" fmla="*/ 1707632 w 6014544"/>
              <a:gd name="connsiteY18" fmla="*/ 4743134 h 4929733"/>
              <a:gd name="connsiteX19" fmla="*/ 1759363 w 6014544"/>
              <a:gd name="connsiteY19" fmla="*/ 4727825 h 4929733"/>
              <a:gd name="connsiteX20" fmla="*/ 1810286 w 6014544"/>
              <a:gd name="connsiteY20" fmla="*/ 4711981 h 4929733"/>
              <a:gd name="connsiteX21" fmla="*/ 1860412 w 6014544"/>
              <a:gd name="connsiteY21" fmla="*/ 4695607 h 4929733"/>
              <a:gd name="connsiteX22" fmla="*/ 1909753 w 6014544"/>
              <a:gd name="connsiteY22" fmla="*/ 4678710 h 4929733"/>
              <a:gd name="connsiteX23" fmla="*/ 1958320 w 6014544"/>
              <a:gd name="connsiteY23" fmla="*/ 4661296 h 4929733"/>
              <a:gd name="connsiteX24" fmla="*/ 2006125 w 6014544"/>
              <a:gd name="connsiteY24" fmla="*/ 4643371 h 4929733"/>
              <a:gd name="connsiteX25" fmla="*/ 2053179 w 6014544"/>
              <a:gd name="connsiteY25" fmla="*/ 4624943 h 4929733"/>
              <a:gd name="connsiteX26" fmla="*/ 2099495 w 6014544"/>
              <a:gd name="connsiteY26" fmla="*/ 4606017 h 4929733"/>
              <a:gd name="connsiteX27" fmla="*/ 2145084 w 6014544"/>
              <a:gd name="connsiteY27" fmla="*/ 4586601 h 4929733"/>
              <a:gd name="connsiteX28" fmla="*/ 2189958 w 6014544"/>
              <a:gd name="connsiteY28" fmla="*/ 4566700 h 4929733"/>
              <a:gd name="connsiteX29" fmla="*/ 2234129 w 6014544"/>
              <a:gd name="connsiteY29" fmla="*/ 4546321 h 4929733"/>
              <a:gd name="connsiteX30" fmla="*/ 2277607 w 6014544"/>
              <a:gd name="connsiteY30" fmla="*/ 4525471 h 4929733"/>
              <a:gd name="connsiteX31" fmla="*/ 2320406 w 6014544"/>
              <a:gd name="connsiteY31" fmla="*/ 4504156 h 4929733"/>
              <a:gd name="connsiteX32" fmla="*/ 2362536 w 6014544"/>
              <a:gd name="connsiteY32" fmla="*/ 4482383 h 4929733"/>
              <a:gd name="connsiteX33" fmla="*/ 2404009 w 6014544"/>
              <a:gd name="connsiteY33" fmla="*/ 4460157 h 4929733"/>
              <a:gd name="connsiteX34" fmla="*/ 2444837 w 6014544"/>
              <a:gd name="connsiteY34" fmla="*/ 4437486 h 4929733"/>
              <a:gd name="connsiteX35" fmla="*/ 2485032 w 6014544"/>
              <a:gd name="connsiteY35" fmla="*/ 4414376 h 4929733"/>
              <a:gd name="connsiteX36" fmla="*/ 2524605 w 6014544"/>
              <a:gd name="connsiteY36" fmla="*/ 4390833 h 4929733"/>
              <a:gd name="connsiteX37" fmla="*/ 2563568 w 6014544"/>
              <a:gd name="connsiteY37" fmla="*/ 4366865 h 4929733"/>
              <a:gd name="connsiteX38" fmla="*/ 2601933 w 6014544"/>
              <a:gd name="connsiteY38" fmla="*/ 4342477 h 4929733"/>
              <a:gd name="connsiteX39" fmla="*/ 2639711 w 6014544"/>
              <a:gd name="connsiteY39" fmla="*/ 4317675 h 4929733"/>
              <a:gd name="connsiteX40" fmla="*/ 2676915 w 6014544"/>
              <a:gd name="connsiteY40" fmla="*/ 4292467 h 4929733"/>
              <a:gd name="connsiteX41" fmla="*/ 2713555 w 6014544"/>
              <a:gd name="connsiteY41" fmla="*/ 4266859 h 4929733"/>
              <a:gd name="connsiteX42" fmla="*/ 2749643 w 6014544"/>
              <a:gd name="connsiteY42" fmla="*/ 4240857 h 4929733"/>
              <a:gd name="connsiteX43" fmla="*/ 2785192 w 6014544"/>
              <a:gd name="connsiteY43" fmla="*/ 4214468 h 4929733"/>
              <a:gd name="connsiteX44" fmla="*/ 2820213 w 6014544"/>
              <a:gd name="connsiteY44" fmla="*/ 4187699 h 4929733"/>
              <a:gd name="connsiteX45" fmla="*/ 2854717 w 6014544"/>
              <a:gd name="connsiteY45" fmla="*/ 4160555 h 4929733"/>
              <a:gd name="connsiteX46" fmla="*/ 2888716 w 6014544"/>
              <a:gd name="connsiteY46" fmla="*/ 4133043 h 4929733"/>
              <a:gd name="connsiteX47" fmla="*/ 2922222 w 6014544"/>
              <a:gd name="connsiteY47" fmla="*/ 4105171 h 4929733"/>
              <a:gd name="connsiteX48" fmla="*/ 2955247 w 6014544"/>
              <a:gd name="connsiteY48" fmla="*/ 4076943 h 4929733"/>
              <a:gd name="connsiteX49" fmla="*/ 2987803 w 6014544"/>
              <a:gd name="connsiteY49" fmla="*/ 4048367 h 4929733"/>
              <a:gd name="connsiteX50" fmla="*/ 3019900 w 6014544"/>
              <a:gd name="connsiteY50" fmla="*/ 4019449 h 4929733"/>
              <a:gd name="connsiteX51" fmla="*/ 3051551 w 6014544"/>
              <a:gd name="connsiteY51" fmla="*/ 3990196 h 4929733"/>
              <a:gd name="connsiteX52" fmla="*/ 3082767 w 6014544"/>
              <a:gd name="connsiteY52" fmla="*/ 3960614 h 4929733"/>
              <a:gd name="connsiteX53" fmla="*/ 3113560 w 6014544"/>
              <a:gd name="connsiteY53" fmla="*/ 3930710 h 4929733"/>
              <a:gd name="connsiteX54" fmla="*/ 3143943 w 6014544"/>
              <a:gd name="connsiteY54" fmla="*/ 3900490 h 4929733"/>
              <a:gd name="connsiteX55" fmla="*/ 3173925 w 6014544"/>
              <a:gd name="connsiteY55" fmla="*/ 3869960 h 4929733"/>
              <a:gd name="connsiteX56" fmla="*/ 3203520 w 6014544"/>
              <a:gd name="connsiteY56" fmla="*/ 3839127 h 4929733"/>
              <a:gd name="connsiteX57" fmla="*/ 3232739 w 6014544"/>
              <a:gd name="connsiteY57" fmla="*/ 3807998 h 4929733"/>
              <a:gd name="connsiteX58" fmla="*/ 3261593 w 6014544"/>
              <a:gd name="connsiteY58" fmla="*/ 3776579 h 4929733"/>
              <a:gd name="connsiteX59" fmla="*/ 3290094 w 6014544"/>
              <a:gd name="connsiteY59" fmla="*/ 3744877 h 4929733"/>
              <a:gd name="connsiteX60" fmla="*/ 3318254 w 6014544"/>
              <a:gd name="connsiteY60" fmla="*/ 3712897 h 4929733"/>
              <a:gd name="connsiteX61" fmla="*/ 3346085 w 6014544"/>
              <a:gd name="connsiteY61" fmla="*/ 3680647 h 4929733"/>
              <a:gd name="connsiteX62" fmla="*/ 3373598 w 6014544"/>
              <a:gd name="connsiteY62" fmla="*/ 3648133 h 4929733"/>
              <a:gd name="connsiteX63" fmla="*/ 3400806 w 6014544"/>
              <a:gd name="connsiteY63" fmla="*/ 3615361 h 4929733"/>
              <a:gd name="connsiteX64" fmla="*/ 3427719 w 6014544"/>
              <a:gd name="connsiteY64" fmla="*/ 3582338 h 4929733"/>
              <a:gd name="connsiteX65" fmla="*/ 3454349 w 6014544"/>
              <a:gd name="connsiteY65" fmla="*/ 3549071 h 4929733"/>
              <a:gd name="connsiteX66" fmla="*/ 3480708 w 6014544"/>
              <a:gd name="connsiteY66" fmla="*/ 3515565 h 4929733"/>
              <a:gd name="connsiteX67" fmla="*/ 3506808 w 6014544"/>
              <a:gd name="connsiteY67" fmla="*/ 3481828 h 4929733"/>
              <a:gd name="connsiteX68" fmla="*/ 3532661 w 6014544"/>
              <a:gd name="connsiteY68" fmla="*/ 3447865 h 4929733"/>
              <a:gd name="connsiteX69" fmla="*/ 3558277 w 6014544"/>
              <a:gd name="connsiteY69" fmla="*/ 3413684 h 4929733"/>
              <a:gd name="connsiteX70" fmla="*/ 3583670 w 6014544"/>
              <a:gd name="connsiteY70" fmla="*/ 3379290 h 4929733"/>
              <a:gd name="connsiteX71" fmla="*/ 3608850 w 6014544"/>
              <a:gd name="connsiteY71" fmla="*/ 3344691 h 4929733"/>
              <a:gd name="connsiteX72" fmla="*/ 3633829 w 6014544"/>
              <a:gd name="connsiteY72" fmla="*/ 3309893 h 4929733"/>
              <a:gd name="connsiteX73" fmla="*/ 3683232 w 6014544"/>
              <a:gd name="connsiteY73" fmla="*/ 3239724 h 4929733"/>
              <a:gd name="connsiteX74" fmla="*/ 3731972 w 6014544"/>
              <a:gd name="connsiteY74" fmla="*/ 3168836 h 4929733"/>
              <a:gd name="connsiteX75" fmla="*/ 3780142 w 6014544"/>
              <a:gd name="connsiteY75" fmla="*/ 3097281 h 4929733"/>
              <a:gd name="connsiteX76" fmla="*/ 3827837 w 6014544"/>
              <a:gd name="connsiteY76" fmla="*/ 3025110 h 4929733"/>
              <a:gd name="connsiteX77" fmla="*/ 3875150 w 6014544"/>
              <a:gd name="connsiteY77" fmla="*/ 2952375 h 4929733"/>
              <a:gd name="connsiteX78" fmla="*/ 3945607 w 6014544"/>
              <a:gd name="connsiteY78" fmla="*/ 2842329 h 4929733"/>
              <a:gd name="connsiteX79" fmla="*/ 4227251 w 6014544"/>
              <a:gd name="connsiteY79" fmla="*/ 2394125 h 4929733"/>
              <a:gd name="connsiteX80" fmla="*/ 4299195 w 6014544"/>
              <a:gd name="connsiteY80" fmla="*/ 2280944 h 4929733"/>
              <a:gd name="connsiteX81" fmla="*/ 4347829 w 6014544"/>
              <a:gd name="connsiteY81" fmla="*/ 2205422 h 4929733"/>
              <a:gd name="connsiteX82" fmla="*/ 4428507 w 6014544"/>
              <a:gd name="connsiteY82" fmla="*/ 2081094 h 4929733"/>
              <a:gd name="connsiteX83" fmla="*/ 4512003 w 6014544"/>
              <a:gd name="connsiteY83" fmla="*/ 1950584 h 4929733"/>
              <a:gd name="connsiteX84" fmla="*/ 4787968 w 6014544"/>
              <a:gd name="connsiteY84" fmla="*/ 1513988 h 4929733"/>
              <a:gd name="connsiteX85" fmla="*/ 4871213 w 6014544"/>
              <a:gd name="connsiteY85" fmla="*/ 1383871 h 4929733"/>
              <a:gd name="connsiteX86" fmla="*/ 4927104 w 6014544"/>
              <a:gd name="connsiteY86" fmla="*/ 1297666 h 4929733"/>
              <a:gd name="connsiteX87" fmla="*/ 4983417 w 6014544"/>
              <a:gd name="connsiteY87" fmla="*/ 1212012 h 4929733"/>
              <a:gd name="connsiteX88" fmla="*/ 5040240 w 6014544"/>
              <a:gd name="connsiteY88" fmla="*/ 1127013 h 4929733"/>
              <a:gd name="connsiteX89" fmla="*/ 5097662 w 6014544"/>
              <a:gd name="connsiteY89" fmla="*/ 1042769 h 4929733"/>
              <a:gd name="connsiteX90" fmla="*/ 5126626 w 6014544"/>
              <a:gd name="connsiteY90" fmla="*/ 1000963 h 4929733"/>
              <a:gd name="connsiteX91" fmla="*/ 5155774 w 6014544"/>
              <a:gd name="connsiteY91" fmla="*/ 959384 h 4929733"/>
              <a:gd name="connsiteX92" fmla="*/ 5185115 w 6014544"/>
              <a:gd name="connsiteY92" fmla="*/ 918045 h 4929733"/>
              <a:gd name="connsiteX93" fmla="*/ 5214663 w 6014544"/>
              <a:gd name="connsiteY93" fmla="*/ 876959 h 4929733"/>
              <a:gd name="connsiteX94" fmla="*/ 5244427 w 6014544"/>
              <a:gd name="connsiteY94" fmla="*/ 836139 h 4929733"/>
              <a:gd name="connsiteX95" fmla="*/ 5274420 w 6014544"/>
              <a:gd name="connsiteY95" fmla="*/ 795597 h 4929733"/>
              <a:gd name="connsiteX96" fmla="*/ 5304651 w 6014544"/>
              <a:gd name="connsiteY96" fmla="*/ 755346 h 4929733"/>
              <a:gd name="connsiteX97" fmla="*/ 5335133 w 6014544"/>
              <a:gd name="connsiteY97" fmla="*/ 715400 h 4929733"/>
              <a:gd name="connsiteX98" fmla="*/ 5365877 w 6014544"/>
              <a:gd name="connsiteY98" fmla="*/ 675770 h 4929733"/>
              <a:gd name="connsiteX99" fmla="*/ 5396893 w 6014544"/>
              <a:gd name="connsiteY99" fmla="*/ 636470 h 4929733"/>
              <a:gd name="connsiteX100" fmla="*/ 5428193 w 6014544"/>
              <a:gd name="connsiteY100" fmla="*/ 597512 h 4929733"/>
              <a:gd name="connsiteX101" fmla="*/ 5459788 w 6014544"/>
              <a:gd name="connsiteY101" fmla="*/ 558910 h 4929733"/>
              <a:gd name="connsiteX102" fmla="*/ 5491689 w 6014544"/>
              <a:gd name="connsiteY102" fmla="*/ 520675 h 4929733"/>
              <a:gd name="connsiteX103" fmla="*/ 5523908 w 6014544"/>
              <a:gd name="connsiteY103" fmla="*/ 482821 h 4929733"/>
              <a:gd name="connsiteX104" fmla="*/ 5556455 w 6014544"/>
              <a:gd name="connsiteY104" fmla="*/ 445361 h 4929733"/>
              <a:gd name="connsiteX105" fmla="*/ 5589342 w 6014544"/>
              <a:gd name="connsiteY105" fmla="*/ 408306 h 4929733"/>
              <a:gd name="connsiteX106" fmla="*/ 5622579 w 6014544"/>
              <a:gd name="connsiteY106" fmla="*/ 371671 h 4929733"/>
              <a:gd name="connsiteX107" fmla="*/ 5656179 w 6014544"/>
              <a:gd name="connsiteY107" fmla="*/ 335468 h 4929733"/>
              <a:gd name="connsiteX108" fmla="*/ 5690152 w 6014544"/>
              <a:gd name="connsiteY108" fmla="*/ 299710 h 4929733"/>
              <a:gd name="connsiteX109" fmla="*/ 5724509 w 6014544"/>
              <a:gd name="connsiteY109" fmla="*/ 264408 h 4929733"/>
              <a:gd name="connsiteX110" fmla="*/ 5759262 w 6014544"/>
              <a:gd name="connsiteY110" fmla="*/ 229577 h 4929733"/>
              <a:gd name="connsiteX111" fmla="*/ 5794421 w 6014544"/>
              <a:gd name="connsiteY111" fmla="*/ 195229 h 4929733"/>
              <a:gd name="connsiteX112" fmla="*/ 5829999 w 6014544"/>
              <a:gd name="connsiteY112" fmla="*/ 161377 h 4929733"/>
              <a:gd name="connsiteX113" fmla="*/ 5866005 w 6014544"/>
              <a:gd name="connsiteY113" fmla="*/ 128033 h 4929733"/>
              <a:gd name="connsiteX114" fmla="*/ 5902451 w 6014544"/>
              <a:gd name="connsiteY114" fmla="*/ 95211 h 4929733"/>
              <a:gd name="connsiteX115" fmla="*/ 5939349 w 6014544"/>
              <a:gd name="connsiteY115" fmla="*/ 62923 h 4929733"/>
              <a:gd name="connsiteX116" fmla="*/ 5976710 w 6014544"/>
              <a:gd name="connsiteY116" fmla="*/ 31181 h 4929733"/>
              <a:gd name="connsiteX117" fmla="*/ 6014544 w 6014544"/>
              <a:gd name="connsiteY117" fmla="*/ 0 h 492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14544" h="4929733">
                <a:moveTo>
                  <a:pt x="6014544" y="0"/>
                </a:moveTo>
                <a:lnTo>
                  <a:pt x="511" y="7668"/>
                </a:lnTo>
                <a:cubicBezTo>
                  <a:pt x="-3330" y="1650912"/>
                  <a:pt x="15833" y="3286489"/>
                  <a:pt x="11992" y="4929733"/>
                </a:cubicBezTo>
                <a:lnTo>
                  <a:pt x="826657" y="4904003"/>
                </a:lnTo>
                <a:lnTo>
                  <a:pt x="891923" y="4897516"/>
                </a:lnTo>
                <a:lnTo>
                  <a:pt x="956205" y="4890395"/>
                </a:lnTo>
                <a:lnTo>
                  <a:pt x="1019514" y="4882647"/>
                </a:lnTo>
                <a:lnTo>
                  <a:pt x="1081862" y="4874279"/>
                </a:lnTo>
                <a:lnTo>
                  <a:pt x="1143262" y="4865297"/>
                </a:lnTo>
                <a:lnTo>
                  <a:pt x="1203724" y="4855708"/>
                </a:lnTo>
                <a:lnTo>
                  <a:pt x="1263261" y="4845517"/>
                </a:lnTo>
                <a:lnTo>
                  <a:pt x="1321883" y="4834732"/>
                </a:lnTo>
                <a:lnTo>
                  <a:pt x="1379603" y="4823359"/>
                </a:lnTo>
                <a:lnTo>
                  <a:pt x="1436433" y="4811404"/>
                </a:lnTo>
                <a:lnTo>
                  <a:pt x="1492384" y="4798874"/>
                </a:lnTo>
                <a:lnTo>
                  <a:pt x="1547467" y="4785776"/>
                </a:lnTo>
                <a:lnTo>
                  <a:pt x="1601695" y="4772115"/>
                </a:lnTo>
                <a:lnTo>
                  <a:pt x="1655080" y="4757899"/>
                </a:lnTo>
                <a:lnTo>
                  <a:pt x="1707632" y="4743134"/>
                </a:lnTo>
                <a:lnTo>
                  <a:pt x="1759363" y="4727825"/>
                </a:lnTo>
                <a:lnTo>
                  <a:pt x="1810286" y="4711981"/>
                </a:lnTo>
                <a:lnTo>
                  <a:pt x="1860412" y="4695607"/>
                </a:lnTo>
                <a:lnTo>
                  <a:pt x="1909753" y="4678710"/>
                </a:lnTo>
                <a:lnTo>
                  <a:pt x="1958320" y="4661296"/>
                </a:lnTo>
                <a:lnTo>
                  <a:pt x="2006125" y="4643371"/>
                </a:lnTo>
                <a:lnTo>
                  <a:pt x="2053179" y="4624943"/>
                </a:lnTo>
                <a:lnTo>
                  <a:pt x="2099495" y="4606017"/>
                </a:lnTo>
                <a:lnTo>
                  <a:pt x="2145084" y="4586601"/>
                </a:lnTo>
                <a:lnTo>
                  <a:pt x="2189958" y="4566700"/>
                </a:lnTo>
                <a:lnTo>
                  <a:pt x="2234129" y="4546321"/>
                </a:lnTo>
                <a:lnTo>
                  <a:pt x="2277607" y="4525471"/>
                </a:lnTo>
                <a:lnTo>
                  <a:pt x="2320406" y="4504156"/>
                </a:lnTo>
                <a:lnTo>
                  <a:pt x="2362536" y="4482383"/>
                </a:lnTo>
                <a:lnTo>
                  <a:pt x="2404009" y="4460157"/>
                </a:lnTo>
                <a:lnTo>
                  <a:pt x="2444837" y="4437486"/>
                </a:lnTo>
                <a:lnTo>
                  <a:pt x="2485032" y="4414376"/>
                </a:lnTo>
                <a:lnTo>
                  <a:pt x="2524605" y="4390833"/>
                </a:lnTo>
                <a:lnTo>
                  <a:pt x="2563568" y="4366865"/>
                </a:lnTo>
                <a:lnTo>
                  <a:pt x="2601933" y="4342477"/>
                </a:lnTo>
                <a:lnTo>
                  <a:pt x="2639711" y="4317675"/>
                </a:lnTo>
                <a:lnTo>
                  <a:pt x="2676915" y="4292467"/>
                </a:lnTo>
                <a:lnTo>
                  <a:pt x="2713555" y="4266859"/>
                </a:lnTo>
                <a:lnTo>
                  <a:pt x="2749643" y="4240857"/>
                </a:lnTo>
                <a:lnTo>
                  <a:pt x="2785192" y="4214468"/>
                </a:lnTo>
                <a:lnTo>
                  <a:pt x="2820213" y="4187699"/>
                </a:lnTo>
                <a:lnTo>
                  <a:pt x="2854717" y="4160555"/>
                </a:lnTo>
                <a:lnTo>
                  <a:pt x="2888716" y="4133043"/>
                </a:lnTo>
                <a:lnTo>
                  <a:pt x="2922222" y="4105171"/>
                </a:lnTo>
                <a:lnTo>
                  <a:pt x="2955247" y="4076943"/>
                </a:lnTo>
                <a:lnTo>
                  <a:pt x="2987803" y="4048367"/>
                </a:lnTo>
                <a:lnTo>
                  <a:pt x="3019900" y="4019449"/>
                </a:lnTo>
                <a:lnTo>
                  <a:pt x="3051551" y="3990196"/>
                </a:lnTo>
                <a:lnTo>
                  <a:pt x="3082767" y="3960614"/>
                </a:lnTo>
                <a:lnTo>
                  <a:pt x="3113560" y="3930710"/>
                </a:lnTo>
                <a:lnTo>
                  <a:pt x="3143943" y="3900490"/>
                </a:lnTo>
                <a:lnTo>
                  <a:pt x="3173925" y="3869960"/>
                </a:lnTo>
                <a:lnTo>
                  <a:pt x="3203520" y="3839127"/>
                </a:lnTo>
                <a:lnTo>
                  <a:pt x="3232739" y="3807998"/>
                </a:lnTo>
                <a:lnTo>
                  <a:pt x="3261593" y="3776579"/>
                </a:lnTo>
                <a:lnTo>
                  <a:pt x="3290094" y="3744877"/>
                </a:lnTo>
                <a:lnTo>
                  <a:pt x="3318254" y="3712897"/>
                </a:lnTo>
                <a:lnTo>
                  <a:pt x="3346085" y="3680647"/>
                </a:lnTo>
                <a:lnTo>
                  <a:pt x="3373598" y="3648133"/>
                </a:lnTo>
                <a:lnTo>
                  <a:pt x="3400806" y="3615361"/>
                </a:lnTo>
                <a:lnTo>
                  <a:pt x="3427719" y="3582338"/>
                </a:lnTo>
                <a:lnTo>
                  <a:pt x="3454349" y="3549071"/>
                </a:lnTo>
                <a:lnTo>
                  <a:pt x="3480708" y="3515565"/>
                </a:lnTo>
                <a:lnTo>
                  <a:pt x="3506808" y="3481828"/>
                </a:lnTo>
                <a:lnTo>
                  <a:pt x="3532661" y="3447865"/>
                </a:lnTo>
                <a:lnTo>
                  <a:pt x="3558277" y="3413684"/>
                </a:lnTo>
                <a:lnTo>
                  <a:pt x="3583670" y="3379290"/>
                </a:lnTo>
                <a:lnTo>
                  <a:pt x="3608850" y="3344691"/>
                </a:lnTo>
                <a:lnTo>
                  <a:pt x="3633829" y="3309893"/>
                </a:lnTo>
                <a:lnTo>
                  <a:pt x="3683232" y="3239724"/>
                </a:lnTo>
                <a:lnTo>
                  <a:pt x="3731972" y="3168836"/>
                </a:lnTo>
                <a:lnTo>
                  <a:pt x="3780142" y="3097281"/>
                </a:lnTo>
                <a:lnTo>
                  <a:pt x="3827837" y="3025110"/>
                </a:lnTo>
                <a:lnTo>
                  <a:pt x="3875150" y="2952375"/>
                </a:lnTo>
                <a:lnTo>
                  <a:pt x="3945607" y="2842329"/>
                </a:lnTo>
                <a:lnTo>
                  <a:pt x="4227251" y="2394125"/>
                </a:lnTo>
                <a:lnTo>
                  <a:pt x="4299195" y="2280944"/>
                </a:lnTo>
                <a:lnTo>
                  <a:pt x="4347829" y="2205422"/>
                </a:lnTo>
                <a:lnTo>
                  <a:pt x="4428507" y="2081094"/>
                </a:lnTo>
                <a:lnTo>
                  <a:pt x="4512003" y="1950584"/>
                </a:lnTo>
                <a:lnTo>
                  <a:pt x="4787968" y="1513988"/>
                </a:lnTo>
                <a:lnTo>
                  <a:pt x="4871213" y="1383871"/>
                </a:lnTo>
                <a:lnTo>
                  <a:pt x="4927104" y="1297666"/>
                </a:lnTo>
                <a:lnTo>
                  <a:pt x="4983417" y="1212012"/>
                </a:lnTo>
                <a:lnTo>
                  <a:pt x="5040240" y="1127013"/>
                </a:lnTo>
                <a:lnTo>
                  <a:pt x="5097662" y="1042769"/>
                </a:lnTo>
                <a:lnTo>
                  <a:pt x="5126626" y="1000963"/>
                </a:lnTo>
                <a:lnTo>
                  <a:pt x="5155774" y="959384"/>
                </a:lnTo>
                <a:lnTo>
                  <a:pt x="5185115" y="918045"/>
                </a:lnTo>
                <a:lnTo>
                  <a:pt x="5214663" y="876959"/>
                </a:lnTo>
                <a:lnTo>
                  <a:pt x="5244427" y="836139"/>
                </a:lnTo>
                <a:lnTo>
                  <a:pt x="5274420" y="795597"/>
                </a:lnTo>
                <a:lnTo>
                  <a:pt x="5304651" y="755346"/>
                </a:lnTo>
                <a:lnTo>
                  <a:pt x="5335133" y="715400"/>
                </a:lnTo>
                <a:lnTo>
                  <a:pt x="5365877" y="675770"/>
                </a:lnTo>
                <a:lnTo>
                  <a:pt x="5396893" y="636470"/>
                </a:lnTo>
                <a:lnTo>
                  <a:pt x="5428193" y="597512"/>
                </a:lnTo>
                <a:lnTo>
                  <a:pt x="5459788" y="558910"/>
                </a:lnTo>
                <a:lnTo>
                  <a:pt x="5491689" y="520675"/>
                </a:lnTo>
                <a:lnTo>
                  <a:pt x="5523908" y="482821"/>
                </a:lnTo>
                <a:lnTo>
                  <a:pt x="5556455" y="445361"/>
                </a:lnTo>
                <a:lnTo>
                  <a:pt x="5589342" y="408306"/>
                </a:lnTo>
                <a:lnTo>
                  <a:pt x="5622579" y="371671"/>
                </a:lnTo>
                <a:lnTo>
                  <a:pt x="5656179" y="335468"/>
                </a:lnTo>
                <a:lnTo>
                  <a:pt x="5690152" y="299710"/>
                </a:lnTo>
                <a:lnTo>
                  <a:pt x="5724509" y="264408"/>
                </a:lnTo>
                <a:lnTo>
                  <a:pt x="5759262" y="229577"/>
                </a:lnTo>
                <a:lnTo>
                  <a:pt x="5794421" y="195229"/>
                </a:lnTo>
                <a:lnTo>
                  <a:pt x="5829999" y="161377"/>
                </a:lnTo>
                <a:lnTo>
                  <a:pt x="5866005" y="128033"/>
                </a:lnTo>
                <a:lnTo>
                  <a:pt x="5902451" y="95211"/>
                </a:lnTo>
                <a:lnTo>
                  <a:pt x="5939349" y="62923"/>
                </a:lnTo>
                <a:lnTo>
                  <a:pt x="5976710" y="31181"/>
                </a:lnTo>
                <a:lnTo>
                  <a:pt x="6014544" y="0"/>
                </a:lnTo>
                <a:close/>
              </a:path>
            </a:pathLst>
          </a:custGeom>
          <a:solidFill>
            <a:schemeClr val="bg1"/>
          </a:solidFill>
        </p:spPr>
        <p:txBody>
          <a:bodyPr wrap="square" lIns="0" tIns="0" rIns="0" bIns="0" rtlCol="0"/>
          <a:lstStyle/>
          <a:p>
            <a:endParaRPr/>
          </a:p>
        </p:txBody>
      </p:sp>
      <p:sp>
        <p:nvSpPr>
          <p:cNvPr id="39" name="Titel 1">
            <a:extLst>
              <a:ext uri="{FF2B5EF4-FFF2-40B4-BE49-F238E27FC236}">
                <a16:creationId xmlns:a16="http://schemas.microsoft.com/office/drawing/2014/main" id="{F420976D-DF05-5525-6577-F426180F9CA9}"/>
              </a:ext>
            </a:extLst>
          </p:cNvPr>
          <p:cNvSpPr>
            <a:spLocks noGrp="1"/>
          </p:cNvSpPr>
          <p:nvPr>
            <p:ph type="ctrTitle"/>
          </p:nvPr>
        </p:nvSpPr>
        <p:spPr>
          <a:xfrm>
            <a:off x="399922" y="2161077"/>
            <a:ext cx="5443315" cy="1725277"/>
          </a:xfrm>
          <a:prstGeom prst="rect">
            <a:avLst/>
          </a:prstGeom>
        </p:spPr>
        <p:txBody>
          <a:bodyPr anchor="b">
            <a:noAutofit/>
          </a:bodyPr>
          <a:lstStyle>
            <a:lvl1pPr algn="l">
              <a:defRPr sz="6000" b="1" i="0">
                <a:solidFill>
                  <a:srgbClr val="2C3051"/>
                </a:solidFill>
                <a:latin typeface="Avenir Black" panose="02000503020000020003" pitchFamily="2" charset="0"/>
              </a:defRPr>
            </a:lvl1pPr>
          </a:lstStyle>
          <a:p>
            <a:r>
              <a:rPr lang="fr-FR"/>
              <a:t>Modifiez le style du titre</a:t>
            </a:r>
            <a:endParaRPr lang="nl-BE"/>
          </a:p>
        </p:txBody>
      </p:sp>
      <p:pic>
        <p:nvPicPr>
          <p:cNvPr id="8" name="Afbeelding 28">
            <a:extLst>
              <a:ext uri="{FF2B5EF4-FFF2-40B4-BE49-F238E27FC236}">
                <a16:creationId xmlns:a16="http://schemas.microsoft.com/office/drawing/2014/main" id="{83CAAACC-926A-7D84-2E91-B9FAC5A21B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Tree>
    <p:extLst>
      <p:ext uri="{BB962C8B-B14F-4D97-AF65-F5344CB8AC3E}">
        <p14:creationId xmlns:p14="http://schemas.microsoft.com/office/powerpoint/2010/main" val="356656884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CoverPage-2">
    <p:spTree>
      <p:nvGrpSpPr>
        <p:cNvPr id="1" name=""/>
        <p:cNvGrpSpPr/>
        <p:nvPr/>
      </p:nvGrpSpPr>
      <p:grpSpPr>
        <a:xfrm>
          <a:off x="0" y="0"/>
          <a:ext cx="0" cy="0"/>
          <a:chOff x="0" y="0"/>
          <a:chExt cx="0" cy="0"/>
        </a:xfrm>
      </p:grpSpPr>
      <p:pic>
        <p:nvPicPr>
          <p:cNvPr id="30" name="Afbeelding 29">
            <a:extLst>
              <a:ext uri="{FF2B5EF4-FFF2-40B4-BE49-F238E27FC236}">
                <a16:creationId xmlns:a16="http://schemas.microsoft.com/office/drawing/2014/main" id="{D5D9F547-9670-675B-490C-BDDE9CB7FD4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7" name="object 2">
            <a:extLst>
              <a:ext uri="{FF2B5EF4-FFF2-40B4-BE49-F238E27FC236}">
                <a16:creationId xmlns:a16="http://schemas.microsoft.com/office/drawing/2014/main" id="{3D2B6280-E298-1950-32ED-44F945B94DA9}"/>
              </a:ext>
            </a:extLst>
          </p:cNvPr>
          <p:cNvSpPr/>
          <p:nvPr userDrawn="1"/>
        </p:nvSpPr>
        <p:spPr>
          <a:xfrm>
            <a:off x="-15456" y="-30067"/>
            <a:ext cx="8560742" cy="7016687"/>
          </a:xfrm>
          <a:custGeom>
            <a:avLst/>
            <a:gdLst>
              <a:gd name="connsiteX0" fmla="*/ 5991028 w 5991028"/>
              <a:gd name="connsiteY0" fmla="*/ 0 h 4904003"/>
              <a:gd name="connsiteX1" fmla="*/ 0 w 5991028"/>
              <a:gd name="connsiteY1" fmla="*/ 0 h 4904003"/>
              <a:gd name="connsiteX2" fmla="*/ 783063 w 5991028"/>
              <a:gd name="connsiteY2" fmla="*/ 4904003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5991028 w 5991028"/>
              <a:gd name="connsiteY0" fmla="*/ 0 h 4904003"/>
              <a:gd name="connsiteX1" fmla="*/ 0 w 5991028"/>
              <a:gd name="connsiteY1" fmla="*/ 0 h 4904003"/>
              <a:gd name="connsiteX2" fmla="*/ 530903 w 5991028"/>
              <a:gd name="connsiteY2" fmla="*/ 4841588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6002552 w 6002552"/>
              <a:gd name="connsiteY0" fmla="*/ 0 h 4929733"/>
              <a:gd name="connsiteX1" fmla="*/ 11524 w 6002552"/>
              <a:gd name="connsiteY1" fmla="*/ 0 h 4929733"/>
              <a:gd name="connsiteX2" fmla="*/ 0 w 6002552"/>
              <a:gd name="connsiteY2" fmla="*/ 4929733 h 4929733"/>
              <a:gd name="connsiteX3" fmla="*/ 814665 w 6002552"/>
              <a:gd name="connsiteY3" fmla="*/ 4904003 h 4929733"/>
              <a:gd name="connsiteX4" fmla="*/ 879931 w 6002552"/>
              <a:gd name="connsiteY4" fmla="*/ 4897516 h 4929733"/>
              <a:gd name="connsiteX5" fmla="*/ 944213 w 6002552"/>
              <a:gd name="connsiteY5" fmla="*/ 4890395 h 4929733"/>
              <a:gd name="connsiteX6" fmla="*/ 1007522 w 6002552"/>
              <a:gd name="connsiteY6" fmla="*/ 4882647 h 4929733"/>
              <a:gd name="connsiteX7" fmla="*/ 1069870 w 6002552"/>
              <a:gd name="connsiteY7" fmla="*/ 4874279 h 4929733"/>
              <a:gd name="connsiteX8" fmla="*/ 1131270 w 6002552"/>
              <a:gd name="connsiteY8" fmla="*/ 4865297 h 4929733"/>
              <a:gd name="connsiteX9" fmla="*/ 1191732 w 6002552"/>
              <a:gd name="connsiteY9" fmla="*/ 4855708 h 4929733"/>
              <a:gd name="connsiteX10" fmla="*/ 1251269 w 6002552"/>
              <a:gd name="connsiteY10" fmla="*/ 4845517 h 4929733"/>
              <a:gd name="connsiteX11" fmla="*/ 1309891 w 6002552"/>
              <a:gd name="connsiteY11" fmla="*/ 4834732 h 4929733"/>
              <a:gd name="connsiteX12" fmla="*/ 1367611 w 6002552"/>
              <a:gd name="connsiteY12" fmla="*/ 4823359 h 4929733"/>
              <a:gd name="connsiteX13" fmla="*/ 1424441 w 6002552"/>
              <a:gd name="connsiteY13" fmla="*/ 4811404 h 4929733"/>
              <a:gd name="connsiteX14" fmla="*/ 1480392 w 6002552"/>
              <a:gd name="connsiteY14" fmla="*/ 4798874 h 4929733"/>
              <a:gd name="connsiteX15" fmla="*/ 1535475 w 6002552"/>
              <a:gd name="connsiteY15" fmla="*/ 4785776 h 4929733"/>
              <a:gd name="connsiteX16" fmla="*/ 1589703 w 6002552"/>
              <a:gd name="connsiteY16" fmla="*/ 4772115 h 4929733"/>
              <a:gd name="connsiteX17" fmla="*/ 1643088 w 6002552"/>
              <a:gd name="connsiteY17" fmla="*/ 4757899 h 4929733"/>
              <a:gd name="connsiteX18" fmla="*/ 1695640 w 6002552"/>
              <a:gd name="connsiteY18" fmla="*/ 4743134 h 4929733"/>
              <a:gd name="connsiteX19" fmla="*/ 1747371 w 6002552"/>
              <a:gd name="connsiteY19" fmla="*/ 4727825 h 4929733"/>
              <a:gd name="connsiteX20" fmla="*/ 1798294 w 6002552"/>
              <a:gd name="connsiteY20" fmla="*/ 4711981 h 4929733"/>
              <a:gd name="connsiteX21" fmla="*/ 1848420 w 6002552"/>
              <a:gd name="connsiteY21" fmla="*/ 4695607 h 4929733"/>
              <a:gd name="connsiteX22" fmla="*/ 1897761 w 6002552"/>
              <a:gd name="connsiteY22" fmla="*/ 4678710 h 4929733"/>
              <a:gd name="connsiteX23" fmla="*/ 1946328 w 6002552"/>
              <a:gd name="connsiteY23" fmla="*/ 4661296 h 4929733"/>
              <a:gd name="connsiteX24" fmla="*/ 1994133 w 6002552"/>
              <a:gd name="connsiteY24" fmla="*/ 4643371 h 4929733"/>
              <a:gd name="connsiteX25" fmla="*/ 2041187 w 6002552"/>
              <a:gd name="connsiteY25" fmla="*/ 4624943 h 4929733"/>
              <a:gd name="connsiteX26" fmla="*/ 2087503 w 6002552"/>
              <a:gd name="connsiteY26" fmla="*/ 4606017 h 4929733"/>
              <a:gd name="connsiteX27" fmla="*/ 2133092 w 6002552"/>
              <a:gd name="connsiteY27" fmla="*/ 4586601 h 4929733"/>
              <a:gd name="connsiteX28" fmla="*/ 2177966 w 6002552"/>
              <a:gd name="connsiteY28" fmla="*/ 4566700 h 4929733"/>
              <a:gd name="connsiteX29" fmla="*/ 2222137 w 6002552"/>
              <a:gd name="connsiteY29" fmla="*/ 4546321 h 4929733"/>
              <a:gd name="connsiteX30" fmla="*/ 2265615 w 6002552"/>
              <a:gd name="connsiteY30" fmla="*/ 4525471 h 4929733"/>
              <a:gd name="connsiteX31" fmla="*/ 2308414 w 6002552"/>
              <a:gd name="connsiteY31" fmla="*/ 4504156 h 4929733"/>
              <a:gd name="connsiteX32" fmla="*/ 2350544 w 6002552"/>
              <a:gd name="connsiteY32" fmla="*/ 4482383 h 4929733"/>
              <a:gd name="connsiteX33" fmla="*/ 2392017 w 6002552"/>
              <a:gd name="connsiteY33" fmla="*/ 4460157 h 4929733"/>
              <a:gd name="connsiteX34" fmla="*/ 2432845 w 6002552"/>
              <a:gd name="connsiteY34" fmla="*/ 4437486 h 4929733"/>
              <a:gd name="connsiteX35" fmla="*/ 2473040 w 6002552"/>
              <a:gd name="connsiteY35" fmla="*/ 4414376 h 4929733"/>
              <a:gd name="connsiteX36" fmla="*/ 2512613 w 6002552"/>
              <a:gd name="connsiteY36" fmla="*/ 4390833 h 4929733"/>
              <a:gd name="connsiteX37" fmla="*/ 2551576 w 6002552"/>
              <a:gd name="connsiteY37" fmla="*/ 4366865 h 4929733"/>
              <a:gd name="connsiteX38" fmla="*/ 2589941 w 6002552"/>
              <a:gd name="connsiteY38" fmla="*/ 4342477 h 4929733"/>
              <a:gd name="connsiteX39" fmla="*/ 2627719 w 6002552"/>
              <a:gd name="connsiteY39" fmla="*/ 4317675 h 4929733"/>
              <a:gd name="connsiteX40" fmla="*/ 2664923 w 6002552"/>
              <a:gd name="connsiteY40" fmla="*/ 4292467 h 4929733"/>
              <a:gd name="connsiteX41" fmla="*/ 2701563 w 6002552"/>
              <a:gd name="connsiteY41" fmla="*/ 4266859 h 4929733"/>
              <a:gd name="connsiteX42" fmla="*/ 2737651 w 6002552"/>
              <a:gd name="connsiteY42" fmla="*/ 4240857 h 4929733"/>
              <a:gd name="connsiteX43" fmla="*/ 2773200 w 6002552"/>
              <a:gd name="connsiteY43" fmla="*/ 4214468 h 4929733"/>
              <a:gd name="connsiteX44" fmla="*/ 2808221 w 6002552"/>
              <a:gd name="connsiteY44" fmla="*/ 4187699 h 4929733"/>
              <a:gd name="connsiteX45" fmla="*/ 2842725 w 6002552"/>
              <a:gd name="connsiteY45" fmla="*/ 4160555 h 4929733"/>
              <a:gd name="connsiteX46" fmla="*/ 2876724 w 6002552"/>
              <a:gd name="connsiteY46" fmla="*/ 4133043 h 4929733"/>
              <a:gd name="connsiteX47" fmla="*/ 2910230 w 6002552"/>
              <a:gd name="connsiteY47" fmla="*/ 4105171 h 4929733"/>
              <a:gd name="connsiteX48" fmla="*/ 2943255 w 6002552"/>
              <a:gd name="connsiteY48" fmla="*/ 4076943 h 4929733"/>
              <a:gd name="connsiteX49" fmla="*/ 2975811 w 6002552"/>
              <a:gd name="connsiteY49" fmla="*/ 4048367 h 4929733"/>
              <a:gd name="connsiteX50" fmla="*/ 3007908 w 6002552"/>
              <a:gd name="connsiteY50" fmla="*/ 4019449 h 4929733"/>
              <a:gd name="connsiteX51" fmla="*/ 3039559 w 6002552"/>
              <a:gd name="connsiteY51" fmla="*/ 3990196 h 4929733"/>
              <a:gd name="connsiteX52" fmla="*/ 3070775 w 6002552"/>
              <a:gd name="connsiteY52" fmla="*/ 3960614 h 4929733"/>
              <a:gd name="connsiteX53" fmla="*/ 3101568 w 6002552"/>
              <a:gd name="connsiteY53" fmla="*/ 3930710 h 4929733"/>
              <a:gd name="connsiteX54" fmla="*/ 3131951 w 6002552"/>
              <a:gd name="connsiteY54" fmla="*/ 3900490 h 4929733"/>
              <a:gd name="connsiteX55" fmla="*/ 3161933 w 6002552"/>
              <a:gd name="connsiteY55" fmla="*/ 3869960 h 4929733"/>
              <a:gd name="connsiteX56" fmla="*/ 3191528 w 6002552"/>
              <a:gd name="connsiteY56" fmla="*/ 3839127 h 4929733"/>
              <a:gd name="connsiteX57" fmla="*/ 3220747 w 6002552"/>
              <a:gd name="connsiteY57" fmla="*/ 3807998 h 4929733"/>
              <a:gd name="connsiteX58" fmla="*/ 3249601 w 6002552"/>
              <a:gd name="connsiteY58" fmla="*/ 3776579 h 4929733"/>
              <a:gd name="connsiteX59" fmla="*/ 3278102 w 6002552"/>
              <a:gd name="connsiteY59" fmla="*/ 3744877 h 4929733"/>
              <a:gd name="connsiteX60" fmla="*/ 3306262 w 6002552"/>
              <a:gd name="connsiteY60" fmla="*/ 3712897 h 4929733"/>
              <a:gd name="connsiteX61" fmla="*/ 3334093 w 6002552"/>
              <a:gd name="connsiteY61" fmla="*/ 3680647 h 4929733"/>
              <a:gd name="connsiteX62" fmla="*/ 3361606 w 6002552"/>
              <a:gd name="connsiteY62" fmla="*/ 3648133 h 4929733"/>
              <a:gd name="connsiteX63" fmla="*/ 3388814 w 6002552"/>
              <a:gd name="connsiteY63" fmla="*/ 3615361 h 4929733"/>
              <a:gd name="connsiteX64" fmla="*/ 3415727 w 6002552"/>
              <a:gd name="connsiteY64" fmla="*/ 3582338 h 4929733"/>
              <a:gd name="connsiteX65" fmla="*/ 3442357 w 6002552"/>
              <a:gd name="connsiteY65" fmla="*/ 3549071 h 4929733"/>
              <a:gd name="connsiteX66" fmla="*/ 3468716 w 6002552"/>
              <a:gd name="connsiteY66" fmla="*/ 3515565 h 4929733"/>
              <a:gd name="connsiteX67" fmla="*/ 3494816 w 6002552"/>
              <a:gd name="connsiteY67" fmla="*/ 3481828 h 4929733"/>
              <a:gd name="connsiteX68" fmla="*/ 3520669 w 6002552"/>
              <a:gd name="connsiteY68" fmla="*/ 3447865 h 4929733"/>
              <a:gd name="connsiteX69" fmla="*/ 3546285 w 6002552"/>
              <a:gd name="connsiteY69" fmla="*/ 3413684 h 4929733"/>
              <a:gd name="connsiteX70" fmla="*/ 3571678 w 6002552"/>
              <a:gd name="connsiteY70" fmla="*/ 3379290 h 4929733"/>
              <a:gd name="connsiteX71" fmla="*/ 3596858 w 6002552"/>
              <a:gd name="connsiteY71" fmla="*/ 3344691 h 4929733"/>
              <a:gd name="connsiteX72" fmla="*/ 3621837 w 6002552"/>
              <a:gd name="connsiteY72" fmla="*/ 3309893 h 4929733"/>
              <a:gd name="connsiteX73" fmla="*/ 3671240 w 6002552"/>
              <a:gd name="connsiteY73" fmla="*/ 3239724 h 4929733"/>
              <a:gd name="connsiteX74" fmla="*/ 3719980 w 6002552"/>
              <a:gd name="connsiteY74" fmla="*/ 3168836 h 4929733"/>
              <a:gd name="connsiteX75" fmla="*/ 3768150 w 6002552"/>
              <a:gd name="connsiteY75" fmla="*/ 3097281 h 4929733"/>
              <a:gd name="connsiteX76" fmla="*/ 3815845 w 6002552"/>
              <a:gd name="connsiteY76" fmla="*/ 3025110 h 4929733"/>
              <a:gd name="connsiteX77" fmla="*/ 3863158 w 6002552"/>
              <a:gd name="connsiteY77" fmla="*/ 2952375 h 4929733"/>
              <a:gd name="connsiteX78" fmla="*/ 3933615 w 6002552"/>
              <a:gd name="connsiteY78" fmla="*/ 2842329 h 4929733"/>
              <a:gd name="connsiteX79" fmla="*/ 4215259 w 6002552"/>
              <a:gd name="connsiteY79" fmla="*/ 2394125 h 4929733"/>
              <a:gd name="connsiteX80" fmla="*/ 4287203 w 6002552"/>
              <a:gd name="connsiteY80" fmla="*/ 2280944 h 4929733"/>
              <a:gd name="connsiteX81" fmla="*/ 4335837 w 6002552"/>
              <a:gd name="connsiteY81" fmla="*/ 2205422 h 4929733"/>
              <a:gd name="connsiteX82" fmla="*/ 4416515 w 6002552"/>
              <a:gd name="connsiteY82" fmla="*/ 2081094 h 4929733"/>
              <a:gd name="connsiteX83" fmla="*/ 4500011 w 6002552"/>
              <a:gd name="connsiteY83" fmla="*/ 1950584 h 4929733"/>
              <a:gd name="connsiteX84" fmla="*/ 4775976 w 6002552"/>
              <a:gd name="connsiteY84" fmla="*/ 1513988 h 4929733"/>
              <a:gd name="connsiteX85" fmla="*/ 4859221 w 6002552"/>
              <a:gd name="connsiteY85" fmla="*/ 1383871 h 4929733"/>
              <a:gd name="connsiteX86" fmla="*/ 4915112 w 6002552"/>
              <a:gd name="connsiteY86" fmla="*/ 1297666 h 4929733"/>
              <a:gd name="connsiteX87" fmla="*/ 4971425 w 6002552"/>
              <a:gd name="connsiteY87" fmla="*/ 1212012 h 4929733"/>
              <a:gd name="connsiteX88" fmla="*/ 5028248 w 6002552"/>
              <a:gd name="connsiteY88" fmla="*/ 1127013 h 4929733"/>
              <a:gd name="connsiteX89" fmla="*/ 5085670 w 6002552"/>
              <a:gd name="connsiteY89" fmla="*/ 1042769 h 4929733"/>
              <a:gd name="connsiteX90" fmla="*/ 5114634 w 6002552"/>
              <a:gd name="connsiteY90" fmla="*/ 1000963 h 4929733"/>
              <a:gd name="connsiteX91" fmla="*/ 5143782 w 6002552"/>
              <a:gd name="connsiteY91" fmla="*/ 959384 h 4929733"/>
              <a:gd name="connsiteX92" fmla="*/ 5173123 w 6002552"/>
              <a:gd name="connsiteY92" fmla="*/ 918045 h 4929733"/>
              <a:gd name="connsiteX93" fmla="*/ 5202671 w 6002552"/>
              <a:gd name="connsiteY93" fmla="*/ 876959 h 4929733"/>
              <a:gd name="connsiteX94" fmla="*/ 5232435 w 6002552"/>
              <a:gd name="connsiteY94" fmla="*/ 836139 h 4929733"/>
              <a:gd name="connsiteX95" fmla="*/ 5262428 w 6002552"/>
              <a:gd name="connsiteY95" fmla="*/ 795597 h 4929733"/>
              <a:gd name="connsiteX96" fmla="*/ 5292659 w 6002552"/>
              <a:gd name="connsiteY96" fmla="*/ 755346 h 4929733"/>
              <a:gd name="connsiteX97" fmla="*/ 5323141 w 6002552"/>
              <a:gd name="connsiteY97" fmla="*/ 715400 h 4929733"/>
              <a:gd name="connsiteX98" fmla="*/ 5353885 w 6002552"/>
              <a:gd name="connsiteY98" fmla="*/ 675770 h 4929733"/>
              <a:gd name="connsiteX99" fmla="*/ 5384901 w 6002552"/>
              <a:gd name="connsiteY99" fmla="*/ 636470 h 4929733"/>
              <a:gd name="connsiteX100" fmla="*/ 5416201 w 6002552"/>
              <a:gd name="connsiteY100" fmla="*/ 597512 h 4929733"/>
              <a:gd name="connsiteX101" fmla="*/ 5447796 w 6002552"/>
              <a:gd name="connsiteY101" fmla="*/ 558910 h 4929733"/>
              <a:gd name="connsiteX102" fmla="*/ 5479697 w 6002552"/>
              <a:gd name="connsiteY102" fmla="*/ 520675 h 4929733"/>
              <a:gd name="connsiteX103" fmla="*/ 5511916 w 6002552"/>
              <a:gd name="connsiteY103" fmla="*/ 482821 h 4929733"/>
              <a:gd name="connsiteX104" fmla="*/ 5544463 w 6002552"/>
              <a:gd name="connsiteY104" fmla="*/ 445361 h 4929733"/>
              <a:gd name="connsiteX105" fmla="*/ 5577350 w 6002552"/>
              <a:gd name="connsiteY105" fmla="*/ 408306 h 4929733"/>
              <a:gd name="connsiteX106" fmla="*/ 5610587 w 6002552"/>
              <a:gd name="connsiteY106" fmla="*/ 371671 h 4929733"/>
              <a:gd name="connsiteX107" fmla="*/ 5644187 w 6002552"/>
              <a:gd name="connsiteY107" fmla="*/ 335468 h 4929733"/>
              <a:gd name="connsiteX108" fmla="*/ 5678160 w 6002552"/>
              <a:gd name="connsiteY108" fmla="*/ 299710 h 4929733"/>
              <a:gd name="connsiteX109" fmla="*/ 5712517 w 6002552"/>
              <a:gd name="connsiteY109" fmla="*/ 264408 h 4929733"/>
              <a:gd name="connsiteX110" fmla="*/ 5747270 w 6002552"/>
              <a:gd name="connsiteY110" fmla="*/ 229577 h 4929733"/>
              <a:gd name="connsiteX111" fmla="*/ 5782429 w 6002552"/>
              <a:gd name="connsiteY111" fmla="*/ 195229 h 4929733"/>
              <a:gd name="connsiteX112" fmla="*/ 5818007 w 6002552"/>
              <a:gd name="connsiteY112" fmla="*/ 161377 h 4929733"/>
              <a:gd name="connsiteX113" fmla="*/ 5854013 w 6002552"/>
              <a:gd name="connsiteY113" fmla="*/ 128033 h 4929733"/>
              <a:gd name="connsiteX114" fmla="*/ 5890459 w 6002552"/>
              <a:gd name="connsiteY114" fmla="*/ 95211 h 4929733"/>
              <a:gd name="connsiteX115" fmla="*/ 5927357 w 6002552"/>
              <a:gd name="connsiteY115" fmla="*/ 62923 h 4929733"/>
              <a:gd name="connsiteX116" fmla="*/ 5964718 w 6002552"/>
              <a:gd name="connsiteY116" fmla="*/ 31181 h 4929733"/>
              <a:gd name="connsiteX117" fmla="*/ 6002552 w 6002552"/>
              <a:gd name="connsiteY117" fmla="*/ 0 h 4929733"/>
              <a:gd name="connsiteX0" fmla="*/ 6014544 w 6014544"/>
              <a:gd name="connsiteY0" fmla="*/ 0 h 4929733"/>
              <a:gd name="connsiteX1" fmla="*/ 511 w 6014544"/>
              <a:gd name="connsiteY1" fmla="*/ 7668 h 4929733"/>
              <a:gd name="connsiteX2" fmla="*/ 11992 w 6014544"/>
              <a:gd name="connsiteY2" fmla="*/ 4929733 h 4929733"/>
              <a:gd name="connsiteX3" fmla="*/ 826657 w 6014544"/>
              <a:gd name="connsiteY3" fmla="*/ 4904003 h 4929733"/>
              <a:gd name="connsiteX4" fmla="*/ 891923 w 6014544"/>
              <a:gd name="connsiteY4" fmla="*/ 4897516 h 4929733"/>
              <a:gd name="connsiteX5" fmla="*/ 956205 w 6014544"/>
              <a:gd name="connsiteY5" fmla="*/ 4890395 h 4929733"/>
              <a:gd name="connsiteX6" fmla="*/ 1019514 w 6014544"/>
              <a:gd name="connsiteY6" fmla="*/ 4882647 h 4929733"/>
              <a:gd name="connsiteX7" fmla="*/ 1081862 w 6014544"/>
              <a:gd name="connsiteY7" fmla="*/ 4874279 h 4929733"/>
              <a:gd name="connsiteX8" fmla="*/ 1143262 w 6014544"/>
              <a:gd name="connsiteY8" fmla="*/ 4865297 h 4929733"/>
              <a:gd name="connsiteX9" fmla="*/ 1203724 w 6014544"/>
              <a:gd name="connsiteY9" fmla="*/ 4855708 h 4929733"/>
              <a:gd name="connsiteX10" fmla="*/ 1263261 w 6014544"/>
              <a:gd name="connsiteY10" fmla="*/ 4845517 h 4929733"/>
              <a:gd name="connsiteX11" fmla="*/ 1321883 w 6014544"/>
              <a:gd name="connsiteY11" fmla="*/ 4834732 h 4929733"/>
              <a:gd name="connsiteX12" fmla="*/ 1379603 w 6014544"/>
              <a:gd name="connsiteY12" fmla="*/ 4823359 h 4929733"/>
              <a:gd name="connsiteX13" fmla="*/ 1436433 w 6014544"/>
              <a:gd name="connsiteY13" fmla="*/ 4811404 h 4929733"/>
              <a:gd name="connsiteX14" fmla="*/ 1492384 w 6014544"/>
              <a:gd name="connsiteY14" fmla="*/ 4798874 h 4929733"/>
              <a:gd name="connsiteX15" fmla="*/ 1547467 w 6014544"/>
              <a:gd name="connsiteY15" fmla="*/ 4785776 h 4929733"/>
              <a:gd name="connsiteX16" fmla="*/ 1601695 w 6014544"/>
              <a:gd name="connsiteY16" fmla="*/ 4772115 h 4929733"/>
              <a:gd name="connsiteX17" fmla="*/ 1655080 w 6014544"/>
              <a:gd name="connsiteY17" fmla="*/ 4757899 h 4929733"/>
              <a:gd name="connsiteX18" fmla="*/ 1707632 w 6014544"/>
              <a:gd name="connsiteY18" fmla="*/ 4743134 h 4929733"/>
              <a:gd name="connsiteX19" fmla="*/ 1759363 w 6014544"/>
              <a:gd name="connsiteY19" fmla="*/ 4727825 h 4929733"/>
              <a:gd name="connsiteX20" fmla="*/ 1810286 w 6014544"/>
              <a:gd name="connsiteY20" fmla="*/ 4711981 h 4929733"/>
              <a:gd name="connsiteX21" fmla="*/ 1860412 w 6014544"/>
              <a:gd name="connsiteY21" fmla="*/ 4695607 h 4929733"/>
              <a:gd name="connsiteX22" fmla="*/ 1909753 w 6014544"/>
              <a:gd name="connsiteY22" fmla="*/ 4678710 h 4929733"/>
              <a:gd name="connsiteX23" fmla="*/ 1958320 w 6014544"/>
              <a:gd name="connsiteY23" fmla="*/ 4661296 h 4929733"/>
              <a:gd name="connsiteX24" fmla="*/ 2006125 w 6014544"/>
              <a:gd name="connsiteY24" fmla="*/ 4643371 h 4929733"/>
              <a:gd name="connsiteX25" fmla="*/ 2053179 w 6014544"/>
              <a:gd name="connsiteY25" fmla="*/ 4624943 h 4929733"/>
              <a:gd name="connsiteX26" fmla="*/ 2099495 w 6014544"/>
              <a:gd name="connsiteY26" fmla="*/ 4606017 h 4929733"/>
              <a:gd name="connsiteX27" fmla="*/ 2145084 w 6014544"/>
              <a:gd name="connsiteY27" fmla="*/ 4586601 h 4929733"/>
              <a:gd name="connsiteX28" fmla="*/ 2189958 w 6014544"/>
              <a:gd name="connsiteY28" fmla="*/ 4566700 h 4929733"/>
              <a:gd name="connsiteX29" fmla="*/ 2234129 w 6014544"/>
              <a:gd name="connsiteY29" fmla="*/ 4546321 h 4929733"/>
              <a:gd name="connsiteX30" fmla="*/ 2277607 w 6014544"/>
              <a:gd name="connsiteY30" fmla="*/ 4525471 h 4929733"/>
              <a:gd name="connsiteX31" fmla="*/ 2320406 w 6014544"/>
              <a:gd name="connsiteY31" fmla="*/ 4504156 h 4929733"/>
              <a:gd name="connsiteX32" fmla="*/ 2362536 w 6014544"/>
              <a:gd name="connsiteY32" fmla="*/ 4482383 h 4929733"/>
              <a:gd name="connsiteX33" fmla="*/ 2404009 w 6014544"/>
              <a:gd name="connsiteY33" fmla="*/ 4460157 h 4929733"/>
              <a:gd name="connsiteX34" fmla="*/ 2444837 w 6014544"/>
              <a:gd name="connsiteY34" fmla="*/ 4437486 h 4929733"/>
              <a:gd name="connsiteX35" fmla="*/ 2485032 w 6014544"/>
              <a:gd name="connsiteY35" fmla="*/ 4414376 h 4929733"/>
              <a:gd name="connsiteX36" fmla="*/ 2524605 w 6014544"/>
              <a:gd name="connsiteY36" fmla="*/ 4390833 h 4929733"/>
              <a:gd name="connsiteX37" fmla="*/ 2563568 w 6014544"/>
              <a:gd name="connsiteY37" fmla="*/ 4366865 h 4929733"/>
              <a:gd name="connsiteX38" fmla="*/ 2601933 w 6014544"/>
              <a:gd name="connsiteY38" fmla="*/ 4342477 h 4929733"/>
              <a:gd name="connsiteX39" fmla="*/ 2639711 w 6014544"/>
              <a:gd name="connsiteY39" fmla="*/ 4317675 h 4929733"/>
              <a:gd name="connsiteX40" fmla="*/ 2676915 w 6014544"/>
              <a:gd name="connsiteY40" fmla="*/ 4292467 h 4929733"/>
              <a:gd name="connsiteX41" fmla="*/ 2713555 w 6014544"/>
              <a:gd name="connsiteY41" fmla="*/ 4266859 h 4929733"/>
              <a:gd name="connsiteX42" fmla="*/ 2749643 w 6014544"/>
              <a:gd name="connsiteY42" fmla="*/ 4240857 h 4929733"/>
              <a:gd name="connsiteX43" fmla="*/ 2785192 w 6014544"/>
              <a:gd name="connsiteY43" fmla="*/ 4214468 h 4929733"/>
              <a:gd name="connsiteX44" fmla="*/ 2820213 w 6014544"/>
              <a:gd name="connsiteY44" fmla="*/ 4187699 h 4929733"/>
              <a:gd name="connsiteX45" fmla="*/ 2854717 w 6014544"/>
              <a:gd name="connsiteY45" fmla="*/ 4160555 h 4929733"/>
              <a:gd name="connsiteX46" fmla="*/ 2888716 w 6014544"/>
              <a:gd name="connsiteY46" fmla="*/ 4133043 h 4929733"/>
              <a:gd name="connsiteX47" fmla="*/ 2922222 w 6014544"/>
              <a:gd name="connsiteY47" fmla="*/ 4105171 h 4929733"/>
              <a:gd name="connsiteX48" fmla="*/ 2955247 w 6014544"/>
              <a:gd name="connsiteY48" fmla="*/ 4076943 h 4929733"/>
              <a:gd name="connsiteX49" fmla="*/ 2987803 w 6014544"/>
              <a:gd name="connsiteY49" fmla="*/ 4048367 h 4929733"/>
              <a:gd name="connsiteX50" fmla="*/ 3019900 w 6014544"/>
              <a:gd name="connsiteY50" fmla="*/ 4019449 h 4929733"/>
              <a:gd name="connsiteX51" fmla="*/ 3051551 w 6014544"/>
              <a:gd name="connsiteY51" fmla="*/ 3990196 h 4929733"/>
              <a:gd name="connsiteX52" fmla="*/ 3082767 w 6014544"/>
              <a:gd name="connsiteY52" fmla="*/ 3960614 h 4929733"/>
              <a:gd name="connsiteX53" fmla="*/ 3113560 w 6014544"/>
              <a:gd name="connsiteY53" fmla="*/ 3930710 h 4929733"/>
              <a:gd name="connsiteX54" fmla="*/ 3143943 w 6014544"/>
              <a:gd name="connsiteY54" fmla="*/ 3900490 h 4929733"/>
              <a:gd name="connsiteX55" fmla="*/ 3173925 w 6014544"/>
              <a:gd name="connsiteY55" fmla="*/ 3869960 h 4929733"/>
              <a:gd name="connsiteX56" fmla="*/ 3203520 w 6014544"/>
              <a:gd name="connsiteY56" fmla="*/ 3839127 h 4929733"/>
              <a:gd name="connsiteX57" fmla="*/ 3232739 w 6014544"/>
              <a:gd name="connsiteY57" fmla="*/ 3807998 h 4929733"/>
              <a:gd name="connsiteX58" fmla="*/ 3261593 w 6014544"/>
              <a:gd name="connsiteY58" fmla="*/ 3776579 h 4929733"/>
              <a:gd name="connsiteX59" fmla="*/ 3290094 w 6014544"/>
              <a:gd name="connsiteY59" fmla="*/ 3744877 h 4929733"/>
              <a:gd name="connsiteX60" fmla="*/ 3318254 w 6014544"/>
              <a:gd name="connsiteY60" fmla="*/ 3712897 h 4929733"/>
              <a:gd name="connsiteX61" fmla="*/ 3346085 w 6014544"/>
              <a:gd name="connsiteY61" fmla="*/ 3680647 h 4929733"/>
              <a:gd name="connsiteX62" fmla="*/ 3373598 w 6014544"/>
              <a:gd name="connsiteY62" fmla="*/ 3648133 h 4929733"/>
              <a:gd name="connsiteX63" fmla="*/ 3400806 w 6014544"/>
              <a:gd name="connsiteY63" fmla="*/ 3615361 h 4929733"/>
              <a:gd name="connsiteX64" fmla="*/ 3427719 w 6014544"/>
              <a:gd name="connsiteY64" fmla="*/ 3582338 h 4929733"/>
              <a:gd name="connsiteX65" fmla="*/ 3454349 w 6014544"/>
              <a:gd name="connsiteY65" fmla="*/ 3549071 h 4929733"/>
              <a:gd name="connsiteX66" fmla="*/ 3480708 w 6014544"/>
              <a:gd name="connsiteY66" fmla="*/ 3515565 h 4929733"/>
              <a:gd name="connsiteX67" fmla="*/ 3506808 w 6014544"/>
              <a:gd name="connsiteY67" fmla="*/ 3481828 h 4929733"/>
              <a:gd name="connsiteX68" fmla="*/ 3532661 w 6014544"/>
              <a:gd name="connsiteY68" fmla="*/ 3447865 h 4929733"/>
              <a:gd name="connsiteX69" fmla="*/ 3558277 w 6014544"/>
              <a:gd name="connsiteY69" fmla="*/ 3413684 h 4929733"/>
              <a:gd name="connsiteX70" fmla="*/ 3583670 w 6014544"/>
              <a:gd name="connsiteY70" fmla="*/ 3379290 h 4929733"/>
              <a:gd name="connsiteX71" fmla="*/ 3608850 w 6014544"/>
              <a:gd name="connsiteY71" fmla="*/ 3344691 h 4929733"/>
              <a:gd name="connsiteX72" fmla="*/ 3633829 w 6014544"/>
              <a:gd name="connsiteY72" fmla="*/ 3309893 h 4929733"/>
              <a:gd name="connsiteX73" fmla="*/ 3683232 w 6014544"/>
              <a:gd name="connsiteY73" fmla="*/ 3239724 h 4929733"/>
              <a:gd name="connsiteX74" fmla="*/ 3731972 w 6014544"/>
              <a:gd name="connsiteY74" fmla="*/ 3168836 h 4929733"/>
              <a:gd name="connsiteX75" fmla="*/ 3780142 w 6014544"/>
              <a:gd name="connsiteY75" fmla="*/ 3097281 h 4929733"/>
              <a:gd name="connsiteX76" fmla="*/ 3827837 w 6014544"/>
              <a:gd name="connsiteY76" fmla="*/ 3025110 h 4929733"/>
              <a:gd name="connsiteX77" fmla="*/ 3875150 w 6014544"/>
              <a:gd name="connsiteY77" fmla="*/ 2952375 h 4929733"/>
              <a:gd name="connsiteX78" fmla="*/ 3945607 w 6014544"/>
              <a:gd name="connsiteY78" fmla="*/ 2842329 h 4929733"/>
              <a:gd name="connsiteX79" fmla="*/ 4227251 w 6014544"/>
              <a:gd name="connsiteY79" fmla="*/ 2394125 h 4929733"/>
              <a:gd name="connsiteX80" fmla="*/ 4299195 w 6014544"/>
              <a:gd name="connsiteY80" fmla="*/ 2280944 h 4929733"/>
              <a:gd name="connsiteX81" fmla="*/ 4347829 w 6014544"/>
              <a:gd name="connsiteY81" fmla="*/ 2205422 h 4929733"/>
              <a:gd name="connsiteX82" fmla="*/ 4428507 w 6014544"/>
              <a:gd name="connsiteY82" fmla="*/ 2081094 h 4929733"/>
              <a:gd name="connsiteX83" fmla="*/ 4512003 w 6014544"/>
              <a:gd name="connsiteY83" fmla="*/ 1950584 h 4929733"/>
              <a:gd name="connsiteX84" fmla="*/ 4787968 w 6014544"/>
              <a:gd name="connsiteY84" fmla="*/ 1513988 h 4929733"/>
              <a:gd name="connsiteX85" fmla="*/ 4871213 w 6014544"/>
              <a:gd name="connsiteY85" fmla="*/ 1383871 h 4929733"/>
              <a:gd name="connsiteX86" fmla="*/ 4927104 w 6014544"/>
              <a:gd name="connsiteY86" fmla="*/ 1297666 h 4929733"/>
              <a:gd name="connsiteX87" fmla="*/ 4983417 w 6014544"/>
              <a:gd name="connsiteY87" fmla="*/ 1212012 h 4929733"/>
              <a:gd name="connsiteX88" fmla="*/ 5040240 w 6014544"/>
              <a:gd name="connsiteY88" fmla="*/ 1127013 h 4929733"/>
              <a:gd name="connsiteX89" fmla="*/ 5097662 w 6014544"/>
              <a:gd name="connsiteY89" fmla="*/ 1042769 h 4929733"/>
              <a:gd name="connsiteX90" fmla="*/ 5126626 w 6014544"/>
              <a:gd name="connsiteY90" fmla="*/ 1000963 h 4929733"/>
              <a:gd name="connsiteX91" fmla="*/ 5155774 w 6014544"/>
              <a:gd name="connsiteY91" fmla="*/ 959384 h 4929733"/>
              <a:gd name="connsiteX92" fmla="*/ 5185115 w 6014544"/>
              <a:gd name="connsiteY92" fmla="*/ 918045 h 4929733"/>
              <a:gd name="connsiteX93" fmla="*/ 5214663 w 6014544"/>
              <a:gd name="connsiteY93" fmla="*/ 876959 h 4929733"/>
              <a:gd name="connsiteX94" fmla="*/ 5244427 w 6014544"/>
              <a:gd name="connsiteY94" fmla="*/ 836139 h 4929733"/>
              <a:gd name="connsiteX95" fmla="*/ 5274420 w 6014544"/>
              <a:gd name="connsiteY95" fmla="*/ 795597 h 4929733"/>
              <a:gd name="connsiteX96" fmla="*/ 5304651 w 6014544"/>
              <a:gd name="connsiteY96" fmla="*/ 755346 h 4929733"/>
              <a:gd name="connsiteX97" fmla="*/ 5335133 w 6014544"/>
              <a:gd name="connsiteY97" fmla="*/ 715400 h 4929733"/>
              <a:gd name="connsiteX98" fmla="*/ 5365877 w 6014544"/>
              <a:gd name="connsiteY98" fmla="*/ 675770 h 4929733"/>
              <a:gd name="connsiteX99" fmla="*/ 5396893 w 6014544"/>
              <a:gd name="connsiteY99" fmla="*/ 636470 h 4929733"/>
              <a:gd name="connsiteX100" fmla="*/ 5428193 w 6014544"/>
              <a:gd name="connsiteY100" fmla="*/ 597512 h 4929733"/>
              <a:gd name="connsiteX101" fmla="*/ 5459788 w 6014544"/>
              <a:gd name="connsiteY101" fmla="*/ 558910 h 4929733"/>
              <a:gd name="connsiteX102" fmla="*/ 5491689 w 6014544"/>
              <a:gd name="connsiteY102" fmla="*/ 520675 h 4929733"/>
              <a:gd name="connsiteX103" fmla="*/ 5523908 w 6014544"/>
              <a:gd name="connsiteY103" fmla="*/ 482821 h 4929733"/>
              <a:gd name="connsiteX104" fmla="*/ 5556455 w 6014544"/>
              <a:gd name="connsiteY104" fmla="*/ 445361 h 4929733"/>
              <a:gd name="connsiteX105" fmla="*/ 5589342 w 6014544"/>
              <a:gd name="connsiteY105" fmla="*/ 408306 h 4929733"/>
              <a:gd name="connsiteX106" fmla="*/ 5622579 w 6014544"/>
              <a:gd name="connsiteY106" fmla="*/ 371671 h 4929733"/>
              <a:gd name="connsiteX107" fmla="*/ 5656179 w 6014544"/>
              <a:gd name="connsiteY107" fmla="*/ 335468 h 4929733"/>
              <a:gd name="connsiteX108" fmla="*/ 5690152 w 6014544"/>
              <a:gd name="connsiteY108" fmla="*/ 299710 h 4929733"/>
              <a:gd name="connsiteX109" fmla="*/ 5724509 w 6014544"/>
              <a:gd name="connsiteY109" fmla="*/ 264408 h 4929733"/>
              <a:gd name="connsiteX110" fmla="*/ 5759262 w 6014544"/>
              <a:gd name="connsiteY110" fmla="*/ 229577 h 4929733"/>
              <a:gd name="connsiteX111" fmla="*/ 5794421 w 6014544"/>
              <a:gd name="connsiteY111" fmla="*/ 195229 h 4929733"/>
              <a:gd name="connsiteX112" fmla="*/ 5829999 w 6014544"/>
              <a:gd name="connsiteY112" fmla="*/ 161377 h 4929733"/>
              <a:gd name="connsiteX113" fmla="*/ 5866005 w 6014544"/>
              <a:gd name="connsiteY113" fmla="*/ 128033 h 4929733"/>
              <a:gd name="connsiteX114" fmla="*/ 5902451 w 6014544"/>
              <a:gd name="connsiteY114" fmla="*/ 95211 h 4929733"/>
              <a:gd name="connsiteX115" fmla="*/ 5939349 w 6014544"/>
              <a:gd name="connsiteY115" fmla="*/ 62923 h 4929733"/>
              <a:gd name="connsiteX116" fmla="*/ 5976710 w 6014544"/>
              <a:gd name="connsiteY116" fmla="*/ 31181 h 4929733"/>
              <a:gd name="connsiteX117" fmla="*/ 6014544 w 6014544"/>
              <a:gd name="connsiteY117" fmla="*/ 0 h 492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14544" h="4929733">
                <a:moveTo>
                  <a:pt x="6014544" y="0"/>
                </a:moveTo>
                <a:lnTo>
                  <a:pt x="511" y="7668"/>
                </a:lnTo>
                <a:cubicBezTo>
                  <a:pt x="-3330" y="1650912"/>
                  <a:pt x="15833" y="3286489"/>
                  <a:pt x="11992" y="4929733"/>
                </a:cubicBezTo>
                <a:lnTo>
                  <a:pt x="826657" y="4904003"/>
                </a:lnTo>
                <a:lnTo>
                  <a:pt x="891923" y="4897516"/>
                </a:lnTo>
                <a:lnTo>
                  <a:pt x="956205" y="4890395"/>
                </a:lnTo>
                <a:lnTo>
                  <a:pt x="1019514" y="4882647"/>
                </a:lnTo>
                <a:lnTo>
                  <a:pt x="1081862" y="4874279"/>
                </a:lnTo>
                <a:lnTo>
                  <a:pt x="1143262" y="4865297"/>
                </a:lnTo>
                <a:lnTo>
                  <a:pt x="1203724" y="4855708"/>
                </a:lnTo>
                <a:lnTo>
                  <a:pt x="1263261" y="4845517"/>
                </a:lnTo>
                <a:lnTo>
                  <a:pt x="1321883" y="4834732"/>
                </a:lnTo>
                <a:lnTo>
                  <a:pt x="1379603" y="4823359"/>
                </a:lnTo>
                <a:lnTo>
                  <a:pt x="1436433" y="4811404"/>
                </a:lnTo>
                <a:lnTo>
                  <a:pt x="1492384" y="4798874"/>
                </a:lnTo>
                <a:lnTo>
                  <a:pt x="1547467" y="4785776"/>
                </a:lnTo>
                <a:lnTo>
                  <a:pt x="1601695" y="4772115"/>
                </a:lnTo>
                <a:lnTo>
                  <a:pt x="1655080" y="4757899"/>
                </a:lnTo>
                <a:lnTo>
                  <a:pt x="1707632" y="4743134"/>
                </a:lnTo>
                <a:lnTo>
                  <a:pt x="1759363" y="4727825"/>
                </a:lnTo>
                <a:lnTo>
                  <a:pt x="1810286" y="4711981"/>
                </a:lnTo>
                <a:lnTo>
                  <a:pt x="1860412" y="4695607"/>
                </a:lnTo>
                <a:lnTo>
                  <a:pt x="1909753" y="4678710"/>
                </a:lnTo>
                <a:lnTo>
                  <a:pt x="1958320" y="4661296"/>
                </a:lnTo>
                <a:lnTo>
                  <a:pt x="2006125" y="4643371"/>
                </a:lnTo>
                <a:lnTo>
                  <a:pt x="2053179" y="4624943"/>
                </a:lnTo>
                <a:lnTo>
                  <a:pt x="2099495" y="4606017"/>
                </a:lnTo>
                <a:lnTo>
                  <a:pt x="2145084" y="4586601"/>
                </a:lnTo>
                <a:lnTo>
                  <a:pt x="2189958" y="4566700"/>
                </a:lnTo>
                <a:lnTo>
                  <a:pt x="2234129" y="4546321"/>
                </a:lnTo>
                <a:lnTo>
                  <a:pt x="2277607" y="4525471"/>
                </a:lnTo>
                <a:lnTo>
                  <a:pt x="2320406" y="4504156"/>
                </a:lnTo>
                <a:lnTo>
                  <a:pt x="2362536" y="4482383"/>
                </a:lnTo>
                <a:lnTo>
                  <a:pt x="2404009" y="4460157"/>
                </a:lnTo>
                <a:lnTo>
                  <a:pt x="2444837" y="4437486"/>
                </a:lnTo>
                <a:lnTo>
                  <a:pt x="2485032" y="4414376"/>
                </a:lnTo>
                <a:lnTo>
                  <a:pt x="2524605" y="4390833"/>
                </a:lnTo>
                <a:lnTo>
                  <a:pt x="2563568" y="4366865"/>
                </a:lnTo>
                <a:lnTo>
                  <a:pt x="2601933" y="4342477"/>
                </a:lnTo>
                <a:lnTo>
                  <a:pt x="2639711" y="4317675"/>
                </a:lnTo>
                <a:lnTo>
                  <a:pt x="2676915" y="4292467"/>
                </a:lnTo>
                <a:lnTo>
                  <a:pt x="2713555" y="4266859"/>
                </a:lnTo>
                <a:lnTo>
                  <a:pt x="2749643" y="4240857"/>
                </a:lnTo>
                <a:lnTo>
                  <a:pt x="2785192" y="4214468"/>
                </a:lnTo>
                <a:lnTo>
                  <a:pt x="2820213" y="4187699"/>
                </a:lnTo>
                <a:lnTo>
                  <a:pt x="2854717" y="4160555"/>
                </a:lnTo>
                <a:lnTo>
                  <a:pt x="2888716" y="4133043"/>
                </a:lnTo>
                <a:lnTo>
                  <a:pt x="2922222" y="4105171"/>
                </a:lnTo>
                <a:lnTo>
                  <a:pt x="2955247" y="4076943"/>
                </a:lnTo>
                <a:lnTo>
                  <a:pt x="2987803" y="4048367"/>
                </a:lnTo>
                <a:lnTo>
                  <a:pt x="3019900" y="4019449"/>
                </a:lnTo>
                <a:lnTo>
                  <a:pt x="3051551" y="3990196"/>
                </a:lnTo>
                <a:lnTo>
                  <a:pt x="3082767" y="3960614"/>
                </a:lnTo>
                <a:lnTo>
                  <a:pt x="3113560" y="3930710"/>
                </a:lnTo>
                <a:lnTo>
                  <a:pt x="3143943" y="3900490"/>
                </a:lnTo>
                <a:lnTo>
                  <a:pt x="3173925" y="3869960"/>
                </a:lnTo>
                <a:lnTo>
                  <a:pt x="3203520" y="3839127"/>
                </a:lnTo>
                <a:lnTo>
                  <a:pt x="3232739" y="3807998"/>
                </a:lnTo>
                <a:lnTo>
                  <a:pt x="3261593" y="3776579"/>
                </a:lnTo>
                <a:lnTo>
                  <a:pt x="3290094" y="3744877"/>
                </a:lnTo>
                <a:lnTo>
                  <a:pt x="3318254" y="3712897"/>
                </a:lnTo>
                <a:lnTo>
                  <a:pt x="3346085" y="3680647"/>
                </a:lnTo>
                <a:lnTo>
                  <a:pt x="3373598" y="3648133"/>
                </a:lnTo>
                <a:lnTo>
                  <a:pt x="3400806" y="3615361"/>
                </a:lnTo>
                <a:lnTo>
                  <a:pt x="3427719" y="3582338"/>
                </a:lnTo>
                <a:lnTo>
                  <a:pt x="3454349" y="3549071"/>
                </a:lnTo>
                <a:lnTo>
                  <a:pt x="3480708" y="3515565"/>
                </a:lnTo>
                <a:lnTo>
                  <a:pt x="3506808" y="3481828"/>
                </a:lnTo>
                <a:lnTo>
                  <a:pt x="3532661" y="3447865"/>
                </a:lnTo>
                <a:lnTo>
                  <a:pt x="3558277" y="3413684"/>
                </a:lnTo>
                <a:lnTo>
                  <a:pt x="3583670" y="3379290"/>
                </a:lnTo>
                <a:lnTo>
                  <a:pt x="3608850" y="3344691"/>
                </a:lnTo>
                <a:lnTo>
                  <a:pt x="3633829" y="3309893"/>
                </a:lnTo>
                <a:lnTo>
                  <a:pt x="3683232" y="3239724"/>
                </a:lnTo>
                <a:lnTo>
                  <a:pt x="3731972" y="3168836"/>
                </a:lnTo>
                <a:lnTo>
                  <a:pt x="3780142" y="3097281"/>
                </a:lnTo>
                <a:lnTo>
                  <a:pt x="3827837" y="3025110"/>
                </a:lnTo>
                <a:lnTo>
                  <a:pt x="3875150" y="2952375"/>
                </a:lnTo>
                <a:lnTo>
                  <a:pt x="3945607" y="2842329"/>
                </a:lnTo>
                <a:lnTo>
                  <a:pt x="4227251" y="2394125"/>
                </a:lnTo>
                <a:lnTo>
                  <a:pt x="4299195" y="2280944"/>
                </a:lnTo>
                <a:lnTo>
                  <a:pt x="4347829" y="2205422"/>
                </a:lnTo>
                <a:lnTo>
                  <a:pt x="4428507" y="2081094"/>
                </a:lnTo>
                <a:lnTo>
                  <a:pt x="4512003" y="1950584"/>
                </a:lnTo>
                <a:lnTo>
                  <a:pt x="4787968" y="1513988"/>
                </a:lnTo>
                <a:lnTo>
                  <a:pt x="4871213" y="1383871"/>
                </a:lnTo>
                <a:lnTo>
                  <a:pt x="4927104" y="1297666"/>
                </a:lnTo>
                <a:lnTo>
                  <a:pt x="4983417" y="1212012"/>
                </a:lnTo>
                <a:lnTo>
                  <a:pt x="5040240" y="1127013"/>
                </a:lnTo>
                <a:lnTo>
                  <a:pt x="5097662" y="1042769"/>
                </a:lnTo>
                <a:lnTo>
                  <a:pt x="5126626" y="1000963"/>
                </a:lnTo>
                <a:lnTo>
                  <a:pt x="5155774" y="959384"/>
                </a:lnTo>
                <a:lnTo>
                  <a:pt x="5185115" y="918045"/>
                </a:lnTo>
                <a:lnTo>
                  <a:pt x="5214663" y="876959"/>
                </a:lnTo>
                <a:lnTo>
                  <a:pt x="5244427" y="836139"/>
                </a:lnTo>
                <a:lnTo>
                  <a:pt x="5274420" y="795597"/>
                </a:lnTo>
                <a:lnTo>
                  <a:pt x="5304651" y="755346"/>
                </a:lnTo>
                <a:lnTo>
                  <a:pt x="5335133" y="715400"/>
                </a:lnTo>
                <a:lnTo>
                  <a:pt x="5365877" y="675770"/>
                </a:lnTo>
                <a:lnTo>
                  <a:pt x="5396893" y="636470"/>
                </a:lnTo>
                <a:lnTo>
                  <a:pt x="5428193" y="597512"/>
                </a:lnTo>
                <a:lnTo>
                  <a:pt x="5459788" y="558910"/>
                </a:lnTo>
                <a:lnTo>
                  <a:pt x="5491689" y="520675"/>
                </a:lnTo>
                <a:lnTo>
                  <a:pt x="5523908" y="482821"/>
                </a:lnTo>
                <a:lnTo>
                  <a:pt x="5556455" y="445361"/>
                </a:lnTo>
                <a:lnTo>
                  <a:pt x="5589342" y="408306"/>
                </a:lnTo>
                <a:lnTo>
                  <a:pt x="5622579" y="371671"/>
                </a:lnTo>
                <a:lnTo>
                  <a:pt x="5656179" y="335468"/>
                </a:lnTo>
                <a:lnTo>
                  <a:pt x="5690152" y="299710"/>
                </a:lnTo>
                <a:lnTo>
                  <a:pt x="5724509" y="264408"/>
                </a:lnTo>
                <a:lnTo>
                  <a:pt x="5759262" y="229577"/>
                </a:lnTo>
                <a:lnTo>
                  <a:pt x="5794421" y="195229"/>
                </a:lnTo>
                <a:lnTo>
                  <a:pt x="5829999" y="161377"/>
                </a:lnTo>
                <a:lnTo>
                  <a:pt x="5866005" y="128033"/>
                </a:lnTo>
                <a:lnTo>
                  <a:pt x="5902451" y="95211"/>
                </a:lnTo>
                <a:lnTo>
                  <a:pt x="5939349" y="62923"/>
                </a:lnTo>
                <a:lnTo>
                  <a:pt x="5976710" y="31181"/>
                </a:lnTo>
                <a:lnTo>
                  <a:pt x="6014544" y="0"/>
                </a:lnTo>
                <a:close/>
              </a:path>
            </a:pathLst>
          </a:custGeom>
          <a:solidFill>
            <a:schemeClr val="bg1"/>
          </a:solidFill>
        </p:spPr>
        <p:txBody>
          <a:bodyPr wrap="square" lIns="0" tIns="0" rIns="0" bIns="0" rtlCol="0"/>
          <a:lstStyle/>
          <a:p>
            <a:endParaRPr/>
          </a:p>
        </p:txBody>
      </p:sp>
      <p:sp>
        <p:nvSpPr>
          <p:cNvPr id="39" name="Titel 1">
            <a:extLst>
              <a:ext uri="{FF2B5EF4-FFF2-40B4-BE49-F238E27FC236}">
                <a16:creationId xmlns:a16="http://schemas.microsoft.com/office/drawing/2014/main" id="{F420976D-DF05-5525-6577-F426180F9CA9}"/>
              </a:ext>
            </a:extLst>
          </p:cNvPr>
          <p:cNvSpPr>
            <a:spLocks noGrp="1"/>
          </p:cNvSpPr>
          <p:nvPr>
            <p:ph type="ctrTitle"/>
          </p:nvPr>
        </p:nvSpPr>
        <p:spPr>
          <a:xfrm>
            <a:off x="399922" y="2161077"/>
            <a:ext cx="5443315" cy="1725277"/>
          </a:xfrm>
          <a:prstGeom prst="rect">
            <a:avLst/>
          </a:prstGeom>
        </p:spPr>
        <p:txBody>
          <a:bodyPr anchor="b">
            <a:noAutofit/>
          </a:bodyPr>
          <a:lstStyle>
            <a:lvl1pPr algn="l">
              <a:defRPr sz="6000" b="1" i="0">
                <a:solidFill>
                  <a:srgbClr val="2C3051"/>
                </a:solidFill>
                <a:latin typeface="Avenir Black" panose="02000503020000020003" pitchFamily="2" charset="0"/>
              </a:defRPr>
            </a:lvl1pPr>
          </a:lstStyle>
          <a:p>
            <a:r>
              <a:rPr lang="fr-FR"/>
              <a:t>Modifiez le style du titre</a:t>
            </a:r>
            <a:endParaRPr lang="nl-BE"/>
          </a:p>
        </p:txBody>
      </p:sp>
      <p:pic>
        <p:nvPicPr>
          <p:cNvPr id="8" name="Afbeelding 28">
            <a:extLst>
              <a:ext uri="{FF2B5EF4-FFF2-40B4-BE49-F238E27FC236}">
                <a16:creationId xmlns:a16="http://schemas.microsoft.com/office/drawing/2014/main" id="{83CAAACC-926A-7D84-2E91-B9FAC5A21B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Tree>
    <p:extLst>
      <p:ext uri="{BB962C8B-B14F-4D97-AF65-F5344CB8AC3E}">
        <p14:creationId xmlns:p14="http://schemas.microsoft.com/office/powerpoint/2010/main" val="309797601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2_CoverPage-2">
    <p:spTree>
      <p:nvGrpSpPr>
        <p:cNvPr id="1" name=""/>
        <p:cNvGrpSpPr/>
        <p:nvPr/>
      </p:nvGrpSpPr>
      <p:grpSpPr>
        <a:xfrm>
          <a:off x="0" y="0"/>
          <a:ext cx="0" cy="0"/>
          <a:chOff x="0" y="0"/>
          <a:chExt cx="0" cy="0"/>
        </a:xfrm>
      </p:grpSpPr>
      <p:pic>
        <p:nvPicPr>
          <p:cNvPr id="30" name="Afbeelding 29">
            <a:extLst>
              <a:ext uri="{FF2B5EF4-FFF2-40B4-BE49-F238E27FC236}">
                <a16:creationId xmlns:a16="http://schemas.microsoft.com/office/drawing/2014/main" id="{D5D9F547-9670-675B-490C-BDDE9CB7FD4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916170" y="0"/>
            <a:ext cx="10275830" cy="6858000"/>
          </a:xfrm>
          <a:prstGeom prst="rect">
            <a:avLst/>
          </a:prstGeom>
        </p:spPr>
      </p:pic>
      <p:sp>
        <p:nvSpPr>
          <p:cNvPr id="37" name="object 2">
            <a:extLst>
              <a:ext uri="{FF2B5EF4-FFF2-40B4-BE49-F238E27FC236}">
                <a16:creationId xmlns:a16="http://schemas.microsoft.com/office/drawing/2014/main" id="{3D2B6280-E298-1950-32ED-44F945B94DA9}"/>
              </a:ext>
            </a:extLst>
          </p:cNvPr>
          <p:cNvSpPr/>
          <p:nvPr userDrawn="1"/>
        </p:nvSpPr>
        <p:spPr>
          <a:xfrm>
            <a:off x="-15456" y="-30067"/>
            <a:ext cx="8560742" cy="7016687"/>
          </a:xfrm>
          <a:custGeom>
            <a:avLst/>
            <a:gdLst>
              <a:gd name="connsiteX0" fmla="*/ 5991028 w 5991028"/>
              <a:gd name="connsiteY0" fmla="*/ 0 h 4904003"/>
              <a:gd name="connsiteX1" fmla="*/ 0 w 5991028"/>
              <a:gd name="connsiteY1" fmla="*/ 0 h 4904003"/>
              <a:gd name="connsiteX2" fmla="*/ 783063 w 5991028"/>
              <a:gd name="connsiteY2" fmla="*/ 4904003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5991028 w 5991028"/>
              <a:gd name="connsiteY0" fmla="*/ 0 h 4904003"/>
              <a:gd name="connsiteX1" fmla="*/ 0 w 5991028"/>
              <a:gd name="connsiteY1" fmla="*/ 0 h 4904003"/>
              <a:gd name="connsiteX2" fmla="*/ 530903 w 5991028"/>
              <a:gd name="connsiteY2" fmla="*/ 4841588 h 4904003"/>
              <a:gd name="connsiteX3" fmla="*/ 803141 w 5991028"/>
              <a:gd name="connsiteY3" fmla="*/ 4904003 h 4904003"/>
              <a:gd name="connsiteX4" fmla="*/ 868407 w 5991028"/>
              <a:gd name="connsiteY4" fmla="*/ 4897516 h 4904003"/>
              <a:gd name="connsiteX5" fmla="*/ 932689 w 5991028"/>
              <a:gd name="connsiteY5" fmla="*/ 4890395 h 4904003"/>
              <a:gd name="connsiteX6" fmla="*/ 995998 w 5991028"/>
              <a:gd name="connsiteY6" fmla="*/ 4882647 h 4904003"/>
              <a:gd name="connsiteX7" fmla="*/ 1058346 w 5991028"/>
              <a:gd name="connsiteY7" fmla="*/ 4874279 h 4904003"/>
              <a:gd name="connsiteX8" fmla="*/ 1119746 w 5991028"/>
              <a:gd name="connsiteY8" fmla="*/ 4865297 h 4904003"/>
              <a:gd name="connsiteX9" fmla="*/ 1180208 w 5991028"/>
              <a:gd name="connsiteY9" fmla="*/ 4855708 h 4904003"/>
              <a:gd name="connsiteX10" fmla="*/ 1239745 w 5991028"/>
              <a:gd name="connsiteY10" fmla="*/ 4845517 h 4904003"/>
              <a:gd name="connsiteX11" fmla="*/ 1298367 w 5991028"/>
              <a:gd name="connsiteY11" fmla="*/ 4834732 h 4904003"/>
              <a:gd name="connsiteX12" fmla="*/ 1356087 w 5991028"/>
              <a:gd name="connsiteY12" fmla="*/ 4823359 h 4904003"/>
              <a:gd name="connsiteX13" fmla="*/ 1412917 w 5991028"/>
              <a:gd name="connsiteY13" fmla="*/ 4811404 h 4904003"/>
              <a:gd name="connsiteX14" fmla="*/ 1468868 w 5991028"/>
              <a:gd name="connsiteY14" fmla="*/ 4798874 h 4904003"/>
              <a:gd name="connsiteX15" fmla="*/ 1523951 w 5991028"/>
              <a:gd name="connsiteY15" fmla="*/ 4785776 h 4904003"/>
              <a:gd name="connsiteX16" fmla="*/ 1578179 w 5991028"/>
              <a:gd name="connsiteY16" fmla="*/ 4772115 h 4904003"/>
              <a:gd name="connsiteX17" fmla="*/ 1631564 w 5991028"/>
              <a:gd name="connsiteY17" fmla="*/ 4757899 h 4904003"/>
              <a:gd name="connsiteX18" fmla="*/ 1684116 w 5991028"/>
              <a:gd name="connsiteY18" fmla="*/ 4743134 h 4904003"/>
              <a:gd name="connsiteX19" fmla="*/ 1735847 w 5991028"/>
              <a:gd name="connsiteY19" fmla="*/ 4727825 h 4904003"/>
              <a:gd name="connsiteX20" fmla="*/ 1786770 w 5991028"/>
              <a:gd name="connsiteY20" fmla="*/ 4711981 h 4904003"/>
              <a:gd name="connsiteX21" fmla="*/ 1836896 w 5991028"/>
              <a:gd name="connsiteY21" fmla="*/ 4695607 h 4904003"/>
              <a:gd name="connsiteX22" fmla="*/ 1886237 w 5991028"/>
              <a:gd name="connsiteY22" fmla="*/ 4678710 h 4904003"/>
              <a:gd name="connsiteX23" fmla="*/ 1934804 w 5991028"/>
              <a:gd name="connsiteY23" fmla="*/ 4661296 h 4904003"/>
              <a:gd name="connsiteX24" fmla="*/ 1982609 w 5991028"/>
              <a:gd name="connsiteY24" fmla="*/ 4643371 h 4904003"/>
              <a:gd name="connsiteX25" fmla="*/ 2029663 w 5991028"/>
              <a:gd name="connsiteY25" fmla="*/ 4624943 h 4904003"/>
              <a:gd name="connsiteX26" fmla="*/ 2075979 w 5991028"/>
              <a:gd name="connsiteY26" fmla="*/ 4606017 h 4904003"/>
              <a:gd name="connsiteX27" fmla="*/ 2121568 w 5991028"/>
              <a:gd name="connsiteY27" fmla="*/ 4586601 h 4904003"/>
              <a:gd name="connsiteX28" fmla="*/ 2166442 w 5991028"/>
              <a:gd name="connsiteY28" fmla="*/ 4566700 h 4904003"/>
              <a:gd name="connsiteX29" fmla="*/ 2210613 w 5991028"/>
              <a:gd name="connsiteY29" fmla="*/ 4546321 h 4904003"/>
              <a:gd name="connsiteX30" fmla="*/ 2254091 w 5991028"/>
              <a:gd name="connsiteY30" fmla="*/ 4525471 h 4904003"/>
              <a:gd name="connsiteX31" fmla="*/ 2296890 w 5991028"/>
              <a:gd name="connsiteY31" fmla="*/ 4504156 h 4904003"/>
              <a:gd name="connsiteX32" fmla="*/ 2339020 w 5991028"/>
              <a:gd name="connsiteY32" fmla="*/ 4482383 h 4904003"/>
              <a:gd name="connsiteX33" fmla="*/ 2380493 w 5991028"/>
              <a:gd name="connsiteY33" fmla="*/ 4460157 h 4904003"/>
              <a:gd name="connsiteX34" fmla="*/ 2421321 w 5991028"/>
              <a:gd name="connsiteY34" fmla="*/ 4437486 h 4904003"/>
              <a:gd name="connsiteX35" fmla="*/ 2461516 w 5991028"/>
              <a:gd name="connsiteY35" fmla="*/ 4414376 h 4904003"/>
              <a:gd name="connsiteX36" fmla="*/ 2501089 w 5991028"/>
              <a:gd name="connsiteY36" fmla="*/ 4390833 h 4904003"/>
              <a:gd name="connsiteX37" fmla="*/ 2540052 w 5991028"/>
              <a:gd name="connsiteY37" fmla="*/ 4366865 h 4904003"/>
              <a:gd name="connsiteX38" fmla="*/ 2578417 w 5991028"/>
              <a:gd name="connsiteY38" fmla="*/ 4342477 h 4904003"/>
              <a:gd name="connsiteX39" fmla="*/ 2616195 w 5991028"/>
              <a:gd name="connsiteY39" fmla="*/ 4317675 h 4904003"/>
              <a:gd name="connsiteX40" fmla="*/ 2653399 w 5991028"/>
              <a:gd name="connsiteY40" fmla="*/ 4292467 h 4904003"/>
              <a:gd name="connsiteX41" fmla="*/ 2690039 w 5991028"/>
              <a:gd name="connsiteY41" fmla="*/ 4266859 h 4904003"/>
              <a:gd name="connsiteX42" fmla="*/ 2726127 w 5991028"/>
              <a:gd name="connsiteY42" fmla="*/ 4240857 h 4904003"/>
              <a:gd name="connsiteX43" fmla="*/ 2761676 w 5991028"/>
              <a:gd name="connsiteY43" fmla="*/ 4214468 h 4904003"/>
              <a:gd name="connsiteX44" fmla="*/ 2796697 w 5991028"/>
              <a:gd name="connsiteY44" fmla="*/ 4187699 h 4904003"/>
              <a:gd name="connsiteX45" fmla="*/ 2831201 w 5991028"/>
              <a:gd name="connsiteY45" fmla="*/ 4160555 h 4904003"/>
              <a:gd name="connsiteX46" fmla="*/ 2865200 w 5991028"/>
              <a:gd name="connsiteY46" fmla="*/ 4133043 h 4904003"/>
              <a:gd name="connsiteX47" fmla="*/ 2898706 w 5991028"/>
              <a:gd name="connsiteY47" fmla="*/ 4105171 h 4904003"/>
              <a:gd name="connsiteX48" fmla="*/ 2931731 w 5991028"/>
              <a:gd name="connsiteY48" fmla="*/ 4076943 h 4904003"/>
              <a:gd name="connsiteX49" fmla="*/ 2964287 w 5991028"/>
              <a:gd name="connsiteY49" fmla="*/ 4048367 h 4904003"/>
              <a:gd name="connsiteX50" fmla="*/ 2996384 w 5991028"/>
              <a:gd name="connsiteY50" fmla="*/ 4019449 h 4904003"/>
              <a:gd name="connsiteX51" fmla="*/ 3028035 w 5991028"/>
              <a:gd name="connsiteY51" fmla="*/ 3990196 h 4904003"/>
              <a:gd name="connsiteX52" fmla="*/ 3059251 w 5991028"/>
              <a:gd name="connsiteY52" fmla="*/ 3960614 h 4904003"/>
              <a:gd name="connsiteX53" fmla="*/ 3090044 w 5991028"/>
              <a:gd name="connsiteY53" fmla="*/ 3930710 h 4904003"/>
              <a:gd name="connsiteX54" fmla="*/ 3120427 w 5991028"/>
              <a:gd name="connsiteY54" fmla="*/ 3900490 h 4904003"/>
              <a:gd name="connsiteX55" fmla="*/ 3150409 w 5991028"/>
              <a:gd name="connsiteY55" fmla="*/ 3869960 h 4904003"/>
              <a:gd name="connsiteX56" fmla="*/ 3180004 w 5991028"/>
              <a:gd name="connsiteY56" fmla="*/ 3839127 h 4904003"/>
              <a:gd name="connsiteX57" fmla="*/ 3209223 w 5991028"/>
              <a:gd name="connsiteY57" fmla="*/ 3807998 h 4904003"/>
              <a:gd name="connsiteX58" fmla="*/ 3238077 w 5991028"/>
              <a:gd name="connsiteY58" fmla="*/ 3776579 h 4904003"/>
              <a:gd name="connsiteX59" fmla="*/ 3266578 w 5991028"/>
              <a:gd name="connsiteY59" fmla="*/ 3744877 h 4904003"/>
              <a:gd name="connsiteX60" fmla="*/ 3294738 w 5991028"/>
              <a:gd name="connsiteY60" fmla="*/ 3712897 h 4904003"/>
              <a:gd name="connsiteX61" fmla="*/ 3322569 w 5991028"/>
              <a:gd name="connsiteY61" fmla="*/ 3680647 h 4904003"/>
              <a:gd name="connsiteX62" fmla="*/ 3350082 w 5991028"/>
              <a:gd name="connsiteY62" fmla="*/ 3648133 h 4904003"/>
              <a:gd name="connsiteX63" fmla="*/ 3377290 w 5991028"/>
              <a:gd name="connsiteY63" fmla="*/ 3615361 h 4904003"/>
              <a:gd name="connsiteX64" fmla="*/ 3404203 w 5991028"/>
              <a:gd name="connsiteY64" fmla="*/ 3582338 h 4904003"/>
              <a:gd name="connsiteX65" fmla="*/ 3430833 w 5991028"/>
              <a:gd name="connsiteY65" fmla="*/ 3549071 h 4904003"/>
              <a:gd name="connsiteX66" fmla="*/ 3457192 w 5991028"/>
              <a:gd name="connsiteY66" fmla="*/ 3515565 h 4904003"/>
              <a:gd name="connsiteX67" fmla="*/ 3483292 w 5991028"/>
              <a:gd name="connsiteY67" fmla="*/ 3481828 h 4904003"/>
              <a:gd name="connsiteX68" fmla="*/ 3509145 w 5991028"/>
              <a:gd name="connsiteY68" fmla="*/ 3447865 h 4904003"/>
              <a:gd name="connsiteX69" fmla="*/ 3534761 w 5991028"/>
              <a:gd name="connsiteY69" fmla="*/ 3413684 h 4904003"/>
              <a:gd name="connsiteX70" fmla="*/ 3560154 w 5991028"/>
              <a:gd name="connsiteY70" fmla="*/ 3379290 h 4904003"/>
              <a:gd name="connsiteX71" fmla="*/ 3585334 w 5991028"/>
              <a:gd name="connsiteY71" fmla="*/ 3344691 h 4904003"/>
              <a:gd name="connsiteX72" fmla="*/ 3610313 w 5991028"/>
              <a:gd name="connsiteY72" fmla="*/ 3309893 h 4904003"/>
              <a:gd name="connsiteX73" fmla="*/ 3659716 w 5991028"/>
              <a:gd name="connsiteY73" fmla="*/ 3239724 h 4904003"/>
              <a:gd name="connsiteX74" fmla="*/ 3708456 w 5991028"/>
              <a:gd name="connsiteY74" fmla="*/ 3168836 h 4904003"/>
              <a:gd name="connsiteX75" fmla="*/ 3756626 w 5991028"/>
              <a:gd name="connsiteY75" fmla="*/ 3097281 h 4904003"/>
              <a:gd name="connsiteX76" fmla="*/ 3804321 w 5991028"/>
              <a:gd name="connsiteY76" fmla="*/ 3025110 h 4904003"/>
              <a:gd name="connsiteX77" fmla="*/ 3851634 w 5991028"/>
              <a:gd name="connsiteY77" fmla="*/ 2952375 h 4904003"/>
              <a:gd name="connsiteX78" fmla="*/ 3922091 w 5991028"/>
              <a:gd name="connsiteY78" fmla="*/ 2842329 h 4904003"/>
              <a:gd name="connsiteX79" fmla="*/ 4203735 w 5991028"/>
              <a:gd name="connsiteY79" fmla="*/ 2394125 h 4904003"/>
              <a:gd name="connsiteX80" fmla="*/ 4275679 w 5991028"/>
              <a:gd name="connsiteY80" fmla="*/ 2280944 h 4904003"/>
              <a:gd name="connsiteX81" fmla="*/ 4324313 w 5991028"/>
              <a:gd name="connsiteY81" fmla="*/ 2205422 h 4904003"/>
              <a:gd name="connsiteX82" fmla="*/ 4404991 w 5991028"/>
              <a:gd name="connsiteY82" fmla="*/ 2081094 h 4904003"/>
              <a:gd name="connsiteX83" fmla="*/ 4488487 w 5991028"/>
              <a:gd name="connsiteY83" fmla="*/ 1950584 h 4904003"/>
              <a:gd name="connsiteX84" fmla="*/ 4764452 w 5991028"/>
              <a:gd name="connsiteY84" fmla="*/ 1513988 h 4904003"/>
              <a:gd name="connsiteX85" fmla="*/ 4847697 w 5991028"/>
              <a:gd name="connsiteY85" fmla="*/ 1383871 h 4904003"/>
              <a:gd name="connsiteX86" fmla="*/ 4903588 w 5991028"/>
              <a:gd name="connsiteY86" fmla="*/ 1297666 h 4904003"/>
              <a:gd name="connsiteX87" fmla="*/ 4959901 w 5991028"/>
              <a:gd name="connsiteY87" fmla="*/ 1212012 h 4904003"/>
              <a:gd name="connsiteX88" fmla="*/ 5016724 w 5991028"/>
              <a:gd name="connsiteY88" fmla="*/ 1127013 h 4904003"/>
              <a:gd name="connsiteX89" fmla="*/ 5074146 w 5991028"/>
              <a:gd name="connsiteY89" fmla="*/ 1042769 h 4904003"/>
              <a:gd name="connsiteX90" fmla="*/ 5103110 w 5991028"/>
              <a:gd name="connsiteY90" fmla="*/ 1000963 h 4904003"/>
              <a:gd name="connsiteX91" fmla="*/ 5132258 w 5991028"/>
              <a:gd name="connsiteY91" fmla="*/ 959384 h 4904003"/>
              <a:gd name="connsiteX92" fmla="*/ 5161599 w 5991028"/>
              <a:gd name="connsiteY92" fmla="*/ 918045 h 4904003"/>
              <a:gd name="connsiteX93" fmla="*/ 5191147 w 5991028"/>
              <a:gd name="connsiteY93" fmla="*/ 876959 h 4904003"/>
              <a:gd name="connsiteX94" fmla="*/ 5220911 w 5991028"/>
              <a:gd name="connsiteY94" fmla="*/ 836139 h 4904003"/>
              <a:gd name="connsiteX95" fmla="*/ 5250904 w 5991028"/>
              <a:gd name="connsiteY95" fmla="*/ 795597 h 4904003"/>
              <a:gd name="connsiteX96" fmla="*/ 5281135 w 5991028"/>
              <a:gd name="connsiteY96" fmla="*/ 755346 h 4904003"/>
              <a:gd name="connsiteX97" fmla="*/ 5311617 w 5991028"/>
              <a:gd name="connsiteY97" fmla="*/ 715400 h 4904003"/>
              <a:gd name="connsiteX98" fmla="*/ 5342361 w 5991028"/>
              <a:gd name="connsiteY98" fmla="*/ 675770 h 4904003"/>
              <a:gd name="connsiteX99" fmla="*/ 5373377 w 5991028"/>
              <a:gd name="connsiteY99" fmla="*/ 636470 h 4904003"/>
              <a:gd name="connsiteX100" fmla="*/ 5404677 w 5991028"/>
              <a:gd name="connsiteY100" fmla="*/ 597512 h 4904003"/>
              <a:gd name="connsiteX101" fmla="*/ 5436272 w 5991028"/>
              <a:gd name="connsiteY101" fmla="*/ 558910 h 4904003"/>
              <a:gd name="connsiteX102" fmla="*/ 5468173 w 5991028"/>
              <a:gd name="connsiteY102" fmla="*/ 520675 h 4904003"/>
              <a:gd name="connsiteX103" fmla="*/ 5500392 w 5991028"/>
              <a:gd name="connsiteY103" fmla="*/ 482821 h 4904003"/>
              <a:gd name="connsiteX104" fmla="*/ 5532939 w 5991028"/>
              <a:gd name="connsiteY104" fmla="*/ 445361 h 4904003"/>
              <a:gd name="connsiteX105" fmla="*/ 5565826 w 5991028"/>
              <a:gd name="connsiteY105" fmla="*/ 408306 h 4904003"/>
              <a:gd name="connsiteX106" fmla="*/ 5599063 w 5991028"/>
              <a:gd name="connsiteY106" fmla="*/ 371671 h 4904003"/>
              <a:gd name="connsiteX107" fmla="*/ 5632663 w 5991028"/>
              <a:gd name="connsiteY107" fmla="*/ 335468 h 4904003"/>
              <a:gd name="connsiteX108" fmla="*/ 5666636 w 5991028"/>
              <a:gd name="connsiteY108" fmla="*/ 299710 h 4904003"/>
              <a:gd name="connsiteX109" fmla="*/ 5700993 w 5991028"/>
              <a:gd name="connsiteY109" fmla="*/ 264408 h 4904003"/>
              <a:gd name="connsiteX110" fmla="*/ 5735746 w 5991028"/>
              <a:gd name="connsiteY110" fmla="*/ 229577 h 4904003"/>
              <a:gd name="connsiteX111" fmla="*/ 5770905 w 5991028"/>
              <a:gd name="connsiteY111" fmla="*/ 195229 h 4904003"/>
              <a:gd name="connsiteX112" fmla="*/ 5806483 w 5991028"/>
              <a:gd name="connsiteY112" fmla="*/ 161377 h 4904003"/>
              <a:gd name="connsiteX113" fmla="*/ 5842489 w 5991028"/>
              <a:gd name="connsiteY113" fmla="*/ 128033 h 4904003"/>
              <a:gd name="connsiteX114" fmla="*/ 5878935 w 5991028"/>
              <a:gd name="connsiteY114" fmla="*/ 95211 h 4904003"/>
              <a:gd name="connsiteX115" fmla="*/ 5915833 w 5991028"/>
              <a:gd name="connsiteY115" fmla="*/ 62923 h 4904003"/>
              <a:gd name="connsiteX116" fmla="*/ 5953194 w 5991028"/>
              <a:gd name="connsiteY116" fmla="*/ 31181 h 4904003"/>
              <a:gd name="connsiteX117" fmla="*/ 5991028 w 5991028"/>
              <a:gd name="connsiteY117" fmla="*/ 0 h 4904003"/>
              <a:gd name="connsiteX0" fmla="*/ 6002552 w 6002552"/>
              <a:gd name="connsiteY0" fmla="*/ 0 h 4929733"/>
              <a:gd name="connsiteX1" fmla="*/ 11524 w 6002552"/>
              <a:gd name="connsiteY1" fmla="*/ 0 h 4929733"/>
              <a:gd name="connsiteX2" fmla="*/ 0 w 6002552"/>
              <a:gd name="connsiteY2" fmla="*/ 4929733 h 4929733"/>
              <a:gd name="connsiteX3" fmla="*/ 814665 w 6002552"/>
              <a:gd name="connsiteY3" fmla="*/ 4904003 h 4929733"/>
              <a:gd name="connsiteX4" fmla="*/ 879931 w 6002552"/>
              <a:gd name="connsiteY4" fmla="*/ 4897516 h 4929733"/>
              <a:gd name="connsiteX5" fmla="*/ 944213 w 6002552"/>
              <a:gd name="connsiteY5" fmla="*/ 4890395 h 4929733"/>
              <a:gd name="connsiteX6" fmla="*/ 1007522 w 6002552"/>
              <a:gd name="connsiteY6" fmla="*/ 4882647 h 4929733"/>
              <a:gd name="connsiteX7" fmla="*/ 1069870 w 6002552"/>
              <a:gd name="connsiteY7" fmla="*/ 4874279 h 4929733"/>
              <a:gd name="connsiteX8" fmla="*/ 1131270 w 6002552"/>
              <a:gd name="connsiteY8" fmla="*/ 4865297 h 4929733"/>
              <a:gd name="connsiteX9" fmla="*/ 1191732 w 6002552"/>
              <a:gd name="connsiteY9" fmla="*/ 4855708 h 4929733"/>
              <a:gd name="connsiteX10" fmla="*/ 1251269 w 6002552"/>
              <a:gd name="connsiteY10" fmla="*/ 4845517 h 4929733"/>
              <a:gd name="connsiteX11" fmla="*/ 1309891 w 6002552"/>
              <a:gd name="connsiteY11" fmla="*/ 4834732 h 4929733"/>
              <a:gd name="connsiteX12" fmla="*/ 1367611 w 6002552"/>
              <a:gd name="connsiteY12" fmla="*/ 4823359 h 4929733"/>
              <a:gd name="connsiteX13" fmla="*/ 1424441 w 6002552"/>
              <a:gd name="connsiteY13" fmla="*/ 4811404 h 4929733"/>
              <a:gd name="connsiteX14" fmla="*/ 1480392 w 6002552"/>
              <a:gd name="connsiteY14" fmla="*/ 4798874 h 4929733"/>
              <a:gd name="connsiteX15" fmla="*/ 1535475 w 6002552"/>
              <a:gd name="connsiteY15" fmla="*/ 4785776 h 4929733"/>
              <a:gd name="connsiteX16" fmla="*/ 1589703 w 6002552"/>
              <a:gd name="connsiteY16" fmla="*/ 4772115 h 4929733"/>
              <a:gd name="connsiteX17" fmla="*/ 1643088 w 6002552"/>
              <a:gd name="connsiteY17" fmla="*/ 4757899 h 4929733"/>
              <a:gd name="connsiteX18" fmla="*/ 1695640 w 6002552"/>
              <a:gd name="connsiteY18" fmla="*/ 4743134 h 4929733"/>
              <a:gd name="connsiteX19" fmla="*/ 1747371 w 6002552"/>
              <a:gd name="connsiteY19" fmla="*/ 4727825 h 4929733"/>
              <a:gd name="connsiteX20" fmla="*/ 1798294 w 6002552"/>
              <a:gd name="connsiteY20" fmla="*/ 4711981 h 4929733"/>
              <a:gd name="connsiteX21" fmla="*/ 1848420 w 6002552"/>
              <a:gd name="connsiteY21" fmla="*/ 4695607 h 4929733"/>
              <a:gd name="connsiteX22" fmla="*/ 1897761 w 6002552"/>
              <a:gd name="connsiteY22" fmla="*/ 4678710 h 4929733"/>
              <a:gd name="connsiteX23" fmla="*/ 1946328 w 6002552"/>
              <a:gd name="connsiteY23" fmla="*/ 4661296 h 4929733"/>
              <a:gd name="connsiteX24" fmla="*/ 1994133 w 6002552"/>
              <a:gd name="connsiteY24" fmla="*/ 4643371 h 4929733"/>
              <a:gd name="connsiteX25" fmla="*/ 2041187 w 6002552"/>
              <a:gd name="connsiteY25" fmla="*/ 4624943 h 4929733"/>
              <a:gd name="connsiteX26" fmla="*/ 2087503 w 6002552"/>
              <a:gd name="connsiteY26" fmla="*/ 4606017 h 4929733"/>
              <a:gd name="connsiteX27" fmla="*/ 2133092 w 6002552"/>
              <a:gd name="connsiteY27" fmla="*/ 4586601 h 4929733"/>
              <a:gd name="connsiteX28" fmla="*/ 2177966 w 6002552"/>
              <a:gd name="connsiteY28" fmla="*/ 4566700 h 4929733"/>
              <a:gd name="connsiteX29" fmla="*/ 2222137 w 6002552"/>
              <a:gd name="connsiteY29" fmla="*/ 4546321 h 4929733"/>
              <a:gd name="connsiteX30" fmla="*/ 2265615 w 6002552"/>
              <a:gd name="connsiteY30" fmla="*/ 4525471 h 4929733"/>
              <a:gd name="connsiteX31" fmla="*/ 2308414 w 6002552"/>
              <a:gd name="connsiteY31" fmla="*/ 4504156 h 4929733"/>
              <a:gd name="connsiteX32" fmla="*/ 2350544 w 6002552"/>
              <a:gd name="connsiteY32" fmla="*/ 4482383 h 4929733"/>
              <a:gd name="connsiteX33" fmla="*/ 2392017 w 6002552"/>
              <a:gd name="connsiteY33" fmla="*/ 4460157 h 4929733"/>
              <a:gd name="connsiteX34" fmla="*/ 2432845 w 6002552"/>
              <a:gd name="connsiteY34" fmla="*/ 4437486 h 4929733"/>
              <a:gd name="connsiteX35" fmla="*/ 2473040 w 6002552"/>
              <a:gd name="connsiteY35" fmla="*/ 4414376 h 4929733"/>
              <a:gd name="connsiteX36" fmla="*/ 2512613 w 6002552"/>
              <a:gd name="connsiteY36" fmla="*/ 4390833 h 4929733"/>
              <a:gd name="connsiteX37" fmla="*/ 2551576 w 6002552"/>
              <a:gd name="connsiteY37" fmla="*/ 4366865 h 4929733"/>
              <a:gd name="connsiteX38" fmla="*/ 2589941 w 6002552"/>
              <a:gd name="connsiteY38" fmla="*/ 4342477 h 4929733"/>
              <a:gd name="connsiteX39" fmla="*/ 2627719 w 6002552"/>
              <a:gd name="connsiteY39" fmla="*/ 4317675 h 4929733"/>
              <a:gd name="connsiteX40" fmla="*/ 2664923 w 6002552"/>
              <a:gd name="connsiteY40" fmla="*/ 4292467 h 4929733"/>
              <a:gd name="connsiteX41" fmla="*/ 2701563 w 6002552"/>
              <a:gd name="connsiteY41" fmla="*/ 4266859 h 4929733"/>
              <a:gd name="connsiteX42" fmla="*/ 2737651 w 6002552"/>
              <a:gd name="connsiteY42" fmla="*/ 4240857 h 4929733"/>
              <a:gd name="connsiteX43" fmla="*/ 2773200 w 6002552"/>
              <a:gd name="connsiteY43" fmla="*/ 4214468 h 4929733"/>
              <a:gd name="connsiteX44" fmla="*/ 2808221 w 6002552"/>
              <a:gd name="connsiteY44" fmla="*/ 4187699 h 4929733"/>
              <a:gd name="connsiteX45" fmla="*/ 2842725 w 6002552"/>
              <a:gd name="connsiteY45" fmla="*/ 4160555 h 4929733"/>
              <a:gd name="connsiteX46" fmla="*/ 2876724 w 6002552"/>
              <a:gd name="connsiteY46" fmla="*/ 4133043 h 4929733"/>
              <a:gd name="connsiteX47" fmla="*/ 2910230 w 6002552"/>
              <a:gd name="connsiteY47" fmla="*/ 4105171 h 4929733"/>
              <a:gd name="connsiteX48" fmla="*/ 2943255 w 6002552"/>
              <a:gd name="connsiteY48" fmla="*/ 4076943 h 4929733"/>
              <a:gd name="connsiteX49" fmla="*/ 2975811 w 6002552"/>
              <a:gd name="connsiteY49" fmla="*/ 4048367 h 4929733"/>
              <a:gd name="connsiteX50" fmla="*/ 3007908 w 6002552"/>
              <a:gd name="connsiteY50" fmla="*/ 4019449 h 4929733"/>
              <a:gd name="connsiteX51" fmla="*/ 3039559 w 6002552"/>
              <a:gd name="connsiteY51" fmla="*/ 3990196 h 4929733"/>
              <a:gd name="connsiteX52" fmla="*/ 3070775 w 6002552"/>
              <a:gd name="connsiteY52" fmla="*/ 3960614 h 4929733"/>
              <a:gd name="connsiteX53" fmla="*/ 3101568 w 6002552"/>
              <a:gd name="connsiteY53" fmla="*/ 3930710 h 4929733"/>
              <a:gd name="connsiteX54" fmla="*/ 3131951 w 6002552"/>
              <a:gd name="connsiteY54" fmla="*/ 3900490 h 4929733"/>
              <a:gd name="connsiteX55" fmla="*/ 3161933 w 6002552"/>
              <a:gd name="connsiteY55" fmla="*/ 3869960 h 4929733"/>
              <a:gd name="connsiteX56" fmla="*/ 3191528 w 6002552"/>
              <a:gd name="connsiteY56" fmla="*/ 3839127 h 4929733"/>
              <a:gd name="connsiteX57" fmla="*/ 3220747 w 6002552"/>
              <a:gd name="connsiteY57" fmla="*/ 3807998 h 4929733"/>
              <a:gd name="connsiteX58" fmla="*/ 3249601 w 6002552"/>
              <a:gd name="connsiteY58" fmla="*/ 3776579 h 4929733"/>
              <a:gd name="connsiteX59" fmla="*/ 3278102 w 6002552"/>
              <a:gd name="connsiteY59" fmla="*/ 3744877 h 4929733"/>
              <a:gd name="connsiteX60" fmla="*/ 3306262 w 6002552"/>
              <a:gd name="connsiteY60" fmla="*/ 3712897 h 4929733"/>
              <a:gd name="connsiteX61" fmla="*/ 3334093 w 6002552"/>
              <a:gd name="connsiteY61" fmla="*/ 3680647 h 4929733"/>
              <a:gd name="connsiteX62" fmla="*/ 3361606 w 6002552"/>
              <a:gd name="connsiteY62" fmla="*/ 3648133 h 4929733"/>
              <a:gd name="connsiteX63" fmla="*/ 3388814 w 6002552"/>
              <a:gd name="connsiteY63" fmla="*/ 3615361 h 4929733"/>
              <a:gd name="connsiteX64" fmla="*/ 3415727 w 6002552"/>
              <a:gd name="connsiteY64" fmla="*/ 3582338 h 4929733"/>
              <a:gd name="connsiteX65" fmla="*/ 3442357 w 6002552"/>
              <a:gd name="connsiteY65" fmla="*/ 3549071 h 4929733"/>
              <a:gd name="connsiteX66" fmla="*/ 3468716 w 6002552"/>
              <a:gd name="connsiteY66" fmla="*/ 3515565 h 4929733"/>
              <a:gd name="connsiteX67" fmla="*/ 3494816 w 6002552"/>
              <a:gd name="connsiteY67" fmla="*/ 3481828 h 4929733"/>
              <a:gd name="connsiteX68" fmla="*/ 3520669 w 6002552"/>
              <a:gd name="connsiteY68" fmla="*/ 3447865 h 4929733"/>
              <a:gd name="connsiteX69" fmla="*/ 3546285 w 6002552"/>
              <a:gd name="connsiteY69" fmla="*/ 3413684 h 4929733"/>
              <a:gd name="connsiteX70" fmla="*/ 3571678 w 6002552"/>
              <a:gd name="connsiteY70" fmla="*/ 3379290 h 4929733"/>
              <a:gd name="connsiteX71" fmla="*/ 3596858 w 6002552"/>
              <a:gd name="connsiteY71" fmla="*/ 3344691 h 4929733"/>
              <a:gd name="connsiteX72" fmla="*/ 3621837 w 6002552"/>
              <a:gd name="connsiteY72" fmla="*/ 3309893 h 4929733"/>
              <a:gd name="connsiteX73" fmla="*/ 3671240 w 6002552"/>
              <a:gd name="connsiteY73" fmla="*/ 3239724 h 4929733"/>
              <a:gd name="connsiteX74" fmla="*/ 3719980 w 6002552"/>
              <a:gd name="connsiteY74" fmla="*/ 3168836 h 4929733"/>
              <a:gd name="connsiteX75" fmla="*/ 3768150 w 6002552"/>
              <a:gd name="connsiteY75" fmla="*/ 3097281 h 4929733"/>
              <a:gd name="connsiteX76" fmla="*/ 3815845 w 6002552"/>
              <a:gd name="connsiteY76" fmla="*/ 3025110 h 4929733"/>
              <a:gd name="connsiteX77" fmla="*/ 3863158 w 6002552"/>
              <a:gd name="connsiteY77" fmla="*/ 2952375 h 4929733"/>
              <a:gd name="connsiteX78" fmla="*/ 3933615 w 6002552"/>
              <a:gd name="connsiteY78" fmla="*/ 2842329 h 4929733"/>
              <a:gd name="connsiteX79" fmla="*/ 4215259 w 6002552"/>
              <a:gd name="connsiteY79" fmla="*/ 2394125 h 4929733"/>
              <a:gd name="connsiteX80" fmla="*/ 4287203 w 6002552"/>
              <a:gd name="connsiteY80" fmla="*/ 2280944 h 4929733"/>
              <a:gd name="connsiteX81" fmla="*/ 4335837 w 6002552"/>
              <a:gd name="connsiteY81" fmla="*/ 2205422 h 4929733"/>
              <a:gd name="connsiteX82" fmla="*/ 4416515 w 6002552"/>
              <a:gd name="connsiteY82" fmla="*/ 2081094 h 4929733"/>
              <a:gd name="connsiteX83" fmla="*/ 4500011 w 6002552"/>
              <a:gd name="connsiteY83" fmla="*/ 1950584 h 4929733"/>
              <a:gd name="connsiteX84" fmla="*/ 4775976 w 6002552"/>
              <a:gd name="connsiteY84" fmla="*/ 1513988 h 4929733"/>
              <a:gd name="connsiteX85" fmla="*/ 4859221 w 6002552"/>
              <a:gd name="connsiteY85" fmla="*/ 1383871 h 4929733"/>
              <a:gd name="connsiteX86" fmla="*/ 4915112 w 6002552"/>
              <a:gd name="connsiteY86" fmla="*/ 1297666 h 4929733"/>
              <a:gd name="connsiteX87" fmla="*/ 4971425 w 6002552"/>
              <a:gd name="connsiteY87" fmla="*/ 1212012 h 4929733"/>
              <a:gd name="connsiteX88" fmla="*/ 5028248 w 6002552"/>
              <a:gd name="connsiteY88" fmla="*/ 1127013 h 4929733"/>
              <a:gd name="connsiteX89" fmla="*/ 5085670 w 6002552"/>
              <a:gd name="connsiteY89" fmla="*/ 1042769 h 4929733"/>
              <a:gd name="connsiteX90" fmla="*/ 5114634 w 6002552"/>
              <a:gd name="connsiteY90" fmla="*/ 1000963 h 4929733"/>
              <a:gd name="connsiteX91" fmla="*/ 5143782 w 6002552"/>
              <a:gd name="connsiteY91" fmla="*/ 959384 h 4929733"/>
              <a:gd name="connsiteX92" fmla="*/ 5173123 w 6002552"/>
              <a:gd name="connsiteY92" fmla="*/ 918045 h 4929733"/>
              <a:gd name="connsiteX93" fmla="*/ 5202671 w 6002552"/>
              <a:gd name="connsiteY93" fmla="*/ 876959 h 4929733"/>
              <a:gd name="connsiteX94" fmla="*/ 5232435 w 6002552"/>
              <a:gd name="connsiteY94" fmla="*/ 836139 h 4929733"/>
              <a:gd name="connsiteX95" fmla="*/ 5262428 w 6002552"/>
              <a:gd name="connsiteY95" fmla="*/ 795597 h 4929733"/>
              <a:gd name="connsiteX96" fmla="*/ 5292659 w 6002552"/>
              <a:gd name="connsiteY96" fmla="*/ 755346 h 4929733"/>
              <a:gd name="connsiteX97" fmla="*/ 5323141 w 6002552"/>
              <a:gd name="connsiteY97" fmla="*/ 715400 h 4929733"/>
              <a:gd name="connsiteX98" fmla="*/ 5353885 w 6002552"/>
              <a:gd name="connsiteY98" fmla="*/ 675770 h 4929733"/>
              <a:gd name="connsiteX99" fmla="*/ 5384901 w 6002552"/>
              <a:gd name="connsiteY99" fmla="*/ 636470 h 4929733"/>
              <a:gd name="connsiteX100" fmla="*/ 5416201 w 6002552"/>
              <a:gd name="connsiteY100" fmla="*/ 597512 h 4929733"/>
              <a:gd name="connsiteX101" fmla="*/ 5447796 w 6002552"/>
              <a:gd name="connsiteY101" fmla="*/ 558910 h 4929733"/>
              <a:gd name="connsiteX102" fmla="*/ 5479697 w 6002552"/>
              <a:gd name="connsiteY102" fmla="*/ 520675 h 4929733"/>
              <a:gd name="connsiteX103" fmla="*/ 5511916 w 6002552"/>
              <a:gd name="connsiteY103" fmla="*/ 482821 h 4929733"/>
              <a:gd name="connsiteX104" fmla="*/ 5544463 w 6002552"/>
              <a:gd name="connsiteY104" fmla="*/ 445361 h 4929733"/>
              <a:gd name="connsiteX105" fmla="*/ 5577350 w 6002552"/>
              <a:gd name="connsiteY105" fmla="*/ 408306 h 4929733"/>
              <a:gd name="connsiteX106" fmla="*/ 5610587 w 6002552"/>
              <a:gd name="connsiteY106" fmla="*/ 371671 h 4929733"/>
              <a:gd name="connsiteX107" fmla="*/ 5644187 w 6002552"/>
              <a:gd name="connsiteY107" fmla="*/ 335468 h 4929733"/>
              <a:gd name="connsiteX108" fmla="*/ 5678160 w 6002552"/>
              <a:gd name="connsiteY108" fmla="*/ 299710 h 4929733"/>
              <a:gd name="connsiteX109" fmla="*/ 5712517 w 6002552"/>
              <a:gd name="connsiteY109" fmla="*/ 264408 h 4929733"/>
              <a:gd name="connsiteX110" fmla="*/ 5747270 w 6002552"/>
              <a:gd name="connsiteY110" fmla="*/ 229577 h 4929733"/>
              <a:gd name="connsiteX111" fmla="*/ 5782429 w 6002552"/>
              <a:gd name="connsiteY111" fmla="*/ 195229 h 4929733"/>
              <a:gd name="connsiteX112" fmla="*/ 5818007 w 6002552"/>
              <a:gd name="connsiteY112" fmla="*/ 161377 h 4929733"/>
              <a:gd name="connsiteX113" fmla="*/ 5854013 w 6002552"/>
              <a:gd name="connsiteY113" fmla="*/ 128033 h 4929733"/>
              <a:gd name="connsiteX114" fmla="*/ 5890459 w 6002552"/>
              <a:gd name="connsiteY114" fmla="*/ 95211 h 4929733"/>
              <a:gd name="connsiteX115" fmla="*/ 5927357 w 6002552"/>
              <a:gd name="connsiteY115" fmla="*/ 62923 h 4929733"/>
              <a:gd name="connsiteX116" fmla="*/ 5964718 w 6002552"/>
              <a:gd name="connsiteY116" fmla="*/ 31181 h 4929733"/>
              <a:gd name="connsiteX117" fmla="*/ 6002552 w 6002552"/>
              <a:gd name="connsiteY117" fmla="*/ 0 h 4929733"/>
              <a:gd name="connsiteX0" fmla="*/ 6014544 w 6014544"/>
              <a:gd name="connsiteY0" fmla="*/ 0 h 4929733"/>
              <a:gd name="connsiteX1" fmla="*/ 511 w 6014544"/>
              <a:gd name="connsiteY1" fmla="*/ 7668 h 4929733"/>
              <a:gd name="connsiteX2" fmla="*/ 11992 w 6014544"/>
              <a:gd name="connsiteY2" fmla="*/ 4929733 h 4929733"/>
              <a:gd name="connsiteX3" fmla="*/ 826657 w 6014544"/>
              <a:gd name="connsiteY3" fmla="*/ 4904003 h 4929733"/>
              <a:gd name="connsiteX4" fmla="*/ 891923 w 6014544"/>
              <a:gd name="connsiteY4" fmla="*/ 4897516 h 4929733"/>
              <a:gd name="connsiteX5" fmla="*/ 956205 w 6014544"/>
              <a:gd name="connsiteY5" fmla="*/ 4890395 h 4929733"/>
              <a:gd name="connsiteX6" fmla="*/ 1019514 w 6014544"/>
              <a:gd name="connsiteY6" fmla="*/ 4882647 h 4929733"/>
              <a:gd name="connsiteX7" fmla="*/ 1081862 w 6014544"/>
              <a:gd name="connsiteY7" fmla="*/ 4874279 h 4929733"/>
              <a:gd name="connsiteX8" fmla="*/ 1143262 w 6014544"/>
              <a:gd name="connsiteY8" fmla="*/ 4865297 h 4929733"/>
              <a:gd name="connsiteX9" fmla="*/ 1203724 w 6014544"/>
              <a:gd name="connsiteY9" fmla="*/ 4855708 h 4929733"/>
              <a:gd name="connsiteX10" fmla="*/ 1263261 w 6014544"/>
              <a:gd name="connsiteY10" fmla="*/ 4845517 h 4929733"/>
              <a:gd name="connsiteX11" fmla="*/ 1321883 w 6014544"/>
              <a:gd name="connsiteY11" fmla="*/ 4834732 h 4929733"/>
              <a:gd name="connsiteX12" fmla="*/ 1379603 w 6014544"/>
              <a:gd name="connsiteY12" fmla="*/ 4823359 h 4929733"/>
              <a:gd name="connsiteX13" fmla="*/ 1436433 w 6014544"/>
              <a:gd name="connsiteY13" fmla="*/ 4811404 h 4929733"/>
              <a:gd name="connsiteX14" fmla="*/ 1492384 w 6014544"/>
              <a:gd name="connsiteY14" fmla="*/ 4798874 h 4929733"/>
              <a:gd name="connsiteX15" fmla="*/ 1547467 w 6014544"/>
              <a:gd name="connsiteY15" fmla="*/ 4785776 h 4929733"/>
              <a:gd name="connsiteX16" fmla="*/ 1601695 w 6014544"/>
              <a:gd name="connsiteY16" fmla="*/ 4772115 h 4929733"/>
              <a:gd name="connsiteX17" fmla="*/ 1655080 w 6014544"/>
              <a:gd name="connsiteY17" fmla="*/ 4757899 h 4929733"/>
              <a:gd name="connsiteX18" fmla="*/ 1707632 w 6014544"/>
              <a:gd name="connsiteY18" fmla="*/ 4743134 h 4929733"/>
              <a:gd name="connsiteX19" fmla="*/ 1759363 w 6014544"/>
              <a:gd name="connsiteY19" fmla="*/ 4727825 h 4929733"/>
              <a:gd name="connsiteX20" fmla="*/ 1810286 w 6014544"/>
              <a:gd name="connsiteY20" fmla="*/ 4711981 h 4929733"/>
              <a:gd name="connsiteX21" fmla="*/ 1860412 w 6014544"/>
              <a:gd name="connsiteY21" fmla="*/ 4695607 h 4929733"/>
              <a:gd name="connsiteX22" fmla="*/ 1909753 w 6014544"/>
              <a:gd name="connsiteY22" fmla="*/ 4678710 h 4929733"/>
              <a:gd name="connsiteX23" fmla="*/ 1958320 w 6014544"/>
              <a:gd name="connsiteY23" fmla="*/ 4661296 h 4929733"/>
              <a:gd name="connsiteX24" fmla="*/ 2006125 w 6014544"/>
              <a:gd name="connsiteY24" fmla="*/ 4643371 h 4929733"/>
              <a:gd name="connsiteX25" fmla="*/ 2053179 w 6014544"/>
              <a:gd name="connsiteY25" fmla="*/ 4624943 h 4929733"/>
              <a:gd name="connsiteX26" fmla="*/ 2099495 w 6014544"/>
              <a:gd name="connsiteY26" fmla="*/ 4606017 h 4929733"/>
              <a:gd name="connsiteX27" fmla="*/ 2145084 w 6014544"/>
              <a:gd name="connsiteY27" fmla="*/ 4586601 h 4929733"/>
              <a:gd name="connsiteX28" fmla="*/ 2189958 w 6014544"/>
              <a:gd name="connsiteY28" fmla="*/ 4566700 h 4929733"/>
              <a:gd name="connsiteX29" fmla="*/ 2234129 w 6014544"/>
              <a:gd name="connsiteY29" fmla="*/ 4546321 h 4929733"/>
              <a:gd name="connsiteX30" fmla="*/ 2277607 w 6014544"/>
              <a:gd name="connsiteY30" fmla="*/ 4525471 h 4929733"/>
              <a:gd name="connsiteX31" fmla="*/ 2320406 w 6014544"/>
              <a:gd name="connsiteY31" fmla="*/ 4504156 h 4929733"/>
              <a:gd name="connsiteX32" fmla="*/ 2362536 w 6014544"/>
              <a:gd name="connsiteY32" fmla="*/ 4482383 h 4929733"/>
              <a:gd name="connsiteX33" fmla="*/ 2404009 w 6014544"/>
              <a:gd name="connsiteY33" fmla="*/ 4460157 h 4929733"/>
              <a:gd name="connsiteX34" fmla="*/ 2444837 w 6014544"/>
              <a:gd name="connsiteY34" fmla="*/ 4437486 h 4929733"/>
              <a:gd name="connsiteX35" fmla="*/ 2485032 w 6014544"/>
              <a:gd name="connsiteY35" fmla="*/ 4414376 h 4929733"/>
              <a:gd name="connsiteX36" fmla="*/ 2524605 w 6014544"/>
              <a:gd name="connsiteY36" fmla="*/ 4390833 h 4929733"/>
              <a:gd name="connsiteX37" fmla="*/ 2563568 w 6014544"/>
              <a:gd name="connsiteY37" fmla="*/ 4366865 h 4929733"/>
              <a:gd name="connsiteX38" fmla="*/ 2601933 w 6014544"/>
              <a:gd name="connsiteY38" fmla="*/ 4342477 h 4929733"/>
              <a:gd name="connsiteX39" fmla="*/ 2639711 w 6014544"/>
              <a:gd name="connsiteY39" fmla="*/ 4317675 h 4929733"/>
              <a:gd name="connsiteX40" fmla="*/ 2676915 w 6014544"/>
              <a:gd name="connsiteY40" fmla="*/ 4292467 h 4929733"/>
              <a:gd name="connsiteX41" fmla="*/ 2713555 w 6014544"/>
              <a:gd name="connsiteY41" fmla="*/ 4266859 h 4929733"/>
              <a:gd name="connsiteX42" fmla="*/ 2749643 w 6014544"/>
              <a:gd name="connsiteY42" fmla="*/ 4240857 h 4929733"/>
              <a:gd name="connsiteX43" fmla="*/ 2785192 w 6014544"/>
              <a:gd name="connsiteY43" fmla="*/ 4214468 h 4929733"/>
              <a:gd name="connsiteX44" fmla="*/ 2820213 w 6014544"/>
              <a:gd name="connsiteY44" fmla="*/ 4187699 h 4929733"/>
              <a:gd name="connsiteX45" fmla="*/ 2854717 w 6014544"/>
              <a:gd name="connsiteY45" fmla="*/ 4160555 h 4929733"/>
              <a:gd name="connsiteX46" fmla="*/ 2888716 w 6014544"/>
              <a:gd name="connsiteY46" fmla="*/ 4133043 h 4929733"/>
              <a:gd name="connsiteX47" fmla="*/ 2922222 w 6014544"/>
              <a:gd name="connsiteY47" fmla="*/ 4105171 h 4929733"/>
              <a:gd name="connsiteX48" fmla="*/ 2955247 w 6014544"/>
              <a:gd name="connsiteY48" fmla="*/ 4076943 h 4929733"/>
              <a:gd name="connsiteX49" fmla="*/ 2987803 w 6014544"/>
              <a:gd name="connsiteY49" fmla="*/ 4048367 h 4929733"/>
              <a:gd name="connsiteX50" fmla="*/ 3019900 w 6014544"/>
              <a:gd name="connsiteY50" fmla="*/ 4019449 h 4929733"/>
              <a:gd name="connsiteX51" fmla="*/ 3051551 w 6014544"/>
              <a:gd name="connsiteY51" fmla="*/ 3990196 h 4929733"/>
              <a:gd name="connsiteX52" fmla="*/ 3082767 w 6014544"/>
              <a:gd name="connsiteY52" fmla="*/ 3960614 h 4929733"/>
              <a:gd name="connsiteX53" fmla="*/ 3113560 w 6014544"/>
              <a:gd name="connsiteY53" fmla="*/ 3930710 h 4929733"/>
              <a:gd name="connsiteX54" fmla="*/ 3143943 w 6014544"/>
              <a:gd name="connsiteY54" fmla="*/ 3900490 h 4929733"/>
              <a:gd name="connsiteX55" fmla="*/ 3173925 w 6014544"/>
              <a:gd name="connsiteY55" fmla="*/ 3869960 h 4929733"/>
              <a:gd name="connsiteX56" fmla="*/ 3203520 w 6014544"/>
              <a:gd name="connsiteY56" fmla="*/ 3839127 h 4929733"/>
              <a:gd name="connsiteX57" fmla="*/ 3232739 w 6014544"/>
              <a:gd name="connsiteY57" fmla="*/ 3807998 h 4929733"/>
              <a:gd name="connsiteX58" fmla="*/ 3261593 w 6014544"/>
              <a:gd name="connsiteY58" fmla="*/ 3776579 h 4929733"/>
              <a:gd name="connsiteX59" fmla="*/ 3290094 w 6014544"/>
              <a:gd name="connsiteY59" fmla="*/ 3744877 h 4929733"/>
              <a:gd name="connsiteX60" fmla="*/ 3318254 w 6014544"/>
              <a:gd name="connsiteY60" fmla="*/ 3712897 h 4929733"/>
              <a:gd name="connsiteX61" fmla="*/ 3346085 w 6014544"/>
              <a:gd name="connsiteY61" fmla="*/ 3680647 h 4929733"/>
              <a:gd name="connsiteX62" fmla="*/ 3373598 w 6014544"/>
              <a:gd name="connsiteY62" fmla="*/ 3648133 h 4929733"/>
              <a:gd name="connsiteX63" fmla="*/ 3400806 w 6014544"/>
              <a:gd name="connsiteY63" fmla="*/ 3615361 h 4929733"/>
              <a:gd name="connsiteX64" fmla="*/ 3427719 w 6014544"/>
              <a:gd name="connsiteY64" fmla="*/ 3582338 h 4929733"/>
              <a:gd name="connsiteX65" fmla="*/ 3454349 w 6014544"/>
              <a:gd name="connsiteY65" fmla="*/ 3549071 h 4929733"/>
              <a:gd name="connsiteX66" fmla="*/ 3480708 w 6014544"/>
              <a:gd name="connsiteY66" fmla="*/ 3515565 h 4929733"/>
              <a:gd name="connsiteX67" fmla="*/ 3506808 w 6014544"/>
              <a:gd name="connsiteY67" fmla="*/ 3481828 h 4929733"/>
              <a:gd name="connsiteX68" fmla="*/ 3532661 w 6014544"/>
              <a:gd name="connsiteY68" fmla="*/ 3447865 h 4929733"/>
              <a:gd name="connsiteX69" fmla="*/ 3558277 w 6014544"/>
              <a:gd name="connsiteY69" fmla="*/ 3413684 h 4929733"/>
              <a:gd name="connsiteX70" fmla="*/ 3583670 w 6014544"/>
              <a:gd name="connsiteY70" fmla="*/ 3379290 h 4929733"/>
              <a:gd name="connsiteX71" fmla="*/ 3608850 w 6014544"/>
              <a:gd name="connsiteY71" fmla="*/ 3344691 h 4929733"/>
              <a:gd name="connsiteX72" fmla="*/ 3633829 w 6014544"/>
              <a:gd name="connsiteY72" fmla="*/ 3309893 h 4929733"/>
              <a:gd name="connsiteX73" fmla="*/ 3683232 w 6014544"/>
              <a:gd name="connsiteY73" fmla="*/ 3239724 h 4929733"/>
              <a:gd name="connsiteX74" fmla="*/ 3731972 w 6014544"/>
              <a:gd name="connsiteY74" fmla="*/ 3168836 h 4929733"/>
              <a:gd name="connsiteX75" fmla="*/ 3780142 w 6014544"/>
              <a:gd name="connsiteY75" fmla="*/ 3097281 h 4929733"/>
              <a:gd name="connsiteX76" fmla="*/ 3827837 w 6014544"/>
              <a:gd name="connsiteY76" fmla="*/ 3025110 h 4929733"/>
              <a:gd name="connsiteX77" fmla="*/ 3875150 w 6014544"/>
              <a:gd name="connsiteY77" fmla="*/ 2952375 h 4929733"/>
              <a:gd name="connsiteX78" fmla="*/ 3945607 w 6014544"/>
              <a:gd name="connsiteY78" fmla="*/ 2842329 h 4929733"/>
              <a:gd name="connsiteX79" fmla="*/ 4227251 w 6014544"/>
              <a:gd name="connsiteY79" fmla="*/ 2394125 h 4929733"/>
              <a:gd name="connsiteX80" fmla="*/ 4299195 w 6014544"/>
              <a:gd name="connsiteY80" fmla="*/ 2280944 h 4929733"/>
              <a:gd name="connsiteX81" fmla="*/ 4347829 w 6014544"/>
              <a:gd name="connsiteY81" fmla="*/ 2205422 h 4929733"/>
              <a:gd name="connsiteX82" fmla="*/ 4428507 w 6014544"/>
              <a:gd name="connsiteY82" fmla="*/ 2081094 h 4929733"/>
              <a:gd name="connsiteX83" fmla="*/ 4512003 w 6014544"/>
              <a:gd name="connsiteY83" fmla="*/ 1950584 h 4929733"/>
              <a:gd name="connsiteX84" fmla="*/ 4787968 w 6014544"/>
              <a:gd name="connsiteY84" fmla="*/ 1513988 h 4929733"/>
              <a:gd name="connsiteX85" fmla="*/ 4871213 w 6014544"/>
              <a:gd name="connsiteY85" fmla="*/ 1383871 h 4929733"/>
              <a:gd name="connsiteX86" fmla="*/ 4927104 w 6014544"/>
              <a:gd name="connsiteY86" fmla="*/ 1297666 h 4929733"/>
              <a:gd name="connsiteX87" fmla="*/ 4983417 w 6014544"/>
              <a:gd name="connsiteY87" fmla="*/ 1212012 h 4929733"/>
              <a:gd name="connsiteX88" fmla="*/ 5040240 w 6014544"/>
              <a:gd name="connsiteY88" fmla="*/ 1127013 h 4929733"/>
              <a:gd name="connsiteX89" fmla="*/ 5097662 w 6014544"/>
              <a:gd name="connsiteY89" fmla="*/ 1042769 h 4929733"/>
              <a:gd name="connsiteX90" fmla="*/ 5126626 w 6014544"/>
              <a:gd name="connsiteY90" fmla="*/ 1000963 h 4929733"/>
              <a:gd name="connsiteX91" fmla="*/ 5155774 w 6014544"/>
              <a:gd name="connsiteY91" fmla="*/ 959384 h 4929733"/>
              <a:gd name="connsiteX92" fmla="*/ 5185115 w 6014544"/>
              <a:gd name="connsiteY92" fmla="*/ 918045 h 4929733"/>
              <a:gd name="connsiteX93" fmla="*/ 5214663 w 6014544"/>
              <a:gd name="connsiteY93" fmla="*/ 876959 h 4929733"/>
              <a:gd name="connsiteX94" fmla="*/ 5244427 w 6014544"/>
              <a:gd name="connsiteY94" fmla="*/ 836139 h 4929733"/>
              <a:gd name="connsiteX95" fmla="*/ 5274420 w 6014544"/>
              <a:gd name="connsiteY95" fmla="*/ 795597 h 4929733"/>
              <a:gd name="connsiteX96" fmla="*/ 5304651 w 6014544"/>
              <a:gd name="connsiteY96" fmla="*/ 755346 h 4929733"/>
              <a:gd name="connsiteX97" fmla="*/ 5335133 w 6014544"/>
              <a:gd name="connsiteY97" fmla="*/ 715400 h 4929733"/>
              <a:gd name="connsiteX98" fmla="*/ 5365877 w 6014544"/>
              <a:gd name="connsiteY98" fmla="*/ 675770 h 4929733"/>
              <a:gd name="connsiteX99" fmla="*/ 5396893 w 6014544"/>
              <a:gd name="connsiteY99" fmla="*/ 636470 h 4929733"/>
              <a:gd name="connsiteX100" fmla="*/ 5428193 w 6014544"/>
              <a:gd name="connsiteY100" fmla="*/ 597512 h 4929733"/>
              <a:gd name="connsiteX101" fmla="*/ 5459788 w 6014544"/>
              <a:gd name="connsiteY101" fmla="*/ 558910 h 4929733"/>
              <a:gd name="connsiteX102" fmla="*/ 5491689 w 6014544"/>
              <a:gd name="connsiteY102" fmla="*/ 520675 h 4929733"/>
              <a:gd name="connsiteX103" fmla="*/ 5523908 w 6014544"/>
              <a:gd name="connsiteY103" fmla="*/ 482821 h 4929733"/>
              <a:gd name="connsiteX104" fmla="*/ 5556455 w 6014544"/>
              <a:gd name="connsiteY104" fmla="*/ 445361 h 4929733"/>
              <a:gd name="connsiteX105" fmla="*/ 5589342 w 6014544"/>
              <a:gd name="connsiteY105" fmla="*/ 408306 h 4929733"/>
              <a:gd name="connsiteX106" fmla="*/ 5622579 w 6014544"/>
              <a:gd name="connsiteY106" fmla="*/ 371671 h 4929733"/>
              <a:gd name="connsiteX107" fmla="*/ 5656179 w 6014544"/>
              <a:gd name="connsiteY107" fmla="*/ 335468 h 4929733"/>
              <a:gd name="connsiteX108" fmla="*/ 5690152 w 6014544"/>
              <a:gd name="connsiteY108" fmla="*/ 299710 h 4929733"/>
              <a:gd name="connsiteX109" fmla="*/ 5724509 w 6014544"/>
              <a:gd name="connsiteY109" fmla="*/ 264408 h 4929733"/>
              <a:gd name="connsiteX110" fmla="*/ 5759262 w 6014544"/>
              <a:gd name="connsiteY110" fmla="*/ 229577 h 4929733"/>
              <a:gd name="connsiteX111" fmla="*/ 5794421 w 6014544"/>
              <a:gd name="connsiteY111" fmla="*/ 195229 h 4929733"/>
              <a:gd name="connsiteX112" fmla="*/ 5829999 w 6014544"/>
              <a:gd name="connsiteY112" fmla="*/ 161377 h 4929733"/>
              <a:gd name="connsiteX113" fmla="*/ 5866005 w 6014544"/>
              <a:gd name="connsiteY113" fmla="*/ 128033 h 4929733"/>
              <a:gd name="connsiteX114" fmla="*/ 5902451 w 6014544"/>
              <a:gd name="connsiteY114" fmla="*/ 95211 h 4929733"/>
              <a:gd name="connsiteX115" fmla="*/ 5939349 w 6014544"/>
              <a:gd name="connsiteY115" fmla="*/ 62923 h 4929733"/>
              <a:gd name="connsiteX116" fmla="*/ 5976710 w 6014544"/>
              <a:gd name="connsiteY116" fmla="*/ 31181 h 4929733"/>
              <a:gd name="connsiteX117" fmla="*/ 6014544 w 6014544"/>
              <a:gd name="connsiteY117" fmla="*/ 0 h 4929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6014544" h="4929733">
                <a:moveTo>
                  <a:pt x="6014544" y="0"/>
                </a:moveTo>
                <a:lnTo>
                  <a:pt x="511" y="7668"/>
                </a:lnTo>
                <a:cubicBezTo>
                  <a:pt x="-3330" y="1650912"/>
                  <a:pt x="15833" y="3286489"/>
                  <a:pt x="11992" y="4929733"/>
                </a:cubicBezTo>
                <a:lnTo>
                  <a:pt x="826657" y="4904003"/>
                </a:lnTo>
                <a:lnTo>
                  <a:pt x="891923" y="4897516"/>
                </a:lnTo>
                <a:lnTo>
                  <a:pt x="956205" y="4890395"/>
                </a:lnTo>
                <a:lnTo>
                  <a:pt x="1019514" y="4882647"/>
                </a:lnTo>
                <a:lnTo>
                  <a:pt x="1081862" y="4874279"/>
                </a:lnTo>
                <a:lnTo>
                  <a:pt x="1143262" y="4865297"/>
                </a:lnTo>
                <a:lnTo>
                  <a:pt x="1203724" y="4855708"/>
                </a:lnTo>
                <a:lnTo>
                  <a:pt x="1263261" y="4845517"/>
                </a:lnTo>
                <a:lnTo>
                  <a:pt x="1321883" y="4834732"/>
                </a:lnTo>
                <a:lnTo>
                  <a:pt x="1379603" y="4823359"/>
                </a:lnTo>
                <a:lnTo>
                  <a:pt x="1436433" y="4811404"/>
                </a:lnTo>
                <a:lnTo>
                  <a:pt x="1492384" y="4798874"/>
                </a:lnTo>
                <a:lnTo>
                  <a:pt x="1547467" y="4785776"/>
                </a:lnTo>
                <a:lnTo>
                  <a:pt x="1601695" y="4772115"/>
                </a:lnTo>
                <a:lnTo>
                  <a:pt x="1655080" y="4757899"/>
                </a:lnTo>
                <a:lnTo>
                  <a:pt x="1707632" y="4743134"/>
                </a:lnTo>
                <a:lnTo>
                  <a:pt x="1759363" y="4727825"/>
                </a:lnTo>
                <a:lnTo>
                  <a:pt x="1810286" y="4711981"/>
                </a:lnTo>
                <a:lnTo>
                  <a:pt x="1860412" y="4695607"/>
                </a:lnTo>
                <a:lnTo>
                  <a:pt x="1909753" y="4678710"/>
                </a:lnTo>
                <a:lnTo>
                  <a:pt x="1958320" y="4661296"/>
                </a:lnTo>
                <a:lnTo>
                  <a:pt x="2006125" y="4643371"/>
                </a:lnTo>
                <a:lnTo>
                  <a:pt x="2053179" y="4624943"/>
                </a:lnTo>
                <a:lnTo>
                  <a:pt x="2099495" y="4606017"/>
                </a:lnTo>
                <a:lnTo>
                  <a:pt x="2145084" y="4586601"/>
                </a:lnTo>
                <a:lnTo>
                  <a:pt x="2189958" y="4566700"/>
                </a:lnTo>
                <a:lnTo>
                  <a:pt x="2234129" y="4546321"/>
                </a:lnTo>
                <a:lnTo>
                  <a:pt x="2277607" y="4525471"/>
                </a:lnTo>
                <a:lnTo>
                  <a:pt x="2320406" y="4504156"/>
                </a:lnTo>
                <a:lnTo>
                  <a:pt x="2362536" y="4482383"/>
                </a:lnTo>
                <a:lnTo>
                  <a:pt x="2404009" y="4460157"/>
                </a:lnTo>
                <a:lnTo>
                  <a:pt x="2444837" y="4437486"/>
                </a:lnTo>
                <a:lnTo>
                  <a:pt x="2485032" y="4414376"/>
                </a:lnTo>
                <a:lnTo>
                  <a:pt x="2524605" y="4390833"/>
                </a:lnTo>
                <a:lnTo>
                  <a:pt x="2563568" y="4366865"/>
                </a:lnTo>
                <a:lnTo>
                  <a:pt x="2601933" y="4342477"/>
                </a:lnTo>
                <a:lnTo>
                  <a:pt x="2639711" y="4317675"/>
                </a:lnTo>
                <a:lnTo>
                  <a:pt x="2676915" y="4292467"/>
                </a:lnTo>
                <a:lnTo>
                  <a:pt x="2713555" y="4266859"/>
                </a:lnTo>
                <a:lnTo>
                  <a:pt x="2749643" y="4240857"/>
                </a:lnTo>
                <a:lnTo>
                  <a:pt x="2785192" y="4214468"/>
                </a:lnTo>
                <a:lnTo>
                  <a:pt x="2820213" y="4187699"/>
                </a:lnTo>
                <a:lnTo>
                  <a:pt x="2854717" y="4160555"/>
                </a:lnTo>
                <a:lnTo>
                  <a:pt x="2888716" y="4133043"/>
                </a:lnTo>
                <a:lnTo>
                  <a:pt x="2922222" y="4105171"/>
                </a:lnTo>
                <a:lnTo>
                  <a:pt x="2955247" y="4076943"/>
                </a:lnTo>
                <a:lnTo>
                  <a:pt x="2987803" y="4048367"/>
                </a:lnTo>
                <a:lnTo>
                  <a:pt x="3019900" y="4019449"/>
                </a:lnTo>
                <a:lnTo>
                  <a:pt x="3051551" y="3990196"/>
                </a:lnTo>
                <a:lnTo>
                  <a:pt x="3082767" y="3960614"/>
                </a:lnTo>
                <a:lnTo>
                  <a:pt x="3113560" y="3930710"/>
                </a:lnTo>
                <a:lnTo>
                  <a:pt x="3143943" y="3900490"/>
                </a:lnTo>
                <a:lnTo>
                  <a:pt x="3173925" y="3869960"/>
                </a:lnTo>
                <a:lnTo>
                  <a:pt x="3203520" y="3839127"/>
                </a:lnTo>
                <a:lnTo>
                  <a:pt x="3232739" y="3807998"/>
                </a:lnTo>
                <a:lnTo>
                  <a:pt x="3261593" y="3776579"/>
                </a:lnTo>
                <a:lnTo>
                  <a:pt x="3290094" y="3744877"/>
                </a:lnTo>
                <a:lnTo>
                  <a:pt x="3318254" y="3712897"/>
                </a:lnTo>
                <a:lnTo>
                  <a:pt x="3346085" y="3680647"/>
                </a:lnTo>
                <a:lnTo>
                  <a:pt x="3373598" y="3648133"/>
                </a:lnTo>
                <a:lnTo>
                  <a:pt x="3400806" y="3615361"/>
                </a:lnTo>
                <a:lnTo>
                  <a:pt x="3427719" y="3582338"/>
                </a:lnTo>
                <a:lnTo>
                  <a:pt x="3454349" y="3549071"/>
                </a:lnTo>
                <a:lnTo>
                  <a:pt x="3480708" y="3515565"/>
                </a:lnTo>
                <a:lnTo>
                  <a:pt x="3506808" y="3481828"/>
                </a:lnTo>
                <a:lnTo>
                  <a:pt x="3532661" y="3447865"/>
                </a:lnTo>
                <a:lnTo>
                  <a:pt x="3558277" y="3413684"/>
                </a:lnTo>
                <a:lnTo>
                  <a:pt x="3583670" y="3379290"/>
                </a:lnTo>
                <a:lnTo>
                  <a:pt x="3608850" y="3344691"/>
                </a:lnTo>
                <a:lnTo>
                  <a:pt x="3633829" y="3309893"/>
                </a:lnTo>
                <a:lnTo>
                  <a:pt x="3683232" y="3239724"/>
                </a:lnTo>
                <a:lnTo>
                  <a:pt x="3731972" y="3168836"/>
                </a:lnTo>
                <a:lnTo>
                  <a:pt x="3780142" y="3097281"/>
                </a:lnTo>
                <a:lnTo>
                  <a:pt x="3827837" y="3025110"/>
                </a:lnTo>
                <a:lnTo>
                  <a:pt x="3875150" y="2952375"/>
                </a:lnTo>
                <a:lnTo>
                  <a:pt x="3945607" y="2842329"/>
                </a:lnTo>
                <a:lnTo>
                  <a:pt x="4227251" y="2394125"/>
                </a:lnTo>
                <a:lnTo>
                  <a:pt x="4299195" y="2280944"/>
                </a:lnTo>
                <a:lnTo>
                  <a:pt x="4347829" y="2205422"/>
                </a:lnTo>
                <a:lnTo>
                  <a:pt x="4428507" y="2081094"/>
                </a:lnTo>
                <a:lnTo>
                  <a:pt x="4512003" y="1950584"/>
                </a:lnTo>
                <a:lnTo>
                  <a:pt x="4787968" y="1513988"/>
                </a:lnTo>
                <a:lnTo>
                  <a:pt x="4871213" y="1383871"/>
                </a:lnTo>
                <a:lnTo>
                  <a:pt x="4927104" y="1297666"/>
                </a:lnTo>
                <a:lnTo>
                  <a:pt x="4983417" y="1212012"/>
                </a:lnTo>
                <a:lnTo>
                  <a:pt x="5040240" y="1127013"/>
                </a:lnTo>
                <a:lnTo>
                  <a:pt x="5097662" y="1042769"/>
                </a:lnTo>
                <a:lnTo>
                  <a:pt x="5126626" y="1000963"/>
                </a:lnTo>
                <a:lnTo>
                  <a:pt x="5155774" y="959384"/>
                </a:lnTo>
                <a:lnTo>
                  <a:pt x="5185115" y="918045"/>
                </a:lnTo>
                <a:lnTo>
                  <a:pt x="5214663" y="876959"/>
                </a:lnTo>
                <a:lnTo>
                  <a:pt x="5244427" y="836139"/>
                </a:lnTo>
                <a:lnTo>
                  <a:pt x="5274420" y="795597"/>
                </a:lnTo>
                <a:lnTo>
                  <a:pt x="5304651" y="755346"/>
                </a:lnTo>
                <a:lnTo>
                  <a:pt x="5335133" y="715400"/>
                </a:lnTo>
                <a:lnTo>
                  <a:pt x="5365877" y="675770"/>
                </a:lnTo>
                <a:lnTo>
                  <a:pt x="5396893" y="636470"/>
                </a:lnTo>
                <a:lnTo>
                  <a:pt x="5428193" y="597512"/>
                </a:lnTo>
                <a:lnTo>
                  <a:pt x="5459788" y="558910"/>
                </a:lnTo>
                <a:lnTo>
                  <a:pt x="5491689" y="520675"/>
                </a:lnTo>
                <a:lnTo>
                  <a:pt x="5523908" y="482821"/>
                </a:lnTo>
                <a:lnTo>
                  <a:pt x="5556455" y="445361"/>
                </a:lnTo>
                <a:lnTo>
                  <a:pt x="5589342" y="408306"/>
                </a:lnTo>
                <a:lnTo>
                  <a:pt x="5622579" y="371671"/>
                </a:lnTo>
                <a:lnTo>
                  <a:pt x="5656179" y="335468"/>
                </a:lnTo>
                <a:lnTo>
                  <a:pt x="5690152" y="299710"/>
                </a:lnTo>
                <a:lnTo>
                  <a:pt x="5724509" y="264408"/>
                </a:lnTo>
                <a:lnTo>
                  <a:pt x="5759262" y="229577"/>
                </a:lnTo>
                <a:lnTo>
                  <a:pt x="5794421" y="195229"/>
                </a:lnTo>
                <a:lnTo>
                  <a:pt x="5829999" y="161377"/>
                </a:lnTo>
                <a:lnTo>
                  <a:pt x="5866005" y="128033"/>
                </a:lnTo>
                <a:lnTo>
                  <a:pt x="5902451" y="95211"/>
                </a:lnTo>
                <a:lnTo>
                  <a:pt x="5939349" y="62923"/>
                </a:lnTo>
                <a:lnTo>
                  <a:pt x="5976710" y="31181"/>
                </a:lnTo>
                <a:lnTo>
                  <a:pt x="6014544" y="0"/>
                </a:lnTo>
                <a:close/>
              </a:path>
            </a:pathLst>
          </a:custGeom>
          <a:solidFill>
            <a:schemeClr val="bg1"/>
          </a:solidFill>
        </p:spPr>
        <p:txBody>
          <a:bodyPr wrap="square" lIns="0" tIns="0" rIns="0" bIns="0" rtlCol="0"/>
          <a:lstStyle/>
          <a:p>
            <a:endParaRPr/>
          </a:p>
        </p:txBody>
      </p:sp>
      <p:sp>
        <p:nvSpPr>
          <p:cNvPr id="39" name="Titel 1">
            <a:extLst>
              <a:ext uri="{FF2B5EF4-FFF2-40B4-BE49-F238E27FC236}">
                <a16:creationId xmlns:a16="http://schemas.microsoft.com/office/drawing/2014/main" id="{F420976D-DF05-5525-6577-F426180F9CA9}"/>
              </a:ext>
            </a:extLst>
          </p:cNvPr>
          <p:cNvSpPr>
            <a:spLocks noGrp="1"/>
          </p:cNvSpPr>
          <p:nvPr>
            <p:ph type="ctrTitle"/>
          </p:nvPr>
        </p:nvSpPr>
        <p:spPr>
          <a:xfrm>
            <a:off x="399922" y="2161077"/>
            <a:ext cx="5443315" cy="1725277"/>
          </a:xfrm>
          <a:prstGeom prst="rect">
            <a:avLst/>
          </a:prstGeom>
        </p:spPr>
        <p:txBody>
          <a:bodyPr anchor="b">
            <a:noAutofit/>
          </a:bodyPr>
          <a:lstStyle>
            <a:lvl1pPr algn="l">
              <a:defRPr sz="6000" b="1" i="0">
                <a:solidFill>
                  <a:srgbClr val="2C3051"/>
                </a:solidFill>
                <a:latin typeface="Avenir Black" panose="02000503020000020003" pitchFamily="2" charset="0"/>
              </a:defRPr>
            </a:lvl1pPr>
          </a:lstStyle>
          <a:p>
            <a:r>
              <a:rPr lang="fr-FR"/>
              <a:t>Modifiez le style du titre</a:t>
            </a:r>
            <a:endParaRPr lang="nl-BE"/>
          </a:p>
        </p:txBody>
      </p:sp>
      <p:pic>
        <p:nvPicPr>
          <p:cNvPr id="8" name="Afbeelding 28">
            <a:extLst>
              <a:ext uri="{FF2B5EF4-FFF2-40B4-BE49-F238E27FC236}">
                <a16:creationId xmlns:a16="http://schemas.microsoft.com/office/drawing/2014/main" id="{83CAAACC-926A-7D84-2E91-B9FAC5A21B7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Tree>
    <p:extLst>
      <p:ext uri="{BB962C8B-B14F-4D97-AF65-F5344CB8AC3E}">
        <p14:creationId xmlns:p14="http://schemas.microsoft.com/office/powerpoint/2010/main" val="1123857887"/>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preserve="1" userDrawn="1">
  <p:cSld name="ContentPage+Image">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E3554B7D-52B0-F6C3-CA8B-A419B665E9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502476" y="-1"/>
            <a:ext cx="10689524" cy="6879523"/>
          </a:xfrm>
          <a:prstGeom prst="rect">
            <a:avLst/>
          </a:prstGeom>
        </p:spPr>
      </p:pic>
      <p:sp>
        <p:nvSpPr>
          <p:cNvPr id="21" name="object 2">
            <a:extLst>
              <a:ext uri="{FF2B5EF4-FFF2-40B4-BE49-F238E27FC236}">
                <a16:creationId xmlns:a16="http://schemas.microsoft.com/office/drawing/2014/main" id="{7FB5D4F0-26ED-CC75-D041-B96DBFB98F5E}"/>
              </a:ext>
            </a:extLst>
          </p:cNvPr>
          <p:cNvSpPr/>
          <p:nvPr userDrawn="1"/>
        </p:nvSpPr>
        <p:spPr>
          <a:xfrm>
            <a:off x="-15277" y="0"/>
            <a:ext cx="7567544" cy="6879523"/>
          </a:xfrm>
          <a:custGeom>
            <a:avLst/>
            <a:gdLst/>
            <a:ahLst/>
            <a:cxnLst/>
            <a:rect l="l" t="t" r="r" b="b"/>
            <a:pathLst>
              <a:path w="8631555" h="6687820">
                <a:moveTo>
                  <a:pt x="8631301" y="0"/>
                </a:moveTo>
                <a:lnTo>
                  <a:pt x="0" y="0"/>
                </a:lnTo>
                <a:lnTo>
                  <a:pt x="0" y="6687210"/>
                </a:lnTo>
                <a:lnTo>
                  <a:pt x="1556981" y="6687210"/>
                </a:lnTo>
                <a:lnTo>
                  <a:pt x="1622552" y="6680790"/>
                </a:lnTo>
                <a:lnTo>
                  <a:pt x="1687395" y="6673902"/>
                </a:lnTo>
                <a:lnTo>
                  <a:pt x="1751517" y="6666549"/>
                </a:lnTo>
                <a:lnTo>
                  <a:pt x="1814923" y="6658735"/>
                </a:lnTo>
                <a:lnTo>
                  <a:pt x="1877621" y="6650463"/>
                </a:lnTo>
                <a:lnTo>
                  <a:pt x="1939616" y="6641737"/>
                </a:lnTo>
                <a:lnTo>
                  <a:pt x="2000915" y="6632561"/>
                </a:lnTo>
                <a:lnTo>
                  <a:pt x="2061524" y="6622937"/>
                </a:lnTo>
                <a:lnTo>
                  <a:pt x="2121449" y="6612869"/>
                </a:lnTo>
                <a:lnTo>
                  <a:pt x="2180698" y="6602362"/>
                </a:lnTo>
                <a:lnTo>
                  <a:pt x="2239276" y="6591417"/>
                </a:lnTo>
                <a:lnTo>
                  <a:pt x="2297189" y="6580040"/>
                </a:lnTo>
                <a:lnTo>
                  <a:pt x="2354444" y="6568233"/>
                </a:lnTo>
                <a:lnTo>
                  <a:pt x="2411048" y="6555999"/>
                </a:lnTo>
                <a:lnTo>
                  <a:pt x="2467006" y="6543344"/>
                </a:lnTo>
                <a:lnTo>
                  <a:pt x="2522325" y="6530269"/>
                </a:lnTo>
                <a:lnTo>
                  <a:pt x="2577011" y="6516778"/>
                </a:lnTo>
                <a:lnTo>
                  <a:pt x="2631071" y="6502876"/>
                </a:lnTo>
                <a:lnTo>
                  <a:pt x="2684511" y="6488565"/>
                </a:lnTo>
                <a:lnTo>
                  <a:pt x="2737336" y="6473849"/>
                </a:lnTo>
                <a:lnTo>
                  <a:pt x="2789555" y="6458731"/>
                </a:lnTo>
                <a:lnTo>
                  <a:pt x="2841173" y="6443216"/>
                </a:lnTo>
                <a:lnTo>
                  <a:pt x="2892195" y="6427305"/>
                </a:lnTo>
                <a:lnTo>
                  <a:pt x="2942630" y="6411004"/>
                </a:lnTo>
                <a:lnTo>
                  <a:pt x="2992482" y="6394316"/>
                </a:lnTo>
                <a:lnTo>
                  <a:pt x="3041759" y="6377243"/>
                </a:lnTo>
                <a:lnTo>
                  <a:pt x="3090466" y="6359791"/>
                </a:lnTo>
                <a:lnTo>
                  <a:pt x="3138610" y="6341961"/>
                </a:lnTo>
                <a:lnTo>
                  <a:pt x="3186198" y="6323757"/>
                </a:lnTo>
                <a:lnTo>
                  <a:pt x="3233235" y="6305184"/>
                </a:lnTo>
                <a:lnTo>
                  <a:pt x="3279728" y="6286245"/>
                </a:lnTo>
                <a:lnTo>
                  <a:pt x="3325684" y="6266942"/>
                </a:lnTo>
                <a:lnTo>
                  <a:pt x="3371108" y="6247281"/>
                </a:lnTo>
                <a:lnTo>
                  <a:pt x="3416007" y="6227263"/>
                </a:lnTo>
                <a:lnTo>
                  <a:pt x="3460387" y="6206893"/>
                </a:lnTo>
                <a:lnTo>
                  <a:pt x="3504255" y="6186174"/>
                </a:lnTo>
                <a:lnTo>
                  <a:pt x="3547617" y="6165110"/>
                </a:lnTo>
                <a:lnTo>
                  <a:pt x="3590480" y="6143704"/>
                </a:lnTo>
                <a:lnTo>
                  <a:pt x="3632849" y="6121960"/>
                </a:lnTo>
                <a:lnTo>
                  <a:pt x="3674731" y="6099881"/>
                </a:lnTo>
                <a:lnTo>
                  <a:pt x="3716133" y="6077471"/>
                </a:lnTo>
                <a:lnTo>
                  <a:pt x="3757060" y="6054733"/>
                </a:lnTo>
                <a:lnTo>
                  <a:pt x="3797519" y="6031671"/>
                </a:lnTo>
                <a:lnTo>
                  <a:pt x="3837517" y="6008288"/>
                </a:lnTo>
                <a:lnTo>
                  <a:pt x="3877059" y="5984588"/>
                </a:lnTo>
                <a:lnTo>
                  <a:pt x="3916152" y="5960574"/>
                </a:lnTo>
                <a:lnTo>
                  <a:pt x="3954803" y="5936250"/>
                </a:lnTo>
                <a:lnTo>
                  <a:pt x="3993018" y="5911619"/>
                </a:lnTo>
                <a:lnTo>
                  <a:pt x="4030802" y="5886685"/>
                </a:lnTo>
                <a:lnTo>
                  <a:pt x="4068163" y="5861452"/>
                </a:lnTo>
                <a:lnTo>
                  <a:pt x="4105107" y="5835922"/>
                </a:lnTo>
                <a:lnTo>
                  <a:pt x="4141640" y="5810100"/>
                </a:lnTo>
                <a:lnTo>
                  <a:pt x="4177768" y="5783988"/>
                </a:lnTo>
                <a:lnTo>
                  <a:pt x="4213498" y="5757591"/>
                </a:lnTo>
                <a:lnTo>
                  <a:pt x="4248836" y="5730912"/>
                </a:lnTo>
                <a:lnTo>
                  <a:pt x="4283788" y="5703955"/>
                </a:lnTo>
                <a:lnTo>
                  <a:pt x="4318361" y="5676722"/>
                </a:lnTo>
                <a:lnTo>
                  <a:pt x="4352561" y="5649218"/>
                </a:lnTo>
                <a:lnTo>
                  <a:pt x="4386395" y="5621446"/>
                </a:lnTo>
                <a:lnTo>
                  <a:pt x="4419869" y="5593409"/>
                </a:lnTo>
                <a:lnTo>
                  <a:pt x="4452988" y="5565111"/>
                </a:lnTo>
                <a:lnTo>
                  <a:pt x="4485760" y="5536556"/>
                </a:lnTo>
                <a:lnTo>
                  <a:pt x="4518191" y="5507747"/>
                </a:lnTo>
                <a:lnTo>
                  <a:pt x="4550287" y="5478687"/>
                </a:lnTo>
                <a:lnTo>
                  <a:pt x="4582054" y="5449380"/>
                </a:lnTo>
                <a:lnTo>
                  <a:pt x="4613500" y="5419830"/>
                </a:lnTo>
                <a:lnTo>
                  <a:pt x="4644629" y="5390040"/>
                </a:lnTo>
                <a:lnTo>
                  <a:pt x="4675449" y="5360014"/>
                </a:lnTo>
                <a:lnTo>
                  <a:pt x="4705966" y="5329755"/>
                </a:lnTo>
                <a:lnTo>
                  <a:pt x="4736185" y="5299266"/>
                </a:lnTo>
                <a:lnTo>
                  <a:pt x="4766115" y="5268551"/>
                </a:lnTo>
                <a:lnTo>
                  <a:pt x="4795760" y="5237614"/>
                </a:lnTo>
                <a:lnTo>
                  <a:pt x="4825127" y="5206458"/>
                </a:lnTo>
                <a:lnTo>
                  <a:pt x="4854223" y="5175087"/>
                </a:lnTo>
                <a:lnTo>
                  <a:pt x="4883054" y="5143504"/>
                </a:lnTo>
                <a:lnTo>
                  <a:pt x="4911626" y="5111713"/>
                </a:lnTo>
                <a:lnTo>
                  <a:pt x="4939945" y="5079717"/>
                </a:lnTo>
                <a:lnTo>
                  <a:pt x="4968018" y="5047519"/>
                </a:lnTo>
                <a:lnTo>
                  <a:pt x="4995852" y="5015124"/>
                </a:lnTo>
                <a:lnTo>
                  <a:pt x="5023452" y="4982535"/>
                </a:lnTo>
                <a:lnTo>
                  <a:pt x="5050824" y="4949755"/>
                </a:lnTo>
                <a:lnTo>
                  <a:pt x="5077976" y="4916787"/>
                </a:lnTo>
                <a:lnTo>
                  <a:pt x="5104914" y="4883636"/>
                </a:lnTo>
                <a:lnTo>
                  <a:pt x="5131644" y="4850305"/>
                </a:lnTo>
                <a:lnTo>
                  <a:pt x="5158171" y="4816797"/>
                </a:lnTo>
                <a:lnTo>
                  <a:pt x="5210647" y="4749265"/>
                </a:lnTo>
                <a:lnTo>
                  <a:pt x="5262391" y="4681068"/>
                </a:lnTo>
                <a:lnTo>
                  <a:pt x="5313455" y="4612234"/>
                </a:lnTo>
                <a:lnTo>
                  <a:pt x="5363889" y="4542793"/>
                </a:lnTo>
                <a:lnTo>
                  <a:pt x="5413745" y="4472771"/>
                </a:lnTo>
                <a:lnTo>
                  <a:pt x="5463072" y="4402196"/>
                </a:lnTo>
                <a:lnTo>
                  <a:pt x="5511922" y="4331098"/>
                </a:lnTo>
                <a:lnTo>
                  <a:pt x="5560344" y="4259503"/>
                </a:lnTo>
                <a:lnTo>
                  <a:pt x="5608391" y="4187441"/>
                </a:lnTo>
                <a:lnTo>
                  <a:pt x="5679867" y="4078531"/>
                </a:lnTo>
                <a:lnTo>
                  <a:pt x="5750781" y="3968727"/>
                </a:lnTo>
                <a:lnTo>
                  <a:pt x="5868190" y="3783989"/>
                </a:lnTo>
                <a:lnTo>
                  <a:pt x="6197916" y="3258640"/>
                </a:lnTo>
                <a:lnTo>
                  <a:pt x="6294137" y="3107321"/>
                </a:lnTo>
                <a:lnTo>
                  <a:pt x="6367357" y="2993735"/>
                </a:lnTo>
                <a:lnTo>
                  <a:pt x="6447904" y="2869788"/>
                </a:lnTo>
                <a:lnTo>
                  <a:pt x="6558874" y="2696807"/>
                </a:lnTo>
                <a:lnTo>
                  <a:pt x="6970940" y="2045274"/>
                </a:lnTo>
                <a:lnTo>
                  <a:pt x="7081462" y="1872743"/>
                </a:lnTo>
                <a:lnTo>
                  <a:pt x="7164986" y="1744202"/>
                </a:lnTo>
                <a:lnTo>
                  <a:pt x="7221058" y="1659017"/>
                </a:lnTo>
                <a:lnTo>
                  <a:pt x="7277496" y="1574303"/>
                </a:lnTo>
                <a:lnTo>
                  <a:pt x="7334350" y="1490113"/>
                </a:lnTo>
                <a:lnTo>
                  <a:pt x="7391664" y="1406503"/>
                </a:lnTo>
                <a:lnTo>
                  <a:pt x="7449488" y="1323526"/>
                </a:lnTo>
                <a:lnTo>
                  <a:pt x="7507868" y="1241237"/>
                </a:lnTo>
                <a:lnTo>
                  <a:pt x="7566851" y="1159689"/>
                </a:lnTo>
                <a:lnTo>
                  <a:pt x="7596584" y="1119210"/>
                </a:lnTo>
                <a:lnTo>
                  <a:pt x="7626486" y="1078937"/>
                </a:lnTo>
                <a:lnTo>
                  <a:pt x="7656562" y="1038876"/>
                </a:lnTo>
                <a:lnTo>
                  <a:pt x="7686818" y="999035"/>
                </a:lnTo>
                <a:lnTo>
                  <a:pt x="7717261" y="959419"/>
                </a:lnTo>
                <a:lnTo>
                  <a:pt x="7747897" y="920037"/>
                </a:lnTo>
                <a:lnTo>
                  <a:pt x="7778730" y="880894"/>
                </a:lnTo>
                <a:lnTo>
                  <a:pt x="7809768" y="841997"/>
                </a:lnTo>
                <a:lnTo>
                  <a:pt x="7841015" y="803354"/>
                </a:lnTo>
                <a:lnTo>
                  <a:pt x="7872479" y="764970"/>
                </a:lnTo>
                <a:lnTo>
                  <a:pt x="7904165" y="726853"/>
                </a:lnTo>
                <a:lnTo>
                  <a:pt x="7936078" y="689010"/>
                </a:lnTo>
                <a:lnTo>
                  <a:pt x="7968225" y="651447"/>
                </a:lnTo>
                <a:lnTo>
                  <a:pt x="8000612" y="614171"/>
                </a:lnTo>
                <a:lnTo>
                  <a:pt x="8033245" y="577189"/>
                </a:lnTo>
                <a:lnTo>
                  <a:pt x="8066128" y="540507"/>
                </a:lnTo>
                <a:lnTo>
                  <a:pt x="8099270" y="504132"/>
                </a:lnTo>
                <a:lnTo>
                  <a:pt x="8132674" y="468072"/>
                </a:lnTo>
                <a:lnTo>
                  <a:pt x="8166348" y="432332"/>
                </a:lnTo>
                <a:lnTo>
                  <a:pt x="8200297" y="396920"/>
                </a:lnTo>
                <a:lnTo>
                  <a:pt x="8234527" y="361843"/>
                </a:lnTo>
                <a:lnTo>
                  <a:pt x="8269044" y="327107"/>
                </a:lnTo>
                <a:lnTo>
                  <a:pt x="8303854" y="292718"/>
                </a:lnTo>
                <a:lnTo>
                  <a:pt x="8338963" y="258685"/>
                </a:lnTo>
                <a:lnTo>
                  <a:pt x="8374376" y="225013"/>
                </a:lnTo>
                <a:lnTo>
                  <a:pt x="8410101" y="191709"/>
                </a:lnTo>
                <a:lnTo>
                  <a:pt x="8446141" y="158780"/>
                </a:lnTo>
                <a:lnTo>
                  <a:pt x="8482505" y="126233"/>
                </a:lnTo>
                <a:lnTo>
                  <a:pt x="8519196" y="94075"/>
                </a:lnTo>
                <a:lnTo>
                  <a:pt x="8556222" y="62312"/>
                </a:lnTo>
                <a:lnTo>
                  <a:pt x="8593588" y="30951"/>
                </a:lnTo>
                <a:lnTo>
                  <a:pt x="8631301" y="0"/>
                </a:lnTo>
                <a:close/>
              </a:path>
            </a:pathLst>
          </a:custGeom>
          <a:solidFill>
            <a:schemeClr val="bg1"/>
          </a:solidFill>
        </p:spPr>
        <p:txBody>
          <a:bodyPr wrap="square" lIns="0" tIns="0" rIns="0" bIns="0" rtlCol="0"/>
          <a:lstStyle/>
          <a:p>
            <a:endParaRPr/>
          </a:p>
        </p:txBody>
      </p:sp>
      <p:sp>
        <p:nvSpPr>
          <p:cNvPr id="22" name="object 2">
            <a:extLst>
              <a:ext uri="{FF2B5EF4-FFF2-40B4-BE49-F238E27FC236}">
                <a16:creationId xmlns:a16="http://schemas.microsoft.com/office/drawing/2014/main" id="{25DF2A79-3B4E-0CAB-8620-E6EA8B837FB4}"/>
              </a:ext>
            </a:extLst>
          </p:cNvPr>
          <p:cNvSpPr/>
          <p:nvPr userDrawn="1"/>
        </p:nvSpPr>
        <p:spPr>
          <a:xfrm>
            <a:off x="6096000" y="21527"/>
            <a:ext cx="6111274" cy="6879523"/>
          </a:xfrm>
          <a:custGeom>
            <a:avLst/>
            <a:gdLst/>
            <a:ahLst/>
            <a:cxnLst/>
            <a:rect l="l" t="t" r="r" b="b"/>
            <a:pathLst>
              <a:path w="7153909" h="6666230">
                <a:moveTo>
                  <a:pt x="7153585" y="0"/>
                </a:moveTo>
                <a:lnTo>
                  <a:pt x="7077662" y="2636"/>
                </a:lnTo>
                <a:lnTo>
                  <a:pt x="6956764" y="8470"/>
                </a:lnTo>
                <a:lnTo>
                  <a:pt x="6838039" y="16137"/>
                </a:lnTo>
                <a:lnTo>
                  <a:pt x="6721457" y="25610"/>
                </a:lnTo>
                <a:lnTo>
                  <a:pt x="6606991" y="36860"/>
                </a:lnTo>
                <a:lnTo>
                  <a:pt x="6494610" y="49859"/>
                </a:lnTo>
                <a:lnTo>
                  <a:pt x="6384287" y="64580"/>
                </a:lnTo>
                <a:lnTo>
                  <a:pt x="6275993" y="80995"/>
                </a:lnTo>
                <a:lnTo>
                  <a:pt x="6169699" y="99075"/>
                </a:lnTo>
                <a:lnTo>
                  <a:pt x="6065376" y="118794"/>
                </a:lnTo>
                <a:lnTo>
                  <a:pt x="5962996" y="140122"/>
                </a:lnTo>
                <a:lnTo>
                  <a:pt x="5862530" y="163032"/>
                </a:lnTo>
                <a:lnTo>
                  <a:pt x="5813005" y="175071"/>
                </a:lnTo>
                <a:lnTo>
                  <a:pt x="5763949" y="187496"/>
                </a:lnTo>
                <a:lnTo>
                  <a:pt x="5715356" y="200302"/>
                </a:lnTo>
                <a:lnTo>
                  <a:pt x="5667224" y="213486"/>
                </a:lnTo>
                <a:lnTo>
                  <a:pt x="5619549" y="227045"/>
                </a:lnTo>
                <a:lnTo>
                  <a:pt x="5572328" y="240975"/>
                </a:lnTo>
                <a:lnTo>
                  <a:pt x="5525556" y="255272"/>
                </a:lnTo>
                <a:lnTo>
                  <a:pt x="5479230" y="269933"/>
                </a:lnTo>
                <a:lnTo>
                  <a:pt x="5433347" y="284956"/>
                </a:lnTo>
                <a:lnTo>
                  <a:pt x="5387903" y="300335"/>
                </a:lnTo>
                <a:lnTo>
                  <a:pt x="5342895" y="316067"/>
                </a:lnTo>
                <a:lnTo>
                  <a:pt x="5298318" y="332150"/>
                </a:lnTo>
                <a:lnTo>
                  <a:pt x="5254170" y="348580"/>
                </a:lnTo>
                <a:lnTo>
                  <a:pt x="5210446" y="365352"/>
                </a:lnTo>
                <a:lnTo>
                  <a:pt x="5167143" y="382465"/>
                </a:lnTo>
                <a:lnTo>
                  <a:pt x="5124258" y="399913"/>
                </a:lnTo>
                <a:lnTo>
                  <a:pt x="5081786" y="417694"/>
                </a:lnTo>
                <a:lnTo>
                  <a:pt x="5039725" y="435805"/>
                </a:lnTo>
                <a:lnTo>
                  <a:pt x="4998071" y="454241"/>
                </a:lnTo>
                <a:lnTo>
                  <a:pt x="4956820" y="472999"/>
                </a:lnTo>
                <a:lnTo>
                  <a:pt x="4915968" y="492076"/>
                </a:lnTo>
                <a:lnTo>
                  <a:pt x="4875513" y="511468"/>
                </a:lnTo>
                <a:lnTo>
                  <a:pt x="4835449" y="531172"/>
                </a:lnTo>
                <a:lnTo>
                  <a:pt x="4795775" y="551184"/>
                </a:lnTo>
                <a:lnTo>
                  <a:pt x="4756485" y="571501"/>
                </a:lnTo>
                <a:lnTo>
                  <a:pt x="4717577" y="592119"/>
                </a:lnTo>
                <a:lnTo>
                  <a:pt x="4679048" y="613035"/>
                </a:lnTo>
                <a:lnTo>
                  <a:pt x="4640892" y="634245"/>
                </a:lnTo>
                <a:lnTo>
                  <a:pt x="4603108" y="655746"/>
                </a:lnTo>
                <a:lnTo>
                  <a:pt x="4565691" y="677534"/>
                </a:lnTo>
                <a:lnTo>
                  <a:pt x="4528637" y="699606"/>
                </a:lnTo>
                <a:lnTo>
                  <a:pt x="4491943" y="721959"/>
                </a:lnTo>
                <a:lnTo>
                  <a:pt x="4455606" y="744588"/>
                </a:lnTo>
                <a:lnTo>
                  <a:pt x="4419622" y="767491"/>
                </a:lnTo>
                <a:lnTo>
                  <a:pt x="4383987" y="790663"/>
                </a:lnTo>
                <a:lnTo>
                  <a:pt x="4348698" y="814102"/>
                </a:lnTo>
                <a:lnTo>
                  <a:pt x="4313751" y="837804"/>
                </a:lnTo>
                <a:lnTo>
                  <a:pt x="4279143" y="861765"/>
                </a:lnTo>
                <a:lnTo>
                  <a:pt x="4244869" y="885982"/>
                </a:lnTo>
                <a:lnTo>
                  <a:pt x="4210927" y="910451"/>
                </a:lnTo>
                <a:lnTo>
                  <a:pt x="4177312" y="935169"/>
                </a:lnTo>
                <a:lnTo>
                  <a:pt x="4144022" y="960133"/>
                </a:lnTo>
                <a:lnTo>
                  <a:pt x="4111053" y="985339"/>
                </a:lnTo>
                <a:lnTo>
                  <a:pt x="4078400" y="1010783"/>
                </a:lnTo>
                <a:lnTo>
                  <a:pt x="4046061" y="1036462"/>
                </a:lnTo>
                <a:lnTo>
                  <a:pt x="4014031" y="1062372"/>
                </a:lnTo>
                <a:lnTo>
                  <a:pt x="3982308" y="1088511"/>
                </a:lnTo>
                <a:lnTo>
                  <a:pt x="3950888" y="1114874"/>
                </a:lnTo>
                <a:lnTo>
                  <a:pt x="3919766" y="1141458"/>
                </a:lnTo>
                <a:lnTo>
                  <a:pt x="3888940" y="1168259"/>
                </a:lnTo>
                <a:lnTo>
                  <a:pt x="3858406" y="1195275"/>
                </a:lnTo>
                <a:lnTo>
                  <a:pt x="3828160" y="1222501"/>
                </a:lnTo>
                <a:lnTo>
                  <a:pt x="3798199" y="1249934"/>
                </a:lnTo>
                <a:lnTo>
                  <a:pt x="3768519" y="1277571"/>
                </a:lnTo>
                <a:lnTo>
                  <a:pt x="3739117" y="1305407"/>
                </a:lnTo>
                <a:lnTo>
                  <a:pt x="3709988" y="1333441"/>
                </a:lnTo>
                <a:lnTo>
                  <a:pt x="3681130" y="1361667"/>
                </a:lnTo>
                <a:lnTo>
                  <a:pt x="3652539" y="1390083"/>
                </a:lnTo>
                <a:lnTo>
                  <a:pt x="3624211" y="1418685"/>
                </a:lnTo>
                <a:lnTo>
                  <a:pt x="3596142" y="1447469"/>
                </a:lnTo>
                <a:lnTo>
                  <a:pt x="3568330" y="1476433"/>
                </a:lnTo>
                <a:lnTo>
                  <a:pt x="3540769" y="1505572"/>
                </a:lnTo>
                <a:lnTo>
                  <a:pt x="3513458" y="1534884"/>
                </a:lnTo>
                <a:lnTo>
                  <a:pt x="3486392" y="1564364"/>
                </a:lnTo>
                <a:lnTo>
                  <a:pt x="3459567" y="1594009"/>
                </a:lnTo>
                <a:lnTo>
                  <a:pt x="3432981" y="1623816"/>
                </a:lnTo>
                <a:lnTo>
                  <a:pt x="3406629" y="1653781"/>
                </a:lnTo>
                <a:lnTo>
                  <a:pt x="3380508" y="1683901"/>
                </a:lnTo>
                <a:lnTo>
                  <a:pt x="3354614" y="1714172"/>
                </a:lnTo>
                <a:lnTo>
                  <a:pt x="3328944" y="1744591"/>
                </a:lnTo>
                <a:lnTo>
                  <a:pt x="3303494" y="1775154"/>
                </a:lnTo>
                <a:lnTo>
                  <a:pt x="3278261" y="1805858"/>
                </a:lnTo>
                <a:lnTo>
                  <a:pt x="3253240" y="1836699"/>
                </a:lnTo>
                <a:lnTo>
                  <a:pt x="3228429" y="1867673"/>
                </a:lnTo>
                <a:lnTo>
                  <a:pt x="3203823" y="1898778"/>
                </a:lnTo>
                <a:lnTo>
                  <a:pt x="3179420" y="1930010"/>
                </a:lnTo>
                <a:lnTo>
                  <a:pt x="3155216" y="1961365"/>
                </a:lnTo>
                <a:lnTo>
                  <a:pt x="3131206" y="1992840"/>
                </a:lnTo>
                <a:lnTo>
                  <a:pt x="3107388" y="2024431"/>
                </a:lnTo>
                <a:lnTo>
                  <a:pt x="3083757" y="2056135"/>
                </a:lnTo>
                <a:lnTo>
                  <a:pt x="3060311" y="2087948"/>
                </a:lnTo>
                <a:lnTo>
                  <a:pt x="3037045" y="2119867"/>
                </a:lnTo>
                <a:lnTo>
                  <a:pt x="3013957" y="2151888"/>
                </a:lnTo>
                <a:lnTo>
                  <a:pt x="2991042" y="2184008"/>
                </a:lnTo>
                <a:lnTo>
                  <a:pt x="2968297" y="2216224"/>
                </a:lnTo>
                <a:lnTo>
                  <a:pt x="2945718" y="2248531"/>
                </a:lnTo>
                <a:lnTo>
                  <a:pt x="2923302" y="2280927"/>
                </a:lnTo>
                <a:lnTo>
                  <a:pt x="2901044" y="2313408"/>
                </a:lnTo>
                <a:lnTo>
                  <a:pt x="2878943" y="2345970"/>
                </a:lnTo>
                <a:lnTo>
                  <a:pt x="2856993" y="2378610"/>
                </a:lnTo>
                <a:lnTo>
                  <a:pt x="2835192" y="2411324"/>
                </a:lnTo>
                <a:lnTo>
                  <a:pt x="2813535" y="2444110"/>
                </a:lnTo>
                <a:lnTo>
                  <a:pt x="2792020" y="2476962"/>
                </a:lnTo>
                <a:lnTo>
                  <a:pt x="2770642" y="2509879"/>
                </a:lnTo>
                <a:lnTo>
                  <a:pt x="2749398" y="2542856"/>
                </a:lnTo>
                <a:lnTo>
                  <a:pt x="2728285" y="2575891"/>
                </a:lnTo>
                <a:lnTo>
                  <a:pt x="2707298" y="2608978"/>
                </a:lnTo>
                <a:lnTo>
                  <a:pt x="2686435" y="2642116"/>
                </a:lnTo>
                <a:lnTo>
                  <a:pt x="2665691" y="2675300"/>
                </a:lnTo>
                <a:lnTo>
                  <a:pt x="2645064" y="2708527"/>
                </a:lnTo>
                <a:lnTo>
                  <a:pt x="2624548" y="2741794"/>
                </a:lnTo>
                <a:lnTo>
                  <a:pt x="2604142" y="2775097"/>
                </a:lnTo>
                <a:lnTo>
                  <a:pt x="2563642" y="2841796"/>
                </a:lnTo>
                <a:lnTo>
                  <a:pt x="2523534" y="2908598"/>
                </a:lnTo>
                <a:lnTo>
                  <a:pt x="2483789" y="2975474"/>
                </a:lnTo>
                <a:lnTo>
                  <a:pt x="2444380" y="3042396"/>
                </a:lnTo>
                <a:lnTo>
                  <a:pt x="2385831" y="3142806"/>
                </a:lnTo>
                <a:lnTo>
                  <a:pt x="2308671" y="3276588"/>
                </a:lnTo>
                <a:lnTo>
                  <a:pt x="2081210" y="3675137"/>
                </a:lnTo>
                <a:lnTo>
                  <a:pt x="1987147" y="3838924"/>
                </a:lnTo>
                <a:lnTo>
                  <a:pt x="1930624" y="3936274"/>
                </a:lnTo>
                <a:lnTo>
                  <a:pt x="1892846" y="4000732"/>
                </a:lnTo>
                <a:lnTo>
                  <a:pt x="1854958" y="4064803"/>
                </a:lnTo>
                <a:lnTo>
                  <a:pt x="1816931" y="4128461"/>
                </a:lnTo>
                <a:lnTo>
                  <a:pt x="1778737" y="4191676"/>
                </a:lnTo>
                <a:lnTo>
                  <a:pt x="1740346" y="4254421"/>
                </a:lnTo>
                <a:lnTo>
                  <a:pt x="1701731" y="4316668"/>
                </a:lnTo>
                <a:lnTo>
                  <a:pt x="1662863" y="4378389"/>
                </a:lnTo>
                <a:lnTo>
                  <a:pt x="1623712" y="4439556"/>
                </a:lnTo>
                <a:lnTo>
                  <a:pt x="1548540" y="4554758"/>
                </a:lnTo>
                <a:lnTo>
                  <a:pt x="1464414" y="4682071"/>
                </a:lnTo>
                <a:lnTo>
                  <a:pt x="1379232" y="4809390"/>
                </a:lnTo>
                <a:lnTo>
                  <a:pt x="1293029" y="4936640"/>
                </a:lnTo>
                <a:lnTo>
                  <a:pt x="1205837" y="5063744"/>
                </a:lnTo>
                <a:lnTo>
                  <a:pt x="1117691" y="5190628"/>
                </a:lnTo>
                <a:lnTo>
                  <a:pt x="1028624" y="5317216"/>
                </a:lnTo>
                <a:lnTo>
                  <a:pt x="938669" y="5443432"/>
                </a:lnTo>
                <a:lnTo>
                  <a:pt x="847860" y="5569200"/>
                </a:lnTo>
                <a:lnTo>
                  <a:pt x="756231" y="5694445"/>
                </a:lnTo>
                <a:lnTo>
                  <a:pt x="663815" y="5819091"/>
                </a:lnTo>
                <a:lnTo>
                  <a:pt x="570645" y="5943062"/>
                </a:lnTo>
                <a:lnTo>
                  <a:pt x="476756" y="6066284"/>
                </a:lnTo>
                <a:lnTo>
                  <a:pt x="382180" y="6188680"/>
                </a:lnTo>
                <a:lnTo>
                  <a:pt x="286951" y="6310174"/>
                </a:lnTo>
                <a:lnTo>
                  <a:pt x="191103" y="6430692"/>
                </a:lnTo>
                <a:lnTo>
                  <a:pt x="94669" y="6550157"/>
                </a:lnTo>
                <a:lnTo>
                  <a:pt x="0" y="6665681"/>
                </a:lnTo>
                <a:lnTo>
                  <a:pt x="7153585" y="6665681"/>
                </a:lnTo>
                <a:lnTo>
                  <a:pt x="7153585" y="0"/>
                </a:lnTo>
                <a:close/>
              </a:path>
            </a:pathLst>
          </a:custGeom>
          <a:solidFill>
            <a:schemeClr val="bg1">
              <a:alpha val="50000"/>
            </a:schemeClr>
          </a:solidFill>
        </p:spPr>
        <p:txBody>
          <a:bodyPr wrap="square" lIns="0" tIns="0" rIns="0" bIns="0" rtlCol="0"/>
          <a:lstStyle/>
          <a:p>
            <a:endParaRPr>
              <a:solidFill>
                <a:schemeClr val="bg1">
                  <a:lumMod val="95000"/>
                </a:schemeClr>
              </a:solidFill>
            </a:endParaRPr>
          </a:p>
        </p:txBody>
      </p:sp>
      <p:sp>
        <p:nvSpPr>
          <p:cNvPr id="11" name="Titel 1">
            <a:extLst>
              <a:ext uri="{FF2B5EF4-FFF2-40B4-BE49-F238E27FC236}">
                <a16:creationId xmlns:a16="http://schemas.microsoft.com/office/drawing/2014/main" id="{DFFA10CD-CE68-45C9-E35F-CB32F05459D3}"/>
              </a:ext>
            </a:extLst>
          </p:cNvPr>
          <p:cNvSpPr txBox="1">
            <a:spLocks/>
          </p:cNvSpPr>
          <p:nvPr userDrawn="1"/>
        </p:nvSpPr>
        <p:spPr>
          <a:xfrm>
            <a:off x="399922" y="2138966"/>
            <a:ext cx="4409145" cy="1725277"/>
          </a:xfrm>
          <a:prstGeom prst="rect">
            <a:avLst/>
          </a:prstGeom>
        </p:spPr>
        <p:txBody>
          <a:bodyPr anchor="b">
            <a:noAutofit/>
          </a:bodyPr>
          <a:lstStyle>
            <a:lvl1pPr algn="l" defTabSz="914400" rtl="0" eaLnBrk="1" latinLnBrk="0" hangingPunct="1">
              <a:lnSpc>
                <a:spcPct val="90000"/>
              </a:lnSpc>
              <a:spcBef>
                <a:spcPct val="0"/>
              </a:spcBef>
              <a:buNone/>
              <a:defRPr sz="6000" b="0" i="0" kern="1200">
                <a:solidFill>
                  <a:srgbClr val="2C3051"/>
                </a:solidFill>
                <a:latin typeface="Avenir" panose="02000503020000020003" pitchFamily="2" charset="0"/>
                <a:ea typeface="+mj-ea"/>
                <a:cs typeface="+mj-cs"/>
              </a:defRPr>
            </a:lvl1pPr>
          </a:lstStyle>
          <a:p>
            <a:endParaRPr lang="nl-BE"/>
          </a:p>
        </p:txBody>
      </p:sp>
      <p:pic>
        <p:nvPicPr>
          <p:cNvPr id="12" name="Afbeelding 28">
            <a:extLst>
              <a:ext uri="{FF2B5EF4-FFF2-40B4-BE49-F238E27FC236}">
                <a16:creationId xmlns:a16="http://schemas.microsoft.com/office/drawing/2014/main" id="{04C644F1-3747-0290-5EE3-AAD585D412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
        <p:nvSpPr>
          <p:cNvPr id="14" name="TextBox 13">
            <a:extLst>
              <a:ext uri="{FF2B5EF4-FFF2-40B4-BE49-F238E27FC236}">
                <a16:creationId xmlns:a16="http://schemas.microsoft.com/office/drawing/2014/main" id="{7F3B95A2-ED2C-A76F-7AC1-B0A589852E58}"/>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pic>
        <p:nvPicPr>
          <p:cNvPr id="15" name="Afbeelding 9">
            <a:extLst>
              <a:ext uri="{FF2B5EF4-FFF2-40B4-BE49-F238E27FC236}">
                <a16:creationId xmlns:a16="http://schemas.microsoft.com/office/drawing/2014/main" id="{B4F767CF-9AB1-FE98-5FD1-044B7FB08C54}"/>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6" name="Straight Connector 15">
            <a:extLst>
              <a:ext uri="{FF2B5EF4-FFF2-40B4-BE49-F238E27FC236}">
                <a16:creationId xmlns:a16="http://schemas.microsoft.com/office/drawing/2014/main" id="{C14D8681-0F21-A256-61C3-ADEE28956767}"/>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BAFEDB10-7D8A-C8C3-BB44-AB0931B419F1}"/>
              </a:ext>
            </a:extLst>
          </p:cNvPr>
          <p:cNvSpPr>
            <a:spLocks noGrp="1"/>
          </p:cNvSpPr>
          <p:nvPr>
            <p:ph type="ctrTitle"/>
          </p:nvPr>
        </p:nvSpPr>
        <p:spPr>
          <a:xfrm>
            <a:off x="399922" y="2161077"/>
            <a:ext cx="5443315" cy="1725277"/>
          </a:xfrm>
          <a:prstGeom prst="rect">
            <a:avLst/>
          </a:prstGeom>
        </p:spPr>
        <p:txBody>
          <a:bodyPr anchor="b">
            <a:noAutofit/>
          </a:bodyPr>
          <a:lstStyle>
            <a:lvl1pPr algn="l">
              <a:defRPr sz="4000" b="1" i="0">
                <a:solidFill>
                  <a:srgbClr val="2C3051"/>
                </a:solidFill>
                <a:latin typeface="Avenir LT Std 55 Roman" panose="020B0503020203020204" pitchFamily="34" charset="0"/>
              </a:defRPr>
            </a:lvl1pPr>
          </a:lstStyle>
          <a:p>
            <a:r>
              <a:rPr lang="fr-FR"/>
              <a:t>Modifiez le style du titre</a:t>
            </a:r>
            <a:endParaRPr lang="nl-BE"/>
          </a:p>
        </p:txBody>
      </p:sp>
    </p:spTree>
    <p:extLst>
      <p:ext uri="{BB962C8B-B14F-4D97-AF65-F5344CB8AC3E}">
        <p14:creationId xmlns:p14="http://schemas.microsoft.com/office/powerpoint/2010/main" val="1554804838"/>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1_ContentPage+Image">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E3554B7D-52B0-F6C3-CA8B-A419B665E9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83653" y="-1"/>
            <a:ext cx="10342215" cy="6879523"/>
          </a:xfrm>
          <a:prstGeom prst="rect">
            <a:avLst/>
          </a:prstGeom>
          <a:ln>
            <a:noFill/>
          </a:ln>
        </p:spPr>
      </p:pic>
      <p:sp>
        <p:nvSpPr>
          <p:cNvPr id="21" name="object 2">
            <a:extLst>
              <a:ext uri="{FF2B5EF4-FFF2-40B4-BE49-F238E27FC236}">
                <a16:creationId xmlns:a16="http://schemas.microsoft.com/office/drawing/2014/main" id="{7FB5D4F0-26ED-CC75-D041-B96DBFB98F5E}"/>
              </a:ext>
            </a:extLst>
          </p:cNvPr>
          <p:cNvSpPr/>
          <p:nvPr userDrawn="1"/>
        </p:nvSpPr>
        <p:spPr>
          <a:xfrm>
            <a:off x="-15277" y="0"/>
            <a:ext cx="7567544" cy="6993467"/>
          </a:xfrm>
          <a:custGeom>
            <a:avLst/>
            <a:gdLst/>
            <a:ahLst/>
            <a:cxnLst/>
            <a:rect l="l" t="t" r="r" b="b"/>
            <a:pathLst>
              <a:path w="8631555" h="6687820">
                <a:moveTo>
                  <a:pt x="8631301" y="0"/>
                </a:moveTo>
                <a:lnTo>
                  <a:pt x="0" y="0"/>
                </a:lnTo>
                <a:lnTo>
                  <a:pt x="0" y="6687210"/>
                </a:lnTo>
                <a:lnTo>
                  <a:pt x="1556981" y="6687210"/>
                </a:lnTo>
                <a:lnTo>
                  <a:pt x="1622552" y="6680790"/>
                </a:lnTo>
                <a:lnTo>
                  <a:pt x="1687395" y="6673902"/>
                </a:lnTo>
                <a:lnTo>
                  <a:pt x="1751517" y="6666549"/>
                </a:lnTo>
                <a:lnTo>
                  <a:pt x="1814923" y="6658735"/>
                </a:lnTo>
                <a:lnTo>
                  <a:pt x="1877621" y="6650463"/>
                </a:lnTo>
                <a:lnTo>
                  <a:pt x="1939616" y="6641737"/>
                </a:lnTo>
                <a:lnTo>
                  <a:pt x="2000915" y="6632561"/>
                </a:lnTo>
                <a:lnTo>
                  <a:pt x="2061524" y="6622937"/>
                </a:lnTo>
                <a:lnTo>
                  <a:pt x="2121449" y="6612869"/>
                </a:lnTo>
                <a:lnTo>
                  <a:pt x="2180698" y="6602362"/>
                </a:lnTo>
                <a:lnTo>
                  <a:pt x="2239276" y="6591417"/>
                </a:lnTo>
                <a:lnTo>
                  <a:pt x="2297189" y="6580040"/>
                </a:lnTo>
                <a:lnTo>
                  <a:pt x="2354444" y="6568233"/>
                </a:lnTo>
                <a:lnTo>
                  <a:pt x="2411048" y="6555999"/>
                </a:lnTo>
                <a:lnTo>
                  <a:pt x="2467006" y="6543344"/>
                </a:lnTo>
                <a:lnTo>
                  <a:pt x="2522325" y="6530269"/>
                </a:lnTo>
                <a:lnTo>
                  <a:pt x="2577011" y="6516778"/>
                </a:lnTo>
                <a:lnTo>
                  <a:pt x="2631071" y="6502876"/>
                </a:lnTo>
                <a:lnTo>
                  <a:pt x="2684511" y="6488565"/>
                </a:lnTo>
                <a:lnTo>
                  <a:pt x="2737336" y="6473849"/>
                </a:lnTo>
                <a:lnTo>
                  <a:pt x="2789555" y="6458731"/>
                </a:lnTo>
                <a:lnTo>
                  <a:pt x="2841173" y="6443216"/>
                </a:lnTo>
                <a:lnTo>
                  <a:pt x="2892195" y="6427305"/>
                </a:lnTo>
                <a:lnTo>
                  <a:pt x="2942630" y="6411004"/>
                </a:lnTo>
                <a:lnTo>
                  <a:pt x="2992482" y="6394316"/>
                </a:lnTo>
                <a:lnTo>
                  <a:pt x="3041759" y="6377243"/>
                </a:lnTo>
                <a:lnTo>
                  <a:pt x="3090466" y="6359791"/>
                </a:lnTo>
                <a:lnTo>
                  <a:pt x="3138610" y="6341961"/>
                </a:lnTo>
                <a:lnTo>
                  <a:pt x="3186198" y="6323757"/>
                </a:lnTo>
                <a:lnTo>
                  <a:pt x="3233235" y="6305184"/>
                </a:lnTo>
                <a:lnTo>
                  <a:pt x="3279728" y="6286245"/>
                </a:lnTo>
                <a:lnTo>
                  <a:pt x="3325684" y="6266942"/>
                </a:lnTo>
                <a:lnTo>
                  <a:pt x="3371108" y="6247281"/>
                </a:lnTo>
                <a:lnTo>
                  <a:pt x="3416007" y="6227263"/>
                </a:lnTo>
                <a:lnTo>
                  <a:pt x="3460387" y="6206893"/>
                </a:lnTo>
                <a:lnTo>
                  <a:pt x="3504255" y="6186174"/>
                </a:lnTo>
                <a:lnTo>
                  <a:pt x="3547617" y="6165110"/>
                </a:lnTo>
                <a:lnTo>
                  <a:pt x="3590480" y="6143704"/>
                </a:lnTo>
                <a:lnTo>
                  <a:pt x="3632849" y="6121960"/>
                </a:lnTo>
                <a:lnTo>
                  <a:pt x="3674731" y="6099881"/>
                </a:lnTo>
                <a:lnTo>
                  <a:pt x="3716133" y="6077471"/>
                </a:lnTo>
                <a:lnTo>
                  <a:pt x="3757060" y="6054733"/>
                </a:lnTo>
                <a:lnTo>
                  <a:pt x="3797519" y="6031671"/>
                </a:lnTo>
                <a:lnTo>
                  <a:pt x="3837517" y="6008288"/>
                </a:lnTo>
                <a:lnTo>
                  <a:pt x="3877059" y="5984588"/>
                </a:lnTo>
                <a:lnTo>
                  <a:pt x="3916152" y="5960574"/>
                </a:lnTo>
                <a:lnTo>
                  <a:pt x="3954803" y="5936250"/>
                </a:lnTo>
                <a:lnTo>
                  <a:pt x="3993018" y="5911619"/>
                </a:lnTo>
                <a:lnTo>
                  <a:pt x="4030802" y="5886685"/>
                </a:lnTo>
                <a:lnTo>
                  <a:pt x="4068163" y="5861452"/>
                </a:lnTo>
                <a:lnTo>
                  <a:pt x="4105107" y="5835922"/>
                </a:lnTo>
                <a:lnTo>
                  <a:pt x="4141640" y="5810100"/>
                </a:lnTo>
                <a:lnTo>
                  <a:pt x="4177768" y="5783988"/>
                </a:lnTo>
                <a:lnTo>
                  <a:pt x="4213498" y="5757591"/>
                </a:lnTo>
                <a:lnTo>
                  <a:pt x="4248836" y="5730912"/>
                </a:lnTo>
                <a:lnTo>
                  <a:pt x="4283788" y="5703955"/>
                </a:lnTo>
                <a:lnTo>
                  <a:pt x="4318361" y="5676722"/>
                </a:lnTo>
                <a:lnTo>
                  <a:pt x="4352561" y="5649218"/>
                </a:lnTo>
                <a:lnTo>
                  <a:pt x="4386395" y="5621446"/>
                </a:lnTo>
                <a:lnTo>
                  <a:pt x="4419869" y="5593409"/>
                </a:lnTo>
                <a:lnTo>
                  <a:pt x="4452988" y="5565111"/>
                </a:lnTo>
                <a:lnTo>
                  <a:pt x="4485760" y="5536556"/>
                </a:lnTo>
                <a:lnTo>
                  <a:pt x="4518191" y="5507747"/>
                </a:lnTo>
                <a:lnTo>
                  <a:pt x="4550287" y="5478687"/>
                </a:lnTo>
                <a:lnTo>
                  <a:pt x="4582054" y="5449380"/>
                </a:lnTo>
                <a:lnTo>
                  <a:pt x="4613500" y="5419830"/>
                </a:lnTo>
                <a:lnTo>
                  <a:pt x="4644629" y="5390040"/>
                </a:lnTo>
                <a:lnTo>
                  <a:pt x="4675449" y="5360014"/>
                </a:lnTo>
                <a:lnTo>
                  <a:pt x="4705966" y="5329755"/>
                </a:lnTo>
                <a:lnTo>
                  <a:pt x="4736185" y="5299266"/>
                </a:lnTo>
                <a:lnTo>
                  <a:pt x="4766115" y="5268551"/>
                </a:lnTo>
                <a:lnTo>
                  <a:pt x="4795760" y="5237614"/>
                </a:lnTo>
                <a:lnTo>
                  <a:pt x="4825127" y="5206458"/>
                </a:lnTo>
                <a:lnTo>
                  <a:pt x="4854223" y="5175087"/>
                </a:lnTo>
                <a:lnTo>
                  <a:pt x="4883054" y="5143504"/>
                </a:lnTo>
                <a:lnTo>
                  <a:pt x="4911626" y="5111713"/>
                </a:lnTo>
                <a:lnTo>
                  <a:pt x="4939945" y="5079717"/>
                </a:lnTo>
                <a:lnTo>
                  <a:pt x="4968018" y="5047519"/>
                </a:lnTo>
                <a:lnTo>
                  <a:pt x="4995852" y="5015124"/>
                </a:lnTo>
                <a:lnTo>
                  <a:pt x="5023452" y="4982535"/>
                </a:lnTo>
                <a:lnTo>
                  <a:pt x="5050824" y="4949755"/>
                </a:lnTo>
                <a:lnTo>
                  <a:pt x="5077976" y="4916787"/>
                </a:lnTo>
                <a:lnTo>
                  <a:pt x="5104914" y="4883636"/>
                </a:lnTo>
                <a:lnTo>
                  <a:pt x="5131644" y="4850305"/>
                </a:lnTo>
                <a:lnTo>
                  <a:pt x="5158171" y="4816797"/>
                </a:lnTo>
                <a:lnTo>
                  <a:pt x="5210647" y="4749265"/>
                </a:lnTo>
                <a:lnTo>
                  <a:pt x="5262391" y="4681068"/>
                </a:lnTo>
                <a:lnTo>
                  <a:pt x="5313455" y="4612234"/>
                </a:lnTo>
                <a:lnTo>
                  <a:pt x="5363889" y="4542793"/>
                </a:lnTo>
                <a:lnTo>
                  <a:pt x="5413745" y="4472771"/>
                </a:lnTo>
                <a:lnTo>
                  <a:pt x="5463072" y="4402196"/>
                </a:lnTo>
                <a:lnTo>
                  <a:pt x="5511922" y="4331098"/>
                </a:lnTo>
                <a:lnTo>
                  <a:pt x="5560344" y="4259503"/>
                </a:lnTo>
                <a:lnTo>
                  <a:pt x="5608391" y="4187441"/>
                </a:lnTo>
                <a:lnTo>
                  <a:pt x="5679867" y="4078531"/>
                </a:lnTo>
                <a:lnTo>
                  <a:pt x="5750781" y="3968727"/>
                </a:lnTo>
                <a:lnTo>
                  <a:pt x="5868190" y="3783989"/>
                </a:lnTo>
                <a:lnTo>
                  <a:pt x="6197916" y="3258640"/>
                </a:lnTo>
                <a:lnTo>
                  <a:pt x="6294137" y="3107321"/>
                </a:lnTo>
                <a:lnTo>
                  <a:pt x="6367357" y="2993735"/>
                </a:lnTo>
                <a:lnTo>
                  <a:pt x="6447904" y="2869788"/>
                </a:lnTo>
                <a:lnTo>
                  <a:pt x="6558874" y="2696807"/>
                </a:lnTo>
                <a:lnTo>
                  <a:pt x="6970940" y="2045274"/>
                </a:lnTo>
                <a:lnTo>
                  <a:pt x="7081462" y="1872743"/>
                </a:lnTo>
                <a:lnTo>
                  <a:pt x="7164986" y="1744202"/>
                </a:lnTo>
                <a:lnTo>
                  <a:pt x="7221058" y="1659017"/>
                </a:lnTo>
                <a:lnTo>
                  <a:pt x="7277496" y="1574303"/>
                </a:lnTo>
                <a:lnTo>
                  <a:pt x="7334350" y="1490113"/>
                </a:lnTo>
                <a:lnTo>
                  <a:pt x="7391664" y="1406503"/>
                </a:lnTo>
                <a:lnTo>
                  <a:pt x="7449488" y="1323526"/>
                </a:lnTo>
                <a:lnTo>
                  <a:pt x="7507868" y="1241237"/>
                </a:lnTo>
                <a:lnTo>
                  <a:pt x="7566851" y="1159689"/>
                </a:lnTo>
                <a:lnTo>
                  <a:pt x="7596584" y="1119210"/>
                </a:lnTo>
                <a:lnTo>
                  <a:pt x="7626486" y="1078937"/>
                </a:lnTo>
                <a:lnTo>
                  <a:pt x="7656562" y="1038876"/>
                </a:lnTo>
                <a:lnTo>
                  <a:pt x="7686818" y="999035"/>
                </a:lnTo>
                <a:lnTo>
                  <a:pt x="7717261" y="959419"/>
                </a:lnTo>
                <a:lnTo>
                  <a:pt x="7747897" y="920037"/>
                </a:lnTo>
                <a:lnTo>
                  <a:pt x="7778730" y="880894"/>
                </a:lnTo>
                <a:lnTo>
                  <a:pt x="7809768" y="841997"/>
                </a:lnTo>
                <a:lnTo>
                  <a:pt x="7841015" y="803354"/>
                </a:lnTo>
                <a:lnTo>
                  <a:pt x="7872479" y="764970"/>
                </a:lnTo>
                <a:lnTo>
                  <a:pt x="7904165" y="726853"/>
                </a:lnTo>
                <a:lnTo>
                  <a:pt x="7936078" y="689010"/>
                </a:lnTo>
                <a:lnTo>
                  <a:pt x="7968225" y="651447"/>
                </a:lnTo>
                <a:lnTo>
                  <a:pt x="8000612" y="614171"/>
                </a:lnTo>
                <a:lnTo>
                  <a:pt x="8033245" y="577189"/>
                </a:lnTo>
                <a:lnTo>
                  <a:pt x="8066128" y="540507"/>
                </a:lnTo>
                <a:lnTo>
                  <a:pt x="8099270" y="504132"/>
                </a:lnTo>
                <a:lnTo>
                  <a:pt x="8132674" y="468072"/>
                </a:lnTo>
                <a:lnTo>
                  <a:pt x="8166348" y="432332"/>
                </a:lnTo>
                <a:lnTo>
                  <a:pt x="8200297" y="396920"/>
                </a:lnTo>
                <a:lnTo>
                  <a:pt x="8234527" y="361843"/>
                </a:lnTo>
                <a:lnTo>
                  <a:pt x="8269044" y="327107"/>
                </a:lnTo>
                <a:lnTo>
                  <a:pt x="8303854" y="292718"/>
                </a:lnTo>
                <a:lnTo>
                  <a:pt x="8338963" y="258685"/>
                </a:lnTo>
                <a:lnTo>
                  <a:pt x="8374376" y="225013"/>
                </a:lnTo>
                <a:lnTo>
                  <a:pt x="8410101" y="191709"/>
                </a:lnTo>
                <a:lnTo>
                  <a:pt x="8446141" y="158780"/>
                </a:lnTo>
                <a:lnTo>
                  <a:pt x="8482505" y="126233"/>
                </a:lnTo>
                <a:lnTo>
                  <a:pt x="8519196" y="94075"/>
                </a:lnTo>
                <a:lnTo>
                  <a:pt x="8556222" y="62312"/>
                </a:lnTo>
                <a:lnTo>
                  <a:pt x="8593588" y="30951"/>
                </a:lnTo>
                <a:lnTo>
                  <a:pt x="8631301" y="0"/>
                </a:lnTo>
                <a:close/>
              </a:path>
            </a:pathLst>
          </a:custGeom>
          <a:solidFill>
            <a:schemeClr val="bg1"/>
          </a:solidFill>
        </p:spPr>
        <p:txBody>
          <a:bodyPr wrap="square" lIns="0" tIns="0" rIns="0" bIns="0" rtlCol="0"/>
          <a:lstStyle/>
          <a:p>
            <a:endParaRPr/>
          </a:p>
        </p:txBody>
      </p:sp>
      <p:sp>
        <p:nvSpPr>
          <p:cNvPr id="22" name="object 2">
            <a:extLst>
              <a:ext uri="{FF2B5EF4-FFF2-40B4-BE49-F238E27FC236}">
                <a16:creationId xmlns:a16="http://schemas.microsoft.com/office/drawing/2014/main" id="{25DF2A79-3B4E-0CAB-8620-E6EA8B837FB4}"/>
              </a:ext>
            </a:extLst>
          </p:cNvPr>
          <p:cNvSpPr/>
          <p:nvPr userDrawn="1"/>
        </p:nvSpPr>
        <p:spPr>
          <a:xfrm>
            <a:off x="6112934" y="4593"/>
            <a:ext cx="6111274" cy="6879523"/>
          </a:xfrm>
          <a:custGeom>
            <a:avLst/>
            <a:gdLst/>
            <a:ahLst/>
            <a:cxnLst/>
            <a:rect l="l" t="t" r="r" b="b"/>
            <a:pathLst>
              <a:path w="7153909" h="6666230">
                <a:moveTo>
                  <a:pt x="7153585" y="0"/>
                </a:moveTo>
                <a:lnTo>
                  <a:pt x="7077662" y="2636"/>
                </a:lnTo>
                <a:lnTo>
                  <a:pt x="6956764" y="8470"/>
                </a:lnTo>
                <a:lnTo>
                  <a:pt x="6838039" y="16137"/>
                </a:lnTo>
                <a:lnTo>
                  <a:pt x="6721457" y="25610"/>
                </a:lnTo>
                <a:lnTo>
                  <a:pt x="6606991" y="36860"/>
                </a:lnTo>
                <a:lnTo>
                  <a:pt x="6494610" y="49859"/>
                </a:lnTo>
                <a:lnTo>
                  <a:pt x="6384287" y="64580"/>
                </a:lnTo>
                <a:lnTo>
                  <a:pt x="6275993" y="80995"/>
                </a:lnTo>
                <a:lnTo>
                  <a:pt x="6169699" y="99075"/>
                </a:lnTo>
                <a:lnTo>
                  <a:pt x="6065376" y="118794"/>
                </a:lnTo>
                <a:lnTo>
                  <a:pt x="5962996" y="140122"/>
                </a:lnTo>
                <a:lnTo>
                  <a:pt x="5862530" y="163032"/>
                </a:lnTo>
                <a:lnTo>
                  <a:pt x="5813005" y="175071"/>
                </a:lnTo>
                <a:lnTo>
                  <a:pt x="5763949" y="187496"/>
                </a:lnTo>
                <a:lnTo>
                  <a:pt x="5715356" y="200302"/>
                </a:lnTo>
                <a:lnTo>
                  <a:pt x="5667224" y="213486"/>
                </a:lnTo>
                <a:lnTo>
                  <a:pt x="5619549" y="227045"/>
                </a:lnTo>
                <a:lnTo>
                  <a:pt x="5572328" y="240975"/>
                </a:lnTo>
                <a:lnTo>
                  <a:pt x="5525556" y="255272"/>
                </a:lnTo>
                <a:lnTo>
                  <a:pt x="5479230" y="269933"/>
                </a:lnTo>
                <a:lnTo>
                  <a:pt x="5433347" y="284956"/>
                </a:lnTo>
                <a:lnTo>
                  <a:pt x="5387903" y="300335"/>
                </a:lnTo>
                <a:lnTo>
                  <a:pt x="5342895" y="316067"/>
                </a:lnTo>
                <a:lnTo>
                  <a:pt x="5298318" y="332150"/>
                </a:lnTo>
                <a:lnTo>
                  <a:pt x="5254170" y="348580"/>
                </a:lnTo>
                <a:lnTo>
                  <a:pt x="5210446" y="365352"/>
                </a:lnTo>
                <a:lnTo>
                  <a:pt x="5167143" y="382465"/>
                </a:lnTo>
                <a:lnTo>
                  <a:pt x="5124258" y="399913"/>
                </a:lnTo>
                <a:lnTo>
                  <a:pt x="5081786" y="417694"/>
                </a:lnTo>
                <a:lnTo>
                  <a:pt x="5039725" y="435805"/>
                </a:lnTo>
                <a:lnTo>
                  <a:pt x="4998071" y="454241"/>
                </a:lnTo>
                <a:lnTo>
                  <a:pt x="4956820" y="472999"/>
                </a:lnTo>
                <a:lnTo>
                  <a:pt x="4915968" y="492076"/>
                </a:lnTo>
                <a:lnTo>
                  <a:pt x="4875513" y="511468"/>
                </a:lnTo>
                <a:lnTo>
                  <a:pt x="4835449" y="531172"/>
                </a:lnTo>
                <a:lnTo>
                  <a:pt x="4795775" y="551184"/>
                </a:lnTo>
                <a:lnTo>
                  <a:pt x="4756485" y="571501"/>
                </a:lnTo>
                <a:lnTo>
                  <a:pt x="4717577" y="592119"/>
                </a:lnTo>
                <a:lnTo>
                  <a:pt x="4679048" y="613035"/>
                </a:lnTo>
                <a:lnTo>
                  <a:pt x="4640892" y="634245"/>
                </a:lnTo>
                <a:lnTo>
                  <a:pt x="4603108" y="655746"/>
                </a:lnTo>
                <a:lnTo>
                  <a:pt x="4565691" y="677534"/>
                </a:lnTo>
                <a:lnTo>
                  <a:pt x="4528637" y="699606"/>
                </a:lnTo>
                <a:lnTo>
                  <a:pt x="4491943" y="721959"/>
                </a:lnTo>
                <a:lnTo>
                  <a:pt x="4455606" y="744588"/>
                </a:lnTo>
                <a:lnTo>
                  <a:pt x="4419622" y="767491"/>
                </a:lnTo>
                <a:lnTo>
                  <a:pt x="4383987" y="790663"/>
                </a:lnTo>
                <a:lnTo>
                  <a:pt x="4348698" y="814102"/>
                </a:lnTo>
                <a:lnTo>
                  <a:pt x="4313751" y="837804"/>
                </a:lnTo>
                <a:lnTo>
                  <a:pt x="4279143" y="861765"/>
                </a:lnTo>
                <a:lnTo>
                  <a:pt x="4244869" y="885982"/>
                </a:lnTo>
                <a:lnTo>
                  <a:pt x="4210927" y="910451"/>
                </a:lnTo>
                <a:lnTo>
                  <a:pt x="4177312" y="935169"/>
                </a:lnTo>
                <a:lnTo>
                  <a:pt x="4144022" y="960133"/>
                </a:lnTo>
                <a:lnTo>
                  <a:pt x="4111053" y="985339"/>
                </a:lnTo>
                <a:lnTo>
                  <a:pt x="4078400" y="1010783"/>
                </a:lnTo>
                <a:lnTo>
                  <a:pt x="4046061" y="1036462"/>
                </a:lnTo>
                <a:lnTo>
                  <a:pt x="4014031" y="1062372"/>
                </a:lnTo>
                <a:lnTo>
                  <a:pt x="3982308" y="1088511"/>
                </a:lnTo>
                <a:lnTo>
                  <a:pt x="3950888" y="1114874"/>
                </a:lnTo>
                <a:lnTo>
                  <a:pt x="3919766" y="1141458"/>
                </a:lnTo>
                <a:lnTo>
                  <a:pt x="3888940" y="1168259"/>
                </a:lnTo>
                <a:lnTo>
                  <a:pt x="3858406" y="1195275"/>
                </a:lnTo>
                <a:lnTo>
                  <a:pt x="3828160" y="1222501"/>
                </a:lnTo>
                <a:lnTo>
                  <a:pt x="3798199" y="1249934"/>
                </a:lnTo>
                <a:lnTo>
                  <a:pt x="3768519" y="1277571"/>
                </a:lnTo>
                <a:lnTo>
                  <a:pt x="3739117" y="1305407"/>
                </a:lnTo>
                <a:lnTo>
                  <a:pt x="3709988" y="1333441"/>
                </a:lnTo>
                <a:lnTo>
                  <a:pt x="3681130" y="1361667"/>
                </a:lnTo>
                <a:lnTo>
                  <a:pt x="3652539" y="1390083"/>
                </a:lnTo>
                <a:lnTo>
                  <a:pt x="3624211" y="1418685"/>
                </a:lnTo>
                <a:lnTo>
                  <a:pt x="3596142" y="1447469"/>
                </a:lnTo>
                <a:lnTo>
                  <a:pt x="3568330" y="1476433"/>
                </a:lnTo>
                <a:lnTo>
                  <a:pt x="3540769" y="1505572"/>
                </a:lnTo>
                <a:lnTo>
                  <a:pt x="3513458" y="1534884"/>
                </a:lnTo>
                <a:lnTo>
                  <a:pt x="3486392" y="1564364"/>
                </a:lnTo>
                <a:lnTo>
                  <a:pt x="3459567" y="1594009"/>
                </a:lnTo>
                <a:lnTo>
                  <a:pt x="3432981" y="1623816"/>
                </a:lnTo>
                <a:lnTo>
                  <a:pt x="3406629" y="1653781"/>
                </a:lnTo>
                <a:lnTo>
                  <a:pt x="3380508" y="1683901"/>
                </a:lnTo>
                <a:lnTo>
                  <a:pt x="3354614" y="1714172"/>
                </a:lnTo>
                <a:lnTo>
                  <a:pt x="3328944" y="1744591"/>
                </a:lnTo>
                <a:lnTo>
                  <a:pt x="3303494" y="1775154"/>
                </a:lnTo>
                <a:lnTo>
                  <a:pt x="3278261" y="1805858"/>
                </a:lnTo>
                <a:lnTo>
                  <a:pt x="3253240" y="1836699"/>
                </a:lnTo>
                <a:lnTo>
                  <a:pt x="3228429" y="1867673"/>
                </a:lnTo>
                <a:lnTo>
                  <a:pt x="3203823" y="1898778"/>
                </a:lnTo>
                <a:lnTo>
                  <a:pt x="3179420" y="1930010"/>
                </a:lnTo>
                <a:lnTo>
                  <a:pt x="3155216" y="1961365"/>
                </a:lnTo>
                <a:lnTo>
                  <a:pt x="3131206" y="1992840"/>
                </a:lnTo>
                <a:lnTo>
                  <a:pt x="3107388" y="2024431"/>
                </a:lnTo>
                <a:lnTo>
                  <a:pt x="3083757" y="2056135"/>
                </a:lnTo>
                <a:lnTo>
                  <a:pt x="3060311" y="2087948"/>
                </a:lnTo>
                <a:lnTo>
                  <a:pt x="3037045" y="2119867"/>
                </a:lnTo>
                <a:lnTo>
                  <a:pt x="3013957" y="2151888"/>
                </a:lnTo>
                <a:lnTo>
                  <a:pt x="2991042" y="2184008"/>
                </a:lnTo>
                <a:lnTo>
                  <a:pt x="2968297" y="2216224"/>
                </a:lnTo>
                <a:lnTo>
                  <a:pt x="2945718" y="2248531"/>
                </a:lnTo>
                <a:lnTo>
                  <a:pt x="2923302" y="2280927"/>
                </a:lnTo>
                <a:lnTo>
                  <a:pt x="2901044" y="2313408"/>
                </a:lnTo>
                <a:lnTo>
                  <a:pt x="2878943" y="2345970"/>
                </a:lnTo>
                <a:lnTo>
                  <a:pt x="2856993" y="2378610"/>
                </a:lnTo>
                <a:lnTo>
                  <a:pt x="2835192" y="2411324"/>
                </a:lnTo>
                <a:lnTo>
                  <a:pt x="2813535" y="2444110"/>
                </a:lnTo>
                <a:lnTo>
                  <a:pt x="2792020" y="2476962"/>
                </a:lnTo>
                <a:lnTo>
                  <a:pt x="2770642" y="2509879"/>
                </a:lnTo>
                <a:lnTo>
                  <a:pt x="2749398" y="2542856"/>
                </a:lnTo>
                <a:lnTo>
                  <a:pt x="2728285" y="2575891"/>
                </a:lnTo>
                <a:lnTo>
                  <a:pt x="2707298" y="2608978"/>
                </a:lnTo>
                <a:lnTo>
                  <a:pt x="2686435" y="2642116"/>
                </a:lnTo>
                <a:lnTo>
                  <a:pt x="2665691" y="2675300"/>
                </a:lnTo>
                <a:lnTo>
                  <a:pt x="2645064" y="2708527"/>
                </a:lnTo>
                <a:lnTo>
                  <a:pt x="2624548" y="2741794"/>
                </a:lnTo>
                <a:lnTo>
                  <a:pt x="2604142" y="2775097"/>
                </a:lnTo>
                <a:lnTo>
                  <a:pt x="2563642" y="2841796"/>
                </a:lnTo>
                <a:lnTo>
                  <a:pt x="2523534" y="2908598"/>
                </a:lnTo>
                <a:lnTo>
                  <a:pt x="2483789" y="2975474"/>
                </a:lnTo>
                <a:lnTo>
                  <a:pt x="2444380" y="3042396"/>
                </a:lnTo>
                <a:lnTo>
                  <a:pt x="2385831" y="3142806"/>
                </a:lnTo>
                <a:lnTo>
                  <a:pt x="2308671" y="3276588"/>
                </a:lnTo>
                <a:lnTo>
                  <a:pt x="2081210" y="3675137"/>
                </a:lnTo>
                <a:lnTo>
                  <a:pt x="1987147" y="3838924"/>
                </a:lnTo>
                <a:lnTo>
                  <a:pt x="1930624" y="3936274"/>
                </a:lnTo>
                <a:lnTo>
                  <a:pt x="1892846" y="4000732"/>
                </a:lnTo>
                <a:lnTo>
                  <a:pt x="1854958" y="4064803"/>
                </a:lnTo>
                <a:lnTo>
                  <a:pt x="1816931" y="4128461"/>
                </a:lnTo>
                <a:lnTo>
                  <a:pt x="1778737" y="4191676"/>
                </a:lnTo>
                <a:lnTo>
                  <a:pt x="1740346" y="4254421"/>
                </a:lnTo>
                <a:lnTo>
                  <a:pt x="1701731" y="4316668"/>
                </a:lnTo>
                <a:lnTo>
                  <a:pt x="1662863" y="4378389"/>
                </a:lnTo>
                <a:lnTo>
                  <a:pt x="1623712" y="4439556"/>
                </a:lnTo>
                <a:lnTo>
                  <a:pt x="1548540" y="4554758"/>
                </a:lnTo>
                <a:lnTo>
                  <a:pt x="1464414" y="4682071"/>
                </a:lnTo>
                <a:lnTo>
                  <a:pt x="1379232" y="4809390"/>
                </a:lnTo>
                <a:lnTo>
                  <a:pt x="1293029" y="4936640"/>
                </a:lnTo>
                <a:lnTo>
                  <a:pt x="1205837" y="5063744"/>
                </a:lnTo>
                <a:lnTo>
                  <a:pt x="1117691" y="5190628"/>
                </a:lnTo>
                <a:lnTo>
                  <a:pt x="1028624" y="5317216"/>
                </a:lnTo>
                <a:lnTo>
                  <a:pt x="938669" y="5443432"/>
                </a:lnTo>
                <a:lnTo>
                  <a:pt x="847860" y="5569200"/>
                </a:lnTo>
                <a:lnTo>
                  <a:pt x="756231" y="5694445"/>
                </a:lnTo>
                <a:lnTo>
                  <a:pt x="663815" y="5819091"/>
                </a:lnTo>
                <a:lnTo>
                  <a:pt x="570645" y="5943062"/>
                </a:lnTo>
                <a:lnTo>
                  <a:pt x="476756" y="6066284"/>
                </a:lnTo>
                <a:lnTo>
                  <a:pt x="382180" y="6188680"/>
                </a:lnTo>
                <a:lnTo>
                  <a:pt x="286951" y="6310174"/>
                </a:lnTo>
                <a:lnTo>
                  <a:pt x="191103" y="6430692"/>
                </a:lnTo>
                <a:lnTo>
                  <a:pt x="94669" y="6550157"/>
                </a:lnTo>
                <a:lnTo>
                  <a:pt x="0" y="6665681"/>
                </a:lnTo>
                <a:lnTo>
                  <a:pt x="7153585" y="6665681"/>
                </a:lnTo>
                <a:lnTo>
                  <a:pt x="7153585" y="0"/>
                </a:lnTo>
                <a:close/>
              </a:path>
            </a:pathLst>
          </a:custGeom>
          <a:solidFill>
            <a:schemeClr val="bg1">
              <a:alpha val="50000"/>
            </a:schemeClr>
          </a:solidFill>
        </p:spPr>
        <p:txBody>
          <a:bodyPr wrap="square" lIns="0" tIns="0" rIns="0" bIns="0" rtlCol="0"/>
          <a:lstStyle/>
          <a:p>
            <a:endParaRPr>
              <a:solidFill>
                <a:schemeClr val="bg1">
                  <a:lumMod val="95000"/>
                </a:schemeClr>
              </a:solidFill>
            </a:endParaRPr>
          </a:p>
        </p:txBody>
      </p:sp>
      <p:sp>
        <p:nvSpPr>
          <p:cNvPr id="11" name="Titel 1">
            <a:extLst>
              <a:ext uri="{FF2B5EF4-FFF2-40B4-BE49-F238E27FC236}">
                <a16:creationId xmlns:a16="http://schemas.microsoft.com/office/drawing/2014/main" id="{DFFA10CD-CE68-45C9-E35F-CB32F05459D3}"/>
              </a:ext>
            </a:extLst>
          </p:cNvPr>
          <p:cNvSpPr txBox="1">
            <a:spLocks/>
          </p:cNvSpPr>
          <p:nvPr userDrawn="1"/>
        </p:nvSpPr>
        <p:spPr>
          <a:xfrm>
            <a:off x="399922" y="2138966"/>
            <a:ext cx="4409145" cy="1725277"/>
          </a:xfrm>
          <a:prstGeom prst="rect">
            <a:avLst/>
          </a:prstGeom>
        </p:spPr>
        <p:txBody>
          <a:bodyPr anchor="b">
            <a:noAutofit/>
          </a:bodyPr>
          <a:lstStyle>
            <a:lvl1pPr algn="l" defTabSz="914400" rtl="0" eaLnBrk="1" latinLnBrk="0" hangingPunct="1">
              <a:lnSpc>
                <a:spcPct val="90000"/>
              </a:lnSpc>
              <a:spcBef>
                <a:spcPct val="0"/>
              </a:spcBef>
              <a:buNone/>
              <a:defRPr sz="6000" b="0" i="0" kern="1200">
                <a:solidFill>
                  <a:srgbClr val="2C3051"/>
                </a:solidFill>
                <a:latin typeface="Avenir" panose="02000503020000020003" pitchFamily="2" charset="0"/>
                <a:ea typeface="+mj-ea"/>
                <a:cs typeface="+mj-cs"/>
              </a:defRPr>
            </a:lvl1pPr>
          </a:lstStyle>
          <a:p>
            <a:endParaRPr lang="nl-BE"/>
          </a:p>
        </p:txBody>
      </p:sp>
      <p:pic>
        <p:nvPicPr>
          <p:cNvPr id="12" name="Afbeelding 28">
            <a:extLst>
              <a:ext uri="{FF2B5EF4-FFF2-40B4-BE49-F238E27FC236}">
                <a16:creationId xmlns:a16="http://schemas.microsoft.com/office/drawing/2014/main" id="{04C644F1-3747-0290-5EE3-AAD585D412C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
        <p:nvSpPr>
          <p:cNvPr id="14" name="TextBox 13">
            <a:extLst>
              <a:ext uri="{FF2B5EF4-FFF2-40B4-BE49-F238E27FC236}">
                <a16:creationId xmlns:a16="http://schemas.microsoft.com/office/drawing/2014/main" id="{7F3B95A2-ED2C-A76F-7AC1-B0A589852E58}"/>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pic>
        <p:nvPicPr>
          <p:cNvPr id="15" name="Afbeelding 9">
            <a:extLst>
              <a:ext uri="{FF2B5EF4-FFF2-40B4-BE49-F238E27FC236}">
                <a16:creationId xmlns:a16="http://schemas.microsoft.com/office/drawing/2014/main" id="{B4F767CF-9AB1-FE98-5FD1-044B7FB08C54}"/>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6" name="Straight Connector 15">
            <a:extLst>
              <a:ext uri="{FF2B5EF4-FFF2-40B4-BE49-F238E27FC236}">
                <a16:creationId xmlns:a16="http://schemas.microsoft.com/office/drawing/2014/main" id="{C14D8681-0F21-A256-61C3-ADEE28956767}"/>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0" name="Titel 1">
            <a:extLst>
              <a:ext uri="{FF2B5EF4-FFF2-40B4-BE49-F238E27FC236}">
                <a16:creationId xmlns:a16="http://schemas.microsoft.com/office/drawing/2014/main" id="{D65FBC3B-AE84-C97A-2123-A126B5E9E01C}"/>
              </a:ext>
            </a:extLst>
          </p:cNvPr>
          <p:cNvSpPr>
            <a:spLocks noGrp="1"/>
          </p:cNvSpPr>
          <p:nvPr>
            <p:ph type="ctrTitle"/>
          </p:nvPr>
        </p:nvSpPr>
        <p:spPr>
          <a:xfrm>
            <a:off x="399922" y="2161077"/>
            <a:ext cx="5443315" cy="1725277"/>
          </a:xfrm>
          <a:prstGeom prst="rect">
            <a:avLst/>
          </a:prstGeom>
        </p:spPr>
        <p:txBody>
          <a:bodyPr anchor="b">
            <a:noAutofit/>
          </a:bodyPr>
          <a:lstStyle>
            <a:lvl1pPr algn="l">
              <a:defRPr sz="4000" b="1" i="0">
                <a:solidFill>
                  <a:srgbClr val="2C3051"/>
                </a:solidFill>
                <a:latin typeface="Avenir LT Std 55 Roman" panose="020B0503020203020204" pitchFamily="34" charset="0"/>
              </a:defRPr>
            </a:lvl1pPr>
          </a:lstStyle>
          <a:p>
            <a:r>
              <a:rPr lang="fr-FR"/>
              <a:t>Modifiez le style du titre</a:t>
            </a:r>
            <a:endParaRPr lang="nl-BE"/>
          </a:p>
        </p:txBody>
      </p:sp>
    </p:spTree>
    <p:extLst>
      <p:ext uri="{BB962C8B-B14F-4D97-AF65-F5344CB8AC3E}">
        <p14:creationId xmlns:p14="http://schemas.microsoft.com/office/powerpoint/2010/main" val="4209489837"/>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TitlePage-1">
    <p:spTree>
      <p:nvGrpSpPr>
        <p:cNvPr id="1" name=""/>
        <p:cNvGrpSpPr/>
        <p:nvPr/>
      </p:nvGrpSpPr>
      <p:grpSpPr>
        <a:xfrm>
          <a:off x="0" y="0"/>
          <a:ext cx="0" cy="0"/>
          <a:chOff x="0" y="0"/>
          <a:chExt cx="0" cy="0"/>
        </a:xfrm>
      </p:grpSpPr>
      <p:sp>
        <p:nvSpPr>
          <p:cNvPr id="12" name="Tekstvak 11">
            <a:extLst>
              <a:ext uri="{FF2B5EF4-FFF2-40B4-BE49-F238E27FC236}">
                <a16:creationId xmlns:a16="http://schemas.microsoft.com/office/drawing/2014/main" id="{EF548E58-5FB2-B96B-D2FF-D5BA8263196D}"/>
              </a:ext>
            </a:extLst>
          </p:cNvPr>
          <p:cNvSpPr txBox="1"/>
          <p:nvPr userDrawn="1"/>
        </p:nvSpPr>
        <p:spPr>
          <a:xfrm>
            <a:off x="7732643" y="3776870"/>
            <a:ext cx="184731" cy="369332"/>
          </a:xfrm>
          <a:prstGeom prst="rect">
            <a:avLst/>
          </a:prstGeom>
          <a:noFill/>
        </p:spPr>
        <p:txBody>
          <a:bodyPr wrap="none" rtlCol="0">
            <a:spAutoFit/>
          </a:bodyPr>
          <a:lstStyle/>
          <a:p>
            <a:endParaRPr lang="nl-BE"/>
          </a:p>
        </p:txBody>
      </p:sp>
      <p:sp>
        <p:nvSpPr>
          <p:cNvPr id="28" name="object 2">
            <a:extLst>
              <a:ext uri="{FF2B5EF4-FFF2-40B4-BE49-F238E27FC236}">
                <a16:creationId xmlns:a16="http://schemas.microsoft.com/office/drawing/2014/main" id="{9252B0C0-2EE4-4194-40C9-9036C41C4FF6}"/>
              </a:ext>
            </a:extLst>
          </p:cNvPr>
          <p:cNvSpPr/>
          <p:nvPr userDrawn="1"/>
        </p:nvSpPr>
        <p:spPr>
          <a:xfrm>
            <a:off x="-1" y="2829"/>
            <a:ext cx="4092316" cy="2410587"/>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chemeClr val="bg1"/>
          </a:solidFill>
        </p:spPr>
        <p:txBody>
          <a:bodyPr wrap="square" lIns="0" tIns="0" rIns="0" bIns="0" rtlCol="0"/>
          <a:lstStyle/>
          <a:p>
            <a:endParaRPr/>
          </a:p>
        </p:txBody>
      </p:sp>
      <p:sp>
        <p:nvSpPr>
          <p:cNvPr id="38" name="Titel 19">
            <a:extLst>
              <a:ext uri="{FF2B5EF4-FFF2-40B4-BE49-F238E27FC236}">
                <a16:creationId xmlns:a16="http://schemas.microsoft.com/office/drawing/2014/main" id="{B71590A5-B9C3-E975-2D4A-48F604E7C30C}"/>
              </a:ext>
            </a:extLst>
          </p:cNvPr>
          <p:cNvSpPr>
            <a:spLocks noGrp="1"/>
          </p:cNvSpPr>
          <p:nvPr>
            <p:ph type="title"/>
          </p:nvPr>
        </p:nvSpPr>
        <p:spPr>
          <a:xfrm>
            <a:off x="4173560" y="5152572"/>
            <a:ext cx="7556740" cy="744858"/>
          </a:xfrm>
          <a:prstGeom prst="rect">
            <a:avLst/>
          </a:prstGeom>
        </p:spPr>
        <p:txBody>
          <a:bodyPr>
            <a:normAutofit/>
          </a:bodyPr>
          <a:lstStyle>
            <a:lvl1pPr algn="r">
              <a:defRPr sz="6500" b="0" i="0">
                <a:latin typeface="Avenir" panose="02000503020000020003"/>
              </a:defRPr>
            </a:lvl1pPr>
          </a:lstStyle>
          <a:p>
            <a:r>
              <a:rPr lang="fr-FR"/>
              <a:t>Modifiez le style du titre</a:t>
            </a:r>
            <a:endParaRPr lang="nl-BE"/>
          </a:p>
        </p:txBody>
      </p:sp>
      <p:pic>
        <p:nvPicPr>
          <p:cNvPr id="3" name="Picture 2">
            <a:extLst>
              <a:ext uri="{FF2B5EF4-FFF2-40B4-BE49-F238E27FC236}">
                <a16:creationId xmlns:a16="http://schemas.microsoft.com/office/drawing/2014/main" id="{F5AA11E8-9192-ACC5-8851-D916F6111BB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0" y="0"/>
            <a:ext cx="7732642" cy="6887880"/>
          </a:xfrm>
          <a:prstGeom prst="rect">
            <a:avLst/>
          </a:prstGeom>
        </p:spPr>
      </p:pic>
      <p:sp>
        <p:nvSpPr>
          <p:cNvPr id="13" name="object 2">
            <a:extLst>
              <a:ext uri="{FF2B5EF4-FFF2-40B4-BE49-F238E27FC236}">
                <a16:creationId xmlns:a16="http://schemas.microsoft.com/office/drawing/2014/main" id="{C4741B22-5A50-96A7-0AB3-A7EDFF787095}"/>
              </a:ext>
            </a:extLst>
          </p:cNvPr>
          <p:cNvSpPr/>
          <p:nvPr userDrawn="1"/>
        </p:nvSpPr>
        <p:spPr>
          <a:xfrm>
            <a:off x="-1" y="0"/>
            <a:ext cx="4092316" cy="2410587"/>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chemeClr val="bg1"/>
          </a:solidFill>
        </p:spPr>
        <p:txBody>
          <a:bodyPr wrap="square" lIns="0" tIns="0" rIns="0" bIns="0" rtlCol="0"/>
          <a:lstStyle/>
          <a:p>
            <a:endParaRPr/>
          </a:p>
        </p:txBody>
      </p:sp>
      <p:pic>
        <p:nvPicPr>
          <p:cNvPr id="17" name="Afbeelding 28">
            <a:extLst>
              <a:ext uri="{FF2B5EF4-FFF2-40B4-BE49-F238E27FC236}">
                <a16:creationId xmlns:a16="http://schemas.microsoft.com/office/drawing/2014/main" id="{DA96151D-153E-3436-1853-C1C5ECCE49FA}"/>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399922" y="417439"/>
            <a:ext cx="1449863" cy="773260"/>
          </a:xfrm>
          <a:prstGeom prst="rect">
            <a:avLst/>
          </a:prstGeom>
        </p:spPr>
      </p:pic>
      <p:sp>
        <p:nvSpPr>
          <p:cNvPr id="31" name="TextBox 30">
            <a:extLst>
              <a:ext uri="{FF2B5EF4-FFF2-40B4-BE49-F238E27FC236}">
                <a16:creationId xmlns:a16="http://schemas.microsoft.com/office/drawing/2014/main" id="{7C7D7F11-4B07-1C45-6E8B-255E5AADFD9C}"/>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pic>
        <p:nvPicPr>
          <p:cNvPr id="32" name="Afbeelding 9">
            <a:extLst>
              <a:ext uri="{FF2B5EF4-FFF2-40B4-BE49-F238E27FC236}">
                <a16:creationId xmlns:a16="http://schemas.microsoft.com/office/drawing/2014/main" id="{F144CBC5-FD5A-F742-C375-38B9032A62D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33" name="Straight Connector 32">
            <a:extLst>
              <a:ext uri="{FF2B5EF4-FFF2-40B4-BE49-F238E27FC236}">
                <a16:creationId xmlns:a16="http://schemas.microsoft.com/office/drawing/2014/main" id="{F0E5428B-D8D3-A9FF-BFA8-6E97F9D2DBDF}"/>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188743"/>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2_ContentPage+Image">
    <p:spTree>
      <p:nvGrpSpPr>
        <p:cNvPr id="1" name=""/>
        <p:cNvGrpSpPr/>
        <p:nvPr/>
      </p:nvGrpSpPr>
      <p:grpSpPr>
        <a:xfrm>
          <a:off x="0" y="0"/>
          <a:ext cx="0" cy="0"/>
          <a:chOff x="0" y="0"/>
          <a:chExt cx="0" cy="0"/>
        </a:xfrm>
      </p:grpSpPr>
      <p:pic>
        <p:nvPicPr>
          <p:cNvPr id="24" name="Afbeelding 23">
            <a:extLst>
              <a:ext uri="{FF2B5EF4-FFF2-40B4-BE49-F238E27FC236}">
                <a16:creationId xmlns:a16="http://schemas.microsoft.com/office/drawing/2014/main" id="{E3554B7D-52B0-F6C3-CA8B-A419B665E96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095998" y="9768"/>
            <a:ext cx="6096002" cy="6873622"/>
          </a:xfrm>
          <a:prstGeom prst="rect">
            <a:avLst/>
          </a:prstGeom>
        </p:spPr>
      </p:pic>
      <p:sp>
        <p:nvSpPr>
          <p:cNvPr id="21" name="object 2">
            <a:extLst>
              <a:ext uri="{FF2B5EF4-FFF2-40B4-BE49-F238E27FC236}">
                <a16:creationId xmlns:a16="http://schemas.microsoft.com/office/drawing/2014/main" id="{7FB5D4F0-26ED-CC75-D041-B96DBFB98F5E}"/>
              </a:ext>
            </a:extLst>
          </p:cNvPr>
          <p:cNvSpPr/>
          <p:nvPr userDrawn="1"/>
        </p:nvSpPr>
        <p:spPr>
          <a:xfrm>
            <a:off x="-722" y="-15"/>
            <a:ext cx="12222913" cy="6883405"/>
          </a:xfrm>
          <a:custGeom>
            <a:avLst/>
            <a:gdLst>
              <a:gd name="connsiteX0" fmla="*/ 8631301 w 8631301"/>
              <a:gd name="connsiteY0" fmla="*/ 0 h 6687210"/>
              <a:gd name="connsiteX1" fmla="*/ 0 w 8631301"/>
              <a:gd name="connsiteY1" fmla="*/ 0 h 6687210"/>
              <a:gd name="connsiteX2" fmla="*/ 0 w 8631301"/>
              <a:gd name="connsiteY2" fmla="*/ 5367969 h 6687210"/>
              <a:gd name="connsiteX3" fmla="*/ 1556981 w 8631301"/>
              <a:gd name="connsiteY3" fmla="*/ 6687210 h 6687210"/>
              <a:gd name="connsiteX4" fmla="*/ 1622552 w 8631301"/>
              <a:gd name="connsiteY4" fmla="*/ 6680790 h 6687210"/>
              <a:gd name="connsiteX5" fmla="*/ 1687395 w 8631301"/>
              <a:gd name="connsiteY5" fmla="*/ 6673902 h 6687210"/>
              <a:gd name="connsiteX6" fmla="*/ 1751517 w 8631301"/>
              <a:gd name="connsiteY6" fmla="*/ 6666549 h 6687210"/>
              <a:gd name="connsiteX7" fmla="*/ 1814923 w 8631301"/>
              <a:gd name="connsiteY7" fmla="*/ 6658735 h 6687210"/>
              <a:gd name="connsiteX8" fmla="*/ 1877621 w 8631301"/>
              <a:gd name="connsiteY8" fmla="*/ 6650463 h 6687210"/>
              <a:gd name="connsiteX9" fmla="*/ 1939616 w 8631301"/>
              <a:gd name="connsiteY9" fmla="*/ 6641737 h 6687210"/>
              <a:gd name="connsiteX10" fmla="*/ 2000915 w 8631301"/>
              <a:gd name="connsiteY10" fmla="*/ 6632561 h 6687210"/>
              <a:gd name="connsiteX11" fmla="*/ 2061524 w 8631301"/>
              <a:gd name="connsiteY11" fmla="*/ 6622937 h 6687210"/>
              <a:gd name="connsiteX12" fmla="*/ 2121449 w 8631301"/>
              <a:gd name="connsiteY12" fmla="*/ 6612869 h 6687210"/>
              <a:gd name="connsiteX13" fmla="*/ 2180698 w 8631301"/>
              <a:gd name="connsiteY13" fmla="*/ 6602362 h 6687210"/>
              <a:gd name="connsiteX14" fmla="*/ 2239276 w 8631301"/>
              <a:gd name="connsiteY14" fmla="*/ 6591417 h 6687210"/>
              <a:gd name="connsiteX15" fmla="*/ 2297189 w 8631301"/>
              <a:gd name="connsiteY15" fmla="*/ 6580040 h 6687210"/>
              <a:gd name="connsiteX16" fmla="*/ 2354444 w 8631301"/>
              <a:gd name="connsiteY16" fmla="*/ 6568233 h 6687210"/>
              <a:gd name="connsiteX17" fmla="*/ 2411048 w 8631301"/>
              <a:gd name="connsiteY17" fmla="*/ 6555999 h 6687210"/>
              <a:gd name="connsiteX18" fmla="*/ 2467006 w 8631301"/>
              <a:gd name="connsiteY18" fmla="*/ 6543344 h 6687210"/>
              <a:gd name="connsiteX19" fmla="*/ 2522325 w 8631301"/>
              <a:gd name="connsiteY19" fmla="*/ 6530269 h 6687210"/>
              <a:gd name="connsiteX20" fmla="*/ 2577011 w 8631301"/>
              <a:gd name="connsiteY20" fmla="*/ 6516778 h 6687210"/>
              <a:gd name="connsiteX21" fmla="*/ 2631071 w 8631301"/>
              <a:gd name="connsiteY21" fmla="*/ 6502876 h 6687210"/>
              <a:gd name="connsiteX22" fmla="*/ 2684511 w 8631301"/>
              <a:gd name="connsiteY22" fmla="*/ 6488565 h 6687210"/>
              <a:gd name="connsiteX23" fmla="*/ 2737336 w 8631301"/>
              <a:gd name="connsiteY23" fmla="*/ 6473849 h 6687210"/>
              <a:gd name="connsiteX24" fmla="*/ 2789555 w 8631301"/>
              <a:gd name="connsiteY24" fmla="*/ 6458731 h 6687210"/>
              <a:gd name="connsiteX25" fmla="*/ 2841173 w 8631301"/>
              <a:gd name="connsiteY25" fmla="*/ 6443216 h 6687210"/>
              <a:gd name="connsiteX26" fmla="*/ 2892195 w 8631301"/>
              <a:gd name="connsiteY26" fmla="*/ 6427305 h 6687210"/>
              <a:gd name="connsiteX27" fmla="*/ 2942630 w 8631301"/>
              <a:gd name="connsiteY27" fmla="*/ 6411004 h 6687210"/>
              <a:gd name="connsiteX28" fmla="*/ 2992482 w 8631301"/>
              <a:gd name="connsiteY28" fmla="*/ 6394316 h 6687210"/>
              <a:gd name="connsiteX29" fmla="*/ 3041759 w 8631301"/>
              <a:gd name="connsiteY29" fmla="*/ 6377243 h 6687210"/>
              <a:gd name="connsiteX30" fmla="*/ 3090466 w 8631301"/>
              <a:gd name="connsiteY30" fmla="*/ 6359791 h 6687210"/>
              <a:gd name="connsiteX31" fmla="*/ 3138610 w 8631301"/>
              <a:gd name="connsiteY31" fmla="*/ 6341961 h 6687210"/>
              <a:gd name="connsiteX32" fmla="*/ 3186198 w 8631301"/>
              <a:gd name="connsiteY32" fmla="*/ 6323757 h 6687210"/>
              <a:gd name="connsiteX33" fmla="*/ 3233235 w 8631301"/>
              <a:gd name="connsiteY33" fmla="*/ 6305184 h 6687210"/>
              <a:gd name="connsiteX34" fmla="*/ 3279728 w 8631301"/>
              <a:gd name="connsiteY34" fmla="*/ 6286245 h 6687210"/>
              <a:gd name="connsiteX35" fmla="*/ 3325684 w 8631301"/>
              <a:gd name="connsiteY35" fmla="*/ 6266942 h 6687210"/>
              <a:gd name="connsiteX36" fmla="*/ 3371108 w 8631301"/>
              <a:gd name="connsiteY36" fmla="*/ 6247281 h 6687210"/>
              <a:gd name="connsiteX37" fmla="*/ 3416007 w 8631301"/>
              <a:gd name="connsiteY37" fmla="*/ 6227263 h 6687210"/>
              <a:gd name="connsiteX38" fmla="*/ 3460387 w 8631301"/>
              <a:gd name="connsiteY38" fmla="*/ 6206893 h 6687210"/>
              <a:gd name="connsiteX39" fmla="*/ 3504255 w 8631301"/>
              <a:gd name="connsiteY39" fmla="*/ 6186174 h 6687210"/>
              <a:gd name="connsiteX40" fmla="*/ 3547617 w 8631301"/>
              <a:gd name="connsiteY40" fmla="*/ 6165110 h 6687210"/>
              <a:gd name="connsiteX41" fmla="*/ 3590480 w 8631301"/>
              <a:gd name="connsiteY41" fmla="*/ 6143704 h 6687210"/>
              <a:gd name="connsiteX42" fmla="*/ 3632849 w 8631301"/>
              <a:gd name="connsiteY42" fmla="*/ 6121960 h 6687210"/>
              <a:gd name="connsiteX43" fmla="*/ 3674731 w 8631301"/>
              <a:gd name="connsiteY43" fmla="*/ 6099881 h 6687210"/>
              <a:gd name="connsiteX44" fmla="*/ 3716133 w 8631301"/>
              <a:gd name="connsiteY44" fmla="*/ 6077471 h 6687210"/>
              <a:gd name="connsiteX45" fmla="*/ 3757060 w 8631301"/>
              <a:gd name="connsiteY45" fmla="*/ 6054733 h 6687210"/>
              <a:gd name="connsiteX46" fmla="*/ 3797519 w 8631301"/>
              <a:gd name="connsiteY46" fmla="*/ 6031671 h 6687210"/>
              <a:gd name="connsiteX47" fmla="*/ 3837517 w 8631301"/>
              <a:gd name="connsiteY47" fmla="*/ 6008288 h 6687210"/>
              <a:gd name="connsiteX48" fmla="*/ 3877059 w 8631301"/>
              <a:gd name="connsiteY48" fmla="*/ 5984588 h 6687210"/>
              <a:gd name="connsiteX49" fmla="*/ 3916152 w 8631301"/>
              <a:gd name="connsiteY49" fmla="*/ 5960574 h 6687210"/>
              <a:gd name="connsiteX50" fmla="*/ 3954803 w 8631301"/>
              <a:gd name="connsiteY50" fmla="*/ 5936250 h 6687210"/>
              <a:gd name="connsiteX51" fmla="*/ 3993018 w 8631301"/>
              <a:gd name="connsiteY51" fmla="*/ 5911619 h 6687210"/>
              <a:gd name="connsiteX52" fmla="*/ 4030802 w 8631301"/>
              <a:gd name="connsiteY52" fmla="*/ 5886685 h 6687210"/>
              <a:gd name="connsiteX53" fmla="*/ 4068163 w 8631301"/>
              <a:gd name="connsiteY53" fmla="*/ 5861452 h 6687210"/>
              <a:gd name="connsiteX54" fmla="*/ 4105107 w 8631301"/>
              <a:gd name="connsiteY54" fmla="*/ 5835922 h 6687210"/>
              <a:gd name="connsiteX55" fmla="*/ 4141640 w 8631301"/>
              <a:gd name="connsiteY55" fmla="*/ 5810100 h 6687210"/>
              <a:gd name="connsiteX56" fmla="*/ 4177768 w 8631301"/>
              <a:gd name="connsiteY56" fmla="*/ 5783988 h 6687210"/>
              <a:gd name="connsiteX57" fmla="*/ 4213498 w 8631301"/>
              <a:gd name="connsiteY57" fmla="*/ 5757591 h 6687210"/>
              <a:gd name="connsiteX58" fmla="*/ 4248836 w 8631301"/>
              <a:gd name="connsiteY58" fmla="*/ 5730912 h 6687210"/>
              <a:gd name="connsiteX59" fmla="*/ 4283788 w 8631301"/>
              <a:gd name="connsiteY59" fmla="*/ 5703955 h 6687210"/>
              <a:gd name="connsiteX60" fmla="*/ 4318361 w 8631301"/>
              <a:gd name="connsiteY60" fmla="*/ 5676722 h 6687210"/>
              <a:gd name="connsiteX61" fmla="*/ 4352561 w 8631301"/>
              <a:gd name="connsiteY61" fmla="*/ 5649218 h 6687210"/>
              <a:gd name="connsiteX62" fmla="*/ 4386395 w 8631301"/>
              <a:gd name="connsiteY62" fmla="*/ 5621446 h 6687210"/>
              <a:gd name="connsiteX63" fmla="*/ 4419869 w 8631301"/>
              <a:gd name="connsiteY63" fmla="*/ 5593409 h 6687210"/>
              <a:gd name="connsiteX64" fmla="*/ 4452988 w 8631301"/>
              <a:gd name="connsiteY64" fmla="*/ 5565111 h 6687210"/>
              <a:gd name="connsiteX65" fmla="*/ 4485760 w 8631301"/>
              <a:gd name="connsiteY65" fmla="*/ 5536556 h 6687210"/>
              <a:gd name="connsiteX66" fmla="*/ 4518191 w 8631301"/>
              <a:gd name="connsiteY66" fmla="*/ 5507747 h 6687210"/>
              <a:gd name="connsiteX67" fmla="*/ 4550287 w 8631301"/>
              <a:gd name="connsiteY67" fmla="*/ 5478687 h 6687210"/>
              <a:gd name="connsiteX68" fmla="*/ 4582054 w 8631301"/>
              <a:gd name="connsiteY68" fmla="*/ 5449380 h 6687210"/>
              <a:gd name="connsiteX69" fmla="*/ 4613500 w 8631301"/>
              <a:gd name="connsiteY69" fmla="*/ 5419830 h 6687210"/>
              <a:gd name="connsiteX70" fmla="*/ 4644629 w 8631301"/>
              <a:gd name="connsiteY70" fmla="*/ 5390040 h 6687210"/>
              <a:gd name="connsiteX71" fmla="*/ 4675449 w 8631301"/>
              <a:gd name="connsiteY71" fmla="*/ 5360014 h 6687210"/>
              <a:gd name="connsiteX72" fmla="*/ 4705966 w 8631301"/>
              <a:gd name="connsiteY72" fmla="*/ 5329755 h 6687210"/>
              <a:gd name="connsiteX73" fmla="*/ 4736185 w 8631301"/>
              <a:gd name="connsiteY73" fmla="*/ 5299266 h 6687210"/>
              <a:gd name="connsiteX74" fmla="*/ 4766115 w 8631301"/>
              <a:gd name="connsiteY74" fmla="*/ 5268551 h 6687210"/>
              <a:gd name="connsiteX75" fmla="*/ 4795760 w 8631301"/>
              <a:gd name="connsiteY75" fmla="*/ 5237614 h 6687210"/>
              <a:gd name="connsiteX76" fmla="*/ 4825127 w 8631301"/>
              <a:gd name="connsiteY76" fmla="*/ 5206458 h 6687210"/>
              <a:gd name="connsiteX77" fmla="*/ 4854223 w 8631301"/>
              <a:gd name="connsiteY77" fmla="*/ 5175087 h 6687210"/>
              <a:gd name="connsiteX78" fmla="*/ 4883054 w 8631301"/>
              <a:gd name="connsiteY78" fmla="*/ 5143504 h 6687210"/>
              <a:gd name="connsiteX79" fmla="*/ 4911626 w 8631301"/>
              <a:gd name="connsiteY79" fmla="*/ 5111713 h 6687210"/>
              <a:gd name="connsiteX80" fmla="*/ 4939945 w 8631301"/>
              <a:gd name="connsiteY80" fmla="*/ 5079717 h 6687210"/>
              <a:gd name="connsiteX81" fmla="*/ 4968018 w 8631301"/>
              <a:gd name="connsiteY81" fmla="*/ 5047519 h 6687210"/>
              <a:gd name="connsiteX82" fmla="*/ 4995852 w 8631301"/>
              <a:gd name="connsiteY82" fmla="*/ 5015124 h 6687210"/>
              <a:gd name="connsiteX83" fmla="*/ 5023452 w 8631301"/>
              <a:gd name="connsiteY83" fmla="*/ 4982535 h 6687210"/>
              <a:gd name="connsiteX84" fmla="*/ 5050824 w 8631301"/>
              <a:gd name="connsiteY84" fmla="*/ 4949755 h 6687210"/>
              <a:gd name="connsiteX85" fmla="*/ 5077976 w 8631301"/>
              <a:gd name="connsiteY85" fmla="*/ 4916787 h 6687210"/>
              <a:gd name="connsiteX86" fmla="*/ 5104914 w 8631301"/>
              <a:gd name="connsiteY86" fmla="*/ 4883636 h 6687210"/>
              <a:gd name="connsiteX87" fmla="*/ 5131644 w 8631301"/>
              <a:gd name="connsiteY87" fmla="*/ 4850305 h 6687210"/>
              <a:gd name="connsiteX88" fmla="*/ 5158171 w 8631301"/>
              <a:gd name="connsiteY88" fmla="*/ 4816797 h 6687210"/>
              <a:gd name="connsiteX89" fmla="*/ 5210647 w 8631301"/>
              <a:gd name="connsiteY89" fmla="*/ 4749265 h 6687210"/>
              <a:gd name="connsiteX90" fmla="*/ 5262391 w 8631301"/>
              <a:gd name="connsiteY90" fmla="*/ 4681068 h 6687210"/>
              <a:gd name="connsiteX91" fmla="*/ 5313455 w 8631301"/>
              <a:gd name="connsiteY91" fmla="*/ 4612234 h 6687210"/>
              <a:gd name="connsiteX92" fmla="*/ 5363889 w 8631301"/>
              <a:gd name="connsiteY92" fmla="*/ 4542793 h 6687210"/>
              <a:gd name="connsiteX93" fmla="*/ 5413745 w 8631301"/>
              <a:gd name="connsiteY93" fmla="*/ 4472771 h 6687210"/>
              <a:gd name="connsiteX94" fmla="*/ 5463072 w 8631301"/>
              <a:gd name="connsiteY94" fmla="*/ 4402196 h 6687210"/>
              <a:gd name="connsiteX95" fmla="*/ 5511922 w 8631301"/>
              <a:gd name="connsiteY95" fmla="*/ 4331098 h 6687210"/>
              <a:gd name="connsiteX96" fmla="*/ 5560344 w 8631301"/>
              <a:gd name="connsiteY96" fmla="*/ 4259503 h 6687210"/>
              <a:gd name="connsiteX97" fmla="*/ 5608391 w 8631301"/>
              <a:gd name="connsiteY97" fmla="*/ 4187441 h 6687210"/>
              <a:gd name="connsiteX98" fmla="*/ 5679867 w 8631301"/>
              <a:gd name="connsiteY98" fmla="*/ 4078531 h 6687210"/>
              <a:gd name="connsiteX99" fmla="*/ 5750781 w 8631301"/>
              <a:gd name="connsiteY99" fmla="*/ 3968727 h 6687210"/>
              <a:gd name="connsiteX100" fmla="*/ 5868190 w 8631301"/>
              <a:gd name="connsiteY100" fmla="*/ 3783989 h 6687210"/>
              <a:gd name="connsiteX101" fmla="*/ 6197916 w 8631301"/>
              <a:gd name="connsiteY101" fmla="*/ 3258640 h 6687210"/>
              <a:gd name="connsiteX102" fmla="*/ 6294137 w 8631301"/>
              <a:gd name="connsiteY102" fmla="*/ 3107321 h 6687210"/>
              <a:gd name="connsiteX103" fmla="*/ 6367357 w 8631301"/>
              <a:gd name="connsiteY103" fmla="*/ 2993735 h 6687210"/>
              <a:gd name="connsiteX104" fmla="*/ 6447904 w 8631301"/>
              <a:gd name="connsiteY104" fmla="*/ 2869788 h 6687210"/>
              <a:gd name="connsiteX105" fmla="*/ 6558874 w 8631301"/>
              <a:gd name="connsiteY105" fmla="*/ 2696807 h 6687210"/>
              <a:gd name="connsiteX106" fmla="*/ 6970940 w 8631301"/>
              <a:gd name="connsiteY106" fmla="*/ 2045274 h 6687210"/>
              <a:gd name="connsiteX107" fmla="*/ 7081462 w 8631301"/>
              <a:gd name="connsiteY107" fmla="*/ 1872743 h 6687210"/>
              <a:gd name="connsiteX108" fmla="*/ 7164986 w 8631301"/>
              <a:gd name="connsiteY108" fmla="*/ 1744202 h 6687210"/>
              <a:gd name="connsiteX109" fmla="*/ 7221058 w 8631301"/>
              <a:gd name="connsiteY109" fmla="*/ 1659017 h 6687210"/>
              <a:gd name="connsiteX110" fmla="*/ 7277496 w 8631301"/>
              <a:gd name="connsiteY110" fmla="*/ 1574303 h 6687210"/>
              <a:gd name="connsiteX111" fmla="*/ 7334350 w 8631301"/>
              <a:gd name="connsiteY111" fmla="*/ 1490113 h 6687210"/>
              <a:gd name="connsiteX112" fmla="*/ 7391664 w 8631301"/>
              <a:gd name="connsiteY112" fmla="*/ 1406503 h 6687210"/>
              <a:gd name="connsiteX113" fmla="*/ 7449488 w 8631301"/>
              <a:gd name="connsiteY113" fmla="*/ 1323526 h 6687210"/>
              <a:gd name="connsiteX114" fmla="*/ 7507868 w 8631301"/>
              <a:gd name="connsiteY114" fmla="*/ 1241237 h 6687210"/>
              <a:gd name="connsiteX115" fmla="*/ 7566851 w 8631301"/>
              <a:gd name="connsiteY115" fmla="*/ 1159689 h 6687210"/>
              <a:gd name="connsiteX116" fmla="*/ 7596584 w 8631301"/>
              <a:gd name="connsiteY116" fmla="*/ 1119210 h 6687210"/>
              <a:gd name="connsiteX117" fmla="*/ 7626486 w 8631301"/>
              <a:gd name="connsiteY117" fmla="*/ 1078937 h 6687210"/>
              <a:gd name="connsiteX118" fmla="*/ 7656562 w 8631301"/>
              <a:gd name="connsiteY118" fmla="*/ 1038876 h 6687210"/>
              <a:gd name="connsiteX119" fmla="*/ 7686818 w 8631301"/>
              <a:gd name="connsiteY119" fmla="*/ 999035 h 6687210"/>
              <a:gd name="connsiteX120" fmla="*/ 7717261 w 8631301"/>
              <a:gd name="connsiteY120" fmla="*/ 959419 h 6687210"/>
              <a:gd name="connsiteX121" fmla="*/ 7747897 w 8631301"/>
              <a:gd name="connsiteY121" fmla="*/ 920037 h 6687210"/>
              <a:gd name="connsiteX122" fmla="*/ 7778730 w 8631301"/>
              <a:gd name="connsiteY122" fmla="*/ 880894 h 6687210"/>
              <a:gd name="connsiteX123" fmla="*/ 7809768 w 8631301"/>
              <a:gd name="connsiteY123" fmla="*/ 841997 h 6687210"/>
              <a:gd name="connsiteX124" fmla="*/ 7841015 w 8631301"/>
              <a:gd name="connsiteY124" fmla="*/ 803354 h 6687210"/>
              <a:gd name="connsiteX125" fmla="*/ 7872479 w 8631301"/>
              <a:gd name="connsiteY125" fmla="*/ 764970 h 6687210"/>
              <a:gd name="connsiteX126" fmla="*/ 7904165 w 8631301"/>
              <a:gd name="connsiteY126" fmla="*/ 726853 h 6687210"/>
              <a:gd name="connsiteX127" fmla="*/ 7936078 w 8631301"/>
              <a:gd name="connsiteY127" fmla="*/ 689010 h 6687210"/>
              <a:gd name="connsiteX128" fmla="*/ 7968225 w 8631301"/>
              <a:gd name="connsiteY128" fmla="*/ 651447 h 6687210"/>
              <a:gd name="connsiteX129" fmla="*/ 8000612 w 8631301"/>
              <a:gd name="connsiteY129" fmla="*/ 614171 h 6687210"/>
              <a:gd name="connsiteX130" fmla="*/ 8033245 w 8631301"/>
              <a:gd name="connsiteY130" fmla="*/ 577189 h 6687210"/>
              <a:gd name="connsiteX131" fmla="*/ 8066128 w 8631301"/>
              <a:gd name="connsiteY131" fmla="*/ 540507 h 6687210"/>
              <a:gd name="connsiteX132" fmla="*/ 8099270 w 8631301"/>
              <a:gd name="connsiteY132" fmla="*/ 504132 h 6687210"/>
              <a:gd name="connsiteX133" fmla="*/ 8132674 w 8631301"/>
              <a:gd name="connsiteY133" fmla="*/ 468072 h 6687210"/>
              <a:gd name="connsiteX134" fmla="*/ 8166348 w 8631301"/>
              <a:gd name="connsiteY134" fmla="*/ 432332 h 6687210"/>
              <a:gd name="connsiteX135" fmla="*/ 8200297 w 8631301"/>
              <a:gd name="connsiteY135" fmla="*/ 396920 h 6687210"/>
              <a:gd name="connsiteX136" fmla="*/ 8234527 w 8631301"/>
              <a:gd name="connsiteY136" fmla="*/ 361843 h 6687210"/>
              <a:gd name="connsiteX137" fmla="*/ 8269044 w 8631301"/>
              <a:gd name="connsiteY137" fmla="*/ 327107 h 6687210"/>
              <a:gd name="connsiteX138" fmla="*/ 8303854 w 8631301"/>
              <a:gd name="connsiteY138" fmla="*/ 292718 h 6687210"/>
              <a:gd name="connsiteX139" fmla="*/ 8338963 w 8631301"/>
              <a:gd name="connsiteY139" fmla="*/ 258685 h 6687210"/>
              <a:gd name="connsiteX140" fmla="*/ 8374376 w 8631301"/>
              <a:gd name="connsiteY140" fmla="*/ 225013 h 6687210"/>
              <a:gd name="connsiteX141" fmla="*/ 8410101 w 8631301"/>
              <a:gd name="connsiteY141" fmla="*/ 191709 h 6687210"/>
              <a:gd name="connsiteX142" fmla="*/ 8446141 w 8631301"/>
              <a:gd name="connsiteY142" fmla="*/ 158780 h 6687210"/>
              <a:gd name="connsiteX143" fmla="*/ 8482505 w 8631301"/>
              <a:gd name="connsiteY143" fmla="*/ 126233 h 6687210"/>
              <a:gd name="connsiteX144" fmla="*/ 8519196 w 8631301"/>
              <a:gd name="connsiteY144" fmla="*/ 94075 h 6687210"/>
              <a:gd name="connsiteX145" fmla="*/ 8556222 w 8631301"/>
              <a:gd name="connsiteY145" fmla="*/ 62312 h 6687210"/>
              <a:gd name="connsiteX146" fmla="*/ 8593588 w 8631301"/>
              <a:gd name="connsiteY146" fmla="*/ 30951 h 6687210"/>
              <a:gd name="connsiteX147" fmla="*/ 8631301 w 8631301"/>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0790"/>
              <a:gd name="connsiteX1" fmla="*/ 5293 w 8636594"/>
              <a:gd name="connsiteY1" fmla="*/ 0 h 6680790"/>
              <a:gd name="connsiteX2" fmla="*/ 0 w 8636594"/>
              <a:gd name="connsiteY2" fmla="*/ 5587843 h 6680790"/>
              <a:gd name="connsiteX3" fmla="*/ 1594033 w 8636594"/>
              <a:gd name="connsiteY3" fmla="*/ 5600057 h 6680790"/>
              <a:gd name="connsiteX4" fmla="*/ 1627845 w 8636594"/>
              <a:gd name="connsiteY4" fmla="*/ 6680790 h 6680790"/>
              <a:gd name="connsiteX5" fmla="*/ 1692688 w 8636594"/>
              <a:gd name="connsiteY5" fmla="*/ 6673902 h 6680790"/>
              <a:gd name="connsiteX6" fmla="*/ 1756810 w 8636594"/>
              <a:gd name="connsiteY6" fmla="*/ 6666549 h 6680790"/>
              <a:gd name="connsiteX7" fmla="*/ 1820216 w 8636594"/>
              <a:gd name="connsiteY7" fmla="*/ 6658735 h 6680790"/>
              <a:gd name="connsiteX8" fmla="*/ 1882914 w 8636594"/>
              <a:gd name="connsiteY8" fmla="*/ 6650463 h 6680790"/>
              <a:gd name="connsiteX9" fmla="*/ 1944909 w 8636594"/>
              <a:gd name="connsiteY9" fmla="*/ 6641737 h 6680790"/>
              <a:gd name="connsiteX10" fmla="*/ 2006208 w 8636594"/>
              <a:gd name="connsiteY10" fmla="*/ 6632561 h 6680790"/>
              <a:gd name="connsiteX11" fmla="*/ 2066817 w 8636594"/>
              <a:gd name="connsiteY11" fmla="*/ 6622937 h 6680790"/>
              <a:gd name="connsiteX12" fmla="*/ 2126742 w 8636594"/>
              <a:gd name="connsiteY12" fmla="*/ 6612869 h 6680790"/>
              <a:gd name="connsiteX13" fmla="*/ 2185991 w 8636594"/>
              <a:gd name="connsiteY13" fmla="*/ 6602362 h 6680790"/>
              <a:gd name="connsiteX14" fmla="*/ 2244569 w 8636594"/>
              <a:gd name="connsiteY14" fmla="*/ 6591417 h 6680790"/>
              <a:gd name="connsiteX15" fmla="*/ 2302482 w 8636594"/>
              <a:gd name="connsiteY15" fmla="*/ 6580040 h 6680790"/>
              <a:gd name="connsiteX16" fmla="*/ 2359737 w 8636594"/>
              <a:gd name="connsiteY16" fmla="*/ 6568233 h 6680790"/>
              <a:gd name="connsiteX17" fmla="*/ 2416341 w 8636594"/>
              <a:gd name="connsiteY17" fmla="*/ 6555999 h 6680790"/>
              <a:gd name="connsiteX18" fmla="*/ 2472299 w 8636594"/>
              <a:gd name="connsiteY18" fmla="*/ 6543344 h 6680790"/>
              <a:gd name="connsiteX19" fmla="*/ 2527618 w 8636594"/>
              <a:gd name="connsiteY19" fmla="*/ 6530269 h 6680790"/>
              <a:gd name="connsiteX20" fmla="*/ 2582304 w 8636594"/>
              <a:gd name="connsiteY20" fmla="*/ 6516778 h 6680790"/>
              <a:gd name="connsiteX21" fmla="*/ 2636364 w 8636594"/>
              <a:gd name="connsiteY21" fmla="*/ 6502876 h 6680790"/>
              <a:gd name="connsiteX22" fmla="*/ 2689804 w 8636594"/>
              <a:gd name="connsiteY22" fmla="*/ 6488565 h 6680790"/>
              <a:gd name="connsiteX23" fmla="*/ 2742629 w 8636594"/>
              <a:gd name="connsiteY23" fmla="*/ 6473849 h 6680790"/>
              <a:gd name="connsiteX24" fmla="*/ 2794848 w 8636594"/>
              <a:gd name="connsiteY24" fmla="*/ 6458731 h 6680790"/>
              <a:gd name="connsiteX25" fmla="*/ 2846466 w 8636594"/>
              <a:gd name="connsiteY25" fmla="*/ 6443216 h 6680790"/>
              <a:gd name="connsiteX26" fmla="*/ 2897488 w 8636594"/>
              <a:gd name="connsiteY26" fmla="*/ 6427305 h 6680790"/>
              <a:gd name="connsiteX27" fmla="*/ 2947923 w 8636594"/>
              <a:gd name="connsiteY27" fmla="*/ 6411004 h 6680790"/>
              <a:gd name="connsiteX28" fmla="*/ 2997775 w 8636594"/>
              <a:gd name="connsiteY28" fmla="*/ 6394316 h 6680790"/>
              <a:gd name="connsiteX29" fmla="*/ 3047052 w 8636594"/>
              <a:gd name="connsiteY29" fmla="*/ 6377243 h 6680790"/>
              <a:gd name="connsiteX30" fmla="*/ 3095759 w 8636594"/>
              <a:gd name="connsiteY30" fmla="*/ 6359791 h 6680790"/>
              <a:gd name="connsiteX31" fmla="*/ 3143903 w 8636594"/>
              <a:gd name="connsiteY31" fmla="*/ 6341961 h 6680790"/>
              <a:gd name="connsiteX32" fmla="*/ 3191491 w 8636594"/>
              <a:gd name="connsiteY32" fmla="*/ 6323757 h 6680790"/>
              <a:gd name="connsiteX33" fmla="*/ 3238528 w 8636594"/>
              <a:gd name="connsiteY33" fmla="*/ 6305184 h 6680790"/>
              <a:gd name="connsiteX34" fmla="*/ 3285021 w 8636594"/>
              <a:gd name="connsiteY34" fmla="*/ 6286245 h 6680790"/>
              <a:gd name="connsiteX35" fmla="*/ 3330977 w 8636594"/>
              <a:gd name="connsiteY35" fmla="*/ 6266942 h 6680790"/>
              <a:gd name="connsiteX36" fmla="*/ 3376401 w 8636594"/>
              <a:gd name="connsiteY36" fmla="*/ 6247281 h 6680790"/>
              <a:gd name="connsiteX37" fmla="*/ 3421300 w 8636594"/>
              <a:gd name="connsiteY37" fmla="*/ 6227263 h 6680790"/>
              <a:gd name="connsiteX38" fmla="*/ 3465680 w 8636594"/>
              <a:gd name="connsiteY38" fmla="*/ 6206893 h 6680790"/>
              <a:gd name="connsiteX39" fmla="*/ 3509548 w 8636594"/>
              <a:gd name="connsiteY39" fmla="*/ 6186174 h 6680790"/>
              <a:gd name="connsiteX40" fmla="*/ 3552910 w 8636594"/>
              <a:gd name="connsiteY40" fmla="*/ 6165110 h 6680790"/>
              <a:gd name="connsiteX41" fmla="*/ 3595773 w 8636594"/>
              <a:gd name="connsiteY41" fmla="*/ 6143704 h 6680790"/>
              <a:gd name="connsiteX42" fmla="*/ 3638142 w 8636594"/>
              <a:gd name="connsiteY42" fmla="*/ 6121960 h 6680790"/>
              <a:gd name="connsiteX43" fmla="*/ 3680024 w 8636594"/>
              <a:gd name="connsiteY43" fmla="*/ 6099881 h 6680790"/>
              <a:gd name="connsiteX44" fmla="*/ 3721426 w 8636594"/>
              <a:gd name="connsiteY44" fmla="*/ 6077471 h 6680790"/>
              <a:gd name="connsiteX45" fmla="*/ 3762353 w 8636594"/>
              <a:gd name="connsiteY45" fmla="*/ 6054733 h 6680790"/>
              <a:gd name="connsiteX46" fmla="*/ 3802812 w 8636594"/>
              <a:gd name="connsiteY46" fmla="*/ 6031671 h 6680790"/>
              <a:gd name="connsiteX47" fmla="*/ 3842810 w 8636594"/>
              <a:gd name="connsiteY47" fmla="*/ 6008288 h 6680790"/>
              <a:gd name="connsiteX48" fmla="*/ 3882352 w 8636594"/>
              <a:gd name="connsiteY48" fmla="*/ 5984588 h 6680790"/>
              <a:gd name="connsiteX49" fmla="*/ 3921445 w 8636594"/>
              <a:gd name="connsiteY49" fmla="*/ 5960574 h 6680790"/>
              <a:gd name="connsiteX50" fmla="*/ 3960096 w 8636594"/>
              <a:gd name="connsiteY50" fmla="*/ 5936250 h 6680790"/>
              <a:gd name="connsiteX51" fmla="*/ 3998311 w 8636594"/>
              <a:gd name="connsiteY51" fmla="*/ 5911619 h 6680790"/>
              <a:gd name="connsiteX52" fmla="*/ 4036095 w 8636594"/>
              <a:gd name="connsiteY52" fmla="*/ 5886685 h 6680790"/>
              <a:gd name="connsiteX53" fmla="*/ 4073456 w 8636594"/>
              <a:gd name="connsiteY53" fmla="*/ 5861452 h 6680790"/>
              <a:gd name="connsiteX54" fmla="*/ 4110400 w 8636594"/>
              <a:gd name="connsiteY54" fmla="*/ 5835922 h 6680790"/>
              <a:gd name="connsiteX55" fmla="*/ 4146933 w 8636594"/>
              <a:gd name="connsiteY55" fmla="*/ 5810100 h 6680790"/>
              <a:gd name="connsiteX56" fmla="*/ 4183061 w 8636594"/>
              <a:gd name="connsiteY56" fmla="*/ 5783988 h 6680790"/>
              <a:gd name="connsiteX57" fmla="*/ 4218791 w 8636594"/>
              <a:gd name="connsiteY57" fmla="*/ 5757591 h 6680790"/>
              <a:gd name="connsiteX58" fmla="*/ 4254129 w 8636594"/>
              <a:gd name="connsiteY58" fmla="*/ 5730912 h 6680790"/>
              <a:gd name="connsiteX59" fmla="*/ 4289081 w 8636594"/>
              <a:gd name="connsiteY59" fmla="*/ 5703955 h 6680790"/>
              <a:gd name="connsiteX60" fmla="*/ 4323654 w 8636594"/>
              <a:gd name="connsiteY60" fmla="*/ 5676722 h 6680790"/>
              <a:gd name="connsiteX61" fmla="*/ 4357854 w 8636594"/>
              <a:gd name="connsiteY61" fmla="*/ 5649218 h 6680790"/>
              <a:gd name="connsiteX62" fmla="*/ 4391688 w 8636594"/>
              <a:gd name="connsiteY62" fmla="*/ 5621446 h 6680790"/>
              <a:gd name="connsiteX63" fmla="*/ 4425162 w 8636594"/>
              <a:gd name="connsiteY63" fmla="*/ 5593409 h 6680790"/>
              <a:gd name="connsiteX64" fmla="*/ 4458281 w 8636594"/>
              <a:gd name="connsiteY64" fmla="*/ 5565111 h 6680790"/>
              <a:gd name="connsiteX65" fmla="*/ 4491053 w 8636594"/>
              <a:gd name="connsiteY65" fmla="*/ 5536556 h 6680790"/>
              <a:gd name="connsiteX66" fmla="*/ 4523484 w 8636594"/>
              <a:gd name="connsiteY66" fmla="*/ 5507747 h 6680790"/>
              <a:gd name="connsiteX67" fmla="*/ 4555580 w 8636594"/>
              <a:gd name="connsiteY67" fmla="*/ 5478687 h 6680790"/>
              <a:gd name="connsiteX68" fmla="*/ 4587347 w 8636594"/>
              <a:gd name="connsiteY68" fmla="*/ 5449380 h 6680790"/>
              <a:gd name="connsiteX69" fmla="*/ 4618793 w 8636594"/>
              <a:gd name="connsiteY69" fmla="*/ 5419830 h 6680790"/>
              <a:gd name="connsiteX70" fmla="*/ 4649922 w 8636594"/>
              <a:gd name="connsiteY70" fmla="*/ 5390040 h 6680790"/>
              <a:gd name="connsiteX71" fmla="*/ 4680742 w 8636594"/>
              <a:gd name="connsiteY71" fmla="*/ 5360014 h 6680790"/>
              <a:gd name="connsiteX72" fmla="*/ 4711259 w 8636594"/>
              <a:gd name="connsiteY72" fmla="*/ 5329755 h 6680790"/>
              <a:gd name="connsiteX73" fmla="*/ 4741478 w 8636594"/>
              <a:gd name="connsiteY73" fmla="*/ 5299266 h 6680790"/>
              <a:gd name="connsiteX74" fmla="*/ 4771408 w 8636594"/>
              <a:gd name="connsiteY74" fmla="*/ 5268551 h 6680790"/>
              <a:gd name="connsiteX75" fmla="*/ 4801053 w 8636594"/>
              <a:gd name="connsiteY75" fmla="*/ 5237614 h 6680790"/>
              <a:gd name="connsiteX76" fmla="*/ 4830420 w 8636594"/>
              <a:gd name="connsiteY76" fmla="*/ 5206458 h 6680790"/>
              <a:gd name="connsiteX77" fmla="*/ 4859516 w 8636594"/>
              <a:gd name="connsiteY77" fmla="*/ 5175087 h 6680790"/>
              <a:gd name="connsiteX78" fmla="*/ 4888347 w 8636594"/>
              <a:gd name="connsiteY78" fmla="*/ 5143504 h 6680790"/>
              <a:gd name="connsiteX79" fmla="*/ 4916919 w 8636594"/>
              <a:gd name="connsiteY79" fmla="*/ 5111713 h 6680790"/>
              <a:gd name="connsiteX80" fmla="*/ 4945238 w 8636594"/>
              <a:gd name="connsiteY80" fmla="*/ 5079717 h 6680790"/>
              <a:gd name="connsiteX81" fmla="*/ 4973311 w 8636594"/>
              <a:gd name="connsiteY81" fmla="*/ 5047519 h 6680790"/>
              <a:gd name="connsiteX82" fmla="*/ 5001145 w 8636594"/>
              <a:gd name="connsiteY82" fmla="*/ 5015124 h 6680790"/>
              <a:gd name="connsiteX83" fmla="*/ 5028745 w 8636594"/>
              <a:gd name="connsiteY83" fmla="*/ 4982535 h 6680790"/>
              <a:gd name="connsiteX84" fmla="*/ 5056117 w 8636594"/>
              <a:gd name="connsiteY84" fmla="*/ 4949755 h 6680790"/>
              <a:gd name="connsiteX85" fmla="*/ 5083269 w 8636594"/>
              <a:gd name="connsiteY85" fmla="*/ 4916787 h 6680790"/>
              <a:gd name="connsiteX86" fmla="*/ 5110207 w 8636594"/>
              <a:gd name="connsiteY86" fmla="*/ 4883636 h 6680790"/>
              <a:gd name="connsiteX87" fmla="*/ 5136937 w 8636594"/>
              <a:gd name="connsiteY87" fmla="*/ 4850305 h 6680790"/>
              <a:gd name="connsiteX88" fmla="*/ 5163464 w 8636594"/>
              <a:gd name="connsiteY88" fmla="*/ 4816797 h 6680790"/>
              <a:gd name="connsiteX89" fmla="*/ 5215940 w 8636594"/>
              <a:gd name="connsiteY89" fmla="*/ 4749265 h 6680790"/>
              <a:gd name="connsiteX90" fmla="*/ 5267684 w 8636594"/>
              <a:gd name="connsiteY90" fmla="*/ 4681068 h 6680790"/>
              <a:gd name="connsiteX91" fmla="*/ 5318748 w 8636594"/>
              <a:gd name="connsiteY91" fmla="*/ 4612234 h 6680790"/>
              <a:gd name="connsiteX92" fmla="*/ 5369182 w 8636594"/>
              <a:gd name="connsiteY92" fmla="*/ 4542793 h 6680790"/>
              <a:gd name="connsiteX93" fmla="*/ 5419038 w 8636594"/>
              <a:gd name="connsiteY93" fmla="*/ 4472771 h 6680790"/>
              <a:gd name="connsiteX94" fmla="*/ 5468365 w 8636594"/>
              <a:gd name="connsiteY94" fmla="*/ 4402196 h 6680790"/>
              <a:gd name="connsiteX95" fmla="*/ 5517215 w 8636594"/>
              <a:gd name="connsiteY95" fmla="*/ 4331098 h 6680790"/>
              <a:gd name="connsiteX96" fmla="*/ 5565637 w 8636594"/>
              <a:gd name="connsiteY96" fmla="*/ 4259503 h 6680790"/>
              <a:gd name="connsiteX97" fmla="*/ 5613684 w 8636594"/>
              <a:gd name="connsiteY97" fmla="*/ 4187441 h 6680790"/>
              <a:gd name="connsiteX98" fmla="*/ 5685160 w 8636594"/>
              <a:gd name="connsiteY98" fmla="*/ 4078531 h 6680790"/>
              <a:gd name="connsiteX99" fmla="*/ 5756074 w 8636594"/>
              <a:gd name="connsiteY99" fmla="*/ 3968727 h 6680790"/>
              <a:gd name="connsiteX100" fmla="*/ 5873483 w 8636594"/>
              <a:gd name="connsiteY100" fmla="*/ 3783989 h 6680790"/>
              <a:gd name="connsiteX101" fmla="*/ 6203209 w 8636594"/>
              <a:gd name="connsiteY101" fmla="*/ 3258640 h 6680790"/>
              <a:gd name="connsiteX102" fmla="*/ 6299430 w 8636594"/>
              <a:gd name="connsiteY102" fmla="*/ 3107321 h 6680790"/>
              <a:gd name="connsiteX103" fmla="*/ 6372650 w 8636594"/>
              <a:gd name="connsiteY103" fmla="*/ 2993735 h 6680790"/>
              <a:gd name="connsiteX104" fmla="*/ 6453197 w 8636594"/>
              <a:gd name="connsiteY104" fmla="*/ 2869788 h 6680790"/>
              <a:gd name="connsiteX105" fmla="*/ 6564167 w 8636594"/>
              <a:gd name="connsiteY105" fmla="*/ 2696807 h 6680790"/>
              <a:gd name="connsiteX106" fmla="*/ 6976233 w 8636594"/>
              <a:gd name="connsiteY106" fmla="*/ 2045274 h 6680790"/>
              <a:gd name="connsiteX107" fmla="*/ 7086755 w 8636594"/>
              <a:gd name="connsiteY107" fmla="*/ 1872743 h 6680790"/>
              <a:gd name="connsiteX108" fmla="*/ 7170279 w 8636594"/>
              <a:gd name="connsiteY108" fmla="*/ 1744202 h 6680790"/>
              <a:gd name="connsiteX109" fmla="*/ 7226351 w 8636594"/>
              <a:gd name="connsiteY109" fmla="*/ 1659017 h 6680790"/>
              <a:gd name="connsiteX110" fmla="*/ 7282789 w 8636594"/>
              <a:gd name="connsiteY110" fmla="*/ 1574303 h 6680790"/>
              <a:gd name="connsiteX111" fmla="*/ 7339643 w 8636594"/>
              <a:gd name="connsiteY111" fmla="*/ 1490113 h 6680790"/>
              <a:gd name="connsiteX112" fmla="*/ 7396957 w 8636594"/>
              <a:gd name="connsiteY112" fmla="*/ 1406503 h 6680790"/>
              <a:gd name="connsiteX113" fmla="*/ 7454781 w 8636594"/>
              <a:gd name="connsiteY113" fmla="*/ 1323526 h 6680790"/>
              <a:gd name="connsiteX114" fmla="*/ 7513161 w 8636594"/>
              <a:gd name="connsiteY114" fmla="*/ 1241237 h 6680790"/>
              <a:gd name="connsiteX115" fmla="*/ 7572144 w 8636594"/>
              <a:gd name="connsiteY115" fmla="*/ 1159689 h 6680790"/>
              <a:gd name="connsiteX116" fmla="*/ 7601877 w 8636594"/>
              <a:gd name="connsiteY116" fmla="*/ 1119210 h 6680790"/>
              <a:gd name="connsiteX117" fmla="*/ 7631779 w 8636594"/>
              <a:gd name="connsiteY117" fmla="*/ 1078937 h 6680790"/>
              <a:gd name="connsiteX118" fmla="*/ 7661855 w 8636594"/>
              <a:gd name="connsiteY118" fmla="*/ 1038876 h 6680790"/>
              <a:gd name="connsiteX119" fmla="*/ 7692111 w 8636594"/>
              <a:gd name="connsiteY119" fmla="*/ 999035 h 6680790"/>
              <a:gd name="connsiteX120" fmla="*/ 7722554 w 8636594"/>
              <a:gd name="connsiteY120" fmla="*/ 959419 h 6680790"/>
              <a:gd name="connsiteX121" fmla="*/ 7753190 w 8636594"/>
              <a:gd name="connsiteY121" fmla="*/ 920037 h 6680790"/>
              <a:gd name="connsiteX122" fmla="*/ 7784023 w 8636594"/>
              <a:gd name="connsiteY122" fmla="*/ 880894 h 6680790"/>
              <a:gd name="connsiteX123" fmla="*/ 7815061 w 8636594"/>
              <a:gd name="connsiteY123" fmla="*/ 841997 h 6680790"/>
              <a:gd name="connsiteX124" fmla="*/ 7846308 w 8636594"/>
              <a:gd name="connsiteY124" fmla="*/ 803354 h 6680790"/>
              <a:gd name="connsiteX125" fmla="*/ 7877772 w 8636594"/>
              <a:gd name="connsiteY125" fmla="*/ 764970 h 6680790"/>
              <a:gd name="connsiteX126" fmla="*/ 7909458 w 8636594"/>
              <a:gd name="connsiteY126" fmla="*/ 726853 h 6680790"/>
              <a:gd name="connsiteX127" fmla="*/ 7941371 w 8636594"/>
              <a:gd name="connsiteY127" fmla="*/ 689010 h 6680790"/>
              <a:gd name="connsiteX128" fmla="*/ 7973518 w 8636594"/>
              <a:gd name="connsiteY128" fmla="*/ 651447 h 6680790"/>
              <a:gd name="connsiteX129" fmla="*/ 8005905 w 8636594"/>
              <a:gd name="connsiteY129" fmla="*/ 614171 h 6680790"/>
              <a:gd name="connsiteX130" fmla="*/ 8038538 w 8636594"/>
              <a:gd name="connsiteY130" fmla="*/ 577189 h 6680790"/>
              <a:gd name="connsiteX131" fmla="*/ 8071421 w 8636594"/>
              <a:gd name="connsiteY131" fmla="*/ 540507 h 6680790"/>
              <a:gd name="connsiteX132" fmla="*/ 8104563 w 8636594"/>
              <a:gd name="connsiteY132" fmla="*/ 504132 h 6680790"/>
              <a:gd name="connsiteX133" fmla="*/ 8137967 w 8636594"/>
              <a:gd name="connsiteY133" fmla="*/ 468072 h 6680790"/>
              <a:gd name="connsiteX134" fmla="*/ 8171641 w 8636594"/>
              <a:gd name="connsiteY134" fmla="*/ 432332 h 6680790"/>
              <a:gd name="connsiteX135" fmla="*/ 8205590 w 8636594"/>
              <a:gd name="connsiteY135" fmla="*/ 396920 h 6680790"/>
              <a:gd name="connsiteX136" fmla="*/ 8239820 w 8636594"/>
              <a:gd name="connsiteY136" fmla="*/ 361843 h 6680790"/>
              <a:gd name="connsiteX137" fmla="*/ 8274337 w 8636594"/>
              <a:gd name="connsiteY137" fmla="*/ 327107 h 6680790"/>
              <a:gd name="connsiteX138" fmla="*/ 8309147 w 8636594"/>
              <a:gd name="connsiteY138" fmla="*/ 292718 h 6680790"/>
              <a:gd name="connsiteX139" fmla="*/ 8344256 w 8636594"/>
              <a:gd name="connsiteY139" fmla="*/ 258685 h 6680790"/>
              <a:gd name="connsiteX140" fmla="*/ 8379669 w 8636594"/>
              <a:gd name="connsiteY140" fmla="*/ 225013 h 6680790"/>
              <a:gd name="connsiteX141" fmla="*/ 8415394 w 8636594"/>
              <a:gd name="connsiteY141" fmla="*/ 191709 h 6680790"/>
              <a:gd name="connsiteX142" fmla="*/ 8451434 w 8636594"/>
              <a:gd name="connsiteY142" fmla="*/ 158780 h 6680790"/>
              <a:gd name="connsiteX143" fmla="*/ 8487798 w 8636594"/>
              <a:gd name="connsiteY143" fmla="*/ 126233 h 6680790"/>
              <a:gd name="connsiteX144" fmla="*/ 8524489 w 8636594"/>
              <a:gd name="connsiteY144" fmla="*/ 94075 h 6680790"/>
              <a:gd name="connsiteX145" fmla="*/ 8561515 w 8636594"/>
              <a:gd name="connsiteY145" fmla="*/ 62312 h 6680790"/>
              <a:gd name="connsiteX146" fmla="*/ 8598881 w 8636594"/>
              <a:gd name="connsiteY146" fmla="*/ 30951 h 6680790"/>
              <a:gd name="connsiteX147" fmla="*/ 8636594 w 8636594"/>
              <a:gd name="connsiteY147" fmla="*/ 0 h 6680790"/>
              <a:gd name="connsiteX0" fmla="*/ 8636594 w 8636594"/>
              <a:gd name="connsiteY0" fmla="*/ 0 h 6673902"/>
              <a:gd name="connsiteX1" fmla="*/ 5293 w 8636594"/>
              <a:gd name="connsiteY1" fmla="*/ 0 h 6673902"/>
              <a:gd name="connsiteX2" fmla="*/ 0 w 8636594"/>
              <a:gd name="connsiteY2" fmla="*/ 5587843 h 6673902"/>
              <a:gd name="connsiteX3" fmla="*/ 1594033 w 8636594"/>
              <a:gd name="connsiteY3" fmla="*/ 5600057 h 6673902"/>
              <a:gd name="connsiteX4" fmla="*/ 1686068 w 8636594"/>
              <a:gd name="connsiteY4" fmla="*/ 5599745 h 6673902"/>
              <a:gd name="connsiteX5" fmla="*/ 1692688 w 8636594"/>
              <a:gd name="connsiteY5" fmla="*/ 6673902 h 6673902"/>
              <a:gd name="connsiteX6" fmla="*/ 1756810 w 8636594"/>
              <a:gd name="connsiteY6" fmla="*/ 6666549 h 6673902"/>
              <a:gd name="connsiteX7" fmla="*/ 1820216 w 8636594"/>
              <a:gd name="connsiteY7" fmla="*/ 6658735 h 6673902"/>
              <a:gd name="connsiteX8" fmla="*/ 1882914 w 8636594"/>
              <a:gd name="connsiteY8" fmla="*/ 6650463 h 6673902"/>
              <a:gd name="connsiteX9" fmla="*/ 1944909 w 8636594"/>
              <a:gd name="connsiteY9" fmla="*/ 6641737 h 6673902"/>
              <a:gd name="connsiteX10" fmla="*/ 2006208 w 8636594"/>
              <a:gd name="connsiteY10" fmla="*/ 6632561 h 6673902"/>
              <a:gd name="connsiteX11" fmla="*/ 2066817 w 8636594"/>
              <a:gd name="connsiteY11" fmla="*/ 6622937 h 6673902"/>
              <a:gd name="connsiteX12" fmla="*/ 2126742 w 8636594"/>
              <a:gd name="connsiteY12" fmla="*/ 6612869 h 6673902"/>
              <a:gd name="connsiteX13" fmla="*/ 2185991 w 8636594"/>
              <a:gd name="connsiteY13" fmla="*/ 6602362 h 6673902"/>
              <a:gd name="connsiteX14" fmla="*/ 2244569 w 8636594"/>
              <a:gd name="connsiteY14" fmla="*/ 6591417 h 6673902"/>
              <a:gd name="connsiteX15" fmla="*/ 2302482 w 8636594"/>
              <a:gd name="connsiteY15" fmla="*/ 6580040 h 6673902"/>
              <a:gd name="connsiteX16" fmla="*/ 2359737 w 8636594"/>
              <a:gd name="connsiteY16" fmla="*/ 6568233 h 6673902"/>
              <a:gd name="connsiteX17" fmla="*/ 2416341 w 8636594"/>
              <a:gd name="connsiteY17" fmla="*/ 6555999 h 6673902"/>
              <a:gd name="connsiteX18" fmla="*/ 2472299 w 8636594"/>
              <a:gd name="connsiteY18" fmla="*/ 6543344 h 6673902"/>
              <a:gd name="connsiteX19" fmla="*/ 2527618 w 8636594"/>
              <a:gd name="connsiteY19" fmla="*/ 6530269 h 6673902"/>
              <a:gd name="connsiteX20" fmla="*/ 2582304 w 8636594"/>
              <a:gd name="connsiteY20" fmla="*/ 6516778 h 6673902"/>
              <a:gd name="connsiteX21" fmla="*/ 2636364 w 8636594"/>
              <a:gd name="connsiteY21" fmla="*/ 6502876 h 6673902"/>
              <a:gd name="connsiteX22" fmla="*/ 2689804 w 8636594"/>
              <a:gd name="connsiteY22" fmla="*/ 6488565 h 6673902"/>
              <a:gd name="connsiteX23" fmla="*/ 2742629 w 8636594"/>
              <a:gd name="connsiteY23" fmla="*/ 6473849 h 6673902"/>
              <a:gd name="connsiteX24" fmla="*/ 2794848 w 8636594"/>
              <a:gd name="connsiteY24" fmla="*/ 6458731 h 6673902"/>
              <a:gd name="connsiteX25" fmla="*/ 2846466 w 8636594"/>
              <a:gd name="connsiteY25" fmla="*/ 6443216 h 6673902"/>
              <a:gd name="connsiteX26" fmla="*/ 2897488 w 8636594"/>
              <a:gd name="connsiteY26" fmla="*/ 6427305 h 6673902"/>
              <a:gd name="connsiteX27" fmla="*/ 2947923 w 8636594"/>
              <a:gd name="connsiteY27" fmla="*/ 6411004 h 6673902"/>
              <a:gd name="connsiteX28" fmla="*/ 2997775 w 8636594"/>
              <a:gd name="connsiteY28" fmla="*/ 6394316 h 6673902"/>
              <a:gd name="connsiteX29" fmla="*/ 3047052 w 8636594"/>
              <a:gd name="connsiteY29" fmla="*/ 6377243 h 6673902"/>
              <a:gd name="connsiteX30" fmla="*/ 3095759 w 8636594"/>
              <a:gd name="connsiteY30" fmla="*/ 6359791 h 6673902"/>
              <a:gd name="connsiteX31" fmla="*/ 3143903 w 8636594"/>
              <a:gd name="connsiteY31" fmla="*/ 6341961 h 6673902"/>
              <a:gd name="connsiteX32" fmla="*/ 3191491 w 8636594"/>
              <a:gd name="connsiteY32" fmla="*/ 6323757 h 6673902"/>
              <a:gd name="connsiteX33" fmla="*/ 3238528 w 8636594"/>
              <a:gd name="connsiteY33" fmla="*/ 6305184 h 6673902"/>
              <a:gd name="connsiteX34" fmla="*/ 3285021 w 8636594"/>
              <a:gd name="connsiteY34" fmla="*/ 6286245 h 6673902"/>
              <a:gd name="connsiteX35" fmla="*/ 3330977 w 8636594"/>
              <a:gd name="connsiteY35" fmla="*/ 6266942 h 6673902"/>
              <a:gd name="connsiteX36" fmla="*/ 3376401 w 8636594"/>
              <a:gd name="connsiteY36" fmla="*/ 6247281 h 6673902"/>
              <a:gd name="connsiteX37" fmla="*/ 3421300 w 8636594"/>
              <a:gd name="connsiteY37" fmla="*/ 6227263 h 6673902"/>
              <a:gd name="connsiteX38" fmla="*/ 3465680 w 8636594"/>
              <a:gd name="connsiteY38" fmla="*/ 6206893 h 6673902"/>
              <a:gd name="connsiteX39" fmla="*/ 3509548 w 8636594"/>
              <a:gd name="connsiteY39" fmla="*/ 6186174 h 6673902"/>
              <a:gd name="connsiteX40" fmla="*/ 3552910 w 8636594"/>
              <a:gd name="connsiteY40" fmla="*/ 6165110 h 6673902"/>
              <a:gd name="connsiteX41" fmla="*/ 3595773 w 8636594"/>
              <a:gd name="connsiteY41" fmla="*/ 6143704 h 6673902"/>
              <a:gd name="connsiteX42" fmla="*/ 3638142 w 8636594"/>
              <a:gd name="connsiteY42" fmla="*/ 6121960 h 6673902"/>
              <a:gd name="connsiteX43" fmla="*/ 3680024 w 8636594"/>
              <a:gd name="connsiteY43" fmla="*/ 6099881 h 6673902"/>
              <a:gd name="connsiteX44" fmla="*/ 3721426 w 8636594"/>
              <a:gd name="connsiteY44" fmla="*/ 6077471 h 6673902"/>
              <a:gd name="connsiteX45" fmla="*/ 3762353 w 8636594"/>
              <a:gd name="connsiteY45" fmla="*/ 6054733 h 6673902"/>
              <a:gd name="connsiteX46" fmla="*/ 3802812 w 8636594"/>
              <a:gd name="connsiteY46" fmla="*/ 6031671 h 6673902"/>
              <a:gd name="connsiteX47" fmla="*/ 3842810 w 8636594"/>
              <a:gd name="connsiteY47" fmla="*/ 6008288 h 6673902"/>
              <a:gd name="connsiteX48" fmla="*/ 3882352 w 8636594"/>
              <a:gd name="connsiteY48" fmla="*/ 5984588 h 6673902"/>
              <a:gd name="connsiteX49" fmla="*/ 3921445 w 8636594"/>
              <a:gd name="connsiteY49" fmla="*/ 5960574 h 6673902"/>
              <a:gd name="connsiteX50" fmla="*/ 3960096 w 8636594"/>
              <a:gd name="connsiteY50" fmla="*/ 5936250 h 6673902"/>
              <a:gd name="connsiteX51" fmla="*/ 3998311 w 8636594"/>
              <a:gd name="connsiteY51" fmla="*/ 5911619 h 6673902"/>
              <a:gd name="connsiteX52" fmla="*/ 4036095 w 8636594"/>
              <a:gd name="connsiteY52" fmla="*/ 5886685 h 6673902"/>
              <a:gd name="connsiteX53" fmla="*/ 4073456 w 8636594"/>
              <a:gd name="connsiteY53" fmla="*/ 5861452 h 6673902"/>
              <a:gd name="connsiteX54" fmla="*/ 4110400 w 8636594"/>
              <a:gd name="connsiteY54" fmla="*/ 5835922 h 6673902"/>
              <a:gd name="connsiteX55" fmla="*/ 4146933 w 8636594"/>
              <a:gd name="connsiteY55" fmla="*/ 5810100 h 6673902"/>
              <a:gd name="connsiteX56" fmla="*/ 4183061 w 8636594"/>
              <a:gd name="connsiteY56" fmla="*/ 5783988 h 6673902"/>
              <a:gd name="connsiteX57" fmla="*/ 4218791 w 8636594"/>
              <a:gd name="connsiteY57" fmla="*/ 5757591 h 6673902"/>
              <a:gd name="connsiteX58" fmla="*/ 4254129 w 8636594"/>
              <a:gd name="connsiteY58" fmla="*/ 5730912 h 6673902"/>
              <a:gd name="connsiteX59" fmla="*/ 4289081 w 8636594"/>
              <a:gd name="connsiteY59" fmla="*/ 5703955 h 6673902"/>
              <a:gd name="connsiteX60" fmla="*/ 4323654 w 8636594"/>
              <a:gd name="connsiteY60" fmla="*/ 5676722 h 6673902"/>
              <a:gd name="connsiteX61" fmla="*/ 4357854 w 8636594"/>
              <a:gd name="connsiteY61" fmla="*/ 5649218 h 6673902"/>
              <a:gd name="connsiteX62" fmla="*/ 4391688 w 8636594"/>
              <a:gd name="connsiteY62" fmla="*/ 5621446 h 6673902"/>
              <a:gd name="connsiteX63" fmla="*/ 4425162 w 8636594"/>
              <a:gd name="connsiteY63" fmla="*/ 5593409 h 6673902"/>
              <a:gd name="connsiteX64" fmla="*/ 4458281 w 8636594"/>
              <a:gd name="connsiteY64" fmla="*/ 5565111 h 6673902"/>
              <a:gd name="connsiteX65" fmla="*/ 4491053 w 8636594"/>
              <a:gd name="connsiteY65" fmla="*/ 5536556 h 6673902"/>
              <a:gd name="connsiteX66" fmla="*/ 4523484 w 8636594"/>
              <a:gd name="connsiteY66" fmla="*/ 5507747 h 6673902"/>
              <a:gd name="connsiteX67" fmla="*/ 4555580 w 8636594"/>
              <a:gd name="connsiteY67" fmla="*/ 5478687 h 6673902"/>
              <a:gd name="connsiteX68" fmla="*/ 4587347 w 8636594"/>
              <a:gd name="connsiteY68" fmla="*/ 5449380 h 6673902"/>
              <a:gd name="connsiteX69" fmla="*/ 4618793 w 8636594"/>
              <a:gd name="connsiteY69" fmla="*/ 5419830 h 6673902"/>
              <a:gd name="connsiteX70" fmla="*/ 4649922 w 8636594"/>
              <a:gd name="connsiteY70" fmla="*/ 5390040 h 6673902"/>
              <a:gd name="connsiteX71" fmla="*/ 4680742 w 8636594"/>
              <a:gd name="connsiteY71" fmla="*/ 5360014 h 6673902"/>
              <a:gd name="connsiteX72" fmla="*/ 4711259 w 8636594"/>
              <a:gd name="connsiteY72" fmla="*/ 5329755 h 6673902"/>
              <a:gd name="connsiteX73" fmla="*/ 4741478 w 8636594"/>
              <a:gd name="connsiteY73" fmla="*/ 5299266 h 6673902"/>
              <a:gd name="connsiteX74" fmla="*/ 4771408 w 8636594"/>
              <a:gd name="connsiteY74" fmla="*/ 5268551 h 6673902"/>
              <a:gd name="connsiteX75" fmla="*/ 4801053 w 8636594"/>
              <a:gd name="connsiteY75" fmla="*/ 5237614 h 6673902"/>
              <a:gd name="connsiteX76" fmla="*/ 4830420 w 8636594"/>
              <a:gd name="connsiteY76" fmla="*/ 5206458 h 6673902"/>
              <a:gd name="connsiteX77" fmla="*/ 4859516 w 8636594"/>
              <a:gd name="connsiteY77" fmla="*/ 5175087 h 6673902"/>
              <a:gd name="connsiteX78" fmla="*/ 4888347 w 8636594"/>
              <a:gd name="connsiteY78" fmla="*/ 5143504 h 6673902"/>
              <a:gd name="connsiteX79" fmla="*/ 4916919 w 8636594"/>
              <a:gd name="connsiteY79" fmla="*/ 5111713 h 6673902"/>
              <a:gd name="connsiteX80" fmla="*/ 4945238 w 8636594"/>
              <a:gd name="connsiteY80" fmla="*/ 5079717 h 6673902"/>
              <a:gd name="connsiteX81" fmla="*/ 4973311 w 8636594"/>
              <a:gd name="connsiteY81" fmla="*/ 5047519 h 6673902"/>
              <a:gd name="connsiteX82" fmla="*/ 5001145 w 8636594"/>
              <a:gd name="connsiteY82" fmla="*/ 5015124 h 6673902"/>
              <a:gd name="connsiteX83" fmla="*/ 5028745 w 8636594"/>
              <a:gd name="connsiteY83" fmla="*/ 4982535 h 6673902"/>
              <a:gd name="connsiteX84" fmla="*/ 5056117 w 8636594"/>
              <a:gd name="connsiteY84" fmla="*/ 4949755 h 6673902"/>
              <a:gd name="connsiteX85" fmla="*/ 5083269 w 8636594"/>
              <a:gd name="connsiteY85" fmla="*/ 4916787 h 6673902"/>
              <a:gd name="connsiteX86" fmla="*/ 5110207 w 8636594"/>
              <a:gd name="connsiteY86" fmla="*/ 4883636 h 6673902"/>
              <a:gd name="connsiteX87" fmla="*/ 5136937 w 8636594"/>
              <a:gd name="connsiteY87" fmla="*/ 4850305 h 6673902"/>
              <a:gd name="connsiteX88" fmla="*/ 5163464 w 8636594"/>
              <a:gd name="connsiteY88" fmla="*/ 4816797 h 6673902"/>
              <a:gd name="connsiteX89" fmla="*/ 5215940 w 8636594"/>
              <a:gd name="connsiteY89" fmla="*/ 4749265 h 6673902"/>
              <a:gd name="connsiteX90" fmla="*/ 5267684 w 8636594"/>
              <a:gd name="connsiteY90" fmla="*/ 4681068 h 6673902"/>
              <a:gd name="connsiteX91" fmla="*/ 5318748 w 8636594"/>
              <a:gd name="connsiteY91" fmla="*/ 4612234 h 6673902"/>
              <a:gd name="connsiteX92" fmla="*/ 5369182 w 8636594"/>
              <a:gd name="connsiteY92" fmla="*/ 4542793 h 6673902"/>
              <a:gd name="connsiteX93" fmla="*/ 5419038 w 8636594"/>
              <a:gd name="connsiteY93" fmla="*/ 4472771 h 6673902"/>
              <a:gd name="connsiteX94" fmla="*/ 5468365 w 8636594"/>
              <a:gd name="connsiteY94" fmla="*/ 4402196 h 6673902"/>
              <a:gd name="connsiteX95" fmla="*/ 5517215 w 8636594"/>
              <a:gd name="connsiteY95" fmla="*/ 4331098 h 6673902"/>
              <a:gd name="connsiteX96" fmla="*/ 5565637 w 8636594"/>
              <a:gd name="connsiteY96" fmla="*/ 4259503 h 6673902"/>
              <a:gd name="connsiteX97" fmla="*/ 5613684 w 8636594"/>
              <a:gd name="connsiteY97" fmla="*/ 4187441 h 6673902"/>
              <a:gd name="connsiteX98" fmla="*/ 5685160 w 8636594"/>
              <a:gd name="connsiteY98" fmla="*/ 4078531 h 6673902"/>
              <a:gd name="connsiteX99" fmla="*/ 5756074 w 8636594"/>
              <a:gd name="connsiteY99" fmla="*/ 3968727 h 6673902"/>
              <a:gd name="connsiteX100" fmla="*/ 5873483 w 8636594"/>
              <a:gd name="connsiteY100" fmla="*/ 3783989 h 6673902"/>
              <a:gd name="connsiteX101" fmla="*/ 6203209 w 8636594"/>
              <a:gd name="connsiteY101" fmla="*/ 3258640 h 6673902"/>
              <a:gd name="connsiteX102" fmla="*/ 6299430 w 8636594"/>
              <a:gd name="connsiteY102" fmla="*/ 3107321 h 6673902"/>
              <a:gd name="connsiteX103" fmla="*/ 6372650 w 8636594"/>
              <a:gd name="connsiteY103" fmla="*/ 2993735 h 6673902"/>
              <a:gd name="connsiteX104" fmla="*/ 6453197 w 8636594"/>
              <a:gd name="connsiteY104" fmla="*/ 2869788 h 6673902"/>
              <a:gd name="connsiteX105" fmla="*/ 6564167 w 8636594"/>
              <a:gd name="connsiteY105" fmla="*/ 2696807 h 6673902"/>
              <a:gd name="connsiteX106" fmla="*/ 6976233 w 8636594"/>
              <a:gd name="connsiteY106" fmla="*/ 2045274 h 6673902"/>
              <a:gd name="connsiteX107" fmla="*/ 7086755 w 8636594"/>
              <a:gd name="connsiteY107" fmla="*/ 1872743 h 6673902"/>
              <a:gd name="connsiteX108" fmla="*/ 7170279 w 8636594"/>
              <a:gd name="connsiteY108" fmla="*/ 1744202 h 6673902"/>
              <a:gd name="connsiteX109" fmla="*/ 7226351 w 8636594"/>
              <a:gd name="connsiteY109" fmla="*/ 1659017 h 6673902"/>
              <a:gd name="connsiteX110" fmla="*/ 7282789 w 8636594"/>
              <a:gd name="connsiteY110" fmla="*/ 1574303 h 6673902"/>
              <a:gd name="connsiteX111" fmla="*/ 7339643 w 8636594"/>
              <a:gd name="connsiteY111" fmla="*/ 1490113 h 6673902"/>
              <a:gd name="connsiteX112" fmla="*/ 7396957 w 8636594"/>
              <a:gd name="connsiteY112" fmla="*/ 1406503 h 6673902"/>
              <a:gd name="connsiteX113" fmla="*/ 7454781 w 8636594"/>
              <a:gd name="connsiteY113" fmla="*/ 1323526 h 6673902"/>
              <a:gd name="connsiteX114" fmla="*/ 7513161 w 8636594"/>
              <a:gd name="connsiteY114" fmla="*/ 1241237 h 6673902"/>
              <a:gd name="connsiteX115" fmla="*/ 7572144 w 8636594"/>
              <a:gd name="connsiteY115" fmla="*/ 1159689 h 6673902"/>
              <a:gd name="connsiteX116" fmla="*/ 7601877 w 8636594"/>
              <a:gd name="connsiteY116" fmla="*/ 1119210 h 6673902"/>
              <a:gd name="connsiteX117" fmla="*/ 7631779 w 8636594"/>
              <a:gd name="connsiteY117" fmla="*/ 1078937 h 6673902"/>
              <a:gd name="connsiteX118" fmla="*/ 7661855 w 8636594"/>
              <a:gd name="connsiteY118" fmla="*/ 1038876 h 6673902"/>
              <a:gd name="connsiteX119" fmla="*/ 7692111 w 8636594"/>
              <a:gd name="connsiteY119" fmla="*/ 999035 h 6673902"/>
              <a:gd name="connsiteX120" fmla="*/ 7722554 w 8636594"/>
              <a:gd name="connsiteY120" fmla="*/ 959419 h 6673902"/>
              <a:gd name="connsiteX121" fmla="*/ 7753190 w 8636594"/>
              <a:gd name="connsiteY121" fmla="*/ 920037 h 6673902"/>
              <a:gd name="connsiteX122" fmla="*/ 7784023 w 8636594"/>
              <a:gd name="connsiteY122" fmla="*/ 880894 h 6673902"/>
              <a:gd name="connsiteX123" fmla="*/ 7815061 w 8636594"/>
              <a:gd name="connsiteY123" fmla="*/ 841997 h 6673902"/>
              <a:gd name="connsiteX124" fmla="*/ 7846308 w 8636594"/>
              <a:gd name="connsiteY124" fmla="*/ 803354 h 6673902"/>
              <a:gd name="connsiteX125" fmla="*/ 7877772 w 8636594"/>
              <a:gd name="connsiteY125" fmla="*/ 764970 h 6673902"/>
              <a:gd name="connsiteX126" fmla="*/ 7909458 w 8636594"/>
              <a:gd name="connsiteY126" fmla="*/ 726853 h 6673902"/>
              <a:gd name="connsiteX127" fmla="*/ 7941371 w 8636594"/>
              <a:gd name="connsiteY127" fmla="*/ 689010 h 6673902"/>
              <a:gd name="connsiteX128" fmla="*/ 7973518 w 8636594"/>
              <a:gd name="connsiteY128" fmla="*/ 651447 h 6673902"/>
              <a:gd name="connsiteX129" fmla="*/ 8005905 w 8636594"/>
              <a:gd name="connsiteY129" fmla="*/ 614171 h 6673902"/>
              <a:gd name="connsiteX130" fmla="*/ 8038538 w 8636594"/>
              <a:gd name="connsiteY130" fmla="*/ 577189 h 6673902"/>
              <a:gd name="connsiteX131" fmla="*/ 8071421 w 8636594"/>
              <a:gd name="connsiteY131" fmla="*/ 540507 h 6673902"/>
              <a:gd name="connsiteX132" fmla="*/ 8104563 w 8636594"/>
              <a:gd name="connsiteY132" fmla="*/ 504132 h 6673902"/>
              <a:gd name="connsiteX133" fmla="*/ 8137967 w 8636594"/>
              <a:gd name="connsiteY133" fmla="*/ 468072 h 6673902"/>
              <a:gd name="connsiteX134" fmla="*/ 8171641 w 8636594"/>
              <a:gd name="connsiteY134" fmla="*/ 432332 h 6673902"/>
              <a:gd name="connsiteX135" fmla="*/ 8205590 w 8636594"/>
              <a:gd name="connsiteY135" fmla="*/ 396920 h 6673902"/>
              <a:gd name="connsiteX136" fmla="*/ 8239820 w 8636594"/>
              <a:gd name="connsiteY136" fmla="*/ 361843 h 6673902"/>
              <a:gd name="connsiteX137" fmla="*/ 8274337 w 8636594"/>
              <a:gd name="connsiteY137" fmla="*/ 327107 h 6673902"/>
              <a:gd name="connsiteX138" fmla="*/ 8309147 w 8636594"/>
              <a:gd name="connsiteY138" fmla="*/ 292718 h 6673902"/>
              <a:gd name="connsiteX139" fmla="*/ 8344256 w 8636594"/>
              <a:gd name="connsiteY139" fmla="*/ 258685 h 6673902"/>
              <a:gd name="connsiteX140" fmla="*/ 8379669 w 8636594"/>
              <a:gd name="connsiteY140" fmla="*/ 225013 h 6673902"/>
              <a:gd name="connsiteX141" fmla="*/ 8415394 w 8636594"/>
              <a:gd name="connsiteY141" fmla="*/ 191709 h 6673902"/>
              <a:gd name="connsiteX142" fmla="*/ 8451434 w 8636594"/>
              <a:gd name="connsiteY142" fmla="*/ 158780 h 6673902"/>
              <a:gd name="connsiteX143" fmla="*/ 8487798 w 8636594"/>
              <a:gd name="connsiteY143" fmla="*/ 126233 h 6673902"/>
              <a:gd name="connsiteX144" fmla="*/ 8524489 w 8636594"/>
              <a:gd name="connsiteY144" fmla="*/ 94075 h 6673902"/>
              <a:gd name="connsiteX145" fmla="*/ 8561515 w 8636594"/>
              <a:gd name="connsiteY145" fmla="*/ 62312 h 6673902"/>
              <a:gd name="connsiteX146" fmla="*/ 8598881 w 8636594"/>
              <a:gd name="connsiteY146" fmla="*/ 30951 h 6673902"/>
              <a:gd name="connsiteX147" fmla="*/ 8636594 w 8636594"/>
              <a:gd name="connsiteY147" fmla="*/ 0 h 6673902"/>
              <a:gd name="connsiteX0" fmla="*/ 8636594 w 8636594"/>
              <a:gd name="connsiteY0" fmla="*/ 0 h 6666549"/>
              <a:gd name="connsiteX1" fmla="*/ 5293 w 8636594"/>
              <a:gd name="connsiteY1" fmla="*/ 0 h 6666549"/>
              <a:gd name="connsiteX2" fmla="*/ 0 w 8636594"/>
              <a:gd name="connsiteY2" fmla="*/ 5587843 h 6666549"/>
              <a:gd name="connsiteX3" fmla="*/ 1594033 w 8636594"/>
              <a:gd name="connsiteY3" fmla="*/ 5600057 h 6666549"/>
              <a:gd name="connsiteX4" fmla="*/ 1686068 w 8636594"/>
              <a:gd name="connsiteY4" fmla="*/ 5599745 h 6666549"/>
              <a:gd name="connsiteX5" fmla="*/ 1883237 w 8636594"/>
              <a:gd name="connsiteY5" fmla="*/ 5855484 h 6666549"/>
              <a:gd name="connsiteX6" fmla="*/ 1756810 w 8636594"/>
              <a:gd name="connsiteY6" fmla="*/ 6666549 h 6666549"/>
              <a:gd name="connsiteX7" fmla="*/ 1820216 w 8636594"/>
              <a:gd name="connsiteY7" fmla="*/ 6658735 h 6666549"/>
              <a:gd name="connsiteX8" fmla="*/ 1882914 w 8636594"/>
              <a:gd name="connsiteY8" fmla="*/ 6650463 h 6666549"/>
              <a:gd name="connsiteX9" fmla="*/ 1944909 w 8636594"/>
              <a:gd name="connsiteY9" fmla="*/ 6641737 h 6666549"/>
              <a:gd name="connsiteX10" fmla="*/ 2006208 w 8636594"/>
              <a:gd name="connsiteY10" fmla="*/ 6632561 h 6666549"/>
              <a:gd name="connsiteX11" fmla="*/ 2066817 w 8636594"/>
              <a:gd name="connsiteY11" fmla="*/ 6622937 h 6666549"/>
              <a:gd name="connsiteX12" fmla="*/ 2126742 w 8636594"/>
              <a:gd name="connsiteY12" fmla="*/ 6612869 h 6666549"/>
              <a:gd name="connsiteX13" fmla="*/ 2185991 w 8636594"/>
              <a:gd name="connsiteY13" fmla="*/ 6602362 h 6666549"/>
              <a:gd name="connsiteX14" fmla="*/ 2244569 w 8636594"/>
              <a:gd name="connsiteY14" fmla="*/ 6591417 h 6666549"/>
              <a:gd name="connsiteX15" fmla="*/ 2302482 w 8636594"/>
              <a:gd name="connsiteY15" fmla="*/ 6580040 h 6666549"/>
              <a:gd name="connsiteX16" fmla="*/ 2359737 w 8636594"/>
              <a:gd name="connsiteY16" fmla="*/ 6568233 h 6666549"/>
              <a:gd name="connsiteX17" fmla="*/ 2416341 w 8636594"/>
              <a:gd name="connsiteY17" fmla="*/ 6555999 h 6666549"/>
              <a:gd name="connsiteX18" fmla="*/ 2472299 w 8636594"/>
              <a:gd name="connsiteY18" fmla="*/ 6543344 h 6666549"/>
              <a:gd name="connsiteX19" fmla="*/ 2527618 w 8636594"/>
              <a:gd name="connsiteY19" fmla="*/ 6530269 h 6666549"/>
              <a:gd name="connsiteX20" fmla="*/ 2582304 w 8636594"/>
              <a:gd name="connsiteY20" fmla="*/ 6516778 h 6666549"/>
              <a:gd name="connsiteX21" fmla="*/ 2636364 w 8636594"/>
              <a:gd name="connsiteY21" fmla="*/ 6502876 h 6666549"/>
              <a:gd name="connsiteX22" fmla="*/ 2689804 w 8636594"/>
              <a:gd name="connsiteY22" fmla="*/ 6488565 h 6666549"/>
              <a:gd name="connsiteX23" fmla="*/ 2742629 w 8636594"/>
              <a:gd name="connsiteY23" fmla="*/ 6473849 h 6666549"/>
              <a:gd name="connsiteX24" fmla="*/ 2794848 w 8636594"/>
              <a:gd name="connsiteY24" fmla="*/ 6458731 h 6666549"/>
              <a:gd name="connsiteX25" fmla="*/ 2846466 w 8636594"/>
              <a:gd name="connsiteY25" fmla="*/ 6443216 h 6666549"/>
              <a:gd name="connsiteX26" fmla="*/ 2897488 w 8636594"/>
              <a:gd name="connsiteY26" fmla="*/ 6427305 h 6666549"/>
              <a:gd name="connsiteX27" fmla="*/ 2947923 w 8636594"/>
              <a:gd name="connsiteY27" fmla="*/ 6411004 h 6666549"/>
              <a:gd name="connsiteX28" fmla="*/ 2997775 w 8636594"/>
              <a:gd name="connsiteY28" fmla="*/ 6394316 h 6666549"/>
              <a:gd name="connsiteX29" fmla="*/ 3047052 w 8636594"/>
              <a:gd name="connsiteY29" fmla="*/ 6377243 h 6666549"/>
              <a:gd name="connsiteX30" fmla="*/ 3095759 w 8636594"/>
              <a:gd name="connsiteY30" fmla="*/ 6359791 h 6666549"/>
              <a:gd name="connsiteX31" fmla="*/ 3143903 w 8636594"/>
              <a:gd name="connsiteY31" fmla="*/ 6341961 h 6666549"/>
              <a:gd name="connsiteX32" fmla="*/ 3191491 w 8636594"/>
              <a:gd name="connsiteY32" fmla="*/ 6323757 h 6666549"/>
              <a:gd name="connsiteX33" fmla="*/ 3238528 w 8636594"/>
              <a:gd name="connsiteY33" fmla="*/ 6305184 h 6666549"/>
              <a:gd name="connsiteX34" fmla="*/ 3285021 w 8636594"/>
              <a:gd name="connsiteY34" fmla="*/ 6286245 h 6666549"/>
              <a:gd name="connsiteX35" fmla="*/ 3330977 w 8636594"/>
              <a:gd name="connsiteY35" fmla="*/ 6266942 h 6666549"/>
              <a:gd name="connsiteX36" fmla="*/ 3376401 w 8636594"/>
              <a:gd name="connsiteY36" fmla="*/ 6247281 h 6666549"/>
              <a:gd name="connsiteX37" fmla="*/ 3421300 w 8636594"/>
              <a:gd name="connsiteY37" fmla="*/ 6227263 h 6666549"/>
              <a:gd name="connsiteX38" fmla="*/ 3465680 w 8636594"/>
              <a:gd name="connsiteY38" fmla="*/ 6206893 h 6666549"/>
              <a:gd name="connsiteX39" fmla="*/ 3509548 w 8636594"/>
              <a:gd name="connsiteY39" fmla="*/ 6186174 h 6666549"/>
              <a:gd name="connsiteX40" fmla="*/ 3552910 w 8636594"/>
              <a:gd name="connsiteY40" fmla="*/ 6165110 h 6666549"/>
              <a:gd name="connsiteX41" fmla="*/ 3595773 w 8636594"/>
              <a:gd name="connsiteY41" fmla="*/ 6143704 h 6666549"/>
              <a:gd name="connsiteX42" fmla="*/ 3638142 w 8636594"/>
              <a:gd name="connsiteY42" fmla="*/ 6121960 h 6666549"/>
              <a:gd name="connsiteX43" fmla="*/ 3680024 w 8636594"/>
              <a:gd name="connsiteY43" fmla="*/ 6099881 h 6666549"/>
              <a:gd name="connsiteX44" fmla="*/ 3721426 w 8636594"/>
              <a:gd name="connsiteY44" fmla="*/ 6077471 h 6666549"/>
              <a:gd name="connsiteX45" fmla="*/ 3762353 w 8636594"/>
              <a:gd name="connsiteY45" fmla="*/ 6054733 h 6666549"/>
              <a:gd name="connsiteX46" fmla="*/ 3802812 w 8636594"/>
              <a:gd name="connsiteY46" fmla="*/ 6031671 h 6666549"/>
              <a:gd name="connsiteX47" fmla="*/ 3842810 w 8636594"/>
              <a:gd name="connsiteY47" fmla="*/ 6008288 h 6666549"/>
              <a:gd name="connsiteX48" fmla="*/ 3882352 w 8636594"/>
              <a:gd name="connsiteY48" fmla="*/ 5984588 h 6666549"/>
              <a:gd name="connsiteX49" fmla="*/ 3921445 w 8636594"/>
              <a:gd name="connsiteY49" fmla="*/ 5960574 h 6666549"/>
              <a:gd name="connsiteX50" fmla="*/ 3960096 w 8636594"/>
              <a:gd name="connsiteY50" fmla="*/ 5936250 h 6666549"/>
              <a:gd name="connsiteX51" fmla="*/ 3998311 w 8636594"/>
              <a:gd name="connsiteY51" fmla="*/ 5911619 h 6666549"/>
              <a:gd name="connsiteX52" fmla="*/ 4036095 w 8636594"/>
              <a:gd name="connsiteY52" fmla="*/ 5886685 h 6666549"/>
              <a:gd name="connsiteX53" fmla="*/ 4073456 w 8636594"/>
              <a:gd name="connsiteY53" fmla="*/ 5861452 h 6666549"/>
              <a:gd name="connsiteX54" fmla="*/ 4110400 w 8636594"/>
              <a:gd name="connsiteY54" fmla="*/ 5835922 h 6666549"/>
              <a:gd name="connsiteX55" fmla="*/ 4146933 w 8636594"/>
              <a:gd name="connsiteY55" fmla="*/ 5810100 h 6666549"/>
              <a:gd name="connsiteX56" fmla="*/ 4183061 w 8636594"/>
              <a:gd name="connsiteY56" fmla="*/ 5783988 h 6666549"/>
              <a:gd name="connsiteX57" fmla="*/ 4218791 w 8636594"/>
              <a:gd name="connsiteY57" fmla="*/ 5757591 h 6666549"/>
              <a:gd name="connsiteX58" fmla="*/ 4254129 w 8636594"/>
              <a:gd name="connsiteY58" fmla="*/ 5730912 h 6666549"/>
              <a:gd name="connsiteX59" fmla="*/ 4289081 w 8636594"/>
              <a:gd name="connsiteY59" fmla="*/ 5703955 h 6666549"/>
              <a:gd name="connsiteX60" fmla="*/ 4323654 w 8636594"/>
              <a:gd name="connsiteY60" fmla="*/ 5676722 h 6666549"/>
              <a:gd name="connsiteX61" fmla="*/ 4357854 w 8636594"/>
              <a:gd name="connsiteY61" fmla="*/ 5649218 h 6666549"/>
              <a:gd name="connsiteX62" fmla="*/ 4391688 w 8636594"/>
              <a:gd name="connsiteY62" fmla="*/ 5621446 h 6666549"/>
              <a:gd name="connsiteX63" fmla="*/ 4425162 w 8636594"/>
              <a:gd name="connsiteY63" fmla="*/ 5593409 h 6666549"/>
              <a:gd name="connsiteX64" fmla="*/ 4458281 w 8636594"/>
              <a:gd name="connsiteY64" fmla="*/ 5565111 h 6666549"/>
              <a:gd name="connsiteX65" fmla="*/ 4491053 w 8636594"/>
              <a:gd name="connsiteY65" fmla="*/ 5536556 h 6666549"/>
              <a:gd name="connsiteX66" fmla="*/ 4523484 w 8636594"/>
              <a:gd name="connsiteY66" fmla="*/ 5507747 h 6666549"/>
              <a:gd name="connsiteX67" fmla="*/ 4555580 w 8636594"/>
              <a:gd name="connsiteY67" fmla="*/ 5478687 h 6666549"/>
              <a:gd name="connsiteX68" fmla="*/ 4587347 w 8636594"/>
              <a:gd name="connsiteY68" fmla="*/ 5449380 h 6666549"/>
              <a:gd name="connsiteX69" fmla="*/ 4618793 w 8636594"/>
              <a:gd name="connsiteY69" fmla="*/ 5419830 h 6666549"/>
              <a:gd name="connsiteX70" fmla="*/ 4649922 w 8636594"/>
              <a:gd name="connsiteY70" fmla="*/ 5390040 h 6666549"/>
              <a:gd name="connsiteX71" fmla="*/ 4680742 w 8636594"/>
              <a:gd name="connsiteY71" fmla="*/ 5360014 h 6666549"/>
              <a:gd name="connsiteX72" fmla="*/ 4711259 w 8636594"/>
              <a:gd name="connsiteY72" fmla="*/ 5329755 h 6666549"/>
              <a:gd name="connsiteX73" fmla="*/ 4741478 w 8636594"/>
              <a:gd name="connsiteY73" fmla="*/ 5299266 h 6666549"/>
              <a:gd name="connsiteX74" fmla="*/ 4771408 w 8636594"/>
              <a:gd name="connsiteY74" fmla="*/ 5268551 h 6666549"/>
              <a:gd name="connsiteX75" fmla="*/ 4801053 w 8636594"/>
              <a:gd name="connsiteY75" fmla="*/ 5237614 h 6666549"/>
              <a:gd name="connsiteX76" fmla="*/ 4830420 w 8636594"/>
              <a:gd name="connsiteY76" fmla="*/ 5206458 h 6666549"/>
              <a:gd name="connsiteX77" fmla="*/ 4859516 w 8636594"/>
              <a:gd name="connsiteY77" fmla="*/ 5175087 h 6666549"/>
              <a:gd name="connsiteX78" fmla="*/ 4888347 w 8636594"/>
              <a:gd name="connsiteY78" fmla="*/ 5143504 h 6666549"/>
              <a:gd name="connsiteX79" fmla="*/ 4916919 w 8636594"/>
              <a:gd name="connsiteY79" fmla="*/ 5111713 h 6666549"/>
              <a:gd name="connsiteX80" fmla="*/ 4945238 w 8636594"/>
              <a:gd name="connsiteY80" fmla="*/ 5079717 h 6666549"/>
              <a:gd name="connsiteX81" fmla="*/ 4973311 w 8636594"/>
              <a:gd name="connsiteY81" fmla="*/ 5047519 h 6666549"/>
              <a:gd name="connsiteX82" fmla="*/ 5001145 w 8636594"/>
              <a:gd name="connsiteY82" fmla="*/ 5015124 h 6666549"/>
              <a:gd name="connsiteX83" fmla="*/ 5028745 w 8636594"/>
              <a:gd name="connsiteY83" fmla="*/ 4982535 h 6666549"/>
              <a:gd name="connsiteX84" fmla="*/ 5056117 w 8636594"/>
              <a:gd name="connsiteY84" fmla="*/ 4949755 h 6666549"/>
              <a:gd name="connsiteX85" fmla="*/ 5083269 w 8636594"/>
              <a:gd name="connsiteY85" fmla="*/ 4916787 h 6666549"/>
              <a:gd name="connsiteX86" fmla="*/ 5110207 w 8636594"/>
              <a:gd name="connsiteY86" fmla="*/ 4883636 h 6666549"/>
              <a:gd name="connsiteX87" fmla="*/ 5136937 w 8636594"/>
              <a:gd name="connsiteY87" fmla="*/ 4850305 h 6666549"/>
              <a:gd name="connsiteX88" fmla="*/ 5163464 w 8636594"/>
              <a:gd name="connsiteY88" fmla="*/ 4816797 h 6666549"/>
              <a:gd name="connsiteX89" fmla="*/ 5215940 w 8636594"/>
              <a:gd name="connsiteY89" fmla="*/ 4749265 h 6666549"/>
              <a:gd name="connsiteX90" fmla="*/ 5267684 w 8636594"/>
              <a:gd name="connsiteY90" fmla="*/ 4681068 h 6666549"/>
              <a:gd name="connsiteX91" fmla="*/ 5318748 w 8636594"/>
              <a:gd name="connsiteY91" fmla="*/ 4612234 h 6666549"/>
              <a:gd name="connsiteX92" fmla="*/ 5369182 w 8636594"/>
              <a:gd name="connsiteY92" fmla="*/ 4542793 h 6666549"/>
              <a:gd name="connsiteX93" fmla="*/ 5419038 w 8636594"/>
              <a:gd name="connsiteY93" fmla="*/ 4472771 h 6666549"/>
              <a:gd name="connsiteX94" fmla="*/ 5468365 w 8636594"/>
              <a:gd name="connsiteY94" fmla="*/ 4402196 h 6666549"/>
              <a:gd name="connsiteX95" fmla="*/ 5517215 w 8636594"/>
              <a:gd name="connsiteY95" fmla="*/ 4331098 h 6666549"/>
              <a:gd name="connsiteX96" fmla="*/ 5565637 w 8636594"/>
              <a:gd name="connsiteY96" fmla="*/ 4259503 h 6666549"/>
              <a:gd name="connsiteX97" fmla="*/ 5613684 w 8636594"/>
              <a:gd name="connsiteY97" fmla="*/ 4187441 h 6666549"/>
              <a:gd name="connsiteX98" fmla="*/ 5685160 w 8636594"/>
              <a:gd name="connsiteY98" fmla="*/ 4078531 h 6666549"/>
              <a:gd name="connsiteX99" fmla="*/ 5756074 w 8636594"/>
              <a:gd name="connsiteY99" fmla="*/ 3968727 h 6666549"/>
              <a:gd name="connsiteX100" fmla="*/ 5873483 w 8636594"/>
              <a:gd name="connsiteY100" fmla="*/ 3783989 h 6666549"/>
              <a:gd name="connsiteX101" fmla="*/ 6203209 w 8636594"/>
              <a:gd name="connsiteY101" fmla="*/ 3258640 h 6666549"/>
              <a:gd name="connsiteX102" fmla="*/ 6299430 w 8636594"/>
              <a:gd name="connsiteY102" fmla="*/ 3107321 h 6666549"/>
              <a:gd name="connsiteX103" fmla="*/ 6372650 w 8636594"/>
              <a:gd name="connsiteY103" fmla="*/ 2993735 h 6666549"/>
              <a:gd name="connsiteX104" fmla="*/ 6453197 w 8636594"/>
              <a:gd name="connsiteY104" fmla="*/ 2869788 h 6666549"/>
              <a:gd name="connsiteX105" fmla="*/ 6564167 w 8636594"/>
              <a:gd name="connsiteY105" fmla="*/ 2696807 h 6666549"/>
              <a:gd name="connsiteX106" fmla="*/ 6976233 w 8636594"/>
              <a:gd name="connsiteY106" fmla="*/ 2045274 h 6666549"/>
              <a:gd name="connsiteX107" fmla="*/ 7086755 w 8636594"/>
              <a:gd name="connsiteY107" fmla="*/ 1872743 h 6666549"/>
              <a:gd name="connsiteX108" fmla="*/ 7170279 w 8636594"/>
              <a:gd name="connsiteY108" fmla="*/ 1744202 h 6666549"/>
              <a:gd name="connsiteX109" fmla="*/ 7226351 w 8636594"/>
              <a:gd name="connsiteY109" fmla="*/ 1659017 h 6666549"/>
              <a:gd name="connsiteX110" fmla="*/ 7282789 w 8636594"/>
              <a:gd name="connsiteY110" fmla="*/ 1574303 h 6666549"/>
              <a:gd name="connsiteX111" fmla="*/ 7339643 w 8636594"/>
              <a:gd name="connsiteY111" fmla="*/ 1490113 h 6666549"/>
              <a:gd name="connsiteX112" fmla="*/ 7396957 w 8636594"/>
              <a:gd name="connsiteY112" fmla="*/ 1406503 h 6666549"/>
              <a:gd name="connsiteX113" fmla="*/ 7454781 w 8636594"/>
              <a:gd name="connsiteY113" fmla="*/ 1323526 h 6666549"/>
              <a:gd name="connsiteX114" fmla="*/ 7513161 w 8636594"/>
              <a:gd name="connsiteY114" fmla="*/ 1241237 h 6666549"/>
              <a:gd name="connsiteX115" fmla="*/ 7572144 w 8636594"/>
              <a:gd name="connsiteY115" fmla="*/ 1159689 h 6666549"/>
              <a:gd name="connsiteX116" fmla="*/ 7601877 w 8636594"/>
              <a:gd name="connsiteY116" fmla="*/ 1119210 h 6666549"/>
              <a:gd name="connsiteX117" fmla="*/ 7631779 w 8636594"/>
              <a:gd name="connsiteY117" fmla="*/ 1078937 h 6666549"/>
              <a:gd name="connsiteX118" fmla="*/ 7661855 w 8636594"/>
              <a:gd name="connsiteY118" fmla="*/ 1038876 h 6666549"/>
              <a:gd name="connsiteX119" fmla="*/ 7692111 w 8636594"/>
              <a:gd name="connsiteY119" fmla="*/ 999035 h 6666549"/>
              <a:gd name="connsiteX120" fmla="*/ 7722554 w 8636594"/>
              <a:gd name="connsiteY120" fmla="*/ 959419 h 6666549"/>
              <a:gd name="connsiteX121" fmla="*/ 7753190 w 8636594"/>
              <a:gd name="connsiteY121" fmla="*/ 920037 h 6666549"/>
              <a:gd name="connsiteX122" fmla="*/ 7784023 w 8636594"/>
              <a:gd name="connsiteY122" fmla="*/ 880894 h 6666549"/>
              <a:gd name="connsiteX123" fmla="*/ 7815061 w 8636594"/>
              <a:gd name="connsiteY123" fmla="*/ 841997 h 6666549"/>
              <a:gd name="connsiteX124" fmla="*/ 7846308 w 8636594"/>
              <a:gd name="connsiteY124" fmla="*/ 803354 h 6666549"/>
              <a:gd name="connsiteX125" fmla="*/ 7877772 w 8636594"/>
              <a:gd name="connsiteY125" fmla="*/ 764970 h 6666549"/>
              <a:gd name="connsiteX126" fmla="*/ 7909458 w 8636594"/>
              <a:gd name="connsiteY126" fmla="*/ 726853 h 6666549"/>
              <a:gd name="connsiteX127" fmla="*/ 7941371 w 8636594"/>
              <a:gd name="connsiteY127" fmla="*/ 689010 h 6666549"/>
              <a:gd name="connsiteX128" fmla="*/ 7973518 w 8636594"/>
              <a:gd name="connsiteY128" fmla="*/ 651447 h 6666549"/>
              <a:gd name="connsiteX129" fmla="*/ 8005905 w 8636594"/>
              <a:gd name="connsiteY129" fmla="*/ 614171 h 6666549"/>
              <a:gd name="connsiteX130" fmla="*/ 8038538 w 8636594"/>
              <a:gd name="connsiteY130" fmla="*/ 577189 h 6666549"/>
              <a:gd name="connsiteX131" fmla="*/ 8071421 w 8636594"/>
              <a:gd name="connsiteY131" fmla="*/ 540507 h 6666549"/>
              <a:gd name="connsiteX132" fmla="*/ 8104563 w 8636594"/>
              <a:gd name="connsiteY132" fmla="*/ 504132 h 6666549"/>
              <a:gd name="connsiteX133" fmla="*/ 8137967 w 8636594"/>
              <a:gd name="connsiteY133" fmla="*/ 468072 h 6666549"/>
              <a:gd name="connsiteX134" fmla="*/ 8171641 w 8636594"/>
              <a:gd name="connsiteY134" fmla="*/ 432332 h 6666549"/>
              <a:gd name="connsiteX135" fmla="*/ 8205590 w 8636594"/>
              <a:gd name="connsiteY135" fmla="*/ 396920 h 6666549"/>
              <a:gd name="connsiteX136" fmla="*/ 8239820 w 8636594"/>
              <a:gd name="connsiteY136" fmla="*/ 361843 h 6666549"/>
              <a:gd name="connsiteX137" fmla="*/ 8274337 w 8636594"/>
              <a:gd name="connsiteY137" fmla="*/ 327107 h 6666549"/>
              <a:gd name="connsiteX138" fmla="*/ 8309147 w 8636594"/>
              <a:gd name="connsiteY138" fmla="*/ 292718 h 6666549"/>
              <a:gd name="connsiteX139" fmla="*/ 8344256 w 8636594"/>
              <a:gd name="connsiteY139" fmla="*/ 258685 h 6666549"/>
              <a:gd name="connsiteX140" fmla="*/ 8379669 w 8636594"/>
              <a:gd name="connsiteY140" fmla="*/ 225013 h 6666549"/>
              <a:gd name="connsiteX141" fmla="*/ 8415394 w 8636594"/>
              <a:gd name="connsiteY141" fmla="*/ 191709 h 6666549"/>
              <a:gd name="connsiteX142" fmla="*/ 8451434 w 8636594"/>
              <a:gd name="connsiteY142" fmla="*/ 158780 h 6666549"/>
              <a:gd name="connsiteX143" fmla="*/ 8487798 w 8636594"/>
              <a:gd name="connsiteY143" fmla="*/ 126233 h 6666549"/>
              <a:gd name="connsiteX144" fmla="*/ 8524489 w 8636594"/>
              <a:gd name="connsiteY144" fmla="*/ 94075 h 6666549"/>
              <a:gd name="connsiteX145" fmla="*/ 8561515 w 8636594"/>
              <a:gd name="connsiteY145" fmla="*/ 62312 h 6666549"/>
              <a:gd name="connsiteX146" fmla="*/ 8598881 w 8636594"/>
              <a:gd name="connsiteY146" fmla="*/ 30951 h 6666549"/>
              <a:gd name="connsiteX147" fmla="*/ 8636594 w 8636594"/>
              <a:gd name="connsiteY147" fmla="*/ 0 h 6666549"/>
              <a:gd name="connsiteX0" fmla="*/ 8636594 w 8636594"/>
              <a:gd name="connsiteY0" fmla="*/ 0 h 6658735"/>
              <a:gd name="connsiteX1" fmla="*/ 5293 w 8636594"/>
              <a:gd name="connsiteY1" fmla="*/ 0 h 6658735"/>
              <a:gd name="connsiteX2" fmla="*/ 0 w 8636594"/>
              <a:gd name="connsiteY2" fmla="*/ 5587843 h 6658735"/>
              <a:gd name="connsiteX3" fmla="*/ 1594033 w 8636594"/>
              <a:gd name="connsiteY3" fmla="*/ 5600057 h 6658735"/>
              <a:gd name="connsiteX4" fmla="*/ 1686068 w 8636594"/>
              <a:gd name="connsiteY4" fmla="*/ 5599745 h 6658735"/>
              <a:gd name="connsiteX5" fmla="*/ 1883237 w 8636594"/>
              <a:gd name="connsiteY5" fmla="*/ 5855484 h 6658735"/>
              <a:gd name="connsiteX6" fmla="*/ 2084977 w 8636594"/>
              <a:gd name="connsiteY6" fmla="*/ 5695440 h 6658735"/>
              <a:gd name="connsiteX7" fmla="*/ 1820216 w 8636594"/>
              <a:gd name="connsiteY7" fmla="*/ 6658735 h 6658735"/>
              <a:gd name="connsiteX8" fmla="*/ 1882914 w 8636594"/>
              <a:gd name="connsiteY8" fmla="*/ 6650463 h 6658735"/>
              <a:gd name="connsiteX9" fmla="*/ 1944909 w 8636594"/>
              <a:gd name="connsiteY9" fmla="*/ 6641737 h 6658735"/>
              <a:gd name="connsiteX10" fmla="*/ 2006208 w 8636594"/>
              <a:gd name="connsiteY10" fmla="*/ 6632561 h 6658735"/>
              <a:gd name="connsiteX11" fmla="*/ 2066817 w 8636594"/>
              <a:gd name="connsiteY11" fmla="*/ 6622937 h 6658735"/>
              <a:gd name="connsiteX12" fmla="*/ 2126742 w 8636594"/>
              <a:gd name="connsiteY12" fmla="*/ 6612869 h 6658735"/>
              <a:gd name="connsiteX13" fmla="*/ 2185991 w 8636594"/>
              <a:gd name="connsiteY13" fmla="*/ 6602362 h 6658735"/>
              <a:gd name="connsiteX14" fmla="*/ 2244569 w 8636594"/>
              <a:gd name="connsiteY14" fmla="*/ 6591417 h 6658735"/>
              <a:gd name="connsiteX15" fmla="*/ 2302482 w 8636594"/>
              <a:gd name="connsiteY15" fmla="*/ 6580040 h 6658735"/>
              <a:gd name="connsiteX16" fmla="*/ 2359737 w 8636594"/>
              <a:gd name="connsiteY16" fmla="*/ 6568233 h 6658735"/>
              <a:gd name="connsiteX17" fmla="*/ 2416341 w 8636594"/>
              <a:gd name="connsiteY17" fmla="*/ 6555999 h 6658735"/>
              <a:gd name="connsiteX18" fmla="*/ 2472299 w 8636594"/>
              <a:gd name="connsiteY18" fmla="*/ 6543344 h 6658735"/>
              <a:gd name="connsiteX19" fmla="*/ 2527618 w 8636594"/>
              <a:gd name="connsiteY19" fmla="*/ 6530269 h 6658735"/>
              <a:gd name="connsiteX20" fmla="*/ 2582304 w 8636594"/>
              <a:gd name="connsiteY20" fmla="*/ 6516778 h 6658735"/>
              <a:gd name="connsiteX21" fmla="*/ 2636364 w 8636594"/>
              <a:gd name="connsiteY21" fmla="*/ 6502876 h 6658735"/>
              <a:gd name="connsiteX22" fmla="*/ 2689804 w 8636594"/>
              <a:gd name="connsiteY22" fmla="*/ 6488565 h 6658735"/>
              <a:gd name="connsiteX23" fmla="*/ 2742629 w 8636594"/>
              <a:gd name="connsiteY23" fmla="*/ 6473849 h 6658735"/>
              <a:gd name="connsiteX24" fmla="*/ 2794848 w 8636594"/>
              <a:gd name="connsiteY24" fmla="*/ 6458731 h 6658735"/>
              <a:gd name="connsiteX25" fmla="*/ 2846466 w 8636594"/>
              <a:gd name="connsiteY25" fmla="*/ 6443216 h 6658735"/>
              <a:gd name="connsiteX26" fmla="*/ 2897488 w 8636594"/>
              <a:gd name="connsiteY26" fmla="*/ 6427305 h 6658735"/>
              <a:gd name="connsiteX27" fmla="*/ 2947923 w 8636594"/>
              <a:gd name="connsiteY27" fmla="*/ 6411004 h 6658735"/>
              <a:gd name="connsiteX28" fmla="*/ 2997775 w 8636594"/>
              <a:gd name="connsiteY28" fmla="*/ 6394316 h 6658735"/>
              <a:gd name="connsiteX29" fmla="*/ 3047052 w 8636594"/>
              <a:gd name="connsiteY29" fmla="*/ 6377243 h 6658735"/>
              <a:gd name="connsiteX30" fmla="*/ 3095759 w 8636594"/>
              <a:gd name="connsiteY30" fmla="*/ 6359791 h 6658735"/>
              <a:gd name="connsiteX31" fmla="*/ 3143903 w 8636594"/>
              <a:gd name="connsiteY31" fmla="*/ 6341961 h 6658735"/>
              <a:gd name="connsiteX32" fmla="*/ 3191491 w 8636594"/>
              <a:gd name="connsiteY32" fmla="*/ 6323757 h 6658735"/>
              <a:gd name="connsiteX33" fmla="*/ 3238528 w 8636594"/>
              <a:gd name="connsiteY33" fmla="*/ 6305184 h 6658735"/>
              <a:gd name="connsiteX34" fmla="*/ 3285021 w 8636594"/>
              <a:gd name="connsiteY34" fmla="*/ 6286245 h 6658735"/>
              <a:gd name="connsiteX35" fmla="*/ 3330977 w 8636594"/>
              <a:gd name="connsiteY35" fmla="*/ 6266942 h 6658735"/>
              <a:gd name="connsiteX36" fmla="*/ 3376401 w 8636594"/>
              <a:gd name="connsiteY36" fmla="*/ 6247281 h 6658735"/>
              <a:gd name="connsiteX37" fmla="*/ 3421300 w 8636594"/>
              <a:gd name="connsiteY37" fmla="*/ 6227263 h 6658735"/>
              <a:gd name="connsiteX38" fmla="*/ 3465680 w 8636594"/>
              <a:gd name="connsiteY38" fmla="*/ 6206893 h 6658735"/>
              <a:gd name="connsiteX39" fmla="*/ 3509548 w 8636594"/>
              <a:gd name="connsiteY39" fmla="*/ 6186174 h 6658735"/>
              <a:gd name="connsiteX40" fmla="*/ 3552910 w 8636594"/>
              <a:gd name="connsiteY40" fmla="*/ 6165110 h 6658735"/>
              <a:gd name="connsiteX41" fmla="*/ 3595773 w 8636594"/>
              <a:gd name="connsiteY41" fmla="*/ 6143704 h 6658735"/>
              <a:gd name="connsiteX42" fmla="*/ 3638142 w 8636594"/>
              <a:gd name="connsiteY42" fmla="*/ 6121960 h 6658735"/>
              <a:gd name="connsiteX43" fmla="*/ 3680024 w 8636594"/>
              <a:gd name="connsiteY43" fmla="*/ 6099881 h 6658735"/>
              <a:gd name="connsiteX44" fmla="*/ 3721426 w 8636594"/>
              <a:gd name="connsiteY44" fmla="*/ 6077471 h 6658735"/>
              <a:gd name="connsiteX45" fmla="*/ 3762353 w 8636594"/>
              <a:gd name="connsiteY45" fmla="*/ 6054733 h 6658735"/>
              <a:gd name="connsiteX46" fmla="*/ 3802812 w 8636594"/>
              <a:gd name="connsiteY46" fmla="*/ 6031671 h 6658735"/>
              <a:gd name="connsiteX47" fmla="*/ 3842810 w 8636594"/>
              <a:gd name="connsiteY47" fmla="*/ 6008288 h 6658735"/>
              <a:gd name="connsiteX48" fmla="*/ 3882352 w 8636594"/>
              <a:gd name="connsiteY48" fmla="*/ 5984588 h 6658735"/>
              <a:gd name="connsiteX49" fmla="*/ 3921445 w 8636594"/>
              <a:gd name="connsiteY49" fmla="*/ 5960574 h 6658735"/>
              <a:gd name="connsiteX50" fmla="*/ 3960096 w 8636594"/>
              <a:gd name="connsiteY50" fmla="*/ 5936250 h 6658735"/>
              <a:gd name="connsiteX51" fmla="*/ 3998311 w 8636594"/>
              <a:gd name="connsiteY51" fmla="*/ 5911619 h 6658735"/>
              <a:gd name="connsiteX52" fmla="*/ 4036095 w 8636594"/>
              <a:gd name="connsiteY52" fmla="*/ 5886685 h 6658735"/>
              <a:gd name="connsiteX53" fmla="*/ 4073456 w 8636594"/>
              <a:gd name="connsiteY53" fmla="*/ 5861452 h 6658735"/>
              <a:gd name="connsiteX54" fmla="*/ 4110400 w 8636594"/>
              <a:gd name="connsiteY54" fmla="*/ 5835922 h 6658735"/>
              <a:gd name="connsiteX55" fmla="*/ 4146933 w 8636594"/>
              <a:gd name="connsiteY55" fmla="*/ 5810100 h 6658735"/>
              <a:gd name="connsiteX56" fmla="*/ 4183061 w 8636594"/>
              <a:gd name="connsiteY56" fmla="*/ 5783988 h 6658735"/>
              <a:gd name="connsiteX57" fmla="*/ 4218791 w 8636594"/>
              <a:gd name="connsiteY57" fmla="*/ 5757591 h 6658735"/>
              <a:gd name="connsiteX58" fmla="*/ 4254129 w 8636594"/>
              <a:gd name="connsiteY58" fmla="*/ 5730912 h 6658735"/>
              <a:gd name="connsiteX59" fmla="*/ 4289081 w 8636594"/>
              <a:gd name="connsiteY59" fmla="*/ 5703955 h 6658735"/>
              <a:gd name="connsiteX60" fmla="*/ 4323654 w 8636594"/>
              <a:gd name="connsiteY60" fmla="*/ 5676722 h 6658735"/>
              <a:gd name="connsiteX61" fmla="*/ 4357854 w 8636594"/>
              <a:gd name="connsiteY61" fmla="*/ 5649218 h 6658735"/>
              <a:gd name="connsiteX62" fmla="*/ 4391688 w 8636594"/>
              <a:gd name="connsiteY62" fmla="*/ 5621446 h 6658735"/>
              <a:gd name="connsiteX63" fmla="*/ 4425162 w 8636594"/>
              <a:gd name="connsiteY63" fmla="*/ 5593409 h 6658735"/>
              <a:gd name="connsiteX64" fmla="*/ 4458281 w 8636594"/>
              <a:gd name="connsiteY64" fmla="*/ 5565111 h 6658735"/>
              <a:gd name="connsiteX65" fmla="*/ 4491053 w 8636594"/>
              <a:gd name="connsiteY65" fmla="*/ 5536556 h 6658735"/>
              <a:gd name="connsiteX66" fmla="*/ 4523484 w 8636594"/>
              <a:gd name="connsiteY66" fmla="*/ 5507747 h 6658735"/>
              <a:gd name="connsiteX67" fmla="*/ 4555580 w 8636594"/>
              <a:gd name="connsiteY67" fmla="*/ 5478687 h 6658735"/>
              <a:gd name="connsiteX68" fmla="*/ 4587347 w 8636594"/>
              <a:gd name="connsiteY68" fmla="*/ 5449380 h 6658735"/>
              <a:gd name="connsiteX69" fmla="*/ 4618793 w 8636594"/>
              <a:gd name="connsiteY69" fmla="*/ 5419830 h 6658735"/>
              <a:gd name="connsiteX70" fmla="*/ 4649922 w 8636594"/>
              <a:gd name="connsiteY70" fmla="*/ 5390040 h 6658735"/>
              <a:gd name="connsiteX71" fmla="*/ 4680742 w 8636594"/>
              <a:gd name="connsiteY71" fmla="*/ 5360014 h 6658735"/>
              <a:gd name="connsiteX72" fmla="*/ 4711259 w 8636594"/>
              <a:gd name="connsiteY72" fmla="*/ 5329755 h 6658735"/>
              <a:gd name="connsiteX73" fmla="*/ 4741478 w 8636594"/>
              <a:gd name="connsiteY73" fmla="*/ 5299266 h 6658735"/>
              <a:gd name="connsiteX74" fmla="*/ 4771408 w 8636594"/>
              <a:gd name="connsiteY74" fmla="*/ 5268551 h 6658735"/>
              <a:gd name="connsiteX75" fmla="*/ 4801053 w 8636594"/>
              <a:gd name="connsiteY75" fmla="*/ 5237614 h 6658735"/>
              <a:gd name="connsiteX76" fmla="*/ 4830420 w 8636594"/>
              <a:gd name="connsiteY76" fmla="*/ 5206458 h 6658735"/>
              <a:gd name="connsiteX77" fmla="*/ 4859516 w 8636594"/>
              <a:gd name="connsiteY77" fmla="*/ 5175087 h 6658735"/>
              <a:gd name="connsiteX78" fmla="*/ 4888347 w 8636594"/>
              <a:gd name="connsiteY78" fmla="*/ 5143504 h 6658735"/>
              <a:gd name="connsiteX79" fmla="*/ 4916919 w 8636594"/>
              <a:gd name="connsiteY79" fmla="*/ 5111713 h 6658735"/>
              <a:gd name="connsiteX80" fmla="*/ 4945238 w 8636594"/>
              <a:gd name="connsiteY80" fmla="*/ 5079717 h 6658735"/>
              <a:gd name="connsiteX81" fmla="*/ 4973311 w 8636594"/>
              <a:gd name="connsiteY81" fmla="*/ 5047519 h 6658735"/>
              <a:gd name="connsiteX82" fmla="*/ 5001145 w 8636594"/>
              <a:gd name="connsiteY82" fmla="*/ 5015124 h 6658735"/>
              <a:gd name="connsiteX83" fmla="*/ 5028745 w 8636594"/>
              <a:gd name="connsiteY83" fmla="*/ 4982535 h 6658735"/>
              <a:gd name="connsiteX84" fmla="*/ 5056117 w 8636594"/>
              <a:gd name="connsiteY84" fmla="*/ 4949755 h 6658735"/>
              <a:gd name="connsiteX85" fmla="*/ 5083269 w 8636594"/>
              <a:gd name="connsiteY85" fmla="*/ 4916787 h 6658735"/>
              <a:gd name="connsiteX86" fmla="*/ 5110207 w 8636594"/>
              <a:gd name="connsiteY86" fmla="*/ 4883636 h 6658735"/>
              <a:gd name="connsiteX87" fmla="*/ 5136937 w 8636594"/>
              <a:gd name="connsiteY87" fmla="*/ 4850305 h 6658735"/>
              <a:gd name="connsiteX88" fmla="*/ 5163464 w 8636594"/>
              <a:gd name="connsiteY88" fmla="*/ 4816797 h 6658735"/>
              <a:gd name="connsiteX89" fmla="*/ 5215940 w 8636594"/>
              <a:gd name="connsiteY89" fmla="*/ 4749265 h 6658735"/>
              <a:gd name="connsiteX90" fmla="*/ 5267684 w 8636594"/>
              <a:gd name="connsiteY90" fmla="*/ 4681068 h 6658735"/>
              <a:gd name="connsiteX91" fmla="*/ 5318748 w 8636594"/>
              <a:gd name="connsiteY91" fmla="*/ 4612234 h 6658735"/>
              <a:gd name="connsiteX92" fmla="*/ 5369182 w 8636594"/>
              <a:gd name="connsiteY92" fmla="*/ 4542793 h 6658735"/>
              <a:gd name="connsiteX93" fmla="*/ 5419038 w 8636594"/>
              <a:gd name="connsiteY93" fmla="*/ 4472771 h 6658735"/>
              <a:gd name="connsiteX94" fmla="*/ 5468365 w 8636594"/>
              <a:gd name="connsiteY94" fmla="*/ 4402196 h 6658735"/>
              <a:gd name="connsiteX95" fmla="*/ 5517215 w 8636594"/>
              <a:gd name="connsiteY95" fmla="*/ 4331098 h 6658735"/>
              <a:gd name="connsiteX96" fmla="*/ 5565637 w 8636594"/>
              <a:gd name="connsiteY96" fmla="*/ 4259503 h 6658735"/>
              <a:gd name="connsiteX97" fmla="*/ 5613684 w 8636594"/>
              <a:gd name="connsiteY97" fmla="*/ 4187441 h 6658735"/>
              <a:gd name="connsiteX98" fmla="*/ 5685160 w 8636594"/>
              <a:gd name="connsiteY98" fmla="*/ 4078531 h 6658735"/>
              <a:gd name="connsiteX99" fmla="*/ 5756074 w 8636594"/>
              <a:gd name="connsiteY99" fmla="*/ 3968727 h 6658735"/>
              <a:gd name="connsiteX100" fmla="*/ 5873483 w 8636594"/>
              <a:gd name="connsiteY100" fmla="*/ 3783989 h 6658735"/>
              <a:gd name="connsiteX101" fmla="*/ 6203209 w 8636594"/>
              <a:gd name="connsiteY101" fmla="*/ 3258640 h 6658735"/>
              <a:gd name="connsiteX102" fmla="*/ 6299430 w 8636594"/>
              <a:gd name="connsiteY102" fmla="*/ 3107321 h 6658735"/>
              <a:gd name="connsiteX103" fmla="*/ 6372650 w 8636594"/>
              <a:gd name="connsiteY103" fmla="*/ 2993735 h 6658735"/>
              <a:gd name="connsiteX104" fmla="*/ 6453197 w 8636594"/>
              <a:gd name="connsiteY104" fmla="*/ 2869788 h 6658735"/>
              <a:gd name="connsiteX105" fmla="*/ 6564167 w 8636594"/>
              <a:gd name="connsiteY105" fmla="*/ 2696807 h 6658735"/>
              <a:gd name="connsiteX106" fmla="*/ 6976233 w 8636594"/>
              <a:gd name="connsiteY106" fmla="*/ 2045274 h 6658735"/>
              <a:gd name="connsiteX107" fmla="*/ 7086755 w 8636594"/>
              <a:gd name="connsiteY107" fmla="*/ 1872743 h 6658735"/>
              <a:gd name="connsiteX108" fmla="*/ 7170279 w 8636594"/>
              <a:gd name="connsiteY108" fmla="*/ 1744202 h 6658735"/>
              <a:gd name="connsiteX109" fmla="*/ 7226351 w 8636594"/>
              <a:gd name="connsiteY109" fmla="*/ 1659017 h 6658735"/>
              <a:gd name="connsiteX110" fmla="*/ 7282789 w 8636594"/>
              <a:gd name="connsiteY110" fmla="*/ 1574303 h 6658735"/>
              <a:gd name="connsiteX111" fmla="*/ 7339643 w 8636594"/>
              <a:gd name="connsiteY111" fmla="*/ 1490113 h 6658735"/>
              <a:gd name="connsiteX112" fmla="*/ 7396957 w 8636594"/>
              <a:gd name="connsiteY112" fmla="*/ 1406503 h 6658735"/>
              <a:gd name="connsiteX113" fmla="*/ 7454781 w 8636594"/>
              <a:gd name="connsiteY113" fmla="*/ 1323526 h 6658735"/>
              <a:gd name="connsiteX114" fmla="*/ 7513161 w 8636594"/>
              <a:gd name="connsiteY114" fmla="*/ 1241237 h 6658735"/>
              <a:gd name="connsiteX115" fmla="*/ 7572144 w 8636594"/>
              <a:gd name="connsiteY115" fmla="*/ 1159689 h 6658735"/>
              <a:gd name="connsiteX116" fmla="*/ 7601877 w 8636594"/>
              <a:gd name="connsiteY116" fmla="*/ 1119210 h 6658735"/>
              <a:gd name="connsiteX117" fmla="*/ 7631779 w 8636594"/>
              <a:gd name="connsiteY117" fmla="*/ 1078937 h 6658735"/>
              <a:gd name="connsiteX118" fmla="*/ 7661855 w 8636594"/>
              <a:gd name="connsiteY118" fmla="*/ 1038876 h 6658735"/>
              <a:gd name="connsiteX119" fmla="*/ 7692111 w 8636594"/>
              <a:gd name="connsiteY119" fmla="*/ 999035 h 6658735"/>
              <a:gd name="connsiteX120" fmla="*/ 7722554 w 8636594"/>
              <a:gd name="connsiteY120" fmla="*/ 959419 h 6658735"/>
              <a:gd name="connsiteX121" fmla="*/ 7753190 w 8636594"/>
              <a:gd name="connsiteY121" fmla="*/ 920037 h 6658735"/>
              <a:gd name="connsiteX122" fmla="*/ 7784023 w 8636594"/>
              <a:gd name="connsiteY122" fmla="*/ 880894 h 6658735"/>
              <a:gd name="connsiteX123" fmla="*/ 7815061 w 8636594"/>
              <a:gd name="connsiteY123" fmla="*/ 841997 h 6658735"/>
              <a:gd name="connsiteX124" fmla="*/ 7846308 w 8636594"/>
              <a:gd name="connsiteY124" fmla="*/ 803354 h 6658735"/>
              <a:gd name="connsiteX125" fmla="*/ 7877772 w 8636594"/>
              <a:gd name="connsiteY125" fmla="*/ 764970 h 6658735"/>
              <a:gd name="connsiteX126" fmla="*/ 7909458 w 8636594"/>
              <a:gd name="connsiteY126" fmla="*/ 726853 h 6658735"/>
              <a:gd name="connsiteX127" fmla="*/ 7941371 w 8636594"/>
              <a:gd name="connsiteY127" fmla="*/ 689010 h 6658735"/>
              <a:gd name="connsiteX128" fmla="*/ 7973518 w 8636594"/>
              <a:gd name="connsiteY128" fmla="*/ 651447 h 6658735"/>
              <a:gd name="connsiteX129" fmla="*/ 8005905 w 8636594"/>
              <a:gd name="connsiteY129" fmla="*/ 614171 h 6658735"/>
              <a:gd name="connsiteX130" fmla="*/ 8038538 w 8636594"/>
              <a:gd name="connsiteY130" fmla="*/ 577189 h 6658735"/>
              <a:gd name="connsiteX131" fmla="*/ 8071421 w 8636594"/>
              <a:gd name="connsiteY131" fmla="*/ 540507 h 6658735"/>
              <a:gd name="connsiteX132" fmla="*/ 8104563 w 8636594"/>
              <a:gd name="connsiteY132" fmla="*/ 504132 h 6658735"/>
              <a:gd name="connsiteX133" fmla="*/ 8137967 w 8636594"/>
              <a:gd name="connsiteY133" fmla="*/ 468072 h 6658735"/>
              <a:gd name="connsiteX134" fmla="*/ 8171641 w 8636594"/>
              <a:gd name="connsiteY134" fmla="*/ 432332 h 6658735"/>
              <a:gd name="connsiteX135" fmla="*/ 8205590 w 8636594"/>
              <a:gd name="connsiteY135" fmla="*/ 396920 h 6658735"/>
              <a:gd name="connsiteX136" fmla="*/ 8239820 w 8636594"/>
              <a:gd name="connsiteY136" fmla="*/ 361843 h 6658735"/>
              <a:gd name="connsiteX137" fmla="*/ 8274337 w 8636594"/>
              <a:gd name="connsiteY137" fmla="*/ 327107 h 6658735"/>
              <a:gd name="connsiteX138" fmla="*/ 8309147 w 8636594"/>
              <a:gd name="connsiteY138" fmla="*/ 292718 h 6658735"/>
              <a:gd name="connsiteX139" fmla="*/ 8344256 w 8636594"/>
              <a:gd name="connsiteY139" fmla="*/ 258685 h 6658735"/>
              <a:gd name="connsiteX140" fmla="*/ 8379669 w 8636594"/>
              <a:gd name="connsiteY140" fmla="*/ 225013 h 6658735"/>
              <a:gd name="connsiteX141" fmla="*/ 8415394 w 8636594"/>
              <a:gd name="connsiteY141" fmla="*/ 191709 h 6658735"/>
              <a:gd name="connsiteX142" fmla="*/ 8451434 w 8636594"/>
              <a:gd name="connsiteY142" fmla="*/ 158780 h 6658735"/>
              <a:gd name="connsiteX143" fmla="*/ 8487798 w 8636594"/>
              <a:gd name="connsiteY143" fmla="*/ 126233 h 6658735"/>
              <a:gd name="connsiteX144" fmla="*/ 8524489 w 8636594"/>
              <a:gd name="connsiteY144" fmla="*/ 94075 h 6658735"/>
              <a:gd name="connsiteX145" fmla="*/ 8561515 w 8636594"/>
              <a:gd name="connsiteY145" fmla="*/ 62312 h 6658735"/>
              <a:gd name="connsiteX146" fmla="*/ 8598881 w 8636594"/>
              <a:gd name="connsiteY146" fmla="*/ 30951 h 6658735"/>
              <a:gd name="connsiteX147" fmla="*/ 8636594 w 8636594"/>
              <a:gd name="connsiteY147" fmla="*/ 0 h 6658735"/>
              <a:gd name="connsiteX0" fmla="*/ 8636594 w 8636594"/>
              <a:gd name="connsiteY0" fmla="*/ 0 h 6650463"/>
              <a:gd name="connsiteX1" fmla="*/ 5293 w 8636594"/>
              <a:gd name="connsiteY1" fmla="*/ 0 h 6650463"/>
              <a:gd name="connsiteX2" fmla="*/ 0 w 8636594"/>
              <a:gd name="connsiteY2" fmla="*/ 5587843 h 6650463"/>
              <a:gd name="connsiteX3" fmla="*/ 1594033 w 8636594"/>
              <a:gd name="connsiteY3" fmla="*/ 5600057 h 6650463"/>
              <a:gd name="connsiteX4" fmla="*/ 1686068 w 8636594"/>
              <a:gd name="connsiteY4" fmla="*/ 5599745 h 6650463"/>
              <a:gd name="connsiteX5" fmla="*/ 1883237 w 8636594"/>
              <a:gd name="connsiteY5" fmla="*/ 5855484 h 6650463"/>
              <a:gd name="connsiteX6" fmla="*/ 2084977 w 8636594"/>
              <a:gd name="connsiteY6" fmla="*/ 5695440 h 6650463"/>
              <a:gd name="connsiteX7" fmla="*/ 2222486 w 8636594"/>
              <a:gd name="connsiteY7" fmla="*/ 5687627 h 6650463"/>
              <a:gd name="connsiteX8" fmla="*/ 1882914 w 8636594"/>
              <a:gd name="connsiteY8" fmla="*/ 6650463 h 6650463"/>
              <a:gd name="connsiteX9" fmla="*/ 1944909 w 8636594"/>
              <a:gd name="connsiteY9" fmla="*/ 6641737 h 6650463"/>
              <a:gd name="connsiteX10" fmla="*/ 2006208 w 8636594"/>
              <a:gd name="connsiteY10" fmla="*/ 6632561 h 6650463"/>
              <a:gd name="connsiteX11" fmla="*/ 2066817 w 8636594"/>
              <a:gd name="connsiteY11" fmla="*/ 6622937 h 6650463"/>
              <a:gd name="connsiteX12" fmla="*/ 2126742 w 8636594"/>
              <a:gd name="connsiteY12" fmla="*/ 6612869 h 6650463"/>
              <a:gd name="connsiteX13" fmla="*/ 2185991 w 8636594"/>
              <a:gd name="connsiteY13" fmla="*/ 6602362 h 6650463"/>
              <a:gd name="connsiteX14" fmla="*/ 2244569 w 8636594"/>
              <a:gd name="connsiteY14" fmla="*/ 6591417 h 6650463"/>
              <a:gd name="connsiteX15" fmla="*/ 2302482 w 8636594"/>
              <a:gd name="connsiteY15" fmla="*/ 6580040 h 6650463"/>
              <a:gd name="connsiteX16" fmla="*/ 2359737 w 8636594"/>
              <a:gd name="connsiteY16" fmla="*/ 6568233 h 6650463"/>
              <a:gd name="connsiteX17" fmla="*/ 2416341 w 8636594"/>
              <a:gd name="connsiteY17" fmla="*/ 6555999 h 6650463"/>
              <a:gd name="connsiteX18" fmla="*/ 2472299 w 8636594"/>
              <a:gd name="connsiteY18" fmla="*/ 6543344 h 6650463"/>
              <a:gd name="connsiteX19" fmla="*/ 2527618 w 8636594"/>
              <a:gd name="connsiteY19" fmla="*/ 6530269 h 6650463"/>
              <a:gd name="connsiteX20" fmla="*/ 2582304 w 8636594"/>
              <a:gd name="connsiteY20" fmla="*/ 6516778 h 6650463"/>
              <a:gd name="connsiteX21" fmla="*/ 2636364 w 8636594"/>
              <a:gd name="connsiteY21" fmla="*/ 6502876 h 6650463"/>
              <a:gd name="connsiteX22" fmla="*/ 2689804 w 8636594"/>
              <a:gd name="connsiteY22" fmla="*/ 6488565 h 6650463"/>
              <a:gd name="connsiteX23" fmla="*/ 2742629 w 8636594"/>
              <a:gd name="connsiteY23" fmla="*/ 6473849 h 6650463"/>
              <a:gd name="connsiteX24" fmla="*/ 2794848 w 8636594"/>
              <a:gd name="connsiteY24" fmla="*/ 6458731 h 6650463"/>
              <a:gd name="connsiteX25" fmla="*/ 2846466 w 8636594"/>
              <a:gd name="connsiteY25" fmla="*/ 6443216 h 6650463"/>
              <a:gd name="connsiteX26" fmla="*/ 2897488 w 8636594"/>
              <a:gd name="connsiteY26" fmla="*/ 6427305 h 6650463"/>
              <a:gd name="connsiteX27" fmla="*/ 2947923 w 8636594"/>
              <a:gd name="connsiteY27" fmla="*/ 6411004 h 6650463"/>
              <a:gd name="connsiteX28" fmla="*/ 2997775 w 8636594"/>
              <a:gd name="connsiteY28" fmla="*/ 6394316 h 6650463"/>
              <a:gd name="connsiteX29" fmla="*/ 3047052 w 8636594"/>
              <a:gd name="connsiteY29" fmla="*/ 6377243 h 6650463"/>
              <a:gd name="connsiteX30" fmla="*/ 3095759 w 8636594"/>
              <a:gd name="connsiteY30" fmla="*/ 6359791 h 6650463"/>
              <a:gd name="connsiteX31" fmla="*/ 3143903 w 8636594"/>
              <a:gd name="connsiteY31" fmla="*/ 6341961 h 6650463"/>
              <a:gd name="connsiteX32" fmla="*/ 3191491 w 8636594"/>
              <a:gd name="connsiteY32" fmla="*/ 6323757 h 6650463"/>
              <a:gd name="connsiteX33" fmla="*/ 3238528 w 8636594"/>
              <a:gd name="connsiteY33" fmla="*/ 6305184 h 6650463"/>
              <a:gd name="connsiteX34" fmla="*/ 3285021 w 8636594"/>
              <a:gd name="connsiteY34" fmla="*/ 6286245 h 6650463"/>
              <a:gd name="connsiteX35" fmla="*/ 3330977 w 8636594"/>
              <a:gd name="connsiteY35" fmla="*/ 6266942 h 6650463"/>
              <a:gd name="connsiteX36" fmla="*/ 3376401 w 8636594"/>
              <a:gd name="connsiteY36" fmla="*/ 6247281 h 6650463"/>
              <a:gd name="connsiteX37" fmla="*/ 3421300 w 8636594"/>
              <a:gd name="connsiteY37" fmla="*/ 6227263 h 6650463"/>
              <a:gd name="connsiteX38" fmla="*/ 3465680 w 8636594"/>
              <a:gd name="connsiteY38" fmla="*/ 6206893 h 6650463"/>
              <a:gd name="connsiteX39" fmla="*/ 3509548 w 8636594"/>
              <a:gd name="connsiteY39" fmla="*/ 6186174 h 6650463"/>
              <a:gd name="connsiteX40" fmla="*/ 3552910 w 8636594"/>
              <a:gd name="connsiteY40" fmla="*/ 6165110 h 6650463"/>
              <a:gd name="connsiteX41" fmla="*/ 3595773 w 8636594"/>
              <a:gd name="connsiteY41" fmla="*/ 6143704 h 6650463"/>
              <a:gd name="connsiteX42" fmla="*/ 3638142 w 8636594"/>
              <a:gd name="connsiteY42" fmla="*/ 6121960 h 6650463"/>
              <a:gd name="connsiteX43" fmla="*/ 3680024 w 8636594"/>
              <a:gd name="connsiteY43" fmla="*/ 6099881 h 6650463"/>
              <a:gd name="connsiteX44" fmla="*/ 3721426 w 8636594"/>
              <a:gd name="connsiteY44" fmla="*/ 6077471 h 6650463"/>
              <a:gd name="connsiteX45" fmla="*/ 3762353 w 8636594"/>
              <a:gd name="connsiteY45" fmla="*/ 6054733 h 6650463"/>
              <a:gd name="connsiteX46" fmla="*/ 3802812 w 8636594"/>
              <a:gd name="connsiteY46" fmla="*/ 6031671 h 6650463"/>
              <a:gd name="connsiteX47" fmla="*/ 3842810 w 8636594"/>
              <a:gd name="connsiteY47" fmla="*/ 6008288 h 6650463"/>
              <a:gd name="connsiteX48" fmla="*/ 3882352 w 8636594"/>
              <a:gd name="connsiteY48" fmla="*/ 5984588 h 6650463"/>
              <a:gd name="connsiteX49" fmla="*/ 3921445 w 8636594"/>
              <a:gd name="connsiteY49" fmla="*/ 5960574 h 6650463"/>
              <a:gd name="connsiteX50" fmla="*/ 3960096 w 8636594"/>
              <a:gd name="connsiteY50" fmla="*/ 5936250 h 6650463"/>
              <a:gd name="connsiteX51" fmla="*/ 3998311 w 8636594"/>
              <a:gd name="connsiteY51" fmla="*/ 5911619 h 6650463"/>
              <a:gd name="connsiteX52" fmla="*/ 4036095 w 8636594"/>
              <a:gd name="connsiteY52" fmla="*/ 5886685 h 6650463"/>
              <a:gd name="connsiteX53" fmla="*/ 4073456 w 8636594"/>
              <a:gd name="connsiteY53" fmla="*/ 5861452 h 6650463"/>
              <a:gd name="connsiteX54" fmla="*/ 4110400 w 8636594"/>
              <a:gd name="connsiteY54" fmla="*/ 5835922 h 6650463"/>
              <a:gd name="connsiteX55" fmla="*/ 4146933 w 8636594"/>
              <a:gd name="connsiteY55" fmla="*/ 5810100 h 6650463"/>
              <a:gd name="connsiteX56" fmla="*/ 4183061 w 8636594"/>
              <a:gd name="connsiteY56" fmla="*/ 5783988 h 6650463"/>
              <a:gd name="connsiteX57" fmla="*/ 4218791 w 8636594"/>
              <a:gd name="connsiteY57" fmla="*/ 5757591 h 6650463"/>
              <a:gd name="connsiteX58" fmla="*/ 4254129 w 8636594"/>
              <a:gd name="connsiteY58" fmla="*/ 5730912 h 6650463"/>
              <a:gd name="connsiteX59" fmla="*/ 4289081 w 8636594"/>
              <a:gd name="connsiteY59" fmla="*/ 5703955 h 6650463"/>
              <a:gd name="connsiteX60" fmla="*/ 4323654 w 8636594"/>
              <a:gd name="connsiteY60" fmla="*/ 5676722 h 6650463"/>
              <a:gd name="connsiteX61" fmla="*/ 4357854 w 8636594"/>
              <a:gd name="connsiteY61" fmla="*/ 5649218 h 6650463"/>
              <a:gd name="connsiteX62" fmla="*/ 4391688 w 8636594"/>
              <a:gd name="connsiteY62" fmla="*/ 5621446 h 6650463"/>
              <a:gd name="connsiteX63" fmla="*/ 4425162 w 8636594"/>
              <a:gd name="connsiteY63" fmla="*/ 5593409 h 6650463"/>
              <a:gd name="connsiteX64" fmla="*/ 4458281 w 8636594"/>
              <a:gd name="connsiteY64" fmla="*/ 5565111 h 6650463"/>
              <a:gd name="connsiteX65" fmla="*/ 4491053 w 8636594"/>
              <a:gd name="connsiteY65" fmla="*/ 5536556 h 6650463"/>
              <a:gd name="connsiteX66" fmla="*/ 4523484 w 8636594"/>
              <a:gd name="connsiteY66" fmla="*/ 5507747 h 6650463"/>
              <a:gd name="connsiteX67" fmla="*/ 4555580 w 8636594"/>
              <a:gd name="connsiteY67" fmla="*/ 5478687 h 6650463"/>
              <a:gd name="connsiteX68" fmla="*/ 4587347 w 8636594"/>
              <a:gd name="connsiteY68" fmla="*/ 5449380 h 6650463"/>
              <a:gd name="connsiteX69" fmla="*/ 4618793 w 8636594"/>
              <a:gd name="connsiteY69" fmla="*/ 5419830 h 6650463"/>
              <a:gd name="connsiteX70" fmla="*/ 4649922 w 8636594"/>
              <a:gd name="connsiteY70" fmla="*/ 5390040 h 6650463"/>
              <a:gd name="connsiteX71" fmla="*/ 4680742 w 8636594"/>
              <a:gd name="connsiteY71" fmla="*/ 5360014 h 6650463"/>
              <a:gd name="connsiteX72" fmla="*/ 4711259 w 8636594"/>
              <a:gd name="connsiteY72" fmla="*/ 5329755 h 6650463"/>
              <a:gd name="connsiteX73" fmla="*/ 4741478 w 8636594"/>
              <a:gd name="connsiteY73" fmla="*/ 5299266 h 6650463"/>
              <a:gd name="connsiteX74" fmla="*/ 4771408 w 8636594"/>
              <a:gd name="connsiteY74" fmla="*/ 5268551 h 6650463"/>
              <a:gd name="connsiteX75" fmla="*/ 4801053 w 8636594"/>
              <a:gd name="connsiteY75" fmla="*/ 5237614 h 6650463"/>
              <a:gd name="connsiteX76" fmla="*/ 4830420 w 8636594"/>
              <a:gd name="connsiteY76" fmla="*/ 5206458 h 6650463"/>
              <a:gd name="connsiteX77" fmla="*/ 4859516 w 8636594"/>
              <a:gd name="connsiteY77" fmla="*/ 5175087 h 6650463"/>
              <a:gd name="connsiteX78" fmla="*/ 4888347 w 8636594"/>
              <a:gd name="connsiteY78" fmla="*/ 5143504 h 6650463"/>
              <a:gd name="connsiteX79" fmla="*/ 4916919 w 8636594"/>
              <a:gd name="connsiteY79" fmla="*/ 5111713 h 6650463"/>
              <a:gd name="connsiteX80" fmla="*/ 4945238 w 8636594"/>
              <a:gd name="connsiteY80" fmla="*/ 5079717 h 6650463"/>
              <a:gd name="connsiteX81" fmla="*/ 4973311 w 8636594"/>
              <a:gd name="connsiteY81" fmla="*/ 5047519 h 6650463"/>
              <a:gd name="connsiteX82" fmla="*/ 5001145 w 8636594"/>
              <a:gd name="connsiteY82" fmla="*/ 5015124 h 6650463"/>
              <a:gd name="connsiteX83" fmla="*/ 5028745 w 8636594"/>
              <a:gd name="connsiteY83" fmla="*/ 4982535 h 6650463"/>
              <a:gd name="connsiteX84" fmla="*/ 5056117 w 8636594"/>
              <a:gd name="connsiteY84" fmla="*/ 4949755 h 6650463"/>
              <a:gd name="connsiteX85" fmla="*/ 5083269 w 8636594"/>
              <a:gd name="connsiteY85" fmla="*/ 4916787 h 6650463"/>
              <a:gd name="connsiteX86" fmla="*/ 5110207 w 8636594"/>
              <a:gd name="connsiteY86" fmla="*/ 4883636 h 6650463"/>
              <a:gd name="connsiteX87" fmla="*/ 5136937 w 8636594"/>
              <a:gd name="connsiteY87" fmla="*/ 4850305 h 6650463"/>
              <a:gd name="connsiteX88" fmla="*/ 5163464 w 8636594"/>
              <a:gd name="connsiteY88" fmla="*/ 4816797 h 6650463"/>
              <a:gd name="connsiteX89" fmla="*/ 5215940 w 8636594"/>
              <a:gd name="connsiteY89" fmla="*/ 4749265 h 6650463"/>
              <a:gd name="connsiteX90" fmla="*/ 5267684 w 8636594"/>
              <a:gd name="connsiteY90" fmla="*/ 4681068 h 6650463"/>
              <a:gd name="connsiteX91" fmla="*/ 5318748 w 8636594"/>
              <a:gd name="connsiteY91" fmla="*/ 4612234 h 6650463"/>
              <a:gd name="connsiteX92" fmla="*/ 5369182 w 8636594"/>
              <a:gd name="connsiteY92" fmla="*/ 4542793 h 6650463"/>
              <a:gd name="connsiteX93" fmla="*/ 5419038 w 8636594"/>
              <a:gd name="connsiteY93" fmla="*/ 4472771 h 6650463"/>
              <a:gd name="connsiteX94" fmla="*/ 5468365 w 8636594"/>
              <a:gd name="connsiteY94" fmla="*/ 4402196 h 6650463"/>
              <a:gd name="connsiteX95" fmla="*/ 5517215 w 8636594"/>
              <a:gd name="connsiteY95" fmla="*/ 4331098 h 6650463"/>
              <a:gd name="connsiteX96" fmla="*/ 5565637 w 8636594"/>
              <a:gd name="connsiteY96" fmla="*/ 4259503 h 6650463"/>
              <a:gd name="connsiteX97" fmla="*/ 5613684 w 8636594"/>
              <a:gd name="connsiteY97" fmla="*/ 4187441 h 6650463"/>
              <a:gd name="connsiteX98" fmla="*/ 5685160 w 8636594"/>
              <a:gd name="connsiteY98" fmla="*/ 4078531 h 6650463"/>
              <a:gd name="connsiteX99" fmla="*/ 5756074 w 8636594"/>
              <a:gd name="connsiteY99" fmla="*/ 3968727 h 6650463"/>
              <a:gd name="connsiteX100" fmla="*/ 5873483 w 8636594"/>
              <a:gd name="connsiteY100" fmla="*/ 3783989 h 6650463"/>
              <a:gd name="connsiteX101" fmla="*/ 6203209 w 8636594"/>
              <a:gd name="connsiteY101" fmla="*/ 3258640 h 6650463"/>
              <a:gd name="connsiteX102" fmla="*/ 6299430 w 8636594"/>
              <a:gd name="connsiteY102" fmla="*/ 3107321 h 6650463"/>
              <a:gd name="connsiteX103" fmla="*/ 6372650 w 8636594"/>
              <a:gd name="connsiteY103" fmla="*/ 2993735 h 6650463"/>
              <a:gd name="connsiteX104" fmla="*/ 6453197 w 8636594"/>
              <a:gd name="connsiteY104" fmla="*/ 2869788 h 6650463"/>
              <a:gd name="connsiteX105" fmla="*/ 6564167 w 8636594"/>
              <a:gd name="connsiteY105" fmla="*/ 2696807 h 6650463"/>
              <a:gd name="connsiteX106" fmla="*/ 6976233 w 8636594"/>
              <a:gd name="connsiteY106" fmla="*/ 2045274 h 6650463"/>
              <a:gd name="connsiteX107" fmla="*/ 7086755 w 8636594"/>
              <a:gd name="connsiteY107" fmla="*/ 1872743 h 6650463"/>
              <a:gd name="connsiteX108" fmla="*/ 7170279 w 8636594"/>
              <a:gd name="connsiteY108" fmla="*/ 1744202 h 6650463"/>
              <a:gd name="connsiteX109" fmla="*/ 7226351 w 8636594"/>
              <a:gd name="connsiteY109" fmla="*/ 1659017 h 6650463"/>
              <a:gd name="connsiteX110" fmla="*/ 7282789 w 8636594"/>
              <a:gd name="connsiteY110" fmla="*/ 1574303 h 6650463"/>
              <a:gd name="connsiteX111" fmla="*/ 7339643 w 8636594"/>
              <a:gd name="connsiteY111" fmla="*/ 1490113 h 6650463"/>
              <a:gd name="connsiteX112" fmla="*/ 7396957 w 8636594"/>
              <a:gd name="connsiteY112" fmla="*/ 1406503 h 6650463"/>
              <a:gd name="connsiteX113" fmla="*/ 7454781 w 8636594"/>
              <a:gd name="connsiteY113" fmla="*/ 1323526 h 6650463"/>
              <a:gd name="connsiteX114" fmla="*/ 7513161 w 8636594"/>
              <a:gd name="connsiteY114" fmla="*/ 1241237 h 6650463"/>
              <a:gd name="connsiteX115" fmla="*/ 7572144 w 8636594"/>
              <a:gd name="connsiteY115" fmla="*/ 1159689 h 6650463"/>
              <a:gd name="connsiteX116" fmla="*/ 7601877 w 8636594"/>
              <a:gd name="connsiteY116" fmla="*/ 1119210 h 6650463"/>
              <a:gd name="connsiteX117" fmla="*/ 7631779 w 8636594"/>
              <a:gd name="connsiteY117" fmla="*/ 1078937 h 6650463"/>
              <a:gd name="connsiteX118" fmla="*/ 7661855 w 8636594"/>
              <a:gd name="connsiteY118" fmla="*/ 1038876 h 6650463"/>
              <a:gd name="connsiteX119" fmla="*/ 7692111 w 8636594"/>
              <a:gd name="connsiteY119" fmla="*/ 999035 h 6650463"/>
              <a:gd name="connsiteX120" fmla="*/ 7722554 w 8636594"/>
              <a:gd name="connsiteY120" fmla="*/ 959419 h 6650463"/>
              <a:gd name="connsiteX121" fmla="*/ 7753190 w 8636594"/>
              <a:gd name="connsiteY121" fmla="*/ 920037 h 6650463"/>
              <a:gd name="connsiteX122" fmla="*/ 7784023 w 8636594"/>
              <a:gd name="connsiteY122" fmla="*/ 880894 h 6650463"/>
              <a:gd name="connsiteX123" fmla="*/ 7815061 w 8636594"/>
              <a:gd name="connsiteY123" fmla="*/ 841997 h 6650463"/>
              <a:gd name="connsiteX124" fmla="*/ 7846308 w 8636594"/>
              <a:gd name="connsiteY124" fmla="*/ 803354 h 6650463"/>
              <a:gd name="connsiteX125" fmla="*/ 7877772 w 8636594"/>
              <a:gd name="connsiteY125" fmla="*/ 764970 h 6650463"/>
              <a:gd name="connsiteX126" fmla="*/ 7909458 w 8636594"/>
              <a:gd name="connsiteY126" fmla="*/ 726853 h 6650463"/>
              <a:gd name="connsiteX127" fmla="*/ 7941371 w 8636594"/>
              <a:gd name="connsiteY127" fmla="*/ 689010 h 6650463"/>
              <a:gd name="connsiteX128" fmla="*/ 7973518 w 8636594"/>
              <a:gd name="connsiteY128" fmla="*/ 651447 h 6650463"/>
              <a:gd name="connsiteX129" fmla="*/ 8005905 w 8636594"/>
              <a:gd name="connsiteY129" fmla="*/ 614171 h 6650463"/>
              <a:gd name="connsiteX130" fmla="*/ 8038538 w 8636594"/>
              <a:gd name="connsiteY130" fmla="*/ 577189 h 6650463"/>
              <a:gd name="connsiteX131" fmla="*/ 8071421 w 8636594"/>
              <a:gd name="connsiteY131" fmla="*/ 540507 h 6650463"/>
              <a:gd name="connsiteX132" fmla="*/ 8104563 w 8636594"/>
              <a:gd name="connsiteY132" fmla="*/ 504132 h 6650463"/>
              <a:gd name="connsiteX133" fmla="*/ 8137967 w 8636594"/>
              <a:gd name="connsiteY133" fmla="*/ 468072 h 6650463"/>
              <a:gd name="connsiteX134" fmla="*/ 8171641 w 8636594"/>
              <a:gd name="connsiteY134" fmla="*/ 432332 h 6650463"/>
              <a:gd name="connsiteX135" fmla="*/ 8205590 w 8636594"/>
              <a:gd name="connsiteY135" fmla="*/ 396920 h 6650463"/>
              <a:gd name="connsiteX136" fmla="*/ 8239820 w 8636594"/>
              <a:gd name="connsiteY136" fmla="*/ 361843 h 6650463"/>
              <a:gd name="connsiteX137" fmla="*/ 8274337 w 8636594"/>
              <a:gd name="connsiteY137" fmla="*/ 327107 h 6650463"/>
              <a:gd name="connsiteX138" fmla="*/ 8309147 w 8636594"/>
              <a:gd name="connsiteY138" fmla="*/ 292718 h 6650463"/>
              <a:gd name="connsiteX139" fmla="*/ 8344256 w 8636594"/>
              <a:gd name="connsiteY139" fmla="*/ 258685 h 6650463"/>
              <a:gd name="connsiteX140" fmla="*/ 8379669 w 8636594"/>
              <a:gd name="connsiteY140" fmla="*/ 225013 h 6650463"/>
              <a:gd name="connsiteX141" fmla="*/ 8415394 w 8636594"/>
              <a:gd name="connsiteY141" fmla="*/ 191709 h 6650463"/>
              <a:gd name="connsiteX142" fmla="*/ 8451434 w 8636594"/>
              <a:gd name="connsiteY142" fmla="*/ 158780 h 6650463"/>
              <a:gd name="connsiteX143" fmla="*/ 8487798 w 8636594"/>
              <a:gd name="connsiteY143" fmla="*/ 126233 h 6650463"/>
              <a:gd name="connsiteX144" fmla="*/ 8524489 w 8636594"/>
              <a:gd name="connsiteY144" fmla="*/ 94075 h 6650463"/>
              <a:gd name="connsiteX145" fmla="*/ 8561515 w 8636594"/>
              <a:gd name="connsiteY145" fmla="*/ 62312 h 6650463"/>
              <a:gd name="connsiteX146" fmla="*/ 8598881 w 8636594"/>
              <a:gd name="connsiteY146" fmla="*/ 30951 h 6650463"/>
              <a:gd name="connsiteX147" fmla="*/ 8636594 w 8636594"/>
              <a:gd name="connsiteY147" fmla="*/ 0 h 6650463"/>
              <a:gd name="connsiteX0" fmla="*/ 8636594 w 8636594"/>
              <a:gd name="connsiteY0" fmla="*/ 0 h 6641737"/>
              <a:gd name="connsiteX1" fmla="*/ 5293 w 8636594"/>
              <a:gd name="connsiteY1" fmla="*/ 0 h 6641737"/>
              <a:gd name="connsiteX2" fmla="*/ 0 w 8636594"/>
              <a:gd name="connsiteY2" fmla="*/ 5587843 h 6641737"/>
              <a:gd name="connsiteX3" fmla="*/ 1594033 w 8636594"/>
              <a:gd name="connsiteY3" fmla="*/ 5600057 h 6641737"/>
              <a:gd name="connsiteX4" fmla="*/ 1686068 w 8636594"/>
              <a:gd name="connsiteY4" fmla="*/ 5599745 h 6641737"/>
              <a:gd name="connsiteX5" fmla="*/ 1883237 w 8636594"/>
              <a:gd name="connsiteY5" fmla="*/ 5855484 h 6641737"/>
              <a:gd name="connsiteX6" fmla="*/ 2084977 w 8636594"/>
              <a:gd name="connsiteY6" fmla="*/ 5695440 h 6641737"/>
              <a:gd name="connsiteX7" fmla="*/ 2222486 w 8636594"/>
              <a:gd name="connsiteY7" fmla="*/ 5687627 h 6641737"/>
              <a:gd name="connsiteX8" fmla="*/ 2412216 w 8636594"/>
              <a:gd name="connsiteY8" fmla="*/ 5587741 h 6641737"/>
              <a:gd name="connsiteX9" fmla="*/ 1944909 w 8636594"/>
              <a:gd name="connsiteY9" fmla="*/ 6641737 h 6641737"/>
              <a:gd name="connsiteX10" fmla="*/ 2006208 w 8636594"/>
              <a:gd name="connsiteY10" fmla="*/ 6632561 h 6641737"/>
              <a:gd name="connsiteX11" fmla="*/ 2066817 w 8636594"/>
              <a:gd name="connsiteY11" fmla="*/ 6622937 h 6641737"/>
              <a:gd name="connsiteX12" fmla="*/ 2126742 w 8636594"/>
              <a:gd name="connsiteY12" fmla="*/ 6612869 h 6641737"/>
              <a:gd name="connsiteX13" fmla="*/ 2185991 w 8636594"/>
              <a:gd name="connsiteY13" fmla="*/ 6602362 h 6641737"/>
              <a:gd name="connsiteX14" fmla="*/ 2244569 w 8636594"/>
              <a:gd name="connsiteY14" fmla="*/ 6591417 h 6641737"/>
              <a:gd name="connsiteX15" fmla="*/ 2302482 w 8636594"/>
              <a:gd name="connsiteY15" fmla="*/ 6580040 h 6641737"/>
              <a:gd name="connsiteX16" fmla="*/ 2359737 w 8636594"/>
              <a:gd name="connsiteY16" fmla="*/ 6568233 h 6641737"/>
              <a:gd name="connsiteX17" fmla="*/ 2416341 w 8636594"/>
              <a:gd name="connsiteY17" fmla="*/ 6555999 h 6641737"/>
              <a:gd name="connsiteX18" fmla="*/ 2472299 w 8636594"/>
              <a:gd name="connsiteY18" fmla="*/ 6543344 h 6641737"/>
              <a:gd name="connsiteX19" fmla="*/ 2527618 w 8636594"/>
              <a:gd name="connsiteY19" fmla="*/ 6530269 h 6641737"/>
              <a:gd name="connsiteX20" fmla="*/ 2582304 w 8636594"/>
              <a:gd name="connsiteY20" fmla="*/ 6516778 h 6641737"/>
              <a:gd name="connsiteX21" fmla="*/ 2636364 w 8636594"/>
              <a:gd name="connsiteY21" fmla="*/ 6502876 h 6641737"/>
              <a:gd name="connsiteX22" fmla="*/ 2689804 w 8636594"/>
              <a:gd name="connsiteY22" fmla="*/ 6488565 h 6641737"/>
              <a:gd name="connsiteX23" fmla="*/ 2742629 w 8636594"/>
              <a:gd name="connsiteY23" fmla="*/ 6473849 h 6641737"/>
              <a:gd name="connsiteX24" fmla="*/ 2794848 w 8636594"/>
              <a:gd name="connsiteY24" fmla="*/ 6458731 h 6641737"/>
              <a:gd name="connsiteX25" fmla="*/ 2846466 w 8636594"/>
              <a:gd name="connsiteY25" fmla="*/ 6443216 h 6641737"/>
              <a:gd name="connsiteX26" fmla="*/ 2897488 w 8636594"/>
              <a:gd name="connsiteY26" fmla="*/ 6427305 h 6641737"/>
              <a:gd name="connsiteX27" fmla="*/ 2947923 w 8636594"/>
              <a:gd name="connsiteY27" fmla="*/ 6411004 h 6641737"/>
              <a:gd name="connsiteX28" fmla="*/ 2997775 w 8636594"/>
              <a:gd name="connsiteY28" fmla="*/ 6394316 h 6641737"/>
              <a:gd name="connsiteX29" fmla="*/ 3047052 w 8636594"/>
              <a:gd name="connsiteY29" fmla="*/ 6377243 h 6641737"/>
              <a:gd name="connsiteX30" fmla="*/ 3095759 w 8636594"/>
              <a:gd name="connsiteY30" fmla="*/ 6359791 h 6641737"/>
              <a:gd name="connsiteX31" fmla="*/ 3143903 w 8636594"/>
              <a:gd name="connsiteY31" fmla="*/ 6341961 h 6641737"/>
              <a:gd name="connsiteX32" fmla="*/ 3191491 w 8636594"/>
              <a:gd name="connsiteY32" fmla="*/ 6323757 h 6641737"/>
              <a:gd name="connsiteX33" fmla="*/ 3238528 w 8636594"/>
              <a:gd name="connsiteY33" fmla="*/ 6305184 h 6641737"/>
              <a:gd name="connsiteX34" fmla="*/ 3285021 w 8636594"/>
              <a:gd name="connsiteY34" fmla="*/ 6286245 h 6641737"/>
              <a:gd name="connsiteX35" fmla="*/ 3330977 w 8636594"/>
              <a:gd name="connsiteY35" fmla="*/ 6266942 h 6641737"/>
              <a:gd name="connsiteX36" fmla="*/ 3376401 w 8636594"/>
              <a:gd name="connsiteY36" fmla="*/ 6247281 h 6641737"/>
              <a:gd name="connsiteX37" fmla="*/ 3421300 w 8636594"/>
              <a:gd name="connsiteY37" fmla="*/ 6227263 h 6641737"/>
              <a:gd name="connsiteX38" fmla="*/ 3465680 w 8636594"/>
              <a:gd name="connsiteY38" fmla="*/ 6206893 h 6641737"/>
              <a:gd name="connsiteX39" fmla="*/ 3509548 w 8636594"/>
              <a:gd name="connsiteY39" fmla="*/ 6186174 h 6641737"/>
              <a:gd name="connsiteX40" fmla="*/ 3552910 w 8636594"/>
              <a:gd name="connsiteY40" fmla="*/ 6165110 h 6641737"/>
              <a:gd name="connsiteX41" fmla="*/ 3595773 w 8636594"/>
              <a:gd name="connsiteY41" fmla="*/ 6143704 h 6641737"/>
              <a:gd name="connsiteX42" fmla="*/ 3638142 w 8636594"/>
              <a:gd name="connsiteY42" fmla="*/ 6121960 h 6641737"/>
              <a:gd name="connsiteX43" fmla="*/ 3680024 w 8636594"/>
              <a:gd name="connsiteY43" fmla="*/ 6099881 h 6641737"/>
              <a:gd name="connsiteX44" fmla="*/ 3721426 w 8636594"/>
              <a:gd name="connsiteY44" fmla="*/ 6077471 h 6641737"/>
              <a:gd name="connsiteX45" fmla="*/ 3762353 w 8636594"/>
              <a:gd name="connsiteY45" fmla="*/ 6054733 h 6641737"/>
              <a:gd name="connsiteX46" fmla="*/ 3802812 w 8636594"/>
              <a:gd name="connsiteY46" fmla="*/ 6031671 h 6641737"/>
              <a:gd name="connsiteX47" fmla="*/ 3842810 w 8636594"/>
              <a:gd name="connsiteY47" fmla="*/ 6008288 h 6641737"/>
              <a:gd name="connsiteX48" fmla="*/ 3882352 w 8636594"/>
              <a:gd name="connsiteY48" fmla="*/ 5984588 h 6641737"/>
              <a:gd name="connsiteX49" fmla="*/ 3921445 w 8636594"/>
              <a:gd name="connsiteY49" fmla="*/ 5960574 h 6641737"/>
              <a:gd name="connsiteX50" fmla="*/ 3960096 w 8636594"/>
              <a:gd name="connsiteY50" fmla="*/ 5936250 h 6641737"/>
              <a:gd name="connsiteX51" fmla="*/ 3998311 w 8636594"/>
              <a:gd name="connsiteY51" fmla="*/ 5911619 h 6641737"/>
              <a:gd name="connsiteX52" fmla="*/ 4036095 w 8636594"/>
              <a:gd name="connsiteY52" fmla="*/ 5886685 h 6641737"/>
              <a:gd name="connsiteX53" fmla="*/ 4073456 w 8636594"/>
              <a:gd name="connsiteY53" fmla="*/ 5861452 h 6641737"/>
              <a:gd name="connsiteX54" fmla="*/ 4110400 w 8636594"/>
              <a:gd name="connsiteY54" fmla="*/ 5835922 h 6641737"/>
              <a:gd name="connsiteX55" fmla="*/ 4146933 w 8636594"/>
              <a:gd name="connsiteY55" fmla="*/ 5810100 h 6641737"/>
              <a:gd name="connsiteX56" fmla="*/ 4183061 w 8636594"/>
              <a:gd name="connsiteY56" fmla="*/ 5783988 h 6641737"/>
              <a:gd name="connsiteX57" fmla="*/ 4218791 w 8636594"/>
              <a:gd name="connsiteY57" fmla="*/ 5757591 h 6641737"/>
              <a:gd name="connsiteX58" fmla="*/ 4254129 w 8636594"/>
              <a:gd name="connsiteY58" fmla="*/ 5730912 h 6641737"/>
              <a:gd name="connsiteX59" fmla="*/ 4289081 w 8636594"/>
              <a:gd name="connsiteY59" fmla="*/ 5703955 h 6641737"/>
              <a:gd name="connsiteX60" fmla="*/ 4323654 w 8636594"/>
              <a:gd name="connsiteY60" fmla="*/ 5676722 h 6641737"/>
              <a:gd name="connsiteX61" fmla="*/ 4357854 w 8636594"/>
              <a:gd name="connsiteY61" fmla="*/ 5649218 h 6641737"/>
              <a:gd name="connsiteX62" fmla="*/ 4391688 w 8636594"/>
              <a:gd name="connsiteY62" fmla="*/ 5621446 h 6641737"/>
              <a:gd name="connsiteX63" fmla="*/ 4425162 w 8636594"/>
              <a:gd name="connsiteY63" fmla="*/ 5593409 h 6641737"/>
              <a:gd name="connsiteX64" fmla="*/ 4458281 w 8636594"/>
              <a:gd name="connsiteY64" fmla="*/ 5565111 h 6641737"/>
              <a:gd name="connsiteX65" fmla="*/ 4491053 w 8636594"/>
              <a:gd name="connsiteY65" fmla="*/ 5536556 h 6641737"/>
              <a:gd name="connsiteX66" fmla="*/ 4523484 w 8636594"/>
              <a:gd name="connsiteY66" fmla="*/ 5507747 h 6641737"/>
              <a:gd name="connsiteX67" fmla="*/ 4555580 w 8636594"/>
              <a:gd name="connsiteY67" fmla="*/ 5478687 h 6641737"/>
              <a:gd name="connsiteX68" fmla="*/ 4587347 w 8636594"/>
              <a:gd name="connsiteY68" fmla="*/ 5449380 h 6641737"/>
              <a:gd name="connsiteX69" fmla="*/ 4618793 w 8636594"/>
              <a:gd name="connsiteY69" fmla="*/ 5419830 h 6641737"/>
              <a:gd name="connsiteX70" fmla="*/ 4649922 w 8636594"/>
              <a:gd name="connsiteY70" fmla="*/ 5390040 h 6641737"/>
              <a:gd name="connsiteX71" fmla="*/ 4680742 w 8636594"/>
              <a:gd name="connsiteY71" fmla="*/ 5360014 h 6641737"/>
              <a:gd name="connsiteX72" fmla="*/ 4711259 w 8636594"/>
              <a:gd name="connsiteY72" fmla="*/ 5329755 h 6641737"/>
              <a:gd name="connsiteX73" fmla="*/ 4741478 w 8636594"/>
              <a:gd name="connsiteY73" fmla="*/ 5299266 h 6641737"/>
              <a:gd name="connsiteX74" fmla="*/ 4771408 w 8636594"/>
              <a:gd name="connsiteY74" fmla="*/ 5268551 h 6641737"/>
              <a:gd name="connsiteX75" fmla="*/ 4801053 w 8636594"/>
              <a:gd name="connsiteY75" fmla="*/ 5237614 h 6641737"/>
              <a:gd name="connsiteX76" fmla="*/ 4830420 w 8636594"/>
              <a:gd name="connsiteY76" fmla="*/ 5206458 h 6641737"/>
              <a:gd name="connsiteX77" fmla="*/ 4859516 w 8636594"/>
              <a:gd name="connsiteY77" fmla="*/ 5175087 h 6641737"/>
              <a:gd name="connsiteX78" fmla="*/ 4888347 w 8636594"/>
              <a:gd name="connsiteY78" fmla="*/ 5143504 h 6641737"/>
              <a:gd name="connsiteX79" fmla="*/ 4916919 w 8636594"/>
              <a:gd name="connsiteY79" fmla="*/ 5111713 h 6641737"/>
              <a:gd name="connsiteX80" fmla="*/ 4945238 w 8636594"/>
              <a:gd name="connsiteY80" fmla="*/ 5079717 h 6641737"/>
              <a:gd name="connsiteX81" fmla="*/ 4973311 w 8636594"/>
              <a:gd name="connsiteY81" fmla="*/ 5047519 h 6641737"/>
              <a:gd name="connsiteX82" fmla="*/ 5001145 w 8636594"/>
              <a:gd name="connsiteY82" fmla="*/ 5015124 h 6641737"/>
              <a:gd name="connsiteX83" fmla="*/ 5028745 w 8636594"/>
              <a:gd name="connsiteY83" fmla="*/ 4982535 h 6641737"/>
              <a:gd name="connsiteX84" fmla="*/ 5056117 w 8636594"/>
              <a:gd name="connsiteY84" fmla="*/ 4949755 h 6641737"/>
              <a:gd name="connsiteX85" fmla="*/ 5083269 w 8636594"/>
              <a:gd name="connsiteY85" fmla="*/ 4916787 h 6641737"/>
              <a:gd name="connsiteX86" fmla="*/ 5110207 w 8636594"/>
              <a:gd name="connsiteY86" fmla="*/ 4883636 h 6641737"/>
              <a:gd name="connsiteX87" fmla="*/ 5136937 w 8636594"/>
              <a:gd name="connsiteY87" fmla="*/ 4850305 h 6641737"/>
              <a:gd name="connsiteX88" fmla="*/ 5163464 w 8636594"/>
              <a:gd name="connsiteY88" fmla="*/ 4816797 h 6641737"/>
              <a:gd name="connsiteX89" fmla="*/ 5215940 w 8636594"/>
              <a:gd name="connsiteY89" fmla="*/ 4749265 h 6641737"/>
              <a:gd name="connsiteX90" fmla="*/ 5267684 w 8636594"/>
              <a:gd name="connsiteY90" fmla="*/ 4681068 h 6641737"/>
              <a:gd name="connsiteX91" fmla="*/ 5318748 w 8636594"/>
              <a:gd name="connsiteY91" fmla="*/ 4612234 h 6641737"/>
              <a:gd name="connsiteX92" fmla="*/ 5369182 w 8636594"/>
              <a:gd name="connsiteY92" fmla="*/ 4542793 h 6641737"/>
              <a:gd name="connsiteX93" fmla="*/ 5419038 w 8636594"/>
              <a:gd name="connsiteY93" fmla="*/ 4472771 h 6641737"/>
              <a:gd name="connsiteX94" fmla="*/ 5468365 w 8636594"/>
              <a:gd name="connsiteY94" fmla="*/ 4402196 h 6641737"/>
              <a:gd name="connsiteX95" fmla="*/ 5517215 w 8636594"/>
              <a:gd name="connsiteY95" fmla="*/ 4331098 h 6641737"/>
              <a:gd name="connsiteX96" fmla="*/ 5565637 w 8636594"/>
              <a:gd name="connsiteY96" fmla="*/ 4259503 h 6641737"/>
              <a:gd name="connsiteX97" fmla="*/ 5613684 w 8636594"/>
              <a:gd name="connsiteY97" fmla="*/ 4187441 h 6641737"/>
              <a:gd name="connsiteX98" fmla="*/ 5685160 w 8636594"/>
              <a:gd name="connsiteY98" fmla="*/ 4078531 h 6641737"/>
              <a:gd name="connsiteX99" fmla="*/ 5756074 w 8636594"/>
              <a:gd name="connsiteY99" fmla="*/ 3968727 h 6641737"/>
              <a:gd name="connsiteX100" fmla="*/ 5873483 w 8636594"/>
              <a:gd name="connsiteY100" fmla="*/ 3783989 h 6641737"/>
              <a:gd name="connsiteX101" fmla="*/ 6203209 w 8636594"/>
              <a:gd name="connsiteY101" fmla="*/ 3258640 h 6641737"/>
              <a:gd name="connsiteX102" fmla="*/ 6299430 w 8636594"/>
              <a:gd name="connsiteY102" fmla="*/ 3107321 h 6641737"/>
              <a:gd name="connsiteX103" fmla="*/ 6372650 w 8636594"/>
              <a:gd name="connsiteY103" fmla="*/ 2993735 h 6641737"/>
              <a:gd name="connsiteX104" fmla="*/ 6453197 w 8636594"/>
              <a:gd name="connsiteY104" fmla="*/ 2869788 h 6641737"/>
              <a:gd name="connsiteX105" fmla="*/ 6564167 w 8636594"/>
              <a:gd name="connsiteY105" fmla="*/ 2696807 h 6641737"/>
              <a:gd name="connsiteX106" fmla="*/ 6976233 w 8636594"/>
              <a:gd name="connsiteY106" fmla="*/ 2045274 h 6641737"/>
              <a:gd name="connsiteX107" fmla="*/ 7086755 w 8636594"/>
              <a:gd name="connsiteY107" fmla="*/ 1872743 h 6641737"/>
              <a:gd name="connsiteX108" fmla="*/ 7170279 w 8636594"/>
              <a:gd name="connsiteY108" fmla="*/ 1744202 h 6641737"/>
              <a:gd name="connsiteX109" fmla="*/ 7226351 w 8636594"/>
              <a:gd name="connsiteY109" fmla="*/ 1659017 h 6641737"/>
              <a:gd name="connsiteX110" fmla="*/ 7282789 w 8636594"/>
              <a:gd name="connsiteY110" fmla="*/ 1574303 h 6641737"/>
              <a:gd name="connsiteX111" fmla="*/ 7339643 w 8636594"/>
              <a:gd name="connsiteY111" fmla="*/ 1490113 h 6641737"/>
              <a:gd name="connsiteX112" fmla="*/ 7396957 w 8636594"/>
              <a:gd name="connsiteY112" fmla="*/ 1406503 h 6641737"/>
              <a:gd name="connsiteX113" fmla="*/ 7454781 w 8636594"/>
              <a:gd name="connsiteY113" fmla="*/ 1323526 h 6641737"/>
              <a:gd name="connsiteX114" fmla="*/ 7513161 w 8636594"/>
              <a:gd name="connsiteY114" fmla="*/ 1241237 h 6641737"/>
              <a:gd name="connsiteX115" fmla="*/ 7572144 w 8636594"/>
              <a:gd name="connsiteY115" fmla="*/ 1159689 h 6641737"/>
              <a:gd name="connsiteX116" fmla="*/ 7601877 w 8636594"/>
              <a:gd name="connsiteY116" fmla="*/ 1119210 h 6641737"/>
              <a:gd name="connsiteX117" fmla="*/ 7631779 w 8636594"/>
              <a:gd name="connsiteY117" fmla="*/ 1078937 h 6641737"/>
              <a:gd name="connsiteX118" fmla="*/ 7661855 w 8636594"/>
              <a:gd name="connsiteY118" fmla="*/ 1038876 h 6641737"/>
              <a:gd name="connsiteX119" fmla="*/ 7692111 w 8636594"/>
              <a:gd name="connsiteY119" fmla="*/ 999035 h 6641737"/>
              <a:gd name="connsiteX120" fmla="*/ 7722554 w 8636594"/>
              <a:gd name="connsiteY120" fmla="*/ 959419 h 6641737"/>
              <a:gd name="connsiteX121" fmla="*/ 7753190 w 8636594"/>
              <a:gd name="connsiteY121" fmla="*/ 920037 h 6641737"/>
              <a:gd name="connsiteX122" fmla="*/ 7784023 w 8636594"/>
              <a:gd name="connsiteY122" fmla="*/ 880894 h 6641737"/>
              <a:gd name="connsiteX123" fmla="*/ 7815061 w 8636594"/>
              <a:gd name="connsiteY123" fmla="*/ 841997 h 6641737"/>
              <a:gd name="connsiteX124" fmla="*/ 7846308 w 8636594"/>
              <a:gd name="connsiteY124" fmla="*/ 803354 h 6641737"/>
              <a:gd name="connsiteX125" fmla="*/ 7877772 w 8636594"/>
              <a:gd name="connsiteY125" fmla="*/ 764970 h 6641737"/>
              <a:gd name="connsiteX126" fmla="*/ 7909458 w 8636594"/>
              <a:gd name="connsiteY126" fmla="*/ 726853 h 6641737"/>
              <a:gd name="connsiteX127" fmla="*/ 7941371 w 8636594"/>
              <a:gd name="connsiteY127" fmla="*/ 689010 h 6641737"/>
              <a:gd name="connsiteX128" fmla="*/ 7973518 w 8636594"/>
              <a:gd name="connsiteY128" fmla="*/ 651447 h 6641737"/>
              <a:gd name="connsiteX129" fmla="*/ 8005905 w 8636594"/>
              <a:gd name="connsiteY129" fmla="*/ 614171 h 6641737"/>
              <a:gd name="connsiteX130" fmla="*/ 8038538 w 8636594"/>
              <a:gd name="connsiteY130" fmla="*/ 577189 h 6641737"/>
              <a:gd name="connsiteX131" fmla="*/ 8071421 w 8636594"/>
              <a:gd name="connsiteY131" fmla="*/ 540507 h 6641737"/>
              <a:gd name="connsiteX132" fmla="*/ 8104563 w 8636594"/>
              <a:gd name="connsiteY132" fmla="*/ 504132 h 6641737"/>
              <a:gd name="connsiteX133" fmla="*/ 8137967 w 8636594"/>
              <a:gd name="connsiteY133" fmla="*/ 468072 h 6641737"/>
              <a:gd name="connsiteX134" fmla="*/ 8171641 w 8636594"/>
              <a:gd name="connsiteY134" fmla="*/ 432332 h 6641737"/>
              <a:gd name="connsiteX135" fmla="*/ 8205590 w 8636594"/>
              <a:gd name="connsiteY135" fmla="*/ 396920 h 6641737"/>
              <a:gd name="connsiteX136" fmla="*/ 8239820 w 8636594"/>
              <a:gd name="connsiteY136" fmla="*/ 361843 h 6641737"/>
              <a:gd name="connsiteX137" fmla="*/ 8274337 w 8636594"/>
              <a:gd name="connsiteY137" fmla="*/ 327107 h 6641737"/>
              <a:gd name="connsiteX138" fmla="*/ 8309147 w 8636594"/>
              <a:gd name="connsiteY138" fmla="*/ 292718 h 6641737"/>
              <a:gd name="connsiteX139" fmla="*/ 8344256 w 8636594"/>
              <a:gd name="connsiteY139" fmla="*/ 258685 h 6641737"/>
              <a:gd name="connsiteX140" fmla="*/ 8379669 w 8636594"/>
              <a:gd name="connsiteY140" fmla="*/ 225013 h 6641737"/>
              <a:gd name="connsiteX141" fmla="*/ 8415394 w 8636594"/>
              <a:gd name="connsiteY141" fmla="*/ 191709 h 6641737"/>
              <a:gd name="connsiteX142" fmla="*/ 8451434 w 8636594"/>
              <a:gd name="connsiteY142" fmla="*/ 158780 h 6641737"/>
              <a:gd name="connsiteX143" fmla="*/ 8487798 w 8636594"/>
              <a:gd name="connsiteY143" fmla="*/ 126233 h 6641737"/>
              <a:gd name="connsiteX144" fmla="*/ 8524489 w 8636594"/>
              <a:gd name="connsiteY144" fmla="*/ 94075 h 6641737"/>
              <a:gd name="connsiteX145" fmla="*/ 8561515 w 8636594"/>
              <a:gd name="connsiteY145" fmla="*/ 62312 h 6641737"/>
              <a:gd name="connsiteX146" fmla="*/ 8598881 w 8636594"/>
              <a:gd name="connsiteY146" fmla="*/ 30951 h 6641737"/>
              <a:gd name="connsiteX147" fmla="*/ 8636594 w 8636594"/>
              <a:gd name="connsiteY147" fmla="*/ 0 h 6641737"/>
              <a:gd name="connsiteX0" fmla="*/ 8636594 w 8636594"/>
              <a:gd name="connsiteY0" fmla="*/ 0 h 6632561"/>
              <a:gd name="connsiteX1" fmla="*/ 5293 w 8636594"/>
              <a:gd name="connsiteY1" fmla="*/ 0 h 6632561"/>
              <a:gd name="connsiteX2" fmla="*/ 0 w 8636594"/>
              <a:gd name="connsiteY2" fmla="*/ 5587843 h 6632561"/>
              <a:gd name="connsiteX3" fmla="*/ 1594033 w 8636594"/>
              <a:gd name="connsiteY3" fmla="*/ 5600057 h 6632561"/>
              <a:gd name="connsiteX4" fmla="*/ 1686068 w 8636594"/>
              <a:gd name="connsiteY4" fmla="*/ 5599745 h 6632561"/>
              <a:gd name="connsiteX5" fmla="*/ 1883237 w 8636594"/>
              <a:gd name="connsiteY5" fmla="*/ 5855484 h 6632561"/>
              <a:gd name="connsiteX6" fmla="*/ 2084977 w 8636594"/>
              <a:gd name="connsiteY6" fmla="*/ 5695440 h 6632561"/>
              <a:gd name="connsiteX7" fmla="*/ 2222486 w 8636594"/>
              <a:gd name="connsiteY7" fmla="*/ 5687627 h 6632561"/>
              <a:gd name="connsiteX8" fmla="*/ 2412216 w 8636594"/>
              <a:gd name="connsiteY8" fmla="*/ 5587741 h 6632561"/>
              <a:gd name="connsiteX9" fmla="*/ 2490090 w 8636594"/>
              <a:gd name="connsiteY9" fmla="*/ 5591230 h 6632561"/>
              <a:gd name="connsiteX10" fmla="*/ 2006208 w 8636594"/>
              <a:gd name="connsiteY10" fmla="*/ 6632561 h 6632561"/>
              <a:gd name="connsiteX11" fmla="*/ 2066817 w 8636594"/>
              <a:gd name="connsiteY11" fmla="*/ 6622937 h 6632561"/>
              <a:gd name="connsiteX12" fmla="*/ 2126742 w 8636594"/>
              <a:gd name="connsiteY12" fmla="*/ 6612869 h 6632561"/>
              <a:gd name="connsiteX13" fmla="*/ 2185991 w 8636594"/>
              <a:gd name="connsiteY13" fmla="*/ 6602362 h 6632561"/>
              <a:gd name="connsiteX14" fmla="*/ 2244569 w 8636594"/>
              <a:gd name="connsiteY14" fmla="*/ 6591417 h 6632561"/>
              <a:gd name="connsiteX15" fmla="*/ 2302482 w 8636594"/>
              <a:gd name="connsiteY15" fmla="*/ 6580040 h 6632561"/>
              <a:gd name="connsiteX16" fmla="*/ 2359737 w 8636594"/>
              <a:gd name="connsiteY16" fmla="*/ 6568233 h 6632561"/>
              <a:gd name="connsiteX17" fmla="*/ 2416341 w 8636594"/>
              <a:gd name="connsiteY17" fmla="*/ 6555999 h 6632561"/>
              <a:gd name="connsiteX18" fmla="*/ 2472299 w 8636594"/>
              <a:gd name="connsiteY18" fmla="*/ 6543344 h 6632561"/>
              <a:gd name="connsiteX19" fmla="*/ 2527618 w 8636594"/>
              <a:gd name="connsiteY19" fmla="*/ 6530269 h 6632561"/>
              <a:gd name="connsiteX20" fmla="*/ 2582304 w 8636594"/>
              <a:gd name="connsiteY20" fmla="*/ 6516778 h 6632561"/>
              <a:gd name="connsiteX21" fmla="*/ 2636364 w 8636594"/>
              <a:gd name="connsiteY21" fmla="*/ 6502876 h 6632561"/>
              <a:gd name="connsiteX22" fmla="*/ 2689804 w 8636594"/>
              <a:gd name="connsiteY22" fmla="*/ 6488565 h 6632561"/>
              <a:gd name="connsiteX23" fmla="*/ 2742629 w 8636594"/>
              <a:gd name="connsiteY23" fmla="*/ 6473849 h 6632561"/>
              <a:gd name="connsiteX24" fmla="*/ 2794848 w 8636594"/>
              <a:gd name="connsiteY24" fmla="*/ 6458731 h 6632561"/>
              <a:gd name="connsiteX25" fmla="*/ 2846466 w 8636594"/>
              <a:gd name="connsiteY25" fmla="*/ 6443216 h 6632561"/>
              <a:gd name="connsiteX26" fmla="*/ 2897488 w 8636594"/>
              <a:gd name="connsiteY26" fmla="*/ 6427305 h 6632561"/>
              <a:gd name="connsiteX27" fmla="*/ 2947923 w 8636594"/>
              <a:gd name="connsiteY27" fmla="*/ 6411004 h 6632561"/>
              <a:gd name="connsiteX28" fmla="*/ 2997775 w 8636594"/>
              <a:gd name="connsiteY28" fmla="*/ 6394316 h 6632561"/>
              <a:gd name="connsiteX29" fmla="*/ 3047052 w 8636594"/>
              <a:gd name="connsiteY29" fmla="*/ 6377243 h 6632561"/>
              <a:gd name="connsiteX30" fmla="*/ 3095759 w 8636594"/>
              <a:gd name="connsiteY30" fmla="*/ 6359791 h 6632561"/>
              <a:gd name="connsiteX31" fmla="*/ 3143903 w 8636594"/>
              <a:gd name="connsiteY31" fmla="*/ 6341961 h 6632561"/>
              <a:gd name="connsiteX32" fmla="*/ 3191491 w 8636594"/>
              <a:gd name="connsiteY32" fmla="*/ 6323757 h 6632561"/>
              <a:gd name="connsiteX33" fmla="*/ 3238528 w 8636594"/>
              <a:gd name="connsiteY33" fmla="*/ 6305184 h 6632561"/>
              <a:gd name="connsiteX34" fmla="*/ 3285021 w 8636594"/>
              <a:gd name="connsiteY34" fmla="*/ 6286245 h 6632561"/>
              <a:gd name="connsiteX35" fmla="*/ 3330977 w 8636594"/>
              <a:gd name="connsiteY35" fmla="*/ 6266942 h 6632561"/>
              <a:gd name="connsiteX36" fmla="*/ 3376401 w 8636594"/>
              <a:gd name="connsiteY36" fmla="*/ 6247281 h 6632561"/>
              <a:gd name="connsiteX37" fmla="*/ 3421300 w 8636594"/>
              <a:gd name="connsiteY37" fmla="*/ 6227263 h 6632561"/>
              <a:gd name="connsiteX38" fmla="*/ 3465680 w 8636594"/>
              <a:gd name="connsiteY38" fmla="*/ 6206893 h 6632561"/>
              <a:gd name="connsiteX39" fmla="*/ 3509548 w 8636594"/>
              <a:gd name="connsiteY39" fmla="*/ 6186174 h 6632561"/>
              <a:gd name="connsiteX40" fmla="*/ 3552910 w 8636594"/>
              <a:gd name="connsiteY40" fmla="*/ 6165110 h 6632561"/>
              <a:gd name="connsiteX41" fmla="*/ 3595773 w 8636594"/>
              <a:gd name="connsiteY41" fmla="*/ 6143704 h 6632561"/>
              <a:gd name="connsiteX42" fmla="*/ 3638142 w 8636594"/>
              <a:gd name="connsiteY42" fmla="*/ 6121960 h 6632561"/>
              <a:gd name="connsiteX43" fmla="*/ 3680024 w 8636594"/>
              <a:gd name="connsiteY43" fmla="*/ 6099881 h 6632561"/>
              <a:gd name="connsiteX44" fmla="*/ 3721426 w 8636594"/>
              <a:gd name="connsiteY44" fmla="*/ 6077471 h 6632561"/>
              <a:gd name="connsiteX45" fmla="*/ 3762353 w 8636594"/>
              <a:gd name="connsiteY45" fmla="*/ 6054733 h 6632561"/>
              <a:gd name="connsiteX46" fmla="*/ 3802812 w 8636594"/>
              <a:gd name="connsiteY46" fmla="*/ 6031671 h 6632561"/>
              <a:gd name="connsiteX47" fmla="*/ 3842810 w 8636594"/>
              <a:gd name="connsiteY47" fmla="*/ 6008288 h 6632561"/>
              <a:gd name="connsiteX48" fmla="*/ 3882352 w 8636594"/>
              <a:gd name="connsiteY48" fmla="*/ 5984588 h 6632561"/>
              <a:gd name="connsiteX49" fmla="*/ 3921445 w 8636594"/>
              <a:gd name="connsiteY49" fmla="*/ 5960574 h 6632561"/>
              <a:gd name="connsiteX50" fmla="*/ 3960096 w 8636594"/>
              <a:gd name="connsiteY50" fmla="*/ 5936250 h 6632561"/>
              <a:gd name="connsiteX51" fmla="*/ 3998311 w 8636594"/>
              <a:gd name="connsiteY51" fmla="*/ 5911619 h 6632561"/>
              <a:gd name="connsiteX52" fmla="*/ 4036095 w 8636594"/>
              <a:gd name="connsiteY52" fmla="*/ 5886685 h 6632561"/>
              <a:gd name="connsiteX53" fmla="*/ 4073456 w 8636594"/>
              <a:gd name="connsiteY53" fmla="*/ 5861452 h 6632561"/>
              <a:gd name="connsiteX54" fmla="*/ 4110400 w 8636594"/>
              <a:gd name="connsiteY54" fmla="*/ 5835922 h 6632561"/>
              <a:gd name="connsiteX55" fmla="*/ 4146933 w 8636594"/>
              <a:gd name="connsiteY55" fmla="*/ 5810100 h 6632561"/>
              <a:gd name="connsiteX56" fmla="*/ 4183061 w 8636594"/>
              <a:gd name="connsiteY56" fmla="*/ 5783988 h 6632561"/>
              <a:gd name="connsiteX57" fmla="*/ 4218791 w 8636594"/>
              <a:gd name="connsiteY57" fmla="*/ 5757591 h 6632561"/>
              <a:gd name="connsiteX58" fmla="*/ 4254129 w 8636594"/>
              <a:gd name="connsiteY58" fmla="*/ 5730912 h 6632561"/>
              <a:gd name="connsiteX59" fmla="*/ 4289081 w 8636594"/>
              <a:gd name="connsiteY59" fmla="*/ 5703955 h 6632561"/>
              <a:gd name="connsiteX60" fmla="*/ 4323654 w 8636594"/>
              <a:gd name="connsiteY60" fmla="*/ 5676722 h 6632561"/>
              <a:gd name="connsiteX61" fmla="*/ 4357854 w 8636594"/>
              <a:gd name="connsiteY61" fmla="*/ 5649218 h 6632561"/>
              <a:gd name="connsiteX62" fmla="*/ 4391688 w 8636594"/>
              <a:gd name="connsiteY62" fmla="*/ 5621446 h 6632561"/>
              <a:gd name="connsiteX63" fmla="*/ 4425162 w 8636594"/>
              <a:gd name="connsiteY63" fmla="*/ 5593409 h 6632561"/>
              <a:gd name="connsiteX64" fmla="*/ 4458281 w 8636594"/>
              <a:gd name="connsiteY64" fmla="*/ 5565111 h 6632561"/>
              <a:gd name="connsiteX65" fmla="*/ 4491053 w 8636594"/>
              <a:gd name="connsiteY65" fmla="*/ 5536556 h 6632561"/>
              <a:gd name="connsiteX66" fmla="*/ 4523484 w 8636594"/>
              <a:gd name="connsiteY66" fmla="*/ 5507747 h 6632561"/>
              <a:gd name="connsiteX67" fmla="*/ 4555580 w 8636594"/>
              <a:gd name="connsiteY67" fmla="*/ 5478687 h 6632561"/>
              <a:gd name="connsiteX68" fmla="*/ 4587347 w 8636594"/>
              <a:gd name="connsiteY68" fmla="*/ 5449380 h 6632561"/>
              <a:gd name="connsiteX69" fmla="*/ 4618793 w 8636594"/>
              <a:gd name="connsiteY69" fmla="*/ 5419830 h 6632561"/>
              <a:gd name="connsiteX70" fmla="*/ 4649922 w 8636594"/>
              <a:gd name="connsiteY70" fmla="*/ 5390040 h 6632561"/>
              <a:gd name="connsiteX71" fmla="*/ 4680742 w 8636594"/>
              <a:gd name="connsiteY71" fmla="*/ 5360014 h 6632561"/>
              <a:gd name="connsiteX72" fmla="*/ 4711259 w 8636594"/>
              <a:gd name="connsiteY72" fmla="*/ 5329755 h 6632561"/>
              <a:gd name="connsiteX73" fmla="*/ 4741478 w 8636594"/>
              <a:gd name="connsiteY73" fmla="*/ 5299266 h 6632561"/>
              <a:gd name="connsiteX74" fmla="*/ 4771408 w 8636594"/>
              <a:gd name="connsiteY74" fmla="*/ 5268551 h 6632561"/>
              <a:gd name="connsiteX75" fmla="*/ 4801053 w 8636594"/>
              <a:gd name="connsiteY75" fmla="*/ 5237614 h 6632561"/>
              <a:gd name="connsiteX76" fmla="*/ 4830420 w 8636594"/>
              <a:gd name="connsiteY76" fmla="*/ 5206458 h 6632561"/>
              <a:gd name="connsiteX77" fmla="*/ 4859516 w 8636594"/>
              <a:gd name="connsiteY77" fmla="*/ 5175087 h 6632561"/>
              <a:gd name="connsiteX78" fmla="*/ 4888347 w 8636594"/>
              <a:gd name="connsiteY78" fmla="*/ 5143504 h 6632561"/>
              <a:gd name="connsiteX79" fmla="*/ 4916919 w 8636594"/>
              <a:gd name="connsiteY79" fmla="*/ 5111713 h 6632561"/>
              <a:gd name="connsiteX80" fmla="*/ 4945238 w 8636594"/>
              <a:gd name="connsiteY80" fmla="*/ 5079717 h 6632561"/>
              <a:gd name="connsiteX81" fmla="*/ 4973311 w 8636594"/>
              <a:gd name="connsiteY81" fmla="*/ 5047519 h 6632561"/>
              <a:gd name="connsiteX82" fmla="*/ 5001145 w 8636594"/>
              <a:gd name="connsiteY82" fmla="*/ 5015124 h 6632561"/>
              <a:gd name="connsiteX83" fmla="*/ 5028745 w 8636594"/>
              <a:gd name="connsiteY83" fmla="*/ 4982535 h 6632561"/>
              <a:gd name="connsiteX84" fmla="*/ 5056117 w 8636594"/>
              <a:gd name="connsiteY84" fmla="*/ 4949755 h 6632561"/>
              <a:gd name="connsiteX85" fmla="*/ 5083269 w 8636594"/>
              <a:gd name="connsiteY85" fmla="*/ 4916787 h 6632561"/>
              <a:gd name="connsiteX86" fmla="*/ 5110207 w 8636594"/>
              <a:gd name="connsiteY86" fmla="*/ 4883636 h 6632561"/>
              <a:gd name="connsiteX87" fmla="*/ 5136937 w 8636594"/>
              <a:gd name="connsiteY87" fmla="*/ 4850305 h 6632561"/>
              <a:gd name="connsiteX88" fmla="*/ 5163464 w 8636594"/>
              <a:gd name="connsiteY88" fmla="*/ 4816797 h 6632561"/>
              <a:gd name="connsiteX89" fmla="*/ 5215940 w 8636594"/>
              <a:gd name="connsiteY89" fmla="*/ 4749265 h 6632561"/>
              <a:gd name="connsiteX90" fmla="*/ 5267684 w 8636594"/>
              <a:gd name="connsiteY90" fmla="*/ 4681068 h 6632561"/>
              <a:gd name="connsiteX91" fmla="*/ 5318748 w 8636594"/>
              <a:gd name="connsiteY91" fmla="*/ 4612234 h 6632561"/>
              <a:gd name="connsiteX92" fmla="*/ 5369182 w 8636594"/>
              <a:gd name="connsiteY92" fmla="*/ 4542793 h 6632561"/>
              <a:gd name="connsiteX93" fmla="*/ 5419038 w 8636594"/>
              <a:gd name="connsiteY93" fmla="*/ 4472771 h 6632561"/>
              <a:gd name="connsiteX94" fmla="*/ 5468365 w 8636594"/>
              <a:gd name="connsiteY94" fmla="*/ 4402196 h 6632561"/>
              <a:gd name="connsiteX95" fmla="*/ 5517215 w 8636594"/>
              <a:gd name="connsiteY95" fmla="*/ 4331098 h 6632561"/>
              <a:gd name="connsiteX96" fmla="*/ 5565637 w 8636594"/>
              <a:gd name="connsiteY96" fmla="*/ 4259503 h 6632561"/>
              <a:gd name="connsiteX97" fmla="*/ 5613684 w 8636594"/>
              <a:gd name="connsiteY97" fmla="*/ 4187441 h 6632561"/>
              <a:gd name="connsiteX98" fmla="*/ 5685160 w 8636594"/>
              <a:gd name="connsiteY98" fmla="*/ 4078531 h 6632561"/>
              <a:gd name="connsiteX99" fmla="*/ 5756074 w 8636594"/>
              <a:gd name="connsiteY99" fmla="*/ 3968727 h 6632561"/>
              <a:gd name="connsiteX100" fmla="*/ 5873483 w 8636594"/>
              <a:gd name="connsiteY100" fmla="*/ 3783989 h 6632561"/>
              <a:gd name="connsiteX101" fmla="*/ 6203209 w 8636594"/>
              <a:gd name="connsiteY101" fmla="*/ 3258640 h 6632561"/>
              <a:gd name="connsiteX102" fmla="*/ 6299430 w 8636594"/>
              <a:gd name="connsiteY102" fmla="*/ 3107321 h 6632561"/>
              <a:gd name="connsiteX103" fmla="*/ 6372650 w 8636594"/>
              <a:gd name="connsiteY103" fmla="*/ 2993735 h 6632561"/>
              <a:gd name="connsiteX104" fmla="*/ 6453197 w 8636594"/>
              <a:gd name="connsiteY104" fmla="*/ 2869788 h 6632561"/>
              <a:gd name="connsiteX105" fmla="*/ 6564167 w 8636594"/>
              <a:gd name="connsiteY105" fmla="*/ 2696807 h 6632561"/>
              <a:gd name="connsiteX106" fmla="*/ 6976233 w 8636594"/>
              <a:gd name="connsiteY106" fmla="*/ 2045274 h 6632561"/>
              <a:gd name="connsiteX107" fmla="*/ 7086755 w 8636594"/>
              <a:gd name="connsiteY107" fmla="*/ 1872743 h 6632561"/>
              <a:gd name="connsiteX108" fmla="*/ 7170279 w 8636594"/>
              <a:gd name="connsiteY108" fmla="*/ 1744202 h 6632561"/>
              <a:gd name="connsiteX109" fmla="*/ 7226351 w 8636594"/>
              <a:gd name="connsiteY109" fmla="*/ 1659017 h 6632561"/>
              <a:gd name="connsiteX110" fmla="*/ 7282789 w 8636594"/>
              <a:gd name="connsiteY110" fmla="*/ 1574303 h 6632561"/>
              <a:gd name="connsiteX111" fmla="*/ 7339643 w 8636594"/>
              <a:gd name="connsiteY111" fmla="*/ 1490113 h 6632561"/>
              <a:gd name="connsiteX112" fmla="*/ 7396957 w 8636594"/>
              <a:gd name="connsiteY112" fmla="*/ 1406503 h 6632561"/>
              <a:gd name="connsiteX113" fmla="*/ 7454781 w 8636594"/>
              <a:gd name="connsiteY113" fmla="*/ 1323526 h 6632561"/>
              <a:gd name="connsiteX114" fmla="*/ 7513161 w 8636594"/>
              <a:gd name="connsiteY114" fmla="*/ 1241237 h 6632561"/>
              <a:gd name="connsiteX115" fmla="*/ 7572144 w 8636594"/>
              <a:gd name="connsiteY115" fmla="*/ 1159689 h 6632561"/>
              <a:gd name="connsiteX116" fmla="*/ 7601877 w 8636594"/>
              <a:gd name="connsiteY116" fmla="*/ 1119210 h 6632561"/>
              <a:gd name="connsiteX117" fmla="*/ 7631779 w 8636594"/>
              <a:gd name="connsiteY117" fmla="*/ 1078937 h 6632561"/>
              <a:gd name="connsiteX118" fmla="*/ 7661855 w 8636594"/>
              <a:gd name="connsiteY118" fmla="*/ 1038876 h 6632561"/>
              <a:gd name="connsiteX119" fmla="*/ 7692111 w 8636594"/>
              <a:gd name="connsiteY119" fmla="*/ 999035 h 6632561"/>
              <a:gd name="connsiteX120" fmla="*/ 7722554 w 8636594"/>
              <a:gd name="connsiteY120" fmla="*/ 959419 h 6632561"/>
              <a:gd name="connsiteX121" fmla="*/ 7753190 w 8636594"/>
              <a:gd name="connsiteY121" fmla="*/ 920037 h 6632561"/>
              <a:gd name="connsiteX122" fmla="*/ 7784023 w 8636594"/>
              <a:gd name="connsiteY122" fmla="*/ 880894 h 6632561"/>
              <a:gd name="connsiteX123" fmla="*/ 7815061 w 8636594"/>
              <a:gd name="connsiteY123" fmla="*/ 841997 h 6632561"/>
              <a:gd name="connsiteX124" fmla="*/ 7846308 w 8636594"/>
              <a:gd name="connsiteY124" fmla="*/ 803354 h 6632561"/>
              <a:gd name="connsiteX125" fmla="*/ 7877772 w 8636594"/>
              <a:gd name="connsiteY125" fmla="*/ 764970 h 6632561"/>
              <a:gd name="connsiteX126" fmla="*/ 7909458 w 8636594"/>
              <a:gd name="connsiteY126" fmla="*/ 726853 h 6632561"/>
              <a:gd name="connsiteX127" fmla="*/ 7941371 w 8636594"/>
              <a:gd name="connsiteY127" fmla="*/ 689010 h 6632561"/>
              <a:gd name="connsiteX128" fmla="*/ 7973518 w 8636594"/>
              <a:gd name="connsiteY128" fmla="*/ 651447 h 6632561"/>
              <a:gd name="connsiteX129" fmla="*/ 8005905 w 8636594"/>
              <a:gd name="connsiteY129" fmla="*/ 614171 h 6632561"/>
              <a:gd name="connsiteX130" fmla="*/ 8038538 w 8636594"/>
              <a:gd name="connsiteY130" fmla="*/ 577189 h 6632561"/>
              <a:gd name="connsiteX131" fmla="*/ 8071421 w 8636594"/>
              <a:gd name="connsiteY131" fmla="*/ 540507 h 6632561"/>
              <a:gd name="connsiteX132" fmla="*/ 8104563 w 8636594"/>
              <a:gd name="connsiteY132" fmla="*/ 504132 h 6632561"/>
              <a:gd name="connsiteX133" fmla="*/ 8137967 w 8636594"/>
              <a:gd name="connsiteY133" fmla="*/ 468072 h 6632561"/>
              <a:gd name="connsiteX134" fmla="*/ 8171641 w 8636594"/>
              <a:gd name="connsiteY134" fmla="*/ 432332 h 6632561"/>
              <a:gd name="connsiteX135" fmla="*/ 8205590 w 8636594"/>
              <a:gd name="connsiteY135" fmla="*/ 396920 h 6632561"/>
              <a:gd name="connsiteX136" fmla="*/ 8239820 w 8636594"/>
              <a:gd name="connsiteY136" fmla="*/ 361843 h 6632561"/>
              <a:gd name="connsiteX137" fmla="*/ 8274337 w 8636594"/>
              <a:gd name="connsiteY137" fmla="*/ 327107 h 6632561"/>
              <a:gd name="connsiteX138" fmla="*/ 8309147 w 8636594"/>
              <a:gd name="connsiteY138" fmla="*/ 292718 h 6632561"/>
              <a:gd name="connsiteX139" fmla="*/ 8344256 w 8636594"/>
              <a:gd name="connsiteY139" fmla="*/ 258685 h 6632561"/>
              <a:gd name="connsiteX140" fmla="*/ 8379669 w 8636594"/>
              <a:gd name="connsiteY140" fmla="*/ 225013 h 6632561"/>
              <a:gd name="connsiteX141" fmla="*/ 8415394 w 8636594"/>
              <a:gd name="connsiteY141" fmla="*/ 191709 h 6632561"/>
              <a:gd name="connsiteX142" fmla="*/ 8451434 w 8636594"/>
              <a:gd name="connsiteY142" fmla="*/ 158780 h 6632561"/>
              <a:gd name="connsiteX143" fmla="*/ 8487798 w 8636594"/>
              <a:gd name="connsiteY143" fmla="*/ 126233 h 6632561"/>
              <a:gd name="connsiteX144" fmla="*/ 8524489 w 8636594"/>
              <a:gd name="connsiteY144" fmla="*/ 94075 h 6632561"/>
              <a:gd name="connsiteX145" fmla="*/ 8561515 w 8636594"/>
              <a:gd name="connsiteY145" fmla="*/ 62312 h 6632561"/>
              <a:gd name="connsiteX146" fmla="*/ 8598881 w 8636594"/>
              <a:gd name="connsiteY146" fmla="*/ 30951 h 6632561"/>
              <a:gd name="connsiteX147" fmla="*/ 8636594 w 8636594"/>
              <a:gd name="connsiteY147" fmla="*/ 0 h 6632561"/>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222486 w 8636594"/>
              <a:gd name="connsiteY6" fmla="*/ 5687627 h 6622937"/>
              <a:gd name="connsiteX7" fmla="*/ 2412216 w 8636594"/>
              <a:gd name="connsiteY7" fmla="*/ 5587741 h 6622937"/>
              <a:gd name="connsiteX8" fmla="*/ 2490090 w 8636594"/>
              <a:gd name="connsiteY8" fmla="*/ 5591230 h 6622937"/>
              <a:gd name="connsiteX9" fmla="*/ 2561975 w 8636594"/>
              <a:gd name="connsiteY9" fmla="*/ 5533193 h 6622937"/>
              <a:gd name="connsiteX10" fmla="*/ 2066817 w 8636594"/>
              <a:gd name="connsiteY10" fmla="*/ 6622937 h 6622937"/>
              <a:gd name="connsiteX11" fmla="*/ 2126742 w 8636594"/>
              <a:gd name="connsiteY11" fmla="*/ 6612869 h 6622937"/>
              <a:gd name="connsiteX12" fmla="*/ 2185991 w 8636594"/>
              <a:gd name="connsiteY12" fmla="*/ 6602362 h 6622937"/>
              <a:gd name="connsiteX13" fmla="*/ 2244569 w 8636594"/>
              <a:gd name="connsiteY13" fmla="*/ 6591417 h 6622937"/>
              <a:gd name="connsiteX14" fmla="*/ 2302482 w 8636594"/>
              <a:gd name="connsiteY14" fmla="*/ 6580040 h 6622937"/>
              <a:gd name="connsiteX15" fmla="*/ 2359737 w 8636594"/>
              <a:gd name="connsiteY15" fmla="*/ 6568233 h 6622937"/>
              <a:gd name="connsiteX16" fmla="*/ 2416341 w 8636594"/>
              <a:gd name="connsiteY16" fmla="*/ 6555999 h 6622937"/>
              <a:gd name="connsiteX17" fmla="*/ 2472299 w 8636594"/>
              <a:gd name="connsiteY17" fmla="*/ 6543344 h 6622937"/>
              <a:gd name="connsiteX18" fmla="*/ 2527618 w 8636594"/>
              <a:gd name="connsiteY18" fmla="*/ 6530269 h 6622937"/>
              <a:gd name="connsiteX19" fmla="*/ 2582304 w 8636594"/>
              <a:gd name="connsiteY19" fmla="*/ 6516778 h 6622937"/>
              <a:gd name="connsiteX20" fmla="*/ 2636364 w 8636594"/>
              <a:gd name="connsiteY20" fmla="*/ 6502876 h 6622937"/>
              <a:gd name="connsiteX21" fmla="*/ 2689804 w 8636594"/>
              <a:gd name="connsiteY21" fmla="*/ 6488565 h 6622937"/>
              <a:gd name="connsiteX22" fmla="*/ 2742629 w 8636594"/>
              <a:gd name="connsiteY22" fmla="*/ 6473849 h 6622937"/>
              <a:gd name="connsiteX23" fmla="*/ 2794848 w 8636594"/>
              <a:gd name="connsiteY23" fmla="*/ 6458731 h 6622937"/>
              <a:gd name="connsiteX24" fmla="*/ 2846466 w 8636594"/>
              <a:gd name="connsiteY24" fmla="*/ 6443216 h 6622937"/>
              <a:gd name="connsiteX25" fmla="*/ 2897488 w 8636594"/>
              <a:gd name="connsiteY25" fmla="*/ 6427305 h 6622937"/>
              <a:gd name="connsiteX26" fmla="*/ 2947923 w 8636594"/>
              <a:gd name="connsiteY26" fmla="*/ 6411004 h 6622937"/>
              <a:gd name="connsiteX27" fmla="*/ 2997775 w 8636594"/>
              <a:gd name="connsiteY27" fmla="*/ 6394316 h 6622937"/>
              <a:gd name="connsiteX28" fmla="*/ 3047052 w 8636594"/>
              <a:gd name="connsiteY28" fmla="*/ 6377243 h 6622937"/>
              <a:gd name="connsiteX29" fmla="*/ 3095759 w 8636594"/>
              <a:gd name="connsiteY29" fmla="*/ 6359791 h 6622937"/>
              <a:gd name="connsiteX30" fmla="*/ 3143903 w 8636594"/>
              <a:gd name="connsiteY30" fmla="*/ 6341961 h 6622937"/>
              <a:gd name="connsiteX31" fmla="*/ 3191491 w 8636594"/>
              <a:gd name="connsiteY31" fmla="*/ 6323757 h 6622937"/>
              <a:gd name="connsiteX32" fmla="*/ 3238528 w 8636594"/>
              <a:gd name="connsiteY32" fmla="*/ 6305184 h 6622937"/>
              <a:gd name="connsiteX33" fmla="*/ 3285021 w 8636594"/>
              <a:gd name="connsiteY33" fmla="*/ 6286245 h 6622937"/>
              <a:gd name="connsiteX34" fmla="*/ 3330977 w 8636594"/>
              <a:gd name="connsiteY34" fmla="*/ 6266942 h 6622937"/>
              <a:gd name="connsiteX35" fmla="*/ 3376401 w 8636594"/>
              <a:gd name="connsiteY35" fmla="*/ 6247281 h 6622937"/>
              <a:gd name="connsiteX36" fmla="*/ 3421300 w 8636594"/>
              <a:gd name="connsiteY36" fmla="*/ 6227263 h 6622937"/>
              <a:gd name="connsiteX37" fmla="*/ 3465680 w 8636594"/>
              <a:gd name="connsiteY37" fmla="*/ 6206893 h 6622937"/>
              <a:gd name="connsiteX38" fmla="*/ 3509548 w 8636594"/>
              <a:gd name="connsiteY38" fmla="*/ 6186174 h 6622937"/>
              <a:gd name="connsiteX39" fmla="*/ 3552910 w 8636594"/>
              <a:gd name="connsiteY39" fmla="*/ 6165110 h 6622937"/>
              <a:gd name="connsiteX40" fmla="*/ 3595773 w 8636594"/>
              <a:gd name="connsiteY40" fmla="*/ 6143704 h 6622937"/>
              <a:gd name="connsiteX41" fmla="*/ 3638142 w 8636594"/>
              <a:gd name="connsiteY41" fmla="*/ 6121960 h 6622937"/>
              <a:gd name="connsiteX42" fmla="*/ 3680024 w 8636594"/>
              <a:gd name="connsiteY42" fmla="*/ 6099881 h 6622937"/>
              <a:gd name="connsiteX43" fmla="*/ 3721426 w 8636594"/>
              <a:gd name="connsiteY43" fmla="*/ 6077471 h 6622937"/>
              <a:gd name="connsiteX44" fmla="*/ 3762353 w 8636594"/>
              <a:gd name="connsiteY44" fmla="*/ 6054733 h 6622937"/>
              <a:gd name="connsiteX45" fmla="*/ 3802812 w 8636594"/>
              <a:gd name="connsiteY45" fmla="*/ 6031671 h 6622937"/>
              <a:gd name="connsiteX46" fmla="*/ 3842810 w 8636594"/>
              <a:gd name="connsiteY46" fmla="*/ 6008288 h 6622937"/>
              <a:gd name="connsiteX47" fmla="*/ 3882352 w 8636594"/>
              <a:gd name="connsiteY47" fmla="*/ 5984588 h 6622937"/>
              <a:gd name="connsiteX48" fmla="*/ 3921445 w 8636594"/>
              <a:gd name="connsiteY48" fmla="*/ 5960574 h 6622937"/>
              <a:gd name="connsiteX49" fmla="*/ 3960096 w 8636594"/>
              <a:gd name="connsiteY49" fmla="*/ 5936250 h 6622937"/>
              <a:gd name="connsiteX50" fmla="*/ 3998311 w 8636594"/>
              <a:gd name="connsiteY50" fmla="*/ 5911619 h 6622937"/>
              <a:gd name="connsiteX51" fmla="*/ 4036095 w 8636594"/>
              <a:gd name="connsiteY51" fmla="*/ 5886685 h 6622937"/>
              <a:gd name="connsiteX52" fmla="*/ 4073456 w 8636594"/>
              <a:gd name="connsiteY52" fmla="*/ 5861452 h 6622937"/>
              <a:gd name="connsiteX53" fmla="*/ 4110400 w 8636594"/>
              <a:gd name="connsiteY53" fmla="*/ 5835922 h 6622937"/>
              <a:gd name="connsiteX54" fmla="*/ 4146933 w 8636594"/>
              <a:gd name="connsiteY54" fmla="*/ 5810100 h 6622937"/>
              <a:gd name="connsiteX55" fmla="*/ 4183061 w 8636594"/>
              <a:gd name="connsiteY55" fmla="*/ 5783988 h 6622937"/>
              <a:gd name="connsiteX56" fmla="*/ 4218791 w 8636594"/>
              <a:gd name="connsiteY56" fmla="*/ 5757591 h 6622937"/>
              <a:gd name="connsiteX57" fmla="*/ 4254129 w 8636594"/>
              <a:gd name="connsiteY57" fmla="*/ 5730912 h 6622937"/>
              <a:gd name="connsiteX58" fmla="*/ 4289081 w 8636594"/>
              <a:gd name="connsiteY58" fmla="*/ 5703955 h 6622937"/>
              <a:gd name="connsiteX59" fmla="*/ 4323654 w 8636594"/>
              <a:gd name="connsiteY59" fmla="*/ 5676722 h 6622937"/>
              <a:gd name="connsiteX60" fmla="*/ 4357854 w 8636594"/>
              <a:gd name="connsiteY60" fmla="*/ 5649218 h 6622937"/>
              <a:gd name="connsiteX61" fmla="*/ 4391688 w 8636594"/>
              <a:gd name="connsiteY61" fmla="*/ 5621446 h 6622937"/>
              <a:gd name="connsiteX62" fmla="*/ 4425162 w 8636594"/>
              <a:gd name="connsiteY62" fmla="*/ 5593409 h 6622937"/>
              <a:gd name="connsiteX63" fmla="*/ 4458281 w 8636594"/>
              <a:gd name="connsiteY63" fmla="*/ 5565111 h 6622937"/>
              <a:gd name="connsiteX64" fmla="*/ 4491053 w 8636594"/>
              <a:gd name="connsiteY64" fmla="*/ 5536556 h 6622937"/>
              <a:gd name="connsiteX65" fmla="*/ 4523484 w 8636594"/>
              <a:gd name="connsiteY65" fmla="*/ 5507747 h 6622937"/>
              <a:gd name="connsiteX66" fmla="*/ 4555580 w 8636594"/>
              <a:gd name="connsiteY66" fmla="*/ 5478687 h 6622937"/>
              <a:gd name="connsiteX67" fmla="*/ 4587347 w 8636594"/>
              <a:gd name="connsiteY67" fmla="*/ 5449380 h 6622937"/>
              <a:gd name="connsiteX68" fmla="*/ 4618793 w 8636594"/>
              <a:gd name="connsiteY68" fmla="*/ 5419830 h 6622937"/>
              <a:gd name="connsiteX69" fmla="*/ 4649922 w 8636594"/>
              <a:gd name="connsiteY69" fmla="*/ 5390040 h 6622937"/>
              <a:gd name="connsiteX70" fmla="*/ 4680742 w 8636594"/>
              <a:gd name="connsiteY70" fmla="*/ 5360014 h 6622937"/>
              <a:gd name="connsiteX71" fmla="*/ 4711259 w 8636594"/>
              <a:gd name="connsiteY71" fmla="*/ 5329755 h 6622937"/>
              <a:gd name="connsiteX72" fmla="*/ 4741478 w 8636594"/>
              <a:gd name="connsiteY72" fmla="*/ 5299266 h 6622937"/>
              <a:gd name="connsiteX73" fmla="*/ 4771408 w 8636594"/>
              <a:gd name="connsiteY73" fmla="*/ 5268551 h 6622937"/>
              <a:gd name="connsiteX74" fmla="*/ 4801053 w 8636594"/>
              <a:gd name="connsiteY74" fmla="*/ 5237614 h 6622937"/>
              <a:gd name="connsiteX75" fmla="*/ 4830420 w 8636594"/>
              <a:gd name="connsiteY75" fmla="*/ 5206458 h 6622937"/>
              <a:gd name="connsiteX76" fmla="*/ 4859516 w 8636594"/>
              <a:gd name="connsiteY76" fmla="*/ 5175087 h 6622937"/>
              <a:gd name="connsiteX77" fmla="*/ 4888347 w 8636594"/>
              <a:gd name="connsiteY77" fmla="*/ 5143504 h 6622937"/>
              <a:gd name="connsiteX78" fmla="*/ 4916919 w 8636594"/>
              <a:gd name="connsiteY78" fmla="*/ 5111713 h 6622937"/>
              <a:gd name="connsiteX79" fmla="*/ 4945238 w 8636594"/>
              <a:gd name="connsiteY79" fmla="*/ 5079717 h 6622937"/>
              <a:gd name="connsiteX80" fmla="*/ 4973311 w 8636594"/>
              <a:gd name="connsiteY80" fmla="*/ 5047519 h 6622937"/>
              <a:gd name="connsiteX81" fmla="*/ 5001145 w 8636594"/>
              <a:gd name="connsiteY81" fmla="*/ 5015124 h 6622937"/>
              <a:gd name="connsiteX82" fmla="*/ 5028745 w 8636594"/>
              <a:gd name="connsiteY82" fmla="*/ 4982535 h 6622937"/>
              <a:gd name="connsiteX83" fmla="*/ 5056117 w 8636594"/>
              <a:gd name="connsiteY83" fmla="*/ 4949755 h 6622937"/>
              <a:gd name="connsiteX84" fmla="*/ 5083269 w 8636594"/>
              <a:gd name="connsiteY84" fmla="*/ 4916787 h 6622937"/>
              <a:gd name="connsiteX85" fmla="*/ 5110207 w 8636594"/>
              <a:gd name="connsiteY85" fmla="*/ 4883636 h 6622937"/>
              <a:gd name="connsiteX86" fmla="*/ 5136937 w 8636594"/>
              <a:gd name="connsiteY86" fmla="*/ 4850305 h 6622937"/>
              <a:gd name="connsiteX87" fmla="*/ 5163464 w 8636594"/>
              <a:gd name="connsiteY87" fmla="*/ 4816797 h 6622937"/>
              <a:gd name="connsiteX88" fmla="*/ 5215940 w 8636594"/>
              <a:gd name="connsiteY88" fmla="*/ 4749265 h 6622937"/>
              <a:gd name="connsiteX89" fmla="*/ 5267684 w 8636594"/>
              <a:gd name="connsiteY89" fmla="*/ 4681068 h 6622937"/>
              <a:gd name="connsiteX90" fmla="*/ 5318748 w 8636594"/>
              <a:gd name="connsiteY90" fmla="*/ 4612234 h 6622937"/>
              <a:gd name="connsiteX91" fmla="*/ 5369182 w 8636594"/>
              <a:gd name="connsiteY91" fmla="*/ 4542793 h 6622937"/>
              <a:gd name="connsiteX92" fmla="*/ 5419038 w 8636594"/>
              <a:gd name="connsiteY92" fmla="*/ 4472771 h 6622937"/>
              <a:gd name="connsiteX93" fmla="*/ 5468365 w 8636594"/>
              <a:gd name="connsiteY93" fmla="*/ 4402196 h 6622937"/>
              <a:gd name="connsiteX94" fmla="*/ 5517215 w 8636594"/>
              <a:gd name="connsiteY94" fmla="*/ 4331098 h 6622937"/>
              <a:gd name="connsiteX95" fmla="*/ 5565637 w 8636594"/>
              <a:gd name="connsiteY95" fmla="*/ 4259503 h 6622937"/>
              <a:gd name="connsiteX96" fmla="*/ 5613684 w 8636594"/>
              <a:gd name="connsiteY96" fmla="*/ 4187441 h 6622937"/>
              <a:gd name="connsiteX97" fmla="*/ 5685160 w 8636594"/>
              <a:gd name="connsiteY97" fmla="*/ 4078531 h 6622937"/>
              <a:gd name="connsiteX98" fmla="*/ 5756074 w 8636594"/>
              <a:gd name="connsiteY98" fmla="*/ 3968727 h 6622937"/>
              <a:gd name="connsiteX99" fmla="*/ 5873483 w 8636594"/>
              <a:gd name="connsiteY99" fmla="*/ 3783989 h 6622937"/>
              <a:gd name="connsiteX100" fmla="*/ 6203209 w 8636594"/>
              <a:gd name="connsiteY100" fmla="*/ 3258640 h 6622937"/>
              <a:gd name="connsiteX101" fmla="*/ 6299430 w 8636594"/>
              <a:gd name="connsiteY101" fmla="*/ 3107321 h 6622937"/>
              <a:gd name="connsiteX102" fmla="*/ 6372650 w 8636594"/>
              <a:gd name="connsiteY102" fmla="*/ 2993735 h 6622937"/>
              <a:gd name="connsiteX103" fmla="*/ 6453197 w 8636594"/>
              <a:gd name="connsiteY103" fmla="*/ 2869788 h 6622937"/>
              <a:gd name="connsiteX104" fmla="*/ 6564167 w 8636594"/>
              <a:gd name="connsiteY104" fmla="*/ 2696807 h 6622937"/>
              <a:gd name="connsiteX105" fmla="*/ 6976233 w 8636594"/>
              <a:gd name="connsiteY105" fmla="*/ 2045274 h 6622937"/>
              <a:gd name="connsiteX106" fmla="*/ 7086755 w 8636594"/>
              <a:gd name="connsiteY106" fmla="*/ 1872743 h 6622937"/>
              <a:gd name="connsiteX107" fmla="*/ 7170279 w 8636594"/>
              <a:gd name="connsiteY107" fmla="*/ 1744202 h 6622937"/>
              <a:gd name="connsiteX108" fmla="*/ 7226351 w 8636594"/>
              <a:gd name="connsiteY108" fmla="*/ 1659017 h 6622937"/>
              <a:gd name="connsiteX109" fmla="*/ 7282789 w 8636594"/>
              <a:gd name="connsiteY109" fmla="*/ 1574303 h 6622937"/>
              <a:gd name="connsiteX110" fmla="*/ 7339643 w 8636594"/>
              <a:gd name="connsiteY110" fmla="*/ 1490113 h 6622937"/>
              <a:gd name="connsiteX111" fmla="*/ 7396957 w 8636594"/>
              <a:gd name="connsiteY111" fmla="*/ 1406503 h 6622937"/>
              <a:gd name="connsiteX112" fmla="*/ 7454781 w 8636594"/>
              <a:gd name="connsiteY112" fmla="*/ 1323526 h 6622937"/>
              <a:gd name="connsiteX113" fmla="*/ 7513161 w 8636594"/>
              <a:gd name="connsiteY113" fmla="*/ 1241237 h 6622937"/>
              <a:gd name="connsiteX114" fmla="*/ 7572144 w 8636594"/>
              <a:gd name="connsiteY114" fmla="*/ 1159689 h 6622937"/>
              <a:gd name="connsiteX115" fmla="*/ 7601877 w 8636594"/>
              <a:gd name="connsiteY115" fmla="*/ 1119210 h 6622937"/>
              <a:gd name="connsiteX116" fmla="*/ 7631779 w 8636594"/>
              <a:gd name="connsiteY116" fmla="*/ 1078937 h 6622937"/>
              <a:gd name="connsiteX117" fmla="*/ 7661855 w 8636594"/>
              <a:gd name="connsiteY117" fmla="*/ 1038876 h 6622937"/>
              <a:gd name="connsiteX118" fmla="*/ 7692111 w 8636594"/>
              <a:gd name="connsiteY118" fmla="*/ 999035 h 6622937"/>
              <a:gd name="connsiteX119" fmla="*/ 7722554 w 8636594"/>
              <a:gd name="connsiteY119" fmla="*/ 959419 h 6622937"/>
              <a:gd name="connsiteX120" fmla="*/ 7753190 w 8636594"/>
              <a:gd name="connsiteY120" fmla="*/ 920037 h 6622937"/>
              <a:gd name="connsiteX121" fmla="*/ 7784023 w 8636594"/>
              <a:gd name="connsiteY121" fmla="*/ 880894 h 6622937"/>
              <a:gd name="connsiteX122" fmla="*/ 7815061 w 8636594"/>
              <a:gd name="connsiteY122" fmla="*/ 841997 h 6622937"/>
              <a:gd name="connsiteX123" fmla="*/ 7846308 w 8636594"/>
              <a:gd name="connsiteY123" fmla="*/ 803354 h 6622937"/>
              <a:gd name="connsiteX124" fmla="*/ 7877772 w 8636594"/>
              <a:gd name="connsiteY124" fmla="*/ 764970 h 6622937"/>
              <a:gd name="connsiteX125" fmla="*/ 7909458 w 8636594"/>
              <a:gd name="connsiteY125" fmla="*/ 726853 h 6622937"/>
              <a:gd name="connsiteX126" fmla="*/ 7941371 w 8636594"/>
              <a:gd name="connsiteY126" fmla="*/ 689010 h 6622937"/>
              <a:gd name="connsiteX127" fmla="*/ 7973518 w 8636594"/>
              <a:gd name="connsiteY127" fmla="*/ 651447 h 6622937"/>
              <a:gd name="connsiteX128" fmla="*/ 8005905 w 8636594"/>
              <a:gd name="connsiteY128" fmla="*/ 614171 h 6622937"/>
              <a:gd name="connsiteX129" fmla="*/ 8038538 w 8636594"/>
              <a:gd name="connsiteY129" fmla="*/ 577189 h 6622937"/>
              <a:gd name="connsiteX130" fmla="*/ 8071421 w 8636594"/>
              <a:gd name="connsiteY130" fmla="*/ 540507 h 6622937"/>
              <a:gd name="connsiteX131" fmla="*/ 8104563 w 8636594"/>
              <a:gd name="connsiteY131" fmla="*/ 504132 h 6622937"/>
              <a:gd name="connsiteX132" fmla="*/ 8137967 w 8636594"/>
              <a:gd name="connsiteY132" fmla="*/ 468072 h 6622937"/>
              <a:gd name="connsiteX133" fmla="*/ 8171641 w 8636594"/>
              <a:gd name="connsiteY133" fmla="*/ 432332 h 6622937"/>
              <a:gd name="connsiteX134" fmla="*/ 8205590 w 8636594"/>
              <a:gd name="connsiteY134" fmla="*/ 396920 h 6622937"/>
              <a:gd name="connsiteX135" fmla="*/ 8239820 w 8636594"/>
              <a:gd name="connsiteY135" fmla="*/ 361843 h 6622937"/>
              <a:gd name="connsiteX136" fmla="*/ 8274337 w 8636594"/>
              <a:gd name="connsiteY136" fmla="*/ 327107 h 6622937"/>
              <a:gd name="connsiteX137" fmla="*/ 8309147 w 8636594"/>
              <a:gd name="connsiteY137" fmla="*/ 292718 h 6622937"/>
              <a:gd name="connsiteX138" fmla="*/ 8344256 w 8636594"/>
              <a:gd name="connsiteY138" fmla="*/ 258685 h 6622937"/>
              <a:gd name="connsiteX139" fmla="*/ 8379669 w 8636594"/>
              <a:gd name="connsiteY139" fmla="*/ 225013 h 6622937"/>
              <a:gd name="connsiteX140" fmla="*/ 8415394 w 8636594"/>
              <a:gd name="connsiteY140" fmla="*/ 191709 h 6622937"/>
              <a:gd name="connsiteX141" fmla="*/ 8451434 w 8636594"/>
              <a:gd name="connsiteY141" fmla="*/ 158780 h 6622937"/>
              <a:gd name="connsiteX142" fmla="*/ 8487798 w 8636594"/>
              <a:gd name="connsiteY142" fmla="*/ 126233 h 6622937"/>
              <a:gd name="connsiteX143" fmla="*/ 8524489 w 8636594"/>
              <a:gd name="connsiteY143" fmla="*/ 94075 h 6622937"/>
              <a:gd name="connsiteX144" fmla="*/ 8561515 w 8636594"/>
              <a:gd name="connsiteY144" fmla="*/ 62312 h 6622937"/>
              <a:gd name="connsiteX145" fmla="*/ 8598881 w 8636594"/>
              <a:gd name="connsiteY145" fmla="*/ 30951 h 6622937"/>
              <a:gd name="connsiteX146" fmla="*/ 8636594 w 8636594"/>
              <a:gd name="connsiteY146"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222486 w 8636594"/>
              <a:gd name="connsiteY5" fmla="*/ 5687627 h 6622937"/>
              <a:gd name="connsiteX6" fmla="*/ 2412216 w 8636594"/>
              <a:gd name="connsiteY6" fmla="*/ 5587741 h 6622937"/>
              <a:gd name="connsiteX7" fmla="*/ 2490090 w 8636594"/>
              <a:gd name="connsiteY7" fmla="*/ 5591230 h 6622937"/>
              <a:gd name="connsiteX8" fmla="*/ 2561975 w 8636594"/>
              <a:gd name="connsiteY8" fmla="*/ 5533193 h 6622937"/>
              <a:gd name="connsiteX9" fmla="*/ 2066817 w 8636594"/>
              <a:gd name="connsiteY9" fmla="*/ 6622937 h 6622937"/>
              <a:gd name="connsiteX10" fmla="*/ 2126742 w 8636594"/>
              <a:gd name="connsiteY10" fmla="*/ 6612869 h 6622937"/>
              <a:gd name="connsiteX11" fmla="*/ 2185991 w 8636594"/>
              <a:gd name="connsiteY11" fmla="*/ 6602362 h 6622937"/>
              <a:gd name="connsiteX12" fmla="*/ 2244569 w 8636594"/>
              <a:gd name="connsiteY12" fmla="*/ 6591417 h 6622937"/>
              <a:gd name="connsiteX13" fmla="*/ 2302482 w 8636594"/>
              <a:gd name="connsiteY13" fmla="*/ 6580040 h 6622937"/>
              <a:gd name="connsiteX14" fmla="*/ 2359737 w 8636594"/>
              <a:gd name="connsiteY14" fmla="*/ 6568233 h 6622937"/>
              <a:gd name="connsiteX15" fmla="*/ 2416341 w 8636594"/>
              <a:gd name="connsiteY15" fmla="*/ 6555999 h 6622937"/>
              <a:gd name="connsiteX16" fmla="*/ 2472299 w 8636594"/>
              <a:gd name="connsiteY16" fmla="*/ 6543344 h 6622937"/>
              <a:gd name="connsiteX17" fmla="*/ 2527618 w 8636594"/>
              <a:gd name="connsiteY17" fmla="*/ 6530269 h 6622937"/>
              <a:gd name="connsiteX18" fmla="*/ 2582304 w 8636594"/>
              <a:gd name="connsiteY18" fmla="*/ 6516778 h 6622937"/>
              <a:gd name="connsiteX19" fmla="*/ 2636364 w 8636594"/>
              <a:gd name="connsiteY19" fmla="*/ 6502876 h 6622937"/>
              <a:gd name="connsiteX20" fmla="*/ 2689804 w 8636594"/>
              <a:gd name="connsiteY20" fmla="*/ 6488565 h 6622937"/>
              <a:gd name="connsiteX21" fmla="*/ 2742629 w 8636594"/>
              <a:gd name="connsiteY21" fmla="*/ 6473849 h 6622937"/>
              <a:gd name="connsiteX22" fmla="*/ 2794848 w 8636594"/>
              <a:gd name="connsiteY22" fmla="*/ 6458731 h 6622937"/>
              <a:gd name="connsiteX23" fmla="*/ 2846466 w 8636594"/>
              <a:gd name="connsiteY23" fmla="*/ 6443216 h 6622937"/>
              <a:gd name="connsiteX24" fmla="*/ 2897488 w 8636594"/>
              <a:gd name="connsiteY24" fmla="*/ 6427305 h 6622937"/>
              <a:gd name="connsiteX25" fmla="*/ 2947923 w 8636594"/>
              <a:gd name="connsiteY25" fmla="*/ 6411004 h 6622937"/>
              <a:gd name="connsiteX26" fmla="*/ 2997775 w 8636594"/>
              <a:gd name="connsiteY26" fmla="*/ 6394316 h 6622937"/>
              <a:gd name="connsiteX27" fmla="*/ 3047052 w 8636594"/>
              <a:gd name="connsiteY27" fmla="*/ 6377243 h 6622937"/>
              <a:gd name="connsiteX28" fmla="*/ 3095759 w 8636594"/>
              <a:gd name="connsiteY28" fmla="*/ 6359791 h 6622937"/>
              <a:gd name="connsiteX29" fmla="*/ 3143903 w 8636594"/>
              <a:gd name="connsiteY29" fmla="*/ 6341961 h 6622937"/>
              <a:gd name="connsiteX30" fmla="*/ 3191491 w 8636594"/>
              <a:gd name="connsiteY30" fmla="*/ 6323757 h 6622937"/>
              <a:gd name="connsiteX31" fmla="*/ 3238528 w 8636594"/>
              <a:gd name="connsiteY31" fmla="*/ 6305184 h 6622937"/>
              <a:gd name="connsiteX32" fmla="*/ 3285021 w 8636594"/>
              <a:gd name="connsiteY32" fmla="*/ 6286245 h 6622937"/>
              <a:gd name="connsiteX33" fmla="*/ 3330977 w 8636594"/>
              <a:gd name="connsiteY33" fmla="*/ 6266942 h 6622937"/>
              <a:gd name="connsiteX34" fmla="*/ 3376401 w 8636594"/>
              <a:gd name="connsiteY34" fmla="*/ 6247281 h 6622937"/>
              <a:gd name="connsiteX35" fmla="*/ 3421300 w 8636594"/>
              <a:gd name="connsiteY35" fmla="*/ 6227263 h 6622937"/>
              <a:gd name="connsiteX36" fmla="*/ 3465680 w 8636594"/>
              <a:gd name="connsiteY36" fmla="*/ 6206893 h 6622937"/>
              <a:gd name="connsiteX37" fmla="*/ 3509548 w 8636594"/>
              <a:gd name="connsiteY37" fmla="*/ 6186174 h 6622937"/>
              <a:gd name="connsiteX38" fmla="*/ 3552910 w 8636594"/>
              <a:gd name="connsiteY38" fmla="*/ 6165110 h 6622937"/>
              <a:gd name="connsiteX39" fmla="*/ 3595773 w 8636594"/>
              <a:gd name="connsiteY39" fmla="*/ 6143704 h 6622937"/>
              <a:gd name="connsiteX40" fmla="*/ 3638142 w 8636594"/>
              <a:gd name="connsiteY40" fmla="*/ 6121960 h 6622937"/>
              <a:gd name="connsiteX41" fmla="*/ 3680024 w 8636594"/>
              <a:gd name="connsiteY41" fmla="*/ 6099881 h 6622937"/>
              <a:gd name="connsiteX42" fmla="*/ 3721426 w 8636594"/>
              <a:gd name="connsiteY42" fmla="*/ 6077471 h 6622937"/>
              <a:gd name="connsiteX43" fmla="*/ 3762353 w 8636594"/>
              <a:gd name="connsiteY43" fmla="*/ 6054733 h 6622937"/>
              <a:gd name="connsiteX44" fmla="*/ 3802812 w 8636594"/>
              <a:gd name="connsiteY44" fmla="*/ 6031671 h 6622937"/>
              <a:gd name="connsiteX45" fmla="*/ 3842810 w 8636594"/>
              <a:gd name="connsiteY45" fmla="*/ 6008288 h 6622937"/>
              <a:gd name="connsiteX46" fmla="*/ 3882352 w 8636594"/>
              <a:gd name="connsiteY46" fmla="*/ 5984588 h 6622937"/>
              <a:gd name="connsiteX47" fmla="*/ 3921445 w 8636594"/>
              <a:gd name="connsiteY47" fmla="*/ 5960574 h 6622937"/>
              <a:gd name="connsiteX48" fmla="*/ 3960096 w 8636594"/>
              <a:gd name="connsiteY48" fmla="*/ 5936250 h 6622937"/>
              <a:gd name="connsiteX49" fmla="*/ 3998311 w 8636594"/>
              <a:gd name="connsiteY49" fmla="*/ 5911619 h 6622937"/>
              <a:gd name="connsiteX50" fmla="*/ 4036095 w 8636594"/>
              <a:gd name="connsiteY50" fmla="*/ 5886685 h 6622937"/>
              <a:gd name="connsiteX51" fmla="*/ 4073456 w 8636594"/>
              <a:gd name="connsiteY51" fmla="*/ 5861452 h 6622937"/>
              <a:gd name="connsiteX52" fmla="*/ 4110400 w 8636594"/>
              <a:gd name="connsiteY52" fmla="*/ 5835922 h 6622937"/>
              <a:gd name="connsiteX53" fmla="*/ 4146933 w 8636594"/>
              <a:gd name="connsiteY53" fmla="*/ 5810100 h 6622937"/>
              <a:gd name="connsiteX54" fmla="*/ 4183061 w 8636594"/>
              <a:gd name="connsiteY54" fmla="*/ 5783988 h 6622937"/>
              <a:gd name="connsiteX55" fmla="*/ 4218791 w 8636594"/>
              <a:gd name="connsiteY55" fmla="*/ 5757591 h 6622937"/>
              <a:gd name="connsiteX56" fmla="*/ 4254129 w 8636594"/>
              <a:gd name="connsiteY56" fmla="*/ 5730912 h 6622937"/>
              <a:gd name="connsiteX57" fmla="*/ 4289081 w 8636594"/>
              <a:gd name="connsiteY57" fmla="*/ 5703955 h 6622937"/>
              <a:gd name="connsiteX58" fmla="*/ 4323654 w 8636594"/>
              <a:gd name="connsiteY58" fmla="*/ 5676722 h 6622937"/>
              <a:gd name="connsiteX59" fmla="*/ 4357854 w 8636594"/>
              <a:gd name="connsiteY59" fmla="*/ 5649218 h 6622937"/>
              <a:gd name="connsiteX60" fmla="*/ 4391688 w 8636594"/>
              <a:gd name="connsiteY60" fmla="*/ 5621446 h 6622937"/>
              <a:gd name="connsiteX61" fmla="*/ 4425162 w 8636594"/>
              <a:gd name="connsiteY61" fmla="*/ 5593409 h 6622937"/>
              <a:gd name="connsiteX62" fmla="*/ 4458281 w 8636594"/>
              <a:gd name="connsiteY62" fmla="*/ 5565111 h 6622937"/>
              <a:gd name="connsiteX63" fmla="*/ 4491053 w 8636594"/>
              <a:gd name="connsiteY63" fmla="*/ 5536556 h 6622937"/>
              <a:gd name="connsiteX64" fmla="*/ 4523484 w 8636594"/>
              <a:gd name="connsiteY64" fmla="*/ 5507747 h 6622937"/>
              <a:gd name="connsiteX65" fmla="*/ 4555580 w 8636594"/>
              <a:gd name="connsiteY65" fmla="*/ 5478687 h 6622937"/>
              <a:gd name="connsiteX66" fmla="*/ 4587347 w 8636594"/>
              <a:gd name="connsiteY66" fmla="*/ 5449380 h 6622937"/>
              <a:gd name="connsiteX67" fmla="*/ 4618793 w 8636594"/>
              <a:gd name="connsiteY67" fmla="*/ 5419830 h 6622937"/>
              <a:gd name="connsiteX68" fmla="*/ 4649922 w 8636594"/>
              <a:gd name="connsiteY68" fmla="*/ 5390040 h 6622937"/>
              <a:gd name="connsiteX69" fmla="*/ 4680742 w 8636594"/>
              <a:gd name="connsiteY69" fmla="*/ 5360014 h 6622937"/>
              <a:gd name="connsiteX70" fmla="*/ 4711259 w 8636594"/>
              <a:gd name="connsiteY70" fmla="*/ 5329755 h 6622937"/>
              <a:gd name="connsiteX71" fmla="*/ 4741478 w 8636594"/>
              <a:gd name="connsiteY71" fmla="*/ 5299266 h 6622937"/>
              <a:gd name="connsiteX72" fmla="*/ 4771408 w 8636594"/>
              <a:gd name="connsiteY72" fmla="*/ 5268551 h 6622937"/>
              <a:gd name="connsiteX73" fmla="*/ 4801053 w 8636594"/>
              <a:gd name="connsiteY73" fmla="*/ 5237614 h 6622937"/>
              <a:gd name="connsiteX74" fmla="*/ 4830420 w 8636594"/>
              <a:gd name="connsiteY74" fmla="*/ 5206458 h 6622937"/>
              <a:gd name="connsiteX75" fmla="*/ 4859516 w 8636594"/>
              <a:gd name="connsiteY75" fmla="*/ 5175087 h 6622937"/>
              <a:gd name="connsiteX76" fmla="*/ 4888347 w 8636594"/>
              <a:gd name="connsiteY76" fmla="*/ 5143504 h 6622937"/>
              <a:gd name="connsiteX77" fmla="*/ 4916919 w 8636594"/>
              <a:gd name="connsiteY77" fmla="*/ 5111713 h 6622937"/>
              <a:gd name="connsiteX78" fmla="*/ 4945238 w 8636594"/>
              <a:gd name="connsiteY78" fmla="*/ 5079717 h 6622937"/>
              <a:gd name="connsiteX79" fmla="*/ 4973311 w 8636594"/>
              <a:gd name="connsiteY79" fmla="*/ 5047519 h 6622937"/>
              <a:gd name="connsiteX80" fmla="*/ 5001145 w 8636594"/>
              <a:gd name="connsiteY80" fmla="*/ 5015124 h 6622937"/>
              <a:gd name="connsiteX81" fmla="*/ 5028745 w 8636594"/>
              <a:gd name="connsiteY81" fmla="*/ 4982535 h 6622937"/>
              <a:gd name="connsiteX82" fmla="*/ 5056117 w 8636594"/>
              <a:gd name="connsiteY82" fmla="*/ 4949755 h 6622937"/>
              <a:gd name="connsiteX83" fmla="*/ 5083269 w 8636594"/>
              <a:gd name="connsiteY83" fmla="*/ 4916787 h 6622937"/>
              <a:gd name="connsiteX84" fmla="*/ 5110207 w 8636594"/>
              <a:gd name="connsiteY84" fmla="*/ 4883636 h 6622937"/>
              <a:gd name="connsiteX85" fmla="*/ 5136937 w 8636594"/>
              <a:gd name="connsiteY85" fmla="*/ 4850305 h 6622937"/>
              <a:gd name="connsiteX86" fmla="*/ 5163464 w 8636594"/>
              <a:gd name="connsiteY86" fmla="*/ 4816797 h 6622937"/>
              <a:gd name="connsiteX87" fmla="*/ 5215940 w 8636594"/>
              <a:gd name="connsiteY87" fmla="*/ 4749265 h 6622937"/>
              <a:gd name="connsiteX88" fmla="*/ 5267684 w 8636594"/>
              <a:gd name="connsiteY88" fmla="*/ 4681068 h 6622937"/>
              <a:gd name="connsiteX89" fmla="*/ 5318748 w 8636594"/>
              <a:gd name="connsiteY89" fmla="*/ 4612234 h 6622937"/>
              <a:gd name="connsiteX90" fmla="*/ 5369182 w 8636594"/>
              <a:gd name="connsiteY90" fmla="*/ 4542793 h 6622937"/>
              <a:gd name="connsiteX91" fmla="*/ 5419038 w 8636594"/>
              <a:gd name="connsiteY91" fmla="*/ 4472771 h 6622937"/>
              <a:gd name="connsiteX92" fmla="*/ 5468365 w 8636594"/>
              <a:gd name="connsiteY92" fmla="*/ 4402196 h 6622937"/>
              <a:gd name="connsiteX93" fmla="*/ 5517215 w 8636594"/>
              <a:gd name="connsiteY93" fmla="*/ 4331098 h 6622937"/>
              <a:gd name="connsiteX94" fmla="*/ 5565637 w 8636594"/>
              <a:gd name="connsiteY94" fmla="*/ 4259503 h 6622937"/>
              <a:gd name="connsiteX95" fmla="*/ 5613684 w 8636594"/>
              <a:gd name="connsiteY95" fmla="*/ 4187441 h 6622937"/>
              <a:gd name="connsiteX96" fmla="*/ 5685160 w 8636594"/>
              <a:gd name="connsiteY96" fmla="*/ 4078531 h 6622937"/>
              <a:gd name="connsiteX97" fmla="*/ 5756074 w 8636594"/>
              <a:gd name="connsiteY97" fmla="*/ 3968727 h 6622937"/>
              <a:gd name="connsiteX98" fmla="*/ 5873483 w 8636594"/>
              <a:gd name="connsiteY98" fmla="*/ 3783989 h 6622937"/>
              <a:gd name="connsiteX99" fmla="*/ 6203209 w 8636594"/>
              <a:gd name="connsiteY99" fmla="*/ 3258640 h 6622937"/>
              <a:gd name="connsiteX100" fmla="*/ 6299430 w 8636594"/>
              <a:gd name="connsiteY100" fmla="*/ 3107321 h 6622937"/>
              <a:gd name="connsiteX101" fmla="*/ 6372650 w 8636594"/>
              <a:gd name="connsiteY101" fmla="*/ 2993735 h 6622937"/>
              <a:gd name="connsiteX102" fmla="*/ 6453197 w 8636594"/>
              <a:gd name="connsiteY102" fmla="*/ 2869788 h 6622937"/>
              <a:gd name="connsiteX103" fmla="*/ 6564167 w 8636594"/>
              <a:gd name="connsiteY103" fmla="*/ 2696807 h 6622937"/>
              <a:gd name="connsiteX104" fmla="*/ 6976233 w 8636594"/>
              <a:gd name="connsiteY104" fmla="*/ 2045274 h 6622937"/>
              <a:gd name="connsiteX105" fmla="*/ 7086755 w 8636594"/>
              <a:gd name="connsiteY105" fmla="*/ 1872743 h 6622937"/>
              <a:gd name="connsiteX106" fmla="*/ 7170279 w 8636594"/>
              <a:gd name="connsiteY106" fmla="*/ 1744202 h 6622937"/>
              <a:gd name="connsiteX107" fmla="*/ 7226351 w 8636594"/>
              <a:gd name="connsiteY107" fmla="*/ 1659017 h 6622937"/>
              <a:gd name="connsiteX108" fmla="*/ 7282789 w 8636594"/>
              <a:gd name="connsiteY108" fmla="*/ 1574303 h 6622937"/>
              <a:gd name="connsiteX109" fmla="*/ 7339643 w 8636594"/>
              <a:gd name="connsiteY109" fmla="*/ 1490113 h 6622937"/>
              <a:gd name="connsiteX110" fmla="*/ 7396957 w 8636594"/>
              <a:gd name="connsiteY110" fmla="*/ 1406503 h 6622937"/>
              <a:gd name="connsiteX111" fmla="*/ 7454781 w 8636594"/>
              <a:gd name="connsiteY111" fmla="*/ 1323526 h 6622937"/>
              <a:gd name="connsiteX112" fmla="*/ 7513161 w 8636594"/>
              <a:gd name="connsiteY112" fmla="*/ 1241237 h 6622937"/>
              <a:gd name="connsiteX113" fmla="*/ 7572144 w 8636594"/>
              <a:gd name="connsiteY113" fmla="*/ 1159689 h 6622937"/>
              <a:gd name="connsiteX114" fmla="*/ 7601877 w 8636594"/>
              <a:gd name="connsiteY114" fmla="*/ 1119210 h 6622937"/>
              <a:gd name="connsiteX115" fmla="*/ 7631779 w 8636594"/>
              <a:gd name="connsiteY115" fmla="*/ 1078937 h 6622937"/>
              <a:gd name="connsiteX116" fmla="*/ 7661855 w 8636594"/>
              <a:gd name="connsiteY116" fmla="*/ 1038876 h 6622937"/>
              <a:gd name="connsiteX117" fmla="*/ 7692111 w 8636594"/>
              <a:gd name="connsiteY117" fmla="*/ 999035 h 6622937"/>
              <a:gd name="connsiteX118" fmla="*/ 7722554 w 8636594"/>
              <a:gd name="connsiteY118" fmla="*/ 959419 h 6622937"/>
              <a:gd name="connsiteX119" fmla="*/ 7753190 w 8636594"/>
              <a:gd name="connsiteY119" fmla="*/ 920037 h 6622937"/>
              <a:gd name="connsiteX120" fmla="*/ 7784023 w 8636594"/>
              <a:gd name="connsiteY120" fmla="*/ 880894 h 6622937"/>
              <a:gd name="connsiteX121" fmla="*/ 7815061 w 8636594"/>
              <a:gd name="connsiteY121" fmla="*/ 841997 h 6622937"/>
              <a:gd name="connsiteX122" fmla="*/ 7846308 w 8636594"/>
              <a:gd name="connsiteY122" fmla="*/ 803354 h 6622937"/>
              <a:gd name="connsiteX123" fmla="*/ 7877772 w 8636594"/>
              <a:gd name="connsiteY123" fmla="*/ 764970 h 6622937"/>
              <a:gd name="connsiteX124" fmla="*/ 7909458 w 8636594"/>
              <a:gd name="connsiteY124" fmla="*/ 726853 h 6622937"/>
              <a:gd name="connsiteX125" fmla="*/ 7941371 w 8636594"/>
              <a:gd name="connsiteY125" fmla="*/ 689010 h 6622937"/>
              <a:gd name="connsiteX126" fmla="*/ 7973518 w 8636594"/>
              <a:gd name="connsiteY126" fmla="*/ 651447 h 6622937"/>
              <a:gd name="connsiteX127" fmla="*/ 8005905 w 8636594"/>
              <a:gd name="connsiteY127" fmla="*/ 614171 h 6622937"/>
              <a:gd name="connsiteX128" fmla="*/ 8038538 w 8636594"/>
              <a:gd name="connsiteY128" fmla="*/ 577189 h 6622937"/>
              <a:gd name="connsiteX129" fmla="*/ 8071421 w 8636594"/>
              <a:gd name="connsiteY129" fmla="*/ 540507 h 6622937"/>
              <a:gd name="connsiteX130" fmla="*/ 8104563 w 8636594"/>
              <a:gd name="connsiteY130" fmla="*/ 504132 h 6622937"/>
              <a:gd name="connsiteX131" fmla="*/ 8137967 w 8636594"/>
              <a:gd name="connsiteY131" fmla="*/ 468072 h 6622937"/>
              <a:gd name="connsiteX132" fmla="*/ 8171641 w 8636594"/>
              <a:gd name="connsiteY132" fmla="*/ 432332 h 6622937"/>
              <a:gd name="connsiteX133" fmla="*/ 8205590 w 8636594"/>
              <a:gd name="connsiteY133" fmla="*/ 396920 h 6622937"/>
              <a:gd name="connsiteX134" fmla="*/ 8239820 w 8636594"/>
              <a:gd name="connsiteY134" fmla="*/ 361843 h 6622937"/>
              <a:gd name="connsiteX135" fmla="*/ 8274337 w 8636594"/>
              <a:gd name="connsiteY135" fmla="*/ 327107 h 6622937"/>
              <a:gd name="connsiteX136" fmla="*/ 8309147 w 8636594"/>
              <a:gd name="connsiteY136" fmla="*/ 292718 h 6622937"/>
              <a:gd name="connsiteX137" fmla="*/ 8344256 w 8636594"/>
              <a:gd name="connsiteY137" fmla="*/ 258685 h 6622937"/>
              <a:gd name="connsiteX138" fmla="*/ 8379669 w 8636594"/>
              <a:gd name="connsiteY138" fmla="*/ 225013 h 6622937"/>
              <a:gd name="connsiteX139" fmla="*/ 8415394 w 8636594"/>
              <a:gd name="connsiteY139" fmla="*/ 191709 h 6622937"/>
              <a:gd name="connsiteX140" fmla="*/ 8451434 w 8636594"/>
              <a:gd name="connsiteY140" fmla="*/ 158780 h 6622937"/>
              <a:gd name="connsiteX141" fmla="*/ 8487798 w 8636594"/>
              <a:gd name="connsiteY141" fmla="*/ 126233 h 6622937"/>
              <a:gd name="connsiteX142" fmla="*/ 8524489 w 8636594"/>
              <a:gd name="connsiteY142" fmla="*/ 94075 h 6622937"/>
              <a:gd name="connsiteX143" fmla="*/ 8561515 w 8636594"/>
              <a:gd name="connsiteY143" fmla="*/ 62312 h 6622937"/>
              <a:gd name="connsiteX144" fmla="*/ 8598881 w 8636594"/>
              <a:gd name="connsiteY144" fmla="*/ 30951 h 6622937"/>
              <a:gd name="connsiteX145" fmla="*/ 8636594 w 8636594"/>
              <a:gd name="connsiteY145"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12216 w 8636594"/>
              <a:gd name="connsiteY5" fmla="*/ 5587741 h 6622937"/>
              <a:gd name="connsiteX6" fmla="*/ 2490090 w 8636594"/>
              <a:gd name="connsiteY6" fmla="*/ 5591230 h 6622937"/>
              <a:gd name="connsiteX7" fmla="*/ 2561975 w 8636594"/>
              <a:gd name="connsiteY7" fmla="*/ 5533193 h 6622937"/>
              <a:gd name="connsiteX8" fmla="*/ 2066817 w 8636594"/>
              <a:gd name="connsiteY8" fmla="*/ 6622937 h 6622937"/>
              <a:gd name="connsiteX9" fmla="*/ 2126742 w 8636594"/>
              <a:gd name="connsiteY9" fmla="*/ 6612869 h 6622937"/>
              <a:gd name="connsiteX10" fmla="*/ 2185991 w 8636594"/>
              <a:gd name="connsiteY10" fmla="*/ 6602362 h 6622937"/>
              <a:gd name="connsiteX11" fmla="*/ 2244569 w 8636594"/>
              <a:gd name="connsiteY11" fmla="*/ 6591417 h 6622937"/>
              <a:gd name="connsiteX12" fmla="*/ 2302482 w 8636594"/>
              <a:gd name="connsiteY12" fmla="*/ 6580040 h 6622937"/>
              <a:gd name="connsiteX13" fmla="*/ 2359737 w 8636594"/>
              <a:gd name="connsiteY13" fmla="*/ 6568233 h 6622937"/>
              <a:gd name="connsiteX14" fmla="*/ 2416341 w 8636594"/>
              <a:gd name="connsiteY14" fmla="*/ 6555999 h 6622937"/>
              <a:gd name="connsiteX15" fmla="*/ 2472299 w 8636594"/>
              <a:gd name="connsiteY15" fmla="*/ 6543344 h 6622937"/>
              <a:gd name="connsiteX16" fmla="*/ 2527618 w 8636594"/>
              <a:gd name="connsiteY16" fmla="*/ 6530269 h 6622937"/>
              <a:gd name="connsiteX17" fmla="*/ 2582304 w 8636594"/>
              <a:gd name="connsiteY17" fmla="*/ 6516778 h 6622937"/>
              <a:gd name="connsiteX18" fmla="*/ 2636364 w 8636594"/>
              <a:gd name="connsiteY18" fmla="*/ 6502876 h 6622937"/>
              <a:gd name="connsiteX19" fmla="*/ 2689804 w 8636594"/>
              <a:gd name="connsiteY19" fmla="*/ 6488565 h 6622937"/>
              <a:gd name="connsiteX20" fmla="*/ 2742629 w 8636594"/>
              <a:gd name="connsiteY20" fmla="*/ 6473849 h 6622937"/>
              <a:gd name="connsiteX21" fmla="*/ 2794848 w 8636594"/>
              <a:gd name="connsiteY21" fmla="*/ 6458731 h 6622937"/>
              <a:gd name="connsiteX22" fmla="*/ 2846466 w 8636594"/>
              <a:gd name="connsiteY22" fmla="*/ 6443216 h 6622937"/>
              <a:gd name="connsiteX23" fmla="*/ 2897488 w 8636594"/>
              <a:gd name="connsiteY23" fmla="*/ 6427305 h 6622937"/>
              <a:gd name="connsiteX24" fmla="*/ 2947923 w 8636594"/>
              <a:gd name="connsiteY24" fmla="*/ 6411004 h 6622937"/>
              <a:gd name="connsiteX25" fmla="*/ 2997775 w 8636594"/>
              <a:gd name="connsiteY25" fmla="*/ 6394316 h 6622937"/>
              <a:gd name="connsiteX26" fmla="*/ 3047052 w 8636594"/>
              <a:gd name="connsiteY26" fmla="*/ 6377243 h 6622937"/>
              <a:gd name="connsiteX27" fmla="*/ 3095759 w 8636594"/>
              <a:gd name="connsiteY27" fmla="*/ 6359791 h 6622937"/>
              <a:gd name="connsiteX28" fmla="*/ 3143903 w 8636594"/>
              <a:gd name="connsiteY28" fmla="*/ 6341961 h 6622937"/>
              <a:gd name="connsiteX29" fmla="*/ 3191491 w 8636594"/>
              <a:gd name="connsiteY29" fmla="*/ 6323757 h 6622937"/>
              <a:gd name="connsiteX30" fmla="*/ 3238528 w 8636594"/>
              <a:gd name="connsiteY30" fmla="*/ 6305184 h 6622937"/>
              <a:gd name="connsiteX31" fmla="*/ 3285021 w 8636594"/>
              <a:gd name="connsiteY31" fmla="*/ 6286245 h 6622937"/>
              <a:gd name="connsiteX32" fmla="*/ 3330977 w 8636594"/>
              <a:gd name="connsiteY32" fmla="*/ 6266942 h 6622937"/>
              <a:gd name="connsiteX33" fmla="*/ 3376401 w 8636594"/>
              <a:gd name="connsiteY33" fmla="*/ 6247281 h 6622937"/>
              <a:gd name="connsiteX34" fmla="*/ 3421300 w 8636594"/>
              <a:gd name="connsiteY34" fmla="*/ 6227263 h 6622937"/>
              <a:gd name="connsiteX35" fmla="*/ 3465680 w 8636594"/>
              <a:gd name="connsiteY35" fmla="*/ 6206893 h 6622937"/>
              <a:gd name="connsiteX36" fmla="*/ 3509548 w 8636594"/>
              <a:gd name="connsiteY36" fmla="*/ 6186174 h 6622937"/>
              <a:gd name="connsiteX37" fmla="*/ 3552910 w 8636594"/>
              <a:gd name="connsiteY37" fmla="*/ 6165110 h 6622937"/>
              <a:gd name="connsiteX38" fmla="*/ 3595773 w 8636594"/>
              <a:gd name="connsiteY38" fmla="*/ 6143704 h 6622937"/>
              <a:gd name="connsiteX39" fmla="*/ 3638142 w 8636594"/>
              <a:gd name="connsiteY39" fmla="*/ 6121960 h 6622937"/>
              <a:gd name="connsiteX40" fmla="*/ 3680024 w 8636594"/>
              <a:gd name="connsiteY40" fmla="*/ 6099881 h 6622937"/>
              <a:gd name="connsiteX41" fmla="*/ 3721426 w 8636594"/>
              <a:gd name="connsiteY41" fmla="*/ 6077471 h 6622937"/>
              <a:gd name="connsiteX42" fmla="*/ 3762353 w 8636594"/>
              <a:gd name="connsiteY42" fmla="*/ 6054733 h 6622937"/>
              <a:gd name="connsiteX43" fmla="*/ 3802812 w 8636594"/>
              <a:gd name="connsiteY43" fmla="*/ 6031671 h 6622937"/>
              <a:gd name="connsiteX44" fmla="*/ 3842810 w 8636594"/>
              <a:gd name="connsiteY44" fmla="*/ 6008288 h 6622937"/>
              <a:gd name="connsiteX45" fmla="*/ 3882352 w 8636594"/>
              <a:gd name="connsiteY45" fmla="*/ 5984588 h 6622937"/>
              <a:gd name="connsiteX46" fmla="*/ 3921445 w 8636594"/>
              <a:gd name="connsiteY46" fmla="*/ 5960574 h 6622937"/>
              <a:gd name="connsiteX47" fmla="*/ 3960096 w 8636594"/>
              <a:gd name="connsiteY47" fmla="*/ 5936250 h 6622937"/>
              <a:gd name="connsiteX48" fmla="*/ 3998311 w 8636594"/>
              <a:gd name="connsiteY48" fmla="*/ 5911619 h 6622937"/>
              <a:gd name="connsiteX49" fmla="*/ 4036095 w 8636594"/>
              <a:gd name="connsiteY49" fmla="*/ 5886685 h 6622937"/>
              <a:gd name="connsiteX50" fmla="*/ 4073456 w 8636594"/>
              <a:gd name="connsiteY50" fmla="*/ 5861452 h 6622937"/>
              <a:gd name="connsiteX51" fmla="*/ 4110400 w 8636594"/>
              <a:gd name="connsiteY51" fmla="*/ 5835922 h 6622937"/>
              <a:gd name="connsiteX52" fmla="*/ 4146933 w 8636594"/>
              <a:gd name="connsiteY52" fmla="*/ 5810100 h 6622937"/>
              <a:gd name="connsiteX53" fmla="*/ 4183061 w 8636594"/>
              <a:gd name="connsiteY53" fmla="*/ 5783988 h 6622937"/>
              <a:gd name="connsiteX54" fmla="*/ 4218791 w 8636594"/>
              <a:gd name="connsiteY54" fmla="*/ 5757591 h 6622937"/>
              <a:gd name="connsiteX55" fmla="*/ 4254129 w 8636594"/>
              <a:gd name="connsiteY55" fmla="*/ 5730912 h 6622937"/>
              <a:gd name="connsiteX56" fmla="*/ 4289081 w 8636594"/>
              <a:gd name="connsiteY56" fmla="*/ 5703955 h 6622937"/>
              <a:gd name="connsiteX57" fmla="*/ 4323654 w 8636594"/>
              <a:gd name="connsiteY57" fmla="*/ 5676722 h 6622937"/>
              <a:gd name="connsiteX58" fmla="*/ 4357854 w 8636594"/>
              <a:gd name="connsiteY58" fmla="*/ 5649218 h 6622937"/>
              <a:gd name="connsiteX59" fmla="*/ 4391688 w 8636594"/>
              <a:gd name="connsiteY59" fmla="*/ 5621446 h 6622937"/>
              <a:gd name="connsiteX60" fmla="*/ 4425162 w 8636594"/>
              <a:gd name="connsiteY60" fmla="*/ 5593409 h 6622937"/>
              <a:gd name="connsiteX61" fmla="*/ 4458281 w 8636594"/>
              <a:gd name="connsiteY61" fmla="*/ 5565111 h 6622937"/>
              <a:gd name="connsiteX62" fmla="*/ 4491053 w 8636594"/>
              <a:gd name="connsiteY62" fmla="*/ 5536556 h 6622937"/>
              <a:gd name="connsiteX63" fmla="*/ 4523484 w 8636594"/>
              <a:gd name="connsiteY63" fmla="*/ 5507747 h 6622937"/>
              <a:gd name="connsiteX64" fmla="*/ 4555580 w 8636594"/>
              <a:gd name="connsiteY64" fmla="*/ 5478687 h 6622937"/>
              <a:gd name="connsiteX65" fmla="*/ 4587347 w 8636594"/>
              <a:gd name="connsiteY65" fmla="*/ 5449380 h 6622937"/>
              <a:gd name="connsiteX66" fmla="*/ 4618793 w 8636594"/>
              <a:gd name="connsiteY66" fmla="*/ 5419830 h 6622937"/>
              <a:gd name="connsiteX67" fmla="*/ 4649922 w 8636594"/>
              <a:gd name="connsiteY67" fmla="*/ 5390040 h 6622937"/>
              <a:gd name="connsiteX68" fmla="*/ 4680742 w 8636594"/>
              <a:gd name="connsiteY68" fmla="*/ 5360014 h 6622937"/>
              <a:gd name="connsiteX69" fmla="*/ 4711259 w 8636594"/>
              <a:gd name="connsiteY69" fmla="*/ 5329755 h 6622937"/>
              <a:gd name="connsiteX70" fmla="*/ 4741478 w 8636594"/>
              <a:gd name="connsiteY70" fmla="*/ 5299266 h 6622937"/>
              <a:gd name="connsiteX71" fmla="*/ 4771408 w 8636594"/>
              <a:gd name="connsiteY71" fmla="*/ 5268551 h 6622937"/>
              <a:gd name="connsiteX72" fmla="*/ 4801053 w 8636594"/>
              <a:gd name="connsiteY72" fmla="*/ 5237614 h 6622937"/>
              <a:gd name="connsiteX73" fmla="*/ 4830420 w 8636594"/>
              <a:gd name="connsiteY73" fmla="*/ 5206458 h 6622937"/>
              <a:gd name="connsiteX74" fmla="*/ 4859516 w 8636594"/>
              <a:gd name="connsiteY74" fmla="*/ 5175087 h 6622937"/>
              <a:gd name="connsiteX75" fmla="*/ 4888347 w 8636594"/>
              <a:gd name="connsiteY75" fmla="*/ 5143504 h 6622937"/>
              <a:gd name="connsiteX76" fmla="*/ 4916919 w 8636594"/>
              <a:gd name="connsiteY76" fmla="*/ 5111713 h 6622937"/>
              <a:gd name="connsiteX77" fmla="*/ 4945238 w 8636594"/>
              <a:gd name="connsiteY77" fmla="*/ 5079717 h 6622937"/>
              <a:gd name="connsiteX78" fmla="*/ 4973311 w 8636594"/>
              <a:gd name="connsiteY78" fmla="*/ 5047519 h 6622937"/>
              <a:gd name="connsiteX79" fmla="*/ 5001145 w 8636594"/>
              <a:gd name="connsiteY79" fmla="*/ 5015124 h 6622937"/>
              <a:gd name="connsiteX80" fmla="*/ 5028745 w 8636594"/>
              <a:gd name="connsiteY80" fmla="*/ 4982535 h 6622937"/>
              <a:gd name="connsiteX81" fmla="*/ 5056117 w 8636594"/>
              <a:gd name="connsiteY81" fmla="*/ 4949755 h 6622937"/>
              <a:gd name="connsiteX82" fmla="*/ 5083269 w 8636594"/>
              <a:gd name="connsiteY82" fmla="*/ 4916787 h 6622937"/>
              <a:gd name="connsiteX83" fmla="*/ 5110207 w 8636594"/>
              <a:gd name="connsiteY83" fmla="*/ 4883636 h 6622937"/>
              <a:gd name="connsiteX84" fmla="*/ 5136937 w 8636594"/>
              <a:gd name="connsiteY84" fmla="*/ 4850305 h 6622937"/>
              <a:gd name="connsiteX85" fmla="*/ 5163464 w 8636594"/>
              <a:gd name="connsiteY85" fmla="*/ 4816797 h 6622937"/>
              <a:gd name="connsiteX86" fmla="*/ 5215940 w 8636594"/>
              <a:gd name="connsiteY86" fmla="*/ 4749265 h 6622937"/>
              <a:gd name="connsiteX87" fmla="*/ 5267684 w 8636594"/>
              <a:gd name="connsiteY87" fmla="*/ 4681068 h 6622937"/>
              <a:gd name="connsiteX88" fmla="*/ 5318748 w 8636594"/>
              <a:gd name="connsiteY88" fmla="*/ 4612234 h 6622937"/>
              <a:gd name="connsiteX89" fmla="*/ 5369182 w 8636594"/>
              <a:gd name="connsiteY89" fmla="*/ 4542793 h 6622937"/>
              <a:gd name="connsiteX90" fmla="*/ 5419038 w 8636594"/>
              <a:gd name="connsiteY90" fmla="*/ 4472771 h 6622937"/>
              <a:gd name="connsiteX91" fmla="*/ 5468365 w 8636594"/>
              <a:gd name="connsiteY91" fmla="*/ 4402196 h 6622937"/>
              <a:gd name="connsiteX92" fmla="*/ 5517215 w 8636594"/>
              <a:gd name="connsiteY92" fmla="*/ 4331098 h 6622937"/>
              <a:gd name="connsiteX93" fmla="*/ 5565637 w 8636594"/>
              <a:gd name="connsiteY93" fmla="*/ 4259503 h 6622937"/>
              <a:gd name="connsiteX94" fmla="*/ 5613684 w 8636594"/>
              <a:gd name="connsiteY94" fmla="*/ 4187441 h 6622937"/>
              <a:gd name="connsiteX95" fmla="*/ 5685160 w 8636594"/>
              <a:gd name="connsiteY95" fmla="*/ 4078531 h 6622937"/>
              <a:gd name="connsiteX96" fmla="*/ 5756074 w 8636594"/>
              <a:gd name="connsiteY96" fmla="*/ 3968727 h 6622937"/>
              <a:gd name="connsiteX97" fmla="*/ 5873483 w 8636594"/>
              <a:gd name="connsiteY97" fmla="*/ 3783989 h 6622937"/>
              <a:gd name="connsiteX98" fmla="*/ 6203209 w 8636594"/>
              <a:gd name="connsiteY98" fmla="*/ 3258640 h 6622937"/>
              <a:gd name="connsiteX99" fmla="*/ 6299430 w 8636594"/>
              <a:gd name="connsiteY99" fmla="*/ 3107321 h 6622937"/>
              <a:gd name="connsiteX100" fmla="*/ 6372650 w 8636594"/>
              <a:gd name="connsiteY100" fmla="*/ 2993735 h 6622937"/>
              <a:gd name="connsiteX101" fmla="*/ 6453197 w 8636594"/>
              <a:gd name="connsiteY101" fmla="*/ 2869788 h 6622937"/>
              <a:gd name="connsiteX102" fmla="*/ 6564167 w 8636594"/>
              <a:gd name="connsiteY102" fmla="*/ 2696807 h 6622937"/>
              <a:gd name="connsiteX103" fmla="*/ 6976233 w 8636594"/>
              <a:gd name="connsiteY103" fmla="*/ 2045274 h 6622937"/>
              <a:gd name="connsiteX104" fmla="*/ 7086755 w 8636594"/>
              <a:gd name="connsiteY104" fmla="*/ 1872743 h 6622937"/>
              <a:gd name="connsiteX105" fmla="*/ 7170279 w 8636594"/>
              <a:gd name="connsiteY105" fmla="*/ 1744202 h 6622937"/>
              <a:gd name="connsiteX106" fmla="*/ 7226351 w 8636594"/>
              <a:gd name="connsiteY106" fmla="*/ 1659017 h 6622937"/>
              <a:gd name="connsiteX107" fmla="*/ 7282789 w 8636594"/>
              <a:gd name="connsiteY107" fmla="*/ 1574303 h 6622937"/>
              <a:gd name="connsiteX108" fmla="*/ 7339643 w 8636594"/>
              <a:gd name="connsiteY108" fmla="*/ 1490113 h 6622937"/>
              <a:gd name="connsiteX109" fmla="*/ 7396957 w 8636594"/>
              <a:gd name="connsiteY109" fmla="*/ 1406503 h 6622937"/>
              <a:gd name="connsiteX110" fmla="*/ 7454781 w 8636594"/>
              <a:gd name="connsiteY110" fmla="*/ 1323526 h 6622937"/>
              <a:gd name="connsiteX111" fmla="*/ 7513161 w 8636594"/>
              <a:gd name="connsiteY111" fmla="*/ 1241237 h 6622937"/>
              <a:gd name="connsiteX112" fmla="*/ 7572144 w 8636594"/>
              <a:gd name="connsiteY112" fmla="*/ 1159689 h 6622937"/>
              <a:gd name="connsiteX113" fmla="*/ 7601877 w 8636594"/>
              <a:gd name="connsiteY113" fmla="*/ 1119210 h 6622937"/>
              <a:gd name="connsiteX114" fmla="*/ 7631779 w 8636594"/>
              <a:gd name="connsiteY114" fmla="*/ 1078937 h 6622937"/>
              <a:gd name="connsiteX115" fmla="*/ 7661855 w 8636594"/>
              <a:gd name="connsiteY115" fmla="*/ 1038876 h 6622937"/>
              <a:gd name="connsiteX116" fmla="*/ 7692111 w 8636594"/>
              <a:gd name="connsiteY116" fmla="*/ 999035 h 6622937"/>
              <a:gd name="connsiteX117" fmla="*/ 7722554 w 8636594"/>
              <a:gd name="connsiteY117" fmla="*/ 959419 h 6622937"/>
              <a:gd name="connsiteX118" fmla="*/ 7753190 w 8636594"/>
              <a:gd name="connsiteY118" fmla="*/ 920037 h 6622937"/>
              <a:gd name="connsiteX119" fmla="*/ 7784023 w 8636594"/>
              <a:gd name="connsiteY119" fmla="*/ 880894 h 6622937"/>
              <a:gd name="connsiteX120" fmla="*/ 7815061 w 8636594"/>
              <a:gd name="connsiteY120" fmla="*/ 841997 h 6622937"/>
              <a:gd name="connsiteX121" fmla="*/ 7846308 w 8636594"/>
              <a:gd name="connsiteY121" fmla="*/ 803354 h 6622937"/>
              <a:gd name="connsiteX122" fmla="*/ 7877772 w 8636594"/>
              <a:gd name="connsiteY122" fmla="*/ 764970 h 6622937"/>
              <a:gd name="connsiteX123" fmla="*/ 7909458 w 8636594"/>
              <a:gd name="connsiteY123" fmla="*/ 726853 h 6622937"/>
              <a:gd name="connsiteX124" fmla="*/ 7941371 w 8636594"/>
              <a:gd name="connsiteY124" fmla="*/ 689010 h 6622937"/>
              <a:gd name="connsiteX125" fmla="*/ 7973518 w 8636594"/>
              <a:gd name="connsiteY125" fmla="*/ 651447 h 6622937"/>
              <a:gd name="connsiteX126" fmla="*/ 8005905 w 8636594"/>
              <a:gd name="connsiteY126" fmla="*/ 614171 h 6622937"/>
              <a:gd name="connsiteX127" fmla="*/ 8038538 w 8636594"/>
              <a:gd name="connsiteY127" fmla="*/ 577189 h 6622937"/>
              <a:gd name="connsiteX128" fmla="*/ 8071421 w 8636594"/>
              <a:gd name="connsiteY128" fmla="*/ 540507 h 6622937"/>
              <a:gd name="connsiteX129" fmla="*/ 8104563 w 8636594"/>
              <a:gd name="connsiteY129" fmla="*/ 504132 h 6622937"/>
              <a:gd name="connsiteX130" fmla="*/ 8137967 w 8636594"/>
              <a:gd name="connsiteY130" fmla="*/ 468072 h 6622937"/>
              <a:gd name="connsiteX131" fmla="*/ 8171641 w 8636594"/>
              <a:gd name="connsiteY131" fmla="*/ 432332 h 6622937"/>
              <a:gd name="connsiteX132" fmla="*/ 8205590 w 8636594"/>
              <a:gd name="connsiteY132" fmla="*/ 396920 h 6622937"/>
              <a:gd name="connsiteX133" fmla="*/ 8239820 w 8636594"/>
              <a:gd name="connsiteY133" fmla="*/ 361843 h 6622937"/>
              <a:gd name="connsiteX134" fmla="*/ 8274337 w 8636594"/>
              <a:gd name="connsiteY134" fmla="*/ 327107 h 6622937"/>
              <a:gd name="connsiteX135" fmla="*/ 8309147 w 8636594"/>
              <a:gd name="connsiteY135" fmla="*/ 292718 h 6622937"/>
              <a:gd name="connsiteX136" fmla="*/ 8344256 w 8636594"/>
              <a:gd name="connsiteY136" fmla="*/ 258685 h 6622937"/>
              <a:gd name="connsiteX137" fmla="*/ 8379669 w 8636594"/>
              <a:gd name="connsiteY137" fmla="*/ 225013 h 6622937"/>
              <a:gd name="connsiteX138" fmla="*/ 8415394 w 8636594"/>
              <a:gd name="connsiteY138" fmla="*/ 191709 h 6622937"/>
              <a:gd name="connsiteX139" fmla="*/ 8451434 w 8636594"/>
              <a:gd name="connsiteY139" fmla="*/ 158780 h 6622937"/>
              <a:gd name="connsiteX140" fmla="*/ 8487798 w 8636594"/>
              <a:gd name="connsiteY140" fmla="*/ 126233 h 6622937"/>
              <a:gd name="connsiteX141" fmla="*/ 8524489 w 8636594"/>
              <a:gd name="connsiteY141" fmla="*/ 94075 h 6622937"/>
              <a:gd name="connsiteX142" fmla="*/ 8561515 w 8636594"/>
              <a:gd name="connsiteY142" fmla="*/ 62312 h 6622937"/>
              <a:gd name="connsiteX143" fmla="*/ 8598881 w 8636594"/>
              <a:gd name="connsiteY143" fmla="*/ 30951 h 6622937"/>
              <a:gd name="connsiteX144" fmla="*/ 8636594 w 8636594"/>
              <a:gd name="connsiteY144"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90090 w 8636594"/>
              <a:gd name="connsiteY5" fmla="*/ 5591230 h 6622937"/>
              <a:gd name="connsiteX6" fmla="*/ 2561975 w 8636594"/>
              <a:gd name="connsiteY6" fmla="*/ 5533193 h 6622937"/>
              <a:gd name="connsiteX7" fmla="*/ 2066817 w 8636594"/>
              <a:gd name="connsiteY7" fmla="*/ 6622937 h 6622937"/>
              <a:gd name="connsiteX8" fmla="*/ 2126742 w 8636594"/>
              <a:gd name="connsiteY8" fmla="*/ 6612869 h 6622937"/>
              <a:gd name="connsiteX9" fmla="*/ 2185991 w 8636594"/>
              <a:gd name="connsiteY9" fmla="*/ 6602362 h 6622937"/>
              <a:gd name="connsiteX10" fmla="*/ 2244569 w 8636594"/>
              <a:gd name="connsiteY10" fmla="*/ 6591417 h 6622937"/>
              <a:gd name="connsiteX11" fmla="*/ 2302482 w 8636594"/>
              <a:gd name="connsiteY11" fmla="*/ 6580040 h 6622937"/>
              <a:gd name="connsiteX12" fmla="*/ 2359737 w 8636594"/>
              <a:gd name="connsiteY12" fmla="*/ 6568233 h 6622937"/>
              <a:gd name="connsiteX13" fmla="*/ 2416341 w 8636594"/>
              <a:gd name="connsiteY13" fmla="*/ 6555999 h 6622937"/>
              <a:gd name="connsiteX14" fmla="*/ 2472299 w 8636594"/>
              <a:gd name="connsiteY14" fmla="*/ 6543344 h 6622937"/>
              <a:gd name="connsiteX15" fmla="*/ 2527618 w 8636594"/>
              <a:gd name="connsiteY15" fmla="*/ 6530269 h 6622937"/>
              <a:gd name="connsiteX16" fmla="*/ 2582304 w 8636594"/>
              <a:gd name="connsiteY16" fmla="*/ 6516778 h 6622937"/>
              <a:gd name="connsiteX17" fmla="*/ 2636364 w 8636594"/>
              <a:gd name="connsiteY17" fmla="*/ 6502876 h 6622937"/>
              <a:gd name="connsiteX18" fmla="*/ 2689804 w 8636594"/>
              <a:gd name="connsiteY18" fmla="*/ 6488565 h 6622937"/>
              <a:gd name="connsiteX19" fmla="*/ 2742629 w 8636594"/>
              <a:gd name="connsiteY19" fmla="*/ 6473849 h 6622937"/>
              <a:gd name="connsiteX20" fmla="*/ 2794848 w 8636594"/>
              <a:gd name="connsiteY20" fmla="*/ 6458731 h 6622937"/>
              <a:gd name="connsiteX21" fmla="*/ 2846466 w 8636594"/>
              <a:gd name="connsiteY21" fmla="*/ 6443216 h 6622937"/>
              <a:gd name="connsiteX22" fmla="*/ 2897488 w 8636594"/>
              <a:gd name="connsiteY22" fmla="*/ 6427305 h 6622937"/>
              <a:gd name="connsiteX23" fmla="*/ 2947923 w 8636594"/>
              <a:gd name="connsiteY23" fmla="*/ 6411004 h 6622937"/>
              <a:gd name="connsiteX24" fmla="*/ 2997775 w 8636594"/>
              <a:gd name="connsiteY24" fmla="*/ 6394316 h 6622937"/>
              <a:gd name="connsiteX25" fmla="*/ 3047052 w 8636594"/>
              <a:gd name="connsiteY25" fmla="*/ 6377243 h 6622937"/>
              <a:gd name="connsiteX26" fmla="*/ 3095759 w 8636594"/>
              <a:gd name="connsiteY26" fmla="*/ 6359791 h 6622937"/>
              <a:gd name="connsiteX27" fmla="*/ 3143903 w 8636594"/>
              <a:gd name="connsiteY27" fmla="*/ 6341961 h 6622937"/>
              <a:gd name="connsiteX28" fmla="*/ 3191491 w 8636594"/>
              <a:gd name="connsiteY28" fmla="*/ 6323757 h 6622937"/>
              <a:gd name="connsiteX29" fmla="*/ 3238528 w 8636594"/>
              <a:gd name="connsiteY29" fmla="*/ 6305184 h 6622937"/>
              <a:gd name="connsiteX30" fmla="*/ 3285021 w 8636594"/>
              <a:gd name="connsiteY30" fmla="*/ 6286245 h 6622937"/>
              <a:gd name="connsiteX31" fmla="*/ 3330977 w 8636594"/>
              <a:gd name="connsiteY31" fmla="*/ 6266942 h 6622937"/>
              <a:gd name="connsiteX32" fmla="*/ 3376401 w 8636594"/>
              <a:gd name="connsiteY32" fmla="*/ 6247281 h 6622937"/>
              <a:gd name="connsiteX33" fmla="*/ 3421300 w 8636594"/>
              <a:gd name="connsiteY33" fmla="*/ 6227263 h 6622937"/>
              <a:gd name="connsiteX34" fmla="*/ 3465680 w 8636594"/>
              <a:gd name="connsiteY34" fmla="*/ 6206893 h 6622937"/>
              <a:gd name="connsiteX35" fmla="*/ 3509548 w 8636594"/>
              <a:gd name="connsiteY35" fmla="*/ 6186174 h 6622937"/>
              <a:gd name="connsiteX36" fmla="*/ 3552910 w 8636594"/>
              <a:gd name="connsiteY36" fmla="*/ 6165110 h 6622937"/>
              <a:gd name="connsiteX37" fmla="*/ 3595773 w 8636594"/>
              <a:gd name="connsiteY37" fmla="*/ 6143704 h 6622937"/>
              <a:gd name="connsiteX38" fmla="*/ 3638142 w 8636594"/>
              <a:gd name="connsiteY38" fmla="*/ 6121960 h 6622937"/>
              <a:gd name="connsiteX39" fmla="*/ 3680024 w 8636594"/>
              <a:gd name="connsiteY39" fmla="*/ 6099881 h 6622937"/>
              <a:gd name="connsiteX40" fmla="*/ 3721426 w 8636594"/>
              <a:gd name="connsiteY40" fmla="*/ 6077471 h 6622937"/>
              <a:gd name="connsiteX41" fmla="*/ 3762353 w 8636594"/>
              <a:gd name="connsiteY41" fmla="*/ 6054733 h 6622937"/>
              <a:gd name="connsiteX42" fmla="*/ 3802812 w 8636594"/>
              <a:gd name="connsiteY42" fmla="*/ 6031671 h 6622937"/>
              <a:gd name="connsiteX43" fmla="*/ 3842810 w 8636594"/>
              <a:gd name="connsiteY43" fmla="*/ 6008288 h 6622937"/>
              <a:gd name="connsiteX44" fmla="*/ 3882352 w 8636594"/>
              <a:gd name="connsiteY44" fmla="*/ 5984588 h 6622937"/>
              <a:gd name="connsiteX45" fmla="*/ 3921445 w 8636594"/>
              <a:gd name="connsiteY45" fmla="*/ 5960574 h 6622937"/>
              <a:gd name="connsiteX46" fmla="*/ 3960096 w 8636594"/>
              <a:gd name="connsiteY46" fmla="*/ 5936250 h 6622937"/>
              <a:gd name="connsiteX47" fmla="*/ 3998311 w 8636594"/>
              <a:gd name="connsiteY47" fmla="*/ 5911619 h 6622937"/>
              <a:gd name="connsiteX48" fmla="*/ 4036095 w 8636594"/>
              <a:gd name="connsiteY48" fmla="*/ 5886685 h 6622937"/>
              <a:gd name="connsiteX49" fmla="*/ 4073456 w 8636594"/>
              <a:gd name="connsiteY49" fmla="*/ 5861452 h 6622937"/>
              <a:gd name="connsiteX50" fmla="*/ 4110400 w 8636594"/>
              <a:gd name="connsiteY50" fmla="*/ 5835922 h 6622937"/>
              <a:gd name="connsiteX51" fmla="*/ 4146933 w 8636594"/>
              <a:gd name="connsiteY51" fmla="*/ 5810100 h 6622937"/>
              <a:gd name="connsiteX52" fmla="*/ 4183061 w 8636594"/>
              <a:gd name="connsiteY52" fmla="*/ 5783988 h 6622937"/>
              <a:gd name="connsiteX53" fmla="*/ 4218791 w 8636594"/>
              <a:gd name="connsiteY53" fmla="*/ 5757591 h 6622937"/>
              <a:gd name="connsiteX54" fmla="*/ 4254129 w 8636594"/>
              <a:gd name="connsiteY54" fmla="*/ 5730912 h 6622937"/>
              <a:gd name="connsiteX55" fmla="*/ 4289081 w 8636594"/>
              <a:gd name="connsiteY55" fmla="*/ 5703955 h 6622937"/>
              <a:gd name="connsiteX56" fmla="*/ 4323654 w 8636594"/>
              <a:gd name="connsiteY56" fmla="*/ 5676722 h 6622937"/>
              <a:gd name="connsiteX57" fmla="*/ 4357854 w 8636594"/>
              <a:gd name="connsiteY57" fmla="*/ 5649218 h 6622937"/>
              <a:gd name="connsiteX58" fmla="*/ 4391688 w 8636594"/>
              <a:gd name="connsiteY58" fmla="*/ 5621446 h 6622937"/>
              <a:gd name="connsiteX59" fmla="*/ 4425162 w 8636594"/>
              <a:gd name="connsiteY59" fmla="*/ 5593409 h 6622937"/>
              <a:gd name="connsiteX60" fmla="*/ 4458281 w 8636594"/>
              <a:gd name="connsiteY60" fmla="*/ 5565111 h 6622937"/>
              <a:gd name="connsiteX61" fmla="*/ 4491053 w 8636594"/>
              <a:gd name="connsiteY61" fmla="*/ 5536556 h 6622937"/>
              <a:gd name="connsiteX62" fmla="*/ 4523484 w 8636594"/>
              <a:gd name="connsiteY62" fmla="*/ 5507747 h 6622937"/>
              <a:gd name="connsiteX63" fmla="*/ 4555580 w 8636594"/>
              <a:gd name="connsiteY63" fmla="*/ 5478687 h 6622937"/>
              <a:gd name="connsiteX64" fmla="*/ 4587347 w 8636594"/>
              <a:gd name="connsiteY64" fmla="*/ 5449380 h 6622937"/>
              <a:gd name="connsiteX65" fmla="*/ 4618793 w 8636594"/>
              <a:gd name="connsiteY65" fmla="*/ 5419830 h 6622937"/>
              <a:gd name="connsiteX66" fmla="*/ 4649922 w 8636594"/>
              <a:gd name="connsiteY66" fmla="*/ 5390040 h 6622937"/>
              <a:gd name="connsiteX67" fmla="*/ 4680742 w 8636594"/>
              <a:gd name="connsiteY67" fmla="*/ 5360014 h 6622937"/>
              <a:gd name="connsiteX68" fmla="*/ 4711259 w 8636594"/>
              <a:gd name="connsiteY68" fmla="*/ 5329755 h 6622937"/>
              <a:gd name="connsiteX69" fmla="*/ 4741478 w 8636594"/>
              <a:gd name="connsiteY69" fmla="*/ 5299266 h 6622937"/>
              <a:gd name="connsiteX70" fmla="*/ 4771408 w 8636594"/>
              <a:gd name="connsiteY70" fmla="*/ 5268551 h 6622937"/>
              <a:gd name="connsiteX71" fmla="*/ 4801053 w 8636594"/>
              <a:gd name="connsiteY71" fmla="*/ 5237614 h 6622937"/>
              <a:gd name="connsiteX72" fmla="*/ 4830420 w 8636594"/>
              <a:gd name="connsiteY72" fmla="*/ 5206458 h 6622937"/>
              <a:gd name="connsiteX73" fmla="*/ 4859516 w 8636594"/>
              <a:gd name="connsiteY73" fmla="*/ 5175087 h 6622937"/>
              <a:gd name="connsiteX74" fmla="*/ 4888347 w 8636594"/>
              <a:gd name="connsiteY74" fmla="*/ 5143504 h 6622937"/>
              <a:gd name="connsiteX75" fmla="*/ 4916919 w 8636594"/>
              <a:gd name="connsiteY75" fmla="*/ 5111713 h 6622937"/>
              <a:gd name="connsiteX76" fmla="*/ 4945238 w 8636594"/>
              <a:gd name="connsiteY76" fmla="*/ 5079717 h 6622937"/>
              <a:gd name="connsiteX77" fmla="*/ 4973311 w 8636594"/>
              <a:gd name="connsiteY77" fmla="*/ 5047519 h 6622937"/>
              <a:gd name="connsiteX78" fmla="*/ 5001145 w 8636594"/>
              <a:gd name="connsiteY78" fmla="*/ 5015124 h 6622937"/>
              <a:gd name="connsiteX79" fmla="*/ 5028745 w 8636594"/>
              <a:gd name="connsiteY79" fmla="*/ 4982535 h 6622937"/>
              <a:gd name="connsiteX80" fmla="*/ 5056117 w 8636594"/>
              <a:gd name="connsiteY80" fmla="*/ 4949755 h 6622937"/>
              <a:gd name="connsiteX81" fmla="*/ 5083269 w 8636594"/>
              <a:gd name="connsiteY81" fmla="*/ 4916787 h 6622937"/>
              <a:gd name="connsiteX82" fmla="*/ 5110207 w 8636594"/>
              <a:gd name="connsiteY82" fmla="*/ 4883636 h 6622937"/>
              <a:gd name="connsiteX83" fmla="*/ 5136937 w 8636594"/>
              <a:gd name="connsiteY83" fmla="*/ 4850305 h 6622937"/>
              <a:gd name="connsiteX84" fmla="*/ 5163464 w 8636594"/>
              <a:gd name="connsiteY84" fmla="*/ 4816797 h 6622937"/>
              <a:gd name="connsiteX85" fmla="*/ 5215940 w 8636594"/>
              <a:gd name="connsiteY85" fmla="*/ 4749265 h 6622937"/>
              <a:gd name="connsiteX86" fmla="*/ 5267684 w 8636594"/>
              <a:gd name="connsiteY86" fmla="*/ 4681068 h 6622937"/>
              <a:gd name="connsiteX87" fmla="*/ 5318748 w 8636594"/>
              <a:gd name="connsiteY87" fmla="*/ 4612234 h 6622937"/>
              <a:gd name="connsiteX88" fmla="*/ 5369182 w 8636594"/>
              <a:gd name="connsiteY88" fmla="*/ 4542793 h 6622937"/>
              <a:gd name="connsiteX89" fmla="*/ 5419038 w 8636594"/>
              <a:gd name="connsiteY89" fmla="*/ 4472771 h 6622937"/>
              <a:gd name="connsiteX90" fmla="*/ 5468365 w 8636594"/>
              <a:gd name="connsiteY90" fmla="*/ 4402196 h 6622937"/>
              <a:gd name="connsiteX91" fmla="*/ 5517215 w 8636594"/>
              <a:gd name="connsiteY91" fmla="*/ 4331098 h 6622937"/>
              <a:gd name="connsiteX92" fmla="*/ 5565637 w 8636594"/>
              <a:gd name="connsiteY92" fmla="*/ 4259503 h 6622937"/>
              <a:gd name="connsiteX93" fmla="*/ 5613684 w 8636594"/>
              <a:gd name="connsiteY93" fmla="*/ 4187441 h 6622937"/>
              <a:gd name="connsiteX94" fmla="*/ 5685160 w 8636594"/>
              <a:gd name="connsiteY94" fmla="*/ 4078531 h 6622937"/>
              <a:gd name="connsiteX95" fmla="*/ 5756074 w 8636594"/>
              <a:gd name="connsiteY95" fmla="*/ 3968727 h 6622937"/>
              <a:gd name="connsiteX96" fmla="*/ 5873483 w 8636594"/>
              <a:gd name="connsiteY96" fmla="*/ 3783989 h 6622937"/>
              <a:gd name="connsiteX97" fmla="*/ 6203209 w 8636594"/>
              <a:gd name="connsiteY97" fmla="*/ 3258640 h 6622937"/>
              <a:gd name="connsiteX98" fmla="*/ 6299430 w 8636594"/>
              <a:gd name="connsiteY98" fmla="*/ 3107321 h 6622937"/>
              <a:gd name="connsiteX99" fmla="*/ 6372650 w 8636594"/>
              <a:gd name="connsiteY99" fmla="*/ 2993735 h 6622937"/>
              <a:gd name="connsiteX100" fmla="*/ 6453197 w 8636594"/>
              <a:gd name="connsiteY100" fmla="*/ 2869788 h 6622937"/>
              <a:gd name="connsiteX101" fmla="*/ 6564167 w 8636594"/>
              <a:gd name="connsiteY101" fmla="*/ 2696807 h 6622937"/>
              <a:gd name="connsiteX102" fmla="*/ 6976233 w 8636594"/>
              <a:gd name="connsiteY102" fmla="*/ 2045274 h 6622937"/>
              <a:gd name="connsiteX103" fmla="*/ 7086755 w 8636594"/>
              <a:gd name="connsiteY103" fmla="*/ 1872743 h 6622937"/>
              <a:gd name="connsiteX104" fmla="*/ 7170279 w 8636594"/>
              <a:gd name="connsiteY104" fmla="*/ 1744202 h 6622937"/>
              <a:gd name="connsiteX105" fmla="*/ 7226351 w 8636594"/>
              <a:gd name="connsiteY105" fmla="*/ 1659017 h 6622937"/>
              <a:gd name="connsiteX106" fmla="*/ 7282789 w 8636594"/>
              <a:gd name="connsiteY106" fmla="*/ 1574303 h 6622937"/>
              <a:gd name="connsiteX107" fmla="*/ 7339643 w 8636594"/>
              <a:gd name="connsiteY107" fmla="*/ 1490113 h 6622937"/>
              <a:gd name="connsiteX108" fmla="*/ 7396957 w 8636594"/>
              <a:gd name="connsiteY108" fmla="*/ 1406503 h 6622937"/>
              <a:gd name="connsiteX109" fmla="*/ 7454781 w 8636594"/>
              <a:gd name="connsiteY109" fmla="*/ 1323526 h 6622937"/>
              <a:gd name="connsiteX110" fmla="*/ 7513161 w 8636594"/>
              <a:gd name="connsiteY110" fmla="*/ 1241237 h 6622937"/>
              <a:gd name="connsiteX111" fmla="*/ 7572144 w 8636594"/>
              <a:gd name="connsiteY111" fmla="*/ 1159689 h 6622937"/>
              <a:gd name="connsiteX112" fmla="*/ 7601877 w 8636594"/>
              <a:gd name="connsiteY112" fmla="*/ 1119210 h 6622937"/>
              <a:gd name="connsiteX113" fmla="*/ 7631779 w 8636594"/>
              <a:gd name="connsiteY113" fmla="*/ 1078937 h 6622937"/>
              <a:gd name="connsiteX114" fmla="*/ 7661855 w 8636594"/>
              <a:gd name="connsiteY114" fmla="*/ 1038876 h 6622937"/>
              <a:gd name="connsiteX115" fmla="*/ 7692111 w 8636594"/>
              <a:gd name="connsiteY115" fmla="*/ 999035 h 6622937"/>
              <a:gd name="connsiteX116" fmla="*/ 7722554 w 8636594"/>
              <a:gd name="connsiteY116" fmla="*/ 959419 h 6622937"/>
              <a:gd name="connsiteX117" fmla="*/ 7753190 w 8636594"/>
              <a:gd name="connsiteY117" fmla="*/ 920037 h 6622937"/>
              <a:gd name="connsiteX118" fmla="*/ 7784023 w 8636594"/>
              <a:gd name="connsiteY118" fmla="*/ 880894 h 6622937"/>
              <a:gd name="connsiteX119" fmla="*/ 7815061 w 8636594"/>
              <a:gd name="connsiteY119" fmla="*/ 841997 h 6622937"/>
              <a:gd name="connsiteX120" fmla="*/ 7846308 w 8636594"/>
              <a:gd name="connsiteY120" fmla="*/ 803354 h 6622937"/>
              <a:gd name="connsiteX121" fmla="*/ 7877772 w 8636594"/>
              <a:gd name="connsiteY121" fmla="*/ 764970 h 6622937"/>
              <a:gd name="connsiteX122" fmla="*/ 7909458 w 8636594"/>
              <a:gd name="connsiteY122" fmla="*/ 726853 h 6622937"/>
              <a:gd name="connsiteX123" fmla="*/ 7941371 w 8636594"/>
              <a:gd name="connsiteY123" fmla="*/ 689010 h 6622937"/>
              <a:gd name="connsiteX124" fmla="*/ 7973518 w 8636594"/>
              <a:gd name="connsiteY124" fmla="*/ 651447 h 6622937"/>
              <a:gd name="connsiteX125" fmla="*/ 8005905 w 8636594"/>
              <a:gd name="connsiteY125" fmla="*/ 614171 h 6622937"/>
              <a:gd name="connsiteX126" fmla="*/ 8038538 w 8636594"/>
              <a:gd name="connsiteY126" fmla="*/ 577189 h 6622937"/>
              <a:gd name="connsiteX127" fmla="*/ 8071421 w 8636594"/>
              <a:gd name="connsiteY127" fmla="*/ 540507 h 6622937"/>
              <a:gd name="connsiteX128" fmla="*/ 8104563 w 8636594"/>
              <a:gd name="connsiteY128" fmla="*/ 504132 h 6622937"/>
              <a:gd name="connsiteX129" fmla="*/ 8137967 w 8636594"/>
              <a:gd name="connsiteY129" fmla="*/ 468072 h 6622937"/>
              <a:gd name="connsiteX130" fmla="*/ 8171641 w 8636594"/>
              <a:gd name="connsiteY130" fmla="*/ 432332 h 6622937"/>
              <a:gd name="connsiteX131" fmla="*/ 8205590 w 8636594"/>
              <a:gd name="connsiteY131" fmla="*/ 396920 h 6622937"/>
              <a:gd name="connsiteX132" fmla="*/ 8239820 w 8636594"/>
              <a:gd name="connsiteY132" fmla="*/ 361843 h 6622937"/>
              <a:gd name="connsiteX133" fmla="*/ 8274337 w 8636594"/>
              <a:gd name="connsiteY133" fmla="*/ 327107 h 6622937"/>
              <a:gd name="connsiteX134" fmla="*/ 8309147 w 8636594"/>
              <a:gd name="connsiteY134" fmla="*/ 292718 h 6622937"/>
              <a:gd name="connsiteX135" fmla="*/ 8344256 w 8636594"/>
              <a:gd name="connsiteY135" fmla="*/ 258685 h 6622937"/>
              <a:gd name="connsiteX136" fmla="*/ 8379669 w 8636594"/>
              <a:gd name="connsiteY136" fmla="*/ 225013 h 6622937"/>
              <a:gd name="connsiteX137" fmla="*/ 8415394 w 8636594"/>
              <a:gd name="connsiteY137" fmla="*/ 191709 h 6622937"/>
              <a:gd name="connsiteX138" fmla="*/ 8451434 w 8636594"/>
              <a:gd name="connsiteY138" fmla="*/ 158780 h 6622937"/>
              <a:gd name="connsiteX139" fmla="*/ 8487798 w 8636594"/>
              <a:gd name="connsiteY139" fmla="*/ 126233 h 6622937"/>
              <a:gd name="connsiteX140" fmla="*/ 8524489 w 8636594"/>
              <a:gd name="connsiteY140" fmla="*/ 94075 h 6622937"/>
              <a:gd name="connsiteX141" fmla="*/ 8561515 w 8636594"/>
              <a:gd name="connsiteY141" fmla="*/ 62312 h 6622937"/>
              <a:gd name="connsiteX142" fmla="*/ 8598881 w 8636594"/>
              <a:gd name="connsiteY142" fmla="*/ 30951 h 6622937"/>
              <a:gd name="connsiteX143" fmla="*/ 8636594 w 8636594"/>
              <a:gd name="connsiteY143"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561975 w 8636594"/>
              <a:gd name="connsiteY5" fmla="*/ 5533193 h 6622937"/>
              <a:gd name="connsiteX6" fmla="*/ 2066817 w 8636594"/>
              <a:gd name="connsiteY6" fmla="*/ 6622937 h 6622937"/>
              <a:gd name="connsiteX7" fmla="*/ 2126742 w 8636594"/>
              <a:gd name="connsiteY7" fmla="*/ 6612869 h 6622937"/>
              <a:gd name="connsiteX8" fmla="*/ 2185991 w 8636594"/>
              <a:gd name="connsiteY8" fmla="*/ 6602362 h 6622937"/>
              <a:gd name="connsiteX9" fmla="*/ 2244569 w 8636594"/>
              <a:gd name="connsiteY9" fmla="*/ 6591417 h 6622937"/>
              <a:gd name="connsiteX10" fmla="*/ 2302482 w 8636594"/>
              <a:gd name="connsiteY10" fmla="*/ 6580040 h 6622937"/>
              <a:gd name="connsiteX11" fmla="*/ 2359737 w 8636594"/>
              <a:gd name="connsiteY11" fmla="*/ 6568233 h 6622937"/>
              <a:gd name="connsiteX12" fmla="*/ 2416341 w 8636594"/>
              <a:gd name="connsiteY12" fmla="*/ 6555999 h 6622937"/>
              <a:gd name="connsiteX13" fmla="*/ 2472299 w 8636594"/>
              <a:gd name="connsiteY13" fmla="*/ 6543344 h 6622937"/>
              <a:gd name="connsiteX14" fmla="*/ 2527618 w 8636594"/>
              <a:gd name="connsiteY14" fmla="*/ 6530269 h 6622937"/>
              <a:gd name="connsiteX15" fmla="*/ 2582304 w 8636594"/>
              <a:gd name="connsiteY15" fmla="*/ 6516778 h 6622937"/>
              <a:gd name="connsiteX16" fmla="*/ 2636364 w 8636594"/>
              <a:gd name="connsiteY16" fmla="*/ 6502876 h 6622937"/>
              <a:gd name="connsiteX17" fmla="*/ 2689804 w 8636594"/>
              <a:gd name="connsiteY17" fmla="*/ 6488565 h 6622937"/>
              <a:gd name="connsiteX18" fmla="*/ 2742629 w 8636594"/>
              <a:gd name="connsiteY18" fmla="*/ 6473849 h 6622937"/>
              <a:gd name="connsiteX19" fmla="*/ 2794848 w 8636594"/>
              <a:gd name="connsiteY19" fmla="*/ 6458731 h 6622937"/>
              <a:gd name="connsiteX20" fmla="*/ 2846466 w 8636594"/>
              <a:gd name="connsiteY20" fmla="*/ 6443216 h 6622937"/>
              <a:gd name="connsiteX21" fmla="*/ 2897488 w 8636594"/>
              <a:gd name="connsiteY21" fmla="*/ 6427305 h 6622937"/>
              <a:gd name="connsiteX22" fmla="*/ 2947923 w 8636594"/>
              <a:gd name="connsiteY22" fmla="*/ 6411004 h 6622937"/>
              <a:gd name="connsiteX23" fmla="*/ 2997775 w 8636594"/>
              <a:gd name="connsiteY23" fmla="*/ 6394316 h 6622937"/>
              <a:gd name="connsiteX24" fmla="*/ 3047052 w 8636594"/>
              <a:gd name="connsiteY24" fmla="*/ 6377243 h 6622937"/>
              <a:gd name="connsiteX25" fmla="*/ 3095759 w 8636594"/>
              <a:gd name="connsiteY25" fmla="*/ 6359791 h 6622937"/>
              <a:gd name="connsiteX26" fmla="*/ 3143903 w 8636594"/>
              <a:gd name="connsiteY26" fmla="*/ 6341961 h 6622937"/>
              <a:gd name="connsiteX27" fmla="*/ 3191491 w 8636594"/>
              <a:gd name="connsiteY27" fmla="*/ 6323757 h 6622937"/>
              <a:gd name="connsiteX28" fmla="*/ 3238528 w 8636594"/>
              <a:gd name="connsiteY28" fmla="*/ 6305184 h 6622937"/>
              <a:gd name="connsiteX29" fmla="*/ 3285021 w 8636594"/>
              <a:gd name="connsiteY29" fmla="*/ 6286245 h 6622937"/>
              <a:gd name="connsiteX30" fmla="*/ 3330977 w 8636594"/>
              <a:gd name="connsiteY30" fmla="*/ 6266942 h 6622937"/>
              <a:gd name="connsiteX31" fmla="*/ 3376401 w 8636594"/>
              <a:gd name="connsiteY31" fmla="*/ 6247281 h 6622937"/>
              <a:gd name="connsiteX32" fmla="*/ 3421300 w 8636594"/>
              <a:gd name="connsiteY32" fmla="*/ 6227263 h 6622937"/>
              <a:gd name="connsiteX33" fmla="*/ 3465680 w 8636594"/>
              <a:gd name="connsiteY33" fmla="*/ 6206893 h 6622937"/>
              <a:gd name="connsiteX34" fmla="*/ 3509548 w 8636594"/>
              <a:gd name="connsiteY34" fmla="*/ 6186174 h 6622937"/>
              <a:gd name="connsiteX35" fmla="*/ 3552910 w 8636594"/>
              <a:gd name="connsiteY35" fmla="*/ 6165110 h 6622937"/>
              <a:gd name="connsiteX36" fmla="*/ 3595773 w 8636594"/>
              <a:gd name="connsiteY36" fmla="*/ 6143704 h 6622937"/>
              <a:gd name="connsiteX37" fmla="*/ 3638142 w 8636594"/>
              <a:gd name="connsiteY37" fmla="*/ 6121960 h 6622937"/>
              <a:gd name="connsiteX38" fmla="*/ 3680024 w 8636594"/>
              <a:gd name="connsiteY38" fmla="*/ 6099881 h 6622937"/>
              <a:gd name="connsiteX39" fmla="*/ 3721426 w 8636594"/>
              <a:gd name="connsiteY39" fmla="*/ 6077471 h 6622937"/>
              <a:gd name="connsiteX40" fmla="*/ 3762353 w 8636594"/>
              <a:gd name="connsiteY40" fmla="*/ 6054733 h 6622937"/>
              <a:gd name="connsiteX41" fmla="*/ 3802812 w 8636594"/>
              <a:gd name="connsiteY41" fmla="*/ 6031671 h 6622937"/>
              <a:gd name="connsiteX42" fmla="*/ 3842810 w 8636594"/>
              <a:gd name="connsiteY42" fmla="*/ 6008288 h 6622937"/>
              <a:gd name="connsiteX43" fmla="*/ 3882352 w 8636594"/>
              <a:gd name="connsiteY43" fmla="*/ 5984588 h 6622937"/>
              <a:gd name="connsiteX44" fmla="*/ 3921445 w 8636594"/>
              <a:gd name="connsiteY44" fmla="*/ 5960574 h 6622937"/>
              <a:gd name="connsiteX45" fmla="*/ 3960096 w 8636594"/>
              <a:gd name="connsiteY45" fmla="*/ 5936250 h 6622937"/>
              <a:gd name="connsiteX46" fmla="*/ 3998311 w 8636594"/>
              <a:gd name="connsiteY46" fmla="*/ 5911619 h 6622937"/>
              <a:gd name="connsiteX47" fmla="*/ 4036095 w 8636594"/>
              <a:gd name="connsiteY47" fmla="*/ 5886685 h 6622937"/>
              <a:gd name="connsiteX48" fmla="*/ 4073456 w 8636594"/>
              <a:gd name="connsiteY48" fmla="*/ 5861452 h 6622937"/>
              <a:gd name="connsiteX49" fmla="*/ 4110400 w 8636594"/>
              <a:gd name="connsiteY49" fmla="*/ 5835922 h 6622937"/>
              <a:gd name="connsiteX50" fmla="*/ 4146933 w 8636594"/>
              <a:gd name="connsiteY50" fmla="*/ 5810100 h 6622937"/>
              <a:gd name="connsiteX51" fmla="*/ 4183061 w 8636594"/>
              <a:gd name="connsiteY51" fmla="*/ 5783988 h 6622937"/>
              <a:gd name="connsiteX52" fmla="*/ 4218791 w 8636594"/>
              <a:gd name="connsiteY52" fmla="*/ 5757591 h 6622937"/>
              <a:gd name="connsiteX53" fmla="*/ 4254129 w 8636594"/>
              <a:gd name="connsiteY53" fmla="*/ 5730912 h 6622937"/>
              <a:gd name="connsiteX54" fmla="*/ 4289081 w 8636594"/>
              <a:gd name="connsiteY54" fmla="*/ 5703955 h 6622937"/>
              <a:gd name="connsiteX55" fmla="*/ 4323654 w 8636594"/>
              <a:gd name="connsiteY55" fmla="*/ 5676722 h 6622937"/>
              <a:gd name="connsiteX56" fmla="*/ 4357854 w 8636594"/>
              <a:gd name="connsiteY56" fmla="*/ 5649218 h 6622937"/>
              <a:gd name="connsiteX57" fmla="*/ 4391688 w 8636594"/>
              <a:gd name="connsiteY57" fmla="*/ 5621446 h 6622937"/>
              <a:gd name="connsiteX58" fmla="*/ 4425162 w 8636594"/>
              <a:gd name="connsiteY58" fmla="*/ 5593409 h 6622937"/>
              <a:gd name="connsiteX59" fmla="*/ 4458281 w 8636594"/>
              <a:gd name="connsiteY59" fmla="*/ 5565111 h 6622937"/>
              <a:gd name="connsiteX60" fmla="*/ 4491053 w 8636594"/>
              <a:gd name="connsiteY60" fmla="*/ 5536556 h 6622937"/>
              <a:gd name="connsiteX61" fmla="*/ 4523484 w 8636594"/>
              <a:gd name="connsiteY61" fmla="*/ 5507747 h 6622937"/>
              <a:gd name="connsiteX62" fmla="*/ 4555580 w 8636594"/>
              <a:gd name="connsiteY62" fmla="*/ 5478687 h 6622937"/>
              <a:gd name="connsiteX63" fmla="*/ 4587347 w 8636594"/>
              <a:gd name="connsiteY63" fmla="*/ 5449380 h 6622937"/>
              <a:gd name="connsiteX64" fmla="*/ 4618793 w 8636594"/>
              <a:gd name="connsiteY64" fmla="*/ 5419830 h 6622937"/>
              <a:gd name="connsiteX65" fmla="*/ 4649922 w 8636594"/>
              <a:gd name="connsiteY65" fmla="*/ 5390040 h 6622937"/>
              <a:gd name="connsiteX66" fmla="*/ 4680742 w 8636594"/>
              <a:gd name="connsiteY66" fmla="*/ 5360014 h 6622937"/>
              <a:gd name="connsiteX67" fmla="*/ 4711259 w 8636594"/>
              <a:gd name="connsiteY67" fmla="*/ 5329755 h 6622937"/>
              <a:gd name="connsiteX68" fmla="*/ 4741478 w 8636594"/>
              <a:gd name="connsiteY68" fmla="*/ 5299266 h 6622937"/>
              <a:gd name="connsiteX69" fmla="*/ 4771408 w 8636594"/>
              <a:gd name="connsiteY69" fmla="*/ 5268551 h 6622937"/>
              <a:gd name="connsiteX70" fmla="*/ 4801053 w 8636594"/>
              <a:gd name="connsiteY70" fmla="*/ 5237614 h 6622937"/>
              <a:gd name="connsiteX71" fmla="*/ 4830420 w 8636594"/>
              <a:gd name="connsiteY71" fmla="*/ 5206458 h 6622937"/>
              <a:gd name="connsiteX72" fmla="*/ 4859516 w 8636594"/>
              <a:gd name="connsiteY72" fmla="*/ 5175087 h 6622937"/>
              <a:gd name="connsiteX73" fmla="*/ 4888347 w 8636594"/>
              <a:gd name="connsiteY73" fmla="*/ 5143504 h 6622937"/>
              <a:gd name="connsiteX74" fmla="*/ 4916919 w 8636594"/>
              <a:gd name="connsiteY74" fmla="*/ 5111713 h 6622937"/>
              <a:gd name="connsiteX75" fmla="*/ 4945238 w 8636594"/>
              <a:gd name="connsiteY75" fmla="*/ 5079717 h 6622937"/>
              <a:gd name="connsiteX76" fmla="*/ 4973311 w 8636594"/>
              <a:gd name="connsiteY76" fmla="*/ 5047519 h 6622937"/>
              <a:gd name="connsiteX77" fmla="*/ 5001145 w 8636594"/>
              <a:gd name="connsiteY77" fmla="*/ 5015124 h 6622937"/>
              <a:gd name="connsiteX78" fmla="*/ 5028745 w 8636594"/>
              <a:gd name="connsiteY78" fmla="*/ 4982535 h 6622937"/>
              <a:gd name="connsiteX79" fmla="*/ 5056117 w 8636594"/>
              <a:gd name="connsiteY79" fmla="*/ 4949755 h 6622937"/>
              <a:gd name="connsiteX80" fmla="*/ 5083269 w 8636594"/>
              <a:gd name="connsiteY80" fmla="*/ 4916787 h 6622937"/>
              <a:gd name="connsiteX81" fmla="*/ 5110207 w 8636594"/>
              <a:gd name="connsiteY81" fmla="*/ 4883636 h 6622937"/>
              <a:gd name="connsiteX82" fmla="*/ 5136937 w 8636594"/>
              <a:gd name="connsiteY82" fmla="*/ 4850305 h 6622937"/>
              <a:gd name="connsiteX83" fmla="*/ 5163464 w 8636594"/>
              <a:gd name="connsiteY83" fmla="*/ 4816797 h 6622937"/>
              <a:gd name="connsiteX84" fmla="*/ 5215940 w 8636594"/>
              <a:gd name="connsiteY84" fmla="*/ 4749265 h 6622937"/>
              <a:gd name="connsiteX85" fmla="*/ 5267684 w 8636594"/>
              <a:gd name="connsiteY85" fmla="*/ 4681068 h 6622937"/>
              <a:gd name="connsiteX86" fmla="*/ 5318748 w 8636594"/>
              <a:gd name="connsiteY86" fmla="*/ 4612234 h 6622937"/>
              <a:gd name="connsiteX87" fmla="*/ 5369182 w 8636594"/>
              <a:gd name="connsiteY87" fmla="*/ 4542793 h 6622937"/>
              <a:gd name="connsiteX88" fmla="*/ 5419038 w 8636594"/>
              <a:gd name="connsiteY88" fmla="*/ 4472771 h 6622937"/>
              <a:gd name="connsiteX89" fmla="*/ 5468365 w 8636594"/>
              <a:gd name="connsiteY89" fmla="*/ 4402196 h 6622937"/>
              <a:gd name="connsiteX90" fmla="*/ 5517215 w 8636594"/>
              <a:gd name="connsiteY90" fmla="*/ 4331098 h 6622937"/>
              <a:gd name="connsiteX91" fmla="*/ 5565637 w 8636594"/>
              <a:gd name="connsiteY91" fmla="*/ 4259503 h 6622937"/>
              <a:gd name="connsiteX92" fmla="*/ 5613684 w 8636594"/>
              <a:gd name="connsiteY92" fmla="*/ 4187441 h 6622937"/>
              <a:gd name="connsiteX93" fmla="*/ 5685160 w 8636594"/>
              <a:gd name="connsiteY93" fmla="*/ 4078531 h 6622937"/>
              <a:gd name="connsiteX94" fmla="*/ 5756074 w 8636594"/>
              <a:gd name="connsiteY94" fmla="*/ 3968727 h 6622937"/>
              <a:gd name="connsiteX95" fmla="*/ 5873483 w 8636594"/>
              <a:gd name="connsiteY95" fmla="*/ 3783989 h 6622937"/>
              <a:gd name="connsiteX96" fmla="*/ 6203209 w 8636594"/>
              <a:gd name="connsiteY96" fmla="*/ 3258640 h 6622937"/>
              <a:gd name="connsiteX97" fmla="*/ 6299430 w 8636594"/>
              <a:gd name="connsiteY97" fmla="*/ 3107321 h 6622937"/>
              <a:gd name="connsiteX98" fmla="*/ 6372650 w 8636594"/>
              <a:gd name="connsiteY98" fmla="*/ 2993735 h 6622937"/>
              <a:gd name="connsiteX99" fmla="*/ 6453197 w 8636594"/>
              <a:gd name="connsiteY99" fmla="*/ 2869788 h 6622937"/>
              <a:gd name="connsiteX100" fmla="*/ 6564167 w 8636594"/>
              <a:gd name="connsiteY100" fmla="*/ 2696807 h 6622937"/>
              <a:gd name="connsiteX101" fmla="*/ 6976233 w 8636594"/>
              <a:gd name="connsiteY101" fmla="*/ 2045274 h 6622937"/>
              <a:gd name="connsiteX102" fmla="*/ 7086755 w 8636594"/>
              <a:gd name="connsiteY102" fmla="*/ 1872743 h 6622937"/>
              <a:gd name="connsiteX103" fmla="*/ 7170279 w 8636594"/>
              <a:gd name="connsiteY103" fmla="*/ 1744202 h 6622937"/>
              <a:gd name="connsiteX104" fmla="*/ 7226351 w 8636594"/>
              <a:gd name="connsiteY104" fmla="*/ 1659017 h 6622937"/>
              <a:gd name="connsiteX105" fmla="*/ 7282789 w 8636594"/>
              <a:gd name="connsiteY105" fmla="*/ 1574303 h 6622937"/>
              <a:gd name="connsiteX106" fmla="*/ 7339643 w 8636594"/>
              <a:gd name="connsiteY106" fmla="*/ 1490113 h 6622937"/>
              <a:gd name="connsiteX107" fmla="*/ 7396957 w 8636594"/>
              <a:gd name="connsiteY107" fmla="*/ 1406503 h 6622937"/>
              <a:gd name="connsiteX108" fmla="*/ 7454781 w 8636594"/>
              <a:gd name="connsiteY108" fmla="*/ 1323526 h 6622937"/>
              <a:gd name="connsiteX109" fmla="*/ 7513161 w 8636594"/>
              <a:gd name="connsiteY109" fmla="*/ 1241237 h 6622937"/>
              <a:gd name="connsiteX110" fmla="*/ 7572144 w 8636594"/>
              <a:gd name="connsiteY110" fmla="*/ 1159689 h 6622937"/>
              <a:gd name="connsiteX111" fmla="*/ 7601877 w 8636594"/>
              <a:gd name="connsiteY111" fmla="*/ 1119210 h 6622937"/>
              <a:gd name="connsiteX112" fmla="*/ 7631779 w 8636594"/>
              <a:gd name="connsiteY112" fmla="*/ 1078937 h 6622937"/>
              <a:gd name="connsiteX113" fmla="*/ 7661855 w 8636594"/>
              <a:gd name="connsiteY113" fmla="*/ 1038876 h 6622937"/>
              <a:gd name="connsiteX114" fmla="*/ 7692111 w 8636594"/>
              <a:gd name="connsiteY114" fmla="*/ 999035 h 6622937"/>
              <a:gd name="connsiteX115" fmla="*/ 7722554 w 8636594"/>
              <a:gd name="connsiteY115" fmla="*/ 959419 h 6622937"/>
              <a:gd name="connsiteX116" fmla="*/ 7753190 w 8636594"/>
              <a:gd name="connsiteY116" fmla="*/ 920037 h 6622937"/>
              <a:gd name="connsiteX117" fmla="*/ 7784023 w 8636594"/>
              <a:gd name="connsiteY117" fmla="*/ 880894 h 6622937"/>
              <a:gd name="connsiteX118" fmla="*/ 7815061 w 8636594"/>
              <a:gd name="connsiteY118" fmla="*/ 841997 h 6622937"/>
              <a:gd name="connsiteX119" fmla="*/ 7846308 w 8636594"/>
              <a:gd name="connsiteY119" fmla="*/ 803354 h 6622937"/>
              <a:gd name="connsiteX120" fmla="*/ 7877772 w 8636594"/>
              <a:gd name="connsiteY120" fmla="*/ 764970 h 6622937"/>
              <a:gd name="connsiteX121" fmla="*/ 7909458 w 8636594"/>
              <a:gd name="connsiteY121" fmla="*/ 726853 h 6622937"/>
              <a:gd name="connsiteX122" fmla="*/ 7941371 w 8636594"/>
              <a:gd name="connsiteY122" fmla="*/ 689010 h 6622937"/>
              <a:gd name="connsiteX123" fmla="*/ 7973518 w 8636594"/>
              <a:gd name="connsiteY123" fmla="*/ 651447 h 6622937"/>
              <a:gd name="connsiteX124" fmla="*/ 8005905 w 8636594"/>
              <a:gd name="connsiteY124" fmla="*/ 614171 h 6622937"/>
              <a:gd name="connsiteX125" fmla="*/ 8038538 w 8636594"/>
              <a:gd name="connsiteY125" fmla="*/ 577189 h 6622937"/>
              <a:gd name="connsiteX126" fmla="*/ 8071421 w 8636594"/>
              <a:gd name="connsiteY126" fmla="*/ 540507 h 6622937"/>
              <a:gd name="connsiteX127" fmla="*/ 8104563 w 8636594"/>
              <a:gd name="connsiteY127" fmla="*/ 504132 h 6622937"/>
              <a:gd name="connsiteX128" fmla="*/ 8137967 w 8636594"/>
              <a:gd name="connsiteY128" fmla="*/ 468072 h 6622937"/>
              <a:gd name="connsiteX129" fmla="*/ 8171641 w 8636594"/>
              <a:gd name="connsiteY129" fmla="*/ 432332 h 6622937"/>
              <a:gd name="connsiteX130" fmla="*/ 8205590 w 8636594"/>
              <a:gd name="connsiteY130" fmla="*/ 396920 h 6622937"/>
              <a:gd name="connsiteX131" fmla="*/ 8239820 w 8636594"/>
              <a:gd name="connsiteY131" fmla="*/ 361843 h 6622937"/>
              <a:gd name="connsiteX132" fmla="*/ 8274337 w 8636594"/>
              <a:gd name="connsiteY132" fmla="*/ 327107 h 6622937"/>
              <a:gd name="connsiteX133" fmla="*/ 8309147 w 8636594"/>
              <a:gd name="connsiteY133" fmla="*/ 292718 h 6622937"/>
              <a:gd name="connsiteX134" fmla="*/ 8344256 w 8636594"/>
              <a:gd name="connsiteY134" fmla="*/ 258685 h 6622937"/>
              <a:gd name="connsiteX135" fmla="*/ 8379669 w 8636594"/>
              <a:gd name="connsiteY135" fmla="*/ 225013 h 6622937"/>
              <a:gd name="connsiteX136" fmla="*/ 8415394 w 8636594"/>
              <a:gd name="connsiteY136" fmla="*/ 191709 h 6622937"/>
              <a:gd name="connsiteX137" fmla="*/ 8451434 w 8636594"/>
              <a:gd name="connsiteY137" fmla="*/ 158780 h 6622937"/>
              <a:gd name="connsiteX138" fmla="*/ 8487798 w 8636594"/>
              <a:gd name="connsiteY138" fmla="*/ 126233 h 6622937"/>
              <a:gd name="connsiteX139" fmla="*/ 8524489 w 8636594"/>
              <a:gd name="connsiteY139" fmla="*/ 94075 h 6622937"/>
              <a:gd name="connsiteX140" fmla="*/ 8561515 w 8636594"/>
              <a:gd name="connsiteY140" fmla="*/ 62312 h 6622937"/>
              <a:gd name="connsiteX141" fmla="*/ 8598881 w 8636594"/>
              <a:gd name="connsiteY141" fmla="*/ 30951 h 6622937"/>
              <a:gd name="connsiteX142" fmla="*/ 8636594 w 8636594"/>
              <a:gd name="connsiteY142"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066817 w 8636594"/>
              <a:gd name="connsiteY5" fmla="*/ 6622937 h 6622937"/>
              <a:gd name="connsiteX6" fmla="*/ 2126742 w 8636594"/>
              <a:gd name="connsiteY6" fmla="*/ 6612869 h 6622937"/>
              <a:gd name="connsiteX7" fmla="*/ 2185991 w 8636594"/>
              <a:gd name="connsiteY7" fmla="*/ 6602362 h 6622937"/>
              <a:gd name="connsiteX8" fmla="*/ 2244569 w 8636594"/>
              <a:gd name="connsiteY8" fmla="*/ 6591417 h 6622937"/>
              <a:gd name="connsiteX9" fmla="*/ 2302482 w 8636594"/>
              <a:gd name="connsiteY9" fmla="*/ 6580040 h 6622937"/>
              <a:gd name="connsiteX10" fmla="*/ 2359737 w 8636594"/>
              <a:gd name="connsiteY10" fmla="*/ 6568233 h 6622937"/>
              <a:gd name="connsiteX11" fmla="*/ 2416341 w 8636594"/>
              <a:gd name="connsiteY11" fmla="*/ 6555999 h 6622937"/>
              <a:gd name="connsiteX12" fmla="*/ 2472299 w 8636594"/>
              <a:gd name="connsiteY12" fmla="*/ 6543344 h 6622937"/>
              <a:gd name="connsiteX13" fmla="*/ 2527618 w 8636594"/>
              <a:gd name="connsiteY13" fmla="*/ 6530269 h 6622937"/>
              <a:gd name="connsiteX14" fmla="*/ 2582304 w 8636594"/>
              <a:gd name="connsiteY14" fmla="*/ 6516778 h 6622937"/>
              <a:gd name="connsiteX15" fmla="*/ 2636364 w 8636594"/>
              <a:gd name="connsiteY15" fmla="*/ 6502876 h 6622937"/>
              <a:gd name="connsiteX16" fmla="*/ 2689804 w 8636594"/>
              <a:gd name="connsiteY16" fmla="*/ 6488565 h 6622937"/>
              <a:gd name="connsiteX17" fmla="*/ 2742629 w 8636594"/>
              <a:gd name="connsiteY17" fmla="*/ 6473849 h 6622937"/>
              <a:gd name="connsiteX18" fmla="*/ 2794848 w 8636594"/>
              <a:gd name="connsiteY18" fmla="*/ 6458731 h 6622937"/>
              <a:gd name="connsiteX19" fmla="*/ 2846466 w 8636594"/>
              <a:gd name="connsiteY19" fmla="*/ 6443216 h 6622937"/>
              <a:gd name="connsiteX20" fmla="*/ 2897488 w 8636594"/>
              <a:gd name="connsiteY20" fmla="*/ 6427305 h 6622937"/>
              <a:gd name="connsiteX21" fmla="*/ 2947923 w 8636594"/>
              <a:gd name="connsiteY21" fmla="*/ 6411004 h 6622937"/>
              <a:gd name="connsiteX22" fmla="*/ 2997775 w 8636594"/>
              <a:gd name="connsiteY22" fmla="*/ 6394316 h 6622937"/>
              <a:gd name="connsiteX23" fmla="*/ 3047052 w 8636594"/>
              <a:gd name="connsiteY23" fmla="*/ 6377243 h 6622937"/>
              <a:gd name="connsiteX24" fmla="*/ 3095759 w 8636594"/>
              <a:gd name="connsiteY24" fmla="*/ 6359791 h 6622937"/>
              <a:gd name="connsiteX25" fmla="*/ 3143903 w 8636594"/>
              <a:gd name="connsiteY25" fmla="*/ 6341961 h 6622937"/>
              <a:gd name="connsiteX26" fmla="*/ 3191491 w 8636594"/>
              <a:gd name="connsiteY26" fmla="*/ 6323757 h 6622937"/>
              <a:gd name="connsiteX27" fmla="*/ 3238528 w 8636594"/>
              <a:gd name="connsiteY27" fmla="*/ 6305184 h 6622937"/>
              <a:gd name="connsiteX28" fmla="*/ 3285021 w 8636594"/>
              <a:gd name="connsiteY28" fmla="*/ 6286245 h 6622937"/>
              <a:gd name="connsiteX29" fmla="*/ 3330977 w 8636594"/>
              <a:gd name="connsiteY29" fmla="*/ 6266942 h 6622937"/>
              <a:gd name="connsiteX30" fmla="*/ 3376401 w 8636594"/>
              <a:gd name="connsiteY30" fmla="*/ 6247281 h 6622937"/>
              <a:gd name="connsiteX31" fmla="*/ 3421300 w 8636594"/>
              <a:gd name="connsiteY31" fmla="*/ 6227263 h 6622937"/>
              <a:gd name="connsiteX32" fmla="*/ 3465680 w 8636594"/>
              <a:gd name="connsiteY32" fmla="*/ 6206893 h 6622937"/>
              <a:gd name="connsiteX33" fmla="*/ 3509548 w 8636594"/>
              <a:gd name="connsiteY33" fmla="*/ 6186174 h 6622937"/>
              <a:gd name="connsiteX34" fmla="*/ 3552910 w 8636594"/>
              <a:gd name="connsiteY34" fmla="*/ 6165110 h 6622937"/>
              <a:gd name="connsiteX35" fmla="*/ 3595773 w 8636594"/>
              <a:gd name="connsiteY35" fmla="*/ 6143704 h 6622937"/>
              <a:gd name="connsiteX36" fmla="*/ 3638142 w 8636594"/>
              <a:gd name="connsiteY36" fmla="*/ 6121960 h 6622937"/>
              <a:gd name="connsiteX37" fmla="*/ 3680024 w 8636594"/>
              <a:gd name="connsiteY37" fmla="*/ 6099881 h 6622937"/>
              <a:gd name="connsiteX38" fmla="*/ 3721426 w 8636594"/>
              <a:gd name="connsiteY38" fmla="*/ 6077471 h 6622937"/>
              <a:gd name="connsiteX39" fmla="*/ 3762353 w 8636594"/>
              <a:gd name="connsiteY39" fmla="*/ 6054733 h 6622937"/>
              <a:gd name="connsiteX40" fmla="*/ 3802812 w 8636594"/>
              <a:gd name="connsiteY40" fmla="*/ 6031671 h 6622937"/>
              <a:gd name="connsiteX41" fmla="*/ 3842810 w 8636594"/>
              <a:gd name="connsiteY41" fmla="*/ 6008288 h 6622937"/>
              <a:gd name="connsiteX42" fmla="*/ 3882352 w 8636594"/>
              <a:gd name="connsiteY42" fmla="*/ 5984588 h 6622937"/>
              <a:gd name="connsiteX43" fmla="*/ 3921445 w 8636594"/>
              <a:gd name="connsiteY43" fmla="*/ 5960574 h 6622937"/>
              <a:gd name="connsiteX44" fmla="*/ 3960096 w 8636594"/>
              <a:gd name="connsiteY44" fmla="*/ 5936250 h 6622937"/>
              <a:gd name="connsiteX45" fmla="*/ 3998311 w 8636594"/>
              <a:gd name="connsiteY45" fmla="*/ 5911619 h 6622937"/>
              <a:gd name="connsiteX46" fmla="*/ 4036095 w 8636594"/>
              <a:gd name="connsiteY46" fmla="*/ 5886685 h 6622937"/>
              <a:gd name="connsiteX47" fmla="*/ 4073456 w 8636594"/>
              <a:gd name="connsiteY47" fmla="*/ 5861452 h 6622937"/>
              <a:gd name="connsiteX48" fmla="*/ 4110400 w 8636594"/>
              <a:gd name="connsiteY48" fmla="*/ 5835922 h 6622937"/>
              <a:gd name="connsiteX49" fmla="*/ 4146933 w 8636594"/>
              <a:gd name="connsiteY49" fmla="*/ 5810100 h 6622937"/>
              <a:gd name="connsiteX50" fmla="*/ 4183061 w 8636594"/>
              <a:gd name="connsiteY50" fmla="*/ 5783988 h 6622937"/>
              <a:gd name="connsiteX51" fmla="*/ 4218791 w 8636594"/>
              <a:gd name="connsiteY51" fmla="*/ 5757591 h 6622937"/>
              <a:gd name="connsiteX52" fmla="*/ 4254129 w 8636594"/>
              <a:gd name="connsiteY52" fmla="*/ 5730912 h 6622937"/>
              <a:gd name="connsiteX53" fmla="*/ 4289081 w 8636594"/>
              <a:gd name="connsiteY53" fmla="*/ 5703955 h 6622937"/>
              <a:gd name="connsiteX54" fmla="*/ 4323654 w 8636594"/>
              <a:gd name="connsiteY54" fmla="*/ 5676722 h 6622937"/>
              <a:gd name="connsiteX55" fmla="*/ 4357854 w 8636594"/>
              <a:gd name="connsiteY55" fmla="*/ 5649218 h 6622937"/>
              <a:gd name="connsiteX56" fmla="*/ 4391688 w 8636594"/>
              <a:gd name="connsiteY56" fmla="*/ 5621446 h 6622937"/>
              <a:gd name="connsiteX57" fmla="*/ 4425162 w 8636594"/>
              <a:gd name="connsiteY57" fmla="*/ 5593409 h 6622937"/>
              <a:gd name="connsiteX58" fmla="*/ 4458281 w 8636594"/>
              <a:gd name="connsiteY58" fmla="*/ 5565111 h 6622937"/>
              <a:gd name="connsiteX59" fmla="*/ 4491053 w 8636594"/>
              <a:gd name="connsiteY59" fmla="*/ 5536556 h 6622937"/>
              <a:gd name="connsiteX60" fmla="*/ 4523484 w 8636594"/>
              <a:gd name="connsiteY60" fmla="*/ 5507747 h 6622937"/>
              <a:gd name="connsiteX61" fmla="*/ 4555580 w 8636594"/>
              <a:gd name="connsiteY61" fmla="*/ 5478687 h 6622937"/>
              <a:gd name="connsiteX62" fmla="*/ 4587347 w 8636594"/>
              <a:gd name="connsiteY62" fmla="*/ 5449380 h 6622937"/>
              <a:gd name="connsiteX63" fmla="*/ 4618793 w 8636594"/>
              <a:gd name="connsiteY63" fmla="*/ 5419830 h 6622937"/>
              <a:gd name="connsiteX64" fmla="*/ 4649922 w 8636594"/>
              <a:gd name="connsiteY64" fmla="*/ 5390040 h 6622937"/>
              <a:gd name="connsiteX65" fmla="*/ 4680742 w 8636594"/>
              <a:gd name="connsiteY65" fmla="*/ 5360014 h 6622937"/>
              <a:gd name="connsiteX66" fmla="*/ 4711259 w 8636594"/>
              <a:gd name="connsiteY66" fmla="*/ 5329755 h 6622937"/>
              <a:gd name="connsiteX67" fmla="*/ 4741478 w 8636594"/>
              <a:gd name="connsiteY67" fmla="*/ 5299266 h 6622937"/>
              <a:gd name="connsiteX68" fmla="*/ 4771408 w 8636594"/>
              <a:gd name="connsiteY68" fmla="*/ 5268551 h 6622937"/>
              <a:gd name="connsiteX69" fmla="*/ 4801053 w 8636594"/>
              <a:gd name="connsiteY69" fmla="*/ 5237614 h 6622937"/>
              <a:gd name="connsiteX70" fmla="*/ 4830420 w 8636594"/>
              <a:gd name="connsiteY70" fmla="*/ 5206458 h 6622937"/>
              <a:gd name="connsiteX71" fmla="*/ 4859516 w 8636594"/>
              <a:gd name="connsiteY71" fmla="*/ 5175087 h 6622937"/>
              <a:gd name="connsiteX72" fmla="*/ 4888347 w 8636594"/>
              <a:gd name="connsiteY72" fmla="*/ 5143504 h 6622937"/>
              <a:gd name="connsiteX73" fmla="*/ 4916919 w 8636594"/>
              <a:gd name="connsiteY73" fmla="*/ 5111713 h 6622937"/>
              <a:gd name="connsiteX74" fmla="*/ 4945238 w 8636594"/>
              <a:gd name="connsiteY74" fmla="*/ 5079717 h 6622937"/>
              <a:gd name="connsiteX75" fmla="*/ 4973311 w 8636594"/>
              <a:gd name="connsiteY75" fmla="*/ 5047519 h 6622937"/>
              <a:gd name="connsiteX76" fmla="*/ 5001145 w 8636594"/>
              <a:gd name="connsiteY76" fmla="*/ 5015124 h 6622937"/>
              <a:gd name="connsiteX77" fmla="*/ 5028745 w 8636594"/>
              <a:gd name="connsiteY77" fmla="*/ 4982535 h 6622937"/>
              <a:gd name="connsiteX78" fmla="*/ 5056117 w 8636594"/>
              <a:gd name="connsiteY78" fmla="*/ 4949755 h 6622937"/>
              <a:gd name="connsiteX79" fmla="*/ 5083269 w 8636594"/>
              <a:gd name="connsiteY79" fmla="*/ 4916787 h 6622937"/>
              <a:gd name="connsiteX80" fmla="*/ 5110207 w 8636594"/>
              <a:gd name="connsiteY80" fmla="*/ 4883636 h 6622937"/>
              <a:gd name="connsiteX81" fmla="*/ 5136937 w 8636594"/>
              <a:gd name="connsiteY81" fmla="*/ 4850305 h 6622937"/>
              <a:gd name="connsiteX82" fmla="*/ 5163464 w 8636594"/>
              <a:gd name="connsiteY82" fmla="*/ 4816797 h 6622937"/>
              <a:gd name="connsiteX83" fmla="*/ 5215940 w 8636594"/>
              <a:gd name="connsiteY83" fmla="*/ 4749265 h 6622937"/>
              <a:gd name="connsiteX84" fmla="*/ 5267684 w 8636594"/>
              <a:gd name="connsiteY84" fmla="*/ 4681068 h 6622937"/>
              <a:gd name="connsiteX85" fmla="*/ 5318748 w 8636594"/>
              <a:gd name="connsiteY85" fmla="*/ 4612234 h 6622937"/>
              <a:gd name="connsiteX86" fmla="*/ 5369182 w 8636594"/>
              <a:gd name="connsiteY86" fmla="*/ 4542793 h 6622937"/>
              <a:gd name="connsiteX87" fmla="*/ 5419038 w 8636594"/>
              <a:gd name="connsiteY87" fmla="*/ 4472771 h 6622937"/>
              <a:gd name="connsiteX88" fmla="*/ 5468365 w 8636594"/>
              <a:gd name="connsiteY88" fmla="*/ 4402196 h 6622937"/>
              <a:gd name="connsiteX89" fmla="*/ 5517215 w 8636594"/>
              <a:gd name="connsiteY89" fmla="*/ 4331098 h 6622937"/>
              <a:gd name="connsiteX90" fmla="*/ 5565637 w 8636594"/>
              <a:gd name="connsiteY90" fmla="*/ 4259503 h 6622937"/>
              <a:gd name="connsiteX91" fmla="*/ 5613684 w 8636594"/>
              <a:gd name="connsiteY91" fmla="*/ 4187441 h 6622937"/>
              <a:gd name="connsiteX92" fmla="*/ 5685160 w 8636594"/>
              <a:gd name="connsiteY92" fmla="*/ 4078531 h 6622937"/>
              <a:gd name="connsiteX93" fmla="*/ 5756074 w 8636594"/>
              <a:gd name="connsiteY93" fmla="*/ 3968727 h 6622937"/>
              <a:gd name="connsiteX94" fmla="*/ 5873483 w 8636594"/>
              <a:gd name="connsiteY94" fmla="*/ 3783989 h 6622937"/>
              <a:gd name="connsiteX95" fmla="*/ 6203209 w 8636594"/>
              <a:gd name="connsiteY95" fmla="*/ 3258640 h 6622937"/>
              <a:gd name="connsiteX96" fmla="*/ 6299430 w 8636594"/>
              <a:gd name="connsiteY96" fmla="*/ 3107321 h 6622937"/>
              <a:gd name="connsiteX97" fmla="*/ 6372650 w 8636594"/>
              <a:gd name="connsiteY97" fmla="*/ 2993735 h 6622937"/>
              <a:gd name="connsiteX98" fmla="*/ 6453197 w 8636594"/>
              <a:gd name="connsiteY98" fmla="*/ 2869788 h 6622937"/>
              <a:gd name="connsiteX99" fmla="*/ 6564167 w 8636594"/>
              <a:gd name="connsiteY99" fmla="*/ 2696807 h 6622937"/>
              <a:gd name="connsiteX100" fmla="*/ 6976233 w 8636594"/>
              <a:gd name="connsiteY100" fmla="*/ 2045274 h 6622937"/>
              <a:gd name="connsiteX101" fmla="*/ 7086755 w 8636594"/>
              <a:gd name="connsiteY101" fmla="*/ 1872743 h 6622937"/>
              <a:gd name="connsiteX102" fmla="*/ 7170279 w 8636594"/>
              <a:gd name="connsiteY102" fmla="*/ 1744202 h 6622937"/>
              <a:gd name="connsiteX103" fmla="*/ 7226351 w 8636594"/>
              <a:gd name="connsiteY103" fmla="*/ 1659017 h 6622937"/>
              <a:gd name="connsiteX104" fmla="*/ 7282789 w 8636594"/>
              <a:gd name="connsiteY104" fmla="*/ 1574303 h 6622937"/>
              <a:gd name="connsiteX105" fmla="*/ 7339643 w 8636594"/>
              <a:gd name="connsiteY105" fmla="*/ 1490113 h 6622937"/>
              <a:gd name="connsiteX106" fmla="*/ 7396957 w 8636594"/>
              <a:gd name="connsiteY106" fmla="*/ 1406503 h 6622937"/>
              <a:gd name="connsiteX107" fmla="*/ 7454781 w 8636594"/>
              <a:gd name="connsiteY107" fmla="*/ 1323526 h 6622937"/>
              <a:gd name="connsiteX108" fmla="*/ 7513161 w 8636594"/>
              <a:gd name="connsiteY108" fmla="*/ 1241237 h 6622937"/>
              <a:gd name="connsiteX109" fmla="*/ 7572144 w 8636594"/>
              <a:gd name="connsiteY109" fmla="*/ 1159689 h 6622937"/>
              <a:gd name="connsiteX110" fmla="*/ 7601877 w 8636594"/>
              <a:gd name="connsiteY110" fmla="*/ 1119210 h 6622937"/>
              <a:gd name="connsiteX111" fmla="*/ 7631779 w 8636594"/>
              <a:gd name="connsiteY111" fmla="*/ 1078937 h 6622937"/>
              <a:gd name="connsiteX112" fmla="*/ 7661855 w 8636594"/>
              <a:gd name="connsiteY112" fmla="*/ 1038876 h 6622937"/>
              <a:gd name="connsiteX113" fmla="*/ 7692111 w 8636594"/>
              <a:gd name="connsiteY113" fmla="*/ 999035 h 6622937"/>
              <a:gd name="connsiteX114" fmla="*/ 7722554 w 8636594"/>
              <a:gd name="connsiteY114" fmla="*/ 959419 h 6622937"/>
              <a:gd name="connsiteX115" fmla="*/ 7753190 w 8636594"/>
              <a:gd name="connsiteY115" fmla="*/ 920037 h 6622937"/>
              <a:gd name="connsiteX116" fmla="*/ 7784023 w 8636594"/>
              <a:gd name="connsiteY116" fmla="*/ 880894 h 6622937"/>
              <a:gd name="connsiteX117" fmla="*/ 7815061 w 8636594"/>
              <a:gd name="connsiteY117" fmla="*/ 841997 h 6622937"/>
              <a:gd name="connsiteX118" fmla="*/ 7846308 w 8636594"/>
              <a:gd name="connsiteY118" fmla="*/ 803354 h 6622937"/>
              <a:gd name="connsiteX119" fmla="*/ 7877772 w 8636594"/>
              <a:gd name="connsiteY119" fmla="*/ 764970 h 6622937"/>
              <a:gd name="connsiteX120" fmla="*/ 7909458 w 8636594"/>
              <a:gd name="connsiteY120" fmla="*/ 726853 h 6622937"/>
              <a:gd name="connsiteX121" fmla="*/ 7941371 w 8636594"/>
              <a:gd name="connsiteY121" fmla="*/ 689010 h 6622937"/>
              <a:gd name="connsiteX122" fmla="*/ 7973518 w 8636594"/>
              <a:gd name="connsiteY122" fmla="*/ 651447 h 6622937"/>
              <a:gd name="connsiteX123" fmla="*/ 8005905 w 8636594"/>
              <a:gd name="connsiteY123" fmla="*/ 614171 h 6622937"/>
              <a:gd name="connsiteX124" fmla="*/ 8038538 w 8636594"/>
              <a:gd name="connsiteY124" fmla="*/ 577189 h 6622937"/>
              <a:gd name="connsiteX125" fmla="*/ 8071421 w 8636594"/>
              <a:gd name="connsiteY125" fmla="*/ 540507 h 6622937"/>
              <a:gd name="connsiteX126" fmla="*/ 8104563 w 8636594"/>
              <a:gd name="connsiteY126" fmla="*/ 504132 h 6622937"/>
              <a:gd name="connsiteX127" fmla="*/ 8137967 w 8636594"/>
              <a:gd name="connsiteY127" fmla="*/ 468072 h 6622937"/>
              <a:gd name="connsiteX128" fmla="*/ 8171641 w 8636594"/>
              <a:gd name="connsiteY128" fmla="*/ 432332 h 6622937"/>
              <a:gd name="connsiteX129" fmla="*/ 8205590 w 8636594"/>
              <a:gd name="connsiteY129" fmla="*/ 396920 h 6622937"/>
              <a:gd name="connsiteX130" fmla="*/ 8239820 w 8636594"/>
              <a:gd name="connsiteY130" fmla="*/ 361843 h 6622937"/>
              <a:gd name="connsiteX131" fmla="*/ 8274337 w 8636594"/>
              <a:gd name="connsiteY131" fmla="*/ 327107 h 6622937"/>
              <a:gd name="connsiteX132" fmla="*/ 8309147 w 8636594"/>
              <a:gd name="connsiteY132" fmla="*/ 292718 h 6622937"/>
              <a:gd name="connsiteX133" fmla="*/ 8344256 w 8636594"/>
              <a:gd name="connsiteY133" fmla="*/ 258685 h 6622937"/>
              <a:gd name="connsiteX134" fmla="*/ 8379669 w 8636594"/>
              <a:gd name="connsiteY134" fmla="*/ 225013 h 6622937"/>
              <a:gd name="connsiteX135" fmla="*/ 8415394 w 8636594"/>
              <a:gd name="connsiteY135" fmla="*/ 191709 h 6622937"/>
              <a:gd name="connsiteX136" fmla="*/ 8451434 w 8636594"/>
              <a:gd name="connsiteY136" fmla="*/ 158780 h 6622937"/>
              <a:gd name="connsiteX137" fmla="*/ 8487798 w 8636594"/>
              <a:gd name="connsiteY137" fmla="*/ 126233 h 6622937"/>
              <a:gd name="connsiteX138" fmla="*/ 8524489 w 8636594"/>
              <a:gd name="connsiteY138" fmla="*/ 94075 h 6622937"/>
              <a:gd name="connsiteX139" fmla="*/ 8561515 w 8636594"/>
              <a:gd name="connsiteY139" fmla="*/ 62312 h 6622937"/>
              <a:gd name="connsiteX140" fmla="*/ 8598881 w 8636594"/>
              <a:gd name="connsiteY140" fmla="*/ 30951 h 6622937"/>
              <a:gd name="connsiteX141" fmla="*/ 8636594 w 8636594"/>
              <a:gd name="connsiteY141" fmla="*/ 0 h 6622937"/>
              <a:gd name="connsiteX0" fmla="*/ 8636594 w 8636594"/>
              <a:gd name="connsiteY0" fmla="*/ 0 h 6612869"/>
              <a:gd name="connsiteX1" fmla="*/ 5293 w 8636594"/>
              <a:gd name="connsiteY1" fmla="*/ 0 h 6612869"/>
              <a:gd name="connsiteX2" fmla="*/ 0 w 8636594"/>
              <a:gd name="connsiteY2" fmla="*/ 5587843 h 6612869"/>
              <a:gd name="connsiteX3" fmla="*/ 1594033 w 8636594"/>
              <a:gd name="connsiteY3" fmla="*/ 5600057 h 6612869"/>
              <a:gd name="connsiteX4" fmla="*/ 1686068 w 8636594"/>
              <a:gd name="connsiteY4" fmla="*/ 5599745 h 6612869"/>
              <a:gd name="connsiteX5" fmla="*/ 2126742 w 8636594"/>
              <a:gd name="connsiteY5" fmla="*/ 6612869 h 6612869"/>
              <a:gd name="connsiteX6" fmla="*/ 2185991 w 8636594"/>
              <a:gd name="connsiteY6" fmla="*/ 6602362 h 6612869"/>
              <a:gd name="connsiteX7" fmla="*/ 2244569 w 8636594"/>
              <a:gd name="connsiteY7" fmla="*/ 6591417 h 6612869"/>
              <a:gd name="connsiteX8" fmla="*/ 2302482 w 8636594"/>
              <a:gd name="connsiteY8" fmla="*/ 6580040 h 6612869"/>
              <a:gd name="connsiteX9" fmla="*/ 2359737 w 8636594"/>
              <a:gd name="connsiteY9" fmla="*/ 6568233 h 6612869"/>
              <a:gd name="connsiteX10" fmla="*/ 2416341 w 8636594"/>
              <a:gd name="connsiteY10" fmla="*/ 6555999 h 6612869"/>
              <a:gd name="connsiteX11" fmla="*/ 2472299 w 8636594"/>
              <a:gd name="connsiteY11" fmla="*/ 6543344 h 6612869"/>
              <a:gd name="connsiteX12" fmla="*/ 2527618 w 8636594"/>
              <a:gd name="connsiteY12" fmla="*/ 6530269 h 6612869"/>
              <a:gd name="connsiteX13" fmla="*/ 2582304 w 8636594"/>
              <a:gd name="connsiteY13" fmla="*/ 6516778 h 6612869"/>
              <a:gd name="connsiteX14" fmla="*/ 2636364 w 8636594"/>
              <a:gd name="connsiteY14" fmla="*/ 6502876 h 6612869"/>
              <a:gd name="connsiteX15" fmla="*/ 2689804 w 8636594"/>
              <a:gd name="connsiteY15" fmla="*/ 6488565 h 6612869"/>
              <a:gd name="connsiteX16" fmla="*/ 2742629 w 8636594"/>
              <a:gd name="connsiteY16" fmla="*/ 6473849 h 6612869"/>
              <a:gd name="connsiteX17" fmla="*/ 2794848 w 8636594"/>
              <a:gd name="connsiteY17" fmla="*/ 6458731 h 6612869"/>
              <a:gd name="connsiteX18" fmla="*/ 2846466 w 8636594"/>
              <a:gd name="connsiteY18" fmla="*/ 6443216 h 6612869"/>
              <a:gd name="connsiteX19" fmla="*/ 2897488 w 8636594"/>
              <a:gd name="connsiteY19" fmla="*/ 6427305 h 6612869"/>
              <a:gd name="connsiteX20" fmla="*/ 2947923 w 8636594"/>
              <a:gd name="connsiteY20" fmla="*/ 6411004 h 6612869"/>
              <a:gd name="connsiteX21" fmla="*/ 2997775 w 8636594"/>
              <a:gd name="connsiteY21" fmla="*/ 6394316 h 6612869"/>
              <a:gd name="connsiteX22" fmla="*/ 3047052 w 8636594"/>
              <a:gd name="connsiteY22" fmla="*/ 6377243 h 6612869"/>
              <a:gd name="connsiteX23" fmla="*/ 3095759 w 8636594"/>
              <a:gd name="connsiteY23" fmla="*/ 6359791 h 6612869"/>
              <a:gd name="connsiteX24" fmla="*/ 3143903 w 8636594"/>
              <a:gd name="connsiteY24" fmla="*/ 6341961 h 6612869"/>
              <a:gd name="connsiteX25" fmla="*/ 3191491 w 8636594"/>
              <a:gd name="connsiteY25" fmla="*/ 6323757 h 6612869"/>
              <a:gd name="connsiteX26" fmla="*/ 3238528 w 8636594"/>
              <a:gd name="connsiteY26" fmla="*/ 6305184 h 6612869"/>
              <a:gd name="connsiteX27" fmla="*/ 3285021 w 8636594"/>
              <a:gd name="connsiteY27" fmla="*/ 6286245 h 6612869"/>
              <a:gd name="connsiteX28" fmla="*/ 3330977 w 8636594"/>
              <a:gd name="connsiteY28" fmla="*/ 6266942 h 6612869"/>
              <a:gd name="connsiteX29" fmla="*/ 3376401 w 8636594"/>
              <a:gd name="connsiteY29" fmla="*/ 6247281 h 6612869"/>
              <a:gd name="connsiteX30" fmla="*/ 3421300 w 8636594"/>
              <a:gd name="connsiteY30" fmla="*/ 6227263 h 6612869"/>
              <a:gd name="connsiteX31" fmla="*/ 3465680 w 8636594"/>
              <a:gd name="connsiteY31" fmla="*/ 6206893 h 6612869"/>
              <a:gd name="connsiteX32" fmla="*/ 3509548 w 8636594"/>
              <a:gd name="connsiteY32" fmla="*/ 6186174 h 6612869"/>
              <a:gd name="connsiteX33" fmla="*/ 3552910 w 8636594"/>
              <a:gd name="connsiteY33" fmla="*/ 6165110 h 6612869"/>
              <a:gd name="connsiteX34" fmla="*/ 3595773 w 8636594"/>
              <a:gd name="connsiteY34" fmla="*/ 6143704 h 6612869"/>
              <a:gd name="connsiteX35" fmla="*/ 3638142 w 8636594"/>
              <a:gd name="connsiteY35" fmla="*/ 6121960 h 6612869"/>
              <a:gd name="connsiteX36" fmla="*/ 3680024 w 8636594"/>
              <a:gd name="connsiteY36" fmla="*/ 6099881 h 6612869"/>
              <a:gd name="connsiteX37" fmla="*/ 3721426 w 8636594"/>
              <a:gd name="connsiteY37" fmla="*/ 6077471 h 6612869"/>
              <a:gd name="connsiteX38" fmla="*/ 3762353 w 8636594"/>
              <a:gd name="connsiteY38" fmla="*/ 6054733 h 6612869"/>
              <a:gd name="connsiteX39" fmla="*/ 3802812 w 8636594"/>
              <a:gd name="connsiteY39" fmla="*/ 6031671 h 6612869"/>
              <a:gd name="connsiteX40" fmla="*/ 3842810 w 8636594"/>
              <a:gd name="connsiteY40" fmla="*/ 6008288 h 6612869"/>
              <a:gd name="connsiteX41" fmla="*/ 3882352 w 8636594"/>
              <a:gd name="connsiteY41" fmla="*/ 5984588 h 6612869"/>
              <a:gd name="connsiteX42" fmla="*/ 3921445 w 8636594"/>
              <a:gd name="connsiteY42" fmla="*/ 5960574 h 6612869"/>
              <a:gd name="connsiteX43" fmla="*/ 3960096 w 8636594"/>
              <a:gd name="connsiteY43" fmla="*/ 5936250 h 6612869"/>
              <a:gd name="connsiteX44" fmla="*/ 3998311 w 8636594"/>
              <a:gd name="connsiteY44" fmla="*/ 5911619 h 6612869"/>
              <a:gd name="connsiteX45" fmla="*/ 4036095 w 8636594"/>
              <a:gd name="connsiteY45" fmla="*/ 5886685 h 6612869"/>
              <a:gd name="connsiteX46" fmla="*/ 4073456 w 8636594"/>
              <a:gd name="connsiteY46" fmla="*/ 5861452 h 6612869"/>
              <a:gd name="connsiteX47" fmla="*/ 4110400 w 8636594"/>
              <a:gd name="connsiteY47" fmla="*/ 5835922 h 6612869"/>
              <a:gd name="connsiteX48" fmla="*/ 4146933 w 8636594"/>
              <a:gd name="connsiteY48" fmla="*/ 5810100 h 6612869"/>
              <a:gd name="connsiteX49" fmla="*/ 4183061 w 8636594"/>
              <a:gd name="connsiteY49" fmla="*/ 5783988 h 6612869"/>
              <a:gd name="connsiteX50" fmla="*/ 4218791 w 8636594"/>
              <a:gd name="connsiteY50" fmla="*/ 5757591 h 6612869"/>
              <a:gd name="connsiteX51" fmla="*/ 4254129 w 8636594"/>
              <a:gd name="connsiteY51" fmla="*/ 5730912 h 6612869"/>
              <a:gd name="connsiteX52" fmla="*/ 4289081 w 8636594"/>
              <a:gd name="connsiteY52" fmla="*/ 5703955 h 6612869"/>
              <a:gd name="connsiteX53" fmla="*/ 4323654 w 8636594"/>
              <a:gd name="connsiteY53" fmla="*/ 5676722 h 6612869"/>
              <a:gd name="connsiteX54" fmla="*/ 4357854 w 8636594"/>
              <a:gd name="connsiteY54" fmla="*/ 5649218 h 6612869"/>
              <a:gd name="connsiteX55" fmla="*/ 4391688 w 8636594"/>
              <a:gd name="connsiteY55" fmla="*/ 5621446 h 6612869"/>
              <a:gd name="connsiteX56" fmla="*/ 4425162 w 8636594"/>
              <a:gd name="connsiteY56" fmla="*/ 5593409 h 6612869"/>
              <a:gd name="connsiteX57" fmla="*/ 4458281 w 8636594"/>
              <a:gd name="connsiteY57" fmla="*/ 5565111 h 6612869"/>
              <a:gd name="connsiteX58" fmla="*/ 4491053 w 8636594"/>
              <a:gd name="connsiteY58" fmla="*/ 5536556 h 6612869"/>
              <a:gd name="connsiteX59" fmla="*/ 4523484 w 8636594"/>
              <a:gd name="connsiteY59" fmla="*/ 5507747 h 6612869"/>
              <a:gd name="connsiteX60" fmla="*/ 4555580 w 8636594"/>
              <a:gd name="connsiteY60" fmla="*/ 5478687 h 6612869"/>
              <a:gd name="connsiteX61" fmla="*/ 4587347 w 8636594"/>
              <a:gd name="connsiteY61" fmla="*/ 5449380 h 6612869"/>
              <a:gd name="connsiteX62" fmla="*/ 4618793 w 8636594"/>
              <a:gd name="connsiteY62" fmla="*/ 5419830 h 6612869"/>
              <a:gd name="connsiteX63" fmla="*/ 4649922 w 8636594"/>
              <a:gd name="connsiteY63" fmla="*/ 5390040 h 6612869"/>
              <a:gd name="connsiteX64" fmla="*/ 4680742 w 8636594"/>
              <a:gd name="connsiteY64" fmla="*/ 5360014 h 6612869"/>
              <a:gd name="connsiteX65" fmla="*/ 4711259 w 8636594"/>
              <a:gd name="connsiteY65" fmla="*/ 5329755 h 6612869"/>
              <a:gd name="connsiteX66" fmla="*/ 4741478 w 8636594"/>
              <a:gd name="connsiteY66" fmla="*/ 5299266 h 6612869"/>
              <a:gd name="connsiteX67" fmla="*/ 4771408 w 8636594"/>
              <a:gd name="connsiteY67" fmla="*/ 5268551 h 6612869"/>
              <a:gd name="connsiteX68" fmla="*/ 4801053 w 8636594"/>
              <a:gd name="connsiteY68" fmla="*/ 5237614 h 6612869"/>
              <a:gd name="connsiteX69" fmla="*/ 4830420 w 8636594"/>
              <a:gd name="connsiteY69" fmla="*/ 5206458 h 6612869"/>
              <a:gd name="connsiteX70" fmla="*/ 4859516 w 8636594"/>
              <a:gd name="connsiteY70" fmla="*/ 5175087 h 6612869"/>
              <a:gd name="connsiteX71" fmla="*/ 4888347 w 8636594"/>
              <a:gd name="connsiteY71" fmla="*/ 5143504 h 6612869"/>
              <a:gd name="connsiteX72" fmla="*/ 4916919 w 8636594"/>
              <a:gd name="connsiteY72" fmla="*/ 5111713 h 6612869"/>
              <a:gd name="connsiteX73" fmla="*/ 4945238 w 8636594"/>
              <a:gd name="connsiteY73" fmla="*/ 5079717 h 6612869"/>
              <a:gd name="connsiteX74" fmla="*/ 4973311 w 8636594"/>
              <a:gd name="connsiteY74" fmla="*/ 5047519 h 6612869"/>
              <a:gd name="connsiteX75" fmla="*/ 5001145 w 8636594"/>
              <a:gd name="connsiteY75" fmla="*/ 5015124 h 6612869"/>
              <a:gd name="connsiteX76" fmla="*/ 5028745 w 8636594"/>
              <a:gd name="connsiteY76" fmla="*/ 4982535 h 6612869"/>
              <a:gd name="connsiteX77" fmla="*/ 5056117 w 8636594"/>
              <a:gd name="connsiteY77" fmla="*/ 4949755 h 6612869"/>
              <a:gd name="connsiteX78" fmla="*/ 5083269 w 8636594"/>
              <a:gd name="connsiteY78" fmla="*/ 4916787 h 6612869"/>
              <a:gd name="connsiteX79" fmla="*/ 5110207 w 8636594"/>
              <a:gd name="connsiteY79" fmla="*/ 4883636 h 6612869"/>
              <a:gd name="connsiteX80" fmla="*/ 5136937 w 8636594"/>
              <a:gd name="connsiteY80" fmla="*/ 4850305 h 6612869"/>
              <a:gd name="connsiteX81" fmla="*/ 5163464 w 8636594"/>
              <a:gd name="connsiteY81" fmla="*/ 4816797 h 6612869"/>
              <a:gd name="connsiteX82" fmla="*/ 5215940 w 8636594"/>
              <a:gd name="connsiteY82" fmla="*/ 4749265 h 6612869"/>
              <a:gd name="connsiteX83" fmla="*/ 5267684 w 8636594"/>
              <a:gd name="connsiteY83" fmla="*/ 4681068 h 6612869"/>
              <a:gd name="connsiteX84" fmla="*/ 5318748 w 8636594"/>
              <a:gd name="connsiteY84" fmla="*/ 4612234 h 6612869"/>
              <a:gd name="connsiteX85" fmla="*/ 5369182 w 8636594"/>
              <a:gd name="connsiteY85" fmla="*/ 4542793 h 6612869"/>
              <a:gd name="connsiteX86" fmla="*/ 5419038 w 8636594"/>
              <a:gd name="connsiteY86" fmla="*/ 4472771 h 6612869"/>
              <a:gd name="connsiteX87" fmla="*/ 5468365 w 8636594"/>
              <a:gd name="connsiteY87" fmla="*/ 4402196 h 6612869"/>
              <a:gd name="connsiteX88" fmla="*/ 5517215 w 8636594"/>
              <a:gd name="connsiteY88" fmla="*/ 4331098 h 6612869"/>
              <a:gd name="connsiteX89" fmla="*/ 5565637 w 8636594"/>
              <a:gd name="connsiteY89" fmla="*/ 4259503 h 6612869"/>
              <a:gd name="connsiteX90" fmla="*/ 5613684 w 8636594"/>
              <a:gd name="connsiteY90" fmla="*/ 4187441 h 6612869"/>
              <a:gd name="connsiteX91" fmla="*/ 5685160 w 8636594"/>
              <a:gd name="connsiteY91" fmla="*/ 4078531 h 6612869"/>
              <a:gd name="connsiteX92" fmla="*/ 5756074 w 8636594"/>
              <a:gd name="connsiteY92" fmla="*/ 3968727 h 6612869"/>
              <a:gd name="connsiteX93" fmla="*/ 5873483 w 8636594"/>
              <a:gd name="connsiteY93" fmla="*/ 3783989 h 6612869"/>
              <a:gd name="connsiteX94" fmla="*/ 6203209 w 8636594"/>
              <a:gd name="connsiteY94" fmla="*/ 3258640 h 6612869"/>
              <a:gd name="connsiteX95" fmla="*/ 6299430 w 8636594"/>
              <a:gd name="connsiteY95" fmla="*/ 3107321 h 6612869"/>
              <a:gd name="connsiteX96" fmla="*/ 6372650 w 8636594"/>
              <a:gd name="connsiteY96" fmla="*/ 2993735 h 6612869"/>
              <a:gd name="connsiteX97" fmla="*/ 6453197 w 8636594"/>
              <a:gd name="connsiteY97" fmla="*/ 2869788 h 6612869"/>
              <a:gd name="connsiteX98" fmla="*/ 6564167 w 8636594"/>
              <a:gd name="connsiteY98" fmla="*/ 2696807 h 6612869"/>
              <a:gd name="connsiteX99" fmla="*/ 6976233 w 8636594"/>
              <a:gd name="connsiteY99" fmla="*/ 2045274 h 6612869"/>
              <a:gd name="connsiteX100" fmla="*/ 7086755 w 8636594"/>
              <a:gd name="connsiteY100" fmla="*/ 1872743 h 6612869"/>
              <a:gd name="connsiteX101" fmla="*/ 7170279 w 8636594"/>
              <a:gd name="connsiteY101" fmla="*/ 1744202 h 6612869"/>
              <a:gd name="connsiteX102" fmla="*/ 7226351 w 8636594"/>
              <a:gd name="connsiteY102" fmla="*/ 1659017 h 6612869"/>
              <a:gd name="connsiteX103" fmla="*/ 7282789 w 8636594"/>
              <a:gd name="connsiteY103" fmla="*/ 1574303 h 6612869"/>
              <a:gd name="connsiteX104" fmla="*/ 7339643 w 8636594"/>
              <a:gd name="connsiteY104" fmla="*/ 1490113 h 6612869"/>
              <a:gd name="connsiteX105" fmla="*/ 7396957 w 8636594"/>
              <a:gd name="connsiteY105" fmla="*/ 1406503 h 6612869"/>
              <a:gd name="connsiteX106" fmla="*/ 7454781 w 8636594"/>
              <a:gd name="connsiteY106" fmla="*/ 1323526 h 6612869"/>
              <a:gd name="connsiteX107" fmla="*/ 7513161 w 8636594"/>
              <a:gd name="connsiteY107" fmla="*/ 1241237 h 6612869"/>
              <a:gd name="connsiteX108" fmla="*/ 7572144 w 8636594"/>
              <a:gd name="connsiteY108" fmla="*/ 1159689 h 6612869"/>
              <a:gd name="connsiteX109" fmla="*/ 7601877 w 8636594"/>
              <a:gd name="connsiteY109" fmla="*/ 1119210 h 6612869"/>
              <a:gd name="connsiteX110" fmla="*/ 7631779 w 8636594"/>
              <a:gd name="connsiteY110" fmla="*/ 1078937 h 6612869"/>
              <a:gd name="connsiteX111" fmla="*/ 7661855 w 8636594"/>
              <a:gd name="connsiteY111" fmla="*/ 1038876 h 6612869"/>
              <a:gd name="connsiteX112" fmla="*/ 7692111 w 8636594"/>
              <a:gd name="connsiteY112" fmla="*/ 999035 h 6612869"/>
              <a:gd name="connsiteX113" fmla="*/ 7722554 w 8636594"/>
              <a:gd name="connsiteY113" fmla="*/ 959419 h 6612869"/>
              <a:gd name="connsiteX114" fmla="*/ 7753190 w 8636594"/>
              <a:gd name="connsiteY114" fmla="*/ 920037 h 6612869"/>
              <a:gd name="connsiteX115" fmla="*/ 7784023 w 8636594"/>
              <a:gd name="connsiteY115" fmla="*/ 880894 h 6612869"/>
              <a:gd name="connsiteX116" fmla="*/ 7815061 w 8636594"/>
              <a:gd name="connsiteY116" fmla="*/ 841997 h 6612869"/>
              <a:gd name="connsiteX117" fmla="*/ 7846308 w 8636594"/>
              <a:gd name="connsiteY117" fmla="*/ 803354 h 6612869"/>
              <a:gd name="connsiteX118" fmla="*/ 7877772 w 8636594"/>
              <a:gd name="connsiteY118" fmla="*/ 764970 h 6612869"/>
              <a:gd name="connsiteX119" fmla="*/ 7909458 w 8636594"/>
              <a:gd name="connsiteY119" fmla="*/ 726853 h 6612869"/>
              <a:gd name="connsiteX120" fmla="*/ 7941371 w 8636594"/>
              <a:gd name="connsiteY120" fmla="*/ 689010 h 6612869"/>
              <a:gd name="connsiteX121" fmla="*/ 7973518 w 8636594"/>
              <a:gd name="connsiteY121" fmla="*/ 651447 h 6612869"/>
              <a:gd name="connsiteX122" fmla="*/ 8005905 w 8636594"/>
              <a:gd name="connsiteY122" fmla="*/ 614171 h 6612869"/>
              <a:gd name="connsiteX123" fmla="*/ 8038538 w 8636594"/>
              <a:gd name="connsiteY123" fmla="*/ 577189 h 6612869"/>
              <a:gd name="connsiteX124" fmla="*/ 8071421 w 8636594"/>
              <a:gd name="connsiteY124" fmla="*/ 540507 h 6612869"/>
              <a:gd name="connsiteX125" fmla="*/ 8104563 w 8636594"/>
              <a:gd name="connsiteY125" fmla="*/ 504132 h 6612869"/>
              <a:gd name="connsiteX126" fmla="*/ 8137967 w 8636594"/>
              <a:gd name="connsiteY126" fmla="*/ 468072 h 6612869"/>
              <a:gd name="connsiteX127" fmla="*/ 8171641 w 8636594"/>
              <a:gd name="connsiteY127" fmla="*/ 432332 h 6612869"/>
              <a:gd name="connsiteX128" fmla="*/ 8205590 w 8636594"/>
              <a:gd name="connsiteY128" fmla="*/ 396920 h 6612869"/>
              <a:gd name="connsiteX129" fmla="*/ 8239820 w 8636594"/>
              <a:gd name="connsiteY129" fmla="*/ 361843 h 6612869"/>
              <a:gd name="connsiteX130" fmla="*/ 8274337 w 8636594"/>
              <a:gd name="connsiteY130" fmla="*/ 327107 h 6612869"/>
              <a:gd name="connsiteX131" fmla="*/ 8309147 w 8636594"/>
              <a:gd name="connsiteY131" fmla="*/ 292718 h 6612869"/>
              <a:gd name="connsiteX132" fmla="*/ 8344256 w 8636594"/>
              <a:gd name="connsiteY132" fmla="*/ 258685 h 6612869"/>
              <a:gd name="connsiteX133" fmla="*/ 8379669 w 8636594"/>
              <a:gd name="connsiteY133" fmla="*/ 225013 h 6612869"/>
              <a:gd name="connsiteX134" fmla="*/ 8415394 w 8636594"/>
              <a:gd name="connsiteY134" fmla="*/ 191709 h 6612869"/>
              <a:gd name="connsiteX135" fmla="*/ 8451434 w 8636594"/>
              <a:gd name="connsiteY135" fmla="*/ 158780 h 6612869"/>
              <a:gd name="connsiteX136" fmla="*/ 8487798 w 8636594"/>
              <a:gd name="connsiteY136" fmla="*/ 126233 h 6612869"/>
              <a:gd name="connsiteX137" fmla="*/ 8524489 w 8636594"/>
              <a:gd name="connsiteY137" fmla="*/ 94075 h 6612869"/>
              <a:gd name="connsiteX138" fmla="*/ 8561515 w 8636594"/>
              <a:gd name="connsiteY138" fmla="*/ 62312 h 6612869"/>
              <a:gd name="connsiteX139" fmla="*/ 8598881 w 8636594"/>
              <a:gd name="connsiteY139" fmla="*/ 30951 h 6612869"/>
              <a:gd name="connsiteX140" fmla="*/ 8636594 w 8636594"/>
              <a:gd name="connsiteY140" fmla="*/ 0 h 6612869"/>
              <a:gd name="connsiteX0" fmla="*/ 8636594 w 8636594"/>
              <a:gd name="connsiteY0" fmla="*/ 0 h 6602362"/>
              <a:gd name="connsiteX1" fmla="*/ 5293 w 8636594"/>
              <a:gd name="connsiteY1" fmla="*/ 0 h 6602362"/>
              <a:gd name="connsiteX2" fmla="*/ 0 w 8636594"/>
              <a:gd name="connsiteY2" fmla="*/ 5587843 h 6602362"/>
              <a:gd name="connsiteX3" fmla="*/ 1594033 w 8636594"/>
              <a:gd name="connsiteY3" fmla="*/ 5600057 h 6602362"/>
              <a:gd name="connsiteX4" fmla="*/ 1686068 w 8636594"/>
              <a:gd name="connsiteY4" fmla="*/ 5599745 h 6602362"/>
              <a:gd name="connsiteX5" fmla="*/ 2185991 w 8636594"/>
              <a:gd name="connsiteY5" fmla="*/ 6602362 h 6602362"/>
              <a:gd name="connsiteX6" fmla="*/ 2244569 w 8636594"/>
              <a:gd name="connsiteY6" fmla="*/ 6591417 h 6602362"/>
              <a:gd name="connsiteX7" fmla="*/ 2302482 w 8636594"/>
              <a:gd name="connsiteY7" fmla="*/ 6580040 h 6602362"/>
              <a:gd name="connsiteX8" fmla="*/ 2359737 w 8636594"/>
              <a:gd name="connsiteY8" fmla="*/ 6568233 h 6602362"/>
              <a:gd name="connsiteX9" fmla="*/ 2416341 w 8636594"/>
              <a:gd name="connsiteY9" fmla="*/ 6555999 h 6602362"/>
              <a:gd name="connsiteX10" fmla="*/ 2472299 w 8636594"/>
              <a:gd name="connsiteY10" fmla="*/ 6543344 h 6602362"/>
              <a:gd name="connsiteX11" fmla="*/ 2527618 w 8636594"/>
              <a:gd name="connsiteY11" fmla="*/ 6530269 h 6602362"/>
              <a:gd name="connsiteX12" fmla="*/ 2582304 w 8636594"/>
              <a:gd name="connsiteY12" fmla="*/ 6516778 h 6602362"/>
              <a:gd name="connsiteX13" fmla="*/ 2636364 w 8636594"/>
              <a:gd name="connsiteY13" fmla="*/ 6502876 h 6602362"/>
              <a:gd name="connsiteX14" fmla="*/ 2689804 w 8636594"/>
              <a:gd name="connsiteY14" fmla="*/ 6488565 h 6602362"/>
              <a:gd name="connsiteX15" fmla="*/ 2742629 w 8636594"/>
              <a:gd name="connsiteY15" fmla="*/ 6473849 h 6602362"/>
              <a:gd name="connsiteX16" fmla="*/ 2794848 w 8636594"/>
              <a:gd name="connsiteY16" fmla="*/ 6458731 h 6602362"/>
              <a:gd name="connsiteX17" fmla="*/ 2846466 w 8636594"/>
              <a:gd name="connsiteY17" fmla="*/ 6443216 h 6602362"/>
              <a:gd name="connsiteX18" fmla="*/ 2897488 w 8636594"/>
              <a:gd name="connsiteY18" fmla="*/ 6427305 h 6602362"/>
              <a:gd name="connsiteX19" fmla="*/ 2947923 w 8636594"/>
              <a:gd name="connsiteY19" fmla="*/ 6411004 h 6602362"/>
              <a:gd name="connsiteX20" fmla="*/ 2997775 w 8636594"/>
              <a:gd name="connsiteY20" fmla="*/ 6394316 h 6602362"/>
              <a:gd name="connsiteX21" fmla="*/ 3047052 w 8636594"/>
              <a:gd name="connsiteY21" fmla="*/ 6377243 h 6602362"/>
              <a:gd name="connsiteX22" fmla="*/ 3095759 w 8636594"/>
              <a:gd name="connsiteY22" fmla="*/ 6359791 h 6602362"/>
              <a:gd name="connsiteX23" fmla="*/ 3143903 w 8636594"/>
              <a:gd name="connsiteY23" fmla="*/ 6341961 h 6602362"/>
              <a:gd name="connsiteX24" fmla="*/ 3191491 w 8636594"/>
              <a:gd name="connsiteY24" fmla="*/ 6323757 h 6602362"/>
              <a:gd name="connsiteX25" fmla="*/ 3238528 w 8636594"/>
              <a:gd name="connsiteY25" fmla="*/ 6305184 h 6602362"/>
              <a:gd name="connsiteX26" fmla="*/ 3285021 w 8636594"/>
              <a:gd name="connsiteY26" fmla="*/ 6286245 h 6602362"/>
              <a:gd name="connsiteX27" fmla="*/ 3330977 w 8636594"/>
              <a:gd name="connsiteY27" fmla="*/ 6266942 h 6602362"/>
              <a:gd name="connsiteX28" fmla="*/ 3376401 w 8636594"/>
              <a:gd name="connsiteY28" fmla="*/ 6247281 h 6602362"/>
              <a:gd name="connsiteX29" fmla="*/ 3421300 w 8636594"/>
              <a:gd name="connsiteY29" fmla="*/ 6227263 h 6602362"/>
              <a:gd name="connsiteX30" fmla="*/ 3465680 w 8636594"/>
              <a:gd name="connsiteY30" fmla="*/ 6206893 h 6602362"/>
              <a:gd name="connsiteX31" fmla="*/ 3509548 w 8636594"/>
              <a:gd name="connsiteY31" fmla="*/ 6186174 h 6602362"/>
              <a:gd name="connsiteX32" fmla="*/ 3552910 w 8636594"/>
              <a:gd name="connsiteY32" fmla="*/ 6165110 h 6602362"/>
              <a:gd name="connsiteX33" fmla="*/ 3595773 w 8636594"/>
              <a:gd name="connsiteY33" fmla="*/ 6143704 h 6602362"/>
              <a:gd name="connsiteX34" fmla="*/ 3638142 w 8636594"/>
              <a:gd name="connsiteY34" fmla="*/ 6121960 h 6602362"/>
              <a:gd name="connsiteX35" fmla="*/ 3680024 w 8636594"/>
              <a:gd name="connsiteY35" fmla="*/ 6099881 h 6602362"/>
              <a:gd name="connsiteX36" fmla="*/ 3721426 w 8636594"/>
              <a:gd name="connsiteY36" fmla="*/ 6077471 h 6602362"/>
              <a:gd name="connsiteX37" fmla="*/ 3762353 w 8636594"/>
              <a:gd name="connsiteY37" fmla="*/ 6054733 h 6602362"/>
              <a:gd name="connsiteX38" fmla="*/ 3802812 w 8636594"/>
              <a:gd name="connsiteY38" fmla="*/ 6031671 h 6602362"/>
              <a:gd name="connsiteX39" fmla="*/ 3842810 w 8636594"/>
              <a:gd name="connsiteY39" fmla="*/ 6008288 h 6602362"/>
              <a:gd name="connsiteX40" fmla="*/ 3882352 w 8636594"/>
              <a:gd name="connsiteY40" fmla="*/ 5984588 h 6602362"/>
              <a:gd name="connsiteX41" fmla="*/ 3921445 w 8636594"/>
              <a:gd name="connsiteY41" fmla="*/ 5960574 h 6602362"/>
              <a:gd name="connsiteX42" fmla="*/ 3960096 w 8636594"/>
              <a:gd name="connsiteY42" fmla="*/ 5936250 h 6602362"/>
              <a:gd name="connsiteX43" fmla="*/ 3998311 w 8636594"/>
              <a:gd name="connsiteY43" fmla="*/ 5911619 h 6602362"/>
              <a:gd name="connsiteX44" fmla="*/ 4036095 w 8636594"/>
              <a:gd name="connsiteY44" fmla="*/ 5886685 h 6602362"/>
              <a:gd name="connsiteX45" fmla="*/ 4073456 w 8636594"/>
              <a:gd name="connsiteY45" fmla="*/ 5861452 h 6602362"/>
              <a:gd name="connsiteX46" fmla="*/ 4110400 w 8636594"/>
              <a:gd name="connsiteY46" fmla="*/ 5835922 h 6602362"/>
              <a:gd name="connsiteX47" fmla="*/ 4146933 w 8636594"/>
              <a:gd name="connsiteY47" fmla="*/ 5810100 h 6602362"/>
              <a:gd name="connsiteX48" fmla="*/ 4183061 w 8636594"/>
              <a:gd name="connsiteY48" fmla="*/ 5783988 h 6602362"/>
              <a:gd name="connsiteX49" fmla="*/ 4218791 w 8636594"/>
              <a:gd name="connsiteY49" fmla="*/ 5757591 h 6602362"/>
              <a:gd name="connsiteX50" fmla="*/ 4254129 w 8636594"/>
              <a:gd name="connsiteY50" fmla="*/ 5730912 h 6602362"/>
              <a:gd name="connsiteX51" fmla="*/ 4289081 w 8636594"/>
              <a:gd name="connsiteY51" fmla="*/ 5703955 h 6602362"/>
              <a:gd name="connsiteX52" fmla="*/ 4323654 w 8636594"/>
              <a:gd name="connsiteY52" fmla="*/ 5676722 h 6602362"/>
              <a:gd name="connsiteX53" fmla="*/ 4357854 w 8636594"/>
              <a:gd name="connsiteY53" fmla="*/ 5649218 h 6602362"/>
              <a:gd name="connsiteX54" fmla="*/ 4391688 w 8636594"/>
              <a:gd name="connsiteY54" fmla="*/ 5621446 h 6602362"/>
              <a:gd name="connsiteX55" fmla="*/ 4425162 w 8636594"/>
              <a:gd name="connsiteY55" fmla="*/ 5593409 h 6602362"/>
              <a:gd name="connsiteX56" fmla="*/ 4458281 w 8636594"/>
              <a:gd name="connsiteY56" fmla="*/ 5565111 h 6602362"/>
              <a:gd name="connsiteX57" fmla="*/ 4491053 w 8636594"/>
              <a:gd name="connsiteY57" fmla="*/ 5536556 h 6602362"/>
              <a:gd name="connsiteX58" fmla="*/ 4523484 w 8636594"/>
              <a:gd name="connsiteY58" fmla="*/ 5507747 h 6602362"/>
              <a:gd name="connsiteX59" fmla="*/ 4555580 w 8636594"/>
              <a:gd name="connsiteY59" fmla="*/ 5478687 h 6602362"/>
              <a:gd name="connsiteX60" fmla="*/ 4587347 w 8636594"/>
              <a:gd name="connsiteY60" fmla="*/ 5449380 h 6602362"/>
              <a:gd name="connsiteX61" fmla="*/ 4618793 w 8636594"/>
              <a:gd name="connsiteY61" fmla="*/ 5419830 h 6602362"/>
              <a:gd name="connsiteX62" fmla="*/ 4649922 w 8636594"/>
              <a:gd name="connsiteY62" fmla="*/ 5390040 h 6602362"/>
              <a:gd name="connsiteX63" fmla="*/ 4680742 w 8636594"/>
              <a:gd name="connsiteY63" fmla="*/ 5360014 h 6602362"/>
              <a:gd name="connsiteX64" fmla="*/ 4711259 w 8636594"/>
              <a:gd name="connsiteY64" fmla="*/ 5329755 h 6602362"/>
              <a:gd name="connsiteX65" fmla="*/ 4741478 w 8636594"/>
              <a:gd name="connsiteY65" fmla="*/ 5299266 h 6602362"/>
              <a:gd name="connsiteX66" fmla="*/ 4771408 w 8636594"/>
              <a:gd name="connsiteY66" fmla="*/ 5268551 h 6602362"/>
              <a:gd name="connsiteX67" fmla="*/ 4801053 w 8636594"/>
              <a:gd name="connsiteY67" fmla="*/ 5237614 h 6602362"/>
              <a:gd name="connsiteX68" fmla="*/ 4830420 w 8636594"/>
              <a:gd name="connsiteY68" fmla="*/ 5206458 h 6602362"/>
              <a:gd name="connsiteX69" fmla="*/ 4859516 w 8636594"/>
              <a:gd name="connsiteY69" fmla="*/ 5175087 h 6602362"/>
              <a:gd name="connsiteX70" fmla="*/ 4888347 w 8636594"/>
              <a:gd name="connsiteY70" fmla="*/ 5143504 h 6602362"/>
              <a:gd name="connsiteX71" fmla="*/ 4916919 w 8636594"/>
              <a:gd name="connsiteY71" fmla="*/ 5111713 h 6602362"/>
              <a:gd name="connsiteX72" fmla="*/ 4945238 w 8636594"/>
              <a:gd name="connsiteY72" fmla="*/ 5079717 h 6602362"/>
              <a:gd name="connsiteX73" fmla="*/ 4973311 w 8636594"/>
              <a:gd name="connsiteY73" fmla="*/ 5047519 h 6602362"/>
              <a:gd name="connsiteX74" fmla="*/ 5001145 w 8636594"/>
              <a:gd name="connsiteY74" fmla="*/ 5015124 h 6602362"/>
              <a:gd name="connsiteX75" fmla="*/ 5028745 w 8636594"/>
              <a:gd name="connsiteY75" fmla="*/ 4982535 h 6602362"/>
              <a:gd name="connsiteX76" fmla="*/ 5056117 w 8636594"/>
              <a:gd name="connsiteY76" fmla="*/ 4949755 h 6602362"/>
              <a:gd name="connsiteX77" fmla="*/ 5083269 w 8636594"/>
              <a:gd name="connsiteY77" fmla="*/ 4916787 h 6602362"/>
              <a:gd name="connsiteX78" fmla="*/ 5110207 w 8636594"/>
              <a:gd name="connsiteY78" fmla="*/ 4883636 h 6602362"/>
              <a:gd name="connsiteX79" fmla="*/ 5136937 w 8636594"/>
              <a:gd name="connsiteY79" fmla="*/ 4850305 h 6602362"/>
              <a:gd name="connsiteX80" fmla="*/ 5163464 w 8636594"/>
              <a:gd name="connsiteY80" fmla="*/ 4816797 h 6602362"/>
              <a:gd name="connsiteX81" fmla="*/ 5215940 w 8636594"/>
              <a:gd name="connsiteY81" fmla="*/ 4749265 h 6602362"/>
              <a:gd name="connsiteX82" fmla="*/ 5267684 w 8636594"/>
              <a:gd name="connsiteY82" fmla="*/ 4681068 h 6602362"/>
              <a:gd name="connsiteX83" fmla="*/ 5318748 w 8636594"/>
              <a:gd name="connsiteY83" fmla="*/ 4612234 h 6602362"/>
              <a:gd name="connsiteX84" fmla="*/ 5369182 w 8636594"/>
              <a:gd name="connsiteY84" fmla="*/ 4542793 h 6602362"/>
              <a:gd name="connsiteX85" fmla="*/ 5419038 w 8636594"/>
              <a:gd name="connsiteY85" fmla="*/ 4472771 h 6602362"/>
              <a:gd name="connsiteX86" fmla="*/ 5468365 w 8636594"/>
              <a:gd name="connsiteY86" fmla="*/ 4402196 h 6602362"/>
              <a:gd name="connsiteX87" fmla="*/ 5517215 w 8636594"/>
              <a:gd name="connsiteY87" fmla="*/ 4331098 h 6602362"/>
              <a:gd name="connsiteX88" fmla="*/ 5565637 w 8636594"/>
              <a:gd name="connsiteY88" fmla="*/ 4259503 h 6602362"/>
              <a:gd name="connsiteX89" fmla="*/ 5613684 w 8636594"/>
              <a:gd name="connsiteY89" fmla="*/ 4187441 h 6602362"/>
              <a:gd name="connsiteX90" fmla="*/ 5685160 w 8636594"/>
              <a:gd name="connsiteY90" fmla="*/ 4078531 h 6602362"/>
              <a:gd name="connsiteX91" fmla="*/ 5756074 w 8636594"/>
              <a:gd name="connsiteY91" fmla="*/ 3968727 h 6602362"/>
              <a:gd name="connsiteX92" fmla="*/ 5873483 w 8636594"/>
              <a:gd name="connsiteY92" fmla="*/ 3783989 h 6602362"/>
              <a:gd name="connsiteX93" fmla="*/ 6203209 w 8636594"/>
              <a:gd name="connsiteY93" fmla="*/ 3258640 h 6602362"/>
              <a:gd name="connsiteX94" fmla="*/ 6299430 w 8636594"/>
              <a:gd name="connsiteY94" fmla="*/ 3107321 h 6602362"/>
              <a:gd name="connsiteX95" fmla="*/ 6372650 w 8636594"/>
              <a:gd name="connsiteY95" fmla="*/ 2993735 h 6602362"/>
              <a:gd name="connsiteX96" fmla="*/ 6453197 w 8636594"/>
              <a:gd name="connsiteY96" fmla="*/ 2869788 h 6602362"/>
              <a:gd name="connsiteX97" fmla="*/ 6564167 w 8636594"/>
              <a:gd name="connsiteY97" fmla="*/ 2696807 h 6602362"/>
              <a:gd name="connsiteX98" fmla="*/ 6976233 w 8636594"/>
              <a:gd name="connsiteY98" fmla="*/ 2045274 h 6602362"/>
              <a:gd name="connsiteX99" fmla="*/ 7086755 w 8636594"/>
              <a:gd name="connsiteY99" fmla="*/ 1872743 h 6602362"/>
              <a:gd name="connsiteX100" fmla="*/ 7170279 w 8636594"/>
              <a:gd name="connsiteY100" fmla="*/ 1744202 h 6602362"/>
              <a:gd name="connsiteX101" fmla="*/ 7226351 w 8636594"/>
              <a:gd name="connsiteY101" fmla="*/ 1659017 h 6602362"/>
              <a:gd name="connsiteX102" fmla="*/ 7282789 w 8636594"/>
              <a:gd name="connsiteY102" fmla="*/ 1574303 h 6602362"/>
              <a:gd name="connsiteX103" fmla="*/ 7339643 w 8636594"/>
              <a:gd name="connsiteY103" fmla="*/ 1490113 h 6602362"/>
              <a:gd name="connsiteX104" fmla="*/ 7396957 w 8636594"/>
              <a:gd name="connsiteY104" fmla="*/ 1406503 h 6602362"/>
              <a:gd name="connsiteX105" fmla="*/ 7454781 w 8636594"/>
              <a:gd name="connsiteY105" fmla="*/ 1323526 h 6602362"/>
              <a:gd name="connsiteX106" fmla="*/ 7513161 w 8636594"/>
              <a:gd name="connsiteY106" fmla="*/ 1241237 h 6602362"/>
              <a:gd name="connsiteX107" fmla="*/ 7572144 w 8636594"/>
              <a:gd name="connsiteY107" fmla="*/ 1159689 h 6602362"/>
              <a:gd name="connsiteX108" fmla="*/ 7601877 w 8636594"/>
              <a:gd name="connsiteY108" fmla="*/ 1119210 h 6602362"/>
              <a:gd name="connsiteX109" fmla="*/ 7631779 w 8636594"/>
              <a:gd name="connsiteY109" fmla="*/ 1078937 h 6602362"/>
              <a:gd name="connsiteX110" fmla="*/ 7661855 w 8636594"/>
              <a:gd name="connsiteY110" fmla="*/ 1038876 h 6602362"/>
              <a:gd name="connsiteX111" fmla="*/ 7692111 w 8636594"/>
              <a:gd name="connsiteY111" fmla="*/ 999035 h 6602362"/>
              <a:gd name="connsiteX112" fmla="*/ 7722554 w 8636594"/>
              <a:gd name="connsiteY112" fmla="*/ 959419 h 6602362"/>
              <a:gd name="connsiteX113" fmla="*/ 7753190 w 8636594"/>
              <a:gd name="connsiteY113" fmla="*/ 920037 h 6602362"/>
              <a:gd name="connsiteX114" fmla="*/ 7784023 w 8636594"/>
              <a:gd name="connsiteY114" fmla="*/ 880894 h 6602362"/>
              <a:gd name="connsiteX115" fmla="*/ 7815061 w 8636594"/>
              <a:gd name="connsiteY115" fmla="*/ 841997 h 6602362"/>
              <a:gd name="connsiteX116" fmla="*/ 7846308 w 8636594"/>
              <a:gd name="connsiteY116" fmla="*/ 803354 h 6602362"/>
              <a:gd name="connsiteX117" fmla="*/ 7877772 w 8636594"/>
              <a:gd name="connsiteY117" fmla="*/ 764970 h 6602362"/>
              <a:gd name="connsiteX118" fmla="*/ 7909458 w 8636594"/>
              <a:gd name="connsiteY118" fmla="*/ 726853 h 6602362"/>
              <a:gd name="connsiteX119" fmla="*/ 7941371 w 8636594"/>
              <a:gd name="connsiteY119" fmla="*/ 689010 h 6602362"/>
              <a:gd name="connsiteX120" fmla="*/ 7973518 w 8636594"/>
              <a:gd name="connsiteY120" fmla="*/ 651447 h 6602362"/>
              <a:gd name="connsiteX121" fmla="*/ 8005905 w 8636594"/>
              <a:gd name="connsiteY121" fmla="*/ 614171 h 6602362"/>
              <a:gd name="connsiteX122" fmla="*/ 8038538 w 8636594"/>
              <a:gd name="connsiteY122" fmla="*/ 577189 h 6602362"/>
              <a:gd name="connsiteX123" fmla="*/ 8071421 w 8636594"/>
              <a:gd name="connsiteY123" fmla="*/ 540507 h 6602362"/>
              <a:gd name="connsiteX124" fmla="*/ 8104563 w 8636594"/>
              <a:gd name="connsiteY124" fmla="*/ 504132 h 6602362"/>
              <a:gd name="connsiteX125" fmla="*/ 8137967 w 8636594"/>
              <a:gd name="connsiteY125" fmla="*/ 468072 h 6602362"/>
              <a:gd name="connsiteX126" fmla="*/ 8171641 w 8636594"/>
              <a:gd name="connsiteY126" fmla="*/ 432332 h 6602362"/>
              <a:gd name="connsiteX127" fmla="*/ 8205590 w 8636594"/>
              <a:gd name="connsiteY127" fmla="*/ 396920 h 6602362"/>
              <a:gd name="connsiteX128" fmla="*/ 8239820 w 8636594"/>
              <a:gd name="connsiteY128" fmla="*/ 361843 h 6602362"/>
              <a:gd name="connsiteX129" fmla="*/ 8274337 w 8636594"/>
              <a:gd name="connsiteY129" fmla="*/ 327107 h 6602362"/>
              <a:gd name="connsiteX130" fmla="*/ 8309147 w 8636594"/>
              <a:gd name="connsiteY130" fmla="*/ 292718 h 6602362"/>
              <a:gd name="connsiteX131" fmla="*/ 8344256 w 8636594"/>
              <a:gd name="connsiteY131" fmla="*/ 258685 h 6602362"/>
              <a:gd name="connsiteX132" fmla="*/ 8379669 w 8636594"/>
              <a:gd name="connsiteY132" fmla="*/ 225013 h 6602362"/>
              <a:gd name="connsiteX133" fmla="*/ 8415394 w 8636594"/>
              <a:gd name="connsiteY133" fmla="*/ 191709 h 6602362"/>
              <a:gd name="connsiteX134" fmla="*/ 8451434 w 8636594"/>
              <a:gd name="connsiteY134" fmla="*/ 158780 h 6602362"/>
              <a:gd name="connsiteX135" fmla="*/ 8487798 w 8636594"/>
              <a:gd name="connsiteY135" fmla="*/ 126233 h 6602362"/>
              <a:gd name="connsiteX136" fmla="*/ 8524489 w 8636594"/>
              <a:gd name="connsiteY136" fmla="*/ 94075 h 6602362"/>
              <a:gd name="connsiteX137" fmla="*/ 8561515 w 8636594"/>
              <a:gd name="connsiteY137" fmla="*/ 62312 h 6602362"/>
              <a:gd name="connsiteX138" fmla="*/ 8598881 w 8636594"/>
              <a:gd name="connsiteY138" fmla="*/ 30951 h 6602362"/>
              <a:gd name="connsiteX139" fmla="*/ 8636594 w 8636594"/>
              <a:gd name="connsiteY139" fmla="*/ 0 h 6602362"/>
              <a:gd name="connsiteX0" fmla="*/ 8636594 w 8636594"/>
              <a:gd name="connsiteY0" fmla="*/ 0 h 6591417"/>
              <a:gd name="connsiteX1" fmla="*/ 5293 w 8636594"/>
              <a:gd name="connsiteY1" fmla="*/ 0 h 6591417"/>
              <a:gd name="connsiteX2" fmla="*/ 0 w 8636594"/>
              <a:gd name="connsiteY2" fmla="*/ 5587843 h 6591417"/>
              <a:gd name="connsiteX3" fmla="*/ 1594033 w 8636594"/>
              <a:gd name="connsiteY3" fmla="*/ 5600057 h 6591417"/>
              <a:gd name="connsiteX4" fmla="*/ 1686068 w 8636594"/>
              <a:gd name="connsiteY4" fmla="*/ 5599745 h 6591417"/>
              <a:gd name="connsiteX5" fmla="*/ 2244569 w 8636594"/>
              <a:gd name="connsiteY5" fmla="*/ 6591417 h 6591417"/>
              <a:gd name="connsiteX6" fmla="*/ 2302482 w 8636594"/>
              <a:gd name="connsiteY6" fmla="*/ 6580040 h 6591417"/>
              <a:gd name="connsiteX7" fmla="*/ 2359737 w 8636594"/>
              <a:gd name="connsiteY7" fmla="*/ 6568233 h 6591417"/>
              <a:gd name="connsiteX8" fmla="*/ 2416341 w 8636594"/>
              <a:gd name="connsiteY8" fmla="*/ 6555999 h 6591417"/>
              <a:gd name="connsiteX9" fmla="*/ 2472299 w 8636594"/>
              <a:gd name="connsiteY9" fmla="*/ 6543344 h 6591417"/>
              <a:gd name="connsiteX10" fmla="*/ 2527618 w 8636594"/>
              <a:gd name="connsiteY10" fmla="*/ 6530269 h 6591417"/>
              <a:gd name="connsiteX11" fmla="*/ 2582304 w 8636594"/>
              <a:gd name="connsiteY11" fmla="*/ 6516778 h 6591417"/>
              <a:gd name="connsiteX12" fmla="*/ 2636364 w 8636594"/>
              <a:gd name="connsiteY12" fmla="*/ 6502876 h 6591417"/>
              <a:gd name="connsiteX13" fmla="*/ 2689804 w 8636594"/>
              <a:gd name="connsiteY13" fmla="*/ 6488565 h 6591417"/>
              <a:gd name="connsiteX14" fmla="*/ 2742629 w 8636594"/>
              <a:gd name="connsiteY14" fmla="*/ 6473849 h 6591417"/>
              <a:gd name="connsiteX15" fmla="*/ 2794848 w 8636594"/>
              <a:gd name="connsiteY15" fmla="*/ 6458731 h 6591417"/>
              <a:gd name="connsiteX16" fmla="*/ 2846466 w 8636594"/>
              <a:gd name="connsiteY16" fmla="*/ 6443216 h 6591417"/>
              <a:gd name="connsiteX17" fmla="*/ 2897488 w 8636594"/>
              <a:gd name="connsiteY17" fmla="*/ 6427305 h 6591417"/>
              <a:gd name="connsiteX18" fmla="*/ 2947923 w 8636594"/>
              <a:gd name="connsiteY18" fmla="*/ 6411004 h 6591417"/>
              <a:gd name="connsiteX19" fmla="*/ 2997775 w 8636594"/>
              <a:gd name="connsiteY19" fmla="*/ 6394316 h 6591417"/>
              <a:gd name="connsiteX20" fmla="*/ 3047052 w 8636594"/>
              <a:gd name="connsiteY20" fmla="*/ 6377243 h 6591417"/>
              <a:gd name="connsiteX21" fmla="*/ 3095759 w 8636594"/>
              <a:gd name="connsiteY21" fmla="*/ 6359791 h 6591417"/>
              <a:gd name="connsiteX22" fmla="*/ 3143903 w 8636594"/>
              <a:gd name="connsiteY22" fmla="*/ 6341961 h 6591417"/>
              <a:gd name="connsiteX23" fmla="*/ 3191491 w 8636594"/>
              <a:gd name="connsiteY23" fmla="*/ 6323757 h 6591417"/>
              <a:gd name="connsiteX24" fmla="*/ 3238528 w 8636594"/>
              <a:gd name="connsiteY24" fmla="*/ 6305184 h 6591417"/>
              <a:gd name="connsiteX25" fmla="*/ 3285021 w 8636594"/>
              <a:gd name="connsiteY25" fmla="*/ 6286245 h 6591417"/>
              <a:gd name="connsiteX26" fmla="*/ 3330977 w 8636594"/>
              <a:gd name="connsiteY26" fmla="*/ 6266942 h 6591417"/>
              <a:gd name="connsiteX27" fmla="*/ 3376401 w 8636594"/>
              <a:gd name="connsiteY27" fmla="*/ 6247281 h 6591417"/>
              <a:gd name="connsiteX28" fmla="*/ 3421300 w 8636594"/>
              <a:gd name="connsiteY28" fmla="*/ 6227263 h 6591417"/>
              <a:gd name="connsiteX29" fmla="*/ 3465680 w 8636594"/>
              <a:gd name="connsiteY29" fmla="*/ 6206893 h 6591417"/>
              <a:gd name="connsiteX30" fmla="*/ 3509548 w 8636594"/>
              <a:gd name="connsiteY30" fmla="*/ 6186174 h 6591417"/>
              <a:gd name="connsiteX31" fmla="*/ 3552910 w 8636594"/>
              <a:gd name="connsiteY31" fmla="*/ 6165110 h 6591417"/>
              <a:gd name="connsiteX32" fmla="*/ 3595773 w 8636594"/>
              <a:gd name="connsiteY32" fmla="*/ 6143704 h 6591417"/>
              <a:gd name="connsiteX33" fmla="*/ 3638142 w 8636594"/>
              <a:gd name="connsiteY33" fmla="*/ 6121960 h 6591417"/>
              <a:gd name="connsiteX34" fmla="*/ 3680024 w 8636594"/>
              <a:gd name="connsiteY34" fmla="*/ 6099881 h 6591417"/>
              <a:gd name="connsiteX35" fmla="*/ 3721426 w 8636594"/>
              <a:gd name="connsiteY35" fmla="*/ 6077471 h 6591417"/>
              <a:gd name="connsiteX36" fmla="*/ 3762353 w 8636594"/>
              <a:gd name="connsiteY36" fmla="*/ 6054733 h 6591417"/>
              <a:gd name="connsiteX37" fmla="*/ 3802812 w 8636594"/>
              <a:gd name="connsiteY37" fmla="*/ 6031671 h 6591417"/>
              <a:gd name="connsiteX38" fmla="*/ 3842810 w 8636594"/>
              <a:gd name="connsiteY38" fmla="*/ 6008288 h 6591417"/>
              <a:gd name="connsiteX39" fmla="*/ 3882352 w 8636594"/>
              <a:gd name="connsiteY39" fmla="*/ 5984588 h 6591417"/>
              <a:gd name="connsiteX40" fmla="*/ 3921445 w 8636594"/>
              <a:gd name="connsiteY40" fmla="*/ 5960574 h 6591417"/>
              <a:gd name="connsiteX41" fmla="*/ 3960096 w 8636594"/>
              <a:gd name="connsiteY41" fmla="*/ 5936250 h 6591417"/>
              <a:gd name="connsiteX42" fmla="*/ 3998311 w 8636594"/>
              <a:gd name="connsiteY42" fmla="*/ 5911619 h 6591417"/>
              <a:gd name="connsiteX43" fmla="*/ 4036095 w 8636594"/>
              <a:gd name="connsiteY43" fmla="*/ 5886685 h 6591417"/>
              <a:gd name="connsiteX44" fmla="*/ 4073456 w 8636594"/>
              <a:gd name="connsiteY44" fmla="*/ 5861452 h 6591417"/>
              <a:gd name="connsiteX45" fmla="*/ 4110400 w 8636594"/>
              <a:gd name="connsiteY45" fmla="*/ 5835922 h 6591417"/>
              <a:gd name="connsiteX46" fmla="*/ 4146933 w 8636594"/>
              <a:gd name="connsiteY46" fmla="*/ 5810100 h 6591417"/>
              <a:gd name="connsiteX47" fmla="*/ 4183061 w 8636594"/>
              <a:gd name="connsiteY47" fmla="*/ 5783988 h 6591417"/>
              <a:gd name="connsiteX48" fmla="*/ 4218791 w 8636594"/>
              <a:gd name="connsiteY48" fmla="*/ 5757591 h 6591417"/>
              <a:gd name="connsiteX49" fmla="*/ 4254129 w 8636594"/>
              <a:gd name="connsiteY49" fmla="*/ 5730912 h 6591417"/>
              <a:gd name="connsiteX50" fmla="*/ 4289081 w 8636594"/>
              <a:gd name="connsiteY50" fmla="*/ 5703955 h 6591417"/>
              <a:gd name="connsiteX51" fmla="*/ 4323654 w 8636594"/>
              <a:gd name="connsiteY51" fmla="*/ 5676722 h 6591417"/>
              <a:gd name="connsiteX52" fmla="*/ 4357854 w 8636594"/>
              <a:gd name="connsiteY52" fmla="*/ 5649218 h 6591417"/>
              <a:gd name="connsiteX53" fmla="*/ 4391688 w 8636594"/>
              <a:gd name="connsiteY53" fmla="*/ 5621446 h 6591417"/>
              <a:gd name="connsiteX54" fmla="*/ 4425162 w 8636594"/>
              <a:gd name="connsiteY54" fmla="*/ 5593409 h 6591417"/>
              <a:gd name="connsiteX55" fmla="*/ 4458281 w 8636594"/>
              <a:gd name="connsiteY55" fmla="*/ 5565111 h 6591417"/>
              <a:gd name="connsiteX56" fmla="*/ 4491053 w 8636594"/>
              <a:gd name="connsiteY56" fmla="*/ 5536556 h 6591417"/>
              <a:gd name="connsiteX57" fmla="*/ 4523484 w 8636594"/>
              <a:gd name="connsiteY57" fmla="*/ 5507747 h 6591417"/>
              <a:gd name="connsiteX58" fmla="*/ 4555580 w 8636594"/>
              <a:gd name="connsiteY58" fmla="*/ 5478687 h 6591417"/>
              <a:gd name="connsiteX59" fmla="*/ 4587347 w 8636594"/>
              <a:gd name="connsiteY59" fmla="*/ 5449380 h 6591417"/>
              <a:gd name="connsiteX60" fmla="*/ 4618793 w 8636594"/>
              <a:gd name="connsiteY60" fmla="*/ 5419830 h 6591417"/>
              <a:gd name="connsiteX61" fmla="*/ 4649922 w 8636594"/>
              <a:gd name="connsiteY61" fmla="*/ 5390040 h 6591417"/>
              <a:gd name="connsiteX62" fmla="*/ 4680742 w 8636594"/>
              <a:gd name="connsiteY62" fmla="*/ 5360014 h 6591417"/>
              <a:gd name="connsiteX63" fmla="*/ 4711259 w 8636594"/>
              <a:gd name="connsiteY63" fmla="*/ 5329755 h 6591417"/>
              <a:gd name="connsiteX64" fmla="*/ 4741478 w 8636594"/>
              <a:gd name="connsiteY64" fmla="*/ 5299266 h 6591417"/>
              <a:gd name="connsiteX65" fmla="*/ 4771408 w 8636594"/>
              <a:gd name="connsiteY65" fmla="*/ 5268551 h 6591417"/>
              <a:gd name="connsiteX66" fmla="*/ 4801053 w 8636594"/>
              <a:gd name="connsiteY66" fmla="*/ 5237614 h 6591417"/>
              <a:gd name="connsiteX67" fmla="*/ 4830420 w 8636594"/>
              <a:gd name="connsiteY67" fmla="*/ 5206458 h 6591417"/>
              <a:gd name="connsiteX68" fmla="*/ 4859516 w 8636594"/>
              <a:gd name="connsiteY68" fmla="*/ 5175087 h 6591417"/>
              <a:gd name="connsiteX69" fmla="*/ 4888347 w 8636594"/>
              <a:gd name="connsiteY69" fmla="*/ 5143504 h 6591417"/>
              <a:gd name="connsiteX70" fmla="*/ 4916919 w 8636594"/>
              <a:gd name="connsiteY70" fmla="*/ 5111713 h 6591417"/>
              <a:gd name="connsiteX71" fmla="*/ 4945238 w 8636594"/>
              <a:gd name="connsiteY71" fmla="*/ 5079717 h 6591417"/>
              <a:gd name="connsiteX72" fmla="*/ 4973311 w 8636594"/>
              <a:gd name="connsiteY72" fmla="*/ 5047519 h 6591417"/>
              <a:gd name="connsiteX73" fmla="*/ 5001145 w 8636594"/>
              <a:gd name="connsiteY73" fmla="*/ 5015124 h 6591417"/>
              <a:gd name="connsiteX74" fmla="*/ 5028745 w 8636594"/>
              <a:gd name="connsiteY74" fmla="*/ 4982535 h 6591417"/>
              <a:gd name="connsiteX75" fmla="*/ 5056117 w 8636594"/>
              <a:gd name="connsiteY75" fmla="*/ 4949755 h 6591417"/>
              <a:gd name="connsiteX76" fmla="*/ 5083269 w 8636594"/>
              <a:gd name="connsiteY76" fmla="*/ 4916787 h 6591417"/>
              <a:gd name="connsiteX77" fmla="*/ 5110207 w 8636594"/>
              <a:gd name="connsiteY77" fmla="*/ 4883636 h 6591417"/>
              <a:gd name="connsiteX78" fmla="*/ 5136937 w 8636594"/>
              <a:gd name="connsiteY78" fmla="*/ 4850305 h 6591417"/>
              <a:gd name="connsiteX79" fmla="*/ 5163464 w 8636594"/>
              <a:gd name="connsiteY79" fmla="*/ 4816797 h 6591417"/>
              <a:gd name="connsiteX80" fmla="*/ 5215940 w 8636594"/>
              <a:gd name="connsiteY80" fmla="*/ 4749265 h 6591417"/>
              <a:gd name="connsiteX81" fmla="*/ 5267684 w 8636594"/>
              <a:gd name="connsiteY81" fmla="*/ 4681068 h 6591417"/>
              <a:gd name="connsiteX82" fmla="*/ 5318748 w 8636594"/>
              <a:gd name="connsiteY82" fmla="*/ 4612234 h 6591417"/>
              <a:gd name="connsiteX83" fmla="*/ 5369182 w 8636594"/>
              <a:gd name="connsiteY83" fmla="*/ 4542793 h 6591417"/>
              <a:gd name="connsiteX84" fmla="*/ 5419038 w 8636594"/>
              <a:gd name="connsiteY84" fmla="*/ 4472771 h 6591417"/>
              <a:gd name="connsiteX85" fmla="*/ 5468365 w 8636594"/>
              <a:gd name="connsiteY85" fmla="*/ 4402196 h 6591417"/>
              <a:gd name="connsiteX86" fmla="*/ 5517215 w 8636594"/>
              <a:gd name="connsiteY86" fmla="*/ 4331098 h 6591417"/>
              <a:gd name="connsiteX87" fmla="*/ 5565637 w 8636594"/>
              <a:gd name="connsiteY87" fmla="*/ 4259503 h 6591417"/>
              <a:gd name="connsiteX88" fmla="*/ 5613684 w 8636594"/>
              <a:gd name="connsiteY88" fmla="*/ 4187441 h 6591417"/>
              <a:gd name="connsiteX89" fmla="*/ 5685160 w 8636594"/>
              <a:gd name="connsiteY89" fmla="*/ 4078531 h 6591417"/>
              <a:gd name="connsiteX90" fmla="*/ 5756074 w 8636594"/>
              <a:gd name="connsiteY90" fmla="*/ 3968727 h 6591417"/>
              <a:gd name="connsiteX91" fmla="*/ 5873483 w 8636594"/>
              <a:gd name="connsiteY91" fmla="*/ 3783989 h 6591417"/>
              <a:gd name="connsiteX92" fmla="*/ 6203209 w 8636594"/>
              <a:gd name="connsiteY92" fmla="*/ 3258640 h 6591417"/>
              <a:gd name="connsiteX93" fmla="*/ 6299430 w 8636594"/>
              <a:gd name="connsiteY93" fmla="*/ 3107321 h 6591417"/>
              <a:gd name="connsiteX94" fmla="*/ 6372650 w 8636594"/>
              <a:gd name="connsiteY94" fmla="*/ 2993735 h 6591417"/>
              <a:gd name="connsiteX95" fmla="*/ 6453197 w 8636594"/>
              <a:gd name="connsiteY95" fmla="*/ 2869788 h 6591417"/>
              <a:gd name="connsiteX96" fmla="*/ 6564167 w 8636594"/>
              <a:gd name="connsiteY96" fmla="*/ 2696807 h 6591417"/>
              <a:gd name="connsiteX97" fmla="*/ 6976233 w 8636594"/>
              <a:gd name="connsiteY97" fmla="*/ 2045274 h 6591417"/>
              <a:gd name="connsiteX98" fmla="*/ 7086755 w 8636594"/>
              <a:gd name="connsiteY98" fmla="*/ 1872743 h 6591417"/>
              <a:gd name="connsiteX99" fmla="*/ 7170279 w 8636594"/>
              <a:gd name="connsiteY99" fmla="*/ 1744202 h 6591417"/>
              <a:gd name="connsiteX100" fmla="*/ 7226351 w 8636594"/>
              <a:gd name="connsiteY100" fmla="*/ 1659017 h 6591417"/>
              <a:gd name="connsiteX101" fmla="*/ 7282789 w 8636594"/>
              <a:gd name="connsiteY101" fmla="*/ 1574303 h 6591417"/>
              <a:gd name="connsiteX102" fmla="*/ 7339643 w 8636594"/>
              <a:gd name="connsiteY102" fmla="*/ 1490113 h 6591417"/>
              <a:gd name="connsiteX103" fmla="*/ 7396957 w 8636594"/>
              <a:gd name="connsiteY103" fmla="*/ 1406503 h 6591417"/>
              <a:gd name="connsiteX104" fmla="*/ 7454781 w 8636594"/>
              <a:gd name="connsiteY104" fmla="*/ 1323526 h 6591417"/>
              <a:gd name="connsiteX105" fmla="*/ 7513161 w 8636594"/>
              <a:gd name="connsiteY105" fmla="*/ 1241237 h 6591417"/>
              <a:gd name="connsiteX106" fmla="*/ 7572144 w 8636594"/>
              <a:gd name="connsiteY106" fmla="*/ 1159689 h 6591417"/>
              <a:gd name="connsiteX107" fmla="*/ 7601877 w 8636594"/>
              <a:gd name="connsiteY107" fmla="*/ 1119210 h 6591417"/>
              <a:gd name="connsiteX108" fmla="*/ 7631779 w 8636594"/>
              <a:gd name="connsiteY108" fmla="*/ 1078937 h 6591417"/>
              <a:gd name="connsiteX109" fmla="*/ 7661855 w 8636594"/>
              <a:gd name="connsiteY109" fmla="*/ 1038876 h 6591417"/>
              <a:gd name="connsiteX110" fmla="*/ 7692111 w 8636594"/>
              <a:gd name="connsiteY110" fmla="*/ 999035 h 6591417"/>
              <a:gd name="connsiteX111" fmla="*/ 7722554 w 8636594"/>
              <a:gd name="connsiteY111" fmla="*/ 959419 h 6591417"/>
              <a:gd name="connsiteX112" fmla="*/ 7753190 w 8636594"/>
              <a:gd name="connsiteY112" fmla="*/ 920037 h 6591417"/>
              <a:gd name="connsiteX113" fmla="*/ 7784023 w 8636594"/>
              <a:gd name="connsiteY113" fmla="*/ 880894 h 6591417"/>
              <a:gd name="connsiteX114" fmla="*/ 7815061 w 8636594"/>
              <a:gd name="connsiteY114" fmla="*/ 841997 h 6591417"/>
              <a:gd name="connsiteX115" fmla="*/ 7846308 w 8636594"/>
              <a:gd name="connsiteY115" fmla="*/ 803354 h 6591417"/>
              <a:gd name="connsiteX116" fmla="*/ 7877772 w 8636594"/>
              <a:gd name="connsiteY116" fmla="*/ 764970 h 6591417"/>
              <a:gd name="connsiteX117" fmla="*/ 7909458 w 8636594"/>
              <a:gd name="connsiteY117" fmla="*/ 726853 h 6591417"/>
              <a:gd name="connsiteX118" fmla="*/ 7941371 w 8636594"/>
              <a:gd name="connsiteY118" fmla="*/ 689010 h 6591417"/>
              <a:gd name="connsiteX119" fmla="*/ 7973518 w 8636594"/>
              <a:gd name="connsiteY119" fmla="*/ 651447 h 6591417"/>
              <a:gd name="connsiteX120" fmla="*/ 8005905 w 8636594"/>
              <a:gd name="connsiteY120" fmla="*/ 614171 h 6591417"/>
              <a:gd name="connsiteX121" fmla="*/ 8038538 w 8636594"/>
              <a:gd name="connsiteY121" fmla="*/ 577189 h 6591417"/>
              <a:gd name="connsiteX122" fmla="*/ 8071421 w 8636594"/>
              <a:gd name="connsiteY122" fmla="*/ 540507 h 6591417"/>
              <a:gd name="connsiteX123" fmla="*/ 8104563 w 8636594"/>
              <a:gd name="connsiteY123" fmla="*/ 504132 h 6591417"/>
              <a:gd name="connsiteX124" fmla="*/ 8137967 w 8636594"/>
              <a:gd name="connsiteY124" fmla="*/ 468072 h 6591417"/>
              <a:gd name="connsiteX125" fmla="*/ 8171641 w 8636594"/>
              <a:gd name="connsiteY125" fmla="*/ 432332 h 6591417"/>
              <a:gd name="connsiteX126" fmla="*/ 8205590 w 8636594"/>
              <a:gd name="connsiteY126" fmla="*/ 396920 h 6591417"/>
              <a:gd name="connsiteX127" fmla="*/ 8239820 w 8636594"/>
              <a:gd name="connsiteY127" fmla="*/ 361843 h 6591417"/>
              <a:gd name="connsiteX128" fmla="*/ 8274337 w 8636594"/>
              <a:gd name="connsiteY128" fmla="*/ 327107 h 6591417"/>
              <a:gd name="connsiteX129" fmla="*/ 8309147 w 8636594"/>
              <a:gd name="connsiteY129" fmla="*/ 292718 h 6591417"/>
              <a:gd name="connsiteX130" fmla="*/ 8344256 w 8636594"/>
              <a:gd name="connsiteY130" fmla="*/ 258685 h 6591417"/>
              <a:gd name="connsiteX131" fmla="*/ 8379669 w 8636594"/>
              <a:gd name="connsiteY131" fmla="*/ 225013 h 6591417"/>
              <a:gd name="connsiteX132" fmla="*/ 8415394 w 8636594"/>
              <a:gd name="connsiteY132" fmla="*/ 191709 h 6591417"/>
              <a:gd name="connsiteX133" fmla="*/ 8451434 w 8636594"/>
              <a:gd name="connsiteY133" fmla="*/ 158780 h 6591417"/>
              <a:gd name="connsiteX134" fmla="*/ 8487798 w 8636594"/>
              <a:gd name="connsiteY134" fmla="*/ 126233 h 6591417"/>
              <a:gd name="connsiteX135" fmla="*/ 8524489 w 8636594"/>
              <a:gd name="connsiteY135" fmla="*/ 94075 h 6591417"/>
              <a:gd name="connsiteX136" fmla="*/ 8561515 w 8636594"/>
              <a:gd name="connsiteY136" fmla="*/ 62312 h 6591417"/>
              <a:gd name="connsiteX137" fmla="*/ 8598881 w 8636594"/>
              <a:gd name="connsiteY137" fmla="*/ 30951 h 6591417"/>
              <a:gd name="connsiteX138" fmla="*/ 8636594 w 8636594"/>
              <a:gd name="connsiteY138" fmla="*/ 0 h 6591417"/>
              <a:gd name="connsiteX0" fmla="*/ 8636594 w 8636594"/>
              <a:gd name="connsiteY0" fmla="*/ 0 h 6580040"/>
              <a:gd name="connsiteX1" fmla="*/ 5293 w 8636594"/>
              <a:gd name="connsiteY1" fmla="*/ 0 h 6580040"/>
              <a:gd name="connsiteX2" fmla="*/ 0 w 8636594"/>
              <a:gd name="connsiteY2" fmla="*/ 5587843 h 6580040"/>
              <a:gd name="connsiteX3" fmla="*/ 1594033 w 8636594"/>
              <a:gd name="connsiteY3" fmla="*/ 5600057 h 6580040"/>
              <a:gd name="connsiteX4" fmla="*/ 1686068 w 8636594"/>
              <a:gd name="connsiteY4" fmla="*/ 5599745 h 6580040"/>
              <a:gd name="connsiteX5" fmla="*/ 2302482 w 8636594"/>
              <a:gd name="connsiteY5" fmla="*/ 6580040 h 6580040"/>
              <a:gd name="connsiteX6" fmla="*/ 2359737 w 8636594"/>
              <a:gd name="connsiteY6" fmla="*/ 6568233 h 6580040"/>
              <a:gd name="connsiteX7" fmla="*/ 2416341 w 8636594"/>
              <a:gd name="connsiteY7" fmla="*/ 6555999 h 6580040"/>
              <a:gd name="connsiteX8" fmla="*/ 2472299 w 8636594"/>
              <a:gd name="connsiteY8" fmla="*/ 6543344 h 6580040"/>
              <a:gd name="connsiteX9" fmla="*/ 2527618 w 8636594"/>
              <a:gd name="connsiteY9" fmla="*/ 6530269 h 6580040"/>
              <a:gd name="connsiteX10" fmla="*/ 2582304 w 8636594"/>
              <a:gd name="connsiteY10" fmla="*/ 6516778 h 6580040"/>
              <a:gd name="connsiteX11" fmla="*/ 2636364 w 8636594"/>
              <a:gd name="connsiteY11" fmla="*/ 6502876 h 6580040"/>
              <a:gd name="connsiteX12" fmla="*/ 2689804 w 8636594"/>
              <a:gd name="connsiteY12" fmla="*/ 6488565 h 6580040"/>
              <a:gd name="connsiteX13" fmla="*/ 2742629 w 8636594"/>
              <a:gd name="connsiteY13" fmla="*/ 6473849 h 6580040"/>
              <a:gd name="connsiteX14" fmla="*/ 2794848 w 8636594"/>
              <a:gd name="connsiteY14" fmla="*/ 6458731 h 6580040"/>
              <a:gd name="connsiteX15" fmla="*/ 2846466 w 8636594"/>
              <a:gd name="connsiteY15" fmla="*/ 6443216 h 6580040"/>
              <a:gd name="connsiteX16" fmla="*/ 2897488 w 8636594"/>
              <a:gd name="connsiteY16" fmla="*/ 6427305 h 6580040"/>
              <a:gd name="connsiteX17" fmla="*/ 2947923 w 8636594"/>
              <a:gd name="connsiteY17" fmla="*/ 6411004 h 6580040"/>
              <a:gd name="connsiteX18" fmla="*/ 2997775 w 8636594"/>
              <a:gd name="connsiteY18" fmla="*/ 6394316 h 6580040"/>
              <a:gd name="connsiteX19" fmla="*/ 3047052 w 8636594"/>
              <a:gd name="connsiteY19" fmla="*/ 6377243 h 6580040"/>
              <a:gd name="connsiteX20" fmla="*/ 3095759 w 8636594"/>
              <a:gd name="connsiteY20" fmla="*/ 6359791 h 6580040"/>
              <a:gd name="connsiteX21" fmla="*/ 3143903 w 8636594"/>
              <a:gd name="connsiteY21" fmla="*/ 6341961 h 6580040"/>
              <a:gd name="connsiteX22" fmla="*/ 3191491 w 8636594"/>
              <a:gd name="connsiteY22" fmla="*/ 6323757 h 6580040"/>
              <a:gd name="connsiteX23" fmla="*/ 3238528 w 8636594"/>
              <a:gd name="connsiteY23" fmla="*/ 6305184 h 6580040"/>
              <a:gd name="connsiteX24" fmla="*/ 3285021 w 8636594"/>
              <a:gd name="connsiteY24" fmla="*/ 6286245 h 6580040"/>
              <a:gd name="connsiteX25" fmla="*/ 3330977 w 8636594"/>
              <a:gd name="connsiteY25" fmla="*/ 6266942 h 6580040"/>
              <a:gd name="connsiteX26" fmla="*/ 3376401 w 8636594"/>
              <a:gd name="connsiteY26" fmla="*/ 6247281 h 6580040"/>
              <a:gd name="connsiteX27" fmla="*/ 3421300 w 8636594"/>
              <a:gd name="connsiteY27" fmla="*/ 6227263 h 6580040"/>
              <a:gd name="connsiteX28" fmla="*/ 3465680 w 8636594"/>
              <a:gd name="connsiteY28" fmla="*/ 6206893 h 6580040"/>
              <a:gd name="connsiteX29" fmla="*/ 3509548 w 8636594"/>
              <a:gd name="connsiteY29" fmla="*/ 6186174 h 6580040"/>
              <a:gd name="connsiteX30" fmla="*/ 3552910 w 8636594"/>
              <a:gd name="connsiteY30" fmla="*/ 6165110 h 6580040"/>
              <a:gd name="connsiteX31" fmla="*/ 3595773 w 8636594"/>
              <a:gd name="connsiteY31" fmla="*/ 6143704 h 6580040"/>
              <a:gd name="connsiteX32" fmla="*/ 3638142 w 8636594"/>
              <a:gd name="connsiteY32" fmla="*/ 6121960 h 6580040"/>
              <a:gd name="connsiteX33" fmla="*/ 3680024 w 8636594"/>
              <a:gd name="connsiteY33" fmla="*/ 6099881 h 6580040"/>
              <a:gd name="connsiteX34" fmla="*/ 3721426 w 8636594"/>
              <a:gd name="connsiteY34" fmla="*/ 6077471 h 6580040"/>
              <a:gd name="connsiteX35" fmla="*/ 3762353 w 8636594"/>
              <a:gd name="connsiteY35" fmla="*/ 6054733 h 6580040"/>
              <a:gd name="connsiteX36" fmla="*/ 3802812 w 8636594"/>
              <a:gd name="connsiteY36" fmla="*/ 6031671 h 6580040"/>
              <a:gd name="connsiteX37" fmla="*/ 3842810 w 8636594"/>
              <a:gd name="connsiteY37" fmla="*/ 6008288 h 6580040"/>
              <a:gd name="connsiteX38" fmla="*/ 3882352 w 8636594"/>
              <a:gd name="connsiteY38" fmla="*/ 5984588 h 6580040"/>
              <a:gd name="connsiteX39" fmla="*/ 3921445 w 8636594"/>
              <a:gd name="connsiteY39" fmla="*/ 5960574 h 6580040"/>
              <a:gd name="connsiteX40" fmla="*/ 3960096 w 8636594"/>
              <a:gd name="connsiteY40" fmla="*/ 5936250 h 6580040"/>
              <a:gd name="connsiteX41" fmla="*/ 3998311 w 8636594"/>
              <a:gd name="connsiteY41" fmla="*/ 5911619 h 6580040"/>
              <a:gd name="connsiteX42" fmla="*/ 4036095 w 8636594"/>
              <a:gd name="connsiteY42" fmla="*/ 5886685 h 6580040"/>
              <a:gd name="connsiteX43" fmla="*/ 4073456 w 8636594"/>
              <a:gd name="connsiteY43" fmla="*/ 5861452 h 6580040"/>
              <a:gd name="connsiteX44" fmla="*/ 4110400 w 8636594"/>
              <a:gd name="connsiteY44" fmla="*/ 5835922 h 6580040"/>
              <a:gd name="connsiteX45" fmla="*/ 4146933 w 8636594"/>
              <a:gd name="connsiteY45" fmla="*/ 5810100 h 6580040"/>
              <a:gd name="connsiteX46" fmla="*/ 4183061 w 8636594"/>
              <a:gd name="connsiteY46" fmla="*/ 5783988 h 6580040"/>
              <a:gd name="connsiteX47" fmla="*/ 4218791 w 8636594"/>
              <a:gd name="connsiteY47" fmla="*/ 5757591 h 6580040"/>
              <a:gd name="connsiteX48" fmla="*/ 4254129 w 8636594"/>
              <a:gd name="connsiteY48" fmla="*/ 5730912 h 6580040"/>
              <a:gd name="connsiteX49" fmla="*/ 4289081 w 8636594"/>
              <a:gd name="connsiteY49" fmla="*/ 5703955 h 6580040"/>
              <a:gd name="connsiteX50" fmla="*/ 4323654 w 8636594"/>
              <a:gd name="connsiteY50" fmla="*/ 5676722 h 6580040"/>
              <a:gd name="connsiteX51" fmla="*/ 4357854 w 8636594"/>
              <a:gd name="connsiteY51" fmla="*/ 5649218 h 6580040"/>
              <a:gd name="connsiteX52" fmla="*/ 4391688 w 8636594"/>
              <a:gd name="connsiteY52" fmla="*/ 5621446 h 6580040"/>
              <a:gd name="connsiteX53" fmla="*/ 4425162 w 8636594"/>
              <a:gd name="connsiteY53" fmla="*/ 5593409 h 6580040"/>
              <a:gd name="connsiteX54" fmla="*/ 4458281 w 8636594"/>
              <a:gd name="connsiteY54" fmla="*/ 5565111 h 6580040"/>
              <a:gd name="connsiteX55" fmla="*/ 4491053 w 8636594"/>
              <a:gd name="connsiteY55" fmla="*/ 5536556 h 6580040"/>
              <a:gd name="connsiteX56" fmla="*/ 4523484 w 8636594"/>
              <a:gd name="connsiteY56" fmla="*/ 5507747 h 6580040"/>
              <a:gd name="connsiteX57" fmla="*/ 4555580 w 8636594"/>
              <a:gd name="connsiteY57" fmla="*/ 5478687 h 6580040"/>
              <a:gd name="connsiteX58" fmla="*/ 4587347 w 8636594"/>
              <a:gd name="connsiteY58" fmla="*/ 5449380 h 6580040"/>
              <a:gd name="connsiteX59" fmla="*/ 4618793 w 8636594"/>
              <a:gd name="connsiteY59" fmla="*/ 5419830 h 6580040"/>
              <a:gd name="connsiteX60" fmla="*/ 4649922 w 8636594"/>
              <a:gd name="connsiteY60" fmla="*/ 5390040 h 6580040"/>
              <a:gd name="connsiteX61" fmla="*/ 4680742 w 8636594"/>
              <a:gd name="connsiteY61" fmla="*/ 5360014 h 6580040"/>
              <a:gd name="connsiteX62" fmla="*/ 4711259 w 8636594"/>
              <a:gd name="connsiteY62" fmla="*/ 5329755 h 6580040"/>
              <a:gd name="connsiteX63" fmla="*/ 4741478 w 8636594"/>
              <a:gd name="connsiteY63" fmla="*/ 5299266 h 6580040"/>
              <a:gd name="connsiteX64" fmla="*/ 4771408 w 8636594"/>
              <a:gd name="connsiteY64" fmla="*/ 5268551 h 6580040"/>
              <a:gd name="connsiteX65" fmla="*/ 4801053 w 8636594"/>
              <a:gd name="connsiteY65" fmla="*/ 5237614 h 6580040"/>
              <a:gd name="connsiteX66" fmla="*/ 4830420 w 8636594"/>
              <a:gd name="connsiteY66" fmla="*/ 5206458 h 6580040"/>
              <a:gd name="connsiteX67" fmla="*/ 4859516 w 8636594"/>
              <a:gd name="connsiteY67" fmla="*/ 5175087 h 6580040"/>
              <a:gd name="connsiteX68" fmla="*/ 4888347 w 8636594"/>
              <a:gd name="connsiteY68" fmla="*/ 5143504 h 6580040"/>
              <a:gd name="connsiteX69" fmla="*/ 4916919 w 8636594"/>
              <a:gd name="connsiteY69" fmla="*/ 5111713 h 6580040"/>
              <a:gd name="connsiteX70" fmla="*/ 4945238 w 8636594"/>
              <a:gd name="connsiteY70" fmla="*/ 5079717 h 6580040"/>
              <a:gd name="connsiteX71" fmla="*/ 4973311 w 8636594"/>
              <a:gd name="connsiteY71" fmla="*/ 5047519 h 6580040"/>
              <a:gd name="connsiteX72" fmla="*/ 5001145 w 8636594"/>
              <a:gd name="connsiteY72" fmla="*/ 5015124 h 6580040"/>
              <a:gd name="connsiteX73" fmla="*/ 5028745 w 8636594"/>
              <a:gd name="connsiteY73" fmla="*/ 4982535 h 6580040"/>
              <a:gd name="connsiteX74" fmla="*/ 5056117 w 8636594"/>
              <a:gd name="connsiteY74" fmla="*/ 4949755 h 6580040"/>
              <a:gd name="connsiteX75" fmla="*/ 5083269 w 8636594"/>
              <a:gd name="connsiteY75" fmla="*/ 4916787 h 6580040"/>
              <a:gd name="connsiteX76" fmla="*/ 5110207 w 8636594"/>
              <a:gd name="connsiteY76" fmla="*/ 4883636 h 6580040"/>
              <a:gd name="connsiteX77" fmla="*/ 5136937 w 8636594"/>
              <a:gd name="connsiteY77" fmla="*/ 4850305 h 6580040"/>
              <a:gd name="connsiteX78" fmla="*/ 5163464 w 8636594"/>
              <a:gd name="connsiteY78" fmla="*/ 4816797 h 6580040"/>
              <a:gd name="connsiteX79" fmla="*/ 5215940 w 8636594"/>
              <a:gd name="connsiteY79" fmla="*/ 4749265 h 6580040"/>
              <a:gd name="connsiteX80" fmla="*/ 5267684 w 8636594"/>
              <a:gd name="connsiteY80" fmla="*/ 4681068 h 6580040"/>
              <a:gd name="connsiteX81" fmla="*/ 5318748 w 8636594"/>
              <a:gd name="connsiteY81" fmla="*/ 4612234 h 6580040"/>
              <a:gd name="connsiteX82" fmla="*/ 5369182 w 8636594"/>
              <a:gd name="connsiteY82" fmla="*/ 4542793 h 6580040"/>
              <a:gd name="connsiteX83" fmla="*/ 5419038 w 8636594"/>
              <a:gd name="connsiteY83" fmla="*/ 4472771 h 6580040"/>
              <a:gd name="connsiteX84" fmla="*/ 5468365 w 8636594"/>
              <a:gd name="connsiteY84" fmla="*/ 4402196 h 6580040"/>
              <a:gd name="connsiteX85" fmla="*/ 5517215 w 8636594"/>
              <a:gd name="connsiteY85" fmla="*/ 4331098 h 6580040"/>
              <a:gd name="connsiteX86" fmla="*/ 5565637 w 8636594"/>
              <a:gd name="connsiteY86" fmla="*/ 4259503 h 6580040"/>
              <a:gd name="connsiteX87" fmla="*/ 5613684 w 8636594"/>
              <a:gd name="connsiteY87" fmla="*/ 4187441 h 6580040"/>
              <a:gd name="connsiteX88" fmla="*/ 5685160 w 8636594"/>
              <a:gd name="connsiteY88" fmla="*/ 4078531 h 6580040"/>
              <a:gd name="connsiteX89" fmla="*/ 5756074 w 8636594"/>
              <a:gd name="connsiteY89" fmla="*/ 3968727 h 6580040"/>
              <a:gd name="connsiteX90" fmla="*/ 5873483 w 8636594"/>
              <a:gd name="connsiteY90" fmla="*/ 3783989 h 6580040"/>
              <a:gd name="connsiteX91" fmla="*/ 6203209 w 8636594"/>
              <a:gd name="connsiteY91" fmla="*/ 3258640 h 6580040"/>
              <a:gd name="connsiteX92" fmla="*/ 6299430 w 8636594"/>
              <a:gd name="connsiteY92" fmla="*/ 3107321 h 6580040"/>
              <a:gd name="connsiteX93" fmla="*/ 6372650 w 8636594"/>
              <a:gd name="connsiteY93" fmla="*/ 2993735 h 6580040"/>
              <a:gd name="connsiteX94" fmla="*/ 6453197 w 8636594"/>
              <a:gd name="connsiteY94" fmla="*/ 2869788 h 6580040"/>
              <a:gd name="connsiteX95" fmla="*/ 6564167 w 8636594"/>
              <a:gd name="connsiteY95" fmla="*/ 2696807 h 6580040"/>
              <a:gd name="connsiteX96" fmla="*/ 6976233 w 8636594"/>
              <a:gd name="connsiteY96" fmla="*/ 2045274 h 6580040"/>
              <a:gd name="connsiteX97" fmla="*/ 7086755 w 8636594"/>
              <a:gd name="connsiteY97" fmla="*/ 1872743 h 6580040"/>
              <a:gd name="connsiteX98" fmla="*/ 7170279 w 8636594"/>
              <a:gd name="connsiteY98" fmla="*/ 1744202 h 6580040"/>
              <a:gd name="connsiteX99" fmla="*/ 7226351 w 8636594"/>
              <a:gd name="connsiteY99" fmla="*/ 1659017 h 6580040"/>
              <a:gd name="connsiteX100" fmla="*/ 7282789 w 8636594"/>
              <a:gd name="connsiteY100" fmla="*/ 1574303 h 6580040"/>
              <a:gd name="connsiteX101" fmla="*/ 7339643 w 8636594"/>
              <a:gd name="connsiteY101" fmla="*/ 1490113 h 6580040"/>
              <a:gd name="connsiteX102" fmla="*/ 7396957 w 8636594"/>
              <a:gd name="connsiteY102" fmla="*/ 1406503 h 6580040"/>
              <a:gd name="connsiteX103" fmla="*/ 7454781 w 8636594"/>
              <a:gd name="connsiteY103" fmla="*/ 1323526 h 6580040"/>
              <a:gd name="connsiteX104" fmla="*/ 7513161 w 8636594"/>
              <a:gd name="connsiteY104" fmla="*/ 1241237 h 6580040"/>
              <a:gd name="connsiteX105" fmla="*/ 7572144 w 8636594"/>
              <a:gd name="connsiteY105" fmla="*/ 1159689 h 6580040"/>
              <a:gd name="connsiteX106" fmla="*/ 7601877 w 8636594"/>
              <a:gd name="connsiteY106" fmla="*/ 1119210 h 6580040"/>
              <a:gd name="connsiteX107" fmla="*/ 7631779 w 8636594"/>
              <a:gd name="connsiteY107" fmla="*/ 1078937 h 6580040"/>
              <a:gd name="connsiteX108" fmla="*/ 7661855 w 8636594"/>
              <a:gd name="connsiteY108" fmla="*/ 1038876 h 6580040"/>
              <a:gd name="connsiteX109" fmla="*/ 7692111 w 8636594"/>
              <a:gd name="connsiteY109" fmla="*/ 999035 h 6580040"/>
              <a:gd name="connsiteX110" fmla="*/ 7722554 w 8636594"/>
              <a:gd name="connsiteY110" fmla="*/ 959419 h 6580040"/>
              <a:gd name="connsiteX111" fmla="*/ 7753190 w 8636594"/>
              <a:gd name="connsiteY111" fmla="*/ 920037 h 6580040"/>
              <a:gd name="connsiteX112" fmla="*/ 7784023 w 8636594"/>
              <a:gd name="connsiteY112" fmla="*/ 880894 h 6580040"/>
              <a:gd name="connsiteX113" fmla="*/ 7815061 w 8636594"/>
              <a:gd name="connsiteY113" fmla="*/ 841997 h 6580040"/>
              <a:gd name="connsiteX114" fmla="*/ 7846308 w 8636594"/>
              <a:gd name="connsiteY114" fmla="*/ 803354 h 6580040"/>
              <a:gd name="connsiteX115" fmla="*/ 7877772 w 8636594"/>
              <a:gd name="connsiteY115" fmla="*/ 764970 h 6580040"/>
              <a:gd name="connsiteX116" fmla="*/ 7909458 w 8636594"/>
              <a:gd name="connsiteY116" fmla="*/ 726853 h 6580040"/>
              <a:gd name="connsiteX117" fmla="*/ 7941371 w 8636594"/>
              <a:gd name="connsiteY117" fmla="*/ 689010 h 6580040"/>
              <a:gd name="connsiteX118" fmla="*/ 7973518 w 8636594"/>
              <a:gd name="connsiteY118" fmla="*/ 651447 h 6580040"/>
              <a:gd name="connsiteX119" fmla="*/ 8005905 w 8636594"/>
              <a:gd name="connsiteY119" fmla="*/ 614171 h 6580040"/>
              <a:gd name="connsiteX120" fmla="*/ 8038538 w 8636594"/>
              <a:gd name="connsiteY120" fmla="*/ 577189 h 6580040"/>
              <a:gd name="connsiteX121" fmla="*/ 8071421 w 8636594"/>
              <a:gd name="connsiteY121" fmla="*/ 540507 h 6580040"/>
              <a:gd name="connsiteX122" fmla="*/ 8104563 w 8636594"/>
              <a:gd name="connsiteY122" fmla="*/ 504132 h 6580040"/>
              <a:gd name="connsiteX123" fmla="*/ 8137967 w 8636594"/>
              <a:gd name="connsiteY123" fmla="*/ 468072 h 6580040"/>
              <a:gd name="connsiteX124" fmla="*/ 8171641 w 8636594"/>
              <a:gd name="connsiteY124" fmla="*/ 432332 h 6580040"/>
              <a:gd name="connsiteX125" fmla="*/ 8205590 w 8636594"/>
              <a:gd name="connsiteY125" fmla="*/ 396920 h 6580040"/>
              <a:gd name="connsiteX126" fmla="*/ 8239820 w 8636594"/>
              <a:gd name="connsiteY126" fmla="*/ 361843 h 6580040"/>
              <a:gd name="connsiteX127" fmla="*/ 8274337 w 8636594"/>
              <a:gd name="connsiteY127" fmla="*/ 327107 h 6580040"/>
              <a:gd name="connsiteX128" fmla="*/ 8309147 w 8636594"/>
              <a:gd name="connsiteY128" fmla="*/ 292718 h 6580040"/>
              <a:gd name="connsiteX129" fmla="*/ 8344256 w 8636594"/>
              <a:gd name="connsiteY129" fmla="*/ 258685 h 6580040"/>
              <a:gd name="connsiteX130" fmla="*/ 8379669 w 8636594"/>
              <a:gd name="connsiteY130" fmla="*/ 225013 h 6580040"/>
              <a:gd name="connsiteX131" fmla="*/ 8415394 w 8636594"/>
              <a:gd name="connsiteY131" fmla="*/ 191709 h 6580040"/>
              <a:gd name="connsiteX132" fmla="*/ 8451434 w 8636594"/>
              <a:gd name="connsiteY132" fmla="*/ 158780 h 6580040"/>
              <a:gd name="connsiteX133" fmla="*/ 8487798 w 8636594"/>
              <a:gd name="connsiteY133" fmla="*/ 126233 h 6580040"/>
              <a:gd name="connsiteX134" fmla="*/ 8524489 w 8636594"/>
              <a:gd name="connsiteY134" fmla="*/ 94075 h 6580040"/>
              <a:gd name="connsiteX135" fmla="*/ 8561515 w 8636594"/>
              <a:gd name="connsiteY135" fmla="*/ 62312 h 6580040"/>
              <a:gd name="connsiteX136" fmla="*/ 8598881 w 8636594"/>
              <a:gd name="connsiteY136" fmla="*/ 30951 h 6580040"/>
              <a:gd name="connsiteX137" fmla="*/ 8636594 w 8636594"/>
              <a:gd name="connsiteY137" fmla="*/ 0 h 6580040"/>
              <a:gd name="connsiteX0" fmla="*/ 8636594 w 8636594"/>
              <a:gd name="connsiteY0" fmla="*/ 0 h 6568233"/>
              <a:gd name="connsiteX1" fmla="*/ 5293 w 8636594"/>
              <a:gd name="connsiteY1" fmla="*/ 0 h 6568233"/>
              <a:gd name="connsiteX2" fmla="*/ 0 w 8636594"/>
              <a:gd name="connsiteY2" fmla="*/ 5587843 h 6568233"/>
              <a:gd name="connsiteX3" fmla="*/ 1594033 w 8636594"/>
              <a:gd name="connsiteY3" fmla="*/ 5600057 h 6568233"/>
              <a:gd name="connsiteX4" fmla="*/ 1686068 w 8636594"/>
              <a:gd name="connsiteY4" fmla="*/ 5599745 h 6568233"/>
              <a:gd name="connsiteX5" fmla="*/ 2359737 w 8636594"/>
              <a:gd name="connsiteY5" fmla="*/ 6568233 h 6568233"/>
              <a:gd name="connsiteX6" fmla="*/ 2416341 w 8636594"/>
              <a:gd name="connsiteY6" fmla="*/ 6555999 h 6568233"/>
              <a:gd name="connsiteX7" fmla="*/ 2472299 w 8636594"/>
              <a:gd name="connsiteY7" fmla="*/ 6543344 h 6568233"/>
              <a:gd name="connsiteX8" fmla="*/ 2527618 w 8636594"/>
              <a:gd name="connsiteY8" fmla="*/ 6530269 h 6568233"/>
              <a:gd name="connsiteX9" fmla="*/ 2582304 w 8636594"/>
              <a:gd name="connsiteY9" fmla="*/ 6516778 h 6568233"/>
              <a:gd name="connsiteX10" fmla="*/ 2636364 w 8636594"/>
              <a:gd name="connsiteY10" fmla="*/ 6502876 h 6568233"/>
              <a:gd name="connsiteX11" fmla="*/ 2689804 w 8636594"/>
              <a:gd name="connsiteY11" fmla="*/ 6488565 h 6568233"/>
              <a:gd name="connsiteX12" fmla="*/ 2742629 w 8636594"/>
              <a:gd name="connsiteY12" fmla="*/ 6473849 h 6568233"/>
              <a:gd name="connsiteX13" fmla="*/ 2794848 w 8636594"/>
              <a:gd name="connsiteY13" fmla="*/ 6458731 h 6568233"/>
              <a:gd name="connsiteX14" fmla="*/ 2846466 w 8636594"/>
              <a:gd name="connsiteY14" fmla="*/ 6443216 h 6568233"/>
              <a:gd name="connsiteX15" fmla="*/ 2897488 w 8636594"/>
              <a:gd name="connsiteY15" fmla="*/ 6427305 h 6568233"/>
              <a:gd name="connsiteX16" fmla="*/ 2947923 w 8636594"/>
              <a:gd name="connsiteY16" fmla="*/ 6411004 h 6568233"/>
              <a:gd name="connsiteX17" fmla="*/ 2997775 w 8636594"/>
              <a:gd name="connsiteY17" fmla="*/ 6394316 h 6568233"/>
              <a:gd name="connsiteX18" fmla="*/ 3047052 w 8636594"/>
              <a:gd name="connsiteY18" fmla="*/ 6377243 h 6568233"/>
              <a:gd name="connsiteX19" fmla="*/ 3095759 w 8636594"/>
              <a:gd name="connsiteY19" fmla="*/ 6359791 h 6568233"/>
              <a:gd name="connsiteX20" fmla="*/ 3143903 w 8636594"/>
              <a:gd name="connsiteY20" fmla="*/ 6341961 h 6568233"/>
              <a:gd name="connsiteX21" fmla="*/ 3191491 w 8636594"/>
              <a:gd name="connsiteY21" fmla="*/ 6323757 h 6568233"/>
              <a:gd name="connsiteX22" fmla="*/ 3238528 w 8636594"/>
              <a:gd name="connsiteY22" fmla="*/ 6305184 h 6568233"/>
              <a:gd name="connsiteX23" fmla="*/ 3285021 w 8636594"/>
              <a:gd name="connsiteY23" fmla="*/ 6286245 h 6568233"/>
              <a:gd name="connsiteX24" fmla="*/ 3330977 w 8636594"/>
              <a:gd name="connsiteY24" fmla="*/ 6266942 h 6568233"/>
              <a:gd name="connsiteX25" fmla="*/ 3376401 w 8636594"/>
              <a:gd name="connsiteY25" fmla="*/ 6247281 h 6568233"/>
              <a:gd name="connsiteX26" fmla="*/ 3421300 w 8636594"/>
              <a:gd name="connsiteY26" fmla="*/ 6227263 h 6568233"/>
              <a:gd name="connsiteX27" fmla="*/ 3465680 w 8636594"/>
              <a:gd name="connsiteY27" fmla="*/ 6206893 h 6568233"/>
              <a:gd name="connsiteX28" fmla="*/ 3509548 w 8636594"/>
              <a:gd name="connsiteY28" fmla="*/ 6186174 h 6568233"/>
              <a:gd name="connsiteX29" fmla="*/ 3552910 w 8636594"/>
              <a:gd name="connsiteY29" fmla="*/ 6165110 h 6568233"/>
              <a:gd name="connsiteX30" fmla="*/ 3595773 w 8636594"/>
              <a:gd name="connsiteY30" fmla="*/ 6143704 h 6568233"/>
              <a:gd name="connsiteX31" fmla="*/ 3638142 w 8636594"/>
              <a:gd name="connsiteY31" fmla="*/ 6121960 h 6568233"/>
              <a:gd name="connsiteX32" fmla="*/ 3680024 w 8636594"/>
              <a:gd name="connsiteY32" fmla="*/ 6099881 h 6568233"/>
              <a:gd name="connsiteX33" fmla="*/ 3721426 w 8636594"/>
              <a:gd name="connsiteY33" fmla="*/ 6077471 h 6568233"/>
              <a:gd name="connsiteX34" fmla="*/ 3762353 w 8636594"/>
              <a:gd name="connsiteY34" fmla="*/ 6054733 h 6568233"/>
              <a:gd name="connsiteX35" fmla="*/ 3802812 w 8636594"/>
              <a:gd name="connsiteY35" fmla="*/ 6031671 h 6568233"/>
              <a:gd name="connsiteX36" fmla="*/ 3842810 w 8636594"/>
              <a:gd name="connsiteY36" fmla="*/ 6008288 h 6568233"/>
              <a:gd name="connsiteX37" fmla="*/ 3882352 w 8636594"/>
              <a:gd name="connsiteY37" fmla="*/ 5984588 h 6568233"/>
              <a:gd name="connsiteX38" fmla="*/ 3921445 w 8636594"/>
              <a:gd name="connsiteY38" fmla="*/ 5960574 h 6568233"/>
              <a:gd name="connsiteX39" fmla="*/ 3960096 w 8636594"/>
              <a:gd name="connsiteY39" fmla="*/ 5936250 h 6568233"/>
              <a:gd name="connsiteX40" fmla="*/ 3998311 w 8636594"/>
              <a:gd name="connsiteY40" fmla="*/ 5911619 h 6568233"/>
              <a:gd name="connsiteX41" fmla="*/ 4036095 w 8636594"/>
              <a:gd name="connsiteY41" fmla="*/ 5886685 h 6568233"/>
              <a:gd name="connsiteX42" fmla="*/ 4073456 w 8636594"/>
              <a:gd name="connsiteY42" fmla="*/ 5861452 h 6568233"/>
              <a:gd name="connsiteX43" fmla="*/ 4110400 w 8636594"/>
              <a:gd name="connsiteY43" fmla="*/ 5835922 h 6568233"/>
              <a:gd name="connsiteX44" fmla="*/ 4146933 w 8636594"/>
              <a:gd name="connsiteY44" fmla="*/ 5810100 h 6568233"/>
              <a:gd name="connsiteX45" fmla="*/ 4183061 w 8636594"/>
              <a:gd name="connsiteY45" fmla="*/ 5783988 h 6568233"/>
              <a:gd name="connsiteX46" fmla="*/ 4218791 w 8636594"/>
              <a:gd name="connsiteY46" fmla="*/ 5757591 h 6568233"/>
              <a:gd name="connsiteX47" fmla="*/ 4254129 w 8636594"/>
              <a:gd name="connsiteY47" fmla="*/ 5730912 h 6568233"/>
              <a:gd name="connsiteX48" fmla="*/ 4289081 w 8636594"/>
              <a:gd name="connsiteY48" fmla="*/ 5703955 h 6568233"/>
              <a:gd name="connsiteX49" fmla="*/ 4323654 w 8636594"/>
              <a:gd name="connsiteY49" fmla="*/ 5676722 h 6568233"/>
              <a:gd name="connsiteX50" fmla="*/ 4357854 w 8636594"/>
              <a:gd name="connsiteY50" fmla="*/ 5649218 h 6568233"/>
              <a:gd name="connsiteX51" fmla="*/ 4391688 w 8636594"/>
              <a:gd name="connsiteY51" fmla="*/ 5621446 h 6568233"/>
              <a:gd name="connsiteX52" fmla="*/ 4425162 w 8636594"/>
              <a:gd name="connsiteY52" fmla="*/ 5593409 h 6568233"/>
              <a:gd name="connsiteX53" fmla="*/ 4458281 w 8636594"/>
              <a:gd name="connsiteY53" fmla="*/ 5565111 h 6568233"/>
              <a:gd name="connsiteX54" fmla="*/ 4491053 w 8636594"/>
              <a:gd name="connsiteY54" fmla="*/ 5536556 h 6568233"/>
              <a:gd name="connsiteX55" fmla="*/ 4523484 w 8636594"/>
              <a:gd name="connsiteY55" fmla="*/ 5507747 h 6568233"/>
              <a:gd name="connsiteX56" fmla="*/ 4555580 w 8636594"/>
              <a:gd name="connsiteY56" fmla="*/ 5478687 h 6568233"/>
              <a:gd name="connsiteX57" fmla="*/ 4587347 w 8636594"/>
              <a:gd name="connsiteY57" fmla="*/ 5449380 h 6568233"/>
              <a:gd name="connsiteX58" fmla="*/ 4618793 w 8636594"/>
              <a:gd name="connsiteY58" fmla="*/ 5419830 h 6568233"/>
              <a:gd name="connsiteX59" fmla="*/ 4649922 w 8636594"/>
              <a:gd name="connsiteY59" fmla="*/ 5390040 h 6568233"/>
              <a:gd name="connsiteX60" fmla="*/ 4680742 w 8636594"/>
              <a:gd name="connsiteY60" fmla="*/ 5360014 h 6568233"/>
              <a:gd name="connsiteX61" fmla="*/ 4711259 w 8636594"/>
              <a:gd name="connsiteY61" fmla="*/ 5329755 h 6568233"/>
              <a:gd name="connsiteX62" fmla="*/ 4741478 w 8636594"/>
              <a:gd name="connsiteY62" fmla="*/ 5299266 h 6568233"/>
              <a:gd name="connsiteX63" fmla="*/ 4771408 w 8636594"/>
              <a:gd name="connsiteY63" fmla="*/ 5268551 h 6568233"/>
              <a:gd name="connsiteX64" fmla="*/ 4801053 w 8636594"/>
              <a:gd name="connsiteY64" fmla="*/ 5237614 h 6568233"/>
              <a:gd name="connsiteX65" fmla="*/ 4830420 w 8636594"/>
              <a:gd name="connsiteY65" fmla="*/ 5206458 h 6568233"/>
              <a:gd name="connsiteX66" fmla="*/ 4859516 w 8636594"/>
              <a:gd name="connsiteY66" fmla="*/ 5175087 h 6568233"/>
              <a:gd name="connsiteX67" fmla="*/ 4888347 w 8636594"/>
              <a:gd name="connsiteY67" fmla="*/ 5143504 h 6568233"/>
              <a:gd name="connsiteX68" fmla="*/ 4916919 w 8636594"/>
              <a:gd name="connsiteY68" fmla="*/ 5111713 h 6568233"/>
              <a:gd name="connsiteX69" fmla="*/ 4945238 w 8636594"/>
              <a:gd name="connsiteY69" fmla="*/ 5079717 h 6568233"/>
              <a:gd name="connsiteX70" fmla="*/ 4973311 w 8636594"/>
              <a:gd name="connsiteY70" fmla="*/ 5047519 h 6568233"/>
              <a:gd name="connsiteX71" fmla="*/ 5001145 w 8636594"/>
              <a:gd name="connsiteY71" fmla="*/ 5015124 h 6568233"/>
              <a:gd name="connsiteX72" fmla="*/ 5028745 w 8636594"/>
              <a:gd name="connsiteY72" fmla="*/ 4982535 h 6568233"/>
              <a:gd name="connsiteX73" fmla="*/ 5056117 w 8636594"/>
              <a:gd name="connsiteY73" fmla="*/ 4949755 h 6568233"/>
              <a:gd name="connsiteX74" fmla="*/ 5083269 w 8636594"/>
              <a:gd name="connsiteY74" fmla="*/ 4916787 h 6568233"/>
              <a:gd name="connsiteX75" fmla="*/ 5110207 w 8636594"/>
              <a:gd name="connsiteY75" fmla="*/ 4883636 h 6568233"/>
              <a:gd name="connsiteX76" fmla="*/ 5136937 w 8636594"/>
              <a:gd name="connsiteY76" fmla="*/ 4850305 h 6568233"/>
              <a:gd name="connsiteX77" fmla="*/ 5163464 w 8636594"/>
              <a:gd name="connsiteY77" fmla="*/ 4816797 h 6568233"/>
              <a:gd name="connsiteX78" fmla="*/ 5215940 w 8636594"/>
              <a:gd name="connsiteY78" fmla="*/ 4749265 h 6568233"/>
              <a:gd name="connsiteX79" fmla="*/ 5267684 w 8636594"/>
              <a:gd name="connsiteY79" fmla="*/ 4681068 h 6568233"/>
              <a:gd name="connsiteX80" fmla="*/ 5318748 w 8636594"/>
              <a:gd name="connsiteY80" fmla="*/ 4612234 h 6568233"/>
              <a:gd name="connsiteX81" fmla="*/ 5369182 w 8636594"/>
              <a:gd name="connsiteY81" fmla="*/ 4542793 h 6568233"/>
              <a:gd name="connsiteX82" fmla="*/ 5419038 w 8636594"/>
              <a:gd name="connsiteY82" fmla="*/ 4472771 h 6568233"/>
              <a:gd name="connsiteX83" fmla="*/ 5468365 w 8636594"/>
              <a:gd name="connsiteY83" fmla="*/ 4402196 h 6568233"/>
              <a:gd name="connsiteX84" fmla="*/ 5517215 w 8636594"/>
              <a:gd name="connsiteY84" fmla="*/ 4331098 h 6568233"/>
              <a:gd name="connsiteX85" fmla="*/ 5565637 w 8636594"/>
              <a:gd name="connsiteY85" fmla="*/ 4259503 h 6568233"/>
              <a:gd name="connsiteX86" fmla="*/ 5613684 w 8636594"/>
              <a:gd name="connsiteY86" fmla="*/ 4187441 h 6568233"/>
              <a:gd name="connsiteX87" fmla="*/ 5685160 w 8636594"/>
              <a:gd name="connsiteY87" fmla="*/ 4078531 h 6568233"/>
              <a:gd name="connsiteX88" fmla="*/ 5756074 w 8636594"/>
              <a:gd name="connsiteY88" fmla="*/ 3968727 h 6568233"/>
              <a:gd name="connsiteX89" fmla="*/ 5873483 w 8636594"/>
              <a:gd name="connsiteY89" fmla="*/ 3783989 h 6568233"/>
              <a:gd name="connsiteX90" fmla="*/ 6203209 w 8636594"/>
              <a:gd name="connsiteY90" fmla="*/ 3258640 h 6568233"/>
              <a:gd name="connsiteX91" fmla="*/ 6299430 w 8636594"/>
              <a:gd name="connsiteY91" fmla="*/ 3107321 h 6568233"/>
              <a:gd name="connsiteX92" fmla="*/ 6372650 w 8636594"/>
              <a:gd name="connsiteY92" fmla="*/ 2993735 h 6568233"/>
              <a:gd name="connsiteX93" fmla="*/ 6453197 w 8636594"/>
              <a:gd name="connsiteY93" fmla="*/ 2869788 h 6568233"/>
              <a:gd name="connsiteX94" fmla="*/ 6564167 w 8636594"/>
              <a:gd name="connsiteY94" fmla="*/ 2696807 h 6568233"/>
              <a:gd name="connsiteX95" fmla="*/ 6976233 w 8636594"/>
              <a:gd name="connsiteY95" fmla="*/ 2045274 h 6568233"/>
              <a:gd name="connsiteX96" fmla="*/ 7086755 w 8636594"/>
              <a:gd name="connsiteY96" fmla="*/ 1872743 h 6568233"/>
              <a:gd name="connsiteX97" fmla="*/ 7170279 w 8636594"/>
              <a:gd name="connsiteY97" fmla="*/ 1744202 h 6568233"/>
              <a:gd name="connsiteX98" fmla="*/ 7226351 w 8636594"/>
              <a:gd name="connsiteY98" fmla="*/ 1659017 h 6568233"/>
              <a:gd name="connsiteX99" fmla="*/ 7282789 w 8636594"/>
              <a:gd name="connsiteY99" fmla="*/ 1574303 h 6568233"/>
              <a:gd name="connsiteX100" fmla="*/ 7339643 w 8636594"/>
              <a:gd name="connsiteY100" fmla="*/ 1490113 h 6568233"/>
              <a:gd name="connsiteX101" fmla="*/ 7396957 w 8636594"/>
              <a:gd name="connsiteY101" fmla="*/ 1406503 h 6568233"/>
              <a:gd name="connsiteX102" fmla="*/ 7454781 w 8636594"/>
              <a:gd name="connsiteY102" fmla="*/ 1323526 h 6568233"/>
              <a:gd name="connsiteX103" fmla="*/ 7513161 w 8636594"/>
              <a:gd name="connsiteY103" fmla="*/ 1241237 h 6568233"/>
              <a:gd name="connsiteX104" fmla="*/ 7572144 w 8636594"/>
              <a:gd name="connsiteY104" fmla="*/ 1159689 h 6568233"/>
              <a:gd name="connsiteX105" fmla="*/ 7601877 w 8636594"/>
              <a:gd name="connsiteY105" fmla="*/ 1119210 h 6568233"/>
              <a:gd name="connsiteX106" fmla="*/ 7631779 w 8636594"/>
              <a:gd name="connsiteY106" fmla="*/ 1078937 h 6568233"/>
              <a:gd name="connsiteX107" fmla="*/ 7661855 w 8636594"/>
              <a:gd name="connsiteY107" fmla="*/ 1038876 h 6568233"/>
              <a:gd name="connsiteX108" fmla="*/ 7692111 w 8636594"/>
              <a:gd name="connsiteY108" fmla="*/ 999035 h 6568233"/>
              <a:gd name="connsiteX109" fmla="*/ 7722554 w 8636594"/>
              <a:gd name="connsiteY109" fmla="*/ 959419 h 6568233"/>
              <a:gd name="connsiteX110" fmla="*/ 7753190 w 8636594"/>
              <a:gd name="connsiteY110" fmla="*/ 920037 h 6568233"/>
              <a:gd name="connsiteX111" fmla="*/ 7784023 w 8636594"/>
              <a:gd name="connsiteY111" fmla="*/ 880894 h 6568233"/>
              <a:gd name="connsiteX112" fmla="*/ 7815061 w 8636594"/>
              <a:gd name="connsiteY112" fmla="*/ 841997 h 6568233"/>
              <a:gd name="connsiteX113" fmla="*/ 7846308 w 8636594"/>
              <a:gd name="connsiteY113" fmla="*/ 803354 h 6568233"/>
              <a:gd name="connsiteX114" fmla="*/ 7877772 w 8636594"/>
              <a:gd name="connsiteY114" fmla="*/ 764970 h 6568233"/>
              <a:gd name="connsiteX115" fmla="*/ 7909458 w 8636594"/>
              <a:gd name="connsiteY115" fmla="*/ 726853 h 6568233"/>
              <a:gd name="connsiteX116" fmla="*/ 7941371 w 8636594"/>
              <a:gd name="connsiteY116" fmla="*/ 689010 h 6568233"/>
              <a:gd name="connsiteX117" fmla="*/ 7973518 w 8636594"/>
              <a:gd name="connsiteY117" fmla="*/ 651447 h 6568233"/>
              <a:gd name="connsiteX118" fmla="*/ 8005905 w 8636594"/>
              <a:gd name="connsiteY118" fmla="*/ 614171 h 6568233"/>
              <a:gd name="connsiteX119" fmla="*/ 8038538 w 8636594"/>
              <a:gd name="connsiteY119" fmla="*/ 577189 h 6568233"/>
              <a:gd name="connsiteX120" fmla="*/ 8071421 w 8636594"/>
              <a:gd name="connsiteY120" fmla="*/ 540507 h 6568233"/>
              <a:gd name="connsiteX121" fmla="*/ 8104563 w 8636594"/>
              <a:gd name="connsiteY121" fmla="*/ 504132 h 6568233"/>
              <a:gd name="connsiteX122" fmla="*/ 8137967 w 8636594"/>
              <a:gd name="connsiteY122" fmla="*/ 468072 h 6568233"/>
              <a:gd name="connsiteX123" fmla="*/ 8171641 w 8636594"/>
              <a:gd name="connsiteY123" fmla="*/ 432332 h 6568233"/>
              <a:gd name="connsiteX124" fmla="*/ 8205590 w 8636594"/>
              <a:gd name="connsiteY124" fmla="*/ 396920 h 6568233"/>
              <a:gd name="connsiteX125" fmla="*/ 8239820 w 8636594"/>
              <a:gd name="connsiteY125" fmla="*/ 361843 h 6568233"/>
              <a:gd name="connsiteX126" fmla="*/ 8274337 w 8636594"/>
              <a:gd name="connsiteY126" fmla="*/ 327107 h 6568233"/>
              <a:gd name="connsiteX127" fmla="*/ 8309147 w 8636594"/>
              <a:gd name="connsiteY127" fmla="*/ 292718 h 6568233"/>
              <a:gd name="connsiteX128" fmla="*/ 8344256 w 8636594"/>
              <a:gd name="connsiteY128" fmla="*/ 258685 h 6568233"/>
              <a:gd name="connsiteX129" fmla="*/ 8379669 w 8636594"/>
              <a:gd name="connsiteY129" fmla="*/ 225013 h 6568233"/>
              <a:gd name="connsiteX130" fmla="*/ 8415394 w 8636594"/>
              <a:gd name="connsiteY130" fmla="*/ 191709 h 6568233"/>
              <a:gd name="connsiteX131" fmla="*/ 8451434 w 8636594"/>
              <a:gd name="connsiteY131" fmla="*/ 158780 h 6568233"/>
              <a:gd name="connsiteX132" fmla="*/ 8487798 w 8636594"/>
              <a:gd name="connsiteY132" fmla="*/ 126233 h 6568233"/>
              <a:gd name="connsiteX133" fmla="*/ 8524489 w 8636594"/>
              <a:gd name="connsiteY133" fmla="*/ 94075 h 6568233"/>
              <a:gd name="connsiteX134" fmla="*/ 8561515 w 8636594"/>
              <a:gd name="connsiteY134" fmla="*/ 62312 h 6568233"/>
              <a:gd name="connsiteX135" fmla="*/ 8598881 w 8636594"/>
              <a:gd name="connsiteY135" fmla="*/ 30951 h 6568233"/>
              <a:gd name="connsiteX136" fmla="*/ 8636594 w 8636594"/>
              <a:gd name="connsiteY136" fmla="*/ 0 h 6568233"/>
              <a:gd name="connsiteX0" fmla="*/ 8636594 w 8636594"/>
              <a:gd name="connsiteY0" fmla="*/ 0 h 6555999"/>
              <a:gd name="connsiteX1" fmla="*/ 5293 w 8636594"/>
              <a:gd name="connsiteY1" fmla="*/ 0 h 6555999"/>
              <a:gd name="connsiteX2" fmla="*/ 0 w 8636594"/>
              <a:gd name="connsiteY2" fmla="*/ 5587843 h 6555999"/>
              <a:gd name="connsiteX3" fmla="*/ 1594033 w 8636594"/>
              <a:gd name="connsiteY3" fmla="*/ 5600057 h 6555999"/>
              <a:gd name="connsiteX4" fmla="*/ 1686068 w 8636594"/>
              <a:gd name="connsiteY4" fmla="*/ 5599745 h 6555999"/>
              <a:gd name="connsiteX5" fmla="*/ 2416341 w 8636594"/>
              <a:gd name="connsiteY5" fmla="*/ 6555999 h 6555999"/>
              <a:gd name="connsiteX6" fmla="*/ 2472299 w 8636594"/>
              <a:gd name="connsiteY6" fmla="*/ 6543344 h 6555999"/>
              <a:gd name="connsiteX7" fmla="*/ 2527618 w 8636594"/>
              <a:gd name="connsiteY7" fmla="*/ 6530269 h 6555999"/>
              <a:gd name="connsiteX8" fmla="*/ 2582304 w 8636594"/>
              <a:gd name="connsiteY8" fmla="*/ 6516778 h 6555999"/>
              <a:gd name="connsiteX9" fmla="*/ 2636364 w 8636594"/>
              <a:gd name="connsiteY9" fmla="*/ 6502876 h 6555999"/>
              <a:gd name="connsiteX10" fmla="*/ 2689804 w 8636594"/>
              <a:gd name="connsiteY10" fmla="*/ 6488565 h 6555999"/>
              <a:gd name="connsiteX11" fmla="*/ 2742629 w 8636594"/>
              <a:gd name="connsiteY11" fmla="*/ 6473849 h 6555999"/>
              <a:gd name="connsiteX12" fmla="*/ 2794848 w 8636594"/>
              <a:gd name="connsiteY12" fmla="*/ 6458731 h 6555999"/>
              <a:gd name="connsiteX13" fmla="*/ 2846466 w 8636594"/>
              <a:gd name="connsiteY13" fmla="*/ 6443216 h 6555999"/>
              <a:gd name="connsiteX14" fmla="*/ 2897488 w 8636594"/>
              <a:gd name="connsiteY14" fmla="*/ 6427305 h 6555999"/>
              <a:gd name="connsiteX15" fmla="*/ 2947923 w 8636594"/>
              <a:gd name="connsiteY15" fmla="*/ 6411004 h 6555999"/>
              <a:gd name="connsiteX16" fmla="*/ 2997775 w 8636594"/>
              <a:gd name="connsiteY16" fmla="*/ 6394316 h 6555999"/>
              <a:gd name="connsiteX17" fmla="*/ 3047052 w 8636594"/>
              <a:gd name="connsiteY17" fmla="*/ 6377243 h 6555999"/>
              <a:gd name="connsiteX18" fmla="*/ 3095759 w 8636594"/>
              <a:gd name="connsiteY18" fmla="*/ 6359791 h 6555999"/>
              <a:gd name="connsiteX19" fmla="*/ 3143903 w 8636594"/>
              <a:gd name="connsiteY19" fmla="*/ 6341961 h 6555999"/>
              <a:gd name="connsiteX20" fmla="*/ 3191491 w 8636594"/>
              <a:gd name="connsiteY20" fmla="*/ 6323757 h 6555999"/>
              <a:gd name="connsiteX21" fmla="*/ 3238528 w 8636594"/>
              <a:gd name="connsiteY21" fmla="*/ 6305184 h 6555999"/>
              <a:gd name="connsiteX22" fmla="*/ 3285021 w 8636594"/>
              <a:gd name="connsiteY22" fmla="*/ 6286245 h 6555999"/>
              <a:gd name="connsiteX23" fmla="*/ 3330977 w 8636594"/>
              <a:gd name="connsiteY23" fmla="*/ 6266942 h 6555999"/>
              <a:gd name="connsiteX24" fmla="*/ 3376401 w 8636594"/>
              <a:gd name="connsiteY24" fmla="*/ 6247281 h 6555999"/>
              <a:gd name="connsiteX25" fmla="*/ 3421300 w 8636594"/>
              <a:gd name="connsiteY25" fmla="*/ 6227263 h 6555999"/>
              <a:gd name="connsiteX26" fmla="*/ 3465680 w 8636594"/>
              <a:gd name="connsiteY26" fmla="*/ 6206893 h 6555999"/>
              <a:gd name="connsiteX27" fmla="*/ 3509548 w 8636594"/>
              <a:gd name="connsiteY27" fmla="*/ 6186174 h 6555999"/>
              <a:gd name="connsiteX28" fmla="*/ 3552910 w 8636594"/>
              <a:gd name="connsiteY28" fmla="*/ 6165110 h 6555999"/>
              <a:gd name="connsiteX29" fmla="*/ 3595773 w 8636594"/>
              <a:gd name="connsiteY29" fmla="*/ 6143704 h 6555999"/>
              <a:gd name="connsiteX30" fmla="*/ 3638142 w 8636594"/>
              <a:gd name="connsiteY30" fmla="*/ 6121960 h 6555999"/>
              <a:gd name="connsiteX31" fmla="*/ 3680024 w 8636594"/>
              <a:gd name="connsiteY31" fmla="*/ 6099881 h 6555999"/>
              <a:gd name="connsiteX32" fmla="*/ 3721426 w 8636594"/>
              <a:gd name="connsiteY32" fmla="*/ 6077471 h 6555999"/>
              <a:gd name="connsiteX33" fmla="*/ 3762353 w 8636594"/>
              <a:gd name="connsiteY33" fmla="*/ 6054733 h 6555999"/>
              <a:gd name="connsiteX34" fmla="*/ 3802812 w 8636594"/>
              <a:gd name="connsiteY34" fmla="*/ 6031671 h 6555999"/>
              <a:gd name="connsiteX35" fmla="*/ 3842810 w 8636594"/>
              <a:gd name="connsiteY35" fmla="*/ 6008288 h 6555999"/>
              <a:gd name="connsiteX36" fmla="*/ 3882352 w 8636594"/>
              <a:gd name="connsiteY36" fmla="*/ 5984588 h 6555999"/>
              <a:gd name="connsiteX37" fmla="*/ 3921445 w 8636594"/>
              <a:gd name="connsiteY37" fmla="*/ 5960574 h 6555999"/>
              <a:gd name="connsiteX38" fmla="*/ 3960096 w 8636594"/>
              <a:gd name="connsiteY38" fmla="*/ 5936250 h 6555999"/>
              <a:gd name="connsiteX39" fmla="*/ 3998311 w 8636594"/>
              <a:gd name="connsiteY39" fmla="*/ 5911619 h 6555999"/>
              <a:gd name="connsiteX40" fmla="*/ 4036095 w 8636594"/>
              <a:gd name="connsiteY40" fmla="*/ 5886685 h 6555999"/>
              <a:gd name="connsiteX41" fmla="*/ 4073456 w 8636594"/>
              <a:gd name="connsiteY41" fmla="*/ 5861452 h 6555999"/>
              <a:gd name="connsiteX42" fmla="*/ 4110400 w 8636594"/>
              <a:gd name="connsiteY42" fmla="*/ 5835922 h 6555999"/>
              <a:gd name="connsiteX43" fmla="*/ 4146933 w 8636594"/>
              <a:gd name="connsiteY43" fmla="*/ 5810100 h 6555999"/>
              <a:gd name="connsiteX44" fmla="*/ 4183061 w 8636594"/>
              <a:gd name="connsiteY44" fmla="*/ 5783988 h 6555999"/>
              <a:gd name="connsiteX45" fmla="*/ 4218791 w 8636594"/>
              <a:gd name="connsiteY45" fmla="*/ 5757591 h 6555999"/>
              <a:gd name="connsiteX46" fmla="*/ 4254129 w 8636594"/>
              <a:gd name="connsiteY46" fmla="*/ 5730912 h 6555999"/>
              <a:gd name="connsiteX47" fmla="*/ 4289081 w 8636594"/>
              <a:gd name="connsiteY47" fmla="*/ 5703955 h 6555999"/>
              <a:gd name="connsiteX48" fmla="*/ 4323654 w 8636594"/>
              <a:gd name="connsiteY48" fmla="*/ 5676722 h 6555999"/>
              <a:gd name="connsiteX49" fmla="*/ 4357854 w 8636594"/>
              <a:gd name="connsiteY49" fmla="*/ 5649218 h 6555999"/>
              <a:gd name="connsiteX50" fmla="*/ 4391688 w 8636594"/>
              <a:gd name="connsiteY50" fmla="*/ 5621446 h 6555999"/>
              <a:gd name="connsiteX51" fmla="*/ 4425162 w 8636594"/>
              <a:gd name="connsiteY51" fmla="*/ 5593409 h 6555999"/>
              <a:gd name="connsiteX52" fmla="*/ 4458281 w 8636594"/>
              <a:gd name="connsiteY52" fmla="*/ 5565111 h 6555999"/>
              <a:gd name="connsiteX53" fmla="*/ 4491053 w 8636594"/>
              <a:gd name="connsiteY53" fmla="*/ 5536556 h 6555999"/>
              <a:gd name="connsiteX54" fmla="*/ 4523484 w 8636594"/>
              <a:gd name="connsiteY54" fmla="*/ 5507747 h 6555999"/>
              <a:gd name="connsiteX55" fmla="*/ 4555580 w 8636594"/>
              <a:gd name="connsiteY55" fmla="*/ 5478687 h 6555999"/>
              <a:gd name="connsiteX56" fmla="*/ 4587347 w 8636594"/>
              <a:gd name="connsiteY56" fmla="*/ 5449380 h 6555999"/>
              <a:gd name="connsiteX57" fmla="*/ 4618793 w 8636594"/>
              <a:gd name="connsiteY57" fmla="*/ 5419830 h 6555999"/>
              <a:gd name="connsiteX58" fmla="*/ 4649922 w 8636594"/>
              <a:gd name="connsiteY58" fmla="*/ 5390040 h 6555999"/>
              <a:gd name="connsiteX59" fmla="*/ 4680742 w 8636594"/>
              <a:gd name="connsiteY59" fmla="*/ 5360014 h 6555999"/>
              <a:gd name="connsiteX60" fmla="*/ 4711259 w 8636594"/>
              <a:gd name="connsiteY60" fmla="*/ 5329755 h 6555999"/>
              <a:gd name="connsiteX61" fmla="*/ 4741478 w 8636594"/>
              <a:gd name="connsiteY61" fmla="*/ 5299266 h 6555999"/>
              <a:gd name="connsiteX62" fmla="*/ 4771408 w 8636594"/>
              <a:gd name="connsiteY62" fmla="*/ 5268551 h 6555999"/>
              <a:gd name="connsiteX63" fmla="*/ 4801053 w 8636594"/>
              <a:gd name="connsiteY63" fmla="*/ 5237614 h 6555999"/>
              <a:gd name="connsiteX64" fmla="*/ 4830420 w 8636594"/>
              <a:gd name="connsiteY64" fmla="*/ 5206458 h 6555999"/>
              <a:gd name="connsiteX65" fmla="*/ 4859516 w 8636594"/>
              <a:gd name="connsiteY65" fmla="*/ 5175087 h 6555999"/>
              <a:gd name="connsiteX66" fmla="*/ 4888347 w 8636594"/>
              <a:gd name="connsiteY66" fmla="*/ 5143504 h 6555999"/>
              <a:gd name="connsiteX67" fmla="*/ 4916919 w 8636594"/>
              <a:gd name="connsiteY67" fmla="*/ 5111713 h 6555999"/>
              <a:gd name="connsiteX68" fmla="*/ 4945238 w 8636594"/>
              <a:gd name="connsiteY68" fmla="*/ 5079717 h 6555999"/>
              <a:gd name="connsiteX69" fmla="*/ 4973311 w 8636594"/>
              <a:gd name="connsiteY69" fmla="*/ 5047519 h 6555999"/>
              <a:gd name="connsiteX70" fmla="*/ 5001145 w 8636594"/>
              <a:gd name="connsiteY70" fmla="*/ 5015124 h 6555999"/>
              <a:gd name="connsiteX71" fmla="*/ 5028745 w 8636594"/>
              <a:gd name="connsiteY71" fmla="*/ 4982535 h 6555999"/>
              <a:gd name="connsiteX72" fmla="*/ 5056117 w 8636594"/>
              <a:gd name="connsiteY72" fmla="*/ 4949755 h 6555999"/>
              <a:gd name="connsiteX73" fmla="*/ 5083269 w 8636594"/>
              <a:gd name="connsiteY73" fmla="*/ 4916787 h 6555999"/>
              <a:gd name="connsiteX74" fmla="*/ 5110207 w 8636594"/>
              <a:gd name="connsiteY74" fmla="*/ 4883636 h 6555999"/>
              <a:gd name="connsiteX75" fmla="*/ 5136937 w 8636594"/>
              <a:gd name="connsiteY75" fmla="*/ 4850305 h 6555999"/>
              <a:gd name="connsiteX76" fmla="*/ 5163464 w 8636594"/>
              <a:gd name="connsiteY76" fmla="*/ 4816797 h 6555999"/>
              <a:gd name="connsiteX77" fmla="*/ 5215940 w 8636594"/>
              <a:gd name="connsiteY77" fmla="*/ 4749265 h 6555999"/>
              <a:gd name="connsiteX78" fmla="*/ 5267684 w 8636594"/>
              <a:gd name="connsiteY78" fmla="*/ 4681068 h 6555999"/>
              <a:gd name="connsiteX79" fmla="*/ 5318748 w 8636594"/>
              <a:gd name="connsiteY79" fmla="*/ 4612234 h 6555999"/>
              <a:gd name="connsiteX80" fmla="*/ 5369182 w 8636594"/>
              <a:gd name="connsiteY80" fmla="*/ 4542793 h 6555999"/>
              <a:gd name="connsiteX81" fmla="*/ 5419038 w 8636594"/>
              <a:gd name="connsiteY81" fmla="*/ 4472771 h 6555999"/>
              <a:gd name="connsiteX82" fmla="*/ 5468365 w 8636594"/>
              <a:gd name="connsiteY82" fmla="*/ 4402196 h 6555999"/>
              <a:gd name="connsiteX83" fmla="*/ 5517215 w 8636594"/>
              <a:gd name="connsiteY83" fmla="*/ 4331098 h 6555999"/>
              <a:gd name="connsiteX84" fmla="*/ 5565637 w 8636594"/>
              <a:gd name="connsiteY84" fmla="*/ 4259503 h 6555999"/>
              <a:gd name="connsiteX85" fmla="*/ 5613684 w 8636594"/>
              <a:gd name="connsiteY85" fmla="*/ 4187441 h 6555999"/>
              <a:gd name="connsiteX86" fmla="*/ 5685160 w 8636594"/>
              <a:gd name="connsiteY86" fmla="*/ 4078531 h 6555999"/>
              <a:gd name="connsiteX87" fmla="*/ 5756074 w 8636594"/>
              <a:gd name="connsiteY87" fmla="*/ 3968727 h 6555999"/>
              <a:gd name="connsiteX88" fmla="*/ 5873483 w 8636594"/>
              <a:gd name="connsiteY88" fmla="*/ 3783989 h 6555999"/>
              <a:gd name="connsiteX89" fmla="*/ 6203209 w 8636594"/>
              <a:gd name="connsiteY89" fmla="*/ 3258640 h 6555999"/>
              <a:gd name="connsiteX90" fmla="*/ 6299430 w 8636594"/>
              <a:gd name="connsiteY90" fmla="*/ 3107321 h 6555999"/>
              <a:gd name="connsiteX91" fmla="*/ 6372650 w 8636594"/>
              <a:gd name="connsiteY91" fmla="*/ 2993735 h 6555999"/>
              <a:gd name="connsiteX92" fmla="*/ 6453197 w 8636594"/>
              <a:gd name="connsiteY92" fmla="*/ 2869788 h 6555999"/>
              <a:gd name="connsiteX93" fmla="*/ 6564167 w 8636594"/>
              <a:gd name="connsiteY93" fmla="*/ 2696807 h 6555999"/>
              <a:gd name="connsiteX94" fmla="*/ 6976233 w 8636594"/>
              <a:gd name="connsiteY94" fmla="*/ 2045274 h 6555999"/>
              <a:gd name="connsiteX95" fmla="*/ 7086755 w 8636594"/>
              <a:gd name="connsiteY95" fmla="*/ 1872743 h 6555999"/>
              <a:gd name="connsiteX96" fmla="*/ 7170279 w 8636594"/>
              <a:gd name="connsiteY96" fmla="*/ 1744202 h 6555999"/>
              <a:gd name="connsiteX97" fmla="*/ 7226351 w 8636594"/>
              <a:gd name="connsiteY97" fmla="*/ 1659017 h 6555999"/>
              <a:gd name="connsiteX98" fmla="*/ 7282789 w 8636594"/>
              <a:gd name="connsiteY98" fmla="*/ 1574303 h 6555999"/>
              <a:gd name="connsiteX99" fmla="*/ 7339643 w 8636594"/>
              <a:gd name="connsiteY99" fmla="*/ 1490113 h 6555999"/>
              <a:gd name="connsiteX100" fmla="*/ 7396957 w 8636594"/>
              <a:gd name="connsiteY100" fmla="*/ 1406503 h 6555999"/>
              <a:gd name="connsiteX101" fmla="*/ 7454781 w 8636594"/>
              <a:gd name="connsiteY101" fmla="*/ 1323526 h 6555999"/>
              <a:gd name="connsiteX102" fmla="*/ 7513161 w 8636594"/>
              <a:gd name="connsiteY102" fmla="*/ 1241237 h 6555999"/>
              <a:gd name="connsiteX103" fmla="*/ 7572144 w 8636594"/>
              <a:gd name="connsiteY103" fmla="*/ 1159689 h 6555999"/>
              <a:gd name="connsiteX104" fmla="*/ 7601877 w 8636594"/>
              <a:gd name="connsiteY104" fmla="*/ 1119210 h 6555999"/>
              <a:gd name="connsiteX105" fmla="*/ 7631779 w 8636594"/>
              <a:gd name="connsiteY105" fmla="*/ 1078937 h 6555999"/>
              <a:gd name="connsiteX106" fmla="*/ 7661855 w 8636594"/>
              <a:gd name="connsiteY106" fmla="*/ 1038876 h 6555999"/>
              <a:gd name="connsiteX107" fmla="*/ 7692111 w 8636594"/>
              <a:gd name="connsiteY107" fmla="*/ 999035 h 6555999"/>
              <a:gd name="connsiteX108" fmla="*/ 7722554 w 8636594"/>
              <a:gd name="connsiteY108" fmla="*/ 959419 h 6555999"/>
              <a:gd name="connsiteX109" fmla="*/ 7753190 w 8636594"/>
              <a:gd name="connsiteY109" fmla="*/ 920037 h 6555999"/>
              <a:gd name="connsiteX110" fmla="*/ 7784023 w 8636594"/>
              <a:gd name="connsiteY110" fmla="*/ 880894 h 6555999"/>
              <a:gd name="connsiteX111" fmla="*/ 7815061 w 8636594"/>
              <a:gd name="connsiteY111" fmla="*/ 841997 h 6555999"/>
              <a:gd name="connsiteX112" fmla="*/ 7846308 w 8636594"/>
              <a:gd name="connsiteY112" fmla="*/ 803354 h 6555999"/>
              <a:gd name="connsiteX113" fmla="*/ 7877772 w 8636594"/>
              <a:gd name="connsiteY113" fmla="*/ 764970 h 6555999"/>
              <a:gd name="connsiteX114" fmla="*/ 7909458 w 8636594"/>
              <a:gd name="connsiteY114" fmla="*/ 726853 h 6555999"/>
              <a:gd name="connsiteX115" fmla="*/ 7941371 w 8636594"/>
              <a:gd name="connsiteY115" fmla="*/ 689010 h 6555999"/>
              <a:gd name="connsiteX116" fmla="*/ 7973518 w 8636594"/>
              <a:gd name="connsiteY116" fmla="*/ 651447 h 6555999"/>
              <a:gd name="connsiteX117" fmla="*/ 8005905 w 8636594"/>
              <a:gd name="connsiteY117" fmla="*/ 614171 h 6555999"/>
              <a:gd name="connsiteX118" fmla="*/ 8038538 w 8636594"/>
              <a:gd name="connsiteY118" fmla="*/ 577189 h 6555999"/>
              <a:gd name="connsiteX119" fmla="*/ 8071421 w 8636594"/>
              <a:gd name="connsiteY119" fmla="*/ 540507 h 6555999"/>
              <a:gd name="connsiteX120" fmla="*/ 8104563 w 8636594"/>
              <a:gd name="connsiteY120" fmla="*/ 504132 h 6555999"/>
              <a:gd name="connsiteX121" fmla="*/ 8137967 w 8636594"/>
              <a:gd name="connsiteY121" fmla="*/ 468072 h 6555999"/>
              <a:gd name="connsiteX122" fmla="*/ 8171641 w 8636594"/>
              <a:gd name="connsiteY122" fmla="*/ 432332 h 6555999"/>
              <a:gd name="connsiteX123" fmla="*/ 8205590 w 8636594"/>
              <a:gd name="connsiteY123" fmla="*/ 396920 h 6555999"/>
              <a:gd name="connsiteX124" fmla="*/ 8239820 w 8636594"/>
              <a:gd name="connsiteY124" fmla="*/ 361843 h 6555999"/>
              <a:gd name="connsiteX125" fmla="*/ 8274337 w 8636594"/>
              <a:gd name="connsiteY125" fmla="*/ 327107 h 6555999"/>
              <a:gd name="connsiteX126" fmla="*/ 8309147 w 8636594"/>
              <a:gd name="connsiteY126" fmla="*/ 292718 h 6555999"/>
              <a:gd name="connsiteX127" fmla="*/ 8344256 w 8636594"/>
              <a:gd name="connsiteY127" fmla="*/ 258685 h 6555999"/>
              <a:gd name="connsiteX128" fmla="*/ 8379669 w 8636594"/>
              <a:gd name="connsiteY128" fmla="*/ 225013 h 6555999"/>
              <a:gd name="connsiteX129" fmla="*/ 8415394 w 8636594"/>
              <a:gd name="connsiteY129" fmla="*/ 191709 h 6555999"/>
              <a:gd name="connsiteX130" fmla="*/ 8451434 w 8636594"/>
              <a:gd name="connsiteY130" fmla="*/ 158780 h 6555999"/>
              <a:gd name="connsiteX131" fmla="*/ 8487798 w 8636594"/>
              <a:gd name="connsiteY131" fmla="*/ 126233 h 6555999"/>
              <a:gd name="connsiteX132" fmla="*/ 8524489 w 8636594"/>
              <a:gd name="connsiteY132" fmla="*/ 94075 h 6555999"/>
              <a:gd name="connsiteX133" fmla="*/ 8561515 w 8636594"/>
              <a:gd name="connsiteY133" fmla="*/ 62312 h 6555999"/>
              <a:gd name="connsiteX134" fmla="*/ 8598881 w 8636594"/>
              <a:gd name="connsiteY134" fmla="*/ 30951 h 6555999"/>
              <a:gd name="connsiteX135" fmla="*/ 8636594 w 8636594"/>
              <a:gd name="connsiteY135" fmla="*/ 0 h 6555999"/>
              <a:gd name="connsiteX0" fmla="*/ 8636594 w 8636594"/>
              <a:gd name="connsiteY0" fmla="*/ 0 h 6543344"/>
              <a:gd name="connsiteX1" fmla="*/ 5293 w 8636594"/>
              <a:gd name="connsiteY1" fmla="*/ 0 h 6543344"/>
              <a:gd name="connsiteX2" fmla="*/ 0 w 8636594"/>
              <a:gd name="connsiteY2" fmla="*/ 5587843 h 6543344"/>
              <a:gd name="connsiteX3" fmla="*/ 1594033 w 8636594"/>
              <a:gd name="connsiteY3" fmla="*/ 5600057 h 6543344"/>
              <a:gd name="connsiteX4" fmla="*/ 1686068 w 8636594"/>
              <a:gd name="connsiteY4" fmla="*/ 5599745 h 6543344"/>
              <a:gd name="connsiteX5" fmla="*/ 2472299 w 8636594"/>
              <a:gd name="connsiteY5" fmla="*/ 6543344 h 6543344"/>
              <a:gd name="connsiteX6" fmla="*/ 2527618 w 8636594"/>
              <a:gd name="connsiteY6" fmla="*/ 6530269 h 6543344"/>
              <a:gd name="connsiteX7" fmla="*/ 2582304 w 8636594"/>
              <a:gd name="connsiteY7" fmla="*/ 6516778 h 6543344"/>
              <a:gd name="connsiteX8" fmla="*/ 2636364 w 8636594"/>
              <a:gd name="connsiteY8" fmla="*/ 6502876 h 6543344"/>
              <a:gd name="connsiteX9" fmla="*/ 2689804 w 8636594"/>
              <a:gd name="connsiteY9" fmla="*/ 6488565 h 6543344"/>
              <a:gd name="connsiteX10" fmla="*/ 2742629 w 8636594"/>
              <a:gd name="connsiteY10" fmla="*/ 6473849 h 6543344"/>
              <a:gd name="connsiteX11" fmla="*/ 2794848 w 8636594"/>
              <a:gd name="connsiteY11" fmla="*/ 6458731 h 6543344"/>
              <a:gd name="connsiteX12" fmla="*/ 2846466 w 8636594"/>
              <a:gd name="connsiteY12" fmla="*/ 6443216 h 6543344"/>
              <a:gd name="connsiteX13" fmla="*/ 2897488 w 8636594"/>
              <a:gd name="connsiteY13" fmla="*/ 6427305 h 6543344"/>
              <a:gd name="connsiteX14" fmla="*/ 2947923 w 8636594"/>
              <a:gd name="connsiteY14" fmla="*/ 6411004 h 6543344"/>
              <a:gd name="connsiteX15" fmla="*/ 2997775 w 8636594"/>
              <a:gd name="connsiteY15" fmla="*/ 6394316 h 6543344"/>
              <a:gd name="connsiteX16" fmla="*/ 3047052 w 8636594"/>
              <a:gd name="connsiteY16" fmla="*/ 6377243 h 6543344"/>
              <a:gd name="connsiteX17" fmla="*/ 3095759 w 8636594"/>
              <a:gd name="connsiteY17" fmla="*/ 6359791 h 6543344"/>
              <a:gd name="connsiteX18" fmla="*/ 3143903 w 8636594"/>
              <a:gd name="connsiteY18" fmla="*/ 6341961 h 6543344"/>
              <a:gd name="connsiteX19" fmla="*/ 3191491 w 8636594"/>
              <a:gd name="connsiteY19" fmla="*/ 6323757 h 6543344"/>
              <a:gd name="connsiteX20" fmla="*/ 3238528 w 8636594"/>
              <a:gd name="connsiteY20" fmla="*/ 6305184 h 6543344"/>
              <a:gd name="connsiteX21" fmla="*/ 3285021 w 8636594"/>
              <a:gd name="connsiteY21" fmla="*/ 6286245 h 6543344"/>
              <a:gd name="connsiteX22" fmla="*/ 3330977 w 8636594"/>
              <a:gd name="connsiteY22" fmla="*/ 6266942 h 6543344"/>
              <a:gd name="connsiteX23" fmla="*/ 3376401 w 8636594"/>
              <a:gd name="connsiteY23" fmla="*/ 6247281 h 6543344"/>
              <a:gd name="connsiteX24" fmla="*/ 3421300 w 8636594"/>
              <a:gd name="connsiteY24" fmla="*/ 6227263 h 6543344"/>
              <a:gd name="connsiteX25" fmla="*/ 3465680 w 8636594"/>
              <a:gd name="connsiteY25" fmla="*/ 6206893 h 6543344"/>
              <a:gd name="connsiteX26" fmla="*/ 3509548 w 8636594"/>
              <a:gd name="connsiteY26" fmla="*/ 6186174 h 6543344"/>
              <a:gd name="connsiteX27" fmla="*/ 3552910 w 8636594"/>
              <a:gd name="connsiteY27" fmla="*/ 6165110 h 6543344"/>
              <a:gd name="connsiteX28" fmla="*/ 3595773 w 8636594"/>
              <a:gd name="connsiteY28" fmla="*/ 6143704 h 6543344"/>
              <a:gd name="connsiteX29" fmla="*/ 3638142 w 8636594"/>
              <a:gd name="connsiteY29" fmla="*/ 6121960 h 6543344"/>
              <a:gd name="connsiteX30" fmla="*/ 3680024 w 8636594"/>
              <a:gd name="connsiteY30" fmla="*/ 6099881 h 6543344"/>
              <a:gd name="connsiteX31" fmla="*/ 3721426 w 8636594"/>
              <a:gd name="connsiteY31" fmla="*/ 6077471 h 6543344"/>
              <a:gd name="connsiteX32" fmla="*/ 3762353 w 8636594"/>
              <a:gd name="connsiteY32" fmla="*/ 6054733 h 6543344"/>
              <a:gd name="connsiteX33" fmla="*/ 3802812 w 8636594"/>
              <a:gd name="connsiteY33" fmla="*/ 6031671 h 6543344"/>
              <a:gd name="connsiteX34" fmla="*/ 3842810 w 8636594"/>
              <a:gd name="connsiteY34" fmla="*/ 6008288 h 6543344"/>
              <a:gd name="connsiteX35" fmla="*/ 3882352 w 8636594"/>
              <a:gd name="connsiteY35" fmla="*/ 5984588 h 6543344"/>
              <a:gd name="connsiteX36" fmla="*/ 3921445 w 8636594"/>
              <a:gd name="connsiteY36" fmla="*/ 5960574 h 6543344"/>
              <a:gd name="connsiteX37" fmla="*/ 3960096 w 8636594"/>
              <a:gd name="connsiteY37" fmla="*/ 5936250 h 6543344"/>
              <a:gd name="connsiteX38" fmla="*/ 3998311 w 8636594"/>
              <a:gd name="connsiteY38" fmla="*/ 5911619 h 6543344"/>
              <a:gd name="connsiteX39" fmla="*/ 4036095 w 8636594"/>
              <a:gd name="connsiteY39" fmla="*/ 5886685 h 6543344"/>
              <a:gd name="connsiteX40" fmla="*/ 4073456 w 8636594"/>
              <a:gd name="connsiteY40" fmla="*/ 5861452 h 6543344"/>
              <a:gd name="connsiteX41" fmla="*/ 4110400 w 8636594"/>
              <a:gd name="connsiteY41" fmla="*/ 5835922 h 6543344"/>
              <a:gd name="connsiteX42" fmla="*/ 4146933 w 8636594"/>
              <a:gd name="connsiteY42" fmla="*/ 5810100 h 6543344"/>
              <a:gd name="connsiteX43" fmla="*/ 4183061 w 8636594"/>
              <a:gd name="connsiteY43" fmla="*/ 5783988 h 6543344"/>
              <a:gd name="connsiteX44" fmla="*/ 4218791 w 8636594"/>
              <a:gd name="connsiteY44" fmla="*/ 5757591 h 6543344"/>
              <a:gd name="connsiteX45" fmla="*/ 4254129 w 8636594"/>
              <a:gd name="connsiteY45" fmla="*/ 5730912 h 6543344"/>
              <a:gd name="connsiteX46" fmla="*/ 4289081 w 8636594"/>
              <a:gd name="connsiteY46" fmla="*/ 5703955 h 6543344"/>
              <a:gd name="connsiteX47" fmla="*/ 4323654 w 8636594"/>
              <a:gd name="connsiteY47" fmla="*/ 5676722 h 6543344"/>
              <a:gd name="connsiteX48" fmla="*/ 4357854 w 8636594"/>
              <a:gd name="connsiteY48" fmla="*/ 5649218 h 6543344"/>
              <a:gd name="connsiteX49" fmla="*/ 4391688 w 8636594"/>
              <a:gd name="connsiteY49" fmla="*/ 5621446 h 6543344"/>
              <a:gd name="connsiteX50" fmla="*/ 4425162 w 8636594"/>
              <a:gd name="connsiteY50" fmla="*/ 5593409 h 6543344"/>
              <a:gd name="connsiteX51" fmla="*/ 4458281 w 8636594"/>
              <a:gd name="connsiteY51" fmla="*/ 5565111 h 6543344"/>
              <a:gd name="connsiteX52" fmla="*/ 4491053 w 8636594"/>
              <a:gd name="connsiteY52" fmla="*/ 5536556 h 6543344"/>
              <a:gd name="connsiteX53" fmla="*/ 4523484 w 8636594"/>
              <a:gd name="connsiteY53" fmla="*/ 5507747 h 6543344"/>
              <a:gd name="connsiteX54" fmla="*/ 4555580 w 8636594"/>
              <a:gd name="connsiteY54" fmla="*/ 5478687 h 6543344"/>
              <a:gd name="connsiteX55" fmla="*/ 4587347 w 8636594"/>
              <a:gd name="connsiteY55" fmla="*/ 5449380 h 6543344"/>
              <a:gd name="connsiteX56" fmla="*/ 4618793 w 8636594"/>
              <a:gd name="connsiteY56" fmla="*/ 5419830 h 6543344"/>
              <a:gd name="connsiteX57" fmla="*/ 4649922 w 8636594"/>
              <a:gd name="connsiteY57" fmla="*/ 5390040 h 6543344"/>
              <a:gd name="connsiteX58" fmla="*/ 4680742 w 8636594"/>
              <a:gd name="connsiteY58" fmla="*/ 5360014 h 6543344"/>
              <a:gd name="connsiteX59" fmla="*/ 4711259 w 8636594"/>
              <a:gd name="connsiteY59" fmla="*/ 5329755 h 6543344"/>
              <a:gd name="connsiteX60" fmla="*/ 4741478 w 8636594"/>
              <a:gd name="connsiteY60" fmla="*/ 5299266 h 6543344"/>
              <a:gd name="connsiteX61" fmla="*/ 4771408 w 8636594"/>
              <a:gd name="connsiteY61" fmla="*/ 5268551 h 6543344"/>
              <a:gd name="connsiteX62" fmla="*/ 4801053 w 8636594"/>
              <a:gd name="connsiteY62" fmla="*/ 5237614 h 6543344"/>
              <a:gd name="connsiteX63" fmla="*/ 4830420 w 8636594"/>
              <a:gd name="connsiteY63" fmla="*/ 5206458 h 6543344"/>
              <a:gd name="connsiteX64" fmla="*/ 4859516 w 8636594"/>
              <a:gd name="connsiteY64" fmla="*/ 5175087 h 6543344"/>
              <a:gd name="connsiteX65" fmla="*/ 4888347 w 8636594"/>
              <a:gd name="connsiteY65" fmla="*/ 5143504 h 6543344"/>
              <a:gd name="connsiteX66" fmla="*/ 4916919 w 8636594"/>
              <a:gd name="connsiteY66" fmla="*/ 5111713 h 6543344"/>
              <a:gd name="connsiteX67" fmla="*/ 4945238 w 8636594"/>
              <a:gd name="connsiteY67" fmla="*/ 5079717 h 6543344"/>
              <a:gd name="connsiteX68" fmla="*/ 4973311 w 8636594"/>
              <a:gd name="connsiteY68" fmla="*/ 5047519 h 6543344"/>
              <a:gd name="connsiteX69" fmla="*/ 5001145 w 8636594"/>
              <a:gd name="connsiteY69" fmla="*/ 5015124 h 6543344"/>
              <a:gd name="connsiteX70" fmla="*/ 5028745 w 8636594"/>
              <a:gd name="connsiteY70" fmla="*/ 4982535 h 6543344"/>
              <a:gd name="connsiteX71" fmla="*/ 5056117 w 8636594"/>
              <a:gd name="connsiteY71" fmla="*/ 4949755 h 6543344"/>
              <a:gd name="connsiteX72" fmla="*/ 5083269 w 8636594"/>
              <a:gd name="connsiteY72" fmla="*/ 4916787 h 6543344"/>
              <a:gd name="connsiteX73" fmla="*/ 5110207 w 8636594"/>
              <a:gd name="connsiteY73" fmla="*/ 4883636 h 6543344"/>
              <a:gd name="connsiteX74" fmla="*/ 5136937 w 8636594"/>
              <a:gd name="connsiteY74" fmla="*/ 4850305 h 6543344"/>
              <a:gd name="connsiteX75" fmla="*/ 5163464 w 8636594"/>
              <a:gd name="connsiteY75" fmla="*/ 4816797 h 6543344"/>
              <a:gd name="connsiteX76" fmla="*/ 5215940 w 8636594"/>
              <a:gd name="connsiteY76" fmla="*/ 4749265 h 6543344"/>
              <a:gd name="connsiteX77" fmla="*/ 5267684 w 8636594"/>
              <a:gd name="connsiteY77" fmla="*/ 4681068 h 6543344"/>
              <a:gd name="connsiteX78" fmla="*/ 5318748 w 8636594"/>
              <a:gd name="connsiteY78" fmla="*/ 4612234 h 6543344"/>
              <a:gd name="connsiteX79" fmla="*/ 5369182 w 8636594"/>
              <a:gd name="connsiteY79" fmla="*/ 4542793 h 6543344"/>
              <a:gd name="connsiteX80" fmla="*/ 5419038 w 8636594"/>
              <a:gd name="connsiteY80" fmla="*/ 4472771 h 6543344"/>
              <a:gd name="connsiteX81" fmla="*/ 5468365 w 8636594"/>
              <a:gd name="connsiteY81" fmla="*/ 4402196 h 6543344"/>
              <a:gd name="connsiteX82" fmla="*/ 5517215 w 8636594"/>
              <a:gd name="connsiteY82" fmla="*/ 4331098 h 6543344"/>
              <a:gd name="connsiteX83" fmla="*/ 5565637 w 8636594"/>
              <a:gd name="connsiteY83" fmla="*/ 4259503 h 6543344"/>
              <a:gd name="connsiteX84" fmla="*/ 5613684 w 8636594"/>
              <a:gd name="connsiteY84" fmla="*/ 4187441 h 6543344"/>
              <a:gd name="connsiteX85" fmla="*/ 5685160 w 8636594"/>
              <a:gd name="connsiteY85" fmla="*/ 4078531 h 6543344"/>
              <a:gd name="connsiteX86" fmla="*/ 5756074 w 8636594"/>
              <a:gd name="connsiteY86" fmla="*/ 3968727 h 6543344"/>
              <a:gd name="connsiteX87" fmla="*/ 5873483 w 8636594"/>
              <a:gd name="connsiteY87" fmla="*/ 3783989 h 6543344"/>
              <a:gd name="connsiteX88" fmla="*/ 6203209 w 8636594"/>
              <a:gd name="connsiteY88" fmla="*/ 3258640 h 6543344"/>
              <a:gd name="connsiteX89" fmla="*/ 6299430 w 8636594"/>
              <a:gd name="connsiteY89" fmla="*/ 3107321 h 6543344"/>
              <a:gd name="connsiteX90" fmla="*/ 6372650 w 8636594"/>
              <a:gd name="connsiteY90" fmla="*/ 2993735 h 6543344"/>
              <a:gd name="connsiteX91" fmla="*/ 6453197 w 8636594"/>
              <a:gd name="connsiteY91" fmla="*/ 2869788 h 6543344"/>
              <a:gd name="connsiteX92" fmla="*/ 6564167 w 8636594"/>
              <a:gd name="connsiteY92" fmla="*/ 2696807 h 6543344"/>
              <a:gd name="connsiteX93" fmla="*/ 6976233 w 8636594"/>
              <a:gd name="connsiteY93" fmla="*/ 2045274 h 6543344"/>
              <a:gd name="connsiteX94" fmla="*/ 7086755 w 8636594"/>
              <a:gd name="connsiteY94" fmla="*/ 1872743 h 6543344"/>
              <a:gd name="connsiteX95" fmla="*/ 7170279 w 8636594"/>
              <a:gd name="connsiteY95" fmla="*/ 1744202 h 6543344"/>
              <a:gd name="connsiteX96" fmla="*/ 7226351 w 8636594"/>
              <a:gd name="connsiteY96" fmla="*/ 1659017 h 6543344"/>
              <a:gd name="connsiteX97" fmla="*/ 7282789 w 8636594"/>
              <a:gd name="connsiteY97" fmla="*/ 1574303 h 6543344"/>
              <a:gd name="connsiteX98" fmla="*/ 7339643 w 8636594"/>
              <a:gd name="connsiteY98" fmla="*/ 1490113 h 6543344"/>
              <a:gd name="connsiteX99" fmla="*/ 7396957 w 8636594"/>
              <a:gd name="connsiteY99" fmla="*/ 1406503 h 6543344"/>
              <a:gd name="connsiteX100" fmla="*/ 7454781 w 8636594"/>
              <a:gd name="connsiteY100" fmla="*/ 1323526 h 6543344"/>
              <a:gd name="connsiteX101" fmla="*/ 7513161 w 8636594"/>
              <a:gd name="connsiteY101" fmla="*/ 1241237 h 6543344"/>
              <a:gd name="connsiteX102" fmla="*/ 7572144 w 8636594"/>
              <a:gd name="connsiteY102" fmla="*/ 1159689 h 6543344"/>
              <a:gd name="connsiteX103" fmla="*/ 7601877 w 8636594"/>
              <a:gd name="connsiteY103" fmla="*/ 1119210 h 6543344"/>
              <a:gd name="connsiteX104" fmla="*/ 7631779 w 8636594"/>
              <a:gd name="connsiteY104" fmla="*/ 1078937 h 6543344"/>
              <a:gd name="connsiteX105" fmla="*/ 7661855 w 8636594"/>
              <a:gd name="connsiteY105" fmla="*/ 1038876 h 6543344"/>
              <a:gd name="connsiteX106" fmla="*/ 7692111 w 8636594"/>
              <a:gd name="connsiteY106" fmla="*/ 999035 h 6543344"/>
              <a:gd name="connsiteX107" fmla="*/ 7722554 w 8636594"/>
              <a:gd name="connsiteY107" fmla="*/ 959419 h 6543344"/>
              <a:gd name="connsiteX108" fmla="*/ 7753190 w 8636594"/>
              <a:gd name="connsiteY108" fmla="*/ 920037 h 6543344"/>
              <a:gd name="connsiteX109" fmla="*/ 7784023 w 8636594"/>
              <a:gd name="connsiteY109" fmla="*/ 880894 h 6543344"/>
              <a:gd name="connsiteX110" fmla="*/ 7815061 w 8636594"/>
              <a:gd name="connsiteY110" fmla="*/ 841997 h 6543344"/>
              <a:gd name="connsiteX111" fmla="*/ 7846308 w 8636594"/>
              <a:gd name="connsiteY111" fmla="*/ 803354 h 6543344"/>
              <a:gd name="connsiteX112" fmla="*/ 7877772 w 8636594"/>
              <a:gd name="connsiteY112" fmla="*/ 764970 h 6543344"/>
              <a:gd name="connsiteX113" fmla="*/ 7909458 w 8636594"/>
              <a:gd name="connsiteY113" fmla="*/ 726853 h 6543344"/>
              <a:gd name="connsiteX114" fmla="*/ 7941371 w 8636594"/>
              <a:gd name="connsiteY114" fmla="*/ 689010 h 6543344"/>
              <a:gd name="connsiteX115" fmla="*/ 7973518 w 8636594"/>
              <a:gd name="connsiteY115" fmla="*/ 651447 h 6543344"/>
              <a:gd name="connsiteX116" fmla="*/ 8005905 w 8636594"/>
              <a:gd name="connsiteY116" fmla="*/ 614171 h 6543344"/>
              <a:gd name="connsiteX117" fmla="*/ 8038538 w 8636594"/>
              <a:gd name="connsiteY117" fmla="*/ 577189 h 6543344"/>
              <a:gd name="connsiteX118" fmla="*/ 8071421 w 8636594"/>
              <a:gd name="connsiteY118" fmla="*/ 540507 h 6543344"/>
              <a:gd name="connsiteX119" fmla="*/ 8104563 w 8636594"/>
              <a:gd name="connsiteY119" fmla="*/ 504132 h 6543344"/>
              <a:gd name="connsiteX120" fmla="*/ 8137967 w 8636594"/>
              <a:gd name="connsiteY120" fmla="*/ 468072 h 6543344"/>
              <a:gd name="connsiteX121" fmla="*/ 8171641 w 8636594"/>
              <a:gd name="connsiteY121" fmla="*/ 432332 h 6543344"/>
              <a:gd name="connsiteX122" fmla="*/ 8205590 w 8636594"/>
              <a:gd name="connsiteY122" fmla="*/ 396920 h 6543344"/>
              <a:gd name="connsiteX123" fmla="*/ 8239820 w 8636594"/>
              <a:gd name="connsiteY123" fmla="*/ 361843 h 6543344"/>
              <a:gd name="connsiteX124" fmla="*/ 8274337 w 8636594"/>
              <a:gd name="connsiteY124" fmla="*/ 327107 h 6543344"/>
              <a:gd name="connsiteX125" fmla="*/ 8309147 w 8636594"/>
              <a:gd name="connsiteY125" fmla="*/ 292718 h 6543344"/>
              <a:gd name="connsiteX126" fmla="*/ 8344256 w 8636594"/>
              <a:gd name="connsiteY126" fmla="*/ 258685 h 6543344"/>
              <a:gd name="connsiteX127" fmla="*/ 8379669 w 8636594"/>
              <a:gd name="connsiteY127" fmla="*/ 225013 h 6543344"/>
              <a:gd name="connsiteX128" fmla="*/ 8415394 w 8636594"/>
              <a:gd name="connsiteY128" fmla="*/ 191709 h 6543344"/>
              <a:gd name="connsiteX129" fmla="*/ 8451434 w 8636594"/>
              <a:gd name="connsiteY129" fmla="*/ 158780 h 6543344"/>
              <a:gd name="connsiteX130" fmla="*/ 8487798 w 8636594"/>
              <a:gd name="connsiteY130" fmla="*/ 126233 h 6543344"/>
              <a:gd name="connsiteX131" fmla="*/ 8524489 w 8636594"/>
              <a:gd name="connsiteY131" fmla="*/ 94075 h 6543344"/>
              <a:gd name="connsiteX132" fmla="*/ 8561515 w 8636594"/>
              <a:gd name="connsiteY132" fmla="*/ 62312 h 6543344"/>
              <a:gd name="connsiteX133" fmla="*/ 8598881 w 8636594"/>
              <a:gd name="connsiteY133" fmla="*/ 30951 h 6543344"/>
              <a:gd name="connsiteX134" fmla="*/ 8636594 w 8636594"/>
              <a:gd name="connsiteY134" fmla="*/ 0 h 6543344"/>
              <a:gd name="connsiteX0" fmla="*/ 8636594 w 8636594"/>
              <a:gd name="connsiteY0" fmla="*/ 0 h 6530269"/>
              <a:gd name="connsiteX1" fmla="*/ 5293 w 8636594"/>
              <a:gd name="connsiteY1" fmla="*/ 0 h 6530269"/>
              <a:gd name="connsiteX2" fmla="*/ 0 w 8636594"/>
              <a:gd name="connsiteY2" fmla="*/ 5587843 h 6530269"/>
              <a:gd name="connsiteX3" fmla="*/ 1594033 w 8636594"/>
              <a:gd name="connsiteY3" fmla="*/ 5600057 h 6530269"/>
              <a:gd name="connsiteX4" fmla="*/ 1686068 w 8636594"/>
              <a:gd name="connsiteY4" fmla="*/ 5599745 h 6530269"/>
              <a:gd name="connsiteX5" fmla="*/ 2527618 w 8636594"/>
              <a:gd name="connsiteY5" fmla="*/ 6530269 h 6530269"/>
              <a:gd name="connsiteX6" fmla="*/ 2582304 w 8636594"/>
              <a:gd name="connsiteY6" fmla="*/ 6516778 h 6530269"/>
              <a:gd name="connsiteX7" fmla="*/ 2636364 w 8636594"/>
              <a:gd name="connsiteY7" fmla="*/ 6502876 h 6530269"/>
              <a:gd name="connsiteX8" fmla="*/ 2689804 w 8636594"/>
              <a:gd name="connsiteY8" fmla="*/ 6488565 h 6530269"/>
              <a:gd name="connsiteX9" fmla="*/ 2742629 w 8636594"/>
              <a:gd name="connsiteY9" fmla="*/ 6473849 h 6530269"/>
              <a:gd name="connsiteX10" fmla="*/ 2794848 w 8636594"/>
              <a:gd name="connsiteY10" fmla="*/ 6458731 h 6530269"/>
              <a:gd name="connsiteX11" fmla="*/ 2846466 w 8636594"/>
              <a:gd name="connsiteY11" fmla="*/ 6443216 h 6530269"/>
              <a:gd name="connsiteX12" fmla="*/ 2897488 w 8636594"/>
              <a:gd name="connsiteY12" fmla="*/ 6427305 h 6530269"/>
              <a:gd name="connsiteX13" fmla="*/ 2947923 w 8636594"/>
              <a:gd name="connsiteY13" fmla="*/ 6411004 h 6530269"/>
              <a:gd name="connsiteX14" fmla="*/ 2997775 w 8636594"/>
              <a:gd name="connsiteY14" fmla="*/ 6394316 h 6530269"/>
              <a:gd name="connsiteX15" fmla="*/ 3047052 w 8636594"/>
              <a:gd name="connsiteY15" fmla="*/ 6377243 h 6530269"/>
              <a:gd name="connsiteX16" fmla="*/ 3095759 w 8636594"/>
              <a:gd name="connsiteY16" fmla="*/ 6359791 h 6530269"/>
              <a:gd name="connsiteX17" fmla="*/ 3143903 w 8636594"/>
              <a:gd name="connsiteY17" fmla="*/ 6341961 h 6530269"/>
              <a:gd name="connsiteX18" fmla="*/ 3191491 w 8636594"/>
              <a:gd name="connsiteY18" fmla="*/ 6323757 h 6530269"/>
              <a:gd name="connsiteX19" fmla="*/ 3238528 w 8636594"/>
              <a:gd name="connsiteY19" fmla="*/ 6305184 h 6530269"/>
              <a:gd name="connsiteX20" fmla="*/ 3285021 w 8636594"/>
              <a:gd name="connsiteY20" fmla="*/ 6286245 h 6530269"/>
              <a:gd name="connsiteX21" fmla="*/ 3330977 w 8636594"/>
              <a:gd name="connsiteY21" fmla="*/ 6266942 h 6530269"/>
              <a:gd name="connsiteX22" fmla="*/ 3376401 w 8636594"/>
              <a:gd name="connsiteY22" fmla="*/ 6247281 h 6530269"/>
              <a:gd name="connsiteX23" fmla="*/ 3421300 w 8636594"/>
              <a:gd name="connsiteY23" fmla="*/ 6227263 h 6530269"/>
              <a:gd name="connsiteX24" fmla="*/ 3465680 w 8636594"/>
              <a:gd name="connsiteY24" fmla="*/ 6206893 h 6530269"/>
              <a:gd name="connsiteX25" fmla="*/ 3509548 w 8636594"/>
              <a:gd name="connsiteY25" fmla="*/ 6186174 h 6530269"/>
              <a:gd name="connsiteX26" fmla="*/ 3552910 w 8636594"/>
              <a:gd name="connsiteY26" fmla="*/ 6165110 h 6530269"/>
              <a:gd name="connsiteX27" fmla="*/ 3595773 w 8636594"/>
              <a:gd name="connsiteY27" fmla="*/ 6143704 h 6530269"/>
              <a:gd name="connsiteX28" fmla="*/ 3638142 w 8636594"/>
              <a:gd name="connsiteY28" fmla="*/ 6121960 h 6530269"/>
              <a:gd name="connsiteX29" fmla="*/ 3680024 w 8636594"/>
              <a:gd name="connsiteY29" fmla="*/ 6099881 h 6530269"/>
              <a:gd name="connsiteX30" fmla="*/ 3721426 w 8636594"/>
              <a:gd name="connsiteY30" fmla="*/ 6077471 h 6530269"/>
              <a:gd name="connsiteX31" fmla="*/ 3762353 w 8636594"/>
              <a:gd name="connsiteY31" fmla="*/ 6054733 h 6530269"/>
              <a:gd name="connsiteX32" fmla="*/ 3802812 w 8636594"/>
              <a:gd name="connsiteY32" fmla="*/ 6031671 h 6530269"/>
              <a:gd name="connsiteX33" fmla="*/ 3842810 w 8636594"/>
              <a:gd name="connsiteY33" fmla="*/ 6008288 h 6530269"/>
              <a:gd name="connsiteX34" fmla="*/ 3882352 w 8636594"/>
              <a:gd name="connsiteY34" fmla="*/ 5984588 h 6530269"/>
              <a:gd name="connsiteX35" fmla="*/ 3921445 w 8636594"/>
              <a:gd name="connsiteY35" fmla="*/ 5960574 h 6530269"/>
              <a:gd name="connsiteX36" fmla="*/ 3960096 w 8636594"/>
              <a:gd name="connsiteY36" fmla="*/ 5936250 h 6530269"/>
              <a:gd name="connsiteX37" fmla="*/ 3998311 w 8636594"/>
              <a:gd name="connsiteY37" fmla="*/ 5911619 h 6530269"/>
              <a:gd name="connsiteX38" fmla="*/ 4036095 w 8636594"/>
              <a:gd name="connsiteY38" fmla="*/ 5886685 h 6530269"/>
              <a:gd name="connsiteX39" fmla="*/ 4073456 w 8636594"/>
              <a:gd name="connsiteY39" fmla="*/ 5861452 h 6530269"/>
              <a:gd name="connsiteX40" fmla="*/ 4110400 w 8636594"/>
              <a:gd name="connsiteY40" fmla="*/ 5835922 h 6530269"/>
              <a:gd name="connsiteX41" fmla="*/ 4146933 w 8636594"/>
              <a:gd name="connsiteY41" fmla="*/ 5810100 h 6530269"/>
              <a:gd name="connsiteX42" fmla="*/ 4183061 w 8636594"/>
              <a:gd name="connsiteY42" fmla="*/ 5783988 h 6530269"/>
              <a:gd name="connsiteX43" fmla="*/ 4218791 w 8636594"/>
              <a:gd name="connsiteY43" fmla="*/ 5757591 h 6530269"/>
              <a:gd name="connsiteX44" fmla="*/ 4254129 w 8636594"/>
              <a:gd name="connsiteY44" fmla="*/ 5730912 h 6530269"/>
              <a:gd name="connsiteX45" fmla="*/ 4289081 w 8636594"/>
              <a:gd name="connsiteY45" fmla="*/ 5703955 h 6530269"/>
              <a:gd name="connsiteX46" fmla="*/ 4323654 w 8636594"/>
              <a:gd name="connsiteY46" fmla="*/ 5676722 h 6530269"/>
              <a:gd name="connsiteX47" fmla="*/ 4357854 w 8636594"/>
              <a:gd name="connsiteY47" fmla="*/ 5649218 h 6530269"/>
              <a:gd name="connsiteX48" fmla="*/ 4391688 w 8636594"/>
              <a:gd name="connsiteY48" fmla="*/ 5621446 h 6530269"/>
              <a:gd name="connsiteX49" fmla="*/ 4425162 w 8636594"/>
              <a:gd name="connsiteY49" fmla="*/ 5593409 h 6530269"/>
              <a:gd name="connsiteX50" fmla="*/ 4458281 w 8636594"/>
              <a:gd name="connsiteY50" fmla="*/ 5565111 h 6530269"/>
              <a:gd name="connsiteX51" fmla="*/ 4491053 w 8636594"/>
              <a:gd name="connsiteY51" fmla="*/ 5536556 h 6530269"/>
              <a:gd name="connsiteX52" fmla="*/ 4523484 w 8636594"/>
              <a:gd name="connsiteY52" fmla="*/ 5507747 h 6530269"/>
              <a:gd name="connsiteX53" fmla="*/ 4555580 w 8636594"/>
              <a:gd name="connsiteY53" fmla="*/ 5478687 h 6530269"/>
              <a:gd name="connsiteX54" fmla="*/ 4587347 w 8636594"/>
              <a:gd name="connsiteY54" fmla="*/ 5449380 h 6530269"/>
              <a:gd name="connsiteX55" fmla="*/ 4618793 w 8636594"/>
              <a:gd name="connsiteY55" fmla="*/ 5419830 h 6530269"/>
              <a:gd name="connsiteX56" fmla="*/ 4649922 w 8636594"/>
              <a:gd name="connsiteY56" fmla="*/ 5390040 h 6530269"/>
              <a:gd name="connsiteX57" fmla="*/ 4680742 w 8636594"/>
              <a:gd name="connsiteY57" fmla="*/ 5360014 h 6530269"/>
              <a:gd name="connsiteX58" fmla="*/ 4711259 w 8636594"/>
              <a:gd name="connsiteY58" fmla="*/ 5329755 h 6530269"/>
              <a:gd name="connsiteX59" fmla="*/ 4741478 w 8636594"/>
              <a:gd name="connsiteY59" fmla="*/ 5299266 h 6530269"/>
              <a:gd name="connsiteX60" fmla="*/ 4771408 w 8636594"/>
              <a:gd name="connsiteY60" fmla="*/ 5268551 h 6530269"/>
              <a:gd name="connsiteX61" fmla="*/ 4801053 w 8636594"/>
              <a:gd name="connsiteY61" fmla="*/ 5237614 h 6530269"/>
              <a:gd name="connsiteX62" fmla="*/ 4830420 w 8636594"/>
              <a:gd name="connsiteY62" fmla="*/ 5206458 h 6530269"/>
              <a:gd name="connsiteX63" fmla="*/ 4859516 w 8636594"/>
              <a:gd name="connsiteY63" fmla="*/ 5175087 h 6530269"/>
              <a:gd name="connsiteX64" fmla="*/ 4888347 w 8636594"/>
              <a:gd name="connsiteY64" fmla="*/ 5143504 h 6530269"/>
              <a:gd name="connsiteX65" fmla="*/ 4916919 w 8636594"/>
              <a:gd name="connsiteY65" fmla="*/ 5111713 h 6530269"/>
              <a:gd name="connsiteX66" fmla="*/ 4945238 w 8636594"/>
              <a:gd name="connsiteY66" fmla="*/ 5079717 h 6530269"/>
              <a:gd name="connsiteX67" fmla="*/ 4973311 w 8636594"/>
              <a:gd name="connsiteY67" fmla="*/ 5047519 h 6530269"/>
              <a:gd name="connsiteX68" fmla="*/ 5001145 w 8636594"/>
              <a:gd name="connsiteY68" fmla="*/ 5015124 h 6530269"/>
              <a:gd name="connsiteX69" fmla="*/ 5028745 w 8636594"/>
              <a:gd name="connsiteY69" fmla="*/ 4982535 h 6530269"/>
              <a:gd name="connsiteX70" fmla="*/ 5056117 w 8636594"/>
              <a:gd name="connsiteY70" fmla="*/ 4949755 h 6530269"/>
              <a:gd name="connsiteX71" fmla="*/ 5083269 w 8636594"/>
              <a:gd name="connsiteY71" fmla="*/ 4916787 h 6530269"/>
              <a:gd name="connsiteX72" fmla="*/ 5110207 w 8636594"/>
              <a:gd name="connsiteY72" fmla="*/ 4883636 h 6530269"/>
              <a:gd name="connsiteX73" fmla="*/ 5136937 w 8636594"/>
              <a:gd name="connsiteY73" fmla="*/ 4850305 h 6530269"/>
              <a:gd name="connsiteX74" fmla="*/ 5163464 w 8636594"/>
              <a:gd name="connsiteY74" fmla="*/ 4816797 h 6530269"/>
              <a:gd name="connsiteX75" fmla="*/ 5215940 w 8636594"/>
              <a:gd name="connsiteY75" fmla="*/ 4749265 h 6530269"/>
              <a:gd name="connsiteX76" fmla="*/ 5267684 w 8636594"/>
              <a:gd name="connsiteY76" fmla="*/ 4681068 h 6530269"/>
              <a:gd name="connsiteX77" fmla="*/ 5318748 w 8636594"/>
              <a:gd name="connsiteY77" fmla="*/ 4612234 h 6530269"/>
              <a:gd name="connsiteX78" fmla="*/ 5369182 w 8636594"/>
              <a:gd name="connsiteY78" fmla="*/ 4542793 h 6530269"/>
              <a:gd name="connsiteX79" fmla="*/ 5419038 w 8636594"/>
              <a:gd name="connsiteY79" fmla="*/ 4472771 h 6530269"/>
              <a:gd name="connsiteX80" fmla="*/ 5468365 w 8636594"/>
              <a:gd name="connsiteY80" fmla="*/ 4402196 h 6530269"/>
              <a:gd name="connsiteX81" fmla="*/ 5517215 w 8636594"/>
              <a:gd name="connsiteY81" fmla="*/ 4331098 h 6530269"/>
              <a:gd name="connsiteX82" fmla="*/ 5565637 w 8636594"/>
              <a:gd name="connsiteY82" fmla="*/ 4259503 h 6530269"/>
              <a:gd name="connsiteX83" fmla="*/ 5613684 w 8636594"/>
              <a:gd name="connsiteY83" fmla="*/ 4187441 h 6530269"/>
              <a:gd name="connsiteX84" fmla="*/ 5685160 w 8636594"/>
              <a:gd name="connsiteY84" fmla="*/ 4078531 h 6530269"/>
              <a:gd name="connsiteX85" fmla="*/ 5756074 w 8636594"/>
              <a:gd name="connsiteY85" fmla="*/ 3968727 h 6530269"/>
              <a:gd name="connsiteX86" fmla="*/ 5873483 w 8636594"/>
              <a:gd name="connsiteY86" fmla="*/ 3783989 h 6530269"/>
              <a:gd name="connsiteX87" fmla="*/ 6203209 w 8636594"/>
              <a:gd name="connsiteY87" fmla="*/ 3258640 h 6530269"/>
              <a:gd name="connsiteX88" fmla="*/ 6299430 w 8636594"/>
              <a:gd name="connsiteY88" fmla="*/ 3107321 h 6530269"/>
              <a:gd name="connsiteX89" fmla="*/ 6372650 w 8636594"/>
              <a:gd name="connsiteY89" fmla="*/ 2993735 h 6530269"/>
              <a:gd name="connsiteX90" fmla="*/ 6453197 w 8636594"/>
              <a:gd name="connsiteY90" fmla="*/ 2869788 h 6530269"/>
              <a:gd name="connsiteX91" fmla="*/ 6564167 w 8636594"/>
              <a:gd name="connsiteY91" fmla="*/ 2696807 h 6530269"/>
              <a:gd name="connsiteX92" fmla="*/ 6976233 w 8636594"/>
              <a:gd name="connsiteY92" fmla="*/ 2045274 h 6530269"/>
              <a:gd name="connsiteX93" fmla="*/ 7086755 w 8636594"/>
              <a:gd name="connsiteY93" fmla="*/ 1872743 h 6530269"/>
              <a:gd name="connsiteX94" fmla="*/ 7170279 w 8636594"/>
              <a:gd name="connsiteY94" fmla="*/ 1744202 h 6530269"/>
              <a:gd name="connsiteX95" fmla="*/ 7226351 w 8636594"/>
              <a:gd name="connsiteY95" fmla="*/ 1659017 h 6530269"/>
              <a:gd name="connsiteX96" fmla="*/ 7282789 w 8636594"/>
              <a:gd name="connsiteY96" fmla="*/ 1574303 h 6530269"/>
              <a:gd name="connsiteX97" fmla="*/ 7339643 w 8636594"/>
              <a:gd name="connsiteY97" fmla="*/ 1490113 h 6530269"/>
              <a:gd name="connsiteX98" fmla="*/ 7396957 w 8636594"/>
              <a:gd name="connsiteY98" fmla="*/ 1406503 h 6530269"/>
              <a:gd name="connsiteX99" fmla="*/ 7454781 w 8636594"/>
              <a:gd name="connsiteY99" fmla="*/ 1323526 h 6530269"/>
              <a:gd name="connsiteX100" fmla="*/ 7513161 w 8636594"/>
              <a:gd name="connsiteY100" fmla="*/ 1241237 h 6530269"/>
              <a:gd name="connsiteX101" fmla="*/ 7572144 w 8636594"/>
              <a:gd name="connsiteY101" fmla="*/ 1159689 h 6530269"/>
              <a:gd name="connsiteX102" fmla="*/ 7601877 w 8636594"/>
              <a:gd name="connsiteY102" fmla="*/ 1119210 h 6530269"/>
              <a:gd name="connsiteX103" fmla="*/ 7631779 w 8636594"/>
              <a:gd name="connsiteY103" fmla="*/ 1078937 h 6530269"/>
              <a:gd name="connsiteX104" fmla="*/ 7661855 w 8636594"/>
              <a:gd name="connsiteY104" fmla="*/ 1038876 h 6530269"/>
              <a:gd name="connsiteX105" fmla="*/ 7692111 w 8636594"/>
              <a:gd name="connsiteY105" fmla="*/ 999035 h 6530269"/>
              <a:gd name="connsiteX106" fmla="*/ 7722554 w 8636594"/>
              <a:gd name="connsiteY106" fmla="*/ 959419 h 6530269"/>
              <a:gd name="connsiteX107" fmla="*/ 7753190 w 8636594"/>
              <a:gd name="connsiteY107" fmla="*/ 920037 h 6530269"/>
              <a:gd name="connsiteX108" fmla="*/ 7784023 w 8636594"/>
              <a:gd name="connsiteY108" fmla="*/ 880894 h 6530269"/>
              <a:gd name="connsiteX109" fmla="*/ 7815061 w 8636594"/>
              <a:gd name="connsiteY109" fmla="*/ 841997 h 6530269"/>
              <a:gd name="connsiteX110" fmla="*/ 7846308 w 8636594"/>
              <a:gd name="connsiteY110" fmla="*/ 803354 h 6530269"/>
              <a:gd name="connsiteX111" fmla="*/ 7877772 w 8636594"/>
              <a:gd name="connsiteY111" fmla="*/ 764970 h 6530269"/>
              <a:gd name="connsiteX112" fmla="*/ 7909458 w 8636594"/>
              <a:gd name="connsiteY112" fmla="*/ 726853 h 6530269"/>
              <a:gd name="connsiteX113" fmla="*/ 7941371 w 8636594"/>
              <a:gd name="connsiteY113" fmla="*/ 689010 h 6530269"/>
              <a:gd name="connsiteX114" fmla="*/ 7973518 w 8636594"/>
              <a:gd name="connsiteY114" fmla="*/ 651447 h 6530269"/>
              <a:gd name="connsiteX115" fmla="*/ 8005905 w 8636594"/>
              <a:gd name="connsiteY115" fmla="*/ 614171 h 6530269"/>
              <a:gd name="connsiteX116" fmla="*/ 8038538 w 8636594"/>
              <a:gd name="connsiteY116" fmla="*/ 577189 h 6530269"/>
              <a:gd name="connsiteX117" fmla="*/ 8071421 w 8636594"/>
              <a:gd name="connsiteY117" fmla="*/ 540507 h 6530269"/>
              <a:gd name="connsiteX118" fmla="*/ 8104563 w 8636594"/>
              <a:gd name="connsiteY118" fmla="*/ 504132 h 6530269"/>
              <a:gd name="connsiteX119" fmla="*/ 8137967 w 8636594"/>
              <a:gd name="connsiteY119" fmla="*/ 468072 h 6530269"/>
              <a:gd name="connsiteX120" fmla="*/ 8171641 w 8636594"/>
              <a:gd name="connsiteY120" fmla="*/ 432332 h 6530269"/>
              <a:gd name="connsiteX121" fmla="*/ 8205590 w 8636594"/>
              <a:gd name="connsiteY121" fmla="*/ 396920 h 6530269"/>
              <a:gd name="connsiteX122" fmla="*/ 8239820 w 8636594"/>
              <a:gd name="connsiteY122" fmla="*/ 361843 h 6530269"/>
              <a:gd name="connsiteX123" fmla="*/ 8274337 w 8636594"/>
              <a:gd name="connsiteY123" fmla="*/ 327107 h 6530269"/>
              <a:gd name="connsiteX124" fmla="*/ 8309147 w 8636594"/>
              <a:gd name="connsiteY124" fmla="*/ 292718 h 6530269"/>
              <a:gd name="connsiteX125" fmla="*/ 8344256 w 8636594"/>
              <a:gd name="connsiteY125" fmla="*/ 258685 h 6530269"/>
              <a:gd name="connsiteX126" fmla="*/ 8379669 w 8636594"/>
              <a:gd name="connsiteY126" fmla="*/ 225013 h 6530269"/>
              <a:gd name="connsiteX127" fmla="*/ 8415394 w 8636594"/>
              <a:gd name="connsiteY127" fmla="*/ 191709 h 6530269"/>
              <a:gd name="connsiteX128" fmla="*/ 8451434 w 8636594"/>
              <a:gd name="connsiteY128" fmla="*/ 158780 h 6530269"/>
              <a:gd name="connsiteX129" fmla="*/ 8487798 w 8636594"/>
              <a:gd name="connsiteY129" fmla="*/ 126233 h 6530269"/>
              <a:gd name="connsiteX130" fmla="*/ 8524489 w 8636594"/>
              <a:gd name="connsiteY130" fmla="*/ 94075 h 6530269"/>
              <a:gd name="connsiteX131" fmla="*/ 8561515 w 8636594"/>
              <a:gd name="connsiteY131" fmla="*/ 62312 h 6530269"/>
              <a:gd name="connsiteX132" fmla="*/ 8598881 w 8636594"/>
              <a:gd name="connsiteY132" fmla="*/ 30951 h 6530269"/>
              <a:gd name="connsiteX133" fmla="*/ 8636594 w 8636594"/>
              <a:gd name="connsiteY133" fmla="*/ 0 h 6530269"/>
              <a:gd name="connsiteX0" fmla="*/ 8636594 w 8636594"/>
              <a:gd name="connsiteY0" fmla="*/ 0 h 6516778"/>
              <a:gd name="connsiteX1" fmla="*/ 5293 w 8636594"/>
              <a:gd name="connsiteY1" fmla="*/ 0 h 6516778"/>
              <a:gd name="connsiteX2" fmla="*/ 0 w 8636594"/>
              <a:gd name="connsiteY2" fmla="*/ 5587843 h 6516778"/>
              <a:gd name="connsiteX3" fmla="*/ 1594033 w 8636594"/>
              <a:gd name="connsiteY3" fmla="*/ 5600057 h 6516778"/>
              <a:gd name="connsiteX4" fmla="*/ 1686068 w 8636594"/>
              <a:gd name="connsiteY4" fmla="*/ 5599745 h 6516778"/>
              <a:gd name="connsiteX5" fmla="*/ 2582304 w 8636594"/>
              <a:gd name="connsiteY5" fmla="*/ 6516778 h 6516778"/>
              <a:gd name="connsiteX6" fmla="*/ 2636364 w 8636594"/>
              <a:gd name="connsiteY6" fmla="*/ 6502876 h 6516778"/>
              <a:gd name="connsiteX7" fmla="*/ 2689804 w 8636594"/>
              <a:gd name="connsiteY7" fmla="*/ 6488565 h 6516778"/>
              <a:gd name="connsiteX8" fmla="*/ 2742629 w 8636594"/>
              <a:gd name="connsiteY8" fmla="*/ 6473849 h 6516778"/>
              <a:gd name="connsiteX9" fmla="*/ 2794848 w 8636594"/>
              <a:gd name="connsiteY9" fmla="*/ 6458731 h 6516778"/>
              <a:gd name="connsiteX10" fmla="*/ 2846466 w 8636594"/>
              <a:gd name="connsiteY10" fmla="*/ 6443216 h 6516778"/>
              <a:gd name="connsiteX11" fmla="*/ 2897488 w 8636594"/>
              <a:gd name="connsiteY11" fmla="*/ 6427305 h 6516778"/>
              <a:gd name="connsiteX12" fmla="*/ 2947923 w 8636594"/>
              <a:gd name="connsiteY12" fmla="*/ 6411004 h 6516778"/>
              <a:gd name="connsiteX13" fmla="*/ 2997775 w 8636594"/>
              <a:gd name="connsiteY13" fmla="*/ 6394316 h 6516778"/>
              <a:gd name="connsiteX14" fmla="*/ 3047052 w 8636594"/>
              <a:gd name="connsiteY14" fmla="*/ 6377243 h 6516778"/>
              <a:gd name="connsiteX15" fmla="*/ 3095759 w 8636594"/>
              <a:gd name="connsiteY15" fmla="*/ 6359791 h 6516778"/>
              <a:gd name="connsiteX16" fmla="*/ 3143903 w 8636594"/>
              <a:gd name="connsiteY16" fmla="*/ 6341961 h 6516778"/>
              <a:gd name="connsiteX17" fmla="*/ 3191491 w 8636594"/>
              <a:gd name="connsiteY17" fmla="*/ 6323757 h 6516778"/>
              <a:gd name="connsiteX18" fmla="*/ 3238528 w 8636594"/>
              <a:gd name="connsiteY18" fmla="*/ 6305184 h 6516778"/>
              <a:gd name="connsiteX19" fmla="*/ 3285021 w 8636594"/>
              <a:gd name="connsiteY19" fmla="*/ 6286245 h 6516778"/>
              <a:gd name="connsiteX20" fmla="*/ 3330977 w 8636594"/>
              <a:gd name="connsiteY20" fmla="*/ 6266942 h 6516778"/>
              <a:gd name="connsiteX21" fmla="*/ 3376401 w 8636594"/>
              <a:gd name="connsiteY21" fmla="*/ 6247281 h 6516778"/>
              <a:gd name="connsiteX22" fmla="*/ 3421300 w 8636594"/>
              <a:gd name="connsiteY22" fmla="*/ 6227263 h 6516778"/>
              <a:gd name="connsiteX23" fmla="*/ 3465680 w 8636594"/>
              <a:gd name="connsiteY23" fmla="*/ 6206893 h 6516778"/>
              <a:gd name="connsiteX24" fmla="*/ 3509548 w 8636594"/>
              <a:gd name="connsiteY24" fmla="*/ 6186174 h 6516778"/>
              <a:gd name="connsiteX25" fmla="*/ 3552910 w 8636594"/>
              <a:gd name="connsiteY25" fmla="*/ 6165110 h 6516778"/>
              <a:gd name="connsiteX26" fmla="*/ 3595773 w 8636594"/>
              <a:gd name="connsiteY26" fmla="*/ 6143704 h 6516778"/>
              <a:gd name="connsiteX27" fmla="*/ 3638142 w 8636594"/>
              <a:gd name="connsiteY27" fmla="*/ 6121960 h 6516778"/>
              <a:gd name="connsiteX28" fmla="*/ 3680024 w 8636594"/>
              <a:gd name="connsiteY28" fmla="*/ 6099881 h 6516778"/>
              <a:gd name="connsiteX29" fmla="*/ 3721426 w 8636594"/>
              <a:gd name="connsiteY29" fmla="*/ 6077471 h 6516778"/>
              <a:gd name="connsiteX30" fmla="*/ 3762353 w 8636594"/>
              <a:gd name="connsiteY30" fmla="*/ 6054733 h 6516778"/>
              <a:gd name="connsiteX31" fmla="*/ 3802812 w 8636594"/>
              <a:gd name="connsiteY31" fmla="*/ 6031671 h 6516778"/>
              <a:gd name="connsiteX32" fmla="*/ 3842810 w 8636594"/>
              <a:gd name="connsiteY32" fmla="*/ 6008288 h 6516778"/>
              <a:gd name="connsiteX33" fmla="*/ 3882352 w 8636594"/>
              <a:gd name="connsiteY33" fmla="*/ 5984588 h 6516778"/>
              <a:gd name="connsiteX34" fmla="*/ 3921445 w 8636594"/>
              <a:gd name="connsiteY34" fmla="*/ 5960574 h 6516778"/>
              <a:gd name="connsiteX35" fmla="*/ 3960096 w 8636594"/>
              <a:gd name="connsiteY35" fmla="*/ 5936250 h 6516778"/>
              <a:gd name="connsiteX36" fmla="*/ 3998311 w 8636594"/>
              <a:gd name="connsiteY36" fmla="*/ 5911619 h 6516778"/>
              <a:gd name="connsiteX37" fmla="*/ 4036095 w 8636594"/>
              <a:gd name="connsiteY37" fmla="*/ 5886685 h 6516778"/>
              <a:gd name="connsiteX38" fmla="*/ 4073456 w 8636594"/>
              <a:gd name="connsiteY38" fmla="*/ 5861452 h 6516778"/>
              <a:gd name="connsiteX39" fmla="*/ 4110400 w 8636594"/>
              <a:gd name="connsiteY39" fmla="*/ 5835922 h 6516778"/>
              <a:gd name="connsiteX40" fmla="*/ 4146933 w 8636594"/>
              <a:gd name="connsiteY40" fmla="*/ 5810100 h 6516778"/>
              <a:gd name="connsiteX41" fmla="*/ 4183061 w 8636594"/>
              <a:gd name="connsiteY41" fmla="*/ 5783988 h 6516778"/>
              <a:gd name="connsiteX42" fmla="*/ 4218791 w 8636594"/>
              <a:gd name="connsiteY42" fmla="*/ 5757591 h 6516778"/>
              <a:gd name="connsiteX43" fmla="*/ 4254129 w 8636594"/>
              <a:gd name="connsiteY43" fmla="*/ 5730912 h 6516778"/>
              <a:gd name="connsiteX44" fmla="*/ 4289081 w 8636594"/>
              <a:gd name="connsiteY44" fmla="*/ 5703955 h 6516778"/>
              <a:gd name="connsiteX45" fmla="*/ 4323654 w 8636594"/>
              <a:gd name="connsiteY45" fmla="*/ 5676722 h 6516778"/>
              <a:gd name="connsiteX46" fmla="*/ 4357854 w 8636594"/>
              <a:gd name="connsiteY46" fmla="*/ 5649218 h 6516778"/>
              <a:gd name="connsiteX47" fmla="*/ 4391688 w 8636594"/>
              <a:gd name="connsiteY47" fmla="*/ 5621446 h 6516778"/>
              <a:gd name="connsiteX48" fmla="*/ 4425162 w 8636594"/>
              <a:gd name="connsiteY48" fmla="*/ 5593409 h 6516778"/>
              <a:gd name="connsiteX49" fmla="*/ 4458281 w 8636594"/>
              <a:gd name="connsiteY49" fmla="*/ 5565111 h 6516778"/>
              <a:gd name="connsiteX50" fmla="*/ 4491053 w 8636594"/>
              <a:gd name="connsiteY50" fmla="*/ 5536556 h 6516778"/>
              <a:gd name="connsiteX51" fmla="*/ 4523484 w 8636594"/>
              <a:gd name="connsiteY51" fmla="*/ 5507747 h 6516778"/>
              <a:gd name="connsiteX52" fmla="*/ 4555580 w 8636594"/>
              <a:gd name="connsiteY52" fmla="*/ 5478687 h 6516778"/>
              <a:gd name="connsiteX53" fmla="*/ 4587347 w 8636594"/>
              <a:gd name="connsiteY53" fmla="*/ 5449380 h 6516778"/>
              <a:gd name="connsiteX54" fmla="*/ 4618793 w 8636594"/>
              <a:gd name="connsiteY54" fmla="*/ 5419830 h 6516778"/>
              <a:gd name="connsiteX55" fmla="*/ 4649922 w 8636594"/>
              <a:gd name="connsiteY55" fmla="*/ 5390040 h 6516778"/>
              <a:gd name="connsiteX56" fmla="*/ 4680742 w 8636594"/>
              <a:gd name="connsiteY56" fmla="*/ 5360014 h 6516778"/>
              <a:gd name="connsiteX57" fmla="*/ 4711259 w 8636594"/>
              <a:gd name="connsiteY57" fmla="*/ 5329755 h 6516778"/>
              <a:gd name="connsiteX58" fmla="*/ 4741478 w 8636594"/>
              <a:gd name="connsiteY58" fmla="*/ 5299266 h 6516778"/>
              <a:gd name="connsiteX59" fmla="*/ 4771408 w 8636594"/>
              <a:gd name="connsiteY59" fmla="*/ 5268551 h 6516778"/>
              <a:gd name="connsiteX60" fmla="*/ 4801053 w 8636594"/>
              <a:gd name="connsiteY60" fmla="*/ 5237614 h 6516778"/>
              <a:gd name="connsiteX61" fmla="*/ 4830420 w 8636594"/>
              <a:gd name="connsiteY61" fmla="*/ 5206458 h 6516778"/>
              <a:gd name="connsiteX62" fmla="*/ 4859516 w 8636594"/>
              <a:gd name="connsiteY62" fmla="*/ 5175087 h 6516778"/>
              <a:gd name="connsiteX63" fmla="*/ 4888347 w 8636594"/>
              <a:gd name="connsiteY63" fmla="*/ 5143504 h 6516778"/>
              <a:gd name="connsiteX64" fmla="*/ 4916919 w 8636594"/>
              <a:gd name="connsiteY64" fmla="*/ 5111713 h 6516778"/>
              <a:gd name="connsiteX65" fmla="*/ 4945238 w 8636594"/>
              <a:gd name="connsiteY65" fmla="*/ 5079717 h 6516778"/>
              <a:gd name="connsiteX66" fmla="*/ 4973311 w 8636594"/>
              <a:gd name="connsiteY66" fmla="*/ 5047519 h 6516778"/>
              <a:gd name="connsiteX67" fmla="*/ 5001145 w 8636594"/>
              <a:gd name="connsiteY67" fmla="*/ 5015124 h 6516778"/>
              <a:gd name="connsiteX68" fmla="*/ 5028745 w 8636594"/>
              <a:gd name="connsiteY68" fmla="*/ 4982535 h 6516778"/>
              <a:gd name="connsiteX69" fmla="*/ 5056117 w 8636594"/>
              <a:gd name="connsiteY69" fmla="*/ 4949755 h 6516778"/>
              <a:gd name="connsiteX70" fmla="*/ 5083269 w 8636594"/>
              <a:gd name="connsiteY70" fmla="*/ 4916787 h 6516778"/>
              <a:gd name="connsiteX71" fmla="*/ 5110207 w 8636594"/>
              <a:gd name="connsiteY71" fmla="*/ 4883636 h 6516778"/>
              <a:gd name="connsiteX72" fmla="*/ 5136937 w 8636594"/>
              <a:gd name="connsiteY72" fmla="*/ 4850305 h 6516778"/>
              <a:gd name="connsiteX73" fmla="*/ 5163464 w 8636594"/>
              <a:gd name="connsiteY73" fmla="*/ 4816797 h 6516778"/>
              <a:gd name="connsiteX74" fmla="*/ 5215940 w 8636594"/>
              <a:gd name="connsiteY74" fmla="*/ 4749265 h 6516778"/>
              <a:gd name="connsiteX75" fmla="*/ 5267684 w 8636594"/>
              <a:gd name="connsiteY75" fmla="*/ 4681068 h 6516778"/>
              <a:gd name="connsiteX76" fmla="*/ 5318748 w 8636594"/>
              <a:gd name="connsiteY76" fmla="*/ 4612234 h 6516778"/>
              <a:gd name="connsiteX77" fmla="*/ 5369182 w 8636594"/>
              <a:gd name="connsiteY77" fmla="*/ 4542793 h 6516778"/>
              <a:gd name="connsiteX78" fmla="*/ 5419038 w 8636594"/>
              <a:gd name="connsiteY78" fmla="*/ 4472771 h 6516778"/>
              <a:gd name="connsiteX79" fmla="*/ 5468365 w 8636594"/>
              <a:gd name="connsiteY79" fmla="*/ 4402196 h 6516778"/>
              <a:gd name="connsiteX80" fmla="*/ 5517215 w 8636594"/>
              <a:gd name="connsiteY80" fmla="*/ 4331098 h 6516778"/>
              <a:gd name="connsiteX81" fmla="*/ 5565637 w 8636594"/>
              <a:gd name="connsiteY81" fmla="*/ 4259503 h 6516778"/>
              <a:gd name="connsiteX82" fmla="*/ 5613684 w 8636594"/>
              <a:gd name="connsiteY82" fmla="*/ 4187441 h 6516778"/>
              <a:gd name="connsiteX83" fmla="*/ 5685160 w 8636594"/>
              <a:gd name="connsiteY83" fmla="*/ 4078531 h 6516778"/>
              <a:gd name="connsiteX84" fmla="*/ 5756074 w 8636594"/>
              <a:gd name="connsiteY84" fmla="*/ 3968727 h 6516778"/>
              <a:gd name="connsiteX85" fmla="*/ 5873483 w 8636594"/>
              <a:gd name="connsiteY85" fmla="*/ 3783989 h 6516778"/>
              <a:gd name="connsiteX86" fmla="*/ 6203209 w 8636594"/>
              <a:gd name="connsiteY86" fmla="*/ 3258640 h 6516778"/>
              <a:gd name="connsiteX87" fmla="*/ 6299430 w 8636594"/>
              <a:gd name="connsiteY87" fmla="*/ 3107321 h 6516778"/>
              <a:gd name="connsiteX88" fmla="*/ 6372650 w 8636594"/>
              <a:gd name="connsiteY88" fmla="*/ 2993735 h 6516778"/>
              <a:gd name="connsiteX89" fmla="*/ 6453197 w 8636594"/>
              <a:gd name="connsiteY89" fmla="*/ 2869788 h 6516778"/>
              <a:gd name="connsiteX90" fmla="*/ 6564167 w 8636594"/>
              <a:gd name="connsiteY90" fmla="*/ 2696807 h 6516778"/>
              <a:gd name="connsiteX91" fmla="*/ 6976233 w 8636594"/>
              <a:gd name="connsiteY91" fmla="*/ 2045274 h 6516778"/>
              <a:gd name="connsiteX92" fmla="*/ 7086755 w 8636594"/>
              <a:gd name="connsiteY92" fmla="*/ 1872743 h 6516778"/>
              <a:gd name="connsiteX93" fmla="*/ 7170279 w 8636594"/>
              <a:gd name="connsiteY93" fmla="*/ 1744202 h 6516778"/>
              <a:gd name="connsiteX94" fmla="*/ 7226351 w 8636594"/>
              <a:gd name="connsiteY94" fmla="*/ 1659017 h 6516778"/>
              <a:gd name="connsiteX95" fmla="*/ 7282789 w 8636594"/>
              <a:gd name="connsiteY95" fmla="*/ 1574303 h 6516778"/>
              <a:gd name="connsiteX96" fmla="*/ 7339643 w 8636594"/>
              <a:gd name="connsiteY96" fmla="*/ 1490113 h 6516778"/>
              <a:gd name="connsiteX97" fmla="*/ 7396957 w 8636594"/>
              <a:gd name="connsiteY97" fmla="*/ 1406503 h 6516778"/>
              <a:gd name="connsiteX98" fmla="*/ 7454781 w 8636594"/>
              <a:gd name="connsiteY98" fmla="*/ 1323526 h 6516778"/>
              <a:gd name="connsiteX99" fmla="*/ 7513161 w 8636594"/>
              <a:gd name="connsiteY99" fmla="*/ 1241237 h 6516778"/>
              <a:gd name="connsiteX100" fmla="*/ 7572144 w 8636594"/>
              <a:gd name="connsiteY100" fmla="*/ 1159689 h 6516778"/>
              <a:gd name="connsiteX101" fmla="*/ 7601877 w 8636594"/>
              <a:gd name="connsiteY101" fmla="*/ 1119210 h 6516778"/>
              <a:gd name="connsiteX102" fmla="*/ 7631779 w 8636594"/>
              <a:gd name="connsiteY102" fmla="*/ 1078937 h 6516778"/>
              <a:gd name="connsiteX103" fmla="*/ 7661855 w 8636594"/>
              <a:gd name="connsiteY103" fmla="*/ 1038876 h 6516778"/>
              <a:gd name="connsiteX104" fmla="*/ 7692111 w 8636594"/>
              <a:gd name="connsiteY104" fmla="*/ 999035 h 6516778"/>
              <a:gd name="connsiteX105" fmla="*/ 7722554 w 8636594"/>
              <a:gd name="connsiteY105" fmla="*/ 959419 h 6516778"/>
              <a:gd name="connsiteX106" fmla="*/ 7753190 w 8636594"/>
              <a:gd name="connsiteY106" fmla="*/ 920037 h 6516778"/>
              <a:gd name="connsiteX107" fmla="*/ 7784023 w 8636594"/>
              <a:gd name="connsiteY107" fmla="*/ 880894 h 6516778"/>
              <a:gd name="connsiteX108" fmla="*/ 7815061 w 8636594"/>
              <a:gd name="connsiteY108" fmla="*/ 841997 h 6516778"/>
              <a:gd name="connsiteX109" fmla="*/ 7846308 w 8636594"/>
              <a:gd name="connsiteY109" fmla="*/ 803354 h 6516778"/>
              <a:gd name="connsiteX110" fmla="*/ 7877772 w 8636594"/>
              <a:gd name="connsiteY110" fmla="*/ 764970 h 6516778"/>
              <a:gd name="connsiteX111" fmla="*/ 7909458 w 8636594"/>
              <a:gd name="connsiteY111" fmla="*/ 726853 h 6516778"/>
              <a:gd name="connsiteX112" fmla="*/ 7941371 w 8636594"/>
              <a:gd name="connsiteY112" fmla="*/ 689010 h 6516778"/>
              <a:gd name="connsiteX113" fmla="*/ 7973518 w 8636594"/>
              <a:gd name="connsiteY113" fmla="*/ 651447 h 6516778"/>
              <a:gd name="connsiteX114" fmla="*/ 8005905 w 8636594"/>
              <a:gd name="connsiteY114" fmla="*/ 614171 h 6516778"/>
              <a:gd name="connsiteX115" fmla="*/ 8038538 w 8636594"/>
              <a:gd name="connsiteY115" fmla="*/ 577189 h 6516778"/>
              <a:gd name="connsiteX116" fmla="*/ 8071421 w 8636594"/>
              <a:gd name="connsiteY116" fmla="*/ 540507 h 6516778"/>
              <a:gd name="connsiteX117" fmla="*/ 8104563 w 8636594"/>
              <a:gd name="connsiteY117" fmla="*/ 504132 h 6516778"/>
              <a:gd name="connsiteX118" fmla="*/ 8137967 w 8636594"/>
              <a:gd name="connsiteY118" fmla="*/ 468072 h 6516778"/>
              <a:gd name="connsiteX119" fmla="*/ 8171641 w 8636594"/>
              <a:gd name="connsiteY119" fmla="*/ 432332 h 6516778"/>
              <a:gd name="connsiteX120" fmla="*/ 8205590 w 8636594"/>
              <a:gd name="connsiteY120" fmla="*/ 396920 h 6516778"/>
              <a:gd name="connsiteX121" fmla="*/ 8239820 w 8636594"/>
              <a:gd name="connsiteY121" fmla="*/ 361843 h 6516778"/>
              <a:gd name="connsiteX122" fmla="*/ 8274337 w 8636594"/>
              <a:gd name="connsiteY122" fmla="*/ 327107 h 6516778"/>
              <a:gd name="connsiteX123" fmla="*/ 8309147 w 8636594"/>
              <a:gd name="connsiteY123" fmla="*/ 292718 h 6516778"/>
              <a:gd name="connsiteX124" fmla="*/ 8344256 w 8636594"/>
              <a:gd name="connsiteY124" fmla="*/ 258685 h 6516778"/>
              <a:gd name="connsiteX125" fmla="*/ 8379669 w 8636594"/>
              <a:gd name="connsiteY125" fmla="*/ 225013 h 6516778"/>
              <a:gd name="connsiteX126" fmla="*/ 8415394 w 8636594"/>
              <a:gd name="connsiteY126" fmla="*/ 191709 h 6516778"/>
              <a:gd name="connsiteX127" fmla="*/ 8451434 w 8636594"/>
              <a:gd name="connsiteY127" fmla="*/ 158780 h 6516778"/>
              <a:gd name="connsiteX128" fmla="*/ 8487798 w 8636594"/>
              <a:gd name="connsiteY128" fmla="*/ 126233 h 6516778"/>
              <a:gd name="connsiteX129" fmla="*/ 8524489 w 8636594"/>
              <a:gd name="connsiteY129" fmla="*/ 94075 h 6516778"/>
              <a:gd name="connsiteX130" fmla="*/ 8561515 w 8636594"/>
              <a:gd name="connsiteY130" fmla="*/ 62312 h 6516778"/>
              <a:gd name="connsiteX131" fmla="*/ 8598881 w 8636594"/>
              <a:gd name="connsiteY131" fmla="*/ 30951 h 6516778"/>
              <a:gd name="connsiteX132" fmla="*/ 8636594 w 8636594"/>
              <a:gd name="connsiteY132" fmla="*/ 0 h 6516778"/>
              <a:gd name="connsiteX0" fmla="*/ 8636594 w 8636594"/>
              <a:gd name="connsiteY0" fmla="*/ 0 h 6502876"/>
              <a:gd name="connsiteX1" fmla="*/ 5293 w 8636594"/>
              <a:gd name="connsiteY1" fmla="*/ 0 h 6502876"/>
              <a:gd name="connsiteX2" fmla="*/ 0 w 8636594"/>
              <a:gd name="connsiteY2" fmla="*/ 5587843 h 6502876"/>
              <a:gd name="connsiteX3" fmla="*/ 1594033 w 8636594"/>
              <a:gd name="connsiteY3" fmla="*/ 5600057 h 6502876"/>
              <a:gd name="connsiteX4" fmla="*/ 1686068 w 8636594"/>
              <a:gd name="connsiteY4" fmla="*/ 5599745 h 6502876"/>
              <a:gd name="connsiteX5" fmla="*/ 2636364 w 8636594"/>
              <a:gd name="connsiteY5" fmla="*/ 6502876 h 6502876"/>
              <a:gd name="connsiteX6" fmla="*/ 2689804 w 8636594"/>
              <a:gd name="connsiteY6" fmla="*/ 6488565 h 6502876"/>
              <a:gd name="connsiteX7" fmla="*/ 2742629 w 8636594"/>
              <a:gd name="connsiteY7" fmla="*/ 6473849 h 6502876"/>
              <a:gd name="connsiteX8" fmla="*/ 2794848 w 8636594"/>
              <a:gd name="connsiteY8" fmla="*/ 6458731 h 6502876"/>
              <a:gd name="connsiteX9" fmla="*/ 2846466 w 8636594"/>
              <a:gd name="connsiteY9" fmla="*/ 6443216 h 6502876"/>
              <a:gd name="connsiteX10" fmla="*/ 2897488 w 8636594"/>
              <a:gd name="connsiteY10" fmla="*/ 6427305 h 6502876"/>
              <a:gd name="connsiteX11" fmla="*/ 2947923 w 8636594"/>
              <a:gd name="connsiteY11" fmla="*/ 6411004 h 6502876"/>
              <a:gd name="connsiteX12" fmla="*/ 2997775 w 8636594"/>
              <a:gd name="connsiteY12" fmla="*/ 6394316 h 6502876"/>
              <a:gd name="connsiteX13" fmla="*/ 3047052 w 8636594"/>
              <a:gd name="connsiteY13" fmla="*/ 6377243 h 6502876"/>
              <a:gd name="connsiteX14" fmla="*/ 3095759 w 8636594"/>
              <a:gd name="connsiteY14" fmla="*/ 6359791 h 6502876"/>
              <a:gd name="connsiteX15" fmla="*/ 3143903 w 8636594"/>
              <a:gd name="connsiteY15" fmla="*/ 6341961 h 6502876"/>
              <a:gd name="connsiteX16" fmla="*/ 3191491 w 8636594"/>
              <a:gd name="connsiteY16" fmla="*/ 6323757 h 6502876"/>
              <a:gd name="connsiteX17" fmla="*/ 3238528 w 8636594"/>
              <a:gd name="connsiteY17" fmla="*/ 6305184 h 6502876"/>
              <a:gd name="connsiteX18" fmla="*/ 3285021 w 8636594"/>
              <a:gd name="connsiteY18" fmla="*/ 6286245 h 6502876"/>
              <a:gd name="connsiteX19" fmla="*/ 3330977 w 8636594"/>
              <a:gd name="connsiteY19" fmla="*/ 6266942 h 6502876"/>
              <a:gd name="connsiteX20" fmla="*/ 3376401 w 8636594"/>
              <a:gd name="connsiteY20" fmla="*/ 6247281 h 6502876"/>
              <a:gd name="connsiteX21" fmla="*/ 3421300 w 8636594"/>
              <a:gd name="connsiteY21" fmla="*/ 6227263 h 6502876"/>
              <a:gd name="connsiteX22" fmla="*/ 3465680 w 8636594"/>
              <a:gd name="connsiteY22" fmla="*/ 6206893 h 6502876"/>
              <a:gd name="connsiteX23" fmla="*/ 3509548 w 8636594"/>
              <a:gd name="connsiteY23" fmla="*/ 6186174 h 6502876"/>
              <a:gd name="connsiteX24" fmla="*/ 3552910 w 8636594"/>
              <a:gd name="connsiteY24" fmla="*/ 6165110 h 6502876"/>
              <a:gd name="connsiteX25" fmla="*/ 3595773 w 8636594"/>
              <a:gd name="connsiteY25" fmla="*/ 6143704 h 6502876"/>
              <a:gd name="connsiteX26" fmla="*/ 3638142 w 8636594"/>
              <a:gd name="connsiteY26" fmla="*/ 6121960 h 6502876"/>
              <a:gd name="connsiteX27" fmla="*/ 3680024 w 8636594"/>
              <a:gd name="connsiteY27" fmla="*/ 6099881 h 6502876"/>
              <a:gd name="connsiteX28" fmla="*/ 3721426 w 8636594"/>
              <a:gd name="connsiteY28" fmla="*/ 6077471 h 6502876"/>
              <a:gd name="connsiteX29" fmla="*/ 3762353 w 8636594"/>
              <a:gd name="connsiteY29" fmla="*/ 6054733 h 6502876"/>
              <a:gd name="connsiteX30" fmla="*/ 3802812 w 8636594"/>
              <a:gd name="connsiteY30" fmla="*/ 6031671 h 6502876"/>
              <a:gd name="connsiteX31" fmla="*/ 3842810 w 8636594"/>
              <a:gd name="connsiteY31" fmla="*/ 6008288 h 6502876"/>
              <a:gd name="connsiteX32" fmla="*/ 3882352 w 8636594"/>
              <a:gd name="connsiteY32" fmla="*/ 5984588 h 6502876"/>
              <a:gd name="connsiteX33" fmla="*/ 3921445 w 8636594"/>
              <a:gd name="connsiteY33" fmla="*/ 5960574 h 6502876"/>
              <a:gd name="connsiteX34" fmla="*/ 3960096 w 8636594"/>
              <a:gd name="connsiteY34" fmla="*/ 5936250 h 6502876"/>
              <a:gd name="connsiteX35" fmla="*/ 3998311 w 8636594"/>
              <a:gd name="connsiteY35" fmla="*/ 5911619 h 6502876"/>
              <a:gd name="connsiteX36" fmla="*/ 4036095 w 8636594"/>
              <a:gd name="connsiteY36" fmla="*/ 5886685 h 6502876"/>
              <a:gd name="connsiteX37" fmla="*/ 4073456 w 8636594"/>
              <a:gd name="connsiteY37" fmla="*/ 5861452 h 6502876"/>
              <a:gd name="connsiteX38" fmla="*/ 4110400 w 8636594"/>
              <a:gd name="connsiteY38" fmla="*/ 5835922 h 6502876"/>
              <a:gd name="connsiteX39" fmla="*/ 4146933 w 8636594"/>
              <a:gd name="connsiteY39" fmla="*/ 5810100 h 6502876"/>
              <a:gd name="connsiteX40" fmla="*/ 4183061 w 8636594"/>
              <a:gd name="connsiteY40" fmla="*/ 5783988 h 6502876"/>
              <a:gd name="connsiteX41" fmla="*/ 4218791 w 8636594"/>
              <a:gd name="connsiteY41" fmla="*/ 5757591 h 6502876"/>
              <a:gd name="connsiteX42" fmla="*/ 4254129 w 8636594"/>
              <a:gd name="connsiteY42" fmla="*/ 5730912 h 6502876"/>
              <a:gd name="connsiteX43" fmla="*/ 4289081 w 8636594"/>
              <a:gd name="connsiteY43" fmla="*/ 5703955 h 6502876"/>
              <a:gd name="connsiteX44" fmla="*/ 4323654 w 8636594"/>
              <a:gd name="connsiteY44" fmla="*/ 5676722 h 6502876"/>
              <a:gd name="connsiteX45" fmla="*/ 4357854 w 8636594"/>
              <a:gd name="connsiteY45" fmla="*/ 5649218 h 6502876"/>
              <a:gd name="connsiteX46" fmla="*/ 4391688 w 8636594"/>
              <a:gd name="connsiteY46" fmla="*/ 5621446 h 6502876"/>
              <a:gd name="connsiteX47" fmla="*/ 4425162 w 8636594"/>
              <a:gd name="connsiteY47" fmla="*/ 5593409 h 6502876"/>
              <a:gd name="connsiteX48" fmla="*/ 4458281 w 8636594"/>
              <a:gd name="connsiteY48" fmla="*/ 5565111 h 6502876"/>
              <a:gd name="connsiteX49" fmla="*/ 4491053 w 8636594"/>
              <a:gd name="connsiteY49" fmla="*/ 5536556 h 6502876"/>
              <a:gd name="connsiteX50" fmla="*/ 4523484 w 8636594"/>
              <a:gd name="connsiteY50" fmla="*/ 5507747 h 6502876"/>
              <a:gd name="connsiteX51" fmla="*/ 4555580 w 8636594"/>
              <a:gd name="connsiteY51" fmla="*/ 5478687 h 6502876"/>
              <a:gd name="connsiteX52" fmla="*/ 4587347 w 8636594"/>
              <a:gd name="connsiteY52" fmla="*/ 5449380 h 6502876"/>
              <a:gd name="connsiteX53" fmla="*/ 4618793 w 8636594"/>
              <a:gd name="connsiteY53" fmla="*/ 5419830 h 6502876"/>
              <a:gd name="connsiteX54" fmla="*/ 4649922 w 8636594"/>
              <a:gd name="connsiteY54" fmla="*/ 5390040 h 6502876"/>
              <a:gd name="connsiteX55" fmla="*/ 4680742 w 8636594"/>
              <a:gd name="connsiteY55" fmla="*/ 5360014 h 6502876"/>
              <a:gd name="connsiteX56" fmla="*/ 4711259 w 8636594"/>
              <a:gd name="connsiteY56" fmla="*/ 5329755 h 6502876"/>
              <a:gd name="connsiteX57" fmla="*/ 4741478 w 8636594"/>
              <a:gd name="connsiteY57" fmla="*/ 5299266 h 6502876"/>
              <a:gd name="connsiteX58" fmla="*/ 4771408 w 8636594"/>
              <a:gd name="connsiteY58" fmla="*/ 5268551 h 6502876"/>
              <a:gd name="connsiteX59" fmla="*/ 4801053 w 8636594"/>
              <a:gd name="connsiteY59" fmla="*/ 5237614 h 6502876"/>
              <a:gd name="connsiteX60" fmla="*/ 4830420 w 8636594"/>
              <a:gd name="connsiteY60" fmla="*/ 5206458 h 6502876"/>
              <a:gd name="connsiteX61" fmla="*/ 4859516 w 8636594"/>
              <a:gd name="connsiteY61" fmla="*/ 5175087 h 6502876"/>
              <a:gd name="connsiteX62" fmla="*/ 4888347 w 8636594"/>
              <a:gd name="connsiteY62" fmla="*/ 5143504 h 6502876"/>
              <a:gd name="connsiteX63" fmla="*/ 4916919 w 8636594"/>
              <a:gd name="connsiteY63" fmla="*/ 5111713 h 6502876"/>
              <a:gd name="connsiteX64" fmla="*/ 4945238 w 8636594"/>
              <a:gd name="connsiteY64" fmla="*/ 5079717 h 6502876"/>
              <a:gd name="connsiteX65" fmla="*/ 4973311 w 8636594"/>
              <a:gd name="connsiteY65" fmla="*/ 5047519 h 6502876"/>
              <a:gd name="connsiteX66" fmla="*/ 5001145 w 8636594"/>
              <a:gd name="connsiteY66" fmla="*/ 5015124 h 6502876"/>
              <a:gd name="connsiteX67" fmla="*/ 5028745 w 8636594"/>
              <a:gd name="connsiteY67" fmla="*/ 4982535 h 6502876"/>
              <a:gd name="connsiteX68" fmla="*/ 5056117 w 8636594"/>
              <a:gd name="connsiteY68" fmla="*/ 4949755 h 6502876"/>
              <a:gd name="connsiteX69" fmla="*/ 5083269 w 8636594"/>
              <a:gd name="connsiteY69" fmla="*/ 4916787 h 6502876"/>
              <a:gd name="connsiteX70" fmla="*/ 5110207 w 8636594"/>
              <a:gd name="connsiteY70" fmla="*/ 4883636 h 6502876"/>
              <a:gd name="connsiteX71" fmla="*/ 5136937 w 8636594"/>
              <a:gd name="connsiteY71" fmla="*/ 4850305 h 6502876"/>
              <a:gd name="connsiteX72" fmla="*/ 5163464 w 8636594"/>
              <a:gd name="connsiteY72" fmla="*/ 4816797 h 6502876"/>
              <a:gd name="connsiteX73" fmla="*/ 5215940 w 8636594"/>
              <a:gd name="connsiteY73" fmla="*/ 4749265 h 6502876"/>
              <a:gd name="connsiteX74" fmla="*/ 5267684 w 8636594"/>
              <a:gd name="connsiteY74" fmla="*/ 4681068 h 6502876"/>
              <a:gd name="connsiteX75" fmla="*/ 5318748 w 8636594"/>
              <a:gd name="connsiteY75" fmla="*/ 4612234 h 6502876"/>
              <a:gd name="connsiteX76" fmla="*/ 5369182 w 8636594"/>
              <a:gd name="connsiteY76" fmla="*/ 4542793 h 6502876"/>
              <a:gd name="connsiteX77" fmla="*/ 5419038 w 8636594"/>
              <a:gd name="connsiteY77" fmla="*/ 4472771 h 6502876"/>
              <a:gd name="connsiteX78" fmla="*/ 5468365 w 8636594"/>
              <a:gd name="connsiteY78" fmla="*/ 4402196 h 6502876"/>
              <a:gd name="connsiteX79" fmla="*/ 5517215 w 8636594"/>
              <a:gd name="connsiteY79" fmla="*/ 4331098 h 6502876"/>
              <a:gd name="connsiteX80" fmla="*/ 5565637 w 8636594"/>
              <a:gd name="connsiteY80" fmla="*/ 4259503 h 6502876"/>
              <a:gd name="connsiteX81" fmla="*/ 5613684 w 8636594"/>
              <a:gd name="connsiteY81" fmla="*/ 4187441 h 6502876"/>
              <a:gd name="connsiteX82" fmla="*/ 5685160 w 8636594"/>
              <a:gd name="connsiteY82" fmla="*/ 4078531 h 6502876"/>
              <a:gd name="connsiteX83" fmla="*/ 5756074 w 8636594"/>
              <a:gd name="connsiteY83" fmla="*/ 3968727 h 6502876"/>
              <a:gd name="connsiteX84" fmla="*/ 5873483 w 8636594"/>
              <a:gd name="connsiteY84" fmla="*/ 3783989 h 6502876"/>
              <a:gd name="connsiteX85" fmla="*/ 6203209 w 8636594"/>
              <a:gd name="connsiteY85" fmla="*/ 3258640 h 6502876"/>
              <a:gd name="connsiteX86" fmla="*/ 6299430 w 8636594"/>
              <a:gd name="connsiteY86" fmla="*/ 3107321 h 6502876"/>
              <a:gd name="connsiteX87" fmla="*/ 6372650 w 8636594"/>
              <a:gd name="connsiteY87" fmla="*/ 2993735 h 6502876"/>
              <a:gd name="connsiteX88" fmla="*/ 6453197 w 8636594"/>
              <a:gd name="connsiteY88" fmla="*/ 2869788 h 6502876"/>
              <a:gd name="connsiteX89" fmla="*/ 6564167 w 8636594"/>
              <a:gd name="connsiteY89" fmla="*/ 2696807 h 6502876"/>
              <a:gd name="connsiteX90" fmla="*/ 6976233 w 8636594"/>
              <a:gd name="connsiteY90" fmla="*/ 2045274 h 6502876"/>
              <a:gd name="connsiteX91" fmla="*/ 7086755 w 8636594"/>
              <a:gd name="connsiteY91" fmla="*/ 1872743 h 6502876"/>
              <a:gd name="connsiteX92" fmla="*/ 7170279 w 8636594"/>
              <a:gd name="connsiteY92" fmla="*/ 1744202 h 6502876"/>
              <a:gd name="connsiteX93" fmla="*/ 7226351 w 8636594"/>
              <a:gd name="connsiteY93" fmla="*/ 1659017 h 6502876"/>
              <a:gd name="connsiteX94" fmla="*/ 7282789 w 8636594"/>
              <a:gd name="connsiteY94" fmla="*/ 1574303 h 6502876"/>
              <a:gd name="connsiteX95" fmla="*/ 7339643 w 8636594"/>
              <a:gd name="connsiteY95" fmla="*/ 1490113 h 6502876"/>
              <a:gd name="connsiteX96" fmla="*/ 7396957 w 8636594"/>
              <a:gd name="connsiteY96" fmla="*/ 1406503 h 6502876"/>
              <a:gd name="connsiteX97" fmla="*/ 7454781 w 8636594"/>
              <a:gd name="connsiteY97" fmla="*/ 1323526 h 6502876"/>
              <a:gd name="connsiteX98" fmla="*/ 7513161 w 8636594"/>
              <a:gd name="connsiteY98" fmla="*/ 1241237 h 6502876"/>
              <a:gd name="connsiteX99" fmla="*/ 7572144 w 8636594"/>
              <a:gd name="connsiteY99" fmla="*/ 1159689 h 6502876"/>
              <a:gd name="connsiteX100" fmla="*/ 7601877 w 8636594"/>
              <a:gd name="connsiteY100" fmla="*/ 1119210 h 6502876"/>
              <a:gd name="connsiteX101" fmla="*/ 7631779 w 8636594"/>
              <a:gd name="connsiteY101" fmla="*/ 1078937 h 6502876"/>
              <a:gd name="connsiteX102" fmla="*/ 7661855 w 8636594"/>
              <a:gd name="connsiteY102" fmla="*/ 1038876 h 6502876"/>
              <a:gd name="connsiteX103" fmla="*/ 7692111 w 8636594"/>
              <a:gd name="connsiteY103" fmla="*/ 999035 h 6502876"/>
              <a:gd name="connsiteX104" fmla="*/ 7722554 w 8636594"/>
              <a:gd name="connsiteY104" fmla="*/ 959419 h 6502876"/>
              <a:gd name="connsiteX105" fmla="*/ 7753190 w 8636594"/>
              <a:gd name="connsiteY105" fmla="*/ 920037 h 6502876"/>
              <a:gd name="connsiteX106" fmla="*/ 7784023 w 8636594"/>
              <a:gd name="connsiteY106" fmla="*/ 880894 h 6502876"/>
              <a:gd name="connsiteX107" fmla="*/ 7815061 w 8636594"/>
              <a:gd name="connsiteY107" fmla="*/ 841997 h 6502876"/>
              <a:gd name="connsiteX108" fmla="*/ 7846308 w 8636594"/>
              <a:gd name="connsiteY108" fmla="*/ 803354 h 6502876"/>
              <a:gd name="connsiteX109" fmla="*/ 7877772 w 8636594"/>
              <a:gd name="connsiteY109" fmla="*/ 764970 h 6502876"/>
              <a:gd name="connsiteX110" fmla="*/ 7909458 w 8636594"/>
              <a:gd name="connsiteY110" fmla="*/ 726853 h 6502876"/>
              <a:gd name="connsiteX111" fmla="*/ 7941371 w 8636594"/>
              <a:gd name="connsiteY111" fmla="*/ 689010 h 6502876"/>
              <a:gd name="connsiteX112" fmla="*/ 7973518 w 8636594"/>
              <a:gd name="connsiteY112" fmla="*/ 651447 h 6502876"/>
              <a:gd name="connsiteX113" fmla="*/ 8005905 w 8636594"/>
              <a:gd name="connsiteY113" fmla="*/ 614171 h 6502876"/>
              <a:gd name="connsiteX114" fmla="*/ 8038538 w 8636594"/>
              <a:gd name="connsiteY114" fmla="*/ 577189 h 6502876"/>
              <a:gd name="connsiteX115" fmla="*/ 8071421 w 8636594"/>
              <a:gd name="connsiteY115" fmla="*/ 540507 h 6502876"/>
              <a:gd name="connsiteX116" fmla="*/ 8104563 w 8636594"/>
              <a:gd name="connsiteY116" fmla="*/ 504132 h 6502876"/>
              <a:gd name="connsiteX117" fmla="*/ 8137967 w 8636594"/>
              <a:gd name="connsiteY117" fmla="*/ 468072 h 6502876"/>
              <a:gd name="connsiteX118" fmla="*/ 8171641 w 8636594"/>
              <a:gd name="connsiteY118" fmla="*/ 432332 h 6502876"/>
              <a:gd name="connsiteX119" fmla="*/ 8205590 w 8636594"/>
              <a:gd name="connsiteY119" fmla="*/ 396920 h 6502876"/>
              <a:gd name="connsiteX120" fmla="*/ 8239820 w 8636594"/>
              <a:gd name="connsiteY120" fmla="*/ 361843 h 6502876"/>
              <a:gd name="connsiteX121" fmla="*/ 8274337 w 8636594"/>
              <a:gd name="connsiteY121" fmla="*/ 327107 h 6502876"/>
              <a:gd name="connsiteX122" fmla="*/ 8309147 w 8636594"/>
              <a:gd name="connsiteY122" fmla="*/ 292718 h 6502876"/>
              <a:gd name="connsiteX123" fmla="*/ 8344256 w 8636594"/>
              <a:gd name="connsiteY123" fmla="*/ 258685 h 6502876"/>
              <a:gd name="connsiteX124" fmla="*/ 8379669 w 8636594"/>
              <a:gd name="connsiteY124" fmla="*/ 225013 h 6502876"/>
              <a:gd name="connsiteX125" fmla="*/ 8415394 w 8636594"/>
              <a:gd name="connsiteY125" fmla="*/ 191709 h 6502876"/>
              <a:gd name="connsiteX126" fmla="*/ 8451434 w 8636594"/>
              <a:gd name="connsiteY126" fmla="*/ 158780 h 6502876"/>
              <a:gd name="connsiteX127" fmla="*/ 8487798 w 8636594"/>
              <a:gd name="connsiteY127" fmla="*/ 126233 h 6502876"/>
              <a:gd name="connsiteX128" fmla="*/ 8524489 w 8636594"/>
              <a:gd name="connsiteY128" fmla="*/ 94075 h 6502876"/>
              <a:gd name="connsiteX129" fmla="*/ 8561515 w 8636594"/>
              <a:gd name="connsiteY129" fmla="*/ 62312 h 6502876"/>
              <a:gd name="connsiteX130" fmla="*/ 8598881 w 8636594"/>
              <a:gd name="connsiteY130" fmla="*/ 30951 h 6502876"/>
              <a:gd name="connsiteX131" fmla="*/ 8636594 w 8636594"/>
              <a:gd name="connsiteY131" fmla="*/ 0 h 6502876"/>
              <a:gd name="connsiteX0" fmla="*/ 8636594 w 8636594"/>
              <a:gd name="connsiteY0" fmla="*/ 0 h 6488565"/>
              <a:gd name="connsiteX1" fmla="*/ 5293 w 8636594"/>
              <a:gd name="connsiteY1" fmla="*/ 0 h 6488565"/>
              <a:gd name="connsiteX2" fmla="*/ 0 w 8636594"/>
              <a:gd name="connsiteY2" fmla="*/ 5587843 h 6488565"/>
              <a:gd name="connsiteX3" fmla="*/ 1594033 w 8636594"/>
              <a:gd name="connsiteY3" fmla="*/ 5600057 h 6488565"/>
              <a:gd name="connsiteX4" fmla="*/ 1686068 w 8636594"/>
              <a:gd name="connsiteY4" fmla="*/ 5599745 h 6488565"/>
              <a:gd name="connsiteX5" fmla="*/ 2689804 w 8636594"/>
              <a:gd name="connsiteY5" fmla="*/ 6488565 h 6488565"/>
              <a:gd name="connsiteX6" fmla="*/ 2742629 w 8636594"/>
              <a:gd name="connsiteY6" fmla="*/ 6473849 h 6488565"/>
              <a:gd name="connsiteX7" fmla="*/ 2794848 w 8636594"/>
              <a:gd name="connsiteY7" fmla="*/ 6458731 h 6488565"/>
              <a:gd name="connsiteX8" fmla="*/ 2846466 w 8636594"/>
              <a:gd name="connsiteY8" fmla="*/ 6443216 h 6488565"/>
              <a:gd name="connsiteX9" fmla="*/ 2897488 w 8636594"/>
              <a:gd name="connsiteY9" fmla="*/ 6427305 h 6488565"/>
              <a:gd name="connsiteX10" fmla="*/ 2947923 w 8636594"/>
              <a:gd name="connsiteY10" fmla="*/ 6411004 h 6488565"/>
              <a:gd name="connsiteX11" fmla="*/ 2997775 w 8636594"/>
              <a:gd name="connsiteY11" fmla="*/ 6394316 h 6488565"/>
              <a:gd name="connsiteX12" fmla="*/ 3047052 w 8636594"/>
              <a:gd name="connsiteY12" fmla="*/ 6377243 h 6488565"/>
              <a:gd name="connsiteX13" fmla="*/ 3095759 w 8636594"/>
              <a:gd name="connsiteY13" fmla="*/ 6359791 h 6488565"/>
              <a:gd name="connsiteX14" fmla="*/ 3143903 w 8636594"/>
              <a:gd name="connsiteY14" fmla="*/ 6341961 h 6488565"/>
              <a:gd name="connsiteX15" fmla="*/ 3191491 w 8636594"/>
              <a:gd name="connsiteY15" fmla="*/ 6323757 h 6488565"/>
              <a:gd name="connsiteX16" fmla="*/ 3238528 w 8636594"/>
              <a:gd name="connsiteY16" fmla="*/ 6305184 h 6488565"/>
              <a:gd name="connsiteX17" fmla="*/ 3285021 w 8636594"/>
              <a:gd name="connsiteY17" fmla="*/ 6286245 h 6488565"/>
              <a:gd name="connsiteX18" fmla="*/ 3330977 w 8636594"/>
              <a:gd name="connsiteY18" fmla="*/ 6266942 h 6488565"/>
              <a:gd name="connsiteX19" fmla="*/ 3376401 w 8636594"/>
              <a:gd name="connsiteY19" fmla="*/ 6247281 h 6488565"/>
              <a:gd name="connsiteX20" fmla="*/ 3421300 w 8636594"/>
              <a:gd name="connsiteY20" fmla="*/ 6227263 h 6488565"/>
              <a:gd name="connsiteX21" fmla="*/ 3465680 w 8636594"/>
              <a:gd name="connsiteY21" fmla="*/ 6206893 h 6488565"/>
              <a:gd name="connsiteX22" fmla="*/ 3509548 w 8636594"/>
              <a:gd name="connsiteY22" fmla="*/ 6186174 h 6488565"/>
              <a:gd name="connsiteX23" fmla="*/ 3552910 w 8636594"/>
              <a:gd name="connsiteY23" fmla="*/ 6165110 h 6488565"/>
              <a:gd name="connsiteX24" fmla="*/ 3595773 w 8636594"/>
              <a:gd name="connsiteY24" fmla="*/ 6143704 h 6488565"/>
              <a:gd name="connsiteX25" fmla="*/ 3638142 w 8636594"/>
              <a:gd name="connsiteY25" fmla="*/ 6121960 h 6488565"/>
              <a:gd name="connsiteX26" fmla="*/ 3680024 w 8636594"/>
              <a:gd name="connsiteY26" fmla="*/ 6099881 h 6488565"/>
              <a:gd name="connsiteX27" fmla="*/ 3721426 w 8636594"/>
              <a:gd name="connsiteY27" fmla="*/ 6077471 h 6488565"/>
              <a:gd name="connsiteX28" fmla="*/ 3762353 w 8636594"/>
              <a:gd name="connsiteY28" fmla="*/ 6054733 h 6488565"/>
              <a:gd name="connsiteX29" fmla="*/ 3802812 w 8636594"/>
              <a:gd name="connsiteY29" fmla="*/ 6031671 h 6488565"/>
              <a:gd name="connsiteX30" fmla="*/ 3842810 w 8636594"/>
              <a:gd name="connsiteY30" fmla="*/ 6008288 h 6488565"/>
              <a:gd name="connsiteX31" fmla="*/ 3882352 w 8636594"/>
              <a:gd name="connsiteY31" fmla="*/ 5984588 h 6488565"/>
              <a:gd name="connsiteX32" fmla="*/ 3921445 w 8636594"/>
              <a:gd name="connsiteY32" fmla="*/ 5960574 h 6488565"/>
              <a:gd name="connsiteX33" fmla="*/ 3960096 w 8636594"/>
              <a:gd name="connsiteY33" fmla="*/ 5936250 h 6488565"/>
              <a:gd name="connsiteX34" fmla="*/ 3998311 w 8636594"/>
              <a:gd name="connsiteY34" fmla="*/ 5911619 h 6488565"/>
              <a:gd name="connsiteX35" fmla="*/ 4036095 w 8636594"/>
              <a:gd name="connsiteY35" fmla="*/ 5886685 h 6488565"/>
              <a:gd name="connsiteX36" fmla="*/ 4073456 w 8636594"/>
              <a:gd name="connsiteY36" fmla="*/ 5861452 h 6488565"/>
              <a:gd name="connsiteX37" fmla="*/ 4110400 w 8636594"/>
              <a:gd name="connsiteY37" fmla="*/ 5835922 h 6488565"/>
              <a:gd name="connsiteX38" fmla="*/ 4146933 w 8636594"/>
              <a:gd name="connsiteY38" fmla="*/ 5810100 h 6488565"/>
              <a:gd name="connsiteX39" fmla="*/ 4183061 w 8636594"/>
              <a:gd name="connsiteY39" fmla="*/ 5783988 h 6488565"/>
              <a:gd name="connsiteX40" fmla="*/ 4218791 w 8636594"/>
              <a:gd name="connsiteY40" fmla="*/ 5757591 h 6488565"/>
              <a:gd name="connsiteX41" fmla="*/ 4254129 w 8636594"/>
              <a:gd name="connsiteY41" fmla="*/ 5730912 h 6488565"/>
              <a:gd name="connsiteX42" fmla="*/ 4289081 w 8636594"/>
              <a:gd name="connsiteY42" fmla="*/ 5703955 h 6488565"/>
              <a:gd name="connsiteX43" fmla="*/ 4323654 w 8636594"/>
              <a:gd name="connsiteY43" fmla="*/ 5676722 h 6488565"/>
              <a:gd name="connsiteX44" fmla="*/ 4357854 w 8636594"/>
              <a:gd name="connsiteY44" fmla="*/ 5649218 h 6488565"/>
              <a:gd name="connsiteX45" fmla="*/ 4391688 w 8636594"/>
              <a:gd name="connsiteY45" fmla="*/ 5621446 h 6488565"/>
              <a:gd name="connsiteX46" fmla="*/ 4425162 w 8636594"/>
              <a:gd name="connsiteY46" fmla="*/ 5593409 h 6488565"/>
              <a:gd name="connsiteX47" fmla="*/ 4458281 w 8636594"/>
              <a:gd name="connsiteY47" fmla="*/ 5565111 h 6488565"/>
              <a:gd name="connsiteX48" fmla="*/ 4491053 w 8636594"/>
              <a:gd name="connsiteY48" fmla="*/ 5536556 h 6488565"/>
              <a:gd name="connsiteX49" fmla="*/ 4523484 w 8636594"/>
              <a:gd name="connsiteY49" fmla="*/ 5507747 h 6488565"/>
              <a:gd name="connsiteX50" fmla="*/ 4555580 w 8636594"/>
              <a:gd name="connsiteY50" fmla="*/ 5478687 h 6488565"/>
              <a:gd name="connsiteX51" fmla="*/ 4587347 w 8636594"/>
              <a:gd name="connsiteY51" fmla="*/ 5449380 h 6488565"/>
              <a:gd name="connsiteX52" fmla="*/ 4618793 w 8636594"/>
              <a:gd name="connsiteY52" fmla="*/ 5419830 h 6488565"/>
              <a:gd name="connsiteX53" fmla="*/ 4649922 w 8636594"/>
              <a:gd name="connsiteY53" fmla="*/ 5390040 h 6488565"/>
              <a:gd name="connsiteX54" fmla="*/ 4680742 w 8636594"/>
              <a:gd name="connsiteY54" fmla="*/ 5360014 h 6488565"/>
              <a:gd name="connsiteX55" fmla="*/ 4711259 w 8636594"/>
              <a:gd name="connsiteY55" fmla="*/ 5329755 h 6488565"/>
              <a:gd name="connsiteX56" fmla="*/ 4741478 w 8636594"/>
              <a:gd name="connsiteY56" fmla="*/ 5299266 h 6488565"/>
              <a:gd name="connsiteX57" fmla="*/ 4771408 w 8636594"/>
              <a:gd name="connsiteY57" fmla="*/ 5268551 h 6488565"/>
              <a:gd name="connsiteX58" fmla="*/ 4801053 w 8636594"/>
              <a:gd name="connsiteY58" fmla="*/ 5237614 h 6488565"/>
              <a:gd name="connsiteX59" fmla="*/ 4830420 w 8636594"/>
              <a:gd name="connsiteY59" fmla="*/ 5206458 h 6488565"/>
              <a:gd name="connsiteX60" fmla="*/ 4859516 w 8636594"/>
              <a:gd name="connsiteY60" fmla="*/ 5175087 h 6488565"/>
              <a:gd name="connsiteX61" fmla="*/ 4888347 w 8636594"/>
              <a:gd name="connsiteY61" fmla="*/ 5143504 h 6488565"/>
              <a:gd name="connsiteX62" fmla="*/ 4916919 w 8636594"/>
              <a:gd name="connsiteY62" fmla="*/ 5111713 h 6488565"/>
              <a:gd name="connsiteX63" fmla="*/ 4945238 w 8636594"/>
              <a:gd name="connsiteY63" fmla="*/ 5079717 h 6488565"/>
              <a:gd name="connsiteX64" fmla="*/ 4973311 w 8636594"/>
              <a:gd name="connsiteY64" fmla="*/ 5047519 h 6488565"/>
              <a:gd name="connsiteX65" fmla="*/ 5001145 w 8636594"/>
              <a:gd name="connsiteY65" fmla="*/ 5015124 h 6488565"/>
              <a:gd name="connsiteX66" fmla="*/ 5028745 w 8636594"/>
              <a:gd name="connsiteY66" fmla="*/ 4982535 h 6488565"/>
              <a:gd name="connsiteX67" fmla="*/ 5056117 w 8636594"/>
              <a:gd name="connsiteY67" fmla="*/ 4949755 h 6488565"/>
              <a:gd name="connsiteX68" fmla="*/ 5083269 w 8636594"/>
              <a:gd name="connsiteY68" fmla="*/ 4916787 h 6488565"/>
              <a:gd name="connsiteX69" fmla="*/ 5110207 w 8636594"/>
              <a:gd name="connsiteY69" fmla="*/ 4883636 h 6488565"/>
              <a:gd name="connsiteX70" fmla="*/ 5136937 w 8636594"/>
              <a:gd name="connsiteY70" fmla="*/ 4850305 h 6488565"/>
              <a:gd name="connsiteX71" fmla="*/ 5163464 w 8636594"/>
              <a:gd name="connsiteY71" fmla="*/ 4816797 h 6488565"/>
              <a:gd name="connsiteX72" fmla="*/ 5215940 w 8636594"/>
              <a:gd name="connsiteY72" fmla="*/ 4749265 h 6488565"/>
              <a:gd name="connsiteX73" fmla="*/ 5267684 w 8636594"/>
              <a:gd name="connsiteY73" fmla="*/ 4681068 h 6488565"/>
              <a:gd name="connsiteX74" fmla="*/ 5318748 w 8636594"/>
              <a:gd name="connsiteY74" fmla="*/ 4612234 h 6488565"/>
              <a:gd name="connsiteX75" fmla="*/ 5369182 w 8636594"/>
              <a:gd name="connsiteY75" fmla="*/ 4542793 h 6488565"/>
              <a:gd name="connsiteX76" fmla="*/ 5419038 w 8636594"/>
              <a:gd name="connsiteY76" fmla="*/ 4472771 h 6488565"/>
              <a:gd name="connsiteX77" fmla="*/ 5468365 w 8636594"/>
              <a:gd name="connsiteY77" fmla="*/ 4402196 h 6488565"/>
              <a:gd name="connsiteX78" fmla="*/ 5517215 w 8636594"/>
              <a:gd name="connsiteY78" fmla="*/ 4331098 h 6488565"/>
              <a:gd name="connsiteX79" fmla="*/ 5565637 w 8636594"/>
              <a:gd name="connsiteY79" fmla="*/ 4259503 h 6488565"/>
              <a:gd name="connsiteX80" fmla="*/ 5613684 w 8636594"/>
              <a:gd name="connsiteY80" fmla="*/ 4187441 h 6488565"/>
              <a:gd name="connsiteX81" fmla="*/ 5685160 w 8636594"/>
              <a:gd name="connsiteY81" fmla="*/ 4078531 h 6488565"/>
              <a:gd name="connsiteX82" fmla="*/ 5756074 w 8636594"/>
              <a:gd name="connsiteY82" fmla="*/ 3968727 h 6488565"/>
              <a:gd name="connsiteX83" fmla="*/ 5873483 w 8636594"/>
              <a:gd name="connsiteY83" fmla="*/ 3783989 h 6488565"/>
              <a:gd name="connsiteX84" fmla="*/ 6203209 w 8636594"/>
              <a:gd name="connsiteY84" fmla="*/ 3258640 h 6488565"/>
              <a:gd name="connsiteX85" fmla="*/ 6299430 w 8636594"/>
              <a:gd name="connsiteY85" fmla="*/ 3107321 h 6488565"/>
              <a:gd name="connsiteX86" fmla="*/ 6372650 w 8636594"/>
              <a:gd name="connsiteY86" fmla="*/ 2993735 h 6488565"/>
              <a:gd name="connsiteX87" fmla="*/ 6453197 w 8636594"/>
              <a:gd name="connsiteY87" fmla="*/ 2869788 h 6488565"/>
              <a:gd name="connsiteX88" fmla="*/ 6564167 w 8636594"/>
              <a:gd name="connsiteY88" fmla="*/ 2696807 h 6488565"/>
              <a:gd name="connsiteX89" fmla="*/ 6976233 w 8636594"/>
              <a:gd name="connsiteY89" fmla="*/ 2045274 h 6488565"/>
              <a:gd name="connsiteX90" fmla="*/ 7086755 w 8636594"/>
              <a:gd name="connsiteY90" fmla="*/ 1872743 h 6488565"/>
              <a:gd name="connsiteX91" fmla="*/ 7170279 w 8636594"/>
              <a:gd name="connsiteY91" fmla="*/ 1744202 h 6488565"/>
              <a:gd name="connsiteX92" fmla="*/ 7226351 w 8636594"/>
              <a:gd name="connsiteY92" fmla="*/ 1659017 h 6488565"/>
              <a:gd name="connsiteX93" fmla="*/ 7282789 w 8636594"/>
              <a:gd name="connsiteY93" fmla="*/ 1574303 h 6488565"/>
              <a:gd name="connsiteX94" fmla="*/ 7339643 w 8636594"/>
              <a:gd name="connsiteY94" fmla="*/ 1490113 h 6488565"/>
              <a:gd name="connsiteX95" fmla="*/ 7396957 w 8636594"/>
              <a:gd name="connsiteY95" fmla="*/ 1406503 h 6488565"/>
              <a:gd name="connsiteX96" fmla="*/ 7454781 w 8636594"/>
              <a:gd name="connsiteY96" fmla="*/ 1323526 h 6488565"/>
              <a:gd name="connsiteX97" fmla="*/ 7513161 w 8636594"/>
              <a:gd name="connsiteY97" fmla="*/ 1241237 h 6488565"/>
              <a:gd name="connsiteX98" fmla="*/ 7572144 w 8636594"/>
              <a:gd name="connsiteY98" fmla="*/ 1159689 h 6488565"/>
              <a:gd name="connsiteX99" fmla="*/ 7601877 w 8636594"/>
              <a:gd name="connsiteY99" fmla="*/ 1119210 h 6488565"/>
              <a:gd name="connsiteX100" fmla="*/ 7631779 w 8636594"/>
              <a:gd name="connsiteY100" fmla="*/ 1078937 h 6488565"/>
              <a:gd name="connsiteX101" fmla="*/ 7661855 w 8636594"/>
              <a:gd name="connsiteY101" fmla="*/ 1038876 h 6488565"/>
              <a:gd name="connsiteX102" fmla="*/ 7692111 w 8636594"/>
              <a:gd name="connsiteY102" fmla="*/ 999035 h 6488565"/>
              <a:gd name="connsiteX103" fmla="*/ 7722554 w 8636594"/>
              <a:gd name="connsiteY103" fmla="*/ 959419 h 6488565"/>
              <a:gd name="connsiteX104" fmla="*/ 7753190 w 8636594"/>
              <a:gd name="connsiteY104" fmla="*/ 920037 h 6488565"/>
              <a:gd name="connsiteX105" fmla="*/ 7784023 w 8636594"/>
              <a:gd name="connsiteY105" fmla="*/ 880894 h 6488565"/>
              <a:gd name="connsiteX106" fmla="*/ 7815061 w 8636594"/>
              <a:gd name="connsiteY106" fmla="*/ 841997 h 6488565"/>
              <a:gd name="connsiteX107" fmla="*/ 7846308 w 8636594"/>
              <a:gd name="connsiteY107" fmla="*/ 803354 h 6488565"/>
              <a:gd name="connsiteX108" fmla="*/ 7877772 w 8636594"/>
              <a:gd name="connsiteY108" fmla="*/ 764970 h 6488565"/>
              <a:gd name="connsiteX109" fmla="*/ 7909458 w 8636594"/>
              <a:gd name="connsiteY109" fmla="*/ 726853 h 6488565"/>
              <a:gd name="connsiteX110" fmla="*/ 7941371 w 8636594"/>
              <a:gd name="connsiteY110" fmla="*/ 689010 h 6488565"/>
              <a:gd name="connsiteX111" fmla="*/ 7973518 w 8636594"/>
              <a:gd name="connsiteY111" fmla="*/ 651447 h 6488565"/>
              <a:gd name="connsiteX112" fmla="*/ 8005905 w 8636594"/>
              <a:gd name="connsiteY112" fmla="*/ 614171 h 6488565"/>
              <a:gd name="connsiteX113" fmla="*/ 8038538 w 8636594"/>
              <a:gd name="connsiteY113" fmla="*/ 577189 h 6488565"/>
              <a:gd name="connsiteX114" fmla="*/ 8071421 w 8636594"/>
              <a:gd name="connsiteY114" fmla="*/ 540507 h 6488565"/>
              <a:gd name="connsiteX115" fmla="*/ 8104563 w 8636594"/>
              <a:gd name="connsiteY115" fmla="*/ 504132 h 6488565"/>
              <a:gd name="connsiteX116" fmla="*/ 8137967 w 8636594"/>
              <a:gd name="connsiteY116" fmla="*/ 468072 h 6488565"/>
              <a:gd name="connsiteX117" fmla="*/ 8171641 w 8636594"/>
              <a:gd name="connsiteY117" fmla="*/ 432332 h 6488565"/>
              <a:gd name="connsiteX118" fmla="*/ 8205590 w 8636594"/>
              <a:gd name="connsiteY118" fmla="*/ 396920 h 6488565"/>
              <a:gd name="connsiteX119" fmla="*/ 8239820 w 8636594"/>
              <a:gd name="connsiteY119" fmla="*/ 361843 h 6488565"/>
              <a:gd name="connsiteX120" fmla="*/ 8274337 w 8636594"/>
              <a:gd name="connsiteY120" fmla="*/ 327107 h 6488565"/>
              <a:gd name="connsiteX121" fmla="*/ 8309147 w 8636594"/>
              <a:gd name="connsiteY121" fmla="*/ 292718 h 6488565"/>
              <a:gd name="connsiteX122" fmla="*/ 8344256 w 8636594"/>
              <a:gd name="connsiteY122" fmla="*/ 258685 h 6488565"/>
              <a:gd name="connsiteX123" fmla="*/ 8379669 w 8636594"/>
              <a:gd name="connsiteY123" fmla="*/ 225013 h 6488565"/>
              <a:gd name="connsiteX124" fmla="*/ 8415394 w 8636594"/>
              <a:gd name="connsiteY124" fmla="*/ 191709 h 6488565"/>
              <a:gd name="connsiteX125" fmla="*/ 8451434 w 8636594"/>
              <a:gd name="connsiteY125" fmla="*/ 158780 h 6488565"/>
              <a:gd name="connsiteX126" fmla="*/ 8487798 w 8636594"/>
              <a:gd name="connsiteY126" fmla="*/ 126233 h 6488565"/>
              <a:gd name="connsiteX127" fmla="*/ 8524489 w 8636594"/>
              <a:gd name="connsiteY127" fmla="*/ 94075 h 6488565"/>
              <a:gd name="connsiteX128" fmla="*/ 8561515 w 8636594"/>
              <a:gd name="connsiteY128" fmla="*/ 62312 h 6488565"/>
              <a:gd name="connsiteX129" fmla="*/ 8598881 w 8636594"/>
              <a:gd name="connsiteY129" fmla="*/ 30951 h 6488565"/>
              <a:gd name="connsiteX130" fmla="*/ 8636594 w 8636594"/>
              <a:gd name="connsiteY130" fmla="*/ 0 h 6488565"/>
              <a:gd name="connsiteX0" fmla="*/ 8636594 w 8636594"/>
              <a:gd name="connsiteY0" fmla="*/ 0 h 6473849"/>
              <a:gd name="connsiteX1" fmla="*/ 5293 w 8636594"/>
              <a:gd name="connsiteY1" fmla="*/ 0 h 6473849"/>
              <a:gd name="connsiteX2" fmla="*/ 0 w 8636594"/>
              <a:gd name="connsiteY2" fmla="*/ 5587843 h 6473849"/>
              <a:gd name="connsiteX3" fmla="*/ 1594033 w 8636594"/>
              <a:gd name="connsiteY3" fmla="*/ 5600057 h 6473849"/>
              <a:gd name="connsiteX4" fmla="*/ 1686068 w 8636594"/>
              <a:gd name="connsiteY4" fmla="*/ 5599745 h 6473849"/>
              <a:gd name="connsiteX5" fmla="*/ 2742629 w 8636594"/>
              <a:gd name="connsiteY5" fmla="*/ 6473849 h 6473849"/>
              <a:gd name="connsiteX6" fmla="*/ 2794848 w 8636594"/>
              <a:gd name="connsiteY6" fmla="*/ 6458731 h 6473849"/>
              <a:gd name="connsiteX7" fmla="*/ 2846466 w 8636594"/>
              <a:gd name="connsiteY7" fmla="*/ 6443216 h 6473849"/>
              <a:gd name="connsiteX8" fmla="*/ 2897488 w 8636594"/>
              <a:gd name="connsiteY8" fmla="*/ 6427305 h 6473849"/>
              <a:gd name="connsiteX9" fmla="*/ 2947923 w 8636594"/>
              <a:gd name="connsiteY9" fmla="*/ 6411004 h 6473849"/>
              <a:gd name="connsiteX10" fmla="*/ 2997775 w 8636594"/>
              <a:gd name="connsiteY10" fmla="*/ 6394316 h 6473849"/>
              <a:gd name="connsiteX11" fmla="*/ 3047052 w 8636594"/>
              <a:gd name="connsiteY11" fmla="*/ 6377243 h 6473849"/>
              <a:gd name="connsiteX12" fmla="*/ 3095759 w 8636594"/>
              <a:gd name="connsiteY12" fmla="*/ 6359791 h 6473849"/>
              <a:gd name="connsiteX13" fmla="*/ 3143903 w 8636594"/>
              <a:gd name="connsiteY13" fmla="*/ 6341961 h 6473849"/>
              <a:gd name="connsiteX14" fmla="*/ 3191491 w 8636594"/>
              <a:gd name="connsiteY14" fmla="*/ 6323757 h 6473849"/>
              <a:gd name="connsiteX15" fmla="*/ 3238528 w 8636594"/>
              <a:gd name="connsiteY15" fmla="*/ 6305184 h 6473849"/>
              <a:gd name="connsiteX16" fmla="*/ 3285021 w 8636594"/>
              <a:gd name="connsiteY16" fmla="*/ 6286245 h 6473849"/>
              <a:gd name="connsiteX17" fmla="*/ 3330977 w 8636594"/>
              <a:gd name="connsiteY17" fmla="*/ 6266942 h 6473849"/>
              <a:gd name="connsiteX18" fmla="*/ 3376401 w 8636594"/>
              <a:gd name="connsiteY18" fmla="*/ 6247281 h 6473849"/>
              <a:gd name="connsiteX19" fmla="*/ 3421300 w 8636594"/>
              <a:gd name="connsiteY19" fmla="*/ 6227263 h 6473849"/>
              <a:gd name="connsiteX20" fmla="*/ 3465680 w 8636594"/>
              <a:gd name="connsiteY20" fmla="*/ 6206893 h 6473849"/>
              <a:gd name="connsiteX21" fmla="*/ 3509548 w 8636594"/>
              <a:gd name="connsiteY21" fmla="*/ 6186174 h 6473849"/>
              <a:gd name="connsiteX22" fmla="*/ 3552910 w 8636594"/>
              <a:gd name="connsiteY22" fmla="*/ 6165110 h 6473849"/>
              <a:gd name="connsiteX23" fmla="*/ 3595773 w 8636594"/>
              <a:gd name="connsiteY23" fmla="*/ 6143704 h 6473849"/>
              <a:gd name="connsiteX24" fmla="*/ 3638142 w 8636594"/>
              <a:gd name="connsiteY24" fmla="*/ 6121960 h 6473849"/>
              <a:gd name="connsiteX25" fmla="*/ 3680024 w 8636594"/>
              <a:gd name="connsiteY25" fmla="*/ 6099881 h 6473849"/>
              <a:gd name="connsiteX26" fmla="*/ 3721426 w 8636594"/>
              <a:gd name="connsiteY26" fmla="*/ 6077471 h 6473849"/>
              <a:gd name="connsiteX27" fmla="*/ 3762353 w 8636594"/>
              <a:gd name="connsiteY27" fmla="*/ 6054733 h 6473849"/>
              <a:gd name="connsiteX28" fmla="*/ 3802812 w 8636594"/>
              <a:gd name="connsiteY28" fmla="*/ 6031671 h 6473849"/>
              <a:gd name="connsiteX29" fmla="*/ 3842810 w 8636594"/>
              <a:gd name="connsiteY29" fmla="*/ 6008288 h 6473849"/>
              <a:gd name="connsiteX30" fmla="*/ 3882352 w 8636594"/>
              <a:gd name="connsiteY30" fmla="*/ 5984588 h 6473849"/>
              <a:gd name="connsiteX31" fmla="*/ 3921445 w 8636594"/>
              <a:gd name="connsiteY31" fmla="*/ 5960574 h 6473849"/>
              <a:gd name="connsiteX32" fmla="*/ 3960096 w 8636594"/>
              <a:gd name="connsiteY32" fmla="*/ 5936250 h 6473849"/>
              <a:gd name="connsiteX33" fmla="*/ 3998311 w 8636594"/>
              <a:gd name="connsiteY33" fmla="*/ 5911619 h 6473849"/>
              <a:gd name="connsiteX34" fmla="*/ 4036095 w 8636594"/>
              <a:gd name="connsiteY34" fmla="*/ 5886685 h 6473849"/>
              <a:gd name="connsiteX35" fmla="*/ 4073456 w 8636594"/>
              <a:gd name="connsiteY35" fmla="*/ 5861452 h 6473849"/>
              <a:gd name="connsiteX36" fmla="*/ 4110400 w 8636594"/>
              <a:gd name="connsiteY36" fmla="*/ 5835922 h 6473849"/>
              <a:gd name="connsiteX37" fmla="*/ 4146933 w 8636594"/>
              <a:gd name="connsiteY37" fmla="*/ 5810100 h 6473849"/>
              <a:gd name="connsiteX38" fmla="*/ 4183061 w 8636594"/>
              <a:gd name="connsiteY38" fmla="*/ 5783988 h 6473849"/>
              <a:gd name="connsiteX39" fmla="*/ 4218791 w 8636594"/>
              <a:gd name="connsiteY39" fmla="*/ 5757591 h 6473849"/>
              <a:gd name="connsiteX40" fmla="*/ 4254129 w 8636594"/>
              <a:gd name="connsiteY40" fmla="*/ 5730912 h 6473849"/>
              <a:gd name="connsiteX41" fmla="*/ 4289081 w 8636594"/>
              <a:gd name="connsiteY41" fmla="*/ 5703955 h 6473849"/>
              <a:gd name="connsiteX42" fmla="*/ 4323654 w 8636594"/>
              <a:gd name="connsiteY42" fmla="*/ 5676722 h 6473849"/>
              <a:gd name="connsiteX43" fmla="*/ 4357854 w 8636594"/>
              <a:gd name="connsiteY43" fmla="*/ 5649218 h 6473849"/>
              <a:gd name="connsiteX44" fmla="*/ 4391688 w 8636594"/>
              <a:gd name="connsiteY44" fmla="*/ 5621446 h 6473849"/>
              <a:gd name="connsiteX45" fmla="*/ 4425162 w 8636594"/>
              <a:gd name="connsiteY45" fmla="*/ 5593409 h 6473849"/>
              <a:gd name="connsiteX46" fmla="*/ 4458281 w 8636594"/>
              <a:gd name="connsiteY46" fmla="*/ 5565111 h 6473849"/>
              <a:gd name="connsiteX47" fmla="*/ 4491053 w 8636594"/>
              <a:gd name="connsiteY47" fmla="*/ 5536556 h 6473849"/>
              <a:gd name="connsiteX48" fmla="*/ 4523484 w 8636594"/>
              <a:gd name="connsiteY48" fmla="*/ 5507747 h 6473849"/>
              <a:gd name="connsiteX49" fmla="*/ 4555580 w 8636594"/>
              <a:gd name="connsiteY49" fmla="*/ 5478687 h 6473849"/>
              <a:gd name="connsiteX50" fmla="*/ 4587347 w 8636594"/>
              <a:gd name="connsiteY50" fmla="*/ 5449380 h 6473849"/>
              <a:gd name="connsiteX51" fmla="*/ 4618793 w 8636594"/>
              <a:gd name="connsiteY51" fmla="*/ 5419830 h 6473849"/>
              <a:gd name="connsiteX52" fmla="*/ 4649922 w 8636594"/>
              <a:gd name="connsiteY52" fmla="*/ 5390040 h 6473849"/>
              <a:gd name="connsiteX53" fmla="*/ 4680742 w 8636594"/>
              <a:gd name="connsiteY53" fmla="*/ 5360014 h 6473849"/>
              <a:gd name="connsiteX54" fmla="*/ 4711259 w 8636594"/>
              <a:gd name="connsiteY54" fmla="*/ 5329755 h 6473849"/>
              <a:gd name="connsiteX55" fmla="*/ 4741478 w 8636594"/>
              <a:gd name="connsiteY55" fmla="*/ 5299266 h 6473849"/>
              <a:gd name="connsiteX56" fmla="*/ 4771408 w 8636594"/>
              <a:gd name="connsiteY56" fmla="*/ 5268551 h 6473849"/>
              <a:gd name="connsiteX57" fmla="*/ 4801053 w 8636594"/>
              <a:gd name="connsiteY57" fmla="*/ 5237614 h 6473849"/>
              <a:gd name="connsiteX58" fmla="*/ 4830420 w 8636594"/>
              <a:gd name="connsiteY58" fmla="*/ 5206458 h 6473849"/>
              <a:gd name="connsiteX59" fmla="*/ 4859516 w 8636594"/>
              <a:gd name="connsiteY59" fmla="*/ 5175087 h 6473849"/>
              <a:gd name="connsiteX60" fmla="*/ 4888347 w 8636594"/>
              <a:gd name="connsiteY60" fmla="*/ 5143504 h 6473849"/>
              <a:gd name="connsiteX61" fmla="*/ 4916919 w 8636594"/>
              <a:gd name="connsiteY61" fmla="*/ 5111713 h 6473849"/>
              <a:gd name="connsiteX62" fmla="*/ 4945238 w 8636594"/>
              <a:gd name="connsiteY62" fmla="*/ 5079717 h 6473849"/>
              <a:gd name="connsiteX63" fmla="*/ 4973311 w 8636594"/>
              <a:gd name="connsiteY63" fmla="*/ 5047519 h 6473849"/>
              <a:gd name="connsiteX64" fmla="*/ 5001145 w 8636594"/>
              <a:gd name="connsiteY64" fmla="*/ 5015124 h 6473849"/>
              <a:gd name="connsiteX65" fmla="*/ 5028745 w 8636594"/>
              <a:gd name="connsiteY65" fmla="*/ 4982535 h 6473849"/>
              <a:gd name="connsiteX66" fmla="*/ 5056117 w 8636594"/>
              <a:gd name="connsiteY66" fmla="*/ 4949755 h 6473849"/>
              <a:gd name="connsiteX67" fmla="*/ 5083269 w 8636594"/>
              <a:gd name="connsiteY67" fmla="*/ 4916787 h 6473849"/>
              <a:gd name="connsiteX68" fmla="*/ 5110207 w 8636594"/>
              <a:gd name="connsiteY68" fmla="*/ 4883636 h 6473849"/>
              <a:gd name="connsiteX69" fmla="*/ 5136937 w 8636594"/>
              <a:gd name="connsiteY69" fmla="*/ 4850305 h 6473849"/>
              <a:gd name="connsiteX70" fmla="*/ 5163464 w 8636594"/>
              <a:gd name="connsiteY70" fmla="*/ 4816797 h 6473849"/>
              <a:gd name="connsiteX71" fmla="*/ 5215940 w 8636594"/>
              <a:gd name="connsiteY71" fmla="*/ 4749265 h 6473849"/>
              <a:gd name="connsiteX72" fmla="*/ 5267684 w 8636594"/>
              <a:gd name="connsiteY72" fmla="*/ 4681068 h 6473849"/>
              <a:gd name="connsiteX73" fmla="*/ 5318748 w 8636594"/>
              <a:gd name="connsiteY73" fmla="*/ 4612234 h 6473849"/>
              <a:gd name="connsiteX74" fmla="*/ 5369182 w 8636594"/>
              <a:gd name="connsiteY74" fmla="*/ 4542793 h 6473849"/>
              <a:gd name="connsiteX75" fmla="*/ 5419038 w 8636594"/>
              <a:gd name="connsiteY75" fmla="*/ 4472771 h 6473849"/>
              <a:gd name="connsiteX76" fmla="*/ 5468365 w 8636594"/>
              <a:gd name="connsiteY76" fmla="*/ 4402196 h 6473849"/>
              <a:gd name="connsiteX77" fmla="*/ 5517215 w 8636594"/>
              <a:gd name="connsiteY77" fmla="*/ 4331098 h 6473849"/>
              <a:gd name="connsiteX78" fmla="*/ 5565637 w 8636594"/>
              <a:gd name="connsiteY78" fmla="*/ 4259503 h 6473849"/>
              <a:gd name="connsiteX79" fmla="*/ 5613684 w 8636594"/>
              <a:gd name="connsiteY79" fmla="*/ 4187441 h 6473849"/>
              <a:gd name="connsiteX80" fmla="*/ 5685160 w 8636594"/>
              <a:gd name="connsiteY80" fmla="*/ 4078531 h 6473849"/>
              <a:gd name="connsiteX81" fmla="*/ 5756074 w 8636594"/>
              <a:gd name="connsiteY81" fmla="*/ 3968727 h 6473849"/>
              <a:gd name="connsiteX82" fmla="*/ 5873483 w 8636594"/>
              <a:gd name="connsiteY82" fmla="*/ 3783989 h 6473849"/>
              <a:gd name="connsiteX83" fmla="*/ 6203209 w 8636594"/>
              <a:gd name="connsiteY83" fmla="*/ 3258640 h 6473849"/>
              <a:gd name="connsiteX84" fmla="*/ 6299430 w 8636594"/>
              <a:gd name="connsiteY84" fmla="*/ 3107321 h 6473849"/>
              <a:gd name="connsiteX85" fmla="*/ 6372650 w 8636594"/>
              <a:gd name="connsiteY85" fmla="*/ 2993735 h 6473849"/>
              <a:gd name="connsiteX86" fmla="*/ 6453197 w 8636594"/>
              <a:gd name="connsiteY86" fmla="*/ 2869788 h 6473849"/>
              <a:gd name="connsiteX87" fmla="*/ 6564167 w 8636594"/>
              <a:gd name="connsiteY87" fmla="*/ 2696807 h 6473849"/>
              <a:gd name="connsiteX88" fmla="*/ 6976233 w 8636594"/>
              <a:gd name="connsiteY88" fmla="*/ 2045274 h 6473849"/>
              <a:gd name="connsiteX89" fmla="*/ 7086755 w 8636594"/>
              <a:gd name="connsiteY89" fmla="*/ 1872743 h 6473849"/>
              <a:gd name="connsiteX90" fmla="*/ 7170279 w 8636594"/>
              <a:gd name="connsiteY90" fmla="*/ 1744202 h 6473849"/>
              <a:gd name="connsiteX91" fmla="*/ 7226351 w 8636594"/>
              <a:gd name="connsiteY91" fmla="*/ 1659017 h 6473849"/>
              <a:gd name="connsiteX92" fmla="*/ 7282789 w 8636594"/>
              <a:gd name="connsiteY92" fmla="*/ 1574303 h 6473849"/>
              <a:gd name="connsiteX93" fmla="*/ 7339643 w 8636594"/>
              <a:gd name="connsiteY93" fmla="*/ 1490113 h 6473849"/>
              <a:gd name="connsiteX94" fmla="*/ 7396957 w 8636594"/>
              <a:gd name="connsiteY94" fmla="*/ 1406503 h 6473849"/>
              <a:gd name="connsiteX95" fmla="*/ 7454781 w 8636594"/>
              <a:gd name="connsiteY95" fmla="*/ 1323526 h 6473849"/>
              <a:gd name="connsiteX96" fmla="*/ 7513161 w 8636594"/>
              <a:gd name="connsiteY96" fmla="*/ 1241237 h 6473849"/>
              <a:gd name="connsiteX97" fmla="*/ 7572144 w 8636594"/>
              <a:gd name="connsiteY97" fmla="*/ 1159689 h 6473849"/>
              <a:gd name="connsiteX98" fmla="*/ 7601877 w 8636594"/>
              <a:gd name="connsiteY98" fmla="*/ 1119210 h 6473849"/>
              <a:gd name="connsiteX99" fmla="*/ 7631779 w 8636594"/>
              <a:gd name="connsiteY99" fmla="*/ 1078937 h 6473849"/>
              <a:gd name="connsiteX100" fmla="*/ 7661855 w 8636594"/>
              <a:gd name="connsiteY100" fmla="*/ 1038876 h 6473849"/>
              <a:gd name="connsiteX101" fmla="*/ 7692111 w 8636594"/>
              <a:gd name="connsiteY101" fmla="*/ 999035 h 6473849"/>
              <a:gd name="connsiteX102" fmla="*/ 7722554 w 8636594"/>
              <a:gd name="connsiteY102" fmla="*/ 959419 h 6473849"/>
              <a:gd name="connsiteX103" fmla="*/ 7753190 w 8636594"/>
              <a:gd name="connsiteY103" fmla="*/ 920037 h 6473849"/>
              <a:gd name="connsiteX104" fmla="*/ 7784023 w 8636594"/>
              <a:gd name="connsiteY104" fmla="*/ 880894 h 6473849"/>
              <a:gd name="connsiteX105" fmla="*/ 7815061 w 8636594"/>
              <a:gd name="connsiteY105" fmla="*/ 841997 h 6473849"/>
              <a:gd name="connsiteX106" fmla="*/ 7846308 w 8636594"/>
              <a:gd name="connsiteY106" fmla="*/ 803354 h 6473849"/>
              <a:gd name="connsiteX107" fmla="*/ 7877772 w 8636594"/>
              <a:gd name="connsiteY107" fmla="*/ 764970 h 6473849"/>
              <a:gd name="connsiteX108" fmla="*/ 7909458 w 8636594"/>
              <a:gd name="connsiteY108" fmla="*/ 726853 h 6473849"/>
              <a:gd name="connsiteX109" fmla="*/ 7941371 w 8636594"/>
              <a:gd name="connsiteY109" fmla="*/ 689010 h 6473849"/>
              <a:gd name="connsiteX110" fmla="*/ 7973518 w 8636594"/>
              <a:gd name="connsiteY110" fmla="*/ 651447 h 6473849"/>
              <a:gd name="connsiteX111" fmla="*/ 8005905 w 8636594"/>
              <a:gd name="connsiteY111" fmla="*/ 614171 h 6473849"/>
              <a:gd name="connsiteX112" fmla="*/ 8038538 w 8636594"/>
              <a:gd name="connsiteY112" fmla="*/ 577189 h 6473849"/>
              <a:gd name="connsiteX113" fmla="*/ 8071421 w 8636594"/>
              <a:gd name="connsiteY113" fmla="*/ 540507 h 6473849"/>
              <a:gd name="connsiteX114" fmla="*/ 8104563 w 8636594"/>
              <a:gd name="connsiteY114" fmla="*/ 504132 h 6473849"/>
              <a:gd name="connsiteX115" fmla="*/ 8137967 w 8636594"/>
              <a:gd name="connsiteY115" fmla="*/ 468072 h 6473849"/>
              <a:gd name="connsiteX116" fmla="*/ 8171641 w 8636594"/>
              <a:gd name="connsiteY116" fmla="*/ 432332 h 6473849"/>
              <a:gd name="connsiteX117" fmla="*/ 8205590 w 8636594"/>
              <a:gd name="connsiteY117" fmla="*/ 396920 h 6473849"/>
              <a:gd name="connsiteX118" fmla="*/ 8239820 w 8636594"/>
              <a:gd name="connsiteY118" fmla="*/ 361843 h 6473849"/>
              <a:gd name="connsiteX119" fmla="*/ 8274337 w 8636594"/>
              <a:gd name="connsiteY119" fmla="*/ 327107 h 6473849"/>
              <a:gd name="connsiteX120" fmla="*/ 8309147 w 8636594"/>
              <a:gd name="connsiteY120" fmla="*/ 292718 h 6473849"/>
              <a:gd name="connsiteX121" fmla="*/ 8344256 w 8636594"/>
              <a:gd name="connsiteY121" fmla="*/ 258685 h 6473849"/>
              <a:gd name="connsiteX122" fmla="*/ 8379669 w 8636594"/>
              <a:gd name="connsiteY122" fmla="*/ 225013 h 6473849"/>
              <a:gd name="connsiteX123" fmla="*/ 8415394 w 8636594"/>
              <a:gd name="connsiteY123" fmla="*/ 191709 h 6473849"/>
              <a:gd name="connsiteX124" fmla="*/ 8451434 w 8636594"/>
              <a:gd name="connsiteY124" fmla="*/ 158780 h 6473849"/>
              <a:gd name="connsiteX125" fmla="*/ 8487798 w 8636594"/>
              <a:gd name="connsiteY125" fmla="*/ 126233 h 6473849"/>
              <a:gd name="connsiteX126" fmla="*/ 8524489 w 8636594"/>
              <a:gd name="connsiteY126" fmla="*/ 94075 h 6473849"/>
              <a:gd name="connsiteX127" fmla="*/ 8561515 w 8636594"/>
              <a:gd name="connsiteY127" fmla="*/ 62312 h 6473849"/>
              <a:gd name="connsiteX128" fmla="*/ 8598881 w 8636594"/>
              <a:gd name="connsiteY128" fmla="*/ 30951 h 6473849"/>
              <a:gd name="connsiteX129" fmla="*/ 8636594 w 8636594"/>
              <a:gd name="connsiteY129" fmla="*/ 0 h 6473849"/>
              <a:gd name="connsiteX0" fmla="*/ 8636594 w 8636594"/>
              <a:gd name="connsiteY0" fmla="*/ 0 h 6458731"/>
              <a:gd name="connsiteX1" fmla="*/ 5293 w 8636594"/>
              <a:gd name="connsiteY1" fmla="*/ 0 h 6458731"/>
              <a:gd name="connsiteX2" fmla="*/ 0 w 8636594"/>
              <a:gd name="connsiteY2" fmla="*/ 5587843 h 6458731"/>
              <a:gd name="connsiteX3" fmla="*/ 1594033 w 8636594"/>
              <a:gd name="connsiteY3" fmla="*/ 5600057 h 6458731"/>
              <a:gd name="connsiteX4" fmla="*/ 1686068 w 8636594"/>
              <a:gd name="connsiteY4" fmla="*/ 5599745 h 6458731"/>
              <a:gd name="connsiteX5" fmla="*/ 2794848 w 8636594"/>
              <a:gd name="connsiteY5" fmla="*/ 6458731 h 6458731"/>
              <a:gd name="connsiteX6" fmla="*/ 2846466 w 8636594"/>
              <a:gd name="connsiteY6" fmla="*/ 6443216 h 6458731"/>
              <a:gd name="connsiteX7" fmla="*/ 2897488 w 8636594"/>
              <a:gd name="connsiteY7" fmla="*/ 6427305 h 6458731"/>
              <a:gd name="connsiteX8" fmla="*/ 2947923 w 8636594"/>
              <a:gd name="connsiteY8" fmla="*/ 6411004 h 6458731"/>
              <a:gd name="connsiteX9" fmla="*/ 2997775 w 8636594"/>
              <a:gd name="connsiteY9" fmla="*/ 6394316 h 6458731"/>
              <a:gd name="connsiteX10" fmla="*/ 3047052 w 8636594"/>
              <a:gd name="connsiteY10" fmla="*/ 6377243 h 6458731"/>
              <a:gd name="connsiteX11" fmla="*/ 3095759 w 8636594"/>
              <a:gd name="connsiteY11" fmla="*/ 6359791 h 6458731"/>
              <a:gd name="connsiteX12" fmla="*/ 3143903 w 8636594"/>
              <a:gd name="connsiteY12" fmla="*/ 6341961 h 6458731"/>
              <a:gd name="connsiteX13" fmla="*/ 3191491 w 8636594"/>
              <a:gd name="connsiteY13" fmla="*/ 6323757 h 6458731"/>
              <a:gd name="connsiteX14" fmla="*/ 3238528 w 8636594"/>
              <a:gd name="connsiteY14" fmla="*/ 6305184 h 6458731"/>
              <a:gd name="connsiteX15" fmla="*/ 3285021 w 8636594"/>
              <a:gd name="connsiteY15" fmla="*/ 6286245 h 6458731"/>
              <a:gd name="connsiteX16" fmla="*/ 3330977 w 8636594"/>
              <a:gd name="connsiteY16" fmla="*/ 6266942 h 6458731"/>
              <a:gd name="connsiteX17" fmla="*/ 3376401 w 8636594"/>
              <a:gd name="connsiteY17" fmla="*/ 6247281 h 6458731"/>
              <a:gd name="connsiteX18" fmla="*/ 3421300 w 8636594"/>
              <a:gd name="connsiteY18" fmla="*/ 6227263 h 6458731"/>
              <a:gd name="connsiteX19" fmla="*/ 3465680 w 8636594"/>
              <a:gd name="connsiteY19" fmla="*/ 6206893 h 6458731"/>
              <a:gd name="connsiteX20" fmla="*/ 3509548 w 8636594"/>
              <a:gd name="connsiteY20" fmla="*/ 6186174 h 6458731"/>
              <a:gd name="connsiteX21" fmla="*/ 3552910 w 8636594"/>
              <a:gd name="connsiteY21" fmla="*/ 6165110 h 6458731"/>
              <a:gd name="connsiteX22" fmla="*/ 3595773 w 8636594"/>
              <a:gd name="connsiteY22" fmla="*/ 6143704 h 6458731"/>
              <a:gd name="connsiteX23" fmla="*/ 3638142 w 8636594"/>
              <a:gd name="connsiteY23" fmla="*/ 6121960 h 6458731"/>
              <a:gd name="connsiteX24" fmla="*/ 3680024 w 8636594"/>
              <a:gd name="connsiteY24" fmla="*/ 6099881 h 6458731"/>
              <a:gd name="connsiteX25" fmla="*/ 3721426 w 8636594"/>
              <a:gd name="connsiteY25" fmla="*/ 6077471 h 6458731"/>
              <a:gd name="connsiteX26" fmla="*/ 3762353 w 8636594"/>
              <a:gd name="connsiteY26" fmla="*/ 6054733 h 6458731"/>
              <a:gd name="connsiteX27" fmla="*/ 3802812 w 8636594"/>
              <a:gd name="connsiteY27" fmla="*/ 6031671 h 6458731"/>
              <a:gd name="connsiteX28" fmla="*/ 3842810 w 8636594"/>
              <a:gd name="connsiteY28" fmla="*/ 6008288 h 6458731"/>
              <a:gd name="connsiteX29" fmla="*/ 3882352 w 8636594"/>
              <a:gd name="connsiteY29" fmla="*/ 5984588 h 6458731"/>
              <a:gd name="connsiteX30" fmla="*/ 3921445 w 8636594"/>
              <a:gd name="connsiteY30" fmla="*/ 5960574 h 6458731"/>
              <a:gd name="connsiteX31" fmla="*/ 3960096 w 8636594"/>
              <a:gd name="connsiteY31" fmla="*/ 5936250 h 6458731"/>
              <a:gd name="connsiteX32" fmla="*/ 3998311 w 8636594"/>
              <a:gd name="connsiteY32" fmla="*/ 5911619 h 6458731"/>
              <a:gd name="connsiteX33" fmla="*/ 4036095 w 8636594"/>
              <a:gd name="connsiteY33" fmla="*/ 5886685 h 6458731"/>
              <a:gd name="connsiteX34" fmla="*/ 4073456 w 8636594"/>
              <a:gd name="connsiteY34" fmla="*/ 5861452 h 6458731"/>
              <a:gd name="connsiteX35" fmla="*/ 4110400 w 8636594"/>
              <a:gd name="connsiteY35" fmla="*/ 5835922 h 6458731"/>
              <a:gd name="connsiteX36" fmla="*/ 4146933 w 8636594"/>
              <a:gd name="connsiteY36" fmla="*/ 5810100 h 6458731"/>
              <a:gd name="connsiteX37" fmla="*/ 4183061 w 8636594"/>
              <a:gd name="connsiteY37" fmla="*/ 5783988 h 6458731"/>
              <a:gd name="connsiteX38" fmla="*/ 4218791 w 8636594"/>
              <a:gd name="connsiteY38" fmla="*/ 5757591 h 6458731"/>
              <a:gd name="connsiteX39" fmla="*/ 4254129 w 8636594"/>
              <a:gd name="connsiteY39" fmla="*/ 5730912 h 6458731"/>
              <a:gd name="connsiteX40" fmla="*/ 4289081 w 8636594"/>
              <a:gd name="connsiteY40" fmla="*/ 5703955 h 6458731"/>
              <a:gd name="connsiteX41" fmla="*/ 4323654 w 8636594"/>
              <a:gd name="connsiteY41" fmla="*/ 5676722 h 6458731"/>
              <a:gd name="connsiteX42" fmla="*/ 4357854 w 8636594"/>
              <a:gd name="connsiteY42" fmla="*/ 5649218 h 6458731"/>
              <a:gd name="connsiteX43" fmla="*/ 4391688 w 8636594"/>
              <a:gd name="connsiteY43" fmla="*/ 5621446 h 6458731"/>
              <a:gd name="connsiteX44" fmla="*/ 4425162 w 8636594"/>
              <a:gd name="connsiteY44" fmla="*/ 5593409 h 6458731"/>
              <a:gd name="connsiteX45" fmla="*/ 4458281 w 8636594"/>
              <a:gd name="connsiteY45" fmla="*/ 5565111 h 6458731"/>
              <a:gd name="connsiteX46" fmla="*/ 4491053 w 8636594"/>
              <a:gd name="connsiteY46" fmla="*/ 5536556 h 6458731"/>
              <a:gd name="connsiteX47" fmla="*/ 4523484 w 8636594"/>
              <a:gd name="connsiteY47" fmla="*/ 5507747 h 6458731"/>
              <a:gd name="connsiteX48" fmla="*/ 4555580 w 8636594"/>
              <a:gd name="connsiteY48" fmla="*/ 5478687 h 6458731"/>
              <a:gd name="connsiteX49" fmla="*/ 4587347 w 8636594"/>
              <a:gd name="connsiteY49" fmla="*/ 5449380 h 6458731"/>
              <a:gd name="connsiteX50" fmla="*/ 4618793 w 8636594"/>
              <a:gd name="connsiteY50" fmla="*/ 5419830 h 6458731"/>
              <a:gd name="connsiteX51" fmla="*/ 4649922 w 8636594"/>
              <a:gd name="connsiteY51" fmla="*/ 5390040 h 6458731"/>
              <a:gd name="connsiteX52" fmla="*/ 4680742 w 8636594"/>
              <a:gd name="connsiteY52" fmla="*/ 5360014 h 6458731"/>
              <a:gd name="connsiteX53" fmla="*/ 4711259 w 8636594"/>
              <a:gd name="connsiteY53" fmla="*/ 5329755 h 6458731"/>
              <a:gd name="connsiteX54" fmla="*/ 4741478 w 8636594"/>
              <a:gd name="connsiteY54" fmla="*/ 5299266 h 6458731"/>
              <a:gd name="connsiteX55" fmla="*/ 4771408 w 8636594"/>
              <a:gd name="connsiteY55" fmla="*/ 5268551 h 6458731"/>
              <a:gd name="connsiteX56" fmla="*/ 4801053 w 8636594"/>
              <a:gd name="connsiteY56" fmla="*/ 5237614 h 6458731"/>
              <a:gd name="connsiteX57" fmla="*/ 4830420 w 8636594"/>
              <a:gd name="connsiteY57" fmla="*/ 5206458 h 6458731"/>
              <a:gd name="connsiteX58" fmla="*/ 4859516 w 8636594"/>
              <a:gd name="connsiteY58" fmla="*/ 5175087 h 6458731"/>
              <a:gd name="connsiteX59" fmla="*/ 4888347 w 8636594"/>
              <a:gd name="connsiteY59" fmla="*/ 5143504 h 6458731"/>
              <a:gd name="connsiteX60" fmla="*/ 4916919 w 8636594"/>
              <a:gd name="connsiteY60" fmla="*/ 5111713 h 6458731"/>
              <a:gd name="connsiteX61" fmla="*/ 4945238 w 8636594"/>
              <a:gd name="connsiteY61" fmla="*/ 5079717 h 6458731"/>
              <a:gd name="connsiteX62" fmla="*/ 4973311 w 8636594"/>
              <a:gd name="connsiteY62" fmla="*/ 5047519 h 6458731"/>
              <a:gd name="connsiteX63" fmla="*/ 5001145 w 8636594"/>
              <a:gd name="connsiteY63" fmla="*/ 5015124 h 6458731"/>
              <a:gd name="connsiteX64" fmla="*/ 5028745 w 8636594"/>
              <a:gd name="connsiteY64" fmla="*/ 4982535 h 6458731"/>
              <a:gd name="connsiteX65" fmla="*/ 5056117 w 8636594"/>
              <a:gd name="connsiteY65" fmla="*/ 4949755 h 6458731"/>
              <a:gd name="connsiteX66" fmla="*/ 5083269 w 8636594"/>
              <a:gd name="connsiteY66" fmla="*/ 4916787 h 6458731"/>
              <a:gd name="connsiteX67" fmla="*/ 5110207 w 8636594"/>
              <a:gd name="connsiteY67" fmla="*/ 4883636 h 6458731"/>
              <a:gd name="connsiteX68" fmla="*/ 5136937 w 8636594"/>
              <a:gd name="connsiteY68" fmla="*/ 4850305 h 6458731"/>
              <a:gd name="connsiteX69" fmla="*/ 5163464 w 8636594"/>
              <a:gd name="connsiteY69" fmla="*/ 4816797 h 6458731"/>
              <a:gd name="connsiteX70" fmla="*/ 5215940 w 8636594"/>
              <a:gd name="connsiteY70" fmla="*/ 4749265 h 6458731"/>
              <a:gd name="connsiteX71" fmla="*/ 5267684 w 8636594"/>
              <a:gd name="connsiteY71" fmla="*/ 4681068 h 6458731"/>
              <a:gd name="connsiteX72" fmla="*/ 5318748 w 8636594"/>
              <a:gd name="connsiteY72" fmla="*/ 4612234 h 6458731"/>
              <a:gd name="connsiteX73" fmla="*/ 5369182 w 8636594"/>
              <a:gd name="connsiteY73" fmla="*/ 4542793 h 6458731"/>
              <a:gd name="connsiteX74" fmla="*/ 5419038 w 8636594"/>
              <a:gd name="connsiteY74" fmla="*/ 4472771 h 6458731"/>
              <a:gd name="connsiteX75" fmla="*/ 5468365 w 8636594"/>
              <a:gd name="connsiteY75" fmla="*/ 4402196 h 6458731"/>
              <a:gd name="connsiteX76" fmla="*/ 5517215 w 8636594"/>
              <a:gd name="connsiteY76" fmla="*/ 4331098 h 6458731"/>
              <a:gd name="connsiteX77" fmla="*/ 5565637 w 8636594"/>
              <a:gd name="connsiteY77" fmla="*/ 4259503 h 6458731"/>
              <a:gd name="connsiteX78" fmla="*/ 5613684 w 8636594"/>
              <a:gd name="connsiteY78" fmla="*/ 4187441 h 6458731"/>
              <a:gd name="connsiteX79" fmla="*/ 5685160 w 8636594"/>
              <a:gd name="connsiteY79" fmla="*/ 4078531 h 6458731"/>
              <a:gd name="connsiteX80" fmla="*/ 5756074 w 8636594"/>
              <a:gd name="connsiteY80" fmla="*/ 3968727 h 6458731"/>
              <a:gd name="connsiteX81" fmla="*/ 5873483 w 8636594"/>
              <a:gd name="connsiteY81" fmla="*/ 3783989 h 6458731"/>
              <a:gd name="connsiteX82" fmla="*/ 6203209 w 8636594"/>
              <a:gd name="connsiteY82" fmla="*/ 3258640 h 6458731"/>
              <a:gd name="connsiteX83" fmla="*/ 6299430 w 8636594"/>
              <a:gd name="connsiteY83" fmla="*/ 3107321 h 6458731"/>
              <a:gd name="connsiteX84" fmla="*/ 6372650 w 8636594"/>
              <a:gd name="connsiteY84" fmla="*/ 2993735 h 6458731"/>
              <a:gd name="connsiteX85" fmla="*/ 6453197 w 8636594"/>
              <a:gd name="connsiteY85" fmla="*/ 2869788 h 6458731"/>
              <a:gd name="connsiteX86" fmla="*/ 6564167 w 8636594"/>
              <a:gd name="connsiteY86" fmla="*/ 2696807 h 6458731"/>
              <a:gd name="connsiteX87" fmla="*/ 6976233 w 8636594"/>
              <a:gd name="connsiteY87" fmla="*/ 2045274 h 6458731"/>
              <a:gd name="connsiteX88" fmla="*/ 7086755 w 8636594"/>
              <a:gd name="connsiteY88" fmla="*/ 1872743 h 6458731"/>
              <a:gd name="connsiteX89" fmla="*/ 7170279 w 8636594"/>
              <a:gd name="connsiteY89" fmla="*/ 1744202 h 6458731"/>
              <a:gd name="connsiteX90" fmla="*/ 7226351 w 8636594"/>
              <a:gd name="connsiteY90" fmla="*/ 1659017 h 6458731"/>
              <a:gd name="connsiteX91" fmla="*/ 7282789 w 8636594"/>
              <a:gd name="connsiteY91" fmla="*/ 1574303 h 6458731"/>
              <a:gd name="connsiteX92" fmla="*/ 7339643 w 8636594"/>
              <a:gd name="connsiteY92" fmla="*/ 1490113 h 6458731"/>
              <a:gd name="connsiteX93" fmla="*/ 7396957 w 8636594"/>
              <a:gd name="connsiteY93" fmla="*/ 1406503 h 6458731"/>
              <a:gd name="connsiteX94" fmla="*/ 7454781 w 8636594"/>
              <a:gd name="connsiteY94" fmla="*/ 1323526 h 6458731"/>
              <a:gd name="connsiteX95" fmla="*/ 7513161 w 8636594"/>
              <a:gd name="connsiteY95" fmla="*/ 1241237 h 6458731"/>
              <a:gd name="connsiteX96" fmla="*/ 7572144 w 8636594"/>
              <a:gd name="connsiteY96" fmla="*/ 1159689 h 6458731"/>
              <a:gd name="connsiteX97" fmla="*/ 7601877 w 8636594"/>
              <a:gd name="connsiteY97" fmla="*/ 1119210 h 6458731"/>
              <a:gd name="connsiteX98" fmla="*/ 7631779 w 8636594"/>
              <a:gd name="connsiteY98" fmla="*/ 1078937 h 6458731"/>
              <a:gd name="connsiteX99" fmla="*/ 7661855 w 8636594"/>
              <a:gd name="connsiteY99" fmla="*/ 1038876 h 6458731"/>
              <a:gd name="connsiteX100" fmla="*/ 7692111 w 8636594"/>
              <a:gd name="connsiteY100" fmla="*/ 999035 h 6458731"/>
              <a:gd name="connsiteX101" fmla="*/ 7722554 w 8636594"/>
              <a:gd name="connsiteY101" fmla="*/ 959419 h 6458731"/>
              <a:gd name="connsiteX102" fmla="*/ 7753190 w 8636594"/>
              <a:gd name="connsiteY102" fmla="*/ 920037 h 6458731"/>
              <a:gd name="connsiteX103" fmla="*/ 7784023 w 8636594"/>
              <a:gd name="connsiteY103" fmla="*/ 880894 h 6458731"/>
              <a:gd name="connsiteX104" fmla="*/ 7815061 w 8636594"/>
              <a:gd name="connsiteY104" fmla="*/ 841997 h 6458731"/>
              <a:gd name="connsiteX105" fmla="*/ 7846308 w 8636594"/>
              <a:gd name="connsiteY105" fmla="*/ 803354 h 6458731"/>
              <a:gd name="connsiteX106" fmla="*/ 7877772 w 8636594"/>
              <a:gd name="connsiteY106" fmla="*/ 764970 h 6458731"/>
              <a:gd name="connsiteX107" fmla="*/ 7909458 w 8636594"/>
              <a:gd name="connsiteY107" fmla="*/ 726853 h 6458731"/>
              <a:gd name="connsiteX108" fmla="*/ 7941371 w 8636594"/>
              <a:gd name="connsiteY108" fmla="*/ 689010 h 6458731"/>
              <a:gd name="connsiteX109" fmla="*/ 7973518 w 8636594"/>
              <a:gd name="connsiteY109" fmla="*/ 651447 h 6458731"/>
              <a:gd name="connsiteX110" fmla="*/ 8005905 w 8636594"/>
              <a:gd name="connsiteY110" fmla="*/ 614171 h 6458731"/>
              <a:gd name="connsiteX111" fmla="*/ 8038538 w 8636594"/>
              <a:gd name="connsiteY111" fmla="*/ 577189 h 6458731"/>
              <a:gd name="connsiteX112" fmla="*/ 8071421 w 8636594"/>
              <a:gd name="connsiteY112" fmla="*/ 540507 h 6458731"/>
              <a:gd name="connsiteX113" fmla="*/ 8104563 w 8636594"/>
              <a:gd name="connsiteY113" fmla="*/ 504132 h 6458731"/>
              <a:gd name="connsiteX114" fmla="*/ 8137967 w 8636594"/>
              <a:gd name="connsiteY114" fmla="*/ 468072 h 6458731"/>
              <a:gd name="connsiteX115" fmla="*/ 8171641 w 8636594"/>
              <a:gd name="connsiteY115" fmla="*/ 432332 h 6458731"/>
              <a:gd name="connsiteX116" fmla="*/ 8205590 w 8636594"/>
              <a:gd name="connsiteY116" fmla="*/ 396920 h 6458731"/>
              <a:gd name="connsiteX117" fmla="*/ 8239820 w 8636594"/>
              <a:gd name="connsiteY117" fmla="*/ 361843 h 6458731"/>
              <a:gd name="connsiteX118" fmla="*/ 8274337 w 8636594"/>
              <a:gd name="connsiteY118" fmla="*/ 327107 h 6458731"/>
              <a:gd name="connsiteX119" fmla="*/ 8309147 w 8636594"/>
              <a:gd name="connsiteY119" fmla="*/ 292718 h 6458731"/>
              <a:gd name="connsiteX120" fmla="*/ 8344256 w 8636594"/>
              <a:gd name="connsiteY120" fmla="*/ 258685 h 6458731"/>
              <a:gd name="connsiteX121" fmla="*/ 8379669 w 8636594"/>
              <a:gd name="connsiteY121" fmla="*/ 225013 h 6458731"/>
              <a:gd name="connsiteX122" fmla="*/ 8415394 w 8636594"/>
              <a:gd name="connsiteY122" fmla="*/ 191709 h 6458731"/>
              <a:gd name="connsiteX123" fmla="*/ 8451434 w 8636594"/>
              <a:gd name="connsiteY123" fmla="*/ 158780 h 6458731"/>
              <a:gd name="connsiteX124" fmla="*/ 8487798 w 8636594"/>
              <a:gd name="connsiteY124" fmla="*/ 126233 h 6458731"/>
              <a:gd name="connsiteX125" fmla="*/ 8524489 w 8636594"/>
              <a:gd name="connsiteY125" fmla="*/ 94075 h 6458731"/>
              <a:gd name="connsiteX126" fmla="*/ 8561515 w 8636594"/>
              <a:gd name="connsiteY126" fmla="*/ 62312 h 6458731"/>
              <a:gd name="connsiteX127" fmla="*/ 8598881 w 8636594"/>
              <a:gd name="connsiteY127" fmla="*/ 30951 h 6458731"/>
              <a:gd name="connsiteX128" fmla="*/ 8636594 w 8636594"/>
              <a:gd name="connsiteY128" fmla="*/ 0 h 6458731"/>
              <a:gd name="connsiteX0" fmla="*/ 8636594 w 8636594"/>
              <a:gd name="connsiteY0" fmla="*/ 0 h 6443216"/>
              <a:gd name="connsiteX1" fmla="*/ 5293 w 8636594"/>
              <a:gd name="connsiteY1" fmla="*/ 0 h 6443216"/>
              <a:gd name="connsiteX2" fmla="*/ 0 w 8636594"/>
              <a:gd name="connsiteY2" fmla="*/ 5587843 h 6443216"/>
              <a:gd name="connsiteX3" fmla="*/ 1594033 w 8636594"/>
              <a:gd name="connsiteY3" fmla="*/ 5600057 h 6443216"/>
              <a:gd name="connsiteX4" fmla="*/ 1686068 w 8636594"/>
              <a:gd name="connsiteY4" fmla="*/ 5599745 h 6443216"/>
              <a:gd name="connsiteX5" fmla="*/ 2846466 w 8636594"/>
              <a:gd name="connsiteY5" fmla="*/ 6443216 h 6443216"/>
              <a:gd name="connsiteX6" fmla="*/ 2897488 w 8636594"/>
              <a:gd name="connsiteY6" fmla="*/ 6427305 h 6443216"/>
              <a:gd name="connsiteX7" fmla="*/ 2947923 w 8636594"/>
              <a:gd name="connsiteY7" fmla="*/ 6411004 h 6443216"/>
              <a:gd name="connsiteX8" fmla="*/ 2997775 w 8636594"/>
              <a:gd name="connsiteY8" fmla="*/ 6394316 h 6443216"/>
              <a:gd name="connsiteX9" fmla="*/ 3047052 w 8636594"/>
              <a:gd name="connsiteY9" fmla="*/ 6377243 h 6443216"/>
              <a:gd name="connsiteX10" fmla="*/ 3095759 w 8636594"/>
              <a:gd name="connsiteY10" fmla="*/ 6359791 h 6443216"/>
              <a:gd name="connsiteX11" fmla="*/ 3143903 w 8636594"/>
              <a:gd name="connsiteY11" fmla="*/ 6341961 h 6443216"/>
              <a:gd name="connsiteX12" fmla="*/ 3191491 w 8636594"/>
              <a:gd name="connsiteY12" fmla="*/ 6323757 h 6443216"/>
              <a:gd name="connsiteX13" fmla="*/ 3238528 w 8636594"/>
              <a:gd name="connsiteY13" fmla="*/ 6305184 h 6443216"/>
              <a:gd name="connsiteX14" fmla="*/ 3285021 w 8636594"/>
              <a:gd name="connsiteY14" fmla="*/ 6286245 h 6443216"/>
              <a:gd name="connsiteX15" fmla="*/ 3330977 w 8636594"/>
              <a:gd name="connsiteY15" fmla="*/ 6266942 h 6443216"/>
              <a:gd name="connsiteX16" fmla="*/ 3376401 w 8636594"/>
              <a:gd name="connsiteY16" fmla="*/ 6247281 h 6443216"/>
              <a:gd name="connsiteX17" fmla="*/ 3421300 w 8636594"/>
              <a:gd name="connsiteY17" fmla="*/ 6227263 h 6443216"/>
              <a:gd name="connsiteX18" fmla="*/ 3465680 w 8636594"/>
              <a:gd name="connsiteY18" fmla="*/ 6206893 h 6443216"/>
              <a:gd name="connsiteX19" fmla="*/ 3509548 w 8636594"/>
              <a:gd name="connsiteY19" fmla="*/ 6186174 h 6443216"/>
              <a:gd name="connsiteX20" fmla="*/ 3552910 w 8636594"/>
              <a:gd name="connsiteY20" fmla="*/ 6165110 h 6443216"/>
              <a:gd name="connsiteX21" fmla="*/ 3595773 w 8636594"/>
              <a:gd name="connsiteY21" fmla="*/ 6143704 h 6443216"/>
              <a:gd name="connsiteX22" fmla="*/ 3638142 w 8636594"/>
              <a:gd name="connsiteY22" fmla="*/ 6121960 h 6443216"/>
              <a:gd name="connsiteX23" fmla="*/ 3680024 w 8636594"/>
              <a:gd name="connsiteY23" fmla="*/ 6099881 h 6443216"/>
              <a:gd name="connsiteX24" fmla="*/ 3721426 w 8636594"/>
              <a:gd name="connsiteY24" fmla="*/ 6077471 h 6443216"/>
              <a:gd name="connsiteX25" fmla="*/ 3762353 w 8636594"/>
              <a:gd name="connsiteY25" fmla="*/ 6054733 h 6443216"/>
              <a:gd name="connsiteX26" fmla="*/ 3802812 w 8636594"/>
              <a:gd name="connsiteY26" fmla="*/ 6031671 h 6443216"/>
              <a:gd name="connsiteX27" fmla="*/ 3842810 w 8636594"/>
              <a:gd name="connsiteY27" fmla="*/ 6008288 h 6443216"/>
              <a:gd name="connsiteX28" fmla="*/ 3882352 w 8636594"/>
              <a:gd name="connsiteY28" fmla="*/ 5984588 h 6443216"/>
              <a:gd name="connsiteX29" fmla="*/ 3921445 w 8636594"/>
              <a:gd name="connsiteY29" fmla="*/ 5960574 h 6443216"/>
              <a:gd name="connsiteX30" fmla="*/ 3960096 w 8636594"/>
              <a:gd name="connsiteY30" fmla="*/ 5936250 h 6443216"/>
              <a:gd name="connsiteX31" fmla="*/ 3998311 w 8636594"/>
              <a:gd name="connsiteY31" fmla="*/ 5911619 h 6443216"/>
              <a:gd name="connsiteX32" fmla="*/ 4036095 w 8636594"/>
              <a:gd name="connsiteY32" fmla="*/ 5886685 h 6443216"/>
              <a:gd name="connsiteX33" fmla="*/ 4073456 w 8636594"/>
              <a:gd name="connsiteY33" fmla="*/ 5861452 h 6443216"/>
              <a:gd name="connsiteX34" fmla="*/ 4110400 w 8636594"/>
              <a:gd name="connsiteY34" fmla="*/ 5835922 h 6443216"/>
              <a:gd name="connsiteX35" fmla="*/ 4146933 w 8636594"/>
              <a:gd name="connsiteY35" fmla="*/ 5810100 h 6443216"/>
              <a:gd name="connsiteX36" fmla="*/ 4183061 w 8636594"/>
              <a:gd name="connsiteY36" fmla="*/ 5783988 h 6443216"/>
              <a:gd name="connsiteX37" fmla="*/ 4218791 w 8636594"/>
              <a:gd name="connsiteY37" fmla="*/ 5757591 h 6443216"/>
              <a:gd name="connsiteX38" fmla="*/ 4254129 w 8636594"/>
              <a:gd name="connsiteY38" fmla="*/ 5730912 h 6443216"/>
              <a:gd name="connsiteX39" fmla="*/ 4289081 w 8636594"/>
              <a:gd name="connsiteY39" fmla="*/ 5703955 h 6443216"/>
              <a:gd name="connsiteX40" fmla="*/ 4323654 w 8636594"/>
              <a:gd name="connsiteY40" fmla="*/ 5676722 h 6443216"/>
              <a:gd name="connsiteX41" fmla="*/ 4357854 w 8636594"/>
              <a:gd name="connsiteY41" fmla="*/ 5649218 h 6443216"/>
              <a:gd name="connsiteX42" fmla="*/ 4391688 w 8636594"/>
              <a:gd name="connsiteY42" fmla="*/ 5621446 h 6443216"/>
              <a:gd name="connsiteX43" fmla="*/ 4425162 w 8636594"/>
              <a:gd name="connsiteY43" fmla="*/ 5593409 h 6443216"/>
              <a:gd name="connsiteX44" fmla="*/ 4458281 w 8636594"/>
              <a:gd name="connsiteY44" fmla="*/ 5565111 h 6443216"/>
              <a:gd name="connsiteX45" fmla="*/ 4491053 w 8636594"/>
              <a:gd name="connsiteY45" fmla="*/ 5536556 h 6443216"/>
              <a:gd name="connsiteX46" fmla="*/ 4523484 w 8636594"/>
              <a:gd name="connsiteY46" fmla="*/ 5507747 h 6443216"/>
              <a:gd name="connsiteX47" fmla="*/ 4555580 w 8636594"/>
              <a:gd name="connsiteY47" fmla="*/ 5478687 h 6443216"/>
              <a:gd name="connsiteX48" fmla="*/ 4587347 w 8636594"/>
              <a:gd name="connsiteY48" fmla="*/ 5449380 h 6443216"/>
              <a:gd name="connsiteX49" fmla="*/ 4618793 w 8636594"/>
              <a:gd name="connsiteY49" fmla="*/ 5419830 h 6443216"/>
              <a:gd name="connsiteX50" fmla="*/ 4649922 w 8636594"/>
              <a:gd name="connsiteY50" fmla="*/ 5390040 h 6443216"/>
              <a:gd name="connsiteX51" fmla="*/ 4680742 w 8636594"/>
              <a:gd name="connsiteY51" fmla="*/ 5360014 h 6443216"/>
              <a:gd name="connsiteX52" fmla="*/ 4711259 w 8636594"/>
              <a:gd name="connsiteY52" fmla="*/ 5329755 h 6443216"/>
              <a:gd name="connsiteX53" fmla="*/ 4741478 w 8636594"/>
              <a:gd name="connsiteY53" fmla="*/ 5299266 h 6443216"/>
              <a:gd name="connsiteX54" fmla="*/ 4771408 w 8636594"/>
              <a:gd name="connsiteY54" fmla="*/ 5268551 h 6443216"/>
              <a:gd name="connsiteX55" fmla="*/ 4801053 w 8636594"/>
              <a:gd name="connsiteY55" fmla="*/ 5237614 h 6443216"/>
              <a:gd name="connsiteX56" fmla="*/ 4830420 w 8636594"/>
              <a:gd name="connsiteY56" fmla="*/ 5206458 h 6443216"/>
              <a:gd name="connsiteX57" fmla="*/ 4859516 w 8636594"/>
              <a:gd name="connsiteY57" fmla="*/ 5175087 h 6443216"/>
              <a:gd name="connsiteX58" fmla="*/ 4888347 w 8636594"/>
              <a:gd name="connsiteY58" fmla="*/ 5143504 h 6443216"/>
              <a:gd name="connsiteX59" fmla="*/ 4916919 w 8636594"/>
              <a:gd name="connsiteY59" fmla="*/ 5111713 h 6443216"/>
              <a:gd name="connsiteX60" fmla="*/ 4945238 w 8636594"/>
              <a:gd name="connsiteY60" fmla="*/ 5079717 h 6443216"/>
              <a:gd name="connsiteX61" fmla="*/ 4973311 w 8636594"/>
              <a:gd name="connsiteY61" fmla="*/ 5047519 h 6443216"/>
              <a:gd name="connsiteX62" fmla="*/ 5001145 w 8636594"/>
              <a:gd name="connsiteY62" fmla="*/ 5015124 h 6443216"/>
              <a:gd name="connsiteX63" fmla="*/ 5028745 w 8636594"/>
              <a:gd name="connsiteY63" fmla="*/ 4982535 h 6443216"/>
              <a:gd name="connsiteX64" fmla="*/ 5056117 w 8636594"/>
              <a:gd name="connsiteY64" fmla="*/ 4949755 h 6443216"/>
              <a:gd name="connsiteX65" fmla="*/ 5083269 w 8636594"/>
              <a:gd name="connsiteY65" fmla="*/ 4916787 h 6443216"/>
              <a:gd name="connsiteX66" fmla="*/ 5110207 w 8636594"/>
              <a:gd name="connsiteY66" fmla="*/ 4883636 h 6443216"/>
              <a:gd name="connsiteX67" fmla="*/ 5136937 w 8636594"/>
              <a:gd name="connsiteY67" fmla="*/ 4850305 h 6443216"/>
              <a:gd name="connsiteX68" fmla="*/ 5163464 w 8636594"/>
              <a:gd name="connsiteY68" fmla="*/ 4816797 h 6443216"/>
              <a:gd name="connsiteX69" fmla="*/ 5215940 w 8636594"/>
              <a:gd name="connsiteY69" fmla="*/ 4749265 h 6443216"/>
              <a:gd name="connsiteX70" fmla="*/ 5267684 w 8636594"/>
              <a:gd name="connsiteY70" fmla="*/ 4681068 h 6443216"/>
              <a:gd name="connsiteX71" fmla="*/ 5318748 w 8636594"/>
              <a:gd name="connsiteY71" fmla="*/ 4612234 h 6443216"/>
              <a:gd name="connsiteX72" fmla="*/ 5369182 w 8636594"/>
              <a:gd name="connsiteY72" fmla="*/ 4542793 h 6443216"/>
              <a:gd name="connsiteX73" fmla="*/ 5419038 w 8636594"/>
              <a:gd name="connsiteY73" fmla="*/ 4472771 h 6443216"/>
              <a:gd name="connsiteX74" fmla="*/ 5468365 w 8636594"/>
              <a:gd name="connsiteY74" fmla="*/ 4402196 h 6443216"/>
              <a:gd name="connsiteX75" fmla="*/ 5517215 w 8636594"/>
              <a:gd name="connsiteY75" fmla="*/ 4331098 h 6443216"/>
              <a:gd name="connsiteX76" fmla="*/ 5565637 w 8636594"/>
              <a:gd name="connsiteY76" fmla="*/ 4259503 h 6443216"/>
              <a:gd name="connsiteX77" fmla="*/ 5613684 w 8636594"/>
              <a:gd name="connsiteY77" fmla="*/ 4187441 h 6443216"/>
              <a:gd name="connsiteX78" fmla="*/ 5685160 w 8636594"/>
              <a:gd name="connsiteY78" fmla="*/ 4078531 h 6443216"/>
              <a:gd name="connsiteX79" fmla="*/ 5756074 w 8636594"/>
              <a:gd name="connsiteY79" fmla="*/ 3968727 h 6443216"/>
              <a:gd name="connsiteX80" fmla="*/ 5873483 w 8636594"/>
              <a:gd name="connsiteY80" fmla="*/ 3783989 h 6443216"/>
              <a:gd name="connsiteX81" fmla="*/ 6203209 w 8636594"/>
              <a:gd name="connsiteY81" fmla="*/ 3258640 h 6443216"/>
              <a:gd name="connsiteX82" fmla="*/ 6299430 w 8636594"/>
              <a:gd name="connsiteY82" fmla="*/ 3107321 h 6443216"/>
              <a:gd name="connsiteX83" fmla="*/ 6372650 w 8636594"/>
              <a:gd name="connsiteY83" fmla="*/ 2993735 h 6443216"/>
              <a:gd name="connsiteX84" fmla="*/ 6453197 w 8636594"/>
              <a:gd name="connsiteY84" fmla="*/ 2869788 h 6443216"/>
              <a:gd name="connsiteX85" fmla="*/ 6564167 w 8636594"/>
              <a:gd name="connsiteY85" fmla="*/ 2696807 h 6443216"/>
              <a:gd name="connsiteX86" fmla="*/ 6976233 w 8636594"/>
              <a:gd name="connsiteY86" fmla="*/ 2045274 h 6443216"/>
              <a:gd name="connsiteX87" fmla="*/ 7086755 w 8636594"/>
              <a:gd name="connsiteY87" fmla="*/ 1872743 h 6443216"/>
              <a:gd name="connsiteX88" fmla="*/ 7170279 w 8636594"/>
              <a:gd name="connsiteY88" fmla="*/ 1744202 h 6443216"/>
              <a:gd name="connsiteX89" fmla="*/ 7226351 w 8636594"/>
              <a:gd name="connsiteY89" fmla="*/ 1659017 h 6443216"/>
              <a:gd name="connsiteX90" fmla="*/ 7282789 w 8636594"/>
              <a:gd name="connsiteY90" fmla="*/ 1574303 h 6443216"/>
              <a:gd name="connsiteX91" fmla="*/ 7339643 w 8636594"/>
              <a:gd name="connsiteY91" fmla="*/ 1490113 h 6443216"/>
              <a:gd name="connsiteX92" fmla="*/ 7396957 w 8636594"/>
              <a:gd name="connsiteY92" fmla="*/ 1406503 h 6443216"/>
              <a:gd name="connsiteX93" fmla="*/ 7454781 w 8636594"/>
              <a:gd name="connsiteY93" fmla="*/ 1323526 h 6443216"/>
              <a:gd name="connsiteX94" fmla="*/ 7513161 w 8636594"/>
              <a:gd name="connsiteY94" fmla="*/ 1241237 h 6443216"/>
              <a:gd name="connsiteX95" fmla="*/ 7572144 w 8636594"/>
              <a:gd name="connsiteY95" fmla="*/ 1159689 h 6443216"/>
              <a:gd name="connsiteX96" fmla="*/ 7601877 w 8636594"/>
              <a:gd name="connsiteY96" fmla="*/ 1119210 h 6443216"/>
              <a:gd name="connsiteX97" fmla="*/ 7631779 w 8636594"/>
              <a:gd name="connsiteY97" fmla="*/ 1078937 h 6443216"/>
              <a:gd name="connsiteX98" fmla="*/ 7661855 w 8636594"/>
              <a:gd name="connsiteY98" fmla="*/ 1038876 h 6443216"/>
              <a:gd name="connsiteX99" fmla="*/ 7692111 w 8636594"/>
              <a:gd name="connsiteY99" fmla="*/ 999035 h 6443216"/>
              <a:gd name="connsiteX100" fmla="*/ 7722554 w 8636594"/>
              <a:gd name="connsiteY100" fmla="*/ 959419 h 6443216"/>
              <a:gd name="connsiteX101" fmla="*/ 7753190 w 8636594"/>
              <a:gd name="connsiteY101" fmla="*/ 920037 h 6443216"/>
              <a:gd name="connsiteX102" fmla="*/ 7784023 w 8636594"/>
              <a:gd name="connsiteY102" fmla="*/ 880894 h 6443216"/>
              <a:gd name="connsiteX103" fmla="*/ 7815061 w 8636594"/>
              <a:gd name="connsiteY103" fmla="*/ 841997 h 6443216"/>
              <a:gd name="connsiteX104" fmla="*/ 7846308 w 8636594"/>
              <a:gd name="connsiteY104" fmla="*/ 803354 h 6443216"/>
              <a:gd name="connsiteX105" fmla="*/ 7877772 w 8636594"/>
              <a:gd name="connsiteY105" fmla="*/ 764970 h 6443216"/>
              <a:gd name="connsiteX106" fmla="*/ 7909458 w 8636594"/>
              <a:gd name="connsiteY106" fmla="*/ 726853 h 6443216"/>
              <a:gd name="connsiteX107" fmla="*/ 7941371 w 8636594"/>
              <a:gd name="connsiteY107" fmla="*/ 689010 h 6443216"/>
              <a:gd name="connsiteX108" fmla="*/ 7973518 w 8636594"/>
              <a:gd name="connsiteY108" fmla="*/ 651447 h 6443216"/>
              <a:gd name="connsiteX109" fmla="*/ 8005905 w 8636594"/>
              <a:gd name="connsiteY109" fmla="*/ 614171 h 6443216"/>
              <a:gd name="connsiteX110" fmla="*/ 8038538 w 8636594"/>
              <a:gd name="connsiteY110" fmla="*/ 577189 h 6443216"/>
              <a:gd name="connsiteX111" fmla="*/ 8071421 w 8636594"/>
              <a:gd name="connsiteY111" fmla="*/ 540507 h 6443216"/>
              <a:gd name="connsiteX112" fmla="*/ 8104563 w 8636594"/>
              <a:gd name="connsiteY112" fmla="*/ 504132 h 6443216"/>
              <a:gd name="connsiteX113" fmla="*/ 8137967 w 8636594"/>
              <a:gd name="connsiteY113" fmla="*/ 468072 h 6443216"/>
              <a:gd name="connsiteX114" fmla="*/ 8171641 w 8636594"/>
              <a:gd name="connsiteY114" fmla="*/ 432332 h 6443216"/>
              <a:gd name="connsiteX115" fmla="*/ 8205590 w 8636594"/>
              <a:gd name="connsiteY115" fmla="*/ 396920 h 6443216"/>
              <a:gd name="connsiteX116" fmla="*/ 8239820 w 8636594"/>
              <a:gd name="connsiteY116" fmla="*/ 361843 h 6443216"/>
              <a:gd name="connsiteX117" fmla="*/ 8274337 w 8636594"/>
              <a:gd name="connsiteY117" fmla="*/ 327107 h 6443216"/>
              <a:gd name="connsiteX118" fmla="*/ 8309147 w 8636594"/>
              <a:gd name="connsiteY118" fmla="*/ 292718 h 6443216"/>
              <a:gd name="connsiteX119" fmla="*/ 8344256 w 8636594"/>
              <a:gd name="connsiteY119" fmla="*/ 258685 h 6443216"/>
              <a:gd name="connsiteX120" fmla="*/ 8379669 w 8636594"/>
              <a:gd name="connsiteY120" fmla="*/ 225013 h 6443216"/>
              <a:gd name="connsiteX121" fmla="*/ 8415394 w 8636594"/>
              <a:gd name="connsiteY121" fmla="*/ 191709 h 6443216"/>
              <a:gd name="connsiteX122" fmla="*/ 8451434 w 8636594"/>
              <a:gd name="connsiteY122" fmla="*/ 158780 h 6443216"/>
              <a:gd name="connsiteX123" fmla="*/ 8487798 w 8636594"/>
              <a:gd name="connsiteY123" fmla="*/ 126233 h 6443216"/>
              <a:gd name="connsiteX124" fmla="*/ 8524489 w 8636594"/>
              <a:gd name="connsiteY124" fmla="*/ 94075 h 6443216"/>
              <a:gd name="connsiteX125" fmla="*/ 8561515 w 8636594"/>
              <a:gd name="connsiteY125" fmla="*/ 62312 h 6443216"/>
              <a:gd name="connsiteX126" fmla="*/ 8598881 w 8636594"/>
              <a:gd name="connsiteY126" fmla="*/ 30951 h 6443216"/>
              <a:gd name="connsiteX127" fmla="*/ 8636594 w 8636594"/>
              <a:gd name="connsiteY127" fmla="*/ 0 h 6443216"/>
              <a:gd name="connsiteX0" fmla="*/ 8636594 w 8636594"/>
              <a:gd name="connsiteY0" fmla="*/ 0 h 6427305"/>
              <a:gd name="connsiteX1" fmla="*/ 5293 w 8636594"/>
              <a:gd name="connsiteY1" fmla="*/ 0 h 6427305"/>
              <a:gd name="connsiteX2" fmla="*/ 0 w 8636594"/>
              <a:gd name="connsiteY2" fmla="*/ 5587843 h 6427305"/>
              <a:gd name="connsiteX3" fmla="*/ 1594033 w 8636594"/>
              <a:gd name="connsiteY3" fmla="*/ 5600057 h 6427305"/>
              <a:gd name="connsiteX4" fmla="*/ 1686068 w 8636594"/>
              <a:gd name="connsiteY4" fmla="*/ 5599745 h 6427305"/>
              <a:gd name="connsiteX5" fmla="*/ 2897488 w 8636594"/>
              <a:gd name="connsiteY5" fmla="*/ 6427305 h 6427305"/>
              <a:gd name="connsiteX6" fmla="*/ 2947923 w 8636594"/>
              <a:gd name="connsiteY6" fmla="*/ 6411004 h 6427305"/>
              <a:gd name="connsiteX7" fmla="*/ 2997775 w 8636594"/>
              <a:gd name="connsiteY7" fmla="*/ 6394316 h 6427305"/>
              <a:gd name="connsiteX8" fmla="*/ 3047052 w 8636594"/>
              <a:gd name="connsiteY8" fmla="*/ 6377243 h 6427305"/>
              <a:gd name="connsiteX9" fmla="*/ 3095759 w 8636594"/>
              <a:gd name="connsiteY9" fmla="*/ 6359791 h 6427305"/>
              <a:gd name="connsiteX10" fmla="*/ 3143903 w 8636594"/>
              <a:gd name="connsiteY10" fmla="*/ 6341961 h 6427305"/>
              <a:gd name="connsiteX11" fmla="*/ 3191491 w 8636594"/>
              <a:gd name="connsiteY11" fmla="*/ 6323757 h 6427305"/>
              <a:gd name="connsiteX12" fmla="*/ 3238528 w 8636594"/>
              <a:gd name="connsiteY12" fmla="*/ 6305184 h 6427305"/>
              <a:gd name="connsiteX13" fmla="*/ 3285021 w 8636594"/>
              <a:gd name="connsiteY13" fmla="*/ 6286245 h 6427305"/>
              <a:gd name="connsiteX14" fmla="*/ 3330977 w 8636594"/>
              <a:gd name="connsiteY14" fmla="*/ 6266942 h 6427305"/>
              <a:gd name="connsiteX15" fmla="*/ 3376401 w 8636594"/>
              <a:gd name="connsiteY15" fmla="*/ 6247281 h 6427305"/>
              <a:gd name="connsiteX16" fmla="*/ 3421300 w 8636594"/>
              <a:gd name="connsiteY16" fmla="*/ 6227263 h 6427305"/>
              <a:gd name="connsiteX17" fmla="*/ 3465680 w 8636594"/>
              <a:gd name="connsiteY17" fmla="*/ 6206893 h 6427305"/>
              <a:gd name="connsiteX18" fmla="*/ 3509548 w 8636594"/>
              <a:gd name="connsiteY18" fmla="*/ 6186174 h 6427305"/>
              <a:gd name="connsiteX19" fmla="*/ 3552910 w 8636594"/>
              <a:gd name="connsiteY19" fmla="*/ 6165110 h 6427305"/>
              <a:gd name="connsiteX20" fmla="*/ 3595773 w 8636594"/>
              <a:gd name="connsiteY20" fmla="*/ 6143704 h 6427305"/>
              <a:gd name="connsiteX21" fmla="*/ 3638142 w 8636594"/>
              <a:gd name="connsiteY21" fmla="*/ 6121960 h 6427305"/>
              <a:gd name="connsiteX22" fmla="*/ 3680024 w 8636594"/>
              <a:gd name="connsiteY22" fmla="*/ 6099881 h 6427305"/>
              <a:gd name="connsiteX23" fmla="*/ 3721426 w 8636594"/>
              <a:gd name="connsiteY23" fmla="*/ 6077471 h 6427305"/>
              <a:gd name="connsiteX24" fmla="*/ 3762353 w 8636594"/>
              <a:gd name="connsiteY24" fmla="*/ 6054733 h 6427305"/>
              <a:gd name="connsiteX25" fmla="*/ 3802812 w 8636594"/>
              <a:gd name="connsiteY25" fmla="*/ 6031671 h 6427305"/>
              <a:gd name="connsiteX26" fmla="*/ 3842810 w 8636594"/>
              <a:gd name="connsiteY26" fmla="*/ 6008288 h 6427305"/>
              <a:gd name="connsiteX27" fmla="*/ 3882352 w 8636594"/>
              <a:gd name="connsiteY27" fmla="*/ 5984588 h 6427305"/>
              <a:gd name="connsiteX28" fmla="*/ 3921445 w 8636594"/>
              <a:gd name="connsiteY28" fmla="*/ 5960574 h 6427305"/>
              <a:gd name="connsiteX29" fmla="*/ 3960096 w 8636594"/>
              <a:gd name="connsiteY29" fmla="*/ 5936250 h 6427305"/>
              <a:gd name="connsiteX30" fmla="*/ 3998311 w 8636594"/>
              <a:gd name="connsiteY30" fmla="*/ 5911619 h 6427305"/>
              <a:gd name="connsiteX31" fmla="*/ 4036095 w 8636594"/>
              <a:gd name="connsiteY31" fmla="*/ 5886685 h 6427305"/>
              <a:gd name="connsiteX32" fmla="*/ 4073456 w 8636594"/>
              <a:gd name="connsiteY32" fmla="*/ 5861452 h 6427305"/>
              <a:gd name="connsiteX33" fmla="*/ 4110400 w 8636594"/>
              <a:gd name="connsiteY33" fmla="*/ 5835922 h 6427305"/>
              <a:gd name="connsiteX34" fmla="*/ 4146933 w 8636594"/>
              <a:gd name="connsiteY34" fmla="*/ 5810100 h 6427305"/>
              <a:gd name="connsiteX35" fmla="*/ 4183061 w 8636594"/>
              <a:gd name="connsiteY35" fmla="*/ 5783988 h 6427305"/>
              <a:gd name="connsiteX36" fmla="*/ 4218791 w 8636594"/>
              <a:gd name="connsiteY36" fmla="*/ 5757591 h 6427305"/>
              <a:gd name="connsiteX37" fmla="*/ 4254129 w 8636594"/>
              <a:gd name="connsiteY37" fmla="*/ 5730912 h 6427305"/>
              <a:gd name="connsiteX38" fmla="*/ 4289081 w 8636594"/>
              <a:gd name="connsiteY38" fmla="*/ 5703955 h 6427305"/>
              <a:gd name="connsiteX39" fmla="*/ 4323654 w 8636594"/>
              <a:gd name="connsiteY39" fmla="*/ 5676722 h 6427305"/>
              <a:gd name="connsiteX40" fmla="*/ 4357854 w 8636594"/>
              <a:gd name="connsiteY40" fmla="*/ 5649218 h 6427305"/>
              <a:gd name="connsiteX41" fmla="*/ 4391688 w 8636594"/>
              <a:gd name="connsiteY41" fmla="*/ 5621446 h 6427305"/>
              <a:gd name="connsiteX42" fmla="*/ 4425162 w 8636594"/>
              <a:gd name="connsiteY42" fmla="*/ 5593409 h 6427305"/>
              <a:gd name="connsiteX43" fmla="*/ 4458281 w 8636594"/>
              <a:gd name="connsiteY43" fmla="*/ 5565111 h 6427305"/>
              <a:gd name="connsiteX44" fmla="*/ 4491053 w 8636594"/>
              <a:gd name="connsiteY44" fmla="*/ 5536556 h 6427305"/>
              <a:gd name="connsiteX45" fmla="*/ 4523484 w 8636594"/>
              <a:gd name="connsiteY45" fmla="*/ 5507747 h 6427305"/>
              <a:gd name="connsiteX46" fmla="*/ 4555580 w 8636594"/>
              <a:gd name="connsiteY46" fmla="*/ 5478687 h 6427305"/>
              <a:gd name="connsiteX47" fmla="*/ 4587347 w 8636594"/>
              <a:gd name="connsiteY47" fmla="*/ 5449380 h 6427305"/>
              <a:gd name="connsiteX48" fmla="*/ 4618793 w 8636594"/>
              <a:gd name="connsiteY48" fmla="*/ 5419830 h 6427305"/>
              <a:gd name="connsiteX49" fmla="*/ 4649922 w 8636594"/>
              <a:gd name="connsiteY49" fmla="*/ 5390040 h 6427305"/>
              <a:gd name="connsiteX50" fmla="*/ 4680742 w 8636594"/>
              <a:gd name="connsiteY50" fmla="*/ 5360014 h 6427305"/>
              <a:gd name="connsiteX51" fmla="*/ 4711259 w 8636594"/>
              <a:gd name="connsiteY51" fmla="*/ 5329755 h 6427305"/>
              <a:gd name="connsiteX52" fmla="*/ 4741478 w 8636594"/>
              <a:gd name="connsiteY52" fmla="*/ 5299266 h 6427305"/>
              <a:gd name="connsiteX53" fmla="*/ 4771408 w 8636594"/>
              <a:gd name="connsiteY53" fmla="*/ 5268551 h 6427305"/>
              <a:gd name="connsiteX54" fmla="*/ 4801053 w 8636594"/>
              <a:gd name="connsiteY54" fmla="*/ 5237614 h 6427305"/>
              <a:gd name="connsiteX55" fmla="*/ 4830420 w 8636594"/>
              <a:gd name="connsiteY55" fmla="*/ 5206458 h 6427305"/>
              <a:gd name="connsiteX56" fmla="*/ 4859516 w 8636594"/>
              <a:gd name="connsiteY56" fmla="*/ 5175087 h 6427305"/>
              <a:gd name="connsiteX57" fmla="*/ 4888347 w 8636594"/>
              <a:gd name="connsiteY57" fmla="*/ 5143504 h 6427305"/>
              <a:gd name="connsiteX58" fmla="*/ 4916919 w 8636594"/>
              <a:gd name="connsiteY58" fmla="*/ 5111713 h 6427305"/>
              <a:gd name="connsiteX59" fmla="*/ 4945238 w 8636594"/>
              <a:gd name="connsiteY59" fmla="*/ 5079717 h 6427305"/>
              <a:gd name="connsiteX60" fmla="*/ 4973311 w 8636594"/>
              <a:gd name="connsiteY60" fmla="*/ 5047519 h 6427305"/>
              <a:gd name="connsiteX61" fmla="*/ 5001145 w 8636594"/>
              <a:gd name="connsiteY61" fmla="*/ 5015124 h 6427305"/>
              <a:gd name="connsiteX62" fmla="*/ 5028745 w 8636594"/>
              <a:gd name="connsiteY62" fmla="*/ 4982535 h 6427305"/>
              <a:gd name="connsiteX63" fmla="*/ 5056117 w 8636594"/>
              <a:gd name="connsiteY63" fmla="*/ 4949755 h 6427305"/>
              <a:gd name="connsiteX64" fmla="*/ 5083269 w 8636594"/>
              <a:gd name="connsiteY64" fmla="*/ 4916787 h 6427305"/>
              <a:gd name="connsiteX65" fmla="*/ 5110207 w 8636594"/>
              <a:gd name="connsiteY65" fmla="*/ 4883636 h 6427305"/>
              <a:gd name="connsiteX66" fmla="*/ 5136937 w 8636594"/>
              <a:gd name="connsiteY66" fmla="*/ 4850305 h 6427305"/>
              <a:gd name="connsiteX67" fmla="*/ 5163464 w 8636594"/>
              <a:gd name="connsiteY67" fmla="*/ 4816797 h 6427305"/>
              <a:gd name="connsiteX68" fmla="*/ 5215940 w 8636594"/>
              <a:gd name="connsiteY68" fmla="*/ 4749265 h 6427305"/>
              <a:gd name="connsiteX69" fmla="*/ 5267684 w 8636594"/>
              <a:gd name="connsiteY69" fmla="*/ 4681068 h 6427305"/>
              <a:gd name="connsiteX70" fmla="*/ 5318748 w 8636594"/>
              <a:gd name="connsiteY70" fmla="*/ 4612234 h 6427305"/>
              <a:gd name="connsiteX71" fmla="*/ 5369182 w 8636594"/>
              <a:gd name="connsiteY71" fmla="*/ 4542793 h 6427305"/>
              <a:gd name="connsiteX72" fmla="*/ 5419038 w 8636594"/>
              <a:gd name="connsiteY72" fmla="*/ 4472771 h 6427305"/>
              <a:gd name="connsiteX73" fmla="*/ 5468365 w 8636594"/>
              <a:gd name="connsiteY73" fmla="*/ 4402196 h 6427305"/>
              <a:gd name="connsiteX74" fmla="*/ 5517215 w 8636594"/>
              <a:gd name="connsiteY74" fmla="*/ 4331098 h 6427305"/>
              <a:gd name="connsiteX75" fmla="*/ 5565637 w 8636594"/>
              <a:gd name="connsiteY75" fmla="*/ 4259503 h 6427305"/>
              <a:gd name="connsiteX76" fmla="*/ 5613684 w 8636594"/>
              <a:gd name="connsiteY76" fmla="*/ 4187441 h 6427305"/>
              <a:gd name="connsiteX77" fmla="*/ 5685160 w 8636594"/>
              <a:gd name="connsiteY77" fmla="*/ 4078531 h 6427305"/>
              <a:gd name="connsiteX78" fmla="*/ 5756074 w 8636594"/>
              <a:gd name="connsiteY78" fmla="*/ 3968727 h 6427305"/>
              <a:gd name="connsiteX79" fmla="*/ 5873483 w 8636594"/>
              <a:gd name="connsiteY79" fmla="*/ 3783989 h 6427305"/>
              <a:gd name="connsiteX80" fmla="*/ 6203209 w 8636594"/>
              <a:gd name="connsiteY80" fmla="*/ 3258640 h 6427305"/>
              <a:gd name="connsiteX81" fmla="*/ 6299430 w 8636594"/>
              <a:gd name="connsiteY81" fmla="*/ 3107321 h 6427305"/>
              <a:gd name="connsiteX82" fmla="*/ 6372650 w 8636594"/>
              <a:gd name="connsiteY82" fmla="*/ 2993735 h 6427305"/>
              <a:gd name="connsiteX83" fmla="*/ 6453197 w 8636594"/>
              <a:gd name="connsiteY83" fmla="*/ 2869788 h 6427305"/>
              <a:gd name="connsiteX84" fmla="*/ 6564167 w 8636594"/>
              <a:gd name="connsiteY84" fmla="*/ 2696807 h 6427305"/>
              <a:gd name="connsiteX85" fmla="*/ 6976233 w 8636594"/>
              <a:gd name="connsiteY85" fmla="*/ 2045274 h 6427305"/>
              <a:gd name="connsiteX86" fmla="*/ 7086755 w 8636594"/>
              <a:gd name="connsiteY86" fmla="*/ 1872743 h 6427305"/>
              <a:gd name="connsiteX87" fmla="*/ 7170279 w 8636594"/>
              <a:gd name="connsiteY87" fmla="*/ 1744202 h 6427305"/>
              <a:gd name="connsiteX88" fmla="*/ 7226351 w 8636594"/>
              <a:gd name="connsiteY88" fmla="*/ 1659017 h 6427305"/>
              <a:gd name="connsiteX89" fmla="*/ 7282789 w 8636594"/>
              <a:gd name="connsiteY89" fmla="*/ 1574303 h 6427305"/>
              <a:gd name="connsiteX90" fmla="*/ 7339643 w 8636594"/>
              <a:gd name="connsiteY90" fmla="*/ 1490113 h 6427305"/>
              <a:gd name="connsiteX91" fmla="*/ 7396957 w 8636594"/>
              <a:gd name="connsiteY91" fmla="*/ 1406503 h 6427305"/>
              <a:gd name="connsiteX92" fmla="*/ 7454781 w 8636594"/>
              <a:gd name="connsiteY92" fmla="*/ 1323526 h 6427305"/>
              <a:gd name="connsiteX93" fmla="*/ 7513161 w 8636594"/>
              <a:gd name="connsiteY93" fmla="*/ 1241237 h 6427305"/>
              <a:gd name="connsiteX94" fmla="*/ 7572144 w 8636594"/>
              <a:gd name="connsiteY94" fmla="*/ 1159689 h 6427305"/>
              <a:gd name="connsiteX95" fmla="*/ 7601877 w 8636594"/>
              <a:gd name="connsiteY95" fmla="*/ 1119210 h 6427305"/>
              <a:gd name="connsiteX96" fmla="*/ 7631779 w 8636594"/>
              <a:gd name="connsiteY96" fmla="*/ 1078937 h 6427305"/>
              <a:gd name="connsiteX97" fmla="*/ 7661855 w 8636594"/>
              <a:gd name="connsiteY97" fmla="*/ 1038876 h 6427305"/>
              <a:gd name="connsiteX98" fmla="*/ 7692111 w 8636594"/>
              <a:gd name="connsiteY98" fmla="*/ 999035 h 6427305"/>
              <a:gd name="connsiteX99" fmla="*/ 7722554 w 8636594"/>
              <a:gd name="connsiteY99" fmla="*/ 959419 h 6427305"/>
              <a:gd name="connsiteX100" fmla="*/ 7753190 w 8636594"/>
              <a:gd name="connsiteY100" fmla="*/ 920037 h 6427305"/>
              <a:gd name="connsiteX101" fmla="*/ 7784023 w 8636594"/>
              <a:gd name="connsiteY101" fmla="*/ 880894 h 6427305"/>
              <a:gd name="connsiteX102" fmla="*/ 7815061 w 8636594"/>
              <a:gd name="connsiteY102" fmla="*/ 841997 h 6427305"/>
              <a:gd name="connsiteX103" fmla="*/ 7846308 w 8636594"/>
              <a:gd name="connsiteY103" fmla="*/ 803354 h 6427305"/>
              <a:gd name="connsiteX104" fmla="*/ 7877772 w 8636594"/>
              <a:gd name="connsiteY104" fmla="*/ 764970 h 6427305"/>
              <a:gd name="connsiteX105" fmla="*/ 7909458 w 8636594"/>
              <a:gd name="connsiteY105" fmla="*/ 726853 h 6427305"/>
              <a:gd name="connsiteX106" fmla="*/ 7941371 w 8636594"/>
              <a:gd name="connsiteY106" fmla="*/ 689010 h 6427305"/>
              <a:gd name="connsiteX107" fmla="*/ 7973518 w 8636594"/>
              <a:gd name="connsiteY107" fmla="*/ 651447 h 6427305"/>
              <a:gd name="connsiteX108" fmla="*/ 8005905 w 8636594"/>
              <a:gd name="connsiteY108" fmla="*/ 614171 h 6427305"/>
              <a:gd name="connsiteX109" fmla="*/ 8038538 w 8636594"/>
              <a:gd name="connsiteY109" fmla="*/ 577189 h 6427305"/>
              <a:gd name="connsiteX110" fmla="*/ 8071421 w 8636594"/>
              <a:gd name="connsiteY110" fmla="*/ 540507 h 6427305"/>
              <a:gd name="connsiteX111" fmla="*/ 8104563 w 8636594"/>
              <a:gd name="connsiteY111" fmla="*/ 504132 h 6427305"/>
              <a:gd name="connsiteX112" fmla="*/ 8137967 w 8636594"/>
              <a:gd name="connsiteY112" fmla="*/ 468072 h 6427305"/>
              <a:gd name="connsiteX113" fmla="*/ 8171641 w 8636594"/>
              <a:gd name="connsiteY113" fmla="*/ 432332 h 6427305"/>
              <a:gd name="connsiteX114" fmla="*/ 8205590 w 8636594"/>
              <a:gd name="connsiteY114" fmla="*/ 396920 h 6427305"/>
              <a:gd name="connsiteX115" fmla="*/ 8239820 w 8636594"/>
              <a:gd name="connsiteY115" fmla="*/ 361843 h 6427305"/>
              <a:gd name="connsiteX116" fmla="*/ 8274337 w 8636594"/>
              <a:gd name="connsiteY116" fmla="*/ 327107 h 6427305"/>
              <a:gd name="connsiteX117" fmla="*/ 8309147 w 8636594"/>
              <a:gd name="connsiteY117" fmla="*/ 292718 h 6427305"/>
              <a:gd name="connsiteX118" fmla="*/ 8344256 w 8636594"/>
              <a:gd name="connsiteY118" fmla="*/ 258685 h 6427305"/>
              <a:gd name="connsiteX119" fmla="*/ 8379669 w 8636594"/>
              <a:gd name="connsiteY119" fmla="*/ 225013 h 6427305"/>
              <a:gd name="connsiteX120" fmla="*/ 8415394 w 8636594"/>
              <a:gd name="connsiteY120" fmla="*/ 191709 h 6427305"/>
              <a:gd name="connsiteX121" fmla="*/ 8451434 w 8636594"/>
              <a:gd name="connsiteY121" fmla="*/ 158780 h 6427305"/>
              <a:gd name="connsiteX122" fmla="*/ 8487798 w 8636594"/>
              <a:gd name="connsiteY122" fmla="*/ 126233 h 6427305"/>
              <a:gd name="connsiteX123" fmla="*/ 8524489 w 8636594"/>
              <a:gd name="connsiteY123" fmla="*/ 94075 h 6427305"/>
              <a:gd name="connsiteX124" fmla="*/ 8561515 w 8636594"/>
              <a:gd name="connsiteY124" fmla="*/ 62312 h 6427305"/>
              <a:gd name="connsiteX125" fmla="*/ 8598881 w 8636594"/>
              <a:gd name="connsiteY125" fmla="*/ 30951 h 6427305"/>
              <a:gd name="connsiteX126" fmla="*/ 8636594 w 8636594"/>
              <a:gd name="connsiteY126" fmla="*/ 0 h 6427305"/>
              <a:gd name="connsiteX0" fmla="*/ 8636594 w 8636594"/>
              <a:gd name="connsiteY0" fmla="*/ 0 h 6411004"/>
              <a:gd name="connsiteX1" fmla="*/ 5293 w 8636594"/>
              <a:gd name="connsiteY1" fmla="*/ 0 h 6411004"/>
              <a:gd name="connsiteX2" fmla="*/ 0 w 8636594"/>
              <a:gd name="connsiteY2" fmla="*/ 5587843 h 6411004"/>
              <a:gd name="connsiteX3" fmla="*/ 1594033 w 8636594"/>
              <a:gd name="connsiteY3" fmla="*/ 5600057 h 6411004"/>
              <a:gd name="connsiteX4" fmla="*/ 1686068 w 8636594"/>
              <a:gd name="connsiteY4" fmla="*/ 5599745 h 6411004"/>
              <a:gd name="connsiteX5" fmla="*/ 2947923 w 8636594"/>
              <a:gd name="connsiteY5" fmla="*/ 6411004 h 6411004"/>
              <a:gd name="connsiteX6" fmla="*/ 2997775 w 8636594"/>
              <a:gd name="connsiteY6" fmla="*/ 6394316 h 6411004"/>
              <a:gd name="connsiteX7" fmla="*/ 3047052 w 8636594"/>
              <a:gd name="connsiteY7" fmla="*/ 6377243 h 6411004"/>
              <a:gd name="connsiteX8" fmla="*/ 3095759 w 8636594"/>
              <a:gd name="connsiteY8" fmla="*/ 6359791 h 6411004"/>
              <a:gd name="connsiteX9" fmla="*/ 3143903 w 8636594"/>
              <a:gd name="connsiteY9" fmla="*/ 6341961 h 6411004"/>
              <a:gd name="connsiteX10" fmla="*/ 3191491 w 8636594"/>
              <a:gd name="connsiteY10" fmla="*/ 6323757 h 6411004"/>
              <a:gd name="connsiteX11" fmla="*/ 3238528 w 8636594"/>
              <a:gd name="connsiteY11" fmla="*/ 6305184 h 6411004"/>
              <a:gd name="connsiteX12" fmla="*/ 3285021 w 8636594"/>
              <a:gd name="connsiteY12" fmla="*/ 6286245 h 6411004"/>
              <a:gd name="connsiteX13" fmla="*/ 3330977 w 8636594"/>
              <a:gd name="connsiteY13" fmla="*/ 6266942 h 6411004"/>
              <a:gd name="connsiteX14" fmla="*/ 3376401 w 8636594"/>
              <a:gd name="connsiteY14" fmla="*/ 6247281 h 6411004"/>
              <a:gd name="connsiteX15" fmla="*/ 3421300 w 8636594"/>
              <a:gd name="connsiteY15" fmla="*/ 6227263 h 6411004"/>
              <a:gd name="connsiteX16" fmla="*/ 3465680 w 8636594"/>
              <a:gd name="connsiteY16" fmla="*/ 6206893 h 6411004"/>
              <a:gd name="connsiteX17" fmla="*/ 3509548 w 8636594"/>
              <a:gd name="connsiteY17" fmla="*/ 6186174 h 6411004"/>
              <a:gd name="connsiteX18" fmla="*/ 3552910 w 8636594"/>
              <a:gd name="connsiteY18" fmla="*/ 6165110 h 6411004"/>
              <a:gd name="connsiteX19" fmla="*/ 3595773 w 8636594"/>
              <a:gd name="connsiteY19" fmla="*/ 6143704 h 6411004"/>
              <a:gd name="connsiteX20" fmla="*/ 3638142 w 8636594"/>
              <a:gd name="connsiteY20" fmla="*/ 6121960 h 6411004"/>
              <a:gd name="connsiteX21" fmla="*/ 3680024 w 8636594"/>
              <a:gd name="connsiteY21" fmla="*/ 6099881 h 6411004"/>
              <a:gd name="connsiteX22" fmla="*/ 3721426 w 8636594"/>
              <a:gd name="connsiteY22" fmla="*/ 6077471 h 6411004"/>
              <a:gd name="connsiteX23" fmla="*/ 3762353 w 8636594"/>
              <a:gd name="connsiteY23" fmla="*/ 6054733 h 6411004"/>
              <a:gd name="connsiteX24" fmla="*/ 3802812 w 8636594"/>
              <a:gd name="connsiteY24" fmla="*/ 6031671 h 6411004"/>
              <a:gd name="connsiteX25" fmla="*/ 3842810 w 8636594"/>
              <a:gd name="connsiteY25" fmla="*/ 6008288 h 6411004"/>
              <a:gd name="connsiteX26" fmla="*/ 3882352 w 8636594"/>
              <a:gd name="connsiteY26" fmla="*/ 5984588 h 6411004"/>
              <a:gd name="connsiteX27" fmla="*/ 3921445 w 8636594"/>
              <a:gd name="connsiteY27" fmla="*/ 5960574 h 6411004"/>
              <a:gd name="connsiteX28" fmla="*/ 3960096 w 8636594"/>
              <a:gd name="connsiteY28" fmla="*/ 5936250 h 6411004"/>
              <a:gd name="connsiteX29" fmla="*/ 3998311 w 8636594"/>
              <a:gd name="connsiteY29" fmla="*/ 5911619 h 6411004"/>
              <a:gd name="connsiteX30" fmla="*/ 4036095 w 8636594"/>
              <a:gd name="connsiteY30" fmla="*/ 5886685 h 6411004"/>
              <a:gd name="connsiteX31" fmla="*/ 4073456 w 8636594"/>
              <a:gd name="connsiteY31" fmla="*/ 5861452 h 6411004"/>
              <a:gd name="connsiteX32" fmla="*/ 4110400 w 8636594"/>
              <a:gd name="connsiteY32" fmla="*/ 5835922 h 6411004"/>
              <a:gd name="connsiteX33" fmla="*/ 4146933 w 8636594"/>
              <a:gd name="connsiteY33" fmla="*/ 5810100 h 6411004"/>
              <a:gd name="connsiteX34" fmla="*/ 4183061 w 8636594"/>
              <a:gd name="connsiteY34" fmla="*/ 5783988 h 6411004"/>
              <a:gd name="connsiteX35" fmla="*/ 4218791 w 8636594"/>
              <a:gd name="connsiteY35" fmla="*/ 5757591 h 6411004"/>
              <a:gd name="connsiteX36" fmla="*/ 4254129 w 8636594"/>
              <a:gd name="connsiteY36" fmla="*/ 5730912 h 6411004"/>
              <a:gd name="connsiteX37" fmla="*/ 4289081 w 8636594"/>
              <a:gd name="connsiteY37" fmla="*/ 5703955 h 6411004"/>
              <a:gd name="connsiteX38" fmla="*/ 4323654 w 8636594"/>
              <a:gd name="connsiteY38" fmla="*/ 5676722 h 6411004"/>
              <a:gd name="connsiteX39" fmla="*/ 4357854 w 8636594"/>
              <a:gd name="connsiteY39" fmla="*/ 5649218 h 6411004"/>
              <a:gd name="connsiteX40" fmla="*/ 4391688 w 8636594"/>
              <a:gd name="connsiteY40" fmla="*/ 5621446 h 6411004"/>
              <a:gd name="connsiteX41" fmla="*/ 4425162 w 8636594"/>
              <a:gd name="connsiteY41" fmla="*/ 5593409 h 6411004"/>
              <a:gd name="connsiteX42" fmla="*/ 4458281 w 8636594"/>
              <a:gd name="connsiteY42" fmla="*/ 5565111 h 6411004"/>
              <a:gd name="connsiteX43" fmla="*/ 4491053 w 8636594"/>
              <a:gd name="connsiteY43" fmla="*/ 5536556 h 6411004"/>
              <a:gd name="connsiteX44" fmla="*/ 4523484 w 8636594"/>
              <a:gd name="connsiteY44" fmla="*/ 5507747 h 6411004"/>
              <a:gd name="connsiteX45" fmla="*/ 4555580 w 8636594"/>
              <a:gd name="connsiteY45" fmla="*/ 5478687 h 6411004"/>
              <a:gd name="connsiteX46" fmla="*/ 4587347 w 8636594"/>
              <a:gd name="connsiteY46" fmla="*/ 5449380 h 6411004"/>
              <a:gd name="connsiteX47" fmla="*/ 4618793 w 8636594"/>
              <a:gd name="connsiteY47" fmla="*/ 5419830 h 6411004"/>
              <a:gd name="connsiteX48" fmla="*/ 4649922 w 8636594"/>
              <a:gd name="connsiteY48" fmla="*/ 5390040 h 6411004"/>
              <a:gd name="connsiteX49" fmla="*/ 4680742 w 8636594"/>
              <a:gd name="connsiteY49" fmla="*/ 5360014 h 6411004"/>
              <a:gd name="connsiteX50" fmla="*/ 4711259 w 8636594"/>
              <a:gd name="connsiteY50" fmla="*/ 5329755 h 6411004"/>
              <a:gd name="connsiteX51" fmla="*/ 4741478 w 8636594"/>
              <a:gd name="connsiteY51" fmla="*/ 5299266 h 6411004"/>
              <a:gd name="connsiteX52" fmla="*/ 4771408 w 8636594"/>
              <a:gd name="connsiteY52" fmla="*/ 5268551 h 6411004"/>
              <a:gd name="connsiteX53" fmla="*/ 4801053 w 8636594"/>
              <a:gd name="connsiteY53" fmla="*/ 5237614 h 6411004"/>
              <a:gd name="connsiteX54" fmla="*/ 4830420 w 8636594"/>
              <a:gd name="connsiteY54" fmla="*/ 5206458 h 6411004"/>
              <a:gd name="connsiteX55" fmla="*/ 4859516 w 8636594"/>
              <a:gd name="connsiteY55" fmla="*/ 5175087 h 6411004"/>
              <a:gd name="connsiteX56" fmla="*/ 4888347 w 8636594"/>
              <a:gd name="connsiteY56" fmla="*/ 5143504 h 6411004"/>
              <a:gd name="connsiteX57" fmla="*/ 4916919 w 8636594"/>
              <a:gd name="connsiteY57" fmla="*/ 5111713 h 6411004"/>
              <a:gd name="connsiteX58" fmla="*/ 4945238 w 8636594"/>
              <a:gd name="connsiteY58" fmla="*/ 5079717 h 6411004"/>
              <a:gd name="connsiteX59" fmla="*/ 4973311 w 8636594"/>
              <a:gd name="connsiteY59" fmla="*/ 5047519 h 6411004"/>
              <a:gd name="connsiteX60" fmla="*/ 5001145 w 8636594"/>
              <a:gd name="connsiteY60" fmla="*/ 5015124 h 6411004"/>
              <a:gd name="connsiteX61" fmla="*/ 5028745 w 8636594"/>
              <a:gd name="connsiteY61" fmla="*/ 4982535 h 6411004"/>
              <a:gd name="connsiteX62" fmla="*/ 5056117 w 8636594"/>
              <a:gd name="connsiteY62" fmla="*/ 4949755 h 6411004"/>
              <a:gd name="connsiteX63" fmla="*/ 5083269 w 8636594"/>
              <a:gd name="connsiteY63" fmla="*/ 4916787 h 6411004"/>
              <a:gd name="connsiteX64" fmla="*/ 5110207 w 8636594"/>
              <a:gd name="connsiteY64" fmla="*/ 4883636 h 6411004"/>
              <a:gd name="connsiteX65" fmla="*/ 5136937 w 8636594"/>
              <a:gd name="connsiteY65" fmla="*/ 4850305 h 6411004"/>
              <a:gd name="connsiteX66" fmla="*/ 5163464 w 8636594"/>
              <a:gd name="connsiteY66" fmla="*/ 4816797 h 6411004"/>
              <a:gd name="connsiteX67" fmla="*/ 5215940 w 8636594"/>
              <a:gd name="connsiteY67" fmla="*/ 4749265 h 6411004"/>
              <a:gd name="connsiteX68" fmla="*/ 5267684 w 8636594"/>
              <a:gd name="connsiteY68" fmla="*/ 4681068 h 6411004"/>
              <a:gd name="connsiteX69" fmla="*/ 5318748 w 8636594"/>
              <a:gd name="connsiteY69" fmla="*/ 4612234 h 6411004"/>
              <a:gd name="connsiteX70" fmla="*/ 5369182 w 8636594"/>
              <a:gd name="connsiteY70" fmla="*/ 4542793 h 6411004"/>
              <a:gd name="connsiteX71" fmla="*/ 5419038 w 8636594"/>
              <a:gd name="connsiteY71" fmla="*/ 4472771 h 6411004"/>
              <a:gd name="connsiteX72" fmla="*/ 5468365 w 8636594"/>
              <a:gd name="connsiteY72" fmla="*/ 4402196 h 6411004"/>
              <a:gd name="connsiteX73" fmla="*/ 5517215 w 8636594"/>
              <a:gd name="connsiteY73" fmla="*/ 4331098 h 6411004"/>
              <a:gd name="connsiteX74" fmla="*/ 5565637 w 8636594"/>
              <a:gd name="connsiteY74" fmla="*/ 4259503 h 6411004"/>
              <a:gd name="connsiteX75" fmla="*/ 5613684 w 8636594"/>
              <a:gd name="connsiteY75" fmla="*/ 4187441 h 6411004"/>
              <a:gd name="connsiteX76" fmla="*/ 5685160 w 8636594"/>
              <a:gd name="connsiteY76" fmla="*/ 4078531 h 6411004"/>
              <a:gd name="connsiteX77" fmla="*/ 5756074 w 8636594"/>
              <a:gd name="connsiteY77" fmla="*/ 3968727 h 6411004"/>
              <a:gd name="connsiteX78" fmla="*/ 5873483 w 8636594"/>
              <a:gd name="connsiteY78" fmla="*/ 3783989 h 6411004"/>
              <a:gd name="connsiteX79" fmla="*/ 6203209 w 8636594"/>
              <a:gd name="connsiteY79" fmla="*/ 3258640 h 6411004"/>
              <a:gd name="connsiteX80" fmla="*/ 6299430 w 8636594"/>
              <a:gd name="connsiteY80" fmla="*/ 3107321 h 6411004"/>
              <a:gd name="connsiteX81" fmla="*/ 6372650 w 8636594"/>
              <a:gd name="connsiteY81" fmla="*/ 2993735 h 6411004"/>
              <a:gd name="connsiteX82" fmla="*/ 6453197 w 8636594"/>
              <a:gd name="connsiteY82" fmla="*/ 2869788 h 6411004"/>
              <a:gd name="connsiteX83" fmla="*/ 6564167 w 8636594"/>
              <a:gd name="connsiteY83" fmla="*/ 2696807 h 6411004"/>
              <a:gd name="connsiteX84" fmla="*/ 6976233 w 8636594"/>
              <a:gd name="connsiteY84" fmla="*/ 2045274 h 6411004"/>
              <a:gd name="connsiteX85" fmla="*/ 7086755 w 8636594"/>
              <a:gd name="connsiteY85" fmla="*/ 1872743 h 6411004"/>
              <a:gd name="connsiteX86" fmla="*/ 7170279 w 8636594"/>
              <a:gd name="connsiteY86" fmla="*/ 1744202 h 6411004"/>
              <a:gd name="connsiteX87" fmla="*/ 7226351 w 8636594"/>
              <a:gd name="connsiteY87" fmla="*/ 1659017 h 6411004"/>
              <a:gd name="connsiteX88" fmla="*/ 7282789 w 8636594"/>
              <a:gd name="connsiteY88" fmla="*/ 1574303 h 6411004"/>
              <a:gd name="connsiteX89" fmla="*/ 7339643 w 8636594"/>
              <a:gd name="connsiteY89" fmla="*/ 1490113 h 6411004"/>
              <a:gd name="connsiteX90" fmla="*/ 7396957 w 8636594"/>
              <a:gd name="connsiteY90" fmla="*/ 1406503 h 6411004"/>
              <a:gd name="connsiteX91" fmla="*/ 7454781 w 8636594"/>
              <a:gd name="connsiteY91" fmla="*/ 1323526 h 6411004"/>
              <a:gd name="connsiteX92" fmla="*/ 7513161 w 8636594"/>
              <a:gd name="connsiteY92" fmla="*/ 1241237 h 6411004"/>
              <a:gd name="connsiteX93" fmla="*/ 7572144 w 8636594"/>
              <a:gd name="connsiteY93" fmla="*/ 1159689 h 6411004"/>
              <a:gd name="connsiteX94" fmla="*/ 7601877 w 8636594"/>
              <a:gd name="connsiteY94" fmla="*/ 1119210 h 6411004"/>
              <a:gd name="connsiteX95" fmla="*/ 7631779 w 8636594"/>
              <a:gd name="connsiteY95" fmla="*/ 1078937 h 6411004"/>
              <a:gd name="connsiteX96" fmla="*/ 7661855 w 8636594"/>
              <a:gd name="connsiteY96" fmla="*/ 1038876 h 6411004"/>
              <a:gd name="connsiteX97" fmla="*/ 7692111 w 8636594"/>
              <a:gd name="connsiteY97" fmla="*/ 999035 h 6411004"/>
              <a:gd name="connsiteX98" fmla="*/ 7722554 w 8636594"/>
              <a:gd name="connsiteY98" fmla="*/ 959419 h 6411004"/>
              <a:gd name="connsiteX99" fmla="*/ 7753190 w 8636594"/>
              <a:gd name="connsiteY99" fmla="*/ 920037 h 6411004"/>
              <a:gd name="connsiteX100" fmla="*/ 7784023 w 8636594"/>
              <a:gd name="connsiteY100" fmla="*/ 880894 h 6411004"/>
              <a:gd name="connsiteX101" fmla="*/ 7815061 w 8636594"/>
              <a:gd name="connsiteY101" fmla="*/ 841997 h 6411004"/>
              <a:gd name="connsiteX102" fmla="*/ 7846308 w 8636594"/>
              <a:gd name="connsiteY102" fmla="*/ 803354 h 6411004"/>
              <a:gd name="connsiteX103" fmla="*/ 7877772 w 8636594"/>
              <a:gd name="connsiteY103" fmla="*/ 764970 h 6411004"/>
              <a:gd name="connsiteX104" fmla="*/ 7909458 w 8636594"/>
              <a:gd name="connsiteY104" fmla="*/ 726853 h 6411004"/>
              <a:gd name="connsiteX105" fmla="*/ 7941371 w 8636594"/>
              <a:gd name="connsiteY105" fmla="*/ 689010 h 6411004"/>
              <a:gd name="connsiteX106" fmla="*/ 7973518 w 8636594"/>
              <a:gd name="connsiteY106" fmla="*/ 651447 h 6411004"/>
              <a:gd name="connsiteX107" fmla="*/ 8005905 w 8636594"/>
              <a:gd name="connsiteY107" fmla="*/ 614171 h 6411004"/>
              <a:gd name="connsiteX108" fmla="*/ 8038538 w 8636594"/>
              <a:gd name="connsiteY108" fmla="*/ 577189 h 6411004"/>
              <a:gd name="connsiteX109" fmla="*/ 8071421 w 8636594"/>
              <a:gd name="connsiteY109" fmla="*/ 540507 h 6411004"/>
              <a:gd name="connsiteX110" fmla="*/ 8104563 w 8636594"/>
              <a:gd name="connsiteY110" fmla="*/ 504132 h 6411004"/>
              <a:gd name="connsiteX111" fmla="*/ 8137967 w 8636594"/>
              <a:gd name="connsiteY111" fmla="*/ 468072 h 6411004"/>
              <a:gd name="connsiteX112" fmla="*/ 8171641 w 8636594"/>
              <a:gd name="connsiteY112" fmla="*/ 432332 h 6411004"/>
              <a:gd name="connsiteX113" fmla="*/ 8205590 w 8636594"/>
              <a:gd name="connsiteY113" fmla="*/ 396920 h 6411004"/>
              <a:gd name="connsiteX114" fmla="*/ 8239820 w 8636594"/>
              <a:gd name="connsiteY114" fmla="*/ 361843 h 6411004"/>
              <a:gd name="connsiteX115" fmla="*/ 8274337 w 8636594"/>
              <a:gd name="connsiteY115" fmla="*/ 327107 h 6411004"/>
              <a:gd name="connsiteX116" fmla="*/ 8309147 w 8636594"/>
              <a:gd name="connsiteY116" fmla="*/ 292718 h 6411004"/>
              <a:gd name="connsiteX117" fmla="*/ 8344256 w 8636594"/>
              <a:gd name="connsiteY117" fmla="*/ 258685 h 6411004"/>
              <a:gd name="connsiteX118" fmla="*/ 8379669 w 8636594"/>
              <a:gd name="connsiteY118" fmla="*/ 225013 h 6411004"/>
              <a:gd name="connsiteX119" fmla="*/ 8415394 w 8636594"/>
              <a:gd name="connsiteY119" fmla="*/ 191709 h 6411004"/>
              <a:gd name="connsiteX120" fmla="*/ 8451434 w 8636594"/>
              <a:gd name="connsiteY120" fmla="*/ 158780 h 6411004"/>
              <a:gd name="connsiteX121" fmla="*/ 8487798 w 8636594"/>
              <a:gd name="connsiteY121" fmla="*/ 126233 h 6411004"/>
              <a:gd name="connsiteX122" fmla="*/ 8524489 w 8636594"/>
              <a:gd name="connsiteY122" fmla="*/ 94075 h 6411004"/>
              <a:gd name="connsiteX123" fmla="*/ 8561515 w 8636594"/>
              <a:gd name="connsiteY123" fmla="*/ 62312 h 6411004"/>
              <a:gd name="connsiteX124" fmla="*/ 8598881 w 8636594"/>
              <a:gd name="connsiteY124" fmla="*/ 30951 h 6411004"/>
              <a:gd name="connsiteX125" fmla="*/ 8636594 w 8636594"/>
              <a:gd name="connsiteY125" fmla="*/ 0 h 6411004"/>
              <a:gd name="connsiteX0" fmla="*/ 8636594 w 8636594"/>
              <a:gd name="connsiteY0" fmla="*/ 0 h 6394316"/>
              <a:gd name="connsiteX1" fmla="*/ 5293 w 8636594"/>
              <a:gd name="connsiteY1" fmla="*/ 0 h 6394316"/>
              <a:gd name="connsiteX2" fmla="*/ 0 w 8636594"/>
              <a:gd name="connsiteY2" fmla="*/ 5587843 h 6394316"/>
              <a:gd name="connsiteX3" fmla="*/ 1594033 w 8636594"/>
              <a:gd name="connsiteY3" fmla="*/ 5600057 h 6394316"/>
              <a:gd name="connsiteX4" fmla="*/ 1686068 w 8636594"/>
              <a:gd name="connsiteY4" fmla="*/ 5599745 h 6394316"/>
              <a:gd name="connsiteX5" fmla="*/ 2997775 w 8636594"/>
              <a:gd name="connsiteY5" fmla="*/ 6394316 h 6394316"/>
              <a:gd name="connsiteX6" fmla="*/ 3047052 w 8636594"/>
              <a:gd name="connsiteY6" fmla="*/ 6377243 h 6394316"/>
              <a:gd name="connsiteX7" fmla="*/ 3095759 w 8636594"/>
              <a:gd name="connsiteY7" fmla="*/ 6359791 h 6394316"/>
              <a:gd name="connsiteX8" fmla="*/ 3143903 w 8636594"/>
              <a:gd name="connsiteY8" fmla="*/ 6341961 h 6394316"/>
              <a:gd name="connsiteX9" fmla="*/ 3191491 w 8636594"/>
              <a:gd name="connsiteY9" fmla="*/ 6323757 h 6394316"/>
              <a:gd name="connsiteX10" fmla="*/ 3238528 w 8636594"/>
              <a:gd name="connsiteY10" fmla="*/ 6305184 h 6394316"/>
              <a:gd name="connsiteX11" fmla="*/ 3285021 w 8636594"/>
              <a:gd name="connsiteY11" fmla="*/ 6286245 h 6394316"/>
              <a:gd name="connsiteX12" fmla="*/ 3330977 w 8636594"/>
              <a:gd name="connsiteY12" fmla="*/ 6266942 h 6394316"/>
              <a:gd name="connsiteX13" fmla="*/ 3376401 w 8636594"/>
              <a:gd name="connsiteY13" fmla="*/ 6247281 h 6394316"/>
              <a:gd name="connsiteX14" fmla="*/ 3421300 w 8636594"/>
              <a:gd name="connsiteY14" fmla="*/ 6227263 h 6394316"/>
              <a:gd name="connsiteX15" fmla="*/ 3465680 w 8636594"/>
              <a:gd name="connsiteY15" fmla="*/ 6206893 h 6394316"/>
              <a:gd name="connsiteX16" fmla="*/ 3509548 w 8636594"/>
              <a:gd name="connsiteY16" fmla="*/ 6186174 h 6394316"/>
              <a:gd name="connsiteX17" fmla="*/ 3552910 w 8636594"/>
              <a:gd name="connsiteY17" fmla="*/ 6165110 h 6394316"/>
              <a:gd name="connsiteX18" fmla="*/ 3595773 w 8636594"/>
              <a:gd name="connsiteY18" fmla="*/ 6143704 h 6394316"/>
              <a:gd name="connsiteX19" fmla="*/ 3638142 w 8636594"/>
              <a:gd name="connsiteY19" fmla="*/ 6121960 h 6394316"/>
              <a:gd name="connsiteX20" fmla="*/ 3680024 w 8636594"/>
              <a:gd name="connsiteY20" fmla="*/ 6099881 h 6394316"/>
              <a:gd name="connsiteX21" fmla="*/ 3721426 w 8636594"/>
              <a:gd name="connsiteY21" fmla="*/ 6077471 h 6394316"/>
              <a:gd name="connsiteX22" fmla="*/ 3762353 w 8636594"/>
              <a:gd name="connsiteY22" fmla="*/ 6054733 h 6394316"/>
              <a:gd name="connsiteX23" fmla="*/ 3802812 w 8636594"/>
              <a:gd name="connsiteY23" fmla="*/ 6031671 h 6394316"/>
              <a:gd name="connsiteX24" fmla="*/ 3842810 w 8636594"/>
              <a:gd name="connsiteY24" fmla="*/ 6008288 h 6394316"/>
              <a:gd name="connsiteX25" fmla="*/ 3882352 w 8636594"/>
              <a:gd name="connsiteY25" fmla="*/ 5984588 h 6394316"/>
              <a:gd name="connsiteX26" fmla="*/ 3921445 w 8636594"/>
              <a:gd name="connsiteY26" fmla="*/ 5960574 h 6394316"/>
              <a:gd name="connsiteX27" fmla="*/ 3960096 w 8636594"/>
              <a:gd name="connsiteY27" fmla="*/ 5936250 h 6394316"/>
              <a:gd name="connsiteX28" fmla="*/ 3998311 w 8636594"/>
              <a:gd name="connsiteY28" fmla="*/ 5911619 h 6394316"/>
              <a:gd name="connsiteX29" fmla="*/ 4036095 w 8636594"/>
              <a:gd name="connsiteY29" fmla="*/ 5886685 h 6394316"/>
              <a:gd name="connsiteX30" fmla="*/ 4073456 w 8636594"/>
              <a:gd name="connsiteY30" fmla="*/ 5861452 h 6394316"/>
              <a:gd name="connsiteX31" fmla="*/ 4110400 w 8636594"/>
              <a:gd name="connsiteY31" fmla="*/ 5835922 h 6394316"/>
              <a:gd name="connsiteX32" fmla="*/ 4146933 w 8636594"/>
              <a:gd name="connsiteY32" fmla="*/ 5810100 h 6394316"/>
              <a:gd name="connsiteX33" fmla="*/ 4183061 w 8636594"/>
              <a:gd name="connsiteY33" fmla="*/ 5783988 h 6394316"/>
              <a:gd name="connsiteX34" fmla="*/ 4218791 w 8636594"/>
              <a:gd name="connsiteY34" fmla="*/ 5757591 h 6394316"/>
              <a:gd name="connsiteX35" fmla="*/ 4254129 w 8636594"/>
              <a:gd name="connsiteY35" fmla="*/ 5730912 h 6394316"/>
              <a:gd name="connsiteX36" fmla="*/ 4289081 w 8636594"/>
              <a:gd name="connsiteY36" fmla="*/ 5703955 h 6394316"/>
              <a:gd name="connsiteX37" fmla="*/ 4323654 w 8636594"/>
              <a:gd name="connsiteY37" fmla="*/ 5676722 h 6394316"/>
              <a:gd name="connsiteX38" fmla="*/ 4357854 w 8636594"/>
              <a:gd name="connsiteY38" fmla="*/ 5649218 h 6394316"/>
              <a:gd name="connsiteX39" fmla="*/ 4391688 w 8636594"/>
              <a:gd name="connsiteY39" fmla="*/ 5621446 h 6394316"/>
              <a:gd name="connsiteX40" fmla="*/ 4425162 w 8636594"/>
              <a:gd name="connsiteY40" fmla="*/ 5593409 h 6394316"/>
              <a:gd name="connsiteX41" fmla="*/ 4458281 w 8636594"/>
              <a:gd name="connsiteY41" fmla="*/ 5565111 h 6394316"/>
              <a:gd name="connsiteX42" fmla="*/ 4491053 w 8636594"/>
              <a:gd name="connsiteY42" fmla="*/ 5536556 h 6394316"/>
              <a:gd name="connsiteX43" fmla="*/ 4523484 w 8636594"/>
              <a:gd name="connsiteY43" fmla="*/ 5507747 h 6394316"/>
              <a:gd name="connsiteX44" fmla="*/ 4555580 w 8636594"/>
              <a:gd name="connsiteY44" fmla="*/ 5478687 h 6394316"/>
              <a:gd name="connsiteX45" fmla="*/ 4587347 w 8636594"/>
              <a:gd name="connsiteY45" fmla="*/ 5449380 h 6394316"/>
              <a:gd name="connsiteX46" fmla="*/ 4618793 w 8636594"/>
              <a:gd name="connsiteY46" fmla="*/ 5419830 h 6394316"/>
              <a:gd name="connsiteX47" fmla="*/ 4649922 w 8636594"/>
              <a:gd name="connsiteY47" fmla="*/ 5390040 h 6394316"/>
              <a:gd name="connsiteX48" fmla="*/ 4680742 w 8636594"/>
              <a:gd name="connsiteY48" fmla="*/ 5360014 h 6394316"/>
              <a:gd name="connsiteX49" fmla="*/ 4711259 w 8636594"/>
              <a:gd name="connsiteY49" fmla="*/ 5329755 h 6394316"/>
              <a:gd name="connsiteX50" fmla="*/ 4741478 w 8636594"/>
              <a:gd name="connsiteY50" fmla="*/ 5299266 h 6394316"/>
              <a:gd name="connsiteX51" fmla="*/ 4771408 w 8636594"/>
              <a:gd name="connsiteY51" fmla="*/ 5268551 h 6394316"/>
              <a:gd name="connsiteX52" fmla="*/ 4801053 w 8636594"/>
              <a:gd name="connsiteY52" fmla="*/ 5237614 h 6394316"/>
              <a:gd name="connsiteX53" fmla="*/ 4830420 w 8636594"/>
              <a:gd name="connsiteY53" fmla="*/ 5206458 h 6394316"/>
              <a:gd name="connsiteX54" fmla="*/ 4859516 w 8636594"/>
              <a:gd name="connsiteY54" fmla="*/ 5175087 h 6394316"/>
              <a:gd name="connsiteX55" fmla="*/ 4888347 w 8636594"/>
              <a:gd name="connsiteY55" fmla="*/ 5143504 h 6394316"/>
              <a:gd name="connsiteX56" fmla="*/ 4916919 w 8636594"/>
              <a:gd name="connsiteY56" fmla="*/ 5111713 h 6394316"/>
              <a:gd name="connsiteX57" fmla="*/ 4945238 w 8636594"/>
              <a:gd name="connsiteY57" fmla="*/ 5079717 h 6394316"/>
              <a:gd name="connsiteX58" fmla="*/ 4973311 w 8636594"/>
              <a:gd name="connsiteY58" fmla="*/ 5047519 h 6394316"/>
              <a:gd name="connsiteX59" fmla="*/ 5001145 w 8636594"/>
              <a:gd name="connsiteY59" fmla="*/ 5015124 h 6394316"/>
              <a:gd name="connsiteX60" fmla="*/ 5028745 w 8636594"/>
              <a:gd name="connsiteY60" fmla="*/ 4982535 h 6394316"/>
              <a:gd name="connsiteX61" fmla="*/ 5056117 w 8636594"/>
              <a:gd name="connsiteY61" fmla="*/ 4949755 h 6394316"/>
              <a:gd name="connsiteX62" fmla="*/ 5083269 w 8636594"/>
              <a:gd name="connsiteY62" fmla="*/ 4916787 h 6394316"/>
              <a:gd name="connsiteX63" fmla="*/ 5110207 w 8636594"/>
              <a:gd name="connsiteY63" fmla="*/ 4883636 h 6394316"/>
              <a:gd name="connsiteX64" fmla="*/ 5136937 w 8636594"/>
              <a:gd name="connsiteY64" fmla="*/ 4850305 h 6394316"/>
              <a:gd name="connsiteX65" fmla="*/ 5163464 w 8636594"/>
              <a:gd name="connsiteY65" fmla="*/ 4816797 h 6394316"/>
              <a:gd name="connsiteX66" fmla="*/ 5215940 w 8636594"/>
              <a:gd name="connsiteY66" fmla="*/ 4749265 h 6394316"/>
              <a:gd name="connsiteX67" fmla="*/ 5267684 w 8636594"/>
              <a:gd name="connsiteY67" fmla="*/ 4681068 h 6394316"/>
              <a:gd name="connsiteX68" fmla="*/ 5318748 w 8636594"/>
              <a:gd name="connsiteY68" fmla="*/ 4612234 h 6394316"/>
              <a:gd name="connsiteX69" fmla="*/ 5369182 w 8636594"/>
              <a:gd name="connsiteY69" fmla="*/ 4542793 h 6394316"/>
              <a:gd name="connsiteX70" fmla="*/ 5419038 w 8636594"/>
              <a:gd name="connsiteY70" fmla="*/ 4472771 h 6394316"/>
              <a:gd name="connsiteX71" fmla="*/ 5468365 w 8636594"/>
              <a:gd name="connsiteY71" fmla="*/ 4402196 h 6394316"/>
              <a:gd name="connsiteX72" fmla="*/ 5517215 w 8636594"/>
              <a:gd name="connsiteY72" fmla="*/ 4331098 h 6394316"/>
              <a:gd name="connsiteX73" fmla="*/ 5565637 w 8636594"/>
              <a:gd name="connsiteY73" fmla="*/ 4259503 h 6394316"/>
              <a:gd name="connsiteX74" fmla="*/ 5613684 w 8636594"/>
              <a:gd name="connsiteY74" fmla="*/ 4187441 h 6394316"/>
              <a:gd name="connsiteX75" fmla="*/ 5685160 w 8636594"/>
              <a:gd name="connsiteY75" fmla="*/ 4078531 h 6394316"/>
              <a:gd name="connsiteX76" fmla="*/ 5756074 w 8636594"/>
              <a:gd name="connsiteY76" fmla="*/ 3968727 h 6394316"/>
              <a:gd name="connsiteX77" fmla="*/ 5873483 w 8636594"/>
              <a:gd name="connsiteY77" fmla="*/ 3783989 h 6394316"/>
              <a:gd name="connsiteX78" fmla="*/ 6203209 w 8636594"/>
              <a:gd name="connsiteY78" fmla="*/ 3258640 h 6394316"/>
              <a:gd name="connsiteX79" fmla="*/ 6299430 w 8636594"/>
              <a:gd name="connsiteY79" fmla="*/ 3107321 h 6394316"/>
              <a:gd name="connsiteX80" fmla="*/ 6372650 w 8636594"/>
              <a:gd name="connsiteY80" fmla="*/ 2993735 h 6394316"/>
              <a:gd name="connsiteX81" fmla="*/ 6453197 w 8636594"/>
              <a:gd name="connsiteY81" fmla="*/ 2869788 h 6394316"/>
              <a:gd name="connsiteX82" fmla="*/ 6564167 w 8636594"/>
              <a:gd name="connsiteY82" fmla="*/ 2696807 h 6394316"/>
              <a:gd name="connsiteX83" fmla="*/ 6976233 w 8636594"/>
              <a:gd name="connsiteY83" fmla="*/ 2045274 h 6394316"/>
              <a:gd name="connsiteX84" fmla="*/ 7086755 w 8636594"/>
              <a:gd name="connsiteY84" fmla="*/ 1872743 h 6394316"/>
              <a:gd name="connsiteX85" fmla="*/ 7170279 w 8636594"/>
              <a:gd name="connsiteY85" fmla="*/ 1744202 h 6394316"/>
              <a:gd name="connsiteX86" fmla="*/ 7226351 w 8636594"/>
              <a:gd name="connsiteY86" fmla="*/ 1659017 h 6394316"/>
              <a:gd name="connsiteX87" fmla="*/ 7282789 w 8636594"/>
              <a:gd name="connsiteY87" fmla="*/ 1574303 h 6394316"/>
              <a:gd name="connsiteX88" fmla="*/ 7339643 w 8636594"/>
              <a:gd name="connsiteY88" fmla="*/ 1490113 h 6394316"/>
              <a:gd name="connsiteX89" fmla="*/ 7396957 w 8636594"/>
              <a:gd name="connsiteY89" fmla="*/ 1406503 h 6394316"/>
              <a:gd name="connsiteX90" fmla="*/ 7454781 w 8636594"/>
              <a:gd name="connsiteY90" fmla="*/ 1323526 h 6394316"/>
              <a:gd name="connsiteX91" fmla="*/ 7513161 w 8636594"/>
              <a:gd name="connsiteY91" fmla="*/ 1241237 h 6394316"/>
              <a:gd name="connsiteX92" fmla="*/ 7572144 w 8636594"/>
              <a:gd name="connsiteY92" fmla="*/ 1159689 h 6394316"/>
              <a:gd name="connsiteX93" fmla="*/ 7601877 w 8636594"/>
              <a:gd name="connsiteY93" fmla="*/ 1119210 h 6394316"/>
              <a:gd name="connsiteX94" fmla="*/ 7631779 w 8636594"/>
              <a:gd name="connsiteY94" fmla="*/ 1078937 h 6394316"/>
              <a:gd name="connsiteX95" fmla="*/ 7661855 w 8636594"/>
              <a:gd name="connsiteY95" fmla="*/ 1038876 h 6394316"/>
              <a:gd name="connsiteX96" fmla="*/ 7692111 w 8636594"/>
              <a:gd name="connsiteY96" fmla="*/ 999035 h 6394316"/>
              <a:gd name="connsiteX97" fmla="*/ 7722554 w 8636594"/>
              <a:gd name="connsiteY97" fmla="*/ 959419 h 6394316"/>
              <a:gd name="connsiteX98" fmla="*/ 7753190 w 8636594"/>
              <a:gd name="connsiteY98" fmla="*/ 920037 h 6394316"/>
              <a:gd name="connsiteX99" fmla="*/ 7784023 w 8636594"/>
              <a:gd name="connsiteY99" fmla="*/ 880894 h 6394316"/>
              <a:gd name="connsiteX100" fmla="*/ 7815061 w 8636594"/>
              <a:gd name="connsiteY100" fmla="*/ 841997 h 6394316"/>
              <a:gd name="connsiteX101" fmla="*/ 7846308 w 8636594"/>
              <a:gd name="connsiteY101" fmla="*/ 803354 h 6394316"/>
              <a:gd name="connsiteX102" fmla="*/ 7877772 w 8636594"/>
              <a:gd name="connsiteY102" fmla="*/ 764970 h 6394316"/>
              <a:gd name="connsiteX103" fmla="*/ 7909458 w 8636594"/>
              <a:gd name="connsiteY103" fmla="*/ 726853 h 6394316"/>
              <a:gd name="connsiteX104" fmla="*/ 7941371 w 8636594"/>
              <a:gd name="connsiteY104" fmla="*/ 689010 h 6394316"/>
              <a:gd name="connsiteX105" fmla="*/ 7973518 w 8636594"/>
              <a:gd name="connsiteY105" fmla="*/ 651447 h 6394316"/>
              <a:gd name="connsiteX106" fmla="*/ 8005905 w 8636594"/>
              <a:gd name="connsiteY106" fmla="*/ 614171 h 6394316"/>
              <a:gd name="connsiteX107" fmla="*/ 8038538 w 8636594"/>
              <a:gd name="connsiteY107" fmla="*/ 577189 h 6394316"/>
              <a:gd name="connsiteX108" fmla="*/ 8071421 w 8636594"/>
              <a:gd name="connsiteY108" fmla="*/ 540507 h 6394316"/>
              <a:gd name="connsiteX109" fmla="*/ 8104563 w 8636594"/>
              <a:gd name="connsiteY109" fmla="*/ 504132 h 6394316"/>
              <a:gd name="connsiteX110" fmla="*/ 8137967 w 8636594"/>
              <a:gd name="connsiteY110" fmla="*/ 468072 h 6394316"/>
              <a:gd name="connsiteX111" fmla="*/ 8171641 w 8636594"/>
              <a:gd name="connsiteY111" fmla="*/ 432332 h 6394316"/>
              <a:gd name="connsiteX112" fmla="*/ 8205590 w 8636594"/>
              <a:gd name="connsiteY112" fmla="*/ 396920 h 6394316"/>
              <a:gd name="connsiteX113" fmla="*/ 8239820 w 8636594"/>
              <a:gd name="connsiteY113" fmla="*/ 361843 h 6394316"/>
              <a:gd name="connsiteX114" fmla="*/ 8274337 w 8636594"/>
              <a:gd name="connsiteY114" fmla="*/ 327107 h 6394316"/>
              <a:gd name="connsiteX115" fmla="*/ 8309147 w 8636594"/>
              <a:gd name="connsiteY115" fmla="*/ 292718 h 6394316"/>
              <a:gd name="connsiteX116" fmla="*/ 8344256 w 8636594"/>
              <a:gd name="connsiteY116" fmla="*/ 258685 h 6394316"/>
              <a:gd name="connsiteX117" fmla="*/ 8379669 w 8636594"/>
              <a:gd name="connsiteY117" fmla="*/ 225013 h 6394316"/>
              <a:gd name="connsiteX118" fmla="*/ 8415394 w 8636594"/>
              <a:gd name="connsiteY118" fmla="*/ 191709 h 6394316"/>
              <a:gd name="connsiteX119" fmla="*/ 8451434 w 8636594"/>
              <a:gd name="connsiteY119" fmla="*/ 158780 h 6394316"/>
              <a:gd name="connsiteX120" fmla="*/ 8487798 w 8636594"/>
              <a:gd name="connsiteY120" fmla="*/ 126233 h 6394316"/>
              <a:gd name="connsiteX121" fmla="*/ 8524489 w 8636594"/>
              <a:gd name="connsiteY121" fmla="*/ 94075 h 6394316"/>
              <a:gd name="connsiteX122" fmla="*/ 8561515 w 8636594"/>
              <a:gd name="connsiteY122" fmla="*/ 62312 h 6394316"/>
              <a:gd name="connsiteX123" fmla="*/ 8598881 w 8636594"/>
              <a:gd name="connsiteY123" fmla="*/ 30951 h 6394316"/>
              <a:gd name="connsiteX124" fmla="*/ 8636594 w 8636594"/>
              <a:gd name="connsiteY124" fmla="*/ 0 h 6394316"/>
              <a:gd name="connsiteX0" fmla="*/ 8636594 w 8636594"/>
              <a:gd name="connsiteY0" fmla="*/ 0 h 6377243"/>
              <a:gd name="connsiteX1" fmla="*/ 5293 w 8636594"/>
              <a:gd name="connsiteY1" fmla="*/ 0 h 6377243"/>
              <a:gd name="connsiteX2" fmla="*/ 0 w 8636594"/>
              <a:gd name="connsiteY2" fmla="*/ 5587843 h 6377243"/>
              <a:gd name="connsiteX3" fmla="*/ 1594033 w 8636594"/>
              <a:gd name="connsiteY3" fmla="*/ 5600057 h 6377243"/>
              <a:gd name="connsiteX4" fmla="*/ 1686068 w 8636594"/>
              <a:gd name="connsiteY4" fmla="*/ 5599745 h 6377243"/>
              <a:gd name="connsiteX5" fmla="*/ 3047052 w 8636594"/>
              <a:gd name="connsiteY5" fmla="*/ 6377243 h 6377243"/>
              <a:gd name="connsiteX6" fmla="*/ 3095759 w 8636594"/>
              <a:gd name="connsiteY6" fmla="*/ 6359791 h 6377243"/>
              <a:gd name="connsiteX7" fmla="*/ 3143903 w 8636594"/>
              <a:gd name="connsiteY7" fmla="*/ 6341961 h 6377243"/>
              <a:gd name="connsiteX8" fmla="*/ 3191491 w 8636594"/>
              <a:gd name="connsiteY8" fmla="*/ 6323757 h 6377243"/>
              <a:gd name="connsiteX9" fmla="*/ 3238528 w 8636594"/>
              <a:gd name="connsiteY9" fmla="*/ 6305184 h 6377243"/>
              <a:gd name="connsiteX10" fmla="*/ 3285021 w 8636594"/>
              <a:gd name="connsiteY10" fmla="*/ 6286245 h 6377243"/>
              <a:gd name="connsiteX11" fmla="*/ 3330977 w 8636594"/>
              <a:gd name="connsiteY11" fmla="*/ 6266942 h 6377243"/>
              <a:gd name="connsiteX12" fmla="*/ 3376401 w 8636594"/>
              <a:gd name="connsiteY12" fmla="*/ 6247281 h 6377243"/>
              <a:gd name="connsiteX13" fmla="*/ 3421300 w 8636594"/>
              <a:gd name="connsiteY13" fmla="*/ 6227263 h 6377243"/>
              <a:gd name="connsiteX14" fmla="*/ 3465680 w 8636594"/>
              <a:gd name="connsiteY14" fmla="*/ 6206893 h 6377243"/>
              <a:gd name="connsiteX15" fmla="*/ 3509548 w 8636594"/>
              <a:gd name="connsiteY15" fmla="*/ 6186174 h 6377243"/>
              <a:gd name="connsiteX16" fmla="*/ 3552910 w 8636594"/>
              <a:gd name="connsiteY16" fmla="*/ 6165110 h 6377243"/>
              <a:gd name="connsiteX17" fmla="*/ 3595773 w 8636594"/>
              <a:gd name="connsiteY17" fmla="*/ 6143704 h 6377243"/>
              <a:gd name="connsiteX18" fmla="*/ 3638142 w 8636594"/>
              <a:gd name="connsiteY18" fmla="*/ 6121960 h 6377243"/>
              <a:gd name="connsiteX19" fmla="*/ 3680024 w 8636594"/>
              <a:gd name="connsiteY19" fmla="*/ 6099881 h 6377243"/>
              <a:gd name="connsiteX20" fmla="*/ 3721426 w 8636594"/>
              <a:gd name="connsiteY20" fmla="*/ 6077471 h 6377243"/>
              <a:gd name="connsiteX21" fmla="*/ 3762353 w 8636594"/>
              <a:gd name="connsiteY21" fmla="*/ 6054733 h 6377243"/>
              <a:gd name="connsiteX22" fmla="*/ 3802812 w 8636594"/>
              <a:gd name="connsiteY22" fmla="*/ 6031671 h 6377243"/>
              <a:gd name="connsiteX23" fmla="*/ 3842810 w 8636594"/>
              <a:gd name="connsiteY23" fmla="*/ 6008288 h 6377243"/>
              <a:gd name="connsiteX24" fmla="*/ 3882352 w 8636594"/>
              <a:gd name="connsiteY24" fmla="*/ 5984588 h 6377243"/>
              <a:gd name="connsiteX25" fmla="*/ 3921445 w 8636594"/>
              <a:gd name="connsiteY25" fmla="*/ 5960574 h 6377243"/>
              <a:gd name="connsiteX26" fmla="*/ 3960096 w 8636594"/>
              <a:gd name="connsiteY26" fmla="*/ 5936250 h 6377243"/>
              <a:gd name="connsiteX27" fmla="*/ 3998311 w 8636594"/>
              <a:gd name="connsiteY27" fmla="*/ 5911619 h 6377243"/>
              <a:gd name="connsiteX28" fmla="*/ 4036095 w 8636594"/>
              <a:gd name="connsiteY28" fmla="*/ 5886685 h 6377243"/>
              <a:gd name="connsiteX29" fmla="*/ 4073456 w 8636594"/>
              <a:gd name="connsiteY29" fmla="*/ 5861452 h 6377243"/>
              <a:gd name="connsiteX30" fmla="*/ 4110400 w 8636594"/>
              <a:gd name="connsiteY30" fmla="*/ 5835922 h 6377243"/>
              <a:gd name="connsiteX31" fmla="*/ 4146933 w 8636594"/>
              <a:gd name="connsiteY31" fmla="*/ 5810100 h 6377243"/>
              <a:gd name="connsiteX32" fmla="*/ 4183061 w 8636594"/>
              <a:gd name="connsiteY32" fmla="*/ 5783988 h 6377243"/>
              <a:gd name="connsiteX33" fmla="*/ 4218791 w 8636594"/>
              <a:gd name="connsiteY33" fmla="*/ 5757591 h 6377243"/>
              <a:gd name="connsiteX34" fmla="*/ 4254129 w 8636594"/>
              <a:gd name="connsiteY34" fmla="*/ 5730912 h 6377243"/>
              <a:gd name="connsiteX35" fmla="*/ 4289081 w 8636594"/>
              <a:gd name="connsiteY35" fmla="*/ 5703955 h 6377243"/>
              <a:gd name="connsiteX36" fmla="*/ 4323654 w 8636594"/>
              <a:gd name="connsiteY36" fmla="*/ 5676722 h 6377243"/>
              <a:gd name="connsiteX37" fmla="*/ 4357854 w 8636594"/>
              <a:gd name="connsiteY37" fmla="*/ 5649218 h 6377243"/>
              <a:gd name="connsiteX38" fmla="*/ 4391688 w 8636594"/>
              <a:gd name="connsiteY38" fmla="*/ 5621446 h 6377243"/>
              <a:gd name="connsiteX39" fmla="*/ 4425162 w 8636594"/>
              <a:gd name="connsiteY39" fmla="*/ 5593409 h 6377243"/>
              <a:gd name="connsiteX40" fmla="*/ 4458281 w 8636594"/>
              <a:gd name="connsiteY40" fmla="*/ 5565111 h 6377243"/>
              <a:gd name="connsiteX41" fmla="*/ 4491053 w 8636594"/>
              <a:gd name="connsiteY41" fmla="*/ 5536556 h 6377243"/>
              <a:gd name="connsiteX42" fmla="*/ 4523484 w 8636594"/>
              <a:gd name="connsiteY42" fmla="*/ 5507747 h 6377243"/>
              <a:gd name="connsiteX43" fmla="*/ 4555580 w 8636594"/>
              <a:gd name="connsiteY43" fmla="*/ 5478687 h 6377243"/>
              <a:gd name="connsiteX44" fmla="*/ 4587347 w 8636594"/>
              <a:gd name="connsiteY44" fmla="*/ 5449380 h 6377243"/>
              <a:gd name="connsiteX45" fmla="*/ 4618793 w 8636594"/>
              <a:gd name="connsiteY45" fmla="*/ 5419830 h 6377243"/>
              <a:gd name="connsiteX46" fmla="*/ 4649922 w 8636594"/>
              <a:gd name="connsiteY46" fmla="*/ 5390040 h 6377243"/>
              <a:gd name="connsiteX47" fmla="*/ 4680742 w 8636594"/>
              <a:gd name="connsiteY47" fmla="*/ 5360014 h 6377243"/>
              <a:gd name="connsiteX48" fmla="*/ 4711259 w 8636594"/>
              <a:gd name="connsiteY48" fmla="*/ 5329755 h 6377243"/>
              <a:gd name="connsiteX49" fmla="*/ 4741478 w 8636594"/>
              <a:gd name="connsiteY49" fmla="*/ 5299266 h 6377243"/>
              <a:gd name="connsiteX50" fmla="*/ 4771408 w 8636594"/>
              <a:gd name="connsiteY50" fmla="*/ 5268551 h 6377243"/>
              <a:gd name="connsiteX51" fmla="*/ 4801053 w 8636594"/>
              <a:gd name="connsiteY51" fmla="*/ 5237614 h 6377243"/>
              <a:gd name="connsiteX52" fmla="*/ 4830420 w 8636594"/>
              <a:gd name="connsiteY52" fmla="*/ 5206458 h 6377243"/>
              <a:gd name="connsiteX53" fmla="*/ 4859516 w 8636594"/>
              <a:gd name="connsiteY53" fmla="*/ 5175087 h 6377243"/>
              <a:gd name="connsiteX54" fmla="*/ 4888347 w 8636594"/>
              <a:gd name="connsiteY54" fmla="*/ 5143504 h 6377243"/>
              <a:gd name="connsiteX55" fmla="*/ 4916919 w 8636594"/>
              <a:gd name="connsiteY55" fmla="*/ 5111713 h 6377243"/>
              <a:gd name="connsiteX56" fmla="*/ 4945238 w 8636594"/>
              <a:gd name="connsiteY56" fmla="*/ 5079717 h 6377243"/>
              <a:gd name="connsiteX57" fmla="*/ 4973311 w 8636594"/>
              <a:gd name="connsiteY57" fmla="*/ 5047519 h 6377243"/>
              <a:gd name="connsiteX58" fmla="*/ 5001145 w 8636594"/>
              <a:gd name="connsiteY58" fmla="*/ 5015124 h 6377243"/>
              <a:gd name="connsiteX59" fmla="*/ 5028745 w 8636594"/>
              <a:gd name="connsiteY59" fmla="*/ 4982535 h 6377243"/>
              <a:gd name="connsiteX60" fmla="*/ 5056117 w 8636594"/>
              <a:gd name="connsiteY60" fmla="*/ 4949755 h 6377243"/>
              <a:gd name="connsiteX61" fmla="*/ 5083269 w 8636594"/>
              <a:gd name="connsiteY61" fmla="*/ 4916787 h 6377243"/>
              <a:gd name="connsiteX62" fmla="*/ 5110207 w 8636594"/>
              <a:gd name="connsiteY62" fmla="*/ 4883636 h 6377243"/>
              <a:gd name="connsiteX63" fmla="*/ 5136937 w 8636594"/>
              <a:gd name="connsiteY63" fmla="*/ 4850305 h 6377243"/>
              <a:gd name="connsiteX64" fmla="*/ 5163464 w 8636594"/>
              <a:gd name="connsiteY64" fmla="*/ 4816797 h 6377243"/>
              <a:gd name="connsiteX65" fmla="*/ 5215940 w 8636594"/>
              <a:gd name="connsiteY65" fmla="*/ 4749265 h 6377243"/>
              <a:gd name="connsiteX66" fmla="*/ 5267684 w 8636594"/>
              <a:gd name="connsiteY66" fmla="*/ 4681068 h 6377243"/>
              <a:gd name="connsiteX67" fmla="*/ 5318748 w 8636594"/>
              <a:gd name="connsiteY67" fmla="*/ 4612234 h 6377243"/>
              <a:gd name="connsiteX68" fmla="*/ 5369182 w 8636594"/>
              <a:gd name="connsiteY68" fmla="*/ 4542793 h 6377243"/>
              <a:gd name="connsiteX69" fmla="*/ 5419038 w 8636594"/>
              <a:gd name="connsiteY69" fmla="*/ 4472771 h 6377243"/>
              <a:gd name="connsiteX70" fmla="*/ 5468365 w 8636594"/>
              <a:gd name="connsiteY70" fmla="*/ 4402196 h 6377243"/>
              <a:gd name="connsiteX71" fmla="*/ 5517215 w 8636594"/>
              <a:gd name="connsiteY71" fmla="*/ 4331098 h 6377243"/>
              <a:gd name="connsiteX72" fmla="*/ 5565637 w 8636594"/>
              <a:gd name="connsiteY72" fmla="*/ 4259503 h 6377243"/>
              <a:gd name="connsiteX73" fmla="*/ 5613684 w 8636594"/>
              <a:gd name="connsiteY73" fmla="*/ 4187441 h 6377243"/>
              <a:gd name="connsiteX74" fmla="*/ 5685160 w 8636594"/>
              <a:gd name="connsiteY74" fmla="*/ 4078531 h 6377243"/>
              <a:gd name="connsiteX75" fmla="*/ 5756074 w 8636594"/>
              <a:gd name="connsiteY75" fmla="*/ 3968727 h 6377243"/>
              <a:gd name="connsiteX76" fmla="*/ 5873483 w 8636594"/>
              <a:gd name="connsiteY76" fmla="*/ 3783989 h 6377243"/>
              <a:gd name="connsiteX77" fmla="*/ 6203209 w 8636594"/>
              <a:gd name="connsiteY77" fmla="*/ 3258640 h 6377243"/>
              <a:gd name="connsiteX78" fmla="*/ 6299430 w 8636594"/>
              <a:gd name="connsiteY78" fmla="*/ 3107321 h 6377243"/>
              <a:gd name="connsiteX79" fmla="*/ 6372650 w 8636594"/>
              <a:gd name="connsiteY79" fmla="*/ 2993735 h 6377243"/>
              <a:gd name="connsiteX80" fmla="*/ 6453197 w 8636594"/>
              <a:gd name="connsiteY80" fmla="*/ 2869788 h 6377243"/>
              <a:gd name="connsiteX81" fmla="*/ 6564167 w 8636594"/>
              <a:gd name="connsiteY81" fmla="*/ 2696807 h 6377243"/>
              <a:gd name="connsiteX82" fmla="*/ 6976233 w 8636594"/>
              <a:gd name="connsiteY82" fmla="*/ 2045274 h 6377243"/>
              <a:gd name="connsiteX83" fmla="*/ 7086755 w 8636594"/>
              <a:gd name="connsiteY83" fmla="*/ 1872743 h 6377243"/>
              <a:gd name="connsiteX84" fmla="*/ 7170279 w 8636594"/>
              <a:gd name="connsiteY84" fmla="*/ 1744202 h 6377243"/>
              <a:gd name="connsiteX85" fmla="*/ 7226351 w 8636594"/>
              <a:gd name="connsiteY85" fmla="*/ 1659017 h 6377243"/>
              <a:gd name="connsiteX86" fmla="*/ 7282789 w 8636594"/>
              <a:gd name="connsiteY86" fmla="*/ 1574303 h 6377243"/>
              <a:gd name="connsiteX87" fmla="*/ 7339643 w 8636594"/>
              <a:gd name="connsiteY87" fmla="*/ 1490113 h 6377243"/>
              <a:gd name="connsiteX88" fmla="*/ 7396957 w 8636594"/>
              <a:gd name="connsiteY88" fmla="*/ 1406503 h 6377243"/>
              <a:gd name="connsiteX89" fmla="*/ 7454781 w 8636594"/>
              <a:gd name="connsiteY89" fmla="*/ 1323526 h 6377243"/>
              <a:gd name="connsiteX90" fmla="*/ 7513161 w 8636594"/>
              <a:gd name="connsiteY90" fmla="*/ 1241237 h 6377243"/>
              <a:gd name="connsiteX91" fmla="*/ 7572144 w 8636594"/>
              <a:gd name="connsiteY91" fmla="*/ 1159689 h 6377243"/>
              <a:gd name="connsiteX92" fmla="*/ 7601877 w 8636594"/>
              <a:gd name="connsiteY92" fmla="*/ 1119210 h 6377243"/>
              <a:gd name="connsiteX93" fmla="*/ 7631779 w 8636594"/>
              <a:gd name="connsiteY93" fmla="*/ 1078937 h 6377243"/>
              <a:gd name="connsiteX94" fmla="*/ 7661855 w 8636594"/>
              <a:gd name="connsiteY94" fmla="*/ 1038876 h 6377243"/>
              <a:gd name="connsiteX95" fmla="*/ 7692111 w 8636594"/>
              <a:gd name="connsiteY95" fmla="*/ 999035 h 6377243"/>
              <a:gd name="connsiteX96" fmla="*/ 7722554 w 8636594"/>
              <a:gd name="connsiteY96" fmla="*/ 959419 h 6377243"/>
              <a:gd name="connsiteX97" fmla="*/ 7753190 w 8636594"/>
              <a:gd name="connsiteY97" fmla="*/ 920037 h 6377243"/>
              <a:gd name="connsiteX98" fmla="*/ 7784023 w 8636594"/>
              <a:gd name="connsiteY98" fmla="*/ 880894 h 6377243"/>
              <a:gd name="connsiteX99" fmla="*/ 7815061 w 8636594"/>
              <a:gd name="connsiteY99" fmla="*/ 841997 h 6377243"/>
              <a:gd name="connsiteX100" fmla="*/ 7846308 w 8636594"/>
              <a:gd name="connsiteY100" fmla="*/ 803354 h 6377243"/>
              <a:gd name="connsiteX101" fmla="*/ 7877772 w 8636594"/>
              <a:gd name="connsiteY101" fmla="*/ 764970 h 6377243"/>
              <a:gd name="connsiteX102" fmla="*/ 7909458 w 8636594"/>
              <a:gd name="connsiteY102" fmla="*/ 726853 h 6377243"/>
              <a:gd name="connsiteX103" fmla="*/ 7941371 w 8636594"/>
              <a:gd name="connsiteY103" fmla="*/ 689010 h 6377243"/>
              <a:gd name="connsiteX104" fmla="*/ 7973518 w 8636594"/>
              <a:gd name="connsiteY104" fmla="*/ 651447 h 6377243"/>
              <a:gd name="connsiteX105" fmla="*/ 8005905 w 8636594"/>
              <a:gd name="connsiteY105" fmla="*/ 614171 h 6377243"/>
              <a:gd name="connsiteX106" fmla="*/ 8038538 w 8636594"/>
              <a:gd name="connsiteY106" fmla="*/ 577189 h 6377243"/>
              <a:gd name="connsiteX107" fmla="*/ 8071421 w 8636594"/>
              <a:gd name="connsiteY107" fmla="*/ 540507 h 6377243"/>
              <a:gd name="connsiteX108" fmla="*/ 8104563 w 8636594"/>
              <a:gd name="connsiteY108" fmla="*/ 504132 h 6377243"/>
              <a:gd name="connsiteX109" fmla="*/ 8137967 w 8636594"/>
              <a:gd name="connsiteY109" fmla="*/ 468072 h 6377243"/>
              <a:gd name="connsiteX110" fmla="*/ 8171641 w 8636594"/>
              <a:gd name="connsiteY110" fmla="*/ 432332 h 6377243"/>
              <a:gd name="connsiteX111" fmla="*/ 8205590 w 8636594"/>
              <a:gd name="connsiteY111" fmla="*/ 396920 h 6377243"/>
              <a:gd name="connsiteX112" fmla="*/ 8239820 w 8636594"/>
              <a:gd name="connsiteY112" fmla="*/ 361843 h 6377243"/>
              <a:gd name="connsiteX113" fmla="*/ 8274337 w 8636594"/>
              <a:gd name="connsiteY113" fmla="*/ 327107 h 6377243"/>
              <a:gd name="connsiteX114" fmla="*/ 8309147 w 8636594"/>
              <a:gd name="connsiteY114" fmla="*/ 292718 h 6377243"/>
              <a:gd name="connsiteX115" fmla="*/ 8344256 w 8636594"/>
              <a:gd name="connsiteY115" fmla="*/ 258685 h 6377243"/>
              <a:gd name="connsiteX116" fmla="*/ 8379669 w 8636594"/>
              <a:gd name="connsiteY116" fmla="*/ 225013 h 6377243"/>
              <a:gd name="connsiteX117" fmla="*/ 8415394 w 8636594"/>
              <a:gd name="connsiteY117" fmla="*/ 191709 h 6377243"/>
              <a:gd name="connsiteX118" fmla="*/ 8451434 w 8636594"/>
              <a:gd name="connsiteY118" fmla="*/ 158780 h 6377243"/>
              <a:gd name="connsiteX119" fmla="*/ 8487798 w 8636594"/>
              <a:gd name="connsiteY119" fmla="*/ 126233 h 6377243"/>
              <a:gd name="connsiteX120" fmla="*/ 8524489 w 8636594"/>
              <a:gd name="connsiteY120" fmla="*/ 94075 h 6377243"/>
              <a:gd name="connsiteX121" fmla="*/ 8561515 w 8636594"/>
              <a:gd name="connsiteY121" fmla="*/ 62312 h 6377243"/>
              <a:gd name="connsiteX122" fmla="*/ 8598881 w 8636594"/>
              <a:gd name="connsiteY122" fmla="*/ 30951 h 6377243"/>
              <a:gd name="connsiteX123" fmla="*/ 8636594 w 8636594"/>
              <a:gd name="connsiteY123" fmla="*/ 0 h 6377243"/>
              <a:gd name="connsiteX0" fmla="*/ 8636594 w 8636594"/>
              <a:gd name="connsiteY0" fmla="*/ 0 h 6359791"/>
              <a:gd name="connsiteX1" fmla="*/ 5293 w 8636594"/>
              <a:gd name="connsiteY1" fmla="*/ 0 h 6359791"/>
              <a:gd name="connsiteX2" fmla="*/ 0 w 8636594"/>
              <a:gd name="connsiteY2" fmla="*/ 5587843 h 6359791"/>
              <a:gd name="connsiteX3" fmla="*/ 1594033 w 8636594"/>
              <a:gd name="connsiteY3" fmla="*/ 5600057 h 6359791"/>
              <a:gd name="connsiteX4" fmla="*/ 1686068 w 8636594"/>
              <a:gd name="connsiteY4" fmla="*/ 5599745 h 6359791"/>
              <a:gd name="connsiteX5" fmla="*/ 3095759 w 8636594"/>
              <a:gd name="connsiteY5" fmla="*/ 6359791 h 6359791"/>
              <a:gd name="connsiteX6" fmla="*/ 3143903 w 8636594"/>
              <a:gd name="connsiteY6" fmla="*/ 6341961 h 6359791"/>
              <a:gd name="connsiteX7" fmla="*/ 3191491 w 8636594"/>
              <a:gd name="connsiteY7" fmla="*/ 6323757 h 6359791"/>
              <a:gd name="connsiteX8" fmla="*/ 3238528 w 8636594"/>
              <a:gd name="connsiteY8" fmla="*/ 6305184 h 6359791"/>
              <a:gd name="connsiteX9" fmla="*/ 3285021 w 8636594"/>
              <a:gd name="connsiteY9" fmla="*/ 6286245 h 6359791"/>
              <a:gd name="connsiteX10" fmla="*/ 3330977 w 8636594"/>
              <a:gd name="connsiteY10" fmla="*/ 6266942 h 6359791"/>
              <a:gd name="connsiteX11" fmla="*/ 3376401 w 8636594"/>
              <a:gd name="connsiteY11" fmla="*/ 6247281 h 6359791"/>
              <a:gd name="connsiteX12" fmla="*/ 3421300 w 8636594"/>
              <a:gd name="connsiteY12" fmla="*/ 6227263 h 6359791"/>
              <a:gd name="connsiteX13" fmla="*/ 3465680 w 8636594"/>
              <a:gd name="connsiteY13" fmla="*/ 6206893 h 6359791"/>
              <a:gd name="connsiteX14" fmla="*/ 3509548 w 8636594"/>
              <a:gd name="connsiteY14" fmla="*/ 6186174 h 6359791"/>
              <a:gd name="connsiteX15" fmla="*/ 3552910 w 8636594"/>
              <a:gd name="connsiteY15" fmla="*/ 6165110 h 6359791"/>
              <a:gd name="connsiteX16" fmla="*/ 3595773 w 8636594"/>
              <a:gd name="connsiteY16" fmla="*/ 6143704 h 6359791"/>
              <a:gd name="connsiteX17" fmla="*/ 3638142 w 8636594"/>
              <a:gd name="connsiteY17" fmla="*/ 6121960 h 6359791"/>
              <a:gd name="connsiteX18" fmla="*/ 3680024 w 8636594"/>
              <a:gd name="connsiteY18" fmla="*/ 6099881 h 6359791"/>
              <a:gd name="connsiteX19" fmla="*/ 3721426 w 8636594"/>
              <a:gd name="connsiteY19" fmla="*/ 6077471 h 6359791"/>
              <a:gd name="connsiteX20" fmla="*/ 3762353 w 8636594"/>
              <a:gd name="connsiteY20" fmla="*/ 6054733 h 6359791"/>
              <a:gd name="connsiteX21" fmla="*/ 3802812 w 8636594"/>
              <a:gd name="connsiteY21" fmla="*/ 6031671 h 6359791"/>
              <a:gd name="connsiteX22" fmla="*/ 3842810 w 8636594"/>
              <a:gd name="connsiteY22" fmla="*/ 6008288 h 6359791"/>
              <a:gd name="connsiteX23" fmla="*/ 3882352 w 8636594"/>
              <a:gd name="connsiteY23" fmla="*/ 5984588 h 6359791"/>
              <a:gd name="connsiteX24" fmla="*/ 3921445 w 8636594"/>
              <a:gd name="connsiteY24" fmla="*/ 5960574 h 6359791"/>
              <a:gd name="connsiteX25" fmla="*/ 3960096 w 8636594"/>
              <a:gd name="connsiteY25" fmla="*/ 5936250 h 6359791"/>
              <a:gd name="connsiteX26" fmla="*/ 3998311 w 8636594"/>
              <a:gd name="connsiteY26" fmla="*/ 5911619 h 6359791"/>
              <a:gd name="connsiteX27" fmla="*/ 4036095 w 8636594"/>
              <a:gd name="connsiteY27" fmla="*/ 5886685 h 6359791"/>
              <a:gd name="connsiteX28" fmla="*/ 4073456 w 8636594"/>
              <a:gd name="connsiteY28" fmla="*/ 5861452 h 6359791"/>
              <a:gd name="connsiteX29" fmla="*/ 4110400 w 8636594"/>
              <a:gd name="connsiteY29" fmla="*/ 5835922 h 6359791"/>
              <a:gd name="connsiteX30" fmla="*/ 4146933 w 8636594"/>
              <a:gd name="connsiteY30" fmla="*/ 5810100 h 6359791"/>
              <a:gd name="connsiteX31" fmla="*/ 4183061 w 8636594"/>
              <a:gd name="connsiteY31" fmla="*/ 5783988 h 6359791"/>
              <a:gd name="connsiteX32" fmla="*/ 4218791 w 8636594"/>
              <a:gd name="connsiteY32" fmla="*/ 5757591 h 6359791"/>
              <a:gd name="connsiteX33" fmla="*/ 4254129 w 8636594"/>
              <a:gd name="connsiteY33" fmla="*/ 5730912 h 6359791"/>
              <a:gd name="connsiteX34" fmla="*/ 4289081 w 8636594"/>
              <a:gd name="connsiteY34" fmla="*/ 5703955 h 6359791"/>
              <a:gd name="connsiteX35" fmla="*/ 4323654 w 8636594"/>
              <a:gd name="connsiteY35" fmla="*/ 5676722 h 6359791"/>
              <a:gd name="connsiteX36" fmla="*/ 4357854 w 8636594"/>
              <a:gd name="connsiteY36" fmla="*/ 5649218 h 6359791"/>
              <a:gd name="connsiteX37" fmla="*/ 4391688 w 8636594"/>
              <a:gd name="connsiteY37" fmla="*/ 5621446 h 6359791"/>
              <a:gd name="connsiteX38" fmla="*/ 4425162 w 8636594"/>
              <a:gd name="connsiteY38" fmla="*/ 5593409 h 6359791"/>
              <a:gd name="connsiteX39" fmla="*/ 4458281 w 8636594"/>
              <a:gd name="connsiteY39" fmla="*/ 5565111 h 6359791"/>
              <a:gd name="connsiteX40" fmla="*/ 4491053 w 8636594"/>
              <a:gd name="connsiteY40" fmla="*/ 5536556 h 6359791"/>
              <a:gd name="connsiteX41" fmla="*/ 4523484 w 8636594"/>
              <a:gd name="connsiteY41" fmla="*/ 5507747 h 6359791"/>
              <a:gd name="connsiteX42" fmla="*/ 4555580 w 8636594"/>
              <a:gd name="connsiteY42" fmla="*/ 5478687 h 6359791"/>
              <a:gd name="connsiteX43" fmla="*/ 4587347 w 8636594"/>
              <a:gd name="connsiteY43" fmla="*/ 5449380 h 6359791"/>
              <a:gd name="connsiteX44" fmla="*/ 4618793 w 8636594"/>
              <a:gd name="connsiteY44" fmla="*/ 5419830 h 6359791"/>
              <a:gd name="connsiteX45" fmla="*/ 4649922 w 8636594"/>
              <a:gd name="connsiteY45" fmla="*/ 5390040 h 6359791"/>
              <a:gd name="connsiteX46" fmla="*/ 4680742 w 8636594"/>
              <a:gd name="connsiteY46" fmla="*/ 5360014 h 6359791"/>
              <a:gd name="connsiteX47" fmla="*/ 4711259 w 8636594"/>
              <a:gd name="connsiteY47" fmla="*/ 5329755 h 6359791"/>
              <a:gd name="connsiteX48" fmla="*/ 4741478 w 8636594"/>
              <a:gd name="connsiteY48" fmla="*/ 5299266 h 6359791"/>
              <a:gd name="connsiteX49" fmla="*/ 4771408 w 8636594"/>
              <a:gd name="connsiteY49" fmla="*/ 5268551 h 6359791"/>
              <a:gd name="connsiteX50" fmla="*/ 4801053 w 8636594"/>
              <a:gd name="connsiteY50" fmla="*/ 5237614 h 6359791"/>
              <a:gd name="connsiteX51" fmla="*/ 4830420 w 8636594"/>
              <a:gd name="connsiteY51" fmla="*/ 5206458 h 6359791"/>
              <a:gd name="connsiteX52" fmla="*/ 4859516 w 8636594"/>
              <a:gd name="connsiteY52" fmla="*/ 5175087 h 6359791"/>
              <a:gd name="connsiteX53" fmla="*/ 4888347 w 8636594"/>
              <a:gd name="connsiteY53" fmla="*/ 5143504 h 6359791"/>
              <a:gd name="connsiteX54" fmla="*/ 4916919 w 8636594"/>
              <a:gd name="connsiteY54" fmla="*/ 5111713 h 6359791"/>
              <a:gd name="connsiteX55" fmla="*/ 4945238 w 8636594"/>
              <a:gd name="connsiteY55" fmla="*/ 5079717 h 6359791"/>
              <a:gd name="connsiteX56" fmla="*/ 4973311 w 8636594"/>
              <a:gd name="connsiteY56" fmla="*/ 5047519 h 6359791"/>
              <a:gd name="connsiteX57" fmla="*/ 5001145 w 8636594"/>
              <a:gd name="connsiteY57" fmla="*/ 5015124 h 6359791"/>
              <a:gd name="connsiteX58" fmla="*/ 5028745 w 8636594"/>
              <a:gd name="connsiteY58" fmla="*/ 4982535 h 6359791"/>
              <a:gd name="connsiteX59" fmla="*/ 5056117 w 8636594"/>
              <a:gd name="connsiteY59" fmla="*/ 4949755 h 6359791"/>
              <a:gd name="connsiteX60" fmla="*/ 5083269 w 8636594"/>
              <a:gd name="connsiteY60" fmla="*/ 4916787 h 6359791"/>
              <a:gd name="connsiteX61" fmla="*/ 5110207 w 8636594"/>
              <a:gd name="connsiteY61" fmla="*/ 4883636 h 6359791"/>
              <a:gd name="connsiteX62" fmla="*/ 5136937 w 8636594"/>
              <a:gd name="connsiteY62" fmla="*/ 4850305 h 6359791"/>
              <a:gd name="connsiteX63" fmla="*/ 5163464 w 8636594"/>
              <a:gd name="connsiteY63" fmla="*/ 4816797 h 6359791"/>
              <a:gd name="connsiteX64" fmla="*/ 5215940 w 8636594"/>
              <a:gd name="connsiteY64" fmla="*/ 4749265 h 6359791"/>
              <a:gd name="connsiteX65" fmla="*/ 5267684 w 8636594"/>
              <a:gd name="connsiteY65" fmla="*/ 4681068 h 6359791"/>
              <a:gd name="connsiteX66" fmla="*/ 5318748 w 8636594"/>
              <a:gd name="connsiteY66" fmla="*/ 4612234 h 6359791"/>
              <a:gd name="connsiteX67" fmla="*/ 5369182 w 8636594"/>
              <a:gd name="connsiteY67" fmla="*/ 4542793 h 6359791"/>
              <a:gd name="connsiteX68" fmla="*/ 5419038 w 8636594"/>
              <a:gd name="connsiteY68" fmla="*/ 4472771 h 6359791"/>
              <a:gd name="connsiteX69" fmla="*/ 5468365 w 8636594"/>
              <a:gd name="connsiteY69" fmla="*/ 4402196 h 6359791"/>
              <a:gd name="connsiteX70" fmla="*/ 5517215 w 8636594"/>
              <a:gd name="connsiteY70" fmla="*/ 4331098 h 6359791"/>
              <a:gd name="connsiteX71" fmla="*/ 5565637 w 8636594"/>
              <a:gd name="connsiteY71" fmla="*/ 4259503 h 6359791"/>
              <a:gd name="connsiteX72" fmla="*/ 5613684 w 8636594"/>
              <a:gd name="connsiteY72" fmla="*/ 4187441 h 6359791"/>
              <a:gd name="connsiteX73" fmla="*/ 5685160 w 8636594"/>
              <a:gd name="connsiteY73" fmla="*/ 4078531 h 6359791"/>
              <a:gd name="connsiteX74" fmla="*/ 5756074 w 8636594"/>
              <a:gd name="connsiteY74" fmla="*/ 3968727 h 6359791"/>
              <a:gd name="connsiteX75" fmla="*/ 5873483 w 8636594"/>
              <a:gd name="connsiteY75" fmla="*/ 3783989 h 6359791"/>
              <a:gd name="connsiteX76" fmla="*/ 6203209 w 8636594"/>
              <a:gd name="connsiteY76" fmla="*/ 3258640 h 6359791"/>
              <a:gd name="connsiteX77" fmla="*/ 6299430 w 8636594"/>
              <a:gd name="connsiteY77" fmla="*/ 3107321 h 6359791"/>
              <a:gd name="connsiteX78" fmla="*/ 6372650 w 8636594"/>
              <a:gd name="connsiteY78" fmla="*/ 2993735 h 6359791"/>
              <a:gd name="connsiteX79" fmla="*/ 6453197 w 8636594"/>
              <a:gd name="connsiteY79" fmla="*/ 2869788 h 6359791"/>
              <a:gd name="connsiteX80" fmla="*/ 6564167 w 8636594"/>
              <a:gd name="connsiteY80" fmla="*/ 2696807 h 6359791"/>
              <a:gd name="connsiteX81" fmla="*/ 6976233 w 8636594"/>
              <a:gd name="connsiteY81" fmla="*/ 2045274 h 6359791"/>
              <a:gd name="connsiteX82" fmla="*/ 7086755 w 8636594"/>
              <a:gd name="connsiteY82" fmla="*/ 1872743 h 6359791"/>
              <a:gd name="connsiteX83" fmla="*/ 7170279 w 8636594"/>
              <a:gd name="connsiteY83" fmla="*/ 1744202 h 6359791"/>
              <a:gd name="connsiteX84" fmla="*/ 7226351 w 8636594"/>
              <a:gd name="connsiteY84" fmla="*/ 1659017 h 6359791"/>
              <a:gd name="connsiteX85" fmla="*/ 7282789 w 8636594"/>
              <a:gd name="connsiteY85" fmla="*/ 1574303 h 6359791"/>
              <a:gd name="connsiteX86" fmla="*/ 7339643 w 8636594"/>
              <a:gd name="connsiteY86" fmla="*/ 1490113 h 6359791"/>
              <a:gd name="connsiteX87" fmla="*/ 7396957 w 8636594"/>
              <a:gd name="connsiteY87" fmla="*/ 1406503 h 6359791"/>
              <a:gd name="connsiteX88" fmla="*/ 7454781 w 8636594"/>
              <a:gd name="connsiteY88" fmla="*/ 1323526 h 6359791"/>
              <a:gd name="connsiteX89" fmla="*/ 7513161 w 8636594"/>
              <a:gd name="connsiteY89" fmla="*/ 1241237 h 6359791"/>
              <a:gd name="connsiteX90" fmla="*/ 7572144 w 8636594"/>
              <a:gd name="connsiteY90" fmla="*/ 1159689 h 6359791"/>
              <a:gd name="connsiteX91" fmla="*/ 7601877 w 8636594"/>
              <a:gd name="connsiteY91" fmla="*/ 1119210 h 6359791"/>
              <a:gd name="connsiteX92" fmla="*/ 7631779 w 8636594"/>
              <a:gd name="connsiteY92" fmla="*/ 1078937 h 6359791"/>
              <a:gd name="connsiteX93" fmla="*/ 7661855 w 8636594"/>
              <a:gd name="connsiteY93" fmla="*/ 1038876 h 6359791"/>
              <a:gd name="connsiteX94" fmla="*/ 7692111 w 8636594"/>
              <a:gd name="connsiteY94" fmla="*/ 999035 h 6359791"/>
              <a:gd name="connsiteX95" fmla="*/ 7722554 w 8636594"/>
              <a:gd name="connsiteY95" fmla="*/ 959419 h 6359791"/>
              <a:gd name="connsiteX96" fmla="*/ 7753190 w 8636594"/>
              <a:gd name="connsiteY96" fmla="*/ 920037 h 6359791"/>
              <a:gd name="connsiteX97" fmla="*/ 7784023 w 8636594"/>
              <a:gd name="connsiteY97" fmla="*/ 880894 h 6359791"/>
              <a:gd name="connsiteX98" fmla="*/ 7815061 w 8636594"/>
              <a:gd name="connsiteY98" fmla="*/ 841997 h 6359791"/>
              <a:gd name="connsiteX99" fmla="*/ 7846308 w 8636594"/>
              <a:gd name="connsiteY99" fmla="*/ 803354 h 6359791"/>
              <a:gd name="connsiteX100" fmla="*/ 7877772 w 8636594"/>
              <a:gd name="connsiteY100" fmla="*/ 764970 h 6359791"/>
              <a:gd name="connsiteX101" fmla="*/ 7909458 w 8636594"/>
              <a:gd name="connsiteY101" fmla="*/ 726853 h 6359791"/>
              <a:gd name="connsiteX102" fmla="*/ 7941371 w 8636594"/>
              <a:gd name="connsiteY102" fmla="*/ 689010 h 6359791"/>
              <a:gd name="connsiteX103" fmla="*/ 7973518 w 8636594"/>
              <a:gd name="connsiteY103" fmla="*/ 651447 h 6359791"/>
              <a:gd name="connsiteX104" fmla="*/ 8005905 w 8636594"/>
              <a:gd name="connsiteY104" fmla="*/ 614171 h 6359791"/>
              <a:gd name="connsiteX105" fmla="*/ 8038538 w 8636594"/>
              <a:gd name="connsiteY105" fmla="*/ 577189 h 6359791"/>
              <a:gd name="connsiteX106" fmla="*/ 8071421 w 8636594"/>
              <a:gd name="connsiteY106" fmla="*/ 540507 h 6359791"/>
              <a:gd name="connsiteX107" fmla="*/ 8104563 w 8636594"/>
              <a:gd name="connsiteY107" fmla="*/ 504132 h 6359791"/>
              <a:gd name="connsiteX108" fmla="*/ 8137967 w 8636594"/>
              <a:gd name="connsiteY108" fmla="*/ 468072 h 6359791"/>
              <a:gd name="connsiteX109" fmla="*/ 8171641 w 8636594"/>
              <a:gd name="connsiteY109" fmla="*/ 432332 h 6359791"/>
              <a:gd name="connsiteX110" fmla="*/ 8205590 w 8636594"/>
              <a:gd name="connsiteY110" fmla="*/ 396920 h 6359791"/>
              <a:gd name="connsiteX111" fmla="*/ 8239820 w 8636594"/>
              <a:gd name="connsiteY111" fmla="*/ 361843 h 6359791"/>
              <a:gd name="connsiteX112" fmla="*/ 8274337 w 8636594"/>
              <a:gd name="connsiteY112" fmla="*/ 327107 h 6359791"/>
              <a:gd name="connsiteX113" fmla="*/ 8309147 w 8636594"/>
              <a:gd name="connsiteY113" fmla="*/ 292718 h 6359791"/>
              <a:gd name="connsiteX114" fmla="*/ 8344256 w 8636594"/>
              <a:gd name="connsiteY114" fmla="*/ 258685 h 6359791"/>
              <a:gd name="connsiteX115" fmla="*/ 8379669 w 8636594"/>
              <a:gd name="connsiteY115" fmla="*/ 225013 h 6359791"/>
              <a:gd name="connsiteX116" fmla="*/ 8415394 w 8636594"/>
              <a:gd name="connsiteY116" fmla="*/ 191709 h 6359791"/>
              <a:gd name="connsiteX117" fmla="*/ 8451434 w 8636594"/>
              <a:gd name="connsiteY117" fmla="*/ 158780 h 6359791"/>
              <a:gd name="connsiteX118" fmla="*/ 8487798 w 8636594"/>
              <a:gd name="connsiteY118" fmla="*/ 126233 h 6359791"/>
              <a:gd name="connsiteX119" fmla="*/ 8524489 w 8636594"/>
              <a:gd name="connsiteY119" fmla="*/ 94075 h 6359791"/>
              <a:gd name="connsiteX120" fmla="*/ 8561515 w 8636594"/>
              <a:gd name="connsiteY120" fmla="*/ 62312 h 6359791"/>
              <a:gd name="connsiteX121" fmla="*/ 8598881 w 8636594"/>
              <a:gd name="connsiteY121" fmla="*/ 30951 h 6359791"/>
              <a:gd name="connsiteX122" fmla="*/ 8636594 w 8636594"/>
              <a:gd name="connsiteY122" fmla="*/ 0 h 6359791"/>
              <a:gd name="connsiteX0" fmla="*/ 8636594 w 8636594"/>
              <a:gd name="connsiteY0" fmla="*/ 0 h 6341961"/>
              <a:gd name="connsiteX1" fmla="*/ 5293 w 8636594"/>
              <a:gd name="connsiteY1" fmla="*/ 0 h 6341961"/>
              <a:gd name="connsiteX2" fmla="*/ 0 w 8636594"/>
              <a:gd name="connsiteY2" fmla="*/ 5587843 h 6341961"/>
              <a:gd name="connsiteX3" fmla="*/ 1594033 w 8636594"/>
              <a:gd name="connsiteY3" fmla="*/ 5600057 h 6341961"/>
              <a:gd name="connsiteX4" fmla="*/ 1686068 w 8636594"/>
              <a:gd name="connsiteY4" fmla="*/ 5599745 h 6341961"/>
              <a:gd name="connsiteX5" fmla="*/ 3143903 w 8636594"/>
              <a:gd name="connsiteY5" fmla="*/ 6341961 h 6341961"/>
              <a:gd name="connsiteX6" fmla="*/ 3191491 w 8636594"/>
              <a:gd name="connsiteY6" fmla="*/ 6323757 h 6341961"/>
              <a:gd name="connsiteX7" fmla="*/ 3238528 w 8636594"/>
              <a:gd name="connsiteY7" fmla="*/ 6305184 h 6341961"/>
              <a:gd name="connsiteX8" fmla="*/ 3285021 w 8636594"/>
              <a:gd name="connsiteY8" fmla="*/ 6286245 h 6341961"/>
              <a:gd name="connsiteX9" fmla="*/ 3330977 w 8636594"/>
              <a:gd name="connsiteY9" fmla="*/ 6266942 h 6341961"/>
              <a:gd name="connsiteX10" fmla="*/ 3376401 w 8636594"/>
              <a:gd name="connsiteY10" fmla="*/ 6247281 h 6341961"/>
              <a:gd name="connsiteX11" fmla="*/ 3421300 w 8636594"/>
              <a:gd name="connsiteY11" fmla="*/ 6227263 h 6341961"/>
              <a:gd name="connsiteX12" fmla="*/ 3465680 w 8636594"/>
              <a:gd name="connsiteY12" fmla="*/ 6206893 h 6341961"/>
              <a:gd name="connsiteX13" fmla="*/ 3509548 w 8636594"/>
              <a:gd name="connsiteY13" fmla="*/ 6186174 h 6341961"/>
              <a:gd name="connsiteX14" fmla="*/ 3552910 w 8636594"/>
              <a:gd name="connsiteY14" fmla="*/ 6165110 h 6341961"/>
              <a:gd name="connsiteX15" fmla="*/ 3595773 w 8636594"/>
              <a:gd name="connsiteY15" fmla="*/ 6143704 h 6341961"/>
              <a:gd name="connsiteX16" fmla="*/ 3638142 w 8636594"/>
              <a:gd name="connsiteY16" fmla="*/ 6121960 h 6341961"/>
              <a:gd name="connsiteX17" fmla="*/ 3680024 w 8636594"/>
              <a:gd name="connsiteY17" fmla="*/ 6099881 h 6341961"/>
              <a:gd name="connsiteX18" fmla="*/ 3721426 w 8636594"/>
              <a:gd name="connsiteY18" fmla="*/ 6077471 h 6341961"/>
              <a:gd name="connsiteX19" fmla="*/ 3762353 w 8636594"/>
              <a:gd name="connsiteY19" fmla="*/ 6054733 h 6341961"/>
              <a:gd name="connsiteX20" fmla="*/ 3802812 w 8636594"/>
              <a:gd name="connsiteY20" fmla="*/ 6031671 h 6341961"/>
              <a:gd name="connsiteX21" fmla="*/ 3842810 w 8636594"/>
              <a:gd name="connsiteY21" fmla="*/ 6008288 h 6341961"/>
              <a:gd name="connsiteX22" fmla="*/ 3882352 w 8636594"/>
              <a:gd name="connsiteY22" fmla="*/ 5984588 h 6341961"/>
              <a:gd name="connsiteX23" fmla="*/ 3921445 w 8636594"/>
              <a:gd name="connsiteY23" fmla="*/ 5960574 h 6341961"/>
              <a:gd name="connsiteX24" fmla="*/ 3960096 w 8636594"/>
              <a:gd name="connsiteY24" fmla="*/ 5936250 h 6341961"/>
              <a:gd name="connsiteX25" fmla="*/ 3998311 w 8636594"/>
              <a:gd name="connsiteY25" fmla="*/ 5911619 h 6341961"/>
              <a:gd name="connsiteX26" fmla="*/ 4036095 w 8636594"/>
              <a:gd name="connsiteY26" fmla="*/ 5886685 h 6341961"/>
              <a:gd name="connsiteX27" fmla="*/ 4073456 w 8636594"/>
              <a:gd name="connsiteY27" fmla="*/ 5861452 h 6341961"/>
              <a:gd name="connsiteX28" fmla="*/ 4110400 w 8636594"/>
              <a:gd name="connsiteY28" fmla="*/ 5835922 h 6341961"/>
              <a:gd name="connsiteX29" fmla="*/ 4146933 w 8636594"/>
              <a:gd name="connsiteY29" fmla="*/ 5810100 h 6341961"/>
              <a:gd name="connsiteX30" fmla="*/ 4183061 w 8636594"/>
              <a:gd name="connsiteY30" fmla="*/ 5783988 h 6341961"/>
              <a:gd name="connsiteX31" fmla="*/ 4218791 w 8636594"/>
              <a:gd name="connsiteY31" fmla="*/ 5757591 h 6341961"/>
              <a:gd name="connsiteX32" fmla="*/ 4254129 w 8636594"/>
              <a:gd name="connsiteY32" fmla="*/ 5730912 h 6341961"/>
              <a:gd name="connsiteX33" fmla="*/ 4289081 w 8636594"/>
              <a:gd name="connsiteY33" fmla="*/ 5703955 h 6341961"/>
              <a:gd name="connsiteX34" fmla="*/ 4323654 w 8636594"/>
              <a:gd name="connsiteY34" fmla="*/ 5676722 h 6341961"/>
              <a:gd name="connsiteX35" fmla="*/ 4357854 w 8636594"/>
              <a:gd name="connsiteY35" fmla="*/ 5649218 h 6341961"/>
              <a:gd name="connsiteX36" fmla="*/ 4391688 w 8636594"/>
              <a:gd name="connsiteY36" fmla="*/ 5621446 h 6341961"/>
              <a:gd name="connsiteX37" fmla="*/ 4425162 w 8636594"/>
              <a:gd name="connsiteY37" fmla="*/ 5593409 h 6341961"/>
              <a:gd name="connsiteX38" fmla="*/ 4458281 w 8636594"/>
              <a:gd name="connsiteY38" fmla="*/ 5565111 h 6341961"/>
              <a:gd name="connsiteX39" fmla="*/ 4491053 w 8636594"/>
              <a:gd name="connsiteY39" fmla="*/ 5536556 h 6341961"/>
              <a:gd name="connsiteX40" fmla="*/ 4523484 w 8636594"/>
              <a:gd name="connsiteY40" fmla="*/ 5507747 h 6341961"/>
              <a:gd name="connsiteX41" fmla="*/ 4555580 w 8636594"/>
              <a:gd name="connsiteY41" fmla="*/ 5478687 h 6341961"/>
              <a:gd name="connsiteX42" fmla="*/ 4587347 w 8636594"/>
              <a:gd name="connsiteY42" fmla="*/ 5449380 h 6341961"/>
              <a:gd name="connsiteX43" fmla="*/ 4618793 w 8636594"/>
              <a:gd name="connsiteY43" fmla="*/ 5419830 h 6341961"/>
              <a:gd name="connsiteX44" fmla="*/ 4649922 w 8636594"/>
              <a:gd name="connsiteY44" fmla="*/ 5390040 h 6341961"/>
              <a:gd name="connsiteX45" fmla="*/ 4680742 w 8636594"/>
              <a:gd name="connsiteY45" fmla="*/ 5360014 h 6341961"/>
              <a:gd name="connsiteX46" fmla="*/ 4711259 w 8636594"/>
              <a:gd name="connsiteY46" fmla="*/ 5329755 h 6341961"/>
              <a:gd name="connsiteX47" fmla="*/ 4741478 w 8636594"/>
              <a:gd name="connsiteY47" fmla="*/ 5299266 h 6341961"/>
              <a:gd name="connsiteX48" fmla="*/ 4771408 w 8636594"/>
              <a:gd name="connsiteY48" fmla="*/ 5268551 h 6341961"/>
              <a:gd name="connsiteX49" fmla="*/ 4801053 w 8636594"/>
              <a:gd name="connsiteY49" fmla="*/ 5237614 h 6341961"/>
              <a:gd name="connsiteX50" fmla="*/ 4830420 w 8636594"/>
              <a:gd name="connsiteY50" fmla="*/ 5206458 h 6341961"/>
              <a:gd name="connsiteX51" fmla="*/ 4859516 w 8636594"/>
              <a:gd name="connsiteY51" fmla="*/ 5175087 h 6341961"/>
              <a:gd name="connsiteX52" fmla="*/ 4888347 w 8636594"/>
              <a:gd name="connsiteY52" fmla="*/ 5143504 h 6341961"/>
              <a:gd name="connsiteX53" fmla="*/ 4916919 w 8636594"/>
              <a:gd name="connsiteY53" fmla="*/ 5111713 h 6341961"/>
              <a:gd name="connsiteX54" fmla="*/ 4945238 w 8636594"/>
              <a:gd name="connsiteY54" fmla="*/ 5079717 h 6341961"/>
              <a:gd name="connsiteX55" fmla="*/ 4973311 w 8636594"/>
              <a:gd name="connsiteY55" fmla="*/ 5047519 h 6341961"/>
              <a:gd name="connsiteX56" fmla="*/ 5001145 w 8636594"/>
              <a:gd name="connsiteY56" fmla="*/ 5015124 h 6341961"/>
              <a:gd name="connsiteX57" fmla="*/ 5028745 w 8636594"/>
              <a:gd name="connsiteY57" fmla="*/ 4982535 h 6341961"/>
              <a:gd name="connsiteX58" fmla="*/ 5056117 w 8636594"/>
              <a:gd name="connsiteY58" fmla="*/ 4949755 h 6341961"/>
              <a:gd name="connsiteX59" fmla="*/ 5083269 w 8636594"/>
              <a:gd name="connsiteY59" fmla="*/ 4916787 h 6341961"/>
              <a:gd name="connsiteX60" fmla="*/ 5110207 w 8636594"/>
              <a:gd name="connsiteY60" fmla="*/ 4883636 h 6341961"/>
              <a:gd name="connsiteX61" fmla="*/ 5136937 w 8636594"/>
              <a:gd name="connsiteY61" fmla="*/ 4850305 h 6341961"/>
              <a:gd name="connsiteX62" fmla="*/ 5163464 w 8636594"/>
              <a:gd name="connsiteY62" fmla="*/ 4816797 h 6341961"/>
              <a:gd name="connsiteX63" fmla="*/ 5215940 w 8636594"/>
              <a:gd name="connsiteY63" fmla="*/ 4749265 h 6341961"/>
              <a:gd name="connsiteX64" fmla="*/ 5267684 w 8636594"/>
              <a:gd name="connsiteY64" fmla="*/ 4681068 h 6341961"/>
              <a:gd name="connsiteX65" fmla="*/ 5318748 w 8636594"/>
              <a:gd name="connsiteY65" fmla="*/ 4612234 h 6341961"/>
              <a:gd name="connsiteX66" fmla="*/ 5369182 w 8636594"/>
              <a:gd name="connsiteY66" fmla="*/ 4542793 h 6341961"/>
              <a:gd name="connsiteX67" fmla="*/ 5419038 w 8636594"/>
              <a:gd name="connsiteY67" fmla="*/ 4472771 h 6341961"/>
              <a:gd name="connsiteX68" fmla="*/ 5468365 w 8636594"/>
              <a:gd name="connsiteY68" fmla="*/ 4402196 h 6341961"/>
              <a:gd name="connsiteX69" fmla="*/ 5517215 w 8636594"/>
              <a:gd name="connsiteY69" fmla="*/ 4331098 h 6341961"/>
              <a:gd name="connsiteX70" fmla="*/ 5565637 w 8636594"/>
              <a:gd name="connsiteY70" fmla="*/ 4259503 h 6341961"/>
              <a:gd name="connsiteX71" fmla="*/ 5613684 w 8636594"/>
              <a:gd name="connsiteY71" fmla="*/ 4187441 h 6341961"/>
              <a:gd name="connsiteX72" fmla="*/ 5685160 w 8636594"/>
              <a:gd name="connsiteY72" fmla="*/ 4078531 h 6341961"/>
              <a:gd name="connsiteX73" fmla="*/ 5756074 w 8636594"/>
              <a:gd name="connsiteY73" fmla="*/ 3968727 h 6341961"/>
              <a:gd name="connsiteX74" fmla="*/ 5873483 w 8636594"/>
              <a:gd name="connsiteY74" fmla="*/ 3783989 h 6341961"/>
              <a:gd name="connsiteX75" fmla="*/ 6203209 w 8636594"/>
              <a:gd name="connsiteY75" fmla="*/ 3258640 h 6341961"/>
              <a:gd name="connsiteX76" fmla="*/ 6299430 w 8636594"/>
              <a:gd name="connsiteY76" fmla="*/ 3107321 h 6341961"/>
              <a:gd name="connsiteX77" fmla="*/ 6372650 w 8636594"/>
              <a:gd name="connsiteY77" fmla="*/ 2993735 h 6341961"/>
              <a:gd name="connsiteX78" fmla="*/ 6453197 w 8636594"/>
              <a:gd name="connsiteY78" fmla="*/ 2869788 h 6341961"/>
              <a:gd name="connsiteX79" fmla="*/ 6564167 w 8636594"/>
              <a:gd name="connsiteY79" fmla="*/ 2696807 h 6341961"/>
              <a:gd name="connsiteX80" fmla="*/ 6976233 w 8636594"/>
              <a:gd name="connsiteY80" fmla="*/ 2045274 h 6341961"/>
              <a:gd name="connsiteX81" fmla="*/ 7086755 w 8636594"/>
              <a:gd name="connsiteY81" fmla="*/ 1872743 h 6341961"/>
              <a:gd name="connsiteX82" fmla="*/ 7170279 w 8636594"/>
              <a:gd name="connsiteY82" fmla="*/ 1744202 h 6341961"/>
              <a:gd name="connsiteX83" fmla="*/ 7226351 w 8636594"/>
              <a:gd name="connsiteY83" fmla="*/ 1659017 h 6341961"/>
              <a:gd name="connsiteX84" fmla="*/ 7282789 w 8636594"/>
              <a:gd name="connsiteY84" fmla="*/ 1574303 h 6341961"/>
              <a:gd name="connsiteX85" fmla="*/ 7339643 w 8636594"/>
              <a:gd name="connsiteY85" fmla="*/ 1490113 h 6341961"/>
              <a:gd name="connsiteX86" fmla="*/ 7396957 w 8636594"/>
              <a:gd name="connsiteY86" fmla="*/ 1406503 h 6341961"/>
              <a:gd name="connsiteX87" fmla="*/ 7454781 w 8636594"/>
              <a:gd name="connsiteY87" fmla="*/ 1323526 h 6341961"/>
              <a:gd name="connsiteX88" fmla="*/ 7513161 w 8636594"/>
              <a:gd name="connsiteY88" fmla="*/ 1241237 h 6341961"/>
              <a:gd name="connsiteX89" fmla="*/ 7572144 w 8636594"/>
              <a:gd name="connsiteY89" fmla="*/ 1159689 h 6341961"/>
              <a:gd name="connsiteX90" fmla="*/ 7601877 w 8636594"/>
              <a:gd name="connsiteY90" fmla="*/ 1119210 h 6341961"/>
              <a:gd name="connsiteX91" fmla="*/ 7631779 w 8636594"/>
              <a:gd name="connsiteY91" fmla="*/ 1078937 h 6341961"/>
              <a:gd name="connsiteX92" fmla="*/ 7661855 w 8636594"/>
              <a:gd name="connsiteY92" fmla="*/ 1038876 h 6341961"/>
              <a:gd name="connsiteX93" fmla="*/ 7692111 w 8636594"/>
              <a:gd name="connsiteY93" fmla="*/ 999035 h 6341961"/>
              <a:gd name="connsiteX94" fmla="*/ 7722554 w 8636594"/>
              <a:gd name="connsiteY94" fmla="*/ 959419 h 6341961"/>
              <a:gd name="connsiteX95" fmla="*/ 7753190 w 8636594"/>
              <a:gd name="connsiteY95" fmla="*/ 920037 h 6341961"/>
              <a:gd name="connsiteX96" fmla="*/ 7784023 w 8636594"/>
              <a:gd name="connsiteY96" fmla="*/ 880894 h 6341961"/>
              <a:gd name="connsiteX97" fmla="*/ 7815061 w 8636594"/>
              <a:gd name="connsiteY97" fmla="*/ 841997 h 6341961"/>
              <a:gd name="connsiteX98" fmla="*/ 7846308 w 8636594"/>
              <a:gd name="connsiteY98" fmla="*/ 803354 h 6341961"/>
              <a:gd name="connsiteX99" fmla="*/ 7877772 w 8636594"/>
              <a:gd name="connsiteY99" fmla="*/ 764970 h 6341961"/>
              <a:gd name="connsiteX100" fmla="*/ 7909458 w 8636594"/>
              <a:gd name="connsiteY100" fmla="*/ 726853 h 6341961"/>
              <a:gd name="connsiteX101" fmla="*/ 7941371 w 8636594"/>
              <a:gd name="connsiteY101" fmla="*/ 689010 h 6341961"/>
              <a:gd name="connsiteX102" fmla="*/ 7973518 w 8636594"/>
              <a:gd name="connsiteY102" fmla="*/ 651447 h 6341961"/>
              <a:gd name="connsiteX103" fmla="*/ 8005905 w 8636594"/>
              <a:gd name="connsiteY103" fmla="*/ 614171 h 6341961"/>
              <a:gd name="connsiteX104" fmla="*/ 8038538 w 8636594"/>
              <a:gd name="connsiteY104" fmla="*/ 577189 h 6341961"/>
              <a:gd name="connsiteX105" fmla="*/ 8071421 w 8636594"/>
              <a:gd name="connsiteY105" fmla="*/ 540507 h 6341961"/>
              <a:gd name="connsiteX106" fmla="*/ 8104563 w 8636594"/>
              <a:gd name="connsiteY106" fmla="*/ 504132 h 6341961"/>
              <a:gd name="connsiteX107" fmla="*/ 8137967 w 8636594"/>
              <a:gd name="connsiteY107" fmla="*/ 468072 h 6341961"/>
              <a:gd name="connsiteX108" fmla="*/ 8171641 w 8636594"/>
              <a:gd name="connsiteY108" fmla="*/ 432332 h 6341961"/>
              <a:gd name="connsiteX109" fmla="*/ 8205590 w 8636594"/>
              <a:gd name="connsiteY109" fmla="*/ 396920 h 6341961"/>
              <a:gd name="connsiteX110" fmla="*/ 8239820 w 8636594"/>
              <a:gd name="connsiteY110" fmla="*/ 361843 h 6341961"/>
              <a:gd name="connsiteX111" fmla="*/ 8274337 w 8636594"/>
              <a:gd name="connsiteY111" fmla="*/ 327107 h 6341961"/>
              <a:gd name="connsiteX112" fmla="*/ 8309147 w 8636594"/>
              <a:gd name="connsiteY112" fmla="*/ 292718 h 6341961"/>
              <a:gd name="connsiteX113" fmla="*/ 8344256 w 8636594"/>
              <a:gd name="connsiteY113" fmla="*/ 258685 h 6341961"/>
              <a:gd name="connsiteX114" fmla="*/ 8379669 w 8636594"/>
              <a:gd name="connsiteY114" fmla="*/ 225013 h 6341961"/>
              <a:gd name="connsiteX115" fmla="*/ 8415394 w 8636594"/>
              <a:gd name="connsiteY115" fmla="*/ 191709 h 6341961"/>
              <a:gd name="connsiteX116" fmla="*/ 8451434 w 8636594"/>
              <a:gd name="connsiteY116" fmla="*/ 158780 h 6341961"/>
              <a:gd name="connsiteX117" fmla="*/ 8487798 w 8636594"/>
              <a:gd name="connsiteY117" fmla="*/ 126233 h 6341961"/>
              <a:gd name="connsiteX118" fmla="*/ 8524489 w 8636594"/>
              <a:gd name="connsiteY118" fmla="*/ 94075 h 6341961"/>
              <a:gd name="connsiteX119" fmla="*/ 8561515 w 8636594"/>
              <a:gd name="connsiteY119" fmla="*/ 62312 h 6341961"/>
              <a:gd name="connsiteX120" fmla="*/ 8598881 w 8636594"/>
              <a:gd name="connsiteY120" fmla="*/ 30951 h 6341961"/>
              <a:gd name="connsiteX121" fmla="*/ 8636594 w 8636594"/>
              <a:gd name="connsiteY121" fmla="*/ 0 h 6341961"/>
              <a:gd name="connsiteX0" fmla="*/ 8636594 w 8636594"/>
              <a:gd name="connsiteY0" fmla="*/ 0 h 6323757"/>
              <a:gd name="connsiteX1" fmla="*/ 5293 w 8636594"/>
              <a:gd name="connsiteY1" fmla="*/ 0 h 6323757"/>
              <a:gd name="connsiteX2" fmla="*/ 0 w 8636594"/>
              <a:gd name="connsiteY2" fmla="*/ 5587843 h 6323757"/>
              <a:gd name="connsiteX3" fmla="*/ 1594033 w 8636594"/>
              <a:gd name="connsiteY3" fmla="*/ 5600057 h 6323757"/>
              <a:gd name="connsiteX4" fmla="*/ 1686068 w 8636594"/>
              <a:gd name="connsiteY4" fmla="*/ 5599745 h 6323757"/>
              <a:gd name="connsiteX5" fmla="*/ 3191491 w 8636594"/>
              <a:gd name="connsiteY5" fmla="*/ 6323757 h 6323757"/>
              <a:gd name="connsiteX6" fmla="*/ 3238528 w 8636594"/>
              <a:gd name="connsiteY6" fmla="*/ 6305184 h 6323757"/>
              <a:gd name="connsiteX7" fmla="*/ 3285021 w 8636594"/>
              <a:gd name="connsiteY7" fmla="*/ 6286245 h 6323757"/>
              <a:gd name="connsiteX8" fmla="*/ 3330977 w 8636594"/>
              <a:gd name="connsiteY8" fmla="*/ 6266942 h 6323757"/>
              <a:gd name="connsiteX9" fmla="*/ 3376401 w 8636594"/>
              <a:gd name="connsiteY9" fmla="*/ 6247281 h 6323757"/>
              <a:gd name="connsiteX10" fmla="*/ 3421300 w 8636594"/>
              <a:gd name="connsiteY10" fmla="*/ 6227263 h 6323757"/>
              <a:gd name="connsiteX11" fmla="*/ 3465680 w 8636594"/>
              <a:gd name="connsiteY11" fmla="*/ 6206893 h 6323757"/>
              <a:gd name="connsiteX12" fmla="*/ 3509548 w 8636594"/>
              <a:gd name="connsiteY12" fmla="*/ 6186174 h 6323757"/>
              <a:gd name="connsiteX13" fmla="*/ 3552910 w 8636594"/>
              <a:gd name="connsiteY13" fmla="*/ 6165110 h 6323757"/>
              <a:gd name="connsiteX14" fmla="*/ 3595773 w 8636594"/>
              <a:gd name="connsiteY14" fmla="*/ 6143704 h 6323757"/>
              <a:gd name="connsiteX15" fmla="*/ 3638142 w 8636594"/>
              <a:gd name="connsiteY15" fmla="*/ 6121960 h 6323757"/>
              <a:gd name="connsiteX16" fmla="*/ 3680024 w 8636594"/>
              <a:gd name="connsiteY16" fmla="*/ 6099881 h 6323757"/>
              <a:gd name="connsiteX17" fmla="*/ 3721426 w 8636594"/>
              <a:gd name="connsiteY17" fmla="*/ 6077471 h 6323757"/>
              <a:gd name="connsiteX18" fmla="*/ 3762353 w 8636594"/>
              <a:gd name="connsiteY18" fmla="*/ 6054733 h 6323757"/>
              <a:gd name="connsiteX19" fmla="*/ 3802812 w 8636594"/>
              <a:gd name="connsiteY19" fmla="*/ 6031671 h 6323757"/>
              <a:gd name="connsiteX20" fmla="*/ 3842810 w 8636594"/>
              <a:gd name="connsiteY20" fmla="*/ 6008288 h 6323757"/>
              <a:gd name="connsiteX21" fmla="*/ 3882352 w 8636594"/>
              <a:gd name="connsiteY21" fmla="*/ 5984588 h 6323757"/>
              <a:gd name="connsiteX22" fmla="*/ 3921445 w 8636594"/>
              <a:gd name="connsiteY22" fmla="*/ 5960574 h 6323757"/>
              <a:gd name="connsiteX23" fmla="*/ 3960096 w 8636594"/>
              <a:gd name="connsiteY23" fmla="*/ 5936250 h 6323757"/>
              <a:gd name="connsiteX24" fmla="*/ 3998311 w 8636594"/>
              <a:gd name="connsiteY24" fmla="*/ 5911619 h 6323757"/>
              <a:gd name="connsiteX25" fmla="*/ 4036095 w 8636594"/>
              <a:gd name="connsiteY25" fmla="*/ 5886685 h 6323757"/>
              <a:gd name="connsiteX26" fmla="*/ 4073456 w 8636594"/>
              <a:gd name="connsiteY26" fmla="*/ 5861452 h 6323757"/>
              <a:gd name="connsiteX27" fmla="*/ 4110400 w 8636594"/>
              <a:gd name="connsiteY27" fmla="*/ 5835922 h 6323757"/>
              <a:gd name="connsiteX28" fmla="*/ 4146933 w 8636594"/>
              <a:gd name="connsiteY28" fmla="*/ 5810100 h 6323757"/>
              <a:gd name="connsiteX29" fmla="*/ 4183061 w 8636594"/>
              <a:gd name="connsiteY29" fmla="*/ 5783988 h 6323757"/>
              <a:gd name="connsiteX30" fmla="*/ 4218791 w 8636594"/>
              <a:gd name="connsiteY30" fmla="*/ 5757591 h 6323757"/>
              <a:gd name="connsiteX31" fmla="*/ 4254129 w 8636594"/>
              <a:gd name="connsiteY31" fmla="*/ 5730912 h 6323757"/>
              <a:gd name="connsiteX32" fmla="*/ 4289081 w 8636594"/>
              <a:gd name="connsiteY32" fmla="*/ 5703955 h 6323757"/>
              <a:gd name="connsiteX33" fmla="*/ 4323654 w 8636594"/>
              <a:gd name="connsiteY33" fmla="*/ 5676722 h 6323757"/>
              <a:gd name="connsiteX34" fmla="*/ 4357854 w 8636594"/>
              <a:gd name="connsiteY34" fmla="*/ 5649218 h 6323757"/>
              <a:gd name="connsiteX35" fmla="*/ 4391688 w 8636594"/>
              <a:gd name="connsiteY35" fmla="*/ 5621446 h 6323757"/>
              <a:gd name="connsiteX36" fmla="*/ 4425162 w 8636594"/>
              <a:gd name="connsiteY36" fmla="*/ 5593409 h 6323757"/>
              <a:gd name="connsiteX37" fmla="*/ 4458281 w 8636594"/>
              <a:gd name="connsiteY37" fmla="*/ 5565111 h 6323757"/>
              <a:gd name="connsiteX38" fmla="*/ 4491053 w 8636594"/>
              <a:gd name="connsiteY38" fmla="*/ 5536556 h 6323757"/>
              <a:gd name="connsiteX39" fmla="*/ 4523484 w 8636594"/>
              <a:gd name="connsiteY39" fmla="*/ 5507747 h 6323757"/>
              <a:gd name="connsiteX40" fmla="*/ 4555580 w 8636594"/>
              <a:gd name="connsiteY40" fmla="*/ 5478687 h 6323757"/>
              <a:gd name="connsiteX41" fmla="*/ 4587347 w 8636594"/>
              <a:gd name="connsiteY41" fmla="*/ 5449380 h 6323757"/>
              <a:gd name="connsiteX42" fmla="*/ 4618793 w 8636594"/>
              <a:gd name="connsiteY42" fmla="*/ 5419830 h 6323757"/>
              <a:gd name="connsiteX43" fmla="*/ 4649922 w 8636594"/>
              <a:gd name="connsiteY43" fmla="*/ 5390040 h 6323757"/>
              <a:gd name="connsiteX44" fmla="*/ 4680742 w 8636594"/>
              <a:gd name="connsiteY44" fmla="*/ 5360014 h 6323757"/>
              <a:gd name="connsiteX45" fmla="*/ 4711259 w 8636594"/>
              <a:gd name="connsiteY45" fmla="*/ 5329755 h 6323757"/>
              <a:gd name="connsiteX46" fmla="*/ 4741478 w 8636594"/>
              <a:gd name="connsiteY46" fmla="*/ 5299266 h 6323757"/>
              <a:gd name="connsiteX47" fmla="*/ 4771408 w 8636594"/>
              <a:gd name="connsiteY47" fmla="*/ 5268551 h 6323757"/>
              <a:gd name="connsiteX48" fmla="*/ 4801053 w 8636594"/>
              <a:gd name="connsiteY48" fmla="*/ 5237614 h 6323757"/>
              <a:gd name="connsiteX49" fmla="*/ 4830420 w 8636594"/>
              <a:gd name="connsiteY49" fmla="*/ 5206458 h 6323757"/>
              <a:gd name="connsiteX50" fmla="*/ 4859516 w 8636594"/>
              <a:gd name="connsiteY50" fmla="*/ 5175087 h 6323757"/>
              <a:gd name="connsiteX51" fmla="*/ 4888347 w 8636594"/>
              <a:gd name="connsiteY51" fmla="*/ 5143504 h 6323757"/>
              <a:gd name="connsiteX52" fmla="*/ 4916919 w 8636594"/>
              <a:gd name="connsiteY52" fmla="*/ 5111713 h 6323757"/>
              <a:gd name="connsiteX53" fmla="*/ 4945238 w 8636594"/>
              <a:gd name="connsiteY53" fmla="*/ 5079717 h 6323757"/>
              <a:gd name="connsiteX54" fmla="*/ 4973311 w 8636594"/>
              <a:gd name="connsiteY54" fmla="*/ 5047519 h 6323757"/>
              <a:gd name="connsiteX55" fmla="*/ 5001145 w 8636594"/>
              <a:gd name="connsiteY55" fmla="*/ 5015124 h 6323757"/>
              <a:gd name="connsiteX56" fmla="*/ 5028745 w 8636594"/>
              <a:gd name="connsiteY56" fmla="*/ 4982535 h 6323757"/>
              <a:gd name="connsiteX57" fmla="*/ 5056117 w 8636594"/>
              <a:gd name="connsiteY57" fmla="*/ 4949755 h 6323757"/>
              <a:gd name="connsiteX58" fmla="*/ 5083269 w 8636594"/>
              <a:gd name="connsiteY58" fmla="*/ 4916787 h 6323757"/>
              <a:gd name="connsiteX59" fmla="*/ 5110207 w 8636594"/>
              <a:gd name="connsiteY59" fmla="*/ 4883636 h 6323757"/>
              <a:gd name="connsiteX60" fmla="*/ 5136937 w 8636594"/>
              <a:gd name="connsiteY60" fmla="*/ 4850305 h 6323757"/>
              <a:gd name="connsiteX61" fmla="*/ 5163464 w 8636594"/>
              <a:gd name="connsiteY61" fmla="*/ 4816797 h 6323757"/>
              <a:gd name="connsiteX62" fmla="*/ 5215940 w 8636594"/>
              <a:gd name="connsiteY62" fmla="*/ 4749265 h 6323757"/>
              <a:gd name="connsiteX63" fmla="*/ 5267684 w 8636594"/>
              <a:gd name="connsiteY63" fmla="*/ 4681068 h 6323757"/>
              <a:gd name="connsiteX64" fmla="*/ 5318748 w 8636594"/>
              <a:gd name="connsiteY64" fmla="*/ 4612234 h 6323757"/>
              <a:gd name="connsiteX65" fmla="*/ 5369182 w 8636594"/>
              <a:gd name="connsiteY65" fmla="*/ 4542793 h 6323757"/>
              <a:gd name="connsiteX66" fmla="*/ 5419038 w 8636594"/>
              <a:gd name="connsiteY66" fmla="*/ 4472771 h 6323757"/>
              <a:gd name="connsiteX67" fmla="*/ 5468365 w 8636594"/>
              <a:gd name="connsiteY67" fmla="*/ 4402196 h 6323757"/>
              <a:gd name="connsiteX68" fmla="*/ 5517215 w 8636594"/>
              <a:gd name="connsiteY68" fmla="*/ 4331098 h 6323757"/>
              <a:gd name="connsiteX69" fmla="*/ 5565637 w 8636594"/>
              <a:gd name="connsiteY69" fmla="*/ 4259503 h 6323757"/>
              <a:gd name="connsiteX70" fmla="*/ 5613684 w 8636594"/>
              <a:gd name="connsiteY70" fmla="*/ 4187441 h 6323757"/>
              <a:gd name="connsiteX71" fmla="*/ 5685160 w 8636594"/>
              <a:gd name="connsiteY71" fmla="*/ 4078531 h 6323757"/>
              <a:gd name="connsiteX72" fmla="*/ 5756074 w 8636594"/>
              <a:gd name="connsiteY72" fmla="*/ 3968727 h 6323757"/>
              <a:gd name="connsiteX73" fmla="*/ 5873483 w 8636594"/>
              <a:gd name="connsiteY73" fmla="*/ 3783989 h 6323757"/>
              <a:gd name="connsiteX74" fmla="*/ 6203209 w 8636594"/>
              <a:gd name="connsiteY74" fmla="*/ 3258640 h 6323757"/>
              <a:gd name="connsiteX75" fmla="*/ 6299430 w 8636594"/>
              <a:gd name="connsiteY75" fmla="*/ 3107321 h 6323757"/>
              <a:gd name="connsiteX76" fmla="*/ 6372650 w 8636594"/>
              <a:gd name="connsiteY76" fmla="*/ 2993735 h 6323757"/>
              <a:gd name="connsiteX77" fmla="*/ 6453197 w 8636594"/>
              <a:gd name="connsiteY77" fmla="*/ 2869788 h 6323757"/>
              <a:gd name="connsiteX78" fmla="*/ 6564167 w 8636594"/>
              <a:gd name="connsiteY78" fmla="*/ 2696807 h 6323757"/>
              <a:gd name="connsiteX79" fmla="*/ 6976233 w 8636594"/>
              <a:gd name="connsiteY79" fmla="*/ 2045274 h 6323757"/>
              <a:gd name="connsiteX80" fmla="*/ 7086755 w 8636594"/>
              <a:gd name="connsiteY80" fmla="*/ 1872743 h 6323757"/>
              <a:gd name="connsiteX81" fmla="*/ 7170279 w 8636594"/>
              <a:gd name="connsiteY81" fmla="*/ 1744202 h 6323757"/>
              <a:gd name="connsiteX82" fmla="*/ 7226351 w 8636594"/>
              <a:gd name="connsiteY82" fmla="*/ 1659017 h 6323757"/>
              <a:gd name="connsiteX83" fmla="*/ 7282789 w 8636594"/>
              <a:gd name="connsiteY83" fmla="*/ 1574303 h 6323757"/>
              <a:gd name="connsiteX84" fmla="*/ 7339643 w 8636594"/>
              <a:gd name="connsiteY84" fmla="*/ 1490113 h 6323757"/>
              <a:gd name="connsiteX85" fmla="*/ 7396957 w 8636594"/>
              <a:gd name="connsiteY85" fmla="*/ 1406503 h 6323757"/>
              <a:gd name="connsiteX86" fmla="*/ 7454781 w 8636594"/>
              <a:gd name="connsiteY86" fmla="*/ 1323526 h 6323757"/>
              <a:gd name="connsiteX87" fmla="*/ 7513161 w 8636594"/>
              <a:gd name="connsiteY87" fmla="*/ 1241237 h 6323757"/>
              <a:gd name="connsiteX88" fmla="*/ 7572144 w 8636594"/>
              <a:gd name="connsiteY88" fmla="*/ 1159689 h 6323757"/>
              <a:gd name="connsiteX89" fmla="*/ 7601877 w 8636594"/>
              <a:gd name="connsiteY89" fmla="*/ 1119210 h 6323757"/>
              <a:gd name="connsiteX90" fmla="*/ 7631779 w 8636594"/>
              <a:gd name="connsiteY90" fmla="*/ 1078937 h 6323757"/>
              <a:gd name="connsiteX91" fmla="*/ 7661855 w 8636594"/>
              <a:gd name="connsiteY91" fmla="*/ 1038876 h 6323757"/>
              <a:gd name="connsiteX92" fmla="*/ 7692111 w 8636594"/>
              <a:gd name="connsiteY92" fmla="*/ 999035 h 6323757"/>
              <a:gd name="connsiteX93" fmla="*/ 7722554 w 8636594"/>
              <a:gd name="connsiteY93" fmla="*/ 959419 h 6323757"/>
              <a:gd name="connsiteX94" fmla="*/ 7753190 w 8636594"/>
              <a:gd name="connsiteY94" fmla="*/ 920037 h 6323757"/>
              <a:gd name="connsiteX95" fmla="*/ 7784023 w 8636594"/>
              <a:gd name="connsiteY95" fmla="*/ 880894 h 6323757"/>
              <a:gd name="connsiteX96" fmla="*/ 7815061 w 8636594"/>
              <a:gd name="connsiteY96" fmla="*/ 841997 h 6323757"/>
              <a:gd name="connsiteX97" fmla="*/ 7846308 w 8636594"/>
              <a:gd name="connsiteY97" fmla="*/ 803354 h 6323757"/>
              <a:gd name="connsiteX98" fmla="*/ 7877772 w 8636594"/>
              <a:gd name="connsiteY98" fmla="*/ 764970 h 6323757"/>
              <a:gd name="connsiteX99" fmla="*/ 7909458 w 8636594"/>
              <a:gd name="connsiteY99" fmla="*/ 726853 h 6323757"/>
              <a:gd name="connsiteX100" fmla="*/ 7941371 w 8636594"/>
              <a:gd name="connsiteY100" fmla="*/ 689010 h 6323757"/>
              <a:gd name="connsiteX101" fmla="*/ 7973518 w 8636594"/>
              <a:gd name="connsiteY101" fmla="*/ 651447 h 6323757"/>
              <a:gd name="connsiteX102" fmla="*/ 8005905 w 8636594"/>
              <a:gd name="connsiteY102" fmla="*/ 614171 h 6323757"/>
              <a:gd name="connsiteX103" fmla="*/ 8038538 w 8636594"/>
              <a:gd name="connsiteY103" fmla="*/ 577189 h 6323757"/>
              <a:gd name="connsiteX104" fmla="*/ 8071421 w 8636594"/>
              <a:gd name="connsiteY104" fmla="*/ 540507 h 6323757"/>
              <a:gd name="connsiteX105" fmla="*/ 8104563 w 8636594"/>
              <a:gd name="connsiteY105" fmla="*/ 504132 h 6323757"/>
              <a:gd name="connsiteX106" fmla="*/ 8137967 w 8636594"/>
              <a:gd name="connsiteY106" fmla="*/ 468072 h 6323757"/>
              <a:gd name="connsiteX107" fmla="*/ 8171641 w 8636594"/>
              <a:gd name="connsiteY107" fmla="*/ 432332 h 6323757"/>
              <a:gd name="connsiteX108" fmla="*/ 8205590 w 8636594"/>
              <a:gd name="connsiteY108" fmla="*/ 396920 h 6323757"/>
              <a:gd name="connsiteX109" fmla="*/ 8239820 w 8636594"/>
              <a:gd name="connsiteY109" fmla="*/ 361843 h 6323757"/>
              <a:gd name="connsiteX110" fmla="*/ 8274337 w 8636594"/>
              <a:gd name="connsiteY110" fmla="*/ 327107 h 6323757"/>
              <a:gd name="connsiteX111" fmla="*/ 8309147 w 8636594"/>
              <a:gd name="connsiteY111" fmla="*/ 292718 h 6323757"/>
              <a:gd name="connsiteX112" fmla="*/ 8344256 w 8636594"/>
              <a:gd name="connsiteY112" fmla="*/ 258685 h 6323757"/>
              <a:gd name="connsiteX113" fmla="*/ 8379669 w 8636594"/>
              <a:gd name="connsiteY113" fmla="*/ 225013 h 6323757"/>
              <a:gd name="connsiteX114" fmla="*/ 8415394 w 8636594"/>
              <a:gd name="connsiteY114" fmla="*/ 191709 h 6323757"/>
              <a:gd name="connsiteX115" fmla="*/ 8451434 w 8636594"/>
              <a:gd name="connsiteY115" fmla="*/ 158780 h 6323757"/>
              <a:gd name="connsiteX116" fmla="*/ 8487798 w 8636594"/>
              <a:gd name="connsiteY116" fmla="*/ 126233 h 6323757"/>
              <a:gd name="connsiteX117" fmla="*/ 8524489 w 8636594"/>
              <a:gd name="connsiteY117" fmla="*/ 94075 h 6323757"/>
              <a:gd name="connsiteX118" fmla="*/ 8561515 w 8636594"/>
              <a:gd name="connsiteY118" fmla="*/ 62312 h 6323757"/>
              <a:gd name="connsiteX119" fmla="*/ 8598881 w 8636594"/>
              <a:gd name="connsiteY119" fmla="*/ 30951 h 6323757"/>
              <a:gd name="connsiteX120" fmla="*/ 8636594 w 8636594"/>
              <a:gd name="connsiteY120" fmla="*/ 0 h 6323757"/>
              <a:gd name="connsiteX0" fmla="*/ 8636594 w 8636594"/>
              <a:gd name="connsiteY0" fmla="*/ 0 h 6305184"/>
              <a:gd name="connsiteX1" fmla="*/ 5293 w 8636594"/>
              <a:gd name="connsiteY1" fmla="*/ 0 h 6305184"/>
              <a:gd name="connsiteX2" fmla="*/ 0 w 8636594"/>
              <a:gd name="connsiteY2" fmla="*/ 5587843 h 6305184"/>
              <a:gd name="connsiteX3" fmla="*/ 1594033 w 8636594"/>
              <a:gd name="connsiteY3" fmla="*/ 5600057 h 6305184"/>
              <a:gd name="connsiteX4" fmla="*/ 1686068 w 8636594"/>
              <a:gd name="connsiteY4" fmla="*/ 5599745 h 6305184"/>
              <a:gd name="connsiteX5" fmla="*/ 3238528 w 8636594"/>
              <a:gd name="connsiteY5" fmla="*/ 6305184 h 6305184"/>
              <a:gd name="connsiteX6" fmla="*/ 3285021 w 8636594"/>
              <a:gd name="connsiteY6" fmla="*/ 6286245 h 6305184"/>
              <a:gd name="connsiteX7" fmla="*/ 3330977 w 8636594"/>
              <a:gd name="connsiteY7" fmla="*/ 6266942 h 6305184"/>
              <a:gd name="connsiteX8" fmla="*/ 3376401 w 8636594"/>
              <a:gd name="connsiteY8" fmla="*/ 6247281 h 6305184"/>
              <a:gd name="connsiteX9" fmla="*/ 3421300 w 8636594"/>
              <a:gd name="connsiteY9" fmla="*/ 6227263 h 6305184"/>
              <a:gd name="connsiteX10" fmla="*/ 3465680 w 8636594"/>
              <a:gd name="connsiteY10" fmla="*/ 6206893 h 6305184"/>
              <a:gd name="connsiteX11" fmla="*/ 3509548 w 8636594"/>
              <a:gd name="connsiteY11" fmla="*/ 6186174 h 6305184"/>
              <a:gd name="connsiteX12" fmla="*/ 3552910 w 8636594"/>
              <a:gd name="connsiteY12" fmla="*/ 6165110 h 6305184"/>
              <a:gd name="connsiteX13" fmla="*/ 3595773 w 8636594"/>
              <a:gd name="connsiteY13" fmla="*/ 6143704 h 6305184"/>
              <a:gd name="connsiteX14" fmla="*/ 3638142 w 8636594"/>
              <a:gd name="connsiteY14" fmla="*/ 6121960 h 6305184"/>
              <a:gd name="connsiteX15" fmla="*/ 3680024 w 8636594"/>
              <a:gd name="connsiteY15" fmla="*/ 6099881 h 6305184"/>
              <a:gd name="connsiteX16" fmla="*/ 3721426 w 8636594"/>
              <a:gd name="connsiteY16" fmla="*/ 6077471 h 6305184"/>
              <a:gd name="connsiteX17" fmla="*/ 3762353 w 8636594"/>
              <a:gd name="connsiteY17" fmla="*/ 6054733 h 6305184"/>
              <a:gd name="connsiteX18" fmla="*/ 3802812 w 8636594"/>
              <a:gd name="connsiteY18" fmla="*/ 6031671 h 6305184"/>
              <a:gd name="connsiteX19" fmla="*/ 3842810 w 8636594"/>
              <a:gd name="connsiteY19" fmla="*/ 6008288 h 6305184"/>
              <a:gd name="connsiteX20" fmla="*/ 3882352 w 8636594"/>
              <a:gd name="connsiteY20" fmla="*/ 5984588 h 6305184"/>
              <a:gd name="connsiteX21" fmla="*/ 3921445 w 8636594"/>
              <a:gd name="connsiteY21" fmla="*/ 5960574 h 6305184"/>
              <a:gd name="connsiteX22" fmla="*/ 3960096 w 8636594"/>
              <a:gd name="connsiteY22" fmla="*/ 5936250 h 6305184"/>
              <a:gd name="connsiteX23" fmla="*/ 3998311 w 8636594"/>
              <a:gd name="connsiteY23" fmla="*/ 5911619 h 6305184"/>
              <a:gd name="connsiteX24" fmla="*/ 4036095 w 8636594"/>
              <a:gd name="connsiteY24" fmla="*/ 5886685 h 6305184"/>
              <a:gd name="connsiteX25" fmla="*/ 4073456 w 8636594"/>
              <a:gd name="connsiteY25" fmla="*/ 5861452 h 6305184"/>
              <a:gd name="connsiteX26" fmla="*/ 4110400 w 8636594"/>
              <a:gd name="connsiteY26" fmla="*/ 5835922 h 6305184"/>
              <a:gd name="connsiteX27" fmla="*/ 4146933 w 8636594"/>
              <a:gd name="connsiteY27" fmla="*/ 5810100 h 6305184"/>
              <a:gd name="connsiteX28" fmla="*/ 4183061 w 8636594"/>
              <a:gd name="connsiteY28" fmla="*/ 5783988 h 6305184"/>
              <a:gd name="connsiteX29" fmla="*/ 4218791 w 8636594"/>
              <a:gd name="connsiteY29" fmla="*/ 5757591 h 6305184"/>
              <a:gd name="connsiteX30" fmla="*/ 4254129 w 8636594"/>
              <a:gd name="connsiteY30" fmla="*/ 5730912 h 6305184"/>
              <a:gd name="connsiteX31" fmla="*/ 4289081 w 8636594"/>
              <a:gd name="connsiteY31" fmla="*/ 5703955 h 6305184"/>
              <a:gd name="connsiteX32" fmla="*/ 4323654 w 8636594"/>
              <a:gd name="connsiteY32" fmla="*/ 5676722 h 6305184"/>
              <a:gd name="connsiteX33" fmla="*/ 4357854 w 8636594"/>
              <a:gd name="connsiteY33" fmla="*/ 5649218 h 6305184"/>
              <a:gd name="connsiteX34" fmla="*/ 4391688 w 8636594"/>
              <a:gd name="connsiteY34" fmla="*/ 5621446 h 6305184"/>
              <a:gd name="connsiteX35" fmla="*/ 4425162 w 8636594"/>
              <a:gd name="connsiteY35" fmla="*/ 5593409 h 6305184"/>
              <a:gd name="connsiteX36" fmla="*/ 4458281 w 8636594"/>
              <a:gd name="connsiteY36" fmla="*/ 5565111 h 6305184"/>
              <a:gd name="connsiteX37" fmla="*/ 4491053 w 8636594"/>
              <a:gd name="connsiteY37" fmla="*/ 5536556 h 6305184"/>
              <a:gd name="connsiteX38" fmla="*/ 4523484 w 8636594"/>
              <a:gd name="connsiteY38" fmla="*/ 5507747 h 6305184"/>
              <a:gd name="connsiteX39" fmla="*/ 4555580 w 8636594"/>
              <a:gd name="connsiteY39" fmla="*/ 5478687 h 6305184"/>
              <a:gd name="connsiteX40" fmla="*/ 4587347 w 8636594"/>
              <a:gd name="connsiteY40" fmla="*/ 5449380 h 6305184"/>
              <a:gd name="connsiteX41" fmla="*/ 4618793 w 8636594"/>
              <a:gd name="connsiteY41" fmla="*/ 5419830 h 6305184"/>
              <a:gd name="connsiteX42" fmla="*/ 4649922 w 8636594"/>
              <a:gd name="connsiteY42" fmla="*/ 5390040 h 6305184"/>
              <a:gd name="connsiteX43" fmla="*/ 4680742 w 8636594"/>
              <a:gd name="connsiteY43" fmla="*/ 5360014 h 6305184"/>
              <a:gd name="connsiteX44" fmla="*/ 4711259 w 8636594"/>
              <a:gd name="connsiteY44" fmla="*/ 5329755 h 6305184"/>
              <a:gd name="connsiteX45" fmla="*/ 4741478 w 8636594"/>
              <a:gd name="connsiteY45" fmla="*/ 5299266 h 6305184"/>
              <a:gd name="connsiteX46" fmla="*/ 4771408 w 8636594"/>
              <a:gd name="connsiteY46" fmla="*/ 5268551 h 6305184"/>
              <a:gd name="connsiteX47" fmla="*/ 4801053 w 8636594"/>
              <a:gd name="connsiteY47" fmla="*/ 5237614 h 6305184"/>
              <a:gd name="connsiteX48" fmla="*/ 4830420 w 8636594"/>
              <a:gd name="connsiteY48" fmla="*/ 5206458 h 6305184"/>
              <a:gd name="connsiteX49" fmla="*/ 4859516 w 8636594"/>
              <a:gd name="connsiteY49" fmla="*/ 5175087 h 6305184"/>
              <a:gd name="connsiteX50" fmla="*/ 4888347 w 8636594"/>
              <a:gd name="connsiteY50" fmla="*/ 5143504 h 6305184"/>
              <a:gd name="connsiteX51" fmla="*/ 4916919 w 8636594"/>
              <a:gd name="connsiteY51" fmla="*/ 5111713 h 6305184"/>
              <a:gd name="connsiteX52" fmla="*/ 4945238 w 8636594"/>
              <a:gd name="connsiteY52" fmla="*/ 5079717 h 6305184"/>
              <a:gd name="connsiteX53" fmla="*/ 4973311 w 8636594"/>
              <a:gd name="connsiteY53" fmla="*/ 5047519 h 6305184"/>
              <a:gd name="connsiteX54" fmla="*/ 5001145 w 8636594"/>
              <a:gd name="connsiteY54" fmla="*/ 5015124 h 6305184"/>
              <a:gd name="connsiteX55" fmla="*/ 5028745 w 8636594"/>
              <a:gd name="connsiteY55" fmla="*/ 4982535 h 6305184"/>
              <a:gd name="connsiteX56" fmla="*/ 5056117 w 8636594"/>
              <a:gd name="connsiteY56" fmla="*/ 4949755 h 6305184"/>
              <a:gd name="connsiteX57" fmla="*/ 5083269 w 8636594"/>
              <a:gd name="connsiteY57" fmla="*/ 4916787 h 6305184"/>
              <a:gd name="connsiteX58" fmla="*/ 5110207 w 8636594"/>
              <a:gd name="connsiteY58" fmla="*/ 4883636 h 6305184"/>
              <a:gd name="connsiteX59" fmla="*/ 5136937 w 8636594"/>
              <a:gd name="connsiteY59" fmla="*/ 4850305 h 6305184"/>
              <a:gd name="connsiteX60" fmla="*/ 5163464 w 8636594"/>
              <a:gd name="connsiteY60" fmla="*/ 4816797 h 6305184"/>
              <a:gd name="connsiteX61" fmla="*/ 5215940 w 8636594"/>
              <a:gd name="connsiteY61" fmla="*/ 4749265 h 6305184"/>
              <a:gd name="connsiteX62" fmla="*/ 5267684 w 8636594"/>
              <a:gd name="connsiteY62" fmla="*/ 4681068 h 6305184"/>
              <a:gd name="connsiteX63" fmla="*/ 5318748 w 8636594"/>
              <a:gd name="connsiteY63" fmla="*/ 4612234 h 6305184"/>
              <a:gd name="connsiteX64" fmla="*/ 5369182 w 8636594"/>
              <a:gd name="connsiteY64" fmla="*/ 4542793 h 6305184"/>
              <a:gd name="connsiteX65" fmla="*/ 5419038 w 8636594"/>
              <a:gd name="connsiteY65" fmla="*/ 4472771 h 6305184"/>
              <a:gd name="connsiteX66" fmla="*/ 5468365 w 8636594"/>
              <a:gd name="connsiteY66" fmla="*/ 4402196 h 6305184"/>
              <a:gd name="connsiteX67" fmla="*/ 5517215 w 8636594"/>
              <a:gd name="connsiteY67" fmla="*/ 4331098 h 6305184"/>
              <a:gd name="connsiteX68" fmla="*/ 5565637 w 8636594"/>
              <a:gd name="connsiteY68" fmla="*/ 4259503 h 6305184"/>
              <a:gd name="connsiteX69" fmla="*/ 5613684 w 8636594"/>
              <a:gd name="connsiteY69" fmla="*/ 4187441 h 6305184"/>
              <a:gd name="connsiteX70" fmla="*/ 5685160 w 8636594"/>
              <a:gd name="connsiteY70" fmla="*/ 4078531 h 6305184"/>
              <a:gd name="connsiteX71" fmla="*/ 5756074 w 8636594"/>
              <a:gd name="connsiteY71" fmla="*/ 3968727 h 6305184"/>
              <a:gd name="connsiteX72" fmla="*/ 5873483 w 8636594"/>
              <a:gd name="connsiteY72" fmla="*/ 3783989 h 6305184"/>
              <a:gd name="connsiteX73" fmla="*/ 6203209 w 8636594"/>
              <a:gd name="connsiteY73" fmla="*/ 3258640 h 6305184"/>
              <a:gd name="connsiteX74" fmla="*/ 6299430 w 8636594"/>
              <a:gd name="connsiteY74" fmla="*/ 3107321 h 6305184"/>
              <a:gd name="connsiteX75" fmla="*/ 6372650 w 8636594"/>
              <a:gd name="connsiteY75" fmla="*/ 2993735 h 6305184"/>
              <a:gd name="connsiteX76" fmla="*/ 6453197 w 8636594"/>
              <a:gd name="connsiteY76" fmla="*/ 2869788 h 6305184"/>
              <a:gd name="connsiteX77" fmla="*/ 6564167 w 8636594"/>
              <a:gd name="connsiteY77" fmla="*/ 2696807 h 6305184"/>
              <a:gd name="connsiteX78" fmla="*/ 6976233 w 8636594"/>
              <a:gd name="connsiteY78" fmla="*/ 2045274 h 6305184"/>
              <a:gd name="connsiteX79" fmla="*/ 7086755 w 8636594"/>
              <a:gd name="connsiteY79" fmla="*/ 1872743 h 6305184"/>
              <a:gd name="connsiteX80" fmla="*/ 7170279 w 8636594"/>
              <a:gd name="connsiteY80" fmla="*/ 1744202 h 6305184"/>
              <a:gd name="connsiteX81" fmla="*/ 7226351 w 8636594"/>
              <a:gd name="connsiteY81" fmla="*/ 1659017 h 6305184"/>
              <a:gd name="connsiteX82" fmla="*/ 7282789 w 8636594"/>
              <a:gd name="connsiteY82" fmla="*/ 1574303 h 6305184"/>
              <a:gd name="connsiteX83" fmla="*/ 7339643 w 8636594"/>
              <a:gd name="connsiteY83" fmla="*/ 1490113 h 6305184"/>
              <a:gd name="connsiteX84" fmla="*/ 7396957 w 8636594"/>
              <a:gd name="connsiteY84" fmla="*/ 1406503 h 6305184"/>
              <a:gd name="connsiteX85" fmla="*/ 7454781 w 8636594"/>
              <a:gd name="connsiteY85" fmla="*/ 1323526 h 6305184"/>
              <a:gd name="connsiteX86" fmla="*/ 7513161 w 8636594"/>
              <a:gd name="connsiteY86" fmla="*/ 1241237 h 6305184"/>
              <a:gd name="connsiteX87" fmla="*/ 7572144 w 8636594"/>
              <a:gd name="connsiteY87" fmla="*/ 1159689 h 6305184"/>
              <a:gd name="connsiteX88" fmla="*/ 7601877 w 8636594"/>
              <a:gd name="connsiteY88" fmla="*/ 1119210 h 6305184"/>
              <a:gd name="connsiteX89" fmla="*/ 7631779 w 8636594"/>
              <a:gd name="connsiteY89" fmla="*/ 1078937 h 6305184"/>
              <a:gd name="connsiteX90" fmla="*/ 7661855 w 8636594"/>
              <a:gd name="connsiteY90" fmla="*/ 1038876 h 6305184"/>
              <a:gd name="connsiteX91" fmla="*/ 7692111 w 8636594"/>
              <a:gd name="connsiteY91" fmla="*/ 999035 h 6305184"/>
              <a:gd name="connsiteX92" fmla="*/ 7722554 w 8636594"/>
              <a:gd name="connsiteY92" fmla="*/ 959419 h 6305184"/>
              <a:gd name="connsiteX93" fmla="*/ 7753190 w 8636594"/>
              <a:gd name="connsiteY93" fmla="*/ 920037 h 6305184"/>
              <a:gd name="connsiteX94" fmla="*/ 7784023 w 8636594"/>
              <a:gd name="connsiteY94" fmla="*/ 880894 h 6305184"/>
              <a:gd name="connsiteX95" fmla="*/ 7815061 w 8636594"/>
              <a:gd name="connsiteY95" fmla="*/ 841997 h 6305184"/>
              <a:gd name="connsiteX96" fmla="*/ 7846308 w 8636594"/>
              <a:gd name="connsiteY96" fmla="*/ 803354 h 6305184"/>
              <a:gd name="connsiteX97" fmla="*/ 7877772 w 8636594"/>
              <a:gd name="connsiteY97" fmla="*/ 764970 h 6305184"/>
              <a:gd name="connsiteX98" fmla="*/ 7909458 w 8636594"/>
              <a:gd name="connsiteY98" fmla="*/ 726853 h 6305184"/>
              <a:gd name="connsiteX99" fmla="*/ 7941371 w 8636594"/>
              <a:gd name="connsiteY99" fmla="*/ 689010 h 6305184"/>
              <a:gd name="connsiteX100" fmla="*/ 7973518 w 8636594"/>
              <a:gd name="connsiteY100" fmla="*/ 651447 h 6305184"/>
              <a:gd name="connsiteX101" fmla="*/ 8005905 w 8636594"/>
              <a:gd name="connsiteY101" fmla="*/ 614171 h 6305184"/>
              <a:gd name="connsiteX102" fmla="*/ 8038538 w 8636594"/>
              <a:gd name="connsiteY102" fmla="*/ 577189 h 6305184"/>
              <a:gd name="connsiteX103" fmla="*/ 8071421 w 8636594"/>
              <a:gd name="connsiteY103" fmla="*/ 540507 h 6305184"/>
              <a:gd name="connsiteX104" fmla="*/ 8104563 w 8636594"/>
              <a:gd name="connsiteY104" fmla="*/ 504132 h 6305184"/>
              <a:gd name="connsiteX105" fmla="*/ 8137967 w 8636594"/>
              <a:gd name="connsiteY105" fmla="*/ 468072 h 6305184"/>
              <a:gd name="connsiteX106" fmla="*/ 8171641 w 8636594"/>
              <a:gd name="connsiteY106" fmla="*/ 432332 h 6305184"/>
              <a:gd name="connsiteX107" fmla="*/ 8205590 w 8636594"/>
              <a:gd name="connsiteY107" fmla="*/ 396920 h 6305184"/>
              <a:gd name="connsiteX108" fmla="*/ 8239820 w 8636594"/>
              <a:gd name="connsiteY108" fmla="*/ 361843 h 6305184"/>
              <a:gd name="connsiteX109" fmla="*/ 8274337 w 8636594"/>
              <a:gd name="connsiteY109" fmla="*/ 327107 h 6305184"/>
              <a:gd name="connsiteX110" fmla="*/ 8309147 w 8636594"/>
              <a:gd name="connsiteY110" fmla="*/ 292718 h 6305184"/>
              <a:gd name="connsiteX111" fmla="*/ 8344256 w 8636594"/>
              <a:gd name="connsiteY111" fmla="*/ 258685 h 6305184"/>
              <a:gd name="connsiteX112" fmla="*/ 8379669 w 8636594"/>
              <a:gd name="connsiteY112" fmla="*/ 225013 h 6305184"/>
              <a:gd name="connsiteX113" fmla="*/ 8415394 w 8636594"/>
              <a:gd name="connsiteY113" fmla="*/ 191709 h 6305184"/>
              <a:gd name="connsiteX114" fmla="*/ 8451434 w 8636594"/>
              <a:gd name="connsiteY114" fmla="*/ 158780 h 6305184"/>
              <a:gd name="connsiteX115" fmla="*/ 8487798 w 8636594"/>
              <a:gd name="connsiteY115" fmla="*/ 126233 h 6305184"/>
              <a:gd name="connsiteX116" fmla="*/ 8524489 w 8636594"/>
              <a:gd name="connsiteY116" fmla="*/ 94075 h 6305184"/>
              <a:gd name="connsiteX117" fmla="*/ 8561515 w 8636594"/>
              <a:gd name="connsiteY117" fmla="*/ 62312 h 6305184"/>
              <a:gd name="connsiteX118" fmla="*/ 8598881 w 8636594"/>
              <a:gd name="connsiteY118" fmla="*/ 30951 h 6305184"/>
              <a:gd name="connsiteX119" fmla="*/ 8636594 w 8636594"/>
              <a:gd name="connsiteY119" fmla="*/ 0 h 6305184"/>
              <a:gd name="connsiteX0" fmla="*/ 8636594 w 8636594"/>
              <a:gd name="connsiteY0" fmla="*/ 0 h 6286245"/>
              <a:gd name="connsiteX1" fmla="*/ 5293 w 8636594"/>
              <a:gd name="connsiteY1" fmla="*/ 0 h 6286245"/>
              <a:gd name="connsiteX2" fmla="*/ 0 w 8636594"/>
              <a:gd name="connsiteY2" fmla="*/ 5587843 h 6286245"/>
              <a:gd name="connsiteX3" fmla="*/ 1594033 w 8636594"/>
              <a:gd name="connsiteY3" fmla="*/ 5600057 h 6286245"/>
              <a:gd name="connsiteX4" fmla="*/ 1686068 w 8636594"/>
              <a:gd name="connsiteY4" fmla="*/ 5599745 h 6286245"/>
              <a:gd name="connsiteX5" fmla="*/ 3285021 w 8636594"/>
              <a:gd name="connsiteY5" fmla="*/ 6286245 h 6286245"/>
              <a:gd name="connsiteX6" fmla="*/ 3330977 w 8636594"/>
              <a:gd name="connsiteY6" fmla="*/ 6266942 h 6286245"/>
              <a:gd name="connsiteX7" fmla="*/ 3376401 w 8636594"/>
              <a:gd name="connsiteY7" fmla="*/ 6247281 h 6286245"/>
              <a:gd name="connsiteX8" fmla="*/ 3421300 w 8636594"/>
              <a:gd name="connsiteY8" fmla="*/ 6227263 h 6286245"/>
              <a:gd name="connsiteX9" fmla="*/ 3465680 w 8636594"/>
              <a:gd name="connsiteY9" fmla="*/ 6206893 h 6286245"/>
              <a:gd name="connsiteX10" fmla="*/ 3509548 w 8636594"/>
              <a:gd name="connsiteY10" fmla="*/ 6186174 h 6286245"/>
              <a:gd name="connsiteX11" fmla="*/ 3552910 w 8636594"/>
              <a:gd name="connsiteY11" fmla="*/ 6165110 h 6286245"/>
              <a:gd name="connsiteX12" fmla="*/ 3595773 w 8636594"/>
              <a:gd name="connsiteY12" fmla="*/ 6143704 h 6286245"/>
              <a:gd name="connsiteX13" fmla="*/ 3638142 w 8636594"/>
              <a:gd name="connsiteY13" fmla="*/ 6121960 h 6286245"/>
              <a:gd name="connsiteX14" fmla="*/ 3680024 w 8636594"/>
              <a:gd name="connsiteY14" fmla="*/ 6099881 h 6286245"/>
              <a:gd name="connsiteX15" fmla="*/ 3721426 w 8636594"/>
              <a:gd name="connsiteY15" fmla="*/ 6077471 h 6286245"/>
              <a:gd name="connsiteX16" fmla="*/ 3762353 w 8636594"/>
              <a:gd name="connsiteY16" fmla="*/ 6054733 h 6286245"/>
              <a:gd name="connsiteX17" fmla="*/ 3802812 w 8636594"/>
              <a:gd name="connsiteY17" fmla="*/ 6031671 h 6286245"/>
              <a:gd name="connsiteX18" fmla="*/ 3842810 w 8636594"/>
              <a:gd name="connsiteY18" fmla="*/ 6008288 h 6286245"/>
              <a:gd name="connsiteX19" fmla="*/ 3882352 w 8636594"/>
              <a:gd name="connsiteY19" fmla="*/ 5984588 h 6286245"/>
              <a:gd name="connsiteX20" fmla="*/ 3921445 w 8636594"/>
              <a:gd name="connsiteY20" fmla="*/ 5960574 h 6286245"/>
              <a:gd name="connsiteX21" fmla="*/ 3960096 w 8636594"/>
              <a:gd name="connsiteY21" fmla="*/ 5936250 h 6286245"/>
              <a:gd name="connsiteX22" fmla="*/ 3998311 w 8636594"/>
              <a:gd name="connsiteY22" fmla="*/ 5911619 h 6286245"/>
              <a:gd name="connsiteX23" fmla="*/ 4036095 w 8636594"/>
              <a:gd name="connsiteY23" fmla="*/ 5886685 h 6286245"/>
              <a:gd name="connsiteX24" fmla="*/ 4073456 w 8636594"/>
              <a:gd name="connsiteY24" fmla="*/ 5861452 h 6286245"/>
              <a:gd name="connsiteX25" fmla="*/ 4110400 w 8636594"/>
              <a:gd name="connsiteY25" fmla="*/ 5835922 h 6286245"/>
              <a:gd name="connsiteX26" fmla="*/ 4146933 w 8636594"/>
              <a:gd name="connsiteY26" fmla="*/ 5810100 h 6286245"/>
              <a:gd name="connsiteX27" fmla="*/ 4183061 w 8636594"/>
              <a:gd name="connsiteY27" fmla="*/ 5783988 h 6286245"/>
              <a:gd name="connsiteX28" fmla="*/ 4218791 w 8636594"/>
              <a:gd name="connsiteY28" fmla="*/ 5757591 h 6286245"/>
              <a:gd name="connsiteX29" fmla="*/ 4254129 w 8636594"/>
              <a:gd name="connsiteY29" fmla="*/ 5730912 h 6286245"/>
              <a:gd name="connsiteX30" fmla="*/ 4289081 w 8636594"/>
              <a:gd name="connsiteY30" fmla="*/ 5703955 h 6286245"/>
              <a:gd name="connsiteX31" fmla="*/ 4323654 w 8636594"/>
              <a:gd name="connsiteY31" fmla="*/ 5676722 h 6286245"/>
              <a:gd name="connsiteX32" fmla="*/ 4357854 w 8636594"/>
              <a:gd name="connsiteY32" fmla="*/ 5649218 h 6286245"/>
              <a:gd name="connsiteX33" fmla="*/ 4391688 w 8636594"/>
              <a:gd name="connsiteY33" fmla="*/ 5621446 h 6286245"/>
              <a:gd name="connsiteX34" fmla="*/ 4425162 w 8636594"/>
              <a:gd name="connsiteY34" fmla="*/ 5593409 h 6286245"/>
              <a:gd name="connsiteX35" fmla="*/ 4458281 w 8636594"/>
              <a:gd name="connsiteY35" fmla="*/ 5565111 h 6286245"/>
              <a:gd name="connsiteX36" fmla="*/ 4491053 w 8636594"/>
              <a:gd name="connsiteY36" fmla="*/ 5536556 h 6286245"/>
              <a:gd name="connsiteX37" fmla="*/ 4523484 w 8636594"/>
              <a:gd name="connsiteY37" fmla="*/ 5507747 h 6286245"/>
              <a:gd name="connsiteX38" fmla="*/ 4555580 w 8636594"/>
              <a:gd name="connsiteY38" fmla="*/ 5478687 h 6286245"/>
              <a:gd name="connsiteX39" fmla="*/ 4587347 w 8636594"/>
              <a:gd name="connsiteY39" fmla="*/ 5449380 h 6286245"/>
              <a:gd name="connsiteX40" fmla="*/ 4618793 w 8636594"/>
              <a:gd name="connsiteY40" fmla="*/ 5419830 h 6286245"/>
              <a:gd name="connsiteX41" fmla="*/ 4649922 w 8636594"/>
              <a:gd name="connsiteY41" fmla="*/ 5390040 h 6286245"/>
              <a:gd name="connsiteX42" fmla="*/ 4680742 w 8636594"/>
              <a:gd name="connsiteY42" fmla="*/ 5360014 h 6286245"/>
              <a:gd name="connsiteX43" fmla="*/ 4711259 w 8636594"/>
              <a:gd name="connsiteY43" fmla="*/ 5329755 h 6286245"/>
              <a:gd name="connsiteX44" fmla="*/ 4741478 w 8636594"/>
              <a:gd name="connsiteY44" fmla="*/ 5299266 h 6286245"/>
              <a:gd name="connsiteX45" fmla="*/ 4771408 w 8636594"/>
              <a:gd name="connsiteY45" fmla="*/ 5268551 h 6286245"/>
              <a:gd name="connsiteX46" fmla="*/ 4801053 w 8636594"/>
              <a:gd name="connsiteY46" fmla="*/ 5237614 h 6286245"/>
              <a:gd name="connsiteX47" fmla="*/ 4830420 w 8636594"/>
              <a:gd name="connsiteY47" fmla="*/ 5206458 h 6286245"/>
              <a:gd name="connsiteX48" fmla="*/ 4859516 w 8636594"/>
              <a:gd name="connsiteY48" fmla="*/ 5175087 h 6286245"/>
              <a:gd name="connsiteX49" fmla="*/ 4888347 w 8636594"/>
              <a:gd name="connsiteY49" fmla="*/ 5143504 h 6286245"/>
              <a:gd name="connsiteX50" fmla="*/ 4916919 w 8636594"/>
              <a:gd name="connsiteY50" fmla="*/ 5111713 h 6286245"/>
              <a:gd name="connsiteX51" fmla="*/ 4945238 w 8636594"/>
              <a:gd name="connsiteY51" fmla="*/ 5079717 h 6286245"/>
              <a:gd name="connsiteX52" fmla="*/ 4973311 w 8636594"/>
              <a:gd name="connsiteY52" fmla="*/ 5047519 h 6286245"/>
              <a:gd name="connsiteX53" fmla="*/ 5001145 w 8636594"/>
              <a:gd name="connsiteY53" fmla="*/ 5015124 h 6286245"/>
              <a:gd name="connsiteX54" fmla="*/ 5028745 w 8636594"/>
              <a:gd name="connsiteY54" fmla="*/ 4982535 h 6286245"/>
              <a:gd name="connsiteX55" fmla="*/ 5056117 w 8636594"/>
              <a:gd name="connsiteY55" fmla="*/ 4949755 h 6286245"/>
              <a:gd name="connsiteX56" fmla="*/ 5083269 w 8636594"/>
              <a:gd name="connsiteY56" fmla="*/ 4916787 h 6286245"/>
              <a:gd name="connsiteX57" fmla="*/ 5110207 w 8636594"/>
              <a:gd name="connsiteY57" fmla="*/ 4883636 h 6286245"/>
              <a:gd name="connsiteX58" fmla="*/ 5136937 w 8636594"/>
              <a:gd name="connsiteY58" fmla="*/ 4850305 h 6286245"/>
              <a:gd name="connsiteX59" fmla="*/ 5163464 w 8636594"/>
              <a:gd name="connsiteY59" fmla="*/ 4816797 h 6286245"/>
              <a:gd name="connsiteX60" fmla="*/ 5215940 w 8636594"/>
              <a:gd name="connsiteY60" fmla="*/ 4749265 h 6286245"/>
              <a:gd name="connsiteX61" fmla="*/ 5267684 w 8636594"/>
              <a:gd name="connsiteY61" fmla="*/ 4681068 h 6286245"/>
              <a:gd name="connsiteX62" fmla="*/ 5318748 w 8636594"/>
              <a:gd name="connsiteY62" fmla="*/ 4612234 h 6286245"/>
              <a:gd name="connsiteX63" fmla="*/ 5369182 w 8636594"/>
              <a:gd name="connsiteY63" fmla="*/ 4542793 h 6286245"/>
              <a:gd name="connsiteX64" fmla="*/ 5419038 w 8636594"/>
              <a:gd name="connsiteY64" fmla="*/ 4472771 h 6286245"/>
              <a:gd name="connsiteX65" fmla="*/ 5468365 w 8636594"/>
              <a:gd name="connsiteY65" fmla="*/ 4402196 h 6286245"/>
              <a:gd name="connsiteX66" fmla="*/ 5517215 w 8636594"/>
              <a:gd name="connsiteY66" fmla="*/ 4331098 h 6286245"/>
              <a:gd name="connsiteX67" fmla="*/ 5565637 w 8636594"/>
              <a:gd name="connsiteY67" fmla="*/ 4259503 h 6286245"/>
              <a:gd name="connsiteX68" fmla="*/ 5613684 w 8636594"/>
              <a:gd name="connsiteY68" fmla="*/ 4187441 h 6286245"/>
              <a:gd name="connsiteX69" fmla="*/ 5685160 w 8636594"/>
              <a:gd name="connsiteY69" fmla="*/ 4078531 h 6286245"/>
              <a:gd name="connsiteX70" fmla="*/ 5756074 w 8636594"/>
              <a:gd name="connsiteY70" fmla="*/ 3968727 h 6286245"/>
              <a:gd name="connsiteX71" fmla="*/ 5873483 w 8636594"/>
              <a:gd name="connsiteY71" fmla="*/ 3783989 h 6286245"/>
              <a:gd name="connsiteX72" fmla="*/ 6203209 w 8636594"/>
              <a:gd name="connsiteY72" fmla="*/ 3258640 h 6286245"/>
              <a:gd name="connsiteX73" fmla="*/ 6299430 w 8636594"/>
              <a:gd name="connsiteY73" fmla="*/ 3107321 h 6286245"/>
              <a:gd name="connsiteX74" fmla="*/ 6372650 w 8636594"/>
              <a:gd name="connsiteY74" fmla="*/ 2993735 h 6286245"/>
              <a:gd name="connsiteX75" fmla="*/ 6453197 w 8636594"/>
              <a:gd name="connsiteY75" fmla="*/ 2869788 h 6286245"/>
              <a:gd name="connsiteX76" fmla="*/ 6564167 w 8636594"/>
              <a:gd name="connsiteY76" fmla="*/ 2696807 h 6286245"/>
              <a:gd name="connsiteX77" fmla="*/ 6976233 w 8636594"/>
              <a:gd name="connsiteY77" fmla="*/ 2045274 h 6286245"/>
              <a:gd name="connsiteX78" fmla="*/ 7086755 w 8636594"/>
              <a:gd name="connsiteY78" fmla="*/ 1872743 h 6286245"/>
              <a:gd name="connsiteX79" fmla="*/ 7170279 w 8636594"/>
              <a:gd name="connsiteY79" fmla="*/ 1744202 h 6286245"/>
              <a:gd name="connsiteX80" fmla="*/ 7226351 w 8636594"/>
              <a:gd name="connsiteY80" fmla="*/ 1659017 h 6286245"/>
              <a:gd name="connsiteX81" fmla="*/ 7282789 w 8636594"/>
              <a:gd name="connsiteY81" fmla="*/ 1574303 h 6286245"/>
              <a:gd name="connsiteX82" fmla="*/ 7339643 w 8636594"/>
              <a:gd name="connsiteY82" fmla="*/ 1490113 h 6286245"/>
              <a:gd name="connsiteX83" fmla="*/ 7396957 w 8636594"/>
              <a:gd name="connsiteY83" fmla="*/ 1406503 h 6286245"/>
              <a:gd name="connsiteX84" fmla="*/ 7454781 w 8636594"/>
              <a:gd name="connsiteY84" fmla="*/ 1323526 h 6286245"/>
              <a:gd name="connsiteX85" fmla="*/ 7513161 w 8636594"/>
              <a:gd name="connsiteY85" fmla="*/ 1241237 h 6286245"/>
              <a:gd name="connsiteX86" fmla="*/ 7572144 w 8636594"/>
              <a:gd name="connsiteY86" fmla="*/ 1159689 h 6286245"/>
              <a:gd name="connsiteX87" fmla="*/ 7601877 w 8636594"/>
              <a:gd name="connsiteY87" fmla="*/ 1119210 h 6286245"/>
              <a:gd name="connsiteX88" fmla="*/ 7631779 w 8636594"/>
              <a:gd name="connsiteY88" fmla="*/ 1078937 h 6286245"/>
              <a:gd name="connsiteX89" fmla="*/ 7661855 w 8636594"/>
              <a:gd name="connsiteY89" fmla="*/ 1038876 h 6286245"/>
              <a:gd name="connsiteX90" fmla="*/ 7692111 w 8636594"/>
              <a:gd name="connsiteY90" fmla="*/ 999035 h 6286245"/>
              <a:gd name="connsiteX91" fmla="*/ 7722554 w 8636594"/>
              <a:gd name="connsiteY91" fmla="*/ 959419 h 6286245"/>
              <a:gd name="connsiteX92" fmla="*/ 7753190 w 8636594"/>
              <a:gd name="connsiteY92" fmla="*/ 920037 h 6286245"/>
              <a:gd name="connsiteX93" fmla="*/ 7784023 w 8636594"/>
              <a:gd name="connsiteY93" fmla="*/ 880894 h 6286245"/>
              <a:gd name="connsiteX94" fmla="*/ 7815061 w 8636594"/>
              <a:gd name="connsiteY94" fmla="*/ 841997 h 6286245"/>
              <a:gd name="connsiteX95" fmla="*/ 7846308 w 8636594"/>
              <a:gd name="connsiteY95" fmla="*/ 803354 h 6286245"/>
              <a:gd name="connsiteX96" fmla="*/ 7877772 w 8636594"/>
              <a:gd name="connsiteY96" fmla="*/ 764970 h 6286245"/>
              <a:gd name="connsiteX97" fmla="*/ 7909458 w 8636594"/>
              <a:gd name="connsiteY97" fmla="*/ 726853 h 6286245"/>
              <a:gd name="connsiteX98" fmla="*/ 7941371 w 8636594"/>
              <a:gd name="connsiteY98" fmla="*/ 689010 h 6286245"/>
              <a:gd name="connsiteX99" fmla="*/ 7973518 w 8636594"/>
              <a:gd name="connsiteY99" fmla="*/ 651447 h 6286245"/>
              <a:gd name="connsiteX100" fmla="*/ 8005905 w 8636594"/>
              <a:gd name="connsiteY100" fmla="*/ 614171 h 6286245"/>
              <a:gd name="connsiteX101" fmla="*/ 8038538 w 8636594"/>
              <a:gd name="connsiteY101" fmla="*/ 577189 h 6286245"/>
              <a:gd name="connsiteX102" fmla="*/ 8071421 w 8636594"/>
              <a:gd name="connsiteY102" fmla="*/ 540507 h 6286245"/>
              <a:gd name="connsiteX103" fmla="*/ 8104563 w 8636594"/>
              <a:gd name="connsiteY103" fmla="*/ 504132 h 6286245"/>
              <a:gd name="connsiteX104" fmla="*/ 8137967 w 8636594"/>
              <a:gd name="connsiteY104" fmla="*/ 468072 h 6286245"/>
              <a:gd name="connsiteX105" fmla="*/ 8171641 w 8636594"/>
              <a:gd name="connsiteY105" fmla="*/ 432332 h 6286245"/>
              <a:gd name="connsiteX106" fmla="*/ 8205590 w 8636594"/>
              <a:gd name="connsiteY106" fmla="*/ 396920 h 6286245"/>
              <a:gd name="connsiteX107" fmla="*/ 8239820 w 8636594"/>
              <a:gd name="connsiteY107" fmla="*/ 361843 h 6286245"/>
              <a:gd name="connsiteX108" fmla="*/ 8274337 w 8636594"/>
              <a:gd name="connsiteY108" fmla="*/ 327107 h 6286245"/>
              <a:gd name="connsiteX109" fmla="*/ 8309147 w 8636594"/>
              <a:gd name="connsiteY109" fmla="*/ 292718 h 6286245"/>
              <a:gd name="connsiteX110" fmla="*/ 8344256 w 8636594"/>
              <a:gd name="connsiteY110" fmla="*/ 258685 h 6286245"/>
              <a:gd name="connsiteX111" fmla="*/ 8379669 w 8636594"/>
              <a:gd name="connsiteY111" fmla="*/ 225013 h 6286245"/>
              <a:gd name="connsiteX112" fmla="*/ 8415394 w 8636594"/>
              <a:gd name="connsiteY112" fmla="*/ 191709 h 6286245"/>
              <a:gd name="connsiteX113" fmla="*/ 8451434 w 8636594"/>
              <a:gd name="connsiteY113" fmla="*/ 158780 h 6286245"/>
              <a:gd name="connsiteX114" fmla="*/ 8487798 w 8636594"/>
              <a:gd name="connsiteY114" fmla="*/ 126233 h 6286245"/>
              <a:gd name="connsiteX115" fmla="*/ 8524489 w 8636594"/>
              <a:gd name="connsiteY115" fmla="*/ 94075 h 6286245"/>
              <a:gd name="connsiteX116" fmla="*/ 8561515 w 8636594"/>
              <a:gd name="connsiteY116" fmla="*/ 62312 h 6286245"/>
              <a:gd name="connsiteX117" fmla="*/ 8598881 w 8636594"/>
              <a:gd name="connsiteY117" fmla="*/ 30951 h 6286245"/>
              <a:gd name="connsiteX118" fmla="*/ 8636594 w 8636594"/>
              <a:gd name="connsiteY118" fmla="*/ 0 h 6286245"/>
              <a:gd name="connsiteX0" fmla="*/ 8636594 w 8636594"/>
              <a:gd name="connsiteY0" fmla="*/ 0 h 6266942"/>
              <a:gd name="connsiteX1" fmla="*/ 5293 w 8636594"/>
              <a:gd name="connsiteY1" fmla="*/ 0 h 6266942"/>
              <a:gd name="connsiteX2" fmla="*/ 0 w 8636594"/>
              <a:gd name="connsiteY2" fmla="*/ 5587843 h 6266942"/>
              <a:gd name="connsiteX3" fmla="*/ 1594033 w 8636594"/>
              <a:gd name="connsiteY3" fmla="*/ 5600057 h 6266942"/>
              <a:gd name="connsiteX4" fmla="*/ 1686068 w 8636594"/>
              <a:gd name="connsiteY4" fmla="*/ 5599745 h 6266942"/>
              <a:gd name="connsiteX5" fmla="*/ 3330977 w 8636594"/>
              <a:gd name="connsiteY5" fmla="*/ 6266942 h 6266942"/>
              <a:gd name="connsiteX6" fmla="*/ 3376401 w 8636594"/>
              <a:gd name="connsiteY6" fmla="*/ 6247281 h 6266942"/>
              <a:gd name="connsiteX7" fmla="*/ 3421300 w 8636594"/>
              <a:gd name="connsiteY7" fmla="*/ 6227263 h 6266942"/>
              <a:gd name="connsiteX8" fmla="*/ 3465680 w 8636594"/>
              <a:gd name="connsiteY8" fmla="*/ 6206893 h 6266942"/>
              <a:gd name="connsiteX9" fmla="*/ 3509548 w 8636594"/>
              <a:gd name="connsiteY9" fmla="*/ 6186174 h 6266942"/>
              <a:gd name="connsiteX10" fmla="*/ 3552910 w 8636594"/>
              <a:gd name="connsiteY10" fmla="*/ 6165110 h 6266942"/>
              <a:gd name="connsiteX11" fmla="*/ 3595773 w 8636594"/>
              <a:gd name="connsiteY11" fmla="*/ 6143704 h 6266942"/>
              <a:gd name="connsiteX12" fmla="*/ 3638142 w 8636594"/>
              <a:gd name="connsiteY12" fmla="*/ 6121960 h 6266942"/>
              <a:gd name="connsiteX13" fmla="*/ 3680024 w 8636594"/>
              <a:gd name="connsiteY13" fmla="*/ 6099881 h 6266942"/>
              <a:gd name="connsiteX14" fmla="*/ 3721426 w 8636594"/>
              <a:gd name="connsiteY14" fmla="*/ 6077471 h 6266942"/>
              <a:gd name="connsiteX15" fmla="*/ 3762353 w 8636594"/>
              <a:gd name="connsiteY15" fmla="*/ 6054733 h 6266942"/>
              <a:gd name="connsiteX16" fmla="*/ 3802812 w 8636594"/>
              <a:gd name="connsiteY16" fmla="*/ 6031671 h 6266942"/>
              <a:gd name="connsiteX17" fmla="*/ 3842810 w 8636594"/>
              <a:gd name="connsiteY17" fmla="*/ 6008288 h 6266942"/>
              <a:gd name="connsiteX18" fmla="*/ 3882352 w 8636594"/>
              <a:gd name="connsiteY18" fmla="*/ 5984588 h 6266942"/>
              <a:gd name="connsiteX19" fmla="*/ 3921445 w 8636594"/>
              <a:gd name="connsiteY19" fmla="*/ 5960574 h 6266942"/>
              <a:gd name="connsiteX20" fmla="*/ 3960096 w 8636594"/>
              <a:gd name="connsiteY20" fmla="*/ 5936250 h 6266942"/>
              <a:gd name="connsiteX21" fmla="*/ 3998311 w 8636594"/>
              <a:gd name="connsiteY21" fmla="*/ 5911619 h 6266942"/>
              <a:gd name="connsiteX22" fmla="*/ 4036095 w 8636594"/>
              <a:gd name="connsiteY22" fmla="*/ 5886685 h 6266942"/>
              <a:gd name="connsiteX23" fmla="*/ 4073456 w 8636594"/>
              <a:gd name="connsiteY23" fmla="*/ 5861452 h 6266942"/>
              <a:gd name="connsiteX24" fmla="*/ 4110400 w 8636594"/>
              <a:gd name="connsiteY24" fmla="*/ 5835922 h 6266942"/>
              <a:gd name="connsiteX25" fmla="*/ 4146933 w 8636594"/>
              <a:gd name="connsiteY25" fmla="*/ 5810100 h 6266942"/>
              <a:gd name="connsiteX26" fmla="*/ 4183061 w 8636594"/>
              <a:gd name="connsiteY26" fmla="*/ 5783988 h 6266942"/>
              <a:gd name="connsiteX27" fmla="*/ 4218791 w 8636594"/>
              <a:gd name="connsiteY27" fmla="*/ 5757591 h 6266942"/>
              <a:gd name="connsiteX28" fmla="*/ 4254129 w 8636594"/>
              <a:gd name="connsiteY28" fmla="*/ 5730912 h 6266942"/>
              <a:gd name="connsiteX29" fmla="*/ 4289081 w 8636594"/>
              <a:gd name="connsiteY29" fmla="*/ 5703955 h 6266942"/>
              <a:gd name="connsiteX30" fmla="*/ 4323654 w 8636594"/>
              <a:gd name="connsiteY30" fmla="*/ 5676722 h 6266942"/>
              <a:gd name="connsiteX31" fmla="*/ 4357854 w 8636594"/>
              <a:gd name="connsiteY31" fmla="*/ 5649218 h 6266942"/>
              <a:gd name="connsiteX32" fmla="*/ 4391688 w 8636594"/>
              <a:gd name="connsiteY32" fmla="*/ 5621446 h 6266942"/>
              <a:gd name="connsiteX33" fmla="*/ 4425162 w 8636594"/>
              <a:gd name="connsiteY33" fmla="*/ 5593409 h 6266942"/>
              <a:gd name="connsiteX34" fmla="*/ 4458281 w 8636594"/>
              <a:gd name="connsiteY34" fmla="*/ 5565111 h 6266942"/>
              <a:gd name="connsiteX35" fmla="*/ 4491053 w 8636594"/>
              <a:gd name="connsiteY35" fmla="*/ 5536556 h 6266942"/>
              <a:gd name="connsiteX36" fmla="*/ 4523484 w 8636594"/>
              <a:gd name="connsiteY36" fmla="*/ 5507747 h 6266942"/>
              <a:gd name="connsiteX37" fmla="*/ 4555580 w 8636594"/>
              <a:gd name="connsiteY37" fmla="*/ 5478687 h 6266942"/>
              <a:gd name="connsiteX38" fmla="*/ 4587347 w 8636594"/>
              <a:gd name="connsiteY38" fmla="*/ 5449380 h 6266942"/>
              <a:gd name="connsiteX39" fmla="*/ 4618793 w 8636594"/>
              <a:gd name="connsiteY39" fmla="*/ 5419830 h 6266942"/>
              <a:gd name="connsiteX40" fmla="*/ 4649922 w 8636594"/>
              <a:gd name="connsiteY40" fmla="*/ 5390040 h 6266942"/>
              <a:gd name="connsiteX41" fmla="*/ 4680742 w 8636594"/>
              <a:gd name="connsiteY41" fmla="*/ 5360014 h 6266942"/>
              <a:gd name="connsiteX42" fmla="*/ 4711259 w 8636594"/>
              <a:gd name="connsiteY42" fmla="*/ 5329755 h 6266942"/>
              <a:gd name="connsiteX43" fmla="*/ 4741478 w 8636594"/>
              <a:gd name="connsiteY43" fmla="*/ 5299266 h 6266942"/>
              <a:gd name="connsiteX44" fmla="*/ 4771408 w 8636594"/>
              <a:gd name="connsiteY44" fmla="*/ 5268551 h 6266942"/>
              <a:gd name="connsiteX45" fmla="*/ 4801053 w 8636594"/>
              <a:gd name="connsiteY45" fmla="*/ 5237614 h 6266942"/>
              <a:gd name="connsiteX46" fmla="*/ 4830420 w 8636594"/>
              <a:gd name="connsiteY46" fmla="*/ 5206458 h 6266942"/>
              <a:gd name="connsiteX47" fmla="*/ 4859516 w 8636594"/>
              <a:gd name="connsiteY47" fmla="*/ 5175087 h 6266942"/>
              <a:gd name="connsiteX48" fmla="*/ 4888347 w 8636594"/>
              <a:gd name="connsiteY48" fmla="*/ 5143504 h 6266942"/>
              <a:gd name="connsiteX49" fmla="*/ 4916919 w 8636594"/>
              <a:gd name="connsiteY49" fmla="*/ 5111713 h 6266942"/>
              <a:gd name="connsiteX50" fmla="*/ 4945238 w 8636594"/>
              <a:gd name="connsiteY50" fmla="*/ 5079717 h 6266942"/>
              <a:gd name="connsiteX51" fmla="*/ 4973311 w 8636594"/>
              <a:gd name="connsiteY51" fmla="*/ 5047519 h 6266942"/>
              <a:gd name="connsiteX52" fmla="*/ 5001145 w 8636594"/>
              <a:gd name="connsiteY52" fmla="*/ 5015124 h 6266942"/>
              <a:gd name="connsiteX53" fmla="*/ 5028745 w 8636594"/>
              <a:gd name="connsiteY53" fmla="*/ 4982535 h 6266942"/>
              <a:gd name="connsiteX54" fmla="*/ 5056117 w 8636594"/>
              <a:gd name="connsiteY54" fmla="*/ 4949755 h 6266942"/>
              <a:gd name="connsiteX55" fmla="*/ 5083269 w 8636594"/>
              <a:gd name="connsiteY55" fmla="*/ 4916787 h 6266942"/>
              <a:gd name="connsiteX56" fmla="*/ 5110207 w 8636594"/>
              <a:gd name="connsiteY56" fmla="*/ 4883636 h 6266942"/>
              <a:gd name="connsiteX57" fmla="*/ 5136937 w 8636594"/>
              <a:gd name="connsiteY57" fmla="*/ 4850305 h 6266942"/>
              <a:gd name="connsiteX58" fmla="*/ 5163464 w 8636594"/>
              <a:gd name="connsiteY58" fmla="*/ 4816797 h 6266942"/>
              <a:gd name="connsiteX59" fmla="*/ 5215940 w 8636594"/>
              <a:gd name="connsiteY59" fmla="*/ 4749265 h 6266942"/>
              <a:gd name="connsiteX60" fmla="*/ 5267684 w 8636594"/>
              <a:gd name="connsiteY60" fmla="*/ 4681068 h 6266942"/>
              <a:gd name="connsiteX61" fmla="*/ 5318748 w 8636594"/>
              <a:gd name="connsiteY61" fmla="*/ 4612234 h 6266942"/>
              <a:gd name="connsiteX62" fmla="*/ 5369182 w 8636594"/>
              <a:gd name="connsiteY62" fmla="*/ 4542793 h 6266942"/>
              <a:gd name="connsiteX63" fmla="*/ 5419038 w 8636594"/>
              <a:gd name="connsiteY63" fmla="*/ 4472771 h 6266942"/>
              <a:gd name="connsiteX64" fmla="*/ 5468365 w 8636594"/>
              <a:gd name="connsiteY64" fmla="*/ 4402196 h 6266942"/>
              <a:gd name="connsiteX65" fmla="*/ 5517215 w 8636594"/>
              <a:gd name="connsiteY65" fmla="*/ 4331098 h 6266942"/>
              <a:gd name="connsiteX66" fmla="*/ 5565637 w 8636594"/>
              <a:gd name="connsiteY66" fmla="*/ 4259503 h 6266942"/>
              <a:gd name="connsiteX67" fmla="*/ 5613684 w 8636594"/>
              <a:gd name="connsiteY67" fmla="*/ 4187441 h 6266942"/>
              <a:gd name="connsiteX68" fmla="*/ 5685160 w 8636594"/>
              <a:gd name="connsiteY68" fmla="*/ 4078531 h 6266942"/>
              <a:gd name="connsiteX69" fmla="*/ 5756074 w 8636594"/>
              <a:gd name="connsiteY69" fmla="*/ 3968727 h 6266942"/>
              <a:gd name="connsiteX70" fmla="*/ 5873483 w 8636594"/>
              <a:gd name="connsiteY70" fmla="*/ 3783989 h 6266942"/>
              <a:gd name="connsiteX71" fmla="*/ 6203209 w 8636594"/>
              <a:gd name="connsiteY71" fmla="*/ 3258640 h 6266942"/>
              <a:gd name="connsiteX72" fmla="*/ 6299430 w 8636594"/>
              <a:gd name="connsiteY72" fmla="*/ 3107321 h 6266942"/>
              <a:gd name="connsiteX73" fmla="*/ 6372650 w 8636594"/>
              <a:gd name="connsiteY73" fmla="*/ 2993735 h 6266942"/>
              <a:gd name="connsiteX74" fmla="*/ 6453197 w 8636594"/>
              <a:gd name="connsiteY74" fmla="*/ 2869788 h 6266942"/>
              <a:gd name="connsiteX75" fmla="*/ 6564167 w 8636594"/>
              <a:gd name="connsiteY75" fmla="*/ 2696807 h 6266942"/>
              <a:gd name="connsiteX76" fmla="*/ 6976233 w 8636594"/>
              <a:gd name="connsiteY76" fmla="*/ 2045274 h 6266942"/>
              <a:gd name="connsiteX77" fmla="*/ 7086755 w 8636594"/>
              <a:gd name="connsiteY77" fmla="*/ 1872743 h 6266942"/>
              <a:gd name="connsiteX78" fmla="*/ 7170279 w 8636594"/>
              <a:gd name="connsiteY78" fmla="*/ 1744202 h 6266942"/>
              <a:gd name="connsiteX79" fmla="*/ 7226351 w 8636594"/>
              <a:gd name="connsiteY79" fmla="*/ 1659017 h 6266942"/>
              <a:gd name="connsiteX80" fmla="*/ 7282789 w 8636594"/>
              <a:gd name="connsiteY80" fmla="*/ 1574303 h 6266942"/>
              <a:gd name="connsiteX81" fmla="*/ 7339643 w 8636594"/>
              <a:gd name="connsiteY81" fmla="*/ 1490113 h 6266942"/>
              <a:gd name="connsiteX82" fmla="*/ 7396957 w 8636594"/>
              <a:gd name="connsiteY82" fmla="*/ 1406503 h 6266942"/>
              <a:gd name="connsiteX83" fmla="*/ 7454781 w 8636594"/>
              <a:gd name="connsiteY83" fmla="*/ 1323526 h 6266942"/>
              <a:gd name="connsiteX84" fmla="*/ 7513161 w 8636594"/>
              <a:gd name="connsiteY84" fmla="*/ 1241237 h 6266942"/>
              <a:gd name="connsiteX85" fmla="*/ 7572144 w 8636594"/>
              <a:gd name="connsiteY85" fmla="*/ 1159689 h 6266942"/>
              <a:gd name="connsiteX86" fmla="*/ 7601877 w 8636594"/>
              <a:gd name="connsiteY86" fmla="*/ 1119210 h 6266942"/>
              <a:gd name="connsiteX87" fmla="*/ 7631779 w 8636594"/>
              <a:gd name="connsiteY87" fmla="*/ 1078937 h 6266942"/>
              <a:gd name="connsiteX88" fmla="*/ 7661855 w 8636594"/>
              <a:gd name="connsiteY88" fmla="*/ 1038876 h 6266942"/>
              <a:gd name="connsiteX89" fmla="*/ 7692111 w 8636594"/>
              <a:gd name="connsiteY89" fmla="*/ 999035 h 6266942"/>
              <a:gd name="connsiteX90" fmla="*/ 7722554 w 8636594"/>
              <a:gd name="connsiteY90" fmla="*/ 959419 h 6266942"/>
              <a:gd name="connsiteX91" fmla="*/ 7753190 w 8636594"/>
              <a:gd name="connsiteY91" fmla="*/ 920037 h 6266942"/>
              <a:gd name="connsiteX92" fmla="*/ 7784023 w 8636594"/>
              <a:gd name="connsiteY92" fmla="*/ 880894 h 6266942"/>
              <a:gd name="connsiteX93" fmla="*/ 7815061 w 8636594"/>
              <a:gd name="connsiteY93" fmla="*/ 841997 h 6266942"/>
              <a:gd name="connsiteX94" fmla="*/ 7846308 w 8636594"/>
              <a:gd name="connsiteY94" fmla="*/ 803354 h 6266942"/>
              <a:gd name="connsiteX95" fmla="*/ 7877772 w 8636594"/>
              <a:gd name="connsiteY95" fmla="*/ 764970 h 6266942"/>
              <a:gd name="connsiteX96" fmla="*/ 7909458 w 8636594"/>
              <a:gd name="connsiteY96" fmla="*/ 726853 h 6266942"/>
              <a:gd name="connsiteX97" fmla="*/ 7941371 w 8636594"/>
              <a:gd name="connsiteY97" fmla="*/ 689010 h 6266942"/>
              <a:gd name="connsiteX98" fmla="*/ 7973518 w 8636594"/>
              <a:gd name="connsiteY98" fmla="*/ 651447 h 6266942"/>
              <a:gd name="connsiteX99" fmla="*/ 8005905 w 8636594"/>
              <a:gd name="connsiteY99" fmla="*/ 614171 h 6266942"/>
              <a:gd name="connsiteX100" fmla="*/ 8038538 w 8636594"/>
              <a:gd name="connsiteY100" fmla="*/ 577189 h 6266942"/>
              <a:gd name="connsiteX101" fmla="*/ 8071421 w 8636594"/>
              <a:gd name="connsiteY101" fmla="*/ 540507 h 6266942"/>
              <a:gd name="connsiteX102" fmla="*/ 8104563 w 8636594"/>
              <a:gd name="connsiteY102" fmla="*/ 504132 h 6266942"/>
              <a:gd name="connsiteX103" fmla="*/ 8137967 w 8636594"/>
              <a:gd name="connsiteY103" fmla="*/ 468072 h 6266942"/>
              <a:gd name="connsiteX104" fmla="*/ 8171641 w 8636594"/>
              <a:gd name="connsiteY104" fmla="*/ 432332 h 6266942"/>
              <a:gd name="connsiteX105" fmla="*/ 8205590 w 8636594"/>
              <a:gd name="connsiteY105" fmla="*/ 396920 h 6266942"/>
              <a:gd name="connsiteX106" fmla="*/ 8239820 w 8636594"/>
              <a:gd name="connsiteY106" fmla="*/ 361843 h 6266942"/>
              <a:gd name="connsiteX107" fmla="*/ 8274337 w 8636594"/>
              <a:gd name="connsiteY107" fmla="*/ 327107 h 6266942"/>
              <a:gd name="connsiteX108" fmla="*/ 8309147 w 8636594"/>
              <a:gd name="connsiteY108" fmla="*/ 292718 h 6266942"/>
              <a:gd name="connsiteX109" fmla="*/ 8344256 w 8636594"/>
              <a:gd name="connsiteY109" fmla="*/ 258685 h 6266942"/>
              <a:gd name="connsiteX110" fmla="*/ 8379669 w 8636594"/>
              <a:gd name="connsiteY110" fmla="*/ 225013 h 6266942"/>
              <a:gd name="connsiteX111" fmla="*/ 8415394 w 8636594"/>
              <a:gd name="connsiteY111" fmla="*/ 191709 h 6266942"/>
              <a:gd name="connsiteX112" fmla="*/ 8451434 w 8636594"/>
              <a:gd name="connsiteY112" fmla="*/ 158780 h 6266942"/>
              <a:gd name="connsiteX113" fmla="*/ 8487798 w 8636594"/>
              <a:gd name="connsiteY113" fmla="*/ 126233 h 6266942"/>
              <a:gd name="connsiteX114" fmla="*/ 8524489 w 8636594"/>
              <a:gd name="connsiteY114" fmla="*/ 94075 h 6266942"/>
              <a:gd name="connsiteX115" fmla="*/ 8561515 w 8636594"/>
              <a:gd name="connsiteY115" fmla="*/ 62312 h 6266942"/>
              <a:gd name="connsiteX116" fmla="*/ 8598881 w 8636594"/>
              <a:gd name="connsiteY116" fmla="*/ 30951 h 6266942"/>
              <a:gd name="connsiteX117" fmla="*/ 8636594 w 8636594"/>
              <a:gd name="connsiteY117" fmla="*/ 0 h 6266942"/>
              <a:gd name="connsiteX0" fmla="*/ 8636594 w 8636594"/>
              <a:gd name="connsiteY0" fmla="*/ 0 h 6247281"/>
              <a:gd name="connsiteX1" fmla="*/ 5293 w 8636594"/>
              <a:gd name="connsiteY1" fmla="*/ 0 h 6247281"/>
              <a:gd name="connsiteX2" fmla="*/ 0 w 8636594"/>
              <a:gd name="connsiteY2" fmla="*/ 5587843 h 6247281"/>
              <a:gd name="connsiteX3" fmla="*/ 1594033 w 8636594"/>
              <a:gd name="connsiteY3" fmla="*/ 5600057 h 6247281"/>
              <a:gd name="connsiteX4" fmla="*/ 1686068 w 8636594"/>
              <a:gd name="connsiteY4" fmla="*/ 5599745 h 6247281"/>
              <a:gd name="connsiteX5" fmla="*/ 3376401 w 8636594"/>
              <a:gd name="connsiteY5" fmla="*/ 6247281 h 6247281"/>
              <a:gd name="connsiteX6" fmla="*/ 3421300 w 8636594"/>
              <a:gd name="connsiteY6" fmla="*/ 6227263 h 6247281"/>
              <a:gd name="connsiteX7" fmla="*/ 3465680 w 8636594"/>
              <a:gd name="connsiteY7" fmla="*/ 6206893 h 6247281"/>
              <a:gd name="connsiteX8" fmla="*/ 3509548 w 8636594"/>
              <a:gd name="connsiteY8" fmla="*/ 6186174 h 6247281"/>
              <a:gd name="connsiteX9" fmla="*/ 3552910 w 8636594"/>
              <a:gd name="connsiteY9" fmla="*/ 6165110 h 6247281"/>
              <a:gd name="connsiteX10" fmla="*/ 3595773 w 8636594"/>
              <a:gd name="connsiteY10" fmla="*/ 6143704 h 6247281"/>
              <a:gd name="connsiteX11" fmla="*/ 3638142 w 8636594"/>
              <a:gd name="connsiteY11" fmla="*/ 6121960 h 6247281"/>
              <a:gd name="connsiteX12" fmla="*/ 3680024 w 8636594"/>
              <a:gd name="connsiteY12" fmla="*/ 6099881 h 6247281"/>
              <a:gd name="connsiteX13" fmla="*/ 3721426 w 8636594"/>
              <a:gd name="connsiteY13" fmla="*/ 6077471 h 6247281"/>
              <a:gd name="connsiteX14" fmla="*/ 3762353 w 8636594"/>
              <a:gd name="connsiteY14" fmla="*/ 6054733 h 6247281"/>
              <a:gd name="connsiteX15" fmla="*/ 3802812 w 8636594"/>
              <a:gd name="connsiteY15" fmla="*/ 6031671 h 6247281"/>
              <a:gd name="connsiteX16" fmla="*/ 3842810 w 8636594"/>
              <a:gd name="connsiteY16" fmla="*/ 6008288 h 6247281"/>
              <a:gd name="connsiteX17" fmla="*/ 3882352 w 8636594"/>
              <a:gd name="connsiteY17" fmla="*/ 5984588 h 6247281"/>
              <a:gd name="connsiteX18" fmla="*/ 3921445 w 8636594"/>
              <a:gd name="connsiteY18" fmla="*/ 5960574 h 6247281"/>
              <a:gd name="connsiteX19" fmla="*/ 3960096 w 8636594"/>
              <a:gd name="connsiteY19" fmla="*/ 5936250 h 6247281"/>
              <a:gd name="connsiteX20" fmla="*/ 3998311 w 8636594"/>
              <a:gd name="connsiteY20" fmla="*/ 5911619 h 6247281"/>
              <a:gd name="connsiteX21" fmla="*/ 4036095 w 8636594"/>
              <a:gd name="connsiteY21" fmla="*/ 5886685 h 6247281"/>
              <a:gd name="connsiteX22" fmla="*/ 4073456 w 8636594"/>
              <a:gd name="connsiteY22" fmla="*/ 5861452 h 6247281"/>
              <a:gd name="connsiteX23" fmla="*/ 4110400 w 8636594"/>
              <a:gd name="connsiteY23" fmla="*/ 5835922 h 6247281"/>
              <a:gd name="connsiteX24" fmla="*/ 4146933 w 8636594"/>
              <a:gd name="connsiteY24" fmla="*/ 5810100 h 6247281"/>
              <a:gd name="connsiteX25" fmla="*/ 4183061 w 8636594"/>
              <a:gd name="connsiteY25" fmla="*/ 5783988 h 6247281"/>
              <a:gd name="connsiteX26" fmla="*/ 4218791 w 8636594"/>
              <a:gd name="connsiteY26" fmla="*/ 5757591 h 6247281"/>
              <a:gd name="connsiteX27" fmla="*/ 4254129 w 8636594"/>
              <a:gd name="connsiteY27" fmla="*/ 5730912 h 6247281"/>
              <a:gd name="connsiteX28" fmla="*/ 4289081 w 8636594"/>
              <a:gd name="connsiteY28" fmla="*/ 5703955 h 6247281"/>
              <a:gd name="connsiteX29" fmla="*/ 4323654 w 8636594"/>
              <a:gd name="connsiteY29" fmla="*/ 5676722 h 6247281"/>
              <a:gd name="connsiteX30" fmla="*/ 4357854 w 8636594"/>
              <a:gd name="connsiteY30" fmla="*/ 5649218 h 6247281"/>
              <a:gd name="connsiteX31" fmla="*/ 4391688 w 8636594"/>
              <a:gd name="connsiteY31" fmla="*/ 5621446 h 6247281"/>
              <a:gd name="connsiteX32" fmla="*/ 4425162 w 8636594"/>
              <a:gd name="connsiteY32" fmla="*/ 5593409 h 6247281"/>
              <a:gd name="connsiteX33" fmla="*/ 4458281 w 8636594"/>
              <a:gd name="connsiteY33" fmla="*/ 5565111 h 6247281"/>
              <a:gd name="connsiteX34" fmla="*/ 4491053 w 8636594"/>
              <a:gd name="connsiteY34" fmla="*/ 5536556 h 6247281"/>
              <a:gd name="connsiteX35" fmla="*/ 4523484 w 8636594"/>
              <a:gd name="connsiteY35" fmla="*/ 5507747 h 6247281"/>
              <a:gd name="connsiteX36" fmla="*/ 4555580 w 8636594"/>
              <a:gd name="connsiteY36" fmla="*/ 5478687 h 6247281"/>
              <a:gd name="connsiteX37" fmla="*/ 4587347 w 8636594"/>
              <a:gd name="connsiteY37" fmla="*/ 5449380 h 6247281"/>
              <a:gd name="connsiteX38" fmla="*/ 4618793 w 8636594"/>
              <a:gd name="connsiteY38" fmla="*/ 5419830 h 6247281"/>
              <a:gd name="connsiteX39" fmla="*/ 4649922 w 8636594"/>
              <a:gd name="connsiteY39" fmla="*/ 5390040 h 6247281"/>
              <a:gd name="connsiteX40" fmla="*/ 4680742 w 8636594"/>
              <a:gd name="connsiteY40" fmla="*/ 5360014 h 6247281"/>
              <a:gd name="connsiteX41" fmla="*/ 4711259 w 8636594"/>
              <a:gd name="connsiteY41" fmla="*/ 5329755 h 6247281"/>
              <a:gd name="connsiteX42" fmla="*/ 4741478 w 8636594"/>
              <a:gd name="connsiteY42" fmla="*/ 5299266 h 6247281"/>
              <a:gd name="connsiteX43" fmla="*/ 4771408 w 8636594"/>
              <a:gd name="connsiteY43" fmla="*/ 5268551 h 6247281"/>
              <a:gd name="connsiteX44" fmla="*/ 4801053 w 8636594"/>
              <a:gd name="connsiteY44" fmla="*/ 5237614 h 6247281"/>
              <a:gd name="connsiteX45" fmla="*/ 4830420 w 8636594"/>
              <a:gd name="connsiteY45" fmla="*/ 5206458 h 6247281"/>
              <a:gd name="connsiteX46" fmla="*/ 4859516 w 8636594"/>
              <a:gd name="connsiteY46" fmla="*/ 5175087 h 6247281"/>
              <a:gd name="connsiteX47" fmla="*/ 4888347 w 8636594"/>
              <a:gd name="connsiteY47" fmla="*/ 5143504 h 6247281"/>
              <a:gd name="connsiteX48" fmla="*/ 4916919 w 8636594"/>
              <a:gd name="connsiteY48" fmla="*/ 5111713 h 6247281"/>
              <a:gd name="connsiteX49" fmla="*/ 4945238 w 8636594"/>
              <a:gd name="connsiteY49" fmla="*/ 5079717 h 6247281"/>
              <a:gd name="connsiteX50" fmla="*/ 4973311 w 8636594"/>
              <a:gd name="connsiteY50" fmla="*/ 5047519 h 6247281"/>
              <a:gd name="connsiteX51" fmla="*/ 5001145 w 8636594"/>
              <a:gd name="connsiteY51" fmla="*/ 5015124 h 6247281"/>
              <a:gd name="connsiteX52" fmla="*/ 5028745 w 8636594"/>
              <a:gd name="connsiteY52" fmla="*/ 4982535 h 6247281"/>
              <a:gd name="connsiteX53" fmla="*/ 5056117 w 8636594"/>
              <a:gd name="connsiteY53" fmla="*/ 4949755 h 6247281"/>
              <a:gd name="connsiteX54" fmla="*/ 5083269 w 8636594"/>
              <a:gd name="connsiteY54" fmla="*/ 4916787 h 6247281"/>
              <a:gd name="connsiteX55" fmla="*/ 5110207 w 8636594"/>
              <a:gd name="connsiteY55" fmla="*/ 4883636 h 6247281"/>
              <a:gd name="connsiteX56" fmla="*/ 5136937 w 8636594"/>
              <a:gd name="connsiteY56" fmla="*/ 4850305 h 6247281"/>
              <a:gd name="connsiteX57" fmla="*/ 5163464 w 8636594"/>
              <a:gd name="connsiteY57" fmla="*/ 4816797 h 6247281"/>
              <a:gd name="connsiteX58" fmla="*/ 5215940 w 8636594"/>
              <a:gd name="connsiteY58" fmla="*/ 4749265 h 6247281"/>
              <a:gd name="connsiteX59" fmla="*/ 5267684 w 8636594"/>
              <a:gd name="connsiteY59" fmla="*/ 4681068 h 6247281"/>
              <a:gd name="connsiteX60" fmla="*/ 5318748 w 8636594"/>
              <a:gd name="connsiteY60" fmla="*/ 4612234 h 6247281"/>
              <a:gd name="connsiteX61" fmla="*/ 5369182 w 8636594"/>
              <a:gd name="connsiteY61" fmla="*/ 4542793 h 6247281"/>
              <a:gd name="connsiteX62" fmla="*/ 5419038 w 8636594"/>
              <a:gd name="connsiteY62" fmla="*/ 4472771 h 6247281"/>
              <a:gd name="connsiteX63" fmla="*/ 5468365 w 8636594"/>
              <a:gd name="connsiteY63" fmla="*/ 4402196 h 6247281"/>
              <a:gd name="connsiteX64" fmla="*/ 5517215 w 8636594"/>
              <a:gd name="connsiteY64" fmla="*/ 4331098 h 6247281"/>
              <a:gd name="connsiteX65" fmla="*/ 5565637 w 8636594"/>
              <a:gd name="connsiteY65" fmla="*/ 4259503 h 6247281"/>
              <a:gd name="connsiteX66" fmla="*/ 5613684 w 8636594"/>
              <a:gd name="connsiteY66" fmla="*/ 4187441 h 6247281"/>
              <a:gd name="connsiteX67" fmla="*/ 5685160 w 8636594"/>
              <a:gd name="connsiteY67" fmla="*/ 4078531 h 6247281"/>
              <a:gd name="connsiteX68" fmla="*/ 5756074 w 8636594"/>
              <a:gd name="connsiteY68" fmla="*/ 3968727 h 6247281"/>
              <a:gd name="connsiteX69" fmla="*/ 5873483 w 8636594"/>
              <a:gd name="connsiteY69" fmla="*/ 3783989 h 6247281"/>
              <a:gd name="connsiteX70" fmla="*/ 6203209 w 8636594"/>
              <a:gd name="connsiteY70" fmla="*/ 3258640 h 6247281"/>
              <a:gd name="connsiteX71" fmla="*/ 6299430 w 8636594"/>
              <a:gd name="connsiteY71" fmla="*/ 3107321 h 6247281"/>
              <a:gd name="connsiteX72" fmla="*/ 6372650 w 8636594"/>
              <a:gd name="connsiteY72" fmla="*/ 2993735 h 6247281"/>
              <a:gd name="connsiteX73" fmla="*/ 6453197 w 8636594"/>
              <a:gd name="connsiteY73" fmla="*/ 2869788 h 6247281"/>
              <a:gd name="connsiteX74" fmla="*/ 6564167 w 8636594"/>
              <a:gd name="connsiteY74" fmla="*/ 2696807 h 6247281"/>
              <a:gd name="connsiteX75" fmla="*/ 6976233 w 8636594"/>
              <a:gd name="connsiteY75" fmla="*/ 2045274 h 6247281"/>
              <a:gd name="connsiteX76" fmla="*/ 7086755 w 8636594"/>
              <a:gd name="connsiteY76" fmla="*/ 1872743 h 6247281"/>
              <a:gd name="connsiteX77" fmla="*/ 7170279 w 8636594"/>
              <a:gd name="connsiteY77" fmla="*/ 1744202 h 6247281"/>
              <a:gd name="connsiteX78" fmla="*/ 7226351 w 8636594"/>
              <a:gd name="connsiteY78" fmla="*/ 1659017 h 6247281"/>
              <a:gd name="connsiteX79" fmla="*/ 7282789 w 8636594"/>
              <a:gd name="connsiteY79" fmla="*/ 1574303 h 6247281"/>
              <a:gd name="connsiteX80" fmla="*/ 7339643 w 8636594"/>
              <a:gd name="connsiteY80" fmla="*/ 1490113 h 6247281"/>
              <a:gd name="connsiteX81" fmla="*/ 7396957 w 8636594"/>
              <a:gd name="connsiteY81" fmla="*/ 1406503 h 6247281"/>
              <a:gd name="connsiteX82" fmla="*/ 7454781 w 8636594"/>
              <a:gd name="connsiteY82" fmla="*/ 1323526 h 6247281"/>
              <a:gd name="connsiteX83" fmla="*/ 7513161 w 8636594"/>
              <a:gd name="connsiteY83" fmla="*/ 1241237 h 6247281"/>
              <a:gd name="connsiteX84" fmla="*/ 7572144 w 8636594"/>
              <a:gd name="connsiteY84" fmla="*/ 1159689 h 6247281"/>
              <a:gd name="connsiteX85" fmla="*/ 7601877 w 8636594"/>
              <a:gd name="connsiteY85" fmla="*/ 1119210 h 6247281"/>
              <a:gd name="connsiteX86" fmla="*/ 7631779 w 8636594"/>
              <a:gd name="connsiteY86" fmla="*/ 1078937 h 6247281"/>
              <a:gd name="connsiteX87" fmla="*/ 7661855 w 8636594"/>
              <a:gd name="connsiteY87" fmla="*/ 1038876 h 6247281"/>
              <a:gd name="connsiteX88" fmla="*/ 7692111 w 8636594"/>
              <a:gd name="connsiteY88" fmla="*/ 999035 h 6247281"/>
              <a:gd name="connsiteX89" fmla="*/ 7722554 w 8636594"/>
              <a:gd name="connsiteY89" fmla="*/ 959419 h 6247281"/>
              <a:gd name="connsiteX90" fmla="*/ 7753190 w 8636594"/>
              <a:gd name="connsiteY90" fmla="*/ 920037 h 6247281"/>
              <a:gd name="connsiteX91" fmla="*/ 7784023 w 8636594"/>
              <a:gd name="connsiteY91" fmla="*/ 880894 h 6247281"/>
              <a:gd name="connsiteX92" fmla="*/ 7815061 w 8636594"/>
              <a:gd name="connsiteY92" fmla="*/ 841997 h 6247281"/>
              <a:gd name="connsiteX93" fmla="*/ 7846308 w 8636594"/>
              <a:gd name="connsiteY93" fmla="*/ 803354 h 6247281"/>
              <a:gd name="connsiteX94" fmla="*/ 7877772 w 8636594"/>
              <a:gd name="connsiteY94" fmla="*/ 764970 h 6247281"/>
              <a:gd name="connsiteX95" fmla="*/ 7909458 w 8636594"/>
              <a:gd name="connsiteY95" fmla="*/ 726853 h 6247281"/>
              <a:gd name="connsiteX96" fmla="*/ 7941371 w 8636594"/>
              <a:gd name="connsiteY96" fmla="*/ 689010 h 6247281"/>
              <a:gd name="connsiteX97" fmla="*/ 7973518 w 8636594"/>
              <a:gd name="connsiteY97" fmla="*/ 651447 h 6247281"/>
              <a:gd name="connsiteX98" fmla="*/ 8005905 w 8636594"/>
              <a:gd name="connsiteY98" fmla="*/ 614171 h 6247281"/>
              <a:gd name="connsiteX99" fmla="*/ 8038538 w 8636594"/>
              <a:gd name="connsiteY99" fmla="*/ 577189 h 6247281"/>
              <a:gd name="connsiteX100" fmla="*/ 8071421 w 8636594"/>
              <a:gd name="connsiteY100" fmla="*/ 540507 h 6247281"/>
              <a:gd name="connsiteX101" fmla="*/ 8104563 w 8636594"/>
              <a:gd name="connsiteY101" fmla="*/ 504132 h 6247281"/>
              <a:gd name="connsiteX102" fmla="*/ 8137967 w 8636594"/>
              <a:gd name="connsiteY102" fmla="*/ 468072 h 6247281"/>
              <a:gd name="connsiteX103" fmla="*/ 8171641 w 8636594"/>
              <a:gd name="connsiteY103" fmla="*/ 432332 h 6247281"/>
              <a:gd name="connsiteX104" fmla="*/ 8205590 w 8636594"/>
              <a:gd name="connsiteY104" fmla="*/ 396920 h 6247281"/>
              <a:gd name="connsiteX105" fmla="*/ 8239820 w 8636594"/>
              <a:gd name="connsiteY105" fmla="*/ 361843 h 6247281"/>
              <a:gd name="connsiteX106" fmla="*/ 8274337 w 8636594"/>
              <a:gd name="connsiteY106" fmla="*/ 327107 h 6247281"/>
              <a:gd name="connsiteX107" fmla="*/ 8309147 w 8636594"/>
              <a:gd name="connsiteY107" fmla="*/ 292718 h 6247281"/>
              <a:gd name="connsiteX108" fmla="*/ 8344256 w 8636594"/>
              <a:gd name="connsiteY108" fmla="*/ 258685 h 6247281"/>
              <a:gd name="connsiteX109" fmla="*/ 8379669 w 8636594"/>
              <a:gd name="connsiteY109" fmla="*/ 225013 h 6247281"/>
              <a:gd name="connsiteX110" fmla="*/ 8415394 w 8636594"/>
              <a:gd name="connsiteY110" fmla="*/ 191709 h 6247281"/>
              <a:gd name="connsiteX111" fmla="*/ 8451434 w 8636594"/>
              <a:gd name="connsiteY111" fmla="*/ 158780 h 6247281"/>
              <a:gd name="connsiteX112" fmla="*/ 8487798 w 8636594"/>
              <a:gd name="connsiteY112" fmla="*/ 126233 h 6247281"/>
              <a:gd name="connsiteX113" fmla="*/ 8524489 w 8636594"/>
              <a:gd name="connsiteY113" fmla="*/ 94075 h 6247281"/>
              <a:gd name="connsiteX114" fmla="*/ 8561515 w 8636594"/>
              <a:gd name="connsiteY114" fmla="*/ 62312 h 6247281"/>
              <a:gd name="connsiteX115" fmla="*/ 8598881 w 8636594"/>
              <a:gd name="connsiteY115" fmla="*/ 30951 h 6247281"/>
              <a:gd name="connsiteX116" fmla="*/ 8636594 w 8636594"/>
              <a:gd name="connsiteY116" fmla="*/ 0 h 6247281"/>
              <a:gd name="connsiteX0" fmla="*/ 8636594 w 8636594"/>
              <a:gd name="connsiteY0" fmla="*/ 0 h 6227263"/>
              <a:gd name="connsiteX1" fmla="*/ 5293 w 8636594"/>
              <a:gd name="connsiteY1" fmla="*/ 0 h 6227263"/>
              <a:gd name="connsiteX2" fmla="*/ 0 w 8636594"/>
              <a:gd name="connsiteY2" fmla="*/ 5587843 h 6227263"/>
              <a:gd name="connsiteX3" fmla="*/ 1594033 w 8636594"/>
              <a:gd name="connsiteY3" fmla="*/ 5600057 h 6227263"/>
              <a:gd name="connsiteX4" fmla="*/ 1686068 w 8636594"/>
              <a:gd name="connsiteY4" fmla="*/ 5599745 h 6227263"/>
              <a:gd name="connsiteX5" fmla="*/ 3421300 w 8636594"/>
              <a:gd name="connsiteY5" fmla="*/ 6227263 h 6227263"/>
              <a:gd name="connsiteX6" fmla="*/ 3465680 w 8636594"/>
              <a:gd name="connsiteY6" fmla="*/ 6206893 h 6227263"/>
              <a:gd name="connsiteX7" fmla="*/ 3509548 w 8636594"/>
              <a:gd name="connsiteY7" fmla="*/ 6186174 h 6227263"/>
              <a:gd name="connsiteX8" fmla="*/ 3552910 w 8636594"/>
              <a:gd name="connsiteY8" fmla="*/ 6165110 h 6227263"/>
              <a:gd name="connsiteX9" fmla="*/ 3595773 w 8636594"/>
              <a:gd name="connsiteY9" fmla="*/ 6143704 h 6227263"/>
              <a:gd name="connsiteX10" fmla="*/ 3638142 w 8636594"/>
              <a:gd name="connsiteY10" fmla="*/ 6121960 h 6227263"/>
              <a:gd name="connsiteX11" fmla="*/ 3680024 w 8636594"/>
              <a:gd name="connsiteY11" fmla="*/ 6099881 h 6227263"/>
              <a:gd name="connsiteX12" fmla="*/ 3721426 w 8636594"/>
              <a:gd name="connsiteY12" fmla="*/ 6077471 h 6227263"/>
              <a:gd name="connsiteX13" fmla="*/ 3762353 w 8636594"/>
              <a:gd name="connsiteY13" fmla="*/ 6054733 h 6227263"/>
              <a:gd name="connsiteX14" fmla="*/ 3802812 w 8636594"/>
              <a:gd name="connsiteY14" fmla="*/ 6031671 h 6227263"/>
              <a:gd name="connsiteX15" fmla="*/ 3842810 w 8636594"/>
              <a:gd name="connsiteY15" fmla="*/ 6008288 h 6227263"/>
              <a:gd name="connsiteX16" fmla="*/ 3882352 w 8636594"/>
              <a:gd name="connsiteY16" fmla="*/ 5984588 h 6227263"/>
              <a:gd name="connsiteX17" fmla="*/ 3921445 w 8636594"/>
              <a:gd name="connsiteY17" fmla="*/ 5960574 h 6227263"/>
              <a:gd name="connsiteX18" fmla="*/ 3960096 w 8636594"/>
              <a:gd name="connsiteY18" fmla="*/ 5936250 h 6227263"/>
              <a:gd name="connsiteX19" fmla="*/ 3998311 w 8636594"/>
              <a:gd name="connsiteY19" fmla="*/ 5911619 h 6227263"/>
              <a:gd name="connsiteX20" fmla="*/ 4036095 w 8636594"/>
              <a:gd name="connsiteY20" fmla="*/ 5886685 h 6227263"/>
              <a:gd name="connsiteX21" fmla="*/ 4073456 w 8636594"/>
              <a:gd name="connsiteY21" fmla="*/ 5861452 h 6227263"/>
              <a:gd name="connsiteX22" fmla="*/ 4110400 w 8636594"/>
              <a:gd name="connsiteY22" fmla="*/ 5835922 h 6227263"/>
              <a:gd name="connsiteX23" fmla="*/ 4146933 w 8636594"/>
              <a:gd name="connsiteY23" fmla="*/ 5810100 h 6227263"/>
              <a:gd name="connsiteX24" fmla="*/ 4183061 w 8636594"/>
              <a:gd name="connsiteY24" fmla="*/ 5783988 h 6227263"/>
              <a:gd name="connsiteX25" fmla="*/ 4218791 w 8636594"/>
              <a:gd name="connsiteY25" fmla="*/ 5757591 h 6227263"/>
              <a:gd name="connsiteX26" fmla="*/ 4254129 w 8636594"/>
              <a:gd name="connsiteY26" fmla="*/ 5730912 h 6227263"/>
              <a:gd name="connsiteX27" fmla="*/ 4289081 w 8636594"/>
              <a:gd name="connsiteY27" fmla="*/ 5703955 h 6227263"/>
              <a:gd name="connsiteX28" fmla="*/ 4323654 w 8636594"/>
              <a:gd name="connsiteY28" fmla="*/ 5676722 h 6227263"/>
              <a:gd name="connsiteX29" fmla="*/ 4357854 w 8636594"/>
              <a:gd name="connsiteY29" fmla="*/ 5649218 h 6227263"/>
              <a:gd name="connsiteX30" fmla="*/ 4391688 w 8636594"/>
              <a:gd name="connsiteY30" fmla="*/ 5621446 h 6227263"/>
              <a:gd name="connsiteX31" fmla="*/ 4425162 w 8636594"/>
              <a:gd name="connsiteY31" fmla="*/ 5593409 h 6227263"/>
              <a:gd name="connsiteX32" fmla="*/ 4458281 w 8636594"/>
              <a:gd name="connsiteY32" fmla="*/ 5565111 h 6227263"/>
              <a:gd name="connsiteX33" fmla="*/ 4491053 w 8636594"/>
              <a:gd name="connsiteY33" fmla="*/ 5536556 h 6227263"/>
              <a:gd name="connsiteX34" fmla="*/ 4523484 w 8636594"/>
              <a:gd name="connsiteY34" fmla="*/ 5507747 h 6227263"/>
              <a:gd name="connsiteX35" fmla="*/ 4555580 w 8636594"/>
              <a:gd name="connsiteY35" fmla="*/ 5478687 h 6227263"/>
              <a:gd name="connsiteX36" fmla="*/ 4587347 w 8636594"/>
              <a:gd name="connsiteY36" fmla="*/ 5449380 h 6227263"/>
              <a:gd name="connsiteX37" fmla="*/ 4618793 w 8636594"/>
              <a:gd name="connsiteY37" fmla="*/ 5419830 h 6227263"/>
              <a:gd name="connsiteX38" fmla="*/ 4649922 w 8636594"/>
              <a:gd name="connsiteY38" fmla="*/ 5390040 h 6227263"/>
              <a:gd name="connsiteX39" fmla="*/ 4680742 w 8636594"/>
              <a:gd name="connsiteY39" fmla="*/ 5360014 h 6227263"/>
              <a:gd name="connsiteX40" fmla="*/ 4711259 w 8636594"/>
              <a:gd name="connsiteY40" fmla="*/ 5329755 h 6227263"/>
              <a:gd name="connsiteX41" fmla="*/ 4741478 w 8636594"/>
              <a:gd name="connsiteY41" fmla="*/ 5299266 h 6227263"/>
              <a:gd name="connsiteX42" fmla="*/ 4771408 w 8636594"/>
              <a:gd name="connsiteY42" fmla="*/ 5268551 h 6227263"/>
              <a:gd name="connsiteX43" fmla="*/ 4801053 w 8636594"/>
              <a:gd name="connsiteY43" fmla="*/ 5237614 h 6227263"/>
              <a:gd name="connsiteX44" fmla="*/ 4830420 w 8636594"/>
              <a:gd name="connsiteY44" fmla="*/ 5206458 h 6227263"/>
              <a:gd name="connsiteX45" fmla="*/ 4859516 w 8636594"/>
              <a:gd name="connsiteY45" fmla="*/ 5175087 h 6227263"/>
              <a:gd name="connsiteX46" fmla="*/ 4888347 w 8636594"/>
              <a:gd name="connsiteY46" fmla="*/ 5143504 h 6227263"/>
              <a:gd name="connsiteX47" fmla="*/ 4916919 w 8636594"/>
              <a:gd name="connsiteY47" fmla="*/ 5111713 h 6227263"/>
              <a:gd name="connsiteX48" fmla="*/ 4945238 w 8636594"/>
              <a:gd name="connsiteY48" fmla="*/ 5079717 h 6227263"/>
              <a:gd name="connsiteX49" fmla="*/ 4973311 w 8636594"/>
              <a:gd name="connsiteY49" fmla="*/ 5047519 h 6227263"/>
              <a:gd name="connsiteX50" fmla="*/ 5001145 w 8636594"/>
              <a:gd name="connsiteY50" fmla="*/ 5015124 h 6227263"/>
              <a:gd name="connsiteX51" fmla="*/ 5028745 w 8636594"/>
              <a:gd name="connsiteY51" fmla="*/ 4982535 h 6227263"/>
              <a:gd name="connsiteX52" fmla="*/ 5056117 w 8636594"/>
              <a:gd name="connsiteY52" fmla="*/ 4949755 h 6227263"/>
              <a:gd name="connsiteX53" fmla="*/ 5083269 w 8636594"/>
              <a:gd name="connsiteY53" fmla="*/ 4916787 h 6227263"/>
              <a:gd name="connsiteX54" fmla="*/ 5110207 w 8636594"/>
              <a:gd name="connsiteY54" fmla="*/ 4883636 h 6227263"/>
              <a:gd name="connsiteX55" fmla="*/ 5136937 w 8636594"/>
              <a:gd name="connsiteY55" fmla="*/ 4850305 h 6227263"/>
              <a:gd name="connsiteX56" fmla="*/ 5163464 w 8636594"/>
              <a:gd name="connsiteY56" fmla="*/ 4816797 h 6227263"/>
              <a:gd name="connsiteX57" fmla="*/ 5215940 w 8636594"/>
              <a:gd name="connsiteY57" fmla="*/ 4749265 h 6227263"/>
              <a:gd name="connsiteX58" fmla="*/ 5267684 w 8636594"/>
              <a:gd name="connsiteY58" fmla="*/ 4681068 h 6227263"/>
              <a:gd name="connsiteX59" fmla="*/ 5318748 w 8636594"/>
              <a:gd name="connsiteY59" fmla="*/ 4612234 h 6227263"/>
              <a:gd name="connsiteX60" fmla="*/ 5369182 w 8636594"/>
              <a:gd name="connsiteY60" fmla="*/ 4542793 h 6227263"/>
              <a:gd name="connsiteX61" fmla="*/ 5419038 w 8636594"/>
              <a:gd name="connsiteY61" fmla="*/ 4472771 h 6227263"/>
              <a:gd name="connsiteX62" fmla="*/ 5468365 w 8636594"/>
              <a:gd name="connsiteY62" fmla="*/ 4402196 h 6227263"/>
              <a:gd name="connsiteX63" fmla="*/ 5517215 w 8636594"/>
              <a:gd name="connsiteY63" fmla="*/ 4331098 h 6227263"/>
              <a:gd name="connsiteX64" fmla="*/ 5565637 w 8636594"/>
              <a:gd name="connsiteY64" fmla="*/ 4259503 h 6227263"/>
              <a:gd name="connsiteX65" fmla="*/ 5613684 w 8636594"/>
              <a:gd name="connsiteY65" fmla="*/ 4187441 h 6227263"/>
              <a:gd name="connsiteX66" fmla="*/ 5685160 w 8636594"/>
              <a:gd name="connsiteY66" fmla="*/ 4078531 h 6227263"/>
              <a:gd name="connsiteX67" fmla="*/ 5756074 w 8636594"/>
              <a:gd name="connsiteY67" fmla="*/ 3968727 h 6227263"/>
              <a:gd name="connsiteX68" fmla="*/ 5873483 w 8636594"/>
              <a:gd name="connsiteY68" fmla="*/ 3783989 h 6227263"/>
              <a:gd name="connsiteX69" fmla="*/ 6203209 w 8636594"/>
              <a:gd name="connsiteY69" fmla="*/ 3258640 h 6227263"/>
              <a:gd name="connsiteX70" fmla="*/ 6299430 w 8636594"/>
              <a:gd name="connsiteY70" fmla="*/ 3107321 h 6227263"/>
              <a:gd name="connsiteX71" fmla="*/ 6372650 w 8636594"/>
              <a:gd name="connsiteY71" fmla="*/ 2993735 h 6227263"/>
              <a:gd name="connsiteX72" fmla="*/ 6453197 w 8636594"/>
              <a:gd name="connsiteY72" fmla="*/ 2869788 h 6227263"/>
              <a:gd name="connsiteX73" fmla="*/ 6564167 w 8636594"/>
              <a:gd name="connsiteY73" fmla="*/ 2696807 h 6227263"/>
              <a:gd name="connsiteX74" fmla="*/ 6976233 w 8636594"/>
              <a:gd name="connsiteY74" fmla="*/ 2045274 h 6227263"/>
              <a:gd name="connsiteX75" fmla="*/ 7086755 w 8636594"/>
              <a:gd name="connsiteY75" fmla="*/ 1872743 h 6227263"/>
              <a:gd name="connsiteX76" fmla="*/ 7170279 w 8636594"/>
              <a:gd name="connsiteY76" fmla="*/ 1744202 h 6227263"/>
              <a:gd name="connsiteX77" fmla="*/ 7226351 w 8636594"/>
              <a:gd name="connsiteY77" fmla="*/ 1659017 h 6227263"/>
              <a:gd name="connsiteX78" fmla="*/ 7282789 w 8636594"/>
              <a:gd name="connsiteY78" fmla="*/ 1574303 h 6227263"/>
              <a:gd name="connsiteX79" fmla="*/ 7339643 w 8636594"/>
              <a:gd name="connsiteY79" fmla="*/ 1490113 h 6227263"/>
              <a:gd name="connsiteX80" fmla="*/ 7396957 w 8636594"/>
              <a:gd name="connsiteY80" fmla="*/ 1406503 h 6227263"/>
              <a:gd name="connsiteX81" fmla="*/ 7454781 w 8636594"/>
              <a:gd name="connsiteY81" fmla="*/ 1323526 h 6227263"/>
              <a:gd name="connsiteX82" fmla="*/ 7513161 w 8636594"/>
              <a:gd name="connsiteY82" fmla="*/ 1241237 h 6227263"/>
              <a:gd name="connsiteX83" fmla="*/ 7572144 w 8636594"/>
              <a:gd name="connsiteY83" fmla="*/ 1159689 h 6227263"/>
              <a:gd name="connsiteX84" fmla="*/ 7601877 w 8636594"/>
              <a:gd name="connsiteY84" fmla="*/ 1119210 h 6227263"/>
              <a:gd name="connsiteX85" fmla="*/ 7631779 w 8636594"/>
              <a:gd name="connsiteY85" fmla="*/ 1078937 h 6227263"/>
              <a:gd name="connsiteX86" fmla="*/ 7661855 w 8636594"/>
              <a:gd name="connsiteY86" fmla="*/ 1038876 h 6227263"/>
              <a:gd name="connsiteX87" fmla="*/ 7692111 w 8636594"/>
              <a:gd name="connsiteY87" fmla="*/ 999035 h 6227263"/>
              <a:gd name="connsiteX88" fmla="*/ 7722554 w 8636594"/>
              <a:gd name="connsiteY88" fmla="*/ 959419 h 6227263"/>
              <a:gd name="connsiteX89" fmla="*/ 7753190 w 8636594"/>
              <a:gd name="connsiteY89" fmla="*/ 920037 h 6227263"/>
              <a:gd name="connsiteX90" fmla="*/ 7784023 w 8636594"/>
              <a:gd name="connsiteY90" fmla="*/ 880894 h 6227263"/>
              <a:gd name="connsiteX91" fmla="*/ 7815061 w 8636594"/>
              <a:gd name="connsiteY91" fmla="*/ 841997 h 6227263"/>
              <a:gd name="connsiteX92" fmla="*/ 7846308 w 8636594"/>
              <a:gd name="connsiteY92" fmla="*/ 803354 h 6227263"/>
              <a:gd name="connsiteX93" fmla="*/ 7877772 w 8636594"/>
              <a:gd name="connsiteY93" fmla="*/ 764970 h 6227263"/>
              <a:gd name="connsiteX94" fmla="*/ 7909458 w 8636594"/>
              <a:gd name="connsiteY94" fmla="*/ 726853 h 6227263"/>
              <a:gd name="connsiteX95" fmla="*/ 7941371 w 8636594"/>
              <a:gd name="connsiteY95" fmla="*/ 689010 h 6227263"/>
              <a:gd name="connsiteX96" fmla="*/ 7973518 w 8636594"/>
              <a:gd name="connsiteY96" fmla="*/ 651447 h 6227263"/>
              <a:gd name="connsiteX97" fmla="*/ 8005905 w 8636594"/>
              <a:gd name="connsiteY97" fmla="*/ 614171 h 6227263"/>
              <a:gd name="connsiteX98" fmla="*/ 8038538 w 8636594"/>
              <a:gd name="connsiteY98" fmla="*/ 577189 h 6227263"/>
              <a:gd name="connsiteX99" fmla="*/ 8071421 w 8636594"/>
              <a:gd name="connsiteY99" fmla="*/ 540507 h 6227263"/>
              <a:gd name="connsiteX100" fmla="*/ 8104563 w 8636594"/>
              <a:gd name="connsiteY100" fmla="*/ 504132 h 6227263"/>
              <a:gd name="connsiteX101" fmla="*/ 8137967 w 8636594"/>
              <a:gd name="connsiteY101" fmla="*/ 468072 h 6227263"/>
              <a:gd name="connsiteX102" fmla="*/ 8171641 w 8636594"/>
              <a:gd name="connsiteY102" fmla="*/ 432332 h 6227263"/>
              <a:gd name="connsiteX103" fmla="*/ 8205590 w 8636594"/>
              <a:gd name="connsiteY103" fmla="*/ 396920 h 6227263"/>
              <a:gd name="connsiteX104" fmla="*/ 8239820 w 8636594"/>
              <a:gd name="connsiteY104" fmla="*/ 361843 h 6227263"/>
              <a:gd name="connsiteX105" fmla="*/ 8274337 w 8636594"/>
              <a:gd name="connsiteY105" fmla="*/ 327107 h 6227263"/>
              <a:gd name="connsiteX106" fmla="*/ 8309147 w 8636594"/>
              <a:gd name="connsiteY106" fmla="*/ 292718 h 6227263"/>
              <a:gd name="connsiteX107" fmla="*/ 8344256 w 8636594"/>
              <a:gd name="connsiteY107" fmla="*/ 258685 h 6227263"/>
              <a:gd name="connsiteX108" fmla="*/ 8379669 w 8636594"/>
              <a:gd name="connsiteY108" fmla="*/ 225013 h 6227263"/>
              <a:gd name="connsiteX109" fmla="*/ 8415394 w 8636594"/>
              <a:gd name="connsiteY109" fmla="*/ 191709 h 6227263"/>
              <a:gd name="connsiteX110" fmla="*/ 8451434 w 8636594"/>
              <a:gd name="connsiteY110" fmla="*/ 158780 h 6227263"/>
              <a:gd name="connsiteX111" fmla="*/ 8487798 w 8636594"/>
              <a:gd name="connsiteY111" fmla="*/ 126233 h 6227263"/>
              <a:gd name="connsiteX112" fmla="*/ 8524489 w 8636594"/>
              <a:gd name="connsiteY112" fmla="*/ 94075 h 6227263"/>
              <a:gd name="connsiteX113" fmla="*/ 8561515 w 8636594"/>
              <a:gd name="connsiteY113" fmla="*/ 62312 h 6227263"/>
              <a:gd name="connsiteX114" fmla="*/ 8598881 w 8636594"/>
              <a:gd name="connsiteY114" fmla="*/ 30951 h 6227263"/>
              <a:gd name="connsiteX115" fmla="*/ 8636594 w 8636594"/>
              <a:gd name="connsiteY115" fmla="*/ 0 h 6227263"/>
              <a:gd name="connsiteX0" fmla="*/ 8636594 w 8636594"/>
              <a:gd name="connsiteY0" fmla="*/ 0 h 6206893"/>
              <a:gd name="connsiteX1" fmla="*/ 5293 w 8636594"/>
              <a:gd name="connsiteY1" fmla="*/ 0 h 6206893"/>
              <a:gd name="connsiteX2" fmla="*/ 0 w 8636594"/>
              <a:gd name="connsiteY2" fmla="*/ 5587843 h 6206893"/>
              <a:gd name="connsiteX3" fmla="*/ 1594033 w 8636594"/>
              <a:gd name="connsiteY3" fmla="*/ 5600057 h 6206893"/>
              <a:gd name="connsiteX4" fmla="*/ 1686068 w 8636594"/>
              <a:gd name="connsiteY4" fmla="*/ 5599745 h 6206893"/>
              <a:gd name="connsiteX5" fmla="*/ 3465680 w 8636594"/>
              <a:gd name="connsiteY5" fmla="*/ 6206893 h 6206893"/>
              <a:gd name="connsiteX6" fmla="*/ 3509548 w 8636594"/>
              <a:gd name="connsiteY6" fmla="*/ 6186174 h 6206893"/>
              <a:gd name="connsiteX7" fmla="*/ 3552910 w 8636594"/>
              <a:gd name="connsiteY7" fmla="*/ 6165110 h 6206893"/>
              <a:gd name="connsiteX8" fmla="*/ 3595773 w 8636594"/>
              <a:gd name="connsiteY8" fmla="*/ 6143704 h 6206893"/>
              <a:gd name="connsiteX9" fmla="*/ 3638142 w 8636594"/>
              <a:gd name="connsiteY9" fmla="*/ 6121960 h 6206893"/>
              <a:gd name="connsiteX10" fmla="*/ 3680024 w 8636594"/>
              <a:gd name="connsiteY10" fmla="*/ 6099881 h 6206893"/>
              <a:gd name="connsiteX11" fmla="*/ 3721426 w 8636594"/>
              <a:gd name="connsiteY11" fmla="*/ 6077471 h 6206893"/>
              <a:gd name="connsiteX12" fmla="*/ 3762353 w 8636594"/>
              <a:gd name="connsiteY12" fmla="*/ 6054733 h 6206893"/>
              <a:gd name="connsiteX13" fmla="*/ 3802812 w 8636594"/>
              <a:gd name="connsiteY13" fmla="*/ 6031671 h 6206893"/>
              <a:gd name="connsiteX14" fmla="*/ 3842810 w 8636594"/>
              <a:gd name="connsiteY14" fmla="*/ 6008288 h 6206893"/>
              <a:gd name="connsiteX15" fmla="*/ 3882352 w 8636594"/>
              <a:gd name="connsiteY15" fmla="*/ 5984588 h 6206893"/>
              <a:gd name="connsiteX16" fmla="*/ 3921445 w 8636594"/>
              <a:gd name="connsiteY16" fmla="*/ 5960574 h 6206893"/>
              <a:gd name="connsiteX17" fmla="*/ 3960096 w 8636594"/>
              <a:gd name="connsiteY17" fmla="*/ 5936250 h 6206893"/>
              <a:gd name="connsiteX18" fmla="*/ 3998311 w 8636594"/>
              <a:gd name="connsiteY18" fmla="*/ 5911619 h 6206893"/>
              <a:gd name="connsiteX19" fmla="*/ 4036095 w 8636594"/>
              <a:gd name="connsiteY19" fmla="*/ 5886685 h 6206893"/>
              <a:gd name="connsiteX20" fmla="*/ 4073456 w 8636594"/>
              <a:gd name="connsiteY20" fmla="*/ 5861452 h 6206893"/>
              <a:gd name="connsiteX21" fmla="*/ 4110400 w 8636594"/>
              <a:gd name="connsiteY21" fmla="*/ 5835922 h 6206893"/>
              <a:gd name="connsiteX22" fmla="*/ 4146933 w 8636594"/>
              <a:gd name="connsiteY22" fmla="*/ 5810100 h 6206893"/>
              <a:gd name="connsiteX23" fmla="*/ 4183061 w 8636594"/>
              <a:gd name="connsiteY23" fmla="*/ 5783988 h 6206893"/>
              <a:gd name="connsiteX24" fmla="*/ 4218791 w 8636594"/>
              <a:gd name="connsiteY24" fmla="*/ 5757591 h 6206893"/>
              <a:gd name="connsiteX25" fmla="*/ 4254129 w 8636594"/>
              <a:gd name="connsiteY25" fmla="*/ 5730912 h 6206893"/>
              <a:gd name="connsiteX26" fmla="*/ 4289081 w 8636594"/>
              <a:gd name="connsiteY26" fmla="*/ 5703955 h 6206893"/>
              <a:gd name="connsiteX27" fmla="*/ 4323654 w 8636594"/>
              <a:gd name="connsiteY27" fmla="*/ 5676722 h 6206893"/>
              <a:gd name="connsiteX28" fmla="*/ 4357854 w 8636594"/>
              <a:gd name="connsiteY28" fmla="*/ 5649218 h 6206893"/>
              <a:gd name="connsiteX29" fmla="*/ 4391688 w 8636594"/>
              <a:gd name="connsiteY29" fmla="*/ 5621446 h 6206893"/>
              <a:gd name="connsiteX30" fmla="*/ 4425162 w 8636594"/>
              <a:gd name="connsiteY30" fmla="*/ 5593409 h 6206893"/>
              <a:gd name="connsiteX31" fmla="*/ 4458281 w 8636594"/>
              <a:gd name="connsiteY31" fmla="*/ 5565111 h 6206893"/>
              <a:gd name="connsiteX32" fmla="*/ 4491053 w 8636594"/>
              <a:gd name="connsiteY32" fmla="*/ 5536556 h 6206893"/>
              <a:gd name="connsiteX33" fmla="*/ 4523484 w 8636594"/>
              <a:gd name="connsiteY33" fmla="*/ 5507747 h 6206893"/>
              <a:gd name="connsiteX34" fmla="*/ 4555580 w 8636594"/>
              <a:gd name="connsiteY34" fmla="*/ 5478687 h 6206893"/>
              <a:gd name="connsiteX35" fmla="*/ 4587347 w 8636594"/>
              <a:gd name="connsiteY35" fmla="*/ 5449380 h 6206893"/>
              <a:gd name="connsiteX36" fmla="*/ 4618793 w 8636594"/>
              <a:gd name="connsiteY36" fmla="*/ 5419830 h 6206893"/>
              <a:gd name="connsiteX37" fmla="*/ 4649922 w 8636594"/>
              <a:gd name="connsiteY37" fmla="*/ 5390040 h 6206893"/>
              <a:gd name="connsiteX38" fmla="*/ 4680742 w 8636594"/>
              <a:gd name="connsiteY38" fmla="*/ 5360014 h 6206893"/>
              <a:gd name="connsiteX39" fmla="*/ 4711259 w 8636594"/>
              <a:gd name="connsiteY39" fmla="*/ 5329755 h 6206893"/>
              <a:gd name="connsiteX40" fmla="*/ 4741478 w 8636594"/>
              <a:gd name="connsiteY40" fmla="*/ 5299266 h 6206893"/>
              <a:gd name="connsiteX41" fmla="*/ 4771408 w 8636594"/>
              <a:gd name="connsiteY41" fmla="*/ 5268551 h 6206893"/>
              <a:gd name="connsiteX42" fmla="*/ 4801053 w 8636594"/>
              <a:gd name="connsiteY42" fmla="*/ 5237614 h 6206893"/>
              <a:gd name="connsiteX43" fmla="*/ 4830420 w 8636594"/>
              <a:gd name="connsiteY43" fmla="*/ 5206458 h 6206893"/>
              <a:gd name="connsiteX44" fmla="*/ 4859516 w 8636594"/>
              <a:gd name="connsiteY44" fmla="*/ 5175087 h 6206893"/>
              <a:gd name="connsiteX45" fmla="*/ 4888347 w 8636594"/>
              <a:gd name="connsiteY45" fmla="*/ 5143504 h 6206893"/>
              <a:gd name="connsiteX46" fmla="*/ 4916919 w 8636594"/>
              <a:gd name="connsiteY46" fmla="*/ 5111713 h 6206893"/>
              <a:gd name="connsiteX47" fmla="*/ 4945238 w 8636594"/>
              <a:gd name="connsiteY47" fmla="*/ 5079717 h 6206893"/>
              <a:gd name="connsiteX48" fmla="*/ 4973311 w 8636594"/>
              <a:gd name="connsiteY48" fmla="*/ 5047519 h 6206893"/>
              <a:gd name="connsiteX49" fmla="*/ 5001145 w 8636594"/>
              <a:gd name="connsiteY49" fmla="*/ 5015124 h 6206893"/>
              <a:gd name="connsiteX50" fmla="*/ 5028745 w 8636594"/>
              <a:gd name="connsiteY50" fmla="*/ 4982535 h 6206893"/>
              <a:gd name="connsiteX51" fmla="*/ 5056117 w 8636594"/>
              <a:gd name="connsiteY51" fmla="*/ 4949755 h 6206893"/>
              <a:gd name="connsiteX52" fmla="*/ 5083269 w 8636594"/>
              <a:gd name="connsiteY52" fmla="*/ 4916787 h 6206893"/>
              <a:gd name="connsiteX53" fmla="*/ 5110207 w 8636594"/>
              <a:gd name="connsiteY53" fmla="*/ 4883636 h 6206893"/>
              <a:gd name="connsiteX54" fmla="*/ 5136937 w 8636594"/>
              <a:gd name="connsiteY54" fmla="*/ 4850305 h 6206893"/>
              <a:gd name="connsiteX55" fmla="*/ 5163464 w 8636594"/>
              <a:gd name="connsiteY55" fmla="*/ 4816797 h 6206893"/>
              <a:gd name="connsiteX56" fmla="*/ 5215940 w 8636594"/>
              <a:gd name="connsiteY56" fmla="*/ 4749265 h 6206893"/>
              <a:gd name="connsiteX57" fmla="*/ 5267684 w 8636594"/>
              <a:gd name="connsiteY57" fmla="*/ 4681068 h 6206893"/>
              <a:gd name="connsiteX58" fmla="*/ 5318748 w 8636594"/>
              <a:gd name="connsiteY58" fmla="*/ 4612234 h 6206893"/>
              <a:gd name="connsiteX59" fmla="*/ 5369182 w 8636594"/>
              <a:gd name="connsiteY59" fmla="*/ 4542793 h 6206893"/>
              <a:gd name="connsiteX60" fmla="*/ 5419038 w 8636594"/>
              <a:gd name="connsiteY60" fmla="*/ 4472771 h 6206893"/>
              <a:gd name="connsiteX61" fmla="*/ 5468365 w 8636594"/>
              <a:gd name="connsiteY61" fmla="*/ 4402196 h 6206893"/>
              <a:gd name="connsiteX62" fmla="*/ 5517215 w 8636594"/>
              <a:gd name="connsiteY62" fmla="*/ 4331098 h 6206893"/>
              <a:gd name="connsiteX63" fmla="*/ 5565637 w 8636594"/>
              <a:gd name="connsiteY63" fmla="*/ 4259503 h 6206893"/>
              <a:gd name="connsiteX64" fmla="*/ 5613684 w 8636594"/>
              <a:gd name="connsiteY64" fmla="*/ 4187441 h 6206893"/>
              <a:gd name="connsiteX65" fmla="*/ 5685160 w 8636594"/>
              <a:gd name="connsiteY65" fmla="*/ 4078531 h 6206893"/>
              <a:gd name="connsiteX66" fmla="*/ 5756074 w 8636594"/>
              <a:gd name="connsiteY66" fmla="*/ 3968727 h 6206893"/>
              <a:gd name="connsiteX67" fmla="*/ 5873483 w 8636594"/>
              <a:gd name="connsiteY67" fmla="*/ 3783989 h 6206893"/>
              <a:gd name="connsiteX68" fmla="*/ 6203209 w 8636594"/>
              <a:gd name="connsiteY68" fmla="*/ 3258640 h 6206893"/>
              <a:gd name="connsiteX69" fmla="*/ 6299430 w 8636594"/>
              <a:gd name="connsiteY69" fmla="*/ 3107321 h 6206893"/>
              <a:gd name="connsiteX70" fmla="*/ 6372650 w 8636594"/>
              <a:gd name="connsiteY70" fmla="*/ 2993735 h 6206893"/>
              <a:gd name="connsiteX71" fmla="*/ 6453197 w 8636594"/>
              <a:gd name="connsiteY71" fmla="*/ 2869788 h 6206893"/>
              <a:gd name="connsiteX72" fmla="*/ 6564167 w 8636594"/>
              <a:gd name="connsiteY72" fmla="*/ 2696807 h 6206893"/>
              <a:gd name="connsiteX73" fmla="*/ 6976233 w 8636594"/>
              <a:gd name="connsiteY73" fmla="*/ 2045274 h 6206893"/>
              <a:gd name="connsiteX74" fmla="*/ 7086755 w 8636594"/>
              <a:gd name="connsiteY74" fmla="*/ 1872743 h 6206893"/>
              <a:gd name="connsiteX75" fmla="*/ 7170279 w 8636594"/>
              <a:gd name="connsiteY75" fmla="*/ 1744202 h 6206893"/>
              <a:gd name="connsiteX76" fmla="*/ 7226351 w 8636594"/>
              <a:gd name="connsiteY76" fmla="*/ 1659017 h 6206893"/>
              <a:gd name="connsiteX77" fmla="*/ 7282789 w 8636594"/>
              <a:gd name="connsiteY77" fmla="*/ 1574303 h 6206893"/>
              <a:gd name="connsiteX78" fmla="*/ 7339643 w 8636594"/>
              <a:gd name="connsiteY78" fmla="*/ 1490113 h 6206893"/>
              <a:gd name="connsiteX79" fmla="*/ 7396957 w 8636594"/>
              <a:gd name="connsiteY79" fmla="*/ 1406503 h 6206893"/>
              <a:gd name="connsiteX80" fmla="*/ 7454781 w 8636594"/>
              <a:gd name="connsiteY80" fmla="*/ 1323526 h 6206893"/>
              <a:gd name="connsiteX81" fmla="*/ 7513161 w 8636594"/>
              <a:gd name="connsiteY81" fmla="*/ 1241237 h 6206893"/>
              <a:gd name="connsiteX82" fmla="*/ 7572144 w 8636594"/>
              <a:gd name="connsiteY82" fmla="*/ 1159689 h 6206893"/>
              <a:gd name="connsiteX83" fmla="*/ 7601877 w 8636594"/>
              <a:gd name="connsiteY83" fmla="*/ 1119210 h 6206893"/>
              <a:gd name="connsiteX84" fmla="*/ 7631779 w 8636594"/>
              <a:gd name="connsiteY84" fmla="*/ 1078937 h 6206893"/>
              <a:gd name="connsiteX85" fmla="*/ 7661855 w 8636594"/>
              <a:gd name="connsiteY85" fmla="*/ 1038876 h 6206893"/>
              <a:gd name="connsiteX86" fmla="*/ 7692111 w 8636594"/>
              <a:gd name="connsiteY86" fmla="*/ 999035 h 6206893"/>
              <a:gd name="connsiteX87" fmla="*/ 7722554 w 8636594"/>
              <a:gd name="connsiteY87" fmla="*/ 959419 h 6206893"/>
              <a:gd name="connsiteX88" fmla="*/ 7753190 w 8636594"/>
              <a:gd name="connsiteY88" fmla="*/ 920037 h 6206893"/>
              <a:gd name="connsiteX89" fmla="*/ 7784023 w 8636594"/>
              <a:gd name="connsiteY89" fmla="*/ 880894 h 6206893"/>
              <a:gd name="connsiteX90" fmla="*/ 7815061 w 8636594"/>
              <a:gd name="connsiteY90" fmla="*/ 841997 h 6206893"/>
              <a:gd name="connsiteX91" fmla="*/ 7846308 w 8636594"/>
              <a:gd name="connsiteY91" fmla="*/ 803354 h 6206893"/>
              <a:gd name="connsiteX92" fmla="*/ 7877772 w 8636594"/>
              <a:gd name="connsiteY92" fmla="*/ 764970 h 6206893"/>
              <a:gd name="connsiteX93" fmla="*/ 7909458 w 8636594"/>
              <a:gd name="connsiteY93" fmla="*/ 726853 h 6206893"/>
              <a:gd name="connsiteX94" fmla="*/ 7941371 w 8636594"/>
              <a:gd name="connsiteY94" fmla="*/ 689010 h 6206893"/>
              <a:gd name="connsiteX95" fmla="*/ 7973518 w 8636594"/>
              <a:gd name="connsiteY95" fmla="*/ 651447 h 6206893"/>
              <a:gd name="connsiteX96" fmla="*/ 8005905 w 8636594"/>
              <a:gd name="connsiteY96" fmla="*/ 614171 h 6206893"/>
              <a:gd name="connsiteX97" fmla="*/ 8038538 w 8636594"/>
              <a:gd name="connsiteY97" fmla="*/ 577189 h 6206893"/>
              <a:gd name="connsiteX98" fmla="*/ 8071421 w 8636594"/>
              <a:gd name="connsiteY98" fmla="*/ 540507 h 6206893"/>
              <a:gd name="connsiteX99" fmla="*/ 8104563 w 8636594"/>
              <a:gd name="connsiteY99" fmla="*/ 504132 h 6206893"/>
              <a:gd name="connsiteX100" fmla="*/ 8137967 w 8636594"/>
              <a:gd name="connsiteY100" fmla="*/ 468072 h 6206893"/>
              <a:gd name="connsiteX101" fmla="*/ 8171641 w 8636594"/>
              <a:gd name="connsiteY101" fmla="*/ 432332 h 6206893"/>
              <a:gd name="connsiteX102" fmla="*/ 8205590 w 8636594"/>
              <a:gd name="connsiteY102" fmla="*/ 396920 h 6206893"/>
              <a:gd name="connsiteX103" fmla="*/ 8239820 w 8636594"/>
              <a:gd name="connsiteY103" fmla="*/ 361843 h 6206893"/>
              <a:gd name="connsiteX104" fmla="*/ 8274337 w 8636594"/>
              <a:gd name="connsiteY104" fmla="*/ 327107 h 6206893"/>
              <a:gd name="connsiteX105" fmla="*/ 8309147 w 8636594"/>
              <a:gd name="connsiteY105" fmla="*/ 292718 h 6206893"/>
              <a:gd name="connsiteX106" fmla="*/ 8344256 w 8636594"/>
              <a:gd name="connsiteY106" fmla="*/ 258685 h 6206893"/>
              <a:gd name="connsiteX107" fmla="*/ 8379669 w 8636594"/>
              <a:gd name="connsiteY107" fmla="*/ 225013 h 6206893"/>
              <a:gd name="connsiteX108" fmla="*/ 8415394 w 8636594"/>
              <a:gd name="connsiteY108" fmla="*/ 191709 h 6206893"/>
              <a:gd name="connsiteX109" fmla="*/ 8451434 w 8636594"/>
              <a:gd name="connsiteY109" fmla="*/ 158780 h 6206893"/>
              <a:gd name="connsiteX110" fmla="*/ 8487798 w 8636594"/>
              <a:gd name="connsiteY110" fmla="*/ 126233 h 6206893"/>
              <a:gd name="connsiteX111" fmla="*/ 8524489 w 8636594"/>
              <a:gd name="connsiteY111" fmla="*/ 94075 h 6206893"/>
              <a:gd name="connsiteX112" fmla="*/ 8561515 w 8636594"/>
              <a:gd name="connsiteY112" fmla="*/ 62312 h 6206893"/>
              <a:gd name="connsiteX113" fmla="*/ 8598881 w 8636594"/>
              <a:gd name="connsiteY113" fmla="*/ 30951 h 6206893"/>
              <a:gd name="connsiteX114" fmla="*/ 8636594 w 8636594"/>
              <a:gd name="connsiteY114" fmla="*/ 0 h 6206893"/>
              <a:gd name="connsiteX0" fmla="*/ 8636594 w 8636594"/>
              <a:gd name="connsiteY0" fmla="*/ 0 h 6186174"/>
              <a:gd name="connsiteX1" fmla="*/ 5293 w 8636594"/>
              <a:gd name="connsiteY1" fmla="*/ 0 h 6186174"/>
              <a:gd name="connsiteX2" fmla="*/ 0 w 8636594"/>
              <a:gd name="connsiteY2" fmla="*/ 5587843 h 6186174"/>
              <a:gd name="connsiteX3" fmla="*/ 1594033 w 8636594"/>
              <a:gd name="connsiteY3" fmla="*/ 5600057 h 6186174"/>
              <a:gd name="connsiteX4" fmla="*/ 1686068 w 8636594"/>
              <a:gd name="connsiteY4" fmla="*/ 5599745 h 6186174"/>
              <a:gd name="connsiteX5" fmla="*/ 3509548 w 8636594"/>
              <a:gd name="connsiteY5" fmla="*/ 6186174 h 6186174"/>
              <a:gd name="connsiteX6" fmla="*/ 3552910 w 8636594"/>
              <a:gd name="connsiteY6" fmla="*/ 6165110 h 6186174"/>
              <a:gd name="connsiteX7" fmla="*/ 3595773 w 8636594"/>
              <a:gd name="connsiteY7" fmla="*/ 6143704 h 6186174"/>
              <a:gd name="connsiteX8" fmla="*/ 3638142 w 8636594"/>
              <a:gd name="connsiteY8" fmla="*/ 6121960 h 6186174"/>
              <a:gd name="connsiteX9" fmla="*/ 3680024 w 8636594"/>
              <a:gd name="connsiteY9" fmla="*/ 6099881 h 6186174"/>
              <a:gd name="connsiteX10" fmla="*/ 3721426 w 8636594"/>
              <a:gd name="connsiteY10" fmla="*/ 6077471 h 6186174"/>
              <a:gd name="connsiteX11" fmla="*/ 3762353 w 8636594"/>
              <a:gd name="connsiteY11" fmla="*/ 6054733 h 6186174"/>
              <a:gd name="connsiteX12" fmla="*/ 3802812 w 8636594"/>
              <a:gd name="connsiteY12" fmla="*/ 6031671 h 6186174"/>
              <a:gd name="connsiteX13" fmla="*/ 3842810 w 8636594"/>
              <a:gd name="connsiteY13" fmla="*/ 6008288 h 6186174"/>
              <a:gd name="connsiteX14" fmla="*/ 3882352 w 8636594"/>
              <a:gd name="connsiteY14" fmla="*/ 5984588 h 6186174"/>
              <a:gd name="connsiteX15" fmla="*/ 3921445 w 8636594"/>
              <a:gd name="connsiteY15" fmla="*/ 5960574 h 6186174"/>
              <a:gd name="connsiteX16" fmla="*/ 3960096 w 8636594"/>
              <a:gd name="connsiteY16" fmla="*/ 5936250 h 6186174"/>
              <a:gd name="connsiteX17" fmla="*/ 3998311 w 8636594"/>
              <a:gd name="connsiteY17" fmla="*/ 5911619 h 6186174"/>
              <a:gd name="connsiteX18" fmla="*/ 4036095 w 8636594"/>
              <a:gd name="connsiteY18" fmla="*/ 5886685 h 6186174"/>
              <a:gd name="connsiteX19" fmla="*/ 4073456 w 8636594"/>
              <a:gd name="connsiteY19" fmla="*/ 5861452 h 6186174"/>
              <a:gd name="connsiteX20" fmla="*/ 4110400 w 8636594"/>
              <a:gd name="connsiteY20" fmla="*/ 5835922 h 6186174"/>
              <a:gd name="connsiteX21" fmla="*/ 4146933 w 8636594"/>
              <a:gd name="connsiteY21" fmla="*/ 5810100 h 6186174"/>
              <a:gd name="connsiteX22" fmla="*/ 4183061 w 8636594"/>
              <a:gd name="connsiteY22" fmla="*/ 5783988 h 6186174"/>
              <a:gd name="connsiteX23" fmla="*/ 4218791 w 8636594"/>
              <a:gd name="connsiteY23" fmla="*/ 5757591 h 6186174"/>
              <a:gd name="connsiteX24" fmla="*/ 4254129 w 8636594"/>
              <a:gd name="connsiteY24" fmla="*/ 5730912 h 6186174"/>
              <a:gd name="connsiteX25" fmla="*/ 4289081 w 8636594"/>
              <a:gd name="connsiteY25" fmla="*/ 5703955 h 6186174"/>
              <a:gd name="connsiteX26" fmla="*/ 4323654 w 8636594"/>
              <a:gd name="connsiteY26" fmla="*/ 5676722 h 6186174"/>
              <a:gd name="connsiteX27" fmla="*/ 4357854 w 8636594"/>
              <a:gd name="connsiteY27" fmla="*/ 5649218 h 6186174"/>
              <a:gd name="connsiteX28" fmla="*/ 4391688 w 8636594"/>
              <a:gd name="connsiteY28" fmla="*/ 5621446 h 6186174"/>
              <a:gd name="connsiteX29" fmla="*/ 4425162 w 8636594"/>
              <a:gd name="connsiteY29" fmla="*/ 5593409 h 6186174"/>
              <a:gd name="connsiteX30" fmla="*/ 4458281 w 8636594"/>
              <a:gd name="connsiteY30" fmla="*/ 5565111 h 6186174"/>
              <a:gd name="connsiteX31" fmla="*/ 4491053 w 8636594"/>
              <a:gd name="connsiteY31" fmla="*/ 5536556 h 6186174"/>
              <a:gd name="connsiteX32" fmla="*/ 4523484 w 8636594"/>
              <a:gd name="connsiteY32" fmla="*/ 5507747 h 6186174"/>
              <a:gd name="connsiteX33" fmla="*/ 4555580 w 8636594"/>
              <a:gd name="connsiteY33" fmla="*/ 5478687 h 6186174"/>
              <a:gd name="connsiteX34" fmla="*/ 4587347 w 8636594"/>
              <a:gd name="connsiteY34" fmla="*/ 5449380 h 6186174"/>
              <a:gd name="connsiteX35" fmla="*/ 4618793 w 8636594"/>
              <a:gd name="connsiteY35" fmla="*/ 5419830 h 6186174"/>
              <a:gd name="connsiteX36" fmla="*/ 4649922 w 8636594"/>
              <a:gd name="connsiteY36" fmla="*/ 5390040 h 6186174"/>
              <a:gd name="connsiteX37" fmla="*/ 4680742 w 8636594"/>
              <a:gd name="connsiteY37" fmla="*/ 5360014 h 6186174"/>
              <a:gd name="connsiteX38" fmla="*/ 4711259 w 8636594"/>
              <a:gd name="connsiteY38" fmla="*/ 5329755 h 6186174"/>
              <a:gd name="connsiteX39" fmla="*/ 4741478 w 8636594"/>
              <a:gd name="connsiteY39" fmla="*/ 5299266 h 6186174"/>
              <a:gd name="connsiteX40" fmla="*/ 4771408 w 8636594"/>
              <a:gd name="connsiteY40" fmla="*/ 5268551 h 6186174"/>
              <a:gd name="connsiteX41" fmla="*/ 4801053 w 8636594"/>
              <a:gd name="connsiteY41" fmla="*/ 5237614 h 6186174"/>
              <a:gd name="connsiteX42" fmla="*/ 4830420 w 8636594"/>
              <a:gd name="connsiteY42" fmla="*/ 5206458 h 6186174"/>
              <a:gd name="connsiteX43" fmla="*/ 4859516 w 8636594"/>
              <a:gd name="connsiteY43" fmla="*/ 5175087 h 6186174"/>
              <a:gd name="connsiteX44" fmla="*/ 4888347 w 8636594"/>
              <a:gd name="connsiteY44" fmla="*/ 5143504 h 6186174"/>
              <a:gd name="connsiteX45" fmla="*/ 4916919 w 8636594"/>
              <a:gd name="connsiteY45" fmla="*/ 5111713 h 6186174"/>
              <a:gd name="connsiteX46" fmla="*/ 4945238 w 8636594"/>
              <a:gd name="connsiteY46" fmla="*/ 5079717 h 6186174"/>
              <a:gd name="connsiteX47" fmla="*/ 4973311 w 8636594"/>
              <a:gd name="connsiteY47" fmla="*/ 5047519 h 6186174"/>
              <a:gd name="connsiteX48" fmla="*/ 5001145 w 8636594"/>
              <a:gd name="connsiteY48" fmla="*/ 5015124 h 6186174"/>
              <a:gd name="connsiteX49" fmla="*/ 5028745 w 8636594"/>
              <a:gd name="connsiteY49" fmla="*/ 4982535 h 6186174"/>
              <a:gd name="connsiteX50" fmla="*/ 5056117 w 8636594"/>
              <a:gd name="connsiteY50" fmla="*/ 4949755 h 6186174"/>
              <a:gd name="connsiteX51" fmla="*/ 5083269 w 8636594"/>
              <a:gd name="connsiteY51" fmla="*/ 4916787 h 6186174"/>
              <a:gd name="connsiteX52" fmla="*/ 5110207 w 8636594"/>
              <a:gd name="connsiteY52" fmla="*/ 4883636 h 6186174"/>
              <a:gd name="connsiteX53" fmla="*/ 5136937 w 8636594"/>
              <a:gd name="connsiteY53" fmla="*/ 4850305 h 6186174"/>
              <a:gd name="connsiteX54" fmla="*/ 5163464 w 8636594"/>
              <a:gd name="connsiteY54" fmla="*/ 4816797 h 6186174"/>
              <a:gd name="connsiteX55" fmla="*/ 5215940 w 8636594"/>
              <a:gd name="connsiteY55" fmla="*/ 4749265 h 6186174"/>
              <a:gd name="connsiteX56" fmla="*/ 5267684 w 8636594"/>
              <a:gd name="connsiteY56" fmla="*/ 4681068 h 6186174"/>
              <a:gd name="connsiteX57" fmla="*/ 5318748 w 8636594"/>
              <a:gd name="connsiteY57" fmla="*/ 4612234 h 6186174"/>
              <a:gd name="connsiteX58" fmla="*/ 5369182 w 8636594"/>
              <a:gd name="connsiteY58" fmla="*/ 4542793 h 6186174"/>
              <a:gd name="connsiteX59" fmla="*/ 5419038 w 8636594"/>
              <a:gd name="connsiteY59" fmla="*/ 4472771 h 6186174"/>
              <a:gd name="connsiteX60" fmla="*/ 5468365 w 8636594"/>
              <a:gd name="connsiteY60" fmla="*/ 4402196 h 6186174"/>
              <a:gd name="connsiteX61" fmla="*/ 5517215 w 8636594"/>
              <a:gd name="connsiteY61" fmla="*/ 4331098 h 6186174"/>
              <a:gd name="connsiteX62" fmla="*/ 5565637 w 8636594"/>
              <a:gd name="connsiteY62" fmla="*/ 4259503 h 6186174"/>
              <a:gd name="connsiteX63" fmla="*/ 5613684 w 8636594"/>
              <a:gd name="connsiteY63" fmla="*/ 4187441 h 6186174"/>
              <a:gd name="connsiteX64" fmla="*/ 5685160 w 8636594"/>
              <a:gd name="connsiteY64" fmla="*/ 4078531 h 6186174"/>
              <a:gd name="connsiteX65" fmla="*/ 5756074 w 8636594"/>
              <a:gd name="connsiteY65" fmla="*/ 3968727 h 6186174"/>
              <a:gd name="connsiteX66" fmla="*/ 5873483 w 8636594"/>
              <a:gd name="connsiteY66" fmla="*/ 3783989 h 6186174"/>
              <a:gd name="connsiteX67" fmla="*/ 6203209 w 8636594"/>
              <a:gd name="connsiteY67" fmla="*/ 3258640 h 6186174"/>
              <a:gd name="connsiteX68" fmla="*/ 6299430 w 8636594"/>
              <a:gd name="connsiteY68" fmla="*/ 3107321 h 6186174"/>
              <a:gd name="connsiteX69" fmla="*/ 6372650 w 8636594"/>
              <a:gd name="connsiteY69" fmla="*/ 2993735 h 6186174"/>
              <a:gd name="connsiteX70" fmla="*/ 6453197 w 8636594"/>
              <a:gd name="connsiteY70" fmla="*/ 2869788 h 6186174"/>
              <a:gd name="connsiteX71" fmla="*/ 6564167 w 8636594"/>
              <a:gd name="connsiteY71" fmla="*/ 2696807 h 6186174"/>
              <a:gd name="connsiteX72" fmla="*/ 6976233 w 8636594"/>
              <a:gd name="connsiteY72" fmla="*/ 2045274 h 6186174"/>
              <a:gd name="connsiteX73" fmla="*/ 7086755 w 8636594"/>
              <a:gd name="connsiteY73" fmla="*/ 1872743 h 6186174"/>
              <a:gd name="connsiteX74" fmla="*/ 7170279 w 8636594"/>
              <a:gd name="connsiteY74" fmla="*/ 1744202 h 6186174"/>
              <a:gd name="connsiteX75" fmla="*/ 7226351 w 8636594"/>
              <a:gd name="connsiteY75" fmla="*/ 1659017 h 6186174"/>
              <a:gd name="connsiteX76" fmla="*/ 7282789 w 8636594"/>
              <a:gd name="connsiteY76" fmla="*/ 1574303 h 6186174"/>
              <a:gd name="connsiteX77" fmla="*/ 7339643 w 8636594"/>
              <a:gd name="connsiteY77" fmla="*/ 1490113 h 6186174"/>
              <a:gd name="connsiteX78" fmla="*/ 7396957 w 8636594"/>
              <a:gd name="connsiteY78" fmla="*/ 1406503 h 6186174"/>
              <a:gd name="connsiteX79" fmla="*/ 7454781 w 8636594"/>
              <a:gd name="connsiteY79" fmla="*/ 1323526 h 6186174"/>
              <a:gd name="connsiteX80" fmla="*/ 7513161 w 8636594"/>
              <a:gd name="connsiteY80" fmla="*/ 1241237 h 6186174"/>
              <a:gd name="connsiteX81" fmla="*/ 7572144 w 8636594"/>
              <a:gd name="connsiteY81" fmla="*/ 1159689 h 6186174"/>
              <a:gd name="connsiteX82" fmla="*/ 7601877 w 8636594"/>
              <a:gd name="connsiteY82" fmla="*/ 1119210 h 6186174"/>
              <a:gd name="connsiteX83" fmla="*/ 7631779 w 8636594"/>
              <a:gd name="connsiteY83" fmla="*/ 1078937 h 6186174"/>
              <a:gd name="connsiteX84" fmla="*/ 7661855 w 8636594"/>
              <a:gd name="connsiteY84" fmla="*/ 1038876 h 6186174"/>
              <a:gd name="connsiteX85" fmla="*/ 7692111 w 8636594"/>
              <a:gd name="connsiteY85" fmla="*/ 999035 h 6186174"/>
              <a:gd name="connsiteX86" fmla="*/ 7722554 w 8636594"/>
              <a:gd name="connsiteY86" fmla="*/ 959419 h 6186174"/>
              <a:gd name="connsiteX87" fmla="*/ 7753190 w 8636594"/>
              <a:gd name="connsiteY87" fmla="*/ 920037 h 6186174"/>
              <a:gd name="connsiteX88" fmla="*/ 7784023 w 8636594"/>
              <a:gd name="connsiteY88" fmla="*/ 880894 h 6186174"/>
              <a:gd name="connsiteX89" fmla="*/ 7815061 w 8636594"/>
              <a:gd name="connsiteY89" fmla="*/ 841997 h 6186174"/>
              <a:gd name="connsiteX90" fmla="*/ 7846308 w 8636594"/>
              <a:gd name="connsiteY90" fmla="*/ 803354 h 6186174"/>
              <a:gd name="connsiteX91" fmla="*/ 7877772 w 8636594"/>
              <a:gd name="connsiteY91" fmla="*/ 764970 h 6186174"/>
              <a:gd name="connsiteX92" fmla="*/ 7909458 w 8636594"/>
              <a:gd name="connsiteY92" fmla="*/ 726853 h 6186174"/>
              <a:gd name="connsiteX93" fmla="*/ 7941371 w 8636594"/>
              <a:gd name="connsiteY93" fmla="*/ 689010 h 6186174"/>
              <a:gd name="connsiteX94" fmla="*/ 7973518 w 8636594"/>
              <a:gd name="connsiteY94" fmla="*/ 651447 h 6186174"/>
              <a:gd name="connsiteX95" fmla="*/ 8005905 w 8636594"/>
              <a:gd name="connsiteY95" fmla="*/ 614171 h 6186174"/>
              <a:gd name="connsiteX96" fmla="*/ 8038538 w 8636594"/>
              <a:gd name="connsiteY96" fmla="*/ 577189 h 6186174"/>
              <a:gd name="connsiteX97" fmla="*/ 8071421 w 8636594"/>
              <a:gd name="connsiteY97" fmla="*/ 540507 h 6186174"/>
              <a:gd name="connsiteX98" fmla="*/ 8104563 w 8636594"/>
              <a:gd name="connsiteY98" fmla="*/ 504132 h 6186174"/>
              <a:gd name="connsiteX99" fmla="*/ 8137967 w 8636594"/>
              <a:gd name="connsiteY99" fmla="*/ 468072 h 6186174"/>
              <a:gd name="connsiteX100" fmla="*/ 8171641 w 8636594"/>
              <a:gd name="connsiteY100" fmla="*/ 432332 h 6186174"/>
              <a:gd name="connsiteX101" fmla="*/ 8205590 w 8636594"/>
              <a:gd name="connsiteY101" fmla="*/ 396920 h 6186174"/>
              <a:gd name="connsiteX102" fmla="*/ 8239820 w 8636594"/>
              <a:gd name="connsiteY102" fmla="*/ 361843 h 6186174"/>
              <a:gd name="connsiteX103" fmla="*/ 8274337 w 8636594"/>
              <a:gd name="connsiteY103" fmla="*/ 327107 h 6186174"/>
              <a:gd name="connsiteX104" fmla="*/ 8309147 w 8636594"/>
              <a:gd name="connsiteY104" fmla="*/ 292718 h 6186174"/>
              <a:gd name="connsiteX105" fmla="*/ 8344256 w 8636594"/>
              <a:gd name="connsiteY105" fmla="*/ 258685 h 6186174"/>
              <a:gd name="connsiteX106" fmla="*/ 8379669 w 8636594"/>
              <a:gd name="connsiteY106" fmla="*/ 225013 h 6186174"/>
              <a:gd name="connsiteX107" fmla="*/ 8415394 w 8636594"/>
              <a:gd name="connsiteY107" fmla="*/ 191709 h 6186174"/>
              <a:gd name="connsiteX108" fmla="*/ 8451434 w 8636594"/>
              <a:gd name="connsiteY108" fmla="*/ 158780 h 6186174"/>
              <a:gd name="connsiteX109" fmla="*/ 8487798 w 8636594"/>
              <a:gd name="connsiteY109" fmla="*/ 126233 h 6186174"/>
              <a:gd name="connsiteX110" fmla="*/ 8524489 w 8636594"/>
              <a:gd name="connsiteY110" fmla="*/ 94075 h 6186174"/>
              <a:gd name="connsiteX111" fmla="*/ 8561515 w 8636594"/>
              <a:gd name="connsiteY111" fmla="*/ 62312 h 6186174"/>
              <a:gd name="connsiteX112" fmla="*/ 8598881 w 8636594"/>
              <a:gd name="connsiteY112" fmla="*/ 30951 h 6186174"/>
              <a:gd name="connsiteX113" fmla="*/ 8636594 w 8636594"/>
              <a:gd name="connsiteY113" fmla="*/ 0 h 6186174"/>
              <a:gd name="connsiteX0" fmla="*/ 8636594 w 8636594"/>
              <a:gd name="connsiteY0" fmla="*/ 0 h 6165110"/>
              <a:gd name="connsiteX1" fmla="*/ 5293 w 8636594"/>
              <a:gd name="connsiteY1" fmla="*/ 0 h 6165110"/>
              <a:gd name="connsiteX2" fmla="*/ 0 w 8636594"/>
              <a:gd name="connsiteY2" fmla="*/ 5587843 h 6165110"/>
              <a:gd name="connsiteX3" fmla="*/ 1594033 w 8636594"/>
              <a:gd name="connsiteY3" fmla="*/ 5600057 h 6165110"/>
              <a:gd name="connsiteX4" fmla="*/ 1686068 w 8636594"/>
              <a:gd name="connsiteY4" fmla="*/ 5599745 h 6165110"/>
              <a:gd name="connsiteX5" fmla="*/ 3552910 w 8636594"/>
              <a:gd name="connsiteY5" fmla="*/ 6165110 h 6165110"/>
              <a:gd name="connsiteX6" fmla="*/ 3595773 w 8636594"/>
              <a:gd name="connsiteY6" fmla="*/ 6143704 h 6165110"/>
              <a:gd name="connsiteX7" fmla="*/ 3638142 w 8636594"/>
              <a:gd name="connsiteY7" fmla="*/ 6121960 h 6165110"/>
              <a:gd name="connsiteX8" fmla="*/ 3680024 w 8636594"/>
              <a:gd name="connsiteY8" fmla="*/ 6099881 h 6165110"/>
              <a:gd name="connsiteX9" fmla="*/ 3721426 w 8636594"/>
              <a:gd name="connsiteY9" fmla="*/ 6077471 h 6165110"/>
              <a:gd name="connsiteX10" fmla="*/ 3762353 w 8636594"/>
              <a:gd name="connsiteY10" fmla="*/ 6054733 h 6165110"/>
              <a:gd name="connsiteX11" fmla="*/ 3802812 w 8636594"/>
              <a:gd name="connsiteY11" fmla="*/ 6031671 h 6165110"/>
              <a:gd name="connsiteX12" fmla="*/ 3842810 w 8636594"/>
              <a:gd name="connsiteY12" fmla="*/ 6008288 h 6165110"/>
              <a:gd name="connsiteX13" fmla="*/ 3882352 w 8636594"/>
              <a:gd name="connsiteY13" fmla="*/ 5984588 h 6165110"/>
              <a:gd name="connsiteX14" fmla="*/ 3921445 w 8636594"/>
              <a:gd name="connsiteY14" fmla="*/ 5960574 h 6165110"/>
              <a:gd name="connsiteX15" fmla="*/ 3960096 w 8636594"/>
              <a:gd name="connsiteY15" fmla="*/ 5936250 h 6165110"/>
              <a:gd name="connsiteX16" fmla="*/ 3998311 w 8636594"/>
              <a:gd name="connsiteY16" fmla="*/ 5911619 h 6165110"/>
              <a:gd name="connsiteX17" fmla="*/ 4036095 w 8636594"/>
              <a:gd name="connsiteY17" fmla="*/ 5886685 h 6165110"/>
              <a:gd name="connsiteX18" fmla="*/ 4073456 w 8636594"/>
              <a:gd name="connsiteY18" fmla="*/ 5861452 h 6165110"/>
              <a:gd name="connsiteX19" fmla="*/ 4110400 w 8636594"/>
              <a:gd name="connsiteY19" fmla="*/ 5835922 h 6165110"/>
              <a:gd name="connsiteX20" fmla="*/ 4146933 w 8636594"/>
              <a:gd name="connsiteY20" fmla="*/ 5810100 h 6165110"/>
              <a:gd name="connsiteX21" fmla="*/ 4183061 w 8636594"/>
              <a:gd name="connsiteY21" fmla="*/ 5783988 h 6165110"/>
              <a:gd name="connsiteX22" fmla="*/ 4218791 w 8636594"/>
              <a:gd name="connsiteY22" fmla="*/ 5757591 h 6165110"/>
              <a:gd name="connsiteX23" fmla="*/ 4254129 w 8636594"/>
              <a:gd name="connsiteY23" fmla="*/ 5730912 h 6165110"/>
              <a:gd name="connsiteX24" fmla="*/ 4289081 w 8636594"/>
              <a:gd name="connsiteY24" fmla="*/ 5703955 h 6165110"/>
              <a:gd name="connsiteX25" fmla="*/ 4323654 w 8636594"/>
              <a:gd name="connsiteY25" fmla="*/ 5676722 h 6165110"/>
              <a:gd name="connsiteX26" fmla="*/ 4357854 w 8636594"/>
              <a:gd name="connsiteY26" fmla="*/ 5649218 h 6165110"/>
              <a:gd name="connsiteX27" fmla="*/ 4391688 w 8636594"/>
              <a:gd name="connsiteY27" fmla="*/ 5621446 h 6165110"/>
              <a:gd name="connsiteX28" fmla="*/ 4425162 w 8636594"/>
              <a:gd name="connsiteY28" fmla="*/ 5593409 h 6165110"/>
              <a:gd name="connsiteX29" fmla="*/ 4458281 w 8636594"/>
              <a:gd name="connsiteY29" fmla="*/ 5565111 h 6165110"/>
              <a:gd name="connsiteX30" fmla="*/ 4491053 w 8636594"/>
              <a:gd name="connsiteY30" fmla="*/ 5536556 h 6165110"/>
              <a:gd name="connsiteX31" fmla="*/ 4523484 w 8636594"/>
              <a:gd name="connsiteY31" fmla="*/ 5507747 h 6165110"/>
              <a:gd name="connsiteX32" fmla="*/ 4555580 w 8636594"/>
              <a:gd name="connsiteY32" fmla="*/ 5478687 h 6165110"/>
              <a:gd name="connsiteX33" fmla="*/ 4587347 w 8636594"/>
              <a:gd name="connsiteY33" fmla="*/ 5449380 h 6165110"/>
              <a:gd name="connsiteX34" fmla="*/ 4618793 w 8636594"/>
              <a:gd name="connsiteY34" fmla="*/ 5419830 h 6165110"/>
              <a:gd name="connsiteX35" fmla="*/ 4649922 w 8636594"/>
              <a:gd name="connsiteY35" fmla="*/ 5390040 h 6165110"/>
              <a:gd name="connsiteX36" fmla="*/ 4680742 w 8636594"/>
              <a:gd name="connsiteY36" fmla="*/ 5360014 h 6165110"/>
              <a:gd name="connsiteX37" fmla="*/ 4711259 w 8636594"/>
              <a:gd name="connsiteY37" fmla="*/ 5329755 h 6165110"/>
              <a:gd name="connsiteX38" fmla="*/ 4741478 w 8636594"/>
              <a:gd name="connsiteY38" fmla="*/ 5299266 h 6165110"/>
              <a:gd name="connsiteX39" fmla="*/ 4771408 w 8636594"/>
              <a:gd name="connsiteY39" fmla="*/ 5268551 h 6165110"/>
              <a:gd name="connsiteX40" fmla="*/ 4801053 w 8636594"/>
              <a:gd name="connsiteY40" fmla="*/ 5237614 h 6165110"/>
              <a:gd name="connsiteX41" fmla="*/ 4830420 w 8636594"/>
              <a:gd name="connsiteY41" fmla="*/ 5206458 h 6165110"/>
              <a:gd name="connsiteX42" fmla="*/ 4859516 w 8636594"/>
              <a:gd name="connsiteY42" fmla="*/ 5175087 h 6165110"/>
              <a:gd name="connsiteX43" fmla="*/ 4888347 w 8636594"/>
              <a:gd name="connsiteY43" fmla="*/ 5143504 h 6165110"/>
              <a:gd name="connsiteX44" fmla="*/ 4916919 w 8636594"/>
              <a:gd name="connsiteY44" fmla="*/ 5111713 h 6165110"/>
              <a:gd name="connsiteX45" fmla="*/ 4945238 w 8636594"/>
              <a:gd name="connsiteY45" fmla="*/ 5079717 h 6165110"/>
              <a:gd name="connsiteX46" fmla="*/ 4973311 w 8636594"/>
              <a:gd name="connsiteY46" fmla="*/ 5047519 h 6165110"/>
              <a:gd name="connsiteX47" fmla="*/ 5001145 w 8636594"/>
              <a:gd name="connsiteY47" fmla="*/ 5015124 h 6165110"/>
              <a:gd name="connsiteX48" fmla="*/ 5028745 w 8636594"/>
              <a:gd name="connsiteY48" fmla="*/ 4982535 h 6165110"/>
              <a:gd name="connsiteX49" fmla="*/ 5056117 w 8636594"/>
              <a:gd name="connsiteY49" fmla="*/ 4949755 h 6165110"/>
              <a:gd name="connsiteX50" fmla="*/ 5083269 w 8636594"/>
              <a:gd name="connsiteY50" fmla="*/ 4916787 h 6165110"/>
              <a:gd name="connsiteX51" fmla="*/ 5110207 w 8636594"/>
              <a:gd name="connsiteY51" fmla="*/ 4883636 h 6165110"/>
              <a:gd name="connsiteX52" fmla="*/ 5136937 w 8636594"/>
              <a:gd name="connsiteY52" fmla="*/ 4850305 h 6165110"/>
              <a:gd name="connsiteX53" fmla="*/ 5163464 w 8636594"/>
              <a:gd name="connsiteY53" fmla="*/ 4816797 h 6165110"/>
              <a:gd name="connsiteX54" fmla="*/ 5215940 w 8636594"/>
              <a:gd name="connsiteY54" fmla="*/ 4749265 h 6165110"/>
              <a:gd name="connsiteX55" fmla="*/ 5267684 w 8636594"/>
              <a:gd name="connsiteY55" fmla="*/ 4681068 h 6165110"/>
              <a:gd name="connsiteX56" fmla="*/ 5318748 w 8636594"/>
              <a:gd name="connsiteY56" fmla="*/ 4612234 h 6165110"/>
              <a:gd name="connsiteX57" fmla="*/ 5369182 w 8636594"/>
              <a:gd name="connsiteY57" fmla="*/ 4542793 h 6165110"/>
              <a:gd name="connsiteX58" fmla="*/ 5419038 w 8636594"/>
              <a:gd name="connsiteY58" fmla="*/ 4472771 h 6165110"/>
              <a:gd name="connsiteX59" fmla="*/ 5468365 w 8636594"/>
              <a:gd name="connsiteY59" fmla="*/ 4402196 h 6165110"/>
              <a:gd name="connsiteX60" fmla="*/ 5517215 w 8636594"/>
              <a:gd name="connsiteY60" fmla="*/ 4331098 h 6165110"/>
              <a:gd name="connsiteX61" fmla="*/ 5565637 w 8636594"/>
              <a:gd name="connsiteY61" fmla="*/ 4259503 h 6165110"/>
              <a:gd name="connsiteX62" fmla="*/ 5613684 w 8636594"/>
              <a:gd name="connsiteY62" fmla="*/ 4187441 h 6165110"/>
              <a:gd name="connsiteX63" fmla="*/ 5685160 w 8636594"/>
              <a:gd name="connsiteY63" fmla="*/ 4078531 h 6165110"/>
              <a:gd name="connsiteX64" fmla="*/ 5756074 w 8636594"/>
              <a:gd name="connsiteY64" fmla="*/ 3968727 h 6165110"/>
              <a:gd name="connsiteX65" fmla="*/ 5873483 w 8636594"/>
              <a:gd name="connsiteY65" fmla="*/ 3783989 h 6165110"/>
              <a:gd name="connsiteX66" fmla="*/ 6203209 w 8636594"/>
              <a:gd name="connsiteY66" fmla="*/ 3258640 h 6165110"/>
              <a:gd name="connsiteX67" fmla="*/ 6299430 w 8636594"/>
              <a:gd name="connsiteY67" fmla="*/ 3107321 h 6165110"/>
              <a:gd name="connsiteX68" fmla="*/ 6372650 w 8636594"/>
              <a:gd name="connsiteY68" fmla="*/ 2993735 h 6165110"/>
              <a:gd name="connsiteX69" fmla="*/ 6453197 w 8636594"/>
              <a:gd name="connsiteY69" fmla="*/ 2869788 h 6165110"/>
              <a:gd name="connsiteX70" fmla="*/ 6564167 w 8636594"/>
              <a:gd name="connsiteY70" fmla="*/ 2696807 h 6165110"/>
              <a:gd name="connsiteX71" fmla="*/ 6976233 w 8636594"/>
              <a:gd name="connsiteY71" fmla="*/ 2045274 h 6165110"/>
              <a:gd name="connsiteX72" fmla="*/ 7086755 w 8636594"/>
              <a:gd name="connsiteY72" fmla="*/ 1872743 h 6165110"/>
              <a:gd name="connsiteX73" fmla="*/ 7170279 w 8636594"/>
              <a:gd name="connsiteY73" fmla="*/ 1744202 h 6165110"/>
              <a:gd name="connsiteX74" fmla="*/ 7226351 w 8636594"/>
              <a:gd name="connsiteY74" fmla="*/ 1659017 h 6165110"/>
              <a:gd name="connsiteX75" fmla="*/ 7282789 w 8636594"/>
              <a:gd name="connsiteY75" fmla="*/ 1574303 h 6165110"/>
              <a:gd name="connsiteX76" fmla="*/ 7339643 w 8636594"/>
              <a:gd name="connsiteY76" fmla="*/ 1490113 h 6165110"/>
              <a:gd name="connsiteX77" fmla="*/ 7396957 w 8636594"/>
              <a:gd name="connsiteY77" fmla="*/ 1406503 h 6165110"/>
              <a:gd name="connsiteX78" fmla="*/ 7454781 w 8636594"/>
              <a:gd name="connsiteY78" fmla="*/ 1323526 h 6165110"/>
              <a:gd name="connsiteX79" fmla="*/ 7513161 w 8636594"/>
              <a:gd name="connsiteY79" fmla="*/ 1241237 h 6165110"/>
              <a:gd name="connsiteX80" fmla="*/ 7572144 w 8636594"/>
              <a:gd name="connsiteY80" fmla="*/ 1159689 h 6165110"/>
              <a:gd name="connsiteX81" fmla="*/ 7601877 w 8636594"/>
              <a:gd name="connsiteY81" fmla="*/ 1119210 h 6165110"/>
              <a:gd name="connsiteX82" fmla="*/ 7631779 w 8636594"/>
              <a:gd name="connsiteY82" fmla="*/ 1078937 h 6165110"/>
              <a:gd name="connsiteX83" fmla="*/ 7661855 w 8636594"/>
              <a:gd name="connsiteY83" fmla="*/ 1038876 h 6165110"/>
              <a:gd name="connsiteX84" fmla="*/ 7692111 w 8636594"/>
              <a:gd name="connsiteY84" fmla="*/ 999035 h 6165110"/>
              <a:gd name="connsiteX85" fmla="*/ 7722554 w 8636594"/>
              <a:gd name="connsiteY85" fmla="*/ 959419 h 6165110"/>
              <a:gd name="connsiteX86" fmla="*/ 7753190 w 8636594"/>
              <a:gd name="connsiteY86" fmla="*/ 920037 h 6165110"/>
              <a:gd name="connsiteX87" fmla="*/ 7784023 w 8636594"/>
              <a:gd name="connsiteY87" fmla="*/ 880894 h 6165110"/>
              <a:gd name="connsiteX88" fmla="*/ 7815061 w 8636594"/>
              <a:gd name="connsiteY88" fmla="*/ 841997 h 6165110"/>
              <a:gd name="connsiteX89" fmla="*/ 7846308 w 8636594"/>
              <a:gd name="connsiteY89" fmla="*/ 803354 h 6165110"/>
              <a:gd name="connsiteX90" fmla="*/ 7877772 w 8636594"/>
              <a:gd name="connsiteY90" fmla="*/ 764970 h 6165110"/>
              <a:gd name="connsiteX91" fmla="*/ 7909458 w 8636594"/>
              <a:gd name="connsiteY91" fmla="*/ 726853 h 6165110"/>
              <a:gd name="connsiteX92" fmla="*/ 7941371 w 8636594"/>
              <a:gd name="connsiteY92" fmla="*/ 689010 h 6165110"/>
              <a:gd name="connsiteX93" fmla="*/ 7973518 w 8636594"/>
              <a:gd name="connsiteY93" fmla="*/ 651447 h 6165110"/>
              <a:gd name="connsiteX94" fmla="*/ 8005905 w 8636594"/>
              <a:gd name="connsiteY94" fmla="*/ 614171 h 6165110"/>
              <a:gd name="connsiteX95" fmla="*/ 8038538 w 8636594"/>
              <a:gd name="connsiteY95" fmla="*/ 577189 h 6165110"/>
              <a:gd name="connsiteX96" fmla="*/ 8071421 w 8636594"/>
              <a:gd name="connsiteY96" fmla="*/ 540507 h 6165110"/>
              <a:gd name="connsiteX97" fmla="*/ 8104563 w 8636594"/>
              <a:gd name="connsiteY97" fmla="*/ 504132 h 6165110"/>
              <a:gd name="connsiteX98" fmla="*/ 8137967 w 8636594"/>
              <a:gd name="connsiteY98" fmla="*/ 468072 h 6165110"/>
              <a:gd name="connsiteX99" fmla="*/ 8171641 w 8636594"/>
              <a:gd name="connsiteY99" fmla="*/ 432332 h 6165110"/>
              <a:gd name="connsiteX100" fmla="*/ 8205590 w 8636594"/>
              <a:gd name="connsiteY100" fmla="*/ 396920 h 6165110"/>
              <a:gd name="connsiteX101" fmla="*/ 8239820 w 8636594"/>
              <a:gd name="connsiteY101" fmla="*/ 361843 h 6165110"/>
              <a:gd name="connsiteX102" fmla="*/ 8274337 w 8636594"/>
              <a:gd name="connsiteY102" fmla="*/ 327107 h 6165110"/>
              <a:gd name="connsiteX103" fmla="*/ 8309147 w 8636594"/>
              <a:gd name="connsiteY103" fmla="*/ 292718 h 6165110"/>
              <a:gd name="connsiteX104" fmla="*/ 8344256 w 8636594"/>
              <a:gd name="connsiteY104" fmla="*/ 258685 h 6165110"/>
              <a:gd name="connsiteX105" fmla="*/ 8379669 w 8636594"/>
              <a:gd name="connsiteY105" fmla="*/ 225013 h 6165110"/>
              <a:gd name="connsiteX106" fmla="*/ 8415394 w 8636594"/>
              <a:gd name="connsiteY106" fmla="*/ 191709 h 6165110"/>
              <a:gd name="connsiteX107" fmla="*/ 8451434 w 8636594"/>
              <a:gd name="connsiteY107" fmla="*/ 158780 h 6165110"/>
              <a:gd name="connsiteX108" fmla="*/ 8487798 w 8636594"/>
              <a:gd name="connsiteY108" fmla="*/ 126233 h 6165110"/>
              <a:gd name="connsiteX109" fmla="*/ 8524489 w 8636594"/>
              <a:gd name="connsiteY109" fmla="*/ 94075 h 6165110"/>
              <a:gd name="connsiteX110" fmla="*/ 8561515 w 8636594"/>
              <a:gd name="connsiteY110" fmla="*/ 62312 h 6165110"/>
              <a:gd name="connsiteX111" fmla="*/ 8598881 w 8636594"/>
              <a:gd name="connsiteY111" fmla="*/ 30951 h 6165110"/>
              <a:gd name="connsiteX112" fmla="*/ 8636594 w 8636594"/>
              <a:gd name="connsiteY112" fmla="*/ 0 h 6165110"/>
              <a:gd name="connsiteX0" fmla="*/ 8636594 w 8636594"/>
              <a:gd name="connsiteY0" fmla="*/ 0 h 6143704"/>
              <a:gd name="connsiteX1" fmla="*/ 5293 w 8636594"/>
              <a:gd name="connsiteY1" fmla="*/ 0 h 6143704"/>
              <a:gd name="connsiteX2" fmla="*/ 0 w 8636594"/>
              <a:gd name="connsiteY2" fmla="*/ 5587843 h 6143704"/>
              <a:gd name="connsiteX3" fmla="*/ 1594033 w 8636594"/>
              <a:gd name="connsiteY3" fmla="*/ 5600057 h 6143704"/>
              <a:gd name="connsiteX4" fmla="*/ 1686068 w 8636594"/>
              <a:gd name="connsiteY4" fmla="*/ 5599745 h 6143704"/>
              <a:gd name="connsiteX5" fmla="*/ 3595773 w 8636594"/>
              <a:gd name="connsiteY5" fmla="*/ 6143704 h 6143704"/>
              <a:gd name="connsiteX6" fmla="*/ 3638142 w 8636594"/>
              <a:gd name="connsiteY6" fmla="*/ 6121960 h 6143704"/>
              <a:gd name="connsiteX7" fmla="*/ 3680024 w 8636594"/>
              <a:gd name="connsiteY7" fmla="*/ 6099881 h 6143704"/>
              <a:gd name="connsiteX8" fmla="*/ 3721426 w 8636594"/>
              <a:gd name="connsiteY8" fmla="*/ 6077471 h 6143704"/>
              <a:gd name="connsiteX9" fmla="*/ 3762353 w 8636594"/>
              <a:gd name="connsiteY9" fmla="*/ 6054733 h 6143704"/>
              <a:gd name="connsiteX10" fmla="*/ 3802812 w 8636594"/>
              <a:gd name="connsiteY10" fmla="*/ 6031671 h 6143704"/>
              <a:gd name="connsiteX11" fmla="*/ 3842810 w 8636594"/>
              <a:gd name="connsiteY11" fmla="*/ 6008288 h 6143704"/>
              <a:gd name="connsiteX12" fmla="*/ 3882352 w 8636594"/>
              <a:gd name="connsiteY12" fmla="*/ 5984588 h 6143704"/>
              <a:gd name="connsiteX13" fmla="*/ 3921445 w 8636594"/>
              <a:gd name="connsiteY13" fmla="*/ 5960574 h 6143704"/>
              <a:gd name="connsiteX14" fmla="*/ 3960096 w 8636594"/>
              <a:gd name="connsiteY14" fmla="*/ 5936250 h 6143704"/>
              <a:gd name="connsiteX15" fmla="*/ 3998311 w 8636594"/>
              <a:gd name="connsiteY15" fmla="*/ 5911619 h 6143704"/>
              <a:gd name="connsiteX16" fmla="*/ 4036095 w 8636594"/>
              <a:gd name="connsiteY16" fmla="*/ 5886685 h 6143704"/>
              <a:gd name="connsiteX17" fmla="*/ 4073456 w 8636594"/>
              <a:gd name="connsiteY17" fmla="*/ 5861452 h 6143704"/>
              <a:gd name="connsiteX18" fmla="*/ 4110400 w 8636594"/>
              <a:gd name="connsiteY18" fmla="*/ 5835922 h 6143704"/>
              <a:gd name="connsiteX19" fmla="*/ 4146933 w 8636594"/>
              <a:gd name="connsiteY19" fmla="*/ 5810100 h 6143704"/>
              <a:gd name="connsiteX20" fmla="*/ 4183061 w 8636594"/>
              <a:gd name="connsiteY20" fmla="*/ 5783988 h 6143704"/>
              <a:gd name="connsiteX21" fmla="*/ 4218791 w 8636594"/>
              <a:gd name="connsiteY21" fmla="*/ 5757591 h 6143704"/>
              <a:gd name="connsiteX22" fmla="*/ 4254129 w 8636594"/>
              <a:gd name="connsiteY22" fmla="*/ 5730912 h 6143704"/>
              <a:gd name="connsiteX23" fmla="*/ 4289081 w 8636594"/>
              <a:gd name="connsiteY23" fmla="*/ 5703955 h 6143704"/>
              <a:gd name="connsiteX24" fmla="*/ 4323654 w 8636594"/>
              <a:gd name="connsiteY24" fmla="*/ 5676722 h 6143704"/>
              <a:gd name="connsiteX25" fmla="*/ 4357854 w 8636594"/>
              <a:gd name="connsiteY25" fmla="*/ 5649218 h 6143704"/>
              <a:gd name="connsiteX26" fmla="*/ 4391688 w 8636594"/>
              <a:gd name="connsiteY26" fmla="*/ 5621446 h 6143704"/>
              <a:gd name="connsiteX27" fmla="*/ 4425162 w 8636594"/>
              <a:gd name="connsiteY27" fmla="*/ 5593409 h 6143704"/>
              <a:gd name="connsiteX28" fmla="*/ 4458281 w 8636594"/>
              <a:gd name="connsiteY28" fmla="*/ 5565111 h 6143704"/>
              <a:gd name="connsiteX29" fmla="*/ 4491053 w 8636594"/>
              <a:gd name="connsiteY29" fmla="*/ 5536556 h 6143704"/>
              <a:gd name="connsiteX30" fmla="*/ 4523484 w 8636594"/>
              <a:gd name="connsiteY30" fmla="*/ 5507747 h 6143704"/>
              <a:gd name="connsiteX31" fmla="*/ 4555580 w 8636594"/>
              <a:gd name="connsiteY31" fmla="*/ 5478687 h 6143704"/>
              <a:gd name="connsiteX32" fmla="*/ 4587347 w 8636594"/>
              <a:gd name="connsiteY32" fmla="*/ 5449380 h 6143704"/>
              <a:gd name="connsiteX33" fmla="*/ 4618793 w 8636594"/>
              <a:gd name="connsiteY33" fmla="*/ 5419830 h 6143704"/>
              <a:gd name="connsiteX34" fmla="*/ 4649922 w 8636594"/>
              <a:gd name="connsiteY34" fmla="*/ 5390040 h 6143704"/>
              <a:gd name="connsiteX35" fmla="*/ 4680742 w 8636594"/>
              <a:gd name="connsiteY35" fmla="*/ 5360014 h 6143704"/>
              <a:gd name="connsiteX36" fmla="*/ 4711259 w 8636594"/>
              <a:gd name="connsiteY36" fmla="*/ 5329755 h 6143704"/>
              <a:gd name="connsiteX37" fmla="*/ 4741478 w 8636594"/>
              <a:gd name="connsiteY37" fmla="*/ 5299266 h 6143704"/>
              <a:gd name="connsiteX38" fmla="*/ 4771408 w 8636594"/>
              <a:gd name="connsiteY38" fmla="*/ 5268551 h 6143704"/>
              <a:gd name="connsiteX39" fmla="*/ 4801053 w 8636594"/>
              <a:gd name="connsiteY39" fmla="*/ 5237614 h 6143704"/>
              <a:gd name="connsiteX40" fmla="*/ 4830420 w 8636594"/>
              <a:gd name="connsiteY40" fmla="*/ 5206458 h 6143704"/>
              <a:gd name="connsiteX41" fmla="*/ 4859516 w 8636594"/>
              <a:gd name="connsiteY41" fmla="*/ 5175087 h 6143704"/>
              <a:gd name="connsiteX42" fmla="*/ 4888347 w 8636594"/>
              <a:gd name="connsiteY42" fmla="*/ 5143504 h 6143704"/>
              <a:gd name="connsiteX43" fmla="*/ 4916919 w 8636594"/>
              <a:gd name="connsiteY43" fmla="*/ 5111713 h 6143704"/>
              <a:gd name="connsiteX44" fmla="*/ 4945238 w 8636594"/>
              <a:gd name="connsiteY44" fmla="*/ 5079717 h 6143704"/>
              <a:gd name="connsiteX45" fmla="*/ 4973311 w 8636594"/>
              <a:gd name="connsiteY45" fmla="*/ 5047519 h 6143704"/>
              <a:gd name="connsiteX46" fmla="*/ 5001145 w 8636594"/>
              <a:gd name="connsiteY46" fmla="*/ 5015124 h 6143704"/>
              <a:gd name="connsiteX47" fmla="*/ 5028745 w 8636594"/>
              <a:gd name="connsiteY47" fmla="*/ 4982535 h 6143704"/>
              <a:gd name="connsiteX48" fmla="*/ 5056117 w 8636594"/>
              <a:gd name="connsiteY48" fmla="*/ 4949755 h 6143704"/>
              <a:gd name="connsiteX49" fmla="*/ 5083269 w 8636594"/>
              <a:gd name="connsiteY49" fmla="*/ 4916787 h 6143704"/>
              <a:gd name="connsiteX50" fmla="*/ 5110207 w 8636594"/>
              <a:gd name="connsiteY50" fmla="*/ 4883636 h 6143704"/>
              <a:gd name="connsiteX51" fmla="*/ 5136937 w 8636594"/>
              <a:gd name="connsiteY51" fmla="*/ 4850305 h 6143704"/>
              <a:gd name="connsiteX52" fmla="*/ 5163464 w 8636594"/>
              <a:gd name="connsiteY52" fmla="*/ 4816797 h 6143704"/>
              <a:gd name="connsiteX53" fmla="*/ 5215940 w 8636594"/>
              <a:gd name="connsiteY53" fmla="*/ 4749265 h 6143704"/>
              <a:gd name="connsiteX54" fmla="*/ 5267684 w 8636594"/>
              <a:gd name="connsiteY54" fmla="*/ 4681068 h 6143704"/>
              <a:gd name="connsiteX55" fmla="*/ 5318748 w 8636594"/>
              <a:gd name="connsiteY55" fmla="*/ 4612234 h 6143704"/>
              <a:gd name="connsiteX56" fmla="*/ 5369182 w 8636594"/>
              <a:gd name="connsiteY56" fmla="*/ 4542793 h 6143704"/>
              <a:gd name="connsiteX57" fmla="*/ 5419038 w 8636594"/>
              <a:gd name="connsiteY57" fmla="*/ 4472771 h 6143704"/>
              <a:gd name="connsiteX58" fmla="*/ 5468365 w 8636594"/>
              <a:gd name="connsiteY58" fmla="*/ 4402196 h 6143704"/>
              <a:gd name="connsiteX59" fmla="*/ 5517215 w 8636594"/>
              <a:gd name="connsiteY59" fmla="*/ 4331098 h 6143704"/>
              <a:gd name="connsiteX60" fmla="*/ 5565637 w 8636594"/>
              <a:gd name="connsiteY60" fmla="*/ 4259503 h 6143704"/>
              <a:gd name="connsiteX61" fmla="*/ 5613684 w 8636594"/>
              <a:gd name="connsiteY61" fmla="*/ 4187441 h 6143704"/>
              <a:gd name="connsiteX62" fmla="*/ 5685160 w 8636594"/>
              <a:gd name="connsiteY62" fmla="*/ 4078531 h 6143704"/>
              <a:gd name="connsiteX63" fmla="*/ 5756074 w 8636594"/>
              <a:gd name="connsiteY63" fmla="*/ 3968727 h 6143704"/>
              <a:gd name="connsiteX64" fmla="*/ 5873483 w 8636594"/>
              <a:gd name="connsiteY64" fmla="*/ 3783989 h 6143704"/>
              <a:gd name="connsiteX65" fmla="*/ 6203209 w 8636594"/>
              <a:gd name="connsiteY65" fmla="*/ 3258640 h 6143704"/>
              <a:gd name="connsiteX66" fmla="*/ 6299430 w 8636594"/>
              <a:gd name="connsiteY66" fmla="*/ 3107321 h 6143704"/>
              <a:gd name="connsiteX67" fmla="*/ 6372650 w 8636594"/>
              <a:gd name="connsiteY67" fmla="*/ 2993735 h 6143704"/>
              <a:gd name="connsiteX68" fmla="*/ 6453197 w 8636594"/>
              <a:gd name="connsiteY68" fmla="*/ 2869788 h 6143704"/>
              <a:gd name="connsiteX69" fmla="*/ 6564167 w 8636594"/>
              <a:gd name="connsiteY69" fmla="*/ 2696807 h 6143704"/>
              <a:gd name="connsiteX70" fmla="*/ 6976233 w 8636594"/>
              <a:gd name="connsiteY70" fmla="*/ 2045274 h 6143704"/>
              <a:gd name="connsiteX71" fmla="*/ 7086755 w 8636594"/>
              <a:gd name="connsiteY71" fmla="*/ 1872743 h 6143704"/>
              <a:gd name="connsiteX72" fmla="*/ 7170279 w 8636594"/>
              <a:gd name="connsiteY72" fmla="*/ 1744202 h 6143704"/>
              <a:gd name="connsiteX73" fmla="*/ 7226351 w 8636594"/>
              <a:gd name="connsiteY73" fmla="*/ 1659017 h 6143704"/>
              <a:gd name="connsiteX74" fmla="*/ 7282789 w 8636594"/>
              <a:gd name="connsiteY74" fmla="*/ 1574303 h 6143704"/>
              <a:gd name="connsiteX75" fmla="*/ 7339643 w 8636594"/>
              <a:gd name="connsiteY75" fmla="*/ 1490113 h 6143704"/>
              <a:gd name="connsiteX76" fmla="*/ 7396957 w 8636594"/>
              <a:gd name="connsiteY76" fmla="*/ 1406503 h 6143704"/>
              <a:gd name="connsiteX77" fmla="*/ 7454781 w 8636594"/>
              <a:gd name="connsiteY77" fmla="*/ 1323526 h 6143704"/>
              <a:gd name="connsiteX78" fmla="*/ 7513161 w 8636594"/>
              <a:gd name="connsiteY78" fmla="*/ 1241237 h 6143704"/>
              <a:gd name="connsiteX79" fmla="*/ 7572144 w 8636594"/>
              <a:gd name="connsiteY79" fmla="*/ 1159689 h 6143704"/>
              <a:gd name="connsiteX80" fmla="*/ 7601877 w 8636594"/>
              <a:gd name="connsiteY80" fmla="*/ 1119210 h 6143704"/>
              <a:gd name="connsiteX81" fmla="*/ 7631779 w 8636594"/>
              <a:gd name="connsiteY81" fmla="*/ 1078937 h 6143704"/>
              <a:gd name="connsiteX82" fmla="*/ 7661855 w 8636594"/>
              <a:gd name="connsiteY82" fmla="*/ 1038876 h 6143704"/>
              <a:gd name="connsiteX83" fmla="*/ 7692111 w 8636594"/>
              <a:gd name="connsiteY83" fmla="*/ 999035 h 6143704"/>
              <a:gd name="connsiteX84" fmla="*/ 7722554 w 8636594"/>
              <a:gd name="connsiteY84" fmla="*/ 959419 h 6143704"/>
              <a:gd name="connsiteX85" fmla="*/ 7753190 w 8636594"/>
              <a:gd name="connsiteY85" fmla="*/ 920037 h 6143704"/>
              <a:gd name="connsiteX86" fmla="*/ 7784023 w 8636594"/>
              <a:gd name="connsiteY86" fmla="*/ 880894 h 6143704"/>
              <a:gd name="connsiteX87" fmla="*/ 7815061 w 8636594"/>
              <a:gd name="connsiteY87" fmla="*/ 841997 h 6143704"/>
              <a:gd name="connsiteX88" fmla="*/ 7846308 w 8636594"/>
              <a:gd name="connsiteY88" fmla="*/ 803354 h 6143704"/>
              <a:gd name="connsiteX89" fmla="*/ 7877772 w 8636594"/>
              <a:gd name="connsiteY89" fmla="*/ 764970 h 6143704"/>
              <a:gd name="connsiteX90" fmla="*/ 7909458 w 8636594"/>
              <a:gd name="connsiteY90" fmla="*/ 726853 h 6143704"/>
              <a:gd name="connsiteX91" fmla="*/ 7941371 w 8636594"/>
              <a:gd name="connsiteY91" fmla="*/ 689010 h 6143704"/>
              <a:gd name="connsiteX92" fmla="*/ 7973518 w 8636594"/>
              <a:gd name="connsiteY92" fmla="*/ 651447 h 6143704"/>
              <a:gd name="connsiteX93" fmla="*/ 8005905 w 8636594"/>
              <a:gd name="connsiteY93" fmla="*/ 614171 h 6143704"/>
              <a:gd name="connsiteX94" fmla="*/ 8038538 w 8636594"/>
              <a:gd name="connsiteY94" fmla="*/ 577189 h 6143704"/>
              <a:gd name="connsiteX95" fmla="*/ 8071421 w 8636594"/>
              <a:gd name="connsiteY95" fmla="*/ 540507 h 6143704"/>
              <a:gd name="connsiteX96" fmla="*/ 8104563 w 8636594"/>
              <a:gd name="connsiteY96" fmla="*/ 504132 h 6143704"/>
              <a:gd name="connsiteX97" fmla="*/ 8137967 w 8636594"/>
              <a:gd name="connsiteY97" fmla="*/ 468072 h 6143704"/>
              <a:gd name="connsiteX98" fmla="*/ 8171641 w 8636594"/>
              <a:gd name="connsiteY98" fmla="*/ 432332 h 6143704"/>
              <a:gd name="connsiteX99" fmla="*/ 8205590 w 8636594"/>
              <a:gd name="connsiteY99" fmla="*/ 396920 h 6143704"/>
              <a:gd name="connsiteX100" fmla="*/ 8239820 w 8636594"/>
              <a:gd name="connsiteY100" fmla="*/ 361843 h 6143704"/>
              <a:gd name="connsiteX101" fmla="*/ 8274337 w 8636594"/>
              <a:gd name="connsiteY101" fmla="*/ 327107 h 6143704"/>
              <a:gd name="connsiteX102" fmla="*/ 8309147 w 8636594"/>
              <a:gd name="connsiteY102" fmla="*/ 292718 h 6143704"/>
              <a:gd name="connsiteX103" fmla="*/ 8344256 w 8636594"/>
              <a:gd name="connsiteY103" fmla="*/ 258685 h 6143704"/>
              <a:gd name="connsiteX104" fmla="*/ 8379669 w 8636594"/>
              <a:gd name="connsiteY104" fmla="*/ 225013 h 6143704"/>
              <a:gd name="connsiteX105" fmla="*/ 8415394 w 8636594"/>
              <a:gd name="connsiteY105" fmla="*/ 191709 h 6143704"/>
              <a:gd name="connsiteX106" fmla="*/ 8451434 w 8636594"/>
              <a:gd name="connsiteY106" fmla="*/ 158780 h 6143704"/>
              <a:gd name="connsiteX107" fmla="*/ 8487798 w 8636594"/>
              <a:gd name="connsiteY107" fmla="*/ 126233 h 6143704"/>
              <a:gd name="connsiteX108" fmla="*/ 8524489 w 8636594"/>
              <a:gd name="connsiteY108" fmla="*/ 94075 h 6143704"/>
              <a:gd name="connsiteX109" fmla="*/ 8561515 w 8636594"/>
              <a:gd name="connsiteY109" fmla="*/ 62312 h 6143704"/>
              <a:gd name="connsiteX110" fmla="*/ 8598881 w 8636594"/>
              <a:gd name="connsiteY110" fmla="*/ 30951 h 6143704"/>
              <a:gd name="connsiteX111" fmla="*/ 8636594 w 8636594"/>
              <a:gd name="connsiteY111" fmla="*/ 0 h 6143704"/>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1686068 w 8636594"/>
              <a:gd name="connsiteY4" fmla="*/ 5599745 h 6121960"/>
              <a:gd name="connsiteX5" fmla="*/ 3638142 w 8636594"/>
              <a:gd name="connsiteY5" fmla="*/ 6121960 h 6121960"/>
              <a:gd name="connsiteX6" fmla="*/ 3680024 w 8636594"/>
              <a:gd name="connsiteY6" fmla="*/ 6099881 h 6121960"/>
              <a:gd name="connsiteX7" fmla="*/ 3721426 w 8636594"/>
              <a:gd name="connsiteY7" fmla="*/ 6077471 h 6121960"/>
              <a:gd name="connsiteX8" fmla="*/ 3762353 w 8636594"/>
              <a:gd name="connsiteY8" fmla="*/ 6054733 h 6121960"/>
              <a:gd name="connsiteX9" fmla="*/ 3802812 w 8636594"/>
              <a:gd name="connsiteY9" fmla="*/ 6031671 h 6121960"/>
              <a:gd name="connsiteX10" fmla="*/ 3842810 w 8636594"/>
              <a:gd name="connsiteY10" fmla="*/ 6008288 h 6121960"/>
              <a:gd name="connsiteX11" fmla="*/ 3882352 w 8636594"/>
              <a:gd name="connsiteY11" fmla="*/ 5984588 h 6121960"/>
              <a:gd name="connsiteX12" fmla="*/ 3921445 w 8636594"/>
              <a:gd name="connsiteY12" fmla="*/ 5960574 h 6121960"/>
              <a:gd name="connsiteX13" fmla="*/ 3960096 w 8636594"/>
              <a:gd name="connsiteY13" fmla="*/ 5936250 h 6121960"/>
              <a:gd name="connsiteX14" fmla="*/ 3998311 w 8636594"/>
              <a:gd name="connsiteY14" fmla="*/ 5911619 h 6121960"/>
              <a:gd name="connsiteX15" fmla="*/ 4036095 w 8636594"/>
              <a:gd name="connsiteY15" fmla="*/ 5886685 h 6121960"/>
              <a:gd name="connsiteX16" fmla="*/ 4073456 w 8636594"/>
              <a:gd name="connsiteY16" fmla="*/ 5861452 h 6121960"/>
              <a:gd name="connsiteX17" fmla="*/ 4110400 w 8636594"/>
              <a:gd name="connsiteY17" fmla="*/ 5835922 h 6121960"/>
              <a:gd name="connsiteX18" fmla="*/ 4146933 w 8636594"/>
              <a:gd name="connsiteY18" fmla="*/ 5810100 h 6121960"/>
              <a:gd name="connsiteX19" fmla="*/ 4183061 w 8636594"/>
              <a:gd name="connsiteY19" fmla="*/ 5783988 h 6121960"/>
              <a:gd name="connsiteX20" fmla="*/ 4218791 w 8636594"/>
              <a:gd name="connsiteY20" fmla="*/ 5757591 h 6121960"/>
              <a:gd name="connsiteX21" fmla="*/ 4254129 w 8636594"/>
              <a:gd name="connsiteY21" fmla="*/ 5730912 h 6121960"/>
              <a:gd name="connsiteX22" fmla="*/ 4289081 w 8636594"/>
              <a:gd name="connsiteY22" fmla="*/ 5703955 h 6121960"/>
              <a:gd name="connsiteX23" fmla="*/ 4323654 w 8636594"/>
              <a:gd name="connsiteY23" fmla="*/ 5676722 h 6121960"/>
              <a:gd name="connsiteX24" fmla="*/ 4357854 w 8636594"/>
              <a:gd name="connsiteY24" fmla="*/ 5649218 h 6121960"/>
              <a:gd name="connsiteX25" fmla="*/ 4391688 w 8636594"/>
              <a:gd name="connsiteY25" fmla="*/ 5621446 h 6121960"/>
              <a:gd name="connsiteX26" fmla="*/ 4425162 w 8636594"/>
              <a:gd name="connsiteY26" fmla="*/ 5593409 h 6121960"/>
              <a:gd name="connsiteX27" fmla="*/ 4458281 w 8636594"/>
              <a:gd name="connsiteY27" fmla="*/ 5565111 h 6121960"/>
              <a:gd name="connsiteX28" fmla="*/ 4491053 w 8636594"/>
              <a:gd name="connsiteY28" fmla="*/ 5536556 h 6121960"/>
              <a:gd name="connsiteX29" fmla="*/ 4523484 w 8636594"/>
              <a:gd name="connsiteY29" fmla="*/ 5507747 h 6121960"/>
              <a:gd name="connsiteX30" fmla="*/ 4555580 w 8636594"/>
              <a:gd name="connsiteY30" fmla="*/ 5478687 h 6121960"/>
              <a:gd name="connsiteX31" fmla="*/ 4587347 w 8636594"/>
              <a:gd name="connsiteY31" fmla="*/ 5449380 h 6121960"/>
              <a:gd name="connsiteX32" fmla="*/ 4618793 w 8636594"/>
              <a:gd name="connsiteY32" fmla="*/ 5419830 h 6121960"/>
              <a:gd name="connsiteX33" fmla="*/ 4649922 w 8636594"/>
              <a:gd name="connsiteY33" fmla="*/ 5390040 h 6121960"/>
              <a:gd name="connsiteX34" fmla="*/ 4680742 w 8636594"/>
              <a:gd name="connsiteY34" fmla="*/ 5360014 h 6121960"/>
              <a:gd name="connsiteX35" fmla="*/ 4711259 w 8636594"/>
              <a:gd name="connsiteY35" fmla="*/ 5329755 h 6121960"/>
              <a:gd name="connsiteX36" fmla="*/ 4741478 w 8636594"/>
              <a:gd name="connsiteY36" fmla="*/ 5299266 h 6121960"/>
              <a:gd name="connsiteX37" fmla="*/ 4771408 w 8636594"/>
              <a:gd name="connsiteY37" fmla="*/ 5268551 h 6121960"/>
              <a:gd name="connsiteX38" fmla="*/ 4801053 w 8636594"/>
              <a:gd name="connsiteY38" fmla="*/ 5237614 h 6121960"/>
              <a:gd name="connsiteX39" fmla="*/ 4830420 w 8636594"/>
              <a:gd name="connsiteY39" fmla="*/ 5206458 h 6121960"/>
              <a:gd name="connsiteX40" fmla="*/ 4859516 w 8636594"/>
              <a:gd name="connsiteY40" fmla="*/ 5175087 h 6121960"/>
              <a:gd name="connsiteX41" fmla="*/ 4888347 w 8636594"/>
              <a:gd name="connsiteY41" fmla="*/ 5143504 h 6121960"/>
              <a:gd name="connsiteX42" fmla="*/ 4916919 w 8636594"/>
              <a:gd name="connsiteY42" fmla="*/ 5111713 h 6121960"/>
              <a:gd name="connsiteX43" fmla="*/ 4945238 w 8636594"/>
              <a:gd name="connsiteY43" fmla="*/ 5079717 h 6121960"/>
              <a:gd name="connsiteX44" fmla="*/ 4973311 w 8636594"/>
              <a:gd name="connsiteY44" fmla="*/ 5047519 h 6121960"/>
              <a:gd name="connsiteX45" fmla="*/ 5001145 w 8636594"/>
              <a:gd name="connsiteY45" fmla="*/ 5015124 h 6121960"/>
              <a:gd name="connsiteX46" fmla="*/ 5028745 w 8636594"/>
              <a:gd name="connsiteY46" fmla="*/ 4982535 h 6121960"/>
              <a:gd name="connsiteX47" fmla="*/ 5056117 w 8636594"/>
              <a:gd name="connsiteY47" fmla="*/ 4949755 h 6121960"/>
              <a:gd name="connsiteX48" fmla="*/ 5083269 w 8636594"/>
              <a:gd name="connsiteY48" fmla="*/ 4916787 h 6121960"/>
              <a:gd name="connsiteX49" fmla="*/ 5110207 w 8636594"/>
              <a:gd name="connsiteY49" fmla="*/ 4883636 h 6121960"/>
              <a:gd name="connsiteX50" fmla="*/ 5136937 w 8636594"/>
              <a:gd name="connsiteY50" fmla="*/ 4850305 h 6121960"/>
              <a:gd name="connsiteX51" fmla="*/ 5163464 w 8636594"/>
              <a:gd name="connsiteY51" fmla="*/ 4816797 h 6121960"/>
              <a:gd name="connsiteX52" fmla="*/ 5215940 w 8636594"/>
              <a:gd name="connsiteY52" fmla="*/ 4749265 h 6121960"/>
              <a:gd name="connsiteX53" fmla="*/ 5267684 w 8636594"/>
              <a:gd name="connsiteY53" fmla="*/ 4681068 h 6121960"/>
              <a:gd name="connsiteX54" fmla="*/ 5318748 w 8636594"/>
              <a:gd name="connsiteY54" fmla="*/ 4612234 h 6121960"/>
              <a:gd name="connsiteX55" fmla="*/ 5369182 w 8636594"/>
              <a:gd name="connsiteY55" fmla="*/ 4542793 h 6121960"/>
              <a:gd name="connsiteX56" fmla="*/ 5419038 w 8636594"/>
              <a:gd name="connsiteY56" fmla="*/ 4472771 h 6121960"/>
              <a:gd name="connsiteX57" fmla="*/ 5468365 w 8636594"/>
              <a:gd name="connsiteY57" fmla="*/ 4402196 h 6121960"/>
              <a:gd name="connsiteX58" fmla="*/ 5517215 w 8636594"/>
              <a:gd name="connsiteY58" fmla="*/ 4331098 h 6121960"/>
              <a:gd name="connsiteX59" fmla="*/ 5565637 w 8636594"/>
              <a:gd name="connsiteY59" fmla="*/ 4259503 h 6121960"/>
              <a:gd name="connsiteX60" fmla="*/ 5613684 w 8636594"/>
              <a:gd name="connsiteY60" fmla="*/ 4187441 h 6121960"/>
              <a:gd name="connsiteX61" fmla="*/ 5685160 w 8636594"/>
              <a:gd name="connsiteY61" fmla="*/ 4078531 h 6121960"/>
              <a:gd name="connsiteX62" fmla="*/ 5756074 w 8636594"/>
              <a:gd name="connsiteY62" fmla="*/ 3968727 h 6121960"/>
              <a:gd name="connsiteX63" fmla="*/ 5873483 w 8636594"/>
              <a:gd name="connsiteY63" fmla="*/ 3783989 h 6121960"/>
              <a:gd name="connsiteX64" fmla="*/ 6203209 w 8636594"/>
              <a:gd name="connsiteY64" fmla="*/ 3258640 h 6121960"/>
              <a:gd name="connsiteX65" fmla="*/ 6299430 w 8636594"/>
              <a:gd name="connsiteY65" fmla="*/ 3107321 h 6121960"/>
              <a:gd name="connsiteX66" fmla="*/ 6372650 w 8636594"/>
              <a:gd name="connsiteY66" fmla="*/ 2993735 h 6121960"/>
              <a:gd name="connsiteX67" fmla="*/ 6453197 w 8636594"/>
              <a:gd name="connsiteY67" fmla="*/ 2869788 h 6121960"/>
              <a:gd name="connsiteX68" fmla="*/ 6564167 w 8636594"/>
              <a:gd name="connsiteY68" fmla="*/ 2696807 h 6121960"/>
              <a:gd name="connsiteX69" fmla="*/ 6976233 w 8636594"/>
              <a:gd name="connsiteY69" fmla="*/ 2045274 h 6121960"/>
              <a:gd name="connsiteX70" fmla="*/ 7086755 w 8636594"/>
              <a:gd name="connsiteY70" fmla="*/ 1872743 h 6121960"/>
              <a:gd name="connsiteX71" fmla="*/ 7170279 w 8636594"/>
              <a:gd name="connsiteY71" fmla="*/ 1744202 h 6121960"/>
              <a:gd name="connsiteX72" fmla="*/ 7226351 w 8636594"/>
              <a:gd name="connsiteY72" fmla="*/ 1659017 h 6121960"/>
              <a:gd name="connsiteX73" fmla="*/ 7282789 w 8636594"/>
              <a:gd name="connsiteY73" fmla="*/ 1574303 h 6121960"/>
              <a:gd name="connsiteX74" fmla="*/ 7339643 w 8636594"/>
              <a:gd name="connsiteY74" fmla="*/ 1490113 h 6121960"/>
              <a:gd name="connsiteX75" fmla="*/ 7396957 w 8636594"/>
              <a:gd name="connsiteY75" fmla="*/ 1406503 h 6121960"/>
              <a:gd name="connsiteX76" fmla="*/ 7454781 w 8636594"/>
              <a:gd name="connsiteY76" fmla="*/ 1323526 h 6121960"/>
              <a:gd name="connsiteX77" fmla="*/ 7513161 w 8636594"/>
              <a:gd name="connsiteY77" fmla="*/ 1241237 h 6121960"/>
              <a:gd name="connsiteX78" fmla="*/ 7572144 w 8636594"/>
              <a:gd name="connsiteY78" fmla="*/ 1159689 h 6121960"/>
              <a:gd name="connsiteX79" fmla="*/ 7601877 w 8636594"/>
              <a:gd name="connsiteY79" fmla="*/ 1119210 h 6121960"/>
              <a:gd name="connsiteX80" fmla="*/ 7631779 w 8636594"/>
              <a:gd name="connsiteY80" fmla="*/ 1078937 h 6121960"/>
              <a:gd name="connsiteX81" fmla="*/ 7661855 w 8636594"/>
              <a:gd name="connsiteY81" fmla="*/ 1038876 h 6121960"/>
              <a:gd name="connsiteX82" fmla="*/ 7692111 w 8636594"/>
              <a:gd name="connsiteY82" fmla="*/ 999035 h 6121960"/>
              <a:gd name="connsiteX83" fmla="*/ 7722554 w 8636594"/>
              <a:gd name="connsiteY83" fmla="*/ 959419 h 6121960"/>
              <a:gd name="connsiteX84" fmla="*/ 7753190 w 8636594"/>
              <a:gd name="connsiteY84" fmla="*/ 920037 h 6121960"/>
              <a:gd name="connsiteX85" fmla="*/ 7784023 w 8636594"/>
              <a:gd name="connsiteY85" fmla="*/ 880894 h 6121960"/>
              <a:gd name="connsiteX86" fmla="*/ 7815061 w 8636594"/>
              <a:gd name="connsiteY86" fmla="*/ 841997 h 6121960"/>
              <a:gd name="connsiteX87" fmla="*/ 7846308 w 8636594"/>
              <a:gd name="connsiteY87" fmla="*/ 803354 h 6121960"/>
              <a:gd name="connsiteX88" fmla="*/ 7877772 w 8636594"/>
              <a:gd name="connsiteY88" fmla="*/ 764970 h 6121960"/>
              <a:gd name="connsiteX89" fmla="*/ 7909458 w 8636594"/>
              <a:gd name="connsiteY89" fmla="*/ 726853 h 6121960"/>
              <a:gd name="connsiteX90" fmla="*/ 7941371 w 8636594"/>
              <a:gd name="connsiteY90" fmla="*/ 689010 h 6121960"/>
              <a:gd name="connsiteX91" fmla="*/ 7973518 w 8636594"/>
              <a:gd name="connsiteY91" fmla="*/ 651447 h 6121960"/>
              <a:gd name="connsiteX92" fmla="*/ 8005905 w 8636594"/>
              <a:gd name="connsiteY92" fmla="*/ 614171 h 6121960"/>
              <a:gd name="connsiteX93" fmla="*/ 8038538 w 8636594"/>
              <a:gd name="connsiteY93" fmla="*/ 577189 h 6121960"/>
              <a:gd name="connsiteX94" fmla="*/ 8071421 w 8636594"/>
              <a:gd name="connsiteY94" fmla="*/ 540507 h 6121960"/>
              <a:gd name="connsiteX95" fmla="*/ 8104563 w 8636594"/>
              <a:gd name="connsiteY95" fmla="*/ 504132 h 6121960"/>
              <a:gd name="connsiteX96" fmla="*/ 8137967 w 8636594"/>
              <a:gd name="connsiteY96" fmla="*/ 468072 h 6121960"/>
              <a:gd name="connsiteX97" fmla="*/ 8171641 w 8636594"/>
              <a:gd name="connsiteY97" fmla="*/ 432332 h 6121960"/>
              <a:gd name="connsiteX98" fmla="*/ 8205590 w 8636594"/>
              <a:gd name="connsiteY98" fmla="*/ 396920 h 6121960"/>
              <a:gd name="connsiteX99" fmla="*/ 8239820 w 8636594"/>
              <a:gd name="connsiteY99" fmla="*/ 361843 h 6121960"/>
              <a:gd name="connsiteX100" fmla="*/ 8274337 w 8636594"/>
              <a:gd name="connsiteY100" fmla="*/ 327107 h 6121960"/>
              <a:gd name="connsiteX101" fmla="*/ 8309147 w 8636594"/>
              <a:gd name="connsiteY101" fmla="*/ 292718 h 6121960"/>
              <a:gd name="connsiteX102" fmla="*/ 8344256 w 8636594"/>
              <a:gd name="connsiteY102" fmla="*/ 258685 h 6121960"/>
              <a:gd name="connsiteX103" fmla="*/ 8379669 w 8636594"/>
              <a:gd name="connsiteY103" fmla="*/ 225013 h 6121960"/>
              <a:gd name="connsiteX104" fmla="*/ 8415394 w 8636594"/>
              <a:gd name="connsiteY104" fmla="*/ 191709 h 6121960"/>
              <a:gd name="connsiteX105" fmla="*/ 8451434 w 8636594"/>
              <a:gd name="connsiteY105" fmla="*/ 158780 h 6121960"/>
              <a:gd name="connsiteX106" fmla="*/ 8487798 w 8636594"/>
              <a:gd name="connsiteY106" fmla="*/ 126233 h 6121960"/>
              <a:gd name="connsiteX107" fmla="*/ 8524489 w 8636594"/>
              <a:gd name="connsiteY107" fmla="*/ 94075 h 6121960"/>
              <a:gd name="connsiteX108" fmla="*/ 8561515 w 8636594"/>
              <a:gd name="connsiteY108" fmla="*/ 62312 h 6121960"/>
              <a:gd name="connsiteX109" fmla="*/ 8598881 w 8636594"/>
              <a:gd name="connsiteY109" fmla="*/ 30951 h 6121960"/>
              <a:gd name="connsiteX110" fmla="*/ 8636594 w 8636594"/>
              <a:gd name="connsiteY110" fmla="*/ 0 h 6121960"/>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3638142 w 8636594"/>
              <a:gd name="connsiteY4" fmla="*/ 6121960 h 6121960"/>
              <a:gd name="connsiteX5" fmla="*/ 3680024 w 8636594"/>
              <a:gd name="connsiteY5" fmla="*/ 6099881 h 6121960"/>
              <a:gd name="connsiteX6" fmla="*/ 3721426 w 8636594"/>
              <a:gd name="connsiteY6" fmla="*/ 6077471 h 6121960"/>
              <a:gd name="connsiteX7" fmla="*/ 3762353 w 8636594"/>
              <a:gd name="connsiteY7" fmla="*/ 6054733 h 6121960"/>
              <a:gd name="connsiteX8" fmla="*/ 3802812 w 8636594"/>
              <a:gd name="connsiteY8" fmla="*/ 6031671 h 6121960"/>
              <a:gd name="connsiteX9" fmla="*/ 3842810 w 8636594"/>
              <a:gd name="connsiteY9" fmla="*/ 6008288 h 6121960"/>
              <a:gd name="connsiteX10" fmla="*/ 3882352 w 8636594"/>
              <a:gd name="connsiteY10" fmla="*/ 5984588 h 6121960"/>
              <a:gd name="connsiteX11" fmla="*/ 3921445 w 8636594"/>
              <a:gd name="connsiteY11" fmla="*/ 5960574 h 6121960"/>
              <a:gd name="connsiteX12" fmla="*/ 3960096 w 8636594"/>
              <a:gd name="connsiteY12" fmla="*/ 5936250 h 6121960"/>
              <a:gd name="connsiteX13" fmla="*/ 3998311 w 8636594"/>
              <a:gd name="connsiteY13" fmla="*/ 5911619 h 6121960"/>
              <a:gd name="connsiteX14" fmla="*/ 4036095 w 8636594"/>
              <a:gd name="connsiteY14" fmla="*/ 5886685 h 6121960"/>
              <a:gd name="connsiteX15" fmla="*/ 4073456 w 8636594"/>
              <a:gd name="connsiteY15" fmla="*/ 5861452 h 6121960"/>
              <a:gd name="connsiteX16" fmla="*/ 4110400 w 8636594"/>
              <a:gd name="connsiteY16" fmla="*/ 5835922 h 6121960"/>
              <a:gd name="connsiteX17" fmla="*/ 4146933 w 8636594"/>
              <a:gd name="connsiteY17" fmla="*/ 5810100 h 6121960"/>
              <a:gd name="connsiteX18" fmla="*/ 4183061 w 8636594"/>
              <a:gd name="connsiteY18" fmla="*/ 5783988 h 6121960"/>
              <a:gd name="connsiteX19" fmla="*/ 4218791 w 8636594"/>
              <a:gd name="connsiteY19" fmla="*/ 5757591 h 6121960"/>
              <a:gd name="connsiteX20" fmla="*/ 4254129 w 8636594"/>
              <a:gd name="connsiteY20" fmla="*/ 5730912 h 6121960"/>
              <a:gd name="connsiteX21" fmla="*/ 4289081 w 8636594"/>
              <a:gd name="connsiteY21" fmla="*/ 5703955 h 6121960"/>
              <a:gd name="connsiteX22" fmla="*/ 4323654 w 8636594"/>
              <a:gd name="connsiteY22" fmla="*/ 5676722 h 6121960"/>
              <a:gd name="connsiteX23" fmla="*/ 4357854 w 8636594"/>
              <a:gd name="connsiteY23" fmla="*/ 5649218 h 6121960"/>
              <a:gd name="connsiteX24" fmla="*/ 4391688 w 8636594"/>
              <a:gd name="connsiteY24" fmla="*/ 5621446 h 6121960"/>
              <a:gd name="connsiteX25" fmla="*/ 4425162 w 8636594"/>
              <a:gd name="connsiteY25" fmla="*/ 5593409 h 6121960"/>
              <a:gd name="connsiteX26" fmla="*/ 4458281 w 8636594"/>
              <a:gd name="connsiteY26" fmla="*/ 5565111 h 6121960"/>
              <a:gd name="connsiteX27" fmla="*/ 4491053 w 8636594"/>
              <a:gd name="connsiteY27" fmla="*/ 5536556 h 6121960"/>
              <a:gd name="connsiteX28" fmla="*/ 4523484 w 8636594"/>
              <a:gd name="connsiteY28" fmla="*/ 5507747 h 6121960"/>
              <a:gd name="connsiteX29" fmla="*/ 4555580 w 8636594"/>
              <a:gd name="connsiteY29" fmla="*/ 5478687 h 6121960"/>
              <a:gd name="connsiteX30" fmla="*/ 4587347 w 8636594"/>
              <a:gd name="connsiteY30" fmla="*/ 5449380 h 6121960"/>
              <a:gd name="connsiteX31" fmla="*/ 4618793 w 8636594"/>
              <a:gd name="connsiteY31" fmla="*/ 5419830 h 6121960"/>
              <a:gd name="connsiteX32" fmla="*/ 4649922 w 8636594"/>
              <a:gd name="connsiteY32" fmla="*/ 5390040 h 6121960"/>
              <a:gd name="connsiteX33" fmla="*/ 4680742 w 8636594"/>
              <a:gd name="connsiteY33" fmla="*/ 5360014 h 6121960"/>
              <a:gd name="connsiteX34" fmla="*/ 4711259 w 8636594"/>
              <a:gd name="connsiteY34" fmla="*/ 5329755 h 6121960"/>
              <a:gd name="connsiteX35" fmla="*/ 4741478 w 8636594"/>
              <a:gd name="connsiteY35" fmla="*/ 5299266 h 6121960"/>
              <a:gd name="connsiteX36" fmla="*/ 4771408 w 8636594"/>
              <a:gd name="connsiteY36" fmla="*/ 5268551 h 6121960"/>
              <a:gd name="connsiteX37" fmla="*/ 4801053 w 8636594"/>
              <a:gd name="connsiteY37" fmla="*/ 5237614 h 6121960"/>
              <a:gd name="connsiteX38" fmla="*/ 4830420 w 8636594"/>
              <a:gd name="connsiteY38" fmla="*/ 5206458 h 6121960"/>
              <a:gd name="connsiteX39" fmla="*/ 4859516 w 8636594"/>
              <a:gd name="connsiteY39" fmla="*/ 5175087 h 6121960"/>
              <a:gd name="connsiteX40" fmla="*/ 4888347 w 8636594"/>
              <a:gd name="connsiteY40" fmla="*/ 5143504 h 6121960"/>
              <a:gd name="connsiteX41" fmla="*/ 4916919 w 8636594"/>
              <a:gd name="connsiteY41" fmla="*/ 5111713 h 6121960"/>
              <a:gd name="connsiteX42" fmla="*/ 4945238 w 8636594"/>
              <a:gd name="connsiteY42" fmla="*/ 5079717 h 6121960"/>
              <a:gd name="connsiteX43" fmla="*/ 4973311 w 8636594"/>
              <a:gd name="connsiteY43" fmla="*/ 5047519 h 6121960"/>
              <a:gd name="connsiteX44" fmla="*/ 5001145 w 8636594"/>
              <a:gd name="connsiteY44" fmla="*/ 5015124 h 6121960"/>
              <a:gd name="connsiteX45" fmla="*/ 5028745 w 8636594"/>
              <a:gd name="connsiteY45" fmla="*/ 4982535 h 6121960"/>
              <a:gd name="connsiteX46" fmla="*/ 5056117 w 8636594"/>
              <a:gd name="connsiteY46" fmla="*/ 4949755 h 6121960"/>
              <a:gd name="connsiteX47" fmla="*/ 5083269 w 8636594"/>
              <a:gd name="connsiteY47" fmla="*/ 4916787 h 6121960"/>
              <a:gd name="connsiteX48" fmla="*/ 5110207 w 8636594"/>
              <a:gd name="connsiteY48" fmla="*/ 4883636 h 6121960"/>
              <a:gd name="connsiteX49" fmla="*/ 5136937 w 8636594"/>
              <a:gd name="connsiteY49" fmla="*/ 4850305 h 6121960"/>
              <a:gd name="connsiteX50" fmla="*/ 5163464 w 8636594"/>
              <a:gd name="connsiteY50" fmla="*/ 4816797 h 6121960"/>
              <a:gd name="connsiteX51" fmla="*/ 5215940 w 8636594"/>
              <a:gd name="connsiteY51" fmla="*/ 4749265 h 6121960"/>
              <a:gd name="connsiteX52" fmla="*/ 5267684 w 8636594"/>
              <a:gd name="connsiteY52" fmla="*/ 4681068 h 6121960"/>
              <a:gd name="connsiteX53" fmla="*/ 5318748 w 8636594"/>
              <a:gd name="connsiteY53" fmla="*/ 4612234 h 6121960"/>
              <a:gd name="connsiteX54" fmla="*/ 5369182 w 8636594"/>
              <a:gd name="connsiteY54" fmla="*/ 4542793 h 6121960"/>
              <a:gd name="connsiteX55" fmla="*/ 5419038 w 8636594"/>
              <a:gd name="connsiteY55" fmla="*/ 4472771 h 6121960"/>
              <a:gd name="connsiteX56" fmla="*/ 5468365 w 8636594"/>
              <a:gd name="connsiteY56" fmla="*/ 4402196 h 6121960"/>
              <a:gd name="connsiteX57" fmla="*/ 5517215 w 8636594"/>
              <a:gd name="connsiteY57" fmla="*/ 4331098 h 6121960"/>
              <a:gd name="connsiteX58" fmla="*/ 5565637 w 8636594"/>
              <a:gd name="connsiteY58" fmla="*/ 4259503 h 6121960"/>
              <a:gd name="connsiteX59" fmla="*/ 5613684 w 8636594"/>
              <a:gd name="connsiteY59" fmla="*/ 4187441 h 6121960"/>
              <a:gd name="connsiteX60" fmla="*/ 5685160 w 8636594"/>
              <a:gd name="connsiteY60" fmla="*/ 4078531 h 6121960"/>
              <a:gd name="connsiteX61" fmla="*/ 5756074 w 8636594"/>
              <a:gd name="connsiteY61" fmla="*/ 3968727 h 6121960"/>
              <a:gd name="connsiteX62" fmla="*/ 5873483 w 8636594"/>
              <a:gd name="connsiteY62" fmla="*/ 3783989 h 6121960"/>
              <a:gd name="connsiteX63" fmla="*/ 6203209 w 8636594"/>
              <a:gd name="connsiteY63" fmla="*/ 3258640 h 6121960"/>
              <a:gd name="connsiteX64" fmla="*/ 6299430 w 8636594"/>
              <a:gd name="connsiteY64" fmla="*/ 3107321 h 6121960"/>
              <a:gd name="connsiteX65" fmla="*/ 6372650 w 8636594"/>
              <a:gd name="connsiteY65" fmla="*/ 2993735 h 6121960"/>
              <a:gd name="connsiteX66" fmla="*/ 6453197 w 8636594"/>
              <a:gd name="connsiteY66" fmla="*/ 2869788 h 6121960"/>
              <a:gd name="connsiteX67" fmla="*/ 6564167 w 8636594"/>
              <a:gd name="connsiteY67" fmla="*/ 2696807 h 6121960"/>
              <a:gd name="connsiteX68" fmla="*/ 6976233 w 8636594"/>
              <a:gd name="connsiteY68" fmla="*/ 2045274 h 6121960"/>
              <a:gd name="connsiteX69" fmla="*/ 7086755 w 8636594"/>
              <a:gd name="connsiteY69" fmla="*/ 1872743 h 6121960"/>
              <a:gd name="connsiteX70" fmla="*/ 7170279 w 8636594"/>
              <a:gd name="connsiteY70" fmla="*/ 1744202 h 6121960"/>
              <a:gd name="connsiteX71" fmla="*/ 7226351 w 8636594"/>
              <a:gd name="connsiteY71" fmla="*/ 1659017 h 6121960"/>
              <a:gd name="connsiteX72" fmla="*/ 7282789 w 8636594"/>
              <a:gd name="connsiteY72" fmla="*/ 1574303 h 6121960"/>
              <a:gd name="connsiteX73" fmla="*/ 7339643 w 8636594"/>
              <a:gd name="connsiteY73" fmla="*/ 1490113 h 6121960"/>
              <a:gd name="connsiteX74" fmla="*/ 7396957 w 8636594"/>
              <a:gd name="connsiteY74" fmla="*/ 1406503 h 6121960"/>
              <a:gd name="connsiteX75" fmla="*/ 7454781 w 8636594"/>
              <a:gd name="connsiteY75" fmla="*/ 1323526 h 6121960"/>
              <a:gd name="connsiteX76" fmla="*/ 7513161 w 8636594"/>
              <a:gd name="connsiteY76" fmla="*/ 1241237 h 6121960"/>
              <a:gd name="connsiteX77" fmla="*/ 7572144 w 8636594"/>
              <a:gd name="connsiteY77" fmla="*/ 1159689 h 6121960"/>
              <a:gd name="connsiteX78" fmla="*/ 7601877 w 8636594"/>
              <a:gd name="connsiteY78" fmla="*/ 1119210 h 6121960"/>
              <a:gd name="connsiteX79" fmla="*/ 7631779 w 8636594"/>
              <a:gd name="connsiteY79" fmla="*/ 1078937 h 6121960"/>
              <a:gd name="connsiteX80" fmla="*/ 7661855 w 8636594"/>
              <a:gd name="connsiteY80" fmla="*/ 1038876 h 6121960"/>
              <a:gd name="connsiteX81" fmla="*/ 7692111 w 8636594"/>
              <a:gd name="connsiteY81" fmla="*/ 999035 h 6121960"/>
              <a:gd name="connsiteX82" fmla="*/ 7722554 w 8636594"/>
              <a:gd name="connsiteY82" fmla="*/ 959419 h 6121960"/>
              <a:gd name="connsiteX83" fmla="*/ 7753190 w 8636594"/>
              <a:gd name="connsiteY83" fmla="*/ 920037 h 6121960"/>
              <a:gd name="connsiteX84" fmla="*/ 7784023 w 8636594"/>
              <a:gd name="connsiteY84" fmla="*/ 880894 h 6121960"/>
              <a:gd name="connsiteX85" fmla="*/ 7815061 w 8636594"/>
              <a:gd name="connsiteY85" fmla="*/ 841997 h 6121960"/>
              <a:gd name="connsiteX86" fmla="*/ 7846308 w 8636594"/>
              <a:gd name="connsiteY86" fmla="*/ 803354 h 6121960"/>
              <a:gd name="connsiteX87" fmla="*/ 7877772 w 8636594"/>
              <a:gd name="connsiteY87" fmla="*/ 764970 h 6121960"/>
              <a:gd name="connsiteX88" fmla="*/ 7909458 w 8636594"/>
              <a:gd name="connsiteY88" fmla="*/ 726853 h 6121960"/>
              <a:gd name="connsiteX89" fmla="*/ 7941371 w 8636594"/>
              <a:gd name="connsiteY89" fmla="*/ 689010 h 6121960"/>
              <a:gd name="connsiteX90" fmla="*/ 7973518 w 8636594"/>
              <a:gd name="connsiteY90" fmla="*/ 651447 h 6121960"/>
              <a:gd name="connsiteX91" fmla="*/ 8005905 w 8636594"/>
              <a:gd name="connsiteY91" fmla="*/ 614171 h 6121960"/>
              <a:gd name="connsiteX92" fmla="*/ 8038538 w 8636594"/>
              <a:gd name="connsiteY92" fmla="*/ 577189 h 6121960"/>
              <a:gd name="connsiteX93" fmla="*/ 8071421 w 8636594"/>
              <a:gd name="connsiteY93" fmla="*/ 540507 h 6121960"/>
              <a:gd name="connsiteX94" fmla="*/ 8104563 w 8636594"/>
              <a:gd name="connsiteY94" fmla="*/ 504132 h 6121960"/>
              <a:gd name="connsiteX95" fmla="*/ 8137967 w 8636594"/>
              <a:gd name="connsiteY95" fmla="*/ 468072 h 6121960"/>
              <a:gd name="connsiteX96" fmla="*/ 8171641 w 8636594"/>
              <a:gd name="connsiteY96" fmla="*/ 432332 h 6121960"/>
              <a:gd name="connsiteX97" fmla="*/ 8205590 w 8636594"/>
              <a:gd name="connsiteY97" fmla="*/ 396920 h 6121960"/>
              <a:gd name="connsiteX98" fmla="*/ 8239820 w 8636594"/>
              <a:gd name="connsiteY98" fmla="*/ 361843 h 6121960"/>
              <a:gd name="connsiteX99" fmla="*/ 8274337 w 8636594"/>
              <a:gd name="connsiteY99" fmla="*/ 327107 h 6121960"/>
              <a:gd name="connsiteX100" fmla="*/ 8309147 w 8636594"/>
              <a:gd name="connsiteY100" fmla="*/ 292718 h 6121960"/>
              <a:gd name="connsiteX101" fmla="*/ 8344256 w 8636594"/>
              <a:gd name="connsiteY101" fmla="*/ 258685 h 6121960"/>
              <a:gd name="connsiteX102" fmla="*/ 8379669 w 8636594"/>
              <a:gd name="connsiteY102" fmla="*/ 225013 h 6121960"/>
              <a:gd name="connsiteX103" fmla="*/ 8415394 w 8636594"/>
              <a:gd name="connsiteY103" fmla="*/ 191709 h 6121960"/>
              <a:gd name="connsiteX104" fmla="*/ 8451434 w 8636594"/>
              <a:gd name="connsiteY104" fmla="*/ 158780 h 6121960"/>
              <a:gd name="connsiteX105" fmla="*/ 8487798 w 8636594"/>
              <a:gd name="connsiteY105" fmla="*/ 126233 h 6121960"/>
              <a:gd name="connsiteX106" fmla="*/ 8524489 w 8636594"/>
              <a:gd name="connsiteY106" fmla="*/ 94075 h 6121960"/>
              <a:gd name="connsiteX107" fmla="*/ 8561515 w 8636594"/>
              <a:gd name="connsiteY107" fmla="*/ 62312 h 6121960"/>
              <a:gd name="connsiteX108" fmla="*/ 8598881 w 8636594"/>
              <a:gd name="connsiteY108" fmla="*/ 30951 h 6121960"/>
              <a:gd name="connsiteX109" fmla="*/ 8636594 w 8636594"/>
              <a:gd name="connsiteY109" fmla="*/ 0 h 6121960"/>
              <a:gd name="connsiteX0" fmla="*/ 8636594 w 8636594"/>
              <a:gd name="connsiteY0" fmla="*/ 0 h 6121960"/>
              <a:gd name="connsiteX1" fmla="*/ 5293 w 8636594"/>
              <a:gd name="connsiteY1" fmla="*/ 0 h 6121960"/>
              <a:gd name="connsiteX2" fmla="*/ 0 w 8636594"/>
              <a:gd name="connsiteY2" fmla="*/ 5587843 h 6121960"/>
              <a:gd name="connsiteX3" fmla="*/ 3638142 w 8636594"/>
              <a:gd name="connsiteY3" fmla="*/ 6121960 h 6121960"/>
              <a:gd name="connsiteX4" fmla="*/ 3680024 w 8636594"/>
              <a:gd name="connsiteY4" fmla="*/ 6099881 h 6121960"/>
              <a:gd name="connsiteX5" fmla="*/ 3721426 w 8636594"/>
              <a:gd name="connsiteY5" fmla="*/ 6077471 h 6121960"/>
              <a:gd name="connsiteX6" fmla="*/ 3762353 w 8636594"/>
              <a:gd name="connsiteY6" fmla="*/ 6054733 h 6121960"/>
              <a:gd name="connsiteX7" fmla="*/ 3802812 w 8636594"/>
              <a:gd name="connsiteY7" fmla="*/ 6031671 h 6121960"/>
              <a:gd name="connsiteX8" fmla="*/ 3842810 w 8636594"/>
              <a:gd name="connsiteY8" fmla="*/ 6008288 h 6121960"/>
              <a:gd name="connsiteX9" fmla="*/ 3882352 w 8636594"/>
              <a:gd name="connsiteY9" fmla="*/ 5984588 h 6121960"/>
              <a:gd name="connsiteX10" fmla="*/ 3921445 w 8636594"/>
              <a:gd name="connsiteY10" fmla="*/ 5960574 h 6121960"/>
              <a:gd name="connsiteX11" fmla="*/ 3960096 w 8636594"/>
              <a:gd name="connsiteY11" fmla="*/ 5936250 h 6121960"/>
              <a:gd name="connsiteX12" fmla="*/ 3998311 w 8636594"/>
              <a:gd name="connsiteY12" fmla="*/ 5911619 h 6121960"/>
              <a:gd name="connsiteX13" fmla="*/ 4036095 w 8636594"/>
              <a:gd name="connsiteY13" fmla="*/ 5886685 h 6121960"/>
              <a:gd name="connsiteX14" fmla="*/ 4073456 w 8636594"/>
              <a:gd name="connsiteY14" fmla="*/ 5861452 h 6121960"/>
              <a:gd name="connsiteX15" fmla="*/ 4110400 w 8636594"/>
              <a:gd name="connsiteY15" fmla="*/ 5835922 h 6121960"/>
              <a:gd name="connsiteX16" fmla="*/ 4146933 w 8636594"/>
              <a:gd name="connsiteY16" fmla="*/ 5810100 h 6121960"/>
              <a:gd name="connsiteX17" fmla="*/ 4183061 w 8636594"/>
              <a:gd name="connsiteY17" fmla="*/ 5783988 h 6121960"/>
              <a:gd name="connsiteX18" fmla="*/ 4218791 w 8636594"/>
              <a:gd name="connsiteY18" fmla="*/ 5757591 h 6121960"/>
              <a:gd name="connsiteX19" fmla="*/ 4254129 w 8636594"/>
              <a:gd name="connsiteY19" fmla="*/ 5730912 h 6121960"/>
              <a:gd name="connsiteX20" fmla="*/ 4289081 w 8636594"/>
              <a:gd name="connsiteY20" fmla="*/ 5703955 h 6121960"/>
              <a:gd name="connsiteX21" fmla="*/ 4323654 w 8636594"/>
              <a:gd name="connsiteY21" fmla="*/ 5676722 h 6121960"/>
              <a:gd name="connsiteX22" fmla="*/ 4357854 w 8636594"/>
              <a:gd name="connsiteY22" fmla="*/ 5649218 h 6121960"/>
              <a:gd name="connsiteX23" fmla="*/ 4391688 w 8636594"/>
              <a:gd name="connsiteY23" fmla="*/ 5621446 h 6121960"/>
              <a:gd name="connsiteX24" fmla="*/ 4425162 w 8636594"/>
              <a:gd name="connsiteY24" fmla="*/ 5593409 h 6121960"/>
              <a:gd name="connsiteX25" fmla="*/ 4458281 w 8636594"/>
              <a:gd name="connsiteY25" fmla="*/ 5565111 h 6121960"/>
              <a:gd name="connsiteX26" fmla="*/ 4491053 w 8636594"/>
              <a:gd name="connsiteY26" fmla="*/ 5536556 h 6121960"/>
              <a:gd name="connsiteX27" fmla="*/ 4523484 w 8636594"/>
              <a:gd name="connsiteY27" fmla="*/ 5507747 h 6121960"/>
              <a:gd name="connsiteX28" fmla="*/ 4555580 w 8636594"/>
              <a:gd name="connsiteY28" fmla="*/ 5478687 h 6121960"/>
              <a:gd name="connsiteX29" fmla="*/ 4587347 w 8636594"/>
              <a:gd name="connsiteY29" fmla="*/ 5449380 h 6121960"/>
              <a:gd name="connsiteX30" fmla="*/ 4618793 w 8636594"/>
              <a:gd name="connsiteY30" fmla="*/ 5419830 h 6121960"/>
              <a:gd name="connsiteX31" fmla="*/ 4649922 w 8636594"/>
              <a:gd name="connsiteY31" fmla="*/ 5390040 h 6121960"/>
              <a:gd name="connsiteX32" fmla="*/ 4680742 w 8636594"/>
              <a:gd name="connsiteY32" fmla="*/ 5360014 h 6121960"/>
              <a:gd name="connsiteX33" fmla="*/ 4711259 w 8636594"/>
              <a:gd name="connsiteY33" fmla="*/ 5329755 h 6121960"/>
              <a:gd name="connsiteX34" fmla="*/ 4741478 w 8636594"/>
              <a:gd name="connsiteY34" fmla="*/ 5299266 h 6121960"/>
              <a:gd name="connsiteX35" fmla="*/ 4771408 w 8636594"/>
              <a:gd name="connsiteY35" fmla="*/ 5268551 h 6121960"/>
              <a:gd name="connsiteX36" fmla="*/ 4801053 w 8636594"/>
              <a:gd name="connsiteY36" fmla="*/ 5237614 h 6121960"/>
              <a:gd name="connsiteX37" fmla="*/ 4830420 w 8636594"/>
              <a:gd name="connsiteY37" fmla="*/ 5206458 h 6121960"/>
              <a:gd name="connsiteX38" fmla="*/ 4859516 w 8636594"/>
              <a:gd name="connsiteY38" fmla="*/ 5175087 h 6121960"/>
              <a:gd name="connsiteX39" fmla="*/ 4888347 w 8636594"/>
              <a:gd name="connsiteY39" fmla="*/ 5143504 h 6121960"/>
              <a:gd name="connsiteX40" fmla="*/ 4916919 w 8636594"/>
              <a:gd name="connsiteY40" fmla="*/ 5111713 h 6121960"/>
              <a:gd name="connsiteX41" fmla="*/ 4945238 w 8636594"/>
              <a:gd name="connsiteY41" fmla="*/ 5079717 h 6121960"/>
              <a:gd name="connsiteX42" fmla="*/ 4973311 w 8636594"/>
              <a:gd name="connsiteY42" fmla="*/ 5047519 h 6121960"/>
              <a:gd name="connsiteX43" fmla="*/ 5001145 w 8636594"/>
              <a:gd name="connsiteY43" fmla="*/ 5015124 h 6121960"/>
              <a:gd name="connsiteX44" fmla="*/ 5028745 w 8636594"/>
              <a:gd name="connsiteY44" fmla="*/ 4982535 h 6121960"/>
              <a:gd name="connsiteX45" fmla="*/ 5056117 w 8636594"/>
              <a:gd name="connsiteY45" fmla="*/ 4949755 h 6121960"/>
              <a:gd name="connsiteX46" fmla="*/ 5083269 w 8636594"/>
              <a:gd name="connsiteY46" fmla="*/ 4916787 h 6121960"/>
              <a:gd name="connsiteX47" fmla="*/ 5110207 w 8636594"/>
              <a:gd name="connsiteY47" fmla="*/ 4883636 h 6121960"/>
              <a:gd name="connsiteX48" fmla="*/ 5136937 w 8636594"/>
              <a:gd name="connsiteY48" fmla="*/ 4850305 h 6121960"/>
              <a:gd name="connsiteX49" fmla="*/ 5163464 w 8636594"/>
              <a:gd name="connsiteY49" fmla="*/ 4816797 h 6121960"/>
              <a:gd name="connsiteX50" fmla="*/ 5215940 w 8636594"/>
              <a:gd name="connsiteY50" fmla="*/ 4749265 h 6121960"/>
              <a:gd name="connsiteX51" fmla="*/ 5267684 w 8636594"/>
              <a:gd name="connsiteY51" fmla="*/ 4681068 h 6121960"/>
              <a:gd name="connsiteX52" fmla="*/ 5318748 w 8636594"/>
              <a:gd name="connsiteY52" fmla="*/ 4612234 h 6121960"/>
              <a:gd name="connsiteX53" fmla="*/ 5369182 w 8636594"/>
              <a:gd name="connsiteY53" fmla="*/ 4542793 h 6121960"/>
              <a:gd name="connsiteX54" fmla="*/ 5419038 w 8636594"/>
              <a:gd name="connsiteY54" fmla="*/ 4472771 h 6121960"/>
              <a:gd name="connsiteX55" fmla="*/ 5468365 w 8636594"/>
              <a:gd name="connsiteY55" fmla="*/ 4402196 h 6121960"/>
              <a:gd name="connsiteX56" fmla="*/ 5517215 w 8636594"/>
              <a:gd name="connsiteY56" fmla="*/ 4331098 h 6121960"/>
              <a:gd name="connsiteX57" fmla="*/ 5565637 w 8636594"/>
              <a:gd name="connsiteY57" fmla="*/ 4259503 h 6121960"/>
              <a:gd name="connsiteX58" fmla="*/ 5613684 w 8636594"/>
              <a:gd name="connsiteY58" fmla="*/ 4187441 h 6121960"/>
              <a:gd name="connsiteX59" fmla="*/ 5685160 w 8636594"/>
              <a:gd name="connsiteY59" fmla="*/ 4078531 h 6121960"/>
              <a:gd name="connsiteX60" fmla="*/ 5756074 w 8636594"/>
              <a:gd name="connsiteY60" fmla="*/ 3968727 h 6121960"/>
              <a:gd name="connsiteX61" fmla="*/ 5873483 w 8636594"/>
              <a:gd name="connsiteY61" fmla="*/ 3783989 h 6121960"/>
              <a:gd name="connsiteX62" fmla="*/ 6203209 w 8636594"/>
              <a:gd name="connsiteY62" fmla="*/ 3258640 h 6121960"/>
              <a:gd name="connsiteX63" fmla="*/ 6299430 w 8636594"/>
              <a:gd name="connsiteY63" fmla="*/ 3107321 h 6121960"/>
              <a:gd name="connsiteX64" fmla="*/ 6372650 w 8636594"/>
              <a:gd name="connsiteY64" fmla="*/ 2993735 h 6121960"/>
              <a:gd name="connsiteX65" fmla="*/ 6453197 w 8636594"/>
              <a:gd name="connsiteY65" fmla="*/ 2869788 h 6121960"/>
              <a:gd name="connsiteX66" fmla="*/ 6564167 w 8636594"/>
              <a:gd name="connsiteY66" fmla="*/ 2696807 h 6121960"/>
              <a:gd name="connsiteX67" fmla="*/ 6976233 w 8636594"/>
              <a:gd name="connsiteY67" fmla="*/ 2045274 h 6121960"/>
              <a:gd name="connsiteX68" fmla="*/ 7086755 w 8636594"/>
              <a:gd name="connsiteY68" fmla="*/ 1872743 h 6121960"/>
              <a:gd name="connsiteX69" fmla="*/ 7170279 w 8636594"/>
              <a:gd name="connsiteY69" fmla="*/ 1744202 h 6121960"/>
              <a:gd name="connsiteX70" fmla="*/ 7226351 w 8636594"/>
              <a:gd name="connsiteY70" fmla="*/ 1659017 h 6121960"/>
              <a:gd name="connsiteX71" fmla="*/ 7282789 w 8636594"/>
              <a:gd name="connsiteY71" fmla="*/ 1574303 h 6121960"/>
              <a:gd name="connsiteX72" fmla="*/ 7339643 w 8636594"/>
              <a:gd name="connsiteY72" fmla="*/ 1490113 h 6121960"/>
              <a:gd name="connsiteX73" fmla="*/ 7396957 w 8636594"/>
              <a:gd name="connsiteY73" fmla="*/ 1406503 h 6121960"/>
              <a:gd name="connsiteX74" fmla="*/ 7454781 w 8636594"/>
              <a:gd name="connsiteY74" fmla="*/ 1323526 h 6121960"/>
              <a:gd name="connsiteX75" fmla="*/ 7513161 w 8636594"/>
              <a:gd name="connsiteY75" fmla="*/ 1241237 h 6121960"/>
              <a:gd name="connsiteX76" fmla="*/ 7572144 w 8636594"/>
              <a:gd name="connsiteY76" fmla="*/ 1159689 h 6121960"/>
              <a:gd name="connsiteX77" fmla="*/ 7601877 w 8636594"/>
              <a:gd name="connsiteY77" fmla="*/ 1119210 h 6121960"/>
              <a:gd name="connsiteX78" fmla="*/ 7631779 w 8636594"/>
              <a:gd name="connsiteY78" fmla="*/ 1078937 h 6121960"/>
              <a:gd name="connsiteX79" fmla="*/ 7661855 w 8636594"/>
              <a:gd name="connsiteY79" fmla="*/ 1038876 h 6121960"/>
              <a:gd name="connsiteX80" fmla="*/ 7692111 w 8636594"/>
              <a:gd name="connsiteY80" fmla="*/ 999035 h 6121960"/>
              <a:gd name="connsiteX81" fmla="*/ 7722554 w 8636594"/>
              <a:gd name="connsiteY81" fmla="*/ 959419 h 6121960"/>
              <a:gd name="connsiteX82" fmla="*/ 7753190 w 8636594"/>
              <a:gd name="connsiteY82" fmla="*/ 920037 h 6121960"/>
              <a:gd name="connsiteX83" fmla="*/ 7784023 w 8636594"/>
              <a:gd name="connsiteY83" fmla="*/ 880894 h 6121960"/>
              <a:gd name="connsiteX84" fmla="*/ 7815061 w 8636594"/>
              <a:gd name="connsiteY84" fmla="*/ 841997 h 6121960"/>
              <a:gd name="connsiteX85" fmla="*/ 7846308 w 8636594"/>
              <a:gd name="connsiteY85" fmla="*/ 803354 h 6121960"/>
              <a:gd name="connsiteX86" fmla="*/ 7877772 w 8636594"/>
              <a:gd name="connsiteY86" fmla="*/ 764970 h 6121960"/>
              <a:gd name="connsiteX87" fmla="*/ 7909458 w 8636594"/>
              <a:gd name="connsiteY87" fmla="*/ 726853 h 6121960"/>
              <a:gd name="connsiteX88" fmla="*/ 7941371 w 8636594"/>
              <a:gd name="connsiteY88" fmla="*/ 689010 h 6121960"/>
              <a:gd name="connsiteX89" fmla="*/ 7973518 w 8636594"/>
              <a:gd name="connsiteY89" fmla="*/ 651447 h 6121960"/>
              <a:gd name="connsiteX90" fmla="*/ 8005905 w 8636594"/>
              <a:gd name="connsiteY90" fmla="*/ 614171 h 6121960"/>
              <a:gd name="connsiteX91" fmla="*/ 8038538 w 8636594"/>
              <a:gd name="connsiteY91" fmla="*/ 577189 h 6121960"/>
              <a:gd name="connsiteX92" fmla="*/ 8071421 w 8636594"/>
              <a:gd name="connsiteY92" fmla="*/ 540507 h 6121960"/>
              <a:gd name="connsiteX93" fmla="*/ 8104563 w 8636594"/>
              <a:gd name="connsiteY93" fmla="*/ 504132 h 6121960"/>
              <a:gd name="connsiteX94" fmla="*/ 8137967 w 8636594"/>
              <a:gd name="connsiteY94" fmla="*/ 468072 h 6121960"/>
              <a:gd name="connsiteX95" fmla="*/ 8171641 w 8636594"/>
              <a:gd name="connsiteY95" fmla="*/ 432332 h 6121960"/>
              <a:gd name="connsiteX96" fmla="*/ 8205590 w 8636594"/>
              <a:gd name="connsiteY96" fmla="*/ 396920 h 6121960"/>
              <a:gd name="connsiteX97" fmla="*/ 8239820 w 8636594"/>
              <a:gd name="connsiteY97" fmla="*/ 361843 h 6121960"/>
              <a:gd name="connsiteX98" fmla="*/ 8274337 w 8636594"/>
              <a:gd name="connsiteY98" fmla="*/ 327107 h 6121960"/>
              <a:gd name="connsiteX99" fmla="*/ 8309147 w 8636594"/>
              <a:gd name="connsiteY99" fmla="*/ 292718 h 6121960"/>
              <a:gd name="connsiteX100" fmla="*/ 8344256 w 8636594"/>
              <a:gd name="connsiteY100" fmla="*/ 258685 h 6121960"/>
              <a:gd name="connsiteX101" fmla="*/ 8379669 w 8636594"/>
              <a:gd name="connsiteY101" fmla="*/ 225013 h 6121960"/>
              <a:gd name="connsiteX102" fmla="*/ 8415394 w 8636594"/>
              <a:gd name="connsiteY102" fmla="*/ 191709 h 6121960"/>
              <a:gd name="connsiteX103" fmla="*/ 8451434 w 8636594"/>
              <a:gd name="connsiteY103" fmla="*/ 158780 h 6121960"/>
              <a:gd name="connsiteX104" fmla="*/ 8487798 w 8636594"/>
              <a:gd name="connsiteY104" fmla="*/ 126233 h 6121960"/>
              <a:gd name="connsiteX105" fmla="*/ 8524489 w 8636594"/>
              <a:gd name="connsiteY105" fmla="*/ 94075 h 6121960"/>
              <a:gd name="connsiteX106" fmla="*/ 8561515 w 8636594"/>
              <a:gd name="connsiteY106" fmla="*/ 62312 h 6121960"/>
              <a:gd name="connsiteX107" fmla="*/ 8598881 w 8636594"/>
              <a:gd name="connsiteY107" fmla="*/ 30951 h 6121960"/>
              <a:gd name="connsiteX108" fmla="*/ 8636594 w 8636594"/>
              <a:gd name="connsiteY108" fmla="*/ 0 h 6121960"/>
              <a:gd name="connsiteX0" fmla="*/ 8636594 w 8636594"/>
              <a:gd name="connsiteY0" fmla="*/ 0 h 6099881"/>
              <a:gd name="connsiteX1" fmla="*/ 5293 w 8636594"/>
              <a:gd name="connsiteY1" fmla="*/ 0 h 6099881"/>
              <a:gd name="connsiteX2" fmla="*/ 0 w 8636594"/>
              <a:gd name="connsiteY2" fmla="*/ 5587843 h 6099881"/>
              <a:gd name="connsiteX3" fmla="*/ 3680024 w 8636594"/>
              <a:gd name="connsiteY3" fmla="*/ 6099881 h 6099881"/>
              <a:gd name="connsiteX4" fmla="*/ 3721426 w 8636594"/>
              <a:gd name="connsiteY4" fmla="*/ 6077471 h 6099881"/>
              <a:gd name="connsiteX5" fmla="*/ 3762353 w 8636594"/>
              <a:gd name="connsiteY5" fmla="*/ 6054733 h 6099881"/>
              <a:gd name="connsiteX6" fmla="*/ 3802812 w 8636594"/>
              <a:gd name="connsiteY6" fmla="*/ 6031671 h 6099881"/>
              <a:gd name="connsiteX7" fmla="*/ 3842810 w 8636594"/>
              <a:gd name="connsiteY7" fmla="*/ 6008288 h 6099881"/>
              <a:gd name="connsiteX8" fmla="*/ 3882352 w 8636594"/>
              <a:gd name="connsiteY8" fmla="*/ 5984588 h 6099881"/>
              <a:gd name="connsiteX9" fmla="*/ 3921445 w 8636594"/>
              <a:gd name="connsiteY9" fmla="*/ 5960574 h 6099881"/>
              <a:gd name="connsiteX10" fmla="*/ 3960096 w 8636594"/>
              <a:gd name="connsiteY10" fmla="*/ 5936250 h 6099881"/>
              <a:gd name="connsiteX11" fmla="*/ 3998311 w 8636594"/>
              <a:gd name="connsiteY11" fmla="*/ 5911619 h 6099881"/>
              <a:gd name="connsiteX12" fmla="*/ 4036095 w 8636594"/>
              <a:gd name="connsiteY12" fmla="*/ 5886685 h 6099881"/>
              <a:gd name="connsiteX13" fmla="*/ 4073456 w 8636594"/>
              <a:gd name="connsiteY13" fmla="*/ 5861452 h 6099881"/>
              <a:gd name="connsiteX14" fmla="*/ 4110400 w 8636594"/>
              <a:gd name="connsiteY14" fmla="*/ 5835922 h 6099881"/>
              <a:gd name="connsiteX15" fmla="*/ 4146933 w 8636594"/>
              <a:gd name="connsiteY15" fmla="*/ 5810100 h 6099881"/>
              <a:gd name="connsiteX16" fmla="*/ 4183061 w 8636594"/>
              <a:gd name="connsiteY16" fmla="*/ 5783988 h 6099881"/>
              <a:gd name="connsiteX17" fmla="*/ 4218791 w 8636594"/>
              <a:gd name="connsiteY17" fmla="*/ 5757591 h 6099881"/>
              <a:gd name="connsiteX18" fmla="*/ 4254129 w 8636594"/>
              <a:gd name="connsiteY18" fmla="*/ 5730912 h 6099881"/>
              <a:gd name="connsiteX19" fmla="*/ 4289081 w 8636594"/>
              <a:gd name="connsiteY19" fmla="*/ 5703955 h 6099881"/>
              <a:gd name="connsiteX20" fmla="*/ 4323654 w 8636594"/>
              <a:gd name="connsiteY20" fmla="*/ 5676722 h 6099881"/>
              <a:gd name="connsiteX21" fmla="*/ 4357854 w 8636594"/>
              <a:gd name="connsiteY21" fmla="*/ 5649218 h 6099881"/>
              <a:gd name="connsiteX22" fmla="*/ 4391688 w 8636594"/>
              <a:gd name="connsiteY22" fmla="*/ 5621446 h 6099881"/>
              <a:gd name="connsiteX23" fmla="*/ 4425162 w 8636594"/>
              <a:gd name="connsiteY23" fmla="*/ 5593409 h 6099881"/>
              <a:gd name="connsiteX24" fmla="*/ 4458281 w 8636594"/>
              <a:gd name="connsiteY24" fmla="*/ 5565111 h 6099881"/>
              <a:gd name="connsiteX25" fmla="*/ 4491053 w 8636594"/>
              <a:gd name="connsiteY25" fmla="*/ 5536556 h 6099881"/>
              <a:gd name="connsiteX26" fmla="*/ 4523484 w 8636594"/>
              <a:gd name="connsiteY26" fmla="*/ 5507747 h 6099881"/>
              <a:gd name="connsiteX27" fmla="*/ 4555580 w 8636594"/>
              <a:gd name="connsiteY27" fmla="*/ 5478687 h 6099881"/>
              <a:gd name="connsiteX28" fmla="*/ 4587347 w 8636594"/>
              <a:gd name="connsiteY28" fmla="*/ 5449380 h 6099881"/>
              <a:gd name="connsiteX29" fmla="*/ 4618793 w 8636594"/>
              <a:gd name="connsiteY29" fmla="*/ 5419830 h 6099881"/>
              <a:gd name="connsiteX30" fmla="*/ 4649922 w 8636594"/>
              <a:gd name="connsiteY30" fmla="*/ 5390040 h 6099881"/>
              <a:gd name="connsiteX31" fmla="*/ 4680742 w 8636594"/>
              <a:gd name="connsiteY31" fmla="*/ 5360014 h 6099881"/>
              <a:gd name="connsiteX32" fmla="*/ 4711259 w 8636594"/>
              <a:gd name="connsiteY32" fmla="*/ 5329755 h 6099881"/>
              <a:gd name="connsiteX33" fmla="*/ 4741478 w 8636594"/>
              <a:gd name="connsiteY33" fmla="*/ 5299266 h 6099881"/>
              <a:gd name="connsiteX34" fmla="*/ 4771408 w 8636594"/>
              <a:gd name="connsiteY34" fmla="*/ 5268551 h 6099881"/>
              <a:gd name="connsiteX35" fmla="*/ 4801053 w 8636594"/>
              <a:gd name="connsiteY35" fmla="*/ 5237614 h 6099881"/>
              <a:gd name="connsiteX36" fmla="*/ 4830420 w 8636594"/>
              <a:gd name="connsiteY36" fmla="*/ 5206458 h 6099881"/>
              <a:gd name="connsiteX37" fmla="*/ 4859516 w 8636594"/>
              <a:gd name="connsiteY37" fmla="*/ 5175087 h 6099881"/>
              <a:gd name="connsiteX38" fmla="*/ 4888347 w 8636594"/>
              <a:gd name="connsiteY38" fmla="*/ 5143504 h 6099881"/>
              <a:gd name="connsiteX39" fmla="*/ 4916919 w 8636594"/>
              <a:gd name="connsiteY39" fmla="*/ 5111713 h 6099881"/>
              <a:gd name="connsiteX40" fmla="*/ 4945238 w 8636594"/>
              <a:gd name="connsiteY40" fmla="*/ 5079717 h 6099881"/>
              <a:gd name="connsiteX41" fmla="*/ 4973311 w 8636594"/>
              <a:gd name="connsiteY41" fmla="*/ 5047519 h 6099881"/>
              <a:gd name="connsiteX42" fmla="*/ 5001145 w 8636594"/>
              <a:gd name="connsiteY42" fmla="*/ 5015124 h 6099881"/>
              <a:gd name="connsiteX43" fmla="*/ 5028745 w 8636594"/>
              <a:gd name="connsiteY43" fmla="*/ 4982535 h 6099881"/>
              <a:gd name="connsiteX44" fmla="*/ 5056117 w 8636594"/>
              <a:gd name="connsiteY44" fmla="*/ 4949755 h 6099881"/>
              <a:gd name="connsiteX45" fmla="*/ 5083269 w 8636594"/>
              <a:gd name="connsiteY45" fmla="*/ 4916787 h 6099881"/>
              <a:gd name="connsiteX46" fmla="*/ 5110207 w 8636594"/>
              <a:gd name="connsiteY46" fmla="*/ 4883636 h 6099881"/>
              <a:gd name="connsiteX47" fmla="*/ 5136937 w 8636594"/>
              <a:gd name="connsiteY47" fmla="*/ 4850305 h 6099881"/>
              <a:gd name="connsiteX48" fmla="*/ 5163464 w 8636594"/>
              <a:gd name="connsiteY48" fmla="*/ 4816797 h 6099881"/>
              <a:gd name="connsiteX49" fmla="*/ 5215940 w 8636594"/>
              <a:gd name="connsiteY49" fmla="*/ 4749265 h 6099881"/>
              <a:gd name="connsiteX50" fmla="*/ 5267684 w 8636594"/>
              <a:gd name="connsiteY50" fmla="*/ 4681068 h 6099881"/>
              <a:gd name="connsiteX51" fmla="*/ 5318748 w 8636594"/>
              <a:gd name="connsiteY51" fmla="*/ 4612234 h 6099881"/>
              <a:gd name="connsiteX52" fmla="*/ 5369182 w 8636594"/>
              <a:gd name="connsiteY52" fmla="*/ 4542793 h 6099881"/>
              <a:gd name="connsiteX53" fmla="*/ 5419038 w 8636594"/>
              <a:gd name="connsiteY53" fmla="*/ 4472771 h 6099881"/>
              <a:gd name="connsiteX54" fmla="*/ 5468365 w 8636594"/>
              <a:gd name="connsiteY54" fmla="*/ 4402196 h 6099881"/>
              <a:gd name="connsiteX55" fmla="*/ 5517215 w 8636594"/>
              <a:gd name="connsiteY55" fmla="*/ 4331098 h 6099881"/>
              <a:gd name="connsiteX56" fmla="*/ 5565637 w 8636594"/>
              <a:gd name="connsiteY56" fmla="*/ 4259503 h 6099881"/>
              <a:gd name="connsiteX57" fmla="*/ 5613684 w 8636594"/>
              <a:gd name="connsiteY57" fmla="*/ 4187441 h 6099881"/>
              <a:gd name="connsiteX58" fmla="*/ 5685160 w 8636594"/>
              <a:gd name="connsiteY58" fmla="*/ 4078531 h 6099881"/>
              <a:gd name="connsiteX59" fmla="*/ 5756074 w 8636594"/>
              <a:gd name="connsiteY59" fmla="*/ 3968727 h 6099881"/>
              <a:gd name="connsiteX60" fmla="*/ 5873483 w 8636594"/>
              <a:gd name="connsiteY60" fmla="*/ 3783989 h 6099881"/>
              <a:gd name="connsiteX61" fmla="*/ 6203209 w 8636594"/>
              <a:gd name="connsiteY61" fmla="*/ 3258640 h 6099881"/>
              <a:gd name="connsiteX62" fmla="*/ 6299430 w 8636594"/>
              <a:gd name="connsiteY62" fmla="*/ 3107321 h 6099881"/>
              <a:gd name="connsiteX63" fmla="*/ 6372650 w 8636594"/>
              <a:gd name="connsiteY63" fmla="*/ 2993735 h 6099881"/>
              <a:gd name="connsiteX64" fmla="*/ 6453197 w 8636594"/>
              <a:gd name="connsiteY64" fmla="*/ 2869788 h 6099881"/>
              <a:gd name="connsiteX65" fmla="*/ 6564167 w 8636594"/>
              <a:gd name="connsiteY65" fmla="*/ 2696807 h 6099881"/>
              <a:gd name="connsiteX66" fmla="*/ 6976233 w 8636594"/>
              <a:gd name="connsiteY66" fmla="*/ 2045274 h 6099881"/>
              <a:gd name="connsiteX67" fmla="*/ 7086755 w 8636594"/>
              <a:gd name="connsiteY67" fmla="*/ 1872743 h 6099881"/>
              <a:gd name="connsiteX68" fmla="*/ 7170279 w 8636594"/>
              <a:gd name="connsiteY68" fmla="*/ 1744202 h 6099881"/>
              <a:gd name="connsiteX69" fmla="*/ 7226351 w 8636594"/>
              <a:gd name="connsiteY69" fmla="*/ 1659017 h 6099881"/>
              <a:gd name="connsiteX70" fmla="*/ 7282789 w 8636594"/>
              <a:gd name="connsiteY70" fmla="*/ 1574303 h 6099881"/>
              <a:gd name="connsiteX71" fmla="*/ 7339643 w 8636594"/>
              <a:gd name="connsiteY71" fmla="*/ 1490113 h 6099881"/>
              <a:gd name="connsiteX72" fmla="*/ 7396957 w 8636594"/>
              <a:gd name="connsiteY72" fmla="*/ 1406503 h 6099881"/>
              <a:gd name="connsiteX73" fmla="*/ 7454781 w 8636594"/>
              <a:gd name="connsiteY73" fmla="*/ 1323526 h 6099881"/>
              <a:gd name="connsiteX74" fmla="*/ 7513161 w 8636594"/>
              <a:gd name="connsiteY74" fmla="*/ 1241237 h 6099881"/>
              <a:gd name="connsiteX75" fmla="*/ 7572144 w 8636594"/>
              <a:gd name="connsiteY75" fmla="*/ 1159689 h 6099881"/>
              <a:gd name="connsiteX76" fmla="*/ 7601877 w 8636594"/>
              <a:gd name="connsiteY76" fmla="*/ 1119210 h 6099881"/>
              <a:gd name="connsiteX77" fmla="*/ 7631779 w 8636594"/>
              <a:gd name="connsiteY77" fmla="*/ 1078937 h 6099881"/>
              <a:gd name="connsiteX78" fmla="*/ 7661855 w 8636594"/>
              <a:gd name="connsiteY78" fmla="*/ 1038876 h 6099881"/>
              <a:gd name="connsiteX79" fmla="*/ 7692111 w 8636594"/>
              <a:gd name="connsiteY79" fmla="*/ 999035 h 6099881"/>
              <a:gd name="connsiteX80" fmla="*/ 7722554 w 8636594"/>
              <a:gd name="connsiteY80" fmla="*/ 959419 h 6099881"/>
              <a:gd name="connsiteX81" fmla="*/ 7753190 w 8636594"/>
              <a:gd name="connsiteY81" fmla="*/ 920037 h 6099881"/>
              <a:gd name="connsiteX82" fmla="*/ 7784023 w 8636594"/>
              <a:gd name="connsiteY82" fmla="*/ 880894 h 6099881"/>
              <a:gd name="connsiteX83" fmla="*/ 7815061 w 8636594"/>
              <a:gd name="connsiteY83" fmla="*/ 841997 h 6099881"/>
              <a:gd name="connsiteX84" fmla="*/ 7846308 w 8636594"/>
              <a:gd name="connsiteY84" fmla="*/ 803354 h 6099881"/>
              <a:gd name="connsiteX85" fmla="*/ 7877772 w 8636594"/>
              <a:gd name="connsiteY85" fmla="*/ 764970 h 6099881"/>
              <a:gd name="connsiteX86" fmla="*/ 7909458 w 8636594"/>
              <a:gd name="connsiteY86" fmla="*/ 726853 h 6099881"/>
              <a:gd name="connsiteX87" fmla="*/ 7941371 w 8636594"/>
              <a:gd name="connsiteY87" fmla="*/ 689010 h 6099881"/>
              <a:gd name="connsiteX88" fmla="*/ 7973518 w 8636594"/>
              <a:gd name="connsiteY88" fmla="*/ 651447 h 6099881"/>
              <a:gd name="connsiteX89" fmla="*/ 8005905 w 8636594"/>
              <a:gd name="connsiteY89" fmla="*/ 614171 h 6099881"/>
              <a:gd name="connsiteX90" fmla="*/ 8038538 w 8636594"/>
              <a:gd name="connsiteY90" fmla="*/ 577189 h 6099881"/>
              <a:gd name="connsiteX91" fmla="*/ 8071421 w 8636594"/>
              <a:gd name="connsiteY91" fmla="*/ 540507 h 6099881"/>
              <a:gd name="connsiteX92" fmla="*/ 8104563 w 8636594"/>
              <a:gd name="connsiteY92" fmla="*/ 504132 h 6099881"/>
              <a:gd name="connsiteX93" fmla="*/ 8137967 w 8636594"/>
              <a:gd name="connsiteY93" fmla="*/ 468072 h 6099881"/>
              <a:gd name="connsiteX94" fmla="*/ 8171641 w 8636594"/>
              <a:gd name="connsiteY94" fmla="*/ 432332 h 6099881"/>
              <a:gd name="connsiteX95" fmla="*/ 8205590 w 8636594"/>
              <a:gd name="connsiteY95" fmla="*/ 396920 h 6099881"/>
              <a:gd name="connsiteX96" fmla="*/ 8239820 w 8636594"/>
              <a:gd name="connsiteY96" fmla="*/ 361843 h 6099881"/>
              <a:gd name="connsiteX97" fmla="*/ 8274337 w 8636594"/>
              <a:gd name="connsiteY97" fmla="*/ 327107 h 6099881"/>
              <a:gd name="connsiteX98" fmla="*/ 8309147 w 8636594"/>
              <a:gd name="connsiteY98" fmla="*/ 292718 h 6099881"/>
              <a:gd name="connsiteX99" fmla="*/ 8344256 w 8636594"/>
              <a:gd name="connsiteY99" fmla="*/ 258685 h 6099881"/>
              <a:gd name="connsiteX100" fmla="*/ 8379669 w 8636594"/>
              <a:gd name="connsiteY100" fmla="*/ 225013 h 6099881"/>
              <a:gd name="connsiteX101" fmla="*/ 8415394 w 8636594"/>
              <a:gd name="connsiteY101" fmla="*/ 191709 h 6099881"/>
              <a:gd name="connsiteX102" fmla="*/ 8451434 w 8636594"/>
              <a:gd name="connsiteY102" fmla="*/ 158780 h 6099881"/>
              <a:gd name="connsiteX103" fmla="*/ 8487798 w 8636594"/>
              <a:gd name="connsiteY103" fmla="*/ 126233 h 6099881"/>
              <a:gd name="connsiteX104" fmla="*/ 8524489 w 8636594"/>
              <a:gd name="connsiteY104" fmla="*/ 94075 h 6099881"/>
              <a:gd name="connsiteX105" fmla="*/ 8561515 w 8636594"/>
              <a:gd name="connsiteY105" fmla="*/ 62312 h 6099881"/>
              <a:gd name="connsiteX106" fmla="*/ 8598881 w 8636594"/>
              <a:gd name="connsiteY106" fmla="*/ 30951 h 6099881"/>
              <a:gd name="connsiteX107" fmla="*/ 8636594 w 8636594"/>
              <a:gd name="connsiteY107" fmla="*/ 0 h 6099881"/>
              <a:gd name="connsiteX0" fmla="*/ 8636594 w 8636594"/>
              <a:gd name="connsiteY0" fmla="*/ 0 h 6077471"/>
              <a:gd name="connsiteX1" fmla="*/ 5293 w 8636594"/>
              <a:gd name="connsiteY1" fmla="*/ 0 h 6077471"/>
              <a:gd name="connsiteX2" fmla="*/ 0 w 8636594"/>
              <a:gd name="connsiteY2" fmla="*/ 5587843 h 6077471"/>
              <a:gd name="connsiteX3" fmla="*/ 3721426 w 8636594"/>
              <a:gd name="connsiteY3" fmla="*/ 6077471 h 6077471"/>
              <a:gd name="connsiteX4" fmla="*/ 3762353 w 8636594"/>
              <a:gd name="connsiteY4" fmla="*/ 6054733 h 6077471"/>
              <a:gd name="connsiteX5" fmla="*/ 3802812 w 8636594"/>
              <a:gd name="connsiteY5" fmla="*/ 6031671 h 6077471"/>
              <a:gd name="connsiteX6" fmla="*/ 3842810 w 8636594"/>
              <a:gd name="connsiteY6" fmla="*/ 6008288 h 6077471"/>
              <a:gd name="connsiteX7" fmla="*/ 3882352 w 8636594"/>
              <a:gd name="connsiteY7" fmla="*/ 5984588 h 6077471"/>
              <a:gd name="connsiteX8" fmla="*/ 3921445 w 8636594"/>
              <a:gd name="connsiteY8" fmla="*/ 5960574 h 6077471"/>
              <a:gd name="connsiteX9" fmla="*/ 3960096 w 8636594"/>
              <a:gd name="connsiteY9" fmla="*/ 5936250 h 6077471"/>
              <a:gd name="connsiteX10" fmla="*/ 3998311 w 8636594"/>
              <a:gd name="connsiteY10" fmla="*/ 5911619 h 6077471"/>
              <a:gd name="connsiteX11" fmla="*/ 4036095 w 8636594"/>
              <a:gd name="connsiteY11" fmla="*/ 5886685 h 6077471"/>
              <a:gd name="connsiteX12" fmla="*/ 4073456 w 8636594"/>
              <a:gd name="connsiteY12" fmla="*/ 5861452 h 6077471"/>
              <a:gd name="connsiteX13" fmla="*/ 4110400 w 8636594"/>
              <a:gd name="connsiteY13" fmla="*/ 5835922 h 6077471"/>
              <a:gd name="connsiteX14" fmla="*/ 4146933 w 8636594"/>
              <a:gd name="connsiteY14" fmla="*/ 5810100 h 6077471"/>
              <a:gd name="connsiteX15" fmla="*/ 4183061 w 8636594"/>
              <a:gd name="connsiteY15" fmla="*/ 5783988 h 6077471"/>
              <a:gd name="connsiteX16" fmla="*/ 4218791 w 8636594"/>
              <a:gd name="connsiteY16" fmla="*/ 5757591 h 6077471"/>
              <a:gd name="connsiteX17" fmla="*/ 4254129 w 8636594"/>
              <a:gd name="connsiteY17" fmla="*/ 5730912 h 6077471"/>
              <a:gd name="connsiteX18" fmla="*/ 4289081 w 8636594"/>
              <a:gd name="connsiteY18" fmla="*/ 5703955 h 6077471"/>
              <a:gd name="connsiteX19" fmla="*/ 4323654 w 8636594"/>
              <a:gd name="connsiteY19" fmla="*/ 5676722 h 6077471"/>
              <a:gd name="connsiteX20" fmla="*/ 4357854 w 8636594"/>
              <a:gd name="connsiteY20" fmla="*/ 5649218 h 6077471"/>
              <a:gd name="connsiteX21" fmla="*/ 4391688 w 8636594"/>
              <a:gd name="connsiteY21" fmla="*/ 5621446 h 6077471"/>
              <a:gd name="connsiteX22" fmla="*/ 4425162 w 8636594"/>
              <a:gd name="connsiteY22" fmla="*/ 5593409 h 6077471"/>
              <a:gd name="connsiteX23" fmla="*/ 4458281 w 8636594"/>
              <a:gd name="connsiteY23" fmla="*/ 5565111 h 6077471"/>
              <a:gd name="connsiteX24" fmla="*/ 4491053 w 8636594"/>
              <a:gd name="connsiteY24" fmla="*/ 5536556 h 6077471"/>
              <a:gd name="connsiteX25" fmla="*/ 4523484 w 8636594"/>
              <a:gd name="connsiteY25" fmla="*/ 5507747 h 6077471"/>
              <a:gd name="connsiteX26" fmla="*/ 4555580 w 8636594"/>
              <a:gd name="connsiteY26" fmla="*/ 5478687 h 6077471"/>
              <a:gd name="connsiteX27" fmla="*/ 4587347 w 8636594"/>
              <a:gd name="connsiteY27" fmla="*/ 5449380 h 6077471"/>
              <a:gd name="connsiteX28" fmla="*/ 4618793 w 8636594"/>
              <a:gd name="connsiteY28" fmla="*/ 5419830 h 6077471"/>
              <a:gd name="connsiteX29" fmla="*/ 4649922 w 8636594"/>
              <a:gd name="connsiteY29" fmla="*/ 5390040 h 6077471"/>
              <a:gd name="connsiteX30" fmla="*/ 4680742 w 8636594"/>
              <a:gd name="connsiteY30" fmla="*/ 5360014 h 6077471"/>
              <a:gd name="connsiteX31" fmla="*/ 4711259 w 8636594"/>
              <a:gd name="connsiteY31" fmla="*/ 5329755 h 6077471"/>
              <a:gd name="connsiteX32" fmla="*/ 4741478 w 8636594"/>
              <a:gd name="connsiteY32" fmla="*/ 5299266 h 6077471"/>
              <a:gd name="connsiteX33" fmla="*/ 4771408 w 8636594"/>
              <a:gd name="connsiteY33" fmla="*/ 5268551 h 6077471"/>
              <a:gd name="connsiteX34" fmla="*/ 4801053 w 8636594"/>
              <a:gd name="connsiteY34" fmla="*/ 5237614 h 6077471"/>
              <a:gd name="connsiteX35" fmla="*/ 4830420 w 8636594"/>
              <a:gd name="connsiteY35" fmla="*/ 5206458 h 6077471"/>
              <a:gd name="connsiteX36" fmla="*/ 4859516 w 8636594"/>
              <a:gd name="connsiteY36" fmla="*/ 5175087 h 6077471"/>
              <a:gd name="connsiteX37" fmla="*/ 4888347 w 8636594"/>
              <a:gd name="connsiteY37" fmla="*/ 5143504 h 6077471"/>
              <a:gd name="connsiteX38" fmla="*/ 4916919 w 8636594"/>
              <a:gd name="connsiteY38" fmla="*/ 5111713 h 6077471"/>
              <a:gd name="connsiteX39" fmla="*/ 4945238 w 8636594"/>
              <a:gd name="connsiteY39" fmla="*/ 5079717 h 6077471"/>
              <a:gd name="connsiteX40" fmla="*/ 4973311 w 8636594"/>
              <a:gd name="connsiteY40" fmla="*/ 5047519 h 6077471"/>
              <a:gd name="connsiteX41" fmla="*/ 5001145 w 8636594"/>
              <a:gd name="connsiteY41" fmla="*/ 5015124 h 6077471"/>
              <a:gd name="connsiteX42" fmla="*/ 5028745 w 8636594"/>
              <a:gd name="connsiteY42" fmla="*/ 4982535 h 6077471"/>
              <a:gd name="connsiteX43" fmla="*/ 5056117 w 8636594"/>
              <a:gd name="connsiteY43" fmla="*/ 4949755 h 6077471"/>
              <a:gd name="connsiteX44" fmla="*/ 5083269 w 8636594"/>
              <a:gd name="connsiteY44" fmla="*/ 4916787 h 6077471"/>
              <a:gd name="connsiteX45" fmla="*/ 5110207 w 8636594"/>
              <a:gd name="connsiteY45" fmla="*/ 4883636 h 6077471"/>
              <a:gd name="connsiteX46" fmla="*/ 5136937 w 8636594"/>
              <a:gd name="connsiteY46" fmla="*/ 4850305 h 6077471"/>
              <a:gd name="connsiteX47" fmla="*/ 5163464 w 8636594"/>
              <a:gd name="connsiteY47" fmla="*/ 4816797 h 6077471"/>
              <a:gd name="connsiteX48" fmla="*/ 5215940 w 8636594"/>
              <a:gd name="connsiteY48" fmla="*/ 4749265 h 6077471"/>
              <a:gd name="connsiteX49" fmla="*/ 5267684 w 8636594"/>
              <a:gd name="connsiteY49" fmla="*/ 4681068 h 6077471"/>
              <a:gd name="connsiteX50" fmla="*/ 5318748 w 8636594"/>
              <a:gd name="connsiteY50" fmla="*/ 4612234 h 6077471"/>
              <a:gd name="connsiteX51" fmla="*/ 5369182 w 8636594"/>
              <a:gd name="connsiteY51" fmla="*/ 4542793 h 6077471"/>
              <a:gd name="connsiteX52" fmla="*/ 5419038 w 8636594"/>
              <a:gd name="connsiteY52" fmla="*/ 4472771 h 6077471"/>
              <a:gd name="connsiteX53" fmla="*/ 5468365 w 8636594"/>
              <a:gd name="connsiteY53" fmla="*/ 4402196 h 6077471"/>
              <a:gd name="connsiteX54" fmla="*/ 5517215 w 8636594"/>
              <a:gd name="connsiteY54" fmla="*/ 4331098 h 6077471"/>
              <a:gd name="connsiteX55" fmla="*/ 5565637 w 8636594"/>
              <a:gd name="connsiteY55" fmla="*/ 4259503 h 6077471"/>
              <a:gd name="connsiteX56" fmla="*/ 5613684 w 8636594"/>
              <a:gd name="connsiteY56" fmla="*/ 4187441 h 6077471"/>
              <a:gd name="connsiteX57" fmla="*/ 5685160 w 8636594"/>
              <a:gd name="connsiteY57" fmla="*/ 4078531 h 6077471"/>
              <a:gd name="connsiteX58" fmla="*/ 5756074 w 8636594"/>
              <a:gd name="connsiteY58" fmla="*/ 3968727 h 6077471"/>
              <a:gd name="connsiteX59" fmla="*/ 5873483 w 8636594"/>
              <a:gd name="connsiteY59" fmla="*/ 3783989 h 6077471"/>
              <a:gd name="connsiteX60" fmla="*/ 6203209 w 8636594"/>
              <a:gd name="connsiteY60" fmla="*/ 3258640 h 6077471"/>
              <a:gd name="connsiteX61" fmla="*/ 6299430 w 8636594"/>
              <a:gd name="connsiteY61" fmla="*/ 3107321 h 6077471"/>
              <a:gd name="connsiteX62" fmla="*/ 6372650 w 8636594"/>
              <a:gd name="connsiteY62" fmla="*/ 2993735 h 6077471"/>
              <a:gd name="connsiteX63" fmla="*/ 6453197 w 8636594"/>
              <a:gd name="connsiteY63" fmla="*/ 2869788 h 6077471"/>
              <a:gd name="connsiteX64" fmla="*/ 6564167 w 8636594"/>
              <a:gd name="connsiteY64" fmla="*/ 2696807 h 6077471"/>
              <a:gd name="connsiteX65" fmla="*/ 6976233 w 8636594"/>
              <a:gd name="connsiteY65" fmla="*/ 2045274 h 6077471"/>
              <a:gd name="connsiteX66" fmla="*/ 7086755 w 8636594"/>
              <a:gd name="connsiteY66" fmla="*/ 1872743 h 6077471"/>
              <a:gd name="connsiteX67" fmla="*/ 7170279 w 8636594"/>
              <a:gd name="connsiteY67" fmla="*/ 1744202 h 6077471"/>
              <a:gd name="connsiteX68" fmla="*/ 7226351 w 8636594"/>
              <a:gd name="connsiteY68" fmla="*/ 1659017 h 6077471"/>
              <a:gd name="connsiteX69" fmla="*/ 7282789 w 8636594"/>
              <a:gd name="connsiteY69" fmla="*/ 1574303 h 6077471"/>
              <a:gd name="connsiteX70" fmla="*/ 7339643 w 8636594"/>
              <a:gd name="connsiteY70" fmla="*/ 1490113 h 6077471"/>
              <a:gd name="connsiteX71" fmla="*/ 7396957 w 8636594"/>
              <a:gd name="connsiteY71" fmla="*/ 1406503 h 6077471"/>
              <a:gd name="connsiteX72" fmla="*/ 7454781 w 8636594"/>
              <a:gd name="connsiteY72" fmla="*/ 1323526 h 6077471"/>
              <a:gd name="connsiteX73" fmla="*/ 7513161 w 8636594"/>
              <a:gd name="connsiteY73" fmla="*/ 1241237 h 6077471"/>
              <a:gd name="connsiteX74" fmla="*/ 7572144 w 8636594"/>
              <a:gd name="connsiteY74" fmla="*/ 1159689 h 6077471"/>
              <a:gd name="connsiteX75" fmla="*/ 7601877 w 8636594"/>
              <a:gd name="connsiteY75" fmla="*/ 1119210 h 6077471"/>
              <a:gd name="connsiteX76" fmla="*/ 7631779 w 8636594"/>
              <a:gd name="connsiteY76" fmla="*/ 1078937 h 6077471"/>
              <a:gd name="connsiteX77" fmla="*/ 7661855 w 8636594"/>
              <a:gd name="connsiteY77" fmla="*/ 1038876 h 6077471"/>
              <a:gd name="connsiteX78" fmla="*/ 7692111 w 8636594"/>
              <a:gd name="connsiteY78" fmla="*/ 999035 h 6077471"/>
              <a:gd name="connsiteX79" fmla="*/ 7722554 w 8636594"/>
              <a:gd name="connsiteY79" fmla="*/ 959419 h 6077471"/>
              <a:gd name="connsiteX80" fmla="*/ 7753190 w 8636594"/>
              <a:gd name="connsiteY80" fmla="*/ 920037 h 6077471"/>
              <a:gd name="connsiteX81" fmla="*/ 7784023 w 8636594"/>
              <a:gd name="connsiteY81" fmla="*/ 880894 h 6077471"/>
              <a:gd name="connsiteX82" fmla="*/ 7815061 w 8636594"/>
              <a:gd name="connsiteY82" fmla="*/ 841997 h 6077471"/>
              <a:gd name="connsiteX83" fmla="*/ 7846308 w 8636594"/>
              <a:gd name="connsiteY83" fmla="*/ 803354 h 6077471"/>
              <a:gd name="connsiteX84" fmla="*/ 7877772 w 8636594"/>
              <a:gd name="connsiteY84" fmla="*/ 764970 h 6077471"/>
              <a:gd name="connsiteX85" fmla="*/ 7909458 w 8636594"/>
              <a:gd name="connsiteY85" fmla="*/ 726853 h 6077471"/>
              <a:gd name="connsiteX86" fmla="*/ 7941371 w 8636594"/>
              <a:gd name="connsiteY86" fmla="*/ 689010 h 6077471"/>
              <a:gd name="connsiteX87" fmla="*/ 7973518 w 8636594"/>
              <a:gd name="connsiteY87" fmla="*/ 651447 h 6077471"/>
              <a:gd name="connsiteX88" fmla="*/ 8005905 w 8636594"/>
              <a:gd name="connsiteY88" fmla="*/ 614171 h 6077471"/>
              <a:gd name="connsiteX89" fmla="*/ 8038538 w 8636594"/>
              <a:gd name="connsiteY89" fmla="*/ 577189 h 6077471"/>
              <a:gd name="connsiteX90" fmla="*/ 8071421 w 8636594"/>
              <a:gd name="connsiteY90" fmla="*/ 540507 h 6077471"/>
              <a:gd name="connsiteX91" fmla="*/ 8104563 w 8636594"/>
              <a:gd name="connsiteY91" fmla="*/ 504132 h 6077471"/>
              <a:gd name="connsiteX92" fmla="*/ 8137967 w 8636594"/>
              <a:gd name="connsiteY92" fmla="*/ 468072 h 6077471"/>
              <a:gd name="connsiteX93" fmla="*/ 8171641 w 8636594"/>
              <a:gd name="connsiteY93" fmla="*/ 432332 h 6077471"/>
              <a:gd name="connsiteX94" fmla="*/ 8205590 w 8636594"/>
              <a:gd name="connsiteY94" fmla="*/ 396920 h 6077471"/>
              <a:gd name="connsiteX95" fmla="*/ 8239820 w 8636594"/>
              <a:gd name="connsiteY95" fmla="*/ 361843 h 6077471"/>
              <a:gd name="connsiteX96" fmla="*/ 8274337 w 8636594"/>
              <a:gd name="connsiteY96" fmla="*/ 327107 h 6077471"/>
              <a:gd name="connsiteX97" fmla="*/ 8309147 w 8636594"/>
              <a:gd name="connsiteY97" fmla="*/ 292718 h 6077471"/>
              <a:gd name="connsiteX98" fmla="*/ 8344256 w 8636594"/>
              <a:gd name="connsiteY98" fmla="*/ 258685 h 6077471"/>
              <a:gd name="connsiteX99" fmla="*/ 8379669 w 8636594"/>
              <a:gd name="connsiteY99" fmla="*/ 225013 h 6077471"/>
              <a:gd name="connsiteX100" fmla="*/ 8415394 w 8636594"/>
              <a:gd name="connsiteY100" fmla="*/ 191709 h 6077471"/>
              <a:gd name="connsiteX101" fmla="*/ 8451434 w 8636594"/>
              <a:gd name="connsiteY101" fmla="*/ 158780 h 6077471"/>
              <a:gd name="connsiteX102" fmla="*/ 8487798 w 8636594"/>
              <a:gd name="connsiteY102" fmla="*/ 126233 h 6077471"/>
              <a:gd name="connsiteX103" fmla="*/ 8524489 w 8636594"/>
              <a:gd name="connsiteY103" fmla="*/ 94075 h 6077471"/>
              <a:gd name="connsiteX104" fmla="*/ 8561515 w 8636594"/>
              <a:gd name="connsiteY104" fmla="*/ 62312 h 6077471"/>
              <a:gd name="connsiteX105" fmla="*/ 8598881 w 8636594"/>
              <a:gd name="connsiteY105" fmla="*/ 30951 h 6077471"/>
              <a:gd name="connsiteX106" fmla="*/ 8636594 w 8636594"/>
              <a:gd name="connsiteY106" fmla="*/ 0 h 6077471"/>
              <a:gd name="connsiteX0" fmla="*/ 8636594 w 8636594"/>
              <a:gd name="connsiteY0" fmla="*/ 0 h 6054733"/>
              <a:gd name="connsiteX1" fmla="*/ 5293 w 8636594"/>
              <a:gd name="connsiteY1" fmla="*/ 0 h 6054733"/>
              <a:gd name="connsiteX2" fmla="*/ 0 w 8636594"/>
              <a:gd name="connsiteY2" fmla="*/ 5587843 h 6054733"/>
              <a:gd name="connsiteX3" fmla="*/ 3762353 w 8636594"/>
              <a:gd name="connsiteY3" fmla="*/ 6054733 h 6054733"/>
              <a:gd name="connsiteX4" fmla="*/ 3802812 w 8636594"/>
              <a:gd name="connsiteY4" fmla="*/ 6031671 h 6054733"/>
              <a:gd name="connsiteX5" fmla="*/ 3842810 w 8636594"/>
              <a:gd name="connsiteY5" fmla="*/ 6008288 h 6054733"/>
              <a:gd name="connsiteX6" fmla="*/ 3882352 w 8636594"/>
              <a:gd name="connsiteY6" fmla="*/ 5984588 h 6054733"/>
              <a:gd name="connsiteX7" fmla="*/ 3921445 w 8636594"/>
              <a:gd name="connsiteY7" fmla="*/ 5960574 h 6054733"/>
              <a:gd name="connsiteX8" fmla="*/ 3960096 w 8636594"/>
              <a:gd name="connsiteY8" fmla="*/ 5936250 h 6054733"/>
              <a:gd name="connsiteX9" fmla="*/ 3998311 w 8636594"/>
              <a:gd name="connsiteY9" fmla="*/ 5911619 h 6054733"/>
              <a:gd name="connsiteX10" fmla="*/ 4036095 w 8636594"/>
              <a:gd name="connsiteY10" fmla="*/ 5886685 h 6054733"/>
              <a:gd name="connsiteX11" fmla="*/ 4073456 w 8636594"/>
              <a:gd name="connsiteY11" fmla="*/ 5861452 h 6054733"/>
              <a:gd name="connsiteX12" fmla="*/ 4110400 w 8636594"/>
              <a:gd name="connsiteY12" fmla="*/ 5835922 h 6054733"/>
              <a:gd name="connsiteX13" fmla="*/ 4146933 w 8636594"/>
              <a:gd name="connsiteY13" fmla="*/ 5810100 h 6054733"/>
              <a:gd name="connsiteX14" fmla="*/ 4183061 w 8636594"/>
              <a:gd name="connsiteY14" fmla="*/ 5783988 h 6054733"/>
              <a:gd name="connsiteX15" fmla="*/ 4218791 w 8636594"/>
              <a:gd name="connsiteY15" fmla="*/ 5757591 h 6054733"/>
              <a:gd name="connsiteX16" fmla="*/ 4254129 w 8636594"/>
              <a:gd name="connsiteY16" fmla="*/ 5730912 h 6054733"/>
              <a:gd name="connsiteX17" fmla="*/ 4289081 w 8636594"/>
              <a:gd name="connsiteY17" fmla="*/ 5703955 h 6054733"/>
              <a:gd name="connsiteX18" fmla="*/ 4323654 w 8636594"/>
              <a:gd name="connsiteY18" fmla="*/ 5676722 h 6054733"/>
              <a:gd name="connsiteX19" fmla="*/ 4357854 w 8636594"/>
              <a:gd name="connsiteY19" fmla="*/ 5649218 h 6054733"/>
              <a:gd name="connsiteX20" fmla="*/ 4391688 w 8636594"/>
              <a:gd name="connsiteY20" fmla="*/ 5621446 h 6054733"/>
              <a:gd name="connsiteX21" fmla="*/ 4425162 w 8636594"/>
              <a:gd name="connsiteY21" fmla="*/ 5593409 h 6054733"/>
              <a:gd name="connsiteX22" fmla="*/ 4458281 w 8636594"/>
              <a:gd name="connsiteY22" fmla="*/ 5565111 h 6054733"/>
              <a:gd name="connsiteX23" fmla="*/ 4491053 w 8636594"/>
              <a:gd name="connsiteY23" fmla="*/ 5536556 h 6054733"/>
              <a:gd name="connsiteX24" fmla="*/ 4523484 w 8636594"/>
              <a:gd name="connsiteY24" fmla="*/ 5507747 h 6054733"/>
              <a:gd name="connsiteX25" fmla="*/ 4555580 w 8636594"/>
              <a:gd name="connsiteY25" fmla="*/ 5478687 h 6054733"/>
              <a:gd name="connsiteX26" fmla="*/ 4587347 w 8636594"/>
              <a:gd name="connsiteY26" fmla="*/ 5449380 h 6054733"/>
              <a:gd name="connsiteX27" fmla="*/ 4618793 w 8636594"/>
              <a:gd name="connsiteY27" fmla="*/ 5419830 h 6054733"/>
              <a:gd name="connsiteX28" fmla="*/ 4649922 w 8636594"/>
              <a:gd name="connsiteY28" fmla="*/ 5390040 h 6054733"/>
              <a:gd name="connsiteX29" fmla="*/ 4680742 w 8636594"/>
              <a:gd name="connsiteY29" fmla="*/ 5360014 h 6054733"/>
              <a:gd name="connsiteX30" fmla="*/ 4711259 w 8636594"/>
              <a:gd name="connsiteY30" fmla="*/ 5329755 h 6054733"/>
              <a:gd name="connsiteX31" fmla="*/ 4741478 w 8636594"/>
              <a:gd name="connsiteY31" fmla="*/ 5299266 h 6054733"/>
              <a:gd name="connsiteX32" fmla="*/ 4771408 w 8636594"/>
              <a:gd name="connsiteY32" fmla="*/ 5268551 h 6054733"/>
              <a:gd name="connsiteX33" fmla="*/ 4801053 w 8636594"/>
              <a:gd name="connsiteY33" fmla="*/ 5237614 h 6054733"/>
              <a:gd name="connsiteX34" fmla="*/ 4830420 w 8636594"/>
              <a:gd name="connsiteY34" fmla="*/ 5206458 h 6054733"/>
              <a:gd name="connsiteX35" fmla="*/ 4859516 w 8636594"/>
              <a:gd name="connsiteY35" fmla="*/ 5175087 h 6054733"/>
              <a:gd name="connsiteX36" fmla="*/ 4888347 w 8636594"/>
              <a:gd name="connsiteY36" fmla="*/ 5143504 h 6054733"/>
              <a:gd name="connsiteX37" fmla="*/ 4916919 w 8636594"/>
              <a:gd name="connsiteY37" fmla="*/ 5111713 h 6054733"/>
              <a:gd name="connsiteX38" fmla="*/ 4945238 w 8636594"/>
              <a:gd name="connsiteY38" fmla="*/ 5079717 h 6054733"/>
              <a:gd name="connsiteX39" fmla="*/ 4973311 w 8636594"/>
              <a:gd name="connsiteY39" fmla="*/ 5047519 h 6054733"/>
              <a:gd name="connsiteX40" fmla="*/ 5001145 w 8636594"/>
              <a:gd name="connsiteY40" fmla="*/ 5015124 h 6054733"/>
              <a:gd name="connsiteX41" fmla="*/ 5028745 w 8636594"/>
              <a:gd name="connsiteY41" fmla="*/ 4982535 h 6054733"/>
              <a:gd name="connsiteX42" fmla="*/ 5056117 w 8636594"/>
              <a:gd name="connsiteY42" fmla="*/ 4949755 h 6054733"/>
              <a:gd name="connsiteX43" fmla="*/ 5083269 w 8636594"/>
              <a:gd name="connsiteY43" fmla="*/ 4916787 h 6054733"/>
              <a:gd name="connsiteX44" fmla="*/ 5110207 w 8636594"/>
              <a:gd name="connsiteY44" fmla="*/ 4883636 h 6054733"/>
              <a:gd name="connsiteX45" fmla="*/ 5136937 w 8636594"/>
              <a:gd name="connsiteY45" fmla="*/ 4850305 h 6054733"/>
              <a:gd name="connsiteX46" fmla="*/ 5163464 w 8636594"/>
              <a:gd name="connsiteY46" fmla="*/ 4816797 h 6054733"/>
              <a:gd name="connsiteX47" fmla="*/ 5215940 w 8636594"/>
              <a:gd name="connsiteY47" fmla="*/ 4749265 h 6054733"/>
              <a:gd name="connsiteX48" fmla="*/ 5267684 w 8636594"/>
              <a:gd name="connsiteY48" fmla="*/ 4681068 h 6054733"/>
              <a:gd name="connsiteX49" fmla="*/ 5318748 w 8636594"/>
              <a:gd name="connsiteY49" fmla="*/ 4612234 h 6054733"/>
              <a:gd name="connsiteX50" fmla="*/ 5369182 w 8636594"/>
              <a:gd name="connsiteY50" fmla="*/ 4542793 h 6054733"/>
              <a:gd name="connsiteX51" fmla="*/ 5419038 w 8636594"/>
              <a:gd name="connsiteY51" fmla="*/ 4472771 h 6054733"/>
              <a:gd name="connsiteX52" fmla="*/ 5468365 w 8636594"/>
              <a:gd name="connsiteY52" fmla="*/ 4402196 h 6054733"/>
              <a:gd name="connsiteX53" fmla="*/ 5517215 w 8636594"/>
              <a:gd name="connsiteY53" fmla="*/ 4331098 h 6054733"/>
              <a:gd name="connsiteX54" fmla="*/ 5565637 w 8636594"/>
              <a:gd name="connsiteY54" fmla="*/ 4259503 h 6054733"/>
              <a:gd name="connsiteX55" fmla="*/ 5613684 w 8636594"/>
              <a:gd name="connsiteY55" fmla="*/ 4187441 h 6054733"/>
              <a:gd name="connsiteX56" fmla="*/ 5685160 w 8636594"/>
              <a:gd name="connsiteY56" fmla="*/ 4078531 h 6054733"/>
              <a:gd name="connsiteX57" fmla="*/ 5756074 w 8636594"/>
              <a:gd name="connsiteY57" fmla="*/ 3968727 h 6054733"/>
              <a:gd name="connsiteX58" fmla="*/ 5873483 w 8636594"/>
              <a:gd name="connsiteY58" fmla="*/ 3783989 h 6054733"/>
              <a:gd name="connsiteX59" fmla="*/ 6203209 w 8636594"/>
              <a:gd name="connsiteY59" fmla="*/ 3258640 h 6054733"/>
              <a:gd name="connsiteX60" fmla="*/ 6299430 w 8636594"/>
              <a:gd name="connsiteY60" fmla="*/ 3107321 h 6054733"/>
              <a:gd name="connsiteX61" fmla="*/ 6372650 w 8636594"/>
              <a:gd name="connsiteY61" fmla="*/ 2993735 h 6054733"/>
              <a:gd name="connsiteX62" fmla="*/ 6453197 w 8636594"/>
              <a:gd name="connsiteY62" fmla="*/ 2869788 h 6054733"/>
              <a:gd name="connsiteX63" fmla="*/ 6564167 w 8636594"/>
              <a:gd name="connsiteY63" fmla="*/ 2696807 h 6054733"/>
              <a:gd name="connsiteX64" fmla="*/ 6976233 w 8636594"/>
              <a:gd name="connsiteY64" fmla="*/ 2045274 h 6054733"/>
              <a:gd name="connsiteX65" fmla="*/ 7086755 w 8636594"/>
              <a:gd name="connsiteY65" fmla="*/ 1872743 h 6054733"/>
              <a:gd name="connsiteX66" fmla="*/ 7170279 w 8636594"/>
              <a:gd name="connsiteY66" fmla="*/ 1744202 h 6054733"/>
              <a:gd name="connsiteX67" fmla="*/ 7226351 w 8636594"/>
              <a:gd name="connsiteY67" fmla="*/ 1659017 h 6054733"/>
              <a:gd name="connsiteX68" fmla="*/ 7282789 w 8636594"/>
              <a:gd name="connsiteY68" fmla="*/ 1574303 h 6054733"/>
              <a:gd name="connsiteX69" fmla="*/ 7339643 w 8636594"/>
              <a:gd name="connsiteY69" fmla="*/ 1490113 h 6054733"/>
              <a:gd name="connsiteX70" fmla="*/ 7396957 w 8636594"/>
              <a:gd name="connsiteY70" fmla="*/ 1406503 h 6054733"/>
              <a:gd name="connsiteX71" fmla="*/ 7454781 w 8636594"/>
              <a:gd name="connsiteY71" fmla="*/ 1323526 h 6054733"/>
              <a:gd name="connsiteX72" fmla="*/ 7513161 w 8636594"/>
              <a:gd name="connsiteY72" fmla="*/ 1241237 h 6054733"/>
              <a:gd name="connsiteX73" fmla="*/ 7572144 w 8636594"/>
              <a:gd name="connsiteY73" fmla="*/ 1159689 h 6054733"/>
              <a:gd name="connsiteX74" fmla="*/ 7601877 w 8636594"/>
              <a:gd name="connsiteY74" fmla="*/ 1119210 h 6054733"/>
              <a:gd name="connsiteX75" fmla="*/ 7631779 w 8636594"/>
              <a:gd name="connsiteY75" fmla="*/ 1078937 h 6054733"/>
              <a:gd name="connsiteX76" fmla="*/ 7661855 w 8636594"/>
              <a:gd name="connsiteY76" fmla="*/ 1038876 h 6054733"/>
              <a:gd name="connsiteX77" fmla="*/ 7692111 w 8636594"/>
              <a:gd name="connsiteY77" fmla="*/ 999035 h 6054733"/>
              <a:gd name="connsiteX78" fmla="*/ 7722554 w 8636594"/>
              <a:gd name="connsiteY78" fmla="*/ 959419 h 6054733"/>
              <a:gd name="connsiteX79" fmla="*/ 7753190 w 8636594"/>
              <a:gd name="connsiteY79" fmla="*/ 920037 h 6054733"/>
              <a:gd name="connsiteX80" fmla="*/ 7784023 w 8636594"/>
              <a:gd name="connsiteY80" fmla="*/ 880894 h 6054733"/>
              <a:gd name="connsiteX81" fmla="*/ 7815061 w 8636594"/>
              <a:gd name="connsiteY81" fmla="*/ 841997 h 6054733"/>
              <a:gd name="connsiteX82" fmla="*/ 7846308 w 8636594"/>
              <a:gd name="connsiteY82" fmla="*/ 803354 h 6054733"/>
              <a:gd name="connsiteX83" fmla="*/ 7877772 w 8636594"/>
              <a:gd name="connsiteY83" fmla="*/ 764970 h 6054733"/>
              <a:gd name="connsiteX84" fmla="*/ 7909458 w 8636594"/>
              <a:gd name="connsiteY84" fmla="*/ 726853 h 6054733"/>
              <a:gd name="connsiteX85" fmla="*/ 7941371 w 8636594"/>
              <a:gd name="connsiteY85" fmla="*/ 689010 h 6054733"/>
              <a:gd name="connsiteX86" fmla="*/ 7973518 w 8636594"/>
              <a:gd name="connsiteY86" fmla="*/ 651447 h 6054733"/>
              <a:gd name="connsiteX87" fmla="*/ 8005905 w 8636594"/>
              <a:gd name="connsiteY87" fmla="*/ 614171 h 6054733"/>
              <a:gd name="connsiteX88" fmla="*/ 8038538 w 8636594"/>
              <a:gd name="connsiteY88" fmla="*/ 577189 h 6054733"/>
              <a:gd name="connsiteX89" fmla="*/ 8071421 w 8636594"/>
              <a:gd name="connsiteY89" fmla="*/ 540507 h 6054733"/>
              <a:gd name="connsiteX90" fmla="*/ 8104563 w 8636594"/>
              <a:gd name="connsiteY90" fmla="*/ 504132 h 6054733"/>
              <a:gd name="connsiteX91" fmla="*/ 8137967 w 8636594"/>
              <a:gd name="connsiteY91" fmla="*/ 468072 h 6054733"/>
              <a:gd name="connsiteX92" fmla="*/ 8171641 w 8636594"/>
              <a:gd name="connsiteY92" fmla="*/ 432332 h 6054733"/>
              <a:gd name="connsiteX93" fmla="*/ 8205590 w 8636594"/>
              <a:gd name="connsiteY93" fmla="*/ 396920 h 6054733"/>
              <a:gd name="connsiteX94" fmla="*/ 8239820 w 8636594"/>
              <a:gd name="connsiteY94" fmla="*/ 361843 h 6054733"/>
              <a:gd name="connsiteX95" fmla="*/ 8274337 w 8636594"/>
              <a:gd name="connsiteY95" fmla="*/ 327107 h 6054733"/>
              <a:gd name="connsiteX96" fmla="*/ 8309147 w 8636594"/>
              <a:gd name="connsiteY96" fmla="*/ 292718 h 6054733"/>
              <a:gd name="connsiteX97" fmla="*/ 8344256 w 8636594"/>
              <a:gd name="connsiteY97" fmla="*/ 258685 h 6054733"/>
              <a:gd name="connsiteX98" fmla="*/ 8379669 w 8636594"/>
              <a:gd name="connsiteY98" fmla="*/ 225013 h 6054733"/>
              <a:gd name="connsiteX99" fmla="*/ 8415394 w 8636594"/>
              <a:gd name="connsiteY99" fmla="*/ 191709 h 6054733"/>
              <a:gd name="connsiteX100" fmla="*/ 8451434 w 8636594"/>
              <a:gd name="connsiteY100" fmla="*/ 158780 h 6054733"/>
              <a:gd name="connsiteX101" fmla="*/ 8487798 w 8636594"/>
              <a:gd name="connsiteY101" fmla="*/ 126233 h 6054733"/>
              <a:gd name="connsiteX102" fmla="*/ 8524489 w 8636594"/>
              <a:gd name="connsiteY102" fmla="*/ 94075 h 6054733"/>
              <a:gd name="connsiteX103" fmla="*/ 8561515 w 8636594"/>
              <a:gd name="connsiteY103" fmla="*/ 62312 h 6054733"/>
              <a:gd name="connsiteX104" fmla="*/ 8598881 w 8636594"/>
              <a:gd name="connsiteY104" fmla="*/ 30951 h 6054733"/>
              <a:gd name="connsiteX105" fmla="*/ 8636594 w 8636594"/>
              <a:gd name="connsiteY105" fmla="*/ 0 h 6054733"/>
              <a:gd name="connsiteX0" fmla="*/ 8636594 w 8636594"/>
              <a:gd name="connsiteY0" fmla="*/ 0 h 6031671"/>
              <a:gd name="connsiteX1" fmla="*/ 5293 w 8636594"/>
              <a:gd name="connsiteY1" fmla="*/ 0 h 6031671"/>
              <a:gd name="connsiteX2" fmla="*/ 0 w 8636594"/>
              <a:gd name="connsiteY2" fmla="*/ 5587843 h 6031671"/>
              <a:gd name="connsiteX3" fmla="*/ 3802812 w 8636594"/>
              <a:gd name="connsiteY3" fmla="*/ 6031671 h 6031671"/>
              <a:gd name="connsiteX4" fmla="*/ 3842810 w 8636594"/>
              <a:gd name="connsiteY4" fmla="*/ 6008288 h 6031671"/>
              <a:gd name="connsiteX5" fmla="*/ 3882352 w 8636594"/>
              <a:gd name="connsiteY5" fmla="*/ 5984588 h 6031671"/>
              <a:gd name="connsiteX6" fmla="*/ 3921445 w 8636594"/>
              <a:gd name="connsiteY6" fmla="*/ 5960574 h 6031671"/>
              <a:gd name="connsiteX7" fmla="*/ 3960096 w 8636594"/>
              <a:gd name="connsiteY7" fmla="*/ 5936250 h 6031671"/>
              <a:gd name="connsiteX8" fmla="*/ 3998311 w 8636594"/>
              <a:gd name="connsiteY8" fmla="*/ 5911619 h 6031671"/>
              <a:gd name="connsiteX9" fmla="*/ 4036095 w 8636594"/>
              <a:gd name="connsiteY9" fmla="*/ 5886685 h 6031671"/>
              <a:gd name="connsiteX10" fmla="*/ 4073456 w 8636594"/>
              <a:gd name="connsiteY10" fmla="*/ 5861452 h 6031671"/>
              <a:gd name="connsiteX11" fmla="*/ 4110400 w 8636594"/>
              <a:gd name="connsiteY11" fmla="*/ 5835922 h 6031671"/>
              <a:gd name="connsiteX12" fmla="*/ 4146933 w 8636594"/>
              <a:gd name="connsiteY12" fmla="*/ 5810100 h 6031671"/>
              <a:gd name="connsiteX13" fmla="*/ 4183061 w 8636594"/>
              <a:gd name="connsiteY13" fmla="*/ 5783988 h 6031671"/>
              <a:gd name="connsiteX14" fmla="*/ 4218791 w 8636594"/>
              <a:gd name="connsiteY14" fmla="*/ 5757591 h 6031671"/>
              <a:gd name="connsiteX15" fmla="*/ 4254129 w 8636594"/>
              <a:gd name="connsiteY15" fmla="*/ 5730912 h 6031671"/>
              <a:gd name="connsiteX16" fmla="*/ 4289081 w 8636594"/>
              <a:gd name="connsiteY16" fmla="*/ 5703955 h 6031671"/>
              <a:gd name="connsiteX17" fmla="*/ 4323654 w 8636594"/>
              <a:gd name="connsiteY17" fmla="*/ 5676722 h 6031671"/>
              <a:gd name="connsiteX18" fmla="*/ 4357854 w 8636594"/>
              <a:gd name="connsiteY18" fmla="*/ 5649218 h 6031671"/>
              <a:gd name="connsiteX19" fmla="*/ 4391688 w 8636594"/>
              <a:gd name="connsiteY19" fmla="*/ 5621446 h 6031671"/>
              <a:gd name="connsiteX20" fmla="*/ 4425162 w 8636594"/>
              <a:gd name="connsiteY20" fmla="*/ 5593409 h 6031671"/>
              <a:gd name="connsiteX21" fmla="*/ 4458281 w 8636594"/>
              <a:gd name="connsiteY21" fmla="*/ 5565111 h 6031671"/>
              <a:gd name="connsiteX22" fmla="*/ 4491053 w 8636594"/>
              <a:gd name="connsiteY22" fmla="*/ 5536556 h 6031671"/>
              <a:gd name="connsiteX23" fmla="*/ 4523484 w 8636594"/>
              <a:gd name="connsiteY23" fmla="*/ 5507747 h 6031671"/>
              <a:gd name="connsiteX24" fmla="*/ 4555580 w 8636594"/>
              <a:gd name="connsiteY24" fmla="*/ 5478687 h 6031671"/>
              <a:gd name="connsiteX25" fmla="*/ 4587347 w 8636594"/>
              <a:gd name="connsiteY25" fmla="*/ 5449380 h 6031671"/>
              <a:gd name="connsiteX26" fmla="*/ 4618793 w 8636594"/>
              <a:gd name="connsiteY26" fmla="*/ 5419830 h 6031671"/>
              <a:gd name="connsiteX27" fmla="*/ 4649922 w 8636594"/>
              <a:gd name="connsiteY27" fmla="*/ 5390040 h 6031671"/>
              <a:gd name="connsiteX28" fmla="*/ 4680742 w 8636594"/>
              <a:gd name="connsiteY28" fmla="*/ 5360014 h 6031671"/>
              <a:gd name="connsiteX29" fmla="*/ 4711259 w 8636594"/>
              <a:gd name="connsiteY29" fmla="*/ 5329755 h 6031671"/>
              <a:gd name="connsiteX30" fmla="*/ 4741478 w 8636594"/>
              <a:gd name="connsiteY30" fmla="*/ 5299266 h 6031671"/>
              <a:gd name="connsiteX31" fmla="*/ 4771408 w 8636594"/>
              <a:gd name="connsiteY31" fmla="*/ 5268551 h 6031671"/>
              <a:gd name="connsiteX32" fmla="*/ 4801053 w 8636594"/>
              <a:gd name="connsiteY32" fmla="*/ 5237614 h 6031671"/>
              <a:gd name="connsiteX33" fmla="*/ 4830420 w 8636594"/>
              <a:gd name="connsiteY33" fmla="*/ 5206458 h 6031671"/>
              <a:gd name="connsiteX34" fmla="*/ 4859516 w 8636594"/>
              <a:gd name="connsiteY34" fmla="*/ 5175087 h 6031671"/>
              <a:gd name="connsiteX35" fmla="*/ 4888347 w 8636594"/>
              <a:gd name="connsiteY35" fmla="*/ 5143504 h 6031671"/>
              <a:gd name="connsiteX36" fmla="*/ 4916919 w 8636594"/>
              <a:gd name="connsiteY36" fmla="*/ 5111713 h 6031671"/>
              <a:gd name="connsiteX37" fmla="*/ 4945238 w 8636594"/>
              <a:gd name="connsiteY37" fmla="*/ 5079717 h 6031671"/>
              <a:gd name="connsiteX38" fmla="*/ 4973311 w 8636594"/>
              <a:gd name="connsiteY38" fmla="*/ 5047519 h 6031671"/>
              <a:gd name="connsiteX39" fmla="*/ 5001145 w 8636594"/>
              <a:gd name="connsiteY39" fmla="*/ 5015124 h 6031671"/>
              <a:gd name="connsiteX40" fmla="*/ 5028745 w 8636594"/>
              <a:gd name="connsiteY40" fmla="*/ 4982535 h 6031671"/>
              <a:gd name="connsiteX41" fmla="*/ 5056117 w 8636594"/>
              <a:gd name="connsiteY41" fmla="*/ 4949755 h 6031671"/>
              <a:gd name="connsiteX42" fmla="*/ 5083269 w 8636594"/>
              <a:gd name="connsiteY42" fmla="*/ 4916787 h 6031671"/>
              <a:gd name="connsiteX43" fmla="*/ 5110207 w 8636594"/>
              <a:gd name="connsiteY43" fmla="*/ 4883636 h 6031671"/>
              <a:gd name="connsiteX44" fmla="*/ 5136937 w 8636594"/>
              <a:gd name="connsiteY44" fmla="*/ 4850305 h 6031671"/>
              <a:gd name="connsiteX45" fmla="*/ 5163464 w 8636594"/>
              <a:gd name="connsiteY45" fmla="*/ 4816797 h 6031671"/>
              <a:gd name="connsiteX46" fmla="*/ 5215940 w 8636594"/>
              <a:gd name="connsiteY46" fmla="*/ 4749265 h 6031671"/>
              <a:gd name="connsiteX47" fmla="*/ 5267684 w 8636594"/>
              <a:gd name="connsiteY47" fmla="*/ 4681068 h 6031671"/>
              <a:gd name="connsiteX48" fmla="*/ 5318748 w 8636594"/>
              <a:gd name="connsiteY48" fmla="*/ 4612234 h 6031671"/>
              <a:gd name="connsiteX49" fmla="*/ 5369182 w 8636594"/>
              <a:gd name="connsiteY49" fmla="*/ 4542793 h 6031671"/>
              <a:gd name="connsiteX50" fmla="*/ 5419038 w 8636594"/>
              <a:gd name="connsiteY50" fmla="*/ 4472771 h 6031671"/>
              <a:gd name="connsiteX51" fmla="*/ 5468365 w 8636594"/>
              <a:gd name="connsiteY51" fmla="*/ 4402196 h 6031671"/>
              <a:gd name="connsiteX52" fmla="*/ 5517215 w 8636594"/>
              <a:gd name="connsiteY52" fmla="*/ 4331098 h 6031671"/>
              <a:gd name="connsiteX53" fmla="*/ 5565637 w 8636594"/>
              <a:gd name="connsiteY53" fmla="*/ 4259503 h 6031671"/>
              <a:gd name="connsiteX54" fmla="*/ 5613684 w 8636594"/>
              <a:gd name="connsiteY54" fmla="*/ 4187441 h 6031671"/>
              <a:gd name="connsiteX55" fmla="*/ 5685160 w 8636594"/>
              <a:gd name="connsiteY55" fmla="*/ 4078531 h 6031671"/>
              <a:gd name="connsiteX56" fmla="*/ 5756074 w 8636594"/>
              <a:gd name="connsiteY56" fmla="*/ 3968727 h 6031671"/>
              <a:gd name="connsiteX57" fmla="*/ 5873483 w 8636594"/>
              <a:gd name="connsiteY57" fmla="*/ 3783989 h 6031671"/>
              <a:gd name="connsiteX58" fmla="*/ 6203209 w 8636594"/>
              <a:gd name="connsiteY58" fmla="*/ 3258640 h 6031671"/>
              <a:gd name="connsiteX59" fmla="*/ 6299430 w 8636594"/>
              <a:gd name="connsiteY59" fmla="*/ 3107321 h 6031671"/>
              <a:gd name="connsiteX60" fmla="*/ 6372650 w 8636594"/>
              <a:gd name="connsiteY60" fmla="*/ 2993735 h 6031671"/>
              <a:gd name="connsiteX61" fmla="*/ 6453197 w 8636594"/>
              <a:gd name="connsiteY61" fmla="*/ 2869788 h 6031671"/>
              <a:gd name="connsiteX62" fmla="*/ 6564167 w 8636594"/>
              <a:gd name="connsiteY62" fmla="*/ 2696807 h 6031671"/>
              <a:gd name="connsiteX63" fmla="*/ 6976233 w 8636594"/>
              <a:gd name="connsiteY63" fmla="*/ 2045274 h 6031671"/>
              <a:gd name="connsiteX64" fmla="*/ 7086755 w 8636594"/>
              <a:gd name="connsiteY64" fmla="*/ 1872743 h 6031671"/>
              <a:gd name="connsiteX65" fmla="*/ 7170279 w 8636594"/>
              <a:gd name="connsiteY65" fmla="*/ 1744202 h 6031671"/>
              <a:gd name="connsiteX66" fmla="*/ 7226351 w 8636594"/>
              <a:gd name="connsiteY66" fmla="*/ 1659017 h 6031671"/>
              <a:gd name="connsiteX67" fmla="*/ 7282789 w 8636594"/>
              <a:gd name="connsiteY67" fmla="*/ 1574303 h 6031671"/>
              <a:gd name="connsiteX68" fmla="*/ 7339643 w 8636594"/>
              <a:gd name="connsiteY68" fmla="*/ 1490113 h 6031671"/>
              <a:gd name="connsiteX69" fmla="*/ 7396957 w 8636594"/>
              <a:gd name="connsiteY69" fmla="*/ 1406503 h 6031671"/>
              <a:gd name="connsiteX70" fmla="*/ 7454781 w 8636594"/>
              <a:gd name="connsiteY70" fmla="*/ 1323526 h 6031671"/>
              <a:gd name="connsiteX71" fmla="*/ 7513161 w 8636594"/>
              <a:gd name="connsiteY71" fmla="*/ 1241237 h 6031671"/>
              <a:gd name="connsiteX72" fmla="*/ 7572144 w 8636594"/>
              <a:gd name="connsiteY72" fmla="*/ 1159689 h 6031671"/>
              <a:gd name="connsiteX73" fmla="*/ 7601877 w 8636594"/>
              <a:gd name="connsiteY73" fmla="*/ 1119210 h 6031671"/>
              <a:gd name="connsiteX74" fmla="*/ 7631779 w 8636594"/>
              <a:gd name="connsiteY74" fmla="*/ 1078937 h 6031671"/>
              <a:gd name="connsiteX75" fmla="*/ 7661855 w 8636594"/>
              <a:gd name="connsiteY75" fmla="*/ 1038876 h 6031671"/>
              <a:gd name="connsiteX76" fmla="*/ 7692111 w 8636594"/>
              <a:gd name="connsiteY76" fmla="*/ 999035 h 6031671"/>
              <a:gd name="connsiteX77" fmla="*/ 7722554 w 8636594"/>
              <a:gd name="connsiteY77" fmla="*/ 959419 h 6031671"/>
              <a:gd name="connsiteX78" fmla="*/ 7753190 w 8636594"/>
              <a:gd name="connsiteY78" fmla="*/ 920037 h 6031671"/>
              <a:gd name="connsiteX79" fmla="*/ 7784023 w 8636594"/>
              <a:gd name="connsiteY79" fmla="*/ 880894 h 6031671"/>
              <a:gd name="connsiteX80" fmla="*/ 7815061 w 8636594"/>
              <a:gd name="connsiteY80" fmla="*/ 841997 h 6031671"/>
              <a:gd name="connsiteX81" fmla="*/ 7846308 w 8636594"/>
              <a:gd name="connsiteY81" fmla="*/ 803354 h 6031671"/>
              <a:gd name="connsiteX82" fmla="*/ 7877772 w 8636594"/>
              <a:gd name="connsiteY82" fmla="*/ 764970 h 6031671"/>
              <a:gd name="connsiteX83" fmla="*/ 7909458 w 8636594"/>
              <a:gd name="connsiteY83" fmla="*/ 726853 h 6031671"/>
              <a:gd name="connsiteX84" fmla="*/ 7941371 w 8636594"/>
              <a:gd name="connsiteY84" fmla="*/ 689010 h 6031671"/>
              <a:gd name="connsiteX85" fmla="*/ 7973518 w 8636594"/>
              <a:gd name="connsiteY85" fmla="*/ 651447 h 6031671"/>
              <a:gd name="connsiteX86" fmla="*/ 8005905 w 8636594"/>
              <a:gd name="connsiteY86" fmla="*/ 614171 h 6031671"/>
              <a:gd name="connsiteX87" fmla="*/ 8038538 w 8636594"/>
              <a:gd name="connsiteY87" fmla="*/ 577189 h 6031671"/>
              <a:gd name="connsiteX88" fmla="*/ 8071421 w 8636594"/>
              <a:gd name="connsiteY88" fmla="*/ 540507 h 6031671"/>
              <a:gd name="connsiteX89" fmla="*/ 8104563 w 8636594"/>
              <a:gd name="connsiteY89" fmla="*/ 504132 h 6031671"/>
              <a:gd name="connsiteX90" fmla="*/ 8137967 w 8636594"/>
              <a:gd name="connsiteY90" fmla="*/ 468072 h 6031671"/>
              <a:gd name="connsiteX91" fmla="*/ 8171641 w 8636594"/>
              <a:gd name="connsiteY91" fmla="*/ 432332 h 6031671"/>
              <a:gd name="connsiteX92" fmla="*/ 8205590 w 8636594"/>
              <a:gd name="connsiteY92" fmla="*/ 396920 h 6031671"/>
              <a:gd name="connsiteX93" fmla="*/ 8239820 w 8636594"/>
              <a:gd name="connsiteY93" fmla="*/ 361843 h 6031671"/>
              <a:gd name="connsiteX94" fmla="*/ 8274337 w 8636594"/>
              <a:gd name="connsiteY94" fmla="*/ 327107 h 6031671"/>
              <a:gd name="connsiteX95" fmla="*/ 8309147 w 8636594"/>
              <a:gd name="connsiteY95" fmla="*/ 292718 h 6031671"/>
              <a:gd name="connsiteX96" fmla="*/ 8344256 w 8636594"/>
              <a:gd name="connsiteY96" fmla="*/ 258685 h 6031671"/>
              <a:gd name="connsiteX97" fmla="*/ 8379669 w 8636594"/>
              <a:gd name="connsiteY97" fmla="*/ 225013 h 6031671"/>
              <a:gd name="connsiteX98" fmla="*/ 8415394 w 8636594"/>
              <a:gd name="connsiteY98" fmla="*/ 191709 h 6031671"/>
              <a:gd name="connsiteX99" fmla="*/ 8451434 w 8636594"/>
              <a:gd name="connsiteY99" fmla="*/ 158780 h 6031671"/>
              <a:gd name="connsiteX100" fmla="*/ 8487798 w 8636594"/>
              <a:gd name="connsiteY100" fmla="*/ 126233 h 6031671"/>
              <a:gd name="connsiteX101" fmla="*/ 8524489 w 8636594"/>
              <a:gd name="connsiteY101" fmla="*/ 94075 h 6031671"/>
              <a:gd name="connsiteX102" fmla="*/ 8561515 w 8636594"/>
              <a:gd name="connsiteY102" fmla="*/ 62312 h 6031671"/>
              <a:gd name="connsiteX103" fmla="*/ 8598881 w 8636594"/>
              <a:gd name="connsiteY103" fmla="*/ 30951 h 6031671"/>
              <a:gd name="connsiteX104" fmla="*/ 8636594 w 8636594"/>
              <a:gd name="connsiteY104" fmla="*/ 0 h 6031671"/>
              <a:gd name="connsiteX0" fmla="*/ 8636594 w 8636594"/>
              <a:gd name="connsiteY0" fmla="*/ 0 h 6008288"/>
              <a:gd name="connsiteX1" fmla="*/ 5293 w 8636594"/>
              <a:gd name="connsiteY1" fmla="*/ 0 h 6008288"/>
              <a:gd name="connsiteX2" fmla="*/ 0 w 8636594"/>
              <a:gd name="connsiteY2" fmla="*/ 5587843 h 6008288"/>
              <a:gd name="connsiteX3" fmla="*/ 3842810 w 8636594"/>
              <a:gd name="connsiteY3" fmla="*/ 6008288 h 6008288"/>
              <a:gd name="connsiteX4" fmla="*/ 3882352 w 8636594"/>
              <a:gd name="connsiteY4" fmla="*/ 5984588 h 6008288"/>
              <a:gd name="connsiteX5" fmla="*/ 3921445 w 8636594"/>
              <a:gd name="connsiteY5" fmla="*/ 5960574 h 6008288"/>
              <a:gd name="connsiteX6" fmla="*/ 3960096 w 8636594"/>
              <a:gd name="connsiteY6" fmla="*/ 5936250 h 6008288"/>
              <a:gd name="connsiteX7" fmla="*/ 3998311 w 8636594"/>
              <a:gd name="connsiteY7" fmla="*/ 5911619 h 6008288"/>
              <a:gd name="connsiteX8" fmla="*/ 4036095 w 8636594"/>
              <a:gd name="connsiteY8" fmla="*/ 5886685 h 6008288"/>
              <a:gd name="connsiteX9" fmla="*/ 4073456 w 8636594"/>
              <a:gd name="connsiteY9" fmla="*/ 5861452 h 6008288"/>
              <a:gd name="connsiteX10" fmla="*/ 4110400 w 8636594"/>
              <a:gd name="connsiteY10" fmla="*/ 5835922 h 6008288"/>
              <a:gd name="connsiteX11" fmla="*/ 4146933 w 8636594"/>
              <a:gd name="connsiteY11" fmla="*/ 5810100 h 6008288"/>
              <a:gd name="connsiteX12" fmla="*/ 4183061 w 8636594"/>
              <a:gd name="connsiteY12" fmla="*/ 5783988 h 6008288"/>
              <a:gd name="connsiteX13" fmla="*/ 4218791 w 8636594"/>
              <a:gd name="connsiteY13" fmla="*/ 5757591 h 6008288"/>
              <a:gd name="connsiteX14" fmla="*/ 4254129 w 8636594"/>
              <a:gd name="connsiteY14" fmla="*/ 5730912 h 6008288"/>
              <a:gd name="connsiteX15" fmla="*/ 4289081 w 8636594"/>
              <a:gd name="connsiteY15" fmla="*/ 5703955 h 6008288"/>
              <a:gd name="connsiteX16" fmla="*/ 4323654 w 8636594"/>
              <a:gd name="connsiteY16" fmla="*/ 5676722 h 6008288"/>
              <a:gd name="connsiteX17" fmla="*/ 4357854 w 8636594"/>
              <a:gd name="connsiteY17" fmla="*/ 5649218 h 6008288"/>
              <a:gd name="connsiteX18" fmla="*/ 4391688 w 8636594"/>
              <a:gd name="connsiteY18" fmla="*/ 5621446 h 6008288"/>
              <a:gd name="connsiteX19" fmla="*/ 4425162 w 8636594"/>
              <a:gd name="connsiteY19" fmla="*/ 5593409 h 6008288"/>
              <a:gd name="connsiteX20" fmla="*/ 4458281 w 8636594"/>
              <a:gd name="connsiteY20" fmla="*/ 5565111 h 6008288"/>
              <a:gd name="connsiteX21" fmla="*/ 4491053 w 8636594"/>
              <a:gd name="connsiteY21" fmla="*/ 5536556 h 6008288"/>
              <a:gd name="connsiteX22" fmla="*/ 4523484 w 8636594"/>
              <a:gd name="connsiteY22" fmla="*/ 5507747 h 6008288"/>
              <a:gd name="connsiteX23" fmla="*/ 4555580 w 8636594"/>
              <a:gd name="connsiteY23" fmla="*/ 5478687 h 6008288"/>
              <a:gd name="connsiteX24" fmla="*/ 4587347 w 8636594"/>
              <a:gd name="connsiteY24" fmla="*/ 5449380 h 6008288"/>
              <a:gd name="connsiteX25" fmla="*/ 4618793 w 8636594"/>
              <a:gd name="connsiteY25" fmla="*/ 5419830 h 6008288"/>
              <a:gd name="connsiteX26" fmla="*/ 4649922 w 8636594"/>
              <a:gd name="connsiteY26" fmla="*/ 5390040 h 6008288"/>
              <a:gd name="connsiteX27" fmla="*/ 4680742 w 8636594"/>
              <a:gd name="connsiteY27" fmla="*/ 5360014 h 6008288"/>
              <a:gd name="connsiteX28" fmla="*/ 4711259 w 8636594"/>
              <a:gd name="connsiteY28" fmla="*/ 5329755 h 6008288"/>
              <a:gd name="connsiteX29" fmla="*/ 4741478 w 8636594"/>
              <a:gd name="connsiteY29" fmla="*/ 5299266 h 6008288"/>
              <a:gd name="connsiteX30" fmla="*/ 4771408 w 8636594"/>
              <a:gd name="connsiteY30" fmla="*/ 5268551 h 6008288"/>
              <a:gd name="connsiteX31" fmla="*/ 4801053 w 8636594"/>
              <a:gd name="connsiteY31" fmla="*/ 5237614 h 6008288"/>
              <a:gd name="connsiteX32" fmla="*/ 4830420 w 8636594"/>
              <a:gd name="connsiteY32" fmla="*/ 5206458 h 6008288"/>
              <a:gd name="connsiteX33" fmla="*/ 4859516 w 8636594"/>
              <a:gd name="connsiteY33" fmla="*/ 5175087 h 6008288"/>
              <a:gd name="connsiteX34" fmla="*/ 4888347 w 8636594"/>
              <a:gd name="connsiteY34" fmla="*/ 5143504 h 6008288"/>
              <a:gd name="connsiteX35" fmla="*/ 4916919 w 8636594"/>
              <a:gd name="connsiteY35" fmla="*/ 5111713 h 6008288"/>
              <a:gd name="connsiteX36" fmla="*/ 4945238 w 8636594"/>
              <a:gd name="connsiteY36" fmla="*/ 5079717 h 6008288"/>
              <a:gd name="connsiteX37" fmla="*/ 4973311 w 8636594"/>
              <a:gd name="connsiteY37" fmla="*/ 5047519 h 6008288"/>
              <a:gd name="connsiteX38" fmla="*/ 5001145 w 8636594"/>
              <a:gd name="connsiteY38" fmla="*/ 5015124 h 6008288"/>
              <a:gd name="connsiteX39" fmla="*/ 5028745 w 8636594"/>
              <a:gd name="connsiteY39" fmla="*/ 4982535 h 6008288"/>
              <a:gd name="connsiteX40" fmla="*/ 5056117 w 8636594"/>
              <a:gd name="connsiteY40" fmla="*/ 4949755 h 6008288"/>
              <a:gd name="connsiteX41" fmla="*/ 5083269 w 8636594"/>
              <a:gd name="connsiteY41" fmla="*/ 4916787 h 6008288"/>
              <a:gd name="connsiteX42" fmla="*/ 5110207 w 8636594"/>
              <a:gd name="connsiteY42" fmla="*/ 4883636 h 6008288"/>
              <a:gd name="connsiteX43" fmla="*/ 5136937 w 8636594"/>
              <a:gd name="connsiteY43" fmla="*/ 4850305 h 6008288"/>
              <a:gd name="connsiteX44" fmla="*/ 5163464 w 8636594"/>
              <a:gd name="connsiteY44" fmla="*/ 4816797 h 6008288"/>
              <a:gd name="connsiteX45" fmla="*/ 5215940 w 8636594"/>
              <a:gd name="connsiteY45" fmla="*/ 4749265 h 6008288"/>
              <a:gd name="connsiteX46" fmla="*/ 5267684 w 8636594"/>
              <a:gd name="connsiteY46" fmla="*/ 4681068 h 6008288"/>
              <a:gd name="connsiteX47" fmla="*/ 5318748 w 8636594"/>
              <a:gd name="connsiteY47" fmla="*/ 4612234 h 6008288"/>
              <a:gd name="connsiteX48" fmla="*/ 5369182 w 8636594"/>
              <a:gd name="connsiteY48" fmla="*/ 4542793 h 6008288"/>
              <a:gd name="connsiteX49" fmla="*/ 5419038 w 8636594"/>
              <a:gd name="connsiteY49" fmla="*/ 4472771 h 6008288"/>
              <a:gd name="connsiteX50" fmla="*/ 5468365 w 8636594"/>
              <a:gd name="connsiteY50" fmla="*/ 4402196 h 6008288"/>
              <a:gd name="connsiteX51" fmla="*/ 5517215 w 8636594"/>
              <a:gd name="connsiteY51" fmla="*/ 4331098 h 6008288"/>
              <a:gd name="connsiteX52" fmla="*/ 5565637 w 8636594"/>
              <a:gd name="connsiteY52" fmla="*/ 4259503 h 6008288"/>
              <a:gd name="connsiteX53" fmla="*/ 5613684 w 8636594"/>
              <a:gd name="connsiteY53" fmla="*/ 4187441 h 6008288"/>
              <a:gd name="connsiteX54" fmla="*/ 5685160 w 8636594"/>
              <a:gd name="connsiteY54" fmla="*/ 4078531 h 6008288"/>
              <a:gd name="connsiteX55" fmla="*/ 5756074 w 8636594"/>
              <a:gd name="connsiteY55" fmla="*/ 3968727 h 6008288"/>
              <a:gd name="connsiteX56" fmla="*/ 5873483 w 8636594"/>
              <a:gd name="connsiteY56" fmla="*/ 3783989 h 6008288"/>
              <a:gd name="connsiteX57" fmla="*/ 6203209 w 8636594"/>
              <a:gd name="connsiteY57" fmla="*/ 3258640 h 6008288"/>
              <a:gd name="connsiteX58" fmla="*/ 6299430 w 8636594"/>
              <a:gd name="connsiteY58" fmla="*/ 3107321 h 6008288"/>
              <a:gd name="connsiteX59" fmla="*/ 6372650 w 8636594"/>
              <a:gd name="connsiteY59" fmla="*/ 2993735 h 6008288"/>
              <a:gd name="connsiteX60" fmla="*/ 6453197 w 8636594"/>
              <a:gd name="connsiteY60" fmla="*/ 2869788 h 6008288"/>
              <a:gd name="connsiteX61" fmla="*/ 6564167 w 8636594"/>
              <a:gd name="connsiteY61" fmla="*/ 2696807 h 6008288"/>
              <a:gd name="connsiteX62" fmla="*/ 6976233 w 8636594"/>
              <a:gd name="connsiteY62" fmla="*/ 2045274 h 6008288"/>
              <a:gd name="connsiteX63" fmla="*/ 7086755 w 8636594"/>
              <a:gd name="connsiteY63" fmla="*/ 1872743 h 6008288"/>
              <a:gd name="connsiteX64" fmla="*/ 7170279 w 8636594"/>
              <a:gd name="connsiteY64" fmla="*/ 1744202 h 6008288"/>
              <a:gd name="connsiteX65" fmla="*/ 7226351 w 8636594"/>
              <a:gd name="connsiteY65" fmla="*/ 1659017 h 6008288"/>
              <a:gd name="connsiteX66" fmla="*/ 7282789 w 8636594"/>
              <a:gd name="connsiteY66" fmla="*/ 1574303 h 6008288"/>
              <a:gd name="connsiteX67" fmla="*/ 7339643 w 8636594"/>
              <a:gd name="connsiteY67" fmla="*/ 1490113 h 6008288"/>
              <a:gd name="connsiteX68" fmla="*/ 7396957 w 8636594"/>
              <a:gd name="connsiteY68" fmla="*/ 1406503 h 6008288"/>
              <a:gd name="connsiteX69" fmla="*/ 7454781 w 8636594"/>
              <a:gd name="connsiteY69" fmla="*/ 1323526 h 6008288"/>
              <a:gd name="connsiteX70" fmla="*/ 7513161 w 8636594"/>
              <a:gd name="connsiteY70" fmla="*/ 1241237 h 6008288"/>
              <a:gd name="connsiteX71" fmla="*/ 7572144 w 8636594"/>
              <a:gd name="connsiteY71" fmla="*/ 1159689 h 6008288"/>
              <a:gd name="connsiteX72" fmla="*/ 7601877 w 8636594"/>
              <a:gd name="connsiteY72" fmla="*/ 1119210 h 6008288"/>
              <a:gd name="connsiteX73" fmla="*/ 7631779 w 8636594"/>
              <a:gd name="connsiteY73" fmla="*/ 1078937 h 6008288"/>
              <a:gd name="connsiteX74" fmla="*/ 7661855 w 8636594"/>
              <a:gd name="connsiteY74" fmla="*/ 1038876 h 6008288"/>
              <a:gd name="connsiteX75" fmla="*/ 7692111 w 8636594"/>
              <a:gd name="connsiteY75" fmla="*/ 999035 h 6008288"/>
              <a:gd name="connsiteX76" fmla="*/ 7722554 w 8636594"/>
              <a:gd name="connsiteY76" fmla="*/ 959419 h 6008288"/>
              <a:gd name="connsiteX77" fmla="*/ 7753190 w 8636594"/>
              <a:gd name="connsiteY77" fmla="*/ 920037 h 6008288"/>
              <a:gd name="connsiteX78" fmla="*/ 7784023 w 8636594"/>
              <a:gd name="connsiteY78" fmla="*/ 880894 h 6008288"/>
              <a:gd name="connsiteX79" fmla="*/ 7815061 w 8636594"/>
              <a:gd name="connsiteY79" fmla="*/ 841997 h 6008288"/>
              <a:gd name="connsiteX80" fmla="*/ 7846308 w 8636594"/>
              <a:gd name="connsiteY80" fmla="*/ 803354 h 6008288"/>
              <a:gd name="connsiteX81" fmla="*/ 7877772 w 8636594"/>
              <a:gd name="connsiteY81" fmla="*/ 764970 h 6008288"/>
              <a:gd name="connsiteX82" fmla="*/ 7909458 w 8636594"/>
              <a:gd name="connsiteY82" fmla="*/ 726853 h 6008288"/>
              <a:gd name="connsiteX83" fmla="*/ 7941371 w 8636594"/>
              <a:gd name="connsiteY83" fmla="*/ 689010 h 6008288"/>
              <a:gd name="connsiteX84" fmla="*/ 7973518 w 8636594"/>
              <a:gd name="connsiteY84" fmla="*/ 651447 h 6008288"/>
              <a:gd name="connsiteX85" fmla="*/ 8005905 w 8636594"/>
              <a:gd name="connsiteY85" fmla="*/ 614171 h 6008288"/>
              <a:gd name="connsiteX86" fmla="*/ 8038538 w 8636594"/>
              <a:gd name="connsiteY86" fmla="*/ 577189 h 6008288"/>
              <a:gd name="connsiteX87" fmla="*/ 8071421 w 8636594"/>
              <a:gd name="connsiteY87" fmla="*/ 540507 h 6008288"/>
              <a:gd name="connsiteX88" fmla="*/ 8104563 w 8636594"/>
              <a:gd name="connsiteY88" fmla="*/ 504132 h 6008288"/>
              <a:gd name="connsiteX89" fmla="*/ 8137967 w 8636594"/>
              <a:gd name="connsiteY89" fmla="*/ 468072 h 6008288"/>
              <a:gd name="connsiteX90" fmla="*/ 8171641 w 8636594"/>
              <a:gd name="connsiteY90" fmla="*/ 432332 h 6008288"/>
              <a:gd name="connsiteX91" fmla="*/ 8205590 w 8636594"/>
              <a:gd name="connsiteY91" fmla="*/ 396920 h 6008288"/>
              <a:gd name="connsiteX92" fmla="*/ 8239820 w 8636594"/>
              <a:gd name="connsiteY92" fmla="*/ 361843 h 6008288"/>
              <a:gd name="connsiteX93" fmla="*/ 8274337 w 8636594"/>
              <a:gd name="connsiteY93" fmla="*/ 327107 h 6008288"/>
              <a:gd name="connsiteX94" fmla="*/ 8309147 w 8636594"/>
              <a:gd name="connsiteY94" fmla="*/ 292718 h 6008288"/>
              <a:gd name="connsiteX95" fmla="*/ 8344256 w 8636594"/>
              <a:gd name="connsiteY95" fmla="*/ 258685 h 6008288"/>
              <a:gd name="connsiteX96" fmla="*/ 8379669 w 8636594"/>
              <a:gd name="connsiteY96" fmla="*/ 225013 h 6008288"/>
              <a:gd name="connsiteX97" fmla="*/ 8415394 w 8636594"/>
              <a:gd name="connsiteY97" fmla="*/ 191709 h 6008288"/>
              <a:gd name="connsiteX98" fmla="*/ 8451434 w 8636594"/>
              <a:gd name="connsiteY98" fmla="*/ 158780 h 6008288"/>
              <a:gd name="connsiteX99" fmla="*/ 8487798 w 8636594"/>
              <a:gd name="connsiteY99" fmla="*/ 126233 h 6008288"/>
              <a:gd name="connsiteX100" fmla="*/ 8524489 w 8636594"/>
              <a:gd name="connsiteY100" fmla="*/ 94075 h 6008288"/>
              <a:gd name="connsiteX101" fmla="*/ 8561515 w 8636594"/>
              <a:gd name="connsiteY101" fmla="*/ 62312 h 6008288"/>
              <a:gd name="connsiteX102" fmla="*/ 8598881 w 8636594"/>
              <a:gd name="connsiteY102" fmla="*/ 30951 h 6008288"/>
              <a:gd name="connsiteX103" fmla="*/ 8636594 w 8636594"/>
              <a:gd name="connsiteY103" fmla="*/ 0 h 6008288"/>
              <a:gd name="connsiteX0" fmla="*/ 8636594 w 8636594"/>
              <a:gd name="connsiteY0" fmla="*/ 0 h 5984588"/>
              <a:gd name="connsiteX1" fmla="*/ 5293 w 8636594"/>
              <a:gd name="connsiteY1" fmla="*/ 0 h 5984588"/>
              <a:gd name="connsiteX2" fmla="*/ 0 w 8636594"/>
              <a:gd name="connsiteY2" fmla="*/ 5587843 h 5984588"/>
              <a:gd name="connsiteX3" fmla="*/ 3882352 w 8636594"/>
              <a:gd name="connsiteY3" fmla="*/ 5984588 h 5984588"/>
              <a:gd name="connsiteX4" fmla="*/ 3921445 w 8636594"/>
              <a:gd name="connsiteY4" fmla="*/ 5960574 h 5984588"/>
              <a:gd name="connsiteX5" fmla="*/ 3960096 w 8636594"/>
              <a:gd name="connsiteY5" fmla="*/ 5936250 h 5984588"/>
              <a:gd name="connsiteX6" fmla="*/ 3998311 w 8636594"/>
              <a:gd name="connsiteY6" fmla="*/ 5911619 h 5984588"/>
              <a:gd name="connsiteX7" fmla="*/ 4036095 w 8636594"/>
              <a:gd name="connsiteY7" fmla="*/ 5886685 h 5984588"/>
              <a:gd name="connsiteX8" fmla="*/ 4073456 w 8636594"/>
              <a:gd name="connsiteY8" fmla="*/ 5861452 h 5984588"/>
              <a:gd name="connsiteX9" fmla="*/ 4110400 w 8636594"/>
              <a:gd name="connsiteY9" fmla="*/ 5835922 h 5984588"/>
              <a:gd name="connsiteX10" fmla="*/ 4146933 w 8636594"/>
              <a:gd name="connsiteY10" fmla="*/ 5810100 h 5984588"/>
              <a:gd name="connsiteX11" fmla="*/ 4183061 w 8636594"/>
              <a:gd name="connsiteY11" fmla="*/ 5783988 h 5984588"/>
              <a:gd name="connsiteX12" fmla="*/ 4218791 w 8636594"/>
              <a:gd name="connsiteY12" fmla="*/ 5757591 h 5984588"/>
              <a:gd name="connsiteX13" fmla="*/ 4254129 w 8636594"/>
              <a:gd name="connsiteY13" fmla="*/ 5730912 h 5984588"/>
              <a:gd name="connsiteX14" fmla="*/ 4289081 w 8636594"/>
              <a:gd name="connsiteY14" fmla="*/ 5703955 h 5984588"/>
              <a:gd name="connsiteX15" fmla="*/ 4323654 w 8636594"/>
              <a:gd name="connsiteY15" fmla="*/ 5676722 h 5984588"/>
              <a:gd name="connsiteX16" fmla="*/ 4357854 w 8636594"/>
              <a:gd name="connsiteY16" fmla="*/ 5649218 h 5984588"/>
              <a:gd name="connsiteX17" fmla="*/ 4391688 w 8636594"/>
              <a:gd name="connsiteY17" fmla="*/ 5621446 h 5984588"/>
              <a:gd name="connsiteX18" fmla="*/ 4425162 w 8636594"/>
              <a:gd name="connsiteY18" fmla="*/ 5593409 h 5984588"/>
              <a:gd name="connsiteX19" fmla="*/ 4458281 w 8636594"/>
              <a:gd name="connsiteY19" fmla="*/ 5565111 h 5984588"/>
              <a:gd name="connsiteX20" fmla="*/ 4491053 w 8636594"/>
              <a:gd name="connsiteY20" fmla="*/ 5536556 h 5984588"/>
              <a:gd name="connsiteX21" fmla="*/ 4523484 w 8636594"/>
              <a:gd name="connsiteY21" fmla="*/ 5507747 h 5984588"/>
              <a:gd name="connsiteX22" fmla="*/ 4555580 w 8636594"/>
              <a:gd name="connsiteY22" fmla="*/ 5478687 h 5984588"/>
              <a:gd name="connsiteX23" fmla="*/ 4587347 w 8636594"/>
              <a:gd name="connsiteY23" fmla="*/ 5449380 h 5984588"/>
              <a:gd name="connsiteX24" fmla="*/ 4618793 w 8636594"/>
              <a:gd name="connsiteY24" fmla="*/ 5419830 h 5984588"/>
              <a:gd name="connsiteX25" fmla="*/ 4649922 w 8636594"/>
              <a:gd name="connsiteY25" fmla="*/ 5390040 h 5984588"/>
              <a:gd name="connsiteX26" fmla="*/ 4680742 w 8636594"/>
              <a:gd name="connsiteY26" fmla="*/ 5360014 h 5984588"/>
              <a:gd name="connsiteX27" fmla="*/ 4711259 w 8636594"/>
              <a:gd name="connsiteY27" fmla="*/ 5329755 h 5984588"/>
              <a:gd name="connsiteX28" fmla="*/ 4741478 w 8636594"/>
              <a:gd name="connsiteY28" fmla="*/ 5299266 h 5984588"/>
              <a:gd name="connsiteX29" fmla="*/ 4771408 w 8636594"/>
              <a:gd name="connsiteY29" fmla="*/ 5268551 h 5984588"/>
              <a:gd name="connsiteX30" fmla="*/ 4801053 w 8636594"/>
              <a:gd name="connsiteY30" fmla="*/ 5237614 h 5984588"/>
              <a:gd name="connsiteX31" fmla="*/ 4830420 w 8636594"/>
              <a:gd name="connsiteY31" fmla="*/ 5206458 h 5984588"/>
              <a:gd name="connsiteX32" fmla="*/ 4859516 w 8636594"/>
              <a:gd name="connsiteY32" fmla="*/ 5175087 h 5984588"/>
              <a:gd name="connsiteX33" fmla="*/ 4888347 w 8636594"/>
              <a:gd name="connsiteY33" fmla="*/ 5143504 h 5984588"/>
              <a:gd name="connsiteX34" fmla="*/ 4916919 w 8636594"/>
              <a:gd name="connsiteY34" fmla="*/ 5111713 h 5984588"/>
              <a:gd name="connsiteX35" fmla="*/ 4945238 w 8636594"/>
              <a:gd name="connsiteY35" fmla="*/ 5079717 h 5984588"/>
              <a:gd name="connsiteX36" fmla="*/ 4973311 w 8636594"/>
              <a:gd name="connsiteY36" fmla="*/ 5047519 h 5984588"/>
              <a:gd name="connsiteX37" fmla="*/ 5001145 w 8636594"/>
              <a:gd name="connsiteY37" fmla="*/ 5015124 h 5984588"/>
              <a:gd name="connsiteX38" fmla="*/ 5028745 w 8636594"/>
              <a:gd name="connsiteY38" fmla="*/ 4982535 h 5984588"/>
              <a:gd name="connsiteX39" fmla="*/ 5056117 w 8636594"/>
              <a:gd name="connsiteY39" fmla="*/ 4949755 h 5984588"/>
              <a:gd name="connsiteX40" fmla="*/ 5083269 w 8636594"/>
              <a:gd name="connsiteY40" fmla="*/ 4916787 h 5984588"/>
              <a:gd name="connsiteX41" fmla="*/ 5110207 w 8636594"/>
              <a:gd name="connsiteY41" fmla="*/ 4883636 h 5984588"/>
              <a:gd name="connsiteX42" fmla="*/ 5136937 w 8636594"/>
              <a:gd name="connsiteY42" fmla="*/ 4850305 h 5984588"/>
              <a:gd name="connsiteX43" fmla="*/ 5163464 w 8636594"/>
              <a:gd name="connsiteY43" fmla="*/ 4816797 h 5984588"/>
              <a:gd name="connsiteX44" fmla="*/ 5215940 w 8636594"/>
              <a:gd name="connsiteY44" fmla="*/ 4749265 h 5984588"/>
              <a:gd name="connsiteX45" fmla="*/ 5267684 w 8636594"/>
              <a:gd name="connsiteY45" fmla="*/ 4681068 h 5984588"/>
              <a:gd name="connsiteX46" fmla="*/ 5318748 w 8636594"/>
              <a:gd name="connsiteY46" fmla="*/ 4612234 h 5984588"/>
              <a:gd name="connsiteX47" fmla="*/ 5369182 w 8636594"/>
              <a:gd name="connsiteY47" fmla="*/ 4542793 h 5984588"/>
              <a:gd name="connsiteX48" fmla="*/ 5419038 w 8636594"/>
              <a:gd name="connsiteY48" fmla="*/ 4472771 h 5984588"/>
              <a:gd name="connsiteX49" fmla="*/ 5468365 w 8636594"/>
              <a:gd name="connsiteY49" fmla="*/ 4402196 h 5984588"/>
              <a:gd name="connsiteX50" fmla="*/ 5517215 w 8636594"/>
              <a:gd name="connsiteY50" fmla="*/ 4331098 h 5984588"/>
              <a:gd name="connsiteX51" fmla="*/ 5565637 w 8636594"/>
              <a:gd name="connsiteY51" fmla="*/ 4259503 h 5984588"/>
              <a:gd name="connsiteX52" fmla="*/ 5613684 w 8636594"/>
              <a:gd name="connsiteY52" fmla="*/ 4187441 h 5984588"/>
              <a:gd name="connsiteX53" fmla="*/ 5685160 w 8636594"/>
              <a:gd name="connsiteY53" fmla="*/ 4078531 h 5984588"/>
              <a:gd name="connsiteX54" fmla="*/ 5756074 w 8636594"/>
              <a:gd name="connsiteY54" fmla="*/ 3968727 h 5984588"/>
              <a:gd name="connsiteX55" fmla="*/ 5873483 w 8636594"/>
              <a:gd name="connsiteY55" fmla="*/ 3783989 h 5984588"/>
              <a:gd name="connsiteX56" fmla="*/ 6203209 w 8636594"/>
              <a:gd name="connsiteY56" fmla="*/ 3258640 h 5984588"/>
              <a:gd name="connsiteX57" fmla="*/ 6299430 w 8636594"/>
              <a:gd name="connsiteY57" fmla="*/ 3107321 h 5984588"/>
              <a:gd name="connsiteX58" fmla="*/ 6372650 w 8636594"/>
              <a:gd name="connsiteY58" fmla="*/ 2993735 h 5984588"/>
              <a:gd name="connsiteX59" fmla="*/ 6453197 w 8636594"/>
              <a:gd name="connsiteY59" fmla="*/ 2869788 h 5984588"/>
              <a:gd name="connsiteX60" fmla="*/ 6564167 w 8636594"/>
              <a:gd name="connsiteY60" fmla="*/ 2696807 h 5984588"/>
              <a:gd name="connsiteX61" fmla="*/ 6976233 w 8636594"/>
              <a:gd name="connsiteY61" fmla="*/ 2045274 h 5984588"/>
              <a:gd name="connsiteX62" fmla="*/ 7086755 w 8636594"/>
              <a:gd name="connsiteY62" fmla="*/ 1872743 h 5984588"/>
              <a:gd name="connsiteX63" fmla="*/ 7170279 w 8636594"/>
              <a:gd name="connsiteY63" fmla="*/ 1744202 h 5984588"/>
              <a:gd name="connsiteX64" fmla="*/ 7226351 w 8636594"/>
              <a:gd name="connsiteY64" fmla="*/ 1659017 h 5984588"/>
              <a:gd name="connsiteX65" fmla="*/ 7282789 w 8636594"/>
              <a:gd name="connsiteY65" fmla="*/ 1574303 h 5984588"/>
              <a:gd name="connsiteX66" fmla="*/ 7339643 w 8636594"/>
              <a:gd name="connsiteY66" fmla="*/ 1490113 h 5984588"/>
              <a:gd name="connsiteX67" fmla="*/ 7396957 w 8636594"/>
              <a:gd name="connsiteY67" fmla="*/ 1406503 h 5984588"/>
              <a:gd name="connsiteX68" fmla="*/ 7454781 w 8636594"/>
              <a:gd name="connsiteY68" fmla="*/ 1323526 h 5984588"/>
              <a:gd name="connsiteX69" fmla="*/ 7513161 w 8636594"/>
              <a:gd name="connsiteY69" fmla="*/ 1241237 h 5984588"/>
              <a:gd name="connsiteX70" fmla="*/ 7572144 w 8636594"/>
              <a:gd name="connsiteY70" fmla="*/ 1159689 h 5984588"/>
              <a:gd name="connsiteX71" fmla="*/ 7601877 w 8636594"/>
              <a:gd name="connsiteY71" fmla="*/ 1119210 h 5984588"/>
              <a:gd name="connsiteX72" fmla="*/ 7631779 w 8636594"/>
              <a:gd name="connsiteY72" fmla="*/ 1078937 h 5984588"/>
              <a:gd name="connsiteX73" fmla="*/ 7661855 w 8636594"/>
              <a:gd name="connsiteY73" fmla="*/ 1038876 h 5984588"/>
              <a:gd name="connsiteX74" fmla="*/ 7692111 w 8636594"/>
              <a:gd name="connsiteY74" fmla="*/ 999035 h 5984588"/>
              <a:gd name="connsiteX75" fmla="*/ 7722554 w 8636594"/>
              <a:gd name="connsiteY75" fmla="*/ 959419 h 5984588"/>
              <a:gd name="connsiteX76" fmla="*/ 7753190 w 8636594"/>
              <a:gd name="connsiteY76" fmla="*/ 920037 h 5984588"/>
              <a:gd name="connsiteX77" fmla="*/ 7784023 w 8636594"/>
              <a:gd name="connsiteY77" fmla="*/ 880894 h 5984588"/>
              <a:gd name="connsiteX78" fmla="*/ 7815061 w 8636594"/>
              <a:gd name="connsiteY78" fmla="*/ 841997 h 5984588"/>
              <a:gd name="connsiteX79" fmla="*/ 7846308 w 8636594"/>
              <a:gd name="connsiteY79" fmla="*/ 803354 h 5984588"/>
              <a:gd name="connsiteX80" fmla="*/ 7877772 w 8636594"/>
              <a:gd name="connsiteY80" fmla="*/ 764970 h 5984588"/>
              <a:gd name="connsiteX81" fmla="*/ 7909458 w 8636594"/>
              <a:gd name="connsiteY81" fmla="*/ 726853 h 5984588"/>
              <a:gd name="connsiteX82" fmla="*/ 7941371 w 8636594"/>
              <a:gd name="connsiteY82" fmla="*/ 689010 h 5984588"/>
              <a:gd name="connsiteX83" fmla="*/ 7973518 w 8636594"/>
              <a:gd name="connsiteY83" fmla="*/ 651447 h 5984588"/>
              <a:gd name="connsiteX84" fmla="*/ 8005905 w 8636594"/>
              <a:gd name="connsiteY84" fmla="*/ 614171 h 5984588"/>
              <a:gd name="connsiteX85" fmla="*/ 8038538 w 8636594"/>
              <a:gd name="connsiteY85" fmla="*/ 577189 h 5984588"/>
              <a:gd name="connsiteX86" fmla="*/ 8071421 w 8636594"/>
              <a:gd name="connsiteY86" fmla="*/ 540507 h 5984588"/>
              <a:gd name="connsiteX87" fmla="*/ 8104563 w 8636594"/>
              <a:gd name="connsiteY87" fmla="*/ 504132 h 5984588"/>
              <a:gd name="connsiteX88" fmla="*/ 8137967 w 8636594"/>
              <a:gd name="connsiteY88" fmla="*/ 468072 h 5984588"/>
              <a:gd name="connsiteX89" fmla="*/ 8171641 w 8636594"/>
              <a:gd name="connsiteY89" fmla="*/ 432332 h 5984588"/>
              <a:gd name="connsiteX90" fmla="*/ 8205590 w 8636594"/>
              <a:gd name="connsiteY90" fmla="*/ 396920 h 5984588"/>
              <a:gd name="connsiteX91" fmla="*/ 8239820 w 8636594"/>
              <a:gd name="connsiteY91" fmla="*/ 361843 h 5984588"/>
              <a:gd name="connsiteX92" fmla="*/ 8274337 w 8636594"/>
              <a:gd name="connsiteY92" fmla="*/ 327107 h 5984588"/>
              <a:gd name="connsiteX93" fmla="*/ 8309147 w 8636594"/>
              <a:gd name="connsiteY93" fmla="*/ 292718 h 5984588"/>
              <a:gd name="connsiteX94" fmla="*/ 8344256 w 8636594"/>
              <a:gd name="connsiteY94" fmla="*/ 258685 h 5984588"/>
              <a:gd name="connsiteX95" fmla="*/ 8379669 w 8636594"/>
              <a:gd name="connsiteY95" fmla="*/ 225013 h 5984588"/>
              <a:gd name="connsiteX96" fmla="*/ 8415394 w 8636594"/>
              <a:gd name="connsiteY96" fmla="*/ 191709 h 5984588"/>
              <a:gd name="connsiteX97" fmla="*/ 8451434 w 8636594"/>
              <a:gd name="connsiteY97" fmla="*/ 158780 h 5984588"/>
              <a:gd name="connsiteX98" fmla="*/ 8487798 w 8636594"/>
              <a:gd name="connsiteY98" fmla="*/ 126233 h 5984588"/>
              <a:gd name="connsiteX99" fmla="*/ 8524489 w 8636594"/>
              <a:gd name="connsiteY99" fmla="*/ 94075 h 5984588"/>
              <a:gd name="connsiteX100" fmla="*/ 8561515 w 8636594"/>
              <a:gd name="connsiteY100" fmla="*/ 62312 h 5984588"/>
              <a:gd name="connsiteX101" fmla="*/ 8598881 w 8636594"/>
              <a:gd name="connsiteY101" fmla="*/ 30951 h 5984588"/>
              <a:gd name="connsiteX102" fmla="*/ 8636594 w 8636594"/>
              <a:gd name="connsiteY102" fmla="*/ 0 h 5984588"/>
              <a:gd name="connsiteX0" fmla="*/ 8636594 w 8636594"/>
              <a:gd name="connsiteY0" fmla="*/ 0 h 5960574"/>
              <a:gd name="connsiteX1" fmla="*/ 5293 w 8636594"/>
              <a:gd name="connsiteY1" fmla="*/ 0 h 5960574"/>
              <a:gd name="connsiteX2" fmla="*/ 0 w 8636594"/>
              <a:gd name="connsiteY2" fmla="*/ 5587843 h 5960574"/>
              <a:gd name="connsiteX3" fmla="*/ 3921445 w 8636594"/>
              <a:gd name="connsiteY3" fmla="*/ 5960574 h 5960574"/>
              <a:gd name="connsiteX4" fmla="*/ 3960096 w 8636594"/>
              <a:gd name="connsiteY4" fmla="*/ 5936250 h 5960574"/>
              <a:gd name="connsiteX5" fmla="*/ 3998311 w 8636594"/>
              <a:gd name="connsiteY5" fmla="*/ 5911619 h 5960574"/>
              <a:gd name="connsiteX6" fmla="*/ 4036095 w 8636594"/>
              <a:gd name="connsiteY6" fmla="*/ 5886685 h 5960574"/>
              <a:gd name="connsiteX7" fmla="*/ 4073456 w 8636594"/>
              <a:gd name="connsiteY7" fmla="*/ 5861452 h 5960574"/>
              <a:gd name="connsiteX8" fmla="*/ 4110400 w 8636594"/>
              <a:gd name="connsiteY8" fmla="*/ 5835922 h 5960574"/>
              <a:gd name="connsiteX9" fmla="*/ 4146933 w 8636594"/>
              <a:gd name="connsiteY9" fmla="*/ 5810100 h 5960574"/>
              <a:gd name="connsiteX10" fmla="*/ 4183061 w 8636594"/>
              <a:gd name="connsiteY10" fmla="*/ 5783988 h 5960574"/>
              <a:gd name="connsiteX11" fmla="*/ 4218791 w 8636594"/>
              <a:gd name="connsiteY11" fmla="*/ 5757591 h 5960574"/>
              <a:gd name="connsiteX12" fmla="*/ 4254129 w 8636594"/>
              <a:gd name="connsiteY12" fmla="*/ 5730912 h 5960574"/>
              <a:gd name="connsiteX13" fmla="*/ 4289081 w 8636594"/>
              <a:gd name="connsiteY13" fmla="*/ 5703955 h 5960574"/>
              <a:gd name="connsiteX14" fmla="*/ 4323654 w 8636594"/>
              <a:gd name="connsiteY14" fmla="*/ 5676722 h 5960574"/>
              <a:gd name="connsiteX15" fmla="*/ 4357854 w 8636594"/>
              <a:gd name="connsiteY15" fmla="*/ 5649218 h 5960574"/>
              <a:gd name="connsiteX16" fmla="*/ 4391688 w 8636594"/>
              <a:gd name="connsiteY16" fmla="*/ 5621446 h 5960574"/>
              <a:gd name="connsiteX17" fmla="*/ 4425162 w 8636594"/>
              <a:gd name="connsiteY17" fmla="*/ 5593409 h 5960574"/>
              <a:gd name="connsiteX18" fmla="*/ 4458281 w 8636594"/>
              <a:gd name="connsiteY18" fmla="*/ 5565111 h 5960574"/>
              <a:gd name="connsiteX19" fmla="*/ 4491053 w 8636594"/>
              <a:gd name="connsiteY19" fmla="*/ 5536556 h 5960574"/>
              <a:gd name="connsiteX20" fmla="*/ 4523484 w 8636594"/>
              <a:gd name="connsiteY20" fmla="*/ 5507747 h 5960574"/>
              <a:gd name="connsiteX21" fmla="*/ 4555580 w 8636594"/>
              <a:gd name="connsiteY21" fmla="*/ 5478687 h 5960574"/>
              <a:gd name="connsiteX22" fmla="*/ 4587347 w 8636594"/>
              <a:gd name="connsiteY22" fmla="*/ 5449380 h 5960574"/>
              <a:gd name="connsiteX23" fmla="*/ 4618793 w 8636594"/>
              <a:gd name="connsiteY23" fmla="*/ 5419830 h 5960574"/>
              <a:gd name="connsiteX24" fmla="*/ 4649922 w 8636594"/>
              <a:gd name="connsiteY24" fmla="*/ 5390040 h 5960574"/>
              <a:gd name="connsiteX25" fmla="*/ 4680742 w 8636594"/>
              <a:gd name="connsiteY25" fmla="*/ 5360014 h 5960574"/>
              <a:gd name="connsiteX26" fmla="*/ 4711259 w 8636594"/>
              <a:gd name="connsiteY26" fmla="*/ 5329755 h 5960574"/>
              <a:gd name="connsiteX27" fmla="*/ 4741478 w 8636594"/>
              <a:gd name="connsiteY27" fmla="*/ 5299266 h 5960574"/>
              <a:gd name="connsiteX28" fmla="*/ 4771408 w 8636594"/>
              <a:gd name="connsiteY28" fmla="*/ 5268551 h 5960574"/>
              <a:gd name="connsiteX29" fmla="*/ 4801053 w 8636594"/>
              <a:gd name="connsiteY29" fmla="*/ 5237614 h 5960574"/>
              <a:gd name="connsiteX30" fmla="*/ 4830420 w 8636594"/>
              <a:gd name="connsiteY30" fmla="*/ 5206458 h 5960574"/>
              <a:gd name="connsiteX31" fmla="*/ 4859516 w 8636594"/>
              <a:gd name="connsiteY31" fmla="*/ 5175087 h 5960574"/>
              <a:gd name="connsiteX32" fmla="*/ 4888347 w 8636594"/>
              <a:gd name="connsiteY32" fmla="*/ 5143504 h 5960574"/>
              <a:gd name="connsiteX33" fmla="*/ 4916919 w 8636594"/>
              <a:gd name="connsiteY33" fmla="*/ 5111713 h 5960574"/>
              <a:gd name="connsiteX34" fmla="*/ 4945238 w 8636594"/>
              <a:gd name="connsiteY34" fmla="*/ 5079717 h 5960574"/>
              <a:gd name="connsiteX35" fmla="*/ 4973311 w 8636594"/>
              <a:gd name="connsiteY35" fmla="*/ 5047519 h 5960574"/>
              <a:gd name="connsiteX36" fmla="*/ 5001145 w 8636594"/>
              <a:gd name="connsiteY36" fmla="*/ 5015124 h 5960574"/>
              <a:gd name="connsiteX37" fmla="*/ 5028745 w 8636594"/>
              <a:gd name="connsiteY37" fmla="*/ 4982535 h 5960574"/>
              <a:gd name="connsiteX38" fmla="*/ 5056117 w 8636594"/>
              <a:gd name="connsiteY38" fmla="*/ 4949755 h 5960574"/>
              <a:gd name="connsiteX39" fmla="*/ 5083269 w 8636594"/>
              <a:gd name="connsiteY39" fmla="*/ 4916787 h 5960574"/>
              <a:gd name="connsiteX40" fmla="*/ 5110207 w 8636594"/>
              <a:gd name="connsiteY40" fmla="*/ 4883636 h 5960574"/>
              <a:gd name="connsiteX41" fmla="*/ 5136937 w 8636594"/>
              <a:gd name="connsiteY41" fmla="*/ 4850305 h 5960574"/>
              <a:gd name="connsiteX42" fmla="*/ 5163464 w 8636594"/>
              <a:gd name="connsiteY42" fmla="*/ 4816797 h 5960574"/>
              <a:gd name="connsiteX43" fmla="*/ 5215940 w 8636594"/>
              <a:gd name="connsiteY43" fmla="*/ 4749265 h 5960574"/>
              <a:gd name="connsiteX44" fmla="*/ 5267684 w 8636594"/>
              <a:gd name="connsiteY44" fmla="*/ 4681068 h 5960574"/>
              <a:gd name="connsiteX45" fmla="*/ 5318748 w 8636594"/>
              <a:gd name="connsiteY45" fmla="*/ 4612234 h 5960574"/>
              <a:gd name="connsiteX46" fmla="*/ 5369182 w 8636594"/>
              <a:gd name="connsiteY46" fmla="*/ 4542793 h 5960574"/>
              <a:gd name="connsiteX47" fmla="*/ 5419038 w 8636594"/>
              <a:gd name="connsiteY47" fmla="*/ 4472771 h 5960574"/>
              <a:gd name="connsiteX48" fmla="*/ 5468365 w 8636594"/>
              <a:gd name="connsiteY48" fmla="*/ 4402196 h 5960574"/>
              <a:gd name="connsiteX49" fmla="*/ 5517215 w 8636594"/>
              <a:gd name="connsiteY49" fmla="*/ 4331098 h 5960574"/>
              <a:gd name="connsiteX50" fmla="*/ 5565637 w 8636594"/>
              <a:gd name="connsiteY50" fmla="*/ 4259503 h 5960574"/>
              <a:gd name="connsiteX51" fmla="*/ 5613684 w 8636594"/>
              <a:gd name="connsiteY51" fmla="*/ 4187441 h 5960574"/>
              <a:gd name="connsiteX52" fmla="*/ 5685160 w 8636594"/>
              <a:gd name="connsiteY52" fmla="*/ 4078531 h 5960574"/>
              <a:gd name="connsiteX53" fmla="*/ 5756074 w 8636594"/>
              <a:gd name="connsiteY53" fmla="*/ 3968727 h 5960574"/>
              <a:gd name="connsiteX54" fmla="*/ 5873483 w 8636594"/>
              <a:gd name="connsiteY54" fmla="*/ 3783989 h 5960574"/>
              <a:gd name="connsiteX55" fmla="*/ 6203209 w 8636594"/>
              <a:gd name="connsiteY55" fmla="*/ 3258640 h 5960574"/>
              <a:gd name="connsiteX56" fmla="*/ 6299430 w 8636594"/>
              <a:gd name="connsiteY56" fmla="*/ 3107321 h 5960574"/>
              <a:gd name="connsiteX57" fmla="*/ 6372650 w 8636594"/>
              <a:gd name="connsiteY57" fmla="*/ 2993735 h 5960574"/>
              <a:gd name="connsiteX58" fmla="*/ 6453197 w 8636594"/>
              <a:gd name="connsiteY58" fmla="*/ 2869788 h 5960574"/>
              <a:gd name="connsiteX59" fmla="*/ 6564167 w 8636594"/>
              <a:gd name="connsiteY59" fmla="*/ 2696807 h 5960574"/>
              <a:gd name="connsiteX60" fmla="*/ 6976233 w 8636594"/>
              <a:gd name="connsiteY60" fmla="*/ 2045274 h 5960574"/>
              <a:gd name="connsiteX61" fmla="*/ 7086755 w 8636594"/>
              <a:gd name="connsiteY61" fmla="*/ 1872743 h 5960574"/>
              <a:gd name="connsiteX62" fmla="*/ 7170279 w 8636594"/>
              <a:gd name="connsiteY62" fmla="*/ 1744202 h 5960574"/>
              <a:gd name="connsiteX63" fmla="*/ 7226351 w 8636594"/>
              <a:gd name="connsiteY63" fmla="*/ 1659017 h 5960574"/>
              <a:gd name="connsiteX64" fmla="*/ 7282789 w 8636594"/>
              <a:gd name="connsiteY64" fmla="*/ 1574303 h 5960574"/>
              <a:gd name="connsiteX65" fmla="*/ 7339643 w 8636594"/>
              <a:gd name="connsiteY65" fmla="*/ 1490113 h 5960574"/>
              <a:gd name="connsiteX66" fmla="*/ 7396957 w 8636594"/>
              <a:gd name="connsiteY66" fmla="*/ 1406503 h 5960574"/>
              <a:gd name="connsiteX67" fmla="*/ 7454781 w 8636594"/>
              <a:gd name="connsiteY67" fmla="*/ 1323526 h 5960574"/>
              <a:gd name="connsiteX68" fmla="*/ 7513161 w 8636594"/>
              <a:gd name="connsiteY68" fmla="*/ 1241237 h 5960574"/>
              <a:gd name="connsiteX69" fmla="*/ 7572144 w 8636594"/>
              <a:gd name="connsiteY69" fmla="*/ 1159689 h 5960574"/>
              <a:gd name="connsiteX70" fmla="*/ 7601877 w 8636594"/>
              <a:gd name="connsiteY70" fmla="*/ 1119210 h 5960574"/>
              <a:gd name="connsiteX71" fmla="*/ 7631779 w 8636594"/>
              <a:gd name="connsiteY71" fmla="*/ 1078937 h 5960574"/>
              <a:gd name="connsiteX72" fmla="*/ 7661855 w 8636594"/>
              <a:gd name="connsiteY72" fmla="*/ 1038876 h 5960574"/>
              <a:gd name="connsiteX73" fmla="*/ 7692111 w 8636594"/>
              <a:gd name="connsiteY73" fmla="*/ 999035 h 5960574"/>
              <a:gd name="connsiteX74" fmla="*/ 7722554 w 8636594"/>
              <a:gd name="connsiteY74" fmla="*/ 959419 h 5960574"/>
              <a:gd name="connsiteX75" fmla="*/ 7753190 w 8636594"/>
              <a:gd name="connsiteY75" fmla="*/ 920037 h 5960574"/>
              <a:gd name="connsiteX76" fmla="*/ 7784023 w 8636594"/>
              <a:gd name="connsiteY76" fmla="*/ 880894 h 5960574"/>
              <a:gd name="connsiteX77" fmla="*/ 7815061 w 8636594"/>
              <a:gd name="connsiteY77" fmla="*/ 841997 h 5960574"/>
              <a:gd name="connsiteX78" fmla="*/ 7846308 w 8636594"/>
              <a:gd name="connsiteY78" fmla="*/ 803354 h 5960574"/>
              <a:gd name="connsiteX79" fmla="*/ 7877772 w 8636594"/>
              <a:gd name="connsiteY79" fmla="*/ 764970 h 5960574"/>
              <a:gd name="connsiteX80" fmla="*/ 7909458 w 8636594"/>
              <a:gd name="connsiteY80" fmla="*/ 726853 h 5960574"/>
              <a:gd name="connsiteX81" fmla="*/ 7941371 w 8636594"/>
              <a:gd name="connsiteY81" fmla="*/ 689010 h 5960574"/>
              <a:gd name="connsiteX82" fmla="*/ 7973518 w 8636594"/>
              <a:gd name="connsiteY82" fmla="*/ 651447 h 5960574"/>
              <a:gd name="connsiteX83" fmla="*/ 8005905 w 8636594"/>
              <a:gd name="connsiteY83" fmla="*/ 614171 h 5960574"/>
              <a:gd name="connsiteX84" fmla="*/ 8038538 w 8636594"/>
              <a:gd name="connsiteY84" fmla="*/ 577189 h 5960574"/>
              <a:gd name="connsiteX85" fmla="*/ 8071421 w 8636594"/>
              <a:gd name="connsiteY85" fmla="*/ 540507 h 5960574"/>
              <a:gd name="connsiteX86" fmla="*/ 8104563 w 8636594"/>
              <a:gd name="connsiteY86" fmla="*/ 504132 h 5960574"/>
              <a:gd name="connsiteX87" fmla="*/ 8137967 w 8636594"/>
              <a:gd name="connsiteY87" fmla="*/ 468072 h 5960574"/>
              <a:gd name="connsiteX88" fmla="*/ 8171641 w 8636594"/>
              <a:gd name="connsiteY88" fmla="*/ 432332 h 5960574"/>
              <a:gd name="connsiteX89" fmla="*/ 8205590 w 8636594"/>
              <a:gd name="connsiteY89" fmla="*/ 396920 h 5960574"/>
              <a:gd name="connsiteX90" fmla="*/ 8239820 w 8636594"/>
              <a:gd name="connsiteY90" fmla="*/ 361843 h 5960574"/>
              <a:gd name="connsiteX91" fmla="*/ 8274337 w 8636594"/>
              <a:gd name="connsiteY91" fmla="*/ 327107 h 5960574"/>
              <a:gd name="connsiteX92" fmla="*/ 8309147 w 8636594"/>
              <a:gd name="connsiteY92" fmla="*/ 292718 h 5960574"/>
              <a:gd name="connsiteX93" fmla="*/ 8344256 w 8636594"/>
              <a:gd name="connsiteY93" fmla="*/ 258685 h 5960574"/>
              <a:gd name="connsiteX94" fmla="*/ 8379669 w 8636594"/>
              <a:gd name="connsiteY94" fmla="*/ 225013 h 5960574"/>
              <a:gd name="connsiteX95" fmla="*/ 8415394 w 8636594"/>
              <a:gd name="connsiteY95" fmla="*/ 191709 h 5960574"/>
              <a:gd name="connsiteX96" fmla="*/ 8451434 w 8636594"/>
              <a:gd name="connsiteY96" fmla="*/ 158780 h 5960574"/>
              <a:gd name="connsiteX97" fmla="*/ 8487798 w 8636594"/>
              <a:gd name="connsiteY97" fmla="*/ 126233 h 5960574"/>
              <a:gd name="connsiteX98" fmla="*/ 8524489 w 8636594"/>
              <a:gd name="connsiteY98" fmla="*/ 94075 h 5960574"/>
              <a:gd name="connsiteX99" fmla="*/ 8561515 w 8636594"/>
              <a:gd name="connsiteY99" fmla="*/ 62312 h 5960574"/>
              <a:gd name="connsiteX100" fmla="*/ 8598881 w 8636594"/>
              <a:gd name="connsiteY100" fmla="*/ 30951 h 5960574"/>
              <a:gd name="connsiteX101" fmla="*/ 8636594 w 8636594"/>
              <a:gd name="connsiteY101" fmla="*/ 0 h 5960574"/>
              <a:gd name="connsiteX0" fmla="*/ 8636594 w 8636594"/>
              <a:gd name="connsiteY0" fmla="*/ 0 h 5936250"/>
              <a:gd name="connsiteX1" fmla="*/ 5293 w 8636594"/>
              <a:gd name="connsiteY1" fmla="*/ 0 h 5936250"/>
              <a:gd name="connsiteX2" fmla="*/ 0 w 8636594"/>
              <a:gd name="connsiteY2" fmla="*/ 5587843 h 5936250"/>
              <a:gd name="connsiteX3" fmla="*/ 3960096 w 8636594"/>
              <a:gd name="connsiteY3" fmla="*/ 5936250 h 5936250"/>
              <a:gd name="connsiteX4" fmla="*/ 3998311 w 8636594"/>
              <a:gd name="connsiteY4" fmla="*/ 5911619 h 5936250"/>
              <a:gd name="connsiteX5" fmla="*/ 4036095 w 8636594"/>
              <a:gd name="connsiteY5" fmla="*/ 5886685 h 5936250"/>
              <a:gd name="connsiteX6" fmla="*/ 4073456 w 8636594"/>
              <a:gd name="connsiteY6" fmla="*/ 5861452 h 5936250"/>
              <a:gd name="connsiteX7" fmla="*/ 4110400 w 8636594"/>
              <a:gd name="connsiteY7" fmla="*/ 5835922 h 5936250"/>
              <a:gd name="connsiteX8" fmla="*/ 4146933 w 8636594"/>
              <a:gd name="connsiteY8" fmla="*/ 5810100 h 5936250"/>
              <a:gd name="connsiteX9" fmla="*/ 4183061 w 8636594"/>
              <a:gd name="connsiteY9" fmla="*/ 5783988 h 5936250"/>
              <a:gd name="connsiteX10" fmla="*/ 4218791 w 8636594"/>
              <a:gd name="connsiteY10" fmla="*/ 5757591 h 5936250"/>
              <a:gd name="connsiteX11" fmla="*/ 4254129 w 8636594"/>
              <a:gd name="connsiteY11" fmla="*/ 5730912 h 5936250"/>
              <a:gd name="connsiteX12" fmla="*/ 4289081 w 8636594"/>
              <a:gd name="connsiteY12" fmla="*/ 5703955 h 5936250"/>
              <a:gd name="connsiteX13" fmla="*/ 4323654 w 8636594"/>
              <a:gd name="connsiteY13" fmla="*/ 5676722 h 5936250"/>
              <a:gd name="connsiteX14" fmla="*/ 4357854 w 8636594"/>
              <a:gd name="connsiteY14" fmla="*/ 5649218 h 5936250"/>
              <a:gd name="connsiteX15" fmla="*/ 4391688 w 8636594"/>
              <a:gd name="connsiteY15" fmla="*/ 5621446 h 5936250"/>
              <a:gd name="connsiteX16" fmla="*/ 4425162 w 8636594"/>
              <a:gd name="connsiteY16" fmla="*/ 5593409 h 5936250"/>
              <a:gd name="connsiteX17" fmla="*/ 4458281 w 8636594"/>
              <a:gd name="connsiteY17" fmla="*/ 5565111 h 5936250"/>
              <a:gd name="connsiteX18" fmla="*/ 4491053 w 8636594"/>
              <a:gd name="connsiteY18" fmla="*/ 5536556 h 5936250"/>
              <a:gd name="connsiteX19" fmla="*/ 4523484 w 8636594"/>
              <a:gd name="connsiteY19" fmla="*/ 5507747 h 5936250"/>
              <a:gd name="connsiteX20" fmla="*/ 4555580 w 8636594"/>
              <a:gd name="connsiteY20" fmla="*/ 5478687 h 5936250"/>
              <a:gd name="connsiteX21" fmla="*/ 4587347 w 8636594"/>
              <a:gd name="connsiteY21" fmla="*/ 5449380 h 5936250"/>
              <a:gd name="connsiteX22" fmla="*/ 4618793 w 8636594"/>
              <a:gd name="connsiteY22" fmla="*/ 5419830 h 5936250"/>
              <a:gd name="connsiteX23" fmla="*/ 4649922 w 8636594"/>
              <a:gd name="connsiteY23" fmla="*/ 5390040 h 5936250"/>
              <a:gd name="connsiteX24" fmla="*/ 4680742 w 8636594"/>
              <a:gd name="connsiteY24" fmla="*/ 5360014 h 5936250"/>
              <a:gd name="connsiteX25" fmla="*/ 4711259 w 8636594"/>
              <a:gd name="connsiteY25" fmla="*/ 5329755 h 5936250"/>
              <a:gd name="connsiteX26" fmla="*/ 4741478 w 8636594"/>
              <a:gd name="connsiteY26" fmla="*/ 5299266 h 5936250"/>
              <a:gd name="connsiteX27" fmla="*/ 4771408 w 8636594"/>
              <a:gd name="connsiteY27" fmla="*/ 5268551 h 5936250"/>
              <a:gd name="connsiteX28" fmla="*/ 4801053 w 8636594"/>
              <a:gd name="connsiteY28" fmla="*/ 5237614 h 5936250"/>
              <a:gd name="connsiteX29" fmla="*/ 4830420 w 8636594"/>
              <a:gd name="connsiteY29" fmla="*/ 5206458 h 5936250"/>
              <a:gd name="connsiteX30" fmla="*/ 4859516 w 8636594"/>
              <a:gd name="connsiteY30" fmla="*/ 5175087 h 5936250"/>
              <a:gd name="connsiteX31" fmla="*/ 4888347 w 8636594"/>
              <a:gd name="connsiteY31" fmla="*/ 5143504 h 5936250"/>
              <a:gd name="connsiteX32" fmla="*/ 4916919 w 8636594"/>
              <a:gd name="connsiteY32" fmla="*/ 5111713 h 5936250"/>
              <a:gd name="connsiteX33" fmla="*/ 4945238 w 8636594"/>
              <a:gd name="connsiteY33" fmla="*/ 5079717 h 5936250"/>
              <a:gd name="connsiteX34" fmla="*/ 4973311 w 8636594"/>
              <a:gd name="connsiteY34" fmla="*/ 5047519 h 5936250"/>
              <a:gd name="connsiteX35" fmla="*/ 5001145 w 8636594"/>
              <a:gd name="connsiteY35" fmla="*/ 5015124 h 5936250"/>
              <a:gd name="connsiteX36" fmla="*/ 5028745 w 8636594"/>
              <a:gd name="connsiteY36" fmla="*/ 4982535 h 5936250"/>
              <a:gd name="connsiteX37" fmla="*/ 5056117 w 8636594"/>
              <a:gd name="connsiteY37" fmla="*/ 4949755 h 5936250"/>
              <a:gd name="connsiteX38" fmla="*/ 5083269 w 8636594"/>
              <a:gd name="connsiteY38" fmla="*/ 4916787 h 5936250"/>
              <a:gd name="connsiteX39" fmla="*/ 5110207 w 8636594"/>
              <a:gd name="connsiteY39" fmla="*/ 4883636 h 5936250"/>
              <a:gd name="connsiteX40" fmla="*/ 5136937 w 8636594"/>
              <a:gd name="connsiteY40" fmla="*/ 4850305 h 5936250"/>
              <a:gd name="connsiteX41" fmla="*/ 5163464 w 8636594"/>
              <a:gd name="connsiteY41" fmla="*/ 4816797 h 5936250"/>
              <a:gd name="connsiteX42" fmla="*/ 5215940 w 8636594"/>
              <a:gd name="connsiteY42" fmla="*/ 4749265 h 5936250"/>
              <a:gd name="connsiteX43" fmla="*/ 5267684 w 8636594"/>
              <a:gd name="connsiteY43" fmla="*/ 4681068 h 5936250"/>
              <a:gd name="connsiteX44" fmla="*/ 5318748 w 8636594"/>
              <a:gd name="connsiteY44" fmla="*/ 4612234 h 5936250"/>
              <a:gd name="connsiteX45" fmla="*/ 5369182 w 8636594"/>
              <a:gd name="connsiteY45" fmla="*/ 4542793 h 5936250"/>
              <a:gd name="connsiteX46" fmla="*/ 5419038 w 8636594"/>
              <a:gd name="connsiteY46" fmla="*/ 4472771 h 5936250"/>
              <a:gd name="connsiteX47" fmla="*/ 5468365 w 8636594"/>
              <a:gd name="connsiteY47" fmla="*/ 4402196 h 5936250"/>
              <a:gd name="connsiteX48" fmla="*/ 5517215 w 8636594"/>
              <a:gd name="connsiteY48" fmla="*/ 4331098 h 5936250"/>
              <a:gd name="connsiteX49" fmla="*/ 5565637 w 8636594"/>
              <a:gd name="connsiteY49" fmla="*/ 4259503 h 5936250"/>
              <a:gd name="connsiteX50" fmla="*/ 5613684 w 8636594"/>
              <a:gd name="connsiteY50" fmla="*/ 4187441 h 5936250"/>
              <a:gd name="connsiteX51" fmla="*/ 5685160 w 8636594"/>
              <a:gd name="connsiteY51" fmla="*/ 4078531 h 5936250"/>
              <a:gd name="connsiteX52" fmla="*/ 5756074 w 8636594"/>
              <a:gd name="connsiteY52" fmla="*/ 3968727 h 5936250"/>
              <a:gd name="connsiteX53" fmla="*/ 5873483 w 8636594"/>
              <a:gd name="connsiteY53" fmla="*/ 3783989 h 5936250"/>
              <a:gd name="connsiteX54" fmla="*/ 6203209 w 8636594"/>
              <a:gd name="connsiteY54" fmla="*/ 3258640 h 5936250"/>
              <a:gd name="connsiteX55" fmla="*/ 6299430 w 8636594"/>
              <a:gd name="connsiteY55" fmla="*/ 3107321 h 5936250"/>
              <a:gd name="connsiteX56" fmla="*/ 6372650 w 8636594"/>
              <a:gd name="connsiteY56" fmla="*/ 2993735 h 5936250"/>
              <a:gd name="connsiteX57" fmla="*/ 6453197 w 8636594"/>
              <a:gd name="connsiteY57" fmla="*/ 2869788 h 5936250"/>
              <a:gd name="connsiteX58" fmla="*/ 6564167 w 8636594"/>
              <a:gd name="connsiteY58" fmla="*/ 2696807 h 5936250"/>
              <a:gd name="connsiteX59" fmla="*/ 6976233 w 8636594"/>
              <a:gd name="connsiteY59" fmla="*/ 2045274 h 5936250"/>
              <a:gd name="connsiteX60" fmla="*/ 7086755 w 8636594"/>
              <a:gd name="connsiteY60" fmla="*/ 1872743 h 5936250"/>
              <a:gd name="connsiteX61" fmla="*/ 7170279 w 8636594"/>
              <a:gd name="connsiteY61" fmla="*/ 1744202 h 5936250"/>
              <a:gd name="connsiteX62" fmla="*/ 7226351 w 8636594"/>
              <a:gd name="connsiteY62" fmla="*/ 1659017 h 5936250"/>
              <a:gd name="connsiteX63" fmla="*/ 7282789 w 8636594"/>
              <a:gd name="connsiteY63" fmla="*/ 1574303 h 5936250"/>
              <a:gd name="connsiteX64" fmla="*/ 7339643 w 8636594"/>
              <a:gd name="connsiteY64" fmla="*/ 1490113 h 5936250"/>
              <a:gd name="connsiteX65" fmla="*/ 7396957 w 8636594"/>
              <a:gd name="connsiteY65" fmla="*/ 1406503 h 5936250"/>
              <a:gd name="connsiteX66" fmla="*/ 7454781 w 8636594"/>
              <a:gd name="connsiteY66" fmla="*/ 1323526 h 5936250"/>
              <a:gd name="connsiteX67" fmla="*/ 7513161 w 8636594"/>
              <a:gd name="connsiteY67" fmla="*/ 1241237 h 5936250"/>
              <a:gd name="connsiteX68" fmla="*/ 7572144 w 8636594"/>
              <a:gd name="connsiteY68" fmla="*/ 1159689 h 5936250"/>
              <a:gd name="connsiteX69" fmla="*/ 7601877 w 8636594"/>
              <a:gd name="connsiteY69" fmla="*/ 1119210 h 5936250"/>
              <a:gd name="connsiteX70" fmla="*/ 7631779 w 8636594"/>
              <a:gd name="connsiteY70" fmla="*/ 1078937 h 5936250"/>
              <a:gd name="connsiteX71" fmla="*/ 7661855 w 8636594"/>
              <a:gd name="connsiteY71" fmla="*/ 1038876 h 5936250"/>
              <a:gd name="connsiteX72" fmla="*/ 7692111 w 8636594"/>
              <a:gd name="connsiteY72" fmla="*/ 999035 h 5936250"/>
              <a:gd name="connsiteX73" fmla="*/ 7722554 w 8636594"/>
              <a:gd name="connsiteY73" fmla="*/ 959419 h 5936250"/>
              <a:gd name="connsiteX74" fmla="*/ 7753190 w 8636594"/>
              <a:gd name="connsiteY74" fmla="*/ 920037 h 5936250"/>
              <a:gd name="connsiteX75" fmla="*/ 7784023 w 8636594"/>
              <a:gd name="connsiteY75" fmla="*/ 880894 h 5936250"/>
              <a:gd name="connsiteX76" fmla="*/ 7815061 w 8636594"/>
              <a:gd name="connsiteY76" fmla="*/ 841997 h 5936250"/>
              <a:gd name="connsiteX77" fmla="*/ 7846308 w 8636594"/>
              <a:gd name="connsiteY77" fmla="*/ 803354 h 5936250"/>
              <a:gd name="connsiteX78" fmla="*/ 7877772 w 8636594"/>
              <a:gd name="connsiteY78" fmla="*/ 764970 h 5936250"/>
              <a:gd name="connsiteX79" fmla="*/ 7909458 w 8636594"/>
              <a:gd name="connsiteY79" fmla="*/ 726853 h 5936250"/>
              <a:gd name="connsiteX80" fmla="*/ 7941371 w 8636594"/>
              <a:gd name="connsiteY80" fmla="*/ 689010 h 5936250"/>
              <a:gd name="connsiteX81" fmla="*/ 7973518 w 8636594"/>
              <a:gd name="connsiteY81" fmla="*/ 651447 h 5936250"/>
              <a:gd name="connsiteX82" fmla="*/ 8005905 w 8636594"/>
              <a:gd name="connsiteY82" fmla="*/ 614171 h 5936250"/>
              <a:gd name="connsiteX83" fmla="*/ 8038538 w 8636594"/>
              <a:gd name="connsiteY83" fmla="*/ 577189 h 5936250"/>
              <a:gd name="connsiteX84" fmla="*/ 8071421 w 8636594"/>
              <a:gd name="connsiteY84" fmla="*/ 540507 h 5936250"/>
              <a:gd name="connsiteX85" fmla="*/ 8104563 w 8636594"/>
              <a:gd name="connsiteY85" fmla="*/ 504132 h 5936250"/>
              <a:gd name="connsiteX86" fmla="*/ 8137967 w 8636594"/>
              <a:gd name="connsiteY86" fmla="*/ 468072 h 5936250"/>
              <a:gd name="connsiteX87" fmla="*/ 8171641 w 8636594"/>
              <a:gd name="connsiteY87" fmla="*/ 432332 h 5936250"/>
              <a:gd name="connsiteX88" fmla="*/ 8205590 w 8636594"/>
              <a:gd name="connsiteY88" fmla="*/ 396920 h 5936250"/>
              <a:gd name="connsiteX89" fmla="*/ 8239820 w 8636594"/>
              <a:gd name="connsiteY89" fmla="*/ 361843 h 5936250"/>
              <a:gd name="connsiteX90" fmla="*/ 8274337 w 8636594"/>
              <a:gd name="connsiteY90" fmla="*/ 327107 h 5936250"/>
              <a:gd name="connsiteX91" fmla="*/ 8309147 w 8636594"/>
              <a:gd name="connsiteY91" fmla="*/ 292718 h 5936250"/>
              <a:gd name="connsiteX92" fmla="*/ 8344256 w 8636594"/>
              <a:gd name="connsiteY92" fmla="*/ 258685 h 5936250"/>
              <a:gd name="connsiteX93" fmla="*/ 8379669 w 8636594"/>
              <a:gd name="connsiteY93" fmla="*/ 225013 h 5936250"/>
              <a:gd name="connsiteX94" fmla="*/ 8415394 w 8636594"/>
              <a:gd name="connsiteY94" fmla="*/ 191709 h 5936250"/>
              <a:gd name="connsiteX95" fmla="*/ 8451434 w 8636594"/>
              <a:gd name="connsiteY95" fmla="*/ 158780 h 5936250"/>
              <a:gd name="connsiteX96" fmla="*/ 8487798 w 8636594"/>
              <a:gd name="connsiteY96" fmla="*/ 126233 h 5936250"/>
              <a:gd name="connsiteX97" fmla="*/ 8524489 w 8636594"/>
              <a:gd name="connsiteY97" fmla="*/ 94075 h 5936250"/>
              <a:gd name="connsiteX98" fmla="*/ 8561515 w 8636594"/>
              <a:gd name="connsiteY98" fmla="*/ 62312 h 5936250"/>
              <a:gd name="connsiteX99" fmla="*/ 8598881 w 8636594"/>
              <a:gd name="connsiteY99" fmla="*/ 30951 h 5936250"/>
              <a:gd name="connsiteX100" fmla="*/ 8636594 w 8636594"/>
              <a:gd name="connsiteY100" fmla="*/ 0 h 5936250"/>
              <a:gd name="connsiteX0" fmla="*/ 8636594 w 8636594"/>
              <a:gd name="connsiteY0" fmla="*/ 0 h 5911619"/>
              <a:gd name="connsiteX1" fmla="*/ 5293 w 8636594"/>
              <a:gd name="connsiteY1" fmla="*/ 0 h 5911619"/>
              <a:gd name="connsiteX2" fmla="*/ 0 w 8636594"/>
              <a:gd name="connsiteY2" fmla="*/ 5587843 h 5911619"/>
              <a:gd name="connsiteX3" fmla="*/ 3998311 w 8636594"/>
              <a:gd name="connsiteY3" fmla="*/ 5911619 h 5911619"/>
              <a:gd name="connsiteX4" fmla="*/ 4036095 w 8636594"/>
              <a:gd name="connsiteY4" fmla="*/ 5886685 h 5911619"/>
              <a:gd name="connsiteX5" fmla="*/ 4073456 w 8636594"/>
              <a:gd name="connsiteY5" fmla="*/ 5861452 h 5911619"/>
              <a:gd name="connsiteX6" fmla="*/ 4110400 w 8636594"/>
              <a:gd name="connsiteY6" fmla="*/ 5835922 h 5911619"/>
              <a:gd name="connsiteX7" fmla="*/ 4146933 w 8636594"/>
              <a:gd name="connsiteY7" fmla="*/ 5810100 h 5911619"/>
              <a:gd name="connsiteX8" fmla="*/ 4183061 w 8636594"/>
              <a:gd name="connsiteY8" fmla="*/ 5783988 h 5911619"/>
              <a:gd name="connsiteX9" fmla="*/ 4218791 w 8636594"/>
              <a:gd name="connsiteY9" fmla="*/ 5757591 h 5911619"/>
              <a:gd name="connsiteX10" fmla="*/ 4254129 w 8636594"/>
              <a:gd name="connsiteY10" fmla="*/ 5730912 h 5911619"/>
              <a:gd name="connsiteX11" fmla="*/ 4289081 w 8636594"/>
              <a:gd name="connsiteY11" fmla="*/ 5703955 h 5911619"/>
              <a:gd name="connsiteX12" fmla="*/ 4323654 w 8636594"/>
              <a:gd name="connsiteY12" fmla="*/ 5676722 h 5911619"/>
              <a:gd name="connsiteX13" fmla="*/ 4357854 w 8636594"/>
              <a:gd name="connsiteY13" fmla="*/ 5649218 h 5911619"/>
              <a:gd name="connsiteX14" fmla="*/ 4391688 w 8636594"/>
              <a:gd name="connsiteY14" fmla="*/ 5621446 h 5911619"/>
              <a:gd name="connsiteX15" fmla="*/ 4425162 w 8636594"/>
              <a:gd name="connsiteY15" fmla="*/ 5593409 h 5911619"/>
              <a:gd name="connsiteX16" fmla="*/ 4458281 w 8636594"/>
              <a:gd name="connsiteY16" fmla="*/ 5565111 h 5911619"/>
              <a:gd name="connsiteX17" fmla="*/ 4491053 w 8636594"/>
              <a:gd name="connsiteY17" fmla="*/ 5536556 h 5911619"/>
              <a:gd name="connsiteX18" fmla="*/ 4523484 w 8636594"/>
              <a:gd name="connsiteY18" fmla="*/ 5507747 h 5911619"/>
              <a:gd name="connsiteX19" fmla="*/ 4555580 w 8636594"/>
              <a:gd name="connsiteY19" fmla="*/ 5478687 h 5911619"/>
              <a:gd name="connsiteX20" fmla="*/ 4587347 w 8636594"/>
              <a:gd name="connsiteY20" fmla="*/ 5449380 h 5911619"/>
              <a:gd name="connsiteX21" fmla="*/ 4618793 w 8636594"/>
              <a:gd name="connsiteY21" fmla="*/ 5419830 h 5911619"/>
              <a:gd name="connsiteX22" fmla="*/ 4649922 w 8636594"/>
              <a:gd name="connsiteY22" fmla="*/ 5390040 h 5911619"/>
              <a:gd name="connsiteX23" fmla="*/ 4680742 w 8636594"/>
              <a:gd name="connsiteY23" fmla="*/ 5360014 h 5911619"/>
              <a:gd name="connsiteX24" fmla="*/ 4711259 w 8636594"/>
              <a:gd name="connsiteY24" fmla="*/ 5329755 h 5911619"/>
              <a:gd name="connsiteX25" fmla="*/ 4741478 w 8636594"/>
              <a:gd name="connsiteY25" fmla="*/ 5299266 h 5911619"/>
              <a:gd name="connsiteX26" fmla="*/ 4771408 w 8636594"/>
              <a:gd name="connsiteY26" fmla="*/ 5268551 h 5911619"/>
              <a:gd name="connsiteX27" fmla="*/ 4801053 w 8636594"/>
              <a:gd name="connsiteY27" fmla="*/ 5237614 h 5911619"/>
              <a:gd name="connsiteX28" fmla="*/ 4830420 w 8636594"/>
              <a:gd name="connsiteY28" fmla="*/ 5206458 h 5911619"/>
              <a:gd name="connsiteX29" fmla="*/ 4859516 w 8636594"/>
              <a:gd name="connsiteY29" fmla="*/ 5175087 h 5911619"/>
              <a:gd name="connsiteX30" fmla="*/ 4888347 w 8636594"/>
              <a:gd name="connsiteY30" fmla="*/ 5143504 h 5911619"/>
              <a:gd name="connsiteX31" fmla="*/ 4916919 w 8636594"/>
              <a:gd name="connsiteY31" fmla="*/ 5111713 h 5911619"/>
              <a:gd name="connsiteX32" fmla="*/ 4945238 w 8636594"/>
              <a:gd name="connsiteY32" fmla="*/ 5079717 h 5911619"/>
              <a:gd name="connsiteX33" fmla="*/ 4973311 w 8636594"/>
              <a:gd name="connsiteY33" fmla="*/ 5047519 h 5911619"/>
              <a:gd name="connsiteX34" fmla="*/ 5001145 w 8636594"/>
              <a:gd name="connsiteY34" fmla="*/ 5015124 h 5911619"/>
              <a:gd name="connsiteX35" fmla="*/ 5028745 w 8636594"/>
              <a:gd name="connsiteY35" fmla="*/ 4982535 h 5911619"/>
              <a:gd name="connsiteX36" fmla="*/ 5056117 w 8636594"/>
              <a:gd name="connsiteY36" fmla="*/ 4949755 h 5911619"/>
              <a:gd name="connsiteX37" fmla="*/ 5083269 w 8636594"/>
              <a:gd name="connsiteY37" fmla="*/ 4916787 h 5911619"/>
              <a:gd name="connsiteX38" fmla="*/ 5110207 w 8636594"/>
              <a:gd name="connsiteY38" fmla="*/ 4883636 h 5911619"/>
              <a:gd name="connsiteX39" fmla="*/ 5136937 w 8636594"/>
              <a:gd name="connsiteY39" fmla="*/ 4850305 h 5911619"/>
              <a:gd name="connsiteX40" fmla="*/ 5163464 w 8636594"/>
              <a:gd name="connsiteY40" fmla="*/ 4816797 h 5911619"/>
              <a:gd name="connsiteX41" fmla="*/ 5215940 w 8636594"/>
              <a:gd name="connsiteY41" fmla="*/ 4749265 h 5911619"/>
              <a:gd name="connsiteX42" fmla="*/ 5267684 w 8636594"/>
              <a:gd name="connsiteY42" fmla="*/ 4681068 h 5911619"/>
              <a:gd name="connsiteX43" fmla="*/ 5318748 w 8636594"/>
              <a:gd name="connsiteY43" fmla="*/ 4612234 h 5911619"/>
              <a:gd name="connsiteX44" fmla="*/ 5369182 w 8636594"/>
              <a:gd name="connsiteY44" fmla="*/ 4542793 h 5911619"/>
              <a:gd name="connsiteX45" fmla="*/ 5419038 w 8636594"/>
              <a:gd name="connsiteY45" fmla="*/ 4472771 h 5911619"/>
              <a:gd name="connsiteX46" fmla="*/ 5468365 w 8636594"/>
              <a:gd name="connsiteY46" fmla="*/ 4402196 h 5911619"/>
              <a:gd name="connsiteX47" fmla="*/ 5517215 w 8636594"/>
              <a:gd name="connsiteY47" fmla="*/ 4331098 h 5911619"/>
              <a:gd name="connsiteX48" fmla="*/ 5565637 w 8636594"/>
              <a:gd name="connsiteY48" fmla="*/ 4259503 h 5911619"/>
              <a:gd name="connsiteX49" fmla="*/ 5613684 w 8636594"/>
              <a:gd name="connsiteY49" fmla="*/ 4187441 h 5911619"/>
              <a:gd name="connsiteX50" fmla="*/ 5685160 w 8636594"/>
              <a:gd name="connsiteY50" fmla="*/ 4078531 h 5911619"/>
              <a:gd name="connsiteX51" fmla="*/ 5756074 w 8636594"/>
              <a:gd name="connsiteY51" fmla="*/ 3968727 h 5911619"/>
              <a:gd name="connsiteX52" fmla="*/ 5873483 w 8636594"/>
              <a:gd name="connsiteY52" fmla="*/ 3783989 h 5911619"/>
              <a:gd name="connsiteX53" fmla="*/ 6203209 w 8636594"/>
              <a:gd name="connsiteY53" fmla="*/ 3258640 h 5911619"/>
              <a:gd name="connsiteX54" fmla="*/ 6299430 w 8636594"/>
              <a:gd name="connsiteY54" fmla="*/ 3107321 h 5911619"/>
              <a:gd name="connsiteX55" fmla="*/ 6372650 w 8636594"/>
              <a:gd name="connsiteY55" fmla="*/ 2993735 h 5911619"/>
              <a:gd name="connsiteX56" fmla="*/ 6453197 w 8636594"/>
              <a:gd name="connsiteY56" fmla="*/ 2869788 h 5911619"/>
              <a:gd name="connsiteX57" fmla="*/ 6564167 w 8636594"/>
              <a:gd name="connsiteY57" fmla="*/ 2696807 h 5911619"/>
              <a:gd name="connsiteX58" fmla="*/ 6976233 w 8636594"/>
              <a:gd name="connsiteY58" fmla="*/ 2045274 h 5911619"/>
              <a:gd name="connsiteX59" fmla="*/ 7086755 w 8636594"/>
              <a:gd name="connsiteY59" fmla="*/ 1872743 h 5911619"/>
              <a:gd name="connsiteX60" fmla="*/ 7170279 w 8636594"/>
              <a:gd name="connsiteY60" fmla="*/ 1744202 h 5911619"/>
              <a:gd name="connsiteX61" fmla="*/ 7226351 w 8636594"/>
              <a:gd name="connsiteY61" fmla="*/ 1659017 h 5911619"/>
              <a:gd name="connsiteX62" fmla="*/ 7282789 w 8636594"/>
              <a:gd name="connsiteY62" fmla="*/ 1574303 h 5911619"/>
              <a:gd name="connsiteX63" fmla="*/ 7339643 w 8636594"/>
              <a:gd name="connsiteY63" fmla="*/ 1490113 h 5911619"/>
              <a:gd name="connsiteX64" fmla="*/ 7396957 w 8636594"/>
              <a:gd name="connsiteY64" fmla="*/ 1406503 h 5911619"/>
              <a:gd name="connsiteX65" fmla="*/ 7454781 w 8636594"/>
              <a:gd name="connsiteY65" fmla="*/ 1323526 h 5911619"/>
              <a:gd name="connsiteX66" fmla="*/ 7513161 w 8636594"/>
              <a:gd name="connsiteY66" fmla="*/ 1241237 h 5911619"/>
              <a:gd name="connsiteX67" fmla="*/ 7572144 w 8636594"/>
              <a:gd name="connsiteY67" fmla="*/ 1159689 h 5911619"/>
              <a:gd name="connsiteX68" fmla="*/ 7601877 w 8636594"/>
              <a:gd name="connsiteY68" fmla="*/ 1119210 h 5911619"/>
              <a:gd name="connsiteX69" fmla="*/ 7631779 w 8636594"/>
              <a:gd name="connsiteY69" fmla="*/ 1078937 h 5911619"/>
              <a:gd name="connsiteX70" fmla="*/ 7661855 w 8636594"/>
              <a:gd name="connsiteY70" fmla="*/ 1038876 h 5911619"/>
              <a:gd name="connsiteX71" fmla="*/ 7692111 w 8636594"/>
              <a:gd name="connsiteY71" fmla="*/ 999035 h 5911619"/>
              <a:gd name="connsiteX72" fmla="*/ 7722554 w 8636594"/>
              <a:gd name="connsiteY72" fmla="*/ 959419 h 5911619"/>
              <a:gd name="connsiteX73" fmla="*/ 7753190 w 8636594"/>
              <a:gd name="connsiteY73" fmla="*/ 920037 h 5911619"/>
              <a:gd name="connsiteX74" fmla="*/ 7784023 w 8636594"/>
              <a:gd name="connsiteY74" fmla="*/ 880894 h 5911619"/>
              <a:gd name="connsiteX75" fmla="*/ 7815061 w 8636594"/>
              <a:gd name="connsiteY75" fmla="*/ 841997 h 5911619"/>
              <a:gd name="connsiteX76" fmla="*/ 7846308 w 8636594"/>
              <a:gd name="connsiteY76" fmla="*/ 803354 h 5911619"/>
              <a:gd name="connsiteX77" fmla="*/ 7877772 w 8636594"/>
              <a:gd name="connsiteY77" fmla="*/ 764970 h 5911619"/>
              <a:gd name="connsiteX78" fmla="*/ 7909458 w 8636594"/>
              <a:gd name="connsiteY78" fmla="*/ 726853 h 5911619"/>
              <a:gd name="connsiteX79" fmla="*/ 7941371 w 8636594"/>
              <a:gd name="connsiteY79" fmla="*/ 689010 h 5911619"/>
              <a:gd name="connsiteX80" fmla="*/ 7973518 w 8636594"/>
              <a:gd name="connsiteY80" fmla="*/ 651447 h 5911619"/>
              <a:gd name="connsiteX81" fmla="*/ 8005905 w 8636594"/>
              <a:gd name="connsiteY81" fmla="*/ 614171 h 5911619"/>
              <a:gd name="connsiteX82" fmla="*/ 8038538 w 8636594"/>
              <a:gd name="connsiteY82" fmla="*/ 577189 h 5911619"/>
              <a:gd name="connsiteX83" fmla="*/ 8071421 w 8636594"/>
              <a:gd name="connsiteY83" fmla="*/ 540507 h 5911619"/>
              <a:gd name="connsiteX84" fmla="*/ 8104563 w 8636594"/>
              <a:gd name="connsiteY84" fmla="*/ 504132 h 5911619"/>
              <a:gd name="connsiteX85" fmla="*/ 8137967 w 8636594"/>
              <a:gd name="connsiteY85" fmla="*/ 468072 h 5911619"/>
              <a:gd name="connsiteX86" fmla="*/ 8171641 w 8636594"/>
              <a:gd name="connsiteY86" fmla="*/ 432332 h 5911619"/>
              <a:gd name="connsiteX87" fmla="*/ 8205590 w 8636594"/>
              <a:gd name="connsiteY87" fmla="*/ 396920 h 5911619"/>
              <a:gd name="connsiteX88" fmla="*/ 8239820 w 8636594"/>
              <a:gd name="connsiteY88" fmla="*/ 361843 h 5911619"/>
              <a:gd name="connsiteX89" fmla="*/ 8274337 w 8636594"/>
              <a:gd name="connsiteY89" fmla="*/ 327107 h 5911619"/>
              <a:gd name="connsiteX90" fmla="*/ 8309147 w 8636594"/>
              <a:gd name="connsiteY90" fmla="*/ 292718 h 5911619"/>
              <a:gd name="connsiteX91" fmla="*/ 8344256 w 8636594"/>
              <a:gd name="connsiteY91" fmla="*/ 258685 h 5911619"/>
              <a:gd name="connsiteX92" fmla="*/ 8379669 w 8636594"/>
              <a:gd name="connsiteY92" fmla="*/ 225013 h 5911619"/>
              <a:gd name="connsiteX93" fmla="*/ 8415394 w 8636594"/>
              <a:gd name="connsiteY93" fmla="*/ 191709 h 5911619"/>
              <a:gd name="connsiteX94" fmla="*/ 8451434 w 8636594"/>
              <a:gd name="connsiteY94" fmla="*/ 158780 h 5911619"/>
              <a:gd name="connsiteX95" fmla="*/ 8487798 w 8636594"/>
              <a:gd name="connsiteY95" fmla="*/ 126233 h 5911619"/>
              <a:gd name="connsiteX96" fmla="*/ 8524489 w 8636594"/>
              <a:gd name="connsiteY96" fmla="*/ 94075 h 5911619"/>
              <a:gd name="connsiteX97" fmla="*/ 8561515 w 8636594"/>
              <a:gd name="connsiteY97" fmla="*/ 62312 h 5911619"/>
              <a:gd name="connsiteX98" fmla="*/ 8598881 w 8636594"/>
              <a:gd name="connsiteY98" fmla="*/ 30951 h 5911619"/>
              <a:gd name="connsiteX99" fmla="*/ 8636594 w 8636594"/>
              <a:gd name="connsiteY99" fmla="*/ 0 h 5911619"/>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073456 w 8636594"/>
              <a:gd name="connsiteY4" fmla="*/ 5861452 h 5886685"/>
              <a:gd name="connsiteX5" fmla="*/ 4110400 w 8636594"/>
              <a:gd name="connsiteY5" fmla="*/ 5835922 h 5886685"/>
              <a:gd name="connsiteX6" fmla="*/ 4146933 w 8636594"/>
              <a:gd name="connsiteY6" fmla="*/ 5810100 h 5886685"/>
              <a:gd name="connsiteX7" fmla="*/ 4183061 w 8636594"/>
              <a:gd name="connsiteY7" fmla="*/ 5783988 h 5886685"/>
              <a:gd name="connsiteX8" fmla="*/ 4218791 w 8636594"/>
              <a:gd name="connsiteY8" fmla="*/ 5757591 h 5886685"/>
              <a:gd name="connsiteX9" fmla="*/ 4254129 w 8636594"/>
              <a:gd name="connsiteY9" fmla="*/ 5730912 h 5886685"/>
              <a:gd name="connsiteX10" fmla="*/ 4289081 w 8636594"/>
              <a:gd name="connsiteY10" fmla="*/ 5703955 h 5886685"/>
              <a:gd name="connsiteX11" fmla="*/ 4323654 w 8636594"/>
              <a:gd name="connsiteY11" fmla="*/ 5676722 h 5886685"/>
              <a:gd name="connsiteX12" fmla="*/ 4357854 w 8636594"/>
              <a:gd name="connsiteY12" fmla="*/ 5649218 h 5886685"/>
              <a:gd name="connsiteX13" fmla="*/ 4391688 w 8636594"/>
              <a:gd name="connsiteY13" fmla="*/ 5621446 h 5886685"/>
              <a:gd name="connsiteX14" fmla="*/ 4425162 w 8636594"/>
              <a:gd name="connsiteY14" fmla="*/ 5593409 h 5886685"/>
              <a:gd name="connsiteX15" fmla="*/ 4458281 w 8636594"/>
              <a:gd name="connsiteY15" fmla="*/ 5565111 h 5886685"/>
              <a:gd name="connsiteX16" fmla="*/ 4491053 w 8636594"/>
              <a:gd name="connsiteY16" fmla="*/ 5536556 h 5886685"/>
              <a:gd name="connsiteX17" fmla="*/ 4523484 w 8636594"/>
              <a:gd name="connsiteY17" fmla="*/ 5507747 h 5886685"/>
              <a:gd name="connsiteX18" fmla="*/ 4555580 w 8636594"/>
              <a:gd name="connsiteY18" fmla="*/ 5478687 h 5886685"/>
              <a:gd name="connsiteX19" fmla="*/ 4587347 w 8636594"/>
              <a:gd name="connsiteY19" fmla="*/ 5449380 h 5886685"/>
              <a:gd name="connsiteX20" fmla="*/ 4618793 w 8636594"/>
              <a:gd name="connsiteY20" fmla="*/ 5419830 h 5886685"/>
              <a:gd name="connsiteX21" fmla="*/ 4649922 w 8636594"/>
              <a:gd name="connsiteY21" fmla="*/ 5390040 h 5886685"/>
              <a:gd name="connsiteX22" fmla="*/ 4680742 w 8636594"/>
              <a:gd name="connsiteY22" fmla="*/ 5360014 h 5886685"/>
              <a:gd name="connsiteX23" fmla="*/ 4711259 w 8636594"/>
              <a:gd name="connsiteY23" fmla="*/ 5329755 h 5886685"/>
              <a:gd name="connsiteX24" fmla="*/ 4741478 w 8636594"/>
              <a:gd name="connsiteY24" fmla="*/ 5299266 h 5886685"/>
              <a:gd name="connsiteX25" fmla="*/ 4771408 w 8636594"/>
              <a:gd name="connsiteY25" fmla="*/ 5268551 h 5886685"/>
              <a:gd name="connsiteX26" fmla="*/ 4801053 w 8636594"/>
              <a:gd name="connsiteY26" fmla="*/ 5237614 h 5886685"/>
              <a:gd name="connsiteX27" fmla="*/ 4830420 w 8636594"/>
              <a:gd name="connsiteY27" fmla="*/ 5206458 h 5886685"/>
              <a:gd name="connsiteX28" fmla="*/ 4859516 w 8636594"/>
              <a:gd name="connsiteY28" fmla="*/ 5175087 h 5886685"/>
              <a:gd name="connsiteX29" fmla="*/ 4888347 w 8636594"/>
              <a:gd name="connsiteY29" fmla="*/ 5143504 h 5886685"/>
              <a:gd name="connsiteX30" fmla="*/ 4916919 w 8636594"/>
              <a:gd name="connsiteY30" fmla="*/ 5111713 h 5886685"/>
              <a:gd name="connsiteX31" fmla="*/ 4945238 w 8636594"/>
              <a:gd name="connsiteY31" fmla="*/ 5079717 h 5886685"/>
              <a:gd name="connsiteX32" fmla="*/ 4973311 w 8636594"/>
              <a:gd name="connsiteY32" fmla="*/ 5047519 h 5886685"/>
              <a:gd name="connsiteX33" fmla="*/ 5001145 w 8636594"/>
              <a:gd name="connsiteY33" fmla="*/ 5015124 h 5886685"/>
              <a:gd name="connsiteX34" fmla="*/ 5028745 w 8636594"/>
              <a:gd name="connsiteY34" fmla="*/ 4982535 h 5886685"/>
              <a:gd name="connsiteX35" fmla="*/ 5056117 w 8636594"/>
              <a:gd name="connsiteY35" fmla="*/ 4949755 h 5886685"/>
              <a:gd name="connsiteX36" fmla="*/ 5083269 w 8636594"/>
              <a:gd name="connsiteY36" fmla="*/ 4916787 h 5886685"/>
              <a:gd name="connsiteX37" fmla="*/ 5110207 w 8636594"/>
              <a:gd name="connsiteY37" fmla="*/ 4883636 h 5886685"/>
              <a:gd name="connsiteX38" fmla="*/ 5136937 w 8636594"/>
              <a:gd name="connsiteY38" fmla="*/ 4850305 h 5886685"/>
              <a:gd name="connsiteX39" fmla="*/ 5163464 w 8636594"/>
              <a:gd name="connsiteY39" fmla="*/ 4816797 h 5886685"/>
              <a:gd name="connsiteX40" fmla="*/ 5215940 w 8636594"/>
              <a:gd name="connsiteY40" fmla="*/ 4749265 h 5886685"/>
              <a:gd name="connsiteX41" fmla="*/ 5267684 w 8636594"/>
              <a:gd name="connsiteY41" fmla="*/ 4681068 h 5886685"/>
              <a:gd name="connsiteX42" fmla="*/ 5318748 w 8636594"/>
              <a:gd name="connsiteY42" fmla="*/ 4612234 h 5886685"/>
              <a:gd name="connsiteX43" fmla="*/ 5369182 w 8636594"/>
              <a:gd name="connsiteY43" fmla="*/ 4542793 h 5886685"/>
              <a:gd name="connsiteX44" fmla="*/ 5419038 w 8636594"/>
              <a:gd name="connsiteY44" fmla="*/ 4472771 h 5886685"/>
              <a:gd name="connsiteX45" fmla="*/ 5468365 w 8636594"/>
              <a:gd name="connsiteY45" fmla="*/ 4402196 h 5886685"/>
              <a:gd name="connsiteX46" fmla="*/ 5517215 w 8636594"/>
              <a:gd name="connsiteY46" fmla="*/ 4331098 h 5886685"/>
              <a:gd name="connsiteX47" fmla="*/ 5565637 w 8636594"/>
              <a:gd name="connsiteY47" fmla="*/ 4259503 h 5886685"/>
              <a:gd name="connsiteX48" fmla="*/ 5613684 w 8636594"/>
              <a:gd name="connsiteY48" fmla="*/ 4187441 h 5886685"/>
              <a:gd name="connsiteX49" fmla="*/ 5685160 w 8636594"/>
              <a:gd name="connsiteY49" fmla="*/ 4078531 h 5886685"/>
              <a:gd name="connsiteX50" fmla="*/ 5756074 w 8636594"/>
              <a:gd name="connsiteY50" fmla="*/ 3968727 h 5886685"/>
              <a:gd name="connsiteX51" fmla="*/ 5873483 w 8636594"/>
              <a:gd name="connsiteY51" fmla="*/ 3783989 h 5886685"/>
              <a:gd name="connsiteX52" fmla="*/ 6203209 w 8636594"/>
              <a:gd name="connsiteY52" fmla="*/ 3258640 h 5886685"/>
              <a:gd name="connsiteX53" fmla="*/ 6299430 w 8636594"/>
              <a:gd name="connsiteY53" fmla="*/ 3107321 h 5886685"/>
              <a:gd name="connsiteX54" fmla="*/ 6372650 w 8636594"/>
              <a:gd name="connsiteY54" fmla="*/ 2993735 h 5886685"/>
              <a:gd name="connsiteX55" fmla="*/ 6453197 w 8636594"/>
              <a:gd name="connsiteY55" fmla="*/ 2869788 h 5886685"/>
              <a:gd name="connsiteX56" fmla="*/ 6564167 w 8636594"/>
              <a:gd name="connsiteY56" fmla="*/ 2696807 h 5886685"/>
              <a:gd name="connsiteX57" fmla="*/ 6976233 w 8636594"/>
              <a:gd name="connsiteY57" fmla="*/ 2045274 h 5886685"/>
              <a:gd name="connsiteX58" fmla="*/ 7086755 w 8636594"/>
              <a:gd name="connsiteY58" fmla="*/ 1872743 h 5886685"/>
              <a:gd name="connsiteX59" fmla="*/ 7170279 w 8636594"/>
              <a:gd name="connsiteY59" fmla="*/ 1744202 h 5886685"/>
              <a:gd name="connsiteX60" fmla="*/ 7226351 w 8636594"/>
              <a:gd name="connsiteY60" fmla="*/ 1659017 h 5886685"/>
              <a:gd name="connsiteX61" fmla="*/ 7282789 w 8636594"/>
              <a:gd name="connsiteY61" fmla="*/ 1574303 h 5886685"/>
              <a:gd name="connsiteX62" fmla="*/ 7339643 w 8636594"/>
              <a:gd name="connsiteY62" fmla="*/ 1490113 h 5886685"/>
              <a:gd name="connsiteX63" fmla="*/ 7396957 w 8636594"/>
              <a:gd name="connsiteY63" fmla="*/ 1406503 h 5886685"/>
              <a:gd name="connsiteX64" fmla="*/ 7454781 w 8636594"/>
              <a:gd name="connsiteY64" fmla="*/ 1323526 h 5886685"/>
              <a:gd name="connsiteX65" fmla="*/ 7513161 w 8636594"/>
              <a:gd name="connsiteY65" fmla="*/ 1241237 h 5886685"/>
              <a:gd name="connsiteX66" fmla="*/ 7572144 w 8636594"/>
              <a:gd name="connsiteY66" fmla="*/ 1159689 h 5886685"/>
              <a:gd name="connsiteX67" fmla="*/ 7601877 w 8636594"/>
              <a:gd name="connsiteY67" fmla="*/ 1119210 h 5886685"/>
              <a:gd name="connsiteX68" fmla="*/ 7631779 w 8636594"/>
              <a:gd name="connsiteY68" fmla="*/ 1078937 h 5886685"/>
              <a:gd name="connsiteX69" fmla="*/ 7661855 w 8636594"/>
              <a:gd name="connsiteY69" fmla="*/ 1038876 h 5886685"/>
              <a:gd name="connsiteX70" fmla="*/ 7692111 w 8636594"/>
              <a:gd name="connsiteY70" fmla="*/ 999035 h 5886685"/>
              <a:gd name="connsiteX71" fmla="*/ 7722554 w 8636594"/>
              <a:gd name="connsiteY71" fmla="*/ 959419 h 5886685"/>
              <a:gd name="connsiteX72" fmla="*/ 7753190 w 8636594"/>
              <a:gd name="connsiteY72" fmla="*/ 920037 h 5886685"/>
              <a:gd name="connsiteX73" fmla="*/ 7784023 w 8636594"/>
              <a:gd name="connsiteY73" fmla="*/ 880894 h 5886685"/>
              <a:gd name="connsiteX74" fmla="*/ 7815061 w 8636594"/>
              <a:gd name="connsiteY74" fmla="*/ 841997 h 5886685"/>
              <a:gd name="connsiteX75" fmla="*/ 7846308 w 8636594"/>
              <a:gd name="connsiteY75" fmla="*/ 803354 h 5886685"/>
              <a:gd name="connsiteX76" fmla="*/ 7877772 w 8636594"/>
              <a:gd name="connsiteY76" fmla="*/ 764970 h 5886685"/>
              <a:gd name="connsiteX77" fmla="*/ 7909458 w 8636594"/>
              <a:gd name="connsiteY77" fmla="*/ 726853 h 5886685"/>
              <a:gd name="connsiteX78" fmla="*/ 7941371 w 8636594"/>
              <a:gd name="connsiteY78" fmla="*/ 689010 h 5886685"/>
              <a:gd name="connsiteX79" fmla="*/ 7973518 w 8636594"/>
              <a:gd name="connsiteY79" fmla="*/ 651447 h 5886685"/>
              <a:gd name="connsiteX80" fmla="*/ 8005905 w 8636594"/>
              <a:gd name="connsiteY80" fmla="*/ 614171 h 5886685"/>
              <a:gd name="connsiteX81" fmla="*/ 8038538 w 8636594"/>
              <a:gd name="connsiteY81" fmla="*/ 577189 h 5886685"/>
              <a:gd name="connsiteX82" fmla="*/ 8071421 w 8636594"/>
              <a:gd name="connsiteY82" fmla="*/ 540507 h 5886685"/>
              <a:gd name="connsiteX83" fmla="*/ 8104563 w 8636594"/>
              <a:gd name="connsiteY83" fmla="*/ 504132 h 5886685"/>
              <a:gd name="connsiteX84" fmla="*/ 8137967 w 8636594"/>
              <a:gd name="connsiteY84" fmla="*/ 468072 h 5886685"/>
              <a:gd name="connsiteX85" fmla="*/ 8171641 w 8636594"/>
              <a:gd name="connsiteY85" fmla="*/ 432332 h 5886685"/>
              <a:gd name="connsiteX86" fmla="*/ 8205590 w 8636594"/>
              <a:gd name="connsiteY86" fmla="*/ 396920 h 5886685"/>
              <a:gd name="connsiteX87" fmla="*/ 8239820 w 8636594"/>
              <a:gd name="connsiteY87" fmla="*/ 361843 h 5886685"/>
              <a:gd name="connsiteX88" fmla="*/ 8274337 w 8636594"/>
              <a:gd name="connsiteY88" fmla="*/ 327107 h 5886685"/>
              <a:gd name="connsiteX89" fmla="*/ 8309147 w 8636594"/>
              <a:gd name="connsiteY89" fmla="*/ 292718 h 5886685"/>
              <a:gd name="connsiteX90" fmla="*/ 8344256 w 8636594"/>
              <a:gd name="connsiteY90" fmla="*/ 258685 h 5886685"/>
              <a:gd name="connsiteX91" fmla="*/ 8379669 w 8636594"/>
              <a:gd name="connsiteY91" fmla="*/ 225013 h 5886685"/>
              <a:gd name="connsiteX92" fmla="*/ 8415394 w 8636594"/>
              <a:gd name="connsiteY92" fmla="*/ 191709 h 5886685"/>
              <a:gd name="connsiteX93" fmla="*/ 8451434 w 8636594"/>
              <a:gd name="connsiteY93" fmla="*/ 158780 h 5886685"/>
              <a:gd name="connsiteX94" fmla="*/ 8487798 w 8636594"/>
              <a:gd name="connsiteY94" fmla="*/ 126233 h 5886685"/>
              <a:gd name="connsiteX95" fmla="*/ 8524489 w 8636594"/>
              <a:gd name="connsiteY95" fmla="*/ 94075 h 5886685"/>
              <a:gd name="connsiteX96" fmla="*/ 8561515 w 8636594"/>
              <a:gd name="connsiteY96" fmla="*/ 62312 h 5886685"/>
              <a:gd name="connsiteX97" fmla="*/ 8598881 w 8636594"/>
              <a:gd name="connsiteY97" fmla="*/ 30951 h 5886685"/>
              <a:gd name="connsiteX98" fmla="*/ 8636594 w 8636594"/>
              <a:gd name="connsiteY98" fmla="*/ 0 h 5886685"/>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110400 w 8636594"/>
              <a:gd name="connsiteY4" fmla="*/ 5835922 h 5886685"/>
              <a:gd name="connsiteX5" fmla="*/ 4146933 w 8636594"/>
              <a:gd name="connsiteY5" fmla="*/ 5810100 h 5886685"/>
              <a:gd name="connsiteX6" fmla="*/ 4183061 w 8636594"/>
              <a:gd name="connsiteY6" fmla="*/ 5783988 h 5886685"/>
              <a:gd name="connsiteX7" fmla="*/ 4218791 w 8636594"/>
              <a:gd name="connsiteY7" fmla="*/ 5757591 h 5886685"/>
              <a:gd name="connsiteX8" fmla="*/ 4254129 w 8636594"/>
              <a:gd name="connsiteY8" fmla="*/ 5730912 h 5886685"/>
              <a:gd name="connsiteX9" fmla="*/ 4289081 w 8636594"/>
              <a:gd name="connsiteY9" fmla="*/ 5703955 h 5886685"/>
              <a:gd name="connsiteX10" fmla="*/ 4323654 w 8636594"/>
              <a:gd name="connsiteY10" fmla="*/ 5676722 h 5886685"/>
              <a:gd name="connsiteX11" fmla="*/ 4357854 w 8636594"/>
              <a:gd name="connsiteY11" fmla="*/ 5649218 h 5886685"/>
              <a:gd name="connsiteX12" fmla="*/ 4391688 w 8636594"/>
              <a:gd name="connsiteY12" fmla="*/ 5621446 h 5886685"/>
              <a:gd name="connsiteX13" fmla="*/ 4425162 w 8636594"/>
              <a:gd name="connsiteY13" fmla="*/ 5593409 h 5886685"/>
              <a:gd name="connsiteX14" fmla="*/ 4458281 w 8636594"/>
              <a:gd name="connsiteY14" fmla="*/ 5565111 h 5886685"/>
              <a:gd name="connsiteX15" fmla="*/ 4491053 w 8636594"/>
              <a:gd name="connsiteY15" fmla="*/ 5536556 h 5886685"/>
              <a:gd name="connsiteX16" fmla="*/ 4523484 w 8636594"/>
              <a:gd name="connsiteY16" fmla="*/ 5507747 h 5886685"/>
              <a:gd name="connsiteX17" fmla="*/ 4555580 w 8636594"/>
              <a:gd name="connsiteY17" fmla="*/ 5478687 h 5886685"/>
              <a:gd name="connsiteX18" fmla="*/ 4587347 w 8636594"/>
              <a:gd name="connsiteY18" fmla="*/ 5449380 h 5886685"/>
              <a:gd name="connsiteX19" fmla="*/ 4618793 w 8636594"/>
              <a:gd name="connsiteY19" fmla="*/ 5419830 h 5886685"/>
              <a:gd name="connsiteX20" fmla="*/ 4649922 w 8636594"/>
              <a:gd name="connsiteY20" fmla="*/ 5390040 h 5886685"/>
              <a:gd name="connsiteX21" fmla="*/ 4680742 w 8636594"/>
              <a:gd name="connsiteY21" fmla="*/ 5360014 h 5886685"/>
              <a:gd name="connsiteX22" fmla="*/ 4711259 w 8636594"/>
              <a:gd name="connsiteY22" fmla="*/ 5329755 h 5886685"/>
              <a:gd name="connsiteX23" fmla="*/ 4741478 w 8636594"/>
              <a:gd name="connsiteY23" fmla="*/ 5299266 h 5886685"/>
              <a:gd name="connsiteX24" fmla="*/ 4771408 w 8636594"/>
              <a:gd name="connsiteY24" fmla="*/ 5268551 h 5886685"/>
              <a:gd name="connsiteX25" fmla="*/ 4801053 w 8636594"/>
              <a:gd name="connsiteY25" fmla="*/ 5237614 h 5886685"/>
              <a:gd name="connsiteX26" fmla="*/ 4830420 w 8636594"/>
              <a:gd name="connsiteY26" fmla="*/ 5206458 h 5886685"/>
              <a:gd name="connsiteX27" fmla="*/ 4859516 w 8636594"/>
              <a:gd name="connsiteY27" fmla="*/ 5175087 h 5886685"/>
              <a:gd name="connsiteX28" fmla="*/ 4888347 w 8636594"/>
              <a:gd name="connsiteY28" fmla="*/ 5143504 h 5886685"/>
              <a:gd name="connsiteX29" fmla="*/ 4916919 w 8636594"/>
              <a:gd name="connsiteY29" fmla="*/ 5111713 h 5886685"/>
              <a:gd name="connsiteX30" fmla="*/ 4945238 w 8636594"/>
              <a:gd name="connsiteY30" fmla="*/ 5079717 h 5886685"/>
              <a:gd name="connsiteX31" fmla="*/ 4973311 w 8636594"/>
              <a:gd name="connsiteY31" fmla="*/ 5047519 h 5886685"/>
              <a:gd name="connsiteX32" fmla="*/ 5001145 w 8636594"/>
              <a:gd name="connsiteY32" fmla="*/ 5015124 h 5886685"/>
              <a:gd name="connsiteX33" fmla="*/ 5028745 w 8636594"/>
              <a:gd name="connsiteY33" fmla="*/ 4982535 h 5886685"/>
              <a:gd name="connsiteX34" fmla="*/ 5056117 w 8636594"/>
              <a:gd name="connsiteY34" fmla="*/ 4949755 h 5886685"/>
              <a:gd name="connsiteX35" fmla="*/ 5083269 w 8636594"/>
              <a:gd name="connsiteY35" fmla="*/ 4916787 h 5886685"/>
              <a:gd name="connsiteX36" fmla="*/ 5110207 w 8636594"/>
              <a:gd name="connsiteY36" fmla="*/ 4883636 h 5886685"/>
              <a:gd name="connsiteX37" fmla="*/ 5136937 w 8636594"/>
              <a:gd name="connsiteY37" fmla="*/ 4850305 h 5886685"/>
              <a:gd name="connsiteX38" fmla="*/ 5163464 w 8636594"/>
              <a:gd name="connsiteY38" fmla="*/ 4816797 h 5886685"/>
              <a:gd name="connsiteX39" fmla="*/ 5215940 w 8636594"/>
              <a:gd name="connsiteY39" fmla="*/ 4749265 h 5886685"/>
              <a:gd name="connsiteX40" fmla="*/ 5267684 w 8636594"/>
              <a:gd name="connsiteY40" fmla="*/ 4681068 h 5886685"/>
              <a:gd name="connsiteX41" fmla="*/ 5318748 w 8636594"/>
              <a:gd name="connsiteY41" fmla="*/ 4612234 h 5886685"/>
              <a:gd name="connsiteX42" fmla="*/ 5369182 w 8636594"/>
              <a:gd name="connsiteY42" fmla="*/ 4542793 h 5886685"/>
              <a:gd name="connsiteX43" fmla="*/ 5419038 w 8636594"/>
              <a:gd name="connsiteY43" fmla="*/ 4472771 h 5886685"/>
              <a:gd name="connsiteX44" fmla="*/ 5468365 w 8636594"/>
              <a:gd name="connsiteY44" fmla="*/ 4402196 h 5886685"/>
              <a:gd name="connsiteX45" fmla="*/ 5517215 w 8636594"/>
              <a:gd name="connsiteY45" fmla="*/ 4331098 h 5886685"/>
              <a:gd name="connsiteX46" fmla="*/ 5565637 w 8636594"/>
              <a:gd name="connsiteY46" fmla="*/ 4259503 h 5886685"/>
              <a:gd name="connsiteX47" fmla="*/ 5613684 w 8636594"/>
              <a:gd name="connsiteY47" fmla="*/ 4187441 h 5886685"/>
              <a:gd name="connsiteX48" fmla="*/ 5685160 w 8636594"/>
              <a:gd name="connsiteY48" fmla="*/ 4078531 h 5886685"/>
              <a:gd name="connsiteX49" fmla="*/ 5756074 w 8636594"/>
              <a:gd name="connsiteY49" fmla="*/ 3968727 h 5886685"/>
              <a:gd name="connsiteX50" fmla="*/ 5873483 w 8636594"/>
              <a:gd name="connsiteY50" fmla="*/ 3783989 h 5886685"/>
              <a:gd name="connsiteX51" fmla="*/ 6203209 w 8636594"/>
              <a:gd name="connsiteY51" fmla="*/ 3258640 h 5886685"/>
              <a:gd name="connsiteX52" fmla="*/ 6299430 w 8636594"/>
              <a:gd name="connsiteY52" fmla="*/ 3107321 h 5886685"/>
              <a:gd name="connsiteX53" fmla="*/ 6372650 w 8636594"/>
              <a:gd name="connsiteY53" fmla="*/ 2993735 h 5886685"/>
              <a:gd name="connsiteX54" fmla="*/ 6453197 w 8636594"/>
              <a:gd name="connsiteY54" fmla="*/ 2869788 h 5886685"/>
              <a:gd name="connsiteX55" fmla="*/ 6564167 w 8636594"/>
              <a:gd name="connsiteY55" fmla="*/ 2696807 h 5886685"/>
              <a:gd name="connsiteX56" fmla="*/ 6976233 w 8636594"/>
              <a:gd name="connsiteY56" fmla="*/ 2045274 h 5886685"/>
              <a:gd name="connsiteX57" fmla="*/ 7086755 w 8636594"/>
              <a:gd name="connsiteY57" fmla="*/ 1872743 h 5886685"/>
              <a:gd name="connsiteX58" fmla="*/ 7170279 w 8636594"/>
              <a:gd name="connsiteY58" fmla="*/ 1744202 h 5886685"/>
              <a:gd name="connsiteX59" fmla="*/ 7226351 w 8636594"/>
              <a:gd name="connsiteY59" fmla="*/ 1659017 h 5886685"/>
              <a:gd name="connsiteX60" fmla="*/ 7282789 w 8636594"/>
              <a:gd name="connsiteY60" fmla="*/ 1574303 h 5886685"/>
              <a:gd name="connsiteX61" fmla="*/ 7339643 w 8636594"/>
              <a:gd name="connsiteY61" fmla="*/ 1490113 h 5886685"/>
              <a:gd name="connsiteX62" fmla="*/ 7396957 w 8636594"/>
              <a:gd name="connsiteY62" fmla="*/ 1406503 h 5886685"/>
              <a:gd name="connsiteX63" fmla="*/ 7454781 w 8636594"/>
              <a:gd name="connsiteY63" fmla="*/ 1323526 h 5886685"/>
              <a:gd name="connsiteX64" fmla="*/ 7513161 w 8636594"/>
              <a:gd name="connsiteY64" fmla="*/ 1241237 h 5886685"/>
              <a:gd name="connsiteX65" fmla="*/ 7572144 w 8636594"/>
              <a:gd name="connsiteY65" fmla="*/ 1159689 h 5886685"/>
              <a:gd name="connsiteX66" fmla="*/ 7601877 w 8636594"/>
              <a:gd name="connsiteY66" fmla="*/ 1119210 h 5886685"/>
              <a:gd name="connsiteX67" fmla="*/ 7631779 w 8636594"/>
              <a:gd name="connsiteY67" fmla="*/ 1078937 h 5886685"/>
              <a:gd name="connsiteX68" fmla="*/ 7661855 w 8636594"/>
              <a:gd name="connsiteY68" fmla="*/ 1038876 h 5886685"/>
              <a:gd name="connsiteX69" fmla="*/ 7692111 w 8636594"/>
              <a:gd name="connsiteY69" fmla="*/ 999035 h 5886685"/>
              <a:gd name="connsiteX70" fmla="*/ 7722554 w 8636594"/>
              <a:gd name="connsiteY70" fmla="*/ 959419 h 5886685"/>
              <a:gd name="connsiteX71" fmla="*/ 7753190 w 8636594"/>
              <a:gd name="connsiteY71" fmla="*/ 920037 h 5886685"/>
              <a:gd name="connsiteX72" fmla="*/ 7784023 w 8636594"/>
              <a:gd name="connsiteY72" fmla="*/ 880894 h 5886685"/>
              <a:gd name="connsiteX73" fmla="*/ 7815061 w 8636594"/>
              <a:gd name="connsiteY73" fmla="*/ 841997 h 5886685"/>
              <a:gd name="connsiteX74" fmla="*/ 7846308 w 8636594"/>
              <a:gd name="connsiteY74" fmla="*/ 803354 h 5886685"/>
              <a:gd name="connsiteX75" fmla="*/ 7877772 w 8636594"/>
              <a:gd name="connsiteY75" fmla="*/ 764970 h 5886685"/>
              <a:gd name="connsiteX76" fmla="*/ 7909458 w 8636594"/>
              <a:gd name="connsiteY76" fmla="*/ 726853 h 5886685"/>
              <a:gd name="connsiteX77" fmla="*/ 7941371 w 8636594"/>
              <a:gd name="connsiteY77" fmla="*/ 689010 h 5886685"/>
              <a:gd name="connsiteX78" fmla="*/ 7973518 w 8636594"/>
              <a:gd name="connsiteY78" fmla="*/ 651447 h 5886685"/>
              <a:gd name="connsiteX79" fmla="*/ 8005905 w 8636594"/>
              <a:gd name="connsiteY79" fmla="*/ 614171 h 5886685"/>
              <a:gd name="connsiteX80" fmla="*/ 8038538 w 8636594"/>
              <a:gd name="connsiteY80" fmla="*/ 577189 h 5886685"/>
              <a:gd name="connsiteX81" fmla="*/ 8071421 w 8636594"/>
              <a:gd name="connsiteY81" fmla="*/ 540507 h 5886685"/>
              <a:gd name="connsiteX82" fmla="*/ 8104563 w 8636594"/>
              <a:gd name="connsiteY82" fmla="*/ 504132 h 5886685"/>
              <a:gd name="connsiteX83" fmla="*/ 8137967 w 8636594"/>
              <a:gd name="connsiteY83" fmla="*/ 468072 h 5886685"/>
              <a:gd name="connsiteX84" fmla="*/ 8171641 w 8636594"/>
              <a:gd name="connsiteY84" fmla="*/ 432332 h 5886685"/>
              <a:gd name="connsiteX85" fmla="*/ 8205590 w 8636594"/>
              <a:gd name="connsiteY85" fmla="*/ 396920 h 5886685"/>
              <a:gd name="connsiteX86" fmla="*/ 8239820 w 8636594"/>
              <a:gd name="connsiteY86" fmla="*/ 361843 h 5886685"/>
              <a:gd name="connsiteX87" fmla="*/ 8274337 w 8636594"/>
              <a:gd name="connsiteY87" fmla="*/ 327107 h 5886685"/>
              <a:gd name="connsiteX88" fmla="*/ 8309147 w 8636594"/>
              <a:gd name="connsiteY88" fmla="*/ 292718 h 5886685"/>
              <a:gd name="connsiteX89" fmla="*/ 8344256 w 8636594"/>
              <a:gd name="connsiteY89" fmla="*/ 258685 h 5886685"/>
              <a:gd name="connsiteX90" fmla="*/ 8379669 w 8636594"/>
              <a:gd name="connsiteY90" fmla="*/ 225013 h 5886685"/>
              <a:gd name="connsiteX91" fmla="*/ 8415394 w 8636594"/>
              <a:gd name="connsiteY91" fmla="*/ 191709 h 5886685"/>
              <a:gd name="connsiteX92" fmla="*/ 8451434 w 8636594"/>
              <a:gd name="connsiteY92" fmla="*/ 158780 h 5886685"/>
              <a:gd name="connsiteX93" fmla="*/ 8487798 w 8636594"/>
              <a:gd name="connsiteY93" fmla="*/ 126233 h 5886685"/>
              <a:gd name="connsiteX94" fmla="*/ 8524489 w 8636594"/>
              <a:gd name="connsiteY94" fmla="*/ 94075 h 5886685"/>
              <a:gd name="connsiteX95" fmla="*/ 8561515 w 8636594"/>
              <a:gd name="connsiteY95" fmla="*/ 62312 h 5886685"/>
              <a:gd name="connsiteX96" fmla="*/ 8598881 w 8636594"/>
              <a:gd name="connsiteY96" fmla="*/ 30951 h 5886685"/>
              <a:gd name="connsiteX97" fmla="*/ 8636594 w 8636594"/>
              <a:gd name="connsiteY97" fmla="*/ 0 h 5886685"/>
              <a:gd name="connsiteX0" fmla="*/ 8636594 w 8636594"/>
              <a:gd name="connsiteY0" fmla="*/ 0 h 5835922"/>
              <a:gd name="connsiteX1" fmla="*/ 5293 w 8636594"/>
              <a:gd name="connsiteY1" fmla="*/ 0 h 5835922"/>
              <a:gd name="connsiteX2" fmla="*/ 0 w 8636594"/>
              <a:gd name="connsiteY2" fmla="*/ 5587843 h 5835922"/>
              <a:gd name="connsiteX3" fmla="*/ 4110400 w 8636594"/>
              <a:gd name="connsiteY3" fmla="*/ 5835922 h 5835922"/>
              <a:gd name="connsiteX4" fmla="*/ 4146933 w 8636594"/>
              <a:gd name="connsiteY4" fmla="*/ 5810100 h 5835922"/>
              <a:gd name="connsiteX5" fmla="*/ 4183061 w 8636594"/>
              <a:gd name="connsiteY5" fmla="*/ 5783988 h 5835922"/>
              <a:gd name="connsiteX6" fmla="*/ 4218791 w 8636594"/>
              <a:gd name="connsiteY6" fmla="*/ 5757591 h 5835922"/>
              <a:gd name="connsiteX7" fmla="*/ 4254129 w 8636594"/>
              <a:gd name="connsiteY7" fmla="*/ 5730912 h 5835922"/>
              <a:gd name="connsiteX8" fmla="*/ 4289081 w 8636594"/>
              <a:gd name="connsiteY8" fmla="*/ 5703955 h 5835922"/>
              <a:gd name="connsiteX9" fmla="*/ 4323654 w 8636594"/>
              <a:gd name="connsiteY9" fmla="*/ 5676722 h 5835922"/>
              <a:gd name="connsiteX10" fmla="*/ 4357854 w 8636594"/>
              <a:gd name="connsiteY10" fmla="*/ 5649218 h 5835922"/>
              <a:gd name="connsiteX11" fmla="*/ 4391688 w 8636594"/>
              <a:gd name="connsiteY11" fmla="*/ 5621446 h 5835922"/>
              <a:gd name="connsiteX12" fmla="*/ 4425162 w 8636594"/>
              <a:gd name="connsiteY12" fmla="*/ 5593409 h 5835922"/>
              <a:gd name="connsiteX13" fmla="*/ 4458281 w 8636594"/>
              <a:gd name="connsiteY13" fmla="*/ 5565111 h 5835922"/>
              <a:gd name="connsiteX14" fmla="*/ 4491053 w 8636594"/>
              <a:gd name="connsiteY14" fmla="*/ 5536556 h 5835922"/>
              <a:gd name="connsiteX15" fmla="*/ 4523484 w 8636594"/>
              <a:gd name="connsiteY15" fmla="*/ 5507747 h 5835922"/>
              <a:gd name="connsiteX16" fmla="*/ 4555580 w 8636594"/>
              <a:gd name="connsiteY16" fmla="*/ 5478687 h 5835922"/>
              <a:gd name="connsiteX17" fmla="*/ 4587347 w 8636594"/>
              <a:gd name="connsiteY17" fmla="*/ 5449380 h 5835922"/>
              <a:gd name="connsiteX18" fmla="*/ 4618793 w 8636594"/>
              <a:gd name="connsiteY18" fmla="*/ 5419830 h 5835922"/>
              <a:gd name="connsiteX19" fmla="*/ 4649922 w 8636594"/>
              <a:gd name="connsiteY19" fmla="*/ 5390040 h 5835922"/>
              <a:gd name="connsiteX20" fmla="*/ 4680742 w 8636594"/>
              <a:gd name="connsiteY20" fmla="*/ 5360014 h 5835922"/>
              <a:gd name="connsiteX21" fmla="*/ 4711259 w 8636594"/>
              <a:gd name="connsiteY21" fmla="*/ 5329755 h 5835922"/>
              <a:gd name="connsiteX22" fmla="*/ 4741478 w 8636594"/>
              <a:gd name="connsiteY22" fmla="*/ 5299266 h 5835922"/>
              <a:gd name="connsiteX23" fmla="*/ 4771408 w 8636594"/>
              <a:gd name="connsiteY23" fmla="*/ 5268551 h 5835922"/>
              <a:gd name="connsiteX24" fmla="*/ 4801053 w 8636594"/>
              <a:gd name="connsiteY24" fmla="*/ 5237614 h 5835922"/>
              <a:gd name="connsiteX25" fmla="*/ 4830420 w 8636594"/>
              <a:gd name="connsiteY25" fmla="*/ 5206458 h 5835922"/>
              <a:gd name="connsiteX26" fmla="*/ 4859516 w 8636594"/>
              <a:gd name="connsiteY26" fmla="*/ 5175087 h 5835922"/>
              <a:gd name="connsiteX27" fmla="*/ 4888347 w 8636594"/>
              <a:gd name="connsiteY27" fmla="*/ 5143504 h 5835922"/>
              <a:gd name="connsiteX28" fmla="*/ 4916919 w 8636594"/>
              <a:gd name="connsiteY28" fmla="*/ 5111713 h 5835922"/>
              <a:gd name="connsiteX29" fmla="*/ 4945238 w 8636594"/>
              <a:gd name="connsiteY29" fmla="*/ 5079717 h 5835922"/>
              <a:gd name="connsiteX30" fmla="*/ 4973311 w 8636594"/>
              <a:gd name="connsiteY30" fmla="*/ 5047519 h 5835922"/>
              <a:gd name="connsiteX31" fmla="*/ 5001145 w 8636594"/>
              <a:gd name="connsiteY31" fmla="*/ 5015124 h 5835922"/>
              <a:gd name="connsiteX32" fmla="*/ 5028745 w 8636594"/>
              <a:gd name="connsiteY32" fmla="*/ 4982535 h 5835922"/>
              <a:gd name="connsiteX33" fmla="*/ 5056117 w 8636594"/>
              <a:gd name="connsiteY33" fmla="*/ 4949755 h 5835922"/>
              <a:gd name="connsiteX34" fmla="*/ 5083269 w 8636594"/>
              <a:gd name="connsiteY34" fmla="*/ 4916787 h 5835922"/>
              <a:gd name="connsiteX35" fmla="*/ 5110207 w 8636594"/>
              <a:gd name="connsiteY35" fmla="*/ 4883636 h 5835922"/>
              <a:gd name="connsiteX36" fmla="*/ 5136937 w 8636594"/>
              <a:gd name="connsiteY36" fmla="*/ 4850305 h 5835922"/>
              <a:gd name="connsiteX37" fmla="*/ 5163464 w 8636594"/>
              <a:gd name="connsiteY37" fmla="*/ 4816797 h 5835922"/>
              <a:gd name="connsiteX38" fmla="*/ 5215940 w 8636594"/>
              <a:gd name="connsiteY38" fmla="*/ 4749265 h 5835922"/>
              <a:gd name="connsiteX39" fmla="*/ 5267684 w 8636594"/>
              <a:gd name="connsiteY39" fmla="*/ 4681068 h 5835922"/>
              <a:gd name="connsiteX40" fmla="*/ 5318748 w 8636594"/>
              <a:gd name="connsiteY40" fmla="*/ 4612234 h 5835922"/>
              <a:gd name="connsiteX41" fmla="*/ 5369182 w 8636594"/>
              <a:gd name="connsiteY41" fmla="*/ 4542793 h 5835922"/>
              <a:gd name="connsiteX42" fmla="*/ 5419038 w 8636594"/>
              <a:gd name="connsiteY42" fmla="*/ 4472771 h 5835922"/>
              <a:gd name="connsiteX43" fmla="*/ 5468365 w 8636594"/>
              <a:gd name="connsiteY43" fmla="*/ 4402196 h 5835922"/>
              <a:gd name="connsiteX44" fmla="*/ 5517215 w 8636594"/>
              <a:gd name="connsiteY44" fmla="*/ 4331098 h 5835922"/>
              <a:gd name="connsiteX45" fmla="*/ 5565637 w 8636594"/>
              <a:gd name="connsiteY45" fmla="*/ 4259503 h 5835922"/>
              <a:gd name="connsiteX46" fmla="*/ 5613684 w 8636594"/>
              <a:gd name="connsiteY46" fmla="*/ 4187441 h 5835922"/>
              <a:gd name="connsiteX47" fmla="*/ 5685160 w 8636594"/>
              <a:gd name="connsiteY47" fmla="*/ 4078531 h 5835922"/>
              <a:gd name="connsiteX48" fmla="*/ 5756074 w 8636594"/>
              <a:gd name="connsiteY48" fmla="*/ 3968727 h 5835922"/>
              <a:gd name="connsiteX49" fmla="*/ 5873483 w 8636594"/>
              <a:gd name="connsiteY49" fmla="*/ 3783989 h 5835922"/>
              <a:gd name="connsiteX50" fmla="*/ 6203209 w 8636594"/>
              <a:gd name="connsiteY50" fmla="*/ 3258640 h 5835922"/>
              <a:gd name="connsiteX51" fmla="*/ 6299430 w 8636594"/>
              <a:gd name="connsiteY51" fmla="*/ 3107321 h 5835922"/>
              <a:gd name="connsiteX52" fmla="*/ 6372650 w 8636594"/>
              <a:gd name="connsiteY52" fmla="*/ 2993735 h 5835922"/>
              <a:gd name="connsiteX53" fmla="*/ 6453197 w 8636594"/>
              <a:gd name="connsiteY53" fmla="*/ 2869788 h 5835922"/>
              <a:gd name="connsiteX54" fmla="*/ 6564167 w 8636594"/>
              <a:gd name="connsiteY54" fmla="*/ 2696807 h 5835922"/>
              <a:gd name="connsiteX55" fmla="*/ 6976233 w 8636594"/>
              <a:gd name="connsiteY55" fmla="*/ 2045274 h 5835922"/>
              <a:gd name="connsiteX56" fmla="*/ 7086755 w 8636594"/>
              <a:gd name="connsiteY56" fmla="*/ 1872743 h 5835922"/>
              <a:gd name="connsiteX57" fmla="*/ 7170279 w 8636594"/>
              <a:gd name="connsiteY57" fmla="*/ 1744202 h 5835922"/>
              <a:gd name="connsiteX58" fmla="*/ 7226351 w 8636594"/>
              <a:gd name="connsiteY58" fmla="*/ 1659017 h 5835922"/>
              <a:gd name="connsiteX59" fmla="*/ 7282789 w 8636594"/>
              <a:gd name="connsiteY59" fmla="*/ 1574303 h 5835922"/>
              <a:gd name="connsiteX60" fmla="*/ 7339643 w 8636594"/>
              <a:gd name="connsiteY60" fmla="*/ 1490113 h 5835922"/>
              <a:gd name="connsiteX61" fmla="*/ 7396957 w 8636594"/>
              <a:gd name="connsiteY61" fmla="*/ 1406503 h 5835922"/>
              <a:gd name="connsiteX62" fmla="*/ 7454781 w 8636594"/>
              <a:gd name="connsiteY62" fmla="*/ 1323526 h 5835922"/>
              <a:gd name="connsiteX63" fmla="*/ 7513161 w 8636594"/>
              <a:gd name="connsiteY63" fmla="*/ 1241237 h 5835922"/>
              <a:gd name="connsiteX64" fmla="*/ 7572144 w 8636594"/>
              <a:gd name="connsiteY64" fmla="*/ 1159689 h 5835922"/>
              <a:gd name="connsiteX65" fmla="*/ 7601877 w 8636594"/>
              <a:gd name="connsiteY65" fmla="*/ 1119210 h 5835922"/>
              <a:gd name="connsiteX66" fmla="*/ 7631779 w 8636594"/>
              <a:gd name="connsiteY66" fmla="*/ 1078937 h 5835922"/>
              <a:gd name="connsiteX67" fmla="*/ 7661855 w 8636594"/>
              <a:gd name="connsiteY67" fmla="*/ 1038876 h 5835922"/>
              <a:gd name="connsiteX68" fmla="*/ 7692111 w 8636594"/>
              <a:gd name="connsiteY68" fmla="*/ 999035 h 5835922"/>
              <a:gd name="connsiteX69" fmla="*/ 7722554 w 8636594"/>
              <a:gd name="connsiteY69" fmla="*/ 959419 h 5835922"/>
              <a:gd name="connsiteX70" fmla="*/ 7753190 w 8636594"/>
              <a:gd name="connsiteY70" fmla="*/ 920037 h 5835922"/>
              <a:gd name="connsiteX71" fmla="*/ 7784023 w 8636594"/>
              <a:gd name="connsiteY71" fmla="*/ 880894 h 5835922"/>
              <a:gd name="connsiteX72" fmla="*/ 7815061 w 8636594"/>
              <a:gd name="connsiteY72" fmla="*/ 841997 h 5835922"/>
              <a:gd name="connsiteX73" fmla="*/ 7846308 w 8636594"/>
              <a:gd name="connsiteY73" fmla="*/ 803354 h 5835922"/>
              <a:gd name="connsiteX74" fmla="*/ 7877772 w 8636594"/>
              <a:gd name="connsiteY74" fmla="*/ 764970 h 5835922"/>
              <a:gd name="connsiteX75" fmla="*/ 7909458 w 8636594"/>
              <a:gd name="connsiteY75" fmla="*/ 726853 h 5835922"/>
              <a:gd name="connsiteX76" fmla="*/ 7941371 w 8636594"/>
              <a:gd name="connsiteY76" fmla="*/ 689010 h 5835922"/>
              <a:gd name="connsiteX77" fmla="*/ 7973518 w 8636594"/>
              <a:gd name="connsiteY77" fmla="*/ 651447 h 5835922"/>
              <a:gd name="connsiteX78" fmla="*/ 8005905 w 8636594"/>
              <a:gd name="connsiteY78" fmla="*/ 614171 h 5835922"/>
              <a:gd name="connsiteX79" fmla="*/ 8038538 w 8636594"/>
              <a:gd name="connsiteY79" fmla="*/ 577189 h 5835922"/>
              <a:gd name="connsiteX80" fmla="*/ 8071421 w 8636594"/>
              <a:gd name="connsiteY80" fmla="*/ 540507 h 5835922"/>
              <a:gd name="connsiteX81" fmla="*/ 8104563 w 8636594"/>
              <a:gd name="connsiteY81" fmla="*/ 504132 h 5835922"/>
              <a:gd name="connsiteX82" fmla="*/ 8137967 w 8636594"/>
              <a:gd name="connsiteY82" fmla="*/ 468072 h 5835922"/>
              <a:gd name="connsiteX83" fmla="*/ 8171641 w 8636594"/>
              <a:gd name="connsiteY83" fmla="*/ 432332 h 5835922"/>
              <a:gd name="connsiteX84" fmla="*/ 8205590 w 8636594"/>
              <a:gd name="connsiteY84" fmla="*/ 396920 h 5835922"/>
              <a:gd name="connsiteX85" fmla="*/ 8239820 w 8636594"/>
              <a:gd name="connsiteY85" fmla="*/ 361843 h 5835922"/>
              <a:gd name="connsiteX86" fmla="*/ 8274337 w 8636594"/>
              <a:gd name="connsiteY86" fmla="*/ 327107 h 5835922"/>
              <a:gd name="connsiteX87" fmla="*/ 8309147 w 8636594"/>
              <a:gd name="connsiteY87" fmla="*/ 292718 h 5835922"/>
              <a:gd name="connsiteX88" fmla="*/ 8344256 w 8636594"/>
              <a:gd name="connsiteY88" fmla="*/ 258685 h 5835922"/>
              <a:gd name="connsiteX89" fmla="*/ 8379669 w 8636594"/>
              <a:gd name="connsiteY89" fmla="*/ 225013 h 5835922"/>
              <a:gd name="connsiteX90" fmla="*/ 8415394 w 8636594"/>
              <a:gd name="connsiteY90" fmla="*/ 191709 h 5835922"/>
              <a:gd name="connsiteX91" fmla="*/ 8451434 w 8636594"/>
              <a:gd name="connsiteY91" fmla="*/ 158780 h 5835922"/>
              <a:gd name="connsiteX92" fmla="*/ 8487798 w 8636594"/>
              <a:gd name="connsiteY92" fmla="*/ 126233 h 5835922"/>
              <a:gd name="connsiteX93" fmla="*/ 8524489 w 8636594"/>
              <a:gd name="connsiteY93" fmla="*/ 94075 h 5835922"/>
              <a:gd name="connsiteX94" fmla="*/ 8561515 w 8636594"/>
              <a:gd name="connsiteY94" fmla="*/ 62312 h 5835922"/>
              <a:gd name="connsiteX95" fmla="*/ 8598881 w 8636594"/>
              <a:gd name="connsiteY95" fmla="*/ 30951 h 5835922"/>
              <a:gd name="connsiteX96" fmla="*/ 8636594 w 8636594"/>
              <a:gd name="connsiteY96" fmla="*/ 0 h 5835922"/>
              <a:gd name="connsiteX0" fmla="*/ 8636594 w 8636594"/>
              <a:gd name="connsiteY0" fmla="*/ 0 h 5810100"/>
              <a:gd name="connsiteX1" fmla="*/ 5293 w 8636594"/>
              <a:gd name="connsiteY1" fmla="*/ 0 h 5810100"/>
              <a:gd name="connsiteX2" fmla="*/ 0 w 8636594"/>
              <a:gd name="connsiteY2" fmla="*/ 5587843 h 5810100"/>
              <a:gd name="connsiteX3" fmla="*/ 4146933 w 8636594"/>
              <a:gd name="connsiteY3" fmla="*/ 5810100 h 5810100"/>
              <a:gd name="connsiteX4" fmla="*/ 4183061 w 8636594"/>
              <a:gd name="connsiteY4" fmla="*/ 5783988 h 5810100"/>
              <a:gd name="connsiteX5" fmla="*/ 4218791 w 8636594"/>
              <a:gd name="connsiteY5" fmla="*/ 5757591 h 5810100"/>
              <a:gd name="connsiteX6" fmla="*/ 4254129 w 8636594"/>
              <a:gd name="connsiteY6" fmla="*/ 5730912 h 5810100"/>
              <a:gd name="connsiteX7" fmla="*/ 4289081 w 8636594"/>
              <a:gd name="connsiteY7" fmla="*/ 5703955 h 5810100"/>
              <a:gd name="connsiteX8" fmla="*/ 4323654 w 8636594"/>
              <a:gd name="connsiteY8" fmla="*/ 5676722 h 5810100"/>
              <a:gd name="connsiteX9" fmla="*/ 4357854 w 8636594"/>
              <a:gd name="connsiteY9" fmla="*/ 5649218 h 5810100"/>
              <a:gd name="connsiteX10" fmla="*/ 4391688 w 8636594"/>
              <a:gd name="connsiteY10" fmla="*/ 5621446 h 5810100"/>
              <a:gd name="connsiteX11" fmla="*/ 4425162 w 8636594"/>
              <a:gd name="connsiteY11" fmla="*/ 5593409 h 5810100"/>
              <a:gd name="connsiteX12" fmla="*/ 4458281 w 8636594"/>
              <a:gd name="connsiteY12" fmla="*/ 5565111 h 5810100"/>
              <a:gd name="connsiteX13" fmla="*/ 4491053 w 8636594"/>
              <a:gd name="connsiteY13" fmla="*/ 5536556 h 5810100"/>
              <a:gd name="connsiteX14" fmla="*/ 4523484 w 8636594"/>
              <a:gd name="connsiteY14" fmla="*/ 5507747 h 5810100"/>
              <a:gd name="connsiteX15" fmla="*/ 4555580 w 8636594"/>
              <a:gd name="connsiteY15" fmla="*/ 5478687 h 5810100"/>
              <a:gd name="connsiteX16" fmla="*/ 4587347 w 8636594"/>
              <a:gd name="connsiteY16" fmla="*/ 5449380 h 5810100"/>
              <a:gd name="connsiteX17" fmla="*/ 4618793 w 8636594"/>
              <a:gd name="connsiteY17" fmla="*/ 5419830 h 5810100"/>
              <a:gd name="connsiteX18" fmla="*/ 4649922 w 8636594"/>
              <a:gd name="connsiteY18" fmla="*/ 5390040 h 5810100"/>
              <a:gd name="connsiteX19" fmla="*/ 4680742 w 8636594"/>
              <a:gd name="connsiteY19" fmla="*/ 5360014 h 5810100"/>
              <a:gd name="connsiteX20" fmla="*/ 4711259 w 8636594"/>
              <a:gd name="connsiteY20" fmla="*/ 5329755 h 5810100"/>
              <a:gd name="connsiteX21" fmla="*/ 4741478 w 8636594"/>
              <a:gd name="connsiteY21" fmla="*/ 5299266 h 5810100"/>
              <a:gd name="connsiteX22" fmla="*/ 4771408 w 8636594"/>
              <a:gd name="connsiteY22" fmla="*/ 5268551 h 5810100"/>
              <a:gd name="connsiteX23" fmla="*/ 4801053 w 8636594"/>
              <a:gd name="connsiteY23" fmla="*/ 5237614 h 5810100"/>
              <a:gd name="connsiteX24" fmla="*/ 4830420 w 8636594"/>
              <a:gd name="connsiteY24" fmla="*/ 5206458 h 5810100"/>
              <a:gd name="connsiteX25" fmla="*/ 4859516 w 8636594"/>
              <a:gd name="connsiteY25" fmla="*/ 5175087 h 5810100"/>
              <a:gd name="connsiteX26" fmla="*/ 4888347 w 8636594"/>
              <a:gd name="connsiteY26" fmla="*/ 5143504 h 5810100"/>
              <a:gd name="connsiteX27" fmla="*/ 4916919 w 8636594"/>
              <a:gd name="connsiteY27" fmla="*/ 5111713 h 5810100"/>
              <a:gd name="connsiteX28" fmla="*/ 4945238 w 8636594"/>
              <a:gd name="connsiteY28" fmla="*/ 5079717 h 5810100"/>
              <a:gd name="connsiteX29" fmla="*/ 4973311 w 8636594"/>
              <a:gd name="connsiteY29" fmla="*/ 5047519 h 5810100"/>
              <a:gd name="connsiteX30" fmla="*/ 5001145 w 8636594"/>
              <a:gd name="connsiteY30" fmla="*/ 5015124 h 5810100"/>
              <a:gd name="connsiteX31" fmla="*/ 5028745 w 8636594"/>
              <a:gd name="connsiteY31" fmla="*/ 4982535 h 5810100"/>
              <a:gd name="connsiteX32" fmla="*/ 5056117 w 8636594"/>
              <a:gd name="connsiteY32" fmla="*/ 4949755 h 5810100"/>
              <a:gd name="connsiteX33" fmla="*/ 5083269 w 8636594"/>
              <a:gd name="connsiteY33" fmla="*/ 4916787 h 5810100"/>
              <a:gd name="connsiteX34" fmla="*/ 5110207 w 8636594"/>
              <a:gd name="connsiteY34" fmla="*/ 4883636 h 5810100"/>
              <a:gd name="connsiteX35" fmla="*/ 5136937 w 8636594"/>
              <a:gd name="connsiteY35" fmla="*/ 4850305 h 5810100"/>
              <a:gd name="connsiteX36" fmla="*/ 5163464 w 8636594"/>
              <a:gd name="connsiteY36" fmla="*/ 4816797 h 5810100"/>
              <a:gd name="connsiteX37" fmla="*/ 5215940 w 8636594"/>
              <a:gd name="connsiteY37" fmla="*/ 4749265 h 5810100"/>
              <a:gd name="connsiteX38" fmla="*/ 5267684 w 8636594"/>
              <a:gd name="connsiteY38" fmla="*/ 4681068 h 5810100"/>
              <a:gd name="connsiteX39" fmla="*/ 5318748 w 8636594"/>
              <a:gd name="connsiteY39" fmla="*/ 4612234 h 5810100"/>
              <a:gd name="connsiteX40" fmla="*/ 5369182 w 8636594"/>
              <a:gd name="connsiteY40" fmla="*/ 4542793 h 5810100"/>
              <a:gd name="connsiteX41" fmla="*/ 5419038 w 8636594"/>
              <a:gd name="connsiteY41" fmla="*/ 4472771 h 5810100"/>
              <a:gd name="connsiteX42" fmla="*/ 5468365 w 8636594"/>
              <a:gd name="connsiteY42" fmla="*/ 4402196 h 5810100"/>
              <a:gd name="connsiteX43" fmla="*/ 5517215 w 8636594"/>
              <a:gd name="connsiteY43" fmla="*/ 4331098 h 5810100"/>
              <a:gd name="connsiteX44" fmla="*/ 5565637 w 8636594"/>
              <a:gd name="connsiteY44" fmla="*/ 4259503 h 5810100"/>
              <a:gd name="connsiteX45" fmla="*/ 5613684 w 8636594"/>
              <a:gd name="connsiteY45" fmla="*/ 4187441 h 5810100"/>
              <a:gd name="connsiteX46" fmla="*/ 5685160 w 8636594"/>
              <a:gd name="connsiteY46" fmla="*/ 4078531 h 5810100"/>
              <a:gd name="connsiteX47" fmla="*/ 5756074 w 8636594"/>
              <a:gd name="connsiteY47" fmla="*/ 3968727 h 5810100"/>
              <a:gd name="connsiteX48" fmla="*/ 5873483 w 8636594"/>
              <a:gd name="connsiteY48" fmla="*/ 3783989 h 5810100"/>
              <a:gd name="connsiteX49" fmla="*/ 6203209 w 8636594"/>
              <a:gd name="connsiteY49" fmla="*/ 3258640 h 5810100"/>
              <a:gd name="connsiteX50" fmla="*/ 6299430 w 8636594"/>
              <a:gd name="connsiteY50" fmla="*/ 3107321 h 5810100"/>
              <a:gd name="connsiteX51" fmla="*/ 6372650 w 8636594"/>
              <a:gd name="connsiteY51" fmla="*/ 2993735 h 5810100"/>
              <a:gd name="connsiteX52" fmla="*/ 6453197 w 8636594"/>
              <a:gd name="connsiteY52" fmla="*/ 2869788 h 5810100"/>
              <a:gd name="connsiteX53" fmla="*/ 6564167 w 8636594"/>
              <a:gd name="connsiteY53" fmla="*/ 2696807 h 5810100"/>
              <a:gd name="connsiteX54" fmla="*/ 6976233 w 8636594"/>
              <a:gd name="connsiteY54" fmla="*/ 2045274 h 5810100"/>
              <a:gd name="connsiteX55" fmla="*/ 7086755 w 8636594"/>
              <a:gd name="connsiteY55" fmla="*/ 1872743 h 5810100"/>
              <a:gd name="connsiteX56" fmla="*/ 7170279 w 8636594"/>
              <a:gd name="connsiteY56" fmla="*/ 1744202 h 5810100"/>
              <a:gd name="connsiteX57" fmla="*/ 7226351 w 8636594"/>
              <a:gd name="connsiteY57" fmla="*/ 1659017 h 5810100"/>
              <a:gd name="connsiteX58" fmla="*/ 7282789 w 8636594"/>
              <a:gd name="connsiteY58" fmla="*/ 1574303 h 5810100"/>
              <a:gd name="connsiteX59" fmla="*/ 7339643 w 8636594"/>
              <a:gd name="connsiteY59" fmla="*/ 1490113 h 5810100"/>
              <a:gd name="connsiteX60" fmla="*/ 7396957 w 8636594"/>
              <a:gd name="connsiteY60" fmla="*/ 1406503 h 5810100"/>
              <a:gd name="connsiteX61" fmla="*/ 7454781 w 8636594"/>
              <a:gd name="connsiteY61" fmla="*/ 1323526 h 5810100"/>
              <a:gd name="connsiteX62" fmla="*/ 7513161 w 8636594"/>
              <a:gd name="connsiteY62" fmla="*/ 1241237 h 5810100"/>
              <a:gd name="connsiteX63" fmla="*/ 7572144 w 8636594"/>
              <a:gd name="connsiteY63" fmla="*/ 1159689 h 5810100"/>
              <a:gd name="connsiteX64" fmla="*/ 7601877 w 8636594"/>
              <a:gd name="connsiteY64" fmla="*/ 1119210 h 5810100"/>
              <a:gd name="connsiteX65" fmla="*/ 7631779 w 8636594"/>
              <a:gd name="connsiteY65" fmla="*/ 1078937 h 5810100"/>
              <a:gd name="connsiteX66" fmla="*/ 7661855 w 8636594"/>
              <a:gd name="connsiteY66" fmla="*/ 1038876 h 5810100"/>
              <a:gd name="connsiteX67" fmla="*/ 7692111 w 8636594"/>
              <a:gd name="connsiteY67" fmla="*/ 999035 h 5810100"/>
              <a:gd name="connsiteX68" fmla="*/ 7722554 w 8636594"/>
              <a:gd name="connsiteY68" fmla="*/ 959419 h 5810100"/>
              <a:gd name="connsiteX69" fmla="*/ 7753190 w 8636594"/>
              <a:gd name="connsiteY69" fmla="*/ 920037 h 5810100"/>
              <a:gd name="connsiteX70" fmla="*/ 7784023 w 8636594"/>
              <a:gd name="connsiteY70" fmla="*/ 880894 h 5810100"/>
              <a:gd name="connsiteX71" fmla="*/ 7815061 w 8636594"/>
              <a:gd name="connsiteY71" fmla="*/ 841997 h 5810100"/>
              <a:gd name="connsiteX72" fmla="*/ 7846308 w 8636594"/>
              <a:gd name="connsiteY72" fmla="*/ 803354 h 5810100"/>
              <a:gd name="connsiteX73" fmla="*/ 7877772 w 8636594"/>
              <a:gd name="connsiteY73" fmla="*/ 764970 h 5810100"/>
              <a:gd name="connsiteX74" fmla="*/ 7909458 w 8636594"/>
              <a:gd name="connsiteY74" fmla="*/ 726853 h 5810100"/>
              <a:gd name="connsiteX75" fmla="*/ 7941371 w 8636594"/>
              <a:gd name="connsiteY75" fmla="*/ 689010 h 5810100"/>
              <a:gd name="connsiteX76" fmla="*/ 7973518 w 8636594"/>
              <a:gd name="connsiteY76" fmla="*/ 651447 h 5810100"/>
              <a:gd name="connsiteX77" fmla="*/ 8005905 w 8636594"/>
              <a:gd name="connsiteY77" fmla="*/ 614171 h 5810100"/>
              <a:gd name="connsiteX78" fmla="*/ 8038538 w 8636594"/>
              <a:gd name="connsiteY78" fmla="*/ 577189 h 5810100"/>
              <a:gd name="connsiteX79" fmla="*/ 8071421 w 8636594"/>
              <a:gd name="connsiteY79" fmla="*/ 540507 h 5810100"/>
              <a:gd name="connsiteX80" fmla="*/ 8104563 w 8636594"/>
              <a:gd name="connsiteY80" fmla="*/ 504132 h 5810100"/>
              <a:gd name="connsiteX81" fmla="*/ 8137967 w 8636594"/>
              <a:gd name="connsiteY81" fmla="*/ 468072 h 5810100"/>
              <a:gd name="connsiteX82" fmla="*/ 8171641 w 8636594"/>
              <a:gd name="connsiteY82" fmla="*/ 432332 h 5810100"/>
              <a:gd name="connsiteX83" fmla="*/ 8205590 w 8636594"/>
              <a:gd name="connsiteY83" fmla="*/ 396920 h 5810100"/>
              <a:gd name="connsiteX84" fmla="*/ 8239820 w 8636594"/>
              <a:gd name="connsiteY84" fmla="*/ 361843 h 5810100"/>
              <a:gd name="connsiteX85" fmla="*/ 8274337 w 8636594"/>
              <a:gd name="connsiteY85" fmla="*/ 327107 h 5810100"/>
              <a:gd name="connsiteX86" fmla="*/ 8309147 w 8636594"/>
              <a:gd name="connsiteY86" fmla="*/ 292718 h 5810100"/>
              <a:gd name="connsiteX87" fmla="*/ 8344256 w 8636594"/>
              <a:gd name="connsiteY87" fmla="*/ 258685 h 5810100"/>
              <a:gd name="connsiteX88" fmla="*/ 8379669 w 8636594"/>
              <a:gd name="connsiteY88" fmla="*/ 225013 h 5810100"/>
              <a:gd name="connsiteX89" fmla="*/ 8415394 w 8636594"/>
              <a:gd name="connsiteY89" fmla="*/ 191709 h 5810100"/>
              <a:gd name="connsiteX90" fmla="*/ 8451434 w 8636594"/>
              <a:gd name="connsiteY90" fmla="*/ 158780 h 5810100"/>
              <a:gd name="connsiteX91" fmla="*/ 8487798 w 8636594"/>
              <a:gd name="connsiteY91" fmla="*/ 126233 h 5810100"/>
              <a:gd name="connsiteX92" fmla="*/ 8524489 w 8636594"/>
              <a:gd name="connsiteY92" fmla="*/ 94075 h 5810100"/>
              <a:gd name="connsiteX93" fmla="*/ 8561515 w 8636594"/>
              <a:gd name="connsiteY93" fmla="*/ 62312 h 5810100"/>
              <a:gd name="connsiteX94" fmla="*/ 8598881 w 8636594"/>
              <a:gd name="connsiteY94" fmla="*/ 30951 h 5810100"/>
              <a:gd name="connsiteX95" fmla="*/ 8636594 w 8636594"/>
              <a:gd name="connsiteY95" fmla="*/ 0 h 5810100"/>
              <a:gd name="connsiteX0" fmla="*/ 8636594 w 8636594"/>
              <a:gd name="connsiteY0" fmla="*/ 0 h 5783988"/>
              <a:gd name="connsiteX1" fmla="*/ 5293 w 8636594"/>
              <a:gd name="connsiteY1" fmla="*/ 0 h 5783988"/>
              <a:gd name="connsiteX2" fmla="*/ 0 w 8636594"/>
              <a:gd name="connsiteY2" fmla="*/ 5587843 h 5783988"/>
              <a:gd name="connsiteX3" fmla="*/ 4183061 w 8636594"/>
              <a:gd name="connsiteY3" fmla="*/ 5783988 h 5783988"/>
              <a:gd name="connsiteX4" fmla="*/ 4218791 w 8636594"/>
              <a:gd name="connsiteY4" fmla="*/ 5757591 h 5783988"/>
              <a:gd name="connsiteX5" fmla="*/ 4254129 w 8636594"/>
              <a:gd name="connsiteY5" fmla="*/ 5730912 h 5783988"/>
              <a:gd name="connsiteX6" fmla="*/ 4289081 w 8636594"/>
              <a:gd name="connsiteY6" fmla="*/ 5703955 h 5783988"/>
              <a:gd name="connsiteX7" fmla="*/ 4323654 w 8636594"/>
              <a:gd name="connsiteY7" fmla="*/ 5676722 h 5783988"/>
              <a:gd name="connsiteX8" fmla="*/ 4357854 w 8636594"/>
              <a:gd name="connsiteY8" fmla="*/ 5649218 h 5783988"/>
              <a:gd name="connsiteX9" fmla="*/ 4391688 w 8636594"/>
              <a:gd name="connsiteY9" fmla="*/ 5621446 h 5783988"/>
              <a:gd name="connsiteX10" fmla="*/ 4425162 w 8636594"/>
              <a:gd name="connsiteY10" fmla="*/ 5593409 h 5783988"/>
              <a:gd name="connsiteX11" fmla="*/ 4458281 w 8636594"/>
              <a:gd name="connsiteY11" fmla="*/ 5565111 h 5783988"/>
              <a:gd name="connsiteX12" fmla="*/ 4491053 w 8636594"/>
              <a:gd name="connsiteY12" fmla="*/ 5536556 h 5783988"/>
              <a:gd name="connsiteX13" fmla="*/ 4523484 w 8636594"/>
              <a:gd name="connsiteY13" fmla="*/ 5507747 h 5783988"/>
              <a:gd name="connsiteX14" fmla="*/ 4555580 w 8636594"/>
              <a:gd name="connsiteY14" fmla="*/ 5478687 h 5783988"/>
              <a:gd name="connsiteX15" fmla="*/ 4587347 w 8636594"/>
              <a:gd name="connsiteY15" fmla="*/ 5449380 h 5783988"/>
              <a:gd name="connsiteX16" fmla="*/ 4618793 w 8636594"/>
              <a:gd name="connsiteY16" fmla="*/ 5419830 h 5783988"/>
              <a:gd name="connsiteX17" fmla="*/ 4649922 w 8636594"/>
              <a:gd name="connsiteY17" fmla="*/ 5390040 h 5783988"/>
              <a:gd name="connsiteX18" fmla="*/ 4680742 w 8636594"/>
              <a:gd name="connsiteY18" fmla="*/ 5360014 h 5783988"/>
              <a:gd name="connsiteX19" fmla="*/ 4711259 w 8636594"/>
              <a:gd name="connsiteY19" fmla="*/ 5329755 h 5783988"/>
              <a:gd name="connsiteX20" fmla="*/ 4741478 w 8636594"/>
              <a:gd name="connsiteY20" fmla="*/ 5299266 h 5783988"/>
              <a:gd name="connsiteX21" fmla="*/ 4771408 w 8636594"/>
              <a:gd name="connsiteY21" fmla="*/ 5268551 h 5783988"/>
              <a:gd name="connsiteX22" fmla="*/ 4801053 w 8636594"/>
              <a:gd name="connsiteY22" fmla="*/ 5237614 h 5783988"/>
              <a:gd name="connsiteX23" fmla="*/ 4830420 w 8636594"/>
              <a:gd name="connsiteY23" fmla="*/ 5206458 h 5783988"/>
              <a:gd name="connsiteX24" fmla="*/ 4859516 w 8636594"/>
              <a:gd name="connsiteY24" fmla="*/ 5175087 h 5783988"/>
              <a:gd name="connsiteX25" fmla="*/ 4888347 w 8636594"/>
              <a:gd name="connsiteY25" fmla="*/ 5143504 h 5783988"/>
              <a:gd name="connsiteX26" fmla="*/ 4916919 w 8636594"/>
              <a:gd name="connsiteY26" fmla="*/ 5111713 h 5783988"/>
              <a:gd name="connsiteX27" fmla="*/ 4945238 w 8636594"/>
              <a:gd name="connsiteY27" fmla="*/ 5079717 h 5783988"/>
              <a:gd name="connsiteX28" fmla="*/ 4973311 w 8636594"/>
              <a:gd name="connsiteY28" fmla="*/ 5047519 h 5783988"/>
              <a:gd name="connsiteX29" fmla="*/ 5001145 w 8636594"/>
              <a:gd name="connsiteY29" fmla="*/ 5015124 h 5783988"/>
              <a:gd name="connsiteX30" fmla="*/ 5028745 w 8636594"/>
              <a:gd name="connsiteY30" fmla="*/ 4982535 h 5783988"/>
              <a:gd name="connsiteX31" fmla="*/ 5056117 w 8636594"/>
              <a:gd name="connsiteY31" fmla="*/ 4949755 h 5783988"/>
              <a:gd name="connsiteX32" fmla="*/ 5083269 w 8636594"/>
              <a:gd name="connsiteY32" fmla="*/ 4916787 h 5783988"/>
              <a:gd name="connsiteX33" fmla="*/ 5110207 w 8636594"/>
              <a:gd name="connsiteY33" fmla="*/ 4883636 h 5783988"/>
              <a:gd name="connsiteX34" fmla="*/ 5136937 w 8636594"/>
              <a:gd name="connsiteY34" fmla="*/ 4850305 h 5783988"/>
              <a:gd name="connsiteX35" fmla="*/ 5163464 w 8636594"/>
              <a:gd name="connsiteY35" fmla="*/ 4816797 h 5783988"/>
              <a:gd name="connsiteX36" fmla="*/ 5215940 w 8636594"/>
              <a:gd name="connsiteY36" fmla="*/ 4749265 h 5783988"/>
              <a:gd name="connsiteX37" fmla="*/ 5267684 w 8636594"/>
              <a:gd name="connsiteY37" fmla="*/ 4681068 h 5783988"/>
              <a:gd name="connsiteX38" fmla="*/ 5318748 w 8636594"/>
              <a:gd name="connsiteY38" fmla="*/ 4612234 h 5783988"/>
              <a:gd name="connsiteX39" fmla="*/ 5369182 w 8636594"/>
              <a:gd name="connsiteY39" fmla="*/ 4542793 h 5783988"/>
              <a:gd name="connsiteX40" fmla="*/ 5419038 w 8636594"/>
              <a:gd name="connsiteY40" fmla="*/ 4472771 h 5783988"/>
              <a:gd name="connsiteX41" fmla="*/ 5468365 w 8636594"/>
              <a:gd name="connsiteY41" fmla="*/ 4402196 h 5783988"/>
              <a:gd name="connsiteX42" fmla="*/ 5517215 w 8636594"/>
              <a:gd name="connsiteY42" fmla="*/ 4331098 h 5783988"/>
              <a:gd name="connsiteX43" fmla="*/ 5565637 w 8636594"/>
              <a:gd name="connsiteY43" fmla="*/ 4259503 h 5783988"/>
              <a:gd name="connsiteX44" fmla="*/ 5613684 w 8636594"/>
              <a:gd name="connsiteY44" fmla="*/ 4187441 h 5783988"/>
              <a:gd name="connsiteX45" fmla="*/ 5685160 w 8636594"/>
              <a:gd name="connsiteY45" fmla="*/ 4078531 h 5783988"/>
              <a:gd name="connsiteX46" fmla="*/ 5756074 w 8636594"/>
              <a:gd name="connsiteY46" fmla="*/ 3968727 h 5783988"/>
              <a:gd name="connsiteX47" fmla="*/ 5873483 w 8636594"/>
              <a:gd name="connsiteY47" fmla="*/ 3783989 h 5783988"/>
              <a:gd name="connsiteX48" fmla="*/ 6203209 w 8636594"/>
              <a:gd name="connsiteY48" fmla="*/ 3258640 h 5783988"/>
              <a:gd name="connsiteX49" fmla="*/ 6299430 w 8636594"/>
              <a:gd name="connsiteY49" fmla="*/ 3107321 h 5783988"/>
              <a:gd name="connsiteX50" fmla="*/ 6372650 w 8636594"/>
              <a:gd name="connsiteY50" fmla="*/ 2993735 h 5783988"/>
              <a:gd name="connsiteX51" fmla="*/ 6453197 w 8636594"/>
              <a:gd name="connsiteY51" fmla="*/ 2869788 h 5783988"/>
              <a:gd name="connsiteX52" fmla="*/ 6564167 w 8636594"/>
              <a:gd name="connsiteY52" fmla="*/ 2696807 h 5783988"/>
              <a:gd name="connsiteX53" fmla="*/ 6976233 w 8636594"/>
              <a:gd name="connsiteY53" fmla="*/ 2045274 h 5783988"/>
              <a:gd name="connsiteX54" fmla="*/ 7086755 w 8636594"/>
              <a:gd name="connsiteY54" fmla="*/ 1872743 h 5783988"/>
              <a:gd name="connsiteX55" fmla="*/ 7170279 w 8636594"/>
              <a:gd name="connsiteY55" fmla="*/ 1744202 h 5783988"/>
              <a:gd name="connsiteX56" fmla="*/ 7226351 w 8636594"/>
              <a:gd name="connsiteY56" fmla="*/ 1659017 h 5783988"/>
              <a:gd name="connsiteX57" fmla="*/ 7282789 w 8636594"/>
              <a:gd name="connsiteY57" fmla="*/ 1574303 h 5783988"/>
              <a:gd name="connsiteX58" fmla="*/ 7339643 w 8636594"/>
              <a:gd name="connsiteY58" fmla="*/ 1490113 h 5783988"/>
              <a:gd name="connsiteX59" fmla="*/ 7396957 w 8636594"/>
              <a:gd name="connsiteY59" fmla="*/ 1406503 h 5783988"/>
              <a:gd name="connsiteX60" fmla="*/ 7454781 w 8636594"/>
              <a:gd name="connsiteY60" fmla="*/ 1323526 h 5783988"/>
              <a:gd name="connsiteX61" fmla="*/ 7513161 w 8636594"/>
              <a:gd name="connsiteY61" fmla="*/ 1241237 h 5783988"/>
              <a:gd name="connsiteX62" fmla="*/ 7572144 w 8636594"/>
              <a:gd name="connsiteY62" fmla="*/ 1159689 h 5783988"/>
              <a:gd name="connsiteX63" fmla="*/ 7601877 w 8636594"/>
              <a:gd name="connsiteY63" fmla="*/ 1119210 h 5783988"/>
              <a:gd name="connsiteX64" fmla="*/ 7631779 w 8636594"/>
              <a:gd name="connsiteY64" fmla="*/ 1078937 h 5783988"/>
              <a:gd name="connsiteX65" fmla="*/ 7661855 w 8636594"/>
              <a:gd name="connsiteY65" fmla="*/ 1038876 h 5783988"/>
              <a:gd name="connsiteX66" fmla="*/ 7692111 w 8636594"/>
              <a:gd name="connsiteY66" fmla="*/ 999035 h 5783988"/>
              <a:gd name="connsiteX67" fmla="*/ 7722554 w 8636594"/>
              <a:gd name="connsiteY67" fmla="*/ 959419 h 5783988"/>
              <a:gd name="connsiteX68" fmla="*/ 7753190 w 8636594"/>
              <a:gd name="connsiteY68" fmla="*/ 920037 h 5783988"/>
              <a:gd name="connsiteX69" fmla="*/ 7784023 w 8636594"/>
              <a:gd name="connsiteY69" fmla="*/ 880894 h 5783988"/>
              <a:gd name="connsiteX70" fmla="*/ 7815061 w 8636594"/>
              <a:gd name="connsiteY70" fmla="*/ 841997 h 5783988"/>
              <a:gd name="connsiteX71" fmla="*/ 7846308 w 8636594"/>
              <a:gd name="connsiteY71" fmla="*/ 803354 h 5783988"/>
              <a:gd name="connsiteX72" fmla="*/ 7877772 w 8636594"/>
              <a:gd name="connsiteY72" fmla="*/ 764970 h 5783988"/>
              <a:gd name="connsiteX73" fmla="*/ 7909458 w 8636594"/>
              <a:gd name="connsiteY73" fmla="*/ 726853 h 5783988"/>
              <a:gd name="connsiteX74" fmla="*/ 7941371 w 8636594"/>
              <a:gd name="connsiteY74" fmla="*/ 689010 h 5783988"/>
              <a:gd name="connsiteX75" fmla="*/ 7973518 w 8636594"/>
              <a:gd name="connsiteY75" fmla="*/ 651447 h 5783988"/>
              <a:gd name="connsiteX76" fmla="*/ 8005905 w 8636594"/>
              <a:gd name="connsiteY76" fmla="*/ 614171 h 5783988"/>
              <a:gd name="connsiteX77" fmla="*/ 8038538 w 8636594"/>
              <a:gd name="connsiteY77" fmla="*/ 577189 h 5783988"/>
              <a:gd name="connsiteX78" fmla="*/ 8071421 w 8636594"/>
              <a:gd name="connsiteY78" fmla="*/ 540507 h 5783988"/>
              <a:gd name="connsiteX79" fmla="*/ 8104563 w 8636594"/>
              <a:gd name="connsiteY79" fmla="*/ 504132 h 5783988"/>
              <a:gd name="connsiteX80" fmla="*/ 8137967 w 8636594"/>
              <a:gd name="connsiteY80" fmla="*/ 468072 h 5783988"/>
              <a:gd name="connsiteX81" fmla="*/ 8171641 w 8636594"/>
              <a:gd name="connsiteY81" fmla="*/ 432332 h 5783988"/>
              <a:gd name="connsiteX82" fmla="*/ 8205590 w 8636594"/>
              <a:gd name="connsiteY82" fmla="*/ 396920 h 5783988"/>
              <a:gd name="connsiteX83" fmla="*/ 8239820 w 8636594"/>
              <a:gd name="connsiteY83" fmla="*/ 361843 h 5783988"/>
              <a:gd name="connsiteX84" fmla="*/ 8274337 w 8636594"/>
              <a:gd name="connsiteY84" fmla="*/ 327107 h 5783988"/>
              <a:gd name="connsiteX85" fmla="*/ 8309147 w 8636594"/>
              <a:gd name="connsiteY85" fmla="*/ 292718 h 5783988"/>
              <a:gd name="connsiteX86" fmla="*/ 8344256 w 8636594"/>
              <a:gd name="connsiteY86" fmla="*/ 258685 h 5783988"/>
              <a:gd name="connsiteX87" fmla="*/ 8379669 w 8636594"/>
              <a:gd name="connsiteY87" fmla="*/ 225013 h 5783988"/>
              <a:gd name="connsiteX88" fmla="*/ 8415394 w 8636594"/>
              <a:gd name="connsiteY88" fmla="*/ 191709 h 5783988"/>
              <a:gd name="connsiteX89" fmla="*/ 8451434 w 8636594"/>
              <a:gd name="connsiteY89" fmla="*/ 158780 h 5783988"/>
              <a:gd name="connsiteX90" fmla="*/ 8487798 w 8636594"/>
              <a:gd name="connsiteY90" fmla="*/ 126233 h 5783988"/>
              <a:gd name="connsiteX91" fmla="*/ 8524489 w 8636594"/>
              <a:gd name="connsiteY91" fmla="*/ 94075 h 5783988"/>
              <a:gd name="connsiteX92" fmla="*/ 8561515 w 8636594"/>
              <a:gd name="connsiteY92" fmla="*/ 62312 h 5783988"/>
              <a:gd name="connsiteX93" fmla="*/ 8598881 w 8636594"/>
              <a:gd name="connsiteY93" fmla="*/ 30951 h 5783988"/>
              <a:gd name="connsiteX94" fmla="*/ 8636594 w 8636594"/>
              <a:gd name="connsiteY94" fmla="*/ 0 h 5783988"/>
              <a:gd name="connsiteX0" fmla="*/ 8636594 w 8636594"/>
              <a:gd name="connsiteY0" fmla="*/ 0 h 5757591"/>
              <a:gd name="connsiteX1" fmla="*/ 5293 w 8636594"/>
              <a:gd name="connsiteY1" fmla="*/ 0 h 5757591"/>
              <a:gd name="connsiteX2" fmla="*/ 0 w 8636594"/>
              <a:gd name="connsiteY2" fmla="*/ 5587843 h 5757591"/>
              <a:gd name="connsiteX3" fmla="*/ 4218791 w 8636594"/>
              <a:gd name="connsiteY3" fmla="*/ 5757591 h 5757591"/>
              <a:gd name="connsiteX4" fmla="*/ 4254129 w 8636594"/>
              <a:gd name="connsiteY4" fmla="*/ 5730912 h 5757591"/>
              <a:gd name="connsiteX5" fmla="*/ 4289081 w 8636594"/>
              <a:gd name="connsiteY5" fmla="*/ 5703955 h 5757591"/>
              <a:gd name="connsiteX6" fmla="*/ 4323654 w 8636594"/>
              <a:gd name="connsiteY6" fmla="*/ 5676722 h 5757591"/>
              <a:gd name="connsiteX7" fmla="*/ 4357854 w 8636594"/>
              <a:gd name="connsiteY7" fmla="*/ 5649218 h 5757591"/>
              <a:gd name="connsiteX8" fmla="*/ 4391688 w 8636594"/>
              <a:gd name="connsiteY8" fmla="*/ 5621446 h 5757591"/>
              <a:gd name="connsiteX9" fmla="*/ 4425162 w 8636594"/>
              <a:gd name="connsiteY9" fmla="*/ 5593409 h 5757591"/>
              <a:gd name="connsiteX10" fmla="*/ 4458281 w 8636594"/>
              <a:gd name="connsiteY10" fmla="*/ 5565111 h 5757591"/>
              <a:gd name="connsiteX11" fmla="*/ 4491053 w 8636594"/>
              <a:gd name="connsiteY11" fmla="*/ 5536556 h 5757591"/>
              <a:gd name="connsiteX12" fmla="*/ 4523484 w 8636594"/>
              <a:gd name="connsiteY12" fmla="*/ 5507747 h 5757591"/>
              <a:gd name="connsiteX13" fmla="*/ 4555580 w 8636594"/>
              <a:gd name="connsiteY13" fmla="*/ 5478687 h 5757591"/>
              <a:gd name="connsiteX14" fmla="*/ 4587347 w 8636594"/>
              <a:gd name="connsiteY14" fmla="*/ 5449380 h 5757591"/>
              <a:gd name="connsiteX15" fmla="*/ 4618793 w 8636594"/>
              <a:gd name="connsiteY15" fmla="*/ 5419830 h 5757591"/>
              <a:gd name="connsiteX16" fmla="*/ 4649922 w 8636594"/>
              <a:gd name="connsiteY16" fmla="*/ 5390040 h 5757591"/>
              <a:gd name="connsiteX17" fmla="*/ 4680742 w 8636594"/>
              <a:gd name="connsiteY17" fmla="*/ 5360014 h 5757591"/>
              <a:gd name="connsiteX18" fmla="*/ 4711259 w 8636594"/>
              <a:gd name="connsiteY18" fmla="*/ 5329755 h 5757591"/>
              <a:gd name="connsiteX19" fmla="*/ 4741478 w 8636594"/>
              <a:gd name="connsiteY19" fmla="*/ 5299266 h 5757591"/>
              <a:gd name="connsiteX20" fmla="*/ 4771408 w 8636594"/>
              <a:gd name="connsiteY20" fmla="*/ 5268551 h 5757591"/>
              <a:gd name="connsiteX21" fmla="*/ 4801053 w 8636594"/>
              <a:gd name="connsiteY21" fmla="*/ 5237614 h 5757591"/>
              <a:gd name="connsiteX22" fmla="*/ 4830420 w 8636594"/>
              <a:gd name="connsiteY22" fmla="*/ 5206458 h 5757591"/>
              <a:gd name="connsiteX23" fmla="*/ 4859516 w 8636594"/>
              <a:gd name="connsiteY23" fmla="*/ 5175087 h 5757591"/>
              <a:gd name="connsiteX24" fmla="*/ 4888347 w 8636594"/>
              <a:gd name="connsiteY24" fmla="*/ 5143504 h 5757591"/>
              <a:gd name="connsiteX25" fmla="*/ 4916919 w 8636594"/>
              <a:gd name="connsiteY25" fmla="*/ 5111713 h 5757591"/>
              <a:gd name="connsiteX26" fmla="*/ 4945238 w 8636594"/>
              <a:gd name="connsiteY26" fmla="*/ 5079717 h 5757591"/>
              <a:gd name="connsiteX27" fmla="*/ 4973311 w 8636594"/>
              <a:gd name="connsiteY27" fmla="*/ 5047519 h 5757591"/>
              <a:gd name="connsiteX28" fmla="*/ 5001145 w 8636594"/>
              <a:gd name="connsiteY28" fmla="*/ 5015124 h 5757591"/>
              <a:gd name="connsiteX29" fmla="*/ 5028745 w 8636594"/>
              <a:gd name="connsiteY29" fmla="*/ 4982535 h 5757591"/>
              <a:gd name="connsiteX30" fmla="*/ 5056117 w 8636594"/>
              <a:gd name="connsiteY30" fmla="*/ 4949755 h 5757591"/>
              <a:gd name="connsiteX31" fmla="*/ 5083269 w 8636594"/>
              <a:gd name="connsiteY31" fmla="*/ 4916787 h 5757591"/>
              <a:gd name="connsiteX32" fmla="*/ 5110207 w 8636594"/>
              <a:gd name="connsiteY32" fmla="*/ 4883636 h 5757591"/>
              <a:gd name="connsiteX33" fmla="*/ 5136937 w 8636594"/>
              <a:gd name="connsiteY33" fmla="*/ 4850305 h 5757591"/>
              <a:gd name="connsiteX34" fmla="*/ 5163464 w 8636594"/>
              <a:gd name="connsiteY34" fmla="*/ 4816797 h 5757591"/>
              <a:gd name="connsiteX35" fmla="*/ 5215940 w 8636594"/>
              <a:gd name="connsiteY35" fmla="*/ 4749265 h 5757591"/>
              <a:gd name="connsiteX36" fmla="*/ 5267684 w 8636594"/>
              <a:gd name="connsiteY36" fmla="*/ 4681068 h 5757591"/>
              <a:gd name="connsiteX37" fmla="*/ 5318748 w 8636594"/>
              <a:gd name="connsiteY37" fmla="*/ 4612234 h 5757591"/>
              <a:gd name="connsiteX38" fmla="*/ 5369182 w 8636594"/>
              <a:gd name="connsiteY38" fmla="*/ 4542793 h 5757591"/>
              <a:gd name="connsiteX39" fmla="*/ 5419038 w 8636594"/>
              <a:gd name="connsiteY39" fmla="*/ 4472771 h 5757591"/>
              <a:gd name="connsiteX40" fmla="*/ 5468365 w 8636594"/>
              <a:gd name="connsiteY40" fmla="*/ 4402196 h 5757591"/>
              <a:gd name="connsiteX41" fmla="*/ 5517215 w 8636594"/>
              <a:gd name="connsiteY41" fmla="*/ 4331098 h 5757591"/>
              <a:gd name="connsiteX42" fmla="*/ 5565637 w 8636594"/>
              <a:gd name="connsiteY42" fmla="*/ 4259503 h 5757591"/>
              <a:gd name="connsiteX43" fmla="*/ 5613684 w 8636594"/>
              <a:gd name="connsiteY43" fmla="*/ 4187441 h 5757591"/>
              <a:gd name="connsiteX44" fmla="*/ 5685160 w 8636594"/>
              <a:gd name="connsiteY44" fmla="*/ 4078531 h 5757591"/>
              <a:gd name="connsiteX45" fmla="*/ 5756074 w 8636594"/>
              <a:gd name="connsiteY45" fmla="*/ 3968727 h 5757591"/>
              <a:gd name="connsiteX46" fmla="*/ 5873483 w 8636594"/>
              <a:gd name="connsiteY46" fmla="*/ 3783989 h 5757591"/>
              <a:gd name="connsiteX47" fmla="*/ 6203209 w 8636594"/>
              <a:gd name="connsiteY47" fmla="*/ 3258640 h 5757591"/>
              <a:gd name="connsiteX48" fmla="*/ 6299430 w 8636594"/>
              <a:gd name="connsiteY48" fmla="*/ 3107321 h 5757591"/>
              <a:gd name="connsiteX49" fmla="*/ 6372650 w 8636594"/>
              <a:gd name="connsiteY49" fmla="*/ 2993735 h 5757591"/>
              <a:gd name="connsiteX50" fmla="*/ 6453197 w 8636594"/>
              <a:gd name="connsiteY50" fmla="*/ 2869788 h 5757591"/>
              <a:gd name="connsiteX51" fmla="*/ 6564167 w 8636594"/>
              <a:gd name="connsiteY51" fmla="*/ 2696807 h 5757591"/>
              <a:gd name="connsiteX52" fmla="*/ 6976233 w 8636594"/>
              <a:gd name="connsiteY52" fmla="*/ 2045274 h 5757591"/>
              <a:gd name="connsiteX53" fmla="*/ 7086755 w 8636594"/>
              <a:gd name="connsiteY53" fmla="*/ 1872743 h 5757591"/>
              <a:gd name="connsiteX54" fmla="*/ 7170279 w 8636594"/>
              <a:gd name="connsiteY54" fmla="*/ 1744202 h 5757591"/>
              <a:gd name="connsiteX55" fmla="*/ 7226351 w 8636594"/>
              <a:gd name="connsiteY55" fmla="*/ 1659017 h 5757591"/>
              <a:gd name="connsiteX56" fmla="*/ 7282789 w 8636594"/>
              <a:gd name="connsiteY56" fmla="*/ 1574303 h 5757591"/>
              <a:gd name="connsiteX57" fmla="*/ 7339643 w 8636594"/>
              <a:gd name="connsiteY57" fmla="*/ 1490113 h 5757591"/>
              <a:gd name="connsiteX58" fmla="*/ 7396957 w 8636594"/>
              <a:gd name="connsiteY58" fmla="*/ 1406503 h 5757591"/>
              <a:gd name="connsiteX59" fmla="*/ 7454781 w 8636594"/>
              <a:gd name="connsiteY59" fmla="*/ 1323526 h 5757591"/>
              <a:gd name="connsiteX60" fmla="*/ 7513161 w 8636594"/>
              <a:gd name="connsiteY60" fmla="*/ 1241237 h 5757591"/>
              <a:gd name="connsiteX61" fmla="*/ 7572144 w 8636594"/>
              <a:gd name="connsiteY61" fmla="*/ 1159689 h 5757591"/>
              <a:gd name="connsiteX62" fmla="*/ 7601877 w 8636594"/>
              <a:gd name="connsiteY62" fmla="*/ 1119210 h 5757591"/>
              <a:gd name="connsiteX63" fmla="*/ 7631779 w 8636594"/>
              <a:gd name="connsiteY63" fmla="*/ 1078937 h 5757591"/>
              <a:gd name="connsiteX64" fmla="*/ 7661855 w 8636594"/>
              <a:gd name="connsiteY64" fmla="*/ 1038876 h 5757591"/>
              <a:gd name="connsiteX65" fmla="*/ 7692111 w 8636594"/>
              <a:gd name="connsiteY65" fmla="*/ 999035 h 5757591"/>
              <a:gd name="connsiteX66" fmla="*/ 7722554 w 8636594"/>
              <a:gd name="connsiteY66" fmla="*/ 959419 h 5757591"/>
              <a:gd name="connsiteX67" fmla="*/ 7753190 w 8636594"/>
              <a:gd name="connsiteY67" fmla="*/ 920037 h 5757591"/>
              <a:gd name="connsiteX68" fmla="*/ 7784023 w 8636594"/>
              <a:gd name="connsiteY68" fmla="*/ 880894 h 5757591"/>
              <a:gd name="connsiteX69" fmla="*/ 7815061 w 8636594"/>
              <a:gd name="connsiteY69" fmla="*/ 841997 h 5757591"/>
              <a:gd name="connsiteX70" fmla="*/ 7846308 w 8636594"/>
              <a:gd name="connsiteY70" fmla="*/ 803354 h 5757591"/>
              <a:gd name="connsiteX71" fmla="*/ 7877772 w 8636594"/>
              <a:gd name="connsiteY71" fmla="*/ 764970 h 5757591"/>
              <a:gd name="connsiteX72" fmla="*/ 7909458 w 8636594"/>
              <a:gd name="connsiteY72" fmla="*/ 726853 h 5757591"/>
              <a:gd name="connsiteX73" fmla="*/ 7941371 w 8636594"/>
              <a:gd name="connsiteY73" fmla="*/ 689010 h 5757591"/>
              <a:gd name="connsiteX74" fmla="*/ 7973518 w 8636594"/>
              <a:gd name="connsiteY74" fmla="*/ 651447 h 5757591"/>
              <a:gd name="connsiteX75" fmla="*/ 8005905 w 8636594"/>
              <a:gd name="connsiteY75" fmla="*/ 614171 h 5757591"/>
              <a:gd name="connsiteX76" fmla="*/ 8038538 w 8636594"/>
              <a:gd name="connsiteY76" fmla="*/ 577189 h 5757591"/>
              <a:gd name="connsiteX77" fmla="*/ 8071421 w 8636594"/>
              <a:gd name="connsiteY77" fmla="*/ 540507 h 5757591"/>
              <a:gd name="connsiteX78" fmla="*/ 8104563 w 8636594"/>
              <a:gd name="connsiteY78" fmla="*/ 504132 h 5757591"/>
              <a:gd name="connsiteX79" fmla="*/ 8137967 w 8636594"/>
              <a:gd name="connsiteY79" fmla="*/ 468072 h 5757591"/>
              <a:gd name="connsiteX80" fmla="*/ 8171641 w 8636594"/>
              <a:gd name="connsiteY80" fmla="*/ 432332 h 5757591"/>
              <a:gd name="connsiteX81" fmla="*/ 8205590 w 8636594"/>
              <a:gd name="connsiteY81" fmla="*/ 396920 h 5757591"/>
              <a:gd name="connsiteX82" fmla="*/ 8239820 w 8636594"/>
              <a:gd name="connsiteY82" fmla="*/ 361843 h 5757591"/>
              <a:gd name="connsiteX83" fmla="*/ 8274337 w 8636594"/>
              <a:gd name="connsiteY83" fmla="*/ 327107 h 5757591"/>
              <a:gd name="connsiteX84" fmla="*/ 8309147 w 8636594"/>
              <a:gd name="connsiteY84" fmla="*/ 292718 h 5757591"/>
              <a:gd name="connsiteX85" fmla="*/ 8344256 w 8636594"/>
              <a:gd name="connsiteY85" fmla="*/ 258685 h 5757591"/>
              <a:gd name="connsiteX86" fmla="*/ 8379669 w 8636594"/>
              <a:gd name="connsiteY86" fmla="*/ 225013 h 5757591"/>
              <a:gd name="connsiteX87" fmla="*/ 8415394 w 8636594"/>
              <a:gd name="connsiteY87" fmla="*/ 191709 h 5757591"/>
              <a:gd name="connsiteX88" fmla="*/ 8451434 w 8636594"/>
              <a:gd name="connsiteY88" fmla="*/ 158780 h 5757591"/>
              <a:gd name="connsiteX89" fmla="*/ 8487798 w 8636594"/>
              <a:gd name="connsiteY89" fmla="*/ 126233 h 5757591"/>
              <a:gd name="connsiteX90" fmla="*/ 8524489 w 8636594"/>
              <a:gd name="connsiteY90" fmla="*/ 94075 h 5757591"/>
              <a:gd name="connsiteX91" fmla="*/ 8561515 w 8636594"/>
              <a:gd name="connsiteY91" fmla="*/ 62312 h 5757591"/>
              <a:gd name="connsiteX92" fmla="*/ 8598881 w 8636594"/>
              <a:gd name="connsiteY92" fmla="*/ 30951 h 5757591"/>
              <a:gd name="connsiteX93" fmla="*/ 8636594 w 8636594"/>
              <a:gd name="connsiteY93" fmla="*/ 0 h 5757591"/>
              <a:gd name="connsiteX0" fmla="*/ 8636594 w 8636594"/>
              <a:gd name="connsiteY0" fmla="*/ 0 h 5730912"/>
              <a:gd name="connsiteX1" fmla="*/ 5293 w 8636594"/>
              <a:gd name="connsiteY1" fmla="*/ 0 h 5730912"/>
              <a:gd name="connsiteX2" fmla="*/ 0 w 8636594"/>
              <a:gd name="connsiteY2" fmla="*/ 5587843 h 5730912"/>
              <a:gd name="connsiteX3" fmla="*/ 4254129 w 8636594"/>
              <a:gd name="connsiteY3" fmla="*/ 5730912 h 5730912"/>
              <a:gd name="connsiteX4" fmla="*/ 4289081 w 8636594"/>
              <a:gd name="connsiteY4" fmla="*/ 5703955 h 5730912"/>
              <a:gd name="connsiteX5" fmla="*/ 4323654 w 8636594"/>
              <a:gd name="connsiteY5" fmla="*/ 5676722 h 5730912"/>
              <a:gd name="connsiteX6" fmla="*/ 4357854 w 8636594"/>
              <a:gd name="connsiteY6" fmla="*/ 5649218 h 5730912"/>
              <a:gd name="connsiteX7" fmla="*/ 4391688 w 8636594"/>
              <a:gd name="connsiteY7" fmla="*/ 5621446 h 5730912"/>
              <a:gd name="connsiteX8" fmla="*/ 4425162 w 8636594"/>
              <a:gd name="connsiteY8" fmla="*/ 5593409 h 5730912"/>
              <a:gd name="connsiteX9" fmla="*/ 4458281 w 8636594"/>
              <a:gd name="connsiteY9" fmla="*/ 5565111 h 5730912"/>
              <a:gd name="connsiteX10" fmla="*/ 4491053 w 8636594"/>
              <a:gd name="connsiteY10" fmla="*/ 5536556 h 5730912"/>
              <a:gd name="connsiteX11" fmla="*/ 4523484 w 8636594"/>
              <a:gd name="connsiteY11" fmla="*/ 5507747 h 5730912"/>
              <a:gd name="connsiteX12" fmla="*/ 4555580 w 8636594"/>
              <a:gd name="connsiteY12" fmla="*/ 5478687 h 5730912"/>
              <a:gd name="connsiteX13" fmla="*/ 4587347 w 8636594"/>
              <a:gd name="connsiteY13" fmla="*/ 5449380 h 5730912"/>
              <a:gd name="connsiteX14" fmla="*/ 4618793 w 8636594"/>
              <a:gd name="connsiteY14" fmla="*/ 5419830 h 5730912"/>
              <a:gd name="connsiteX15" fmla="*/ 4649922 w 8636594"/>
              <a:gd name="connsiteY15" fmla="*/ 5390040 h 5730912"/>
              <a:gd name="connsiteX16" fmla="*/ 4680742 w 8636594"/>
              <a:gd name="connsiteY16" fmla="*/ 5360014 h 5730912"/>
              <a:gd name="connsiteX17" fmla="*/ 4711259 w 8636594"/>
              <a:gd name="connsiteY17" fmla="*/ 5329755 h 5730912"/>
              <a:gd name="connsiteX18" fmla="*/ 4741478 w 8636594"/>
              <a:gd name="connsiteY18" fmla="*/ 5299266 h 5730912"/>
              <a:gd name="connsiteX19" fmla="*/ 4771408 w 8636594"/>
              <a:gd name="connsiteY19" fmla="*/ 5268551 h 5730912"/>
              <a:gd name="connsiteX20" fmla="*/ 4801053 w 8636594"/>
              <a:gd name="connsiteY20" fmla="*/ 5237614 h 5730912"/>
              <a:gd name="connsiteX21" fmla="*/ 4830420 w 8636594"/>
              <a:gd name="connsiteY21" fmla="*/ 5206458 h 5730912"/>
              <a:gd name="connsiteX22" fmla="*/ 4859516 w 8636594"/>
              <a:gd name="connsiteY22" fmla="*/ 5175087 h 5730912"/>
              <a:gd name="connsiteX23" fmla="*/ 4888347 w 8636594"/>
              <a:gd name="connsiteY23" fmla="*/ 5143504 h 5730912"/>
              <a:gd name="connsiteX24" fmla="*/ 4916919 w 8636594"/>
              <a:gd name="connsiteY24" fmla="*/ 5111713 h 5730912"/>
              <a:gd name="connsiteX25" fmla="*/ 4945238 w 8636594"/>
              <a:gd name="connsiteY25" fmla="*/ 5079717 h 5730912"/>
              <a:gd name="connsiteX26" fmla="*/ 4973311 w 8636594"/>
              <a:gd name="connsiteY26" fmla="*/ 5047519 h 5730912"/>
              <a:gd name="connsiteX27" fmla="*/ 5001145 w 8636594"/>
              <a:gd name="connsiteY27" fmla="*/ 5015124 h 5730912"/>
              <a:gd name="connsiteX28" fmla="*/ 5028745 w 8636594"/>
              <a:gd name="connsiteY28" fmla="*/ 4982535 h 5730912"/>
              <a:gd name="connsiteX29" fmla="*/ 5056117 w 8636594"/>
              <a:gd name="connsiteY29" fmla="*/ 4949755 h 5730912"/>
              <a:gd name="connsiteX30" fmla="*/ 5083269 w 8636594"/>
              <a:gd name="connsiteY30" fmla="*/ 4916787 h 5730912"/>
              <a:gd name="connsiteX31" fmla="*/ 5110207 w 8636594"/>
              <a:gd name="connsiteY31" fmla="*/ 4883636 h 5730912"/>
              <a:gd name="connsiteX32" fmla="*/ 5136937 w 8636594"/>
              <a:gd name="connsiteY32" fmla="*/ 4850305 h 5730912"/>
              <a:gd name="connsiteX33" fmla="*/ 5163464 w 8636594"/>
              <a:gd name="connsiteY33" fmla="*/ 4816797 h 5730912"/>
              <a:gd name="connsiteX34" fmla="*/ 5215940 w 8636594"/>
              <a:gd name="connsiteY34" fmla="*/ 4749265 h 5730912"/>
              <a:gd name="connsiteX35" fmla="*/ 5267684 w 8636594"/>
              <a:gd name="connsiteY35" fmla="*/ 4681068 h 5730912"/>
              <a:gd name="connsiteX36" fmla="*/ 5318748 w 8636594"/>
              <a:gd name="connsiteY36" fmla="*/ 4612234 h 5730912"/>
              <a:gd name="connsiteX37" fmla="*/ 5369182 w 8636594"/>
              <a:gd name="connsiteY37" fmla="*/ 4542793 h 5730912"/>
              <a:gd name="connsiteX38" fmla="*/ 5419038 w 8636594"/>
              <a:gd name="connsiteY38" fmla="*/ 4472771 h 5730912"/>
              <a:gd name="connsiteX39" fmla="*/ 5468365 w 8636594"/>
              <a:gd name="connsiteY39" fmla="*/ 4402196 h 5730912"/>
              <a:gd name="connsiteX40" fmla="*/ 5517215 w 8636594"/>
              <a:gd name="connsiteY40" fmla="*/ 4331098 h 5730912"/>
              <a:gd name="connsiteX41" fmla="*/ 5565637 w 8636594"/>
              <a:gd name="connsiteY41" fmla="*/ 4259503 h 5730912"/>
              <a:gd name="connsiteX42" fmla="*/ 5613684 w 8636594"/>
              <a:gd name="connsiteY42" fmla="*/ 4187441 h 5730912"/>
              <a:gd name="connsiteX43" fmla="*/ 5685160 w 8636594"/>
              <a:gd name="connsiteY43" fmla="*/ 4078531 h 5730912"/>
              <a:gd name="connsiteX44" fmla="*/ 5756074 w 8636594"/>
              <a:gd name="connsiteY44" fmla="*/ 3968727 h 5730912"/>
              <a:gd name="connsiteX45" fmla="*/ 5873483 w 8636594"/>
              <a:gd name="connsiteY45" fmla="*/ 3783989 h 5730912"/>
              <a:gd name="connsiteX46" fmla="*/ 6203209 w 8636594"/>
              <a:gd name="connsiteY46" fmla="*/ 3258640 h 5730912"/>
              <a:gd name="connsiteX47" fmla="*/ 6299430 w 8636594"/>
              <a:gd name="connsiteY47" fmla="*/ 3107321 h 5730912"/>
              <a:gd name="connsiteX48" fmla="*/ 6372650 w 8636594"/>
              <a:gd name="connsiteY48" fmla="*/ 2993735 h 5730912"/>
              <a:gd name="connsiteX49" fmla="*/ 6453197 w 8636594"/>
              <a:gd name="connsiteY49" fmla="*/ 2869788 h 5730912"/>
              <a:gd name="connsiteX50" fmla="*/ 6564167 w 8636594"/>
              <a:gd name="connsiteY50" fmla="*/ 2696807 h 5730912"/>
              <a:gd name="connsiteX51" fmla="*/ 6976233 w 8636594"/>
              <a:gd name="connsiteY51" fmla="*/ 2045274 h 5730912"/>
              <a:gd name="connsiteX52" fmla="*/ 7086755 w 8636594"/>
              <a:gd name="connsiteY52" fmla="*/ 1872743 h 5730912"/>
              <a:gd name="connsiteX53" fmla="*/ 7170279 w 8636594"/>
              <a:gd name="connsiteY53" fmla="*/ 1744202 h 5730912"/>
              <a:gd name="connsiteX54" fmla="*/ 7226351 w 8636594"/>
              <a:gd name="connsiteY54" fmla="*/ 1659017 h 5730912"/>
              <a:gd name="connsiteX55" fmla="*/ 7282789 w 8636594"/>
              <a:gd name="connsiteY55" fmla="*/ 1574303 h 5730912"/>
              <a:gd name="connsiteX56" fmla="*/ 7339643 w 8636594"/>
              <a:gd name="connsiteY56" fmla="*/ 1490113 h 5730912"/>
              <a:gd name="connsiteX57" fmla="*/ 7396957 w 8636594"/>
              <a:gd name="connsiteY57" fmla="*/ 1406503 h 5730912"/>
              <a:gd name="connsiteX58" fmla="*/ 7454781 w 8636594"/>
              <a:gd name="connsiteY58" fmla="*/ 1323526 h 5730912"/>
              <a:gd name="connsiteX59" fmla="*/ 7513161 w 8636594"/>
              <a:gd name="connsiteY59" fmla="*/ 1241237 h 5730912"/>
              <a:gd name="connsiteX60" fmla="*/ 7572144 w 8636594"/>
              <a:gd name="connsiteY60" fmla="*/ 1159689 h 5730912"/>
              <a:gd name="connsiteX61" fmla="*/ 7601877 w 8636594"/>
              <a:gd name="connsiteY61" fmla="*/ 1119210 h 5730912"/>
              <a:gd name="connsiteX62" fmla="*/ 7631779 w 8636594"/>
              <a:gd name="connsiteY62" fmla="*/ 1078937 h 5730912"/>
              <a:gd name="connsiteX63" fmla="*/ 7661855 w 8636594"/>
              <a:gd name="connsiteY63" fmla="*/ 1038876 h 5730912"/>
              <a:gd name="connsiteX64" fmla="*/ 7692111 w 8636594"/>
              <a:gd name="connsiteY64" fmla="*/ 999035 h 5730912"/>
              <a:gd name="connsiteX65" fmla="*/ 7722554 w 8636594"/>
              <a:gd name="connsiteY65" fmla="*/ 959419 h 5730912"/>
              <a:gd name="connsiteX66" fmla="*/ 7753190 w 8636594"/>
              <a:gd name="connsiteY66" fmla="*/ 920037 h 5730912"/>
              <a:gd name="connsiteX67" fmla="*/ 7784023 w 8636594"/>
              <a:gd name="connsiteY67" fmla="*/ 880894 h 5730912"/>
              <a:gd name="connsiteX68" fmla="*/ 7815061 w 8636594"/>
              <a:gd name="connsiteY68" fmla="*/ 841997 h 5730912"/>
              <a:gd name="connsiteX69" fmla="*/ 7846308 w 8636594"/>
              <a:gd name="connsiteY69" fmla="*/ 803354 h 5730912"/>
              <a:gd name="connsiteX70" fmla="*/ 7877772 w 8636594"/>
              <a:gd name="connsiteY70" fmla="*/ 764970 h 5730912"/>
              <a:gd name="connsiteX71" fmla="*/ 7909458 w 8636594"/>
              <a:gd name="connsiteY71" fmla="*/ 726853 h 5730912"/>
              <a:gd name="connsiteX72" fmla="*/ 7941371 w 8636594"/>
              <a:gd name="connsiteY72" fmla="*/ 689010 h 5730912"/>
              <a:gd name="connsiteX73" fmla="*/ 7973518 w 8636594"/>
              <a:gd name="connsiteY73" fmla="*/ 651447 h 5730912"/>
              <a:gd name="connsiteX74" fmla="*/ 8005905 w 8636594"/>
              <a:gd name="connsiteY74" fmla="*/ 614171 h 5730912"/>
              <a:gd name="connsiteX75" fmla="*/ 8038538 w 8636594"/>
              <a:gd name="connsiteY75" fmla="*/ 577189 h 5730912"/>
              <a:gd name="connsiteX76" fmla="*/ 8071421 w 8636594"/>
              <a:gd name="connsiteY76" fmla="*/ 540507 h 5730912"/>
              <a:gd name="connsiteX77" fmla="*/ 8104563 w 8636594"/>
              <a:gd name="connsiteY77" fmla="*/ 504132 h 5730912"/>
              <a:gd name="connsiteX78" fmla="*/ 8137967 w 8636594"/>
              <a:gd name="connsiteY78" fmla="*/ 468072 h 5730912"/>
              <a:gd name="connsiteX79" fmla="*/ 8171641 w 8636594"/>
              <a:gd name="connsiteY79" fmla="*/ 432332 h 5730912"/>
              <a:gd name="connsiteX80" fmla="*/ 8205590 w 8636594"/>
              <a:gd name="connsiteY80" fmla="*/ 396920 h 5730912"/>
              <a:gd name="connsiteX81" fmla="*/ 8239820 w 8636594"/>
              <a:gd name="connsiteY81" fmla="*/ 361843 h 5730912"/>
              <a:gd name="connsiteX82" fmla="*/ 8274337 w 8636594"/>
              <a:gd name="connsiteY82" fmla="*/ 327107 h 5730912"/>
              <a:gd name="connsiteX83" fmla="*/ 8309147 w 8636594"/>
              <a:gd name="connsiteY83" fmla="*/ 292718 h 5730912"/>
              <a:gd name="connsiteX84" fmla="*/ 8344256 w 8636594"/>
              <a:gd name="connsiteY84" fmla="*/ 258685 h 5730912"/>
              <a:gd name="connsiteX85" fmla="*/ 8379669 w 8636594"/>
              <a:gd name="connsiteY85" fmla="*/ 225013 h 5730912"/>
              <a:gd name="connsiteX86" fmla="*/ 8415394 w 8636594"/>
              <a:gd name="connsiteY86" fmla="*/ 191709 h 5730912"/>
              <a:gd name="connsiteX87" fmla="*/ 8451434 w 8636594"/>
              <a:gd name="connsiteY87" fmla="*/ 158780 h 5730912"/>
              <a:gd name="connsiteX88" fmla="*/ 8487798 w 8636594"/>
              <a:gd name="connsiteY88" fmla="*/ 126233 h 5730912"/>
              <a:gd name="connsiteX89" fmla="*/ 8524489 w 8636594"/>
              <a:gd name="connsiteY89" fmla="*/ 94075 h 5730912"/>
              <a:gd name="connsiteX90" fmla="*/ 8561515 w 8636594"/>
              <a:gd name="connsiteY90" fmla="*/ 62312 h 5730912"/>
              <a:gd name="connsiteX91" fmla="*/ 8598881 w 8636594"/>
              <a:gd name="connsiteY91" fmla="*/ 30951 h 5730912"/>
              <a:gd name="connsiteX92" fmla="*/ 8636594 w 8636594"/>
              <a:gd name="connsiteY92" fmla="*/ 0 h 5730912"/>
              <a:gd name="connsiteX0" fmla="*/ 8636594 w 8636594"/>
              <a:gd name="connsiteY0" fmla="*/ 0 h 5703955"/>
              <a:gd name="connsiteX1" fmla="*/ 5293 w 8636594"/>
              <a:gd name="connsiteY1" fmla="*/ 0 h 5703955"/>
              <a:gd name="connsiteX2" fmla="*/ 0 w 8636594"/>
              <a:gd name="connsiteY2" fmla="*/ 5587843 h 5703955"/>
              <a:gd name="connsiteX3" fmla="*/ 4289081 w 8636594"/>
              <a:gd name="connsiteY3" fmla="*/ 5703955 h 5703955"/>
              <a:gd name="connsiteX4" fmla="*/ 4323654 w 8636594"/>
              <a:gd name="connsiteY4" fmla="*/ 5676722 h 5703955"/>
              <a:gd name="connsiteX5" fmla="*/ 4357854 w 8636594"/>
              <a:gd name="connsiteY5" fmla="*/ 5649218 h 5703955"/>
              <a:gd name="connsiteX6" fmla="*/ 4391688 w 8636594"/>
              <a:gd name="connsiteY6" fmla="*/ 5621446 h 5703955"/>
              <a:gd name="connsiteX7" fmla="*/ 4425162 w 8636594"/>
              <a:gd name="connsiteY7" fmla="*/ 5593409 h 5703955"/>
              <a:gd name="connsiteX8" fmla="*/ 4458281 w 8636594"/>
              <a:gd name="connsiteY8" fmla="*/ 5565111 h 5703955"/>
              <a:gd name="connsiteX9" fmla="*/ 4491053 w 8636594"/>
              <a:gd name="connsiteY9" fmla="*/ 5536556 h 5703955"/>
              <a:gd name="connsiteX10" fmla="*/ 4523484 w 8636594"/>
              <a:gd name="connsiteY10" fmla="*/ 5507747 h 5703955"/>
              <a:gd name="connsiteX11" fmla="*/ 4555580 w 8636594"/>
              <a:gd name="connsiteY11" fmla="*/ 5478687 h 5703955"/>
              <a:gd name="connsiteX12" fmla="*/ 4587347 w 8636594"/>
              <a:gd name="connsiteY12" fmla="*/ 5449380 h 5703955"/>
              <a:gd name="connsiteX13" fmla="*/ 4618793 w 8636594"/>
              <a:gd name="connsiteY13" fmla="*/ 5419830 h 5703955"/>
              <a:gd name="connsiteX14" fmla="*/ 4649922 w 8636594"/>
              <a:gd name="connsiteY14" fmla="*/ 5390040 h 5703955"/>
              <a:gd name="connsiteX15" fmla="*/ 4680742 w 8636594"/>
              <a:gd name="connsiteY15" fmla="*/ 5360014 h 5703955"/>
              <a:gd name="connsiteX16" fmla="*/ 4711259 w 8636594"/>
              <a:gd name="connsiteY16" fmla="*/ 5329755 h 5703955"/>
              <a:gd name="connsiteX17" fmla="*/ 4741478 w 8636594"/>
              <a:gd name="connsiteY17" fmla="*/ 5299266 h 5703955"/>
              <a:gd name="connsiteX18" fmla="*/ 4771408 w 8636594"/>
              <a:gd name="connsiteY18" fmla="*/ 5268551 h 5703955"/>
              <a:gd name="connsiteX19" fmla="*/ 4801053 w 8636594"/>
              <a:gd name="connsiteY19" fmla="*/ 5237614 h 5703955"/>
              <a:gd name="connsiteX20" fmla="*/ 4830420 w 8636594"/>
              <a:gd name="connsiteY20" fmla="*/ 5206458 h 5703955"/>
              <a:gd name="connsiteX21" fmla="*/ 4859516 w 8636594"/>
              <a:gd name="connsiteY21" fmla="*/ 5175087 h 5703955"/>
              <a:gd name="connsiteX22" fmla="*/ 4888347 w 8636594"/>
              <a:gd name="connsiteY22" fmla="*/ 5143504 h 5703955"/>
              <a:gd name="connsiteX23" fmla="*/ 4916919 w 8636594"/>
              <a:gd name="connsiteY23" fmla="*/ 5111713 h 5703955"/>
              <a:gd name="connsiteX24" fmla="*/ 4945238 w 8636594"/>
              <a:gd name="connsiteY24" fmla="*/ 5079717 h 5703955"/>
              <a:gd name="connsiteX25" fmla="*/ 4973311 w 8636594"/>
              <a:gd name="connsiteY25" fmla="*/ 5047519 h 5703955"/>
              <a:gd name="connsiteX26" fmla="*/ 5001145 w 8636594"/>
              <a:gd name="connsiteY26" fmla="*/ 5015124 h 5703955"/>
              <a:gd name="connsiteX27" fmla="*/ 5028745 w 8636594"/>
              <a:gd name="connsiteY27" fmla="*/ 4982535 h 5703955"/>
              <a:gd name="connsiteX28" fmla="*/ 5056117 w 8636594"/>
              <a:gd name="connsiteY28" fmla="*/ 4949755 h 5703955"/>
              <a:gd name="connsiteX29" fmla="*/ 5083269 w 8636594"/>
              <a:gd name="connsiteY29" fmla="*/ 4916787 h 5703955"/>
              <a:gd name="connsiteX30" fmla="*/ 5110207 w 8636594"/>
              <a:gd name="connsiteY30" fmla="*/ 4883636 h 5703955"/>
              <a:gd name="connsiteX31" fmla="*/ 5136937 w 8636594"/>
              <a:gd name="connsiteY31" fmla="*/ 4850305 h 5703955"/>
              <a:gd name="connsiteX32" fmla="*/ 5163464 w 8636594"/>
              <a:gd name="connsiteY32" fmla="*/ 4816797 h 5703955"/>
              <a:gd name="connsiteX33" fmla="*/ 5215940 w 8636594"/>
              <a:gd name="connsiteY33" fmla="*/ 4749265 h 5703955"/>
              <a:gd name="connsiteX34" fmla="*/ 5267684 w 8636594"/>
              <a:gd name="connsiteY34" fmla="*/ 4681068 h 5703955"/>
              <a:gd name="connsiteX35" fmla="*/ 5318748 w 8636594"/>
              <a:gd name="connsiteY35" fmla="*/ 4612234 h 5703955"/>
              <a:gd name="connsiteX36" fmla="*/ 5369182 w 8636594"/>
              <a:gd name="connsiteY36" fmla="*/ 4542793 h 5703955"/>
              <a:gd name="connsiteX37" fmla="*/ 5419038 w 8636594"/>
              <a:gd name="connsiteY37" fmla="*/ 4472771 h 5703955"/>
              <a:gd name="connsiteX38" fmla="*/ 5468365 w 8636594"/>
              <a:gd name="connsiteY38" fmla="*/ 4402196 h 5703955"/>
              <a:gd name="connsiteX39" fmla="*/ 5517215 w 8636594"/>
              <a:gd name="connsiteY39" fmla="*/ 4331098 h 5703955"/>
              <a:gd name="connsiteX40" fmla="*/ 5565637 w 8636594"/>
              <a:gd name="connsiteY40" fmla="*/ 4259503 h 5703955"/>
              <a:gd name="connsiteX41" fmla="*/ 5613684 w 8636594"/>
              <a:gd name="connsiteY41" fmla="*/ 4187441 h 5703955"/>
              <a:gd name="connsiteX42" fmla="*/ 5685160 w 8636594"/>
              <a:gd name="connsiteY42" fmla="*/ 4078531 h 5703955"/>
              <a:gd name="connsiteX43" fmla="*/ 5756074 w 8636594"/>
              <a:gd name="connsiteY43" fmla="*/ 3968727 h 5703955"/>
              <a:gd name="connsiteX44" fmla="*/ 5873483 w 8636594"/>
              <a:gd name="connsiteY44" fmla="*/ 3783989 h 5703955"/>
              <a:gd name="connsiteX45" fmla="*/ 6203209 w 8636594"/>
              <a:gd name="connsiteY45" fmla="*/ 3258640 h 5703955"/>
              <a:gd name="connsiteX46" fmla="*/ 6299430 w 8636594"/>
              <a:gd name="connsiteY46" fmla="*/ 3107321 h 5703955"/>
              <a:gd name="connsiteX47" fmla="*/ 6372650 w 8636594"/>
              <a:gd name="connsiteY47" fmla="*/ 2993735 h 5703955"/>
              <a:gd name="connsiteX48" fmla="*/ 6453197 w 8636594"/>
              <a:gd name="connsiteY48" fmla="*/ 2869788 h 5703955"/>
              <a:gd name="connsiteX49" fmla="*/ 6564167 w 8636594"/>
              <a:gd name="connsiteY49" fmla="*/ 2696807 h 5703955"/>
              <a:gd name="connsiteX50" fmla="*/ 6976233 w 8636594"/>
              <a:gd name="connsiteY50" fmla="*/ 2045274 h 5703955"/>
              <a:gd name="connsiteX51" fmla="*/ 7086755 w 8636594"/>
              <a:gd name="connsiteY51" fmla="*/ 1872743 h 5703955"/>
              <a:gd name="connsiteX52" fmla="*/ 7170279 w 8636594"/>
              <a:gd name="connsiteY52" fmla="*/ 1744202 h 5703955"/>
              <a:gd name="connsiteX53" fmla="*/ 7226351 w 8636594"/>
              <a:gd name="connsiteY53" fmla="*/ 1659017 h 5703955"/>
              <a:gd name="connsiteX54" fmla="*/ 7282789 w 8636594"/>
              <a:gd name="connsiteY54" fmla="*/ 1574303 h 5703955"/>
              <a:gd name="connsiteX55" fmla="*/ 7339643 w 8636594"/>
              <a:gd name="connsiteY55" fmla="*/ 1490113 h 5703955"/>
              <a:gd name="connsiteX56" fmla="*/ 7396957 w 8636594"/>
              <a:gd name="connsiteY56" fmla="*/ 1406503 h 5703955"/>
              <a:gd name="connsiteX57" fmla="*/ 7454781 w 8636594"/>
              <a:gd name="connsiteY57" fmla="*/ 1323526 h 5703955"/>
              <a:gd name="connsiteX58" fmla="*/ 7513161 w 8636594"/>
              <a:gd name="connsiteY58" fmla="*/ 1241237 h 5703955"/>
              <a:gd name="connsiteX59" fmla="*/ 7572144 w 8636594"/>
              <a:gd name="connsiteY59" fmla="*/ 1159689 h 5703955"/>
              <a:gd name="connsiteX60" fmla="*/ 7601877 w 8636594"/>
              <a:gd name="connsiteY60" fmla="*/ 1119210 h 5703955"/>
              <a:gd name="connsiteX61" fmla="*/ 7631779 w 8636594"/>
              <a:gd name="connsiteY61" fmla="*/ 1078937 h 5703955"/>
              <a:gd name="connsiteX62" fmla="*/ 7661855 w 8636594"/>
              <a:gd name="connsiteY62" fmla="*/ 1038876 h 5703955"/>
              <a:gd name="connsiteX63" fmla="*/ 7692111 w 8636594"/>
              <a:gd name="connsiteY63" fmla="*/ 999035 h 5703955"/>
              <a:gd name="connsiteX64" fmla="*/ 7722554 w 8636594"/>
              <a:gd name="connsiteY64" fmla="*/ 959419 h 5703955"/>
              <a:gd name="connsiteX65" fmla="*/ 7753190 w 8636594"/>
              <a:gd name="connsiteY65" fmla="*/ 920037 h 5703955"/>
              <a:gd name="connsiteX66" fmla="*/ 7784023 w 8636594"/>
              <a:gd name="connsiteY66" fmla="*/ 880894 h 5703955"/>
              <a:gd name="connsiteX67" fmla="*/ 7815061 w 8636594"/>
              <a:gd name="connsiteY67" fmla="*/ 841997 h 5703955"/>
              <a:gd name="connsiteX68" fmla="*/ 7846308 w 8636594"/>
              <a:gd name="connsiteY68" fmla="*/ 803354 h 5703955"/>
              <a:gd name="connsiteX69" fmla="*/ 7877772 w 8636594"/>
              <a:gd name="connsiteY69" fmla="*/ 764970 h 5703955"/>
              <a:gd name="connsiteX70" fmla="*/ 7909458 w 8636594"/>
              <a:gd name="connsiteY70" fmla="*/ 726853 h 5703955"/>
              <a:gd name="connsiteX71" fmla="*/ 7941371 w 8636594"/>
              <a:gd name="connsiteY71" fmla="*/ 689010 h 5703955"/>
              <a:gd name="connsiteX72" fmla="*/ 7973518 w 8636594"/>
              <a:gd name="connsiteY72" fmla="*/ 651447 h 5703955"/>
              <a:gd name="connsiteX73" fmla="*/ 8005905 w 8636594"/>
              <a:gd name="connsiteY73" fmla="*/ 614171 h 5703955"/>
              <a:gd name="connsiteX74" fmla="*/ 8038538 w 8636594"/>
              <a:gd name="connsiteY74" fmla="*/ 577189 h 5703955"/>
              <a:gd name="connsiteX75" fmla="*/ 8071421 w 8636594"/>
              <a:gd name="connsiteY75" fmla="*/ 540507 h 5703955"/>
              <a:gd name="connsiteX76" fmla="*/ 8104563 w 8636594"/>
              <a:gd name="connsiteY76" fmla="*/ 504132 h 5703955"/>
              <a:gd name="connsiteX77" fmla="*/ 8137967 w 8636594"/>
              <a:gd name="connsiteY77" fmla="*/ 468072 h 5703955"/>
              <a:gd name="connsiteX78" fmla="*/ 8171641 w 8636594"/>
              <a:gd name="connsiteY78" fmla="*/ 432332 h 5703955"/>
              <a:gd name="connsiteX79" fmla="*/ 8205590 w 8636594"/>
              <a:gd name="connsiteY79" fmla="*/ 396920 h 5703955"/>
              <a:gd name="connsiteX80" fmla="*/ 8239820 w 8636594"/>
              <a:gd name="connsiteY80" fmla="*/ 361843 h 5703955"/>
              <a:gd name="connsiteX81" fmla="*/ 8274337 w 8636594"/>
              <a:gd name="connsiteY81" fmla="*/ 327107 h 5703955"/>
              <a:gd name="connsiteX82" fmla="*/ 8309147 w 8636594"/>
              <a:gd name="connsiteY82" fmla="*/ 292718 h 5703955"/>
              <a:gd name="connsiteX83" fmla="*/ 8344256 w 8636594"/>
              <a:gd name="connsiteY83" fmla="*/ 258685 h 5703955"/>
              <a:gd name="connsiteX84" fmla="*/ 8379669 w 8636594"/>
              <a:gd name="connsiteY84" fmla="*/ 225013 h 5703955"/>
              <a:gd name="connsiteX85" fmla="*/ 8415394 w 8636594"/>
              <a:gd name="connsiteY85" fmla="*/ 191709 h 5703955"/>
              <a:gd name="connsiteX86" fmla="*/ 8451434 w 8636594"/>
              <a:gd name="connsiteY86" fmla="*/ 158780 h 5703955"/>
              <a:gd name="connsiteX87" fmla="*/ 8487798 w 8636594"/>
              <a:gd name="connsiteY87" fmla="*/ 126233 h 5703955"/>
              <a:gd name="connsiteX88" fmla="*/ 8524489 w 8636594"/>
              <a:gd name="connsiteY88" fmla="*/ 94075 h 5703955"/>
              <a:gd name="connsiteX89" fmla="*/ 8561515 w 8636594"/>
              <a:gd name="connsiteY89" fmla="*/ 62312 h 5703955"/>
              <a:gd name="connsiteX90" fmla="*/ 8598881 w 8636594"/>
              <a:gd name="connsiteY90" fmla="*/ 30951 h 5703955"/>
              <a:gd name="connsiteX91" fmla="*/ 8636594 w 8636594"/>
              <a:gd name="connsiteY91" fmla="*/ 0 h 5703955"/>
              <a:gd name="connsiteX0" fmla="*/ 8636594 w 8636594"/>
              <a:gd name="connsiteY0" fmla="*/ 0 h 5676722"/>
              <a:gd name="connsiteX1" fmla="*/ 5293 w 8636594"/>
              <a:gd name="connsiteY1" fmla="*/ 0 h 5676722"/>
              <a:gd name="connsiteX2" fmla="*/ 0 w 8636594"/>
              <a:gd name="connsiteY2" fmla="*/ 5587843 h 5676722"/>
              <a:gd name="connsiteX3" fmla="*/ 4323654 w 8636594"/>
              <a:gd name="connsiteY3" fmla="*/ 5676722 h 5676722"/>
              <a:gd name="connsiteX4" fmla="*/ 4357854 w 8636594"/>
              <a:gd name="connsiteY4" fmla="*/ 5649218 h 5676722"/>
              <a:gd name="connsiteX5" fmla="*/ 4391688 w 8636594"/>
              <a:gd name="connsiteY5" fmla="*/ 5621446 h 5676722"/>
              <a:gd name="connsiteX6" fmla="*/ 4425162 w 8636594"/>
              <a:gd name="connsiteY6" fmla="*/ 5593409 h 5676722"/>
              <a:gd name="connsiteX7" fmla="*/ 4458281 w 8636594"/>
              <a:gd name="connsiteY7" fmla="*/ 5565111 h 5676722"/>
              <a:gd name="connsiteX8" fmla="*/ 4491053 w 8636594"/>
              <a:gd name="connsiteY8" fmla="*/ 5536556 h 5676722"/>
              <a:gd name="connsiteX9" fmla="*/ 4523484 w 8636594"/>
              <a:gd name="connsiteY9" fmla="*/ 5507747 h 5676722"/>
              <a:gd name="connsiteX10" fmla="*/ 4555580 w 8636594"/>
              <a:gd name="connsiteY10" fmla="*/ 5478687 h 5676722"/>
              <a:gd name="connsiteX11" fmla="*/ 4587347 w 8636594"/>
              <a:gd name="connsiteY11" fmla="*/ 5449380 h 5676722"/>
              <a:gd name="connsiteX12" fmla="*/ 4618793 w 8636594"/>
              <a:gd name="connsiteY12" fmla="*/ 5419830 h 5676722"/>
              <a:gd name="connsiteX13" fmla="*/ 4649922 w 8636594"/>
              <a:gd name="connsiteY13" fmla="*/ 5390040 h 5676722"/>
              <a:gd name="connsiteX14" fmla="*/ 4680742 w 8636594"/>
              <a:gd name="connsiteY14" fmla="*/ 5360014 h 5676722"/>
              <a:gd name="connsiteX15" fmla="*/ 4711259 w 8636594"/>
              <a:gd name="connsiteY15" fmla="*/ 5329755 h 5676722"/>
              <a:gd name="connsiteX16" fmla="*/ 4741478 w 8636594"/>
              <a:gd name="connsiteY16" fmla="*/ 5299266 h 5676722"/>
              <a:gd name="connsiteX17" fmla="*/ 4771408 w 8636594"/>
              <a:gd name="connsiteY17" fmla="*/ 5268551 h 5676722"/>
              <a:gd name="connsiteX18" fmla="*/ 4801053 w 8636594"/>
              <a:gd name="connsiteY18" fmla="*/ 5237614 h 5676722"/>
              <a:gd name="connsiteX19" fmla="*/ 4830420 w 8636594"/>
              <a:gd name="connsiteY19" fmla="*/ 5206458 h 5676722"/>
              <a:gd name="connsiteX20" fmla="*/ 4859516 w 8636594"/>
              <a:gd name="connsiteY20" fmla="*/ 5175087 h 5676722"/>
              <a:gd name="connsiteX21" fmla="*/ 4888347 w 8636594"/>
              <a:gd name="connsiteY21" fmla="*/ 5143504 h 5676722"/>
              <a:gd name="connsiteX22" fmla="*/ 4916919 w 8636594"/>
              <a:gd name="connsiteY22" fmla="*/ 5111713 h 5676722"/>
              <a:gd name="connsiteX23" fmla="*/ 4945238 w 8636594"/>
              <a:gd name="connsiteY23" fmla="*/ 5079717 h 5676722"/>
              <a:gd name="connsiteX24" fmla="*/ 4973311 w 8636594"/>
              <a:gd name="connsiteY24" fmla="*/ 5047519 h 5676722"/>
              <a:gd name="connsiteX25" fmla="*/ 5001145 w 8636594"/>
              <a:gd name="connsiteY25" fmla="*/ 5015124 h 5676722"/>
              <a:gd name="connsiteX26" fmla="*/ 5028745 w 8636594"/>
              <a:gd name="connsiteY26" fmla="*/ 4982535 h 5676722"/>
              <a:gd name="connsiteX27" fmla="*/ 5056117 w 8636594"/>
              <a:gd name="connsiteY27" fmla="*/ 4949755 h 5676722"/>
              <a:gd name="connsiteX28" fmla="*/ 5083269 w 8636594"/>
              <a:gd name="connsiteY28" fmla="*/ 4916787 h 5676722"/>
              <a:gd name="connsiteX29" fmla="*/ 5110207 w 8636594"/>
              <a:gd name="connsiteY29" fmla="*/ 4883636 h 5676722"/>
              <a:gd name="connsiteX30" fmla="*/ 5136937 w 8636594"/>
              <a:gd name="connsiteY30" fmla="*/ 4850305 h 5676722"/>
              <a:gd name="connsiteX31" fmla="*/ 5163464 w 8636594"/>
              <a:gd name="connsiteY31" fmla="*/ 4816797 h 5676722"/>
              <a:gd name="connsiteX32" fmla="*/ 5215940 w 8636594"/>
              <a:gd name="connsiteY32" fmla="*/ 4749265 h 5676722"/>
              <a:gd name="connsiteX33" fmla="*/ 5267684 w 8636594"/>
              <a:gd name="connsiteY33" fmla="*/ 4681068 h 5676722"/>
              <a:gd name="connsiteX34" fmla="*/ 5318748 w 8636594"/>
              <a:gd name="connsiteY34" fmla="*/ 4612234 h 5676722"/>
              <a:gd name="connsiteX35" fmla="*/ 5369182 w 8636594"/>
              <a:gd name="connsiteY35" fmla="*/ 4542793 h 5676722"/>
              <a:gd name="connsiteX36" fmla="*/ 5419038 w 8636594"/>
              <a:gd name="connsiteY36" fmla="*/ 4472771 h 5676722"/>
              <a:gd name="connsiteX37" fmla="*/ 5468365 w 8636594"/>
              <a:gd name="connsiteY37" fmla="*/ 4402196 h 5676722"/>
              <a:gd name="connsiteX38" fmla="*/ 5517215 w 8636594"/>
              <a:gd name="connsiteY38" fmla="*/ 4331098 h 5676722"/>
              <a:gd name="connsiteX39" fmla="*/ 5565637 w 8636594"/>
              <a:gd name="connsiteY39" fmla="*/ 4259503 h 5676722"/>
              <a:gd name="connsiteX40" fmla="*/ 5613684 w 8636594"/>
              <a:gd name="connsiteY40" fmla="*/ 4187441 h 5676722"/>
              <a:gd name="connsiteX41" fmla="*/ 5685160 w 8636594"/>
              <a:gd name="connsiteY41" fmla="*/ 4078531 h 5676722"/>
              <a:gd name="connsiteX42" fmla="*/ 5756074 w 8636594"/>
              <a:gd name="connsiteY42" fmla="*/ 3968727 h 5676722"/>
              <a:gd name="connsiteX43" fmla="*/ 5873483 w 8636594"/>
              <a:gd name="connsiteY43" fmla="*/ 3783989 h 5676722"/>
              <a:gd name="connsiteX44" fmla="*/ 6203209 w 8636594"/>
              <a:gd name="connsiteY44" fmla="*/ 3258640 h 5676722"/>
              <a:gd name="connsiteX45" fmla="*/ 6299430 w 8636594"/>
              <a:gd name="connsiteY45" fmla="*/ 3107321 h 5676722"/>
              <a:gd name="connsiteX46" fmla="*/ 6372650 w 8636594"/>
              <a:gd name="connsiteY46" fmla="*/ 2993735 h 5676722"/>
              <a:gd name="connsiteX47" fmla="*/ 6453197 w 8636594"/>
              <a:gd name="connsiteY47" fmla="*/ 2869788 h 5676722"/>
              <a:gd name="connsiteX48" fmla="*/ 6564167 w 8636594"/>
              <a:gd name="connsiteY48" fmla="*/ 2696807 h 5676722"/>
              <a:gd name="connsiteX49" fmla="*/ 6976233 w 8636594"/>
              <a:gd name="connsiteY49" fmla="*/ 2045274 h 5676722"/>
              <a:gd name="connsiteX50" fmla="*/ 7086755 w 8636594"/>
              <a:gd name="connsiteY50" fmla="*/ 1872743 h 5676722"/>
              <a:gd name="connsiteX51" fmla="*/ 7170279 w 8636594"/>
              <a:gd name="connsiteY51" fmla="*/ 1744202 h 5676722"/>
              <a:gd name="connsiteX52" fmla="*/ 7226351 w 8636594"/>
              <a:gd name="connsiteY52" fmla="*/ 1659017 h 5676722"/>
              <a:gd name="connsiteX53" fmla="*/ 7282789 w 8636594"/>
              <a:gd name="connsiteY53" fmla="*/ 1574303 h 5676722"/>
              <a:gd name="connsiteX54" fmla="*/ 7339643 w 8636594"/>
              <a:gd name="connsiteY54" fmla="*/ 1490113 h 5676722"/>
              <a:gd name="connsiteX55" fmla="*/ 7396957 w 8636594"/>
              <a:gd name="connsiteY55" fmla="*/ 1406503 h 5676722"/>
              <a:gd name="connsiteX56" fmla="*/ 7454781 w 8636594"/>
              <a:gd name="connsiteY56" fmla="*/ 1323526 h 5676722"/>
              <a:gd name="connsiteX57" fmla="*/ 7513161 w 8636594"/>
              <a:gd name="connsiteY57" fmla="*/ 1241237 h 5676722"/>
              <a:gd name="connsiteX58" fmla="*/ 7572144 w 8636594"/>
              <a:gd name="connsiteY58" fmla="*/ 1159689 h 5676722"/>
              <a:gd name="connsiteX59" fmla="*/ 7601877 w 8636594"/>
              <a:gd name="connsiteY59" fmla="*/ 1119210 h 5676722"/>
              <a:gd name="connsiteX60" fmla="*/ 7631779 w 8636594"/>
              <a:gd name="connsiteY60" fmla="*/ 1078937 h 5676722"/>
              <a:gd name="connsiteX61" fmla="*/ 7661855 w 8636594"/>
              <a:gd name="connsiteY61" fmla="*/ 1038876 h 5676722"/>
              <a:gd name="connsiteX62" fmla="*/ 7692111 w 8636594"/>
              <a:gd name="connsiteY62" fmla="*/ 999035 h 5676722"/>
              <a:gd name="connsiteX63" fmla="*/ 7722554 w 8636594"/>
              <a:gd name="connsiteY63" fmla="*/ 959419 h 5676722"/>
              <a:gd name="connsiteX64" fmla="*/ 7753190 w 8636594"/>
              <a:gd name="connsiteY64" fmla="*/ 920037 h 5676722"/>
              <a:gd name="connsiteX65" fmla="*/ 7784023 w 8636594"/>
              <a:gd name="connsiteY65" fmla="*/ 880894 h 5676722"/>
              <a:gd name="connsiteX66" fmla="*/ 7815061 w 8636594"/>
              <a:gd name="connsiteY66" fmla="*/ 841997 h 5676722"/>
              <a:gd name="connsiteX67" fmla="*/ 7846308 w 8636594"/>
              <a:gd name="connsiteY67" fmla="*/ 803354 h 5676722"/>
              <a:gd name="connsiteX68" fmla="*/ 7877772 w 8636594"/>
              <a:gd name="connsiteY68" fmla="*/ 764970 h 5676722"/>
              <a:gd name="connsiteX69" fmla="*/ 7909458 w 8636594"/>
              <a:gd name="connsiteY69" fmla="*/ 726853 h 5676722"/>
              <a:gd name="connsiteX70" fmla="*/ 7941371 w 8636594"/>
              <a:gd name="connsiteY70" fmla="*/ 689010 h 5676722"/>
              <a:gd name="connsiteX71" fmla="*/ 7973518 w 8636594"/>
              <a:gd name="connsiteY71" fmla="*/ 651447 h 5676722"/>
              <a:gd name="connsiteX72" fmla="*/ 8005905 w 8636594"/>
              <a:gd name="connsiteY72" fmla="*/ 614171 h 5676722"/>
              <a:gd name="connsiteX73" fmla="*/ 8038538 w 8636594"/>
              <a:gd name="connsiteY73" fmla="*/ 577189 h 5676722"/>
              <a:gd name="connsiteX74" fmla="*/ 8071421 w 8636594"/>
              <a:gd name="connsiteY74" fmla="*/ 540507 h 5676722"/>
              <a:gd name="connsiteX75" fmla="*/ 8104563 w 8636594"/>
              <a:gd name="connsiteY75" fmla="*/ 504132 h 5676722"/>
              <a:gd name="connsiteX76" fmla="*/ 8137967 w 8636594"/>
              <a:gd name="connsiteY76" fmla="*/ 468072 h 5676722"/>
              <a:gd name="connsiteX77" fmla="*/ 8171641 w 8636594"/>
              <a:gd name="connsiteY77" fmla="*/ 432332 h 5676722"/>
              <a:gd name="connsiteX78" fmla="*/ 8205590 w 8636594"/>
              <a:gd name="connsiteY78" fmla="*/ 396920 h 5676722"/>
              <a:gd name="connsiteX79" fmla="*/ 8239820 w 8636594"/>
              <a:gd name="connsiteY79" fmla="*/ 361843 h 5676722"/>
              <a:gd name="connsiteX80" fmla="*/ 8274337 w 8636594"/>
              <a:gd name="connsiteY80" fmla="*/ 327107 h 5676722"/>
              <a:gd name="connsiteX81" fmla="*/ 8309147 w 8636594"/>
              <a:gd name="connsiteY81" fmla="*/ 292718 h 5676722"/>
              <a:gd name="connsiteX82" fmla="*/ 8344256 w 8636594"/>
              <a:gd name="connsiteY82" fmla="*/ 258685 h 5676722"/>
              <a:gd name="connsiteX83" fmla="*/ 8379669 w 8636594"/>
              <a:gd name="connsiteY83" fmla="*/ 225013 h 5676722"/>
              <a:gd name="connsiteX84" fmla="*/ 8415394 w 8636594"/>
              <a:gd name="connsiteY84" fmla="*/ 191709 h 5676722"/>
              <a:gd name="connsiteX85" fmla="*/ 8451434 w 8636594"/>
              <a:gd name="connsiteY85" fmla="*/ 158780 h 5676722"/>
              <a:gd name="connsiteX86" fmla="*/ 8487798 w 8636594"/>
              <a:gd name="connsiteY86" fmla="*/ 126233 h 5676722"/>
              <a:gd name="connsiteX87" fmla="*/ 8524489 w 8636594"/>
              <a:gd name="connsiteY87" fmla="*/ 94075 h 5676722"/>
              <a:gd name="connsiteX88" fmla="*/ 8561515 w 8636594"/>
              <a:gd name="connsiteY88" fmla="*/ 62312 h 5676722"/>
              <a:gd name="connsiteX89" fmla="*/ 8598881 w 8636594"/>
              <a:gd name="connsiteY89" fmla="*/ 30951 h 5676722"/>
              <a:gd name="connsiteX90" fmla="*/ 8636594 w 8636594"/>
              <a:gd name="connsiteY90" fmla="*/ 0 h 5676722"/>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391688 w 8636594"/>
              <a:gd name="connsiteY4" fmla="*/ 5621446 h 5649218"/>
              <a:gd name="connsiteX5" fmla="*/ 4425162 w 8636594"/>
              <a:gd name="connsiteY5" fmla="*/ 5593409 h 5649218"/>
              <a:gd name="connsiteX6" fmla="*/ 4458281 w 8636594"/>
              <a:gd name="connsiteY6" fmla="*/ 5565111 h 5649218"/>
              <a:gd name="connsiteX7" fmla="*/ 4491053 w 8636594"/>
              <a:gd name="connsiteY7" fmla="*/ 5536556 h 5649218"/>
              <a:gd name="connsiteX8" fmla="*/ 4523484 w 8636594"/>
              <a:gd name="connsiteY8" fmla="*/ 5507747 h 5649218"/>
              <a:gd name="connsiteX9" fmla="*/ 4555580 w 8636594"/>
              <a:gd name="connsiteY9" fmla="*/ 5478687 h 5649218"/>
              <a:gd name="connsiteX10" fmla="*/ 4587347 w 8636594"/>
              <a:gd name="connsiteY10" fmla="*/ 5449380 h 5649218"/>
              <a:gd name="connsiteX11" fmla="*/ 4618793 w 8636594"/>
              <a:gd name="connsiteY11" fmla="*/ 5419830 h 5649218"/>
              <a:gd name="connsiteX12" fmla="*/ 4649922 w 8636594"/>
              <a:gd name="connsiteY12" fmla="*/ 5390040 h 5649218"/>
              <a:gd name="connsiteX13" fmla="*/ 4680742 w 8636594"/>
              <a:gd name="connsiteY13" fmla="*/ 5360014 h 5649218"/>
              <a:gd name="connsiteX14" fmla="*/ 4711259 w 8636594"/>
              <a:gd name="connsiteY14" fmla="*/ 5329755 h 5649218"/>
              <a:gd name="connsiteX15" fmla="*/ 4741478 w 8636594"/>
              <a:gd name="connsiteY15" fmla="*/ 5299266 h 5649218"/>
              <a:gd name="connsiteX16" fmla="*/ 4771408 w 8636594"/>
              <a:gd name="connsiteY16" fmla="*/ 5268551 h 5649218"/>
              <a:gd name="connsiteX17" fmla="*/ 4801053 w 8636594"/>
              <a:gd name="connsiteY17" fmla="*/ 5237614 h 5649218"/>
              <a:gd name="connsiteX18" fmla="*/ 4830420 w 8636594"/>
              <a:gd name="connsiteY18" fmla="*/ 5206458 h 5649218"/>
              <a:gd name="connsiteX19" fmla="*/ 4859516 w 8636594"/>
              <a:gd name="connsiteY19" fmla="*/ 5175087 h 5649218"/>
              <a:gd name="connsiteX20" fmla="*/ 4888347 w 8636594"/>
              <a:gd name="connsiteY20" fmla="*/ 5143504 h 5649218"/>
              <a:gd name="connsiteX21" fmla="*/ 4916919 w 8636594"/>
              <a:gd name="connsiteY21" fmla="*/ 5111713 h 5649218"/>
              <a:gd name="connsiteX22" fmla="*/ 4945238 w 8636594"/>
              <a:gd name="connsiteY22" fmla="*/ 5079717 h 5649218"/>
              <a:gd name="connsiteX23" fmla="*/ 4973311 w 8636594"/>
              <a:gd name="connsiteY23" fmla="*/ 5047519 h 5649218"/>
              <a:gd name="connsiteX24" fmla="*/ 5001145 w 8636594"/>
              <a:gd name="connsiteY24" fmla="*/ 5015124 h 5649218"/>
              <a:gd name="connsiteX25" fmla="*/ 5028745 w 8636594"/>
              <a:gd name="connsiteY25" fmla="*/ 4982535 h 5649218"/>
              <a:gd name="connsiteX26" fmla="*/ 5056117 w 8636594"/>
              <a:gd name="connsiteY26" fmla="*/ 4949755 h 5649218"/>
              <a:gd name="connsiteX27" fmla="*/ 5083269 w 8636594"/>
              <a:gd name="connsiteY27" fmla="*/ 4916787 h 5649218"/>
              <a:gd name="connsiteX28" fmla="*/ 5110207 w 8636594"/>
              <a:gd name="connsiteY28" fmla="*/ 4883636 h 5649218"/>
              <a:gd name="connsiteX29" fmla="*/ 5136937 w 8636594"/>
              <a:gd name="connsiteY29" fmla="*/ 4850305 h 5649218"/>
              <a:gd name="connsiteX30" fmla="*/ 5163464 w 8636594"/>
              <a:gd name="connsiteY30" fmla="*/ 4816797 h 5649218"/>
              <a:gd name="connsiteX31" fmla="*/ 5215940 w 8636594"/>
              <a:gd name="connsiteY31" fmla="*/ 4749265 h 5649218"/>
              <a:gd name="connsiteX32" fmla="*/ 5267684 w 8636594"/>
              <a:gd name="connsiteY32" fmla="*/ 4681068 h 5649218"/>
              <a:gd name="connsiteX33" fmla="*/ 5318748 w 8636594"/>
              <a:gd name="connsiteY33" fmla="*/ 4612234 h 5649218"/>
              <a:gd name="connsiteX34" fmla="*/ 5369182 w 8636594"/>
              <a:gd name="connsiteY34" fmla="*/ 4542793 h 5649218"/>
              <a:gd name="connsiteX35" fmla="*/ 5419038 w 8636594"/>
              <a:gd name="connsiteY35" fmla="*/ 4472771 h 5649218"/>
              <a:gd name="connsiteX36" fmla="*/ 5468365 w 8636594"/>
              <a:gd name="connsiteY36" fmla="*/ 4402196 h 5649218"/>
              <a:gd name="connsiteX37" fmla="*/ 5517215 w 8636594"/>
              <a:gd name="connsiteY37" fmla="*/ 4331098 h 5649218"/>
              <a:gd name="connsiteX38" fmla="*/ 5565637 w 8636594"/>
              <a:gd name="connsiteY38" fmla="*/ 4259503 h 5649218"/>
              <a:gd name="connsiteX39" fmla="*/ 5613684 w 8636594"/>
              <a:gd name="connsiteY39" fmla="*/ 4187441 h 5649218"/>
              <a:gd name="connsiteX40" fmla="*/ 5685160 w 8636594"/>
              <a:gd name="connsiteY40" fmla="*/ 4078531 h 5649218"/>
              <a:gd name="connsiteX41" fmla="*/ 5756074 w 8636594"/>
              <a:gd name="connsiteY41" fmla="*/ 3968727 h 5649218"/>
              <a:gd name="connsiteX42" fmla="*/ 5873483 w 8636594"/>
              <a:gd name="connsiteY42" fmla="*/ 3783989 h 5649218"/>
              <a:gd name="connsiteX43" fmla="*/ 6203209 w 8636594"/>
              <a:gd name="connsiteY43" fmla="*/ 3258640 h 5649218"/>
              <a:gd name="connsiteX44" fmla="*/ 6299430 w 8636594"/>
              <a:gd name="connsiteY44" fmla="*/ 3107321 h 5649218"/>
              <a:gd name="connsiteX45" fmla="*/ 6372650 w 8636594"/>
              <a:gd name="connsiteY45" fmla="*/ 2993735 h 5649218"/>
              <a:gd name="connsiteX46" fmla="*/ 6453197 w 8636594"/>
              <a:gd name="connsiteY46" fmla="*/ 2869788 h 5649218"/>
              <a:gd name="connsiteX47" fmla="*/ 6564167 w 8636594"/>
              <a:gd name="connsiteY47" fmla="*/ 2696807 h 5649218"/>
              <a:gd name="connsiteX48" fmla="*/ 6976233 w 8636594"/>
              <a:gd name="connsiteY48" fmla="*/ 2045274 h 5649218"/>
              <a:gd name="connsiteX49" fmla="*/ 7086755 w 8636594"/>
              <a:gd name="connsiteY49" fmla="*/ 1872743 h 5649218"/>
              <a:gd name="connsiteX50" fmla="*/ 7170279 w 8636594"/>
              <a:gd name="connsiteY50" fmla="*/ 1744202 h 5649218"/>
              <a:gd name="connsiteX51" fmla="*/ 7226351 w 8636594"/>
              <a:gd name="connsiteY51" fmla="*/ 1659017 h 5649218"/>
              <a:gd name="connsiteX52" fmla="*/ 7282789 w 8636594"/>
              <a:gd name="connsiteY52" fmla="*/ 1574303 h 5649218"/>
              <a:gd name="connsiteX53" fmla="*/ 7339643 w 8636594"/>
              <a:gd name="connsiteY53" fmla="*/ 1490113 h 5649218"/>
              <a:gd name="connsiteX54" fmla="*/ 7396957 w 8636594"/>
              <a:gd name="connsiteY54" fmla="*/ 1406503 h 5649218"/>
              <a:gd name="connsiteX55" fmla="*/ 7454781 w 8636594"/>
              <a:gd name="connsiteY55" fmla="*/ 1323526 h 5649218"/>
              <a:gd name="connsiteX56" fmla="*/ 7513161 w 8636594"/>
              <a:gd name="connsiteY56" fmla="*/ 1241237 h 5649218"/>
              <a:gd name="connsiteX57" fmla="*/ 7572144 w 8636594"/>
              <a:gd name="connsiteY57" fmla="*/ 1159689 h 5649218"/>
              <a:gd name="connsiteX58" fmla="*/ 7601877 w 8636594"/>
              <a:gd name="connsiteY58" fmla="*/ 1119210 h 5649218"/>
              <a:gd name="connsiteX59" fmla="*/ 7631779 w 8636594"/>
              <a:gd name="connsiteY59" fmla="*/ 1078937 h 5649218"/>
              <a:gd name="connsiteX60" fmla="*/ 7661855 w 8636594"/>
              <a:gd name="connsiteY60" fmla="*/ 1038876 h 5649218"/>
              <a:gd name="connsiteX61" fmla="*/ 7692111 w 8636594"/>
              <a:gd name="connsiteY61" fmla="*/ 999035 h 5649218"/>
              <a:gd name="connsiteX62" fmla="*/ 7722554 w 8636594"/>
              <a:gd name="connsiteY62" fmla="*/ 959419 h 5649218"/>
              <a:gd name="connsiteX63" fmla="*/ 7753190 w 8636594"/>
              <a:gd name="connsiteY63" fmla="*/ 920037 h 5649218"/>
              <a:gd name="connsiteX64" fmla="*/ 7784023 w 8636594"/>
              <a:gd name="connsiteY64" fmla="*/ 880894 h 5649218"/>
              <a:gd name="connsiteX65" fmla="*/ 7815061 w 8636594"/>
              <a:gd name="connsiteY65" fmla="*/ 841997 h 5649218"/>
              <a:gd name="connsiteX66" fmla="*/ 7846308 w 8636594"/>
              <a:gd name="connsiteY66" fmla="*/ 803354 h 5649218"/>
              <a:gd name="connsiteX67" fmla="*/ 7877772 w 8636594"/>
              <a:gd name="connsiteY67" fmla="*/ 764970 h 5649218"/>
              <a:gd name="connsiteX68" fmla="*/ 7909458 w 8636594"/>
              <a:gd name="connsiteY68" fmla="*/ 726853 h 5649218"/>
              <a:gd name="connsiteX69" fmla="*/ 7941371 w 8636594"/>
              <a:gd name="connsiteY69" fmla="*/ 689010 h 5649218"/>
              <a:gd name="connsiteX70" fmla="*/ 7973518 w 8636594"/>
              <a:gd name="connsiteY70" fmla="*/ 651447 h 5649218"/>
              <a:gd name="connsiteX71" fmla="*/ 8005905 w 8636594"/>
              <a:gd name="connsiteY71" fmla="*/ 614171 h 5649218"/>
              <a:gd name="connsiteX72" fmla="*/ 8038538 w 8636594"/>
              <a:gd name="connsiteY72" fmla="*/ 577189 h 5649218"/>
              <a:gd name="connsiteX73" fmla="*/ 8071421 w 8636594"/>
              <a:gd name="connsiteY73" fmla="*/ 540507 h 5649218"/>
              <a:gd name="connsiteX74" fmla="*/ 8104563 w 8636594"/>
              <a:gd name="connsiteY74" fmla="*/ 504132 h 5649218"/>
              <a:gd name="connsiteX75" fmla="*/ 8137967 w 8636594"/>
              <a:gd name="connsiteY75" fmla="*/ 468072 h 5649218"/>
              <a:gd name="connsiteX76" fmla="*/ 8171641 w 8636594"/>
              <a:gd name="connsiteY76" fmla="*/ 432332 h 5649218"/>
              <a:gd name="connsiteX77" fmla="*/ 8205590 w 8636594"/>
              <a:gd name="connsiteY77" fmla="*/ 396920 h 5649218"/>
              <a:gd name="connsiteX78" fmla="*/ 8239820 w 8636594"/>
              <a:gd name="connsiteY78" fmla="*/ 361843 h 5649218"/>
              <a:gd name="connsiteX79" fmla="*/ 8274337 w 8636594"/>
              <a:gd name="connsiteY79" fmla="*/ 327107 h 5649218"/>
              <a:gd name="connsiteX80" fmla="*/ 8309147 w 8636594"/>
              <a:gd name="connsiteY80" fmla="*/ 292718 h 5649218"/>
              <a:gd name="connsiteX81" fmla="*/ 8344256 w 8636594"/>
              <a:gd name="connsiteY81" fmla="*/ 258685 h 5649218"/>
              <a:gd name="connsiteX82" fmla="*/ 8379669 w 8636594"/>
              <a:gd name="connsiteY82" fmla="*/ 225013 h 5649218"/>
              <a:gd name="connsiteX83" fmla="*/ 8415394 w 8636594"/>
              <a:gd name="connsiteY83" fmla="*/ 191709 h 5649218"/>
              <a:gd name="connsiteX84" fmla="*/ 8451434 w 8636594"/>
              <a:gd name="connsiteY84" fmla="*/ 158780 h 5649218"/>
              <a:gd name="connsiteX85" fmla="*/ 8487798 w 8636594"/>
              <a:gd name="connsiteY85" fmla="*/ 126233 h 5649218"/>
              <a:gd name="connsiteX86" fmla="*/ 8524489 w 8636594"/>
              <a:gd name="connsiteY86" fmla="*/ 94075 h 5649218"/>
              <a:gd name="connsiteX87" fmla="*/ 8561515 w 8636594"/>
              <a:gd name="connsiteY87" fmla="*/ 62312 h 5649218"/>
              <a:gd name="connsiteX88" fmla="*/ 8598881 w 8636594"/>
              <a:gd name="connsiteY88" fmla="*/ 30951 h 5649218"/>
              <a:gd name="connsiteX89" fmla="*/ 8636594 w 8636594"/>
              <a:gd name="connsiteY89" fmla="*/ 0 h 5649218"/>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425162 w 8636594"/>
              <a:gd name="connsiteY4" fmla="*/ 5593409 h 5649218"/>
              <a:gd name="connsiteX5" fmla="*/ 4458281 w 8636594"/>
              <a:gd name="connsiteY5" fmla="*/ 5565111 h 5649218"/>
              <a:gd name="connsiteX6" fmla="*/ 4491053 w 8636594"/>
              <a:gd name="connsiteY6" fmla="*/ 5536556 h 5649218"/>
              <a:gd name="connsiteX7" fmla="*/ 4523484 w 8636594"/>
              <a:gd name="connsiteY7" fmla="*/ 5507747 h 5649218"/>
              <a:gd name="connsiteX8" fmla="*/ 4555580 w 8636594"/>
              <a:gd name="connsiteY8" fmla="*/ 5478687 h 5649218"/>
              <a:gd name="connsiteX9" fmla="*/ 4587347 w 8636594"/>
              <a:gd name="connsiteY9" fmla="*/ 5449380 h 5649218"/>
              <a:gd name="connsiteX10" fmla="*/ 4618793 w 8636594"/>
              <a:gd name="connsiteY10" fmla="*/ 5419830 h 5649218"/>
              <a:gd name="connsiteX11" fmla="*/ 4649922 w 8636594"/>
              <a:gd name="connsiteY11" fmla="*/ 5390040 h 5649218"/>
              <a:gd name="connsiteX12" fmla="*/ 4680742 w 8636594"/>
              <a:gd name="connsiteY12" fmla="*/ 5360014 h 5649218"/>
              <a:gd name="connsiteX13" fmla="*/ 4711259 w 8636594"/>
              <a:gd name="connsiteY13" fmla="*/ 5329755 h 5649218"/>
              <a:gd name="connsiteX14" fmla="*/ 4741478 w 8636594"/>
              <a:gd name="connsiteY14" fmla="*/ 5299266 h 5649218"/>
              <a:gd name="connsiteX15" fmla="*/ 4771408 w 8636594"/>
              <a:gd name="connsiteY15" fmla="*/ 5268551 h 5649218"/>
              <a:gd name="connsiteX16" fmla="*/ 4801053 w 8636594"/>
              <a:gd name="connsiteY16" fmla="*/ 5237614 h 5649218"/>
              <a:gd name="connsiteX17" fmla="*/ 4830420 w 8636594"/>
              <a:gd name="connsiteY17" fmla="*/ 5206458 h 5649218"/>
              <a:gd name="connsiteX18" fmla="*/ 4859516 w 8636594"/>
              <a:gd name="connsiteY18" fmla="*/ 5175087 h 5649218"/>
              <a:gd name="connsiteX19" fmla="*/ 4888347 w 8636594"/>
              <a:gd name="connsiteY19" fmla="*/ 5143504 h 5649218"/>
              <a:gd name="connsiteX20" fmla="*/ 4916919 w 8636594"/>
              <a:gd name="connsiteY20" fmla="*/ 5111713 h 5649218"/>
              <a:gd name="connsiteX21" fmla="*/ 4945238 w 8636594"/>
              <a:gd name="connsiteY21" fmla="*/ 5079717 h 5649218"/>
              <a:gd name="connsiteX22" fmla="*/ 4973311 w 8636594"/>
              <a:gd name="connsiteY22" fmla="*/ 5047519 h 5649218"/>
              <a:gd name="connsiteX23" fmla="*/ 5001145 w 8636594"/>
              <a:gd name="connsiteY23" fmla="*/ 5015124 h 5649218"/>
              <a:gd name="connsiteX24" fmla="*/ 5028745 w 8636594"/>
              <a:gd name="connsiteY24" fmla="*/ 4982535 h 5649218"/>
              <a:gd name="connsiteX25" fmla="*/ 5056117 w 8636594"/>
              <a:gd name="connsiteY25" fmla="*/ 4949755 h 5649218"/>
              <a:gd name="connsiteX26" fmla="*/ 5083269 w 8636594"/>
              <a:gd name="connsiteY26" fmla="*/ 4916787 h 5649218"/>
              <a:gd name="connsiteX27" fmla="*/ 5110207 w 8636594"/>
              <a:gd name="connsiteY27" fmla="*/ 4883636 h 5649218"/>
              <a:gd name="connsiteX28" fmla="*/ 5136937 w 8636594"/>
              <a:gd name="connsiteY28" fmla="*/ 4850305 h 5649218"/>
              <a:gd name="connsiteX29" fmla="*/ 5163464 w 8636594"/>
              <a:gd name="connsiteY29" fmla="*/ 4816797 h 5649218"/>
              <a:gd name="connsiteX30" fmla="*/ 5215940 w 8636594"/>
              <a:gd name="connsiteY30" fmla="*/ 4749265 h 5649218"/>
              <a:gd name="connsiteX31" fmla="*/ 5267684 w 8636594"/>
              <a:gd name="connsiteY31" fmla="*/ 4681068 h 5649218"/>
              <a:gd name="connsiteX32" fmla="*/ 5318748 w 8636594"/>
              <a:gd name="connsiteY32" fmla="*/ 4612234 h 5649218"/>
              <a:gd name="connsiteX33" fmla="*/ 5369182 w 8636594"/>
              <a:gd name="connsiteY33" fmla="*/ 4542793 h 5649218"/>
              <a:gd name="connsiteX34" fmla="*/ 5419038 w 8636594"/>
              <a:gd name="connsiteY34" fmla="*/ 4472771 h 5649218"/>
              <a:gd name="connsiteX35" fmla="*/ 5468365 w 8636594"/>
              <a:gd name="connsiteY35" fmla="*/ 4402196 h 5649218"/>
              <a:gd name="connsiteX36" fmla="*/ 5517215 w 8636594"/>
              <a:gd name="connsiteY36" fmla="*/ 4331098 h 5649218"/>
              <a:gd name="connsiteX37" fmla="*/ 5565637 w 8636594"/>
              <a:gd name="connsiteY37" fmla="*/ 4259503 h 5649218"/>
              <a:gd name="connsiteX38" fmla="*/ 5613684 w 8636594"/>
              <a:gd name="connsiteY38" fmla="*/ 4187441 h 5649218"/>
              <a:gd name="connsiteX39" fmla="*/ 5685160 w 8636594"/>
              <a:gd name="connsiteY39" fmla="*/ 4078531 h 5649218"/>
              <a:gd name="connsiteX40" fmla="*/ 5756074 w 8636594"/>
              <a:gd name="connsiteY40" fmla="*/ 3968727 h 5649218"/>
              <a:gd name="connsiteX41" fmla="*/ 5873483 w 8636594"/>
              <a:gd name="connsiteY41" fmla="*/ 3783989 h 5649218"/>
              <a:gd name="connsiteX42" fmla="*/ 6203209 w 8636594"/>
              <a:gd name="connsiteY42" fmla="*/ 3258640 h 5649218"/>
              <a:gd name="connsiteX43" fmla="*/ 6299430 w 8636594"/>
              <a:gd name="connsiteY43" fmla="*/ 3107321 h 5649218"/>
              <a:gd name="connsiteX44" fmla="*/ 6372650 w 8636594"/>
              <a:gd name="connsiteY44" fmla="*/ 2993735 h 5649218"/>
              <a:gd name="connsiteX45" fmla="*/ 6453197 w 8636594"/>
              <a:gd name="connsiteY45" fmla="*/ 2869788 h 5649218"/>
              <a:gd name="connsiteX46" fmla="*/ 6564167 w 8636594"/>
              <a:gd name="connsiteY46" fmla="*/ 2696807 h 5649218"/>
              <a:gd name="connsiteX47" fmla="*/ 6976233 w 8636594"/>
              <a:gd name="connsiteY47" fmla="*/ 2045274 h 5649218"/>
              <a:gd name="connsiteX48" fmla="*/ 7086755 w 8636594"/>
              <a:gd name="connsiteY48" fmla="*/ 1872743 h 5649218"/>
              <a:gd name="connsiteX49" fmla="*/ 7170279 w 8636594"/>
              <a:gd name="connsiteY49" fmla="*/ 1744202 h 5649218"/>
              <a:gd name="connsiteX50" fmla="*/ 7226351 w 8636594"/>
              <a:gd name="connsiteY50" fmla="*/ 1659017 h 5649218"/>
              <a:gd name="connsiteX51" fmla="*/ 7282789 w 8636594"/>
              <a:gd name="connsiteY51" fmla="*/ 1574303 h 5649218"/>
              <a:gd name="connsiteX52" fmla="*/ 7339643 w 8636594"/>
              <a:gd name="connsiteY52" fmla="*/ 1490113 h 5649218"/>
              <a:gd name="connsiteX53" fmla="*/ 7396957 w 8636594"/>
              <a:gd name="connsiteY53" fmla="*/ 1406503 h 5649218"/>
              <a:gd name="connsiteX54" fmla="*/ 7454781 w 8636594"/>
              <a:gd name="connsiteY54" fmla="*/ 1323526 h 5649218"/>
              <a:gd name="connsiteX55" fmla="*/ 7513161 w 8636594"/>
              <a:gd name="connsiteY55" fmla="*/ 1241237 h 5649218"/>
              <a:gd name="connsiteX56" fmla="*/ 7572144 w 8636594"/>
              <a:gd name="connsiteY56" fmla="*/ 1159689 h 5649218"/>
              <a:gd name="connsiteX57" fmla="*/ 7601877 w 8636594"/>
              <a:gd name="connsiteY57" fmla="*/ 1119210 h 5649218"/>
              <a:gd name="connsiteX58" fmla="*/ 7631779 w 8636594"/>
              <a:gd name="connsiteY58" fmla="*/ 1078937 h 5649218"/>
              <a:gd name="connsiteX59" fmla="*/ 7661855 w 8636594"/>
              <a:gd name="connsiteY59" fmla="*/ 1038876 h 5649218"/>
              <a:gd name="connsiteX60" fmla="*/ 7692111 w 8636594"/>
              <a:gd name="connsiteY60" fmla="*/ 999035 h 5649218"/>
              <a:gd name="connsiteX61" fmla="*/ 7722554 w 8636594"/>
              <a:gd name="connsiteY61" fmla="*/ 959419 h 5649218"/>
              <a:gd name="connsiteX62" fmla="*/ 7753190 w 8636594"/>
              <a:gd name="connsiteY62" fmla="*/ 920037 h 5649218"/>
              <a:gd name="connsiteX63" fmla="*/ 7784023 w 8636594"/>
              <a:gd name="connsiteY63" fmla="*/ 880894 h 5649218"/>
              <a:gd name="connsiteX64" fmla="*/ 7815061 w 8636594"/>
              <a:gd name="connsiteY64" fmla="*/ 841997 h 5649218"/>
              <a:gd name="connsiteX65" fmla="*/ 7846308 w 8636594"/>
              <a:gd name="connsiteY65" fmla="*/ 803354 h 5649218"/>
              <a:gd name="connsiteX66" fmla="*/ 7877772 w 8636594"/>
              <a:gd name="connsiteY66" fmla="*/ 764970 h 5649218"/>
              <a:gd name="connsiteX67" fmla="*/ 7909458 w 8636594"/>
              <a:gd name="connsiteY67" fmla="*/ 726853 h 5649218"/>
              <a:gd name="connsiteX68" fmla="*/ 7941371 w 8636594"/>
              <a:gd name="connsiteY68" fmla="*/ 689010 h 5649218"/>
              <a:gd name="connsiteX69" fmla="*/ 7973518 w 8636594"/>
              <a:gd name="connsiteY69" fmla="*/ 651447 h 5649218"/>
              <a:gd name="connsiteX70" fmla="*/ 8005905 w 8636594"/>
              <a:gd name="connsiteY70" fmla="*/ 614171 h 5649218"/>
              <a:gd name="connsiteX71" fmla="*/ 8038538 w 8636594"/>
              <a:gd name="connsiteY71" fmla="*/ 577189 h 5649218"/>
              <a:gd name="connsiteX72" fmla="*/ 8071421 w 8636594"/>
              <a:gd name="connsiteY72" fmla="*/ 540507 h 5649218"/>
              <a:gd name="connsiteX73" fmla="*/ 8104563 w 8636594"/>
              <a:gd name="connsiteY73" fmla="*/ 504132 h 5649218"/>
              <a:gd name="connsiteX74" fmla="*/ 8137967 w 8636594"/>
              <a:gd name="connsiteY74" fmla="*/ 468072 h 5649218"/>
              <a:gd name="connsiteX75" fmla="*/ 8171641 w 8636594"/>
              <a:gd name="connsiteY75" fmla="*/ 432332 h 5649218"/>
              <a:gd name="connsiteX76" fmla="*/ 8205590 w 8636594"/>
              <a:gd name="connsiteY76" fmla="*/ 396920 h 5649218"/>
              <a:gd name="connsiteX77" fmla="*/ 8239820 w 8636594"/>
              <a:gd name="connsiteY77" fmla="*/ 361843 h 5649218"/>
              <a:gd name="connsiteX78" fmla="*/ 8274337 w 8636594"/>
              <a:gd name="connsiteY78" fmla="*/ 327107 h 5649218"/>
              <a:gd name="connsiteX79" fmla="*/ 8309147 w 8636594"/>
              <a:gd name="connsiteY79" fmla="*/ 292718 h 5649218"/>
              <a:gd name="connsiteX80" fmla="*/ 8344256 w 8636594"/>
              <a:gd name="connsiteY80" fmla="*/ 258685 h 5649218"/>
              <a:gd name="connsiteX81" fmla="*/ 8379669 w 8636594"/>
              <a:gd name="connsiteY81" fmla="*/ 225013 h 5649218"/>
              <a:gd name="connsiteX82" fmla="*/ 8415394 w 8636594"/>
              <a:gd name="connsiteY82" fmla="*/ 191709 h 5649218"/>
              <a:gd name="connsiteX83" fmla="*/ 8451434 w 8636594"/>
              <a:gd name="connsiteY83" fmla="*/ 158780 h 5649218"/>
              <a:gd name="connsiteX84" fmla="*/ 8487798 w 8636594"/>
              <a:gd name="connsiteY84" fmla="*/ 126233 h 5649218"/>
              <a:gd name="connsiteX85" fmla="*/ 8524489 w 8636594"/>
              <a:gd name="connsiteY85" fmla="*/ 94075 h 5649218"/>
              <a:gd name="connsiteX86" fmla="*/ 8561515 w 8636594"/>
              <a:gd name="connsiteY86" fmla="*/ 62312 h 5649218"/>
              <a:gd name="connsiteX87" fmla="*/ 8598881 w 8636594"/>
              <a:gd name="connsiteY87" fmla="*/ 30951 h 5649218"/>
              <a:gd name="connsiteX88" fmla="*/ 8636594 w 8636594"/>
              <a:gd name="connsiteY88" fmla="*/ 0 h 5649218"/>
              <a:gd name="connsiteX0" fmla="*/ 8636594 w 8636594"/>
              <a:gd name="connsiteY0" fmla="*/ 0 h 5593409"/>
              <a:gd name="connsiteX1" fmla="*/ 5293 w 8636594"/>
              <a:gd name="connsiteY1" fmla="*/ 0 h 5593409"/>
              <a:gd name="connsiteX2" fmla="*/ 0 w 8636594"/>
              <a:gd name="connsiteY2" fmla="*/ 5587843 h 5593409"/>
              <a:gd name="connsiteX3" fmla="*/ 4425162 w 8636594"/>
              <a:gd name="connsiteY3" fmla="*/ 5593409 h 5593409"/>
              <a:gd name="connsiteX4" fmla="*/ 4458281 w 8636594"/>
              <a:gd name="connsiteY4" fmla="*/ 5565111 h 5593409"/>
              <a:gd name="connsiteX5" fmla="*/ 4491053 w 8636594"/>
              <a:gd name="connsiteY5" fmla="*/ 5536556 h 5593409"/>
              <a:gd name="connsiteX6" fmla="*/ 4523484 w 8636594"/>
              <a:gd name="connsiteY6" fmla="*/ 5507747 h 5593409"/>
              <a:gd name="connsiteX7" fmla="*/ 4555580 w 8636594"/>
              <a:gd name="connsiteY7" fmla="*/ 5478687 h 5593409"/>
              <a:gd name="connsiteX8" fmla="*/ 4587347 w 8636594"/>
              <a:gd name="connsiteY8" fmla="*/ 5449380 h 5593409"/>
              <a:gd name="connsiteX9" fmla="*/ 4618793 w 8636594"/>
              <a:gd name="connsiteY9" fmla="*/ 5419830 h 5593409"/>
              <a:gd name="connsiteX10" fmla="*/ 4649922 w 8636594"/>
              <a:gd name="connsiteY10" fmla="*/ 5390040 h 5593409"/>
              <a:gd name="connsiteX11" fmla="*/ 4680742 w 8636594"/>
              <a:gd name="connsiteY11" fmla="*/ 5360014 h 5593409"/>
              <a:gd name="connsiteX12" fmla="*/ 4711259 w 8636594"/>
              <a:gd name="connsiteY12" fmla="*/ 5329755 h 5593409"/>
              <a:gd name="connsiteX13" fmla="*/ 4741478 w 8636594"/>
              <a:gd name="connsiteY13" fmla="*/ 5299266 h 5593409"/>
              <a:gd name="connsiteX14" fmla="*/ 4771408 w 8636594"/>
              <a:gd name="connsiteY14" fmla="*/ 5268551 h 5593409"/>
              <a:gd name="connsiteX15" fmla="*/ 4801053 w 8636594"/>
              <a:gd name="connsiteY15" fmla="*/ 5237614 h 5593409"/>
              <a:gd name="connsiteX16" fmla="*/ 4830420 w 8636594"/>
              <a:gd name="connsiteY16" fmla="*/ 5206458 h 5593409"/>
              <a:gd name="connsiteX17" fmla="*/ 4859516 w 8636594"/>
              <a:gd name="connsiteY17" fmla="*/ 5175087 h 5593409"/>
              <a:gd name="connsiteX18" fmla="*/ 4888347 w 8636594"/>
              <a:gd name="connsiteY18" fmla="*/ 5143504 h 5593409"/>
              <a:gd name="connsiteX19" fmla="*/ 4916919 w 8636594"/>
              <a:gd name="connsiteY19" fmla="*/ 5111713 h 5593409"/>
              <a:gd name="connsiteX20" fmla="*/ 4945238 w 8636594"/>
              <a:gd name="connsiteY20" fmla="*/ 5079717 h 5593409"/>
              <a:gd name="connsiteX21" fmla="*/ 4973311 w 8636594"/>
              <a:gd name="connsiteY21" fmla="*/ 5047519 h 5593409"/>
              <a:gd name="connsiteX22" fmla="*/ 5001145 w 8636594"/>
              <a:gd name="connsiteY22" fmla="*/ 5015124 h 5593409"/>
              <a:gd name="connsiteX23" fmla="*/ 5028745 w 8636594"/>
              <a:gd name="connsiteY23" fmla="*/ 4982535 h 5593409"/>
              <a:gd name="connsiteX24" fmla="*/ 5056117 w 8636594"/>
              <a:gd name="connsiteY24" fmla="*/ 4949755 h 5593409"/>
              <a:gd name="connsiteX25" fmla="*/ 5083269 w 8636594"/>
              <a:gd name="connsiteY25" fmla="*/ 4916787 h 5593409"/>
              <a:gd name="connsiteX26" fmla="*/ 5110207 w 8636594"/>
              <a:gd name="connsiteY26" fmla="*/ 4883636 h 5593409"/>
              <a:gd name="connsiteX27" fmla="*/ 5136937 w 8636594"/>
              <a:gd name="connsiteY27" fmla="*/ 4850305 h 5593409"/>
              <a:gd name="connsiteX28" fmla="*/ 5163464 w 8636594"/>
              <a:gd name="connsiteY28" fmla="*/ 4816797 h 5593409"/>
              <a:gd name="connsiteX29" fmla="*/ 5215940 w 8636594"/>
              <a:gd name="connsiteY29" fmla="*/ 4749265 h 5593409"/>
              <a:gd name="connsiteX30" fmla="*/ 5267684 w 8636594"/>
              <a:gd name="connsiteY30" fmla="*/ 4681068 h 5593409"/>
              <a:gd name="connsiteX31" fmla="*/ 5318748 w 8636594"/>
              <a:gd name="connsiteY31" fmla="*/ 4612234 h 5593409"/>
              <a:gd name="connsiteX32" fmla="*/ 5369182 w 8636594"/>
              <a:gd name="connsiteY32" fmla="*/ 4542793 h 5593409"/>
              <a:gd name="connsiteX33" fmla="*/ 5419038 w 8636594"/>
              <a:gd name="connsiteY33" fmla="*/ 4472771 h 5593409"/>
              <a:gd name="connsiteX34" fmla="*/ 5468365 w 8636594"/>
              <a:gd name="connsiteY34" fmla="*/ 4402196 h 5593409"/>
              <a:gd name="connsiteX35" fmla="*/ 5517215 w 8636594"/>
              <a:gd name="connsiteY35" fmla="*/ 4331098 h 5593409"/>
              <a:gd name="connsiteX36" fmla="*/ 5565637 w 8636594"/>
              <a:gd name="connsiteY36" fmla="*/ 4259503 h 5593409"/>
              <a:gd name="connsiteX37" fmla="*/ 5613684 w 8636594"/>
              <a:gd name="connsiteY37" fmla="*/ 4187441 h 5593409"/>
              <a:gd name="connsiteX38" fmla="*/ 5685160 w 8636594"/>
              <a:gd name="connsiteY38" fmla="*/ 4078531 h 5593409"/>
              <a:gd name="connsiteX39" fmla="*/ 5756074 w 8636594"/>
              <a:gd name="connsiteY39" fmla="*/ 3968727 h 5593409"/>
              <a:gd name="connsiteX40" fmla="*/ 5873483 w 8636594"/>
              <a:gd name="connsiteY40" fmla="*/ 3783989 h 5593409"/>
              <a:gd name="connsiteX41" fmla="*/ 6203209 w 8636594"/>
              <a:gd name="connsiteY41" fmla="*/ 3258640 h 5593409"/>
              <a:gd name="connsiteX42" fmla="*/ 6299430 w 8636594"/>
              <a:gd name="connsiteY42" fmla="*/ 3107321 h 5593409"/>
              <a:gd name="connsiteX43" fmla="*/ 6372650 w 8636594"/>
              <a:gd name="connsiteY43" fmla="*/ 2993735 h 5593409"/>
              <a:gd name="connsiteX44" fmla="*/ 6453197 w 8636594"/>
              <a:gd name="connsiteY44" fmla="*/ 2869788 h 5593409"/>
              <a:gd name="connsiteX45" fmla="*/ 6564167 w 8636594"/>
              <a:gd name="connsiteY45" fmla="*/ 2696807 h 5593409"/>
              <a:gd name="connsiteX46" fmla="*/ 6976233 w 8636594"/>
              <a:gd name="connsiteY46" fmla="*/ 2045274 h 5593409"/>
              <a:gd name="connsiteX47" fmla="*/ 7086755 w 8636594"/>
              <a:gd name="connsiteY47" fmla="*/ 1872743 h 5593409"/>
              <a:gd name="connsiteX48" fmla="*/ 7170279 w 8636594"/>
              <a:gd name="connsiteY48" fmla="*/ 1744202 h 5593409"/>
              <a:gd name="connsiteX49" fmla="*/ 7226351 w 8636594"/>
              <a:gd name="connsiteY49" fmla="*/ 1659017 h 5593409"/>
              <a:gd name="connsiteX50" fmla="*/ 7282789 w 8636594"/>
              <a:gd name="connsiteY50" fmla="*/ 1574303 h 5593409"/>
              <a:gd name="connsiteX51" fmla="*/ 7339643 w 8636594"/>
              <a:gd name="connsiteY51" fmla="*/ 1490113 h 5593409"/>
              <a:gd name="connsiteX52" fmla="*/ 7396957 w 8636594"/>
              <a:gd name="connsiteY52" fmla="*/ 1406503 h 5593409"/>
              <a:gd name="connsiteX53" fmla="*/ 7454781 w 8636594"/>
              <a:gd name="connsiteY53" fmla="*/ 1323526 h 5593409"/>
              <a:gd name="connsiteX54" fmla="*/ 7513161 w 8636594"/>
              <a:gd name="connsiteY54" fmla="*/ 1241237 h 5593409"/>
              <a:gd name="connsiteX55" fmla="*/ 7572144 w 8636594"/>
              <a:gd name="connsiteY55" fmla="*/ 1159689 h 5593409"/>
              <a:gd name="connsiteX56" fmla="*/ 7601877 w 8636594"/>
              <a:gd name="connsiteY56" fmla="*/ 1119210 h 5593409"/>
              <a:gd name="connsiteX57" fmla="*/ 7631779 w 8636594"/>
              <a:gd name="connsiteY57" fmla="*/ 1078937 h 5593409"/>
              <a:gd name="connsiteX58" fmla="*/ 7661855 w 8636594"/>
              <a:gd name="connsiteY58" fmla="*/ 1038876 h 5593409"/>
              <a:gd name="connsiteX59" fmla="*/ 7692111 w 8636594"/>
              <a:gd name="connsiteY59" fmla="*/ 999035 h 5593409"/>
              <a:gd name="connsiteX60" fmla="*/ 7722554 w 8636594"/>
              <a:gd name="connsiteY60" fmla="*/ 959419 h 5593409"/>
              <a:gd name="connsiteX61" fmla="*/ 7753190 w 8636594"/>
              <a:gd name="connsiteY61" fmla="*/ 920037 h 5593409"/>
              <a:gd name="connsiteX62" fmla="*/ 7784023 w 8636594"/>
              <a:gd name="connsiteY62" fmla="*/ 880894 h 5593409"/>
              <a:gd name="connsiteX63" fmla="*/ 7815061 w 8636594"/>
              <a:gd name="connsiteY63" fmla="*/ 841997 h 5593409"/>
              <a:gd name="connsiteX64" fmla="*/ 7846308 w 8636594"/>
              <a:gd name="connsiteY64" fmla="*/ 803354 h 5593409"/>
              <a:gd name="connsiteX65" fmla="*/ 7877772 w 8636594"/>
              <a:gd name="connsiteY65" fmla="*/ 764970 h 5593409"/>
              <a:gd name="connsiteX66" fmla="*/ 7909458 w 8636594"/>
              <a:gd name="connsiteY66" fmla="*/ 726853 h 5593409"/>
              <a:gd name="connsiteX67" fmla="*/ 7941371 w 8636594"/>
              <a:gd name="connsiteY67" fmla="*/ 689010 h 5593409"/>
              <a:gd name="connsiteX68" fmla="*/ 7973518 w 8636594"/>
              <a:gd name="connsiteY68" fmla="*/ 651447 h 5593409"/>
              <a:gd name="connsiteX69" fmla="*/ 8005905 w 8636594"/>
              <a:gd name="connsiteY69" fmla="*/ 614171 h 5593409"/>
              <a:gd name="connsiteX70" fmla="*/ 8038538 w 8636594"/>
              <a:gd name="connsiteY70" fmla="*/ 577189 h 5593409"/>
              <a:gd name="connsiteX71" fmla="*/ 8071421 w 8636594"/>
              <a:gd name="connsiteY71" fmla="*/ 540507 h 5593409"/>
              <a:gd name="connsiteX72" fmla="*/ 8104563 w 8636594"/>
              <a:gd name="connsiteY72" fmla="*/ 504132 h 5593409"/>
              <a:gd name="connsiteX73" fmla="*/ 8137967 w 8636594"/>
              <a:gd name="connsiteY73" fmla="*/ 468072 h 5593409"/>
              <a:gd name="connsiteX74" fmla="*/ 8171641 w 8636594"/>
              <a:gd name="connsiteY74" fmla="*/ 432332 h 5593409"/>
              <a:gd name="connsiteX75" fmla="*/ 8205590 w 8636594"/>
              <a:gd name="connsiteY75" fmla="*/ 396920 h 5593409"/>
              <a:gd name="connsiteX76" fmla="*/ 8239820 w 8636594"/>
              <a:gd name="connsiteY76" fmla="*/ 361843 h 5593409"/>
              <a:gd name="connsiteX77" fmla="*/ 8274337 w 8636594"/>
              <a:gd name="connsiteY77" fmla="*/ 327107 h 5593409"/>
              <a:gd name="connsiteX78" fmla="*/ 8309147 w 8636594"/>
              <a:gd name="connsiteY78" fmla="*/ 292718 h 5593409"/>
              <a:gd name="connsiteX79" fmla="*/ 8344256 w 8636594"/>
              <a:gd name="connsiteY79" fmla="*/ 258685 h 5593409"/>
              <a:gd name="connsiteX80" fmla="*/ 8379669 w 8636594"/>
              <a:gd name="connsiteY80" fmla="*/ 225013 h 5593409"/>
              <a:gd name="connsiteX81" fmla="*/ 8415394 w 8636594"/>
              <a:gd name="connsiteY81" fmla="*/ 191709 h 5593409"/>
              <a:gd name="connsiteX82" fmla="*/ 8451434 w 8636594"/>
              <a:gd name="connsiteY82" fmla="*/ 158780 h 5593409"/>
              <a:gd name="connsiteX83" fmla="*/ 8487798 w 8636594"/>
              <a:gd name="connsiteY83" fmla="*/ 126233 h 5593409"/>
              <a:gd name="connsiteX84" fmla="*/ 8524489 w 8636594"/>
              <a:gd name="connsiteY84" fmla="*/ 94075 h 5593409"/>
              <a:gd name="connsiteX85" fmla="*/ 8561515 w 8636594"/>
              <a:gd name="connsiteY85" fmla="*/ 62312 h 5593409"/>
              <a:gd name="connsiteX86" fmla="*/ 8598881 w 8636594"/>
              <a:gd name="connsiteY86" fmla="*/ 30951 h 5593409"/>
              <a:gd name="connsiteX87" fmla="*/ 8636594 w 8636594"/>
              <a:gd name="connsiteY87" fmla="*/ 0 h 5593409"/>
              <a:gd name="connsiteX0" fmla="*/ 8631811 w 8631811"/>
              <a:gd name="connsiteY0" fmla="*/ 0 h 5593409"/>
              <a:gd name="connsiteX1" fmla="*/ 510 w 8631811"/>
              <a:gd name="connsiteY1" fmla="*/ 0 h 5593409"/>
              <a:gd name="connsiteX2" fmla="*/ 510 w 8631811"/>
              <a:gd name="connsiteY2" fmla="*/ 5282464 h 5593409"/>
              <a:gd name="connsiteX3" fmla="*/ 4420379 w 8631811"/>
              <a:gd name="connsiteY3" fmla="*/ 5593409 h 5593409"/>
              <a:gd name="connsiteX4" fmla="*/ 4453498 w 8631811"/>
              <a:gd name="connsiteY4" fmla="*/ 5565111 h 5593409"/>
              <a:gd name="connsiteX5" fmla="*/ 4486270 w 8631811"/>
              <a:gd name="connsiteY5" fmla="*/ 5536556 h 5593409"/>
              <a:gd name="connsiteX6" fmla="*/ 4518701 w 8631811"/>
              <a:gd name="connsiteY6" fmla="*/ 5507747 h 5593409"/>
              <a:gd name="connsiteX7" fmla="*/ 4550797 w 8631811"/>
              <a:gd name="connsiteY7" fmla="*/ 5478687 h 5593409"/>
              <a:gd name="connsiteX8" fmla="*/ 4582564 w 8631811"/>
              <a:gd name="connsiteY8" fmla="*/ 5449380 h 5593409"/>
              <a:gd name="connsiteX9" fmla="*/ 4614010 w 8631811"/>
              <a:gd name="connsiteY9" fmla="*/ 5419830 h 5593409"/>
              <a:gd name="connsiteX10" fmla="*/ 4645139 w 8631811"/>
              <a:gd name="connsiteY10" fmla="*/ 5390040 h 5593409"/>
              <a:gd name="connsiteX11" fmla="*/ 4675959 w 8631811"/>
              <a:gd name="connsiteY11" fmla="*/ 5360014 h 5593409"/>
              <a:gd name="connsiteX12" fmla="*/ 4706476 w 8631811"/>
              <a:gd name="connsiteY12" fmla="*/ 5329755 h 5593409"/>
              <a:gd name="connsiteX13" fmla="*/ 4736695 w 8631811"/>
              <a:gd name="connsiteY13" fmla="*/ 5299266 h 5593409"/>
              <a:gd name="connsiteX14" fmla="*/ 4766625 w 8631811"/>
              <a:gd name="connsiteY14" fmla="*/ 5268551 h 5593409"/>
              <a:gd name="connsiteX15" fmla="*/ 4796270 w 8631811"/>
              <a:gd name="connsiteY15" fmla="*/ 5237614 h 5593409"/>
              <a:gd name="connsiteX16" fmla="*/ 4825637 w 8631811"/>
              <a:gd name="connsiteY16" fmla="*/ 5206458 h 5593409"/>
              <a:gd name="connsiteX17" fmla="*/ 4854733 w 8631811"/>
              <a:gd name="connsiteY17" fmla="*/ 5175087 h 5593409"/>
              <a:gd name="connsiteX18" fmla="*/ 4883564 w 8631811"/>
              <a:gd name="connsiteY18" fmla="*/ 5143504 h 5593409"/>
              <a:gd name="connsiteX19" fmla="*/ 4912136 w 8631811"/>
              <a:gd name="connsiteY19" fmla="*/ 5111713 h 5593409"/>
              <a:gd name="connsiteX20" fmla="*/ 4940455 w 8631811"/>
              <a:gd name="connsiteY20" fmla="*/ 5079717 h 5593409"/>
              <a:gd name="connsiteX21" fmla="*/ 4968528 w 8631811"/>
              <a:gd name="connsiteY21" fmla="*/ 5047519 h 5593409"/>
              <a:gd name="connsiteX22" fmla="*/ 4996362 w 8631811"/>
              <a:gd name="connsiteY22" fmla="*/ 5015124 h 5593409"/>
              <a:gd name="connsiteX23" fmla="*/ 5023962 w 8631811"/>
              <a:gd name="connsiteY23" fmla="*/ 4982535 h 5593409"/>
              <a:gd name="connsiteX24" fmla="*/ 5051334 w 8631811"/>
              <a:gd name="connsiteY24" fmla="*/ 4949755 h 5593409"/>
              <a:gd name="connsiteX25" fmla="*/ 5078486 w 8631811"/>
              <a:gd name="connsiteY25" fmla="*/ 4916787 h 5593409"/>
              <a:gd name="connsiteX26" fmla="*/ 5105424 w 8631811"/>
              <a:gd name="connsiteY26" fmla="*/ 4883636 h 5593409"/>
              <a:gd name="connsiteX27" fmla="*/ 5132154 w 8631811"/>
              <a:gd name="connsiteY27" fmla="*/ 4850305 h 5593409"/>
              <a:gd name="connsiteX28" fmla="*/ 5158681 w 8631811"/>
              <a:gd name="connsiteY28" fmla="*/ 4816797 h 5593409"/>
              <a:gd name="connsiteX29" fmla="*/ 5211157 w 8631811"/>
              <a:gd name="connsiteY29" fmla="*/ 4749265 h 5593409"/>
              <a:gd name="connsiteX30" fmla="*/ 5262901 w 8631811"/>
              <a:gd name="connsiteY30" fmla="*/ 4681068 h 5593409"/>
              <a:gd name="connsiteX31" fmla="*/ 5313965 w 8631811"/>
              <a:gd name="connsiteY31" fmla="*/ 4612234 h 5593409"/>
              <a:gd name="connsiteX32" fmla="*/ 5364399 w 8631811"/>
              <a:gd name="connsiteY32" fmla="*/ 4542793 h 5593409"/>
              <a:gd name="connsiteX33" fmla="*/ 5414255 w 8631811"/>
              <a:gd name="connsiteY33" fmla="*/ 4472771 h 5593409"/>
              <a:gd name="connsiteX34" fmla="*/ 5463582 w 8631811"/>
              <a:gd name="connsiteY34" fmla="*/ 4402196 h 5593409"/>
              <a:gd name="connsiteX35" fmla="*/ 5512432 w 8631811"/>
              <a:gd name="connsiteY35" fmla="*/ 4331098 h 5593409"/>
              <a:gd name="connsiteX36" fmla="*/ 5560854 w 8631811"/>
              <a:gd name="connsiteY36" fmla="*/ 4259503 h 5593409"/>
              <a:gd name="connsiteX37" fmla="*/ 5608901 w 8631811"/>
              <a:gd name="connsiteY37" fmla="*/ 4187441 h 5593409"/>
              <a:gd name="connsiteX38" fmla="*/ 5680377 w 8631811"/>
              <a:gd name="connsiteY38" fmla="*/ 4078531 h 5593409"/>
              <a:gd name="connsiteX39" fmla="*/ 5751291 w 8631811"/>
              <a:gd name="connsiteY39" fmla="*/ 3968727 h 5593409"/>
              <a:gd name="connsiteX40" fmla="*/ 5868700 w 8631811"/>
              <a:gd name="connsiteY40" fmla="*/ 3783989 h 5593409"/>
              <a:gd name="connsiteX41" fmla="*/ 6198426 w 8631811"/>
              <a:gd name="connsiteY41" fmla="*/ 3258640 h 5593409"/>
              <a:gd name="connsiteX42" fmla="*/ 6294647 w 8631811"/>
              <a:gd name="connsiteY42" fmla="*/ 3107321 h 5593409"/>
              <a:gd name="connsiteX43" fmla="*/ 6367867 w 8631811"/>
              <a:gd name="connsiteY43" fmla="*/ 2993735 h 5593409"/>
              <a:gd name="connsiteX44" fmla="*/ 6448414 w 8631811"/>
              <a:gd name="connsiteY44" fmla="*/ 2869788 h 5593409"/>
              <a:gd name="connsiteX45" fmla="*/ 6559384 w 8631811"/>
              <a:gd name="connsiteY45" fmla="*/ 2696807 h 5593409"/>
              <a:gd name="connsiteX46" fmla="*/ 6971450 w 8631811"/>
              <a:gd name="connsiteY46" fmla="*/ 2045274 h 5593409"/>
              <a:gd name="connsiteX47" fmla="*/ 7081972 w 8631811"/>
              <a:gd name="connsiteY47" fmla="*/ 1872743 h 5593409"/>
              <a:gd name="connsiteX48" fmla="*/ 7165496 w 8631811"/>
              <a:gd name="connsiteY48" fmla="*/ 1744202 h 5593409"/>
              <a:gd name="connsiteX49" fmla="*/ 7221568 w 8631811"/>
              <a:gd name="connsiteY49" fmla="*/ 1659017 h 5593409"/>
              <a:gd name="connsiteX50" fmla="*/ 7278006 w 8631811"/>
              <a:gd name="connsiteY50" fmla="*/ 1574303 h 5593409"/>
              <a:gd name="connsiteX51" fmla="*/ 7334860 w 8631811"/>
              <a:gd name="connsiteY51" fmla="*/ 1490113 h 5593409"/>
              <a:gd name="connsiteX52" fmla="*/ 7392174 w 8631811"/>
              <a:gd name="connsiteY52" fmla="*/ 1406503 h 5593409"/>
              <a:gd name="connsiteX53" fmla="*/ 7449998 w 8631811"/>
              <a:gd name="connsiteY53" fmla="*/ 1323526 h 5593409"/>
              <a:gd name="connsiteX54" fmla="*/ 7508378 w 8631811"/>
              <a:gd name="connsiteY54" fmla="*/ 1241237 h 5593409"/>
              <a:gd name="connsiteX55" fmla="*/ 7567361 w 8631811"/>
              <a:gd name="connsiteY55" fmla="*/ 1159689 h 5593409"/>
              <a:gd name="connsiteX56" fmla="*/ 7597094 w 8631811"/>
              <a:gd name="connsiteY56" fmla="*/ 1119210 h 5593409"/>
              <a:gd name="connsiteX57" fmla="*/ 7626996 w 8631811"/>
              <a:gd name="connsiteY57" fmla="*/ 1078937 h 5593409"/>
              <a:gd name="connsiteX58" fmla="*/ 7657072 w 8631811"/>
              <a:gd name="connsiteY58" fmla="*/ 1038876 h 5593409"/>
              <a:gd name="connsiteX59" fmla="*/ 7687328 w 8631811"/>
              <a:gd name="connsiteY59" fmla="*/ 999035 h 5593409"/>
              <a:gd name="connsiteX60" fmla="*/ 7717771 w 8631811"/>
              <a:gd name="connsiteY60" fmla="*/ 959419 h 5593409"/>
              <a:gd name="connsiteX61" fmla="*/ 7748407 w 8631811"/>
              <a:gd name="connsiteY61" fmla="*/ 920037 h 5593409"/>
              <a:gd name="connsiteX62" fmla="*/ 7779240 w 8631811"/>
              <a:gd name="connsiteY62" fmla="*/ 880894 h 5593409"/>
              <a:gd name="connsiteX63" fmla="*/ 7810278 w 8631811"/>
              <a:gd name="connsiteY63" fmla="*/ 841997 h 5593409"/>
              <a:gd name="connsiteX64" fmla="*/ 7841525 w 8631811"/>
              <a:gd name="connsiteY64" fmla="*/ 803354 h 5593409"/>
              <a:gd name="connsiteX65" fmla="*/ 7872989 w 8631811"/>
              <a:gd name="connsiteY65" fmla="*/ 764970 h 5593409"/>
              <a:gd name="connsiteX66" fmla="*/ 7904675 w 8631811"/>
              <a:gd name="connsiteY66" fmla="*/ 726853 h 5593409"/>
              <a:gd name="connsiteX67" fmla="*/ 7936588 w 8631811"/>
              <a:gd name="connsiteY67" fmla="*/ 689010 h 5593409"/>
              <a:gd name="connsiteX68" fmla="*/ 7968735 w 8631811"/>
              <a:gd name="connsiteY68" fmla="*/ 651447 h 5593409"/>
              <a:gd name="connsiteX69" fmla="*/ 8001122 w 8631811"/>
              <a:gd name="connsiteY69" fmla="*/ 614171 h 5593409"/>
              <a:gd name="connsiteX70" fmla="*/ 8033755 w 8631811"/>
              <a:gd name="connsiteY70" fmla="*/ 577189 h 5593409"/>
              <a:gd name="connsiteX71" fmla="*/ 8066638 w 8631811"/>
              <a:gd name="connsiteY71" fmla="*/ 540507 h 5593409"/>
              <a:gd name="connsiteX72" fmla="*/ 8099780 w 8631811"/>
              <a:gd name="connsiteY72" fmla="*/ 504132 h 5593409"/>
              <a:gd name="connsiteX73" fmla="*/ 8133184 w 8631811"/>
              <a:gd name="connsiteY73" fmla="*/ 468072 h 5593409"/>
              <a:gd name="connsiteX74" fmla="*/ 8166858 w 8631811"/>
              <a:gd name="connsiteY74" fmla="*/ 432332 h 5593409"/>
              <a:gd name="connsiteX75" fmla="*/ 8200807 w 8631811"/>
              <a:gd name="connsiteY75" fmla="*/ 396920 h 5593409"/>
              <a:gd name="connsiteX76" fmla="*/ 8235037 w 8631811"/>
              <a:gd name="connsiteY76" fmla="*/ 361843 h 5593409"/>
              <a:gd name="connsiteX77" fmla="*/ 8269554 w 8631811"/>
              <a:gd name="connsiteY77" fmla="*/ 327107 h 5593409"/>
              <a:gd name="connsiteX78" fmla="*/ 8304364 w 8631811"/>
              <a:gd name="connsiteY78" fmla="*/ 292718 h 5593409"/>
              <a:gd name="connsiteX79" fmla="*/ 8339473 w 8631811"/>
              <a:gd name="connsiteY79" fmla="*/ 258685 h 5593409"/>
              <a:gd name="connsiteX80" fmla="*/ 8374886 w 8631811"/>
              <a:gd name="connsiteY80" fmla="*/ 225013 h 5593409"/>
              <a:gd name="connsiteX81" fmla="*/ 8410611 w 8631811"/>
              <a:gd name="connsiteY81" fmla="*/ 191709 h 5593409"/>
              <a:gd name="connsiteX82" fmla="*/ 8446651 w 8631811"/>
              <a:gd name="connsiteY82" fmla="*/ 158780 h 5593409"/>
              <a:gd name="connsiteX83" fmla="*/ 8483015 w 8631811"/>
              <a:gd name="connsiteY83" fmla="*/ 126233 h 5593409"/>
              <a:gd name="connsiteX84" fmla="*/ 8519706 w 8631811"/>
              <a:gd name="connsiteY84" fmla="*/ 94075 h 5593409"/>
              <a:gd name="connsiteX85" fmla="*/ 8556732 w 8631811"/>
              <a:gd name="connsiteY85" fmla="*/ 62312 h 5593409"/>
              <a:gd name="connsiteX86" fmla="*/ 8594098 w 8631811"/>
              <a:gd name="connsiteY86" fmla="*/ 30951 h 5593409"/>
              <a:gd name="connsiteX87" fmla="*/ 8631811 w 8631811"/>
              <a:gd name="connsiteY87" fmla="*/ 0 h 5593409"/>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10058"/>
              <a:gd name="connsiteX1" fmla="*/ 510 w 8631811"/>
              <a:gd name="connsiteY1" fmla="*/ 0 h 5610058"/>
              <a:gd name="connsiteX2" fmla="*/ 510 w 8631811"/>
              <a:gd name="connsiteY2" fmla="*/ 5593952 h 5610058"/>
              <a:gd name="connsiteX3" fmla="*/ 4420379 w 8631811"/>
              <a:gd name="connsiteY3" fmla="*/ 5593409 h 5610058"/>
              <a:gd name="connsiteX4" fmla="*/ 4453498 w 8631811"/>
              <a:gd name="connsiteY4" fmla="*/ 5565111 h 5610058"/>
              <a:gd name="connsiteX5" fmla="*/ 4486270 w 8631811"/>
              <a:gd name="connsiteY5" fmla="*/ 5536556 h 5610058"/>
              <a:gd name="connsiteX6" fmla="*/ 4518701 w 8631811"/>
              <a:gd name="connsiteY6" fmla="*/ 5507747 h 5610058"/>
              <a:gd name="connsiteX7" fmla="*/ 4550797 w 8631811"/>
              <a:gd name="connsiteY7" fmla="*/ 5478687 h 5610058"/>
              <a:gd name="connsiteX8" fmla="*/ 4582564 w 8631811"/>
              <a:gd name="connsiteY8" fmla="*/ 5449380 h 5610058"/>
              <a:gd name="connsiteX9" fmla="*/ 4614010 w 8631811"/>
              <a:gd name="connsiteY9" fmla="*/ 5419830 h 5610058"/>
              <a:gd name="connsiteX10" fmla="*/ 4645139 w 8631811"/>
              <a:gd name="connsiteY10" fmla="*/ 5390040 h 5610058"/>
              <a:gd name="connsiteX11" fmla="*/ 4675959 w 8631811"/>
              <a:gd name="connsiteY11" fmla="*/ 5360014 h 5610058"/>
              <a:gd name="connsiteX12" fmla="*/ 4706476 w 8631811"/>
              <a:gd name="connsiteY12" fmla="*/ 5329755 h 5610058"/>
              <a:gd name="connsiteX13" fmla="*/ 4736695 w 8631811"/>
              <a:gd name="connsiteY13" fmla="*/ 5299266 h 5610058"/>
              <a:gd name="connsiteX14" fmla="*/ 4766625 w 8631811"/>
              <a:gd name="connsiteY14" fmla="*/ 5268551 h 5610058"/>
              <a:gd name="connsiteX15" fmla="*/ 4796270 w 8631811"/>
              <a:gd name="connsiteY15" fmla="*/ 5237614 h 5610058"/>
              <a:gd name="connsiteX16" fmla="*/ 4825637 w 8631811"/>
              <a:gd name="connsiteY16" fmla="*/ 5206458 h 5610058"/>
              <a:gd name="connsiteX17" fmla="*/ 4854733 w 8631811"/>
              <a:gd name="connsiteY17" fmla="*/ 5175087 h 5610058"/>
              <a:gd name="connsiteX18" fmla="*/ 4883564 w 8631811"/>
              <a:gd name="connsiteY18" fmla="*/ 5143504 h 5610058"/>
              <a:gd name="connsiteX19" fmla="*/ 4912136 w 8631811"/>
              <a:gd name="connsiteY19" fmla="*/ 5111713 h 5610058"/>
              <a:gd name="connsiteX20" fmla="*/ 4940455 w 8631811"/>
              <a:gd name="connsiteY20" fmla="*/ 5079717 h 5610058"/>
              <a:gd name="connsiteX21" fmla="*/ 4968528 w 8631811"/>
              <a:gd name="connsiteY21" fmla="*/ 5047519 h 5610058"/>
              <a:gd name="connsiteX22" fmla="*/ 4996362 w 8631811"/>
              <a:gd name="connsiteY22" fmla="*/ 5015124 h 5610058"/>
              <a:gd name="connsiteX23" fmla="*/ 5023962 w 8631811"/>
              <a:gd name="connsiteY23" fmla="*/ 4982535 h 5610058"/>
              <a:gd name="connsiteX24" fmla="*/ 5051334 w 8631811"/>
              <a:gd name="connsiteY24" fmla="*/ 4949755 h 5610058"/>
              <a:gd name="connsiteX25" fmla="*/ 5078486 w 8631811"/>
              <a:gd name="connsiteY25" fmla="*/ 4916787 h 5610058"/>
              <a:gd name="connsiteX26" fmla="*/ 5105424 w 8631811"/>
              <a:gd name="connsiteY26" fmla="*/ 4883636 h 5610058"/>
              <a:gd name="connsiteX27" fmla="*/ 5132154 w 8631811"/>
              <a:gd name="connsiteY27" fmla="*/ 4850305 h 5610058"/>
              <a:gd name="connsiteX28" fmla="*/ 5158681 w 8631811"/>
              <a:gd name="connsiteY28" fmla="*/ 4816797 h 5610058"/>
              <a:gd name="connsiteX29" fmla="*/ 5211157 w 8631811"/>
              <a:gd name="connsiteY29" fmla="*/ 4749265 h 5610058"/>
              <a:gd name="connsiteX30" fmla="*/ 5262901 w 8631811"/>
              <a:gd name="connsiteY30" fmla="*/ 4681068 h 5610058"/>
              <a:gd name="connsiteX31" fmla="*/ 5313965 w 8631811"/>
              <a:gd name="connsiteY31" fmla="*/ 4612234 h 5610058"/>
              <a:gd name="connsiteX32" fmla="*/ 5364399 w 8631811"/>
              <a:gd name="connsiteY32" fmla="*/ 4542793 h 5610058"/>
              <a:gd name="connsiteX33" fmla="*/ 5414255 w 8631811"/>
              <a:gd name="connsiteY33" fmla="*/ 4472771 h 5610058"/>
              <a:gd name="connsiteX34" fmla="*/ 5463582 w 8631811"/>
              <a:gd name="connsiteY34" fmla="*/ 4402196 h 5610058"/>
              <a:gd name="connsiteX35" fmla="*/ 5512432 w 8631811"/>
              <a:gd name="connsiteY35" fmla="*/ 4331098 h 5610058"/>
              <a:gd name="connsiteX36" fmla="*/ 5560854 w 8631811"/>
              <a:gd name="connsiteY36" fmla="*/ 4259503 h 5610058"/>
              <a:gd name="connsiteX37" fmla="*/ 5608901 w 8631811"/>
              <a:gd name="connsiteY37" fmla="*/ 4187441 h 5610058"/>
              <a:gd name="connsiteX38" fmla="*/ 5680377 w 8631811"/>
              <a:gd name="connsiteY38" fmla="*/ 4078531 h 5610058"/>
              <a:gd name="connsiteX39" fmla="*/ 5751291 w 8631811"/>
              <a:gd name="connsiteY39" fmla="*/ 3968727 h 5610058"/>
              <a:gd name="connsiteX40" fmla="*/ 5868700 w 8631811"/>
              <a:gd name="connsiteY40" fmla="*/ 3783989 h 5610058"/>
              <a:gd name="connsiteX41" fmla="*/ 6198426 w 8631811"/>
              <a:gd name="connsiteY41" fmla="*/ 3258640 h 5610058"/>
              <a:gd name="connsiteX42" fmla="*/ 6294647 w 8631811"/>
              <a:gd name="connsiteY42" fmla="*/ 3107321 h 5610058"/>
              <a:gd name="connsiteX43" fmla="*/ 6367867 w 8631811"/>
              <a:gd name="connsiteY43" fmla="*/ 2993735 h 5610058"/>
              <a:gd name="connsiteX44" fmla="*/ 6448414 w 8631811"/>
              <a:gd name="connsiteY44" fmla="*/ 2869788 h 5610058"/>
              <a:gd name="connsiteX45" fmla="*/ 6559384 w 8631811"/>
              <a:gd name="connsiteY45" fmla="*/ 2696807 h 5610058"/>
              <a:gd name="connsiteX46" fmla="*/ 6971450 w 8631811"/>
              <a:gd name="connsiteY46" fmla="*/ 2045274 h 5610058"/>
              <a:gd name="connsiteX47" fmla="*/ 7081972 w 8631811"/>
              <a:gd name="connsiteY47" fmla="*/ 1872743 h 5610058"/>
              <a:gd name="connsiteX48" fmla="*/ 7165496 w 8631811"/>
              <a:gd name="connsiteY48" fmla="*/ 1744202 h 5610058"/>
              <a:gd name="connsiteX49" fmla="*/ 7221568 w 8631811"/>
              <a:gd name="connsiteY49" fmla="*/ 1659017 h 5610058"/>
              <a:gd name="connsiteX50" fmla="*/ 7278006 w 8631811"/>
              <a:gd name="connsiteY50" fmla="*/ 1574303 h 5610058"/>
              <a:gd name="connsiteX51" fmla="*/ 7334860 w 8631811"/>
              <a:gd name="connsiteY51" fmla="*/ 1490113 h 5610058"/>
              <a:gd name="connsiteX52" fmla="*/ 7392174 w 8631811"/>
              <a:gd name="connsiteY52" fmla="*/ 1406503 h 5610058"/>
              <a:gd name="connsiteX53" fmla="*/ 7449998 w 8631811"/>
              <a:gd name="connsiteY53" fmla="*/ 1323526 h 5610058"/>
              <a:gd name="connsiteX54" fmla="*/ 7508378 w 8631811"/>
              <a:gd name="connsiteY54" fmla="*/ 1241237 h 5610058"/>
              <a:gd name="connsiteX55" fmla="*/ 7567361 w 8631811"/>
              <a:gd name="connsiteY55" fmla="*/ 1159689 h 5610058"/>
              <a:gd name="connsiteX56" fmla="*/ 7597094 w 8631811"/>
              <a:gd name="connsiteY56" fmla="*/ 1119210 h 5610058"/>
              <a:gd name="connsiteX57" fmla="*/ 7626996 w 8631811"/>
              <a:gd name="connsiteY57" fmla="*/ 1078937 h 5610058"/>
              <a:gd name="connsiteX58" fmla="*/ 7657072 w 8631811"/>
              <a:gd name="connsiteY58" fmla="*/ 1038876 h 5610058"/>
              <a:gd name="connsiteX59" fmla="*/ 7687328 w 8631811"/>
              <a:gd name="connsiteY59" fmla="*/ 999035 h 5610058"/>
              <a:gd name="connsiteX60" fmla="*/ 7717771 w 8631811"/>
              <a:gd name="connsiteY60" fmla="*/ 959419 h 5610058"/>
              <a:gd name="connsiteX61" fmla="*/ 7748407 w 8631811"/>
              <a:gd name="connsiteY61" fmla="*/ 920037 h 5610058"/>
              <a:gd name="connsiteX62" fmla="*/ 7779240 w 8631811"/>
              <a:gd name="connsiteY62" fmla="*/ 880894 h 5610058"/>
              <a:gd name="connsiteX63" fmla="*/ 7810278 w 8631811"/>
              <a:gd name="connsiteY63" fmla="*/ 841997 h 5610058"/>
              <a:gd name="connsiteX64" fmla="*/ 7841525 w 8631811"/>
              <a:gd name="connsiteY64" fmla="*/ 803354 h 5610058"/>
              <a:gd name="connsiteX65" fmla="*/ 7872989 w 8631811"/>
              <a:gd name="connsiteY65" fmla="*/ 764970 h 5610058"/>
              <a:gd name="connsiteX66" fmla="*/ 7904675 w 8631811"/>
              <a:gd name="connsiteY66" fmla="*/ 726853 h 5610058"/>
              <a:gd name="connsiteX67" fmla="*/ 7936588 w 8631811"/>
              <a:gd name="connsiteY67" fmla="*/ 689010 h 5610058"/>
              <a:gd name="connsiteX68" fmla="*/ 7968735 w 8631811"/>
              <a:gd name="connsiteY68" fmla="*/ 651447 h 5610058"/>
              <a:gd name="connsiteX69" fmla="*/ 8001122 w 8631811"/>
              <a:gd name="connsiteY69" fmla="*/ 614171 h 5610058"/>
              <a:gd name="connsiteX70" fmla="*/ 8033755 w 8631811"/>
              <a:gd name="connsiteY70" fmla="*/ 577189 h 5610058"/>
              <a:gd name="connsiteX71" fmla="*/ 8066638 w 8631811"/>
              <a:gd name="connsiteY71" fmla="*/ 540507 h 5610058"/>
              <a:gd name="connsiteX72" fmla="*/ 8099780 w 8631811"/>
              <a:gd name="connsiteY72" fmla="*/ 504132 h 5610058"/>
              <a:gd name="connsiteX73" fmla="*/ 8133184 w 8631811"/>
              <a:gd name="connsiteY73" fmla="*/ 468072 h 5610058"/>
              <a:gd name="connsiteX74" fmla="*/ 8166858 w 8631811"/>
              <a:gd name="connsiteY74" fmla="*/ 432332 h 5610058"/>
              <a:gd name="connsiteX75" fmla="*/ 8200807 w 8631811"/>
              <a:gd name="connsiteY75" fmla="*/ 396920 h 5610058"/>
              <a:gd name="connsiteX76" fmla="*/ 8235037 w 8631811"/>
              <a:gd name="connsiteY76" fmla="*/ 361843 h 5610058"/>
              <a:gd name="connsiteX77" fmla="*/ 8269554 w 8631811"/>
              <a:gd name="connsiteY77" fmla="*/ 327107 h 5610058"/>
              <a:gd name="connsiteX78" fmla="*/ 8304364 w 8631811"/>
              <a:gd name="connsiteY78" fmla="*/ 292718 h 5610058"/>
              <a:gd name="connsiteX79" fmla="*/ 8339473 w 8631811"/>
              <a:gd name="connsiteY79" fmla="*/ 258685 h 5610058"/>
              <a:gd name="connsiteX80" fmla="*/ 8374886 w 8631811"/>
              <a:gd name="connsiteY80" fmla="*/ 225013 h 5610058"/>
              <a:gd name="connsiteX81" fmla="*/ 8410611 w 8631811"/>
              <a:gd name="connsiteY81" fmla="*/ 191709 h 5610058"/>
              <a:gd name="connsiteX82" fmla="*/ 8446651 w 8631811"/>
              <a:gd name="connsiteY82" fmla="*/ 158780 h 5610058"/>
              <a:gd name="connsiteX83" fmla="*/ 8483015 w 8631811"/>
              <a:gd name="connsiteY83" fmla="*/ 126233 h 5610058"/>
              <a:gd name="connsiteX84" fmla="*/ 8519706 w 8631811"/>
              <a:gd name="connsiteY84" fmla="*/ 94075 h 5610058"/>
              <a:gd name="connsiteX85" fmla="*/ 8556732 w 8631811"/>
              <a:gd name="connsiteY85" fmla="*/ 62312 h 5610058"/>
              <a:gd name="connsiteX86" fmla="*/ 8594098 w 8631811"/>
              <a:gd name="connsiteY86" fmla="*/ 30951 h 5610058"/>
              <a:gd name="connsiteX87" fmla="*/ 8631811 w 8631811"/>
              <a:gd name="connsiteY87" fmla="*/ 0 h 5610058"/>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9020"/>
              <a:gd name="connsiteX1" fmla="*/ 510 w 8631811"/>
              <a:gd name="connsiteY1" fmla="*/ 0 h 5599020"/>
              <a:gd name="connsiteX2" fmla="*/ 510 w 8631811"/>
              <a:gd name="connsiteY2" fmla="*/ 5593952 h 5599020"/>
              <a:gd name="connsiteX3" fmla="*/ 4420379 w 8631811"/>
              <a:gd name="connsiteY3" fmla="*/ 5593409 h 5599020"/>
              <a:gd name="connsiteX4" fmla="*/ 4453498 w 8631811"/>
              <a:gd name="connsiteY4" fmla="*/ 5565111 h 5599020"/>
              <a:gd name="connsiteX5" fmla="*/ 4486270 w 8631811"/>
              <a:gd name="connsiteY5" fmla="*/ 5536556 h 5599020"/>
              <a:gd name="connsiteX6" fmla="*/ 4518701 w 8631811"/>
              <a:gd name="connsiteY6" fmla="*/ 5507747 h 5599020"/>
              <a:gd name="connsiteX7" fmla="*/ 4550797 w 8631811"/>
              <a:gd name="connsiteY7" fmla="*/ 5478687 h 5599020"/>
              <a:gd name="connsiteX8" fmla="*/ 4582564 w 8631811"/>
              <a:gd name="connsiteY8" fmla="*/ 5449380 h 5599020"/>
              <a:gd name="connsiteX9" fmla="*/ 4614010 w 8631811"/>
              <a:gd name="connsiteY9" fmla="*/ 5419830 h 5599020"/>
              <a:gd name="connsiteX10" fmla="*/ 4645139 w 8631811"/>
              <a:gd name="connsiteY10" fmla="*/ 5390040 h 5599020"/>
              <a:gd name="connsiteX11" fmla="*/ 4675959 w 8631811"/>
              <a:gd name="connsiteY11" fmla="*/ 5360014 h 5599020"/>
              <a:gd name="connsiteX12" fmla="*/ 4706476 w 8631811"/>
              <a:gd name="connsiteY12" fmla="*/ 5329755 h 5599020"/>
              <a:gd name="connsiteX13" fmla="*/ 4736695 w 8631811"/>
              <a:gd name="connsiteY13" fmla="*/ 5299266 h 5599020"/>
              <a:gd name="connsiteX14" fmla="*/ 4766625 w 8631811"/>
              <a:gd name="connsiteY14" fmla="*/ 5268551 h 5599020"/>
              <a:gd name="connsiteX15" fmla="*/ 4796270 w 8631811"/>
              <a:gd name="connsiteY15" fmla="*/ 5237614 h 5599020"/>
              <a:gd name="connsiteX16" fmla="*/ 4825637 w 8631811"/>
              <a:gd name="connsiteY16" fmla="*/ 5206458 h 5599020"/>
              <a:gd name="connsiteX17" fmla="*/ 4854733 w 8631811"/>
              <a:gd name="connsiteY17" fmla="*/ 5175087 h 5599020"/>
              <a:gd name="connsiteX18" fmla="*/ 4883564 w 8631811"/>
              <a:gd name="connsiteY18" fmla="*/ 5143504 h 5599020"/>
              <a:gd name="connsiteX19" fmla="*/ 4912136 w 8631811"/>
              <a:gd name="connsiteY19" fmla="*/ 5111713 h 5599020"/>
              <a:gd name="connsiteX20" fmla="*/ 4940455 w 8631811"/>
              <a:gd name="connsiteY20" fmla="*/ 5079717 h 5599020"/>
              <a:gd name="connsiteX21" fmla="*/ 4968528 w 8631811"/>
              <a:gd name="connsiteY21" fmla="*/ 5047519 h 5599020"/>
              <a:gd name="connsiteX22" fmla="*/ 4996362 w 8631811"/>
              <a:gd name="connsiteY22" fmla="*/ 5015124 h 5599020"/>
              <a:gd name="connsiteX23" fmla="*/ 5023962 w 8631811"/>
              <a:gd name="connsiteY23" fmla="*/ 4982535 h 5599020"/>
              <a:gd name="connsiteX24" fmla="*/ 5051334 w 8631811"/>
              <a:gd name="connsiteY24" fmla="*/ 4949755 h 5599020"/>
              <a:gd name="connsiteX25" fmla="*/ 5078486 w 8631811"/>
              <a:gd name="connsiteY25" fmla="*/ 4916787 h 5599020"/>
              <a:gd name="connsiteX26" fmla="*/ 5105424 w 8631811"/>
              <a:gd name="connsiteY26" fmla="*/ 4883636 h 5599020"/>
              <a:gd name="connsiteX27" fmla="*/ 5132154 w 8631811"/>
              <a:gd name="connsiteY27" fmla="*/ 4850305 h 5599020"/>
              <a:gd name="connsiteX28" fmla="*/ 5158681 w 8631811"/>
              <a:gd name="connsiteY28" fmla="*/ 4816797 h 5599020"/>
              <a:gd name="connsiteX29" fmla="*/ 5211157 w 8631811"/>
              <a:gd name="connsiteY29" fmla="*/ 4749265 h 5599020"/>
              <a:gd name="connsiteX30" fmla="*/ 5262901 w 8631811"/>
              <a:gd name="connsiteY30" fmla="*/ 4681068 h 5599020"/>
              <a:gd name="connsiteX31" fmla="*/ 5313965 w 8631811"/>
              <a:gd name="connsiteY31" fmla="*/ 4612234 h 5599020"/>
              <a:gd name="connsiteX32" fmla="*/ 5364399 w 8631811"/>
              <a:gd name="connsiteY32" fmla="*/ 4542793 h 5599020"/>
              <a:gd name="connsiteX33" fmla="*/ 5414255 w 8631811"/>
              <a:gd name="connsiteY33" fmla="*/ 4472771 h 5599020"/>
              <a:gd name="connsiteX34" fmla="*/ 5463582 w 8631811"/>
              <a:gd name="connsiteY34" fmla="*/ 4402196 h 5599020"/>
              <a:gd name="connsiteX35" fmla="*/ 5512432 w 8631811"/>
              <a:gd name="connsiteY35" fmla="*/ 4331098 h 5599020"/>
              <a:gd name="connsiteX36" fmla="*/ 5560854 w 8631811"/>
              <a:gd name="connsiteY36" fmla="*/ 4259503 h 5599020"/>
              <a:gd name="connsiteX37" fmla="*/ 5608901 w 8631811"/>
              <a:gd name="connsiteY37" fmla="*/ 4187441 h 5599020"/>
              <a:gd name="connsiteX38" fmla="*/ 5680377 w 8631811"/>
              <a:gd name="connsiteY38" fmla="*/ 4078531 h 5599020"/>
              <a:gd name="connsiteX39" fmla="*/ 5751291 w 8631811"/>
              <a:gd name="connsiteY39" fmla="*/ 3968727 h 5599020"/>
              <a:gd name="connsiteX40" fmla="*/ 5868700 w 8631811"/>
              <a:gd name="connsiteY40" fmla="*/ 3783989 h 5599020"/>
              <a:gd name="connsiteX41" fmla="*/ 6198426 w 8631811"/>
              <a:gd name="connsiteY41" fmla="*/ 3258640 h 5599020"/>
              <a:gd name="connsiteX42" fmla="*/ 6294647 w 8631811"/>
              <a:gd name="connsiteY42" fmla="*/ 3107321 h 5599020"/>
              <a:gd name="connsiteX43" fmla="*/ 6367867 w 8631811"/>
              <a:gd name="connsiteY43" fmla="*/ 2993735 h 5599020"/>
              <a:gd name="connsiteX44" fmla="*/ 6448414 w 8631811"/>
              <a:gd name="connsiteY44" fmla="*/ 2869788 h 5599020"/>
              <a:gd name="connsiteX45" fmla="*/ 6559384 w 8631811"/>
              <a:gd name="connsiteY45" fmla="*/ 2696807 h 5599020"/>
              <a:gd name="connsiteX46" fmla="*/ 6971450 w 8631811"/>
              <a:gd name="connsiteY46" fmla="*/ 2045274 h 5599020"/>
              <a:gd name="connsiteX47" fmla="*/ 7081972 w 8631811"/>
              <a:gd name="connsiteY47" fmla="*/ 1872743 h 5599020"/>
              <a:gd name="connsiteX48" fmla="*/ 7165496 w 8631811"/>
              <a:gd name="connsiteY48" fmla="*/ 1744202 h 5599020"/>
              <a:gd name="connsiteX49" fmla="*/ 7221568 w 8631811"/>
              <a:gd name="connsiteY49" fmla="*/ 1659017 h 5599020"/>
              <a:gd name="connsiteX50" fmla="*/ 7278006 w 8631811"/>
              <a:gd name="connsiteY50" fmla="*/ 1574303 h 5599020"/>
              <a:gd name="connsiteX51" fmla="*/ 7334860 w 8631811"/>
              <a:gd name="connsiteY51" fmla="*/ 1490113 h 5599020"/>
              <a:gd name="connsiteX52" fmla="*/ 7392174 w 8631811"/>
              <a:gd name="connsiteY52" fmla="*/ 1406503 h 5599020"/>
              <a:gd name="connsiteX53" fmla="*/ 7449998 w 8631811"/>
              <a:gd name="connsiteY53" fmla="*/ 1323526 h 5599020"/>
              <a:gd name="connsiteX54" fmla="*/ 7508378 w 8631811"/>
              <a:gd name="connsiteY54" fmla="*/ 1241237 h 5599020"/>
              <a:gd name="connsiteX55" fmla="*/ 7567361 w 8631811"/>
              <a:gd name="connsiteY55" fmla="*/ 1159689 h 5599020"/>
              <a:gd name="connsiteX56" fmla="*/ 7597094 w 8631811"/>
              <a:gd name="connsiteY56" fmla="*/ 1119210 h 5599020"/>
              <a:gd name="connsiteX57" fmla="*/ 7626996 w 8631811"/>
              <a:gd name="connsiteY57" fmla="*/ 1078937 h 5599020"/>
              <a:gd name="connsiteX58" fmla="*/ 7657072 w 8631811"/>
              <a:gd name="connsiteY58" fmla="*/ 1038876 h 5599020"/>
              <a:gd name="connsiteX59" fmla="*/ 7687328 w 8631811"/>
              <a:gd name="connsiteY59" fmla="*/ 999035 h 5599020"/>
              <a:gd name="connsiteX60" fmla="*/ 7717771 w 8631811"/>
              <a:gd name="connsiteY60" fmla="*/ 959419 h 5599020"/>
              <a:gd name="connsiteX61" fmla="*/ 7748407 w 8631811"/>
              <a:gd name="connsiteY61" fmla="*/ 920037 h 5599020"/>
              <a:gd name="connsiteX62" fmla="*/ 7779240 w 8631811"/>
              <a:gd name="connsiteY62" fmla="*/ 880894 h 5599020"/>
              <a:gd name="connsiteX63" fmla="*/ 7810278 w 8631811"/>
              <a:gd name="connsiteY63" fmla="*/ 841997 h 5599020"/>
              <a:gd name="connsiteX64" fmla="*/ 7841525 w 8631811"/>
              <a:gd name="connsiteY64" fmla="*/ 803354 h 5599020"/>
              <a:gd name="connsiteX65" fmla="*/ 7872989 w 8631811"/>
              <a:gd name="connsiteY65" fmla="*/ 764970 h 5599020"/>
              <a:gd name="connsiteX66" fmla="*/ 7904675 w 8631811"/>
              <a:gd name="connsiteY66" fmla="*/ 726853 h 5599020"/>
              <a:gd name="connsiteX67" fmla="*/ 7936588 w 8631811"/>
              <a:gd name="connsiteY67" fmla="*/ 689010 h 5599020"/>
              <a:gd name="connsiteX68" fmla="*/ 7968735 w 8631811"/>
              <a:gd name="connsiteY68" fmla="*/ 651447 h 5599020"/>
              <a:gd name="connsiteX69" fmla="*/ 8001122 w 8631811"/>
              <a:gd name="connsiteY69" fmla="*/ 614171 h 5599020"/>
              <a:gd name="connsiteX70" fmla="*/ 8033755 w 8631811"/>
              <a:gd name="connsiteY70" fmla="*/ 577189 h 5599020"/>
              <a:gd name="connsiteX71" fmla="*/ 8066638 w 8631811"/>
              <a:gd name="connsiteY71" fmla="*/ 540507 h 5599020"/>
              <a:gd name="connsiteX72" fmla="*/ 8099780 w 8631811"/>
              <a:gd name="connsiteY72" fmla="*/ 504132 h 5599020"/>
              <a:gd name="connsiteX73" fmla="*/ 8133184 w 8631811"/>
              <a:gd name="connsiteY73" fmla="*/ 468072 h 5599020"/>
              <a:gd name="connsiteX74" fmla="*/ 8166858 w 8631811"/>
              <a:gd name="connsiteY74" fmla="*/ 432332 h 5599020"/>
              <a:gd name="connsiteX75" fmla="*/ 8200807 w 8631811"/>
              <a:gd name="connsiteY75" fmla="*/ 396920 h 5599020"/>
              <a:gd name="connsiteX76" fmla="*/ 8235037 w 8631811"/>
              <a:gd name="connsiteY76" fmla="*/ 361843 h 5599020"/>
              <a:gd name="connsiteX77" fmla="*/ 8269554 w 8631811"/>
              <a:gd name="connsiteY77" fmla="*/ 327107 h 5599020"/>
              <a:gd name="connsiteX78" fmla="*/ 8304364 w 8631811"/>
              <a:gd name="connsiteY78" fmla="*/ 292718 h 5599020"/>
              <a:gd name="connsiteX79" fmla="*/ 8339473 w 8631811"/>
              <a:gd name="connsiteY79" fmla="*/ 258685 h 5599020"/>
              <a:gd name="connsiteX80" fmla="*/ 8374886 w 8631811"/>
              <a:gd name="connsiteY80" fmla="*/ 225013 h 5599020"/>
              <a:gd name="connsiteX81" fmla="*/ 8410611 w 8631811"/>
              <a:gd name="connsiteY81" fmla="*/ 191709 h 5599020"/>
              <a:gd name="connsiteX82" fmla="*/ 8446651 w 8631811"/>
              <a:gd name="connsiteY82" fmla="*/ 158780 h 5599020"/>
              <a:gd name="connsiteX83" fmla="*/ 8483015 w 8631811"/>
              <a:gd name="connsiteY83" fmla="*/ 126233 h 5599020"/>
              <a:gd name="connsiteX84" fmla="*/ 8519706 w 8631811"/>
              <a:gd name="connsiteY84" fmla="*/ 94075 h 5599020"/>
              <a:gd name="connsiteX85" fmla="*/ 8556732 w 8631811"/>
              <a:gd name="connsiteY85" fmla="*/ 62312 h 5599020"/>
              <a:gd name="connsiteX86" fmla="*/ 8594098 w 8631811"/>
              <a:gd name="connsiteY86" fmla="*/ 30951 h 5599020"/>
              <a:gd name="connsiteX87" fmla="*/ 8631811 w 8631811"/>
              <a:gd name="connsiteY87" fmla="*/ 0 h 5599020"/>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82192 w 8631811"/>
              <a:gd name="connsiteY3" fmla="*/ 5550657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55902"/>
              <a:gd name="connsiteX1" fmla="*/ 510 w 8631811"/>
              <a:gd name="connsiteY1" fmla="*/ 0 h 5655902"/>
              <a:gd name="connsiteX2" fmla="*/ 510 w 8631811"/>
              <a:gd name="connsiteY2" fmla="*/ 5593952 h 5655902"/>
              <a:gd name="connsiteX3" fmla="*/ 4362155 w 8631811"/>
              <a:gd name="connsiteY3" fmla="*/ 5654487 h 5655902"/>
              <a:gd name="connsiteX4" fmla="*/ 4453498 w 8631811"/>
              <a:gd name="connsiteY4" fmla="*/ 5565111 h 5655902"/>
              <a:gd name="connsiteX5" fmla="*/ 4486270 w 8631811"/>
              <a:gd name="connsiteY5" fmla="*/ 5536556 h 5655902"/>
              <a:gd name="connsiteX6" fmla="*/ 4518701 w 8631811"/>
              <a:gd name="connsiteY6" fmla="*/ 5507747 h 5655902"/>
              <a:gd name="connsiteX7" fmla="*/ 4550797 w 8631811"/>
              <a:gd name="connsiteY7" fmla="*/ 5478687 h 5655902"/>
              <a:gd name="connsiteX8" fmla="*/ 4582564 w 8631811"/>
              <a:gd name="connsiteY8" fmla="*/ 5449380 h 5655902"/>
              <a:gd name="connsiteX9" fmla="*/ 4614010 w 8631811"/>
              <a:gd name="connsiteY9" fmla="*/ 5419830 h 5655902"/>
              <a:gd name="connsiteX10" fmla="*/ 4645139 w 8631811"/>
              <a:gd name="connsiteY10" fmla="*/ 5390040 h 5655902"/>
              <a:gd name="connsiteX11" fmla="*/ 4675959 w 8631811"/>
              <a:gd name="connsiteY11" fmla="*/ 5360014 h 5655902"/>
              <a:gd name="connsiteX12" fmla="*/ 4706476 w 8631811"/>
              <a:gd name="connsiteY12" fmla="*/ 5329755 h 5655902"/>
              <a:gd name="connsiteX13" fmla="*/ 4736695 w 8631811"/>
              <a:gd name="connsiteY13" fmla="*/ 5299266 h 5655902"/>
              <a:gd name="connsiteX14" fmla="*/ 4766625 w 8631811"/>
              <a:gd name="connsiteY14" fmla="*/ 5268551 h 5655902"/>
              <a:gd name="connsiteX15" fmla="*/ 4796270 w 8631811"/>
              <a:gd name="connsiteY15" fmla="*/ 5237614 h 5655902"/>
              <a:gd name="connsiteX16" fmla="*/ 4825637 w 8631811"/>
              <a:gd name="connsiteY16" fmla="*/ 5206458 h 5655902"/>
              <a:gd name="connsiteX17" fmla="*/ 4854733 w 8631811"/>
              <a:gd name="connsiteY17" fmla="*/ 5175087 h 5655902"/>
              <a:gd name="connsiteX18" fmla="*/ 4883564 w 8631811"/>
              <a:gd name="connsiteY18" fmla="*/ 5143504 h 5655902"/>
              <a:gd name="connsiteX19" fmla="*/ 4912136 w 8631811"/>
              <a:gd name="connsiteY19" fmla="*/ 5111713 h 5655902"/>
              <a:gd name="connsiteX20" fmla="*/ 4940455 w 8631811"/>
              <a:gd name="connsiteY20" fmla="*/ 5079717 h 5655902"/>
              <a:gd name="connsiteX21" fmla="*/ 4968528 w 8631811"/>
              <a:gd name="connsiteY21" fmla="*/ 5047519 h 5655902"/>
              <a:gd name="connsiteX22" fmla="*/ 4996362 w 8631811"/>
              <a:gd name="connsiteY22" fmla="*/ 5015124 h 5655902"/>
              <a:gd name="connsiteX23" fmla="*/ 5023962 w 8631811"/>
              <a:gd name="connsiteY23" fmla="*/ 4982535 h 5655902"/>
              <a:gd name="connsiteX24" fmla="*/ 5051334 w 8631811"/>
              <a:gd name="connsiteY24" fmla="*/ 4949755 h 5655902"/>
              <a:gd name="connsiteX25" fmla="*/ 5078486 w 8631811"/>
              <a:gd name="connsiteY25" fmla="*/ 4916787 h 5655902"/>
              <a:gd name="connsiteX26" fmla="*/ 5105424 w 8631811"/>
              <a:gd name="connsiteY26" fmla="*/ 4883636 h 5655902"/>
              <a:gd name="connsiteX27" fmla="*/ 5132154 w 8631811"/>
              <a:gd name="connsiteY27" fmla="*/ 4850305 h 5655902"/>
              <a:gd name="connsiteX28" fmla="*/ 5158681 w 8631811"/>
              <a:gd name="connsiteY28" fmla="*/ 4816797 h 5655902"/>
              <a:gd name="connsiteX29" fmla="*/ 5211157 w 8631811"/>
              <a:gd name="connsiteY29" fmla="*/ 4749265 h 5655902"/>
              <a:gd name="connsiteX30" fmla="*/ 5262901 w 8631811"/>
              <a:gd name="connsiteY30" fmla="*/ 4681068 h 5655902"/>
              <a:gd name="connsiteX31" fmla="*/ 5313965 w 8631811"/>
              <a:gd name="connsiteY31" fmla="*/ 4612234 h 5655902"/>
              <a:gd name="connsiteX32" fmla="*/ 5364399 w 8631811"/>
              <a:gd name="connsiteY32" fmla="*/ 4542793 h 5655902"/>
              <a:gd name="connsiteX33" fmla="*/ 5414255 w 8631811"/>
              <a:gd name="connsiteY33" fmla="*/ 4472771 h 5655902"/>
              <a:gd name="connsiteX34" fmla="*/ 5463582 w 8631811"/>
              <a:gd name="connsiteY34" fmla="*/ 4402196 h 5655902"/>
              <a:gd name="connsiteX35" fmla="*/ 5512432 w 8631811"/>
              <a:gd name="connsiteY35" fmla="*/ 4331098 h 5655902"/>
              <a:gd name="connsiteX36" fmla="*/ 5560854 w 8631811"/>
              <a:gd name="connsiteY36" fmla="*/ 4259503 h 5655902"/>
              <a:gd name="connsiteX37" fmla="*/ 5608901 w 8631811"/>
              <a:gd name="connsiteY37" fmla="*/ 4187441 h 5655902"/>
              <a:gd name="connsiteX38" fmla="*/ 5680377 w 8631811"/>
              <a:gd name="connsiteY38" fmla="*/ 4078531 h 5655902"/>
              <a:gd name="connsiteX39" fmla="*/ 5751291 w 8631811"/>
              <a:gd name="connsiteY39" fmla="*/ 3968727 h 5655902"/>
              <a:gd name="connsiteX40" fmla="*/ 5868700 w 8631811"/>
              <a:gd name="connsiteY40" fmla="*/ 3783989 h 5655902"/>
              <a:gd name="connsiteX41" fmla="*/ 6198426 w 8631811"/>
              <a:gd name="connsiteY41" fmla="*/ 3258640 h 5655902"/>
              <a:gd name="connsiteX42" fmla="*/ 6294647 w 8631811"/>
              <a:gd name="connsiteY42" fmla="*/ 3107321 h 5655902"/>
              <a:gd name="connsiteX43" fmla="*/ 6367867 w 8631811"/>
              <a:gd name="connsiteY43" fmla="*/ 2993735 h 5655902"/>
              <a:gd name="connsiteX44" fmla="*/ 6448414 w 8631811"/>
              <a:gd name="connsiteY44" fmla="*/ 2869788 h 5655902"/>
              <a:gd name="connsiteX45" fmla="*/ 6559384 w 8631811"/>
              <a:gd name="connsiteY45" fmla="*/ 2696807 h 5655902"/>
              <a:gd name="connsiteX46" fmla="*/ 6971450 w 8631811"/>
              <a:gd name="connsiteY46" fmla="*/ 2045274 h 5655902"/>
              <a:gd name="connsiteX47" fmla="*/ 7081972 w 8631811"/>
              <a:gd name="connsiteY47" fmla="*/ 1872743 h 5655902"/>
              <a:gd name="connsiteX48" fmla="*/ 7165496 w 8631811"/>
              <a:gd name="connsiteY48" fmla="*/ 1744202 h 5655902"/>
              <a:gd name="connsiteX49" fmla="*/ 7221568 w 8631811"/>
              <a:gd name="connsiteY49" fmla="*/ 1659017 h 5655902"/>
              <a:gd name="connsiteX50" fmla="*/ 7278006 w 8631811"/>
              <a:gd name="connsiteY50" fmla="*/ 1574303 h 5655902"/>
              <a:gd name="connsiteX51" fmla="*/ 7334860 w 8631811"/>
              <a:gd name="connsiteY51" fmla="*/ 1490113 h 5655902"/>
              <a:gd name="connsiteX52" fmla="*/ 7392174 w 8631811"/>
              <a:gd name="connsiteY52" fmla="*/ 1406503 h 5655902"/>
              <a:gd name="connsiteX53" fmla="*/ 7449998 w 8631811"/>
              <a:gd name="connsiteY53" fmla="*/ 1323526 h 5655902"/>
              <a:gd name="connsiteX54" fmla="*/ 7508378 w 8631811"/>
              <a:gd name="connsiteY54" fmla="*/ 1241237 h 5655902"/>
              <a:gd name="connsiteX55" fmla="*/ 7567361 w 8631811"/>
              <a:gd name="connsiteY55" fmla="*/ 1159689 h 5655902"/>
              <a:gd name="connsiteX56" fmla="*/ 7597094 w 8631811"/>
              <a:gd name="connsiteY56" fmla="*/ 1119210 h 5655902"/>
              <a:gd name="connsiteX57" fmla="*/ 7626996 w 8631811"/>
              <a:gd name="connsiteY57" fmla="*/ 1078937 h 5655902"/>
              <a:gd name="connsiteX58" fmla="*/ 7657072 w 8631811"/>
              <a:gd name="connsiteY58" fmla="*/ 1038876 h 5655902"/>
              <a:gd name="connsiteX59" fmla="*/ 7687328 w 8631811"/>
              <a:gd name="connsiteY59" fmla="*/ 999035 h 5655902"/>
              <a:gd name="connsiteX60" fmla="*/ 7717771 w 8631811"/>
              <a:gd name="connsiteY60" fmla="*/ 959419 h 5655902"/>
              <a:gd name="connsiteX61" fmla="*/ 7748407 w 8631811"/>
              <a:gd name="connsiteY61" fmla="*/ 920037 h 5655902"/>
              <a:gd name="connsiteX62" fmla="*/ 7779240 w 8631811"/>
              <a:gd name="connsiteY62" fmla="*/ 880894 h 5655902"/>
              <a:gd name="connsiteX63" fmla="*/ 7810278 w 8631811"/>
              <a:gd name="connsiteY63" fmla="*/ 841997 h 5655902"/>
              <a:gd name="connsiteX64" fmla="*/ 7841525 w 8631811"/>
              <a:gd name="connsiteY64" fmla="*/ 803354 h 5655902"/>
              <a:gd name="connsiteX65" fmla="*/ 7872989 w 8631811"/>
              <a:gd name="connsiteY65" fmla="*/ 764970 h 5655902"/>
              <a:gd name="connsiteX66" fmla="*/ 7904675 w 8631811"/>
              <a:gd name="connsiteY66" fmla="*/ 726853 h 5655902"/>
              <a:gd name="connsiteX67" fmla="*/ 7936588 w 8631811"/>
              <a:gd name="connsiteY67" fmla="*/ 689010 h 5655902"/>
              <a:gd name="connsiteX68" fmla="*/ 7968735 w 8631811"/>
              <a:gd name="connsiteY68" fmla="*/ 651447 h 5655902"/>
              <a:gd name="connsiteX69" fmla="*/ 8001122 w 8631811"/>
              <a:gd name="connsiteY69" fmla="*/ 614171 h 5655902"/>
              <a:gd name="connsiteX70" fmla="*/ 8033755 w 8631811"/>
              <a:gd name="connsiteY70" fmla="*/ 577189 h 5655902"/>
              <a:gd name="connsiteX71" fmla="*/ 8066638 w 8631811"/>
              <a:gd name="connsiteY71" fmla="*/ 540507 h 5655902"/>
              <a:gd name="connsiteX72" fmla="*/ 8099780 w 8631811"/>
              <a:gd name="connsiteY72" fmla="*/ 504132 h 5655902"/>
              <a:gd name="connsiteX73" fmla="*/ 8133184 w 8631811"/>
              <a:gd name="connsiteY73" fmla="*/ 468072 h 5655902"/>
              <a:gd name="connsiteX74" fmla="*/ 8166858 w 8631811"/>
              <a:gd name="connsiteY74" fmla="*/ 432332 h 5655902"/>
              <a:gd name="connsiteX75" fmla="*/ 8200807 w 8631811"/>
              <a:gd name="connsiteY75" fmla="*/ 396920 h 5655902"/>
              <a:gd name="connsiteX76" fmla="*/ 8235037 w 8631811"/>
              <a:gd name="connsiteY76" fmla="*/ 361843 h 5655902"/>
              <a:gd name="connsiteX77" fmla="*/ 8269554 w 8631811"/>
              <a:gd name="connsiteY77" fmla="*/ 327107 h 5655902"/>
              <a:gd name="connsiteX78" fmla="*/ 8304364 w 8631811"/>
              <a:gd name="connsiteY78" fmla="*/ 292718 h 5655902"/>
              <a:gd name="connsiteX79" fmla="*/ 8339473 w 8631811"/>
              <a:gd name="connsiteY79" fmla="*/ 258685 h 5655902"/>
              <a:gd name="connsiteX80" fmla="*/ 8374886 w 8631811"/>
              <a:gd name="connsiteY80" fmla="*/ 225013 h 5655902"/>
              <a:gd name="connsiteX81" fmla="*/ 8410611 w 8631811"/>
              <a:gd name="connsiteY81" fmla="*/ 191709 h 5655902"/>
              <a:gd name="connsiteX82" fmla="*/ 8446651 w 8631811"/>
              <a:gd name="connsiteY82" fmla="*/ 158780 h 5655902"/>
              <a:gd name="connsiteX83" fmla="*/ 8483015 w 8631811"/>
              <a:gd name="connsiteY83" fmla="*/ 126233 h 5655902"/>
              <a:gd name="connsiteX84" fmla="*/ 8519706 w 8631811"/>
              <a:gd name="connsiteY84" fmla="*/ 94075 h 5655902"/>
              <a:gd name="connsiteX85" fmla="*/ 8556732 w 8631811"/>
              <a:gd name="connsiteY85" fmla="*/ 62312 h 5655902"/>
              <a:gd name="connsiteX86" fmla="*/ 8594098 w 8631811"/>
              <a:gd name="connsiteY86" fmla="*/ 30951 h 5655902"/>
              <a:gd name="connsiteX87" fmla="*/ 8631811 w 8631811"/>
              <a:gd name="connsiteY87" fmla="*/ 0 h 5655902"/>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631811" h="5609155">
                <a:moveTo>
                  <a:pt x="8631811" y="0"/>
                </a:moveTo>
                <a:lnTo>
                  <a:pt x="510" y="0"/>
                </a:lnTo>
                <a:cubicBezTo>
                  <a:pt x="-1254" y="1862614"/>
                  <a:pt x="2274" y="3731338"/>
                  <a:pt x="510" y="5593952"/>
                </a:cubicBezTo>
                <a:cubicBezTo>
                  <a:pt x="2341" y="5593771"/>
                  <a:pt x="4397374" y="5618022"/>
                  <a:pt x="4415084" y="5605626"/>
                </a:cubicBezTo>
                <a:cubicBezTo>
                  <a:pt x="4394366" y="5618587"/>
                  <a:pt x="4458338" y="5576581"/>
                  <a:pt x="4453498" y="5565111"/>
                </a:cubicBezTo>
                <a:cubicBezTo>
                  <a:pt x="4458213" y="5577087"/>
                  <a:pt x="4475346" y="5546074"/>
                  <a:pt x="4486270" y="5536556"/>
                </a:cubicBezTo>
                <a:lnTo>
                  <a:pt x="4518701" y="5507747"/>
                </a:lnTo>
                <a:lnTo>
                  <a:pt x="4550797" y="5478687"/>
                </a:lnTo>
                <a:lnTo>
                  <a:pt x="4582564" y="5449380"/>
                </a:lnTo>
                <a:lnTo>
                  <a:pt x="4614010" y="5419830"/>
                </a:lnTo>
                <a:lnTo>
                  <a:pt x="4645139" y="5390040"/>
                </a:lnTo>
                <a:lnTo>
                  <a:pt x="4675959" y="5360014"/>
                </a:lnTo>
                <a:lnTo>
                  <a:pt x="4706476" y="5329755"/>
                </a:lnTo>
                <a:lnTo>
                  <a:pt x="4736695" y="5299266"/>
                </a:lnTo>
                <a:lnTo>
                  <a:pt x="4766625" y="5268551"/>
                </a:lnTo>
                <a:lnTo>
                  <a:pt x="4796270" y="5237614"/>
                </a:lnTo>
                <a:lnTo>
                  <a:pt x="4825637" y="5206458"/>
                </a:lnTo>
                <a:lnTo>
                  <a:pt x="4854733" y="5175087"/>
                </a:lnTo>
                <a:lnTo>
                  <a:pt x="4883564" y="5143504"/>
                </a:lnTo>
                <a:lnTo>
                  <a:pt x="4912136" y="5111713"/>
                </a:lnTo>
                <a:lnTo>
                  <a:pt x="4940455" y="5079717"/>
                </a:lnTo>
                <a:lnTo>
                  <a:pt x="4968528" y="5047519"/>
                </a:lnTo>
                <a:lnTo>
                  <a:pt x="4996362" y="5015124"/>
                </a:lnTo>
                <a:lnTo>
                  <a:pt x="5023962" y="4982535"/>
                </a:lnTo>
                <a:lnTo>
                  <a:pt x="5051334" y="4949755"/>
                </a:lnTo>
                <a:lnTo>
                  <a:pt x="5078486" y="4916787"/>
                </a:lnTo>
                <a:lnTo>
                  <a:pt x="5105424" y="4883636"/>
                </a:lnTo>
                <a:lnTo>
                  <a:pt x="5132154" y="4850305"/>
                </a:lnTo>
                <a:lnTo>
                  <a:pt x="5158681" y="4816797"/>
                </a:lnTo>
                <a:lnTo>
                  <a:pt x="5211157" y="4749265"/>
                </a:lnTo>
                <a:lnTo>
                  <a:pt x="5262901" y="4681068"/>
                </a:lnTo>
                <a:lnTo>
                  <a:pt x="5313965" y="4612234"/>
                </a:lnTo>
                <a:lnTo>
                  <a:pt x="5364399" y="4542793"/>
                </a:lnTo>
                <a:lnTo>
                  <a:pt x="5414255" y="4472771"/>
                </a:lnTo>
                <a:lnTo>
                  <a:pt x="5463582" y="4402196"/>
                </a:lnTo>
                <a:lnTo>
                  <a:pt x="5512432" y="4331098"/>
                </a:lnTo>
                <a:lnTo>
                  <a:pt x="5560854" y="4259503"/>
                </a:lnTo>
                <a:lnTo>
                  <a:pt x="5608901" y="4187441"/>
                </a:lnTo>
                <a:lnTo>
                  <a:pt x="5680377" y="4078531"/>
                </a:lnTo>
                <a:lnTo>
                  <a:pt x="5751291" y="3968727"/>
                </a:lnTo>
                <a:lnTo>
                  <a:pt x="5868700" y="3783989"/>
                </a:lnTo>
                <a:lnTo>
                  <a:pt x="6198426" y="3258640"/>
                </a:lnTo>
                <a:lnTo>
                  <a:pt x="6294647" y="3107321"/>
                </a:lnTo>
                <a:lnTo>
                  <a:pt x="6367867" y="2993735"/>
                </a:lnTo>
                <a:lnTo>
                  <a:pt x="6448414" y="2869788"/>
                </a:lnTo>
                <a:lnTo>
                  <a:pt x="6559384" y="2696807"/>
                </a:lnTo>
                <a:lnTo>
                  <a:pt x="6971450" y="2045274"/>
                </a:lnTo>
                <a:lnTo>
                  <a:pt x="7081972" y="1872743"/>
                </a:lnTo>
                <a:lnTo>
                  <a:pt x="7165496" y="1744202"/>
                </a:lnTo>
                <a:lnTo>
                  <a:pt x="7221568" y="1659017"/>
                </a:lnTo>
                <a:lnTo>
                  <a:pt x="7278006" y="1574303"/>
                </a:lnTo>
                <a:lnTo>
                  <a:pt x="7334860" y="1490113"/>
                </a:lnTo>
                <a:lnTo>
                  <a:pt x="7392174" y="1406503"/>
                </a:lnTo>
                <a:lnTo>
                  <a:pt x="7449998" y="1323526"/>
                </a:lnTo>
                <a:lnTo>
                  <a:pt x="7508378" y="1241237"/>
                </a:lnTo>
                <a:lnTo>
                  <a:pt x="7567361" y="1159689"/>
                </a:lnTo>
                <a:lnTo>
                  <a:pt x="7597094" y="1119210"/>
                </a:lnTo>
                <a:lnTo>
                  <a:pt x="7626996" y="1078937"/>
                </a:lnTo>
                <a:lnTo>
                  <a:pt x="7657072" y="1038876"/>
                </a:lnTo>
                <a:lnTo>
                  <a:pt x="7687328" y="999035"/>
                </a:lnTo>
                <a:lnTo>
                  <a:pt x="7717771" y="959419"/>
                </a:lnTo>
                <a:lnTo>
                  <a:pt x="7748407" y="920037"/>
                </a:lnTo>
                <a:lnTo>
                  <a:pt x="7779240" y="880894"/>
                </a:lnTo>
                <a:lnTo>
                  <a:pt x="7810278" y="841997"/>
                </a:lnTo>
                <a:lnTo>
                  <a:pt x="7841525" y="803354"/>
                </a:lnTo>
                <a:lnTo>
                  <a:pt x="7872989" y="764970"/>
                </a:lnTo>
                <a:lnTo>
                  <a:pt x="7904675" y="726853"/>
                </a:lnTo>
                <a:lnTo>
                  <a:pt x="7936588" y="689010"/>
                </a:lnTo>
                <a:lnTo>
                  <a:pt x="7968735" y="651447"/>
                </a:lnTo>
                <a:lnTo>
                  <a:pt x="8001122" y="614171"/>
                </a:lnTo>
                <a:lnTo>
                  <a:pt x="8033755" y="577189"/>
                </a:lnTo>
                <a:lnTo>
                  <a:pt x="8066638" y="540507"/>
                </a:lnTo>
                <a:lnTo>
                  <a:pt x="8099780" y="504132"/>
                </a:lnTo>
                <a:lnTo>
                  <a:pt x="8133184" y="468072"/>
                </a:lnTo>
                <a:lnTo>
                  <a:pt x="8166858" y="432332"/>
                </a:lnTo>
                <a:lnTo>
                  <a:pt x="8200807" y="396920"/>
                </a:lnTo>
                <a:lnTo>
                  <a:pt x="8235037" y="361843"/>
                </a:lnTo>
                <a:lnTo>
                  <a:pt x="8269554" y="327107"/>
                </a:lnTo>
                <a:lnTo>
                  <a:pt x="8304364" y="292718"/>
                </a:lnTo>
                <a:lnTo>
                  <a:pt x="8339473" y="258685"/>
                </a:lnTo>
                <a:lnTo>
                  <a:pt x="8374886" y="225013"/>
                </a:lnTo>
                <a:lnTo>
                  <a:pt x="8410611" y="191709"/>
                </a:lnTo>
                <a:lnTo>
                  <a:pt x="8446651" y="158780"/>
                </a:lnTo>
                <a:lnTo>
                  <a:pt x="8483015" y="126233"/>
                </a:lnTo>
                <a:lnTo>
                  <a:pt x="8519706" y="94075"/>
                </a:lnTo>
                <a:lnTo>
                  <a:pt x="8556732" y="62312"/>
                </a:lnTo>
                <a:lnTo>
                  <a:pt x="8594098" y="30951"/>
                </a:lnTo>
                <a:lnTo>
                  <a:pt x="8631811" y="0"/>
                </a:lnTo>
                <a:close/>
              </a:path>
            </a:pathLst>
          </a:custGeom>
          <a:solidFill>
            <a:schemeClr val="bg1"/>
          </a:solidFill>
        </p:spPr>
        <p:txBody>
          <a:bodyPr wrap="square" lIns="0" tIns="0" rIns="0" bIns="0" rtlCol="0"/>
          <a:lstStyle/>
          <a:p>
            <a:endParaRPr/>
          </a:p>
        </p:txBody>
      </p:sp>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5" name="Titel 1">
            <a:extLst>
              <a:ext uri="{FF2B5EF4-FFF2-40B4-BE49-F238E27FC236}">
                <a16:creationId xmlns:a16="http://schemas.microsoft.com/office/drawing/2014/main" id="{E13C5338-039C-3FA8-6881-7AA1206B12D4}"/>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6" name="Tijdelijke aanduiding voor inhoud 2">
            <a:extLst>
              <a:ext uri="{FF2B5EF4-FFF2-40B4-BE49-F238E27FC236}">
                <a16:creationId xmlns:a16="http://schemas.microsoft.com/office/drawing/2014/main" id="{74E29A07-E67E-B189-1DDF-E4B16DD1013D}"/>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17" name="object 2">
            <a:extLst>
              <a:ext uri="{FF2B5EF4-FFF2-40B4-BE49-F238E27FC236}">
                <a16:creationId xmlns:a16="http://schemas.microsoft.com/office/drawing/2014/main" id="{66F76CF1-F90C-2521-AD5A-7DB4CE909D19}"/>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18" name="object 2">
            <a:extLst>
              <a:ext uri="{FF2B5EF4-FFF2-40B4-BE49-F238E27FC236}">
                <a16:creationId xmlns:a16="http://schemas.microsoft.com/office/drawing/2014/main" id="{8B1D4D38-2153-5BB7-5F67-148DCB93F96F}"/>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1584335"/>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3_ContentPage+Image">
    <p:spTree>
      <p:nvGrpSpPr>
        <p:cNvPr id="1" name=""/>
        <p:cNvGrpSpPr/>
        <p:nvPr/>
      </p:nvGrpSpPr>
      <p:grpSpPr>
        <a:xfrm>
          <a:off x="0" y="0"/>
          <a:ext cx="0" cy="0"/>
          <a:chOff x="0" y="0"/>
          <a:chExt cx="0" cy="0"/>
        </a:xfrm>
      </p:grpSpPr>
      <p:pic>
        <p:nvPicPr>
          <p:cNvPr id="11" name="Picture 2" descr="Solar Panel Installation Companies Hot Sale, 51% OFF | espirituviajero.com">
            <a:extLst>
              <a:ext uri="{FF2B5EF4-FFF2-40B4-BE49-F238E27FC236}">
                <a16:creationId xmlns:a16="http://schemas.microsoft.com/office/drawing/2014/main" id="{0E57A8AC-BF8C-EC18-6661-813599C8D848}"/>
              </a:ext>
            </a:extLst>
          </p:cNvPr>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a:stretch/>
        </p:blipFill>
        <p:spPr bwMode="auto">
          <a:xfrm>
            <a:off x="6273800" y="0"/>
            <a:ext cx="5948391" cy="6883390"/>
          </a:xfrm>
          <a:prstGeom prst="rect">
            <a:avLst/>
          </a:prstGeom>
          <a:noFill/>
          <a:extLst>
            <a:ext uri="{909E8E84-426E-40DD-AFC4-6F175D3DCCD1}">
              <a14:hiddenFill xmlns:a14="http://schemas.microsoft.com/office/drawing/2010/main">
                <a:solidFill>
                  <a:srgbClr val="FFFFFF"/>
                </a:solidFill>
              </a14:hiddenFill>
            </a:ext>
          </a:extLst>
        </p:spPr>
      </p:pic>
      <p:sp>
        <p:nvSpPr>
          <p:cNvPr id="21" name="object 2">
            <a:extLst>
              <a:ext uri="{FF2B5EF4-FFF2-40B4-BE49-F238E27FC236}">
                <a16:creationId xmlns:a16="http://schemas.microsoft.com/office/drawing/2014/main" id="{7FB5D4F0-26ED-CC75-D041-B96DBFB98F5E}"/>
              </a:ext>
            </a:extLst>
          </p:cNvPr>
          <p:cNvSpPr/>
          <p:nvPr userDrawn="1"/>
        </p:nvSpPr>
        <p:spPr>
          <a:xfrm>
            <a:off x="-722" y="-15"/>
            <a:ext cx="12222913" cy="6883405"/>
          </a:xfrm>
          <a:custGeom>
            <a:avLst/>
            <a:gdLst>
              <a:gd name="connsiteX0" fmla="*/ 8631301 w 8631301"/>
              <a:gd name="connsiteY0" fmla="*/ 0 h 6687210"/>
              <a:gd name="connsiteX1" fmla="*/ 0 w 8631301"/>
              <a:gd name="connsiteY1" fmla="*/ 0 h 6687210"/>
              <a:gd name="connsiteX2" fmla="*/ 0 w 8631301"/>
              <a:gd name="connsiteY2" fmla="*/ 5367969 h 6687210"/>
              <a:gd name="connsiteX3" fmla="*/ 1556981 w 8631301"/>
              <a:gd name="connsiteY3" fmla="*/ 6687210 h 6687210"/>
              <a:gd name="connsiteX4" fmla="*/ 1622552 w 8631301"/>
              <a:gd name="connsiteY4" fmla="*/ 6680790 h 6687210"/>
              <a:gd name="connsiteX5" fmla="*/ 1687395 w 8631301"/>
              <a:gd name="connsiteY5" fmla="*/ 6673902 h 6687210"/>
              <a:gd name="connsiteX6" fmla="*/ 1751517 w 8631301"/>
              <a:gd name="connsiteY6" fmla="*/ 6666549 h 6687210"/>
              <a:gd name="connsiteX7" fmla="*/ 1814923 w 8631301"/>
              <a:gd name="connsiteY7" fmla="*/ 6658735 h 6687210"/>
              <a:gd name="connsiteX8" fmla="*/ 1877621 w 8631301"/>
              <a:gd name="connsiteY8" fmla="*/ 6650463 h 6687210"/>
              <a:gd name="connsiteX9" fmla="*/ 1939616 w 8631301"/>
              <a:gd name="connsiteY9" fmla="*/ 6641737 h 6687210"/>
              <a:gd name="connsiteX10" fmla="*/ 2000915 w 8631301"/>
              <a:gd name="connsiteY10" fmla="*/ 6632561 h 6687210"/>
              <a:gd name="connsiteX11" fmla="*/ 2061524 w 8631301"/>
              <a:gd name="connsiteY11" fmla="*/ 6622937 h 6687210"/>
              <a:gd name="connsiteX12" fmla="*/ 2121449 w 8631301"/>
              <a:gd name="connsiteY12" fmla="*/ 6612869 h 6687210"/>
              <a:gd name="connsiteX13" fmla="*/ 2180698 w 8631301"/>
              <a:gd name="connsiteY13" fmla="*/ 6602362 h 6687210"/>
              <a:gd name="connsiteX14" fmla="*/ 2239276 w 8631301"/>
              <a:gd name="connsiteY14" fmla="*/ 6591417 h 6687210"/>
              <a:gd name="connsiteX15" fmla="*/ 2297189 w 8631301"/>
              <a:gd name="connsiteY15" fmla="*/ 6580040 h 6687210"/>
              <a:gd name="connsiteX16" fmla="*/ 2354444 w 8631301"/>
              <a:gd name="connsiteY16" fmla="*/ 6568233 h 6687210"/>
              <a:gd name="connsiteX17" fmla="*/ 2411048 w 8631301"/>
              <a:gd name="connsiteY17" fmla="*/ 6555999 h 6687210"/>
              <a:gd name="connsiteX18" fmla="*/ 2467006 w 8631301"/>
              <a:gd name="connsiteY18" fmla="*/ 6543344 h 6687210"/>
              <a:gd name="connsiteX19" fmla="*/ 2522325 w 8631301"/>
              <a:gd name="connsiteY19" fmla="*/ 6530269 h 6687210"/>
              <a:gd name="connsiteX20" fmla="*/ 2577011 w 8631301"/>
              <a:gd name="connsiteY20" fmla="*/ 6516778 h 6687210"/>
              <a:gd name="connsiteX21" fmla="*/ 2631071 w 8631301"/>
              <a:gd name="connsiteY21" fmla="*/ 6502876 h 6687210"/>
              <a:gd name="connsiteX22" fmla="*/ 2684511 w 8631301"/>
              <a:gd name="connsiteY22" fmla="*/ 6488565 h 6687210"/>
              <a:gd name="connsiteX23" fmla="*/ 2737336 w 8631301"/>
              <a:gd name="connsiteY23" fmla="*/ 6473849 h 6687210"/>
              <a:gd name="connsiteX24" fmla="*/ 2789555 w 8631301"/>
              <a:gd name="connsiteY24" fmla="*/ 6458731 h 6687210"/>
              <a:gd name="connsiteX25" fmla="*/ 2841173 w 8631301"/>
              <a:gd name="connsiteY25" fmla="*/ 6443216 h 6687210"/>
              <a:gd name="connsiteX26" fmla="*/ 2892195 w 8631301"/>
              <a:gd name="connsiteY26" fmla="*/ 6427305 h 6687210"/>
              <a:gd name="connsiteX27" fmla="*/ 2942630 w 8631301"/>
              <a:gd name="connsiteY27" fmla="*/ 6411004 h 6687210"/>
              <a:gd name="connsiteX28" fmla="*/ 2992482 w 8631301"/>
              <a:gd name="connsiteY28" fmla="*/ 6394316 h 6687210"/>
              <a:gd name="connsiteX29" fmla="*/ 3041759 w 8631301"/>
              <a:gd name="connsiteY29" fmla="*/ 6377243 h 6687210"/>
              <a:gd name="connsiteX30" fmla="*/ 3090466 w 8631301"/>
              <a:gd name="connsiteY30" fmla="*/ 6359791 h 6687210"/>
              <a:gd name="connsiteX31" fmla="*/ 3138610 w 8631301"/>
              <a:gd name="connsiteY31" fmla="*/ 6341961 h 6687210"/>
              <a:gd name="connsiteX32" fmla="*/ 3186198 w 8631301"/>
              <a:gd name="connsiteY32" fmla="*/ 6323757 h 6687210"/>
              <a:gd name="connsiteX33" fmla="*/ 3233235 w 8631301"/>
              <a:gd name="connsiteY33" fmla="*/ 6305184 h 6687210"/>
              <a:gd name="connsiteX34" fmla="*/ 3279728 w 8631301"/>
              <a:gd name="connsiteY34" fmla="*/ 6286245 h 6687210"/>
              <a:gd name="connsiteX35" fmla="*/ 3325684 w 8631301"/>
              <a:gd name="connsiteY35" fmla="*/ 6266942 h 6687210"/>
              <a:gd name="connsiteX36" fmla="*/ 3371108 w 8631301"/>
              <a:gd name="connsiteY36" fmla="*/ 6247281 h 6687210"/>
              <a:gd name="connsiteX37" fmla="*/ 3416007 w 8631301"/>
              <a:gd name="connsiteY37" fmla="*/ 6227263 h 6687210"/>
              <a:gd name="connsiteX38" fmla="*/ 3460387 w 8631301"/>
              <a:gd name="connsiteY38" fmla="*/ 6206893 h 6687210"/>
              <a:gd name="connsiteX39" fmla="*/ 3504255 w 8631301"/>
              <a:gd name="connsiteY39" fmla="*/ 6186174 h 6687210"/>
              <a:gd name="connsiteX40" fmla="*/ 3547617 w 8631301"/>
              <a:gd name="connsiteY40" fmla="*/ 6165110 h 6687210"/>
              <a:gd name="connsiteX41" fmla="*/ 3590480 w 8631301"/>
              <a:gd name="connsiteY41" fmla="*/ 6143704 h 6687210"/>
              <a:gd name="connsiteX42" fmla="*/ 3632849 w 8631301"/>
              <a:gd name="connsiteY42" fmla="*/ 6121960 h 6687210"/>
              <a:gd name="connsiteX43" fmla="*/ 3674731 w 8631301"/>
              <a:gd name="connsiteY43" fmla="*/ 6099881 h 6687210"/>
              <a:gd name="connsiteX44" fmla="*/ 3716133 w 8631301"/>
              <a:gd name="connsiteY44" fmla="*/ 6077471 h 6687210"/>
              <a:gd name="connsiteX45" fmla="*/ 3757060 w 8631301"/>
              <a:gd name="connsiteY45" fmla="*/ 6054733 h 6687210"/>
              <a:gd name="connsiteX46" fmla="*/ 3797519 w 8631301"/>
              <a:gd name="connsiteY46" fmla="*/ 6031671 h 6687210"/>
              <a:gd name="connsiteX47" fmla="*/ 3837517 w 8631301"/>
              <a:gd name="connsiteY47" fmla="*/ 6008288 h 6687210"/>
              <a:gd name="connsiteX48" fmla="*/ 3877059 w 8631301"/>
              <a:gd name="connsiteY48" fmla="*/ 5984588 h 6687210"/>
              <a:gd name="connsiteX49" fmla="*/ 3916152 w 8631301"/>
              <a:gd name="connsiteY49" fmla="*/ 5960574 h 6687210"/>
              <a:gd name="connsiteX50" fmla="*/ 3954803 w 8631301"/>
              <a:gd name="connsiteY50" fmla="*/ 5936250 h 6687210"/>
              <a:gd name="connsiteX51" fmla="*/ 3993018 w 8631301"/>
              <a:gd name="connsiteY51" fmla="*/ 5911619 h 6687210"/>
              <a:gd name="connsiteX52" fmla="*/ 4030802 w 8631301"/>
              <a:gd name="connsiteY52" fmla="*/ 5886685 h 6687210"/>
              <a:gd name="connsiteX53" fmla="*/ 4068163 w 8631301"/>
              <a:gd name="connsiteY53" fmla="*/ 5861452 h 6687210"/>
              <a:gd name="connsiteX54" fmla="*/ 4105107 w 8631301"/>
              <a:gd name="connsiteY54" fmla="*/ 5835922 h 6687210"/>
              <a:gd name="connsiteX55" fmla="*/ 4141640 w 8631301"/>
              <a:gd name="connsiteY55" fmla="*/ 5810100 h 6687210"/>
              <a:gd name="connsiteX56" fmla="*/ 4177768 w 8631301"/>
              <a:gd name="connsiteY56" fmla="*/ 5783988 h 6687210"/>
              <a:gd name="connsiteX57" fmla="*/ 4213498 w 8631301"/>
              <a:gd name="connsiteY57" fmla="*/ 5757591 h 6687210"/>
              <a:gd name="connsiteX58" fmla="*/ 4248836 w 8631301"/>
              <a:gd name="connsiteY58" fmla="*/ 5730912 h 6687210"/>
              <a:gd name="connsiteX59" fmla="*/ 4283788 w 8631301"/>
              <a:gd name="connsiteY59" fmla="*/ 5703955 h 6687210"/>
              <a:gd name="connsiteX60" fmla="*/ 4318361 w 8631301"/>
              <a:gd name="connsiteY60" fmla="*/ 5676722 h 6687210"/>
              <a:gd name="connsiteX61" fmla="*/ 4352561 w 8631301"/>
              <a:gd name="connsiteY61" fmla="*/ 5649218 h 6687210"/>
              <a:gd name="connsiteX62" fmla="*/ 4386395 w 8631301"/>
              <a:gd name="connsiteY62" fmla="*/ 5621446 h 6687210"/>
              <a:gd name="connsiteX63" fmla="*/ 4419869 w 8631301"/>
              <a:gd name="connsiteY63" fmla="*/ 5593409 h 6687210"/>
              <a:gd name="connsiteX64" fmla="*/ 4452988 w 8631301"/>
              <a:gd name="connsiteY64" fmla="*/ 5565111 h 6687210"/>
              <a:gd name="connsiteX65" fmla="*/ 4485760 w 8631301"/>
              <a:gd name="connsiteY65" fmla="*/ 5536556 h 6687210"/>
              <a:gd name="connsiteX66" fmla="*/ 4518191 w 8631301"/>
              <a:gd name="connsiteY66" fmla="*/ 5507747 h 6687210"/>
              <a:gd name="connsiteX67" fmla="*/ 4550287 w 8631301"/>
              <a:gd name="connsiteY67" fmla="*/ 5478687 h 6687210"/>
              <a:gd name="connsiteX68" fmla="*/ 4582054 w 8631301"/>
              <a:gd name="connsiteY68" fmla="*/ 5449380 h 6687210"/>
              <a:gd name="connsiteX69" fmla="*/ 4613500 w 8631301"/>
              <a:gd name="connsiteY69" fmla="*/ 5419830 h 6687210"/>
              <a:gd name="connsiteX70" fmla="*/ 4644629 w 8631301"/>
              <a:gd name="connsiteY70" fmla="*/ 5390040 h 6687210"/>
              <a:gd name="connsiteX71" fmla="*/ 4675449 w 8631301"/>
              <a:gd name="connsiteY71" fmla="*/ 5360014 h 6687210"/>
              <a:gd name="connsiteX72" fmla="*/ 4705966 w 8631301"/>
              <a:gd name="connsiteY72" fmla="*/ 5329755 h 6687210"/>
              <a:gd name="connsiteX73" fmla="*/ 4736185 w 8631301"/>
              <a:gd name="connsiteY73" fmla="*/ 5299266 h 6687210"/>
              <a:gd name="connsiteX74" fmla="*/ 4766115 w 8631301"/>
              <a:gd name="connsiteY74" fmla="*/ 5268551 h 6687210"/>
              <a:gd name="connsiteX75" fmla="*/ 4795760 w 8631301"/>
              <a:gd name="connsiteY75" fmla="*/ 5237614 h 6687210"/>
              <a:gd name="connsiteX76" fmla="*/ 4825127 w 8631301"/>
              <a:gd name="connsiteY76" fmla="*/ 5206458 h 6687210"/>
              <a:gd name="connsiteX77" fmla="*/ 4854223 w 8631301"/>
              <a:gd name="connsiteY77" fmla="*/ 5175087 h 6687210"/>
              <a:gd name="connsiteX78" fmla="*/ 4883054 w 8631301"/>
              <a:gd name="connsiteY78" fmla="*/ 5143504 h 6687210"/>
              <a:gd name="connsiteX79" fmla="*/ 4911626 w 8631301"/>
              <a:gd name="connsiteY79" fmla="*/ 5111713 h 6687210"/>
              <a:gd name="connsiteX80" fmla="*/ 4939945 w 8631301"/>
              <a:gd name="connsiteY80" fmla="*/ 5079717 h 6687210"/>
              <a:gd name="connsiteX81" fmla="*/ 4968018 w 8631301"/>
              <a:gd name="connsiteY81" fmla="*/ 5047519 h 6687210"/>
              <a:gd name="connsiteX82" fmla="*/ 4995852 w 8631301"/>
              <a:gd name="connsiteY82" fmla="*/ 5015124 h 6687210"/>
              <a:gd name="connsiteX83" fmla="*/ 5023452 w 8631301"/>
              <a:gd name="connsiteY83" fmla="*/ 4982535 h 6687210"/>
              <a:gd name="connsiteX84" fmla="*/ 5050824 w 8631301"/>
              <a:gd name="connsiteY84" fmla="*/ 4949755 h 6687210"/>
              <a:gd name="connsiteX85" fmla="*/ 5077976 w 8631301"/>
              <a:gd name="connsiteY85" fmla="*/ 4916787 h 6687210"/>
              <a:gd name="connsiteX86" fmla="*/ 5104914 w 8631301"/>
              <a:gd name="connsiteY86" fmla="*/ 4883636 h 6687210"/>
              <a:gd name="connsiteX87" fmla="*/ 5131644 w 8631301"/>
              <a:gd name="connsiteY87" fmla="*/ 4850305 h 6687210"/>
              <a:gd name="connsiteX88" fmla="*/ 5158171 w 8631301"/>
              <a:gd name="connsiteY88" fmla="*/ 4816797 h 6687210"/>
              <a:gd name="connsiteX89" fmla="*/ 5210647 w 8631301"/>
              <a:gd name="connsiteY89" fmla="*/ 4749265 h 6687210"/>
              <a:gd name="connsiteX90" fmla="*/ 5262391 w 8631301"/>
              <a:gd name="connsiteY90" fmla="*/ 4681068 h 6687210"/>
              <a:gd name="connsiteX91" fmla="*/ 5313455 w 8631301"/>
              <a:gd name="connsiteY91" fmla="*/ 4612234 h 6687210"/>
              <a:gd name="connsiteX92" fmla="*/ 5363889 w 8631301"/>
              <a:gd name="connsiteY92" fmla="*/ 4542793 h 6687210"/>
              <a:gd name="connsiteX93" fmla="*/ 5413745 w 8631301"/>
              <a:gd name="connsiteY93" fmla="*/ 4472771 h 6687210"/>
              <a:gd name="connsiteX94" fmla="*/ 5463072 w 8631301"/>
              <a:gd name="connsiteY94" fmla="*/ 4402196 h 6687210"/>
              <a:gd name="connsiteX95" fmla="*/ 5511922 w 8631301"/>
              <a:gd name="connsiteY95" fmla="*/ 4331098 h 6687210"/>
              <a:gd name="connsiteX96" fmla="*/ 5560344 w 8631301"/>
              <a:gd name="connsiteY96" fmla="*/ 4259503 h 6687210"/>
              <a:gd name="connsiteX97" fmla="*/ 5608391 w 8631301"/>
              <a:gd name="connsiteY97" fmla="*/ 4187441 h 6687210"/>
              <a:gd name="connsiteX98" fmla="*/ 5679867 w 8631301"/>
              <a:gd name="connsiteY98" fmla="*/ 4078531 h 6687210"/>
              <a:gd name="connsiteX99" fmla="*/ 5750781 w 8631301"/>
              <a:gd name="connsiteY99" fmla="*/ 3968727 h 6687210"/>
              <a:gd name="connsiteX100" fmla="*/ 5868190 w 8631301"/>
              <a:gd name="connsiteY100" fmla="*/ 3783989 h 6687210"/>
              <a:gd name="connsiteX101" fmla="*/ 6197916 w 8631301"/>
              <a:gd name="connsiteY101" fmla="*/ 3258640 h 6687210"/>
              <a:gd name="connsiteX102" fmla="*/ 6294137 w 8631301"/>
              <a:gd name="connsiteY102" fmla="*/ 3107321 h 6687210"/>
              <a:gd name="connsiteX103" fmla="*/ 6367357 w 8631301"/>
              <a:gd name="connsiteY103" fmla="*/ 2993735 h 6687210"/>
              <a:gd name="connsiteX104" fmla="*/ 6447904 w 8631301"/>
              <a:gd name="connsiteY104" fmla="*/ 2869788 h 6687210"/>
              <a:gd name="connsiteX105" fmla="*/ 6558874 w 8631301"/>
              <a:gd name="connsiteY105" fmla="*/ 2696807 h 6687210"/>
              <a:gd name="connsiteX106" fmla="*/ 6970940 w 8631301"/>
              <a:gd name="connsiteY106" fmla="*/ 2045274 h 6687210"/>
              <a:gd name="connsiteX107" fmla="*/ 7081462 w 8631301"/>
              <a:gd name="connsiteY107" fmla="*/ 1872743 h 6687210"/>
              <a:gd name="connsiteX108" fmla="*/ 7164986 w 8631301"/>
              <a:gd name="connsiteY108" fmla="*/ 1744202 h 6687210"/>
              <a:gd name="connsiteX109" fmla="*/ 7221058 w 8631301"/>
              <a:gd name="connsiteY109" fmla="*/ 1659017 h 6687210"/>
              <a:gd name="connsiteX110" fmla="*/ 7277496 w 8631301"/>
              <a:gd name="connsiteY110" fmla="*/ 1574303 h 6687210"/>
              <a:gd name="connsiteX111" fmla="*/ 7334350 w 8631301"/>
              <a:gd name="connsiteY111" fmla="*/ 1490113 h 6687210"/>
              <a:gd name="connsiteX112" fmla="*/ 7391664 w 8631301"/>
              <a:gd name="connsiteY112" fmla="*/ 1406503 h 6687210"/>
              <a:gd name="connsiteX113" fmla="*/ 7449488 w 8631301"/>
              <a:gd name="connsiteY113" fmla="*/ 1323526 h 6687210"/>
              <a:gd name="connsiteX114" fmla="*/ 7507868 w 8631301"/>
              <a:gd name="connsiteY114" fmla="*/ 1241237 h 6687210"/>
              <a:gd name="connsiteX115" fmla="*/ 7566851 w 8631301"/>
              <a:gd name="connsiteY115" fmla="*/ 1159689 h 6687210"/>
              <a:gd name="connsiteX116" fmla="*/ 7596584 w 8631301"/>
              <a:gd name="connsiteY116" fmla="*/ 1119210 h 6687210"/>
              <a:gd name="connsiteX117" fmla="*/ 7626486 w 8631301"/>
              <a:gd name="connsiteY117" fmla="*/ 1078937 h 6687210"/>
              <a:gd name="connsiteX118" fmla="*/ 7656562 w 8631301"/>
              <a:gd name="connsiteY118" fmla="*/ 1038876 h 6687210"/>
              <a:gd name="connsiteX119" fmla="*/ 7686818 w 8631301"/>
              <a:gd name="connsiteY119" fmla="*/ 999035 h 6687210"/>
              <a:gd name="connsiteX120" fmla="*/ 7717261 w 8631301"/>
              <a:gd name="connsiteY120" fmla="*/ 959419 h 6687210"/>
              <a:gd name="connsiteX121" fmla="*/ 7747897 w 8631301"/>
              <a:gd name="connsiteY121" fmla="*/ 920037 h 6687210"/>
              <a:gd name="connsiteX122" fmla="*/ 7778730 w 8631301"/>
              <a:gd name="connsiteY122" fmla="*/ 880894 h 6687210"/>
              <a:gd name="connsiteX123" fmla="*/ 7809768 w 8631301"/>
              <a:gd name="connsiteY123" fmla="*/ 841997 h 6687210"/>
              <a:gd name="connsiteX124" fmla="*/ 7841015 w 8631301"/>
              <a:gd name="connsiteY124" fmla="*/ 803354 h 6687210"/>
              <a:gd name="connsiteX125" fmla="*/ 7872479 w 8631301"/>
              <a:gd name="connsiteY125" fmla="*/ 764970 h 6687210"/>
              <a:gd name="connsiteX126" fmla="*/ 7904165 w 8631301"/>
              <a:gd name="connsiteY126" fmla="*/ 726853 h 6687210"/>
              <a:gd name="connsiteX127" fmla="*/ 7936078 w 8631301"/>
              <a:gd name="connsiteY127" fmla="*/ 689010 h 6687210"/>
              <a:gd name="connsiteX128" fmla="*/ 7968225 w 8631301"/>
              <a:gd name="connsiteY128" fmla="*/ 651447 h 6687210"/>
              <a:gd name="connsiteX129" fmla="*/ 8000612 w 8631301"/>
              <a:gd name="connsiteY129" fmla="*/ 614171 h 6687210"/>
              <a:gd name="connsiteX130" fmla="*/ 8033245 w 8631301"/>
              <a:gd name="connsiteY130" fmla="*/ 577189 h 6687210"/>
              <a:gd name="connsiteX131" fmla="*/ 8066128 w 8631301"/>
              <a:gd name="connsiteY131" fmla="*/ 540507 h 6687210"/>
              <a:gd name="connsiteX132" fmla="*/ 8099270 w 8631301"/>
              <a:gd name="connsiteY132" fmla="*/ 504132 h 6687210"/>
              <a:gd name="connsiteX133" fmla="*/ 8132674 w 8631301"/>
              <a:gd name="connsiteY133" fmla="*/ 468072 h 6687210"/>
              <a:gd name="connsiteX134" fmla="*/ 8166348 w 8631301"/>
              <a:gd name="connsiteY134" fmla="*/ 432332 h 6687210"/>
              <a:gd name="connsiteX135" fmla="*/ 8200297 w 8631301"/>
              <a:gd name="connsiteY135" fmla="*/ 396920 h 6687210"/>
              <a:gd name="connsiteX136" fmla="*/ 8234527 w 8631301"/>
              <a:gd name="connsiteY136" fmla="*/ 361843 h 6687210"/>
              <a:gd name="connsiteX137" fmla="*/ 8269044 w 8631301"/>
              <a:gd name="connsiteY137" fmla="*/ 327107 h 6687210"/>
              <a:gd name="connsiteX138" fmla="*/ 8303854 w 8631301"/>
              <a:gd name="connsiteY138" fmla="*/ 292718 h 6687210"/>
              <a:gd name="connsiteX139" fmla="*/ 8338963 w 8631301"/>
              <a:gd name="connsiteY139" fmla="*/ 258685 h 6687210"/>
              <a:gd name="connsiteX140" fmla="*/ 8374376 w 8631301"/>
              <a:gd name="connsiteY140" fmla="*/ 225013 h 6687210"/>
              <a:gd name="connsiteX141" fmla="*/ 8410101 w 8631301"/>
              <a:gd name="connsiteY141" fmla="*/ 191709 h 6687210"/>
              <a:gd name="connsiteX142" fmla="*/ 8446141 w 8631301"/>
              <a:gd name="connsiteY142" fmla="*/ 158780 h 6687210"/>
              <a:gd name="connsiteX143" fmla="*/ 8482505 w 8631301"/>
              <a:gd name="connsiteY143" fmla="*/ 126233 h 6687210"/>
              <a:gd name="connsiteX144" fmla="*/ 8519196 w 8631301"/>
              <a:gd name="connsiteY144" fmla="*/ 94075 h 6687210"/>
              <a:gd name="connsiteX145" fmla="*/ 8556222 w 8631301"/>
              <a:gd name="connsiteY145" fmla="*/ 62312 h 6687210"/>
              <a:gd name="connsiteX146" fmla="*/ 8593588 w 8631301"/>
              <a:gd name="connsiteY146" fmla="*/ 30951 h 6687210"/>
              <a:gd name="connsiteX147" fmla="*/ 8631301 w 8631301"/>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0790"/>
              <a:gd name="connsiteX1" fmla="*/ 5293 w 8636594"/>
              <a:gd name="connsiteY1" fmla="*/ 0 h 6680790"/>
              <a:gd name="connsiteX2" fmla="*/ 0 w 8636594"/>
              <a:gd name="connsiteY2" fmla="*/ 5587843 h 6680790"/>
              <a:gd name="connsiteX3" fmla="*/ 1594033 w 8636594"/>
              <a:gd name="connsiteY3" fmla="*/ 5600057 h 6680790"/>
              <a:gd name="connsiteX4" fmla="*/ 1627845 w 8636594"/>
              <a:gd name="connsiteY4" fmla="*/ 6680790 h 6680790"/>
              <a:gd name="connsiteX5" fmla="*/ 1692688 w 8636594"/>
              <a:gd name="connsiteY5" fmla="*/ 6673902 h 6680790"/>
              <a:gd name="connsiteX6" fmla="*/ 1756810 w 8636594"/>
              <a:gd name="connsiteY6" fmla="*/ 6666549 h 6680790"/>
              <a:gd name="connsiteX7" fmla="*/ 1820216 w 8636594"/>
              <a:gd name="connsiteY7" fmla="*/ 6658735 h 6680790"/>
              <a:gd name="connsiteX8" fmla="*/ 1882914 w 8636594"/>
              <a:gd name="connsiteY8" fmla="*/ 6650463 h 6680790"/>
              <a:gd name="connsiteX9" fmla="*/ 1944909 w 8636594"/>
              <a:gd name="connsiteY9" fmla="*/ 6641737 h 6680790"/>
              <a:gd name="connsiteX10" fmla="*/ 2006208 w 8636594"/>
              <a:gd name="connsiteY10" fmla="*/ 6632561 h 6680790"/>
              <a:gd name="connsiteX11" fmla="*/ 2066817 w 8636594"/>
              <a:gd name="connsiteY11" fmla="*/ 6622937 h 6680790"/>
              <a:gd name="connsiteX12" fmla="*/ 2126742 w 8636594"/>
              <a:gd name="connsiteY12" fmla="*/ 6612869 h 6680790"/>
              <a:gd name="connsiteX13" fmla="*/ 2185991 w 8636594"/>
              <a:gd name="connsiteY13" fmla="*/ 6602362 h 6680790"/>
              <a:gd name="connsiteX14" fmla="*/ 2244569 w 8636594"/>
              <a:gd name="connsiteY14" fmla="*/ 6591417 h 6680790"/>
              <a:gd name="connsiteX15" fmla="*/ 2302482 w 8636594"/>
              <a:gd name="connsiteY15" fmla="*/ 6580040 h 6680790"/>
              <a:gd name="connsiteX16" fmla="*/ 2359737 w 8636594"/>
              <a:gd name="connsiteY16" fmla="*/ 6568233 h 6680790"/>
              <a:gd name="connsiteX17" fmla="*/ 2416341 w 8636594"/>
              <a:gd name="connsiteY17" fmla="*/ 6555999 h 6680790"/>
              <a:gd name="connsiteX18" fmla="*/ 2472299 w 8636594"/>
              <a:gd name="connsiteY18" fmla="*/ 6543344 h 6680790"/>
              <a:gd name="connsiteX19" fmla="*/ 2527618 w 8636594"/>
              <a:gd name="connsiteY19" fmla="*/ 6530269 h 6680790"/>
              <a:gd name="connsiteX20" fmla="*/ 2582304 w 8636594"/>
              <a:gd name="connsiteY20" fmla="*/ 6516778 h 6680790"/>
              <a:gd name="connsiteX21" fmla="*/ 2636364 w 8636594"/>
              <a:gd name="connsiteY21" fmla="*/ 6502876 h 6680790"/>
              <a:gd name="connsiteX22" fmla="*/ 2689804 w 8636594"/>
              <a:gd name="connsiteY22" fmla="*/ 6488565 h 6680790"/>
              <a:gd name="connsiteX23" fmla="*/ 2742629 w 8636594"/>
              <a:gd name="connsiteY23" fmla="*/ 6473849 h 6680790"/>
              <a:gd name="connsiteX24" fmla="*/ 2794848 w 8636594"/>
              <a:gd name="connsiteY24" fmla="*/ 6458731 h 6680790"/>
              <a:gd name="connsiteX25" fmla="*/ 2846466 w 8636594"/>
              <a:gd name="connsiteY25" fmla="*/ 6443216 h 6680790"/>
              <a:gd name="connsiteX26" fmla="*/ 2897488 w 8636594"/>
              <a:gd name="connsiteY26" fmla="*/ 6427305 h 6680790"/>
              <a:gd name="connsiteX27" fmla="*/ 2947923 w 8636594"/>
              <a:gd name="connsiteY27" fmla="*/ 6411004 h 6680790"/>
              <a:gd name="connsiteX28" fmla="*/ 2997775 w 8636594"/>
              <a:gd name="connsiteY28" fmla="*/ 6394316 h 6680790"/>
              <a:gd name="connsiteX29" fmla="*/ 3047052 w 8636594"/>
              <a:gd name="connsiteY29" fmla="*/ 6377243 h 6680790"/>
              <a:gd name="connsiteX30" fmla="*/ 3095759 w 8636594"/>
              <a:gd name="connsiteY30" fmla="*/ 6359791 h 6680790"/>
              <a:gd name="connsiteX31" fmla="*/ 3143903 w 8636594"/>
              <a:gd name="connsiteY31" fmla="*/ 6341961 h 6680790"/>
              <a:gd name="connsiteX32" fmla="*/ 3191491 w 8636594"/>
              <a:gd name="connsiteY32" fmla="*/ 6323757 h 6680790"/>
              <a:gd name="connsiteX33" fmla="*/ 3238528 w 8636594"/>
              <a:gd name="connsiteY33" fmla="*/ 6305184 h 6680790"/>
              <a:gd name="connsiteX34" fmla="*/ 3285021 w 8636594"/>
              <a:gd name="connsiteY34" fmla="*/ 6286245 h 6680790"/>
              <a:gd name="connsiteX35" fmla="*/ 3330977 w 8636594"/>
              <a:gd name="connsiteY35" fmla="*/ 6266942 h 6680790"/>
              <a:gd name="connsiteX36" fmla="*/ 3376401 w 8636594"/>
              <a:gd name="connsiteY36" fmla="*/ 6247281 h 6680790"/>
              <a:gd name="connsiteX37" fmla="*/ 3421300 w 8636594"/>
              <a:gd name="connsiteY37" fmla="*/ 6227263 h 6680790"/>
              <a:gd name="connsiteX38" fmla="*/ 3465680 w 8636594"/>
              <a:gd name="connsiteY38" fmla="*/ 6206893 h 6680790"/>
              <a:gd name="connsiteX39" fmla="*/ 3509548 w 8636594"/>
              <a:gd name="connsiteY39" fmla="*/ 6186174 h 6680790"/>
              <a:gd name="connsiteX40" fmla="*/ 3552910 w 8636594"/>
              <a:gd name="connsiteY40" fmla="*/ 6165110 h 6680790"/>
              <a:gd name="connsiteX41" fmla="*/ 3595773 w 8636594"/>
              <a:gd name="connsiteY41" fmla="*/ 6143704 h 6680790"/>
              <a:gd name="connsiteX42" fmla="*/ 3638142 w 8636594"/>
              <a:gd name="connsiteY42" fmla="*/ 6121960 h 6680790"/>
              <a:gd name="connsiteX43" fmla="*/ 3680024 w 8636594"/>
              <a:gd name="connsiteY43" fmla="*/ 6099881 h 6680790"/>
              <a:gd name="connsiteX44" fmla="*/ 3721426 w 8636594"/>
              <a:gd name="connsiteY44" fmla="*/ 6077471 h 6680790"/>
              <a:gd name="connsiteX45" fmla="*/ 3762353 w 8636594"/>
              <a:gd name="connsiteY45" fmla="*/ 6054733 h 6680790"/>
              <a:gd name="connsiteX46" fmla="*/ 3802812 w 8636594"/>
              <a:gd name="connsiteY46" fmla="*/ 6031671 h 6680790"/>
              <a:gd name="connsiteX47" fmla="*/ 3842810 w 8636594"/>
              <a:gd name="connsiteY47" fmla="*/ 6008288 h 6680790"/>
              <a:gd name="connsiteX48" fmla="*/ 3882352 w 8636594"/>
              <a:gd name="connsiteY48" fmla="*/ 5984588 h 6680790"/>
              <a:gd name="connsiteX49" fmla="*/ 3921445 w 8636594"/>
              <a:gd name="connsiteY49" fmla="*/ 5960574 h 6680790"/>
              <a:gd name="connsiteX50" fmla="*/ 3960096 w 8636594"/>
              <a:gd name="connsiteY50" fmla="*/ 5936250 h 6680790"/>
              <a:gd name="connsiteX51" fmla="*/ 3998311 w 8636594"/>
              <a:gd name="connsiteY51" fmla="*/ 5911619 h 6680790"/>
              <a:gd name="connsiteX52" fmla="*/ 4036095 w 8636594"/>
              <a:gd name="connsiteY52" fmla="*/ 5886685 h 6680790"/>
              <a:gd name="connsiteX53" fmla="*/ 4073456 w 8636594"/>
              <a:gd name="connsiteY53" fmla="*/ 5861452 h 6680790"/>
              <a:gd name="connsiteX54" fmla="*/ 4110400 w 8636594"/>
              <a:gd name="connsiteY54" fmla="*/ 5835922 h 6680790"/>
              <a:gd name="connsiteX55" fmla="*/ 4146933 w 8636594"/>
              <a:gd name="connsiteY55" fmla="*/ 5810100 h 6680790"/>
              <a:gd name="connsiteX56" fmla="*/ 4183061 w 8636594"/>
              <a:gd name="connsiteY56" fmla="*/ 5783988 h 6680790"/>
              <a:gd name="connsiteX57" fmla="*/ 4218791 w 8636594"/>
              <a:gd name="connsiteY57" fmla="*/ 5757591 h 6680790"/>
              <a:gd name="connsiteX58" fmla="*/ 4254129 w 8636594"/>
              <a:gd name="connsiteY58" fmla="*/ 5730912 h 6680790"/>
              <a:gd name="connsiteX59" fmla="*/ 4289081 w 8636594"/>
              <a:gd name="connsiteY59" fmla="*/ 5703955 h 6680790"/>
              <a:gd name="connsiteX60" fmla="*/ 4323654 w 8636594"/>
              <a:gd name="connsiteY60" fmla="*/ 5676722 h 6680790"/>
              <a:gd name="connsiteX61" fmla="*/ 4357854 w 8636594"/>
              <a:gd name="connsiteY61" fmla="*/ 5649218 h 6680790"/>
              <a:gd name="connsiteX62" fmla="*/ 4391688 w 8636594"/>
              <a:gd name="connsiteY62" fmla="*/ 5621446 h 6680790"/>
              <a:gd name="connsiteX63" fmla="*/ 4425162 w 8636594"/>
              <a:gd name="connsiteY63" fmla="*/ 5593409 h 6680790"/>
              <a:gd name="connsiteX64" fmla="*/ 4458281 w 8636594"/>
              <a:gd name="connsiteY64" fmla="*/ 5565111 h 6680790"/>
              <a:gd name="connsiteX65" fmla="*/ 4491053 w 8636594"/>
              <a:gd name="connsiteY65" fmla="*/ 5536556 h 6680790"/>
              <a:gd name="connsiteX66" fmla="*/ 4523484 w 8636594"/>
              <a:gd name="connsiteY66" fmla="*/ 5507747 h 6680790"/>
              <a:gd name="connsiteX67" fmla="*/ 4555580 w 8636594"/>
              <a:gd name="connsiteY67" fmla="*/ 5478687 h 6680790"/>
              <a:gd name="connsiteX68" fmla="*/ 4587347 w 8636594"/>
              <a:gd name="connsiteY68" fmla="*/ 5449380 h 6680790"/>
              <a:gd name="connsiteX69" fmla="*/ 4618793 w 8636594"/>
              <a:gd name="connsiteY69" fmla="*/ 5419830 h 6680790"/>
              <a:gd name="connsiteX70" fmla="*/ 4649922 w 8636594"/>
              <a:gd name="connsiteY70" fmla="*/ 5390040 h 6680790"/>
              <a:gd name="connsiteX71" fmla="*/ 4680742 w 8636594"/>
              <a:gd name="connsiteY71" fmla="*/ 5360014 h 6680790"/>
              <a:gd name="connsiteX72" fmla="*/ 4711259 w 8636594"/>
              <a:gd name="connsiteY72" fmla="*/ 5329755 h 6680790"/>
              <a:gd name="connsiteX73" fmla="*/ 4741478 w 8636594"/>
              <a:gd name="connsiteY73" fmla="*/ 5299266 h 6680790"/>
              <a:gd name="connsiteX74" fmla="*/ 4771408 w 8636594"/>
              <a:gd name="connsiteY74" fmla="*/ 5268551 h 6680790"/>
              <a:gd name="connsiteX75" fmla="*/ 4801053 w 8636594"/>
              <a:gd name="connsiteY75" fmla="*/ 5237614 h 6680790"/>
              <a:gd name="connsiteX76" fmla="*/ 4830420 w 8636594"/>
              <a:gd name="connsiteY76" fmla="*/ 5206458 h 6680790"/>
              <a:gd name="connsiteX77" fmla="*/ 4859516 w 8636594"/>
              <a:gd name="connsiteY77" fmla="*/ 5175087 h 6680790"/>
              <a:gd name="connsiteX78" fmla="*/ 4888347 w 8636594"/>
              <a:gd name="connsiteY78" fmla="*/ 5143504 h 6680790"/>
              <a:gd name="connsiteX79" fmla="*/ 4916919 w 8636594"/>
              <a:gd name="connsiteY79" fmla="*/ 5111713 h 6680790"/>
              <a:gd name="connsiteX80" fmla="*/ 4945238 w 8636594"/>
              <a:gd name="connsiteY80" fmla="*/ 5079717 h 6680790"/>
              <a:gd name="connsiteX81" fmla="*/ 4973311 w 8636594"/>
              <a:gd name="connsiteY81" fmla="*/ 5047519 h 6680790"/>
              <a:gd name="connsiteX82" fmla="*/ 5001145 w 8636594"/>
              <a:gd name="connsiteY82" fmla="*/ 5015124 h 6680790"/>
              <a:gd name="connsiteX83" fmla="*/ 5028745 w 8636594"/>
              <a:gd name="connsiteY83" fmla="*/ 4982535 h 6680790"/>
              <a:gd name="connsiteX84" fmla="*/ 5056117 w 8636594"/>
              <a:gd name="connsiteY84" fmla="*/ 4949755 h 6680790"/>
              <a:gd name="connsiteX85" fmla="*/ 5083269 w 8636594"/>
              <a:gd name="connsiteY85" fmla="*/ 4916787 h 6680790"/>
              <a:gd name="connsiteX86" fmla="*/ 5110207 w 8636594"/>
              <a:gd name="connsiteY86" fmla="*/ 4883636 h 6680790"/>
              <a:gd name="connsiteX87" fmla="*/ 5136937 w 8636594"/>
              <a:gd name="connsiteY87" fmla="*/ 4850305 h 6680790"/>
              <a:gd name="connsiteX88" fmla="*/ 5163464 w 8636594"/>
              <a:gd name="connsiteY88" fmla="*/ 4816797 h 6680790"/>
              <a:gd name="connsiteX89" fmla="*/ 5215940 w 8636594"/>
              <a:gd name="connsiteY89" fmla="*/ 4749265 h 6680790"/>
              <a:gd name="connsiteX90" fmla="*/ 5267684 w 8636594"/>
              <a:gd name="connsiteY90" fmla="*/ 4681068 h 6680790"/>
              <a:gd name="connsiteX91" fmla="*/ 5318748 w 8636594"/>
              <a:gd name="connsiteY91" fmla="*/ 4612234 h 6680790"/>
              <a:gd name="connsiteX92" fmla="*/ 5369182 w 8636594"/>
              <a:gd name="connsiteY92" fmla="*/ 4542793 h 6680790"/>
              <a:gd name="connsiteX93" fmla="*/ 5419038 w 8636594"/>
              <a:gd name="connsiteY93" fmla="*/ 4472771 h 6680790"/>
              <a:gd name="connsiteX94" fmla="*/ 5468365 w 8636594"/>
              <a:gd name="connsiteY94" fmla="*/ 4402196 h 6680790"/>
              <a:gd name="connsiteX95" fmla="*/ 5517215 w 8636594"/>
              <a:gd name="connsiteY95" fmla="*/ 4331098 h 6680790"/>
              <a:gd name="connsiteX96" fmla="*/ 5565637 w 8636594"/>
              <a:gd name="connsiteY96" fmla="*/ 4259503 h 6680790"/>
              <a:gd name="connsiteX97" fmla="*/ 5613684 w 8636594"/>
              <a:gd name="connsiteY97" fmla="*/ 4187441 h 6680790"/>
              <a:gd name="connsiteX98" fmla="*/ 5685160 w 8636594"/>
              <a:gd name="connsiteY98" fmla="*/ 4078531 h 6680790"/>
              <a:gd name="connsiteX99" fmla="*/ 5756074 w 8636594"/>
              <a:gd name="connsiteY99" fmla="*/ 3968727 h 6680790"/>
              <a:gd name="connsiteX100" fmla="*/ 5873483 w 8636594"/>
              <a:gd name="connsiteY100" fmla="*/ 3783989 h 6680790"/>
              <a:gd name="connsiteX101" fmla="*/ 6203209 w 8636594"/>
              <a:gd name="connsiteY101" fmla="*/ 3258640 h 6680790"/>
              <a:gd name="connsiteX102" fmla="*/ 6299430 w 8636594"/>
              <a:gd name="connsiteY102" fmla="*/ 3107321 h 6680790"/>
              <a:gd name="connsiteX103" fmla="*/ 6372650 w 8636594"/>
              <a:gd name="connsiteY103" fmla="*/ 2993735 h 6680790"/>
              <a:gd name="connsiteX104" fmla="*/ 6453197 w 8636594"/>
              <a:gd name="connsiteY104" fmla="*/ 2869788 h 6680790"/>
              <a:gd name="connsiteX105" fmla="*/ 6564167 w 8636594"/>
              <a:gd name="connsiteY105" fmla="*/ 2696807 h 6680790"/>
              <a:gd name="connsiteX106" fmla="*/ 6976233 w 8636594"/>
              <a:gd name="connsiteY106" fmla="*/ 2045274 h 6680790"/>
              <a:gd name="connsiteX107" fmla="*/ 7086755 w 8636594"/>
              <a:gd name="connsiteY107" fmla="*/ 1872743 h 6680790"/>
              <a:gd name="connsiteX108" fmla="*/ 7170279 w 8636594"/>
              <a:gd name="connsiteY108" fmla="*/ 1744202 h 6680790"/>
              <a:gd name="connsiteX109" fmla="*/ 7226351 w 8636594"/>
              <a:gd name="connsiteY109" fmla="*/ 1659017 h 6680790"/>
              <a:gd name="connsiteX110" fmla="*/ 7282789 w 8636594"/>
              <a:gd name="connsiteY110" fmla="*/ 1574303 h 6680790"/>
              <a:gd name="connsiteX111" fmla="*/ 7339643 w 8636594"/>
              <a:gd name="connsiteY111" fmla="*/ 1490113 h 6680790"/>
              <a:gd name="connsiteX112" fmla="*/ 7396957 w 8636594"/>
              <a:gd name="connsiteY112" fmla="*/ 1406503 h 6680790"/>
              <a:gd name="connsiteX113" fmla="*/ 7454781 w 8636594"/>
              <a:gd name="connsiteY113" fmla="*/ 1323526 h 6680790"/>
              <a:gd name="connsiteX114" fmla="*/ 7513161 w 8636594"/>
              <a:gd name="connsiteY114" fmla="*/ 1241237 h 6680790"/>
              <a:gd name="connsiteX115" fmla="*/ 7572144 w 8636594"/>
              <a:gd name="connsiteY115" fmla="*/ 1159689 h 6680790"/>
              <a:gd name="connsiteX116" fmla="*/ 7601877 w 8636594"/>
              <a:gd name="connsiteY116" fmla="*/ 1119210 h 6680790"/>
              <a:gd name="connsiteX117" fmla="*/ 7631779 w 8636594"/>
              <a:gd name="connsiteY117" fmla="*/ 1078937 h 6680790"/>
              <a:gd name="connsiteX118" fmla="*/ 7661855 w 8636594"/>
              <a:gd name="connsiteY118" fmla="*/ 1038876 h 6680790"/>
              <a:gd name="connsiteX119" fmla="*/ 7692111 w 8636594"/>
              <a:gd name="connsiteY119" fmla="*/ 999035 h 6680790"/>
              <a:gd name="connsiteX120" fmla="*/ 7722554 w 8636594"/>
              <a:gd name="connsiteY120" fmla="*/ 959419 h 6680790"/>
              <a:gd name="connsiteX121" fmla="*/ 7753190 w 8636594"/>
              <a:gd name="connsiteY121" fmla="*/ 920037 h 6680790"/>
              <a:gd name="connsiteX122" fmla="*/ 7784023 w 8636594"/>
              <a:gd name="connsiteY122" fmla="*/ 880894 h 6680790"/>
              <a:gd name="connsiteX123" fmla="*/ 7815061 w 8636594"/>
              <a:gd name="connsiteY123" fmla="*/ 841997 h 6680790"/>
              <a:gd name="connsiteX124" fmla="*/ 7846308 w 8636594"/>
              <a:gd name="connsiteY124" fmla="*/ 803354 h 6680790"/>
              <a:gd name="connsiteX125" fmla="*/ 7877772 w 8636594"/>
              <a:gd name="connsiteY125" fmla="*/ 764970 h 6680790"/>
              <a:gd name="connsiteX126" fmla="*/ 7909458 w 8636594"/>
              <a:gd name="connsiteY126" fmla="*/ 726853 h 6680790"/>
              <a:gd name="connsiteX127" fmla="*/ 7941371 w 8636594"/>
              <a:gd name="connsiteY127" fmla="*/ 689010 h 6680790"/>
              <a:gd name="connsiteX128" fmla="*/ 7973518 w 8636594"/>
              <a:gd name="connsiteY128" fmla="*/ 651447 h 6680790"/>
              <a:gd name="connsiteX129" fmla="*/ 8005905 w 8636594"/>
              <a:gd name="connsiteY129" fmla="*/ 614171 h 6680790"/>
              <a:gd name="connsiteX130" fmla="*/ 8038538 w 8636594"/>
              <a:gd name="connsiteY130" fmla="*/ 577189 h 6680790"/>
              <a:gd name="connsiteX131" fmla="*/ 8071421 w 8636594"/>
              <a:gd name="connsiteY131" fmla="*/ 540507 h 6680790"/>
              <a:gd name="connsiteX132" fmla="*/ 8104563 w 8636594"/>
              <a:gd name="connsiteY132" fmla="*/ 504132 h 6680790"/>
              <a:gd name="connsiteX133" fmla="*/ 8137967 w 8636594"/>
              <a:gd name="connsiteY133" fmla="*/ 468072 h 6680790"/>
              <a:gd name="connsiteX134" fmla="*/ 8171641 w 8636594"/>
              <a:gd name="connsiteY134" fmla="*/ 432332 h 6680790"/>
              <a:gd name="connsiteX135" fmla="*/ 8205590 w 8636594"/>
              <a:gd name="connsiteY135" fmla="*/ 396920 h 6680790"/>
              <a:gd name="connsiteX136" fmla="*/ 8239820 w 8636594"/>
              <a:gd name="connsiteY136" fmla="*/ 361843 h 6680790"/>
              <a:gd name="connsiteX137" fmla="*/ 8274337 w 8636594"/>
              <a:gd name="connsiteY137" fmla="*/ 327107 h 6680790"/>
              <a:gd name="connsiteX138" fmla="*/ 8309147 w 8636594"/>
              <a:gd name="connsiteY138" fmla="*/ 292718 h 6680790"/>
              <a:gd name="connsiteX139" fmla="*/ 8344256 w 8636594"/>
              <a:gd name="connsiteY139" fmla="*/ 258685 h 6680790"/>
              <a:gd name="connsiteX140" fmla="*/ 8379669 w 8636594"/>
              <a:gd name="connsiteY140" fmla="*/ 225013 h 6680790"/>
              <a:gd name="connsiteX141" fmla="*/ 8415394 w 8636594"/>
              <a:gd name="connsiteY141" fmla="*/ 191709 h 6680790"/>
              <a:gd name="connsiteX142" fmla="*/ 8451434 w 8636594"/>
              <a:gd name="connsiteY142" fmla="*/ 158780 h 6680790"/>
              <a:gd name="connsiteX143" fmla="*/ 8487798 w 8636594"/>
              <a:gd name="connsiteY143" fmla="*/ 126233 h 6680790"/>
              <a:gd name="connsiteX144" fmla="*/ 8524489 w 8636594"/>
              <a:gd name="connsiteY144" fmla="*/ 94075 h 6680790"/>
              <a:gd name="connsiteX145" fmla="*/ 8561515 w 8636594"/>
              <a:gd name="connsiteY145" fmla="*/ 62312 h 6680790"/>
              <a:gd name="connsiteX146" fmla="*/ 8598881 w 8636594"/>
              <a:gd name="connsiteY146" fmla="*/ 30951 h 6680790"/>
              <a:gd name="connsiteX147" fmla="*/ 8636594 w 8636594"/>
              <a:gd name="connsiteY147" fmla="*/ 0 h 6680790"/>
              <a:gd name="connsiteX0" fmla="*/ 8636594 w 8636594"/>
              <a:gd name="connsiteY0" fmla="*/ 0 h 6673902"/>
              <a:gd name="connsiteX1" fmla="*/ 5293 w 8636594"/>
              <a:gd name="connsiteY1" fmla="*/ 0 h 6673902"/>
              <a:gd name="connsiteX2" fmla="*/ 0 w 8636594"/>
              <a:gd name="connsiteY2" fmla="*/ 5587843 h 6673902"/>
              <a:gd name="connsiteX3" fmla="*/ 1594033 w 8636594"/>
              <a:gd name="connsiteY3" fmla="*/ 5600057 h 6673902"/>
              <a:gd name="connsiteX4" fmla="*/ 1686068 w 8636594"/>
              <a:gd name="connsiteY4" fmla="*/ 5599745 h 6673902"/>
              <a:gd name="connsiteX5" fmla="*/ 1692688 w 8636594"/>
              <a:gd name="connsiteY5" fmla="*/ 6673902 h 6673902"/>
              <a:gd name="connsiteX6" fmla="*/ 1756810 w 8636594"/>
              <a:gd name="connsiteY6" fmla="*/ 6666549 h 6673902"/>
              <a:gd name="connsiteX7" fmla="*/ 1820216 w 8636594"/>
              <a:gd name="connsiteY7" fmla="*/ 6658735 h 6673902"/>
              <a:gd name="connsiteX8" fmla="*/ 1882914 w 8636594"/>
              <a:gd name="connsiteY8" fmla="*/ 6650463 h 6673902"/>
              <a:gd name="connsiteX9" fmla="*/ 1944909 w 8636594"/>
              <a:gd name="connsiteY9" fmla="*/ 6641737 h 6673902"/>
              <a:gd name="connsiteX10" fmla="*/ 2006208 w 8636594"/>
              <a:gd name="connsiteY10" fmla="*/ 6632561 h 6673902"/>
              <a:gd name="connsiteX11" fmla="*/ 2066817 w 8636594"/>
              <a:gd name="connsiteY11" fmla="*/ 6622937 h 6673902"/>
              <a:gd name="connsiteX12" fmla="*/ 2126742 w 8636594"/>
              <a:gd name="connsiteY12" fmla="*/ 6612869 h 6673902"/>
              <a:gd name="connsiteX13" fmla="*/ 2185991 w 8636594"/>
              <a:gd name="connsiteY13" fmla="*/ 6602362 h 6673902"/>
              <a:gd name="connsiteX14" fmla="*/ 2244569 w 8636594"/>
              <a:gd name="connsiteY14" fmla="*/ 6591417 h 6673902"/>
              <a:gd name="connsiteX15" fmla="*/ 2302482 w 8636594"/>
              <a:gd name="connsiteY15" fmla="*/ 6580040 h 6673902"/>
              <a:gd name="connsiteX16" fmla="*/ 2359737 w 8636594"/>
              <a:gd name="connsiteY16" fmla="*/ 6568233 h 6673902"/>
              <a:gd name="connsiteX17" fmla="*/ 2416341 w 8636594"/>
              <a:gd name="connsiteY17" fmla="*/ 6555999 h 6673902"/>
              <a:gd name="connsiteX18" fmla="*/ 2472299 w 8636594"/>
              <a:gd name="connsiteY18" fmla="*/ 6543344 h 6673902"/>
              <a:gd name="connsiteX19" fmla="*/ 2527618 w 8636594"/>
              <a:gd name="connsiteY19" fmla="*/ 6530269 h 6673902"/>
              <a:gd name="connsiteX20" fmla="*/ 2582304 w 8636594"/>
              <a:gd name="connsiteY20" fmla="*/ 6516778 h 6673902"/>
              <a:gd name="connsiteX21" fmla="*/ 2636364 w 8636594"/>
              <a:gd name="connsiteY21" fmla="*/ 6502876 h 6673902"/>
              <a:gd name="connsiteX22" fmla="*/ 2689804 w 8636594"/>
              <a:gd name="connsiteY22" fmla="*/ 6488565 h 6673902"/>
              <a:gd name="connsiteX23" fmla="*/ 2742629 w 8636594"/>
              <a:gd name="connsiteY23" fmla="*/ 6473849 h 6673902"/>
              <a:gd name="connsiteX24" fmla="*/ 2794848 w 8636594"/>
              <a:gd name="connsiteY24" fmla="*/ 6458731 h 6673902"/>
              <a:gd name="connsiteX25" fmla="*/ 2846466 w 8636594"/>
              <a:gd name="connsiteY25" fmla="*/ 6443216 h 6673902"/>
              <a:gd name="connsiteX26" fmla="*/ 2897488 w 8636594"/>
              <a:gd name="connsiteY26" fmla="*/ 6427305 h 6673902"/>
              <a:gd name="connsiteX27" fmla="*/ 2947923 w 8636594"/>
              <a:gd name="connsiteY27" fmla="*/ 6411004 h 6673902"/>
              <a:gd name="connsiteX28" fmla="*/ 2997775 w 8636594"/>
              <a:gd name="connsiteY28" fmla="*/ 6394316 h 6673902"/>
              <a:gd name="connsiteX29" fmla="*/ 3047052 w 8636594"/>
              <a:gd name="connsiteY29" fmla="*/ 6377243 h 6673902"/>
              <a:gd name="connsiteX30" fmla="*/ 3095759 w 8636594"/>
              <a:gd name="connsiteY30" fmla="*/ 6359791 h 6673902"/>
              <a:gd name="connsiteX31" fmla="*/ 3143903 w 8636594"/>
              <a:gd name="connsiteY31" fmla="*/ 6341961 h 6673902"/>
              <a:gd name="connsiteX32" fmla="*/ 3191491 w 8636594"/>
              <a:gd name="connsiteY32" fmla="*/ 6323757 h 6673902"/>
              <a:gd name="connsiteX33" fmla="*/ 3238528 w 8636594"/>
              <a:gd name="connsiteY33" fmla="*/ 6305184 h 6673902"/>
              <a:gd name="connsiteX34" fmla="*/ 3285021 w 8636594"/>
              <a:gd name="connsiteY34" fmla="*/ 6286245 h 6673902"/>
              <a:gd name="connsiteX35" fmla="*/ 3330977 w 8636594"/>
              <a:gd name="connsiteY35" fmla="*/ 6266942 h 6673902"/>
              <a:gd name="connsiteX36" fmla="*/ 3376401 w 8636594"/>
              <a:gd name="connsiteY36" fmla="*/ 6247281 h 6673902"/>
              <a:gd name="connsiteX37" fmla="*/ 3421300 w 8636594"/>
              <a:gd name="connsiteY37" fmla="*/ 6227263 h 6673902"/>
              <a:gd name="connsiteX38" fmla="*/ 3465680 w 8636594"/>
              <a:gd name="connsiteY38" fmla="*/ 6206893 h 6673902"/>
              <a:gd name="connsiteX39" fmla="*/ 3509548 w 8636594"/>
              <a:gd name="connsiteY39" fmla="*/ 6186174 h 6673902"/>
              <a:gd name="connsiteX40" fmla="*/ 3552910 w 8636594"/>
              <a:gd name="connsiteY40" fmla="*/ 6165110 h 6673902"/>
              <a:gd name="connsiteX41" fmla="*/ 3595773 w 8636594"/>
              <a:gd name="connsiteY41" fmla="*/ 6143704 h 6673902"/>
              <a:gd name="connsiteX42" fmla="*/ 3638142 w 8636594"/>
              <a:gd name="connsiteY42" fmla="*/ 6121960 h 6673902"/>
              <a:gd name="connsiteX43" fmla="*/ 3680024 w 8636594"/>
              <a:gd name="connsiteY43" fmla="*/ 6099881 h 6673902"/>
              <a:gd name="connsiteX44" fmla="*/ 3721426 w 8636594"/>
              <a:gd name="connsiteY44" fmla="*/ 6077471 h 6673902"/>
              <a:gd name="connsiteX45" fmla="*/ 3762353 w 8636594"/>
              <a:gd name="connsiteY45" fmla="*/ 6054733 h 6673902"/>
              <a:gd name="connsiteX46" fmla="*/ 3802812 w 8636594"/>
              <a:gd name="connsiteY46" fmla="*/ 6031671 h 6673902"/>
              <a:gd name="connsiteX47" fmla="*/ 3842810 w 8636594"/>
              <a:gd name="connsiteY47" fmla="*/ 6008288 h 6673902"/>
              <a:gd name="connsiteX48" fmla="*/ 3882352 w 8636594"/>
              <a:gd name="connsiteY48" fmla="*/ 5984588 h 6673902"/>
              <a:gd name="connsiteX49" fmla="*/ 3921445 w 8636594"/>
              <a:gd name="connsiteY49" fmla="*/ 5960574 h 6673902"/>
              <a:gd name="connsiteX50" fmla="*/ 3960096 w 8636594"/>
              <a:gd name="connsiteY50" fmla="*/ 5936250 h 6673902"/>
              <a:gd name="connsiteX51" fmla="*/ 3998311 w 8636594"/>
              <a:gd name="connsiteY51" fmla="*/ 5911619 h 6673902"/>
              <a:gd name="connsiteX52" fmla="*/ 4036095 w 8636594"/>
              <a:gd name="connsiteY52" fmla="*/ 5886685 h 6673902"/>
              <a:gd name="connsiteX53" fmla="*/ 4073456 w 8636594"/>
              <a:gd name="connsiteY53" fmla="*/ 5861452 h 6673902"/>
              <a:gd name="connsiteX54" fmla="*/ 4110400 w 8636594"/>
              <a:gd name="connsiteY54" fmla="*/ 5835922 h 6673902"/>
              <a:gd name="connsiteX55" fmla="*/ 4146933 w 8636594"/>
              <a:gd name="connsiteY55" fmla="*/ 5810100 h 6673902"/>
              <a:gd name="connsiteX56" fmla="*/ 4183061 w 8636594"/>
              <a:gd name="connsiteY56" fmla="*/ 5783988 h 6673902"/>
              <a:gd name="connsiteX57" fmla="*/ 4218791 w 8636594"/>
              <a:gd name="connsiteY57" fmla="*/ 5757591 h 6673902"/>
              <a:gd name="connsiteX58" fmla="*/ 4254129 w 8636594"/>
              <a:gd name="connsiteY58" fmla="*/ 5730912 h 6673902"/>
              <a:gd name="connsiteX59" fmla="*/ 4289081 w 8636594"/>
              <a:gd name="connsiteY59" fmla="*/ 5703955 h 6673902"/>
              <a:gd name="connsiteX60" fmla="*/ 4323654 w 8636594"/>
              <a:gd name="connsiteY60" fmla="*/ 5676722 h 6673902"/>
              <a:gd name="connsiteX61" fmla="*/ 4357854 w 8636594"/>
              <a:gd name="connsiteY61" fmla="*/ 5649218 h 6673902"/>
              <a:gd name="connsiteX62" fmla="*/ 4391688 w 8636594"/>
              <a:gd name="connsiteY62" fmla="*/ 5621446 h 6673902"/>
              <a:gd name="connsiteX63" fmla="*/ 4425162 w 8636594"/>
              <a:gd name="connsiteY63" fmla="*/ 5593409 h 6673902"/>
              <a:gd name="connsiteX64" fmla="*/ 4458281 w 8636594"/>
              <a:gd name="connsiteY64" fmla="*/ 5565111 h 6673902"/>
              <a:gd name="connsiteX65" fmla="*/ 4491053 w 8636594"/>
              <a:gd name="connsiteY65" fmla="*/ 5536556 h 6673902"/>
              <a:gd name="connsiteX66" fmla="*/ 4523484 w 8636594"/>
              <a:gd name="connsiteY66" fmla="*/ 5507747 h 6673902"/>
              <a:gd name="connsiteX67" fmla="*/ 4555580 w 8636594"/>
              <a:gd name="connsiteY67" fmla="*/ 5478687 h 6673902"/>
              <a:gd name="connsiteX68" fmla="*/ 4587347 w 8636594"/>
              <a:gd name="connsiteY68" fmla="*/ 5449380 h 6673902"/>
              <a:gd name="connsiteX69" fmla="*/ 4618793 w 8636594"/>
              <a:gd name="connsiteY69" fmla="*/ 5419830 h 6673902"/>
              <a:gd name="connsiteX70" fmla="*/ 4649922 w 8636594"/>
              <a:gd name="connsiteY70" fmla="*/ 5390040 h 6673902"/>
              <a:gd name="connsiteX71" fmla="*/ 4680742 w 8636594"/>
              <a:gd name="connsiteY71" fmla="*/ 5360014 h 6673902"/>
              <a:gd name="connsiteX72" fmla="*/ 4711259 w 8636594"/>
              <a:gd name="connsiteY72" fmla="*/ 5329755 h 6673902"/>
              <a:gd name="connsiteX73" fmla="*/ 4741478 w 8636594"/>
              <a:gd name="connsiteY73" fmla="*/ 5299266 h 6673902"/>
              <a:gd name="connsiteX74" fmla="*/ 4771408 w 8636594"/>
              <a:gd name="connsiteY74" fmla="*/ 5268551 h 6673902"/>
              <a:gd name="connsiteX75" fmla="*/ 4801053 w 8636594"/>
              <a:gd name="connsiteY75" fmla="*/ 5237614 h 6673902"/>
              <a:gd name="connsiteX76" fmla="*/ 4830420 w 8636594"/>
              <a:gd name="connsiteY76" fmla="*/ 5206458 h 6673902"/>
              <a:gd name="connsiteX77" fmla="*/ 4859516 w 8636594"/>
              <a:gd name="connsiteY77" fmla="*/ 5175087 h 6673902"/>
              <a:gd name="connsiteX78" fmla="*/ 4888347 w 8636594"/>
              <a:gd name="connsiteY78" fmla="*/ 5143504 h 6673902"/>
              <a:gd name="connsiteX79" fmla="*/ 4916919 w 8636594"/>
              <a:gd name="connsiteY79" fmla="*/ 5111713 h 6673902"/>
              <a:gd name="connsiteX80" fmla="*/ 4945238 w 8636594"/>
              <a:gd name="connsiteY80" fmla="*/ 5079717 h 6673902"/>
              <a:gd name="connsiteX81" fmla="*/ 4973311 w 8636594"/>
              <a:gd name="connsiteY81" fmla="*/ 5047519 h 6673902"/>
              <a:gd name="connsiteX82" fmla="*/ 5001145 w 8636594"/>
              <a:gd name="connsiteY82" fmla="*/ 5015124 h 6673902"/>
              <a:gd name="connsiteX83" fmla="*/ 5028745 w 8636594"/>
              <a:gd name="connsiteY83" fmla="*/ 4982535 h 6673902"/>
              <a:gd name="connsiteX84" fmla="*/ 5056117 w 8636594"/>
              <a:gd name="connsiteY84" fmla="*/ 4949755 h 6673902"/>
              <a:gd name="connsiteX85" fmla="*/ 5083269 w 8636594"/>
              <a:gd name="connsiteY85" fmla="*/ 4916787 h 6673902"/>
              <a:gd name="connsiteX86" fmla="*/ 5110207 w 8636594"/>
              <a:gd name="connsiteY86" fmla="*/ 4883636 h 6673902"/>
              <a:gd name="connsiteX87" fmla="*/ 5136937 w 8636594"/>
              <a:gd name="connsiteY87" fmla="*/ 4850305 h 6673902"/>
              <a:gd name="connsiteX88" fmla="*/ 5163464 w 8636594"/>
              <a:gd name="connsiteY88" fmla="*/ 4816797 h 6673902"/>
              <a:gd name="connsiteX89" fmla="*/ 5215940 w 8636594"/>
              <a:gd name="connsiteY89" fmla="*/ 4749265 h 6673902"/>
              <a:gd name="connsiteX90" fmla="*/ 5267684 w 8636594"/>
              <a:gd name="connsiteY90" fmla="*/ 4681068 h 6673902"/>
              <a:gd name="connsiteX91" fmla="*/ 5318748 w 8636594"/>
              <a:gd name="connsiteY91" fmla="*/ 4612234 h 6673902"/>
              <a:gd name="connsiteX92" fmla="*/ 5369182 w 8636594"/>
              <a:gd name="connsiteY92" fmla="*/ 4542793 h 6673902"/>
              <a:gd name="connsiteX93" fmla="*/ 5419038 w 8636594"/>
              <a:gd name="connsiteY93" fmla="*/ 4472771 h 6673902"/>
              <a:gd name="connsiteX94" fmla="*/ 5468365 w 8636594"/>
              <a:gd name="connsiteY94" fmla="*/ 4402196 h 6673902"/>
              <a:gd name="connsiteX95" fmla="*/ 5517215 w 8636594"/>
              <a:gd name="connsiteY95" fmla="*/ 4331098 h 6673902"/>
              <a:gd name="connsiteX96" fmla="*/ 5565637 w 8636594"/>
              <a:gd name="connsiteY96" fmla="*/ 4259503 h 6673902"/>
              <a:gd name="connsiteX97" fmla="*/ 5613684 w 8636594"/>
              <a:gd name="connsiteY97" fmla="*/ 4187441 h 6673902"/>
              <a:gd name="connsiteX98" fmla="*/ 5685160 w 8636594"/>
              <a:gd name="connsiteY98" fmla="*/ 4078531 h 6673902"/>
              <a:gd name="connsiteX99" fmla="*/ 5756074 w 8636594"/>
              <a:gd name="connsiteY99" fmla="*/ 3968727 h 6673902"/>
              <a:gd name="connsiteX100" fmla="*/ 5873483 w 8636594"/>
              <a:gd name="connsiteY100" fmla="*/ 3783989 h 6673902"/>
              <a:gd name="connsiteX101" fmla="*/ 6203209 w 8636594"/>
              <a:gd name="connsiteY101" fmla="*/ 3258640 h 6673902"/>
              <a:gd name="connsiteX102" fmla="*/ 6299430 w 8636594"/>
              <a:gd name="connsiteY102" fmla="*/ 3107321 h 6673902"/>
              <a:gd name="connsiteX103" fmla="*/ 6372650 w 8636594"/>
              <a:gd name="connsiteY103" fmla="*/ 2993735 h 6673902"/>
              <a:gd name="connsiteX104" fmla="*/ 6453197 w 8636594"/>
              <a:gd name="connsiteY104" fmla="*/ 2869788 h 6673902"/>
              <a:gd name="connsiteX105" fmla="*/ 6564167 w 8636594"/>
              <a:gd name="connsiteY105" fmla="*/ 2696807 h 6673902"/>
              <a:gd name="connsiteX106" fmla="*/ 6976233 w 8636594"/>
              <a:gd name="connsiteY106" fmla="*/ 2045274 h 6673902"/>
              <a:gd name="connsiteX107" fmla="*/ 7086755 w 8636594"/>
              <a:gd name="connsiteY107" fmla="*/ 1872743 h 6673902"/>
              <a:gd name="connsiteX108" fmla="*/ 7170279 w 8636594"/>
              <a:gd name="connsiteY108" fmla="*/ 1744202 h 6673902"/>
              <a:gd name="connsiteX109" fmla="*/ 7226351 w 8636594"/>
              <a:gd name="connsiteY109" fmla="*/ 1659017 h 6673902"/>
              <a:gd name="connsiteX110" fmla="*/ 7282789 w 8636594"/>
              <a:gd name="connsiteY110" fmla="*/ 1574303 h 6673902"/>
              <a:gd name="connsiteX111" fmla="*/ 7339643 w 8636594"/>
              <a:gd name="connsiteY111" fmla="*/ 1490113 h 6673902"/>
              <a:gd name="connsiteX112" fmla="*/ 7396957 w 8636594"/>
              <a:gd name="connsiteY112" fmla="*/ 1406503 h 6673902"/>
              <a:gd name="connsiteX113" fmla="*/ 7454781 w 8636594"/>
              <a:gd name="connsiteY113" fmla="*/ 1323526 h 6673902"/>
              <a:gd name="connsiteX114" fmla="*/ 7513161 w 8636594"/>
              <a:gd name="connsiteY114" fmla="*/ 1241237 h 6673902"/>
              <a:gd name="connsiteX115" fmla="*/ 7572144 w 8636594"/>
              <a:gd name="connsiteY115" fmla="*/ 1159689 h 6673902"/>
              <a:gd name="connsiteX116" fmla="*/ 7601877 w 8636594"/>
              <a:gd name="connsiteY116" fmla="*/ 1119210 h 6673902"/>
              <a:gd name="connsiteX117" fmla="*/ 7631779 w 8636594"/>
              <a:gd name="connsiteY117" fmla="*/ 1078937 h 6673902"/>
              <a:gd name="connsiteX118" fmla="*/ 7661855 w 8636594"/>
              <a:gd name="connsiteY118" fmla="*/ 1038876 h 6673902"/>
              <a:gd name="connsiteX119" fmla="*/ 7692111 w 8636594"/>
              <a:gd name="connsiteY119" fmla="*/ 999035 h 6673902"/>
              <a:gd name="connsiteX120" fmla="*/ 7722554 w 8636594"/>
              <a:gd name="connsiteY120" fmla="*/ 959419 h 6673902"/>
              <a:gd name="connsiteX121" fmla="*/ 7753190 w 8636594"/>
              <a:gd name="connsiteY121" fmla="*/ 920037 h 6673902"/>
              <a:gd name="connsiteX122" fmla="*/ 7784023 w 8636594"/>
              <a:gd name="connsiteY122" fmla="*/ 880894 h 6673902"/>
              <a:gd name="connsiteX123" fmla="*/ 7815061 w 8636594"/>
              <a:gd name="connsiteY123" fmla="*/ 841997 h 6673902"/>
              <a:gd name="connsiteX124" fmla="*/ 7846308 w 8636594"/>
              <a:gd name="connsiteY124" fmla="*/ 803354 h 6673902"/>
              <a:gd name="connsiteX125" fmla="*/ 7877772 w 8636594"/>
              <a:gd name="connsiteY125" fmla="*/ 764970 h 6673902"/>
              <a:gd name="connsiteX126" fmla="*/ 7909458 w 8636594"/>
              <a:gd name="connsiteY126" fmla="*/ 726853 h 6673902"/>
              <a:gd name="connsiteX127" fmla="*/ 7941371 w 8636594"/>
              <a:gd name="connsiteY127" fmla="*/ 689010 h 6673902"/>
              <a:gd name="connsiteX128" fmla="*/ 7973518 w 8636594"/>
              <a:gd name="connsiteY128" fmla="*/ 651447 h 6673902"/>
              <a:gd name="connsiteX129" fmla="*/ 8005905 w 8636594"/>
              <a:gd name="connsiteY129" fmla="*/ 614171 h 6673902"/>
              <a:gd name="connsiteX130" fmla="*/ 8038538 w 8636594"/>
              <a:gd name="connsiteY130" fmla="*/ 577189 h 6673902"/>
              <a:gd name="connsiteX131" fmla="*/ 8071421 w 8636594"/>
              <a:gd name="connsiteY131" fmla="*/ 540507 h 6673902"/>
              <a:gd name="connsiteX132" fmla="*/ 8104563 w 8636594"/>
              <a:gd name="connsiteY132" fmla="*/ 504132 h 6673902"/>
              <a:gd name="connsiteX133" fmla="*/ 8137967 w 8636594"/>
              <a:gd name="connsiteY133" fmla="*/ 468072 h 6673902"/>
              <a:gd name="connsiteX134" fmla="*/ 8171641 w 8636594"/>
              <a:gd name="connsiteY134" fmla="*/ 432332 h 6673902"/>
              <a:gd name="connsiteX135" fmla="*/ 8205590 w 8636594"/>
              <a:gd name="connsiteY135" fmla="*/ 396920 h 6673902"/>
              <a:gd name="connsiteX136" fmla="*/ 8239820 w 8636594"/>
              <a:gd name="connsiteY136" fmla="*/ 361843 h 6673902"/>
              <a:gd name="connsiteX137" fmla="*/ 8274337 w 8636594"/>
              <a:gd name="connsiteY137" fmla="*/ 327107 h 6673902"/>
              <a:gd name="connsiteX138" fmla="*/ 8309147 w 8636594"/>
              <a:gd name="connsiteY138" fmla="*/ 292718 h 6673902"/>
              <a:gd name="connsiteX139" fmla="*/ 8344256 w 8636594"/>
              <a:gd name="connsiteY139" fmla="*/ 258685 h 6673902"/>
              <a:gd name="connsiteX140" fmla="*/ 8379669 w 8636594"/>
              <a:gd name="connsiteY140" fmla="*/ 225013 h 6673902"/>
              <a:gd name="connsiteX141" fmla="*/ 8415394 w 8636594"/>
              <a:gd name="connsiteY141" fmla="*/ 191709 h 6673902"/>
              <a:gd name="connsiteX142" fmla="*/ 8451434 w 8636594"/>
              <a:gd name="connsiteY142" fmla="*/ 158780 h 6673902"/>
              <a:gd name="connsiteX143" fmla="*/ 8487798 w 8636594"/>
              <a:gd name="connsiteY143" fmla="*/ 126233 h 6673902"/>
              <a:gd name="connsiteX144" fmla="*/ 8524489 w 8636594"/>
              <a:gd name="connsiteY144" fmla="*/ 94075 h 6673902"/>
              <a:gd name="connsiteX145" fmla="*/ 8561515 w 8636594"/>
              <a:gd name="connsiteY145" fmla="*/ 62312 h 6673902"/>
              <a:gd name="connsiteX146" fmla="*/ 8598881 w 8636594"/>
              <a:gd name="connsiteY146" fmla="*/ 30951 h 6673902"/>
              <a:gd name="connsiteX147" fmla="*/ 8636594 w 8636594"/>
              <a:gd name="connsiteY147" fmla="*/ 0 h 6673902"/>
              <a:gd name="connsiteX0" fmla="*/ 8636594 w 8636594"/>
              <a:gd name="connsiteY0" fmla="*/ 0 h 6666549"/>
              <a:gd name="connsiteX1" fmla="*/ 5293 w 8636594"/>
              <a:gd name="connsiteY1" fmla="*/ 0 h 6666549"/>
              <a:gd name="connsiteX2" fmla="*/ 0 w 8636594"/>
              <a:gd name="connsiteY2" fmla="*/ 5587843 h 6666549"/>
              <a:gd name="connsiteX3" fmla="*/ 1594033 w 8636594"/>
              <a:gd name="connsiteY3" fmla="*/ 5600057 h 6666549"/>
              <a:gd name="connsiteX4" fmla="*/ 1686068 w 8636594"/>
              <a:gd name="connsiteY4" fmla="*/ 5599745 h 6666549"/>
              <a:gd name="connsiteX5" fmla="*/ 1883237 w 8636594"/>
              <a:gd name="connsiteY5" fmla="*/ 5855484 h 6666549"/>
              <a:gd name="connsiteX6" fmla="*/ 1756810 w 8636594"/>
              <a:gd name="connsiteY6" fmla="*/ 6666549 h 6666549"/>
              <a:gd name="connsiteX7" fmla="*/ 1820216 w 8636594"/>
              <a:gd name="connsiteY7" fmla="*/ 6658735 h 6666549"/>
              <a:gd name="connsiteX8" fmla="*/ 1882914 w 8636594"/>
              <a:gd name="connsiteY8" fmla="*/ 6650463 h 6666549"/>
              <a:gd name="connsiteX9" fmla="*/ 1944909 w 8636594"/>
              <a:gd name="connsiteY9" fmla="*/ 6641737 h 6666549"/>
              <a:gd name="connsiteX10" fmla="*/ 2006208 w 8636594"/>
              <a:gd name="connsiteY10" fmla="*/ 6632561 h 6666549"/>
              <a:gd name="connsiteX11" fmla="*/ 2066817 w 8636594"/>
              <a:gd name="connsiteY11" fmla="*/ 6622937 h 6666549"/>
              <a:gd name="connsiteX12" fmla="*/ 2126742 w 8636594"/>
              <a:gd name="connsiteY12" fmla="*/ 6612869 h 6666549"/>
              <a:gd name="connsiteX13" fmla="*/ 2185991 w 8636594"/>
              <a:gd name="connsiteY13" fmla="*/ 6602362 h 6666549"/>
              <a:gd name="connsiteX14" fmla="*/ 2244569 w 8636594"/>
              <a:gd name="connsiteY14" fmla="*/ 6591417 h 6666549"/>
              <a:gd name="connsiteX15" fmla="*/ 2302482 w 8636594"/>
              <a:gd name="connsiteY15" fmla="*/ 6580040 h 6666549"/>
              <a:gd name="connsiteX16" fmla="*/ 2359737 w 8636594"/>
              <a:gd name="connsiteY16" fmla="*/ 6568233 h 6666549"/>
              <a:gd name="connsiteX17" fmla="*/ 2416341 w 8636594"/>
              <a:gd name="connsiteY17" fmla="*/ 6555999 h 6666549"/>
              <a:gd name="connsiteX18" fmla="*/ 2472299 w 8636594"/>
              <a:gd name="connsiteY18" fmla="*/ 6543344 h 6666549"/>
              <a:gd name="connsiteX19" fmla="*/ 2527618 w 8636594"/>
              <a:gd name="connsiteY19" fmla="*/ 6530269 h 6666549"/>
              <a:gd name="connsiteX20" fmla="*/ 2582304 w 8636594"/>
              <a:gd name="connsiteY20" fmla="*/ 6516778 h 6666549"/>
              <a:gd name="connsiteX21" fmla="*/ 2636364 w 8636594"/>
              <a:gd name="connsiteY21" fmla="*/ 6502876 h 6666549"/>
              <a:gd name="connsiteX22" fmla="*/ 2689804 w 8636594"/>
              <a:gd name="connsiteY22" fmla="*/ 6488565 h 6666549"/>
              <a:gd name="connsiteX23" fmla="*/ 2742629 w 8636594"/>
              <a:gd name="connsiteY23" fmla="*/ 6473849 h 6666549"/>
              <a:gd name="connsiteX24" fmla="*/ 2794848 w 8636594"/>
              <a:gd name="connsiteY24" fmla="*/ 6458731 h 6666549"/>
              <a:gd name="connsiteX25" fmla="*/ 2846466 w 8636594"/>
              <a:gd name="connsiteY25" fmla="*/ 6443216 h 6666549"/>
              <a:gd name="connsiteX26" fmla="*/ 2897488 w 8636594"/>
              <a:gd name="connsiteY26" fmla="*/ 6427305 h 6666549"/>
              <a:gd name="connsiteX27" fmla="*/ 2947923 w 8636594"/>
              <a:gd name="connsiteY27" fmla="*/ 6411004 h 6666549"/>
              <a:gd name="connsiteX28" fmla="*/ 2997775 w 8636594"/>
              <a:gd name="connsiteY28" fmla="*/ 6394316 h 6666549"/>
              <a:gd name="connsiteX29" fmla="*/ 3047052 w 8636594"/>
              <a:gd name="connsiteY29" fmla="*/ 6377243 h 6666549"/>
              <a:gd name="connsiteX30" fmla="*/ 3095759 w 8636594"/>
              <a:gd name="connsiteY30" fmla="*/ 6359791 h 6666549"/>
              <a:gd name="connsiteX31" fmla="*/ 3143903 w 8636594"/>
              <a:gd name="connsiteY31" fmla="*/ 6341961 h 6666549"/>
              <a:gd name="connsiteX32" fmla="*/ 3191491 w 8636594"/>
              <a:gd name="connsiteY32" fmla="*/ 6323757 h 6666549"/>
              <a:gd name="connsiteX33" fmla="*/ 3238528 w 8636594"/>
              <a:gd name="connsiteY33" fmla="*/ 6305184 h 6666549"/>
              <a:gd name="connsiteX34" fmla="*/ 3285021 w 8636594"/>
              <a:gd name="connsiteY34" fmla="*/ 6286245 h 6666549"/>
              <a:gd name="connsiteX35" fmla="*/ 3330977 w 8636594"/>
              <a:gd name="connsiteY35" fmla="*/ 6266942 h 6666549"/>
              <a:gd name="connsiteX36" fmla="*/ 3376401 w 8636594"/>
              <a:gd name="connsiteY36" fmla="*/ 6247281 h 6666549"/>
              <a:gd name="connsiteX37" fmla="*/ 3421300 w 8636594"/>
              <a:gd name="connsiteY37" fmla="*/ 6227263 h 6666549"/>
              <a:gd name="connsiteX38" fmla="*/ 3465680 w 8636594"/>
              <a:gd name="connsiteY38" fmla="*/ 6206893 h 6666549"/>
              <a:gd name="connsiteX39" fmla="*/ 3509548 w 8636594"/>
              <a:gd name="connsiteY39" fmla="*/ 6186174 h 6666549"/>
              <a:gd name="connsiteX40" fmla="*/ 3552910 w 8636594"/>
              <a:gd name="connsiteY40" fmla="*/ 6165110 h 6666549"/>
              <a:gd name="connsiteX41" fmla="*/ 3595773 w 8636594"/>
              <a:gd name="connsiteY41" fmla="*/ 6143704 h 6666549"/>
              <a:gd name="connsiteX42" fmla="*/ 3638142 w 8636594"/>
              <a:gd name="connsiteY42" fmla="*/ 6121960 h 6666549"/>
              <a:gd name="connsiteX43" fmla="*/ 3680024 w 8636594"/>
              <a:gd name="connsiteY43" fmla="*/ 6099881 h 6666549"/>
              <a:gd name="connsiteX44" fmla="*/ 3721426 w 8636594"/>
              <a:gd name="connsiteY44" fmla="*/ 6077471 h 6666549"/>
              <a:gd name="connsiteX45" fmla="*/ 3762353 w 8636594"/>
              <a:gd name="connsiteY45" fmla="*/ 6054733 h 6666549"/>
              <a:gd name="connsiteX46" fmla="*/ 3802812 w 8636594"/>
              <a:gd name="connsiteY46" fmla="*/ 6031671 h 6666549"/>
              <a:gd name="connsiteX47" fmla="*/ 3842810 w 8636594"/>
              <a:gd name="connsiteY47" fmla="*/ 6008288 h 6666549"/>
              <a:gd name="connsiteX48" fmla="*/ 3882352 w 8636594"/>
              <a:gd name="connsiteY48" fmla="*/ 5984588 h 6666549"/>
              <a:gd name="connsiteX49" fmla="*/ 3921445 w 8636594"/>
              <a:gd name="connsiteY49" fmla="*/ 5960574 h 6666549"/>
              <a:gd name="connsiteX50" fmla="*/ 3960096 w 8636594"/>
              <a:gd name="connsiteY50" fmla="*/ 5936250 h 6666549"/>
              <a:gd name="connsiteX51" fmla="*/ 3998311 w 8636594"/>
              <a:gd name="connsiteY51" fmla="*/ 5911619 h 6666549"/>
              <a:gd name="connsiteX52" fmla="*/ 4036095 w 8636594"/>
              <a:gd name="connsiteY52" fmla="*/ 5886685 h 6666549"/>
              <a:gd name="connsiteX53" fmla="*/ 4073456 w 8636594"/>
              <a:gd name="connsiteY53" fmla="*/ 5861452 h 6666549"/>
              <a:gd name="connsiteX54" fmla="*/ 4110400 w 8636594"/>
              <a:gd name="connsiteY54" fmla="*/ 5835922 h 6666549"/>
              <a:gd name="connsiteX55" fmla="*/ 4146933 w 8636594"/>
              <a:gd name="connsiteY55" fmla="*/ 5810100 h 6666549"/>
              <a:gd name="connsiteX56" fmla="*/ 4183061 w 8636594"/>
              <a:gd name="connsiteY56" fmla="*/ 5783988 h 6666549"/>
              <a:gd name="connsiteX57" fmla="*/ 4218791 w 8636594"/>
              <a:gd name="connsiteY57" fmla="*/ 5757591 h 6666549"/>
              <a:gd name="connsiteX58" fmla="*/ 4254129 w 8636594"/>
              <a:gd name="connsiteY58" fmla="*/ 5730912 h 6666549"/>
              <a:gd name="connsiteX59" fmla="*/ 4289081 w 8636594"/>
              <a:gd name="connsiteY59" fmla="*/ 5703955 h 6666549"/>
              <a:gd name="connsiteX60" fmla="*/ 4323654 w 8636594"/>
              <a:gd name="connsiteY60" fmla="*/ 5676722 h 6666549"/>
              <a:gd name="connsiteX61" fmla="*/ 4357854 w 8636594"/>
              <a:gd name="connsiteY61" fmla="*/ 5649218 h 6666549"/>
              <a:gd name="connsiteX62" fmla="*/ 4391688 w 8636594"/>
              <a:gd name="connsiteY62" fmla="*/ 5621446 h 6666549"/>
              <a:gd name="connsiteX63" fmla="*/ 4425162 w 8636594"/>
              <a:gd name="connsiteY63" fmla="*/ 5593409 h 6666549"/>
              <a:gd name="connsiteX64" fmla="*/ 4458281 w 8636594"/>
              <a:gd name="connsiteY64" fmla="*/ 5565111 h 6666549"/>
              <a:gd name="connsiteX65" fmla="*/ 4491053 w 8636594"/>
              <a:gd name="connsiteY65" fmla="*/ 5536556 h 6666549"/>
              <a:gd name="connsiteX66" fmla="*/ 4523484 w 8636594"/>
              <a:gd name="connsiteY66" fmla="*/ 5507747 h 6666549"/>
              <a:gd name="connsiteX67" fmla="*/ 4555580 w 8636594"/>
              <a:gd name="connsiteY67" fmla="*/ 5478687 h 6666549"/>
              <a:gd name="connsiteX68" fmla="*/ 4587347 w 8636594"/>
              <a:gd name="connsiteY68" fmla="*/ 5449380 h 6666549"/>
              <a:gd name="connsiteX69" fmla="*/ 4618793 w 8636594"/>
              <a:gd name="connsiteY69" fmla="*/ 5419830 h 6666549"/>
              <a:gd name="connsiteX70" fmla="*/ 4649922 w 8636594"/>
              <a:gd name="connsiteY70" fmla="*/ 5390040 h 6666549"/>
              <a:gd name="connsiteX71" fmla="*/ 4680742 w 8636594"/>
              <a:gd name="connsiteY71" fmla="*/ 5360014 h 6666549"/>
              <a:gd name="connsiteX72" fmla="*/ 4711259 w 8636594"/>
              <a:gd name="connsiteY72" fmla="*/ 5329755 h 6666549"/>
              <a:gd name="connsiteX73" fmla="*/ 4741478 w 8636594"/>
              <a:gd name="connsiteY73" fmla="*/ 5299266 h 6666549"/>
              <a:gd name="connsiteX74" fmla="*/ 4771408 w 8636594"/>
              <a:gd name="connsiteY74" fmla="*/ 5268551 h 6666549"/>
              <a:gd name="connsiteX75" fmla="*/ 4801053 w 8636594"/>
              <a:gd name="connsiteY75" fmla="*/ 5237614 h 6666549"/>
              <a:gd name="connsiteX76" fmla="*/ 4830420 w 8636594"/>
              <a:gd name="connsiteY76" fmla="*/ 5206458 h 6666549"/>
              <a:gd name="connsiteX77" fmla="*/ 4859516 w 8636594"/>
              <a:gd name="connsiteY77" fmla="*/ 5175087 h 6666549"/>
              <a:gd name="connsiteX78" fmla="*/ 4888347 w 8636594"/>
              <a:gd name="connsiteY78" fmla="*/ 5143504 h 6666549"/>
              <a:gd name="connsiteX79" fmla="*/ 4916919 w 8636594"/>
              <a:gd name="connsiteY79" fmla="*/ 5111713 h 6666549"/>
              <a:gd name="connsiteX80" fmla="*/ 4945238 w 8636594"/>
              <a:gd name="connsiteY80" fmla="*/ 5079717 h 6666549"/>
              <a:gd name="connsiteX81" fmla="*/ 4973311 w 8636594"/>
              <a:gd name="connsiteY81" fmla="*/ 5047519 h 6666549"/>
              <a:gd name="connsiteX82" fmla="*/ 5001145 w 8636594"/>
              <a:gd name="connsiteY82" fmla="*/ 5015124 h 6666549"/>
              <a:gd name="connsiteX83" fmla="*/ 5028745 w 8636594"/>
              <a:gd name="connsiteY83" fmla="*/ 4982535 h 6666549"/>
              <a:gd name="connsiteX84" fmla="*/ 5056117 w 8636594"/>
              <a:gd name="connsiteY84" fmla="*/ 4949755 h 6666549"/>
              <a:gd name="connsiteX85" fmla="*/ 5083269 w 8636594"/>
              <a:gd name="connsiteY85" fmla="*/ 4916787 h 6666549"/>
              <a:gd name="connsiteX86" fmla="*/ 5110207 w 8636594"/>
              <a:gd name="connsiteY86" fmla="*/ 4883636 h 6666549"/>
              <a:gd name="connsiteX87" fmla="*/ 5136937 w 8636594"/>
              <a:gd name="connsiteY87" fmla="*/ 4850305 h 6666549"/>
              <a:gd name="connsiteX88" fmla="*/ 5163464 w 8636594"/>
              <a:gd name="connsiteY88" fmla="*/ 4816797 h 6666549"/>
              <a:gd name="connsiteX89" fmla="*/ 5215940 w 8636594"/>
              <a:gd name="connsiteY89" fmla="*/ 4749265 h 6666549"/>
              <a:gd name="connsiteX90" fmla="*/ 5267684 w 8636594"/>
              <a:gd name="connsiteY90" fmla="*/ 4681068 h 6666549"/>
              <a:gd name="connsiteX91" fmla="*/ 5318748 w 8636594"/>
              <a:gd name="connsiteY91" fmla="*/ 4612234 h 6666549"/>
              <a:gd name="connsiteX92" fmla="*/ 5369182 w 8636594"/>
              <a:gd name="connsiteY92" fmla="*/ 4542793 h 6666549"/>
              <a:gd name="connsiteX93" fmla="*/ 5419038 w 8636594"/>
              <a:gd name="connsiteY93" fmla="*/ 4472771 h 6666549"/>
              <a:gd name="connsiteX94" fmla="*/ 5468365 w 8636594"/>
              <a:gd name="connsiteY94" fmla="*/ 4402196 h 6666549"/>
              <a:gd name="connsiteX95" fmla="*/ 5517215 w 8636594"/>
              <a:gd name="connsiteY95" fmla="*/ 4331098 h 6666549"/>
              <a:gd name="connsiteX96" fmla="*/ 5565637 w 8636594"/>
              <a:gd name="connsiteY96" fmla="*/ 4259503 h 6666549"/>
              <a:gd name="connsiteX97" fmla="*/ 5613684 w 8636594"/>
              <a:gd name="connsiteY97" fmla="*/ 4187441 h 6666549"/>
              <a:gd name="connsiteX98" fmla="*/ 5685160 w 8636594"/>
              <a:gd name="connsiteY98" fmla="*/ 4078531 h 6666549"/>
              <a:gd name="connsiteX99" fmla="*/ 5756074 w 8636594"/>
              <a:gd name="connsiteY99" fmla="*/ 3968727 h 6666549"/>
              <a:gd name="connsiteX100" fmla="*/ 5873483 w 8636594"/>
              <a:gd name="connsiteY100" fmla="*/ 3783989 h 6666549"/>
              <a:gd name="connsiteX101" fmla="*/ 6203209 w 8636594"/>
              <a:gd name="connsiteY101" fmla="*/ 3258640 h 6666549"/>
              <a:gd name="connsiteX102" fmla="*/ 6299430 w 8636594"/>
              <a:gd name="connsiteY102" fmla="*/ 3107321 h 6666549"/>
              <a:gd name="connsiteX103" fmla="*/ 6372650 w 8636594"/>
              <a:gd name="connsiteY103" fmla="*/ 2993735 h 6666549"/>
              <a:gd name="connsiteX104" fmla="*/ 6453197 w 8636594"/>
              <a:gd name="connsiteY104" fmla="*/ 2869788 h 6666549"/>
              <a:gd name="connsiteX105" fmla="*/ 6564167 w 8636594"/>
              <a:gd name="connsiteY105" fmla="*/ 2696807 h 6666549"/>
              <a:gd name="connsiteX106" fmla="*/ 6976233 w 8636594"/>
              <a:gd name="connsiteY106" fmla="*/ 2045274 h 6666549"/>
              <a:gd name="connsiteX107" fmla="*/ 7086755 w 8636594"/>
              <a:gd name="connsiteY107" fmla="*/ 1872743 h 6666549"/>
              <a:gd name="connsiteX108" fmla="*/ 7170279 w 8636594"/>
              <a:gd name="connsiteY108" fmla="*/ 1744202 h 6666549"/>
              <a:gd name="connsiteX109" fmla="*/ 7226351 w 8636594"/>
              <a:gd name="connsiteY109" fmla="*/ 1659017 h 6666549"/>
              <a:gd name="connsiteX110" fmla="*/ 7282789 w 8636594"/>
              <a:gd name="connsiteY110" fmla="*/ 1574303 h 6666549"/>
              <a:gd name="connsiteX111" fmla="*/ 7339643 w 8636594"/>
              <a:gd name="connsiteY111" fmla="*/ 1490113 h 6666549"/>
              <a:gd name="connsiteX112" fmla="*/ 7396957 w 8636594"/>
              <a:gd name="connsiteY112" fmla="*/ 1406503 h 6666549"/>
              <a:gd name="connsiteX113" fmla="*/ 7454781 w 8636594"/>
              <a:gd name="connsiteY113" fmla="*/ 1323526 h 6666549"/>
              <a:gd name="connsiteX114" fmla="*/ 7513161 w 8636594"/>
              <a:gd name="connsiteY114" fmla="*/ 1241237 h 6666549"/>
              <a:gd name="connsiteX115" fmla="*/ 7572144 w 8636594"/>
              <a:gd name="connsiteY115" fmla="*/ 1159689 h 6666549"/>
              <a:gd name="connsiteX116" fmla="*/ 7601877 w 8636594"/>
              <a:gd name="connsiteY116" fmla="*/ 1119210 h 6666549"/>
              <a:gd name="connsiteX117" fmla="*/ 7631779 w 8636594"/>
              <a:gd name="connsiteY117" fmla="*/ 1078937 h 6666549"/>
              <a:gd name="connsiteX118" fmla="*/ 7661855 w 8636594"/>
              <a:gd name="connsiteY118" fmla="*/ 1038876 h 6666549"/>
              <a:gd name="connsiteX119" fmla="*/ 7692111 w 8636594"/>
              <a:gd name="connsiteY119" fmla="*/ 999035 h 6666549"/>
              <a:gd name="connsiteX120" fmla="*/ 7722554 w 8636594"/>
              <a:gd name="connsiteY120" fmla="*/ 959419 h 6666549"/>
              <a:gd name="connsiteX121" fmla="*/ 7753190 w 8636594"/>
              <a:gd name="connsiteY121" fmla="*/ 920037 h 6666549"/>
              <a:gd name="connsiteX122" fmla="*/ 7784023 w 8636594"/>
              <a:gd name="connsiteY122" fmla="*/ 880894 h 6666549"/>
              <a:gd name="connsiteX123" fmla="*/ 7815061 w 8636594"/>
              <a:gd name="connsiteY123" fmla="*/ 841997 h 6666549"/>
              <a:gd name="connsiteX124" fmla="*/ 7846308 w 8636594"/>
              <a:gd name="connsiteY124" fmla="*/ 803354 h 6666549"/>
              <a:gd name="connsiteX125" fmla="*/ 7877772 w 8636594"/>
              <a:gd name="connsiteY125" fmla="*/ 764970 h 6666549"/>
              <a:gd name="connsiteX126" fmla="*/ 7909458 w 8636594"/>
              <a:gd name="connsiteY126" fmla="*/ 726853 h 6666549"/>
              <a:gd name="connsiteX127" fmla="*/ 7941371 w 8636594"/>
              <a:gd name="connsiteY127" fmla="*/ 689010 h 6666549"/>
              <a:gd name="connsiteX128" fmla="*/ 7973518 w 8636594"/>
              <a:gd name="connsiteY128" fmla="*/ 651447 h 6666549"/>
              <a:gd name="connsiteX129" fmla="*/ 8005905 w 8636594"/>
              <a:gd name="connsiteY129" fmla="*/ 614171 h 6666549"/>
              <a:gd name="connsiteX130" fmla="*/ 8038538 w 8636594"/>
              <a:gd name="connsiteY130" fmla="*/ 577189 h 6666549"/>
              <a:gd name="connsiteX131" fmla="*/ 8071421 w 8636594"/>
              <a:gd name="connsiteY131" fmla="*/ 540507 h 6666549"/>
              <a:gd name="connsiteX132" fmla="*/ 8104563 w 8636594"/>
              <a:gd name="connsiteY132" fmla="*/ 504132 h 6666549"/>
              <a:gd name="connsiteX133" fmla="*/ 8137967 w 8636594"/>
              <a:gd name="connsiteY133" fmla="*/ 468072 h 6666549"/>
              <a:gd name="connsiteX134" fmla="*/ 8171641 w 8636594"/>
              <a:gd name="connsiteY134" fmla="*/ 432332 h 6666549"/>
              <a:gd name="connsiteX135" fmla="*/ 8205590 w 8636594"/>
              <a:gd name="connsiteY135" fmla="*/ 396920 h 6666549"/>
              <a:gd name="connsiteX136" fmla="*/ 8239820 w 8636594"/>
              <a:gd name="connsiteY136" fmla="*/ 361843 h 6666549"/>
              <a:gd name="connsiteX137" fmla="*/ 8274337 w 8636594"/>
              <a:gd name="connsiteY137" fmla="*/ 327107 h 6666549"/>
              <a:gd name="connsiteX138" fmla="*/ 8309147 w 8636594"/>
              <a:gd name="connsiteY138" fmla="*/ 292718 h 6666549"/>
              <a:gd name="connsiteX139" fmla="*/ 8344256 w 8636594"/>
              <a:gd name="connsiteY139" fmla="*/ 258685 h 6666549"/>
              <a:gd name="connsiteX140" fmla="*/ 8379669 w 8636594"/>
              <a:gd name="connsiteY140" fmla="*/ 225013 h 6666549"/>
              <a:gd name="connsiteX141" fmla="*/ 8415394 w 8636594"/>
              <a:gd name="connsiteY141" fmla="*/ 191709 h 6666549"/>
              <a:gd name="connsiteX142" fmla="*/ 8451434 w 8636594"/>
              <a:gd name="connsiteY142" fmla="*/ 158780 h 6666549"/>
              <a:gd name="connsiteX143" fmla="*/ 8487798 w 8636594"/>
              <a:gd name="connsiteY143" fmla="*/ 126233 h 6666549"/>
              <a:gd name="connsiteX144" fmla="*/ 8524489 w 8636594"/>
              <a:gd name="connsiteY144" fmla="*/ 94075 h 6666549"/>
              <a:gd name="connsiteX145" fmla="*/ 8561515 w 8636594"/>
              <a:gd name="connsiteY145" fmla="*/ 62312 h 6666549"/>
              <a:gd name="connsiteX146" fmla="*/ 8598881 w 8636594"/>
              <a:gd name="connsiteY146" fmla="*/ 30951 h 6666549"/>
              <a:gd name="connsiteX147" fmla="*/ 8636594 w 8636594"/>
              <a:gd name="connsiteY147" fmla="*/ 0 h 6666549"/>
              <a:gd name="connsiteX0" fmla="*/ 8636594 w 8636594"/>
              <a:gd name="connsiteY0" fmla="*/ 0 h 6658735"/>
              <a:gd name="connsiteX1" fmla="*/ 5293 w 8636594"/>
              <a:gd name="connsiteY1" fmla="*/ 0 h 6658735"/>
              <a:gd name="connsiteX2" fmla="*/ 0 w 8636594"/>
              <a:gd name="connsiteY2" fmla="*/ 5587843 h 6658735"/>
              <a:gd name="connsiteX3" fmla="*/ 1594033 w 8636594"/>
              <a:gd name="connsiteY3" fmla="*/ 5600057 h 6658735"/>
              <a:gd name="connsiteX4" fmla="*/ 1686068 w 8636594"/>
              <a:gd name="connsiteY4" fmla="*/ 5599745 h 6658735"/>
              <a:gd name="connsiteX5" fmla="*/ 1883237 w 8636594"/>
              <a:gd name="connsiteY5" fmla="*/ 5855484 h 6658735"/>
              <a:gd name="connsiteX6" fmla="*/ 2084977 w 8636594"/>
              <a:gd name="connsiteY6" fmla="*/ 5695440 h 6658735"/>
              <a:gd name="connsiteX7" fmla="*/ 1820216 w 8636594"/>
              <a:gd name="connsiteY7" fmla="*/ 6658735 h 6658735"/>
              <a:gd name="connsiteX8" fmla="*/ 1882914 w 8636594"/>
              <a:gd name="connsiteY8" fmla="*/ 6650463 h 6658735"/>
              <a:gd name="connsiteX9" fmla="*/ 1944909 w 8636594"/>
              <a:gd name="connsiteY9" fmla="*/ 6641737 h 6658735"/>
              <a:gd name="connsiteX10" fmla="*/ 2006208 w 8636594"/>
              <a:gd name="connsiteY10" fmla="*/ 6632561 h 6658735"/>
              <a:gd name="connsiteX11" fmla="*/ 2066817 w 8636594"/>
              <a:gd name="connsiteY11" fmla="*/ 6622937 h 6658735"/>
              <a:gd name="connsiteX12" fmla="*/ 2126742 w 8636594"/>
              <a:gd name="connsiteY12" fmla="*/ 6612869 h 6658735"/>
              <a:gd name="connsiteX13" fmla="*/ 2185991 w 8636594"/>
              <a:gd name="connsiteY13" fmla="*/ 6602362 h 6658735"/>
              <a:gd name="connsiteX14" fmla="*/ 2244569 w 8636594"/>
              <a:gd name="connsiteY14" fmla="*/ 6591417 h 6658735"/>
              <a:gd name="connsiteX15" fmla="*/ 2302482 w 8636594"/>
              <a:gd name="connsiteY15" fmla="*/ 6580040 h 6658735"/>
              <a:gd name="connsiteX16" fmla="*/ 2359737 w 8636594"/>
              <a:gd name="connsiteY16" fmla="*/ 6568233 h 6658735"/>
              <a:gd name="connsiteX17" fmla="*/ 2416341 w 8636594"/>
              <a:gd name="connsiteY17" fmla="*/ 6555999 h 6658735"/>
              <a:gd name="connsiteX18" fmla="*/ 2472299 w 8636594"/>
              <a:gd name="connsiteY18" fmla="*/ 6543344 h 6658735"/>
              <a:gd name="connsiteX19" fmla="*/ 2527618 w 8636594"/>
              <a:gd name="connsiteY19" fmla="*/ 6530269 h 6658735"/>
              <a:gd name="connsiteX20" fmla="*/ 2582304 w 8636594"/>
              <a:gd name="connsiteY20" fmla="*/ 6516778 h 6658735"/>
              <a:gd name="connsiteX21" fmla="*/ 2636364 w 8636594"/>
              <a:gd name="connsiteY21" fmla="*/ 6502876 h 6658735"/>
              <a:gd name="connsiteX22" fmla="*/ 2689804 w 8636594"/>
              <a:gd name="connsiteY22" fmla="*/ 6488565 h 6658735"/>
              <a:gd name="connsiteX23" fmla="*/ 2742629 w 8636594"/>
              <a:gd name="connsiteY23" fmla="*/ 6473849 h 6658735"/>
              <a:gd name="connsiteX24" fmla="*/ 2794848 w 8636594"/>
              <a:gd name="connsiteY24" fmla="*/ 6458731 h 6658735"/>
              <a:gd name="connsiteX25" fmla="*/ 2846466 w 8636594"/>
              <a:gd name="connsiteY25" fmla="*/ 6443216 h 6658735"/>
              <a:gd name="connsiteX26" fmla="*/ 2897488 w 8636594"/>
              <a:gd name="connsiteY26" fmla="*/ 6427305 h 6658735"/>
              <a:gd name="connsiteX27" fmla="*/ 2947923 w 8636594"/>
              <a:gd name="connsiteY27" fmla="*/ 6411004 h 6658735"/>
              <a:gd name="connsiteX28" fmla="*/ 2997775 w 8636594"/>
              <a:gd name="connsiteY28" fmla="*/ 6394316 h 6658735"/>
              <a:gd name="connsiteX29" fmla="*/ 3047052 w 8636594"/>
              <a:gd name="connsiteY29" fmla="*/ 6377243 h 6658735"/>
              <a:gd name="connsiteX30" fmla="*/ 3095759 w 8636594"/>
              <a:gd name="connsiteY30" fmla="*/ 6359791 h 6658735"/>
              <a:gd name="connsiteX31" fmla="*/ 3143903 w 8636594"/>
              <a:gd name="connsiteY31" fmla="*/ 6341961 h 6658735"/>
              <a:gd name="connsiteX32" fmla="*/ 3191491 w 8636594"/>
              <a:gd name="connsiteY32" fmla="*/ 6323757 h 6658735"/>
              <a:gd name="connsiteX33" fmla="*/ 3238528 w 8636594"/>
              <a:gd name="connsiteY33" fmla="*/ 6305184 h 6658735"/>
              <a:gd name="connsiteX34" fmla="*/ 3285021 w 8636594"/>
              <a:gd name="connsiteY34" fmla="*/ 6286245 h 6658735"/>
              <a:gd name="connsiteX35" fmla="*/ 3330977 w 8636594"/>
              <a:gd name="connsiteY35" fmla="*/ 6266942 h 6658735"/>
              <a:gd name="connsiteX36" fmla="*/ 3376401 w 8636594"/>
              <a:gd name="connsiteY36" fmla="*/ 6247281 h 6658735"/>
              <a:gd name="connsiteX37" fmla="*/ 3421300 w 8636594"/>
              <a:gd name="connsiteY37" fmla="*/ 6227263 h 6658735"/>
              <a:gd name="connsiteX38" fmla="*/ 3465680 w 8636594"/>
              <a:gd name="connsiteY38" fmla="*/ 6206893 h 6658735"/>
              <a:gd name="connsiteX39" fmla="*/ 3509548 w 8636594"/>
              <a:gd name="connsiteY39" fmla="*/ 6186174 h 6658735"/>
              <a:gd name="connsiteX40" fmla="*/ 3552910 w 8636594"/>
              <a:gd name="connsiteY40" fmla="*/ 6165110 h 6658735"/>
              <a:gd name="connsiteX41" fmla="*/ 3595773 w 8636594"/>
              <a:gd name="connsiteY41" fmla="*/ 6143704 h 6658735"/>
              <a:gd name="connsiteX42" fmla="*/ 3638142 w 8636594"/>
              <a:gd name="connsiteY42" fmla="*/ 6121960 h 6658735"/>
              <a:gd name="connsiteX43" fmla="*/ 3680024 w 8636594"/>
              <a:gd name="connsiteY43" fmla="*/ 6099881 h 6658735"/>
              <a:gd name="connsiteX44" fmla="*/ 3721426 w 8636594"/>
              <a:gd name="connsiteY44" fmla="*/ 6077471 h 6658735"/>
              <a:gd name="connsiteX45" fmla="*/ 3762353 w 8636594"/>
              <a:gd name="connsiteY45" fmla="*/ 6054733 h 6658735"/>
              <a:gd name="connsiteX46" fmla="*/ 3802812 w 8636594"/>
              <a:gd name="connsiteY46" fmla="*/ 6031671 h 6658735"/>
              <a:gd name="connsiteX47" fmla="*/ 3842810 w 8636594"/>
              <a:gd name="connsiteY47" fmla="*/ 6008288 h 6658735"/>
              <a:gd name="connsiteX48" fmla="*/ 3882352 w 8636594"/>
              <a:gd name="connsiteY48" fmla="*/ 5984588 h 6658735"/>
              <a:gd name="connsiteX49" fmla="*/ 3921445 w 8636594"/>
              <a:gd name="connsiteY49" fmla="*/ 5960574 h 6658735"/>
              <a:gd name="connsiteX50" fmla="*/ 3960096 w 8636594"/>
              <a:gd name="connsiteY50" fmla="*/ 5936250 h 6658735"/>
              <a:gd name="connsiteX51" fmla="*/ 3998311 w 8636594"/>
              <a:gd name="connsiteY51" fmla="*/ 5911619 h 6658735"/>
              <a:gd name="connsiteX52" fmla="*/ 4036095 w 8636594"/>
              <a:gd name="connsiteY52" fmla="*/ 5886685 h 6658735"/>
              <a:gd name="connsiteX53" fmla="*/ 4073456 w 8636594"/>
              <a:gd name="connsiteY53" fmla="*/ 5861452 h 6658735"/>
              <a:gd name="connsiteX54" fmla="*/ 4110400 w 8636594"/>
              <a:gd name="connsiteY54" fmla="*/ 5835922 h 6658735"/>
              <a:gd name="connsiteX55" fmla="*/ 4146933 w 8636594"/>
              <a:gd name="connsiteY55" fmla="*/ 5810100 h 6658735"/>
              <a:gd name="connsiteX56" fmla="*/ 4183061 w 8636594"/>
              <a:gd name="connsiteY56" fmla="*/ 5783988 h 6658735"/>
              <a:gd name="connsiteX57" fmla="*/ 4218791 w 8636594"/>
              <a:gd name="connsiteY57" fmla="*/ 5757591 h 6658735"/>
              <a:gd name="connsiteX58" fmla="*/ 4254129 w 8636594"/>
              <a:gd name="connsiteY58" fmla="*/ 5730912 h 6658735"/>
              <a:gd name="connsiteX59" fmla="*/ 4289081 w 8636594"/>
              <a:gd name="connsiteY59" fmla="*/ 5703955 h 6658735"/>
              <a:gd name="connsiteX60" fmla="*/ 4323654 w 8636594"/>
              <a:gd name="connsiteY60" fmla="*/ 5676722 h 6658735"/>
              <a:gd name="connsiteX61" fmla="*/ 4357854 w 8636594"/>
              <a:gd name="connsiteY61" fmla="*/ 5649218 h 6658735"/>
              <a:gd name="connsiteX62" fmla="*/ 4391688 w 8636594"/>
              <a:gd name="connsiteY62" fmla="*/ 5621446 h 6658735"/>
              <a:gd name="connsiteX63" fmla="*/ 4425162 w 8636594"/>
              <a:gd name="connsiteY63" fmla="*/ 5593409 h 6658735"/>
              <a:gd name="connsiteX64" fmla="*/ 4458281 w 8636594"/>
              <a:gd name="connsiteY64" fmla="*/ 5565111 h 6658735"/>
              <a:gd name="connsiteX65" fmla="*/ 4491053 w 8636594"/>
              <a:gd name="connsiteY65" fmla="*/ 5536556 h 6658735"/>
              <a:gd name="connsiteX66" fmla="*/ 4523484 w 8636594"/>
              <a:gd name="connsiteY66" fmla="*/ 5507747 h 6658735"/>
              <a:gd name="connsiteX67" fmla="*/ 4555580 w 8636594"/>
              <a:gd name="connsiteY67" fmla="*/ 5478687 h 6658735"/>
              <a:gd name="connsiteX68" fmla="*/ 4587347 w 8636594"/>
              <a:gd name="connsiteY68" fmla="*/ 5449380 h 6658735"/>
              <a:gd name="connsiteX69" fmla="*/ 4618793 w 8636594"/>
              <a:gd name="connsiteY69" fmla="*/ 5419830 h 6658735"/>
              <a:gd name="connsiteX70" fmla="*/ 4649922 w 8636594"/>
              <a:gd name="connsiteY70" fmla="*/ 5390040 h 6658735"/>
              <a:gd name="connsiteX71" fmla="*/ 4680742 w 8636594"/>
              <a:gd name="connsiteY71" fmla="*/ 5360014 h 6658735"/>
              <a:gd name="connsiteX72" fmla="*/ 4711259 w 8636594"/>
              <a:gd name="connsiteY72" fmla="*/ 5329755 h 6658735"/>
              <a:gd name="connsiteX73" fmla="*/ 4741478 w 8636594"/>
              <a:gd name="connsiteY73" fmla="*/ 5299266 h 6658735"/>
              <a:gd name="connsiteX74" fmla="*/ 4771408 w 8636594"/>
              <a:gd name="connsiteY74" fmla="*/ 5268551 h 6658735"/>
              <a:gd name="connsiteX75" fmla="*/ 4801053 w 8636594"/>
              <a:gd name="connsiteY75" fmla="*/ 5237614 h 6658735"/>
              <a:gd name="connsiteX76" fmla="*/ 4830420 w 8636594"/>
              <a:gd name="connsiteY76" fmla="*/ 5206458 h 6658735"/>
              <a:gd name="connsiteX77" fmla="*/ 4859516 w 8636594"/>
              <a:gd name="connsiteY77" fmla="*/ 5175087 h 6658735"/>
              <a:gd name="connsiteX78" fmla="*/ 4888347 w 8636594"/>
              <a:gd name="connsiteY78" fmla="*/ 5143504 h 6658735"/>
              <a:gd name="connsiteX79" fmla="*/ 4916919 w 8636594"/>
              <a:gd name="connsiteY79" fmla="*/ 5111713 h 6658735"/>
              <a:gd name="connsiteX80" fmla="*/ 4945238 w 8636594"/>
              <a:gd name="connsiteY80" fmla="*/ 5079717 h 6658735"/>
              <a:gd name="connsiteX81" fmla="*/ 4973311 w 8636594"/>
              <a:gd name="connsiteY81" fmla="*/ 5047519 h 6658735"/>
              <a:gd name="connsiteX82" fmla="*/ 5001145 w 8636594"/>
              <a:gd name="connsiteY82" fmla="*/ 5015124 h 6658735"/>
              <a:gd name="connsiteX83" fmla="*/ 5028745 w 8636594"/>
              <a:gd name="connsiteY83" fmla="*/ 4982535 h 6658735"/>
              <a:gd name="connsiteX84" fmla="*/ 5056117 w 8636594"/>
              <a:gd name="connsiteY84" fmla="*/ 4949755 h 6658735"/>
              <a:gd name="connsiteX85" fmla="*/ 5083269 w 8636594"/>
              <a:gd name="connsiteY85" fmla="*/ 4916787 h 6658735"/>
              <a:gd name="connsiteX86" fmla="*/ 5110207 w 8636594"/>
              <a:gd name="connsiteY86" fmla="*/ 4883636 h 6658735"/>
              <a:gd name="connsiteX87" fmla="*/ 5136937 w 8636594"/>
              <a:gd name="connsiteY87" fmla="*/ 4850305 h 6658735"/>
              <a:gd name="connsiteX88" fmla="*/ 5163464 w 8636594"/>
              <a:gd name="connsiteY88" fmla="*/ 4816797 h 6658735"/>
              <a:gd name="connsiteX89" fmla="*/ 5215940 w 8636594"/>
              <a:gd name="connsiteY89" fmla="*/ 4749265 h 6658735"/>
              <a:gd name="connsiteX90" fmla="*/ 5267684 w 8636594"/>
              <a:gd name="connsiteY90" fmla="*/ 4681068 h 6658735"/>
              <a:gd name="connsiteX91" fmla="*/ 5318748 w 8636594"/>
              <a:gd name="connsiteY91" fmla="*/ 4612234 h 6658735"/>
              <a:gd name="connsiteX92" fmla="*/ 5369182 w 8636594"/>
              <a:gd name="connsiteY92" fmla="*/ 4542793 h 6658735"/>
              <a:gd name="connsiteX93" fmla="*/ 5419038 w 8636594"/>
              <a:gd name="connsiteY93" fmla="*/ 4472771 h 6658735"/>
              <a:gd name="connsiteX94" fmla="*/ 5468365 w 8636594"/>
              <a:gd name="connsiteY94" fmla="*/ 4402196 h 6658735"/>
              <a:gd name="connsiteX95" fmla="*/ 5517215 w 8636594"/>
              <a:gd name="connsiteY95" fmla="*/ 4331098 h 6658735"/>
              <a:gd name="connsiteX96" fmla="*/ 5565637 w 8636594"/>
              <a:gd name="connsiteY96" fmla="*/ 4259503 h 6658735"/>
              <a:gd name="connsiteX97" fmla="*/ 5613684 w 8636594"/>
              <a:gd name="connsiteY97" fmla="*/ 4187441 h 6658735"/>
              <a:gd name="connsiteX98" fmla="*/ 5685160 w 8636594"/>
              <a:gd name="connsiteY98" fmla="*/ 4078531 h 6658735"/>
              <a:gd name="connsiteX99" fmla="*/ 5756074 w 8636594"/>
              <a:gd name="connsiteY99" fmla="*/ 3968727 h 6658735"/>
              <a:gd name="connsiteX100" fmla="*/ 5873483 w 8636594"/>
              <a:gd name="connsiteY100" fmla="*/ 3783989 h 6658735"/>
              <a:gd name="connsiteX101" fmla="*/ 6203209 w 8636594"/>
              <a:gd name="connsiteY101" fmla="*/ 3258640 h 6658735"/>
              <a:gd name="connsiteX102" fmla="*/ 6299430 w 8636594"/>
              <a:gd name="connsiteY102" fmla="*/ 3107321 h 6658735"/>
              <a:gd name="connsiteX103" fmla="*/ 6372650 w 8636594"/>
              <a:gd name="connsiteY103" fmla="*/ 2993735 h 6658735"/>
              <a:gd name="connsiteX104" fmla="*/ 6453197 w 8636594"/>
              <a:gd name="connsiteY104" fmla="*/ 2869788 h 6658735"/>
              <a:gd name="connsiteX105" fmla="*/ 6564167 w 8636594"/>
              <a:gd name="connsiteY105" fmla="*/ 2696807 h 6658735"/>
              <a:gd name="connsiteX106" fmla="*/ 6976233 w 8636594"/>
              <a:gd name="connsiteY106" fmla="*/ 2045274 h 6658735"/>
              <a:gd name="connsiteX107" fmla="*/ 7086755 w 8636594"/>
              <a:gd name="connsiteY107" fmla="*/ 1872743 h 6658735"/>
              <a:gd name="connsiteX108" fmla="*/ 7170279 w 8636594"/>
              <a:gd name="connsiteY108" fmla="*/ 1744202 h 6658735"/>
              <a:gd name="connsiteX109" fmla="*/ 7226351 w 8636594"/>
              <a:gd name="connsiteY109" fmla="*/ 1659017 h 6658735"/>
              <a:gd name="connsiteX110" fmla="*/ 7282789 w 8636594"/>
              <a:gd name="connsiteY110" fmla="*/ 1574303 h 6658735"/>
              <a:gd name="connsiteX111" fmla="*/ 7339643 w 8636594"/>
              <a:gd name="connsiteY111" fmla="*/ 1490113 h 6658735"/>
              <a:gd name="connsiteX112" fmla="*/ 7396957 w 8636594"/>
              <a:gd name="connsiteY112" fmla="*/ 1406503 h 6658735"/>
              <a:gd name="connsiteX113" fmla="*/ 7454781 w 8636594"/>
              <a:gd name="connsiteY113" fmla="*/ 1323526 h 6658735"/>
              <a:gd name="connsiteX114" fmla="*/ 7513161 w 8636594"/>
              <a:gd name="connsiteY114" fmla="*/ 1241237 h 6658735"/>
              <a:gd name="connsiteX115" fmla="*/ 7572144 w 8636594"/>
              <a:gd name="connsiteY115" fmla="*/ 1159689 h 6658735"/>
              <a:gd name="connsiteX116" fmla="*/ 7601877 w 8636594"/>
              <a:gd name="connsiteY116" fmla="*/ 1119210 h 6658735"/>
              <a:gd name="connsiteX117" fmla="*/ 7631779 w 8636594"/>
              <a:gd name="connsiteY117" fmla="*/ 1078937 h 6658735"/>
              <a:gd name="connsiteX118" fmla="*/ 7661855 w 8636594"/>
              <a:gd name="connsiteY118" fmla="*/ 1038876 h 6658735"/>
              <a:gd name="connsiteX119" fmla="*/ 7692111 w 8636594"/>
              <a:gd name="connsiteY119" fmla="*/ 999035 h 6658735"/>
              <a:gd name="connsiteX120" fmla="*/ 7722554 w 8636594"/>
              <a:gd name="connsiteY120" fmla="*/ 959419 h 6658735"/>
              <a:gd name="connsiteX121" fmla="*/ 7753190 w 8636594"/>
              <a:gd name="connsiteY121" fmla="*/ 920037 h 6658735"/>
              <a:gd name="connsiteX122" fmla="*/ 7784023 w 8636594"/>
              <a:gd name="connsiteY122" fmla="*/ 880894 h 6658735"/>
              <a:gd name="connsiteX123" fmla="*/ 7815061 w 8636594"/>
              <a:gd name="connsiteY123" fmla="*/ 841997 h 6658735"/>
              <a:gd name="connsiteX124" fmla="*/ 7846308 w 8636594"/>
              <a:gd name="connsiteY124" fmla="*/ 803354 h 6658735"/>
              <a:gd name="connsiteX125" fmla="*/ 7877772 w 8636594"/>
              <a:gd name="connsiteY125" fmla="*/ 764970 h 6658735"/>
              <a:gd name="connsiteX126" fmla="*/ 7909458 w 8636594"/>
              <a:gd name="connsiteY126" fmla="*/ 726853 h 6658735"/>
              <a:gd name="connsiteX127" fmla="*/ 7941371 w 8636594"/>
              <a:gd name="connsiteY127" fmla="*/ 689010 h 6658735"/>
              <a:gd name="connsiteX128" fmla="*/ 7973518 w 8636594"/>
              <a:gd name="connsiteY128" fmla="*/ 651447 h 6658735"/>
              <a:gd name="connsiteX129" fmla="*/ 8005905 w 8636594"/>
              <a:gd name="connsiteY129" fmla="*/ 614171 h 6658735"/>
              <a:gd name="connsiteX130" fmla="*/ 8038538 w 8636594"/>
              <a:gd name="connsiteY130" fmla="*/ 577189 h 6658735"/>
              <a:gd name="connsiteX131" fmla="*/ 8071421 w 8636594"/>
              <a:gd name="connsiteY131" fmla="*/ 540507 h 6658735"/>
              <a:gd name="connsiteX132" fmla="*/ 8104563 w 8636594"/>
              <a:gd name="connsiteY132" fmla="*/ 504132 h 6658735"/>
              <a:gd name="connsiteX133" fmla="*/ 8137967 w 8636594"/>
              <a:gd name="connsiteY133" fmla="*/ 468072 h 6658735"/>
              <a:gd name="connsiteX134" fmla="*/ 8171641 w 8636594"/>
              <a:gd name="connsiteY134" fmla="*/ 432332 h 6658735"/>
              <a:gd name="connsiteX135" fmla="*/ 8205590 w 8636594"/>
              <a:gd name="connsiteY135" fmla="*/ 396920 h 6658735"/>
              <a:gd name="connsiteX136" fmla="*/ 8239820 w 8636594"/>
              <a:gd name="connsiteY136" fmla="*/ 361843 h 6658735"/>
              <a:gd name="connsiteX137" fmla="*/ 8274337 w 8636594"/>
              <a:gd name="connsiteY137" fmla="*/ 327107 h 6658735"/>
              <a:gd name="connsiteX138" fmla="*/ 8309147 w 8636594"/>
              <a:gd name="connsiteY138" fmla="*/ 292718 h 6658735"/>
              <a:gd name="connsiteX139" fmla="*/ 8344256 w 8636594"/>
              <a:gd name="connsiteY139" fmla="*/ 258685 h 6658735"/>
              <a:gd name="connsiteX140" fmla="*/ 8379669 w 8636594"/>
              <a:gd name="connsiteY140" fmla="*/ 225013 h 6658735"/>
              <a:gd name="connsiteX141" fmla="*/ 8415394 w 8636594"/>
              <a:gd name="connsiteY141" fmla="*/ 191709 h 6658735"/>
              <a:gd name="connsiteX142" fmla="*/ 8451434 w 8636594"/>
              <a:gd name="connsiteY142" fmla="*/ 158780 h 6658735"/>
              <a:gd name="connsiteX143" fmla="*/ 8487798 w 8636594"/>
              <a:gd name="connsiteY143" fmla="*/ 126233 h 6658735"/>
              <a:gd name="connsiteX144" fmla="*/ 8524489 w 8636594"/>
              <a:gd name="connsiteY144" fmla="*/ 94075 h 6658735"/>
              <a:gd name="connsiteX145" fmla="*/ 8561515 w 8636594"/>
              <a:gd name="connsiteY145" fmla="*/ 62312 h 6658735"/>
              <a:gd name="connsiteX146" fmla="*/ 8598881 w 8636594"/>
              <a:gd name="connsiteY146" fmla="*/ 30951 h 6658735"/>
              <a:gd name="connsiteX147" fmla="*/ 8636594 w 8636594"/>
              <a:gd name="connsiteY147" fmla="*/ 0 h 6658735"/>
              <a:gd name="connsiteX0" fmla="*/ 8636594 w 8636594"/>
              <a:gd name="connsiteY0" fmla="*/ 0 h 6650463"/>
              <a:gd name="connsiteX1" fmla="*/ 5293 w 8636594"/>
              <a:gd name="connsiteY1" fmla="*/ 0 h 6650463"/>
              <a:gd name="connsiteX2" fmla="*/ 0 w 8636594"/>
              <a:gd name="connsiteY2" fmla="*/ 5587843 h 6650463"/>
              <a:gd name="connsiteX3" fmla="*/ 1594033 w 8636594"/>
              <a:gd name="connsiteY3" fmla="*/ 5600057 h 6650463"/>
              <a:gd name="connsiteX4" fmla="*/ 1686068 w 8636594"/>
              <a:gd name="connsiteY4" fmla="*/ 5599745 h 6650463"/>
              <a:gd name="connsiteX5" fmla="*/ 1883237 w 8636594"/>
              <a:gd name="connsiteY5" fmla="*/ 5855484 h 6650463"/>
              <a:gd name="connsiteX6" fmla="*/ 2084977 w 8636594"/>
              <a:gd name="connsiteY6" fmla="*/ 5695440 h 6650463"/>
              <a:gd name="connsiteX7" fmla="*/ 2222486 w 8636594"/>
              <a:gd name="connsiteY7" fmla="*/ 5687627 h 6650463"/>
              <a:gd name="connsiteX8" fmla="*/ 1882914 w 8636594"/>
              <a:gd name="connsiteY8" fmla="*/ 6650463 h 6650463"/>
              <a:gd name="connsiteX9" fmla="*/ 1944909 w 8636594"/>
              <a:gd name="connsiteY9" fmla="*/ 6641737 h 6650463"/>
              <a:gd name="connsiteX10" fmla="*/ 2006208 w 8636594"/>
              <a:gd name="connsiteY10" fmla="*/ 6632561 h 6650463"/>
              <a:gd name="connsiteX11" fmla="*/ 2066817 w 8636594"/>
              <a:gd name="connsiteY11" fmla="*/ 6622937 h 6650463"/>
              <a:gd name="connsiteX12" fmla="*/ 2126742 w 8636594"/>
              <a:gd name="connsiteY12" fmla="*/ 6612869 h 6650463"/>
              <a:gd name="connsiteX13" fmla="*/ 2185991 w 8636594"/>
              <a:gd name="connsiteY13" fmla="*/ 6602362 h 6650463"/>
              <a:gd name="connsiteX14" fmla="*/ 2244569 w 8636594"/>
              <a:gd name="connsiteY14" fmla="*/ 6591417 h 6650463"/>
              <a:gd name="connsiteX15" fmla="*/ 2302482 w 8636594"/>
              <a:gd name="connsiteY15" fmla="*/ 6580040 h 6650463"/>
              <a:gd name="connsiteX16" fmla="*/ 2359737 w 8636594"/>
              <a:gd name="connsiteY16" fmla="*/ 6568233 h 6650463"/>
              <a:gd name="connsiteX17" fmla="*/ 2416341 w 8636594"/>
              <a:gd name="connsiteY17" fmla="*/ 6555999 h 6650463"/>
              <a:gd name="connsiteX18" fmla="*/ 2472299 w 8636594"/>
              <a:gd name="connsiteY18" fmla="*/ 6543344 h 6650463"/>
              <a:gd name="connsiteX19" fmla="*/ 2527618 w 8636594"/>
              <a:gd name="connsiteY19" fmla="*/ 6530269 h 6650463"/>
              <a:gd name="connsiteX20" fmla="*/ 2582304 w 8636594"/>
              <a:gd name="connsiteY20" fmla="*/ 6516778 h 6650463"/>
              <a:gd name="connsiteX21" fmla="*/ 2636364 w 8636594"/>
              <a:gd name="connsiteY21" fmla="*/ 6502876 h 6650463"/>
              <a:gd name="connsiteX22" fmla="*/ 2689804 w 8636594"/>
              <a:gd name="connsiteY22" fmla="*/ 6488565 h 6650463"/>
              <a:gd name="connsiteX23" fmla="*/ 2742629 w 8636594"/>
              <a:gd name="connsiteY23" fmla="*/ 6473849 h 6650463"/>
              <a:gd name="connsiteX24" fmla="*/ 2794848 w 8636594"/>
              <a:gd name="connsiteY24" fmla="*/ 6458731 h 6650463"/>
              <a:gd name="connsiteX25" fmla="*/ 2846466 w 8636594"/>
              <a:gd name="connsiteY25" fmla="*/ 6443216 h 6650463"/>
              <a:gd name="connsiteX26" fmla="*/ 2897488 w 8636594"/>
              <a:gd name="connsiteY26" fmla="*/ 6427305 h 6650463"/>
              <a:gd name="connsiteX27" fmla="*/ 2947923 w 8636594"/>
              <a:gd name="connsiteY27" fmla="*/ 6411004 h 6650463"/>
              <a:gd name="connsiteX28" fmla="*/ 2997775 w 8636594"/>
              <a:gd name="connsiteY28" fmla="*/ 6394316 h 6650463"/>
              <a:gd name="connsiteX29" fmla="*/ 3047052 w 8636594"/>
              <a:gd name="connsiteY29" fmla="*/ 6377243 h 6650463"/>
              <a:gd name="connsiteX30" fmla="*/ 3095759 w 8636594"/>
              <a:gd name="connsiteY30" fmla="*/ 6359791 h 6650463"/>
              <a:gd name="connsiteX31" fmla="*/ 3143903 w 8636594"/>
              <a:gd name="connsiteY31" fmla="*/ 6341961 h 6650463"/>
              <a:gd name="connsiteX32" fmla="*/ 3191491 w 8636594"/>
              <a:gd name="connsiteY32" fmla="*/ 6323757 h 6650463"/>
              <a:gd name="connsiteX33" fmla="*/ 3238528 w 8636594"/>
              <a:gd name="connsiteY33" fmla="*/ 6305184 h 6650463"/>
              <a:gd name="connsiteX34" fmla="*/ 3285021 w 8636594"/>
              <a:gd name="connsiteY34" fmla="*/ 6286245 h 6650463"/>
              <a:gd name="connsiteX35" fmla="*/ 3330977 w 8636594"/>
              <a:gd name="connsiteY35" fmla="*/ 6266942 h 6650463"/>
              <a:gd name="connsiteX36" fmla="*/ 3376401 w 8636594"/>
              <a:gd name="connsiteY36" fmla="*/ 6247281 h 6650463"/>
              <a:gd name="connsiteX37" fmla="*/ 3421300 w 8636594"/>
              <a:gd name="connsiteY37" fmla="*/ 6227263 h 6650463"/>
              <a:gd name="connsiteX38" fmla="*/ 3465680 w 8636594"/>
              <a:gd name="connsiteY38" fmla="*/ 6206893 h 6650463"/>
              <a:gd name="connsiteX39" fmla="*/ 3509548 w 8636594"/>
              <a:gd name="connsiteY39" fmla="*/ 6186174 h 6650463"/>
              <a:gd name="connsiteX40" fmla="*/ 3552910 w 8636594"/>
              <a:gd name="connsiteY40" fmla="*/ 6165110 h 6650463"/>
              <a:gd name="connsiteX41" fmla="*/ 3595773 w 8636594"/>
              <a:gd name="connsiteY41" fmla="*/ 6143704 h 6650463"/>
              <a:gd name="connsiteX42" fmla="*/ 3638142 w 8636594"/>
              <a:gd name="connsiteY42" fmla="*/ 6121960 h 6650463"/>
              <a:gd name="connsiteX43" fmla="*/ 3680024 w 8636594"/>
              <a:gd name="connsiteY43" fmla="*/ 6099881 h 6650463"/>
              <a:gd name="connsiteX44" fmla="*/ 3721426 w 8636594"/>
              <a:gd name="connsiteY44" fmla="*/ 6077471 h 6650463"/>
              <a:gd name="connsiteX45" fmla="*/ 3762353 w 8636594"/>
              <a:gd name="connsiteY45" fmla="*/ 6054733 h 6650463"/>
              <a:gd name="connsiteX46" fmla="*/ 3802812 w 8636594"/>
              <a:gd name="connsiteY46" fmla="*/ 6031671 h 6650463"/>
              <a:gd name="connsiteX47" fmla="*/ 3842810 w 8636594"/>
              <a:gd name="connsiteY47" fmla="*/ 6008288 h 6650463"/>
              <a:gd name="connsiteX48" fmla="*/ 3882352 w 8636594"/>
              <a:gd name="connsiteY48" fmla="*/ 5984588 h 6650463"/>
              <a:gd name="connsiteX49" fmla="*/ 3921445 w 8636594"/>
              <a:gd name="connsiteY49" fmla="*/ 5960574 h 6650463"/>
              <a:gd name="connsiteX50" fmla="*/ 3960096 w 8636594"/>
              <a:gd name="connsiteY50" fmla="*/ 5936250 h 6650463"/>
              <a:gd name="connsiteX51" fmla="*/ 3998311 w 8636594"/>
              <a:gd name="connsiteY51" fmla="*/ 5911619 h 6650463"/>
              <a:gd name="connsiteX52" fmla="*/ 4036095 w 8636594"/>
              <a:gd name="connsiteY52" fmla="*/ 5886685 h 6650463"/>
              <a:gd name="connsiteX53" fmla="*/ 4073456 w 8636594"/>
              <a:gd name="connsiteY53" fmla="*/ 5861452 h 6650463"/>
              <a:gd name="connsiteX54" fmla="*/ 4110400 w 8636594"/>
              <a:gd name="connsiteY54" fmla="*/ 5835922 h 6650463"/>
              <a:gd name="connsiteX55" fmla="*/ 4146933 w 8636594"/>
              <a:gd name="connsiteY55" fmla="*/ 5810100 h 6650463"/>
              <a:gd name="connsiteX56" fmla="*/ 4183061 w 8636594"/>
              <a:gd name="connsiteY56" fmla="*/ 5783988 h 6650463"/>
              <a:gd name="connsiteX57" fmla="*/ 4218791 w 8636594"/>
              <a:gd name="connsiteY57" fmla="*/ 5757591 h 6650463"/>
              <a:gd name="connsiteX58" fmla="*/ 4254129 w 8636594"/>
              <a:gd name="connsiteY58" fmla="*/ 5730912 h 6650463"/>
              <a:gd name="connsiteX59" fmla="*/ 4289081 w 8636594"/>
              <a:gd name="connsiteY59" fmla="*/ 5703955 h 6650463"/>
              <a:gd name="connsiteX60" fmla="*/ 4323654 w 8636594"/>
              <a:gd name="connsiteY60" fmla="*/ 5676722 h 6650463"/>
              <a:gd name="connsiteX61" fmla="*/ 4357854 w 8636594"/>
              <a:gd name="connsiteY61" fmla="*/ 5649218 h 6650463"/>
              <a:gd name="connsiteX62" fmla="*/ 4391688 w 8636594"/>
              <a:gd name="connsiteY62" fmla="*/ 5621446 h 6650463"/>
              <a:gd name="connsiteX63" fmla="*/ 4425162 w 8636594"/>
              <a:gd name="connsiteY63" fmla="*/ 5593409 h 6650463"/>
              <a:gd name="connsiteX64" fmla="*/ 4458281 w 8636594"/>
              <a:gd name="connsiteY64" fmla="*/ 5565111 h 6650463"/>
              <a:gd name="connsiteX65" fmla="*/ 4491053 w 8636594"/>
              <a:gd name="connsiteY65" fmla="*/ 5536556 h 6650463"/>
              <a:gd name="connsiteX66" fmla="*/ 4523484 w 8636594"/>
              <a:gd name="connsiteY66" fmla="*/ 5507747 h 6650463"/>
              <a:gd name="connsiteX67" fmla="*/ 4555580 w 8636594"/>
              <a:gd name="connsiteY67" fmla="*/ 5478687 h 6650463"/>
              <a:gd name="connsiteX68" fmla="*/ 4587347 w 8636594"/>
              <a:gd name="connsiteY68" fmla="*/ 5449380 h 6650463"/>
              <a:gd name="connsiteX69" fmla="*/ 4618793 w 8636594"/>
              <a:gd name="connsiteY69" fmla="*/ 5419830 h 6650463"/>
              <a:gd name="connsiteX70" fmla="*/ 4649922 w 8636594"/>
              <a:gd name="connsiteY70" fmla="*/ 5390040 h 6650463"/>
              <a:gd name="connsiteX71" fmla="*/ 4680742 w 8636594"/>
              <a:gd name="connsiteY71" fmla="*/ 5360014 h 6650463"/>
              <a:gd name="connsiteX72" fmla="*/ 4711259 w 8636594"/>
              <a:gd name="connsiteY72" fmla="*/ 5329755 h 6650463"/>
              <a:gd name="connsiteX73" fmla="*/ 4741478 w 8636594"/>
              <a:gd name="connsiteY73" fmla="*/ 5299266 h 6650463"/>
              <a:gd name="connsiteX74" fmla="*/ 4771408 w 8636594"/>
              <a:gd name="connsiteY74" fmla="*/ 5268551 h 6650463"/>
              <a:gd name="connsiteX75" fmla="*/ 4801053 w 8636594"/>
              <a:gd name="connsiteY75" fmla="*/ 5237614 h 6650463"/>
              <a:gd name="connsiteX76" fmla="*/ 4830420 w 8636594"/>
              <a:gd name="connsiteY76" fmla="*/ 5206458 h 6650463"/>
              <a:gd name="connsiteX77" fmla="*/ 4859516 w 8636594"/>
              <a:gd name="connsiteY77" fmla="*/ 5175087 h 6650463"/>
              <a:gd name="connsiteX78" fmla="*/ 4888347 w 8636594"/>
              <a:gd name="connsiteY78" fmla="*/ 5143504 h 6650463"/>
              <a:gd name="connsiteX79" fmla="*/ 4916919 w 8636594"/>
              <a:gd name="connsiteY79" fmla="*/ 5111713 h 6650463"/>
              <a:gd name="connsiteX80" fmla="*/ 4945238 w 8636594"/>
              <a:gd name="connsiteY80" fmla="*/ 5079717 h 6650463"/>
              <a:gd name="connsiteX81" fmla="*/ 4973311 w 8636594"/>
              <a:gd name="connsiteY81" fmla="*/ 5047519 h 6650463"/>
              <a:gd name="connsiteX82" fmla="*/ 5001145 w 8636594"/>
              <a:gd name="connsiteY82" fmla="*/ 5015124 h 6650463"/>
              <a:gd name="connsiteX83" fmla="*/ 5028745 w 8636594"/>
              <a:gd name="connsiteY83" fmla="*/ 4982535 h 6650463"/>
              <a:gd name="connsiteX84" fmla="*/ 5056117 w 8636594"/>
              <a:gd name="connsiteY84" fmla="*/ 4949755 h 6650463"/>
              <a:gd name="connsiteX85" fmla="*/ 5083269 w 8636594"/>
              <a:gd name="connsiteY85" fmla="*/ 4916787 h 6650463"/>
              <a:gd name="connsiteX86" fmla="*/ 5110207 w 8636594"/>
              <a:gd name="connsiteY86" fmla="*/ 4883636 h 6650463"/>
              <a:gd name="connsiteX87" fmla="*/ 5136937 w 8636594"/>
              <a:gd name="connsiteY87" fmla="*/ 4850305 h 6650463"/>
              <a:gd name="connsiteX88" fmla="*/ 5163464 w 8636594"/>
              <a:gd name="connsiteY88" fmla="*/ 4816797 h 6650463"/>
              <a:gd name="connsiteX89" fmla="*/ 5215940 w 8636594"/>
              <a:gd name="connsiteY89" fmla="*/ 4749265 h 6650463"/>
              <a:gd name="connsiteX90" fmla="*/ 5267684 w 8636594"/>
              <a:gd name="connsiteY90" fmla="*/ 4681068 h 6650463"/>
              <a:gd name="connsiteX91" fmla="*/ 5318748 w 8636594"/>
              <a:gd name="connsiteY91" fmla="*/ 4612234 h 6650463"/>
              <a:gd name="connsiteX92" fmla="*/ 5369182 w 8636594"/>
              <a:gd name="connsiteY92" fmla="*/ 4542793 h 6650463"/>
              <a:gd name="connsiteX93" fmla="*/ 5419038 w 8636594"/>
              <a:gd name="connsiteY93" fmla="*/ 4472771 h 6650463"/>
              <a:gd name="connsiteX94" fmla="*/ 5468365 w 8636594"/>
              <a:gd name="connsiteY94" fmla="*/ 4402196 h 6650463"/>
              <a:gd name="connsiteX95" fmla="*/ 5517215 w 8636594"/>
              <a:gd name="connsiteY95" fmla="*/ 4331098 h 6650463"/>
              <a:gd name="connsiteX96" fmla="*/ 5565637 w 8636594"/>
              <a:gd name="connsiteY96" fmla="*/ 4259503 h 6650463"/>
              <a:gd name="connsiteX97" fmla="*/ 5613684 w 8636594"/>
              <a:gd name="connsiteY97" fmla="*/ 4187441 h 6650463"/>
              <a:gd name="connsiteX98" fmla="*/ 5685160 w 8636594"/>
              <a:gd name="connsiteY98" fmla="*/ 4078531 h 6650463"/>
              <a:gd name="connsiteX99" fmla="*/ 5756074 w 8636594"/>
              <a:gd name="connsiteY99" fmla="*/ 3968727 h 6650463"/>
              <a:gd name="connsiteX100" fmla="*/ 5873483 w 8636594"/>
              <a:gd name="connsiteY100" fmla="*/ 3783989 h 6650463"/>
              <a:gd name="connsiteX101" fmla="*/ 6203209 w 8636594"/>
              <a:gd name="connsiteY101" fmla="*/ 3258640 h 6650463"/>
              <a:gd name="connsiteX102" fmla="*/ 6299430 w 8636594"/>
              <a:gd name="connsiteY102" fmla="*/ 3107321 h 6650463"/>
              <a:gd name="connsiteX103" fmla="*/ 6372650 w 8636594"/>
              <a:gd name="connsiteY103" fmla="*/ 2993735 h 6650463"/>
              <a:gd name="connsiteX104" fmla="*/ 6453197 w 8636594"/>
              <a:gd name="connsiteY104" fmla="*/ 2869788 h 6650463"/>
              <a:gd name="connsiteX105" fmla="*/ 6564167 w 8636594"/>
              <a:gd name="connsiteY105" fmla="*/ 2696807 h 6650463"/>
              <a:gd name="connsiteX106" fmla="*/ 6976233 w 8636594"/>
              <a:gd name="connsiteY106" fmla="*/ 2045274 h 6650463"/>
              <a:gd name="connsiteX107" fmla="*/ 7086755 w 8636594"/>
              <a:gd name="connsiteY107" fmla="*/ 1872743 h 6650463"/>
              <a:gd name="connsiteX108" fmla="*/ 7170279 w 8636594"/>
              <a:gd name="connsiteY108" fmla="*/ 1744202 h 6650463"/>
              <a:gd name="connsiteX109" fmla="*/ 7226351 w 8636594"/>
              <a:gd name="connsiteY109" fmla="*/ 1659017 h 6650463"/>
              <a:gd name="connsiteX110" fmla="*/ 7282789 w 8636594"/>
              <a:gd name="connsiteY110" fmla="*/ 1574303 h 6650463"/>
              <a:gd name="connsiteX111" fmla="*/ 7339643 w 8636594"/>
              <a:gd name="connsiteY111" fmla="*/ 1490113 h 6650463"/>
              <a:gd name="connsiteX112" fmla="*/ 7396957 w 8636594"/>
              <a:gd name="connsiteY112" fmla="*/ 1406503 h 6650463"/>
              <a:gd name="connsiteX113" fmla="*/ 7454781 w 8636594"/>
              <a:gd name="connsiteY113" fmla="*/ 1323526 h 6650463"/>
              <a:gd name="connsiteX114" fmla="*/ 7513161 w 8636594"/>
              <a:gd name="connsiteY114" fmla="*/ 1241237 h 6650463"/>
              <a:gd name="connsiteX115" fmla="*/ 7572144 w 8636594"/>
              <a:gd name="connsiteY115" fmla="*/ 1159689 h 6650463"/>
              <a:gd name="connsiteX116" fmla="*/ 7601877 w 8636594"/>
              <a:gd name="connsiteY116" fmla="*/ 1119210 h 6650463"/>
              <a:gd name="connsiteX117" fmla="*/ 7631779 w 8636594"/>
              <a:gd name="connsiteY117" fmla="*/ 1078937 h 6650463"/>
              <a:gd name="connsiteX118" fmla="*/ 7661855 w 8636594"/>
              <a:gd name="connsiteY118" fmla="*/ 1038876 h 6650463"/>
              <a:gd name="connsiteX119" fmla="*/ 7692111 w 8636594"/>
              <a:gd name="connsiteY119" fmla="*/ 999035 h 6650463"/>
              <a:gd name="connsiteX120" fmla="*/ 7722554 w 8636594"/>
              <a:gd name="connsiteY120" fmla="*/ 959419 h 6650463"/>
              <a:gd name="connsiteX121" fmla="*/ 7753190 w 8636594"/>
              <a:gd name="connsiteY121" fmla="*/ 920037 h 6650463"/>
              <a:gd name="connsiteX122" fmla="*/ 7784023 w 8636594"/>
              <a:gd name="connsiteY122" fmla="*/ 880894 h 6650463"/>
              <a:gd name="connsiteX123" fmla="*/ 7815061 w 8636594"/>
              <a:gd name="connsiteY123" fmla="*/ 841997 h 6650463"/>
              <a:gd name="connsiteX124" fmla="*/ 7846308 w 8636594"/>
              <a:gd name="connsiteY124" fmla="*/ 803354 h 6650463"/>
              <a:gd name="connsiteX125" fmla="*/ 7877772 w 8636594"/>
              <a:gd name="connsiteY125" fmla="*/ 764970 h 6650463"/>
              <a:gd name="connsiteX126" fmla="*/ 7909458 w 8636594"/>
              <a:gd name="connsiteY126" fmla="*/ 726853 h 6650463"/>
              <a:gd name="connsiteX127" fmla="*/ 7941371 w 8636594"/>
              <a:gd name="connsiteY127" fmla="*/ 689010 h 6650463"/>
              <a:gd name="connsiteX128" fmla="*/ 7973518 w 8636594"/>
              <a:gd name="connsiteY128" fmla="*/ 651447 h 6650463"/>
              <a:gd name="connsiteX129" fmla="*/ 8005905 w 8636594"/>
              <a:gd name="connsiteY129" fmla="*/ 614171 h 6650463"/>
              <a:gd name="connsiteX130" fmla="*/ 8038538 w 8636594"/>
              <a:gd name="connsiteY130" fmla="*/ 577189 h 6650463"/>
              <a:gd name="connsiteX131" fmla="*/ 8071421 w 8636594"/>
              <a:gd name="connsiteY131" fmla="*/ 540507 h 6650463"/>
              <a:gd name="connsiteX132" fmla="*/ 8104563 w 8636594"/>
              <a:gd name="connsiteY132" fmla="*/ 504132 h 6650463"/>
              <a:gd name="connsiteX133" fmla="*/ 8137967 w 8636594"/>
              <a:gd name="connsiteY133" fmla="*/ 468072 h 6650463"/>
              <a:gd name="connsiteX134" fmla="*/ 8171641 w 8636594"/>
              <a:gd name="connsiteY134" fmla="*/ 432332 h 6650463"/>
              <a:gd name="connsiteX135" fmla="*/ 8205590 w 8636594"/>
              <a:gd name="connsiteY135" fmla="*/ 396920 h 6650463"/>
              <a:gd name="connsiteX136" fmla="*/ 8239820 w 8636594"/>
              <a:gd name="connsiteY136" fmla="*/ 361843 h 6650463"/>
              <a:gd name="connsiteX137" fmla="*/ 8274337 w 8636594"/>
              <a:gd name="connsiteY137" fmla="*/ 327107 h 6650463"/>
              <a:gd name="connsiteX138" fmla="*/ 8309147 w 8636594"/>
              <a:gd name="connsiteY138" fmla="*/ 292718 h 6650463"/>
              <a:gd name="connsiteX139" fmla="*/ 8344256 w 8636594"/>
              <a:gd name="connsiteY139" fmla="*/ 258685 h 6650463"/>
              <a:gd name="connsiteX140" fmla="*/ 8379669 w 8636594"/>
              <a:gd name="connsiteY140" fmla="*/ 225013 h 6650463"/>
              <a:gd name="connsiteX141" fmla="*/ 8415394 w 8636594"/>
              <a:gd name="connsiteY141" fmla="*/ 191709 h 6650463"/>
              <a:gd name="connsiteX142" fmla="*/ 8451434 w 8636594"/>
              <a:gd name="connsiteY142" fmla="*/ 158780 h 6650463"/>
              <a:gd name="connsiteX143" fmla="*/ 8487798 w 8636594"/>
              <a:gd name="connsiteY143" fmla="*/ 126233 h 6650463"/>
              <a:gd name="connsiteX144" fmla="*/ 8524489 w 8636594"/>
              <a:gd name="connsiteY144" fmla="*/ 94075 h 6650463"/>
              <a:gd name="connsiteX145" fmla="*/ 8561515 w 8636594"/>
              <a:gd name="connsiteY145" fmla="*/ 62312 h 6650463"/>
              <a:gd name="connsiteX146" fmla="*/ 8598881 w 8636594"/>
              <a:gd name="connsiteY146" fmla="*/ 30951 h 6650463"/>
              <a:gd name="connsiteX147" fmla="*/ 8636594 w 8636594"/>
              <a:gd name="connsiteY147" fmla="*/ 0 h 6650463"/>
              <a:gd name="connsiteX0" fmla="*/ 8636594 w 8636594"/>
              <a:gd name="connsiteY0" fmla="*/ 0 h 6641737"/>
              <a:gd name="connsiteX1" fmla="*/ 5293 w 8636594"/>
              <a:gd name="connsiteY1" fmla="*/ 0 h 6641737"/>
              <a:gd name="connsiteX2" fmla="*/ 0 w 8636594"/>
              <a:gd name="connsiteY2" fmla="*/ 5587843 h 6641737"/>
              <a:gd name="connsiteX3" fmla="*/ 1594033 w 8636594"/>
              <a:gd name="connsiteY3" fmla="*/ 5600057 h 6641737"/>
              <a:gd name="connsiteX4" fmla="*/ 1686068 w 8636594"/>
              <a:gd name="connsiteY4" fmla="*/ 5599745 h 6641737"/>
              <a:gd name="connsiteX5" fmla="*/ 1883237 w 8636594"/>
              <a:gd name="connsiteY5" fmla="*/ 5855484 h 6641737"/>
              <a:gd name="connsiteX6" fmla="*/ 2084977 w 8636594"/>
              <a:gd name="connsiteY6" fmla="*/ 5695440 h 6641737"/>
              <a:gd name="connsiteX7" fmla="*/ 2222486 w 8636594"/>
              <a:gd name="connsiteY7" fmla="*/ 5687627 h 6641737"/>
              <a:gd name="connsiteX8" fmla="*/ 2412216 w 8636594"/>
              <a:gd name="connsiteY8" fmla="*/ 5587741 h 6641737"/>
              <a:gd name="connsiteX9" fmla="*/ 1944909 w 8636594"/>
              <a:gd name="connsiteY9" fmla="*/ 6641737 h 6641737"/>
              <a:gd name="connsiteX10" fmla="*/ 2006208 w 8636594"/>
              <a:gd name="connsiteY10" fmla="*/ 6632561 h 6641737"/>
              <a:gd name="connsiteX11" fmla="*/ 2066817 w 8636594"/>
              <a:gd name="connsiteY11" fmla="*/ 6622937 h 6641737"/>
              <a:gd name="connsiteX12" fmla="*/ 2126742 w 8636594"/>
              <a:gd name="connsiteY12" fmla="*/ 6612869 h 6641737"/>
              <a:gd name="connsiteX13" fmla="*/ 2185991 w 8636594"/>
              <a:gd name="connsiteY13" fmla="*/ 6602362 h 6641737"/>
              <a:gd name="connsiteX14" fmla="*/ 2244569 w 8636594"/>
              <a:gd name="connsiteY14" fmla="*/ 6591417 h 6641737"/>
              <a:gd name="connsiteX15" fmla="*/ 2302482 w 8636594"/>
              <a:gd name="connsiteY15" fmla="*/ 6580040 h 6641737"/>
              <a:gd name="connsiteX16" fmla="*/ 2359737 w 8636594"/>
              <a:gd name="connsiteY16" fmla="*/ 6568233 h 6641737"/>
              <a:gd name="connsiteX17" fmla="*/ 2416341 w 8636594"/>
              <a:gd name="connsiteY17" fmla="*/ 6555999 h 6641737"/>
              <a:gd name="connsiteX18" fmla="*/ 2472299 w 8636594"/>
              <a:gd name="connsiteY18" fmla="*/ 6543344 h 6641737"/>
              <a:gd name="connsiteX19" fmla="*/ 2527618 w 8636594"/>
              <a:gd name="connsiteY19" fmla="*/ 6530269 h 6641737"/>
              <a:gd name="connsiteX20" fmla="*/ 2582304 w 8636594"/>
              <a:gd name="connsiteY20" fmla="*/ 6516778 h 6641737"/>
              <a:gd name="connsiteX21" fmla="*/ 2636364 w 8636594"/>
              <a:gd name="connsiteY21" fmla="*/ 6502876 h 6641737"/>
              <a:gd name="connsiteX22" fmla="*/ 2689804 w 8636594"/>
              <a:gd name="connsiteY22" fmla="*/ 6488565 h 6641737"/>
              <a:gd name="connsiteX23" fmla="*/ 2742629 w 8636594"/>
              <a:gd name="connsiteY23" fmla="*/ 6473849 h 6641737"/>
              <a:gd name="connsiteX24" fmla="*/ 2794848 w 8636594"/>
              <a:gd name="connsiteY24" fmla="*/ 6458731 h 6641737"/>
              <a:gd name="connsiteX25" fmla="*/ 2846466 w 8636594"/>
              <a:gd name="connsiteY25" fmla="*/ 6443216 h 6641737"/>
              <a:gd name="connsiteX26" fmla="*/ 2897488 w 8636594"/>
              <a:gd name="connsiteY26" fmla="*/ 6427305 h 6641737"/>
              <a:gd name="connsiteX27" fmla="*/ 2947923 w 8636594"/>
              <a:gd name="connsiteY27" fmla="*/ 6411004 h 6641737"/>
              <a:gd name="connsiteX28" fmla="*/ 2997775 w 8636594"/>
              <a:gd name="connsiteY28" fmla="*/ 6394316 h 6641737"/>
              <a:gd name="connsiteX29" fmla="*/ 3047052 w 8636594"/>
              <a:gd name="connsiteY29" fmla="*/ 6377243 h 6641737"/>
              <a:gd name="connsiteX30" fmla="*/ 3095759 w 8636594"/>
              <a:gd name="connsiteY30" fmla="*/ 6359791 h 6641737"/>
              <a:gd name="connsiteX31" fmla="*/ 3143903 w 8636594"/>
              <a:gd name="connsiteY31" fmla="*/ 6341961 h 6641737"/>
              <a:gd name="connsiteX32" fmla="*/ 3191491 w 8636594"/>
              <a:gd name="connsiteY32" fmla="*/ 6323757 h 6641737"/>
              <a:gd name="connsiteX33" fmla="*/ 3238528 w 8636594"/>
              <a:gd name="connsiteY33" fmla="*/ 6305184 h 6641737"/>
              <a:gd name="connsiteX34" fmla="*/ 3285021 w 8636594"/>
              <a:gd name="connsiteY34" fmla="*/ 6286245 h 6641737"/>
              <a:gd name="connsiteX35" fmla="*/ 3330977 w 8636594"/>
              <a:gd name="connsiteY35" fmla="*/ 6266942 h 6641737"/>
              <a:gd name="connsiteX36" fmla="*/ 3376401 w 8636594"/>
              <a:gd name="connsiteY36" fmla="*/ 6247281 h 6641737"/>
              <a:gd name="connsiteX37" fmla="*/ 3421300 w 8636594"/>
              <a:gd name="connsiteY37" fmla="*/ 6227263 h 6641737"/>
              <a:gd name="connsiteX38" fmla="*/ 3465680 w 8636594"/>
              <a:gd name="connsiteY38" fmla="*/ 6206893 h 6641737"/>
              <a:gd name="connsiteX39" fmla="*/ 3509548 w 8636594"/>
              <a:gd name="connsiteY39" fmla="*/ 6186174 h 6641737"/>
              <a:gd name="connsiteX40" fmla="*/ 3552910 w 8636594"/>
              <a:gd name="connsiteY40" fmla="*/ 6165110 h 6641737"/>
              <a:gd name="connsiteX41" fmla="*/ 3595773 w 8636594"/>
              <a:gd name="connsiteY41" fmla="*/ 6143704 h 6641737"/>
              <a:gd name="connsiteX42" fmla="*/ 3638142 w 8636594"/>
              <a:gd name="connsiteY42" fmla="*/ 6121960 h 6641737"/>
              <a:gd name="connsiteX43" fmla="*/ 3680024 w 8636594"/>
              <a:gd name="connsiteY43" fmla="*/ 6099881 h 6641737"/>
              <a:gd name="connsiteX44" fmla="*/ 3721426 w 8636594"/>
              <a:gd name="connsiteY44" fmla="*/ 6077471 h 6641737"/>
              <a:gd name="connsiteX45" fmla="*/ 3762353 w 8636594"/>
              <a:gd name="connsiteY45" fmla="*/ 6054733 h 6641737"/>
              <a:gd name="connsiteX46" fmla="*/ 3802812 w 8636594"/>
              <a:gd name="connsiteY46" fmla="*/ 6031671 h 6641737"/>
              <a:gd name="connsiteX47" fmla="*/ 3842810 w 8636594"/>
              <a:gd name="connsiteY47" fmla="*/ 6008288 h 6641737"/>
              <a:gd name="connsiteX48" fmla="*/ 3882352 w 8636594"/>
              <a:gd name="connsiteY48" fmla="*/ 5984588 h 6641737"/>
              <a:gd name="connsiteX49" fmla="*/ 3921445 w 8636594"/>
              <a:gd name="connsiteY49" fmla="*/ 5960574 h 6641737"/>
              <a:gd name="connsiteX50" fmla="*/ 3960096 w 8636594"/>
              <a:gd name="connsiteY50" fmla="*/ 5936250 h 6641737"/>
              <a:gd name="connsiteX51" fmla="*/ 3998311 w 8636594"/>
              <a:gd name="connsiteY51" fmla="*/ 5911619 h 6641737"/>
              <a:gd name="connsiteX52" fmla="*/ 4036095 w 8636594"/>
              <a:gd name="connsiteY52" fmla="*/ 5886685 h 6641737"/>
              <a:gd name="connsiteX53" fmla="*/ 4073456 w 8636594"/>
              <a:gd name="connsiteY53" fmla="*/ 5861452 h 6641737"/>
              <a:gd name="connsiteX54" fmla="*/ 4110400 w 8636594"/>
              <a:gd name="connsiteY54" fmla="*/ 5835922 h 6641737"/>
              <a:gd name="connsiteX55" fmla="*/ 4146933 w 8636594"/>
              <a:gd name="connsiteY55" fmla="*/ 5810100 h 6641737"/>
              <a:gd name="connsiteX56" fmla="*/ 4183061 w 8636594"/>
              <a:gd name="connsiteY56" fmla="*/ 5783988 h 6641737"/>
              <a:gd name="connsiteX57" fmla="*/ 4218791 w 8636594"/>
              <a:gd name="connsiteY57" fmla="*/ 5757591 h 6641737"/>
              <a:gd name="connsiteX58" fmla="*/ 4254129 w 8636594"/>
              <a:gd name="connsiteY58" fmla="*/ 5730912 h 6641737"/>
              <a:gd name="connsiteX59" fmla="*/ 4289081 w 8636594"/>
              <a:gd name="connsiteY59" fmla="*/ 5703955 h 6641737"/>
              <a:gd name="connsiteX60" fmla="*/ 4323654 w 8636594"/>
              <a:gd name="connsiteY60" fmla="*/ 5676722 h 6641737"/>
              <a:gd name="connsiteX61" fmla="*/ 4357854 w 8636594"/>
              <a:gd name="connsiteY61" fmla="*/ 5649218 h 6641737"/>
              <a:gd name="connsiteX62" fmla="*/ 4391688 w 8636594"/>
              <a:gd name="connsiteY62" fmla="*/ 5621446 h 6641737"/>
              <a:gd name="connsiteX63" fmla="*/ 4425162 w 8636594"/>
              <a:gd name="connsiteY63" fmla="*/ 5593409 h 6641737"/>
              <a:gd name="connsiteX64" fmla="*/ 4458281 w 8636594"/>
              <a:gd name="connsiteY64" fmla="*/ 5565111 h 6641737"/>
              <a:gd name="connsiteX65" fmla="*/ 4491053 w 8636594"/>
              <a:gd name="connsiteY65" fmla="*/ 5536556 h 6641737"/>
              <a:gd name="connsiteX66" fmla="*/ 4523484 w 8636594"/>
              <a:gd name="connsiteY66" fmla="*/ 5507747 h 6641737"/>
              <a:gd name="connsiteX67" fmla="*/ 4555580 w 8636594"/>
              <a:gd name="connsiteY67" fmla="*/ 5478687 h 6641737"/>
              <a:gd name="connsiteX68" fmla="*/ 4587347 w 8636594"/>
              <a:gd name="connsiteY68" fmla="*/ 5449380 h 6641737"/>
              <a:gd name="connsiteX69" fmla="*/ 4618793 w 8636594"/>
              <a:gd name="connsiteY69" fmla="*/ 5419830 h 6641737"/>
              <a:gd name="connsiteX70" fmla="*/ 4649922 w 8636594"/>
              <a:gd name="connsiteY70" fmla="*/ 5390040 h 6641737"/>
              <a:gd name="connsiteX71" fmla="*/ 4680742 w 8636594"/>
              <a:gd name="connsiteY71" fmla="*/ 5360014 h 6641737"/>
              <a:gd name="connsiteX72" fmla="*/ 4711259 w 8636594"/>
              <a:gd name="connsiteY72" fmla="*/ 5329755 h 6641737"/>
              <a:gd name="connsiteX73" fmla="*/ 4741478 w 8636594"/>
              <a:gd name="connsiteY73" fmla="*/ 5299266 h 6641737"/>
              <a:gd name="connsiteX74" fmla="*/ 4771408 w 8636594"/>
              <a:gd name="connsiteY74" fmla="*/ 5268551 h 6641737"/>
              <a:gd name="connsiteX75" fmla="*/ 4801053 w 8636594"/>
              <a:gd name="connsiteY75" fmla="*/ 5237614 h 6641737"/>
              <a:gd name="connsiteX76" fmla="*/ 4830420 w 8636594"/>
              <a:gd name="connsiteY76" fmla="*/ 5206458 h 6641737"/>
              <a:gd name="connsiteX77" fmla="*/ 4859516 w 8636594"/>
              <a:gd name="connsiteY77" fmla="*/ 5175087 h 6641737"/>
              <a:gd name="connsiteX78" fmla="*/ 4888347 w 8636594"/>
              <a:gd name="connsiteY78" fmla="*/ 5143504 h 6641737"/>
              <a:gd name="connsiteX79" fmla="*/ 4916919 w 8636594"/>
              <a:gd name="connsiteY79" fmla="*/ 5111713 h 6641737"/>
              <a:gd name="connsiteX80" fmla="*/ 4945238 w 8636594"/>
              <a:gd name="connsiteY80" fmla="*/ 5079717 h 6641737"/>
              <a:gd name="connsiteX81" fmla="*/ 4973311 w 8636594"/>
              <a:gd name="connsiteY81" fmla="*/ 5047519 h 6641737"/>
              <a:gd name="connsiteX82" fmla="*/ 5001145 w 8636594"/>
              <a:gd name="connsiteY82" fmla="*/ 5015124 h 6641737"/>
              <a:gd name="connsiteX83" fmla="*/ 5028745 w 8636594"/>
              <a:gd name="connsiteY83" fmla="*/ 4982535 h 6641737"/>
              <a:gd name="connsiteX84" fmla="*/ 5056117 w 8636594"/>
              <a:gd name="connsiteY84" fmla="*/ 4949755 h 6641737"/>
              <a:gd name="connsiteX85" fmla="*/ 5083269 w 8636594"/>
              <a:gd name="connsiteY85" fmla="*/ 4916787 h 6641737"/>
              <a:gd name="connsiteX86" fmla="*/ 5110207 w 8636594"/>
              <a:gd name="connsiteY86" fmla="*/ 4883636 h 6641737"/>
              <a:gd name="connsiteX87" fmla="*/ 5136937 w 8636594"/>
              <a:gd name="connsiteY87" fmla="*/ 4850305 h 6641737"/>
              <a:gd name="connsiteX88" fmla="*/ 5163464 w 8636594"/>
              <a:gd name="connsiteY88" fmla="*/ 4816797 h 6641737"/>
              <a:gd name="connsiteX89" fmla="*/ 5215940 w 8636594"/>
              <a:gd name="connsiteY89" fmla="*/ 4749265 h 6641737"/>
              <a:gd name="connsiteX90" fmla="*/ 5267684 w 8636594"/>
              <a:gd name="connsiteY90" fmla="*/ 4681068 h 6641737"/>
              <a:gd name="connsiteX91" fmla="*/ 5318748 w 8636594"/>
              <a:gd name="connsiteY91" fmla="*/ 4612234 h 6641737"/>
              <a:gd name="connsiteX92" fmla="*/ 5369182 w 8636594"/>
              <a:gd name="connsiteY92" fmla="*/ 4542793 h 6641737"/>
              <a:gd name="connsiteX93" fmla="*/ 5419038 w 8636594"/>
              <a:gd name="connsiteY93" fmla="*/ 4472771 h 6641737"/>
              <a:gd name="connsiteX94" fmla="*/ 5468365 w 8636594"/>
              <a:gd name="connsiteY94" fmla="*/ 4402196 h 6641737"/>
              <a:gd name="connsiteX95" fmla="*/ 5517215 w 8636594"/>
              <a:gd name="connsiteY95" fmla="*/ 4331098 h 6641737"/>
              <a:gd name="connsiteX96" fmla="*/ 5565637 w 8636594"/>
              <a:gd name="connsiteY96" fmla="*/ 4259503 h 6641737"/>
              <a:gd name="connsiteX97" fmla="*/ 5613684 w 8636594"/>
              <a:gd name="connsiteY97" fmla="*/ 4187441 h 6641737"/>
              <a:gd name="connsiteX98" fmla="*/ 5685160 w 8636594"/>
              <a:gd name="connsiteY98" fmla="*/ 4078531 h 6641737"/>
              <a:gd name="connsiteX99" fmla="*/ 5756074 w 8636594"/>
              <a:gd name="connsiteY99" fmla="*/ 3968727 h 6641737"/>
              <a:gd name="connsiteX100" fmla="*/ 5873483 w 8636594"/>
              <a:gd name="connsiteY100" fmla="*/ 3783989 h 6641737"/>
              <a:gd name="connsiteX101" fmla="*/ 6203209 w 8636594"/>
              <a:gd name="connsiteY101" fmla="*/ 3258640 h 6641737"/>
              <a:gd name="connsiteX102" fmla="*/ 6299430 w 8636594"/>
              <a:gd name="connsiteY102" fmla="*/ 3107321 h 6641737"/>
              <a:gd name="connsiteX103" fmla="*/ 6372650 w 8636594"/>
              <a:gd name="connsiteY103" fmla="*/ 2993735 h 6641737"/>
              <a:gd name="connsiteX104" fmla="*/ 6453197 w 8636594"/>
              <a:gd name="connsiteY104" fmla="*/ 2869788 h 6641737"/>
              <a:gd name="connsiteX105" fmla="*/ 6564167 w 8636594"/>
              <a:gd name="connsiteY105" fmla="*/ 2696807 h 6641737"/>
              <a:gd name="connsiteX106" fmla="*/ 6976233 w 8636594"/>
              <a:gd name="connsiteY106" fmla="*/ 2045274 h 6641737"/>
              <a:gd name="connsiteX107" fmla="*/ 7086755 w 8636594"/>
              <a:gd name="connsiteY107" fmla="*/ 1872743 h 6641737"/>
              <a:gd name="connsiteX108" fmla="*/ 7170279 w 8636594"/>
              <a:gd name="connsiteY108" fmla="*/ 1744202 h 6641737"/>
              <a:gd name="connsiteX109" fmla="*/ 7226351 w 8636594"/>
              <a:gd name="connsiteY109" fmla="*/ 1659017 h 6641737"/>
              <a:gd name="connsiteX110" fmla="*/ 7282789 w 8636594"/>
              <a:gd name="connsiteY110" fmla="*/ 1574303 h 6641737"/>
              <a:gd name="connsiteX111" fmla="*/ 7339643 w 8636594"/>
              <a:gd name="connsiteY111" fmla="*/ 1490113 h 6641737"/>
              <a:gd name="connsiteX112" fmla="*/ 7396957 w 8636594"/>
              <a:gd name="connsiteY112" fmla="*/ 1406503 h 6641737"/>
              <a:gd name="connsiteX113" fmla="*/ 7454781 w 8636594"/>
              <a:gd name="connsiteY113" fmla="*/ 1323526 h 6641737"/>
              <a:gd name="connsiteX114" fmla="*/ 7513161 w 8636594"/>
              <a:gd name="connsiteY114" fmla="*/ 1241237 h 6641737"/>
              <a:gd name="connsiteX115" fmla="*/ 7572144 w 8636594"/>
              <a:gd name="connsiteY115" fmla="*/ 1159689 h 6641737"/>
              <a:gd name="connsiteX116" fmla="*/ 7601877 w 8636594"/>
              <a:gd name="connsiteY116" fmla="*/ 1119210 h 6641737"/>
              <a:gd name="connsiteX117" fmla="*/ 7631779 w 8636594"/>
              <a:gd name="connsiteY117" fmla="*/ 1078937 h 6641737"/>
              <a:gd name="connsiteX118" fmla="*/ 7661855 w 8636594"/>
              <a:gd name="connsiteY118" fmla="*/ 1038876 h 6641737"/>
              <a:gd name="connsiteX119" fmla="*/ 7692111 w 8636594"/>
              <a:gd name="connsiteY119" fmla="*/ 999035 h 6641737"/>
              <a:gd name="connsiteX120" fmla="*/ 7722554 w 8636594"/>
              <a:gd name="connsiteY120" fmla="*/ 959419 h 6641737"/>
              <a:gd name="connsiteX121" fmla="*/ 7753190 w 8636594"/>
              <a:gd name="connsiteY121" fmla="*/ 920037 h 6641737"/>
              <a:gd name="connsiteX122" fmla="*/ 7784023 w 8636594"/>
              <a:gd name="connsiteY122" fmla="*/ 880894 h 6641737"/>
              <a:gd name="connsiteX123" fmla="*/ 7815061 w 8636594"/>
              <a:gd name="connsiteY123" fmla="*/ 841997 h 6641737"/>
              <a:gd name="connsiteX124" fmla="*/ 7846308 w 8636594"/>
              <a:gd name="connsiteY124" fmla="*/ 803354 h 6641737"/>
              <a:gd name="connsiteX125" fmla="*/ 7877772 w 8636594"/>
              <a:gd name="connsiteY125" fmla="*/ 764970 h 6641737"/>
              <a:gd name="connsiteX126" fmla="*/ 7909458 w 8636594"/>
              <a:gd name="connsiteY126" fmla="*/ 726853 h 6641737"/>
              <a:gd name="connsiteX127" fmla="*/ 7941371 w 8636594"/>
              <a:gd name="connsiteY127" fmla="*/ 689010 h 6641737"/>
              <a:gd name="connsiteX128" fmla="*/ 7973518 w 8636594"/>
              <a:gd name="connsiteY128" fmla="*/ 651447 h 6641737"/>
              <a:gd name="connsiteX129" fmla="*/ 8005905 w 8636594"/>
              <a:gd name="connsiteY129" fmla="*/ 614171 h 6641737"/>
              <a:gd name="connsiteX130" fmla="*/ 8038538 w 8636594"/>
              <a:gd name="connsiteY130" fmla="*/ 577189 h 6641737"/>
              <a:gd name="connsiteX131" fmla="*/ 8071421 w 8636594"/>
              <a:gd name="connsiteY131" fmla="*/ 540507 h 6641737"/>
              <a:gd name="connsiteX132" fmla="*/ 8104563 w 8636594"/>
              <a:gd name="connsiteY132" fmla="*/ 504132 h 6641737"/>
              <a:gd name="connsiteX133" fmla="*/ 8137967 w 8636594"/>
              <a:gd name="connsiteY133" fmla="*/ 468072 h 6641737"/>
              <a:gd name="connsiteX134" fmla="*/ 8171641 w 8636594"/>
              <a:gd name="connsiteY134" fmla="*/ 432332 h 6641737"/>
              <a:gd name="connsiteX135" fmla="*/ 8205590 w 8636594"/>
              <a:gd name="connsiteY135" fmla="*/ 396920 h 6641737"/>
              <a:gd name="connsiteX136" fmla="*/ 8239820 w 8636594"/>
              <a:gd name="connsiteY136" fmla="*/ 361843 h 6641737"/>
              <a:gd name="connsiteX137" fmla="*/ 8274337 w 8636594"/>
              <a:gd name="connsiteY137" fmla="*/ 327107 h 6641737"/>
              <a:gd name="connsiteX138" fmla="*/ 8309147 w 8636594"/>
              <a:gd name="connsiteY138" fmla="*/ 292718 h 6641737"/>
              <a:gd name="connsiteX139" fmla="*/ 8344256 w 8636594"/>
              <a:gd name="connsiteY139" fmla="*/ 258685 h 6641737"/>
              <a:gd name="connsiteX140" fmla="*/ 8379669 w 8636594"/>
              <a:gd name="connsiteY140" fmla="*/ 225013 h 6641737"/>
              <a:gd name="connsiteX141" fmla="*/ 8415394 w 8636594"/>
              <a:gd name="connsiteY141" fmla="*/ 191709 h 6641737"/>
              <a:gd name="connsiteX142" fmla="*/ 8451434 w 8636594"/>
              <a:gd name="connsiteY142" fmla="*/ 158780 h 6641737"/>
              <a:gd name="connsiteX143" fmla="*/ 8487798 w 8636594"/>
              <a:gd name="connsiteY143" fmla="*/ 126233 h 6641737"/>
              <a:gd name="connsiteX144" fmla="*/ 8524489 w 8636594"/>
              <a:gd name="connsiteY144" fmla="*/ 94075 h 6641737"/>
              <a:gd name="connsiteX145" fmla="*/ 8561515 w 8636594"/>
              <a:gd name="connsiteY145" fmla="*/ 62312 h 6641737"/>
              <a:gd name="connsiteX146" fmla="*/ 8598881 w 8636594"/>
              <a:gd name="connsiteY146" fmla="*/ 30951 h 6641737"/>
              <a:gd name="connsiteX147" fmla="*/ 8636594 w 8636594"/>
              <a:gd name="connsiteY147" fmla="*/ 0 h 6641737"/>
              <a:gd name="connsiteX0" fmla="*/ 8636594 w 8636594"/>
              <a:gd name="connsiteY0" fmla="*/ 0 h 6632561"/>
              <a:gd name="connsiteX1" fmla="*/ 5293 w 8636594"/>
              <a:gd name="connsiteY1" fmla="*/ 0 h 6632561"/>
              <a:gd name="connsiteX2" fmla="*/ 0 w 8636594"/>
              <a:gd name="connsiteY2" fmla="*/ 5587843 h 6632561"/>
              <a:gd name="connsiteX3" fmla="*/ 1594033 w 8636594"/>
              <a:gd name="connsiteY3" fmla="*/ 5600057 h 6632561"/>
              <a:gd name="connsiteX4" fmla="*/ 1686068 w 8636594"/>
              <a:gd name="connsiteY4" fmla="*/ 5599745 h 6632561"/>
              <a:gd name="connsiteX5" fmla="*/ 1883237 w 8636594"/>
              <a:gd name="connsiteY5" fmla="*/ 5855484 h 6632561"/>
              <a:gd name="connsiteX6" fmla="*/ 2084977 w 8636594"/>
              <a:gd name="connsiteY6" fmla="*/ 5695440 h 6632561"/>
              <a:gd name="connsiteX7" fmla="*/ 2222486 w 8636594"/>
              <a:gd name="connsiteY7" fmla="*/ 5687627 h 6632561"/>
              <a:gd name="connsiteX8" fmla="*/ 2412216 w 8636594"/>
              <a:gd name="connsiteY8" fmla="*/ 5587741 h 6632561"/>
              <a:gd name="connsiteX9" fmla="*/ 2490090 w 8636594"/>
              <a:gd name="connsiteY9" fmla="*/ 5591230 h 6632561"/>
              <a:gd name="connsiteX10" fmla="*/ 2006208 w 8636594"/>
              <a:gd name="connsiteY10" fmla="*/ 6632561 h 6632561"/>
              <a:gd name="connsiteX11" fmla="*/ 2066817 w 8636594"/>
              <a:gd name="connsiteY11" fmla="*/ 6622937 h 6632561"/>
              <a:gd name="connsiteX12" fmla="*/ 2126742 w 8636594"/>
              <a:gd name="connsiteY12" fmla="*/ 6612869 h 6632561"/>
              <a:gd name="connsiteX13" fmla="*/ 2185991 w 8636594"/>
              <a:gd name="connsiteY13" fmla="*/ 6602362 h 6632561"/>
              <a:gd name="connsiteX14" fmla="*/ 2244569 w 8636594"/>
              <a:gd name="connsiteY14" fmla="*/ 6591417 h 6632561"/>
              <a:gd name="connsiteX15" fmla="*/ 2302482 w 8636594"/>
              <a:gd name="connsiteY15" fmla="*/ 6580040 h 6632561"/>
              <a:gd name="connsiteX16" fmla="*/ 2359737 w 8636594"/>
              <a:gd name="connsiteY16" fmla="*/ 6568233 h 6632561"/>
              <a:gd name="connsiteX17" fmla="*/ 2416341 w 8636594"/>
              <a:gd name="connsiteY17" fmla="*/ 6555999 h 6632561"/>
              <a:gd name="connsiteX18" fmla="*/ 2472299 w 8636594"/>
              <a:gd name="connsiteY18" fmla="*/ 6543344 h 6632561"/>
              <a:gd name="connsiteX19" fmla="*/ 2527618 w 8636594"/>
              <a:gd name="connsiteY19" fmla="*/ 6530269 h 6632561"/>
              <a:gd name="connsiteX20" fmla="*/ 2582304 w 8636594"/>
              <a:gd name="connsiteY20" fmla="*/ 6516778 h 6632561"/>
              <a:gd name="connsiteX21" fmla="*/ 2636364 w 8636594"/>
              <a:gd name="connsiteY21" fmla="*/ 6502876 h 6632561"/>
              <a:gd name="connsiteX22" fmla="*/ 2689804 w 8636594"/>
              <a:gd name="connsiteY22" fmla="*/ 6488565 h 6632561"/>
              <a:gd name="connsiteX23" fmla="*/ 2742629 w 8636594"/>
              <a:gd name="connsiteY23" fmla="*/ 6473849 h 6632561"/>
              <a:gd name="connsiteX24" fmla="*/ 2794848 w 8636594"/>
              <a:gd name="connsiteY24" fmla="*/ 6458731 h 6632561"/>
              <a:gd name="connsiteX25" fmla="*/ 2846466 w 8636594"/>
              <a:gd name="connsiteY25" fmla="*/ 6443216 h 6632561"/>
              <a:gd name="connsiteX26" fmla="*/ 2897488 w 8636594"/>
              <a:gd name="connsiteY26" fmla="*/ 6427305 h 6632561"/>
              <a:gd name="connsiteX27" fmla="*/ 2947923 w 8636594"/>
              <a:gd name="connsiteY27" fmla="*/ 6411004 h 6632561"/>
              <a:gd name="connsiteX28" fmla="*/ 2997775 w 8636594"/>
              <a:gd name="connsiteY28" fmla="*/ 6394316 h 6632561"/>
              <a:gd name="connsiteX29" fmla="*/ 3047052 w 8636594"/>
              <a:gd name="connsiteY29" fmla="*/ 6377243 h 6632561"/>
              <a:gd name="connsiteX30" fmla="*/ 3095759 w 8636594"/>
              <a:gd name="connsiteY30" fmla="*/ 6359791 h 6632561"/>
              <a:gd name="connsiteX31" fmla="*/ 3143903 w 8636594"/>
              <a:gd name="connsiteY31" fmla="*/ 6341961 h 6632561"/>
              <a:gd name="connsiteX32" fmla="*/ 3191491 w 8636594"/>
              <a:gd name="connsiteY32" fmla="*/ 6323757 h 6632561"/>
              <a:gd name="connsiteX33" fmla="*/ 3238528 w 8636594"/>
              <a:gd name="connsiteY33" fmla="*/ 6305184 h 6632561"/>
              <a:gd name="connsiteX34" fmla="*/ 3285021 w 8636594"/>
              <a:gd name="connsiteY34" fmla="*/ 6286245 h 6632561"/>
              <a:gd name="connsiteX35" fmla="*/ 3330977 w 8636594"/>
              <a:gd name="connsiteY35" fmla="*/ 6266942 h 6632561"/>
              <a:gd name="connsiteX36" fmla="*/ 3376401 w 8636594"/>
              <a:gd name="connsiteY36" fmla="*/ 6247281 h 6632561"/>
              <a:gd name="connsiteX37" fmla="*/ 3421300 w 8636594"/>
              <a:gd name="connsiteY37" fmla="*/ 6227263 h 6632561"/>
              <a:gd name="connsiteX38" fmla="*/ 3465680 w 8636594"/>
              <a:gd name="connsiteY38" fmla="*/ 6206893 h 6632561"/>
              <a:gd name="connsiteX39" fmla="*/ 3509548 w 8636594"/>
              <a:gd name="connsiteY39" fmla="*/ 6186174 h 6632561"/>
              <a:gd name="connsiteX40" fmla="*/ 3552910 w 8636594"/>
              <a:gd name="connsiteY40" fmla="*/ 6165110 h 6632561"/>
              <a:gd name="connsiteX41" fmla="*/ 3595773 w 8636594"/>
              <a:gd name="connsiteY41" fmla="*/ 6143704 h 6632561"/>
              <a:gd name="connsiteX42" fmla="*/ 3638142 w 8636594"/>
              <a:gd name="connsiteY42" fmla="*/ 6121960 h 6632561"/>
              <a:gd name="connsiteX43" fmla="*/ 3680024 w 8636594"/>
              <a:gd name="connsiteY43" fmla="*/ 6099881 h 6632561"/>
              <a:gd name="connsiteX44" fmla="*/ 3721426 w 8636594"/>
              <a:gd name="connsiteY44" fmla="*/ 6077471 h 6632561"/>
              <a:gd name="connsiteX45" fmla="*/ 3762353 w 8636594"/>
              <a:gd name="connsiteY45" fmla="*/ 6054733 h 6632561"/>
              <a:gd name="connsiteX46" fmla="*/ 3802812 w 8636594"/>
              <a:gd name="connsiteY46" fmla="*/ 6031671 h 6632561"/>
              <a:gd name="connsiteX47" fmla="*/ 3842810 w 8636594"/>
              <a:gd name="connsiteY47" fmla="*/ 6008288 h 6632561"/>
              <a:gd name="connsiteX48" fmla="*/ 3882352 w 8636594"/>
              <a:gd name="connsiteY48" fmla="*/ 5984588 h 6632561"/>
              <a:gd name="connsiteX49" fmla="*/ 3921445 w 8636594"/>
              <a:gd name="connsiteY49" fmla="*/ 5960574 h 6632561"/>
              <a:gd name="connsiteX50" fmla="*/ 3960096 w 8636594"/>
              <a:gd name="connsiteY50" fmla="*/ 5936250 h 6632561"/>
              <a:gd name="connsiteX51" fmla="*/ 3998311 w 8636594"/>
              <a:gd name="connsiteY51" fmla="*/ 5911619 h 6632561"/>
              <a:gd name="connsiteX52" fmla="*/ 4036095 w 8636594"/>
              <a:gd name="connsiteY52" fmla="*/ 5886685 h 6632561"/>
              <a:gd name="connsiteX53" fmla="*/ 4073456 w 8636594"/>
              <a:gd name="connsiteY53" fmla="*/ 5861452 h 6632561"/>
              <a:gd name="connsiteX54" fmla="*/ 4110400 w 8636594"/>
              <a:gd name="connsiteY54" fmla="*/ 5835922 h 6632561"/>
              <a:gd name="connsiteX55" fmla="*/ 4146933 w 8636594"/>
              <a:gd name="connsiteY55" fmla="*/ 5810100 h 6632561"/>
              <a:gd name="connsiteX56" fmla="*/ 4183061 w 8636594"/>
              <a:gd name="connsiteY56" fmla="*/ 5783988 h 6632561"/>
              <a:gd name="connsiteX57" fmla="*/ 4218791 w 8636594"/>
              <a:gd name="connsiteY57" fmla="*/ 5757591 h 6632561"/>
              <a:gd name="connsiteX58" fmla="*/ 4254129 w 8636594"/>
              <a:gd name="connsiteY58" fmla="*/ 5730912 h 6632561"/>
              <a:gd name="connsiteX59" fmla="*/ 4289081 w 8636594"/>
              <a:gd name="connsiteY59" fmla="*/ 5703955 h 6632561"/>
              <a:gd name="connsiteX60" fmla="*/ 4323654 w 8636594"/>
              <a:gd name="connsiteY60" fmla="*/ 5676722 h 6632561"/>
              <a:gd name="connsiteX61" fmla="*/ 4357854 w 8636594"/>
              <a:gd name="connsiteY61" fmla="*/ 5649218 h 6632561"/>
              <a:gd name="connsiteX62" fmla="*/ 4391688 w 8636594"/>
              <a:gd name="connsiteY62" fmla="*/ 5621446 h 6632561"/>
              <a:gd name="connsiteX63" fmla="*/ 4425162 w 8636594"/>
              <a:gd name="connsiteY63" fmla="*/ 5593409 h 6632561"/>
              <a:gd name="connsiteX64" fmla="*/ 4458281 w 8636594"/>
              <a:gd name="connsiteY64" fmla="*/ 5565111 h 6632561"/>
              <a:gd name="connsiteX65" fmla="*/ 4491053 w 8636594"/>
              <a:gd name="connsiteY65" fmla="*/ 5536556 h 6632561"/>
              <a:gd name="connsiteX66" fmla="*/ 4523484 w 8636594"/>
              <a:gd name="connsiteY66" fmla="*/ 5507747 h 6632561"/>
              <a:gd name="connsiteX67" fmla="*/ 4555580 w 8636594"/>
              <a:gd name="connsiteY67" fmla="*/ 5478687 h 6632561"/>
              <a:gd name="connsiteX68" fmla="*/ 4587347 w 8636594"/>
              <a:gd name="connsiteY68" fmla="*/ 5449380 h 6632561"/>
              <a:gd name="connsiteX69" fmla="*/ 4618793 w 8636594"/>
              <a:gd name="connsiteY69" fmla="*/ 5419830 h 6632561"/>
              <a:gd name="connsiteX70" fmla="*/ 4649922 w 8636594"/>
              <a:gd name="connsiteY70" fmla="*/ 5390040 h 6632561"/>
              <a:gd name="connsiteX71" fmla="*/ 4680742 w 8636594"/>
              <a:gd name="connsiteY71" fmla="*/ 5360014 h 6632561"/>
              <a:gd name="connsiteX72" fmla="*/ 4711259 w 8636594"/>
              <a:gd name="connsiteY72" fmla="*/ 5329755 h 6632561"/>
              <a:gd name="connsiteX73" fmla="*/ 4741478 w 8636594"/>
              <a:gd name="connsiteY73" fmla="*/ 5299266 h 6632561"/>
              <a:gd name="connsiteX74" fmla="*/ 4771408 w 8636594"/>
              <a:gd name="connsiteY74" fmla="*/ 5268551 h 6632561"/>
              <a:gd name="connsiteX75" fmla="*/ 4801053 w 8636594"/>
              <a:gd name="connsiteY75" fmla="*/ 5237614 h 6632561"/>
              <a:gd name="connsiteX76" fmla="*/ 4830420 w 8636594"/>
              <a:gd name="connsiteY76" fmla="*/ 5206458 h 6632561"/>
              <a:gd name="connsiteX77" fmla="*/ 4859516 w 8636594"/>
              <a:gd name="connsiteY77" fmla="*/ 5175087 h 6632561"/>
              <a:gd name="connsiteX78" fmla="*/ 4888347 w 8636594"/>
              <a:gd name="connsiteY78" fmla="*/ 5143504 h 6632561"/>
              <a:gd name="connsiteX79" fmla="*/ 4916919 w 8636594"/>
              <a:gd name="connsiteY79" fmla="*/ 5111713 h 6632561"/>
              <a:gd name="connsiteX80" fmla="*/ 4945238 w 8636594"/>
              <a:gd name="connsiteY80" fmla="*/ 5079717 h 6632561"/>
              <a:gd name="connsiteX81" fmla="*/ 4973311 w 8636594"/>
              <a:gd name="connsiteY81" fmla="*/ 5047519 h 6632561"/>
              <a:gd name="connsiteX82" fmla="*/ 5001145 w 8636594"/>
              <a:gd name="connsiteY82" fmla="*/ 5015124 h 6632561"/>
              <a:gd name="connsiteX83" fmla="*/ 5028745 w 8636594"/>
              <a:gd name="connsiteY83" fmla="*/ 4982535 h 6632561"/>
              <a:gd name="connsiteX84" fmla="*/ 5056117 w 8636594"/>
              <a:gd name="connsiteY84" fmla="*/ 4949755 h 6632561"/>
              <a:gd name="connsiteX85" fmla="*/ 5083269 w 8636594"/>
              <a:gd name="connsiteY85" fmla="*/ 4916787 h 6632561"/>
              <a:gd name="connsiteX86" fmla="*/ 5110207 w 8636594"/>
              <a:gd name="connsiteY86" fmla="*/ 4883636 h 6632561"/>
              <a:gd name="connsiteX87" fmla="*/ 5136937 w 8636594"/>
              <a:gd name="connsiteY87" fmla="*/ 4850305 h 6632561"/>
              <a:gd name="connsiteX88" fmla="*/ 5163464 w 8636594"/>
              <a:gd name="connsiteY88" fmla="*/ 4816797 h 6632561"/>
              <a:gd name="connsiteX89" fmla="*/ 5215940 w 8636594"/>
              <a:gd name="connsiteY89" fmla="*/ 4749265 h 6632561"/>
              <a:gd name="connsiteX90" fmla="*/ 5267684 w 8636594"/>
              <a:gd name="connsiteY90" fmla="*/ 4681068 h 6632561"/>
              <a:gd name="connsiteX91" fmla="*/ 5318748 w 8636594"/>
              <a:gd name="connsiteY91" fmla="*/ 4612234 h 6632561"/>
              <a:gd name="connsiteX92" fmla="*/ 5369182 w 8636594"/>
              <a:gd name="connsiteY92" fmla="*/ 4542793 h 6632561"/>
              <a:gd name="connsiteX93" fmla="*/ 5419038 w 8636594"/>
              <a:gd name="connsiteY93" fmla="*/ 4472771 h 6632561"/>
              <a:gd name="connsiteX94" fmla="*/ 5468365 w 8636594"/>
              <a:gd name="connsiteY94" fmla="*/ 4402196 h 6632561"/>
              <a:gd name="connsiteX95" fmla="*/ 5517215 w 8636594"/>
              <a:gd name="connsiteY95" fmla="*/ 4331098 h 6632561"/>
              <a:gd name="connsiteX96" fmla="*/ 5565637 w 8636594"/>
              <a:gd name="connsiteY96" fmla="*/ 4259503 h 6632561"/>
              <a:gd name="connsiteX97" fmla="*/ 5613684 w 8636594"/>
              <a:gd name="connsiteY97" fmla="*/ 4187441 h 6632561"/>
              <a:gd name="connsiteX98" fmla="*/ 5685160 w 8636594"/>
              <a:gd name="connsiteY98" fmla="*/ 4078531 h 6632561"/>
              <a:gd name="connsiteX99" fmla="*/ 5756074 w 8636594"/>
              <a:gd name="connsiteY99" fmla="*/ 3968727 h 6632561"/>
              <a:gd name="connsiteX100" fmla="*/ 5873483 w 8636594"/>
              <a:gd name="connsiteY100" fmla="*/ 3783989 h 6632561"/>
              <a:gd name="connsiteX101" fmla="*/ 6203209 w 8636594"/>
              <a:gd name="connsiteY101" fmla="*/ 3258640 h 6632561"/>
              <a:gd name="connsiteX102" fmla="*/ 6299430 w 8636594"/>
              <a:gd name="connsiteY102" fmla="*/ 3107321 h 6632561"/>
              <a:gd name="connsiteX103" fmla="*/ 6372650 w 8636594"/>
              <a:gd name="connsiteY103" fmla="*/ 2993735 h 6632561"/>
              <a:gd name="connsiteX104" fmla="*/ 6453197 w 8636594"/>
              <a:gd name="connsiteY104" fmla="*/ 2869788 h 6632561"/>
              <a:gd name="connsiteX105" fmla="*/ 6564167 w 8636594"/>
              <a:gd name="connsiteY105" fmla="*/ 2696807 h 6632561"/>
              <a:gd name="connsiteX106" fmla="*/ 6976233 w 8636594"/>
              <a:gd name="connsiteY106" fmla="*/ 2045274 h 6632561"/>
              <a:gd name="connsiteX107" fmla="*/ 7086755 w 8636594"/>
              <a:gd name="connsiteY107" fmla="*/ 1872743 h 6632561"/>
              <a:gd name="connsiteX108" fmla="*/ 7170279 w 8636594"/>
              <a:gd name="connsiteY108" fmla="*/ 1744202 h 6632561"/>
              <a:gd name="connsiteX109" fmla="*/ 7226351 w 8636594"/>
              <a:gd name="connsiteY109" fmla="*/ 1659017 h 6632561"/>
              <a:gd name="connsiteX110" fmla="*/ 7282789 w 8636594"/>
              <a:gd name="connsiteY110" fmla="*/ 1574303 h 6632561"/>
              <a:gd name="connsiteX111" fmla="*/ 7339643 w 8636594"/>
              <a:gd name="connsiteY111" fmla="*/ 1490113 h 6632561"/>
              <a:gd name="connsiteX112" fmla="*/ 7396957 w 8636594"/>
              <a:gd name="connsiteY112" fmla="*/ 1406503 h 6632561"/>
              <a:gd name="connsiteX113" fmla="*/ 7454781 w 8636594"/>
              <a:gd name="connsiteY113" fmla="*/ 1323526 h 6632561"/>
              <a:gd name="connsiteX114" fmla="*/ 7513161 w 8636594"/>
              <a:gd name="connsiteY114" fmla="*/ 1241237 h 6632561"/>
              <a:gd name="connsiteX115" fmla="*/ 7572144 w 8636594"/>
              <a:gd name="connsiteY115" fmla="*/ 1159689 h 6632561"/>
              <a:gd name="connsiteX116" fmla="*/ 7601877 w 8636594"/>
              <a:gd name="connsiteY116" fmla="*/ 1119210 h 6632561"/>
              <a:gd name="connsiteX117" fmla="*/ 7631779 w 8636594"/>
              <a:gd name="connsiteY117" fmla="*/ 1078937 h 6632561"/>
              <a:gd name="connsiteX118" fmla="*/ 7661855 w 8636594"/>
              <a:gd name="connsiteY118" fmla="*/ 1038876 h 6632561"/>
              <a:gd name="connsiteX119" fmla="*/ 7692111 w 8636594"/>
              <a:gd name="connsiteY119" fmla="*/ 999035 h 6632561"/>
              <a:gd name="connsiteX120" fmla="*/ 7722554 w 8636594"/>
              <a:gd name="connsiteY120" fmla="*/ 959419 h 6632561"/>
              <a:gd name="connsiteX121" fmla="*/ 7753190 w 8636594"/>
              <a:gd name="connsiteY121" fmla="*/ 920037 h 6632561"/>
              <a:gd name="connsiteX122" fmla="*/ 7784023 w 8636594"/>
              <a:gd name="connsiteY122" fmla="*/ 880894 h 6632561"/>
              <a:gd name="connsiteX123" fmla="*/ 7815061 w 8636594"/>
              <a:gd name="connsiteY123" fmla="*/ 841997 h 6632561"/>
              <a:gd name="connsiteX124" fmla="*/ 7846308 w 8636594"/>
              <a:gd name="connsiteY124" fmla="*/ 803354 h 6632561"/>
              <a:gd name="connsiteX125" fmla="*/ 7877772 w 8636594"/>
              <a:gd name="connsiteY125" fmla="*/ 764970 h 6632561"/>
              <a:gd name="connsiteX126" fmla="*/ 7909458 w 8636594"/>
              <a:gd name="connsiteY126" fmla="*/ 726853 h 6632561"/>
              <a:gd name="connsiteX127" fmla="*/ 7941371 w 8636594"/>
              <a:gd name="connsiteY127" fmla="*/ 689010 h 6632561"/>
              <a:gd name="connsiteX128" fmla="*/ 7973518 w 8636594"/>
              <a:gd name="connsiteY128" fmla="*/ 651447 h 6632561"/>
              <a:gd name="connsiteX129" fmla="*/ 8005905 w 8636594"/>
              <a:gd name="connsiteY129" fmla="*/ 614171 h 6632561"/>
              <a:gd name="connsiteX130" fmla="*/ 8038538 w 8636594"/>
              <a:gd name="connsiteY130" fmla="*/ 577189 h 6632561"/>
              <a:gd name="connsiteX131" fmla="*/ 8071421 w 8636594"/>
              <a:gd name="connsiteY131" fmla="*/ 540507 h 6632561"/>
              <a:gd name="connsiteX132" fmla="*/ 8104563 w 8636594"/>
              <a:gd name="connsiteY132" fmla="*/ 504132 h 6632561"/>
              <a:gd name="connsiteX133" fmla="*/ 8137967 w 8636594"/>
              <a:gd name="connsiteY133" fmla="*/ 468072 h 6632561"/>
              <a:gd name="connsiteX134" fmla="*/ 8171641 w 8636594"/>
              <a:gd name="connsiteY134" fmla="*/ 432332 h 6632561"/>
              <a:gd name="connsiteX135" fmla="*/ 8205590 w 8636594"/>
              <a:gd name="connsiteY135" fmla="*/ 396920 h 6632561"/>
              <a:gd name="connsiteX136" fmla="*/ 8239820 w 8636594"/>
              <a:gd name="connsiteY136" fmla="*/ 361843 h 6632561"/>
              <a:gd name="connsiteX137" fmla="*/ 8274337 w 8636594"/>
              <a:gd name="connsiteY137" fmla="*/ 327107 h 6632561"/>
              <a:gd name="connsiteX138" fmla="*/ 8309147 w 8636594"/>
              <a:gd name="connsiteY138" fmla="*/ 292718 h 6632561"/>
              <a:gd name="connsiteX139" fmla="*/ 8344256 w 8636594"/>
              <a:gd name="connsiteY139" fmla="*/ 258685 h 6632561"/>
              <a:gd name="connsiteX140" fmla="*/ 8379669 w 8636594"/>
              <a:gd name="connsiteY140" fmla="*/ 225013 h 6632561"/>
              <a:gd name="connsiteX141" fmla="*/ 8415394 w 8636594"/>
              <a:gd name="connsiteY141" fmla="*/ 191709 h 6632561"/>
              <a:gd name="connsiteX142" fmla="*/ 8451434 w 8636594"/>
              <a:gd name="connsiteY142" fmla="*/ 158780 h 6632561"/>
              <a:gd name="connsiteX143" fmla="*/ 8487798 w 8636594"/>
              <a:gd name="connsiteY143" fmla="*/ 126233 h 6632561"/>
              <a:gd name="connsiteX144" fmla="*/ 8524489 w 8636594"/>
              <a:gd name="connsiteY144" fmla="*/ 94075 h 6632561"/>
              <a:gd name="connsiteX145" fmla="*/ 8561515 w 8636594"/>
              <a:gd name="connsiteY145" fmla="*/ 62312 h 6632561"/>
              <a:gd name="connsiteX146" fmla="*/ 8598881 w 8636594"/>
              <a:gd name="connsiteY146" fmla="*/ 30951 h 6632561"/>
              <a:gd name="connsiteX147" fmla="*/ 8636594 w 8636594"/>
              <a:gd name="connsiteY147" fmla="*/ 0 h 6632561"/>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222486 w 8636594"/>
              <a:gd name="connsiteY6" fmla="*/ 5687627 h 6622937"/>
              <a:gd name="connsiteX7" fmla="*/ 2412216 w 8636594"/>
              <a:gd name="connsiteY7" fmla="*/ 5587741 h 6622937"/>
              <a:gd name="connsiteX8" fmla="*/ 2490090 w 8636594"/>
              <a:gd name="connsiteY8" fmla="*/ 5591230 h 6622937"/>
              <a:gd name="connsiteX9" fmla="*/ 2561975 w 8636594"/>
              <a:gd name="connsiteY9" fmla="*/ 5533193 h 6622937"/>
              <a:gd name="connsiteX10" fmla="*/ 2066817 w 8636594"/>
              <a:gd name="connsiteY10" fmla="*/ 6622937 h 6622937"/>
              <a:gd name="connsiteX11" fmla="*/ 2126742 w 8636594"/>
              <a:gd name="connsiteY11" fmla="*/ 6612869 h 6622937"/>
              <a:gd name="connsiteX12" fmla="*/ 2185991 w 8636594"/>
              <a:gd name="connsiteY12" fmla="*/ 6602362 h 6622937"/>
              <a:gd name="connsiteX13" fmla="*/ 2244569 w 8636594"/>
              <a:gd name="connsiteY13" fmla="*/ 6591417 h 6622937"/>
              <a:gd name="connsiteX14" fmla="*/ 2302482 w 8636594"/>
              <a:gd name="connsiteY14" fmla="*/ 6580040 h 6622937"/>
              <a:gd name="connsiteX15" fmla="*/ 2359737 w 8636594"/>
              <a:gd name="connsiteY15" fmla="*/ 6568233 h 6622937"/>
              <a:gd name="connsiteX16" fmla="*/ 2416341 w 8636594"/>
              <a:gd name="connsiteY16" fmla="*/ 6555999 h 6622937"/>
              <a:gd name="connsiteX17" fmla="*/ 2472299 w 8636594"/>
              <a:gd name="connsiteY17" fmla="*/ 6543344 h 6622937"/>
              <a:gd name="connsiteX18" fmla="*/ 2527618 w 8636594"/>
              <a:gd name="connsiteY18" fmla="*/ 6530269 h 6622937"/>
              <a:gd name="connsiteX19" fmla="*/ 2582304 w 8636594"/>
              <a:gd name="connsiteY19" fmla="*/ 6516778 h 6622937"/>
              <a:gd name="connsiteX20" fmla="*/ 2636364 w 8636594"/>
              <a:gd name="connsiteY20" fmla="*/ 6502876 h 6622937"/>
              <a:gd name="connsiteX21" fmla="*/ 2689804 w 8636594"/>
              <a:gd name="connsiteY21" fmla="*/ 6488565 h 6622937"/>
              <a:gd name="connsiteX22" fmla="*/ 2742629 w 8636594"/>
              <a:gd name="connsiteY22" fmla="*/ 6473849 h 6622937"/>
              <a:gd name="connsiteX23" fmla="*/ 2794848 w 8636594"/>
              <a:gd name="connsiteY23" fmla="*/ 6458731 h 6622937"/>
              <a:gd name="connsiteX24" fmla="*/ 2846466 w 8636594"/>
              <a:gd name="connsiteY24" fmla="*/ 6443216 h 6622937"/>
              <a:gd name="connsiteX25" fmla="*/ 2897488 w 8636594"/>
              <a:gd name="connsiteY25" fmla="*/ 6427305 h 6622937"/>
              <a:gd name="connsiteX26" fmla="*/ 2947923 w 8636594"/>
              <a:gd name="connsiteY26" fmla="*/ 6411004 h 6622937"/>
              <a:gd name="connsiteX27" fmla="*/ 2997775 w 8636594"/>
              <a:gd name="connsiteY27" fmla="*/ 6394316 h 6622937"/>
              <a:gd name="connsiteX28" fmla="*/ 3047052 w 8636594"/>
              <a:gd name="connsiteY28" fmla="*/ 6377243 h 6622937"/>
              <a:gd name="connsiteX29" fmla="*/ 3095759 w 8636594"/>
              <a:gd name="connsiteY29" fmla="*/ 6359791 h 6622937"/>
              <a:gd name="connsiteX30" fmla="*/ 3143903 w 8636594"/>
              <a:gd name="connsiteY30" fmla="*/ 6341961 h 6622937"/>
              <a:gd name="connsiteX31" fmla="*/ 3191491 w 8636594"/>
              <a:gd name="connsiteY31" fmla="*/ 6323757 h 6622937"/>
              <a:gd name="connsiteX32" fmla="*/ 3238528 w 8636594"/>
              <a:gd name="connsiteY32" fmla="*/ 6305184 h 6622937"/>
              <a:gd name="connsiteX33" fmla="*/ 3285021 w 8636594"/>
              <a:gd name="connsiteY33" fmla="*/ 6286245 h 6622937"/>
              <a:gd name="connsiteX34" fmla="*/ 3330977 w 8636594"/>
              <a:gd name="connsiteY34" fmla="*/ 6266942 h 6622937"/>
              <a:gd name="connsiteX35" fmla="*/ 3376401 w 8636594"/>
              <a:gd name="connsiteY35" fmla="*/ 6247281 h 6622937"/>
              <a:gd name="connsiteX36" fmla="*/ 3421300 w 8636594"/>
              <a:gd name="connsiteY36" fmla="*/ 6227263 h 6622937"/>
              <a:gd name="connsiteX37" fmla="*/ 3465680 w 8636594"/>
              <a:gd name="connsiteY37" fmla="*/ 6206893 h 6622937"/>
              <a:gd name="connsiteX38" fmla="*/ 3509548 w 8636594"/>
              <a:gd name="connsiteY38" fmla="*/ 6186174 h 6622937"/>
              <a:gd name="connsiteX39" fmla="*/ 3552910 w 8636594"/>
              <a:gd name="connsiteY39" fmla="*/ 6165110 h 6622937"/>
              <a:gd name="connsiteX40" fmla="*/ 3595773 w 8636594"/>
              <a:gd name="connsiteY40" fmla="*/ 6143704 h 6622937"/>
              <a:gd name="connsiteX41" fmla="*/ 3638142 w 8636594"/>
              <a:gd name="connsiteY41" fmla="*/ 6121960 h 6622937"/>
              <a:gd name="connsiteX42" fmla="*/ 3680024 w 8636594"/>
              <a:gd name="connsiteY42" fmla="*/ 6099881 h 6622937"/>
              <a:gd name="connsiteX43" fmla="*/ 3721426 w 8636594"/>
              <a:gd name="connsiteY43" fmla="*/ 6077471 h 6622937"/>
              <a:gd name="connsiteX44" fmla="*/ 3762353 w 8636594"/>
              <a:gd name="connsiteY44" fmla="*/ 6054733 h 6622937"/>
              <a:gd name="connsiteX45" fmla="*/ 3802812 w 8636594"/>
              <a:gd name="connsiteY45" fmla="*/ 6031671 h 6622937"/>
              <a:gd name="connsiteX46" fmla="*/ 3842810 w 8636594"/>
              <a:gd name="connsiteY46" fmla="*/ 6008288 h 6622937"/>
              <a:gd name="connsiteX47" fmla="*/ 3882352 w 8636594"/>
              <a:gd name="connsiteY47" fmla="*/ 5984588 h 6622937"/>
              <a:gd name="connsiteX48" fmla="*/ 3921445 w 8636594"/>
              <a:gd name="connsiteY48" fmla="*/ 5960574 h 6622937"/>
              <a:gd name="connsiteX49" fmla="*/ 3960096 w 8636594"/>
              <a:gd name="connsiteY49" fmla="*/ 5936250 h 6622937"/>
              <a:gd name="connsiteX50" fmla="*/ 3998311 w 8636594"/>
              <a:gd name="connsiteY50" fmla="*/ 5911619 h 6622937"/>
              <a:gd name="connsiteX51" fmla="*/ 4036095 w 8636594"/>
              <a:gd name="connsiteY51" fmla="*/ 5886685 h 6622937"/>
              <a:gd name="connsiteX52" fmla="*/ 4073456 w 8636594"/>
              <a:gd name="connsiteY52" fmla="*/ 5861452 h 6622937"/>
              <a:gd name="connsiteX53" fmla="*/ 4110400 w 8636594"/>
              <a:gd name="connsiteY53" fmla="*/ 5835922 h 6622937"/>
              <a:gd name="connsiteX54" fmla="*/ 4146933 w 8636594"/>
              <a:gd name="connsiteY54" fmla="*/ 5810100 h 6622937"/>
              <a:gd name="connsiteX55" fmla="*/ 4183061 w 8636594"/>
              <a:gd name="connsiteY55" fmla="*/ 5783988 h 6622937"/>
              <a:gd name="connsiteX56" fmla="*/ 4218791 w 8636594"/>
              <a:gd name="connsiteY56" fmla="*/ 5757591 h 6622937"/>
              <a:gd name="connsiteX57" fmla="*/ 4254129 w 8636594"/>
              <a:gd name="connsiteY57" fmla="*/ 5730912 h 6622937"/>
              <a:gd name="connsiteX58" fmla="*/ 4289081 w 8636594"/>
              <a:gd name="connsiteY58" fmla="*/ 5703955 h 6622937"/>
              <a:gd name="connsiteX59" fmla="*/ 4323654 w 8636594"/>
              <a:gd name="connsiteY59" fmla="*/ 5676722 h 6622937"/>
              <a:gd name="connsiteX60" fmla="*/ 4357854 w 8636594"/>
              <a:gd name="connsiteY60" fmla="*/ 5649218 h 6622937"/>
              <a:gd name="connsiteX61" fmla="*/ 4391688 w 8636594"/>
              <a:gd name="connsiteY61" fmla="*/ 5621446 h 6622937"/>
              <a:gd name="connsiteX62" fmla="*/ 4425162 w 8636594"/>
              <a:gd name="connsiteY62" fmla="*/ 5593409 h 6622937"/>
              <a:gd name="connsiteX63" fmla="*/ 4458281 w 8636594"/>
              <a:gd name="connsiteY63" fmla="*/ 5565111 h 6622937"/>
              <a:gd name="connsiteX64" fmla="*/ 4491053 w 8636594"/>
              <a:gd name="connsiteY64" fmla="*/ 5536556 h 6622937"/>
              <a:gd name="connsiteX65" fmla="*/ 4523484 w 8636594"/>
              <a:gd name="connsiteY65" fmla="*/ 5507747 h 6622937"/>
              <a:gd name="connsiteX66" fmla="*/ 4555580 w 8636594"/>
              <a:gd name="connsiteY66" fmla="*/ 5478687 h 6622937"/>
              <a:gd name="connsiteX67" fmla="*/ 4587347 w 8636594"/>
              <a:gd name="connsiteY67" fmla="*/ 5449380 h 6622937"/>
              <a:gd name="connsiteX68" fmla="*/ 4618793 w 8636594"/>
              <a:gd name="connsiteY68" fmla="*/ 5419830 h 6622937"/>
              <a:gd name="connsiteX69" fmla="*/ 4649922 w 8636594"/>
              <a:gd name="connsiteY69" fmla="*/ 5390040 h 6622937"/>
              <a:gd name="connsiteX70" fmla="*/ 4680742 w 8636594"/>
              <a:gd name="connsiteY70" fmla="*/ 5360014 h 6622937"/>
              <a:gd name="connsiteX71" fmla="*/ 4711259 w 8636594"/>
              <a:gd name="connsiteY71" fmla="*/ 5329755 h 6622937"/>
              <a:gd name="connsiteX72" fmla="*/ 4741478 w 8636594"/>
              <a:gd name="connsiteY72" fmla="*/ 5299266 h 6622937"/>
              <a:gd name="connsiteX73" fmla="*/ 4771408 w 8636594"/>
              <a:gd name="connsiteY73" fmla="*/ 5268551 h 6622937"/>
              <a:gd name="connsiteX74" fmla="*/ 4801053 w 8636594"/>
              <a:gd name="connsiteY74" fmla="*/ 5237614 h 6622937"/>
              <a:gd name="connsiteX75" fmla="*/ 4830420 w 8636594"/>
              <a:gd name="connsiteY75" fmla="*/ 5206458 h 6622937"/>
              <a:gd name="connsiteX76" fmla="*/ 4859516 w 8636594"/>
              <a:gd name="connsiteY76" fmla="*/ 5175087 h 6622937"/>
              <a:gd name="connsiteX77" fmla="*/ 4888347 w 8636594"/>
              <a:gd name="connsiteY77" fmla="*/ 5143504 h 6622937"/>
              <a:gd name="connsiteX78" fmla="*/ 4916919 w 8636594"/>
              <a:gd name="connsiteY78" fmla="*/ 5111713 h 6622937"/>
              <a:gd name="connsiteX79" fmla="*/ 4945238 w 8636594"/>
              <a:gd name="connsiteY79" fmla="*/ 5079717 h 6622937"/>
              <a:gd name="connsiteX80" fmla="*/ 4973311 w 8636594"/>
              <a:gd name="connsiteY80" fmla="*/ 5047519 h 6622937"/>
              <a:gd name="connsiteX81" fmla="*/ 5001145 w 8636594"/>
              <a:gd name="connsiteY81" fmla="*/ 5015124 h 6622937"/>
              <a:gd name="connsiteX82" fmla="*/ 5028745 w 8636594"/>
              <a:gd name="connsiteY82" fmla="*/ 4982535 h 6622937"/>
              <a:gd name="connsiteX83" fmla="*/ 5056117 w 8636594"/>
              <a:gd name="connsiteY83" fmla="*/ 4949755 h 6622937"/>
              <a:gd name="connsiteX84" fmla="*/ 5083269 w 8636594"/>
              <a:gd name="connsiteY84" fmla="*/ 4916787 h 6622937"/>
              <a:gd name="connsiteX85" fmla="*/ 5110207 w 8636594"/>
              <a:gd name="connsiteY85" fmla="*/ 4883636 h 6622937"/>
              <a:gd name="connsiteX86" fmla="*/ 5136937 w 8636594"/>
              <a:gd name="connsiteY86" fmla="*/ 4850305 h 6622937"/>
              <a:gd name="connsiteX87" fmla="*/ 5163464 w 8636594"/>
              <a:gd name="connsiteY87" fmla="*/ 4816797 h 6622937"/>
              <a:gd name="connsiteX88" fmla="*/ 5215940 w 8636594"/>
              <a:gd name="connsiteY88" fmla="*/ 4749265 h 6622937"/>
              <a:gd name="connsiteX89" fmla="*/ 5267684 w 8636594"/>
              <a:gd name="connsiteY89" fmla="*/ 4681068 h 6622937"/>
              <a:gd name="connsiteX90" fmla="*/ 5318748 w 8636594"/>
              <a:gd name="connsiteY90" fmla="*/ 4612234 h 6622937"/>
              <a:gd name="connsiteX91" fmla="*/ 5369182 w 8636594"/>
              <a:gd name="connsiteY91" fmla="*/ 4542793 h 6622937"/>
              <a:gd name="connsiteX92" fmla="*/ 5419038 w 8636594"/>
              <a:gd name="connsiteY92" fmla="*/ 4472771 h 6622937"/>
              <a:gd name="connsiteX93" fmla="*/ 5468365 w 8636594"/>
              <a:gd name="connsiteY93" fmla="*/ 4402196 h 6622937"/>
              <a:gd name="connsiteX94" fmla="*/ 5517215 w 8636594"/>
              <a:gd name="connsiteY94" fmla="*/ 4331098 h 6622937"/>
              <a:gd name="connsiteX95" fmla="*/ 5565637 w 8636594"/>
              <a:gd name="connsiteY95" fmla="*/ 4259503 h 6622937"/>
              <a:gd name="connsiteX96" fmla="*/ 5613684 w 8636594"/>
              <a:gd name="connsiteY96" fmla="*/ 4187441 h 6622937"/>
              <a:gd name="connsiteX97" fmla="*/ 5685160 w 8636594"/>
              <a:gd name="connsiteY97" fmla="*/ 4078531 h 6622937"/>
              <a:gd name="connsiteX98" fmla="*/ 5756074 w 8636594"/>
              <a:gd name="connsiteY98" fmla="*/ 3968727 h 6622937"/>
              <a:gd name="connsiteX99" fmla="*/ 5873483 w 8636594"/>
              <a:gd name="connsiteY99" fmla="*/ 3783989 h 6622937"/>
              <a:gd name="connsiteX100" fmla="*/ 6203209 w 8636594"/>
              <a:gd name="connsiteY100" fmla="*/ 3258640 h 6622937"/>
              <a:gd name="connsiteX101" fmla="*/ 6299430 w 8636594"/>
              <a:gd name="connsiteY101" fmla="*/ 3107321 h 6622937"/>
              <a:gd name="connsiteX102" fmla="*/ 6372650 w 8636594"/>
              <a:gd name="connsiteY102" fmla="*/ 2993735 h 6622937"/>
              <a:gd name="connsiteX103" fmla="*/ 6453197 w 8636594"/>
              <a:gd name="connsiteY103" fmla="*/ 2869788 h 6622937"/>
              <a:gd name="connsiteX104" fmla="*/ 6564167 w 8636594"/>
              <a:gd name="connsiteY104" fmla="*/ 2696807 h 6622937"/>
              <a:gd name="connsiteX105" fmla="*/ 6976233 w 8636594"/>
              <a:gd name="connsiteY105" fmla="*/ 2045274 h 6622937"/>
              <a:gd name="connsiteX106" fmla="*/ 7086755 w 8636594"/>
              <a:gd name="connsiteY106" fmla="*/ 1872743 h 6622937"/>
              <a:gd name="connsiteX107" fmla="*/ 7170279 w 8636594"/>
              <a:gd name="connsiteY107" fmla="*/ 1744202 h 6622937"/>
              <a:gd name="connsiteX108" fmla="*/ 7226351 w 8636594"/>
              <a:gd name="connsiteY108" fmla="*/ 1659017 h 6622937"/>
              <a:gd name="connsiteX109" fmla="*/ 7282789 w 8636594"/>
              <a:gd name="connsiteY109" fmla="*/ 1574303 h 6622937"/>
              <a:gd name="connsiteX110" fmla="*/ 7339643 w 8636594"/>
              <a:gd name="connsiteY110" fmla="*/ 1490113 h 6622937"/>
              <a:gd name="connsiteX111" fmla="*/ 7396957 w 8636594"/>
              <a:gd name="connsiteY111" fmla="*/ 1406503 h 6622937"/>
              <a:gd name="connsiteX112" fmla="*/ 7454781 w 8636594"/>
              <a:gd name="connsiteY112" fmla="*/ 1323526 h 6622937"/>
              <a:gd name="connsiteX113" fmla="*/ 7513161 w 8636594"/>
              <a:gd name="connsiteY113" fmla="*/ 1241237 h 6622937"/>
              <a:gd name="connsiteX114" fmla="*/ 7572144 w 8636594"/>
              <a:gd name="connsiteY114" fmla="*/ 1159689 h 6622937"/>
              <a:gd name="connsiteX115" fmla="*/ 7601877 w 8636594"/>
              <a:gd name="connsiteY115" fmla="*/ 1119210 h 6622937"/>
              <a:gd name="connsiteX116" fmla="*/ 7631779 w 8636594"/>
              <a:gd name="connsiteY116" fmla="*/ 1078937 h 6622937"/>
              <a:gd name="connsiteX117" fmla="*/ 7661855 w 8636594"/>
              <a:gd name="connsiteY117" fmla="*/ 1038876 h 6622937"/>
              <a:gd name="connsiteX118" fmla="*/ 7692111 w 8636594"/>
              <a:gd name="connsiteY118" fmla="*/ 999035 h 6622937"/>
              <a:gd name="connsiteX119" fmla="*/ 7722554 w 8636594"/>
              <a:gd name="connsiteY119" fmla="*/ 959419 h 6622937"/>
              <a:gd name="connsiteX120" fmla="*/ 7753190 w 8636594"/>
              <a:gd name="connsiteY120" fmla="*/ 920037 h 6622937"/>
              <a:gd name="connsiteX121" fmla="*/ 7784023 w 8636594"/>
              <a:gd name="connsiteY121" fmla="*/ 880894 h 6622937"/>
              <a:gd name="connsiteX122" fmla="*/ 7815061 w 8636594"/>
              <a:gd name="connsiteY122" fmla="*/ 841997 h 6622937"/>
              <a:gd name="connsiteX123" fmla="*/ 7846308 w 8636594"/>
              <a:gd name="connsiteY123" fmla="*/ 803354 h 6622937"/>
              <a:gd name="connsiteX124" fmla="*/ 7877772 w 8636594"/>
              <a:gd name="connsiteY124" fmla="*/ 764970 h 6622937"/>
              <a:gd name="connsiteX125" fmla="*/ 7909458 w 8636594"/>
              <a:gd name="connsiteY125" fmla="*/ 726853 h 6622937"/>
              <a:gd name="connsiteX126" fmla="*/ 7941371 w 8636594"/>
              <a:gd name="connsiteY126" fmla="*/ 689010 h 6622937"/>
              <a:gd name="connsiteX127" fmla="*/ 7973518 w 8636594"/>
              <a:gd name="connsiteY127" fmla="*/ 651447 h 6622937"/>
              <a:gd name="connsiteX128" fmla="*/ 8005905 w 8636594"/>
              <a:gd name="connsiteY128" fmla="*/ 614171 h 6622937"/>
              <a:gd name="connsiteX129" fmla="*/ 8038538 w 8636594"/>
              <a:gd name="connsiteY129" fmla="*/ 577189 h 6622937"/>
              <a:gd name="connsiteX130" fmla="*/ 8071421 w 8636594"/>
              <a:gd name="connsiteY130" fmla="*/ 540507 h 6622937"/>
              <a:gd name="connsiteX131" fmla="*/ 8104563 w 8636594"/>
              <a:gd name="connsiteY131" fmla="*/ 504132 h 6622937"/>
              <a:gd name="connsiteX132" fmla="*/ 8137967 w 8636594"/>
              <a:gd name="connsiteY132" fmla="*/ 468072 h 6622937"/>
              <a:gd name="connsiteX133" fmla="*/ 8171641 w 8636594"/>
              <a:gd name="connsiteY133" fmla="*/ 432332 h 6622937"/>
              <a:gd name="connsiteX134" fmla="*/ 8205590 w 8636594"/>
              <a:gd name="connsiteY134" fmla="*/ 396920 h 6622937"/>
              <a:gd name="connsiteX135" fmla="*/ 8239820 w 8636594"/>
              <a:gd name="connsiteY135" fmla="*/ 361843 h 6622937"/>
              <a:gd name="connsiteX136" fmla="*/ 8274337 w 8636594"/>
              <a:gd name="connsiteY136" fmla="*/ 327107 h 6622937"/>
              <a:gd name="connsiteX137" fmla="*/ 8309147 w 8636594"/>
              <a:gd name="connsiteY137" fmla="*/ 292718 h 6622937"/>
              <a:gd name="connsiteX138" fmla="*/ 8344256 w 8636594"/>
              <a:gd name="connsiteY138" fmla="*/ 258685 h 6622937"/>
              <a:gd name="connsiteX139" fmla="*/ 8379669 w 8636594"/>
              <a:gd name="connsiteY139" fmla="*/ 225013 h 6622937"/>
              <a:gd name="connsiteX140" fmla="*/ 8415394 w 8636594"/>
              <a:gd name="connsiteY140" fmla="*/ 191709 h 6622937"/>
              <a:gd name="connsiteX141" fmla="*/ 8451434 w 8636594"/>
              <a:gd name="connsiteY141" fmla="*/ 158780 h 6622937"/>
              <a:gd name="connsiteX142" fmla="*/ 8487798 w 8636594"/>
              <a:gd name="connsiteY142" fmla="*/ 126233 h 6622937"/>
              <a:gd name="connsiteX143" fmla="*/ 8524489 w 8636594"/>
              <a:gd name="connsiteY143" fmla="*/ 94075 h 6622937"/>
              <a:gd name="connsiteX144" fmla="*/ 8561515 w 8636594"/>
              <a:gd name="connsiteY144" fmla="*/ 62312 h 6622937"/>
              <a:gd name="connsiteX145" fmla="*/ 8598881 w 8636594"/>
              <a:gd name="connsiteY145" fmla="*/ 30951 h 6622937"/>
              <a:gd name="connsiteX146" fmla="*/ 8636594 w 8636594"/>
              <a:gd name="connsiteY146"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222486 w 8636594"/>
              <a:gd name="connsiteY5" fmla="*/ 5687627 h 6622937"/>
              <a:gd name="connsiteX6" fmla="*/ 2412216 w 8636594"/>
              <a:gd name="connsiteY6" fmla="*/ 5587741 h 6622937"/>
              <a:gd name="connsiteX7" fmla="*/ 2490090 w 8636594"/>
              <a:gd name="connsiteY7" fmla="*/ 5591230 h 6622937"/>
              <a:gd name="connsiteX8" fmla="*/ 2561975 w 8636594"/>
              <a:gd name="connsiteY8" fmla="*/ 5533193 h 6622937"/>
              <a:gd name="connsiteX9" fmla="*/ 2066817 w 8636594"/>
              <a:gd name="connsiteY9" fmla="*/ 6622937 h 6622937"/>
              <a:gd name="connsiteX10" fmla="*/ 2126742 w 8636594"/>
              <a:gd name="connsiteY10" fmla="*/ 6612869 h 6622937"/>
              <a:gd name="connsiteX11" fmla="*/ 2185991 w 8636594"/>
              <a:gd name="connsiteY11" fmla="*/ 6602362 h 6622937"/>
              <a:gd name="connsiteX12" fmla="*/ 2244569 w 8636594"/>
              <a:gd name="connsiteY12" fmla="*/ 6591417 h 6622937"/>
              <a:gd name="connsiteX13" fmla="*/ 2302482 w 8636594"/>
              <a:gd name="connsiteY13" fmla="*/ 6580040 h 6622937"/>
              <a:gd name="connsiteX14" fmla="*/ 2359737 w 8636594"/>
              <a:gd name="connsiteY14" fmla="*/ 6568233 h 6622937"/>
              <a:gd name="connsiteX15" fmla="*/ 2416341 w 8636594"/>
              <a:gd name="connsiteY15" fmla="*/ 6555999 h 6622937"/>
              <a:gd name="connsiteX16" fmla="*/ 2472299 w 8636594"/>
              <a:gd name="connsiteY16" fmla="*/ 6543344 h 6622937"/>
              <a:gd name="connsiteX17" fmla="*/ 2527618 w 8636594"/>
              <a:gd name="connsiteY17" fmla="*/ 6530269 h 6622937"/>
              <a:gd name="connsiteX18" fmla="*/ 2582304 w 8636594"/>
              <a:gd name="connsiteY18" fmla="*/ 6516778 h 6622937"/>
              <a:gd name="connsiteX19" fmla="*/ 2636364 w 8636594"/>
              <a:gd name="connsiteY19" fmla="*/ 6502876 h 6622937"/>
              <a:gd name="connsiteX20" fmla="*/ 2689804 w 8636594"/>
              <a:gd name="connsiteY20" fmla="*/ 6488565 h 6622937"/>
              <a:gd name="connsiteX21" fmla="*/ 2742629 w 8636594"/>
              <a:gd name="connsiteY21" fmla="*/ 6473849 h 6622937"/>
              <a:gd name="connsiteX22" fmla="*/ 2794848 w 8636594"/>
              <a:gd name="connsiteY22" fmla="*/ 6458731 h 6622937"/>
              <a:gd name="connsiteX23" fmla="*/ 2846466 w 8636594"/>
              <a:gd name="connsiteY23" fmla="*/ 6443216 h 6622937"/>
              <a:gd name="connsiteX24" fmla="*/ 2897488 w 8636594"/>
              <a:gd name="connsiteY24" fmla="*/ 6427305 h 6622937"/>
              <a:gd name="connsiteX25" fmla="*/ 2947923 w 8636594"/>
              <a:gd name="connsiteY25" fmla="*/ 6411004 h 6622937"/>
              <a:gd name="connsiteX26" fmla="*/ 2997775 w 8636594"/>
              <a:gd name="connsiteY26" fmla="*/ 6394316 h 6622937"/>
              <a:gd name="connsiteX27" fmla="*/ 3047052 w 8636594"/>
              <a:gd name="connsiteY27" fmla="*/ 6377243 h 6622937"/>
              <a:gd name="connsiteX28" fmla="*/ 3095759 w 8636594"/>
              <a:gd name="connsiteY28" fmla="*/ 6359791 h 6622937"/>
              <a:gd name="connsiteX29" fmla="*/ 3143903 w 8636594"/>
              <a:gd name="connsiteY29" fmla="*/ 6341961 h 6622937"/>
              <a:gd name="connsiteX30" fmla="*/ 3191491 w 8636594"/>
              <a:gd name="connsiteY30" fmla="*/ 6323757 h 6622937"/>
              <a:gd name="connsiteX31" fmla="*/ 3238528 w 8636594"/>
              <a:gd name="connsiteY31" fmla="*/ 6305184 h 6622937"/>
              <a:gd name="connsiteX32" fmla="*/ 3285021 w 8636594"/>
              <a:gd name="connsiteY32" fmla="*/ 6286245 h 6622937"/>
              <a:gd name="connsiteX33" fmla="*/ 3330977 w 8636594"/>
              <a:gd name="connsiteY33" fmla="*/ 6266942 h 6622937"/>
              <a:gd name="connsiteX34" fmla="*/ 3376401 w 8636594"/>
              <a:gd name="connsiteY34" fmla="*/ 6247281 h 6622937"/>
              <a:gd name="connsiteX35" fmla="*/ 3421300 w 8636594"/>
              <a:gd name="connsiteY35" fmla="*/ 6227263 h 6622937"/>
              <a:gd name="connsiteX36" fmla="*/ 3465680 w 8636594"/>
              <a:gd name="connsiteY36" fmla="*/ 6206893 h 6622937"/>
              <a:gd name="connsiteX37" fmla="*/ 3509548 w 8636594"/>
              <a:gd name="connsiteY37" fmla="*/ 6186174 h 6622937"/>
              <a:gd name="connsiteX38" fmla="*/ 3552910 w 8636594"/>
              <a:gd name="connsiteY38" fmla="*/ 6165110 h 6622937"/>
              <a:gd name="connsiteX39" fmla="*/ 3595773 w 8636594"/>
              <a:gd name="connsiteY39" fmla="*/ 6143704 h 6622937"/>
              <a:gd name="connsiteX40" fmla="*/ 3638142 w 8636594"/>
              <a:gd name="connsiteY40" fmla="*/ 6121960 h 6622937"/>
              <a:gd name="connsiteX41" fmla="*/ 3680024 w 8636594"/>
              <a:gd name="connsiteY41" fmla="*/ 6099881 h 6622937"/>
              <a:gd name="connsiteX42" fmla="*/ 3721426 w 8636594"/>
              <a:gd name="connsiteY42" fmla="*/ 6077471 h 6622937"/>
              <a:gd name="connsiteX43" fmla="*/ 3762353 w 8636594"/>
              <a:gd name="connsiteY43" fmla="*/ 6054733 h 6622937"/>
              <a:gd name="connsiteX44" fmla="*/ 3802812 w 8636594"/>
              <a:gd name="connsiteY44" fmla="*/ 6031671 h 6622937"/>
              <a:gd name="connsiteX45" fmla="*/ 3842810 w 8636594"/>
              <a:gd name="connsiteY45" fmla="*/ 6008288 h 6622937"/>
              <a:gd name="connsiteX46" fmla="*/ 3882352 w 8636594"/>
              <a:gd name="connsiteY46" fmla="*/ 5984588 h 6622937"/>
              <a:gd name="connsiteX47" fmla="*/ 3921445 w 8636594"/>
              <a:gd name="connsiteY47" fmla="*/ 5960574 h 6622937"/>
              <a:gd name="connsiteX48" fmla="*/ 3960096 w 8636594"/>
              <a:gd name="connsiteY48" fmla="*/ 5936250 h 6622937"/>
              <a:gd name="connsiteX49" fmla="*/ 3998311 w 8636594"/>
              <a:gd name="connsiteY49" fmla="*/ 5911619 h 6622937"/>
              <a:gd name="connsiteX50" fmla="*/ 4036095 w 8636594"/>
              <a:gd name="connsiteY50" fmla="*/ 5886685 h 6622937"/>
              <a:gd name="connsiteX51" fmla="*/ 4073456 w 8636594"/>
              <a:gd name="connsiteY51" fmla="*/ 5861452 h 6622937"/>
              <a:gd name="connsiteX52" fmla="*/ 4110400 w 8636594"/>
              <a:gd name="connsiteY52" fmla="*/ 5835922 h 6622937"/>
              <a:gd name="connsiteX53" fmla="*/ 4146933 w 8636594"/>
              <a:gd name="connsiteY53" fmla="*/ 5810100 h 6622937"/>
              <a:gd name="connsiteX54" fmla="*/ 4183061 w 8636594"/>
              <a:gd name="connsiteY54" fmla="*/ 5783988 h 6622937"/>
              <a:gd name="connsiteX55" fmla="*/ 4218791 w 8636594"/>
              <a:gd name="connsiteY55" fmla="*/ 5757591 h 6622937"/>
              <a:gd name="connsiteX56" fmla="*/ 4254129 w 8636594"/>
              <a:gd name="connsiteY56" fmla="*/ 5730912 h 6622937"/>
              <a:gd name="connsiteX57" fmla="*/ 4289081 w 8636594"/>
              <a:gd name="connsiteY57" fmla="*/ 5703955 h 6622937"/>
              <a:gd name="connsiteX58" fmla="*/ 4323654 w 8636594"/>
              <a:gd name="connsiteY58" fmla="*/ 5676722 h 6622937"/>
              <a:gd name="connsiteX59" fmla="*/ 4357854 w 8636594"/>
              <a:gd name="connsiteY59" fmla="*/ 5649218 h 6622937"/>
              <a:gd name="connsiteX60" fmla="*/ 4391688 w 8636594"/>
              <a:gd name="connsiteY60" fmla="*/ 5621446 h 6622937"/>
              <a:gd name="connsiteX61" fmla="*/ 4425162 w 8636594"/>
              <a:gd name="connsiteY61" fmla="*/ 5593409 h 6622937"/>
              <a:gd name="connsiteX62" fmla="*/ 4458281 w 8636594"/>
              <a:gd name="connsiteY62" fmla="*/ 5565111 h 6622937"/>
              <a:gd name="connsiteX63" fmla="*/ 4491053 w 8636594"/>
              <a:gd name="connsiteY63" fmla="*/ 5536556 h 6622937"/>
              <a:gd name="connsiteX64" fmla="*/ 4523484 w 8636594"/>
              <a:gd name="connsiteY64" fmla="*/ 5507747 h 6622937"/>
              <a:gd name="connsiteX65" fmla="*/ 4555580 w 8636594"/>
              <a:gd name="connsiteY65" fmla="*/ 5478687 h 6622937"/>
              <a:gd name="connsiteX66" fmla="*/ 4587347 w 8636594"/>
              <a:gd name="connsiteY66" fmla="*/ 5449380 h 6622937"/>
              <a:gd name="connsiteX67" fmla="*/ 4618793 w 8636594"/>
              <a:gd name="connsiteY67" fmla="*/ 5419830 h 6622937"/>
              <a:gd name="connsiteX68" fmla="*/ 4649922 w 8636594"/>
              <a:gd name="connsiteY68" fmla="*/ 5390040 h 6622937"/>
              <a:gd name="connsiteX69" fmla="*/ 4680742 w 8636594"/>
              <a:gd name="connsiteY69" fmla="*/ 5360014 h 6622937"/>
              <a:gd name="connsiteX70" fmla="*/ 4711259 w 8636594"/>
              <a:gd name="connsiteY70" fmla="*/ 5329755 h 6622937"/>
              <a:gd name="connsiteX71" fmla="*/ 4741478 w 8636594"/>
              <a:gd name="connsiteY71" fmla="*/ 5299266 h 6622937"/>
              <a:gd name="connsiteX72" fmla="*/ 4771408 w 8636594"/>
              <a:gd name="connsiteY72" fmla="*/ 5268551 h 6622937"/>
              <a:gd name="connsiteX73" fmla="*/ 4801053 w 8636594"/>
              <a:gd name="connsiteY73" fmla="*/ 5237614 h 6622937"/>
              <a:gd name="connsiteX74" fmla="*/ 4830420 w 8636594"/>
              <a:gd name="connsiteY74" fmla="*/ 5206458 h 6622937"/>
              <a:gd name="connsiteX75" fmla="*/ 4859516 w 8636594"/>
              <a:gd name="connsiteY75" fmla="*/ 5175087 h 6622937"/>
              <a:gd name="connsiteX76" fmla="*/ 4888347 w 8636594"/>
              <a:gd name="connsiteY76" fmla="*/ 5143504 h 6622937"/>
              <a:gd name="connsiteX77" fmla="*/ 4916919 w 8636594"/>
              <a:gd name="connsiteY77" fmla="*/ 5111713 h 6622937"/>
              <a:gd name="connsiteX78" fmla="*/ 4945238 w 8636594"/>
              <a:gd name="connsiteY78" fmla="*/ 5079717 h 6622937"/>
              <a:gd name="connsiteX79" fmla="*/ 4973311 w 8636594"/>
              <a:gd name="connsiteY79" fmla="*/ 5047519 h 6622937"/>
              <a:gd name="connsiteX80" fmla="*/ 5001145 w 8636594"/>
              <a:gd name="connsiteY80" fmla="*/ 5015124 h 6622937"/>
              <a:gd name="connsiteX81" fmla="*/ 5028745 w 8636594"/>
              <a:gd name="connsiteY81" fmla="*/ 4982535 h 6622937"/>
              <a:gd name="connsiteX82" fmla="*/ 5056117 w 8636594"/>
              <a:gd name="connsiteY82" fmla="*/ 4949755 h 6622937"/>
              <a:gd name="connsiteX83" fmla="*/ 5083269 w 8636594"/>
              <a:gd name="connsiteY83" fmla="*/ 4916787 h 6622937"/>
              <a:gd name="connsiteX84" fmla="*/ 5110207 w 8636594"/>
              <a:gd name="connsiteY84" fmla="*/ 4883636 h 6622937"/>
              <a:gd name="connsiteX85" fmla="*/ 5136937 w 8636594"/>
              <a:gd name="connsiteY85" fmla="*/ 4850305 h 6622937"/>
              <a:gd name="connsiteX86" fmla="*/ 5163464 w 8636594"/>
              <a:gd name="connsiteY86" fmla="*/ 4816797 h 6622937"/>
              <a:gd name="connsiteX87" fmla="*/ 5215940 w 8636594"/>
              <a:gd name="connsiteY87" fmla="*/ 4749265 h 6622937"/>
              <a:gd name="connsiteX88" fmla="*/ 5267684 w 8636594"/>
              <a:gd name="connsiteY88" fmla="*/ 4681068 h 6622937"/>
              <a:gd name="connsiteX89" fmla="*/ 5318748 w 8636594"/>
              <a:gd name="connsiteY89" fmla="*/ 4612234 h 6622937"/>
              <a:gd name="connsiteX90" fmla="*/ 5369182 w 8636594"/>
              <a:gd name="connsiteY90" fmla="*/ 4542793 h 6622937"/>
              <a:gd name="connsiteX91" fmla="*/ 5419038 w 8636594"/>
              <a:gd name="connsiteY91" fmla="*/ 4472771 h 6622937"/>
              <a:gd name="connsiteX92" fmla="*/ 5468365 w 8636594"/>
              <a:gd name="connsiteY92" fmla="*/ 4402196 h 6622937"/>
              <a:gd name="connsiteX93" fmla="*/ 5517215 w 8636594"/>
              <a:gd name="connsiteY93" fmla="*/ 4331098 h 6622937"/>
              <a:gd name="connsiteX94" fmla="*/ 5565637 w 8636594"/>
              <a:gd name="connsiteY94" fmla="*/ 4259503 h 6622937"/>
              <a:gd name="connsiteX95" fmla="*/ 5613684 w 8636594"/>
              <a:gd name="connsiteY95" fmla="*/ 4187441 h 6622937"/>
              <a:gd name="connsiteX96" fmla="*/ 5685160 w 8636594"/>
              <a:gd name="connsiteY96" fmla="*/ 4078531 h 6622937"/>
              <a:gd name="connsiteX97" fmla="*/ 5756074 w 8636594"/>
              <a:gd name="connsiteY97" fmla="*/ 3968727 h 6622937"/>
              <a:gd name="connsiteX98" fmla="*/ 5873483 w 8636594"/>
              <a:gd name="connsiteY98" fmla="*/ 3783989 h 6622937"/>
              <a:gd name="connsiteX99" fmla="*/ 6203209 w 8636594"/>
              <a:gd name="connsiteY99" fmla="*/ 3258640 h 6622937"/>
              <a:gd name="connsiteX100" fmla="*/ 6299430 w 8636594"/>
              <a:gd name="connsiteY100" fmla="*/ 3107321 h 6622937"/>
              <a:gd name="connsiteX101" fmla="*/ 6372650 w 8636594"/>
              <a:gd name="connsiteY101" fmla="*/ 2993735 h 6622937"/>
              <a:gd name="connsiteX102" fmla="*/ 6453197 w 8636594"/>
              <a:gd name="connsiteY102" fmla="*/ 2869788 h 6622937"/>
              <a:gd name="connsiteX103" fmla="*/ 6564167 w 8636594"/>
              <a:gd name="connsiteY103" fmla="*/ 2696807 h 6622937"/>
              <a:gd name="connsiteX104" fmla="*/ 6976233 w 8636594"/>
              <a:gd name="connsiteY104" fmla="*/ 2045274 h 6622937"/>
              <a:gd name="connsiteX105" fmla="*/ 7086755 w 8636594"/>
              <a:gd name="connsiteY105" fmla="*/ 1872743 h 6622937"/>
              <a:gd name="connsiteX106" fmla="*/ 7170279 w 8636594"/>
              <a:gd name="connsiteY106" fmla="*/ 1744202 h 6622937"/>
              <a:gd name="connsiteX107" fmla="*/ 7226351 w 8636594"/>
              <a:gd name="connsiteY107" fmla="*/ 1659017 h 6622937"/>
              <a:gd name="connsiteX108" fmla="*/ 7282789 w 8636594"/>
              <a:gd name="connsiteY108" fmla="*/ 1574303 h 6622937"/>
              <a:gd name="connsiteX109" fmla="*/ 7339643 w 8636594"/>
              <a:gd name="connsiteY109" fmla="*/ 1490113 h 6622937"/>
              <a:gd name="connsiteX110" fmla="*/ 7396957 w 8636594"/>
              <a:gd name="connsiteY110" fmla="*/ 1406503 h 6622937"/>
              <a:gd name="connsiteX111" fmla="*/ 7454781 w 8636594"/>
              <a:gd name="connsiteY111" fmla="*/ 1323526 h 6622937"/>
              <a:gd name="connsiteX112" fmla="*/ 7513161 w 8636594"/>
              <a:gd name="connsiteY112" fmla="*/ 1241237 h 6622937"/>
              <a:gd name="connsiteX113" fmla="*/ 7572144 w 8636594"/>
              <a:gd name="connsiteY113" fmla="*/ 1159689 h 6622937"/>
              <a:gd name="connsiteX114" fmla="*/ 7601877 w 8636594"/>
              <a:gd name="connsiteY114" fmla="*/ 1119210 h 6622937"/>
              <a:gd name="connsiteX115" fmla="*/ 7631779 w 8636594"/>
              <a:gd name="connsiteY115" fmla="*/ 1078937 h 6622937"/>
              <a:gd name="connsiteX116" fmla="*/ 7661855 w 8636594"/>
              <a:gd name="connsiteY116" fmla="*/ 1038876 h 6622937"/>
              <a:gd name="connsiteX117" fmla="*/ 7692111 w 8636594"/>
              <a:gd name="connsiteY117" fmla="*/ 999035 h 6622937"/>
              <a:gd name="connsiteX118" fmla="*/ 7722554 w 8636594"/>
              <a:gd name="connsiteY118" fmla="*/ 959419 h 6622937"/>
              <a:gd name="connsiteX119" fmla="*/ 7753190 w 8636594"/>
              <a:gd name="connsiteY119" fmla="*/ 920037 h 6622937"/>
              <a:gd name="connsiteX120" fmla="*/ 7784023 w 8636594"/>
              <a:gd name="connsiteY120" fmla="*/ 880894 h 6622937"/>
              <a:gd name="connsiteX121" fmla="*/ 7815061 w 8636594"/>
              <a:gd name="connsiteY121" fmla="*/ 841997 h 6622937"/>
              <a:gd name="connsiteX122" fmla="*/ 7846308 w 8636594"/>
              <a:gd name="connsiteY122" fmla="*/ 803354 h 6622937"/>
              <a:gd name="connsiteX123" fmla="*/ 7877772 w 8636594"/>
              <a:gd name="connsiteY123" fmla="*/ 764970 h 6622937"/>
              <a:gd name="connsiteX124" fmla="*/ 7909458 w 8636594"/>
              <a:gd name="connsiteY124" fmla="*/ 726853 h 6622937"/>
              <a:gd name="connsiteX125" fmla="*/ 7941371 w 8636594"/>
              <a:gd name="connsiteY125" fmla="*/ 689010 h 6622937"/>
              <a:gd name="connsiteX126" fmla="*/ 7973518 w 8636594"/>
              <a:gd name="connsiteY126" fmla="*/ 651447 h 6622937"/>
              <a:gd name="connsiteX127" fmla="*/ 8005905 w 8636594"/>
              <a:gd name="connsiteY127" fmla="*/ 614171 h 6622937"/>
              <a:gd name="connsiteX128" fmla="*/ 8038538 w 8636594"/>
              <a:gd name="connsiteY128" fmla="*/ 577189 h 6622937"/>
              <a:gd name="connsiteX129" fmla="*/ 8071421 w 8636594"/>
              <a:gd name="connsiteY129" fmla="*/ 540507 h 6622937"/>
              <a:gd name="connsiteX130" fmla="*/ 8104563 w 8636594"/>
              <a:gd name="connsiteY130" fmla="*/ 504132 h 6622937"/>
              <a:gd name="connsiteX131" fmla="*/ 8137967 w 8636594"/>
              <a:gd name="connsiteY131" fmla="*/ 468072 h 6622937"/>
              <a:gd name="connsiteX132" fmla="*/ 8171641 w 8636594"/>
              <a:gd name="connsiteY132" fmla="*/ 432332 h 6622937"/>
              <a:gd name="connsiteX133" fmla="*/ 8205590 w 8636594"/>
              <a:gd name="connsiteY133" fmla="*/ 396920 h 6622937"/>
              <a:gd name="connsiteX134" fmla="*/ 8239820 w 8636594"/>
              <a:gd name="connsiteY134" fmla="*/ 361843 h 6622937"/>
              <a:gd name="connsiteX135" fmla="*/ 8274337 w 8636594"/>
              <a:gd name="connsiteY135" fmla="*/ 327107 h 6622937"/>
              <a:gd name="connsiteX136" fmla="*/ 8309147 w 8636594"/>
              <a:gd name="connsiteY136" fmla="*/ 292718 h 6622937"/>
              <a:gd name="connsiteX137" fmla="*/ 8344256 w 8636594"/>
              <a:gd name="connsiteY137" fmla="*/ 258685 h 6622937"/>
              <a:gd name="connsiteX138" fmla="*/ 8379669 w 8636594"/>
              <a:gd name="connsiteY138" fmla="*/ 225013 h 6622937"/>
              <a:gd name="connsiteX139" fmla="*/ 8415394 w 8636594"/>
              <a:gd name="connsiteY139" fmla="*/ 191709 h 6622937"/>
              <a:gd name="connsiteX140" fmla="*/ 8451434 w 8636594"/>
              <a:gd name="connsiteY140" fmla="*/ 158780 h 6622937"/>
              <a:gd name="connsiteX141" fmla="*/ 8487798 w 8636594"/>
              <a:gd name="connsiteY141" fmla="*/ 126233 h 6622937"/>
              <a:gd name="connsiteX142" fmla="*/ 8524489 w 8636594"/>
              <a:gd name="connsiteY142" fmla="*/ 94075 h 6622937"/>
              <a:gd name="connsiteX143" fmla="*/ 8561515 w 8636594"/>
              <a:gd name="connsiteY143" fmla="*/ 62312 h 6622937"/>
              <a:gd name="connsiteX144" fmla="*/ 8598881 w 8636594"/>
              <a:gd name="connsiteY144" fmla="*/ 30951 h 6622937"/>
              <a:gd name="connsiteX145" fmla="*/ 8636594 w 8636594"/>
              <a:gd name="connsiteY145"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12216 w 8636594"/>
              <a:gd name="connsiteY5" fmla="*/ 5587741 h 6622937"/>
              <a:gd name="connsiteX6" fmla="*/ 2490090 w 8636594"/>
              <a:gd name="connsiteY6" fmla="*/ 5591230 h 6622937"/>
              <a:gd name="connsiteX7" fmla="*/ 2561975 w 8636594"/>
              <a:gd name="connsiteY7" fmla="*/ 5533193 h 6622937"/>
              <a:gd name="connsiteX8" fmla="*/ 2066817 w 8636594"/>
              <a:gd name="connsiteY8" fmla="*/ 6622937 h 6622937"/>
              <a:gd name="connsiteX9" fmla="*/ 2126742 w 8636594"/>
              <a:gd name="connsiteY9" fmla="*/ 6612869 h 6622937"/>
              <a:gd name="connsiteX10" fmla="*/ 2185991 w 8636594"/>
              <a:gd name="connsiteY10" fmla="*/ 6602362 h 6622937"/>
              <a:gd name="connsiteX11" fmla="*/ 2244569 w 8636594"/>
              <a:gd name="connsiteY11" fmla="*/ 6591417 h 6622937"/>
              <a:gd name="connsiteX12" fmla="*/ 2302482 w 8636594"/>
              <a:gd name="connsiteY12" fmla="*/ 6580040 h 6622937"/>
              <a:gd name="connsiteX13" fmla="*/ 2359737 w 8636594"/>
              <a:gd name="connsiteY13" fmla="*/ 6568233 h 6622937"/>
              <a:gd name="connsiteX14" fmla="*/ 2416341 w 8636594"/>
              <a:gd name="connsiteY14" fmla="*/ 6555999 h 6622937"/>
              <a:gd name="connsiteX15" fmla="*/ 2472299 w 8636594"/>
              <a:gd name="connsiteY15" fmla="*/ 6543344 h 6622937"/>
              <a:gd name="connsiteX16" fmla="*/ 2527618 w 8636594"/>
              <a:gd name="connsiteY16" fmla="*/ 6530269 h 6622937"/>
              <a:gd name="connsiteX17" fmla="*/ 2582304 w 8636594"/>
              <a:gd name="connsiteY17" fmla="*/ 6516778 h 6622937"/>
              <a:gd name="connsiteX18" fmla="*/ 2636364 w 8636594"/>
              <a:gd name="connsiteY18" fmla="*/ 6502876 h 6622937"/>
              <a:gd name="connsiteX19" fmla="*/ 2689804 w 8636594"/>
              <a:gd name="connsiteY19" fmla="*/ 6488565 h 6622937"/>
              <a:gd name="connsiteX20" fmla="*/ 2742629 w 8636594"/>
              <a:gd name="connsiteY20" fmla="*/ 6473849 h 6622937"/>
              <a:gd name="connsiteX21" fmla="*/ 2794848 w 8636594"/>
              <a:gd name="connsiteY21" fmla="*/ 6458731 h 6622937"/>
              <a:gd name="connsiteX22" fmla="*/ 2846466 w 8636594"/>
              <a:gd name="connsiteY22" fmla="*/ 6443216 h 6622937"/>
              <a:gd name="connsiteX23" fmla="*/ 2897488 w 8636594"/>
              <a:gd name="connsiteY23" fmla="*/ 6427305 h 6622937"/>
              <a:gd name="connsiteX24" fmla="*/ 2947923 w 8636594"/>
              <a:gd name="connsiteY24" fmla="*/ 6411004 h 6622937"/>
              <a:gd name="connsiteX25" fmla="*/ 2997775 w 8636594"/>
              <a:gd name="connsiteY25" fmla="*/ 6394316 h 6622937"/>
              <a:gd name="connsiteX26" fmla="*/ 3047052 w 8636594"/>
              <a:gd name="connsiteY26" fmla="*/ 6377243 h 6622937"/>
              <a:gd name="connsiteX27" fmla="*/ 3095759 w 8636594"/>
              <a:gd name="connsiteY27" fmla="*/ 6359791 h 6622937"/>
              <a:gd name="connsiteX28" fmla="*/ 3143903 w 8636594"/>
              <a:gd name="connsiteY28" fmla="*/ 6341961 h 6622937"/>
              <a:gd name="connsiteX29" fmla="*/ 3191491 w 8636594"/>
              <a:gd name="connsiteY29" fmla="*/ 6323757 h 6622937"/>
              <a:gd name="connsiteX30" fmla="*/ 3238528 w 8636594"/>
              <a:gd name="connsiteY30" fmla="*/ 6305184 h 6622937"/>
              <a:gd name="connsiteX31" fmla="*/ 3285021 w 8636594"/>
              <a:gd name="connsiteY31" fmla="*/ 6286245 h 6622937"/>
              <a:gd name="connsiteX32" fmla="*/ 3330977 w 8636594"/>
              <a:gd name="connsiteY32" fmla="*/ 6266942 h 6622937"/>
              <a:gd name="connsiteX33" fmla="*/ 3376401 w 8636594"/>
              <a:gd name="connsiteY33" fmla="*/ 6247281 h 6622937"/>
              <a:gd name="connsiteX34" fmla="*/ 3421300 w 8636594"/>
              <a:gd name="connsiteY34" fmla="*/ 6227263 h 6622937"/>
              <a:gd name="connsiteX35" fmla="*/ 3465680 w 8636594"/>
              <a:gd name="connsiteY35" fmla="*/ 6206893 h 6622937"/>
              <a:gd name="connsiteX36" fmla="*/ 3509548 w 8636594"/>
              <a:gd name="connsiteY36" fmla="*/ 6186174 h 6622937"/>
              <a:gd name="connsiteX37" fmla="*/ 3552910 w 8636594"/>
              <a:gd name="connsiteY37" fmla="*/ 6165110 h 6622937"/>
              <a:gd name="connsiteX38" fmla="*/ 3595773 w 8636594"/>
              <a:gd name="connsiteY38" fmla="*/ 6143704 h 6622937"/>
              <a:gd name="connsiteX39" fmla="*/ 3638142 w 8636594"/>
              <a:gd name="connsiteY39" fmla="*/ 6121960 h 6622937"/>
              <a:gd name="connsiteX40" fmla="*/ 3680024 w 8636594"/>
              <a:gd name="connsiteY40" fmla="*/ 6099881 h 6622937"/>
              <a:gd name="connsiteX41" fmla="*/ 3721426 w 8636594"/>
              <a:gd name="connsiteY41" fmla="*/ 6077471 h 6622937"/>
              <a:gd name="connsiteX42" fmla="*/ 3762353 w 8636594"/>
              <a:gd name="connsiteY42" fmla="*/ 6054733 h 6622937"/>
              <a:gd name="connsiteX43" fmla="*/ 3802812 w 8636594"/>
              <a:gd name="connsiteY43" fmla="*/ 6031671 h 6622937"/>
              <a:gd name="connsiteX44" fmla="*/ 3842810 w 8636594"/>
              <a:gd name="connsiteY44" fmla="*/ 6008288 h 6622937"/>
              <a:gd name="connsiteX45" fmla="*/ 3882352 w 8636594"/>
              <a:gd name="connsiteY45" fmla="*/ 5984588 h 6622937"/>
              <a:gd name="connsiteX46" fmla="*/ 3921445 w 8636594"/>
              <a:gd name="connsiteY46" fmla="*/ 5960574 h 6622937"/>
              <a:gd name="connsiteX47" fmla="*/ 3960096 w 8636594"/>
              <a:gd name="connsiteY47" fmla="*/ 5936250 h 6622937"/>
              <a:gd name="connsiteX48" fmla="*/ 3998311 w 8636594"/>
              <a:gd name="connsiteY48" fmla="*/ 5911619 h 6622937"/>
              <a:gd name="connsiteX49" fmla="*/ 4036095 w 8636594"/>
              <a:gd name="connsiteY49" fmla="*/ 5886685 h 6622937"/>
              <a:gd name="connsiteX50" fmla="*/ 4073456 w 8636594"/>
              <a:gd name="connsiteY50" fmla="*/ 5861452 h 6622937"/>
              <a:gd name="connsiteX51" fmla="*/ 4110400 w 8636594"/>
              <a:gd name="connsiteY51" fmla="*/ 5835922 h 6622937"/>
              <a:gd name="connsiteX52" fmla="*/ 4146933 w 8636594"/>
              <a:gd name="connsiteY52" fmla="*/ 5810100 h 6622937"/>
              <a:gd name="connsiteX53" fmla="*/ 4183061 w 8636594"/>
              <a:gd name="connsiteY53" fmla="*/ 5783988 h 6622937"/>
              <a:gd name="connsiteX54" fmla="*/ 4218791 w 8636594"/>
              <a:gd name="connsiteY54" fmla="*/ 5757591 h 6622937"/>
              <a:gd name="connsiteX55" fmla="*/ 4254129 w 8636594"/>
              <a:gd name="connsiteY55" fmla="*/ 5730912 h 6622937"/>
              <a:gd name="connsiteX56" fmla="*/ 4289081 w 8636594"/>
              <a:gd name="connsiteY56" fmla="*/ 5703955 h 6622937"/>
              <a:gd name="connsiteX57" fmla="*/ 4323654 w 8636594"/>
              <a:gd name="connsiteY57" fmla="*/ 5676722 h 6622937"/>
              <a:gd name="connsiteX58" fmla="*/ 4357854 w 8636594"/>
              <a:gd name="connsiteY58" fmla="*/ 5649218 h 6622937"/>
              <a:gd name="connsiteX59" fmla="*/ 4391688 w 8636594"/>
              <a:gd name="connsiteY59" fmla="*/ 5621446 h 6622937"/>
              <a:gd name="connsiteX60" fmla="*/ 4425162 w 8636594"/>
              <a:gd name="connsiteY60" fmla="*/ 5593409 h 6622937"/>
              <a:gd name="connsiteX61" fmla="*/ 4458281 w 8636594"/>
              <a:gd name="connsiteY61" fmla="*/ 5565111 h 6622937"/>
              <a:gd name="connsiteX62" fmla="*/ 4491053 w 8636594"/>
              <a:gd name="connsiteY62" fmla="*/ 5536556 h 6622937"/>
              <a:gd name="connsiteX63" fmla="*/ 4523484 w 8636594"/>
              <a:gd name="connsiteY63" fmla="*/ 5507747 h 6622937"/>
              <a:gd name="connsiteX64" fmla="*/ 4555580 w 8636594"/>
              <a:gd name="connsiteY64" fmla="*/ 5478687 h 6622937"/>
              <a:gd name="connsiteX65" fmla="*/ 4587347 w 8636594"/>
              <a:gd name="connsiteY65" fmla="*/ 5449380 h 6622937"/>
              <a:gd name="connsiteX66" fmla="*/ 4618793 w 8636594"/>
              <a:gd name="connsiteY66" fmla="*/ 5419830 h 6622937"/>
              <a:gd name="connsiteX67" fmla="*/ 4649922 w 8636594"/>
              <a:gd name="connsiteY67" fmla="*/ 5390040 h 6622937"/>
              <a:gd name="connsiteX68" fmla="*/ 4680742 w 8636594"/>
              <a:gd name="connsiteY68" fmla="*/ 5360014 h 6622937"/>
              <a:gd name="connsiteX69" fmla="*/ 4711259 w 8636594"/>
              <a:gd name="connsiteY69" fmla="*/ 5329755 h 6622937"/>
              <a:gd name="connsiteX70" fmla="*/ 4741478 w 8636594"/>
              <a:gd name="connsiteY70" fmla="*/ 5299266 h 6622937"/>
              <a:gd name="connsiteX71" fmla="*/ 4771408 w 8636594"/>
              <a:gd name="connsiteY71" fmla="*/ 5268551 h 6622937"/>
              <a:gd name="connsiteX72" fmla="*/ 4801053 w 8636594"/>
              <a:gd name="connsiteY72" fmla="*/ 5237614 h 6622937"/>
              <a:gd name="connsiteX73" fmla="*/ 4830420 w 8636594"/>
              <a:gd name="connsiteY73" fmla="*/ 5206458 h 6622937"/>
              <a:gd name="connsiteX74" fmla="*/ 4859516 w 8636594"/>
              <a:gd name="connsiteY74" fmla="*/ 5175087 h 6622937"/>
              <a:gd name="connsiteX75" fmla="*/ 4888347 w 8636594"/>
              <a:gd name="connsiteY75" fmla="*/ 5143504 h 6622937"/>
              <a:gd name="connsiteX76" fmla="*/ 4916919 w 8636594"/>
              <a:gd name="connsiteY76" fmla="*/ 5111713 h 6622937"/>
              <a:gd name="connsiteX77" fmla="*/ 4945238 w 8636594"/>
              <a:gd name="connsiteY77" fmla="*/ 5079717 h 6622937"/>
              <a:gd name="connsiteX78" fmla="*/ 4973311 w 8636594"/>
              <a:gd name="connsiteY78" fmla="*/ 5047519 h 6622937"/>
              <a:gd name="connsiteX79" fmla="*/ 5001145 w 8636594"/>
              <a:gd name="connsiteY79" fmla="*/ 5015124 h 6622937"/>
              <a:gd name="connsiteX80" fmla="*/ 5028745 w 8636594"/>
              <a:gd name="connsiteY80" fmla="*/ 4982535 h 6622937"/>
              <a:gd name="connsiteX81" fmla="*/ 5056117 w 8636594"/>
              <a:gd name="connsiteY81" fmla="*/ 4949755 h 6622937"/>
              <a:gd name="connsiteX82" fmla="*/ 5083269 w 8636594"/>
              <a:gd name="connsiteY82" fmla="*/ 4916787 h 6622937"/>
              <a:gd name="connsiteX83" fmla="*/ 5110207 w 8636594"/>
              <a:gd name="connsiteY83" fmla="*/ 4883636 h 6622937"/>
              <a:gd name="connsiteX84" fmla="*/ 5136937 w 8636594"/>
              <a:gd name="connsiteY84" fmla="*/ 4850305 h 6622937"/>
              <a:gd name="connsiteX85" fmla="*/ 5163464 w 8636594"/>
              <a:gd name="connsiteY85" fmla="*/ 4816797 h 6622937"/>
              <a:gd name="connsiteX86" fmla="*/ 5215940 w 8636594"/>
              <a:gd name="connsiteY86" fmla="*/ 4749265 h 6622937"/>
              <a:gd name="connsiteX87" fmla="*/ 5267684 w 8636594"/>
              <a:gd name="connsiteY87" fmla="*/ 4681068 h 6622937"/>
              <a:gd name="connsiteX88" fmla="*/ 5318748 w 8636594"/>
              <a:gd name="connsiteY88" fmla="*/ 4612234 h 6622937"/>
              <a:gd name="connsiteX89" fmla="*/ 5369182 w 8636594"/>
              <a:gd name="connsiteY89" fmla="*/ 4542793 h 6622937"/>
              <a:gd name="connsiteX90" fmla="*/ 5419038 w 8636594"/>
              <a:gd name="connsiteY90" fmla="*/ 4472771 h 6622937"/>
              <a:gd name="connsiteX91" fmla="*/ 5468365 w 8636594"/>
              <a:gd name="connsiteY91" fmla="*/ 4402196 h 6622937"/>
              <a:gd name="connsiteX92" fmla="*/ 5517215 w 8636594"/>
              <a:gd name="connsiteY92" fmla="*/ 4331098 h 6622937"/>
              <a:gd name="connsiteX93" fmla="*/ 5565637 w 8636594"/>
              <a:gd name="connsiteY93" fmla="*/ 4259503 h 6622937"/>
              <a:gd name="connsiteX94" fmla="*/ 5613684 w 8636594"/>
              <a:gd name="connsiteY94" fmla="*/ 4187441 h 6622937"/>
              <a:gd name="connsiteX95" fmla="*/ 5685160 w 8636594"/>
              <a:gd name="connsiteY95" fmla="*/ 4078531 h 6622937"/>
              <a:gd name="connsiteX96" fmla="*/ 5756074 w 8636594"/>
              <a:gd name="connsiteY96" fmla="*/ 3968727 h 6622937"/>
              <a:gd name="connsiteX97" fmla="*/ 5873483 w 8636594"/>
              <a:gd name="connsiteY97" fmla="*/ 3783989 h 6622937"/>
              <a:gd name="connsiteX98" fmla="*/ 6203209 w 8636594"/>
              <a:gd name="connsiteY98" fmla="*/ 3258640 h 6622937"/>
              <a:gd name="connsiteX99" fmla="*/ 6299430 w 8636594"/>
              <a:gd name="connsiteY99" fmla="*/ 3107321 h 6622937"/>
              <a:gd name="connsiteX100" fmla="*/ 6372650 w 8636594"/>
              <a:gd name="connsiteY100" fmla="*/ 2993735 h 6622937"/>
              <a:gd name="connsiteX101" fmla="*/ 6453197 w 8636594"/>
              <a:gd name="connsiteY101" fmla="*/ 2869788 h 6622937"/>
              <a:gd name="connsiteX102" fmla="*/ 6564167 w 8636594"/>
              <a:gd name="connsiteY102" fmla="*/ 2696807 h 6622937"/>
              <a:gd name="connsiteX103" fmla="*/ 6976233 w 8636594"/>
              <a:gd name="connsiteY103" fmla="*/ 2045274 h 6622937"/>
              <a:gd name="connsiteX104" fmla="*/ 7086755 w 8636594"/>
              <a:gd name="connsiteY104" fmla="*/ 1872743 h 6622937"/>
              <a:gd name="connsiteX105" fmla="*/ 7170279 w 8636594"/>
              <a:gd name="connsiteY105" fmla="*/ 1744202 h 6622937"/>
              <a:gd name="connsiteX106" fmla="*/ 7226351 w 8636594"/>
              <a:gd name="connsiteY106" fmla="*/ 1659017 h 6622937"/>
              <a:gd name="connsiteX107" fmla="*/ 7282789 w 8636594"/>
              <a:gd name="connsiteY107" fmla="*/ 1574303 h 6622937"/>
              <a:gd name="connsiteX108" fmla="*/ 7339643 w 8636594"/>
              <a:gd name="connsiteY108" fmla="*/ 1490113 h 6622937"/>
              <a:gd name="connsiteX109" fmla="*/ 7396957 w 8636594"/>
              <a:gd name="connsiteY109" fmla="*/ 1406503 h 6622937"/>
              <a:gd name="connsiteX110" fmla="*/ 7454781 w 8636594"/>
              <a:gd name="connsiteY110" fmla="*/ 1323526 h 6622937"/>
              <a:gd name="connsiteX111" fmla="*/ 7513161 w 8636594"/>
              <a:gd name="connsiteY111" fmla="*/ 1241237 h 6622937"/>
              <a:gd name="connsiteX112" fmla="*/ 7572144 w 8636594"/>
              <a:gd name="connsiteY112" fmla="*/ 1159689 h 6622937"/>
              <a:gd name="connsiteX113" fmla="*/ 7601877 w 8636594"/>
              <a:gd name="connsiteY113" fmla="*/ 1119210 h 6622937"/>
              <a:gd name="connsiteX114" fmla="*/ 7631779 w 8636594"/>
              <a:gd name="connsiteY114" fmla="*/ 1078937 h 6622937"/>
              <a:gd name="connsiteX115" fmla="*/ 7661855 w 8636594"/>
              <a:gd name="connsiteY115" fmla="*/ 1038876 h 6622937"/>
              <a:gd name="connsiteX116" fmla="*/ 7692111 w 8636594"/>
              <a:gd name="connsiteY116" fmla="*/ 999035 h 6622937"/>
              <a:gd name="connsiteX117" fmla="*/ 7722554 w 8636594"/>
              <a:gd name="connsiteY117" fmla="*/ 959419 h 6622937"/>
              <a:gd name="connsiteX118" fmla="*/ 7753190 w 8636594"/>
              <a:gd name="connsiteY118" fmla="*/ 920037 h 6622937"/>
              <a:gd name="connsiteX119" fmla="*/ 7784023 w 8636594"/>
              <a:gd name="connsiteY119" fmla="*/ 880894 h 6622937"/>
              <a:gd name="connsiteX120" fmla="*/ 7815061 w 8636594"/>
              <a:gd name="connsiteY120" fmla="*/ 841997 h 6622937"/>
              <a:gd name="connsiteX121" fmla="*/ 7846308 w 8636594"/>
              <a:gd name="connsiteY121" fmla="*/ 803354 h 6622937"/>
              <a:gd name="connsiteX122" fmla="*/ 7877772 w 8636594"/>
              <a:gd name="connsiteY122" fmla="*/ 764970 h 6622937"/>
              <a:gd name="connsiteX123" fmla="*/ 7909458 w 8636594"/>
              <a:gd name="connsiteY123" fmla="*/ 726853 h 6622937"/>
              <a:gd name="connsiteX124" fmla="*/ 7941371 w 8636594"/>
              <a:gd name="connsiteY124" fmla="*/ 689010 h 6622937"/>
              <a:gd name="connsiteX125" fmla="*/ 7973518 w 8636594"/>
              <a:gd name="connsiteY125" fmla="*/ 651447 h 6622937"/>
              <a:gd name="connsiteX126" fmla="*/ 8005905 w 8636594"/>
              <a:gd name="connsiteY126" fmla="*/ 614171 h 6622937"/>
              <a:gd name="connsiteX127" fmla="*/ 8038538 w 8636594"/>
              <a:gd name="connsiteY127" fmla="*/ 577189 h 6622937"/>
              <a:gd name="connsiteX128" fmla="*/ 8071421 w 8636594"/>
              <a:gd name="connsiteY128" fmla="*/ 540507 h 6622937"/>
              <a:gd name="connsiteX129" fmla="*/ 8104563 w 8636594"/>
              <a:gd name="connsiteY129" fmla="*/ 504132 h 6622937"/>
              <a:gd name="connsiteX130" fmla="*/ 8137967 w 8636594"/>
              <a:gd name="connsiteY130" fmla="*/ 468072 h 6622937"/>
              <a:gd name="connsiteX131" fmla="*/ 8171641 w 8636594"/>
              <a:gd name="connsiteY131" fmla="*/ 432332 h 6622937"/>
              <a:gd name="connsiteX132" fmla="*/ 8205590 w 8636594"/>
              <a:gd name="connsiteY132" fmla="*/ 396920 h 6622937"/>
              <a:gd name="connsiteX133" fmla="*/ 8239820 w 8636594"/>
              <a:gd name="connsiteY133" fmla="*/ 361843 h 6622937"/>
              <a:gd name="connsiteX134" fmla="*/ 8274337 w 8636594"/>
              <a:gd name="connsiteY134" fmla="*/ 327107 h 6622937"/>
              <a:gd name="connsiteX135" fmla="*/ 8309147 w 8636594"/>
              <a:gd name="connsiteY135" fmla="*/ 292718 h 6622937"/>
              <a:gd name="connsiteX136" fmla="*/ 8344256 w 8636594"/>
              <a:gd name="connsiteY136" fmla="*/ 258685 h 6622937"/>
              <a:gd name="connsiteX137" fmla="*/ 8379669 w 8636594"/>
              <a:gd name="connsiteY137" fmla="*/ 225013 h 6622937"/>
              <a:gd name="connsiteX138" fmla="*/ 8415394 w 8636594"/>
              <a:gd name="connsiteY138" fmla="*/ 191709 h 6622937"/>
              <a:gd name="connsiteX139" fmla="*/ 8451434 w 8636594"/>
              <a:gd name="connsiteY139" fmla="*/ 158780 h 6622937"/>
              <a:gd name="connsiteX140" fmla="*/ 8487798 w 8636594"/>
              <a:gd name="connsiteY140" fmla="*/ 126233 h 6622937"/>
              <a:gd name="connsiteX141" fmla="*/ 8524489 w 8636594"/>
              <a:gd name="connsiteY141" fmla="*/ 94075 h 6622937"/>
              <a:gd name="connsiteX142" fmla="*/ 8561515 w 8636594"/>
              <a:gd name="connsiteY142" fmla="*/ 62312 h 6622937"/>
              <a:gd name="connsiteX143" fmla="*/ 8598881 w 8636594"/>
              <a:gd name="connsiteY143" fmla="*/ 30951 h 6622937"/>
              <a:gd name="connsiteX144" fmla="*/ 8636594 w 8636594"/>
              <a:gd name="connsiteY144"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90090 w 8636594"/>
              <a:gd name="connsiteY5" fmla="*/ 5591230 h 6622937"/>
              <a:gd name="connsiteX6" fmla="*/ 2561975 w 8636594"/>
              <a:gd name="connsiteY6" fmla="*/ 5533193 h 6622937"/>
              <a:gd name="connsiteX7" fmla="*/ 2066817 w 8636594"/>
              <a:gd name="connsiteY7" fmla="*/ 6622937 h 6622937"/>
              <a:gd name="connsiteX8" fmla="*/ 2126742 w 8636594"/>
              <a:gd name="connsiteY8" fmla="*/ 6612869 h 6622937"/>
              <a:gd name="connsiteX9" fmla="*/ 2185991 w 8636594"/>
              <a:gd name="connsiteY9" fmla="*/ 6602362 h 6622937"/>
              <a:gd name="connsiteX10" fmla="*/ 2244569 w 8636594"/>
              <a:gd name="connsiteY10" fmla="*/ 6591417 h 6622937"/>
              <a:gd name="connsiteX11" fmla="*/ 2302482 w 8636594"/>
              <a:gd name="connsiteY11" fmla="*/ 6580040 h 6622937"/>
              <a:gd name="connsiteX12" fmla="*/ 2359737 w 8636594"/>
              <a:gd name="connsiteY12" fmla="*/ 6568233 h 6622937"/>
              <a:gd name="connsiteX13" fmla="*/ 2416341 w 8636594"/>
              <a:gd name="connsiteY13" fmla="*/ 6555999 h 6622937"/>
              <a:gd name="connsiteX14" fmla="*/ 2472299 w 8636594"/>
              <a:gd name="connsiteY14" fmla="*/ 6543344 h 6622937"/>
              <a:gd name="connsiteX15" fmla="*/ 2527618 w 8636594"/>
              <a:gd name="connsiteY15" fmla="*/ 6530269 h 6622937"/>
              <a:gd name="connsiteX16" fmla="*/ 2582304 w 8636594"/>
              <a:gd name="connsiteY16" fmla="*/ 6516778 h 6622937"/>
              <a:gd name="connsiteX17" fmla="*/ 2636364 w 8636594"/>
              <a:gd name="connsiteY17" fmla="*/ 6502876 h 6622937"/>
              <a:gd name="connsiteX18" fmla="*/ 2689804 w 8636594"/>
              <a:gd name="connsiteY18" fmla="*/ 6488565 h 6622937"/>
              <a:gd name="connsiteX19" fmla="*/ 2742629 w 8636594"/>
              <a:gd name="connsiteY19" fmla="*/ 6473849 h 6622937"/>
              <a:gd name="connsiteX20" fmla="*/ 2794848 w 8636594"/>
              <a:gd name="connsiteY20" fmla="*/ 6458731 h 6622937"/>
              <a:gd name="connsiteX21" fmla="*/ 2846466 w 8636594"/>
              <a:gd name="connsiteY21" fmla="*/ 6443216 h 6622937"/>
              <a:gd name="connsiteX22" fmla="*/ 2897488 w 8636594"/>
              <a:gd name="connsiteY22" fmla="*/ 6427305 h 6622937"/>
              <a:gd name="connsiteX23" fmla="*/ 2947923 w 8636594"/>
              <a:gd name="connsiteY23" fmla="*/ 6411004 h 6622937"/>
              <a:gd name="connsiteX24" fmla="*/ 2997775 w 8636594"/>
              <a:gd name="connsiteY24" fmla="*/ 6394316 h 6622937"/>
              <a:gd name="connsiteX25" fmla="*/ 3047052 w 8636594"/>
              <a:gd name="connsiteY25" fmla="*/ 6377243 h 6622937"/>
              <a:gd name="connsiteX26" fmla="*/ 3095759 w 8636594"/>
              <a:gd name="connsiteY26" fmla="*/ 6359791 h 6622937"/>
              <a:gd name="connsiteX27" fmla="*/ 3143903 w 8636594"/>
              <a:gd name="connsiteY27" fmla="*/ 6341961 h 6622937"/>
              <a:gd name="connsiteX28" fmla="*/ 3191491 w 8636594"/>
              <a:gd name="connsiteY28" fmla="*/ 6323757 h 6622937"/>
              <a:gd name="connsiteX29" fmla="*/ 3238528 w 8636594"/>
              <a:gd name="connsiteY29" fmla="*/ 6305184 h 6622937"/>
              <a:gd name="connsiteX30" fmla="*/ 3285021 w 8636594"/>
              <a:gd name="connsiteY30" fmla="*/ 6286245 h 6622937"/>
              <a:gd name="connsiteX31" fmla="*/ 3330977 w 8636594"/>
              <a:gd name="connsiteY31" fmla="*/ 6266942 h 6622937"/>
              <a:gd name="connsiteX32" fmla="*/ 3376401 w 8636594"/>
              <a:gd name="connsiteY32" fmla="*/ 6247281 h 6622937"/>
              <a:gd name="connsiteX33" fmla="*/ 3421300 w 8636594"/>
              <a:gd name="connsiteY33" fmla="*/ 6227263 h 6622937"/>
              <a:gd name="connsiteX34" fmla="*/ 3465680 w 8636594"/>
              <a:gd name="connsiteY34" fmla="*/ 6206893 h 6622937"/>
              <a:gd name="connsiteX35" fmla="*/ 3509548 w 8636594"/>
              <a:gd name="connsiteY35" fmla="*/ 6186174 h 6622937"/>
              <a:gd name="connsiteX36" fmla="*/ 3552910 w 8636594"/>
              <a:gd name="connsiteY36" fmla="*/ 6165110 h 6622937"/>
              <a:gd name="connsiteX37" fmla="*/ 3595773 w 8636594"/>
              <a:gd name="connsiteY37" fmla="*/ 6143704 h 6622937"/>
              <a:gd name="connsiteX38" fmla="*/ 3638142 w 8636594"/>
              <a:gd name="connsiteY38" fmla="*/ 6121960 h 6622937"/>
              <a:gd name="connsiteX39" fmla="*/ 3680024 w 8636594"/>
              <a:gd name="connsiteY39" fmla="*/ 6099881 h 6622937"/>
              <a:gd name="connsiteX40" fmla="*/ 3721426 w 8636594"/>
              <a:gd name="connsiteY40" fmla="*/ 6077471 h 6622937"/>
              <a:gd name="connsiteX41" fmla="*/ 3762353 w 8636594"/>
              <a:gd name="connsiteY41" fmla="*/ 6054733 h 6622937"/>
              <a:gd name="connsiteX42" fmla="*/ 3802812 w 8636594"/>
              <a:gd name="connsiteY42" fmla="*/ 6031671 h 6622937"/>
              <a:gd name="connsiteX43" fmla="*/ 3842810 w 8636594"/>
              <a:gd name="connsiteY43" fmla="*/ 6008288 h 6622937"/>
              <a:gd name="connsiteX44" fmla="*/ 3882352 w 8636594"/>
              <a:gd name="connsiteY44" fmla="*/ 5984588 h 6622937"/>
              <a:gd name="connsiteX45" fmla="*/ 3921445 w 8636594"/>
              <a:gd name="connsiteY45" fmla="*/ 5960574 h 6622937"/>
              <a:gd name="connsiteX46" fmla="*/ 3960096 w 8636594"/>
              <a:gd name="connsiteY46" fmla="*/ 5936250 h 6622937"/>
              <a:gd name="connsiteX47" fmla="*/ 3998311 w 8636594"/>
              <a:gd name="connsiteY47" fmla="*/ 5911619 h 6622937"/>
              <a:gd name="connsiteX48" fmla="*/ 4036095 w 8636594"/>
              <a:gd name="connsiteY48" fmla="*/ 5886685 h 6622937"/>
              <a:gd name="connsiteX49" fmla="*/ 4073456 w 8636594"/>
              <a:gd name="connsiteY49" fmla="*/ 5861452 h 6622937"/>
              <a:gd name="connsiteX50" fmla="*/ 4110400 w 8636594"/>
              <a:gd name="connsiteY50" fmla="*/ 5835922 h 6622937"/>
              <a:gd name="connsiteX51" fmla="*/ 4146933 w 8636594"/>
              <a:gd name="connsiteY51" fmla="*/ 5810100 h 6622937"/>
              <a:gd name="connsiteX52" fmla="*/ 4183061 w 8636594"/>
              <a:gd name="connsiteY52" fmla="*/ 5783988 h 6622937"/>
              <a:gd name="connsiteX53" fmla="*/ 4218791 w 8636594"/>
              <a:gd name="connsiteY53" fmla="*/ 5757591 h 6622937"/>
              <a:gd name="connsiteX54" fmla="*/ 4254129 w 8636594"/>
              <a:gd name="connsiteY54" fmla="*/ 5730912 h 6622937"/>
              <a:gd name="connsiteX55" fmla="*/ 4289081 w 8636594"/>
              <a:gd name="connsiteY55" fmla="*/ 5703955 h 6622937"/>
              <a:gd name="connsiteX56" fmla="*/ 4323654 w 8636594"/>
              <a:gd name="connsiteY56" fmla="*/ 5676722 h 6622937"/>
              <a:gd name="connsiteX57" fmla="*/ 4357854 w 8636594"/>
              <a:gd name="connsiteY57" fmla="*/ 5649218 h 6622937"/>
              <a:gd name="connsiteX58" fmla="*/ 4391688 w 8636594"/>
              <a:gd name="connsiteY58" fmla="*/ 5621446 h 6622937"/>
              <a:gd name="connsiteX59" fmla="*/ 4425162 w 8636594"/>
              <a:gd name="connsiteY59" fmla="*/ 5593409 h 6622937"/>
              <a:gd name="connsiteX60" fmla="*/ 4458281 w 8636594"/>
              <a:gd name="connsiteY60" fmla="*/ 5565111 h 6622937"/>
              <a:gd name="connsiteX61" fmla="*/ 4491053 w 8636594"/>
              <a:gd name="connsiteY61" fmla="*/ 5536556 h 6622937"/>
              <a:gd name="connsiteX62" fmla="*/ 4523484 w 8636594"/>
              <a:gd name="connsiteY62" fmla="*/ 5507747 h 6622937"/>
              <a:gd name="connsiteX63" fmla="*/ 4555580 w 8636594"/>
              <a:gd name="connsiteY63" fmla="*/ 5478687 h 6622937"/>
              <a:gd name="connsiteX64" fmla="*/ 4587347 w 8636594"/>
              <a:gd name="connsiteY64" fmla="*/ 5449380 h 6622937"/>
              <a:gd name="connsiteX65" fmla="*/ 4618793 w 8636594"/>
              <a:gd name="connsiteY65" fmla="*/ 5419830 h 6622937"/>
              <a:gd name="connsiteX66" fmla="*/ 4649922 w 8636594"/>
              <a:gd name="connsiteY66" fmla="*/ 5390040 h 6622937"/>
              <a:gd name="connsiteX67" fmla="*/ 4680742 w 8636594"/>
              <a:gd name="connsiteY67" fmla="*/ 5360014 h 6622937"/>
              <a:gd name="connsiteX68" fmla="*/ 4711259 w 8636594"/>
              <a:gd name="connsiteY68" fmla="*/ 5329755 h 6622937"/>
              <a:gd name="connsiteX69" fmla="*/ 4741478 w 8636594"/>
              <a:gd name="connsiteY69" fmla="*/ 5299266 h 6622937"/>
              <a:gd name="connsiteX70" fmla="*/ 4771408 w 8636594"/>
              <a:gd name="connsiteY70" fmla="*/ 5268551 h 6622937"/>
              <a:gd name="connsiteX71" fmla="*/ 4801053 w 8636594"/>
              <a:gd name="connsiteY71" fmla="*/ 5237614 h 6622937"/>
              <a:gd name="connsiteX72" fmla="*/ 4830420 w 8636594"/>
              <a:gd name="connsiteY72" fmla="*/ 5206458 h 6622937"/>
              <a:gd name="connsiteX73" fmla="*/ 4859516 w 8636594"/>
              <a:gd name="connsiteY73" fmla="*/ 5175087 h 6622937"/>
              <a:gd name="connsiteX74" fmla="*/ 4888347 w 8636594"/>
              <a:gd name="connsiteY74" fmla="*/ 5143504 h 6622937"/>
              <a:gd name="connsiteX75" fmla="*/ 4916919 w 8636594"/>
              <a:gd name="connsiteY75" fmla="*/ 5111713 h 6622937"/>
              <a:gd name="connsiteX76" fmla="*/ 4945238 w 8636594"/>
              <a:gd name="connsiteY76" fmla="*/ 5079717 h 6622937"/>
              <a:gd name="connsiteX77" fmla="*/ 4973311 w 8636594"/>
              <a:gd name="connsiteY77" fmla="*/ 5047519 h 6622937"/>
              <a:gd name="connsiteX78" fmla="*/ 5001145 w 8636594"/>
              <a:gd name="connsiteY78" fmla="*/ 5015124 h 6622937"/>
              <a:gd name="connsiteX79" fmla="*/ 5028745 w 8636594"/>
              <a:gd name="connsiteY79" fmla="*/ 4982535 h 6622937"/>
              <a:gd name="connsiteX80" fmla="*/ 5056117 w 8636594"/>
              <a:gd name="connsiteY80" fmla="*/ 4949755 h 6622937"/>
              <a:gd name="connsiteX81" fmla="*/ 5083269 w 8636594"/>
              <a:gd name="connsiteY81" fmla="*/ 4916787 h 6622937"/>
              <a:gd name="connsiteX82" fmla="*/ 5110207 w 8636594"/>
              <a:gd name="connsiteY82" fmla="*/ 4883636 h 6622937"/>
              <a:gd name="connsiteX83" fmla="*/ 5136937 w 8636594"/>
              <a:gd name="connsiteY83" fmla="*/ 4850305 h 6622937"/>
              <a:gd name="connsiteX84" fmla="*/ 5163464 w 8636594"/>
              <a:gd name="connsiteY84" fmla="*/ 4816797 h 6622937"/>
              <a:gd name="connsiteX85" fmla="*/ 5215940 w 8636594"/>
              <a:gd name="connsiteY85" fmla="*/ 4749265 h 6622937"/>
              <a:gd name="connsiteX86" fmla="*/ 5267684 w 8636594"/>
              <a:gd name="connsiteY86" fmla="*/ 4681068 h 6622937"/>
              <a:gd name="connsiteX87" fmla="*/ 5318748 w 8636594"/>
              <a:gd name="connsiteY87" fmla="*/ 4612234 h 6622937"/>
              <a:gd name="connsiteX88" fmla="*/ 5369182 w 8636594"/>
              <a:gd name="connsiteY88" fmla="*/ 4542793 h 6622937"/>
              <a:gd name="connsiteX89" fmla="*/ 5419038 w 8636594"/>
              <a:gd name="connsiteY89" fmla="*/ 4472771 h 6622937"/>
              <a:gd name="connsiteX90" fmla="*/ 5468365 w 8636594"/>
              <a:gd name="connsiteY90" fmla="*/ 4402196 h 6622937"/>
              <a:gd name="connsiteX91" fmla="*/ 5517215 w 8636594"/>
              <a:gd name="connsiteY91" fmla="*/ 4331098 h 6622937"/>
              <a:gd name="connsiteX92" fmla="*/ 5565637 w 8636594"/>
              <a:gd name="connsiteY92" fmla="*/ 4259503 h 6622937"/>
              <a:gd name="connsiteX93" fmla="*/ 5613684 w 8636594"/>
              <a:gd name="connsiteY93" fmla="*/ 4187441 h 6622937"/>
              <a:gd name="connsiteX94" fmla="*/ 5685160 w 8636594"/>
              <a:gd name="connsiteY94" fmla="*/ 4078531 h 6622937"/>
              <a:gd name="connsiteX95" fmla="*/ 5756074 w 8636594"/>
              <a:gd name="connsiteY95" fmla="*/ 3968727 h 6622937"/>
              <a:gd name="connsiteX96" fmla="*/ 5873483 w 8636594"/>
              <a:gd name="connsiteY96" fmla="*/ 3783989 h 6622937"/>
              <a:gd name="connsiteX97" fmla="*/ 6203209 w 8636594"/>
              <a:gd name="connsiteY97" fmla="*/ 3258640 h 6622937"/>
              <a:gd name="connsiteX98" fmla="*/ 6299430 w 8636594"/>
              <a:gd name="connsiteY98" fmla="*/ 3107321 h 6622937"/>
              <a:gd name="connsiteX99" fmla="*/ 6372650 w 8636594"/>
              <a:gd name="connsiteY99" fmla="*/ 2993735 h 6622937"/>
              <a:gd name="connsiteX100" fmla="*/ 6453197 w 8636594"/>
              <a:gd name="connsiteY100" fmla="*/ 2869788 h 6622937"/>
              <a:gd name="connsiteX101" fmla="*/ 6564167 w 8636594"/>
              <a:gd name="connsiteY101" fmla="*/ 2696807 h 6622937"/>
              <a:gd name="connsiteX102" fmla="*/ 6976233 w 8636594"/>
              <a:gd name="connsiteY102" fmla="*/ 2045274 h 6622937"/>
              <a:gd name="connsiteX103" fmla="*/ 7086755 w 8636594"/>
              <a:gd name="connsiteY103" fmla="*/ 1872743 h 6622937"/>
              <a:gd name="connsiteX104" fmla="*/ 7170279 w 8636594"/>
              <a:gd name="connsiteY104" fmla="*/ 1744202 h 6622937"/>
              <a:gd name="connsiteX105" fmla="*/ 7226351 w 8636594"/>
              <a:gd name="connsiteY105" fmla="*/ 1659017 h 6622937"/>
              <a:gd name="connsiteX106" fmla="*/ 7282789 w 8636594"/>
              <a:gd name="connsiteY106" fmla="*/ 1574303 h 6622937"/>
              <a:gd name="connsiteX107" fmla="*/ 7339643 w 8636594"/>
              <a:gd name="connsiteY107" fmla="*/ 1490113 h 6622937"/>
              <a:gd name="connsiteX108" fmla="*/ 7396957 w 8636594"/>
              <a:gd name="connsiteY108" fmla="*/ 1406503 h 6622937"/>
              <a:gd name="connsiteX109" fmla="*/ 7454781 w 8636594"/>
              <a:gd name="connsiteY109" fmla="*/ 1323526 h 6622937"/>
              <a:gd name="connsiteX110" fmla="*/ 7513161 w 8636594"/>
              <a:gd name="connsiteY110" fmla="*/ 1241237 h 6622937"/>
              <a:gd name="connsiteX111" fmla="*/ 7572144 w 8636594"/>
              <a:gd name="connsiteY111" fmla="*/ 1159689 h 6622937"/>
              <a:gd name="connsiteX112" fmla="*/ 7601877 w 8636594"/>
              <a:gd name="connsiteY112" fmla="*/ 1119210 h 6622937"/>
              <a:gd name="connsiteX113" fmla="*/ 7631779 w 8636594"/>
              <a:gd name="connsiteY113" fmla="*/ 1078937 h 6622937"/>
              <a:gd name="connsiteX114" fmla="*/ 7661855 w 8636594"/>
              <a:gd name="connsiteY114" fmla="*/ 1038876 h 6622937"/>
              <a:gd name="connsiteX115" fmla="*/ 7692111 w 8636594"/>
              <a:gd name="connsiteY115" fmla="*/ 999035 h 6622937"/>
              <a:gd name="connsiteX116" fmla="*/ 7722554 w 8636594"/>
              <a:gd name="connsiteY116" fmla="*/ 959419 h 6622937"/>
              <a:gd name="connsiteX117" fmla="*/ 7753190 w 8636594"/>
              <a:gd name="connsiteY117" fmla="*/ 920037 h 6622937"/>
              <a:gd name="connsiteX118" fmla="*/ 7784023 w 8636594"/>
              <a:gd name="connsiteY118" fmla="*/ 880894 h 6622937"/>
              <a:gd name="connsiteX119" fmla="*/ 7815061 w 8636594"/>
              <a:gd name="connsiteY119" fmla="*/ 841997 h 6622937"/>
              <a:gd name="connsiteX120" fmla="*/ 7846308 w 8636594"/>
              <a:gd name="connsiteY120" fmla="*/ 803354 h 6622937"/>
              <a:gd name="connsiteX121" fmla="*/ 7877772 w 8636594"/>
              <a:gd name="connsiteY121" fmla="*/ 764970 h 6622937"/>
              <a:gd name="connsiteX122" fmla="*/ 7909458 w 8636594"/>
              <a:gd name="connsiteY122" fmla="*/ 726853 h 6622937"/>
              <a:gd name="connsiteX123" fmla="*/ 7941371 w 8636594"/>
              <a:gd name="connsiteY123" fmla="*/ 689010 h 6622937"/>
              <a:gd name="connsiteX124" fmla="*/ 7973518 w 8636594"/>
              <a:gd name="connsiteY124" fmla="*/ 651447 h 6622937"/>
              <a:gd name="connsiteX125" fmla="*/ 8005905 w 8636594"/>
              <a:gd name="connsiteY125" fmla="*/ 614171 h 6622937"/>
              <a:gd name="connsiteX126" fmla="*/ 8038538 w 8636594"/>
              <a:gd name="connsiteY126" fmla="*/ 577189 h 6622937"/>
              <a:gd name="connsiteX127" fmla="*/ 8071421 w 8636594"/>
              <a:gd name="connsiteY127" fmla="*/ 540507 h 6622937"/>
              <a:gd name="connsiteX128" fmla="*/ 8104563 w 8636594"/>
              <a:gd name="connsiteY128" fmla="*/ 504132 h 6622937"/>
              <a:gd name="connsiteX129" fmla="*/ 8137967 w 8636594"/>
              <a:gd name="connsiteY129" fmla="*/ 468072 h 6622937"/>
              <a:gd name="connsiteX130" fmla="*/ 8171641 w 8636594"/>
              <a:gd name="connsiteY130" fmla="*/ 432332 h 6622937"/>
              <a:gd name="connsiteX131" fmla="*/ 8205590 w 8636594"/>
              <a:gd name="connsiteY131" fmla="*/ 396920 h 6622937"/>
              <a:gd name="connsiteX132" fmla="*/ 8239820 w 8636594"/>
              <a:gd name="connsiteY132" fmla="*/ 361843 h 6622937"/>
              <a:gd name="connsiteX133" fmla="*/ 8274337 w 8636594"/>
              <a:gd name="connsiteY133" fmla="*/ 327107 h 6622937"/>
              <a:gd name="connsiteX134" fmla="*/ 8309147 w 8636594"/>
              <a:gd name="connsiteY134" fmla="*/ 292718 h 6622937"/>
              <a:gd name="connsiteX135" fmla="*/ 8344256 w 8636594"/>
              <a:gd name="connsiteY135" fmla="*/ 258685 h 6622937"/>
              <a:gd name="connsiteX136" fmla="*/ 8379669 w 8636594"/>
              <a:gd name="connsiteY136" fmla="*/ 225013 h 6622937"/>
              <a:gd name="connsiteX137" fmla="*/ 8415394 w 8636594"/>
              <a:gd name="connsiteY137" fmla="*/ 191709 h 6622937"/>
              <a:gd name="connsiteX138" fmla="*/ 8451434 w 8636594"/>
              <a:gd name="connsiteY138" fmla="*/ 158780 h 6622937"/>
              <a:gd name="connsiteX139" fmla="*/ 8487798 w 8636594"/>
              <a:gd name="connsiteY139" fmla="*/ 126233 h 6622937"/>
              <a:gd name="connsiteX140" fmla="*/ 8524489 w 8636594"/>
              <a:gd name="connsiteY140" fmla="*/ 94075 h 6622937"/>
              <a:gd name="connsiteX141" fmla="*/ 8561515 w 8636594"/>
              <a:gd name="connsiteY141" fmla="*/ 62312 h 6622937"/>
              <a:gd name="connsiteX142" fmla="*/ 8598881 w 8636594"/>
              <a:gd name="connsiteY142" fmla="*/ 30951 h 6622937"/>
              <a:gd name="connsiteX143" fmla="*/ 8636594 w 8636594"/>
              <a:gd name="connsiteY143"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561975 w 8636594"/>
              <a:gd name="connsiteY5" fmla="*/ 5533193 h 6622937"/>
              <a:gd name="connsiteX6" fmla="*/ 2066817 w 8636594"/>
              <a:gd name="connsiteY6" fmla="*/ 6622937 h 6622937"/>
              <a:gd name="connsiteX7" fmla="*/ 2126742 w 8636594"/>
              <a:gd name="connsiteY7" fmla="*/ 6612869 h 6622937"/>
              <a:gd name="connsiteX8" fmla="*/ 2185991 w 8636594"/>
              <a:gd name="connsiteY8" fmla="*/ 6602362 h 6622937"/>
              <a:gd name="connsiteX9" fmla="*/ 2244569 w 8636594"/>
              <a:gd name="connsiteY9" fmla="*/ 6591417 h 6622937"/>
              <a:gd name="connsiteX10" fmla="*/ 2302482 w 8636594"/>
              <a:gd name="connsiteY10" fmla="*/ 6580040 h 6622937"/>
              <a:gd name="connsiteX11" fmla="*/ 2359737 w 8636594"/>
              <a:gd name="connsiteY11" fmla="*/ 6568233 h 6622937"/>
              <a:gd name="connsiteX12" fmla="*/ 2416341 w 8636594"/>
              <a:gd name="connsiteY12" fmla="*/ 6555999 h 6622937"/>
              <a:gd name="connsiteX13" fmla="*/ 2472299 w 8636594"/>
              <a:gd name="connsiteY13" fmla="*/ 6543344 h 6622937"/>
              <a:gd name="connsiteX14" fmla="*/ 2527618 w 8636594"/>
              <a:gd name="connsiteY14" fmla="*/ 6530269 h 6622937"/>
              <a:gd name="connsiteX15" fmla="*/ 2582304 w 8636594"/>
              <a:gd name="connsiteY15" fmla="*/ 6516778 h 6622937"/>
              <a:gd name="connsiteX16" fmla="*/ 2636364 w 8636594"/>
              <a:gd name="connsiteY16" fmla="*/ 6502876 h 6622937"/>
              <a:gd name="connsiteX17" fmla="*/ 2689804 w 8636594"/>
              <a:gd name="connsiteY17" fmla="*/ 6488565 h 6622937"/>
              <a:gd name="connsiteX18" fmla="*/ 2742629 w 8636594"/>
              <a:gd name="connsiteY18" fmla="*/ 6473849 h 6622937"/>
              <a:gd name="connsiteX19" fmla="*/ 2794848 w 8636594"/>
              <a:gd name="connsiteY19" fmla="*/ 6458731 h 6622937"/>
              <a:gd name="connsiteX20" fmla="*/ 2846466 w 8636594"/>
              <a:gd name="connsiteY20" fmla="*/ 6443216 h 6622937"/>
              <a:gd name="connsiteX21" fmla="*/ 2897488 w 8636594"/>
              <a:gd name="connsiteY21" fmla="*/ 6427305 h 6622937"/>
              <a:gd name="connsiteX22" fmla="*/ 2947923 w 8636594"/>
              <a:gd name="connsiteY22" fmla="*/ 6411004 h 6622937"/>
              <a:gd name="connsiteX23" fmla="*/ 2997775 w 8636594"/>
              <a:gd name="connsiteY23" fmla="*/ 6394316 h 6622937"/>
              <a:gd name="connsiteX24" fmla="*/ 3047052 w 8636594"/>
              <a:gd name="connsiteY24" fmla="*/ 6377243 h 6622937"/>
              <a:gd name="connsiteX25" fmla="*/ 3095759 w 8636594"/>
              <a:gd name="connsiteY25" fmla="*/ 6359791 h 6622937"/>
              <a:gd name="connsiteX26" fmla="*/ 3143903 w 8636594"/>
              <a:gd name="connsiteY26" fmla="*/ 6341961 h 6622937"/>
              <a:gd name="connsiteX27" fmla="*/ 3191491 w 8636594"/>
              <a:gd name="connsiteY27" fmla="*/ 6323757 h 6622937"/>
              <a:gd name="connsiteX28" fmla="*/ 3238528 w 8636594"/>
              <a:gd name="connsiteY28" fmla="*/ 6305184 h 6622937"/>
              <a:gd name="connsiteX29" fmla="*/ 3285021 w 8636594"/>
              <a:gd name="connsiteY29" fmla="*/ 6286245 h 6622937"/>
              <a:gd name="connsiteX30" fmla="*/ 3330977 w 8636594"/>
              <a:gd name="connsiteY30" fmla="*/ 6266942 h 6622937"/>
              <a:gd name="connsiteX31" fmla="*/ 3376401 w 8636594"/>
              <a:gd name="connsiteY31" fmla="*/ 6247281 h 6622937"/>
              <a:gd name="connsiteX32" fmla="*/ 3421300 w 8636594"/>
              <a:gd name="connsiteY32" fmla="*/ 6227263 h 6622937"/>
              <a:gd name="connsiteX33" fmla="*/ 3465680 w 8636594"/>
              <a:gd name="connsiteY33" fmla="*/ 6206893 h 6622937"/>
              <a:gd name="connsiteX34" fmla="*/ 3509548 w 8636594"/>
              <a:gd name="connsiteY34" fmla="*/ 6186174 h 6622937"/>
              <a:gd name="connsiteX35" fmla="*/ 3552910 w 8636594"/>
              <a:gd name="connsiteY35" fmla="*/ 6165110 h 6622937"/>
              <a:gd name="connsiteX36" fmla="*/ 3595773 w 8636594"/>
              <a:gd name="connsiteY36" fmla="*/ 6143704 h 6622937"/>
              <a:gd name="connsiteX37" fmla="*/ 3638142 w 8636594"/>
              <a:gd name="connsiteY37" fmla="*/ 6121960 h 6622937"/>
              <a:gd name="connsiteX38" fmla="*/ 3680024 w 8636594"/>
              <a:gd name="connsiteY38" fmla="*/ 6099881 h 6622937"/>
              <a:gd name="connsiteX39" fmla="*/ 3721426 w 8636594"/>
              <a:gd name="connsiteY39" fmla="*/ 6077471 h 6622937"/>
              <a:gd name="connsiteX40" fmla="*/ 3762353 w 8636594"/>
              <a:gd name="connsiteY40" fmla="*/ 6054733 h 6622937"/>
              <a:gd name="connsiteX41" fmla="*/ 3802812 w 8636594"/>
              <a:gd name="connsiteY41" fmla="*/ 6031671 h 6622937"/>
              <a:gd name="connsiteX42" fmla="*/ 3842810 w 8636594"/>
              <a:gd name="connsiteY42" fmla="*/ 6008288 h 6622937"/>
              <a:gd name="connsiteX43" fmla="*/ 3882352 w 8636594"/>
              <a:gd name="connsiteY43" fmla="*/ 5984588 h 6622937"/>
              <a:gd name="connsiteX44" fmla="*/ 3921445 w 8636594"/>
              <a:gd name="connsiteY44" fmla="*/ 5960574 h 6622937"/>
              <a:gd name="connsiteX45" fmla="*/ 3960096 w 8636594"/>
              <a:gd name="connsiteY45" fmla="*/ 5936250 h 6622937"/>
              <a:gd name="connsiteX46" fmla="*/ 3998311 w 8636594"/>
              <a:gd name="connsiteY46" fmla="*/ 5911619 h 6622937"/>
              <a:gd name="connsiteX47" fmla="*/ 4036095 w 8636594"/>
              <a:gd name="connsiteY47" fmla="*/ 5886685 h 6622937"/>
              <a:gd name="connsiteX48" fmla="*/ 4073456 w 8636594"/>
              <a:gd name="connsiteY48" fmla="*/ 5861452 h 6622937"/>
              <a:gd name="connsiteX49" fmla="*/ 4110400 w 8636594"/>
              <a:gd name="connsiteY49" fmla="*/ 5835922 h 6622937"/>
              <a:gd name="connsiteX50" fmla="*/ 4146933 w 8636594"/>
              <a:gd name="connsiteY50" fmla="*/ 5810100 h 6622937"/>
              <a:gd name="connsiteX51" fmla="*/ 4183061 w 8636594"/>
              <a:gd name="connsiteY51" fmla="*/ 5783988 h 6622937"/>
              <a:gd name="connsiteX52" fmla="*/ 4218791 w 8636594"/>
              <a:gd name="connsiteY52" fmla="*/ 5757591 h 6622937"/>
              <a:gd name="connsiteX53" fmla="*/ 4254129 w 8636594"/>
              <a:gd name="connsiteY53" fmla="*/ 5730912 h 6622937"/>
              <a:gd name="connsiteX54" fmla="*/ 4289081 w 8636594"/>
              <a:gd name="connsiteY54" fmla="*/ 5703955 h 6622937"/>
              <a:gd name="connsiteX55" fmla="*/ 4323654 w 8636594"/>
              <a:gd name="connsiteY55" fmla="*/ 5676722 h 6622937"/>
              <a:gd name="connsiteX56" fmla="*/ 4357854 w 8636594"/>
              <a:gd name="connsiteY56" fmla="*/ 5649218 h 6622937"/>
              <a:gd name="connsiteX57" fmla="*/ 4391688 w 8636594"/>
              <a:gd name="connsiteY57" fmla="*/ 5621446 h 6622937"/>
              <a:gd name="connsiteX58" fmla="*/ 4425162 w 8636594"/>
              <a:gd name="connsiteY58" fmla="*/ 5593409 h 6622937"/>
              <a:gd name="connsiteX59" fmla="*/ 4458281 w 8636594"/>
              <a:gd name="connsiteY59" fmla="*/ 5565111 h 6622937"/>
              <a:gd name="connsiteX60" fmla="*/ 4491053 w 8636594"/>
              <a:gd name="connsiteY60" fmla="*/ 5536556 h 6622937"/>
              <a:gd name="connsiteX61" fmla="*/ 4523484 w 8636594"/>
              <a:gd name="connsiteY61" fmla="*/ 5507747 h 6622937"/>
              <a:gd name="connsiteX62" fmla="*/ 4555580 w 8636594"/>
              <a:gd name="connsiteY62" fmla="*/ 5478687 h 6622937"/>
              <a:gd name="connsiteX63" fmla="*/ 4587347 w 8636594"/>
              <a:gd name="connsiteY63" fmla="*/ 5449380 h 6622937"/>
              <a:gd name="connsiteX64" fmla="*/ 4618793 w 8636594"/>
              <a:gd name="connsiteY64" fmla="*/ 5419830 h 6622937"/>
              <a:gd name="connsiteX65" fmla="*/ 4649922 w 8636594"/>
              <a:gd name="connsiteY65" fmla="*/ 5390040 h 6622937"/>
              <a:gd name="connsiteX66" fmla="*/ 4680742 w 8636594"/>
              <a:gd name="connsiteY66" fmla="*/ 5360014 h 6622937"/>
              <a:gd name="connsiteX67" fmla="*/ 4711259 w 8636594"/>
              <a:gd name="connsiteY67" fmla="*/ 5329755 h 6622937"/>
              <a:gd name="connsiteX68" fmla="*/ 4741478 w 8636594"/>
              <a:gd name="connsiteY68" fmla="*/ 5299266 h 6622937"/>
              <a:gd name="connsiteX69" fmla="*/ 4771408 w 8636594"/>
              <a:gd name="connsiteY69" fmla="*/ 5268551 h 6622937"/>
              <a:gd name="connsiteX70" fmla="*/ 4801053 w 8636594"/>
              <a:gd name="connsiteY70" fmla="*/ 5237614 h 6622937"/>
              <a:gd name="connsiteX71" fmla="*/ 4830420 w 8636594"/>
              <a:gd name="connsiteY71" fmla="*/ 5206458 h 6622937"/>
              <a:gd name="connsiteX72" fmla="*/ 4859516 w 8636594"/>
              <a:gd name="connsiteY72" fmla="*/ 5175087 h 6622937"/>
              <a:gd name="connsiteX73" fmla="*/ 4888347 w 8636594"/>
              <a:gd name="connsiteY73" fmla="*/ 5143504 h 6622937"/>
              <a:gd name="connsiteX74" fmla="*/ 4916919 w 8636594"/>
              <a:gd name="connsiteY74" fmla="*/ 5111713 h 6622937"/>
              <a:gd name="connsiteX75" fmla="*/ 4945238 w 8636594"/>
              <a:gd name="connsiteY75" fmla="*/ 5079717 h 6622937"/>
              <a:gd name="connsiteX76" fmla="*/ 4973311 w 8636594"/>
              <a:gd name="connsiteY76" fmla="*/ 5047519 h 6622937"/>
              <a:gd name="connsiteX77" fmla="*/ 5001145 w 8636594"/>
              <a:gd name="connsiteY77" fmla="*/ 5015124 h 6622937"/>
              <a:gd name="connsiteX78" fmla="*/ 5028745 w 8636594"/>
              <a:gd name="connsiteY78" fmla="*/ 4982535 h 6622937"/>
              <a:gd name="connsiteX79" fmla="*/ 5056117 w 8636594"/>
              <a:gd name="connsiteY79" fmla="*/ 4949755 h 6622937"/>
              <a:gd name="connsiteX80" fmla="*/ 5083269 w 8636594"/>
              <a:gd name="connsiteY80" fmla="*/ 4916787 h 6622937"/>
              <a:gd name="connsiteX81" fmla="*/ 5110207 w 8636594"/>
              <a:gd name="connsiteY81" fmla="*/ 4883636 h 6622937"/>
              <a:gd name="connsiteX82" fmla="*/ 5136937 w 8636594"/>
              <a:gd name="connsiteY82" fmla="*/ 4850305 h 6622937"/>
              <a:gd name="connsiteX83" fmla="*/ 5163464 w 8636594"/>
              <a:gd name="connsiteY83" fmla="*/ 4816797 h 6622937"/>
              <a:gd name="connsiteX84" fmla="*/ 5215940 w 8636594"/>
              <a:gd name="connsiteY84" fmla="*/ 4749265 h 6622937"/>
              <a:gd name="connsiteX85" fmla="*/ 5267684 w 8636594"/>
              <a:gd name="connsiteY85" fmla="*/ 4681068 h 6622937"/>
              <a:gd name="connsiteX86" fmla="*/ 5318748 w 8636594"/>
              <a:gd name="connsiteY86" fmla="*/ 4612234 h 6622937"/>
              <a:gd name="connsiteX87" fmla="*/ 5369182 w 8636594"/>
              <a:gd name="connsiteY87" fmla="*/ 4542793 h 6622937"/>
              <a:gd name="connsiteX88" fmla="*/ 5419038 w 8636594"/>
              <a:gd name="connsiteY88" fmla="*/ 4472771 h 6622937"/>
              <a:gd name="connsiteX89" fmla="*/ 5468365 w 8636594"/>
              <a:gd name="connsiteY89" fmla="*/ 4402196 h 6622937"/>
              <a:gd name="connsiteX90" fmla="*/ 5517215 w 8636594"/>
              <a:gd name="connsiteY90" fmla="*/ 4331098 h 6622937"/>
              <a:gd name="connsiteX91" fmla="*/ 5565637 w 8636594"/>
              <a:gd name="connsiteY91" fmla="*/ 4259503 h 6622937"/>
              <a:gd name="connsiteX92" fmla="*/ 5613684 w 8636594"/>
              <a:gd name="connsiteY92" fmla="*/ 4187441 h 6622937"/>
              <a:gd name="connsiteX93" fmla="*/ 5685160 w 8636594"/>
              <a:gd name="connsiteY93" fmla="*/ 4078531 h 6622937"/>
              <a:gd name="connsiteX94" fmla="*/ 5756074 w 8636594"/>
              <a:gd name="connsiteY94" fmla="*/ 3968727 h 6622937"/>
              <a:gd name="connsiteX95" fmla="*/ 5873483 w 8636594"/>
              <a:gd name="connsiteY95" fmla="*/ 3783989 h 6622937"/>
              <a:gd name="connsiteX96" fmla="*/ 6203209 w 8636594"/>
              <a:gd name="connsiteY96" fmla="*/ 3258640 h 6622937"/>
              <a:gd name="connsiteX97" fmla="*/ 6299430 w 8636594"/>
              <a:gd name="connsiteY97" fmla="*/ 3107321 h 6622937"/>
              <a:gd name="connsiteX98" fmla="*/ 6372650 w 8636594"/>
              <a:gd name="connsiteY98" fmla="*/ 2993735 h 6622937"/>
              <a:gd name="connsiteX99" fmla="*/ 6453197 w 8636594"/>
              <a:gd name="connsiteY99" fmla="*/ 2869788 h 6622937"/>
              <a:gd name="connsiteX100" fmla="*/ 6564167 w 8636594"/>
              <a:gd name="connsiteY100" fmla="*/ 2696807 h 6622937"/>
              <a:gd name="connsiteX101" fmla="*/ 6976233 w 8636594"/>
              <a:gd name="connsiteY101" fmla="*/ 2045274 h 6622937"/>
              <a:gd name="connsiteX102" fmla="*/ 7086755 w 8636594"/>
              <a:gd name="connsiteY102" fmla="*/ 1872743 h 6622937"/>
              <a:gd name="connsiteX103" fmla="*/ 7170279 w 8636594"/>
              <a:gd name="connsiteY103" fmla="*/ 1744202 h 6622937"/>
              <a:gd name="connsiteX104" fmla="*/ 7226351 w 8636594"/>
              <a:gd name="connsiteY104" fmla="*/ 1659017 h 6622937"/>
              <a:gd name="connsiteX105" fmla="*/ 7282789 w 8636594"/>
              <a:gd name="connsiteY105" fmla="*/ 1574303 h 6622937"/>
              <a:gd name="connsiteX106" fmla="*/ 7339643 w 8636594"/>
              <a:gd name="connsiteY106" fmla="*/ 1490113 h 6622937"/>
              <a:gd name="connsiteX107" fmla="*/ 7396957 w 8636594"/>
              <a:gd name="connsiteY107" fmla="*/ 1406503 h 6622937"/>
              <a:gd name="connsiteX108" fmla="*/ 7454781 w 8636594"/>
              <a:gd name="connsiteY108" fmla="*/ 1323526 h 6622937"/>
              <a:gd name="connsiteX109" fmla="*/ 7513161 w 8636594"/>
              <a:gd name="connsiteY109" fmla="*/ 1241237 h 6622937"/>
              <a:gd name="connsiteX110" fmla="*/ 7572144 w 8636594"/>
              <a:gd name="connsiteY110" fmla="*/ 1159689 h 6622937"/>
              <a:gd name="connsiteX111" fmla="*/ 7601877 w 8636594"/>
              <a:gd name="connsiteY111" fmla="*/ 1119210 h 6622937"/>
              <a:gd name="connsiteX112" fmla="*/ 7631779 w 8636594"/>
              <a:gd name="connsiteY112" fmla="*/ 1078937 h 6622937"/>
              <a:gd name="connsiteX113" fmla="*/ 7661855 w 8636594"/>
              <a:gd name="connsiteY113" fmla="*/ 1038876 h 6622937"/>
              <a:gd name="connsiteX114" fmla="*/ 7692111 w 8636594"/>
              <a:gd name="connsiteY114" fmla="*/ 999035 h 6622937"/>
              <a:gd name="connsiteX115" fmla="*/ 7722554 w 8636594"/>
              <a:gd name="connsiteY115" fmla="*/ 959419 h 6622937"/>
              <a:gd name="connsiteX116" fmla="*/ 7753190 w 8636594"/>
              <a:gd name="connsiteY116" fmla="*/ 920037 h 6622937"/>
              <a:gd name="connsiteX117" fmla="*/ 7784023 w 8636594"/>
              <a:gd name="connsiteY117" fmla="*/ 880894 h 6622937"/>
              <a:gd name="connsiteX118" fmla="*/ 7815061 w 8636594"/>
              <a:gd name="connsiteY118" fmla="*/ 841997 h 6622937"/>
              <a:gd name="connsiteX119" fmla="*/ 7846308 w 8636594"/>
              <a:gd name="connsiteY119" fmla="*/ 803354 h 6622937"/>
              <a:gd name="connsiteX120" fmla="*/ 7877772 w 8636594"/>
              <a:gd name="connsiteY120" fmla="*/ 764970 h 6622937"/>
              <a:gd name="connsiteX121" fmla="*/ 7909458 w 8636594"/>
              <a:gd name="connsiteY121" fmla="*/ 726853 h 6622937"/>
              <a:gd name="connsiteX122" fmla="*/ 7941371 w 8636594"/>
              <a:gd name="connsiteY122" fmla="*/ 689010 h 6622937"/>
              <a:gd name="connsiteX123" fmla="*/ 7973518 w 8636594"/>
              <a:gd name="connsiteY123" fmla="*/ 651447 h 6622937"/>
              <a:gd name="connsiteX124" fmla="*/ 8005905 w 8636594"/>
              <a:gd name="connsiteY124" fmla="*/ 614171 h 6622937"/>
              <a:gd name="connsiteX125" fmla="*/ 8038538 w 8636594"/>
              <a:gd name="connsiteY125" fmla="*/ 577189 h 6622937"/>
              <a:gd name="connsiteX126" fmla="*/ 8071421 w 8636594"/>
              <a:gd name="connsiteY126" fmla="*/ 540507 h 6622937"/>
              <a:gd name="connsiteX127" fmla="*/ 8104563 w 8636594"/>
              <a:gd name="connsiteY127" fmla="*/ 504132 h 6622937"/>
              <a:gd name="connsiteX128" fmla="*/ 8137967 w 8636594"/>
              <a:gd name="connsiteY128" fmla="*/ 468072 h 6622937"/>
              <a:gd name="connsiteX129" fmla="*/ 8171641 w 8636594"/>
              <a:gd name="connsiteY129" fmla="*/ 432332 h 6622937"/>
              <a:gd name="connsiteX130" fmla="*/ 8205590 w 8636594"/>
              <a:gd name="connsiteY130" fmla="*/ 396920 h 6622937"/>
              <a:gd name="connsiteX131" fmla="*/ 8239820 w 8636594"/>
              <a:gd name="connsiteY131" fmla="*/ 361843 h 6622937"/>
              <a:gd name="connsiteX132" fmla="*/ 8274337 w 8636594"/>
              <a:gd name="connsiteY132" fmla="*/ 327107 h 6622937"/>
              <a:gd name="connsiteX133" fmla="*/ 8309147 w 8636594"/>
              <a:gd name="connsiteY133" fmla="*/ 292718 h 6622937"/>
              <a:gd name="connsiteX134" fmla="*/ 8344256 w 8636594"/>
              <a:gd name="connsiteY134" fmla="*/ 258685 h 6622937"/>
              <a:gd name="connsiteX135" fmla="*/ 8379669 w 8636594"/>
              <a:gd name="connsiteY135" fmla="*/ 225013 h 6622937"/>
              <a:gd name="connsiteX136" fmla="*/ 8415394 w 8636594"/>
              <a:gd name="connsiteY136" fmla="*/ 191709 h 6622937"/>
              <a:gd name="connsiteX137" fmla="*/ 8451434 w 8636594"/>
              <a:gd name="connsiteY137" fmla="*/ 158780 h 6622937"/>
              <a:gd name="connsiteX138" fmla="*/ 8487798 w 8636594"/>
              <a:gd name="connsiteY138" fmla="*/ 126233 h 6622937"/>
              <a:gd name="connsiteX139" fmla="*/ 8524489 w 8636594"/>
              <a:gd name="connsiteY139" fmla="*/ 94075 h 6622937"/>
              <a:gd name="connsiteX140" fmla="*/ 8561515 w 8636594"/>
              <a:gd name="connsiteY140" fmla="*/ 62312 h 6622937"/>
              <a:gd name="connsiteX141" fmla="*/ 8598881 w 8636594"/>
              <a:gd name="connsiteY141" fmla="*/ 30951 h 6622937"/>
              <a:gd name="connsiteX142" fmla="*/ 8636594 w 8636594"/>
              <a:gd name="connsiteY142"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066817 w 8636594"/>
              <a:gd name="connsiteY5" fmla="*/ 6622937 h 6622937"/>
              <a:gd name="connsiteX6" fmla="*/ 2126742 w 8636594"/>
              <a:gd name="connsiteY6" fmla="*/ 6612869 h 6622937"/>
              <a:gd name="connsiteX7" fmla="*/ 2185991 w 8636594"/>
              <a:gd name="connsiteY7" fmla="*/ 6602362 h 6622937"/>
              <a:gd name="connsiteX8" fmla="*/ 2244569 w 8636594"/>
              <a:gd name="connsiteY8" fmla="*/ 6591417 h 6622937"/>
              <a:gd name="connsiteX9" fmla="*/ 2302482 w 8636594"/>
              <a:gd name="connsiteY9" fmla="*/ 6580040 h 6622937"/>
              <a:gd name="connsiteX10" fmla="*/ 2359737 w 8636594"/>
              <a:gd name="connsiteY10" fmla="*/ 6568233 h 6622937"/>
              <a:gd name="connsiteX11" fmla="*/ 2416341 w 8636594"/>
              <a:gd name="connsiteY11" fmla="*/ 6555999 h 6622937"/>
              <a:gd name="connsiteX12" fmla="*/ 2472299 w 8636594"/>
              <a:gd name="connsiteY12" fmla="*/ 6543344 h 6622937"/>
              <a:gd name="connsiteX13" fmla="*/ 2527618 w 8636594"/>
              <a:gd name="connsiteY13" fmla="*/ 6530269 h 6622937"/>
              <a:gd name="connsiteX14" fmla="*/ 2582304 w 8636594"/>
              <a:gd name="connsiteY14" fmla="*/ 6516778 h 6622937"/>
              <a:gd name="connsiteX15" fmla="*/ 2636364 w 8636594"/>
              <a:gd name="connsiteY15" fmla="*/ 6502876 h 6622937"/>
              <a:gd name="connsiteX16" fmla="*/ 2689804 w 8636594"/>
              <a:gd name="connsiteY16" fmla="*/ 6488565 h 6622937"/>
              <a:gd name="connsiteX17" fmla="*/ 2742629 w 8636594"/>
              <a:gd name="connsiteY17" fmla="*/ 6473849 h 6622937"/>
              <a:gd name="connsiteX18" fmla="*/ 2794848 w 8636594"/>
              <a:gd name="connsiteY18" fmla="*/ 6458731 h 6622937"/>
              <a:gd name="connsiteX19" fmla="*/ 2846466 w 8636594"/>
              <a:gd name="connsiteY19" fmla="*/ 6443216 h 6622937"/>
              <a:gd name="connsiteX20" fmla="*/ 2897488 w 8636594"/>
              <a:gd name="connsiteY20" fmla="*/ 6427305 h 6622937"/>
              <a:gd name="connsiteX21" fmla="*/ 2947923 w 8636594"/>
              <a:gd name="connsiteY21" fmla="*/ 6411004 h 6622937"/>
              <a:gd name="connsiteX22" fmla="*/ 2997775 w 8636594"/>
              <a:gd name="connsiteY22" fmla="*/ 6394316 h 6622937"/>
              <a:gd name="connsiteX23" fmla="*/ 3047052 w 8636594"/>
              <a:gd name="connsiteY23" fmla="*/ 6377243 h 6622937"/>
              <a:gd name="connsiteX24" fmla="*/ 3095759 w 8636594"/>
              <a:gd name="connsiteY24" fmla="*/ 6359791 h 6622937"/>
              <a:gd name="connsiteX25" fmla="*/ 3143903 w 8636594"/>
              <a:gd name="connsiteY25" fmla="*/ 6341961 h 6622937"/>
              <a:gd name="connsiteX26" fmla="*/ 3191491 w 8636594"/>
              <a:gd name="connsiteY26" fmla="*/ 6323757 h 6622937"/>
              <a:gd name="connsiteX27" fmla="*/ 3238528 w 8636594"/>
              <a:gd name="connsiteY27" fmla="*/ 6305184 h 6622937"/>
              <a:gd name="connsiteX28" fmla="*/ 3285021 w 8636594"/>
              <a:gd name="connsiteY28" fmla="*/ 6286245 h 6622937"/>
              <a:gd name="connsiteX29" fmla="*/ 3330977 w 8636594"/>
              <a:gd name="connsiteY29" fmla="*/ 6266942 h 6622937"/>
              <a:gd name="connsiteX30" fmla="*/ 3376401 w 8636594"/>
              <a:gd name="connsiteY30" fmla="*/ 6247281 h 6622937"/>
              <a:gd name="connsiteX31" fmla="*/ 3421300 w 8636594"/>
              <a:gd name="connsiteY31" fmla="*/ 6227263 h 6622937"/>
              <a:gd name="connsiteX32" fmla="*/ 3465680 w 8636594"/>
              <a:gd name="connsiteY32" fmla="*/ 6206893 h 6622937"/>
              <a:gd name="connsiteX33" fmla="*/ 3509548 w 8636594"/>
              <a:gd name="connsiteY33" fmla="*/ 6186174 h 6622937"/>
              <a:gd name="connsiteX34" fmla="*/ 3552910 w 8636594"/>
              <a:gd name="connsiteY34" fmla="*/ 6165110 h 6622937"/>
              <a:gd name="connsiteX35" fmla="*/ 3595773 w 8636594"/>
              <a:gd name="connsiteY35" fmla="*/ 6143704 h 6622937"/>
              <a:gd name="connsiteX36" fmla="*/ 3638142 w 8636594"/>
              <a:gd name="connsiteY36" fmla="*/ 6121960 h 6622937"/>
              <a:gd name="connsiteX37" fmla="*/ 3680024 w 8636594"/>
              <a:gd name="connsiteY37" fmla="*/ 6099881 h 6622937"/>
              <a:gd name="connsiteX38" fmla="*/ 3721426 w 8636594"/>
              <a:gd name="connsiteY38" fmla="*/ 6077471 h 6622937"/>
              <a:gd name="connsiteX39" fmla="*/ 3762353 w 8636594"/>
              <a:gd name="connsiteY39" fmla="*/ 6054733 h 6622937"/>
              <a:gd name="connsiteX40" fmla="*/ 3802812 w 8636594"/>
              <a:gd name="connsiteY40" fmla="*/ 6031671 h 6622937"/>
              <a:gd name="connsiteX41" fmla="*/ 3842810 w 8636594"/>
              <a:gd name="connsiteY41" fmla="*/ 6008288 h 6622937"/>
              <a:gd name="connsiteX42" fmla="*/ 3882352 w 8636594"/>
              <a:gd name="connsiteY42" fmla="*/ 5984588 h 6622937"/>
              <a:gd name="connsiteX43" fmla="*/ 3921445 w 8636594"/>
              <a:gd name="connsiteY43" fmla="*/ 5960574 h 6622937"/>
              <a:gd name="connsiteX44" fmla="*/ 3960096 w 8636594"/>
              <a:gd name="connsiteY44" fmla="*/ 5936250 h 6622937"/>
              <a:gd name="connsiteX45" fmla="*/ 3998311 w 8636594"/>
              <a:gd name="connsiteY45" fmla="*/ 5911619 h 6622937"/>
              <a:gd name="connsiteX46" fmla="*/ 4036095 w 8636594"/>
              <a:gd name="connsiteY46" fmla="*/ 5886685 h 6622937"/>
              <a:gd name="connsiteX47" fmla="*/ 4073456 w 8636594"/>
              <a:gd name="connsiteY47" fmla="*/ 5861452 h 6622937"/>
              <a:gd name="connsiteX48" fmla="*/ 4110400 w 8636594"/>
              <a:gd name="connsiteY48" fmla="*/ 5835922 h 6622937"/>
              <a:gd name="connsiteX49" fmla="*/ 4146933 w 8636594"/>
              <a:gd name="connsiteY49" fmla="*/ 5810100 h 6622937"/>
              <a:gd name="connsiteX50" fmla="*/ 4183061 w 8636594"/>
              <a:gd name="connsiteY50" fmla="*/ 5783988 h 6622937"/>
              <a:gd name="connsiteX51" fmla="*/ 4218791 w 8636594"/>
              <a:gd name="connsiteY51" fmla="*/ 5757591 h 6622937"/>
              <a:gd name="connsiteX52" fmla="*/ 4254129 w 8636594"/>
              <a:gd name="connsiteY52" fmla="*/ 5730912 h 6622937"/>
              <a:gd name="connsiteX53" fmla="*/ 4289081 w 8636594"/>
              <a:gd name="connsiteY53" fmla="*/ 5703955 h 6622937"/>
              <a:gd name="connsiteX54" fmla="*/ 4323654 w 8636594"/>
              <a:gd name="connsiteY54" fmla="*/ 5676722 h 6622937"/>
              <a:gd name="connsiteX55" fmla="*/ 4357854 w 8636594"/>
              <a:gd name="connsiteY55" fmla="*/ 5649218 h 6622937"/>
              <a:gd name="connsiteX56" fmla="*/ 4391688 w 8636594"/>
              <a:gd name="connsiteY56" fmla="*/ 5621446 h 6622937"/>
              <a:gd name="connsiteX57" fmla="*/ 4425162 w 8636594"/>
              <a:gd name="connsiteY57" fmla="*/ 5593409 h 6622937"/>
              <a:gd name="connsiteX58" fmla="*/ 4458281 w 8636594"/>
              <a:gd name="connsiteY58" fmla="*/ 5565111 h 6622937"/>
              <a:gd name="connsiteX59" fmla="*/ 4491053 w 8636594"/>
              <a:gd name="connsiteY59" fmla="*/ 5536556 h 6622937"/>
              <a:gd name="connsiteX60" fmla="*/ 4523484 w 8636594"/>
              <a:gd name="connsiteY60" fmla="*/ 5507747 h 6622937"/>
              <a:gd name="connsiteX61" fmla="*/ 4555580 w 8636594"/>
              <a:gd name="connsiteY61" fmla="*/ 5478687 h 6622937"/>
              <a:gd name="connsiteX62" fmla="*/ 4587347 w 8636594"/>
              <a:gd name="connsiteY62" fmla="*/ 5449380 h 6622937"/>
              <a:gd name="connsiteX63" fmla="*/ 4618793 w 8636594"/>
              <a:gd name="connsiteY63" fmla="*/ 5419830 h 6622937"/>
              <a:gd name="connsiteX64" fmla="*/ 4649922 w 8636594"/>
              <a:gd name="connsiteY64" fmla="*/ 5390040 h 6622937"/>
              <a:gd name="connsiteX65" fmla="*/ 4680742 w 8636594"/>
              <a:gd name="connsiteY65" fmla="*/ 5360014 h 6622937"/>
              <a:gd name="connsiteX66" fmla="*/ 4711259 w 8636594"/>
              <a:gd name="connsiteY66" fmla="*/ 5329755 h 6622937"/>
              <a:gd name="connsiteX67" fmla="*/ 4741478 w 8636594"/>
              <a:gd name="connsiteY67" fmla="*/ 5299266 h 6622937"/>
              <a:gd name="connsiteX68" fmla="*/ 4771408 w 8636594"/>
              <a:gd name="connsiteY68" fmla="*/ 5268551 h 6622937"/>
              <a:gd name="connsiteX69" fmla="*/ 4801053 w 8636594"/>
              <a:gd name="connsiteY69" fmla="*/ 5237614 h 6622937"/>
              <a:gd name="connsiteX70" fmla="*/ 4830420 w 8636594"/>
              <a:gd name="connsiteY70" fmla="*/ 5206458 h 6622937"/>
              <a:gd name="connsiteX71" fmla="*/ 4859516 w 8636594"/>
              <a:gd name="connsiteY71" fmla="*/ 5175087 h 6622937"/>
              <a:gd name="connsiteX72" fmla="*/ 4888347 w 8636594"/>
              <a:gd name="connsiteY72" fmla="*/ 5143504 h 6622937"/>
              <a:gd name="connsiteX73" fmla="*/ 4916919 w 8636594"/>
              <a:gd name="connsiteY73" fmla="*/ 5111713 h 6622937"/>
              <a:gd name="connsiteX74" fmla="*/ 4945238 w 8636594"/>
              <a:gd name="connsiteY74" fmla="*/ 5079717 h 6622937"/>
              <a:gd name="connsiteX75" fmla="*/ 4973311 w 8636594"/>
              <a:gd name="connsiteY75" fmla="*/ 5047519 h 6622937"/>
              <a:gd name="connsiteX76" fmla="*/ 5001145 w 8636594"/>
              <a:gd name="connsiteY76" fmla="*/ 5015124 h 6622937"/>
              <a:gd name="connsiteX77" fmla="*/ 5028745 w 8636594"/>
              <a:gd name="connsiteY77" fmla="*/ 4982535 h 6622937"/>
              <a:gd name="connsiteX78" fmla="*/ 5056117 w 8636594"/>
              <a:gd name="connsiteY78" fmla="*/ 4949755 h 6622937"/>
              <a:gd name="connsiteX79" fmla="*/ 5083269 w 8636594"/>
              <a:gd name="connsiteY79" fmla="*/ 4916787 h 6622937"/>
              <a:gd name="connsiteX80" fmla="*/ 5110207 w 8636594"/>
              <a:gd name="connsiteY80" fmla="*/ 4883636 h 6622937"/>
              <a:gd name="connsiteX81" fmla="*/ 5136937 w 8636594"/>
              <a:gd name="connsiteY81" fmla="*/ 4850305 h 6622937"/>
              <a:gd name="connsiteX82" fmla="*/ 5163464 w 8636594"/>
              <a:gd name="connsiteY82" fmla="*/ 4816797 h 6622937"/>
              <a:gd name="connsiteX83" fmla="*/ 5215940 w 8636594"/>
              <a:gd name="connsiteY83" fmla="*/ 4749265 h 6622937"/>
              <a:gd name="connsiteX84" fmla="*/ 5267684 w 8636594"/>
              <a:gd name="connsiteY84" fmla="*/ 4681068 h 6622937"/>
              <a:gd name="connsiteX85" fmla="*/ 5318748 w 8636594"/>
              <a:gd name="connsiteY85" fmla="*/ 4612234 h 6622937"/>
              <a:gd name="connsiteX86" fmla="*/ 5369182 w 8636594"/>
              <a:gd name="connsiteY86" fmla="*/ 4542793 h 6622937"/>
              <a:gd name="connsiteX87" fmla="*/ 5419038 w 8636594"/>
              <a:gd name="connsiteY87" fmla="*/ 4472771 h 6622937"/>
              <a:gd name="connsiteX88" fmla="*/ 5468365 w 8636594"/>
              <a:gd name="connsiteY88" fmla="*/ 4402196 h 6622937"/>
              <a:gd name="connsiteX89" fmla="*/ 5517215 w 8636594"/>
              <a:gd name="connsiteY89" fmla="*/ 4331098 h 6622937"/>
              <a:gd name="connsiteX90" fmla="*/ 5565637 w 8636594"/>
              <a:gd name="connsiteY90" fmla="*/ 4259503 h 6622937"/>
              <a:gd name="connsiteX91" fmla="*/ 5613684 w 8636594"/>
              <a:gd name="connsiteY91" fmla="*/ 4187441 h 6622937"/>
              <a:gd name="connsiteX92" fmla="*/ 5685160 w 8636594"/>
              <a:gd name="connsiteY92" fmla="*/ 4078531 h 6622937"/>
              <a:gd name="connsiteX93" fmla="*/ 5756074 w 8636594"/>
              <a:gd name="connsiteY93" fmla="*/ 3968727 h 6622937"/>
              <a:gd name="connsiteX94" fmla="*/ 5873483 w 8636594"/>
              <a:gd name="connsiteY94" fmla="*/ 3783989 h 6622937"/>
              <a:gd name="connsiteX95" fmla="*/ 6203209 w 8636594"/>
              <a:gd name="connsiteY95" fmla="*/ 3258640 h 6622937"/>
              <a:gd name="connsiteX96" fmla="*/ 6299430 w 8636594"/>
              <a:gd name="connsiteY96" fmla="*/ 3107321 h 6622937"/>
              <a:gd name="connsiteX97" fmla="*/ 6372650 w 8636594"/>
              <a:gd name="connsiteY97" fmla="*/ 2993735 h 6622937"/>
              <a:gd name="connsiteX98" fmla="*/ 6453197 w 8636594"/>
              <a:gd name="connsiteY98" fmla="*/ 2869788 h 6622937"/>
              <a:gd name="connsiteX99" fmla="*/ 6564167 w 8636594"/>
              <a:gd name="connsiteY99" fmla="*/ 2696807 h 6622937"/>
              <a:gd name="connsiteX100" fmla="*/ 6976233 w 8636594"/>
              <a:gd name="connsiteY100" fmla="*/ 2045274 h 6622937"/>
              <a:gd name="connsiteX101" fmla="*/ 7086755 w 8636594"/>
              <a:gd name="connsiteY101" fmla="*/ 1872743 h 6622937"/>
              <a:gd name="connsiteX102" fmla="*/ 7170279 w 8636594"/>
              <a:gd name="connsiteY102" fmla="*/ 1744202 h 6622937"/>
              <a:gd name="connsiteX103" fmla="*/ 7226351 w 8636594"/>
              <a:gd name="connsiteY103" fmla="*/ 1659017 h 6622937"/>
              <a:gd name="connsiteX104" fmla="*/ 7282789 w 8636594"/>
              <a:gd name="connsiteY104" fmla="*/ 1574303 h 6622937"/>
              <a:gd name="connsiteX105" fmla="*/ 7339643 w 8636594"/>
              <a:gd name="connsiteY105" fmla="*/ 1490113 h 6622937"/>
              <a:gd name="connsiteX106" fmla="*/ 7396957 w 8636594"/>
              <a:gd name="connsiteY106" fmla="*/ 1406503 h 6622937"/>
              <a:gd name="connsiteX107" fmla="*/ 7454781 w 8636594"/>
              <a:gd name="connsiteY107" fmla="*/ 1323526 h 6622937"/>
              <a:gd name="connsiteX108" fmla="*/ 7513161 w 8636594"/>
              <a:gd name="connsiteY108" fmla="*/ 1241237 h 6622937"/>
              <a:gd name="connsiteX109" fmla="*/ 7572144 w 8636594"/>
              <a:gd name="connsiteY109" fmla="*/ 1159689 h 6622937"/>
              <a:gd name="connsiteX110" fmla="*/ 7601877 w 8636594"/>
              <a:gd name="connsiteY110" fmla="*/ 1119210 h 6622937"/>
              <a:gd name="connsiteX111" fmla="*/ 7631779 w 8636594"/>
              <a:gd name="connsiteY111" fmla="*/ 1078937 h 6622937"/>
              <a:gd name="connsiteX112" fmla="*/ 7661855 w 8636594"/>
              <a:gd name="connsiteY112" fmla="*/ 1038876 h 6622937"/>
              <a:gd name="connsiteX113" fmla="*/ 7692111 w 8636594"/>
              <a:gd name="connsiteY113" fmla="*/ 999035 h 6622937"/>
              <a:gd name="connsiteX114" fmla="*/ 7722554 w 8636594"/>
              <a:gd name="connsiteY114" fmla="*/ 959419 h 6622937"/>
              <a:gd name="connsiteX115" fmla="*/ 7753190 w 8636594"/>
              <a:gd name="connsiteY115" fmla="*/ 920037 h 6622937"/>
              <a:gd name="connsiteX116" fmla="*/ 7784023 w 8636594"/>
              <a:gd name="connsiteY116" fmla="*/ 880894 h 6622937"/>
              <a:gd name="connsiteX117" fmla="*/ 7815061 w 8636594"/>
              <a:gd name="connsiteY117" fmla="*/ 841997 h 6622937"/>
              <a:gd name="connsiteX118" fmla="*/ 7846308 w 8636594"/>
              <a:gd name="connsiteY118" fmla="*/ 803354 h 6622937"/>
              <a:gd name="connsiteX119" fmla="*/ 7877772 w 8636594"/>
              <a:gd name="connsiteY119" fmla="*/ 764970 h 6622937"/>
              <a:gd name="connsiteX120" fmla="*/ 7909458 w 8636594"/>
              <a:gd name="connsiteY120" fmla="*/ 726853 h 6622937"/>
              <a:gd name="connsiteX121" fmla="*/ 7941371 w 8636594"/>
              <a:gd name="connsiteY121" fmla="*/ 689010 h 6622937"/>
              <a:gd name="connsiteX122" fmla="*/ 7973518 w 8636594"/>
              <a:gd name="connsiteY122" fmla="*/ 651447 h 6622937"/>
              <a:gd name="connsiteX123" fmla="*/ 8005905 w 8636594"/>
              <a:gd name="connsiteY123" fmla="*/ 614171 h 6622937"/>
              <a:gd name="connsiteX124" fmla="*/ 8038538 w 8636594"/>
              <a:gd name="connsiteY124" fmla="*/ 577189 h 6622937"/>
              <a:gd name="connsiteX125" fmla="*/ 8071421 w 8636594"/>
              <a:gd name="connsiteY125" fmla="*/ 540507 h 6622937"/>
              <a:gd name="connsiteX126" fmla="*/ 8104563 w 8636594"/>
              <a:gd name="connsiteY126" fmla="*/ 504132 h 6622937"/>
              <a:gd name="connsiteX127" fmla="*/ 8137967 w 8636594"/>
              <a:gd name="connsiteY127" fmla="*/ 468072 h 6622937"/>
              <a:gd name="connsiteX128" fmla="*/ 8171641 w 8636594"/>
              <a:gd name="connsiteY128" fmla="*/ 432332 h 6622937"/>
              <a:gd name="connsiteX129" fmla="*/ 8205590 w 8636594"/>
              <a:gd name="connsiteY129" fmla="*/ 396920 h 6622937"/>
              <a:gd name="connsiteX130" fmla="*/ 8239820 w 8636594"/>
              <a:gd name="connsiteY130" fmla="*/ 361843 h 6622937"/>
              <a:gd name="connsiteX131" fmla="*/ 8274337 w 8636594"/>
              <a:gd name="connsiteY131" fmla="*/ 327107 h 6622937"/>
              <a:gd name="connsiteX132" fmla="*/ 8309147 w 8636594"/>
              <a:gd name="connsiteY132" fmla="*/ 292718 h 6622937"/>
              <a:gd name="connsiteX133" fmla="*/ 8344256 w 8636594"/>
              <a:gd name="connsiteY133" fmla="*/ 258685 h 6622937"/>
              <a:gd name="connsiteX134" fmla="*/ 8379669 w 8636594"/>
              <a:gd name="connsiteY134" fmla="*/ 225013 h 6622937"/>
              <a:gd name="connsiteX135" fmla="*/ 8415394 w 8636594"/>
              <a:gd name="connsiteY135" fmla="*/ 191709 h 6622937"/>
              <a:gd name="connsiteX136" fmla="*/ 8451434 w 8636594"/>
              <a:gd name="connsiteY136" fmla="*/ 158780 h 6622937"/>
              <a:gd name="connsiteX137" fmla="*/ 8487798 w 8636594"/>
              <a:gd name="connsiteY137" fmla="*/ 126233 h 6622937"/>
              <a:gd name="connsiteX138" fmla="*/ 8524489 w 8636594"/>
              <a:gd name="connsiteY138" fmla="*/ 94075 h 6622937"/>
              <a:gd name="connsiteX139" fmla="*/ 8561515 w 8636594"/>
              <a:gd name="connsiteY139" fmla="*/ 62312 h 6622937"/>
              <a:gd name="connsiteX140" fmla="*/ 8598881 w 8636594"/>
              <a:gd name="connsiteY140" fmla="*/ 30951 h 6622937"/>
              <a:gd name="connsiteX141" fmla="*/ 8636594 w 8636594"/>
              <a:gd name="connsiteY141" fmla="*/ 0 h 6622937"/>
              <a:gd name="connsiteX0" fmla="*/ 8636594 w 8636594"/>
              <a:gd name="connsiteY0" fmla="*/ 0 h 6612869"/>
              <a:gd name="connsiteX1" fmla="*/ 5293 w 8636594"/>
              <a:gd name="connsiteY1" fmla="*/ 0 h 6612869"/>
              <a:gd name="connsiteX2" fmla="*/ 0 w 8636594"/>
              <a:gd name="connsiteY2" fmla="*/ 5587843 h 6612869"/>
              <a:gd name="connsiteX3" fmla="*/ 1594033 w 8636594"/>
              <a:gd name="connsiteY3" fmla="*/ 5600057 h 6612869"/>
              <a:gd name="connsiteX4" fmla="*/ 1686068 w 8636594"/>
              <a:gd name="connsiteY4" fmla="*/ 5599745 h 6612869"/>
              <a:gd name="connsiteX5" fmla="*/ 2126742 w 8636594"/>
              <a:gd name="connsiteY5" fmla="*/ 6612869 h 6612869"/>
              <a:gd name="connsiteX6" fmla="*/ 2185991 w 8636594"/>
              <a:gd name="connsiteY6" fmla="*/ 6602362 h 6612869"/>
              <a:gd name="connsiteX7" fmla="*/ 2244569 w 8636594"/>
              <a:gd name="connsiteY7" fmla="*/ 6591417 h 6612869"/>
              <a:gd name="connsiteX8" fmla="*/ 2302482 w 8636594"/>
              <a:gd name="connsiteY8" fmla="*/ 6580040 h 6612869"/>
              <a:gd name="connsiteX9" fmla="*/ 2359737 w 8636594"/>
              <a:gd name="connsiteY9" fmla="*/ 6568233 h 6612869"/>
              <a:gd name="connsiteX10" fmla="*/ 2416341 w 8636594"/>
              <a:gd name="connsiteY10" fmla="*/ 6555999 h 6612869"/>
              <a:gd name="connsiteX11" fmla="*/ 2472299 w 8636594"/>
              <a:gd name="connsiteY11" fmla="*/ 6543344 h 6612869"/>
              <a:gd name="connsiteX12" fmla="*/ 2527618 w 8636594"/>
              <a:gd name="connsiteY12" fmla="*/ 6530269 h 6612869"/>
              <a:gd name="connsiteX13" fmla="*/ 2582304 w 8636594"/>
              <a:gd name="connsiteY13" fmla="*/ 6516778 h 6612869"/>
              <a:gd name="connsiteX14" fmla="*/ 2636364 w 8636594"/>
              <a:gd name="connsiteY14" fmla="*/ 6502876 h 6612869"/>
              <a:gd name="connsiteX15" fmla="*/ 2689804 w 8636594"/>
              <a:gd name="connsiteY15" fmla="*/ 6488565 h 6612869"/>
              <a:gd name="connsiteX16" fmla="*/ 2742629 w 8636594"/>
              <a:gd name="connsiteY16" fmla="*/ 6473849 h 6612869"/>
              <a:gd name="connsiteX17" fmla="*/ 2794848 w 8636594"/>
              <a:gd name="connsiteY17" fmla="*/ 6458731 h 6612869"/>
              <a:gd name="connsiteX18" fmla="*/ 2846466 w 8636594"/>
              <a:gd name="connsiteY18" fmla="*/ 6443216 h 6612869"/>
              <a:gd name="connsiteX19" fmla="*/ 2897488 w 8636594"/>
              <a:gd name="connsiteY19" fmla="*/ 6427305 h 6612869"/>
              <a:gd name="connsiteX20" fmla="*/ 2947923 w 8636594"/>
              <a:gd name="connsiteY20" fmla="*/ 6411004 h 6612869"/>
              <a:gd name="connsiteX21" fmla="*/ 2997775 w 8636594"/>
              <a:gd name="connsiteY21" fmla="*/ 6394316 h 6612869"/>
              <a:gd name="connsiteX22" fmla="*/ 3047052 w 8636594"/>
              <a:gd name="connsiteY22" fmla="*/ 6377243 h 6612869"/>
              <a:gd name="connsiteX23" fmla="*/ 3095759 w 8636594"/>
              <a:gd name="connsiteY23" fmla="*/ 6359791 h 6612869"/>
              <a:gd name="connsiteX24" fmla="*/ 3143903 w 8636594"/>
              <a:gd name="connsiteY24" fmla="*/ 6341961 h 6612869"/>
              <a:gd name="connsiteX25" fmla="*/ 3191491 w 8636594"/>
              <a:gd name="connsiteY25" fmla="*/ 6323757 h 6612869"/>
              <a:gd name="connsiteX26" fmla="*/ 3238528 w 8636594"/>
              <a:gd name="connsiteY26" fmla="*/ 6305184 h 6612869"/>
              <a:gd name="connsiteX27" fmla="*/ 3285021 w 8636594"/>
              <a:gd name="connsiteY27" fmla="*/ 6286245 h 6612869"/>
              <a:gd name="connsiteX28" fmla="*/ 3330977 w 8636594"/>
              <a:gd name="connsiteY28" fmla="*/ 6266942 h 6612869"/>
              <a:gd name="connsiteX29" fmla="*/ 3376401 w 8636594"/>
              <a:gd name="connsiteY29" fmla="*/ 6247281 h 6612869"/>
              <a:gd name="connsiteX30" fmla="*/ 3421300 w 8636594"/>
              <a:gd name="connsiteY30" fmla="*/ 6227263 h 6612869"/>
              <a:gd name="connsiteX31" fmla="*/ 3465680 w 8636594"/>
              <a:gd name="connsiteY31" fmla="*/ 6206893 h 6612869"/>
              <a:gd name="connsiteX32" fmla="*/ 3509548 w 8636594"/>
              <a:gd name="connsiteY32" fmla="*/ 6186174 h 6612869"/>
              <a:gd name="connsiteX33" fmla="*/ 3552910 w 8636594"/>
              <a:gd name="connsiteY33" fmla="*/ 6165110 h 6612869"/>
              <a:gd name="connsiteX34" fmla="*/ 3595773 w 8636594"/>
              <a:gd name="connsiteY34" fmla="*/ 6143704 h 6612869"/>
              <a:gd name="connsiteX35" fmla="*/ 3638142 w 8636594"/>
              <a:gd name="connsiteY35" fmla="*/ 6121960 h 6612869"/>
              <a:gd name="connsiteX36" fmla="*/ 3680024 w 8636594"/>
              <a:gd name="connsiteY36" fmla="*/ 6099881 h 6612869"/>
              <a:gd name="connsiteX37" fmla="*/ 3721426 w 8636594"/>
              <a:gd name="connsiteY37" fmla="*/ 6077471 h 6612869"/>
              <a:gd name="connsiteX38" fmla="*/ 3762353 w 8636594"/>
              <a:gd name="connsiteY38" fmla="*/ 6054733 h 6612869"/>
              <a:gd name="connsiteX39" fmla="*/ 3802812 w 8636594"/>
              <a:gd name="connsiteY39" fmla="*/ 6031671 h 6612869"/>
              <a:gd name="connsiteX40" fmla="*/ 3842810 w 8636594"/>
              <a:gd name="connsiteY40" fmla="*/ 6008288 h 6612869"/>
              <a:gd name="connsiteX41" fmla="*/ 3882352 w 8636594"/>
              <a:gd name="connsiteY41" fmla="*/ 5984588 h 6612869"/>
              <a:gd name="connsiteX42" fmla="*/ 3921445 w 8636594"/>
              <a:gd name="connsiteY42" fmla="*/ 5960574 h 6612869"/>
              <a:gd name="connsiteX43" fmla="*/ 3960096 w 8636594"/>
              <a:gd name="connsiteY43" fmla="*/ 5936250 h 6612869"/>
              <a:gd name="connsiteX44" fmla="*/ 3998311 w 8636594"/>
              <a:gd name="connsiteY44" fmla="*/ 5911619 h 6612869"/>
              <a:gd name="connsiteX45" fmla="*/ 4036095 w 8636594"/>
              <a:gd name="connsiteY45" fmla="*/ 5886685 h 6612869"/>
              <a:gd name="connsiteX46" fmla="*/ 4073456 w 8636594"/>
              <a:gd name="connsiteY46" fmla="*/ 5861452 h 6612869"/>
              <a:gd name="connsiteX47" fmla="*/ 4110400 w 8636594"/>
              <a:gd name="connsiteY47" fmla="*/ 5835922 h 6612869"/>
              <a:gd name="connsiteX48" fmla="*/ 4146933 w 8636594"/>
              <a:gd name="connsiteY48" fmla="*/ 5810100 h 6612869"/>
              <a:gd name="connsiteX49" fmla="*/ 4183061 w 8636594"/>
              <a:gd name="connsiteY49" fmla="*/ 5783988 h 6612869"/>
              <a:gd name="connsiteX50" fmla="*/ 4218791 w 8636594"/>
              <a:gd name="connsiteY50" fmla="*/ 5757591 h 6612869"/>
              <a:gd name="connsiteX51" fmla="*/ 4254129 w 8636594"/>
              <a:gd name="connsiteY51" fmla="*/ 5730912 h 6612869"/>
              <a:gd name="connsiteX52" fmla="*/ 4289081 w 8636594"/>
              <a:gd name="connsiteY52" fmla="*/ 5703955 h 6612869"/>
              <a:gd name="connsiteX53" fmla="*/ 4323654 w 8636594"/>
              <a:gd name="connsiteY53" fmla="*/ 5676722 h 6612869"/>
              <a:gd name="connsiteX54" fmla="*/ 4357854 w 8636594"/>
              <a:gd name="connsiteY54" fmla="*/ 5649218 h 6612869"/>
              <a:gd name="connsiteX55" fmla="*/ 4391688 w 8636594"/>
              <a:gd name="connsiteY55" fmla="*/ 5621446 h 6612869"/>
              <a:gd name="connsiteX56" fmla="*/ 4425162 w 8636594"/>
              <a:gd name="connsiteY56" fmla="*/ 5593409 h 6612869"/>
              <a:gd name="connsiteX57" fmla="*/ 4458281 w 8636594"/>
              <a:gd name="connsiteY57" fmla="*/ 5565111 h 6612869"/>
              <a:gd name="connsiteX58" fmla="*/ 4491053 w 8636594"/>
              <a:gd name="connsiteY58" fmla="*/ 5536556 h 6612869"/>
              <a:gd name="connsiteX59" fmla="*/ 4523484 w 8636594"/>
              <a:gd name="connsiteY59" fmla="*/ 5507747 h 6612869"/>
              <a:gd name="connsiteX60" fmla="*/ 4555580 w 8636594"/>
              <a:gd name="connsiteY60" fmla="*/ 5478687 h 6612869"/>
              <a:gd name="connsiteX61" fmla="*/ 4587347 w 8636594"/>
              <a:gd name="connsiteY61" fmla="*/ 5449380 h 6612869"/>
              <a:gd name="connsiteX62" fmla="*/ 4618793 w 8636594"/>
              <a:gd name="connsiteY62" fmla="*/ 5419830 h 6612869"/>
              <a:gd name="connsiteX63" fmla="*/ 4649922 w 8636594"/>
              <a:gd name="connsiteY63" fmla="*/ 5390040 h 6612869"/>
              <a:gd name="connsiteX64" fmla="*/ 4680742 w 8636594"/>
              <a:gd name="connsiteY64" fmla="*/ 5360014 h 6612869"/>
              <a:gd name="connsiteX65" fmla="*/ 4711259 w 8636594"/>
              <a:gd name="connsiteY65" fmla="*/ 5329755 h 6612869"/>
              <a:gd name="connsiteX66" fmla="*/ 4741478 w 8636594"/>
              <a:gd name="connsiteY66" fmla="*/ 5299266 h 6612869"/>
              <a:gd name="connsiteX67" fmla="*/ 4771408 w 8636594"/>
              <a:gd name="connsiteY67" fmla="*/ 5268551 h 6612869"/>
              <a:gd name="connsiteX68" fmla="*/ 4801053 w 8636594"/>
              <a:gd name="connsiteY68" fmla="*/ 5237614 h 6612869"/>
              <a:gd name="connsiteX69" fmla="*/ 4830420 w 8636594"/>
              <a:gd name="connsiteY69" fmla="*/ 5206458 h 6612869"/>
              <a:gd name="connsiteX70" fmla="*/ 4859516 w 8636594"/>
              <a:gd name="connsiteY70" fmla="*/ 5175087 h 6612869"/>
              <a:gd name="connsiteX71" fmla="*/ 4888347 w 8636594"/>
              <a:gd name="connsiteY71" fmla="*/ 5143504 h 6612869"/>
              <a:gd name="connsiteX72" fmla="*/ 4916919 w 8636594"/>
              <a:gd name="connsiteY72" fmla="*/ 5111713 h 6612869"/>
              <a:gd name="connsiteX73" fmla="*/ 4945238 w 8636594"/>
              <a:gd name="connsiteY73" fmla="*/ 5079717 h 6612869"/>
              <a:gd name="connsiteX74" fmla="*/ 4973311 w 8636594"/>
              <a:gd name="connsiteY74" fmla="*/ 5047519 h 6612869"/>
              <a:gd name="connsiteX75" fmla="*/ 5001145 w 8636594"/>
              <a:gd name="connsiteY75" fmla="*/ 5015124 h 6612869"/>
              <a:gd name="connsiteX76" fmla="*/ 5028745 w 8636594"/>
              <a:gd name="connsiteY76" fmla="*/ 4982535 h 6612869"/>
              <a:gd name="connsiteX77" fmla="*/ 5056117 w 8636594"/>
              <a:gd name="connsiteY77" fmla="*/ 4949755 h 6612869"/>
              <a:gd name="connsiteX78" fmla="*/ 5083269 w 8636594"/>
              <a:gd name="connsiteY78" fmla="*/ 4916787 h 6612869"/>
              <a:gd name="connsiteX79" fmla="*/ 5110207 w 8636594"/>
              <a:gd name="connsiteY79" fmla="*/ 4883636 h 6612869"/>
              <a:gd name="connsiteX80" fmla="*/ 5136937 w 8636594"/>
              <a:gd name="connsiteY80" fmla="*/ 4850305 h 6612869"/>
              <a:gd name="connsiteX81" fmla="*/ 5163464 w 8636594"/>
              <a:gd name="connsiteY81" fmla="*/ 4816797 h 6612869"/>
              <a:gd name="connsiteX82" fmla="*/ 5215940 w 8636594"/>
              <a:gd name="connsiteY82" fmla="*/ 4749265 h 6612869"/>
              <a:gd name="connsiteX83" fmla="*/ 5267684 w 8636594"/>
              <a:gd name="connsiteY83" fmla="*/ 4681068 h 6612869"/>
              <a:gd name="connsiteX84" fmla="*/ 5318748 w 8636594"/>
              <a:gd name="connsiteY84" fmla="*/ 4612234 h 6612869"/>
              <a:gd name="connsiteX85" fmla="*/ 5369182 w 8636594"/>
              <a:gd name="connsiteY85" fmla="*/ 4542793 h 6612869"/>
              <a:gd name="connsiteX86" fmla="*/ 5419038 w 8636594"/>
              <a:gd name="connsiteY86" fmla="*/ 4472771 h 6612869"/>
              <a:gd name="connsiteX87" fmla="*/ 5468365 w 8636594"/>
              <a:gd name="connsiteY87" fmla="*/ 4402196 h 6612869"/>
              <a:gd name="connsiteX88" fmla="*/ 5517215 w 8636594"/>
              <a:gd name="connsiteY88" fmla="*/ 4331098 h 6612869"/>
              <a:gd name="connsiteX89" fmla="*/ 5565637 w 8636594"/>
              <a:gd name="connsiteY89" fmla="*/ 4259503 h 6612869"/>
              <a:gd name="connsiteX90" fmla="*/ 5613684 w 8636594"/>
              <a:gd name="connsiteY90" fmla="*/ 4187441 h 6612869"/>
              <a:gd name="connsiteX91" fmla="*/ 5685160 w 8636594"/>
              <a:gd name="connsiteY91" fmla="*/ 4078531 h 6612869"/>
              <a:gd name="connsiteX92" fmla="*/ 5756074 w 8636594"/>
              <a:gd name="connsiteY92" fmla="*/ 3968727 h 6612869"/>
              <a:gd name="connsiteX93" fmla="*/ 5873483 w 8636594"/>
              <a:gd name="connsiteY93" fmla="*/ 3783989 h 6612869"/>
              <a:gd name="connsiteX94" fmla="*/ 6203209 w 8636594"/>
              <a:gd name="connsiteY94" fmla="*/ 3258640 h 6612869"/>
              <a:gd name="connsiteX95" fmla="*/ 6299430 w 8636594"/>
              <a:gd name="connsiteY95" fmla="*/ 3107321 h 6612869"/>
              <a:gd name="connsiteX96" fmla="*/ 6372650 w 8636594"/>
              <a:gd name="connsiteY96" fmla="*/ 2993735 h 6612869"/>
              <a:gd name="connsiteX97" fmla="*/ 6453197 w 8636594"/>
              <a:gd name="connsiteY97" fmla="*/ 2869788 h 6612869"/>
              <a:gd name="connsiteX98" fmla="*/ 6564167 w 8636594"/>
              <a:gd name="connsiteY98" fmla="*/ 2696807 h 6612869"/>
              <a:gd name="connsiteX99" fmla="*/ 6976233 w 8636594"/>
              <a:gd name="connsiteY99" fmla="*/ 2045274 h 6612869"/>
              <a:gd name="connsiteX100" fmla="*/ 7086755 w 8636594"/>
              <a:gd name="connsiteY100" fmla="*/ 1872743 h 6612869"/>
              <a:gd name="connsiteX101" fmla="*/ 7170279 w 8636594"/>
              <a:gd name="connsiteY101" fmla="*/ 1744202 h 6612869"/>
              <a:gd name="connsiteX102" fmla="*/ 7226351 w 8636594"/>
              <a:gd name="connsiteY102" fmla="*/ 1659017 h 6612869"/>
              <a:gd name="connsiteX103" fmla="*/ 7282789 w 8636594"/>
              <a:gd name="connsiteY103" fmla="*/ 1574303 h 6612869"/>
              <a:gd name="connsiteX104" fmla="*/ 7339643 w 8636594"/>
              <a:gd name="connsiteY104" fmla="*/ 1490113 h 6612869"/>
              <a:gd name="connsiteX105" fmla="*/ 7396957 w 8636594"/>
              <a:gd name="connsiteY105" fmla="*/ 1406503 h 6612869"/>
              <a:gd name="connsiteX106" fmla="*/ 7454781 w 8636594"/>
              <a:gd name="connsiteY106" fmla="*/ 1323526 h 6612869"/>
              <a:gd name="connsiteX107" fmla="*/ 7513161 w 8636594"/>
              <a:gd name="connsiteY107" fmla="*/ 1241237 h 6612869"/>
              <a:gd name="connsiteX108" fmla="*/ 7572144 w 8636594"/>
              <a:gd name="connsiteY108" fmla="*/ 1159689 h 6612869"/>
              <a:gd name="connsiteX109" fmla="*/ 7601877 w 8636594"/>
              <a:gd name="connsiteY109" fmla="*/ 1119210 h 6612869"/>
              <a:gd name="connsiteX110" fmla="*/ 7631779 w 8636594"/>
              <a:gd name="connsiteY110" fmla="*/ 1078937 h 6612869"/>
              <a:gd name="connsiteX111" fmla="*/ 7661855 w 8636594"/>
              <a:gd name="connsiteY111" fmla="*/ 1038876 h 6612869"/>
              <a:gd name="connsiteX112" fmla="*/ 7692111 w 8636594"/>
              <a:gd name="connsiteY112" fmla="*/ 999035 h 6612869"/>
              <a:gd name="connsiteX113" fmla="*/ 7722554 w 8636594"/>
              <a:gd name="connsiteY113" fmla="*/ 959419 h 6612869"/>
              <a:gd name="connsiteX114" fmla="*/ 7753190 w 8636594"/>
              <a:gd name="connsiteY114" fmla="*/ 920037 h 6612869"/>
              <a:gd name="connsiteX115" fmla="*/ 7784023 w 8636594"/>
              <a:gd name="connsiteY115" fmla="*/ 880894 h 6612869"/>
              <a:gd name="connsiteX116" fmla="*/ 7815061 w 8636594"/>
              <a:gd name="connsiteY116" fmla="*/ 841997 h 6612869"/>
              <a:gd name="connsiteX117" fmla="*/ 7846308 w 8636594"/>
              <a:gd name="connsiteY117" fmla="*/ 803354 h 6612869"/>
              <a:gd name="connsiteX118" fmla="*/ 7877772 w 8636594"/>
              <a:gd name="connsiteY118" fmla="*/ 764970 h 6612869"/>
              <a:gd name="connsiteX119" fmla="*/ 7909458 w 8636594"/>
              <a:gd name="connsiteY119" fmla="*/ 726853 h 6612869"/>
              <a:gd name="connsiteX120" fmla="*/ 7941371 w 8636594"/>
              <a:gd name="connsiteY120" fmla="*/ 689010 h 6612869"/>
              <a:gd name="connsiteX121" fmla="*/ 7973518 w 8636594"/>
              <a:gd name="connsiteY121" fmla="*/ 651447 h 6612869"/>
              <a:gd name="connsiteX122" fmla="*/ 8005905 w 8636594"/>
              <a:gd name="connsiteY122" fmla="*/ 614171 h 6612869"/>
              <a:gd name="connsiteX123" fmla="*/ 8038538 w 8636594"/>
              <a:gd name="connsiteY123" fmla="*/ 577189 h 6612869"/>
              <a:gd name="connsiteX124" fmla="*/ 8071421 w 8636594"/>
              <a:gd name="connsiteY124" fmla="*/ 540507 h 6612869"/>
              <a:gd name="connsiteX125" fmla="*/ 8104563 w 8636594"/>
              <a:gd name="connsiteY125" fmla="*/ 504132 h 6612869"/>
              <a:gd name="connsiteX126" fmla="*/ 8137967 w 8636594"/>
              <a:gd name="connsiteY126" fmla="*/ 468072 h 6612869"/>
              <a:gd name="connsiteX127" fmla="*/ 8171641 w 8636594"/>
              <a:gd name="connsiteY127" fmla="*/ 432332 h 6612869"/>
              <a:gd name="connsiteX128" fmla="*/ 8205590 w 8636594"/>
              <a:gd name="connsiteY128" fmla="*/ 396920 h 6612869"/>
              <a:gd name="connsiteX129" fmla="*/ 8239820 w 8636594"/>
              <a:gd name="connsiteY129" fmla="*/ 361843 h 6612869"/>
              <a:gd name="connsiteX130" fmla="*/ 8274337 w 8636594"/>
              <a:gd name="connsiteY130" fmla="*/ 327107 h 6612869"/>
              <a:gd name="connsiteX131" fmla="*/ 8309147 w 8636594"/>
              <a:gd name="connsiteY131" fmla="*/ 292718 h 6612869"/>
              <a:gd name="connsiteX132" fmla="*/ 8344256 w 8636594"/>
              <a:gd name="connsiteY132" fmla="*/ 258685 h 6612869"/>
              <a:gd name="connsiteX133" fmla="*/ 8379669 w 8636594"/>
              <a:gd name="connsiteY133" fmla="*/ 225013 h 6612869"/>
              <a:gd name="connsiteX134" fmla="*/ 8415394 w 8636594"/>
              <a:gd name="connsiteY134" fmla="*/ 191709 h 6612869"/>
              <a:gd name="connsiteX135" fmla="*/ 8451434 w 8636594"/>
              <a:gd name="connsiteY135" fmla="*/ 158780 h 6612869"/>
              <a:gd name="connsiteX136" fmla="*/ 8487798 w 8636594"/>
              <a:gd name="connsiteY136" fmla="*/ 126233 h 6612869"/>
              <a:gd name="connsiteX137" fmla="*/ 8524489 w 8636594"/>
              <a:gd name="connsiteY137" fmla="*/ 94075 h 6612869"/>
              <a:gd name="connsiteX138" fmla="*/ 8561515 w 8636594"/>
              <a:gd name="connsiteY138" fmla="*/ 62312 h 6612869"/>
              <a:gd name="connsiteX139" fmla="*/ 8598881 w 8636594"/>
              <a:gd name="connsiteY139" fmla="*/ 30951 h 6612869"/>
              <a:gd name="connsiteX140" fmla="*/ 8636594 w 8636594"/>
              <a:gd name="connsiteY140" fmla="*/ 0 h 6612869"/>
              <a:gd name="connsiteX0" fmla="*/ 8636594 w 8636594"/>
              <a:gd name="connsiteY0" fmla="*/ 0 h 6602362"/>
              <a:gd name="connsiteX1" fmla="*/ 5293 w 8636594"/>
              <a:gd name="connsiteY1" fmla="*/ 0 h 6602362"/>
              <a:gd name="connsiteX2" fmla="*/ 0 w 8636594"/>
              <a:gd name="connsiteY2" fmla="*/ 5587843 h 6602362"/>
              <a:gd name="connsiteX3" fmla="*/ 1594033 w 8636594"/>
              <a:gd name="connsiteY3" fmla="*/ 5600057 h 6602362"/>
              <a:gd name="connsiteX4" fmla="*/ 1686068 w 8636594"/>
              <a:gd name="connsiteY4" fmla="*/ 5599745 h 6602362"/>
              <a:gd name="connsiteX5" fmla="*/ 2185991 w 8636594"/>
              <a:gd name="connsiteY5" fmla="*/ 6602362 h 6602362"/>
              <a:gd name="connsiteX6" fmla="*/ 2244569 w 8636594"/>
              <a:gd name="connsiteY6" fmla="*/ 6591417 h 6602362"/>
              <a:gd name="connsiteX7" fmla="*/ 2302482 w 8636594"/>
              <a:gd name="connsiteY7" fmla="*/ 6580040 h 6602362"/>
              <a:gd name="connsiteX8" fmla="*/ 2359737 w 8636594"/>
              <a:gd name="connsiteY8" fmla="*/ 6568233 h 6602362"/>
              <a:gd name="connsiteX9" fmla="*/ 2416341 w 8636594"/>
              <a:gd name="connsiteY9" fmla="*/ 6555999 h 6602362"/>
              <a:gd name="connsiteX10" fmla="*/ 2472299 w 8636594"/>
              <a:gd name="connsiteY10" fmla="*/ 6543344 h 6602362"/>
              <a:gd name="connsiteX11" fmla="*/ 2527618 w 8636594"/>
              <a:gd name="connsiteY11" fmla="*/ 6530269 h 6602362"/>
              <a:gd name="connsiteX12" fmla="*/ 2582304 w 8636594"/>
              <a:gd name="connsiteY12" fmla="*/ 6516778 h 6602362"/>
              <a:gd name="connsiteX13" fmla="*/ 2636364 w 8636594"/>
              <a:gd name="connsiteY13" fmla="*/ 6502876 h 6602362"/>
              <a:gd name="connsiteX14" fmla="*/ 2689804 w 8636594"/>
              <a:gd name="connsiteY14" fmla="*/ 6488565 h 6602362"/>
              <a:gd name="connsiteX15" fmla="*/ 2742629 w 8636594"/>
              <a:gd name="connsiteY15" fmla="*/ 6473849 h 6602362"/>
              <a:gd name="connsiteX16" fmla="*/ 2794848 w 8636594"/>
              <a:gd name="connsiteY16" fmla="*/ 6458731 h 6602362"/>
              <a:gd name="connsiteX17" fmla="*/ 2846466 w 8636594"/>
              <a:gd name="connsiteY17" fmla="*/ 6443216 h 6602362"/>
              <a:gd name="connsiteX18" fmla="*/ 2897488 w 8636594"/>
              <a:gd name="connsiteY18" fmla="*/ 6427305 h 6602362"/>
              <a:gd name="connsiteX19" fmla="*/ 2947923 w 8636594"/>
              <a:gd name="connsiteY19" fmla="*/ 6411004 h 6602362"/>
              <a:gd name="connsiteX20" fmla="*/ 2997775 w 8636594"/>
              <a:gd name="connsiteY20" fmla="*/ 6394316 h 6602362"/>
              <a:gd name="connsiteX21" fmla="*/ 3047052 w 8636594"/>
              <a:gd name="connsiteY21" fmla="*/ 6377243 h 6602362"/>
              <a:gd name="connsiteX22" fmla="*/ 3095759 w 8636594"/>
              <a:gd name="connsiteY22" fmla="*/ 6359791 h 6602362"/>
              <a:gd name="connsiteX23" fmla="*/ 3143903 w 8636594"/>
              <a:gd name="connsiteY23" fmla="*/ 6341961 h 6602362"/>
              <a:gd name="connsiteX24" fmla="*/ 3191491 w 8636594"/>
              <a:gd name="connsiteY24" fmla="*/ 6323757 h 6602362"/>
              <a:gd name="connsiteX25" fmla="*/ 3238528 w 8636594"/>
              <a:gd name="connsiteY25" fmla="*/ 6305184 h 6602362"/>
              <a:gd name="connsiteX26" fmla="*/ 3285021 w 8636594"/>
              <a:gd name="connsiteY26" fmla="*/ 6286245 h 6602362"/>
              <a:gd name="connsiteX27" fmla="*/ 3330977 w 8636594"/>
              <a:gd name="connsiteY27" fmla="*/ 6266942 h 6602362"/>
              <a:gd name="connsiteX28" fmla="*/ 3376401 w 8636594"/>
              <a:gd name="connsiteY28" fmla="*/ 6247281 h 6602362"/>
              <a:gd name="connsiteX29" fmla="*/ 3421300 w 8636594"/>
              <a:gd name="connsiteY29" fmla="*/ 6227263 h 6602362"/>
              <a:gd name="connsiteX30" fmla="*/ 3465680 w 8636594"/>
              <a:gd name="connsiteY30" fmla="*/ 6206893 h 6602362"/>
              <a:gd name="connsiteX31" fmla="*/ 3509548 w 8636594"/>
              <a:gd name="connsiteY31" fmla="*/ 6186174 h 6602362"/>
              <a:gd name="connsiteX32" fmla="*/ 3552910 w 8636594"/>
              <a:gd name="connsiteY32" fmla="*/ 6165110 h 6602362"/>
              <a:gd name="connsiteX33" fmla="*/ 3595773 w 8636594"/>
              <a:gd name="connsiteY33" fmla="*/ 6143704 h 6602362"/>
              <a:gd name="connsiteX34" fmla="*/ 3638142 w 8636594"/>
              <a:gd name="connsiteY34" fmla="*/ 6121960 h 6602362"/>
              <a:gd name="connsiteX35" fmla="*/ 3680024 w 8636594"/>
              <a:gd name="connsiteY35" fmla="*/ 6099881 h 6602362"/>
              <a:gd name="connsiteX36" fmla="*/ 3721426 w 8636594"/>
              <a:gd name="connsiteY36" fmla="*/ 6077471 h 6602362"/>
              <a:gd name="connsiteX37" fmla="*/ 3762353 w 8636594"/>
              <a:gd name="connsiteY37" fmla="*/ 6054733 h 6602362"/>
              <a:gd name="connsiteX38" fmla="*/ 3802812 w 8636594"/>
              <a:gd name="connsiteY38" fmla="*/ 6031671 h 6602362"/>
              <a:gd name="connsiteX39" fmla="*/ 3842810 w 8636594"/>
              <a:gd name="connsiteY39" fmla="*/ 6008288 h 6602362"/>
              <a:gd name="connsiteX40" fmla="*/ 3882352 w 8636594"/>
              <a:gd name="connsiteY40" fmla="*/ 5984588 h 6602362"/>
              <a:gd name="connsiteX41" fmla="*/ 3921445 w 8636594"/>
              <a:gd name="connsiteY41" fmla="*/ 5960574 h 6602362"/>
              <a:gd name="connsiteX42" fmla="*/ 3960096 w 8636594"/>
              <a:gd name="connsiteY42" fmla="*/ 5936250 h 6602362"/>
              <a:gd name="connsiteX43" fmla="*/ 3998311 w 8636594"/>
              <a:gd name="connsiteY43" fmla="*/ 5911619 h 6602362"/>
              <a:gd name="connsiteX44" fmla="*/ 4036095 w 8636594"/>
              <a:gd name="connsiteY44" fmla="*/ 5886685 h 6602362"/>
              <a:gd name="connsiteX45" fmla="*/ 4073456 w 8636594"/>
              <a:gd name="connsiteY45" fmla="*/ 5861452 h 6602362"/>
              <a:gd name="connsiteX46" fmla="*/ 4110400 w 8636594"/>
              <a:gd name="connsiteY46" fmla="*/ 5835922 h 6602362"/>
              <a:gd name="connsiteX47" fmla="*/ 4146933 w 8636594"/>
              <a:gd name="connsiteY47" fmla="*/ 5810100 h 6602362"/>
              <a:gd name="connsiteX48" fmla="*/ 4183061 w 8636594"/>
              <a:gd name="connsiteY48" fmla="*/ 5783988 h 6602362"/>
              <a:gd name="connsiteX49" fmla="*/ 4218791 w 8636594"/>
              <a:gd name="connsiteY49" fmla="*/ 5757591 h 6602362"/>
              <a:gd name="connsiteX50" fmla="*/ 4254129 w 8636594"/>
              <a:gd name="connsiteY50" fmla="*/ 5730912 h 6602362"/>
              <a:gd name="connsiteX51" fmla="*/ 4289081 w 8636594"/>
              <a:gd name="connsiteY51" fmla="*/ 5703955 h 6602362"/>
              <a:gd name="connsiteX52" fmla="*/ 4323654 w 8636594"/>
              <a:gd name="connsiteY52" fmla="*/ 5676722 h 6602362"/>
              <a:gd name="connsiteX53" fmla="*/ 4357854 w 8636594"/>
              <a:gd name="connsiteY53" fmla="*/ 5649218 h 6602362"/>
              <a:gd name="connsiteX54" fmla="*/ 4391688 w 8636594"/>
              <a:gd name="connsiteY54" fmla="*/ 5621446 h 6602362"/>
              <a:gd name="connsiteX55" fmla="*/ 4425162 w 8636594"/>
              <a:gd name="connsiteY55" fmla="*/ 5593409 h 6602362"/>
              <a:gd name="connsiteX56" fmla="*/ 4458281 w 8636594"/>
              <a:gd name="connsiteY56" fmla="*/ 5565111 h 6602362"/>
              <a:gd name="connsiteX57" fmla="*/ 4491053 w 8636594"/>
              <a:gd name="connsiteY57" fmla="*/ 5536556 h 6602362"/>
              <a:gd name="connsiteX58" fmla="*/ 4523484 w 8636594"/>
              <a:gd name="connsiteY58" fmla="*/ 5507747 h 6602362"/>
              <a:gd name="connsiteX59" fmla="*/ 4555580 w 8636594"/>
              <a:gd name="connsiteY59" fmla="*/ 5478687 h 6602362"/>
              <a:gd name="connsiteX60" fmla="*/ 4587347 w 8636594"/>
              <a:gd name="connsiteY60" fmla="*/ 5449380 h 6602362"/>
              <a:gd name="connsiteX61" fmla="*/ 4618793 w 8636594"/>
              <a:gd name="connsiteY61" fmla="*/ 5419830 h 6602362"/>
              <a:gd name="connsiteX62" fmla="*/ 4649922 w 8636594"/>
              <a:gd name="connsiteY62" fmla="*/ 5390040 h 6602362"/>
              <a:gd name="connsiteX63" fmla="*/ 4680742 w 8636594"/>
              <a:gd name="connsiteY63" fmla="*/ 5360014 h 6602362"/>
              <a:gd name="connsiteX64" fmla="*/ 4711259 w 8636594"/>
              <a:gd name="connsiteY64" fmla="*/ 5329755 h 6602362"/>
              <a:gd name="connsiteX65" fmla="*/ 4741478 w 8636594"/>
              <a:gd name="connsiteY65" fmla="*/ 5299266 h 6602362"/>
              <a:gd name="connsiteX66" fmla="*/ 4771408 w 8636594"/>
              <a:gd name="connsiteY66" fmla="*/ 5268551 h 6602362"/>
              <a:gd name="connsiteX67" fmla="*/ 4801053 w 8636594"/>
              <a:gd name="connsiteY67" fmla="*/ 5237614 h 6602362"/>
              <a:gd name="connsiteX68" fmla="*/ 4830420 w 8636594"/>
              <a:gd name="connsiteY68" fmla="*/ 5206458 h 6602362"/>
              <a:gd name="connsiteX69" fmla="*/ 4859516 w 8636594"/>
              <a:gd name="connsiteY69" fmla="*/ 5175087 h 6602362"/>
              <a:gd name="connsiteX70" fmla="*/ 4888347 w 8636594"/>
              <a:gd name="connsiteY70" fmla="*/ 5143504 h 6602362"/>
              <a:gd name="connsiteX71" fmla="*/ 4916919 w 8636594"/>
              <a:gd name="connsiteY71" fmla="*/ 5111713 h 6602362"/>
              <a:gd name="connsiteX72" fmla="*/ 4945238 w 8636594"/>
              <a:gd name="connsiteY72" fmla="*/ 5079717 h 6602362"/>
              <a:gd name="connsiteX73" fmla="*/ 4973311 w 8636594"/>
              <a:gd name="connsiteY73" fmla="*/ 5047519 h 6602362"/>
              <a:gd name="connsiteX74" fmla="*/ 5001145 w 8636594"/>
              <a:gd name="connsiteY74" fmla="*/ 5015124 h 6602362"/>
              <a:gd name="connsiteX75" fmla="*/ 5028745 w 8636594"/>
              <a:gd name="connsiteY75" fmla="*/ 4982535 h 6602362"/>
              <a:gd name="connsiteX76" fmla="*/ 5056117 w 8636594"/>
              <a:gd name="connsiteY76" fmla="*/ 4949755 h 6602362"/>
              <a:gd name="connsiteX77" fmla="*/ 5083269 w 8636594"/>
              <a:gd name="connsiteY77" fmla="*/ 4916787 h 6602362"/>
              <a:gd name="connsiteX78" fmla="*/ 5110207 w 8636594"/>
              <a:gd name="connsiteY78" fmla="*/ 4883636 h 6602362"/>
              <a:gd name="connsiteX79" fmla="*/ 5136937 w 8636594"/>
              <a:gd name="connsiteY79" fmla="*/ 4850305 h 6602362"/>
              <a:gd name="connsiteX80" fmla="*/ 5163464 w 8636594"/>
              <a:gd name="connsiteY80" fmla="*/ 4816797 h 6602362"/>
              <a:gd name="connsiteX81" fmla="*/ 5215940 w 8636594"/>
              <a:gd name="connsiteY81" fmla="*/ 4749265 h 6602362"/>
              <a:gd name="connsiteX82" fmla="*/ 5267684 w 8636594"/>
              <a:gd name="connsiteY82" fmla="*/ 4681068 h 6602362"/>
              <a:gd name="connsiteX83" fmla="*/ 5318748 w 8636594"/>
              <a:gd name="connsiteY83" fmla="*/ 4612234 h 6602362"/>
              <a:gd name="connsiteX84" fmla="*/ 5369182 w 8636594"/>
              <a:gd name="connsiteY84" fmla="*/ 4542793 h 6602362"/>
              <a:gd name="connsiteX85" fmla="*/ 5419038 w 8636594"/>
              <a:gd name="connsiteY85" fmla="*/ 4472771 h 6602362"/>
              <a:gd name="connsiteX86" fmla="*/ 5468365 w 8636594"/>
              <a:gd name="connsiteY86" fmla="*/ 4402196 h 6602362"/>
              <a:gd name="connsiteX87" fmla="*/ 5517215 w 8636594"/>
              <a:gd name="connsiteY87" fmla="*/ 4331098 h 6602362"/>
              <a:gd name="connsiteX88" fmla="*/ 5565637 w 8636594"/>
              <a:gd name="connsiteY88" fmla="*/ 4259503 h 6602362"/>
              <a:gd name="connsiteX89" fmla="*/ 5613684 w 8636594"/>
              <a:gd name="connsiteY89" fmla="*/ 4187441 h 6602362"/>
              <a:gd name="connsiteX90" fmla="*/ 5685160 w 8636594"/>
              <a:gd name="connsiteY90" fmla="*/ 4078531 h 6602362"/>
              <a:gd name="connsiteX91" fmla="*/ 5756074 w 8636594"/>
              <a:gd name="connsiteY91" fmla="*/ 3968727 h 6602362"/>
              <a:gd name="connsiteX92" fmla="*/ 5873483 w 8636594"/>
              <a:gd name="connsiteY92" fmla="*/ 3783989 h 6602362"/>
              <a:gd name="connsiteX93" fmla="*/ 6203209 w 8636594"/>
              <a:gd name="connsiteY93" fmla="*/ 3258640 h 6602362"/>
              <a:gd name="connsiteX94" fmla="*/ 6299430 w 8636594"/>
              <a:gd name="connsiteY94" fmla="*/ 3107321 h 6602362"/>
              <a:gd name="connsiteX95" fmla="*/ 6372650 w 8636594"/>
              <a:gd name="connsiteY95" fmla="*/ 2993735 h 6602362"/>
              <a:gd name="connsiteX96" fmla="*/ 6453197 w 8636594"/>
              <a:gd name="connsiteY96" fmla="*/ 2869788 h 6602362"/>
              <a:gd name="connsiteX97" fmla="*/ 6564167 w 8636594"/>
              <a:gd name="connsiteY97" fmla="*/ 2696807 h 6602362"/>
              <a:gd name="connsiteX98" fmla="*/ 6976233 w 8636594"/>
              <a:gd name="connsiteY98" fmla="*/ 2045274 h 6602362"/>
              <a:gd name="connsiteX99" fmla="*/ 7086755 w 8636594"/>
              <a:gd name="connsiteY99" fmla="*/ 1872743 h 6602362"/>
              <a:gd name="connsiteX100" fmla="*/ 7170279 w 8636594"/>
              <a:gd name="connsiteY100" fmla="*/ 1744202 h 6602362"/>
              <a:gd name="connsiteX101" fmla="*/ 7226351 w 8636594"/>
              <a:gd name="connsiteY101" fmla="*/ 1659017 h 6602362"/>
              <a:gd name="connsiteX102" fmla="*/ 7282789 w 8636594"/>
              <a:gd name="connsiteY102" fmla="*/ 1574303 h 6602362"/>
              <a:gd name="connsiteX103" fmla="*/ 7339643 w 8636594"/>
              <a:gd name="connsiteY103" fmla="*/ 1490113 h 6602362"/>
              <a:gd name="connsiteX104" fmla="*/ 7396957 w 8636594"/>
              <a:gd name="connsiteY104" fmla="*/ 1406503 h 6602362"/>
              <a:gd name="connsiteX105" fmla="*/ 7454781 w 8636594"/>
              <a:gd name="connsiteY105" fmla="*/ 1323526 h 6602362"/>
              <a:gd name="connsiteX106" fmla="*/ 7513161 w 8636594"/>
              <a:gd name="connsiteY106" fmla="*/ 1241237 h 6602362"/>
              <a:gd name="connsiteX107" fmla="*/ 7572144 w 8636594"/>
              <a:gd name="connsiteY107" fmla="*/ 1159689 h 6602362"/>
              <a:gd name="connsiteX108" fmla="*/ 7601877 w 8636594"/>
              <a:gd name="connsiteY108" fmla="*/ 1119210 h 6602362"/>
              <a:gd name="connsiteX109" fmla="*/ 7631779 w 8636594"/>
              <a:gd name="connsiteY109" fmla="*/ 1078937 h 6602362"/>
              <a:gd name="connsiteX110" fmla="*/ 7661855 w 8636594"/>
              <a:gd name="connsiteY110" fmla="*/ 1038876 h 6602362"/>
              <a:gd name="connsiteX111" fmla="*/ 7692111 w 8636594"/>
              <a:gd name="connsiteY111" fmla="*/ 999035 h 6602362"/>
              <a:gd name="connsiteX112" fmla="*/ 7722554 w 8636594"/>
              <a:gd name="connsiteY112" fmla="*/ 959419 h 6602362"/>
              <a:gd name="connsiteX113" fmla="*/ 7753190 w 8636594"/>
              <a:gd name="connsiteY113" fmla="*/ 920037 h 6602362"/>
              <a:gd name="connsiteX114" fmla="*/ 7784023 w 8636594"/>
              <a:gd name="connsiteY114" fmla="*/ 880894 h 6602362"/>
              <a:gd name="connsiteX115" fmla="*/ 7815061 w 8636594"/>
              <a:gd name="connsiteY115" fmla="*/ 841997 h 6602362"/>
              <a:gd name="connsiteX116" fmla="*/ 7846308 w 8636594"/>
              <a:gd name="connsiteY116" fmla="*/ 803354 h 6602362"/>
              <a:gd name="connsiteX117" fmla="*/ 7877772 w 8636594"/>
              <a:gd name="connsiteY117" fmla="*/ 764970 h 6602362"/>
              <a:gd name="connsiteX118" fmla="*/ 7909458 w 8636594"/>
              <a:gd name="connsiteY118" fmla="*/ 726853 h 6602362"/>
              <a:gd name="connsiteX119" fmla="*/ 7941371 w 8636594"/>
              <a:gd name="connsiteY119" fmla="*/ 689010 h 6602362"/>
              <a:gd name="connsiteX120" fmla="*/ 7973518 w 8636594"/>
              <a:gd name="connsiteY120" fmla="*/ 651447 h 6602362"/>
              <a:gd name="connsiteX121" fmla="*/ 8005905 w 8636594"/>
              <a:gd name="connsiteY121" fmla="*/ 614171 h 6602362"/>
              <a:gd name="connsiteX122" fmla="*/ 8038538 w 8636594"/>
              <a:gd name="connsiteY122" fmla="*/ 577189 h 6602362"/>
              <a:gd name="connsiteX123" fmla="*/ 8071421 w 8636594"/>
              <a:gd name="connsiteY123" fmla="*/ 540507 h 6602362"/>
              <a:gd name="connsiteX124" fmla="*/ 8104563 w 8636594"/>
              <a:gd name="connsiteY124" fmla="*/ 504132 h 6602362"/>
              <a:gd name="connsiteX125" fmla="*/ 8137967 w 8636594"/>
              <a:gd name="connsiteY125" fmla="*/ 468072 h 6602362"/>
              <a:gd name="connsiteX126" fmla="*/ 8171641 w 8636594"/>
              <a:gd name="connsiteY126" fmla="*/ 432332 h 6602362"/>
              <a:gd name="connsiteX127" fmla="*/ 8205590 w 8636594"/>
              <a:gd name="connsiteY127" fmla="*/ 396920 h 6602362"/>
              <a:gd name="connsiteX128" fmla="*/ 8239820 w 8636594"/>
              <a:gd name="connsiteY128" fmla="*/ 361843 h 6602362"/>
              <a:gd name="connsiteX129" fmla="*/ 8274337 w 8636594"/>
              <a:gd name="connsiteY129" fmla="*/ 327107 h 6602362"/>
              <a:gd name="connsiteX130" fmla="*/ 8309147 w 8636594"/>
              <a:gd name="connsiteY130" fmla="*/ 292718 h 6602362"/>
              <a:gd name="connsiteX131" fmla="*/ 8344256 w 8636594"/>
              <a:gd name="connsiteY131" fmla="*/ 258685 h 6602362"/>
              <a:gd name="connsiteX132" fmla="*/ 8379669 w 8636594"/>
              <a:gd name="connsiteY132" fmla="*/ 225013 h 6602362"/>
              <a:gd name="connsiteX133" fmla="*/ 8415394 w 8636594"/>
              <a:gd name="connsiteY133" fmla="*/ 191709 h 6602362"/>
              <a:gd name="connsiteX134" fmla="*/ 8451434 w 8636594"/>
              <a:gd name="connsiteY134" fmla="*/ 158780 h 6602362"/>
              <a:gd name="connsiteX135" fmla="*/ 8487798 w 8636594"/>
              <a:gd name="connsiteY135" fmla="*/ 126233 h 6602362"/>
              <a:gd name="connsiteX136" fmla="*/ 8524489 w 8636594"/>
              <a:gd name="connsiteY136" fmla="*/ 94075 h 6602362"/>
              <a:gd name="connsiteX137" fmla="*/ 8561515 w 8636594"/>
              <a:gd name="connsiteY137" fmla="*/ 62312 h 6602362"/>
              <a:gd name="connsiteX138" fmla="*/ 8598881 w 8636594"/>
              <a:gd name="connsiteY138" fmla="*/ 30951 h 6602362"/>
              <a:gd name="connsiteX139" fmla="*/ 8636594 w 8636594"/>
              <a:gd name="connsiteY139" fmla="*/ 0 h 6602362"/>
              <a:gd name="connsiteX0" fmla="*/ 8636594 w 8636594"/>
              <a:gd name="connsiteY0" fmla="*/ 0 h 6591417"/>
              <a:gd name="connsiteX1" fmla="*/ 5293 w 8636594"/>
              <a:gd name="connsiteY1" fmla="*/ 0 h 6591417"/>
              <a:gd name="connsiteX2" fmla="*/ 0 w 8636594"/>
              <a:gd name="connsiteY2" fmla="*/ 5587843 h 6591417"/>
              <a:gd name="connsiteX3" fmla="*/ 1594033 w 8636594"/>
              <a:gd name="connsiteY3" fmla="*/ 5600057 h 6591417"/>
              <a:gd name="connsiteX4" fmla="*/ 1686068 w 8636594"/>
              <a:gd name="connsiteY4" fmla="*/ 5599745 h 6591417"/>
              <a:gd name="connsiteX5" fmla="*/ 2244569 w 8636594"/>
              <a:gd name="connsiteY5" fmla="*/ 6591417 h 6591417"/>
              <a:gd name="connsiteX6" fmla="*/ 2302482 w 8636594"/>
              <a:gd name="connsiteY6" fmla="*/ 6580040 h 6591417"/>
              <a:gd name="connsiteX7" fmla="*/ 2359737 w 8636594"/>
              <a:gd name="connsiteY7" fmla="*/ 6568233 h 6591417"/>
              <a:gd name="connsiteX8" fmla="*/ 2416341 w 8636594"/>
              <a:gd name="connsiteY8" fmla="*/ 6555999 h 6591417"/>
              <a:gd name="connsiteX9" fmla="*/ 2472299 w 8636594"/>
              <a:gd name="connsiteY9" fmla="*/ 6543344 h 6591417"/>
              <a:gd name="connsiteX10" fmla="*/ 2527618 w 8636594"/>
              <a:gd name="connsiteY10" fmla="*/ 6530269 h 6591417"/>
              <a:gd name="connsiteX11" fmla="*/ 2582304 w 8636594"/>
              <a:gd name="connsiteY11" fmla="*/ 6516778 h 6591417"/>
              <a:gd name="connsiteX12" fmla="*/ 2636364 w 8636594"/>
              <a:gd name="connsiteY12" fmla="*/ 6502876 h 6591417"/>
              <a:gd name="connsiteX13" fmla="*/ 2689804 w 8636594"/>
              <a:gd name="connsiteY13" fmla="*/ 6488565 h 6591417"/>
              <a:gd name="connsiteX14" fmla="*/ 2742629 w 8636594"/>
              <a:gd name="connsiteY14" fmla="*/ 6473849 h 6591417"/>
              <a:gd name="connsiteX15" fmla="*/ 2794848 w 8636594"/>
              <a:gd name="connsiteY15" fmla="*/ 6458731 h 6591417"/>
              <a:gd name="connsiteX16" fmla="*/ 2846466 w 8636594"/>
              <a:gd name="connsiteY16" fmla="*/ 6443216 h 6591417"/>
              <a:gd name="connsiteX17" fmla="*/ 2897488 w 8636594"/>
              <a:gd name="connsiteY17" fmla="*/ 6427305 h 6591417"/>
              <a:gd name="connsiteX18" fmla="*/ 2947923 w 8636594"/>
              <a:gd name="connsiteY18" fmla="*/ 6411004 h 6591417"/>
              <a:gd name="connsiteX19" fmla="*/ 2997775 w 8636594"/>
              <a:gd name="connsiteY19" fmla="*/ 6394316 h 6591417"/>
              <a:gd name="connsiteX20" fmla="*/ 3047052 w 8636594"/>
              <a:gd name="connsiteY20" fmla="*/ 6377243 h 6591417"/>
              <a:gd name="connsiteX21" fmla="*/ 3095759 w 8636594"/>
              <a:gd name="connsiteY21" fmla="*/ 6359791 h 6591417"/>
              <a:gd name="connsiteX22" fmla="*/ 3143903 w 8636594"/>
              <a:gd name="connsiteY22" fmla="*/ 6341961 h 6591417"/>
              <a:gd name="connsiteX23" fmla="*/ 3191491 w 8636594"/>
              <a:gd name="connsiteY23" fmla="*/ 6323757 h 6591417"/>
              <a:gd name="connsiteX24" fmla="*/ 3238528 w 8636594"/>
              <a:gd name="connsiteY24" fmla="*/ 6305184 h 6591417"/>
              <a:gd name="connsiteX25" fmla="*/ 3285021 w 8636594"/>
              <a:gd name="connsiteY25" fmla="*/ 6286245 h 6591417"/>
              <a:gd name="connsiteX26" fmla="*/ 3330977 w 8636594"/>
              <a:gd name="connsiteY26" fmla="*/ 6266942 h 6591417"/>
              <a:gd name="connsiteX27" fmla="*/ 3376401 w 8636594"/>
              <a:gd name="connsiteY27" fmla="*/ 6247281 h 6591417"/>
              <a:gd name="connsiteX28" fmla="*/ 3421300 w 8636594"/>
              <a:gd name="connsiteY28" fmla="*/ 6227263 h 6591417"/>
              <a:gd name="connsiteX29" fmla="*/ 3465680 w 8636594"/>
              <a:gd name="connsiteY29" fmla="*/ 6206893 h 6591417"/>
              <a:gd name="connsiteX30" fmla="*/ 3509548 w 8636594"/>
              <a:gd name="connsiteY30" fmla="*/ 6186174 h 6591417"/>
              <a:gd name="connsiteX31" fmla="*/ 3552910 w 8636594"/>
              <a:gd name="connsiteY31" fmla="*/ 6165110 h 6591417"/>
              <a:gd name="connsiteX32" fmla="*/ 3595773 w 8636594"/>
              <a:gd name="connsiteY32" fmla="*/ 6143704 h 6591417"/>
              <a:gd name="connsiteX33" fmla="*/ 3638142 w 8636594"/>
              <a:gd name="connsiteY33" fmla="*/ 6121960 h 6591417"/>
              <a:gd name="connsiteX34" fmla="*/ 3680024 w 8636594"/>
              <a:gd name="connsiteY34" fmla="*/ 6099881 h 6591417"/>
              <a:gd name="connsiteX35" fmla="*/ 3721426 w 8636594"/>
              <a:gd name="connsiteY35" fmla="*/ 6077471 h 6591417"/>
              <a:gd name="connsiteX36" fmla="*/ 3762353 w 8636594"/>
              <a:gd name="connsiteY36" fmla="*/ 6054733 h 6591417"/>
              <a:gd name="connsiteX37" fmla="*/ 3802812 w 8636594"/>
              <a:gd name="connsiteY37" fmla="*/ 6031671 h 6591417"/>
              <a:gd name="connsiteX38" fmla="*/ 3842810 w 8636594"/>
              <a:gd name="connsiteY38" fmla="*/ 6008288 h 6591417"/>
              <a:gd name="connsiteX39" fmla="*/ 3882352 w 8636594"/>
              <a:gd name="connsiteY39" fmla="*/ 5984588 h 6591417"/>
              <a:gd name="connsiteX40" fmla="*/ 3921445 w 8636594"/>
              <a:gd name="connsiteY40" fmla="*/ 5960574 h 6591417"/>
              <a:gd name="connsiteX41" fmla="*/ 3960096 w 8636594"/>
              <a:gd name="connsiteY41" fmla="*/ 5936250 h 6591417"/>
              <a:gd name="connsiteX42" fmla="*/ 3998311 w 8636594"/>
              <a:gd name="connsiteY42" fmla="*/ 5911619 h 6591417"/>
              <a:gd name="connsiteX43" fmla="*/ 4036095 w 8636594"/>
              <a:gd name="connsiteY43" fmla="*/ 5886685 h 6591417"/>
              <a:gd name="connsiteX44" fmla="*/ 4073456 w 8636594"/>
              <a:gd name="connsiteY44" fmla="*/ 5861452 h 6591417"/>
              <a:gd name="connsiteX45" fmla="*/ 4110400 w 8636594"/>
              <a:gd name="connsiteY45" fmla="*/ 5835922 h 6591417"/>
              <a:gd name="connsiteX46" fmla="*/ 4146933 w 8636594"/>
              <a:gd name="connsiteY46" fmla="*/ 5810100 h 6591417"/>
              <a:gd name="connsiteX47" fmla="*/ 4183061 w 8636594"/>
              <a:gd name="connsiteY47" fmla="*/ 5783988 h 6591417"/>
              <a:gd name="connsiteX48" fmla="*/ 4218791 w 8636594"/>
              <a:gd name="connsiteY48" fmla="*/ 5757591 h 6591417"/>
              <a:gd name="connsiteX49" fmla="*/ 4254129 w 8636594"/>
              <a:gd name="connsiteY49" fmla="*/ 5730912 h 6591417"/>
              <a:gd name="connsiteX50" fmla="*/ 4289081 w 8636594"/>
              <a:gd name="connsiteY50" fmla="*/ 5703955 h 6591417"/>
              <a:gd name="connsiteX51" fmla="*/ 4323654 w 8636594"/>
              <a:gd name="connsiteY51" fmla="*/ 5676722 h 6591417"/>
              <a:gd name="connsiteX52" fmla="*/ 4357854 w 8636594"/>
              <a:gd name="connsiteY52" fmla="*/ 5649218 h 6591417"/>
              <a:gd name="connsiteX53" fmla="*/ 4391688 w 8636594"/>
              <a:gd name="connsiteY53" fmla="*/ 5621446 h 6591417"/>
              <a:gd name="connsiteX54" fmla="*/ 4425162 w 8636594"/>
              <a:gd name="connsiteY54" fmla="*/ 5593409 h 6591417"/>
              <a:gd name="connsiteX55" fmla="*/ 4458281 w 8636594"/>
              <a:gd name="connsiteY55" fmla="*/ 5565111 h 6591417"/>
              <a:gd name="connsiteX56" fmla="*/ 4491053 w 8636594"/>
              <a:gd name="connsiteY56" fmla="*/ 5536556 h 6591417"/>
              <a:gd name="connsiteX57" fmla="*/ 4523484 w 8636594"/>
              <a:gd name="connsiteY57" fmla="*/ 5507747 h 6591417"/>
              <a:gd name="connsiteX58" fmla="*/ 4555580 w 8636594"/>
              <a:gd name="connsiteY58" fmla="*/ 5478687 h 6591417"/>
              <a:gd name="connsiteX59" fmla="*/ 4587347 w 8636594"/>
              <a:gd name="connsiteY59" fmla="*/ 5449380 h 6591417"/>
              <a:gd name="connsiteX60" fmla="*/ 4618793 w 8636594"/>
              <a:gd name="connsiteY60" fmla="*/ 5419830 h 6591417"/>
              <a:gd name="connsiteX61" fmla="*/ 4649922 w 8636594"/>
              <a:gd name="connsiteY61" fmla="*/ 5390040 h 6591417"/>
              <a:gd name="connsiteX62" fmla="*/ 4680742 w 8636594"/>
              <a:gd name="connsiteY62" fmla="*/ 5360014 h 6591417"/>
              <a:gd name="connsiteX63" fmla="*/ 4711259 w 8636594"/>
              <a:gd name="connsiteY63" fmla="*/ 5329755 h 6591417"/>
              <a:gd name="connsiteX64" fmla="*/ 4741478 w 8636594"/>
              <a:gd name="connsiteY64" fmla="*/ 5299266 h 6591417"/>
              <a:gd name="connsiteX65" fmla="*/ 4771408 w 8636594"/>
              <a:gd name="connsiteY65" fmla="*/ 5268551 h 6591417"/>
              <a:gd name="connsiteX66" fmla="*/ 4801053 w 8636594"/>
              <a:gd name="connsiteY66" fmla="*/ 5237614 h 6591417"/>
              <a:gd name="connsiteX67" fmla="*/ 4830420 w 8636594"/>
              <a:gd name="connsiteY67" fmla="*/ 5206458 h 6591417"/>
              <a:gd name="connsiteX68" fmla="*/ 4859516 w 8636594"/>
              <a:gd name="connsiteY68" fmla="*/ 5175087 h 6591417"/>
              <a:gd name="connsiteX69" fmla="*/ 4888347 w 8636594"/>
              <a:gd name="connsiteY69" fmla="*/ 5143504 h 6591417"/>
              <a:gd name="connsiteX70" fmla="*/ 4916919 w 8636594"/>
              <a:gd name="connsiteY70" fmla="*/ 5111713 h 6591417"/>
              <a:gd name="connsiteX71" fmla="*/ 4945238 w 8636594"/>
              <a:gd name="connsiteY71" fmla="*/ 5079717 h 6591417"/>
              <a:gd name="connsiteX72" fmla="*/ 4973311 w 8636594"/>
              <a:gd name="connsiteY72" fmla="*/ 5047519 h 6591417"/>
              <a:gd name="connsiteX73" fmla="*/ 5001145 w 8636594"/>
              <a:gd name="connsiteY73" fmla="*/ 5015124 h 6591417"/>
              <a:gd name="connsiteX74" fmla="*/ 5028745 w 8636594"/>
              <a:gd name="connsiteY74" fmla="*/ 4982535 h 6591417"/>
              <a:gd name="connsiteX75" fmla="*/ 5056117 w 8636594"/>
              <a:gd name="connsiteY75" fmla="*/ 4949755 h 6591417"/>
              <a:gd name="connsiteX76" fmla="*/ 5083269 w 8636594"/>
              <a:gd name="connsiteY76" fmla="*/ 4916787 h 6591417"/>
              <a:gd name="connsiteX77" fmla="*/ 5110207 w 8636594"/>
              <a:gd name="connsiteY77" fmla="*/ 4883636 h 6591417"/>
              <a:gd name="connsiteX78" fmla="*/ 5136937 w 8636594"/>
              <a:gd name="connsiteY78" fmla="*/ 4850305 h 6591417"/>
              <a:gd name="connsiteX79" fmla="*/ 5163464 w 8636594"/>
              <a:gd name="connsiteY79" fmla="*/ 4816797 h 6591417"/>
              <a:gd name="connsiteX80" fmla="*/ 5215940 w 8636594"/>
              <a:gd name="connsiteY80" fmla="*/ 4749265 h 6591417"/>
              <a:gd name="connsiteX81" fmla="*/ 5267684 w 8636594"/>
              <a:gd name="connsiteY81" fmla="*/ 4681068 h 6591417"/>
              <a:gd name="connsiteX82" fmla="*/ 5318748 w 8636594"/>
              <a:gd name="connsiteY82" fmla="*/ 4612234 h 6591417"/>
              <a:gd name="connsiteX83" fmla="*/ 5369182 w 8636594"/>
              <a:gd name="connsiteY83" fmla="*/ 4542793 h 6591417"/>
              <a:gd name="connsiteX84" fmla="*/ 5419038 w 8636594"/>
              <a:gd name="connsiteY84" fmla="*/ 4472771 h 6591417"/>
              <a:gd name="connsiteX85" fmla="*/ 5468365 w 8636594"/>
              <a:gd name="connsiteY85" fmla="*/ 4402196 h 6591417"/>
              <a:gd name="connsiteX86" fmla="*/ 5517215 w 8636594"/>
              <a:gd name="connsiteY86" fmla="*/ 4331098 h 6591417"/>
              <a:gd name="connsiteX87" fmla="*/ 5565637 w 8636594"/>
              <a:gd name="connsiteY87" fmla="*/ 4259503 h 6591417"/>
              <a:gd name="connsiteX88" fmla="*/ 5613684 w 8636594"/>
              <a:gd name="connsiteY88" fmla="*/ 4187441 h 6591417"/>
              <a:gd name="connsiteX89" fmla="*/ 5685160 w 8636594"/>
              <a:gd name="connsiteY89" fmla="*/ 4078531 h 6591417"/>
              <a:gd name="connsiteX90" fmla="*/ 5756074 w 8636594"/>
              <a:gd name="connsiteY90" fmla="*/ 3968727 h 6591417"/>
              <a:gd name="connsiteX91" fmla="*/ 5873483 w 8636594"/>
              <a:gd name="connsiteY91" fmla="*/ 3783989 h 6591417"/>
              <a:gd name="connsiteX92" fmla="*/ 6203209 w 8636594"/>
              <a:gd name="connsiteY92" fmla="*/ 3258640 h 6591417"/>
              <a:gd name="connsiteX93" fmla="*/ 6299430 w 8636594"/>
              <a:gd name="connsiteY93" fmla="*/ 3107321 h 6591417"/>
              <a:gd name="connsiteX94" fmla="*/ 6372650 w 8636594"/>
              <a:gd name="connsiteY94" fmla="*/ 2993735 h 6591417"/>
              <a:gd name="connsiteX95" fmla="*/ 6453197 w 8636594"/>
              <a:gd name="connsiteY95" fmla="*/ 2869788 h 6591417"/>
              <a:gd name="connsiteX96" fmla="*/ 6564167 w 8636594"/>
              <a:gd name="connsiteY96" fmla="*/ 2696807 h 6591417"/>
              <a:gd name="connsiteX97" fmla="*/ 6976233 w 8636594"/>
              <a:gd name="connsiteY97" fmla="*/ 2045274 h 6591417"/>
              <a:gd name="connsiteX98" fmla="*/ 7086755 w 8636594"/>
              <a:gd name="connsiteY98" fmla="*/ 1872743 h 6591417"/>
              <a:gd name="connsiteX99" fmla="*/ 7170279 w 8636594"/>
              <a:gd name="connsiteY99" fmla="*/ 1744202 h 6591417"/>
              <a:gd name="connsiteX100" fmla="*/ 7226351 w 8636594"/>
              <a:gd name="connsiteY100" fmla="*/ 1659017 h 6591417"/>
              <a:gd name="connsiteX101" fmla="*/ 7282789 w 8636594"/>
              <a:gd name="connsiteY101" fmla="*/ 1574303 h 6591417"/>
              <a:gd name="connsiteX102" fmla="*/ 7339643 w 8636594"/>
              <a:gd name="connsiteY102" fmla="*/ 1490113 h 6591417"/>
              <a:gd name="connsiteX103" fmla="*/ 7396957 w 8636594"/>
              <a:gd name="connsiteY103" fmla="*/ 1406503 h 6591417"/>
              <a:gd name="connsiteX104" fmla="*/ 7454781 w 8636594"/>
              <a:gd name="connsiteY104" fmla="*/ 1323526 h 6591417"/>
              <a:gd name="connsiteX105" fmla="*/ 7513161 w 8636594"/>
              <a:gd name="connsiteY105" fmla="*/ 1241237 h 6591417"/>
              <a:gd name="connsiteX106" fmla="*/ 7572144 w 8636594"/>
              <a:gd name="connsiteY106" fmla="*/ 1159689 h 6591417"/>
              <a:gd name="connsiteX107" fmla="*/ 7601877 w 8636594"/>
              <a:gd name="connsiteY107" fmla="*/ 1119210 h 6591417"/>
              <a:gd name="connsiteX108" fmla="*/ 7631779 w 8636594"/>
              <a:gd name="connsiteY108" fmla="*/ 1078937 h 6591417"/>
              <a:gd name="connsiteX109" fmla="*/ 7661855 w 8636594"/>
              <a:gd name="connsiteY109" fmla="*/ 1038876 h 6591417"/>
              <a:gd name="connsiteX110" fmla="*/ 7692111 w 8636594"/>
              <a:gd name="connsiteY110" fmla="*/ 999035 h 6591417"/>
              <a:gd name="connsiteX111" fmla="*/ 7722554 w 8636594"/>
              <a:gd name="connsiteY111" fmla="*/ 959419 h 6591417"/>
              <a:gd name="connsiteX112" fmla="*/ 7753190 w 8636594"/>
              <a:gd name="connsiteY112" fmla="*/ 920037 h 6591417"/>
              <a:gd name="connsiteX113" fmla="*/ 7784023 w 8636594"/>
              <a:gd name="connsiteY113" fmla="*/ 880894 h 6591417"/>
              <a:gd name="connsiteX114" fmla="*/ 7815061 w 8636594"/>
              <a:gd name="connsiteY114" fmla="*/ 841997 h 6591417"/>
              <a:gd name="connsiteX115" fmla="*/ 7846308 w 8636594"/>
              <a:gd name="connsiteY115" fmla="*/ 803354 h 6591417"/>
              <a:gd name="connsiteX116" fmla="*/ 7877772 w 8636594"/>
              <a:gd name="connsiteY116" fmla="*/ 764970 h 6591417"/>
              <a:gd name="connsiteX117" fmla="*/ 7909458 w 8636594"/>
              <a:gd name="connsiteY117" fmla="*/ 726853 h 6591417"/>
              <a:gd name="connsiteX118" fmla="*/ 7941371 w 8636594"/>
              <a:gd name="connsiteY118" fmla="*/ 689010 h 6591417"/>
              <a:gd name="connsiteX119" fmla="*/ 7973518 w 8636594"/>
              <a:gd name="connsiteY119" fmla="*/ 651447 h 6591417"/>
              <a:gd name="connsiteX120" fmla="*/ 8005905 w 8636594"/>
              <a:gd name="connsiteY120" fmla="*/ 614171 h 6591417"/>
              <a:gd name="connsiteX121" fmla="*/ 8038538 w 8636594"/>
              <a:gd name="connsiteY121" fmla="*/ 577189 h 6591417"/>
              <a:gd name="connsiteX122" fmla="*/ 8071421 w 8636594"/>
              <a:gd name="connsiteY122" fmla="*/ 540507 h 6591417"/>
              <a:gd name="connsiteX123" fmla="*/ 8104563 w 8636594"/>
              <a:gd name="connsiteY123" fmla="*/ 504132 h 6591417"/>
              <a:gd name="connsiteX124" fmla="*/ 8137967 w 8636594"/>
              <a:gd name="connsiteY124" fmla="*/ 468072 h 6591417"/>
              <a:gd name="connsiteX125" fmla="*/ 8171641 w 8636594"/>
              <a:gd name="connsiteY125" fmla="*/ 432332 h 6591417"/>
              <a:gd name="connsiteX126" fmla="*/ 8205590 w 8636594"/>
              <a:gd name="connsiteY126" fmla="*/ 396920 h 6591417"/>
              <a:gd name="connsiteX127" fmla="*/ 8239820 w 8636594"/>
              <a:gd name="connsiteY127" fmla="*/ 361843 h 6591417"/>
              <a:gd name="connsiteX128" fmla="*/ 8274337 w 8636594"/>
              <a:gd name="connsiteY128" fmla="*/ 327107 h 6591417"/>
              <a:gd name="connsiteX129" fmla="*/ 8309147 w 8636594"/>
              <a:gd name="connsiteY129" fmla="*/ 292718 h 6591417"/>
              <a:gd name="connsiteX130" fmla="*/ 8344256 w 8636594"/>
              <a:gd name="connsiteY130" fmla="*/ 258685 h 6591417"/>
              <a:gd name="connsiteX131" fmla="*/ 8379669 w 8636594"/>
              <a:gd name="connsiteY131" fmla="*/ 225013 h 6591417"/>
              <a:gd name="connsiteX132" fmla="*/ 8415394 w 8636594"/>
              <a:gd name="connsiteY132" fmla="*/ 191709 h 6591417"/>
              <a:gd name="connsiteX133" fmla="*/ 8451434 w 8636594"/>
              <a:gd name="connsiteY133" fmla="*/ 158780 h 6591417"/>
              <a:gd name="connsiteX134" fmla="*/ 8487798 w 8636594"/>
              <a:gd name="connsiteY134" fmla="*/ 126233 h 6591417"/>
              <a:gd name="connsiteX135" fmla="*/ 8524489 w 8636594"/>
              <a:gd name="connsiteY135" fmla="*/ 94075 h 6591417"/>
              <a:gd name="connsiteX136" fmla="*/ 8561515 w 8636594"/>
              <a:gd name="connsiteY136" fmla="*/ 62312 h 6591417"/>
              <a:gd name="connsiteX137" fmla="*/ 8598881 w 8636594"/>
              <a:gd name="connsiteY137" fmla="*/ 30951 h 6591417"/>
              <a:gd name="connsiteX138" fmla="*/ 8636594 w 8636594"/>
              <a:gd name="connsiteY138" fmla="*/ 0 h 6591417"/>
              <a:gd name="connsiteX0" fmla="*/ 8636594 w 8636594"/>
              <a:gd name="connsiteY0" fmla="*/ 0 h 6580040"/>
              <a:gd name="connsiteX1" fmla="*/ 5293 w 8636594"/>
              <a:gd name="connsiteY1" fmla="*/ 0 h 6580040"/>
              <a:gd name="connsiteX2" fmla="*/ 0 w 8636594"/>
              <a:gd name="connsiteY2" fmla="*/ 5587843 h 6580040"/>
              <a:gd name="connsiteX3" fmla="*/ 1594033 w 8636594"/>
              <a:gd name="connsiteY3" fmla="*/ 5600057 h 6580040"/>
              <a:gd name="connsiteX4" fmla="*/ 1686068 w 8636594"/>
              <a:gd name="connsiteY4" fmla="*/ 5599745 h 6580040"/>
              <a:gd name="connsiteX5" fmla="*/ 2302482 w 8636594"/>
              <a:gd name="connsiteY5" fmla="*/ 6580040 h 6580040"/>
              <a:gd name="connsiteX6" fmla="*/ 2359737 w 8636594"/>
              <a:gd name="connsiteY6" fmla="*/ 6568233 h 6580040"/>
              <a:gd name="connsiteX7" fmla="*/ 2416341 w 8636594"/>
              <a:gd name="connsiteY7" fmla="*/ 6555999 h 6580040"/>
              <a:gd name="connsiteX8" fmla="*/ 2472299 w 8636594"/>
              <a:gd name="connsiteY8" fmla="*/ 6543344 h 6580040"/>
              <a:gd name="connsiteX9" fmla="*/ 2527618 w 8636594"/>
              <a:gd name="connsiteY9" fmla="*/ 6530269 h 6580040"/>
              <a:gd name="connsiteX10" fmla="*/ 2582304 w 8636594"/>
              <a:gd name="connsiteY10" fmla="*/ 6516778 h 6580040"/>
              <a:gd name="connsiteX11" fmla="*/ 2636364 w 8636594"/>
              <a:gd name="connsiteY11" fmla="*/ 6502876 h 6580040"/>
              <a:gd name="connsiteX12" fmla="*/ 2689804 w 8636594"/>
              <a:gd name="connsiteY12" fmla="*/ 6488565 h 6580040"/>
              <a:gd name="connsiteX13" fmla="*/ 2742629 w 8636594"/>
              <a:gd name="connsiteY13" fmla="*/ 6473849 h 6580040"/>
              <a:gd name="connsiteX14" fmla="*/ 2794848 w 8636594"/>
              <a:gd name="connsiteY14" fmla="*/ 6458731 h 6580040"/>
              <a:gd name="connsiteX15" fmla="*/ 2846466 w 8636594"/>
              <a:gd name="connsiteY15" fmla="*/ 6443216 h 6580040"/>
              <a:gd name="connsiteX16" fmla="*/ 2897488 w 8636594"/>
              <a:gd name="connsiteY16" fmla="*/ 6427305 h 6580040"/>
              <a:gd name="connsiteX17" fmla="*/ 2947923 w 8636594"/>
              <a:gd name="connsiteY17" fmla="*/ 6411004 h 6580040"/>
              <a:gd name="connsiteX18" fmla="*/ 2997775 w 8636594"/>
              <a:gd name="connsiteY18" fmla="*/ 6394316 h 6580040"/>
              <a:gd name="connsiteX19" fmla="*/ 3047052 w 8636594"/>
              <a:gd name="connsiteY19" fmla="*/ 6377243 h 6580040"/>
              <a:gd name="connsiteX20" fmla="*/ 3095759 w 8636594"/>
              <a:gd name="connsiteY20" fmla="*/ 6359791 h 6580040"/>
              <a:gd name="connsiteX21" fmla="*/ 3143903 w 8636594"/>
              <a:gd name="connsiteY21" fmla="*/ 6341961 h 6580040"/>
              <a:gd name="connsiteX22" fmla="*/ 3191491 w 8636594"/>
              <a:gd name="connsiteY22" fmla="*/ 6323757 h 6580040"/>
              <a:gd name="connsiteX23" fmla="*/ 3238528 w 8636594"/>
              <a:gd name="connsiteY23" fmla="*/ 6305184 h 6580040"/>
              <a:gd name="connsiteX24" fmla="*/ 3285021 w 8636594"/>
              <a:gd name="connsiteY24" fmla="*/ 6286245 h 6580040"/>
              <a:gd name="connsiteX25" fmla="*/ 3330977 w 8636594"/>
              <a:gd name="connsiteY25" fmla="*/ 6266942 h 6580040"/>
              <a:gd name="connsiteX26" fmla="*/ 3376401 w 8636594"/>
              <a:gd name="connsiteY26" fmla="*/ 6247281 h 6580040"/>
              <a:gd name="connsiteX27" fmla="*/ 3421300 w 8636594"/>
              <a:gd name="connsiteY27" fmla="*/ 6227263 h 6580040"/>
              <a:gd name="connsiteX28" fmla="*/ 3465680 w 8636594"/>
              <a:gd name="connsiteY28" fmla="*/ 6206893 h 6580040"/>
              <a:gd name="connsiteX29" fmla="*/ 3509548 w 8636594"/>
              <a:gd name="connsiteY29" fmla="*/ 6186174 h 6580040"/>
              <a:gd name="connsiteX30" fmla="*/ 3552910 w 8636594"/>
              <a:gd name="connsiteY30" fmla="*/ 6165110 h 6580040"/>
              <a:gd name="connsiteX31" fmla="*/ 3595773 w 8636594"/>
              <a:gd name="connsiteY31" fmla="*/ 6143704 h 6580040"/>
              <a:gd name="connsiteX32" fmla="*/ 3638142 w 8636594"/>
              <a:gd name="connsiteY32" fmla="*/ 6121960 h 6580040"/>
              <a:gd name="connsiteX33" fmla="*/ 3680024 w 8636594"/>
              <a:gd name="connsiteY33" fmla="*/ 6099881 h 6580040"/>
              <a:gd name="connsiteX34" fmla="*/ 3721426 w 8636594"/>
              <a:gd name="connsiteY34" fmla="*/ 6077471 h 6580040"/>
              <a:gd name="connsiteX35" fmla="*/ 3762353 w 8636594"/>
              <a:gd name="connsiteY35" fmla="*/ 6054733 h 6580040"/>
              <a:gd name="connsiteX36" fmla="*/ 3802812 w 8636594"/>
              <a:gd name="connsiteY36" fmla="*/ 6031671 h 6580040"/>
              <a:gd name="connsiteX37" fmla="*/ 3842810 w 8636594"/>
              <a:gd name="connsiteY37" fmla="*/ 6008288 h 6580040"/>
              <a:gd name="connsiteX38" fmla="*/ 3882352 w 8636594"/>
              <a:gd name="connsiteY38" fmla="*/ 5984588 h 6580040"/>
              <a:gd name="connsiteX39" fmla="*/ 3921445 w 8636594"/>
              <a:gd name="connsiteY39" fmla="*/ 5960574 h 6580040"/>
              <a:gd name="connsiteX40" fmla="*/ 3960096 w 8636594"/>
              <a:gd name="connsiteY40" fmla="*/ 5936250 h 6580040"/>
              <a:gd name="connsiteX41" fmla="*/ 3998311 w 8636594"/>
              <a:gd name="connsiteY41" fmla="*/ 5911619 h 6580040"/>
              <a:gd name="connsiteX42" fmla="*/ 4036095 w 8636594"/>
              <a:gd name="connsiteY42" fmla="*/ 5886685 h 6580040"/>
              <a:gd name="connsiteX43" fmla="*/ 4073456 w 8636594"/>
              <a:gd name="connsiteY43" fmla="*/ 5861452 h 6580040"/>
              <a:gd name="connsiteX44" fmla="*/ 4110400 w 8636594"/>
              <a:gd name="connsiteY44" fmla="*/ 5835922 h 6580040"/>
              <a:gd name="connsiteX45" fmla="*/ 4146933 w 8636594"/>
              <a:gd name="connsiteY45" fmla="*/ 5810100 h 6580040"/>
              <a:gd name="connsiteX46" fmla="*/ 4183061 w 8636594"/>
              <a:gd name="connsiteY46" fmla="*/ 5783988 h 6580040"/>
              <a:gd name="connsiteX47" fmla="*/ 4218791 w 8636594"/>
              <a:gd name="connsiteY47" fmla="*/ 5757591 h 6580040"/>
              <a:gd name="connsiteX48" fmla="*/ 4254129 w 8636594"/>
              <a:gd name="connsiteY48" fmla="*/ 5730912 h 6580040"/>
              <a:gd name="connsiteX49" fmla="*/ 4289081 w 8636594"/>
              <a:gd name="connsiteY49" fmla="*/ 5703955 h 6580040"/>
              <a:gd name="connsiteX50" fmla="*/ 4323654 w 8636594"/>
              <a:gd name="connsiteY50" fmla="*/ 5676722 h 6580040"/>
              <a:gd name="connsiteX51" fmla="*/ 4357854 w 8636594"/>
              <a:gd name="connsiteY51" fmla="*/ 5649218 h 6580040"/>
              <a:gd name="connsiteX52" fmla="*/ 4391688 w 8636594"/>
              <a:gd name="connsiteY52" fmla="*/ 5621446 h 6580040"/>
              <a:gd name="connsiteX53" fmla="*/ 4425162 w 8636594"/>
              <a:gd name="connsiteY53" fmla="*/ 5593409 h 6580040"/>
              <a:gd name="connsiteX54" fmla="*/ 4458281 w 8636594"/>
              <a:gd name="connsiteY54" fmla="*/ 5565111 h 6580040"/>
              <a:gd name="connsiteX55" fmla="*/ 4491053 w 8636594"/>
              <a:gd name="connsiteY55" fmla="*/ 5536556 h 6580040"/>
              <a:gd name="connsiteX56" fmla="*/ 4523484 w 8636594"/>
              <a:gd name="connsiteY56" fmla="*/ 5507747 h 6580040"/>
              <a:gd name="connsiteX57" fmla="*/ 4555580 w 8636594"/>
              <a:gd name="connsiteY57" fmla="*/ 5478687 h 6580040"/>
              <a:gd name="connsiteX58" fmla="*/ 4587347 w 8636594"/>
              <a:gd name="connsiteY58" fmla="*/ 5449380 h 6580040"/>
              <a:gd name="connsiteX59" fmla="*/ 4618793 w 8636594"/>
              <a:gd name="connsiteY59" fmla="*/ 5419830 h 6580040"/>
              <a:gd name="connsiteX60" fmla="*/ 4649922 w 8636594"/>
              <a:gd name="connsiteY60" fmla="*/ 5390040 h 6580040"/>
              <a:gd name="connsiteX61" fmla="*/ 4680742 w 8636594"/>
              <a:gd name="connsiteY61" fmla="*/ 5360014 h 6580040"/>
              <a:gd name="connsiteX62" fmla="*/ 4711259 w 8636594"/>
              <a:gd name="connsiteY62" fmla="*/ 5329755 h 6580040"/>
              <a:gd name="connsiteX63" fmla="*/ 4741478 w 8636594"/>
              <a:gd name="connsiteY63" fmla="*/ 5299266 h 6580040"/>
              <a:gd name="connsiteX64" fmla="*/ 4771408 w 8636594"/>
              <a:gd name="connsiteY64" fmla="*/ 5268551 h 6580040"/>
              <a:gd name="connsiteX65" fmla="*/ 4801053 w 8636594"/>
              <a:gd name="connsiteY65" fmla="*/ 5237614 h 6580040"/>
              <a:gd name="connsiteX66" fmla="*/ 4830420 w 8636594"/>
              <a:gd name="connsiteY66" fmla="*/ 5206458 h 6580040"/>
              <a:gd name="connsiteX67" fmla="*/ 4859516 w 8636594"/>
              <a:gd name="connsiteY67" fmla="*/ 5175087 h 6580040"/>
              <a:gd name="connsiteX68" fmla="*/ 4888347 w 8636594"/>
              <a:gd name="connsiteY68" fmla="*/ 5143504 h 6580040"/>
              <a:gd name="connsiteX69" fmla="*/ 4916919 w 8636594"/>
              <a:gd name="connsiteY69" fmla="*/ 5111713 h 6580040"/>
              <a:gd name="connsiteX70" fmla="*/ 4945238 w 8636594"/>
              <a:gd name="connsiteY70" fmla="*/ 5079717 h 6580040"/>
              <a:gd name="connsiteX71" fmla="*/ 4973311 w 8636594"/>
              <a:gd name="connsiteY71" fmla="*/ 5047519 h 6580040"/>
              <a:gd name="connsiteX72" fmla="*/ 5001145 w 8636594"/>
              <a:gd name="connsiteY72" fmla="*/ 5015124 h 6580040"/>
              <a:gd name="connsiteX73" fmla="*/ 5028745 w 8636594"/>
              <a:gd name="connsiteY73" fmla="*/ 4982535 h 6580040"/>
              <a:gd name="connsiteX74" fmla="*/ 5056117 w 8636594"/>
              <a:gd name="connsiteY74" fmla="*/ 4949755 h 6580040"/>
              <a:gd name="connsiteX75" fmla="*/ 5083269 w 8636594"/>
              <a:gd name="connsiteY75" fmla="*/ 4916787 h 6580040"/>
              <a:gd name="connsiteX76" fmla="*/ 5110207 w 8636594"/>
              <a:gd name="connsiteY76" fmla="*/ 4883636 h 6580040"/>
              <a:gd name="connsiteX77" fmla="*/ 5136937 w 8636594"/>
              <a:gd name="connsiteY77" fmla="*/ 4850305 h 6580040"/>
              <a:gd name="connsiteX78" fmla="*/ 5163464 w 8636594"/>
              <a:gd name="connsiteY78" fmla="*/ 4816797 h 6580040"/>
              <a:gd name="connsiteX79" fmla="*/ 5215940 w 8636594"/>
              <a:gd name="connsiteY79" fmla="*/ 4749265 h 6580040"/>
              <a:gd name="connsiteX80" fmla="*/ 5267684 w 8636594"/>
              <a:gd name="connsiteY80" fmla="*/ 4681068 h 6580040"/>
              <a:gd name="connsiteX81" fmla="*/ 5318748 w 8636594"/>
              <a:gd name="connsiteY81" fmla="*/ 4612234 h 6580040"/>
              <a:gd name="connsiteX82" fmla="*/ 5369182 w 8636594"/>
              <a:gd name="connsiteY82" fmla="*/ 4542793 h 6580040"/>
              <a:gd name="connsiteX83" fmla="*/ 5419038 w 8636594"/>
              <a:gd name="connsiteY83" fmla="*/ 4472771 h 6580040"/>
              <a:gd name="connsiteX84" fmla="*/ 5468365 w 8636594"/>
              <a:gd name="connsiteY84" fmla="*/ 4402196 h 6580040"/>
              <a:gd name="connsiteX85" fmla="*/ 5517215 w 8636594"/>
              <a:gd name="connsiteY85" fmla="*/ 4331098 h 6580040"/>
              <a:gd name="connsiteX86" fmla="*/ 5565637 w 8636594"/>
              <a:gd name="connsiteY86" fmla="*/ 4259503 h 6580040"/>
              <a:gd name="connsiteX87" fmla="*/ 5613684 w 8636594"/>
              <a:gd name="connsiteY87" fmla="*/ 4187441 h 6580040"/>
              <a:gd name="connsiteX88" fmla="*/ 5685160 w 8636594"/>
              <a:gd name="connsiteY88" fmla="*/ 4078531 h 6580040"/>
              <a:gd name="connsiteX89" fmla="*/ 5756074 w 8636594"/>
              <a:gd name="connsiteY89" fmla="*/ 3968727 h 6580040"/>
              <a:gd name="connsiteX90" fmla="*/ 5873483 w 8636594"/>
              <a:gd name="connsiteY90" fmla="*/ 3783989 h 6580040"/>
              <a:gd name="connsiteX91" fmla="*/ 6203209 w 8636594"/>
              <a:gd name="connsiteY91" fmla="*/ 3258640 h 6580040"/>
              <a:gd name="connsiteX92" fmla="*/ 6299430 w 8636594"/>
              <a:gd name="connsiteY92" fmla="*/ 3107321 h 6580040"/>
              <a:gd name="connsiteX93" fmla="*/ 6372650 w 8636594"/>
              <a:gd name="connsiteY93" fmla="*/ 2993735 h 6580040"/>
              <a:gd name="connsiteX94" fmla="*/ 6453197 w 8636594"/>
              <a:gd name="connsiteY94" fmla="*/ 2869788 h 6580040"/>
              <a:gd name="connsiteX95" fmla="*/ 6564167 w 8636594"/>
              <a:gd name="connsiteY95" fmla="*/ 2696807 h 6580040"/>
              <a:gd name="connsiteX96" fmla="*/ 6976233 w 8636594"/>
              <a:gd name="connsiteY96" fmla="*/ 2045274 h 6580040"/>
              <a:gd name="connsiteX97" fmla="*/ 7086755 w 8636594"/>
              <a:gd name="connsiteY97" fmla="*/ 1872743 h 6580040"/>
              <a:gd name="connsiteX98" fmla="*/ 7170279 w 8636594"/>
              <a:gd name="connsiteY98" fmla="*/ 1744202 h 6580040"/>
              <a:gd name="connsiteX99" fmla="*/ 7226351 w 8636594"/>
              <a:gd name="connsiteY99" fmla="*/ 1659017 h 6580040"/>
              <a:gd name="connsiteX100" fmla="*/ 7282789 w 8636594"/>
              <a:gd name="connsiteY100" fmla="*/ 1574303 h 6580040"/>
              <a:gd name="connsiteX101" fmla="*/ 7339643 w 8636594"/>
              <a:gd name="connsiteY101" fmla="*/ 1490113 h 6580040"/>
              <a:gd name="connsiteX102" fmla="*/ 7396957 w 8636594"/>
              <a:gd name="connsiteY102" fmla="*/ 1406503 h 6580040"/>
              <a:gd name="connsiteX103" fmla="*/ 7454781 w 8636594"/>
              <a:gd name="connsiteY103" fmla="*/ 1323526 h 6580040"/>
              <a:gd name="connsiteX104" fmla="*/ 7513161 w 8636594"/>
              <a:gd name="connsiteY104" fmla="*/ 1241237 h 6580040"/>
              <a:gd name="connsiteX105" fmla="*/ 7572144 w 8636594"/>
              <a:gd name="connsiteY105" fmla="*/ 1159689 h 6580040"/>
              <a:gd name="connsiteX106" fmla="*/ 7601877 w 8636594"/>
              <a:gd name="connsiteY106" fmla="*/ 1119210 h 6580040"/>
              <a:gd name="connsiteX107" fmla="*/ 7631779 w 8636594"/>
              <a:gd name="connsiteY107" fmla="*/ 1078937 h 6580040"/>
              <a:gd name="connsiteX108" fmla="*/ 7661855 w 8636594"/>
              <a:gd name="connsiteY108" fmla="*/ 1038876 h 6580040"/>
              <a:gd name="connsiteX109" fmla="*/ 7692111 w 8636594"/>
              <a:gd name="connsiteY109" fmla="*/ 999035 h 6580040"/>
              <a:gd name="connsiteX110" fmla="*/ 7722554 w 8636594"/>
              <a:gd name="connsiteY110" fmla="*/ 959419 h 6580040"/>
              <a:gd name="connsiteX111" fmla="*/ 7753190 w 8636594"/>
              <a:gd name="connsiteY111" fmla="*/ 920037 h 6580040"/>
              <a:gd name="connsiteX112" fmla="*/ 7784023 w 8636594"/>
              <a:gd name="connsiteY112" fmla="*/ 880894 h 6580040"/>
              <a:gd name="connsiteX113" fmla="*/ 7815061 w 8636594"/>
              <a:gd name="connsiteY113" fmla="*/ 841997 h 6580040"/>
              <a:gd name="connsiteX114" fmla="*/ 7846308 w 8636594"/>
              <a:gd name="connsiteY114" fmla="*/ 803354 h 6580040"/>
              <a:gd name="connsiteX115" fmla="*/ 7877772 w 8636594"/>
              <a:gd name="connsiteY115" fmla="*/ 764970 h 6580040"/>
              <a:gd name="connsiteX116" fmla="*/ 7909458 w 8636594"/>
              <a:gd name="connsiteY116" fmla="*/ 726853 h 6580040"/>
              <a:gd name="connsiteX117" fmla="*/ 7941371 w 8636594"/>
              <a:gd name="connsiteY117" fmla="*/ 689010 h 6580040"/>
              <a:gd name="connsiteX118" fmla="*/ 7973518 w 8636594"/>
              <a:gd name="connsiteY118" fmla="*/ 651447 h 6580040"/>
              <a:gd name="connsiteX119" fmla="*/ 8005905 w 8636594"/>
              <a:gd name="connsiteY119" fmla="*/ 614171 h 6580040"/>
              <a:gd name="connsiteX120" fmla="*/ 8038538 w 8636594"/>
              <a:gd name="connsiteY120" fmla="*/ 577189 h 6580040"/>
              <a:gd name="connsiteX121" fmla="*/ 8071421 w 8636594"/>
              <a:gd name="connsiteY121" fmla="*/ 540507 h 6580040"/>
              <a:gd name="connsiteX122" fmla="*/ 8104563 w 8636594"/>
              <a:gd name="connsiteY122" fmla="*/ 504132 h 6580040"/>
              <a:gd name="connsiteX123" fmla="*/ 8137967 w 8636594"/>
              <a:gd name="connsiteY123" fmla="*/ 468072 h 6580040"/>
              <a:gd name="connsiteX124" fmla="*/ 8171641 w 8636594"/>
              <a:gd name="connsiteY124" fmla="*/ 432332 h 6580040"/>
              <a:gd name="connsiteX125" fmla="*/ 8205590 w 8636594"/>
              <a:gd name="connsiteY125" fmla="*/ 396920 h 6580040"/>
              <a:gd name="connsiteX126" fmla="*/ 8239820 w 8636594"/>
              <a:gd name="connsiteY126" fmla="*/ 361843 h 6580040"/>
              <a:gd name="connsiteX127" fmla="*/ 8274337 w 8636594"/>
              <a:gd name="connsiteY127" fmla="*/ 327107 h 6580040"/>
              <a:gd name="connsiteX128" fmla="*/ 8309147 w 8636594"/>
              <a:gd name="connsiteY128" fmla="*/ 292718 h 6580040"/>
              <a:gd name="connsiteX129" fmla="*/ 8344256 w 8636594"/>
              <a:gd name="connsiteY129" fmla="*/ 258685 h 6580040"/>
              <a:gd name="connsiteX130" fmla="*/ 8379669 w 8636594"/>
              <a:gd name="connsiteY130" fmla="*/ 225013 h 6580040"/>
              <a:gd name="connsiteX131" fmla="*/ 8415394 w 8636594"/>
              <a:gd name="connsiteY131" fmla="*/ 191709 h 6580040"/>
              <a:gd name="connsiteX132" fmla="*/ 8451434 w 8636594"/>
              <a:gd name="connsiteY132" fmla="*/ 158780 h 6580040"/>
              <a:gd name="connsiteX133" fmla="*/ 8487798 w 8636594"/>
              <a:gd name="connsiteY133" fmla="*/ 126233 h 6580040"/>
              <a:gd name="connsiteX134" fmla="*/ 8524489 w 8636594"/>
              <a:gd name="connsiteY134" fmla="*/ 94075 h 6580040"/>
              <a:gd name="connsiteX135" fmla="*/ 8561515 w 8636594"/>
              <a:gd name="connsiteY135" fmla="*/ 62312 h 6580040"/>
              <a:gd name="connsiteX136" fmla="*/ 8598881 w 8636594"/>
              <a:gd name="connsiteY136" fmla="*/ 30951 h 6580040"/>
              <a:gd name="connsiteX137" fmla="*/ 8636594 w 8636594"/>
              <a:gd name="connsiteY137" fmla="*/ 0 h 6580040"/>
              <a:gd name="connsiteX0" fmla="*/ 8636594 w 8636594"/>
              <a:gd name="connsiteY0" fmla="*/ 0 h 6568233"/>
              <a:gd name="connsiteX1" fmla="*/ 5293 w 8636594"/>
              <a:gd name="connsiteY1" fmla="*/ 0 h 6568233"/>
              <a:gd name="connsiteX2" fmla="*/ 0 w 8636594"/>
              <a:gd name="connsiteY2" fmla="*/ 5587843 h 6568233"/>
              <a:gd name="connsiteX3" fmla="*/ 1594033 w 8636594"/>
              <a:gd name="connsiteY3" fmla="*/ 5600057 h 6568233"/>
              <a:gd name="connsiteX4" fmla="*/ 1686068 w 8636594"/>
              <a:gd name="connsiteY4" fmla="*/ 5599745 h 6568233"/>
              <a:gd name="connsiteX5" fmla="*/ 2359737 w 8636594"/>
              <a:gd name="connsiteY5" fmla="*/ 6568233 h 6568233"/>
              <a:gd name="connsiteX6" fmla="*/ 2416341 w 8636594"/>
              <a:gd name="connsiteY6" fmla="*/ 6555999 h 6568233"/>
              <a:gd name="connsiteX7" fmla="*/ 2472299 w 8636594"/>
              <a:gd name="connsiteY7" fmla="*/ 6543344 h 6568233"/>
              <a:gd name="connsiteX8" fmla="*/ 2527618 w 8636594"/>
              <a:gd name="connsiteY8" fmla="*/ 6530269 h 6568233"/>
              <a:gd name="connsiteX9" fmla="*/ 2582304 w 8636594"/>
              <a:gd name="connsiteY9" fmla="*/ 6516778 h 6568233"/>
              <a:gd name="connsiteX10" fmla="*/ 2636364 w 8636594"/>
              <a:gd name="connsiteY10" fmla="*/ 6502876 h 6568233"/>
              <a:gd name="connsiteX11" fmla="*/ 2689804 w 8636594"/>
              <a:gd name="connsiteY11" fmla="*/ 6488565 h 6568233"/>
              <a:gd name="connsiteX12" fmla="*/ 2742629 w 8636594"/>
              <a:gd name="connsiteY12" fmla="*/ 6473849 h 6568233"/>
              <a:gd name="connsiteX13" fmla="*/ 2794848 w 8636594"/>
              <a:gd name="connsiteY13" fmla="*/ 6458731 h 6568233"/>
              <a:gd name="connsiteX14" fmla="*/ 2846466 w 8636594"/>
              <a:gd name="connsiteY14" fmla="*/ 6443216 h 6568233"/>
              <a:gd name="connsiteX15" fmla="*/ 2897488 w 8636594"/>
              <a:gd name="connsiteY15" fmla="*/ 6427305 h 6568233"/>
              <a:gd name="connsiteX16" fmla="*/ 2947923 w 8636594"/>
              <a:gd name="connsiteY16" fmla="*/ 6411004 h 6568233"/>
              <a:gd name="connsiteX17" fmla="*/ 2997775 w 8636594"/>
              <a:gd name="connsiteY17" fmla="*/ 6394316 h 6568233"/>
              <a:gd name="connsiteX18" fmla="*/ 3047052 w 8636594"/>
              <a:gd name="connsiteY18" fmla="*/ 6377243 h 6568233"/>
              <a:gd name="connsiteX19" fmla="*/ 3095759 w 8636594"/>
              <a:gd name="connsiteY19" fmla="*/ 6359791 h 6568233"/>
              <a:gd name="connsiteX20" fmla="*/ 3143903 w 8636594"/>
              <a:gd name="connsiteY20" fmla="*/ 6341961 h 6568233"/>
              <a:gd name="connsiteX21" fmla="*/ 3191491 w 8636594"/>
              <a:gd name="connsiteY21" fmla="*/ 6323757 h 6568233"/>
              <a:gd name="connsiteX22" fmla="*/ 3238528 w 8636594"/>
              <a:gd name="connsiteY22" fmla="*/ 6305184 h 6568233"/>
              <a:gd name="connsiteX23" fmla="*/ 3285021 w 8636594"/>
              <a:gd name="connsiteY23" fmla="*/ 6286245 h 6568233"/>
              <a:gd name="connsiteX24" fmla="*/ 3330977 w 8636594"/>
              <a:gd name="connsiteY24" fmla="*/ 6266942 h 6568233"/>
              <a:gd name="connsiteX25" fmla="*/ 3376401 w 8636594"/>
              <a:gd name="connsiteY25" fmla="*/ 6247281 h 6568233"/>
              <a:gd name="connsiteX26" fmla="*/ 3421300 w 8636594"/>
              <a:gd name="connsiteY26" fmla="*/ 6227263 h 6568233"/>
              <a:gd name="connsiteX27" fmla="*/ 3465680 w 8636594"/>
              <a:gd name="connsiteY27" fmla="*/ 6206893 h 6568233"/>
              <a:gd name="connsiteX28" fmla="*/ 3509548 w 8636594"/>
              <a:gd name="connsiteY28" fmla="*/ 6186174 h 6568233"/>
              <a:gd name="connsiteX29" fmla="*/ 3552910 w 8636594"/>
              <a:gd name="connsiteY29" fmla="*/ 6165110 h 6568233"/>
              <a:gd name="connsiteX30" fmla="*/ 3595773 w 8636594"/>
              <a:gd name="connsiteY30" fmla="*/ 6143704 h 6568233"/>
              <a:gd name="connsiteX31" fmla="*/ 3638142 w 8636594"/>
              <a:gd name="connsiteY31" fmla="*/ 6121960 h 6568233"/>
              <a:gd name="connsiteX32" fmla="*/ 3680024 w 8636594"/>
              <a:gd name="connsiteY32" fmla="*/ 6099881 h 6568233"/>
              <a:gd name="connsiteX33" fmla="*/ 3721426 w 8636594"/>
              <a:gd name="connsiteY33" fmla="*/ 6077471 h 6568233"/>
              <a:gd name="connsiteX34" fmla="*/ 3762353 w 8636594"/>
              <a:gd name="connsiteY34" fmla="*/ 6054733 h 6568233"/>
              <a:gd name="connsiteX35" fmla="*/ 3802812 w 8636594"/>
              <a:gd name="connsiteY35" fmla="*/ 6031671 h 6568233"/>
              <a:gd name="connsiteX36" fmla="*/ 3842810 w 8636594"/>
              <a:gd name="connsiteY36" fmla="*/ 6008288 h 6568233"/>
              <a:gd name="connsiteX37" fmla="*/ 3882352 w 8636594"/>
              <a:gd name="connsiteY37" fmla="*/ 5984588 h 6568233"/>
              <a:gd name="connsiteX38" fmla="*/ 3921445 w 8636594"/>
              <a:gd name="connsiteY38" fmla="*/ 5960574 h 6568233"/>
              <a:gd name="connsiteX39" fmla="*/ 3960096 w 8636594"/>
              <a:gd name="connsiteY39" fmla="*/ 5936250 h 6568233"/>
              <a:gd name="connsiteX40" fmla="*/ 3998311 w 8636594"/>
              <a:gd name="connsiteY40" fmla="*/ 5911619 h 6568233"/>
              <a:gd name="connsiteX41" fmla="*/ 4036095 w 8636594"/>
              <a:gd name="connsiteY41" fmla="*/ 5886685 h 6568233"/>
              <a:gd name="connsiteX42" fmla="*/ 4073456 w 8636594"/>
              <a:gd name="connsiteY42" fmla="*/ 5861452 h 6568233"/>
              <a:gd name="connsiteX43" fmla="*/ 4110400 w 8636594"/>
              <a:gd name="connsiteY43" fmla="*/ 5835922 h 6568233"/>
              <a:gd name="connsiteX44" fmla="*/ 4146933 w 8636594"/>
              <a:gd name="connsiteY44" fmla="*/ 5810100 h 6568233"/>
              <a:gd name="connsiteX45" fmla="*/ 4183061 w 8636594"/>
              <a:gd name="connsiteY45" fmla="*/ 5783988 h 6568233"/>
              <a:gd name="connsiteX46" fmla="*/ 4218791 w 8636594"/>
              <a:gd name="connsiteY46" fmla="*/ 5757591 h 6568233"/>
              <a:gd name="connsiteX47" fmla="*/ 4254129 w 8636594"/>
              <a:gd name="connsiteY47" fmla="*/ 5730912 h 6568233"/>
              <a:gd name="connsiteX48" fmla="*/ 4289081 w 8636594"/>
              <a:gd name="connsiteY48" fmla="*/ 5703955 h 6568233"/>
              <a:gd name="connsiteX49" fmla="*/ 4323654 w 8636594"/>
              <a:gd name="connsiteY49" fmla="*/ 5676722 h 6568233"/>
              <a:gd name="connsiteX50" fmla="*/ 4357854 w 8636594"/>
              <a:gd name="connsiteY50" fmla="*/ 5649218 h 6568233"/>
              <a:gd name="connsiteX51" fmla="*/ 4391688 w 8636594"/>
              <a:gd name="connsiteY51" fmla="*/ 5621446 h 6568233"/>
              <a:gd name="connsiteX52" fmla="*/ 4425162 w 8636594"/>
              <a:gd name="connsiteY52" fmla="*/ 5593409 h 6568233"/>
              <a:gd name="connsiteX53" fmla="*/ 4458281 w 8636594"/>
              <a:gd name="connsiteY53" fmla="*/ 5565111 h 6568233"/>
              <a:gd name="connsiteX54" fmla="*/ 4491053 w 8636594"/>
              <a:gd name="connsiteY54" fmla="*/ 5536556 h 6568233"/>
              <a:gd name="connsiteX55" fmla="*/ 4523484 w 8636594"/>
              <a:gd name="connsiteY55" fmla="*/ 5507747 h 6568233"/>
              <a:gd name="connsiteX56" fmla="*/ 4555580 w 8636594"/>
              <a:gd name="connsiteY56" fmla="*/ 5478687 h 6568233"/>
              <a:gd name="connsiteX57" fmla="*/ 4587347 w 8636594"/>
              <a:gd name="connsiteY57" fmla="*/ 5449380 h 6568233"/>
              <a:gd name="connsiteX58" fmla="*/ 4618793 w 8636594"/>
              <a:gd name="connsiteY58" fmla="*/ 5419830 h 6568233"/>
              <a:gd name="connsiteX59" fmla="*/ 4649922 w 8636594"/>
              <a:gd name="connsiteY59" fmla="*/ 5390040 h 6568233"/>
              <a:gd name="connsiteX60" fmla="*/ 4680742 w 8636594"/>
              <a:gd name="connsiteY60" fmla="*/ 5360014 h 6568233"/>
              <a:gd name="connsiteX61" fmla="*/ 4711259 w 8636594"/>
              <a:gd name="connsiteY61" fmla="*/ 5329755 h 6568233"/>
              <a:gd name="connsiteX62" fmla="*/ 4741478 w 8636594"/>
              <a:gd name="connsiteY62" fmla="*/ 5299266 h 6568233"/>
              <a:gd name="connsiteX63" fmla="*/ 4771408 w 8636594"/>
              <a:gd name="connsiteY63" fmla="*/ 5268551 h 6568233"/>
              <a:gd name="connsiteX64" fmla="*/ 4801053 w 8636594"/>
              <a:gd name="connsiteY64" fmla="*/ 5237614 h 6568233"/>
              <a:gd name="connsiteX65" fmla="*/ 4830420 w 8636594"/>
              <a:gd name="connsiteY65" fmla="*/ 5206458 h 6568233"/>
              <a:gd name="connsiteX66" fmla="*/ 4859516 w 8636594"/>
              <a:gd name="connsiteY66" fmla="*/ 5175087 h 6568233"/>
              <a:gd name="connsiteX67" fmla="*/ 4888347 w 8636594"/>
              <a:gd name="connsiteY67" fmla="*/ 5143504 h 6568233"/>
              <a:gd name="connsiteX68" fmla="*/ 4916919 w 8636594"/>
              <a:gd name="connsiteY68" fmla="*/ 5111713 h 6568233"/>
              <a:gd name="connsiteX69" fmla="*/ 4945238 w 8636594"/>
              <a:gd name="connsiteY69" fmla="*/ 5079717 h 6568233"/>
              <a:gd name="connsiteX70" fmla="*/ 4973311 w 8636594"/>
              <a:gd name="connsiteY70" fmla="*/ 5047519 h 6568233"/>
              <a:gd name="connsiteX71" fmla="*/ 5001145 w 8636594"/>
              <a:gd name="connsiteY71" fmla="*/ 5015124 h 6568233"/>
              <a:gd name="connsiteX72" fmla="*/ 5028745 w 8636594"/>
              <a:gd name="connsiteY72" fmla="*/ 4982535 h 6568233"/>
              <a:gd name="connsiteX73" fmla="*/ 5056117 w 8636594"/>
              <a:gd name="connsiteY73" fmla="*/ 4949755 h 6568233"/>
              <a:gd name="connsiteX74" fmla="*/ 5083269 w 8636594"/>
              <a:gd name="connsiteY74" fmla="*/ 4916787 h 6568233"/>
              <a:gd name="connsiteX75" fmla="*/ 5110207 w 8636594"/>
              <a:gd name="connsiteY75" fmla="*/ 4883636 h 6568233"/>
              <a:gd name="connsiteX76" fmla="*/ 5136937 w 8636594"/>
              <a:gd name="connsiteY76" fmla="*/ 4850305 h 6568233"/>
              <a:gd name="connsiteX77" fmla="*/ 5163464 w 8636594"/>
              <a:gd name="connsiteY77" fmla="*/ 4816797 h 6568233"/>
              <a:gd name="connsiteX78" fmla="*/ 5215940 w 8636594"/>
              <a:gd name="connsiteY78" fmla="*/ 4749265 h 6568233"/>
              <a:gd name="connsiteX79" fmla="*/ 5267684 w 8636594"/>
              <a:gd name="connsiteY79" fmla="*/ 4681068 h 6568233"/>
              <a:gd name="connsiteX80" fmla="*/ 5318748 w 8636594"/>
              <a:gd name="connsiteY80" fmla="*/ 4612234 h 6568233"/>
              <a:gd name="connsiteX81" fmla="*/ 5369182 w 8636594"/>
              <a:gd name="connsiteY81" fmla="*/ 4542793 h 6568233"/>
              <a:gd name="connsiteX82" fmla="*/ 5419038 w 8636594"/>
              <a:gd name="connsiteY82" fmla="*/ 4472771 h 6568233"/>
              <a:gd name="connsiteX83" fmla="*/ 5468365 w 8636594"/>
              <a:gd name="connsiteY83" fmla="*/ 4402196 h 6568233"/>
              <a:gd name="connsiteX84" fmla="*/ 5517215 w 8636594"/>
              <a:gd name="connsiteY84" fmla="*/ 4331098 h 6568233"/>
              <a:gd name="connsiteX85" fmla="*/ 5565637 w 8636594"/>
              <a:gd name="connsiteY85" fmla="*/ 4259503 h 6568233"/>
              <a:gd name="connsiteX86" fmla="*/ 5613684 w 8636594"/>
              <a:gd name="connsiteY86" fmla="*/ 4187441 h 6568233"/>
              <a:gd name="connsiteX87" fmla="*/ 5685160 w 8636594"/>
              <a:gd name="connsiteY87" fmla="*/ 4078531 h 6568233"/>
              <a:gd name="connsiteX88" fmla="*/ 5756074 w 8636594"/>
              <a:gd name="connsiteY88" fmla="*/ 3968727 h 6568233"/>
              <a:gd name="connsiteX89" fmla="*/ 5873483 w 8636594"/>
              <a:gd name="connsiteY89" fmla="*/ 3783989 h 6568233"/>
              <a:gd name="connsiteX90" fmla="*/ 6203209 w 8636594"/>
              <a:gd name="connsiteY90" fmla="*/ 3258640 h 6568233"/>
              <a:gd name="connsiteX91" fmla="*/ 6299430 w 8636594"/>
              <a:gd name="connsiteY91" fmla="*/ 3107321 h 6568233"/>
              <a:gd name="connsiteX92" fmla="*/ 6372650 w 8636594"/>
              <a:gd name="connsiteY92" fmla="*/ 2993735 h 6568233"/>
              <a:gd name="connsiteX93" fmla="*/ 6453197 w 8636594"/>
              <a:gd name="connsiteY93" fmla="*/ 2869788 h 6568233"/>
              <a:gd name="connsiteX94" fmla="*/ 6564167 w 8636594"/>
              <a:gd name="connsiteY94" fmla="*/ 2696807 h 6568233"/>
              <a:gd name="connsiteX95" fmla="*/ 6976233 w 8636594"/>
              <a:gd name="connsiteY95" fmla="*/ 2045274 h 6568233"/>
              <a:gd name="connsiteX96" fmla="*/ 7086755 w 8636594"/>
              <a:gd name="connsiteY96" fmla="*/ 1872743 h 6568233"/>
              <a:gd name="connsiteX97" fmla="*/ 7170279 w 8636594"/>
              <a:gd name="connsiteY97" fmla="*/ 1744202 h 6568233"/>
              <a:gd name="connsiteX98" fmla="*/ 7226351 w 8636594"/>
              <a:gd name="connsiteY98" fmla="*/ 1659017 h 6568233"/>
              <a:gd name="connsiteX99" fmla="*/ 7282789 w 8636594"/>
              <a:gd name="connsiteY99" fmla="*/ 1574303 h 6568233"/>
              <a:gd name="connsiteX100" fmla="*/ 7339643 w 8636594"/>
              <a:gd name="connsiteY100" fmla="*/ 1490113 h 6568233"/>
              <a:gd name="connsiteX101" fmla="*/ 7396957 w 8636594"/>
              <a:gd name="connsiteY101" fmla="*/ 1406503 h 6568233"/>
              <a:gd name="connsiteX102" fmla="*/ 7454781 w 8636594"/>
              <a:gd name="connsiteY102" fmla="*/ 1323526 h 6568233"/>
              <a:gd name="connsiteX103" fmla="*/ 7513161 w 8636594"/>
              <a:gd name="connsiteY103" fmla="*/ 1241237 h 6568233"/>
              <a:gd name="connsiteX104" fmla="*/ 7572144 w 8636594"/>
              <a:gd name="connsiteY104" fmla="*/ 1159689 h 6568233"/>
              <a:gd name="connsiteX105" fmla="*/ 7601877 w 8636594"/>
              <a:gd name="connsiteY105" fmla="*/ 1119210 h 6568233"/>
              <a:gd name="connsiteX106" fmla="*/ 7631779 w 8636594"/>
              <a:gd name="connsiteY106" fmla="*/ 1078937 h 6568233"/>
              <a:gd name="connsiteX107" fmla="*/ 7661855 w 8636594"/>
              <a:gd name="connsiteY107" fmla="*/ 1038876 h 6568233"/>
              <a:gd name="connsiteX108" fmla="*/ 7692111 w 8636594"/>
              <a:gd name="connsiteY108" fmla="*/ 999035 h 6568233"/>
              <a:gd name="connsiteX109" fmla="*/ 7722554 w 8636594"/>
              <a:gd name="connsiteY109" fmla="*/ 959419 h 6568233"/>
              <a:gd name="connsiteX110" fmla="*/ 7753190 w 8636594"/>
              <a:gd name="connsiteY110" fmla="*/ 920037 h 6568233"/>
              <a:gd name="connsiteX111" fmla="*/ 7784023 w 8636594"/>
              <a:gd name="connsiteY111" fmla="*/ 880894 h 6568233"/>
              <a:gd name="connsiteX112" fmla="*/ 7815061 w 8636594"/>
              <a:gd name="connsiteY112" fmla="*/ 841997 h 6568233"/>
              <a:gd name="connsiteX113" fmla="*/ 7846308 w 8636594"/>
              <a:gd name="connsiteY113" fmla="*/ 803354 h 6568233"/>
              <a:gd name="connsiteX114" fmla="*/ 7877772 w 8636594"/>
              <a:gd name="connsiteY114" fmla="*/ 764970 h 6568233"/>
              <a:gd name="connsiteX115" fmla="*/ 7909458 w 8636594"/>
              <a:gd name="connsiteY115" fmla="*/ 726853 h 6568233"/>
              <a:gd name="connsiteX116" fmla="*/ 7941371 w 8636594"/>
              <a:gd name="connsiteY116" fmla="*/ 689010 h 6568233"/>
              <a:gd name="connsiteX117" fmla="*/ 7973518 w 8636594"/>
              <a:gd name="connsiteY117" fmla="*/ 651447 h 6568233"/>
              <a:gd name="connsiteX118" fmla="*/ 8005905 w 8636594"/>
              <a:gd name="connsiteY118" fmla="*/ 614171 h 6568233"/>
              <a:gd name="connsiteX119" fmla="*/ 8038538 w 8636594"/>
              <a:gd name="connsiteY119" fmla="*/ 577189 h 6568233"/>
              <a:gd name="connsiteX120" fmla="*/ 8071421 w 8636594"/>
              <a:gd name="connsiteY120" fmla="*/ 540507 h 6568233"/>
              <a:gd name="connsiteX121" fmla="*/ 8104563 w 8636594"/>
              <a:gd name="connsiteY121" fmla="*/ 504132 h 6568233"/>
              <a:gd name="connsiteX122" fmla="*/ 8137967 w 8636594"/>
              <a:gd name="connsiteY122" fmla="*/ 468072 h 6568233"/>
              <a:gd name="connsiteX123" fmla="*/ 8171641 w 8636594"/>
              <a:gd name="connsiteY123" fmla="*/ 432332 h 6568233"/>
              <a:gd name="connsiteX124" fmla="*/ 8205590 w 8636594"/>
              <a:gd name="connsiteY124" fmla="*/ 396920 h 6568233"/>
              <a:gd name="connsiteX125" fmla="*/ 8239820 w 8636594"/>
              <a:gd name="connsiteY125" fmla="*/ 361843 h 6568233"/>
              <a:gd name="connsiteX126" fmla="*/ 8274337 w 8636594"/>
              <a:gd name="connsiteY126" fmla="*/ 327107 h 6568233"/>
              <a:gd name="connsiteX127" fmla="*/ 8309147 w 8636594"/>
              <a:gd name="connsiteY127" fmla="*/ 292718 h 6568233"/>
              <a:gd name="connsiteX128" fmla="*/ 8344256 w 8636594"/>
              <a:gd name="connsiteY128" fmla="*/ 258685 h 6568233"/>
              <a:gd name="connsiteX129" fmla="*/ 8379669 w 8636594"/>
              <a:gd name="connsiteY129" fmla="*/ 225013 h 6568233"/>
              <a:gd name="connsiteX130" fmla="*/ 8415394 w 8636594"/>
              <a:gd name="connsiteY130" fmla="*/ 191709 h 6568233"/>
              <a:gd name="connsiteX131" fmla="*/ 8451434 w 8636594"/>
              <a:gd name="connsiteY131" fmla="*/ 158780 h 6568233"/>
              <a:gd name="connsiteX132" fmla="*/ 8487798 w 8636594"/>
              <a:gd name="connsiteY132" fmla="*/ 126233 h 6568233"/>
              <a:gd name="connsiteX133" fmla="*/ 8524489 w 8636594"/>
              <a:gd name="connsiteY133" fmla="*/ 94075 h 6568233"/>
              <a:gd name="connsiteX134" fmla="*/ 8561515 w 8636594"/>
              <a:gd name="connsiteY134" fmla="*/ 62312 h 6568233"/>
              <a:gd name="connsiteX135" fmla="*/ 8598881 w 8636594"/>
              <a:gd name="connsiteY135" fmla="*/ 30951 h 6568233"/>
              <a:gd name="connsiteX136" fmla="*/ 8636594 w 8636594"/>
              <a:gd name="connsiteY136" fmla="*/ 0 h 6568233"/>
              <a:gd name="connsiteX0" fmla="*/ 8636594 w 8636594"/>
              <a:gd name="connsiteY0" fmla="*/ 0 h 6555999"/>
              <a:gd name="connsiteX1" fmla="*/ 5293 w 8636594"/>
              <a:gd name="connsiteY1" fmla="*/ 0 h 6555999"/>
              <a:gd name="connsiteX2" fmla="*/ 0 w 8636594"/>
              <a:gd name="connsiteY2" fmla="*/ 5587843 h 6555999"/>
              <a:gd name="connsiteX3" fmla="*/ 1594033 w 8636594"/>
              <a:gd name="connsiteY3" fmla="*/ 5600057 h 6555999"/>
              <a:gd name="connsiteX4" fmla="*/ 1686068 w 8636594"/>
              <a:gd name="connsiteY4" fmla="*/ 5599745 h 6555999"/>
              <a:gd name="connsiteX5" fmla="*/ 2416341 w 8636594"/>
              <a:gd name="connsiteY5" fmla="*/ 6555999 h 6555999"/>
              <a:gd name="connsiteX6" fmla="*/ 2472299 w 8636594"/>
              <a:gd name="connsiteY6" fmla="*/ 6543344 h 6555999"/>
              <a:gd name="connsiteX7" fmla="*/ 2527618 w 8636594"/>
              <a:gd name="connsiteY7" fmla="*/ 6530269 h 6555999"/>
              <a:gd name="connsiteX8" fmla="*/ 2582304 w 8636594"/>
              <a:gd name="connsiteY8" fmla="*/ 6516778 h 6555999"/>
              <a:gd name="connsiteX9" fmla="*/ 2636364 w 8636594"/>
              <a:gd name="connsiteY9" fmla="*/ 6502876 h 6555999"/>
              <a:gd name="connsiteX10" fmla="*/ 2689804 w 8636594"/>
              <a:gd name="connsiteY10" fmla="*/ 6488565 h 6555999"/>
              <a:gd name="connsiteX11" fmla="*/ 2742629 w 8636594"/>
              <a:gd name="connsiteY11" fmla="*/ 6473849 h 6555999"/>
              <a:gd name="connsiteX12" fmla="*/ 2794848 w 8636594"/>
              <a:gd name="connsiteY12" fmla="*/ 6458731 h 6555999"/>
              <a:gd name="connsiteX13" fmla="*/ 2846466 w 8636594"/>
              <a:gd name="connsiteY13" fmla="*/ 6443216 h 6555999"/>
              <a:gd name="connsiteX14" fmla="*/ 2897488 w 8636594"/>
              <a:gd name="connsiteY14" fmla="*/ 6427305 h 6555999"/>
              <a:gd name="connsiteX15" fmla="*/ 2947923 w 8636594"/>
              <a:gd name="connsiteY15" fmla="*/ 6411004 h 6555999"/>
              <a:gd name="connsiteX16" fmla="*/ 2997775 w 8636594"/>
              <a:gd name="connsiteY16" fmla="*/ 6394316 h 6555999"/>
              <a:gd name="connsiteX17" fmla="*/ 3047052 w 8636594"/>
              <a:gd name="connsiteY17" fmla="*/ 6377243 h 6555999"/>
              <a:gd name="connsiteX18" fmla="*/ 3095759 w 8636594"/>
              <a:gd name="connsiteY18" fmla="*/ 6359791 h 6555999"/>
              <a:gd name="connsiteX19" fmla="*/ 3143903 w 8636594"/>
              <a:gd name="connsiteY19" fmla="*/ 6341961 h 6555999"/>
              <a:gd name="connsiteX20" fmla="*/ 3191491 w 8636594"/>
              <a:gd name="connsiteY20" fmla="*/ 6323757 h 6555999"/>
              <a:gd name="connsiteX21" fmla="*/ 3238528 w 8636594"/>
              <a:gd name="connsiteY21" fmla="*/ 6305184 h 6555999"/>
              <a:gd name="connsiteX22" fmla="*/ 3285021 w 8636594"/>
              <a:gd name="connsiteY22" fmla="*/ 6286245 h 6555999"/>
              <a:gd name="connsiteX23" fmla="*/ 3330977 w 8636594"/>
              <a:gd name="connsiteY23" fmla="*/ 6266942 h 6555999"/>
              <a:gd name="connsiteX24" fmla="*/ 3376401 w 8636594"/>
              <a:gd name="connsiteY24" fmla="*/ 6247281 h 6555999"/>
              <a:gd name="connsiteX25" fmla="*/ 3421300 w 8636594"/>
              <a:gd name="connsiteY25" fmla="*/ 6227263 h 6555999"/>
              <a:gd name="connsiteX26" fmla="*/ 3465680 w 8636594"/>
              <a:gd name="connsiteY26" fmla="*/ 6206893 h 6555999"/>
              <a:gd name="connsiteX27" fmla="*/ 3509548 w 8636594"/>
              <a:gd name="connsiteY27" fmla="*/ 6186174 h 6555999"/>
              <a:gd name="connsiteX28" fmla="*/ 3552910 w 8636594"/>
              <a:gd name="connsiteY28" fmla="*/ 6165110 h 6555999"/>
              <a:gd name="connsiteX29" fmla="*/ 3595773 w 8636594"/>
              <a:gd name="connsiteY29" fmla="*/ 6143704 h 6555999"/>
              <a:gd name="connsiteX30" fmla="*/ 3638142 w 8636594"/>
              <a:gd name="connsiteY30" fmla="*/ 6121960 h 6555999"/>
              <a:gd name="connsiteX31" fmla="*/ 3680024 w 8636594"/>
              <a:gd name="connsiteY31" fmla="*/ 6099881 h 6555999"/>
              <a:gd name="connsiteX32" fmla="*/ 3721426 w 8636594"/>
              <a:gd name="connsiteY32" fmla="*/ 6077471 h 6555999"/>
              <a:gd name="connsiteX33" fmla="*/ 3762353 w 8636594"/>
              <a:gd name="connsiteY33" fmla="*/ 6054733 h 6555999"/>
              <a:gd name="connsiteX34" fmla="*/ 3802812 w 8636594"/>
              <a:gd name="connsiteY34" fmla="*/ 6031671 h 6555999"/>
              <a:gd name="connsiteX35" fmla="*/ 3842810 w 8636594"/>
              <a:gd name="connsiteY35" fmla="*/ 6008288 h 6555999"/>
              <a:gd name="connsiteX36" fmla="*/ 3882352 w 8636594"/>
              <a:gd name="connsiteY36" fmla="*/ 5984588 h 6555999"/>
              <a:gd name="connsiteX37" fmla="*/ 3921445 w 8636594"/>
              <a:gd name="connsiteY37" fmla="*/ 5960574 h 6555999"/>
              <a:gd name="connsiteX38" fmla="*/ 3960096 w 8636594"/>
              <a:gd name="connsiteY38" fmla="*/ 5936250 h 6555999"/>
              <a:gd name="connsiteX39" fmla="*/ 3998311 w 8636594"/>
              <a:gd name="connsiteY39" fmla="*/ 5911619 h 6555999"/>
              <a:gd name="connsiteX40" fmla="*/ 4036095 w 8636594"/>
              <a:gd name="connsiteY40" fmla="*/ 5886685 h 6555999"/>
              <a:gd name="connsiteX41" fmla="*/ 4073456 w 8636594"/>
              <a:gd name="connsiteY41" fmla="*/ 5861452 h 6555999"/>
              <a:gd name="connsiteX42" fmla="*/ 4110400 w 8636594"/>
              <a:gd name="connsiteY42" fmla="*/ 5835922 h 6555999"/>
              <a:gd name="connsiteX43" fmla="*/ 4146933 w 8636594"/>
              <a:gd name="connsiteY43" fmla="*/ 5810100 h 6555999"/>
              <a:gd name="connsiteX44" fmla="*/ 4183061 w 8636594"/>
              <a:gd name="connsiteY44" fmla="*/ 5783988 h 6555999"/>
              <a:gd name="connsiteX45" fmla="*/ 4218791 w 8636594"/>
              <a:gd name="connsiteY45" fmla="*/ 5757591 h 6555999"/>
              <a:gd name="connsiteX46" fmla="*/ 4254129 w 8636594"/>
              <a:gd name="connsiteY46" fmla="*/ 5730912 h 6555999"/>
              <a:gd name="connsiteX47" fmla="*/ 4289081 w 8636594"/>
              <a:gd name="connsiteY47" fmla="*/ 5703955 h 6555999"/>
              <a:gd name="connsiteX48" fmla="*/ 4323654 w 8636594"/>
              <a:gd name="connsiteY48" fmla="*/ 5676722 h 6555999"/>
              <a:gd name="connsiteX49" fmla="*/ 4357854 w 8636594"/>
              <a:gd name="connsiteY49" fmla="*/ 5649218 h 6555999"/>
              <a:gd name="connsiteX50" fmla="*/ 4391688 w 8636594"/>
              <a:gd name="connsiteY50" fmla="*/ 5621446 h 6555999"/>
              <a:gd name="connsiteX51" fmla="*/ 4425162 w 8636594"/>
              <a:gd name="connsiteY51" fmla="*/ 5593409 h 6555999"/>
              <a:gd name="connsiteX52" fmla="*/ 4458281 w 8636594"/>
              <a:gd name="connsiteY52" fmla="*/ 5565111 h 6555999"/>
              <a:gd name="connsiteX53" fmla="*/ 4491053 w 8636594"/>
              <a:gd name="connsiteY53" fmla="*/ 5536556 h 6555999"/>
              <a:gd name="connsiteX54" fmla="*/ 4523484 w 8636594"/>
              <a:gd name="connsiteY54" fmla="*/ 5507747 h 6555999"/>
              <a:gd name="connsiteX55" fmla="*/ 4555580 w 8636594"/>
              <a:gd name="connsiteY55" fmla="*/ 5478687 h 6555999"/>
              <a:gd name="connsiteX56" fmla="*/ 4587347 w 8636594"/>
              <a:gd name="connsiteY56" fmla="*/ 5449380 h 6555999"/>
              <a:gd name="connsiteX57" fmla="*/ 4618793 w 8636594"/>
              <a:gd name="connsiteY57" fmla="*/ 5419830 h 6555999"/>
              <a:gd name="connsiteX58" fmla="*/ 4649922 w 8636594"/>
              <a:gd name="connsiteY58" fmla="*/ 5390040 h 6555999"/>
              <a:gd name="connsiteX59" fmla="*/ 4680742 w 8636594"/>
              <a:gd name="connsiteY59" fmla="*/ 5360014 h 6555999"/>
              <a:gd name="connsiteX60" fmla="*/ 4711259 w 8636594"/>
              <a:gd name="connsiteY60" fmla="*/ 5329755 h 6555999"/>
              <a:gd name="connsiteX61" fmla="*/ 4741478 w 8636594"/>
              <a:gd name="connsiteY61" fmla="*/ 5299266 h 6555999"/>
              <a:gd name="connsiteX62" fmla="*/ 4771408 w 8636594"/>
              <a:gd name="connsiteY62" fmla="*/ 5268551 h 6555999"/>
              <a:gd name="connsiteX63" fmla="*/ 4801053 w 8636594"/>
              <a:gd name="connsiteY63" fmla="*/ 5237614 h 6555999"/>
              <a:gd name="connsiteX64" fmla="*/ 4830420 w 8636594"/>
              <a:gd name="connsiteY64" fmla="*/ 5206458 h 6555999"/>
              <a:gd name="connsiteX65" fmla="*/ 4859516 w 8636594"/>
              <a:gd name="connsiteY65" fmla="*/ 5175087 h 6555999"/>
              <a:gd name="connsiteX66" fmla="*/ 4888347 w 8636594"/>
              <a:gd name="connsiteY66" fmla="*/ 5143504 h 6555999"/>
              <a:gd name="connsiteX67" fmla="*/ 4916919 w 8636594"/>
              <a:gd name="connsiteY67" fmla="*/ 5111713 h 6555999"/>
              <a:gd name="connsiteX68" fmla="*/ 4945238 w 8636594"/>
              <a:gd name="connsiteY68" fmla="*/ 5079717 h 6555999"/>
              <a:gd name="connsiteX69" fmla="*/ 4973311 w 8636594"/>
              <a:gd name="connsiteY69" fmla="*/ 5047519 h 6555999"/>
              <a:gd name="connsiteX70" fmla="*/ 5001145 w 8636594"/>
              <a:gd name="connsiteY70" fmla="*/ 5015124 h 6555999"/>
              <a:gd name="connsiteX71" fmla="*/ 5028745 w 8636594"/>
              <a:gd name="connsiteY71" fmla="*/ 4982535 h 6555999"/>
              <a:gd name="connsiteX72" fmla="*/ 5056117 w 8636594"/>
              <a:gd name="connsiteY72" fmla="*/ 4949755 h 6555999"/>
              <a:gd name="connsiteX73" fmla="*/ 5083269 w 8636594"/>
              <a:gd name="connsiteY73" fmla="*/ 4916787 h 6555999"/>
              <a:gd name="connsiteX74" fmla="*/ 5110207 w 8636594"/>
              <a:gd name="connsiteY74" fmla="*/ 4883636 h 6555999"/>
              <a:gd name="connsiteX75" fmla="*/ 5136937 w 8636594"/>
              <a:gd name="connsiteY75" fmla="*/ 4850305 h 6555999"/>
              <a:gd name="connsiteX76" fmla="*/ 5163464 w 8636594"/>
              <a:gd name="connsiteY76" fmla="*/ 4816797 h 6555999"/>
              <a:gd name="connsiteX77" fmla="*/ 5215940 w 8636594"/>
              <a:gd name="connsiteY77" fmla="*/ 4749265 h 6555999"/>
              <a:gd name="connsiteX78" fmla="*/ 5267684 w 8636594"/>
              <a:gd name="connsiteY78" fmla="*/ 4681068 h 6555999"/>
              <a:gd name="connsiteX79" fmla="*/ 5318748 w 8636594"/>
              <a:gd name="connsiteY79" fmla="*/ 4612234 h 6555999"/>
              <a:gd name="connsiteX80" fmla="*/ 5369182 w 8636594"/>
              <a:gd name="connsiteY80" fmla="*/ 4542793 h 6555999"/>
              <a:gd name="connsiteX81" fmla="*/ 5419038 w 8636594"/>
              <a:gd name="connsiteY81" fmla="*/ 4472771 h 6555999"/>
              <a:gd name="connsiteX82" fmla="*/ 5468365 w 8636594"/>
              <a:gd name="connsiteY82" fmla="*/ 4402196 h 6555999"/>
              <a:gd name="connsiteX83" fmla="*/ 5517215 w 8636594"/>
              <a:gd name="connsiteY83" fmla="*/ 4331098 h 6555999"/>
              <a:gd name="connsiteX84" fmla="*/ 5565637 w 8636594"/>
              <a:gd name="connsiteY84" fmla="*/ 4259503 h 6555999"/>
              <a:gd name="connsiteX85" fmla="*/ 5613684 w 8636594"/>
              <a:gd name="connsiteY85" fmla="*/ 4187441 h 6555999"/>
              <a:gd name="connsiteX86" fmla="*/ 5685160 w 8636594"/>
              <a:gd name="connsiteY86" fmla="*/ 4078531 h 6555999"/>
              <a:gd name="connsiteX87" fmla="*/ 5756074 w 8636594"/>
              <a:gd name="connsiteY87" fmla="*/ 3968727 h 6555999"/>
              <a:gd name="connsiteX88" fmla="*/ 5873483 w 8636594"/>
              <a:gd name="connsiteY88" fmla="*/ 3783989 h 6555999"/>
              <a:gd name="connsiteX89" fmla="*/ 6203209 w 8636594"/>
              <a:gd name="connsiteY89" fmla="*/ 3258640 h 6555999"/>
              <a:gd name="connsiteX90" fmla="*/ 6299430 w 8636594"/>
              <a:gd name="connsiteY90" fmla="*/ 3107321 h 6555999"/>
              <a:gd name="connsiteX91" fmla="*/ 6372650 w 8636594"/>
              <a:gd name="connsiteY91" fmla="*/ 2993735 h 6555999"/>
              <a:gd name="connsiteX92" fmla="*/ 6453197 w 8636594"/>
              <a:gd name="connsiteY92" fmla="*/ 2869788 h 6555999"/>
              <a:gd name="connsiteX93" fmla="*/ 6564167 w 8636594"/>
              <a:gd name="connsiteY93" fmla="*/ 2696807 h 6555999"/>
              <a:gd name="connsiteX94" fmla="*/ 6976233 w 8636594"/>
              <a:gd name="connsiteY94" fmla="*/ 2045274 h 6555999"/>
              <a:gd name="connsiteX95" fmla="*/ 7086755 w 8636594"/>
              <a:gd name="connsiteY95" fmla="*/ 1872743 h 6555999"/>
              <a:gd name="connsiteX96" fmla="*/ 7170279 w 8636594"/>
              <a:gd name="connsiteY96" fmla="*/ 1744202 h 6555999"/>
              <a:gd name="connsiteX97" fmla="*/ 7226351 w 8636594"/>
              <a:gd name="connsiteY97" fmla="*/ 1659017 h 6555999"/>
              <a:gd name="connsiteX98" fmla="*/ 7282789 w 8636594"/>
              <a:gd name="connsiteY98" fmla="*/ 1574303 h 6555999"/>
              <a:gd name="connsiteX99" fmla="*/ 7339643 w 8636594"/>
              <a:gd name="connsiteY99" fmla="*/ 1490113 h 6555999"/>
              <a:gd name="connsiteX100" fmla="*/ 7396957 w 8636594"/>
              <a:gd name="connsiteY100" fmla="*/ 1406503 h 6555999"/>
              <a:gd name="connsiteX101" fmla="*/ 7454781 w 8636594"/>
              <a:gd name="connsiteY101" fmla="*/ 1323526 h 6555999"/>
              <a:gd name="connsiteX102" fmla="*/ 7513161 w 8636594"/>
              <a:gd name="connsiteY102" fmla="*/ 1241237 h 6555999"/>
              <a:gd name="connsiteX103" fmla="*/ 7572144 w 8636594"/>
              <a:gd name="connsiteY103" fmla="*/ 1159689 h 6555999"/>
              <a:gd name="connsiteX104" fmla="*/ 7601877 w 8636594"/>
              <a:gd name="connsiteY104" fmla="*/ 1119210 h 6555999"/>
              <a:gd name="connsiteX105" fmla="*/ 7631779 w 8636594"/>
              <a:gd name="connsiteY105" fmla="*/ 1078937 h 6555999"/>
              <a:gd name="connsiteX106" fmla="*/ 7661855 w 8636594"/>
              <a:gd name="connsiteY106" fmla="*/ 1038876 h 6555999"/>
              <a:gd name="connsiteX107" fmla="*/ 7692111 w 8636594"/>
              <a:gd name="connsiteY107" fmla="*/ 999035 h 6555999"/>
              <a:gd name="connsiteX108" fmla="*/ 7722554 w 8636594"/>
              <a:gd name="connsiteY108" fmla="*/ 959419 h 6555999"/>
              <a:gd name="connsiteX109" fmla="*/ 7753190 w 8636594"/>
              <a:gd name="connsiteY109" fmla="*/ 920037 h 6555999"/>
              <a:gd name="connsiteX110" fmla="*/ 7784023 w 8636594"/>
              <a:gd name="connsiteY110" fmla="*/ 880894 h 6555999"/>
              <a:gd name="connsiteX111" fmla="*/ 7815061 w 8636594"/>
              <a:gd name="connsiteY111" fmla="*/ 841997 h 6555999"/>
              <a:gd name="connsiteX112" fmla="*/ 7846308 w 8636594"/>
              <a:gd name="connsiteY112" fmla="*/ 803354 h 6555999"/>
              <a:gd name="connsiteX113" fmla="*/ 7877772 w 8636594"/>
              <a:gd name="connsiteY113" fmla="*/ 764970 h 6555999"/>
              <a:gd name="connsiteX114" fmla="*/ 7909458 w 8636594"/>
              <a:gd name="connsiteY114" fmla="*/ 726853 h 6555999"/>
              <a:gd name="connsiteX115" fmla="*/ 7941371 w 8636594"/>
              <a:gd name="connsiteY115" fmla="*/ 689010 h 6555999"/>
              <a:gd name="connsiteX116" fmla="*/ 7973518 w 8636594"/>
              <a:gd name="connsiteY116" fmla="*/ 651447 h 6555999"/>
              <a:gd name="connsiteX117" fmla="*/ 8005905 w 8636594"/>
              <a:gd name="connsiteY117" fmla="*/ 614171 h 6555999"/>
              <a:gd name="connsiteX118" fmla="*/ 8038538 w 8636594"/>
              <a:gd name="connsiteY118" fmla="*/ 577189 h 6555999"/>
              <a:gd name="connsiteX119" fmla="*/ 8071421 w 8636594"/>
              <a:gd name="connsiteY119" fmla="*/ 540507 h 6555999"/>
              <a:gd name="connsiteX120" fmla="*/ 8104563 w 8636594"/>
              <a:gd name="connsiteY120" fmla="*/ 504132 h 6555999"/>
              <a:gd name="connsiteX121" fmla="*/ 8137967 w 8636594"/>
              <a:gd name="connsiteY121" fmla="*/ 468072 h 6555999"/>
              <a:gd name="connsiteX122" fmla="*/ 8171641 w 8636594"/>
              <a:gd name="connsiteY122" fmla="*/ 432332 h 6555999"/>
              <a:gd name="connsiteX123" fmla="*/ 8205590 w 8636594"/>
              <a:gd name="connsiteY123" fmla="*/ 396920 h 6555999"/>
              <a:gd name="connsiteX124" fmla="*/ 8239820 w 8636594"/>
              <a:gd name="connsiteY124" fmla="*/ 361843 h 6555999"/>
              <a:gd name="connsiteX125" fmla="*/ 8274337 w 8636594"/>
              <a:gd name="connsiteY125" fmla="*/ 327107 h 6555999"/>
              <a:gd name="connsiteX126" fmla="*/ 8309147 w 8636594"/>
              <a:gd name="connsiteY126" fmla="*/ 292718 h 6555999"/>
              <a:gd name="connsiteX127" fmla="*/ 8344256 w 8636594"/>
              <a:gd name="connsiteY127" fmla="*/ 258685 h 6555999"/>
              <a:gd name="connsiteX128" fmla="*/ 8379669 w 8636594"/>
              <a:gd name="connsiteY128" fmla="*/ 225013 h 6555999"/>
              <a:gd name="connsiteX129" fmla="*/ 8415394 w 8636594"/>
              <a:gd name="connsiteY129" fmla="*/ 191709 h 6555999"/>
              <a:gd name="connsiteX130" fmla="*/ 8451434 w 8636594"/>
              <a:gd name="connsiteY130" fmla="*/ 158780 h 6555999"/>
              <a:gd name="connsiteX131" fmla="*/ 8487798 w 8636594"/>
              <a:gd name="connsiteY131" fmla="*/ 126233 h 6555999"/>
              <a:gd name="connsiteX132" fmla="*/ 8524489 w 8636594"/>
              <a:gd name="connsiteY132" fmla="*/ 94075 h 6555999"/>
              <a:gd name="connsiteX133" fmla="*/ 8561515 w 8636594"/>
              <a:gd name="connsiteY133" fmla="*/ 62312 h 6555999"/>
              <a:gd name="connsiteX134" fmla="*/ 8598881 w 8636594"/>
              <a:gd name="connsiteY134" fmla="*/ 30951 h 6555999"/>
              <a:gd name="connsiteX135" fmla="*/ 8636594 w 8636594"/>
              <a:gd name="connsiteY135" fmla="*/ 0 h 6555999"/>
              <a:gd name="connsiteX0" fmla="*/ 8636594 w 8636594"/>
              <a:gd name="connsiteY0" fmla="*/ 0 h 6543344"/>
              <a:gd name="connsiteX1" fmla="*/ 5293 w 8636594"/>
              <a:gd name="connsiteY1" fmla="*/ 0 h 6543344"/>
              <a:gd name="connsiteX2" fmla="*/ 0 w 8636594"/>
              <a:gd name="connsiteY2" fmla="*/ 5587843 h 6543344"/>
              <a:gd name="connsiteX3" fmla="*/ 1594033 w 8636594"/>
              <a:gd name="connsiteY3" fmla="*/ 5600057 h 6543344"/>
              <a:gd name="connsiteX4" fmla="*/ 1686068 w 8636594"/>
              <a:gd name="connsiteY4" fmla="*/ 5599745 h 6543344"/>
              <a:gd name="connsiteX5" fmla="*/ 2472299 w 8636594"/>
              <a:gd name="connsiteY5" fmla="*/ 6543344 h 6543344"/>
              <a:gd name="connsiteX6" fmla="*/ 2527618 w 8636594"/>
              <a:gd name="connsiteY6" fmla="*/ 6530269 h 6543344"/>
              <a:gd name="connsiteX7" fmla="*/ 2582304 w 8636594"/>
              <a:gd name="connsiteY7" fmla="*/ 6516778 h 6543344"/>
              <a:gd name="connsiteX8" fmla="*/ 2636364 w 8636594"/>
              <a:gd name="connsiteY8" fmla="*/ 6502876 h 6543344"/>
              <a:gd name="connsiteX9" fmla="*/ 2689804 w 8636594"/>
              <a:gd name="connsiteY9" fmla="*/ 6488565 h 6543344"/>
              <a:gd name="connsiteX10" fmla="*/ 2742629 w 8636594"/>
              <a:gd name="connsiteY10" fmla="*/ 6473849 h 6543344"/>
              <a:gd name="connsiteX11" fmla="*/ 2794848 w 8636594"/>
              <a:gd name="connsiteY11" fmla="*/ 6458731 h 6543344"/>
              <a:gd name="connsiteX12" fmla="*/ 2846466 w 8636594"/>
              <a:gd name="connsiteY12" fmla="*/ 6443216 h 6543344"/>
              <a:gd name="connsiteX13" fmla="*/ 2897488 w 8636594"/>
              <a:gd name="connsiteY13" fmla="*/ 6427305 h 6543344"/>
              <a:gd name="connsiteX14" fmla="*/ 2947923 w 8636594"/>
              <a:gd name="connsiteY14" fmla="*/ 6411004 h 6543344"/>
              <a:gd name="connsiteX15" fmla="*/ 2997775 w 8636594"/>
              <a:gd name="connsiteY15" fmla="*/ 6394316 h 6543344"/>
              <a:gd name="connsiteX16" fmla="*/ 3047052 w 8636594"/>
              <a:gd name="connsiteY16" fmla="*/ 6377243 h 6543344"/>
              <a:gd name="connsiteX17" fmla="*/ 3095759 w 8636594"/>
              <a:gd name="connsiteY17" fmla="*/ 6359791 h 6543344"/>
              <a:gd name="connsiteX18" fmla="*/ 3143903 w 8636594"/>
              <a:gd name="connsiteY18" fmla="*/ 6341961 h 6543344"/>
              <a:gd name="connsiteX19" fmla="*/ 3191491 w 8636594"/>
              <a:gd name="connsiteY19" fmla="*/ 6323757 h 6543344"/>
              <a:gd name="connsiteX20" fmla="*/ 3238528 w 8636594"/>
              <a:gd name="connsiteY20" fmla="*/ 6305184 h 6543344"/>
              <a:gd name="connsiteX21" fmla="*/ 3285021 w 8636594"/>
              <a:gd name="connsiteY21" fmla="*/ 6286245 h 6543344"/>
              <a:gd name="connsiteX22" fmla="*/ 3330977 w 8636594"/>
              <a:gd name="connsiteY22" fmla="*/ 6266942 h 6543344"/>
              <a:gd name="connsiteX23" fmla="*/ 3376401 w 8636594"/>
              <a:gd name="connsiteY23" fmla="*/ 6247281 h 6543344"/>
              <a:gd name="connsiteX24" fmla="*/ 3421300 w 8636594"/>
              <a:gd name="connsiteY24" fmla="*/ 6227263 h 6543344"/>
              <a:gd name="connsiteX25" fmla="*/ 3465680 w 8636594"/>
              <a:gd name="connsiteY25" fmla="*/ 6206893 h 6543344"/>
              <a:gd name="connsiteX26" fmla="*/ 3509548 w 8636594"/>
              <a:gd name="connsiteY26" fmla="*/ 6186174 h 6543344"/>
              <a:gd name="connsiteX27" fmla="*/ 3552910 w 8636594"/>
              <a:gd name="connsiteY27" fmla="*/ 6165110 h 6543344"/>
              <a:gd name="connsiteX28" fmla="*/ 3595773 w 8636594"/>
              <a:gd name="connsiteY28" fmla="*/ 6143704 h 6543344"/>
              <a:gd name="connsiteX29" fmla="*/ 3638142 w 8636594"/>
              <a:gd name="connsiteY29" fmla="*/ 6121960 h 6543344"/>
              <a:gd name="connsiteX30" fmla="*/ 3680024 w 8636594"/>
              <a:gd name="connsiteY30" fmla="*/ 6099881 h 6543344"/>
              <a:gd name="connsiteX31" fmla="*/ 3721426 w 8636594"/>
              <a:gd name="connsiteY31" fmla="*/ 6077471 h 6543344"/>
              <a:gd name="connsiteX32" fmla="*/ 3762353 w 8636594"/>
              <a:gd name="connsiteY32" fmla="*/ 6054733 h 6543344"/>
              <a:gd name="connsiteX33" fmla="*/ 3802812 w 8636594"/>
              <a:gd name="connsiteY33" fmla="*/ 6031671 h 6543344"/>
              <a:gd name="connsiteX34" fmla="*/ 3842810 w 8636594"/>
              <a:gd name="connsiteY34" fmla="*/ 6008288 h 6543344"/>
              <a:gd name="connsiteX35" fmla="*/ 3882352 w 8636594"/>
              <a:gd name="connsiteY35" fmla="*/ 5984588 h 6543344"/>
              <a:gd name="connsiteX36" fmla="*/ 3921445 w 8636594"/>
              <a:gd name="connsiteY36" fmla="*/ 5960574 h 6543344"/>
              <a:gd name="connsiteX37" fmla="*/ 3960096 w 8636594"/>
              <a:gd name="connsiteY37" fmla="*/ 5936250 h 6543344"/>
              <a:gd name="connsiteX38" fmla="*/ 3998311 w 8636594"/>
              <a:gd name="connsiteY38" fmla="*/ 5911619 h 6543344"/>
              <a:gd name="connsiteX39" fmla="*/ 4036095 w 8636594"/>
              <a:gd name="connsiteY39" fmla="*/ 5886685 h 6543344"/>
              <a:gd name="connsiteX40" fmla="*/ 4073456 w 8636594"/>
              <a:gd name="connsiteY40" fmla="*/ 5861452 h 6543344"/>
              <a:gd name="connsiteX41" fmla="*/ 4110400 w 8636594"/>
              <a:gd name="connsiteY41" fmla="*/ 5835922 h 6543344"/>
              <a:gd name="connsiteX42" fmla="*/ 4146933 w 8636594"/>
              <a:gd name="connsiteY42" fmla="*/ 5810100 h 6543344"/>
              <a:gd name="connsiteX43" fmla="*/ 4183061 w 8636594"/>
              <a:gd name="connsiteY43" fmla="*/ 5783988 h 6543344"/>
              <a:gd name="connsiteX44" fmla="*/ 4218791 w 8636594"/>
              <a:gd name="connsiteY44" fmla="*/ 5757591 h 6543344"/>
              <a:gd name="connsiteX45" fmla="*/ 4254129 w 8636594"/>
              <a:gd name="connsiteY45" fmla="*/ 5730912 h 6543344"/>
              <a:gd name="connsiteX46" fmla="*/ 4289081 w 8636594"/>
              <a:gd name="connsiteY46" fmla="*/ 5703955 h 6543344"/>
              <a:gd name="connsiteX47" fmla="*/ 4323654 w 8636594"/>
              <a:gd name="connsiteY47" fmla="*/ 5676722 h 6543344"/>
              <a:gd name="connsiteX48" fmla="*/ 4357854 w 8636594"/>
              <a:gd name="connsiteY48" fmla="*/ 5649218 h 6543344"/>
              <a:gd name="connsiteX49" fmla="*/ 4391688 w 8636594"/>
              <a:gd name="connsiteY49" fmla="*/ 5621446 h 6543344"/>
              <a:gd name="connsiteX50" fmla="*/ 4425162 w 8636594"/>
              <a:gd name="connsiteY50" fmla="*/ 5593409 h 6543344"/>
              <a:gd name="connsiteX51" fmla="*/ 4458281 w 8636594"/>
              <a:gd name="connsiteY51" fmla="*/ 5565111 h 6543344"/>
              <a:gd name="connsiteX52" fmla="*/ 4491053 w 8636594"/>
              <a:gd name="connsiteY52" fmla="*/ 5536556 h 6543344"/>
              <a:gd name="connsiteX53" fmla="*/ 4523484 w 8636594"/>
              <a:gd name="connsiteY53" fmla="*/ 5507747 h 6543344"/>
              <a:gd name="connsiteX54" fmla="*/ 4555580 w 8636594"/>
              <a:gd name="connsiteY54" fmla="*/ 5478687 h 6543344"/>
              <a:gd name="connsiteX55" fmla="*/ 4587347 w 8636594"/>
              <a:gd name="connsiteY55" fmla="*/ 5449380 h 6543344"/>
              <a:gd name="connsiteX56" fmla="*/ 4618793 w 8636594"/>
              <a:gd name="connsiteY56" fmla="*/ 5419830 h 6543344"/>
              <a:gd name="connsiteX57" fmla="*/ 4649922 w 8636594"/>
              <a:gd name="connsiteY57" fmla="*/ 5390040 h 6543344"/>
              <a:gd name="connsiteX58" fmla="*/ 4680742 w 8636594"/>
              <a:gd name="connsiteY58" fmla="*/ 5360014 h 6543344"/>
              <a:gd name="connsiteX59" fmla="*/ 4711259 w 8636594"/>
              <a:gd name="connsiteY59" fmla="*/ 5329755 h 6543344"/>
              <a:gd name="connsiteX60" fmla="*/ 4741478 w 8636594"/>
              <a:gd name="connsiteY60" fmla="*/ 5299266 h 6543344"/>
              <a:gd name="connsiteX61" fmla="*/ 4771408 w 8636594"/>
              <a:gd name="connsiteY61" fmla="*/ 5268551 h 6543344"/>
              <a:gd name="connsiteX62" fmla="*/ 4801053 w 8636594"/>
              <a:gd name="connsiteY62" fmla="*/ 5237614 h 6543344"/>
              <a:gd name="connsiteX63" fmla="*/ 4830420 w 8636594"/>
              <a:gd name="connsiteY63" fmla="*/ 5206458 h 6543344"/>
              <a:gd name="connsiteX64" fmla="*/ 4859516 w 8636594"/>
              <a:gd name="connsiteY64" fmla="*/ 5175087 h 6543344"/>
              <a:gd name="connsiteX65" fmla="*/ 4888347 w 8636594"/>
              <a:gd name="connsiteY65" fmla="*/ 5143504 h 6543344"/>
              <a:gd name="connsiteX66" fmla="*/ 4916919 w 8636594"/>
              <a:gd name="connsiteY66" fmla="*/ 5111713 h 6543344"/>
              <a:gd name="connsiteX67" fmla="*/ 4945238 w 8636594"/>
              <a:gd name="connsiteY67" fmla="*/ 5079717 h 6543344"/>
              <a:gd name="connsiteX68" fmla="*/ 4973311 w 8636594"/>
              <a:gd name="connsiteY68" fmla="*/ 5047519 h 6543344"/>
              <a:gd name="connsiteX69" fmla="*/ 5001145 w 8636594"/>
              <a:gd name="connsiteY69" fmla="*/ 5015124 h 6543344"/>
              <a:gd name="connsiteX70" fmla="*/ 5028745 w 8636594"/>
              <a:gd name="connsiteY70" fmla="*/ 4982535 h 6543344"/>
              <a:gd name="connsiteX71" fmla="*/ 5056117 w 8636594"/>
              <a:gd name="connsiteY71" fmla="*/ 4949755 h 6543344"/>
              <a:gd name="connsiteX72" fmla="*/ 5083269 w 8636594"/>
              <a:gd name="connsiteY72" fmla="*/ 4916787 h 6543344"/>
              <a:gd name="connsiteX73" fmla="*/ 5110207 w 8636594"/>
              <a:gd name="connsiteY73" fmla="*/ 4883636 h 6543344"/>
              <a:gd name="connsiteX74" fmla="*/ 5136937 w 8636594"/>
              <a:gd name="connsiteY74" fmla="*/ 4850305 h 6543344"/>
              <a:gd name="connsiteX75" fmla="*/ 5163464 w 8636594"/>
              <a:gd name="connsiteY75" fmla="*/ 4816797 h 6543344"/>
              <a:gd name="connsiteX76" fmla="*/ 5215940 w 8636594"/>
              <a:gd name="connsiteY76" fmla="*/ 4749265 h 6543344"/>
              <a:gd name="connsiteX77" fmla="*/ 5267684 w 8636594"/>
              <a:gd name="connsiteY77" fmla="*/ 4681068 h 6543344"/>
              <a:gd name="connsiteX78" fmla="*/ 5318748 w 8636594"/>
              <a:gd name="connsiteY78" fmla="*/ 4612234 h 6543344"/>
              <a:gd name="connsiteX79" fmla="*/ 5369182 w 8636594"/>
              <a:gd name="connsiteY79" fmla="*/ 4542793 h 6543344"/>
              <a:gd name="connsiteX80" fmla="*/ 5419038 w 8636594"/>
              <a:gd name="connsiteY80" fmla="*/ 4472771 h 6543344"/>
              <a:gd name="connsiteX81" fmla="*/ 5468365 w 8636594"/>
              <a:gd name="connsiteY81" fmla="*/ 4402196 h 6543344"/>
              <a:gd name="connsiteX82" fmla="*/ 5517215 w 8636594"/>
              <a:gd name="connsiteY82" fmla="*/ 4331098 h 6543344"/>
              <a:gd name="connsiteX83" fmla="*/ 5565637 w 8636594"/>
              <a:gd name="connsiteY83" fmla="*/ 4259503 h 6543344"/>
              <a:gd name="connsiteX84" fmla="*/ 5613684 w 8636594"/>
              <a:gd name="connsiteY84" fmla="*/ 4187441 h 6543344"/>
              <a:gd name="connsiteX85" fmla="*/ 5685160 w 8636594"/>
              <a:gd name="connsiteY85" fmla="*/ 4078531 h 6543344"/>
              <a:gd name="connsiteX86" fmla="*/ 5756074 w 8636594"/>
              <a:gd name="connsiteY86" fmla="*/ 3968727 h 6543344"/>
              <a:gd name="connsiteX87" fmla="*/ 5873483 w 8636594"/>
              <a:gd name="connsiteY87" fmla="*/ 3783989 h 6543344"/>
              <a:gd name="connsiteX88" fmla="*/ 6203209 w 8636594"/>
              <a:gd name="connsiteY88" fmla="*/ 3258640 h 6543344"/>
              <a:gd name="connsiteX89" fmla="*/ 6299430 w 8636594"/>
              <a:gd name="connsiteY89" fmla="*/ 3107321 h 6543344"/>
              <a:gd name="connsiteX90" fmla="*/ 6372650 w 8636594"/>
              <a:gd name="connsiteY90" fmla="*/ 2993735 h 6543344"/>
              <a:gd name="connsiteX91" fmla="*/ 6453197 w 8636594"/>
              <a:gd name="connsiteY91" fmla="*/ 2869788 h 6543344"/>
              <a:gd name="connsiteX92" fmla="*/ 6564167 w 8636594"/>
              <a:gd name="connsiteY92" fmla="*/ 2696807 h 6543344"/>
              <a:gd name="connsiteX93" fmla="*/ 6976233 w 8636594"/>
              <a:gd name="connsiteY93" fmla="*/ 2045274 h 6543344"/>
              <a:gd name="connsiteX94" fmla="*/ 7086755 w 8636594"/>
              <a:gd name="connsiteY94" fmla="*/ 1872743 h 6543344"/>
              <a:gd name="connsiteX95" fmla="*/ 7170279 w 8636594"/>
              <a:gd name="connsiteY95" fmla="*/ 1744202 h 6543344"/>
              <a:gd name="connsiteX96" fmla="*/ 7226351 w 8636594"/>
              <a:gd name="connsiteY96" fmla="*/ 1659017 h 6543344"/>
              <a:gd name="connsiteX97" fmla="*/ 7282789 w 8636594"/>
              <a:gd name="connsiteY97" fmla="*/ 1574303 h 6543344"/>
              <a:gd name="connsiteX98" fmla="*/ 7339643 w 8636594"/>
              <a:gd name="connsiteY98" fmla="*/ 1490113 h 6543344"/>
              <a:gd name="connsiteX99" fmla="*/ 7396957 w 8636594"/>
              <a:gd name="connsiteY99" fmla="*/ 1406503 h 6543344"/>
              <a:gd name="connsiteX100" fmla="*/ 7454781 w 8636594"/>
              <a:gd name="connsiteY100" fmla="*/ 1323526 h 6543344"/>
              <a:gd name="connsiteX101" fmla="*/ 7513161 w 8636594"/>
              <a:gd name="connsiteY101" fmla="*/ 1241237 h 6543344"/>
              <a:gd name="connsiteX102" fmla="*/ 7572144 w 8636594"/>
              <a:gd name="connsiteY102" fmla="*/ 1159689 h 6543344"/>
              <a:gd name="connsiteX103" fmla="*/ 7601877 w 8636594"/>
              <a:gd name="connsiteY103" fmla="*/ 1119210 h 6543344"/>
              <a:gd name="connsiteX104" fmla="*/ 7631779 w 8636594"/>
              <a:gd name="connsiteY104" fmla="*/ 1078937 h 6543344"/>
              <a:gd name="connsiteX105" fmla="*/ 7661855 w 8636594"/>
              <a:gd name="connsiteY105" fmla="*/ 1038876 h 6543344"/>
              <a:gd name="connsiteX106" fmla="*/ 7692111 w 8636594"/>
              <a:gd name="connsiteY106" fmla="*/ 999035 h 6543344"/>
              <a:gd name="connsiteX107" fmla="*/ 7722554 w 8636594"/>
              <a:gd name="connsiteY107" fmla="*/ 959419 h 6543344"/>
              <a:gd name="connsiteX108" fmla="*/ 7753190 w 8636594"/>
              <a:gd name="connsiteY108" fmla="*/ 920037 h 6543344"/>
              <a:gd name="connsiteX109" fmla="*/ 7784023 w 8636594"/>
              <a:gd name="connsiteY109" fmla="*/ 880894 h 6543344"/>
              <a:gd name="connsiteX110" fmla="*/ 7815061 w 8636594"/>
              <a:gd name="connsiteY110" fmla="*/ 841997 h 6543344"/>
              <a:gd name="connsiteX111" fmla="*/ 7846308 w 8636594"/>
              <a:gd name="connsiteY111" fmla="*/ 803354 h 6543344"/>
              <a:gd name="connsiteX112" fmla="*/ 7877772 w 8636594"/>
              <a:gd name="connsiteY112" fmla="*/ 764970 h 6543344"/>
              <a:gd name="connsiteX113" fmla="*/ 7909458 w 8636594"/>
              <a:gd name="connsiteY113" fmla="*/ 726853 h 6543344"/>
              <a:gd name="connsiteX114" fmla="*/ 7941371 w 8636594"/>
              <a:gd name="connsiteY114" fmla="*/ 689010 h 6543344"/>
              <a:gd name="connsiteX115" fmla="*/ 7973518 w 8636594"/>
              <a:gd name="connsiteY115" fmla="*/ 651447 h 6543344"/>
              <a:gd name="connsiteX116" fmla="*/ 8005905 w 8636594"/>
              <a:gd name="connsiteY116" fmla="*/ 614171 h 6543344"/>
              <a:gd name="connsiteX117" fmla="*/ 8038538 w 8636594"/>
              <a:gd name="connsiteY117" fmla="*/ 577189 h 6543344"/>
              <a:gd name="connsiteX118" fmla="*/ 8071421 w 8636594"/>
              <a:gd name="connsiteY118" fmla="*/ 540507 h 6543344"/>
              <a:gd name="connsiteX119" fmla="*/ 8104563 w 8636594"/>
              <a:gd name="connsiteY119" fmla="*/ 504132 h 6543344"/>
              <a:gd name="connsiteX120" fmla="*/ 8137967 w 8636594"/>
              <a:gd name="connsiteY120" fmla="*/ 468072 h 6543344"/>
              <a:gd name="connsiteX121" fmla="*/ 8171641 w 8636594"/>
              <a:gd name="connsiteY121" fmla="*/ 432332 h 6543344"/>
              <a:gd name="connsiteX122" fmla="*/ 8205590 w 8636594"/>
              <a:gd name="connsiteY122" fmla="*/ 396920 h 6543344"/>
              <a:gd name="connsiteX123" fmla="*/ 8239820 w 8636594"/>
              <a:gd name="connsiteY123" fmla="*/ 361843 h 6543344"/>
              <a:gd name="connsiteX124" fmla="*/ 8274337 w 8636594"/>
              <a:gd name="connsiteY124" fmla="*/ 327107 h 6543344"/>
              <a:gd name="connsiteX125" fmla="*/ 8309147 w 8636594"/>
              <a:gd name="connsiteY125" fmla="*/ 292718 h 6543344"/>
              <a:gd name="connsiteX126" fmla="*/ 8344256 w 8636594"/>
              <a:gd name="connsiteY126" fmla="*/ 258685 h 6543344"/>
              <a:gd name="connsiteX127" fmla="*/ 8379669 w 8636594"/>
              <a:gd name="connsiteY127" fmla="*/ 225013 h 6543344"/>
              <a:gd name="connsiteX128" fmla="*/ 8415394 w 8636594"/>
              <a:gd name="connsiteY128" fmla="*/ 191709 h 6543344"/>
              <a:gd name="connsiteX129" fmla="*/ 8451434 w 8636594"/>
              <a:gd name="connsiteY129" fmla="*/ 158780 h 6543344"/>
              <a:gd name="connsiteX130" fmla="*/ 8487798 w 8636594"/>
              <a:gd name="connsiteY130" fmla="*/ 126233 h 6543344"/>
              <a:gd name="connsiteX131" fmla="*/ 8524489 w 8636594"/>
              <a:gd name="connsiteY131" fmla="*/ 94075 h 6543344"/>
              <a:gd name="connsiteX132" fmla="*/ 8561515 w 8636594"/>
              <a:gd name="connsiteY132" fmla="*/ 62312 h 6543344"/>
              <a:gd name="connsiteX133" fmla="*/ 8598881 w 8636594"/>
              <a:gd name="connsiteY133" fmla="*/ 30951 h 6543344"/>
              <a:gd name="connsiteX134" fmla="*/ 8636594 w 8636594"/>
              <a:gd name="connsiteY134" fmla="*/ 0 h 6543344"/>
              <a:gd name="connsiteX0" fmla="*/ 8636594 w 8636594"/>
              <a:gd name="connsiteY0" fmla="*/ 0 h 6530269"/>
              <a:gd name="connsiteX1" fmla="*/ 5293 w 8636594"/>
              <a:gd name="connsiteY1" fmla="*/ 0 h 6530269"/>
              <a:gd name="connsiteX2" fmla="*/ 0 w 8636594"/>
              <a:gd name="connsiteY2" fmla="*/ 5587843 h 6530269"/>
              <a:gd name="connsiteX3" fmla="*/ 1594033 w 8636594"/>
              <a:gd name="connsiteY3" fmla="*/ 5600057 h 6530269"/>
              <a:gd name="connsiteX4" fmla="*/ 1686068 w 8636594"/>
              <a:gd name="connsiteY4" fmla="*/ 5599745 h 6530269"/>
              <a:gd name="connsiteX5" fmla="*/ 2527618 w 8636594"/>
              <a:gd name="connsiteY5" fmla="*/ 6530269 h 6530269"/>
              <a:gd name="connsiteX6" fmla="*/ 2582304 w 8636594"/>
              <a:gd name="connsiteY6" fmla="*/ 6516778 h 6530269"/>
              <a:gd name="connsiteX7" fmla="*/ 2636364 w 8636594"/>
              <a:gd name="connsiteY7" fmla="*/ 6502876 h 6530269"/>
              <a:gd name="connsiteX8" fmla="*/ 2689804 w 8636594"/>
              <a:gd name="connsiteY8" fmla="*/ 6488565 h 6530269"/>
              <a:gd name="connsiteX9" fmla="*/ 2742629 w 8636594"/>
              <a:gd name="connsiteY9" fmla="*/ 6473849 h 6530269"/>
              <a:gd name="connsiteX10" fmla="*/ 2794848 w 8636594"/>
              <a:gd name="connsiteY10" fmla="*/ 6458731 h 6530269"/>
              <a:gd name="connsiteX11" fmla="*/ 2846466 w 8636594"/>
              <a:gd name="connsiteY11" fmla="*/ 6443216 h 6530269"/>
              <a:gd name="connsiteX12" fmla="*/ 2897488 w 8636594"/>
              <a:gd name="connsiteY12" fmla="*/ 6427305 h 6530269"/>
              <a:gd name="connsiteX13" fmla="*/ 2947923 w 8636594"/>
              <a:gd name="connsiteY13" fmla="*/ 6411004 h 6530269"/>
              <a:gd name="connsiteX14" fmla="*/ 2997775 w 8636594"/>
              <a:gd name="connsiteY14" fmla="*/ 6394316 h 6530269"/>
              <a:gd name="connsiteX15" fmla="*/ 3047052 w 8636594"/>
              <a:gd name="connsiteY15" fmla="*/ 6377243 h 6530269"/>
              <a:gd name="connsiteX16" fmla="*/ 3095759 w 8636594"/>
              <a:gd name="connsiteY16" fmla="*/ 6359791 h 6530269"/>
              <a:gd name="connsiteX17" fmla="*/ 3143903 w 8636594"/>
              <a:gd name="connsiteY17" fmla="*/ 6341961 h 6530269"/>
              <a:gd name="connsiteX18" fmla="*/ 3191491 w 8636594"/>
              <a:gd name="connsiteY18" fmla="*/ 6323757 h 6530269"/>
              <a:gd name="connsiteX19" fmla="*/ 3238528 w 8636594"/>
              <a:gd name="connsiteY19" fmla="*/ 6305184 h 6530269"/>
              <a:gd name="connsiteX20" fmla="*/ 3285021 w 8636594"/>
              <a:gd name="connsiteY20" fmla="*/ 6286245 h 6530269"/>
              <a:gd name="connsiteX21" fmla="*/ 3330977 w 8636594"/>
              <a:gd name="connsiteY21" fmla="*/ 6266942 h 6530269"/>
              <a:gd name="connsiteX22" fmla="*/ 3376401 w 8636594"/>
              <a:gd name="connsiteY22" fmla="*/ 6247281 h 6530269"/>
              <a:gd name="connsiteX23" fmla="*/ 3421300 w 8636594"/>
              <a:gd name="connsiteY23" fmla="*/ 6227263 h 6530269"/>
              <a:gd name="connsiteX24" fmla="*/ 3465680 w 8636594"/>
              <a:gd name="connsiteY24" fmla="*/ 6206893 h 6530269"/>
              <a:gd name="connsiteX25" fmla="*/ 3509548 w 8636594"/>
              <a:gd name="connsiteY25" fmla="*/ 6186174 h 6530269"/>
              <a:gd name="connsiteX26" fmla="*/ 3552910 w 8636594"/>
              <a:gd name="connsiteY26" fmla="*/ 6165110 h 6530269"/>
              <a:gd name="connsiteX27" fmla="*/ 3595773 w 8636594"/>
              <a:gd name="connsiteY27" fmla="*/ 6143704 h 6530269"/>
              <a:gd name="connsiteX28" fmla="*/ 3638142 w 8636594"/>
              <a:gd name="connsiteY28" fmla="*/ 6121960 h 6530269"/>
              <a:gd name="connsiteX29" fmla="*/ 3680024 w 8636594"/>
              <a:gd name="connsiteY29" fmla="*/ 6099881 h 6530269"/>
              <a:gd name="connsiteX30" fmla="*/ 3721426 w 8636594"/>
              <a:gd name="connsiteY30" fmla="*/ 6077471 h 6530269"/>
              <a:gd name="connsiteX31" fmla="*/ 3762353 w 8636594"/>
              <a:gd name="connsiteY31" fmla="*/ 6054733 h 6530269"/>
              <a:gd name="connsiteX32" fmla="*/ 3802812 w 8636594"/>
              <a:gd name="connsiteY32" fmla="*/ 6031671 h 6530269"/>
              <a:gd name="connsiteX33" fmla="*/ 3842810 w 8636594"/>
              <a:gd name="connsiteY33" fmla="*/ 6008288 h 6530269"/>
              <a:gd name="connsiteX34" fmla="*/ 3882352 w 8636594"/>
              <a:gd name="connsiteY34" fmla="*/ 5984588 h 6530269"/>
              <a:gd name="connsiteX35" fmla="*/ 3921445 w 8636594"/>
              <a:gd name="connsiteY35" fmla="*/ 5960574 h 6530269"/>
              <a:gd name="connsiteX36" fmla="*/ 3960096 w 8636594"/>
              <a:gd name="connsiteY36" fmla="*/ 5936250 h 6530269"/>
              <a:gd name="connsiteX37" fmla="*/ 3998311 w 8636594"/>
              <a:gd name="connsiteY37" fmla="*/ 5911619 h 6530269"/>
              <a:gd name="connsiteX38" fmla="*/ 4036095 w 8636594"/>
              <a:gd name="connsiteY38" fmla="*/ 5886685 h 6530269"/>
              <a:gd name="connsiteX39" fmla="*/ 4073456 w 8636594"/>
              <a:gd name="connsiteY39" fmla="*/ 5861452 h 6530269"/>
              <a:gd name="connsiteX40" fmla="*/ 4110400 w 8636594"/>
              <a:gd name="connsiteY40" fmla="*/ 5835922 h 6530269"/>
              <a:gd name="connsiteX41" fmla="*/ 4146933 w 8636594"/>
              <a:gd name="connsiteY41" fmla="*/ 5810100 h 6530269"/>
              <a:gd name="connsiteX42" fmla="*/ 4183061 w 8636594"/>
              <a:gd name="connsiteY42" fmla="*/ 5783988 h 6530269"/>
              <a:gd name="connsiteX43" fmla="*/ 4218791 w 8636594"/>
              <a:gd name="connsiteY43" fmla="*/ 5757591 h 6530269"/>
              <a:gd name="connsiteX44" fmla="*/ 4254129 w 8636594"/>
              <a:gd name="connsiteY44" fmla="*/ 5730912 h 6530269"/>
              <a:gd name="connsiteX45" fmla="*/ 4289081 w 8636594"/>
              <a:gd name="connsiteY45" fmla="*/ 5703955 h 6530269"/>
              <a:gd name="connsiteX46" fmla="*/ 4323654 w 8636594"/>
              <a:gd name="connsiteY46" fmla="*/ 5676722 h 6530269"/>
              <a:gd name="connsiteX47" fmla="*/ 4357854 w 8636594"/>
              <a:gd name="connsiteY47" fmla="*/ 5649218 h 6530269"/>
              <a:gd name="connsiteX48" fmla="*/ 4391688 w 8636594"/>
              <a:gd name="connsiteY48" fmla="*/ 5621446 h 6530269"/>
              <a:gd name="connsiteX49" fmla="*/ 4425162 w 8636594"/>
              <a:gd name="connsiteY49" fmla="*/ 5593409 h 6530269"/>
              <a:gd name="connsiteX50" fmla="*/ 4458281 w 8636594"/>
              <a:gd name="connsiteY50" fmla="*/ 5565111 h 6530269"/>
              <a:gd name="connsiteX51" fmla="*/ 4491053 w 8636594"/>
              <a:gd name="connsiteY51" fmla="*/ 5536556 h 6530269"/>
              <a:gd name="connsiteX52" fmla="*/ 4523484 w 8636594"/>
              <a:gd name="connsiteY52" fmla="*/ 5507747 h 6530269"/>
              <a:gd name="connsiteX53" fmla="*/ 4555580 w 8636594"/>
              <a:gd name="connsiteY53" fmla="*/ 5478687 h 6530269"/>
              <a:gd name="connsiteX54" fmla="*/ 4587347 w 8636594"/>
              <a:gd name="connsiteY54" fmla="*/ 5449380 h 6530269"/>
              <a:gd name="connsiteX55" fmla="*/ 4618793 w 8636594"/>
              <a:gd name="connsiteY55" fmla="*/ 5419830 h 6530269"/>
              <a:gd name="connsiteX56" fmla="*/ 4649922 w 8636594"/>
              <a:gd name="connsiteY56" fmla="*/ 5390040 h 6530269"/>
              <a:gd name="connsiteX57" fmla="*/ 4680742 w 8636594"/>
              <a:gd name="connsiteY57" fmla="*/ 5360014 h 6530269"/>
              <a:gd name="connsiteX58" fmla="*/ 4711259 w 8636594"/>
              <a:gd name="connsiteY58" fmla="*/ 5329755 h 6530269"/>
              <a:gd name="connsiteX59" fmla="*/ 4741478 w 8636594"/>
              <a:gd name="connsiteY59" fmla="*/ 5299266 h 6530269"/>
              <a:gd name="connsiteX60" fmla="*/ 4771408 w 8636594"/>
              <a:gd name="connsiteY60" fmla="*/ 5268551 h 6530269"/>
              <a:gd name="connsiteX61" fmla="*/ 4801053 w 8636594"/>
              <a:gd name="connsiteY61" fmla="*/ 5237614 h 6530269"/>
              <a:gd name="connsiteX62" fmla="*/ 4830420 w 8636594"/>
              <a:gd name="connsiteY62" fmla="*/ 5206458 h 6530269"/>
              <a:gd name="connsiteX63" fmla="*/ 4859516 w 8636594"/>
              <a:gd name="connsiteY63" fmla="*/ 5175087 h 6530269"/>
              <a:gd name="connsiteX64" fmla="*/ 4888347 w 8636594"/>
              <a:gd name="connsiteY64" fmla="*/ 5143504 h 6530269"/>
              <a:gd name="connsiteX65" fmla="*/ 4916919 w 8636594"/>
              <a:gd name="connsiteY65" fmla="*/ 5111713 h 6530269"/>
              <a:gd name="connsiteX66" fmla="*/ 4945238 w 8636594"/>
              <a:gd name="connsiteY66" fmla="*/ 5079717 h 6530269"/>
              <a:gd name="connsiteX67" fmla="*/ 4973311 w 8636594"/>
              <a:gd name="connsiteY67" fmla="*/ 5047519 h 6530269"/>
              <a:gd name="connsiteX68" fmla="*/ 5001145 w 8636594"/>
              <a:gd name="connsiteY68" fmla="*/ 5015124 h 6530269"/>
              <a:gd name="connsiteX69" fmla="*/ 5028745 w 8636594"/>
              <a:gd name="connsiteY69" fmla="*/ 4982535 h 6530269"/>
              <a:gd name="connsiteX70" fmla="*/ 5056117 w 8636594"/>
              <a:gd name="connsiteY70" fmla="*/ 4949755 h 6530269"/>
              <a:gd name="connsiteX71" fmla="*/ 5083269 w 8636594"/>
              <a:gd name="connsiteY71" fmla="*/ 4916787 h 6530269"/>
              <a:gd name="connsiteX72" fmla="*/ 5110207 w 8636594"/>
              <a:gd name="connsiteY72" fmla="*/ 4883636 h 6530269"/>
              <a:gd name="connsiteX73" fmla="*/ 5136937 w 8636594"/>
              <a:gd name="connsiteY73" fmla="*/ 4850305 h 6530269"/>
              <a:gd name="connsiteX74" fmla="*/ 5163464 w 8636594"/>
              <a:gd name="connsiteY74" fmla="*/ 4816797 h 6530269"/>
              <a:gd name="connsiteX75" fmla="*/ 5215940 w 8636594"/>
              <a:gd name="connsiteY75" fmla="*/ 4749265 h 6530269"/>
              <a:gd name="connsiteX76" fmla="*/ 5267684 w 8636594"/>
              <a:gd name="connsiteY76" fmla="*/ 4681068 h 6530269"/>
              <a:gd name="connsiteX77" fmla="*/ 5318748 w 8636594"/>
              <a:gd name="connsiteY77" fmla="*/ 4612234 h 6530269"/>
              <a:gd name="connsiteX78" fmla="*/ 5369182 w 8636594"/>
              <a:gd name="connsiteY78" fmla="*/ 4542793 h 6530269"/>
              <a:gd name="connsiteX79" fmla="*/ 5419038 w 8636594"/>
              <a:gd name="connsiteY79" fmla="*/ 4472771 h 6530269"/>
              <a:gd name="connsiteX80" fmla="*/ 5468365 w 8636594"/>
              <a:gd name="connsiteY80" fmla="*/ 4402196 h 6530269"/>
              <a:gd name="connsiteX81" fmla="*/ 5517215 w 8636594"/>
              <a:gd name="connsiteY81" fmla="*/ 4331098 h 6530269"/>
              <a:gd name="connsiteX82" fmla="*/ 5565637 w 8636594"/>
              <a:gd name="connsiteY82" fmla="*/ 4259503 h 6530269"/>
              <a:gd name="connsiteX83" fmla="*/ 5613684 w 8636594"/>
              <a:gd name="connsiteY83" fmla="*/ 4187441 h 6530269"/>
              <a:gd name="connsiteX84" fmla="*/ 5685160 w 8636594"/>
              <a:gd name="connsiteY84" fmla="*/ 4078531 h 6530269"/>
              <a:gd name="connsiteX85" fmla="*/ 5756074 w 8636594"/>
              <a:gd name="connsiteY85" fmla="*/ 3968727 h 6530269"/>
              <a:gd name="connsiteX86" fmla="*/ 5873483 w 8636594"/>
              <a:gd name="connsiteY86" fmla="*/ 3783989 h 6530269"/>
              <a:gd name="connsiteX87" fmla="*/ 6203209 w 8636594"/>
              <a:gd name="connsiteY87" fmla="*/ 3258640 h 6530269"/>
              <a:gd name="connsiteX88" fmla="*/ 6299430 w 8636594"/>
              <a:gd name="connsiteY88" fmla="*/ 3107321 h 6530269"/>
              <a:gd name="connsiteX89" fmla="*/ 6372650 w 8636594"/>
              <a:gd name="connsiteY89" fmla="*/ 2993735 h 6530269"/>
              <a:gd name="connsiteX90" fmla="*/ 6453197 w 8636594"/>
              <a:gd name="connsiteY90" fmla="*/ 2869788 h 6530269"/>
              <a:gd name="connsiteX91" fmla="*/ 6564167 w 8636594"/>
              <a:gd name="connsiteY91" fmla="*/ 2696807 h 6530269"/>
              <a:gd name="connsiteX92" fmla="*/ 6976233 w 8636594"/>
              <a:gd name="connsiteY92" fmla="*/ 2045274 h 6530269"/>
              <a:gd name="connsiteX93" fmla="*/ 7086755 w 8636594"/>
              <a:gd name="connsiteY93" fmla="*/ 1872743 h 6530269"/>
              <a:gd name="connsiteX94" fmla="*/ 7170279 w 8636594"/>
              <a:gd name="connsiteY94" fmla="*/ 1744202 h 6530269"/>
              <a:gd name="connsiteX95" fmla="*/ 7226351 w 8636594"/>
              <a:gd name="connsiteY95" fmla="*/ 1659017 h 6530269"/>
              <a:gd name="connsiteX96" fmla="*/ 7282789 w 8636594"/>
              <a:gd name="connsiteY96" fmla="*/ 1574303 h 6530269"/>
              <a:gd name="connsiteX97" fmla="*/ 7339643 w 8636594"/>
              <a:gd name="connsiteY97" fmla="*/ 1490113 h 6530269"/>
              <a:gd name="connsiteX98" fmla="*/ 7396957 w 8636594"/>
              <a:gd name="connsiteY98" fmla="*/ 1406503 h 6530269"/>
              <a:gd name="connsiteX99" fmla="*/ 7454781 w 8636594"/>
              <a:gd name="connsiteY99" fmla="*/ 1323526 h 6530269"/>
              <a:gd name="connsiteX100" fmla="*/ 7513161 w 8636594"/>
              <a:gd name="connsiteY100" fmla="*/ 1241237 h 6530269"/>
              <a:gd name="connsiteX101" fmla="*/ 7572144 w 8636594"/>
              <a:gd name="connsiteY101" fmla="*/ 1159689 h 6530269"/>
              <a:gd name="connsiteX102" fmla="*/ 7601877 w 8636594"/>
              <a:gd name="connsiteY102" fmla="*/ 1119210 h 6530269"/>
              <a:gd name="connsiteX103" fmla="*/ 7631779 w 8636594"/>
              <a:gd name="connsiteY103" fmla="*/ 1078937 h 6530269"/>
              <a:gd name="connsiteX104" fmla="*/ 7661855 w 8636594"/>
              <a:gd name="connsiteY104" fmla="*/ 1038876 h 6530269"/>
              <a:gd name="connsiteX105" fmla="*/ 7692111 w 8636594"/>
              <a:gd name="connsiteY105" fmla="*/ 999035 h 6530269"/>
              <a:gd name="connsiteX106" fmla="*/ 7722554 w 8636594"/>
              <a:gd name="connsiteY106" fmla="*/ 959419 h 6530269"/>
              <a:gd name="connsiteX107" fmla="*/ 7753190 w 8636594"/>
              <a:gd name="connsiteY107" fmla="*/ 920037 h 6530269"/>
              <a:gd name="connsiteX108" fmla="*/ 7784023 w 8636594"/>
              <a:gd name="connsiteY108" fmla="*/ 880894 h 6530269"/>
              <a:gd name="connsiteX109" fmla="*/ 7815061 w 8636594"/>
              <a:gd name="connsiteY109" fmla="*/ 841997 h 6530269"/>
              <a:gd name="connsiteX110" fmla="*/ 7846308 w 8636594"/>
              <a:gd name="connsiteY110" fmla="*/ 803354 h 6530269"/>
              <a:gd name="connsiteX111" fmla="*/ 7877772 w 8636594"/>
              <a:gd name="connsiteY111" fmla="*/ 764970 h 6530269"/>
              <a:gd name="connsiteX112" fmla="*/ 7909458 w 8636594"/>
              <a:gd name="connsiteY112" fmla="*/ 726853 h 6530269"/>
              <a:gd name="connsiteX113" fmla="*/ 7941371 w 8636594"/>
              <a:gd name="connsiteY113" fmla="*/ 689010 h 6530269"/>
              <a:gd name="connsiteX114" fmla="*/ 7973518 w 8636594"/>
              <a:gd name="connsiteY114" fmla="*/ 651447 h 6530269"/>
              <a:gd name="connsiteX115" fmla="*/ 8005905 w 8636594"/>
              <a:gd name="connsiteY115" fmla="*/ 614171 h 6530269"/>
              <a:gd name="connsiteX116" fmla="*/ 8038538 w 8636594"/>
              <a:gd name="connsiteY116" fmla="*/ 577189 h 6530269"/>
              <a:gd name="connsiteX117" fmla="*/ 8071421 w 8636594"/>
              <a:gd name="connsiteY117" fmla="*/ 540507 h 6530269"/>
              <a:gd name="connsiteX118" fmla="*/ 8104563 w 8636594"/>
              <a:gd name="connsiteY118" fmla="*/ 504132 h 6530269"/>
              <a:gd name="connsiteX119" fmla="*/ 8137967 w 8636594"/>
              <a:gd name="connsiteY119" fmla="*/ 468072 h 6530269"/>
              <a:gd name="connsiteX120" fmla="*/ 8171641 w 8636594"/>
              <a:gd name="connsiteY120" fmla="*/ 432332 h 6530269"/>
              <a:gd name="connsiteX121" fmla="*/ 8205590 w 8636594"/>
              <a:gd name="connsiteY121" fmla="*/ 396920 h 6530269"/>
              <a:gd name="connsiteX122" fmla="*/ 8239820 w 8636594"/>
              <a:gd name="connsiteY122" fmla="*/ 361843 h 6530269"/>
              <a:gd name="connsiteX123" fmla="*/ 8274337 w 8636594"/>
              <a:gd name="connsiteY123" fmla="*/ 327107 h 6530269"/>
              <a:gd name="connsiteX124" fmla="*/ 8309147 w 8636594"/>
              <a:gd name="connsiteY124" fmla="*/ 292718 h 6530269"/>
              <a:gd name="connsiteX125" fmla="*/ 8344256 w 8636594"/>
              <a:gd name="connsiteY125" fmla="*/ 258685 h 6530269"/>
              <a:gd name="connsiteX126" fmla="*/ 8379669 w 8636594"/>
              <a:gd name="connsiteY126" fmla="*/ 225013 h 6530269"/>
              <a:gd name="connsiteX127" fmla="*/ 8415394 w 8636594"/>
              <a:gd name="connsiteY127" fmla="*/ 191709 h 6530269"/>
              <a:gd name="connsiteX128" fmla="*/ 8451434 w 8636594"/>
              <a:gd name="connsiteY128" fmla="*/ 158780 h 6530269"/>
              <a:gd name="connsiteX129" fmla="*/ 8487798 w 8636594"/>
              <a:gd name="connsiteY129" fmla="*/ 126233 h 6530269"/>
              <a:gd name="connsiteX130" fmla="*/ 8524489 w 8636594"/>
              <a:gd name="connsiteY130" fmla="*/ 94075 h 6530269"/>
              <a:gd name="connsiteX131" fmla="*/ 8561515 w 8636594"/>
              <a:gd name="connsiteY131" fmla="*/ 62312 h 6530269"/>
              <a:gd name="connsiteX132" fmla="*/ 8598881 w 8636594"/>
              <a:gd name="connsiteY132" fmla="*/ 30951 h 6530269"/>
              <a:gd name="connsiteX133" fmla="*/ 8636594 w 8636594"/>
              <a:gd name="connsiteY133" fmla="*/ 0 h 6530269"/>
              <a:gd name="connsiteX0" fmla="*/ 8636594 w 8636594"/>
              <a:gd name="connsiteY0" fmla="*/ 0 h 6516778"/>
              <a:gd name="connsiteX1" fmla="*/ 5293 w 8636594"/>
              <a:gd name="connsiteY1" fmla="*/ 0 h 6516778"/>
              <a:gd name="connsiteX2" fmla="*/ 0 w 8636594"/>
              <a:gd name="connsiteY2" fmla="*/ 5587843 h 6516778"/>
              <a:gd name="connsiteX3" fmla="*/ 1594033 w 8636594"/>
              <a:gd name="connsiteY3" fmla="*/ 5600057 h 6516778"/>
              <a:gd name="connsiteX4" fmla="*/ 1686068 w 8636594"/>
              <a:gd name="connsiteY4" fmla="*/ 5599745 h 6516778"/>
              <a:gd name="connsiteX5" fmla="*/ 2582304 w 8636594"/>
              <a:gd name="connsiteY5" fmla="*/ 6516778 h 6516778"/>
              <a:gd name="connsiteX6" fmla="*/ 2636364 w 8636594"/>
              <a:gd name="connsiteY6" fmla="*/ 6502876 h 6516778"/>
              <a:gd name="connsiteX7" fmla="*/ 2689804 w 8636594"/>
              <a:gd name="connsiteY7" fmla="*/ 6488565 h 6516778"/>
              <a:gd name="connsiteX8" fmla="*/ 2742629 w 8636594"/>
              <a:gd name="connsiteY8" fmla="*/ 6473849 h 6516778"/>
              <a:gd name="connsiteX9" fmla="*/ 2794848 w 8636594"/>
              <a:gd name="connsiteY9" fmla="*/ 6458731 h 6516778"/>
              <a:gd name="connsiteX10" fmla="*/ 2846466 w 8636594"/>
              <a:gd name="connsiteY10" fmla="*/ 6443216 h 6516778"/>
              <a:gd name="connsiteX11" fmla="*/ 2897488 w 8636594"/>
              <a:gd name="connsiteY11" fmla="*/ 6427305 h 6516778"/>
              <a:gd name="connsiteX12" fmla="*/ 2947923 w 8636594"/>
              <a:gd name="connsiteY12" fmla="*/ 6411004 h 6516778"/>
              <a:gd name="connsiteX13" fmla="*/ 2997775 w 8636594"/>
              <a:gd name="connsiteY13" fmla="*/ 6394316 h 6516778"/>
              <a:gd name="connsiteX14" fmla="*/ 3047052 w 8636594"/>
              <a:gd name="connsiteY14" fmla="*/ 6377243 h 6516778"/>
              <a:gd name="connsiteX15" fmla="*/ 3095759 w 8636594"/>
              <a:gd name="connsiteY15" fmla="*/ 6359791 h 6516778"/>
              <a:gd name="connsiteX16" fmla="*/ 3143903 w 8636594"/>
              <a:gd name="connsiteY16" fmla="*/ 6341961 h 6516778"/>
              <a:gd name="connsiteX17" fmla="*/ 3191491 w 8636594"/>
              <a:gd name="connsiteY17" fmla="*/ 6323757 h 6516778"/>
              <a:gd name="connsiteX18" fmla="*/ 3238528 w 8636594"/>
              <a:gd name="connsiteY18" fmla="*/ 6305184 h 6516778"/>
              <a:gd name="connsiteX19" fmla="*/ 3285021 w 8636594"/>
              <a:gd name="connsiteY19" fmla="*/ 6286245 h 6516778"/>
              <a:gd name="connsiteX20" fmla="*/ 3330977 w 8636594"/>
              <a:gd name="connsiteY20" fmla="*/ 6266942 h 6516778"/>
              <a:gd name="connsiteX21" fmla="*/ 3376401 w 8636594"/>
              <a:gd name="connsiteY21" fmla="*/ 6247281 h 6516778"/>
              <a:gd name="connsiteX22" fmla="*/ 3421300 w 8636594"/>
              <a:gd name="connsiteY22" fmla="*/ 6227263 h 6516778"/>
              <a:gd name="connsiteX23" fmla="*/ 3465680 w 8636594"/>
              <a:gd name="connsiteY23" fmla="*/ 6206893 h 6516778"/>
              <a:gd name="connsiteX24" fmla="*/ 3509548 w 8636594"/>
              <a:gd name="connsiteY24" fmla="*/ 6186174 h 6516778"/>
              <a:gd name="connsiteX25" fmla="*/ 3552910 w 8636594"/>
              <a:gd name="connsiteY25" fmla="*/ 6165110 h 6516778"/>
              <a:gd name="connsiteX26" fmla="*/ 3595773 w 8636594"/>
              <a:gd name="connsiteY26" fmla="*/ 6143704 h 6516778"/>
              <a:gd name="connsiteX27" fmla="*/ 3638142 w 8636594"/>
              <a:gd name="connsiteY27" fmla="*/ 6121960 h 6516778"/>
              <a:gd name="connsiteX28" fmla="*/ 3680024 w 8636594"/>
              <a:gd name="connsiteY28" fmla="*/ 6099881 h 6516778"/>
              <a:gd name="connsiteX29" fmla="*/ 3721426 w 8636594"/>
              <a:gd name="connsiteY29" fmla="*/ 6077471 h 6516778"/>
              <a:gd name="connsiteX30" fmla="*/ 3762353 w 8636594"/>
              <a:gd name="connsiteY30" fmla="*/ 6054733 h 6516778"/>
              <a:gd name="connsiteX31" fmla="*/ 3802812 w 8636594"/>
              <a:gd name="connsiteY31" fmla="*/ 6031671 h 6516778"/>
              <a:gd name="connsiteX32" fmla="*/ 3842810 w 8636594"/>
              <a:gd name="connsiteY32" fmla="*/ 6008288 h 6516778"/>
              <a:gd name="connsiteX33" fmla="*/ 3882352 w 8636594"/>
              <a:gd name="connsiteY33" fmla="*/ 5984588 h 6516778"/>
              <a:gd name="connsiteX34" fmla="*/ 3921445 w 8636594"/>
              <a:gd name="connsiteY34" fmla="*/ 5960574 h 6516778"/>
              <a:gd name="connsiteX35" fmla="*/ 3960096 w 8636594"/>
              <a:gd name="connsiteY35" fmla="*/ 5936250 h 6516778"/>
              <a:gd name="connsiteX36" fmla="*/ 3998311 w 8636594"/>
              <a:gd name="connsiteY36" fmla="*/ 5911619 h 6516778"/>
              <a:gd name="connsiteX37" fmla="*/ 4036095 w 8636594"/>
              <a:gd name="connsiteY37" fmla="*/ 5886685 h 6516778"/>
              <a:gd name="connsiteX38" fmla="*/ 4073456 w 8636594"/>
              <a:gd name="connsiteY38" fmla="*/ 5861452 h 6516778"/>
              <a:gd name="connsiteX39" fmla="*/ 4110400 w 8636594"/>
              <a:gd name="connsiteY39" fmla="*/ 5835922 h 6516778"/>
              <a:gd name="connsiteX40" fmla="*/ 4146933 w 8636594"/>
              <a:gd name="connsiteY40" fmla="*/ 5810100 h 6516778"/>
              <a:gd name="connsiteX41" fmla="*/ 4183061 w 8636594"/>
              <a:gd name="connsiteY41" fmla="*/ 5783988 h 6516778"/>
              <a:gd name="connsiteX42" fmla="*/ 4218791 w 8636594"/>
              <a:gd name="connsiteY42" fmla="*/ 5757591 h 6516778"/>
              <a:gd name="connsiteX43" fmla="*/ 4254129 w 8636594"/>
              <a:gd name="connsiteY43" fmla="*/ 5730912 h 6516778"/>
              <a:gd name="connsiteX44" fmla="*/ 4289081 w 8636594"/>
              <a:gd name="connsiteY44" fmla="*/ 5703955 h 6516778"/>
              <a:gd name="connsiteX45" fmla="*/ 4323654 w 8636594"/>
              <a:gd name="connsiteY45" fmla="*/ 5676722 h 6516778"/>
              <a:gd name="connsiteX46" fmla="*/ 4357854 w 8636594"/>
              <a:gd name="connsiteY46" fmla="*/ 5649218 h 6516778"/>
              <a:gd name="connsiteX47" fmla="*/ 4391688 w 8636594"/>
              <a:gd name="connsiteY47" fmla="*/ 5621446 h 6516778"/>
              <a:gd name="connsiteX48" fmla="*/ 4425162 w 8636594"/>
              <a:gd name="connsiteY48" fmla="*/ 5593409 h 6516778"/>
              <a:gd name="connsiteX49" fmla="*/ 4458281 w 8636594"/>
              <a:gd name="connsiteY49" fmla="*/ 5565111 h 6516778"/>
              <a:gd name="connsiteX50" fmla="*/ 4491053 w 8636594"/>
              <a:gd name="connsiteY50" fmla="*/ 5536556 h 6516778"/>
              <a:gd name="connsiteX51" fmla="*/ 4523484 w 8636594"/>
              <a:gd name="connsiteY51" fmla="*/ 5507747 h 6516778"/>
              <a:gd name="connsiteX52" fmla="*/ 4555580 w 8636594"/>
              <a:gd name="connsiteY52" fmla="*/ 5478687 h 6516778"/>
              <a:gd name="connsiteX53" fmla="*/ 4587347 w 8636594"/>
              <a:gd name="connsiteY53" fmla="*/ 5449380 h 6516778"/>
              <a:gd name="connsiteX54" fmla="*/ 4618793 w 8636594"/>
              <a:gd name="connsiteY54" fmla="*/ 5419830 h 6516778"/>
              <a:gd name="connsiteX55" fmla="*/ 4649922 w 8636594"/>
              <a:gd name="connsiteY55" fmla="*/ 5390040 h 6516778"/>
              <a:gd name="connsiteX56" fmla="*/ 4680742 w 8636594"/>
              <a:gd name="connsiteY56" fmla="*/ 5360014 h 6516778"/>
              <a:gd name="connsiteX57" fmla="*/ 4711259 w 8636594"/>
              <a:gd name="connsiteY57" fmla="*/ 5329755 h 6516778"/>
              <a:gd name="connsiteX58" fmla="*/ 4741478 w 8636594"/>
              <a:gd name="connsiteY58" fmla="*/ 5299266 h 6516778"/>
              <a:gd name="connsiteX59" fmla="*/ 4771408 w 8636594"/>
              <a:gd name="connsiteY59" fmla="*/ 5268551 h 6516778"/>
              <a:gd name="connsiteX60" fmla="*/ 4801053 w 8636594"/>
              <a:gd name="connsiteY60" fmla="*/ 5237614 h 6516778"/>
              <a:gd name="connsiteX61" fmla="*/ 4830420 w 8636594"/>
              <a:gd name="connsiteY61" fmla="*/ 5206458 h 6516778"/>
              <a:gd name="connsiteX62" fmla="*/ 4859516 w 8636594"/>
              <a:gd name="connsiteY62" fmla="*/ 5175087 h 6516778"/>
              <a:gd name="connsiteX63" fmla="*/ 4888347 w 8636594"/>
              <a:gd name="connsiteY63" fmla="*/ 5143504 h 6516778"/>
              <a:gd name="connsiteX64" fmla="*/ 4916919 w 8636594"/>
              <a:gd name="connsiteY64" fmla="*/ 5111713 h 6516778"/>
              <a:gd name="connsiteX65" fmla="*/ 4945238 w 8636594"/>
              <a:gd name="connsiteY65" fmla="*/ 5079717 h 6516778"/>
              <a:gd name="connsiteX66" fmla="*/ 4973311 w 8636594"/>
              <a:gd name="connsiteY66" fmla="*/ 5047519 h 6516778"/>
              <a:gd name="connsiteX67" fmla="*/ 5001145 w 8636594"/>
              <a:gd name="connsiteY67" fmla="*/ 5015124 h 6516778"/>
              <a:gd name="connsiteX68" fmla="*/ 5028745 w 8636594"/>
              <a:gd name="connsiteY68" fmla="*/ 4982535 h 6516778"/>
              <a:gd name="connsiteX69" fmla="*/ 5056117 w 8636594"/>
              <a:gd name="connsiteY69" fmla="*/ 4949755 h 6516778"/>
              <a:gd name="connsiteX70" fmla="*/ 5083269 w 8636594"/>
              <a:gd name="connsiteY70" fmla="*/ 4916787 h 6516778"/>
              <a:gd name="connsiteX71" fmla="*/ 5110207 w 8636594"/>
              <a:gd name="connsiteY71" fmla="*/ 4883636 h 6516778"/>
              <a:gd name="connsiteX72" fmla="*/ 5136937 w 8636594"/>
              <a:gd name="connsiteY72" fmla="*/ 4850305 h 6516778"/>
              <a:gd name="connsiteX73" fmla="*/ 5163464 w 8636594"/>
              <a:gd name="connsiteY73" fmla="*/ 4816797 h 6516778"/>
              <a:gd name="connsiteX74" fmla="*/ 5215940 w 8636594"/>
              <a:gd name="connsiteY74" fmla="*/ 4749265 h 6516778"/>
              <a:gd name="connsiteX75" fmla="*/ 5267684 w 8636594"/>
              <a:gd name="connsiteY75" fmla="*/ 4681068 h 6516778"/>
              <a:gd name="connsiteX76" fmla="*/ 5318748 w 8636594"/>
              <a:gd name="connsiteY76" fmla="*/ 4612234 h 6516778"/>
              <a:gd name="connsiteX77" fmla="*/ 5369182 w 8636594"/>
              <a:gd name="connsiteY77" fmla="*/ 4542793 h 6516778"/>
              <a:gd name="connsiteX78" fmla="*/ 5419038 w 8636594"/>
              <a:gd name="connsiteY78" fmla="*/ 4472771 h 6516778"/>
              <a:gd name="connsiteX79" fmla="*/ 5468365 w 8636594"/>
              <a:gd name="connsiteY79" fmla="*/ 4402196 h 6516778"/>
              <a:gd name="connsiteX80" fmla="*/ 5517215 w 8636594"/>
              <a:gd name="connsiteY80" fmla="*/ 4331098 h 6516778"/>
              <a:gd name="connsiteX81" fmla="*/ 5565637 w 8636594"/>
              <a:gd name="connsiteY81" fmla="*/ 4259503 h 6516778"/>
              <a:gd name="connsiteX82" fmla="*/ 5613684 w 8636594"/>
              <a:gd name="connsiteY82" fmla="*/ 4187441 h 6516778"/>
              <a:gd name="connsiteX83" fmla="*/ 5685160 w 8636594"/>
              <a:gd name="connsiteY83" fmla="*/ 4078531 h 6516778"/>
              <a:gd name="connsiteX84" fmla="*/ 5756074 w 8636594"/>
              <a:gd name="connsiteY84" fmla="*/ 3968727 h 6516778"/>
              <a:gd name="connsiteX85" fmla="*/ 5873483 w 8636594"/>
              <a:gd name="connsiteY85" fmla="*/ 3783989 h 6516778"/>
              <a:gd name="connsiteX86" fmla="*/ 6203209 w 8636594"/>
              <a:gd name="connsiteY86" fmla="*/ 3258640 h 6516778"/>
              <a:gd name="connsiteX87" fmla="*/ 6299430 w 8636594"/>
              <a:gd name="connsiteY87" fmla="*/ 3107321 h 6516778"/>
              <a:gd name="connsiteX88" fmla="*/ 6372650 w 8636594"/>
              <a:gd name="connsiteY88" fmla="*/ 2993735 h 6516778"/>
              <a:gd name="connsiteX89" fmla="*/ 6453197 w 8636594"/>
              <a:gd name="connsiteY89" fmla="*/ 2869788 h 6516778"/>
              <a:gd name="connsiteX90" fmla="*/ 6564167 w 8636594"/>
              <a:gd name="connsiteY90" fmla="*/ 2696807 h 6516778"/>
              <a:gd name="connsiteX91" fmla="*/ 6976233 w 8636594"/>
              <a:gd name="connsiteY91" fmla="*/ 2045274 h 6516778"/>
              <a:gd name="connsiteX92" fmla="*/ 7086755 w 8636594"/>
              <a:gd name="connsiteY92" fmla="*/ 1872743 h 6516778"/>
              <a:gd name="connsiteX93" fmla="*/ 7170279 w 8636594"/>
              <a:gd name="connsiteY93" fmla="*/ 1744202 h 6516778"/>
              <a:gd name="connsiteX94" fmla="*/ 7226351 w 8636594"/>
              <a:gd name="connsiteY94" fmla="*/ 1659017 h 6516778"/>
              <a:gd name="connsiteX95" fmla="*/ 7282789 w 8636594"/>
              <a:gd name="connsiteY95" fmla="*/ 1574303 h 6516778"/>
              <a:gd name="connsiteX96" fmla="*/ 7339643 w 8636594"/>
              <a:gd name="connsiteY96" fmla="*/ 1490113 h 6516778"/>
              <a:gd name="connsiteX97" fmla="*/ 7396957 w 8636594"/>
              <a:gd name="connsiteY97" fmla="*/ 1406503 h 6516778"/>
              <a:gd name="connsiteX98" fmla="*/ 7454781 w 8636594"/>
              <a:gd name="connsiteY98" fmla="*/ 1323526 h 6516778"/>
              <a:gd name="connsiteX99" fmla="*/ 7513161 w 8636594"/>
              <a:gd name="connsiteY99" fmla="*/ 1241237 h 6516778"/>
              <a:gd name="connsiteX100" fmla="*/ 7572144 w 8636594"/>
              <a:gd name="connsiteY100" fmla="*/ 1159689 h 6516778"/>
              <a:gd name="connsiteX101" fmla="*/ 7601877 w 8636594"/>
              <a:gd name="connsiteY101" fmla="*/ 1119210 h 6516778"/>
              <a:gd name="connsiteX102" fmla="*/ 7631779 w 8636594"/>
              <a:gd name="connsiteY102" fmla="*/ 1078937 h 6516778"/>
              <a:gd name="connsiteX103" fmla="*/ 7661855 w 8636594"/>
              <a:gd name="connsiteY103" fmla="*/ 1038876 h 6516778"/>
              <a:gd name="connsiteX104" fmla="*/ 7692111 w 8636594"/>
              <a:gd name="connsiteY104" fmla="*/ 999035 h 6516778"/>
              <a:gd name="connsiteX105" fmla="*/ 7722554 w 8636594"/>
              <a:gd name="connsiteY105" fmla="*/ 959419 h 6516778"/>
              <a:gd name="connsiteX106" fmla="*/ 7753190 w 8636594"/>
              <a:gd name="connsiteY106" fmla="*/ 920037 h 6516778"/>
              <a:gd name="connsiteX107" fmla="*/ 7784023 w 8636594"/>
              <a:gd name="connsiteY107" fmla="*/ 880894 h 6516778"/>
              <a:gd name="connsiteX108" fmla="*/ 7815061 w 8636594"/>
              <a:gd name="connsiteY108" fmla="*/ 841997 h 6516778"/>
              <a:gd name="connsiteX109" fmla="*/ 7846308 w 8636594"/>
              <a:gd name="connsiteY109" fmla="*/ 803354 h 6516778"/>
              <a:gd name="connsiteX110" fmla="*/ 7877772 w 8636594"/>
              <a:gd name="connsiteY110" fmla="*/ 764970 h 6516778"/>
              <a:gd name="connsiteX111" fmla="*/ 7909458 w 8636594"/>
              <a:gd name="connsiteY111" fmla="*/ 726853 h 6516778"/>
              <a:gd name="connsiteX112" fmla="*/ 7941371 w 8636594"/>
              <a:gd name="connsiteY112" fmla="*/ 689010 h 6516778"/>
              <a:gd name="connsiteX113" fmla="*/ 7973518 w 8636594"/>
              <a:gd name="connsiteY113" fmla="*/ 651447 h 6516778"/>
              <a:gd name="connsiteX114" fmla="*/ 8005905 w 8636594"/>
              <a:gd name="connsiteY114" fmla="*/ 614171 h 6516778"/>
              <a:gd name="connsiteX115" fmla="*/ 8038538 w 8636594"/>
              <a:gd name="connsiteY115" fmla="*/ 577189 h 6516778"/>
              <a:gd name="connsiteX116" fmla="*/ 8071421 w 8636594"/>
              <a:gd name="connsiteY116" fmla="*/ 540507 h 6516778"/>
              <a:gd name="connsiteX117" fmla="*/ 8104563 w 8636594"/>
              <a:gd name="connsiteY117" fmla="*/ 504132 h 6516778"/>
              <a:gd name="connsiteX118" fmla="*/ 8137967 w 8636594"/>
              <a:gd name="connsiteY118" fmla="*/ 468072 h 6516778"/>
              <a:gd name="connsiteX119" fmla="*/ 8171641 w 8636594"/>
              <a:gd name="connsiteY119" fmla="*/ 432332 h 6516778"/>
              <a:gd name="connsiteX120" fmla="*/ 8205590 w 8636594"/>
              <a:gd name="connsiteY120" fmla="*/ 396920 h 6516778"/>
              <a:gd name="connsiteX121" fmla="*/ 8239820 w 8636594"/>
              <a:gd name="connsiteY121" fmla="*/ 361843 h 6516778"/>
              <a:gd name="connsiteX122" fmla="*/ 8274337 w 8636594"/>
              <a:gd name="connsiteY122" fmla="*/ 327107 h 6516778"/>
              <a:gd name="connsiteX123" fmla="*/ 8309147 w 8636594"/>
              <a:gd name="connsiteY123" fmla="*/ 292718 h 6516778"/>
              <a:gd name="connsiteX124" fmla="*/ 8344256 w 8636594"/>
              <a:gd name="connsiteY124" fmla="*/ 258685 h 6516778"/>
              <a:gd name="connsiteX125" fmla="*/ 8379669 w 8636594"/>
              <a:gd name="connsiteY125" fmla="*/ 225013 h 6516778"/>
              <a:gd name="connsiteX126" fmla="*/ 8415394 w 8636594"/>
              <a:gd name="connsiteY126" fmla="*/ 191709 h 6516778"/>
              <a:gd name="connsiteX127" fmla="*/ 8451434 w 8636594"/>
              <a:gd name="connsiteY127" fmla="*/ 158780 h 6516778"/>
              <a:gd name="connsiteX128" fmla="*/ 8487798 w 8636594"/>
              <a:gd name="connsiteY128" fmla="*/ 126233 h 6516778"/>
              <a:gd name="connsiteX129" fmla="*/ 8524489 w 8636594"/>
              <a:gd name="connsiteY129" fmla="*/ 94075 h 6516778"/>
              <a:gd name="connsiteX130" fmla="*/ 8561515 w 8636594"/>
              <a:gd name="connsiteY130" fmla="*/ 62312 h 6516778"/>
              <a:gd name="connsiteX131" fmla="*/ 8598881 w 8636594"/>
              <a:gd name="connsiteY131" fmla="*/ 30951 h 6516778"/>
              <a:gd name="connsiteX132" fmla="*/ 8636594 w 8636594"/>
              <a:gd name="connsiteY132" fmla="*/ 0 h 6516778"/>
              <a:gd name="connsiteX0" fmla="*/ 8636594 w 8636594"/>
              <a:gd name="connsiteY0" fmla="*/ 0 h 6502876"/>
              <a:gd name="connsiteX1" fmla="*/ 5293 w 8636594"/>
              <a:gd name="connsiteY1" fmla="*/ 0 h 6502876"/>
              <a:gd name="connsiteX2" fmla="*/ 0 w 8636594"/>
              <a:gd name="connsiteY2" fmla="*/ 5587843 h 6502876"/>
              <a:gd name="connsiteX3" fmla="*/ 1594033 w 8636594"/>
              <a:gd name="connsiteY3" fmla="*/ 5600057 h 6502876"/>
              <a:gd name="connsiteX4" fmla="*/ 1686068 w 8636594"/>
              <a:gd name="connsiteY4" fmla="*/ 5599745 h 6502876"/>
              <a:gd name="connsiteX5" fmla="*/ 2636364 w 8636594"/>
              <a:gd name="connsiteY5" fmla="*/ 6502876 h 6502876"/>
              <a:gd name="connsiteX6" fmla="*/ 2689804 w 8636594"/>
              <a:gd name="connsiteY6" fmla="*/ 6488565 h 6502876"/>
              <a:gd name="connsiteX7" fmla="*/ 2742629 w 8636594"/>
              <a:gd name="connsiteY7" fmla="*/ 6473849 h 6502876"/>
              <a:gd name="connsiteX8" fmla="*/ 2794848 w 8636594"/>
              <a:gd name="connsiteY8" fmla="*/ 6458731 h 6502876"/>
              <a:gd name="connsiteX9" fmla="*/ 2846466 w 8636594"/>
              <a:gd name="connsiteY9" fmla="*/ 6443216 h 6502876"/>
              <a:gd name="connsiteX10" fmla="*/ 2897488 w 8636594"/>
              <a:gd name="connsiteY10" fmla="*/ 6427305 h 6502876"/>
              <a:gd name="connsiteX11" fmla="*/ 2947923 w 8636594"/>
              <a:gd name="connsiteY11" fmla="*/ 6411004 h 6502876"/>
              <a:gd name="connsiteX12" fmla="*/ 2997775 w 8636594"/>
              <a:gd name="connsiteY12" fmla="*/ 6394316 h 6502876"/>
              <a:gd name="connsiteX13" fmla="*/ 3047052 w 8636594"/>
              <a:gd name="connsiteY13" fmla="*/ 6377243 h 6502876"/>
              <a:gd name="connsiteX14" fmla="*/ 3095759 w 8636594"/>
              <a:gd name="connsiteY14" fmla="*/ 6359791 h 6502876"/>
              <a:gd name="connsiteX15" fmla="*/ 3143903 w 8636594"/>
              <a:gd name="connsiteY15" fmla="*/ 6341961 h 6502876"/>
              <a:gd name="connsiteX16" fmla="*/ 3191491 w 8636594"/>
              <a:gd name="connsiteY16" fmla="*/ 6323757 h 6502876"/>
              <a:gd name="connsiteX17" fmla="*/ 3238528 w 8636594"/>
              <a:gd name="connsiteY17" fmla="*/ 6305184 h 6502876"/>
              <a:gd name="connsiteX18" fmla="*/ 3285021 w 8636594"/>
              <a:gd name="connsiteY18" fmla="*/ 6286245 h 6502876"/>
              <a:gd name="connsiteX19" fmla="*/ 3330977 w 8636594"/>
              <a:gd name="connsiteY19" fmla="*/ 6266942 h 6502876"/>
              <a:gd name="connsiteX20" fmla="*/ 3376401 w 8636594"/>
              <a:gd name="connsiteY20" fmla="*/ 6247281 h 6502876"/>
              <a:gd name="connsiteX21" fmla="*/ 3421300 w 8636594"/>
              <a:gd name="connsiteY21" fmla="*/ 6227263 h 6502876"/>
              <a:gd name="connsiteX22" fmla="*/ 3465680 w 8636594"/>
              <a:gd name="connsiteY22" fmla="*/ 6206893 h 6502876"/>
              <a:gd name="connsiteX23" fmla="*/ 3509548 w 8636594"/>
              <a:gd name="connsiteY23" fmla="*/ 6186174 h 6502876"/>
              <a:gd name="connsiteX24" fmla="*/ 3552910 w 8636594"/>
              <a:gd name="connsiteY24" fmla="*/ 6165110 h 6502876"/>
              <a:gd name="connsiteX25" fmla="*/ 3595773 w 8636594"/>
              <a:gd name="connsiteY25" fmla="*/ 6143704 h 6502876"/>
              <a:gd name="connsiteX26" fmla="*/ 3638142 w 8636594"/>
              <a:gd name="connsiteY26" fmla="*/ 6121960 h 6502876"/>
              <a:gd name="connsiteX27" fmla="*/ 3680024 w 8636594"/>
              <a:gd name="connsiteY27" fmla="*/ 6099881 h 6502876"/>
              <a:gd name="connsiteX28" fmla="*/ 3721426 w 8636594"/>
              <a:gd name="connsiteY28" fmla="*/ 6077471 h 6502876"/>
              <a:gd name="connsiteX29" fmla="*/ 3762353 w 8636594"/>
              <a:gd name="connsiteY29" fmla="*/ 6054733 h 6502876"/>
              <a:gd name="connsiteX30" fmla="*/ 3802812 w 8636594"/>
              <a:gd name="connsiteY30" fmla="*/ 6031671 h 6502876"/>
              <a:gd name="connsiteX31" fmla="*/ 3842810 w 8636594"/>
              <a:gd name="connsiteY31" fmla="*/ 6008288 h 6502876"/>
              <a:gd name="connsiteX32" fmla="*/ 3882352 w 8636594"/>
              <a:gd name="connsiteY32" fmla="*/ 5984588 h 6502876"/>
              <a:gd name="connsiteX33" fmla="*/ 3921445 w 8636594"/>
              <a:gd name="connsiteY33" fmla="*/ 5960574 h 6502876"/>
              <a:gd name="connsiteX34" fmla="*/ 3960096 w 8636594"/>
              <a:gd name="connsiteY34" fmla="*/ 5936250 h 6502876"/>
              <a:gd name="connsiteX35" fmla="*/ 3998311 w 8636594"/>
              <a:gd name="connsiteY35" fmla="*/ 5911619 h 6502876"/>
              <a:gd name="connsiteX36" fmla="*/ 4036095 w 8636594"/>
              <a:gd name="connsiteY36" fmla="*/ 5886685 h 6502876"/>
              <a:gd name="connsiteX37" fmla="*/ 4073456 w 8636594"/>
              <a:gd name="connsiteY37" fmla="*/ 5861452 h 6502876"/>
              <a:gd name="connsiteX38" fmla="*/ 4110400 w 8636594"/>
              <a:gd name="connsiteY38" fmla="*/ 5835922 h 6502876"/>
              <a:gd name="connsiteX39" fmla="*/ 4146933 w 8636594"/>
              <a:gd name="connsiteY39" fmla="*/ 5810100 h 6502876"/>
              <a:gd name="connsiteX40" fmla="*/ 4183061 w 8636594"/>
              <a:gd name="connsiteY40" fmla="*/ 5783988 h 6502876"/>
              <a:gd name="connsiteX41" fmla="*/ 4218791 w 8636594"/>
              <a:gd name="connsiteY41" fmla="*/ 5757591 h 6502876"/>
              <a:gd name="connsiteX42" fmla="*/ 4254129 w 8636594"/>
              <a:gd name="connsiteY42" fmla="*/ 5730912 h 6502876"/>
              <a:gd name="connsiteX43" fmla="*/ 4289081 w 8636594"/>
              <a:gd name="connsiteY43" fmla="*/ 5703955 h 6502876"/>
              <a:gd name="connsiteX44" fmla="*/ 4323654 w 8636594"/>
              <a:gd name="connsiteY44" fmla="*/ 5676722 h 6502876"/>
              <a:gd name="connsiteX45" fmla="*/ 4357854 w 8636594"/>
              <a:gd name="connsiteY45" fmla="*/ 5649218 h 6502876"/>
              <a:gd name="connsiteX46" fmla="*/ 4391688 w 8636594"/>
              <a:gd name="connsiteY46" fmla="*/ 5621446 h 6502876"/>
              <a:gd name="connsiteX47" fmla="*/ 4425162 w 8636594"/>
              <a:gd name="connsiteY47" fmla="*/ 5593409 h 6502876"/>
              <a:gd name="connsiteX48" fmla="*/ 4458281 w 8636594"/>
              <a:gd name="connsiteY48" fmla="*/ 5565111 h 6502876"/>
              <a:gd name="connsiteX49" fmla="*/ 4491053 w 8636594"/>
              <a:gd name="connsiteY49" fmla="*/ 5536556 h 6502876"/>
              <a:gd name="connsiteX50" fmla="*/ 4523484 w 8636594"/>
              <a:gd name="connsiteY50" fmla="*/ 5507747 h 6502876"/>
              <a:gd name="connsiteX51" fmla="*/ 4555580 w 8636594"/>
              <a:gd name="connsiteY51" fmla="*/ 5478687 h 6502876"/>
              <a:gd name="connsiteX52" fmla="*/ 4587347 w 8636594"/>
              <a:gd name="connsiteY52" fmla="*/ 5449380 h 6502876"/>
              <a:gd name="connsiteX53" fmla="*/ 4618793 w 8636594"/>
              <a:gd name="connsiteY53" fmla="*/ 5419830 h 6502876"/>
              <a:gd name="connsiteX54" fmla="*/ 4649922 w 8636594"/>
              <a:gd name="connsiteY54" fmla="*/ 5390040 h 6502876"/>
              <a:gd name="connsiteX55" fmla="*/ 4680742 w 8636594"/>
              <a:gd name="connsiteY55" fmla="*/ 5360014 h 6502876"/>
              <a:gd name="connsiteX56" fmla="*/ 4711259 w 8636594"/>
              <a:gd name="connsiteY56" fmla="*/ 5329755 h 6502876"/>
              <a:gd name="connsiteX57" fmla="*/ 4741478 w 8636594"/>
              <a:gd name="connsiteY57" fmla="*/ 5299266 h 6502876"/>
              <a:gd name="connsiteX58" fmla="*/ 4771408 w 8636594"/>
              <a:gd name="connsiteY58" fmla="*/ 5268551 h 6502876"/>
              <a:gd name="connsiteX59" fmla="*/ 4801053 w 8636594"/>
              <a:gd name="connsiteY59" fmla="*/ 5237614 h 6502876"/>
              <a:gd name="connsiteX60" fmla="*/ 4830420 w 8636594"/>
              <a:gd name="connsiteY60" fmla="*/ 5206458 h 6502876"/>
              <a:gd name="connsiteX61" fmla="*/ 4859516 w 8636594"/>
              <a:gd name="connsiteY61" fmla="*/ 5175087 h 6502876"/>
              <a:gd name="connsiteX62" fmla="*/ 4888347 w 8636594"/>
              <a:gd name="connsiteY62" fmla="*/ 5143504 h 6502876"/>
              <a:gd name="connsiteX63" fmla="*/ 4916919 w 8636594"/>
              <a:gd name="connsiteY63" fmla="*/ 5111713 h 6502876"/>
              <a:gd name="connsiteX64" fmla="*/ 4945238 w 8636594"/>
              <a:gd name="connsiteY64" fmla="*/ 5079717 h 6502876"/>
              <a:gd name="connsiteX65" fmla="*/ 4973311 w 8636594"/>
              <a:gd name="connsiteY65" fmla="*/ 5047519 h 6502876"/>
              <a:gd name="connsiteX66" fmla="*/ 5001145 w 8636594"/>
              <a:gd name="connsiteY66" fmla="*/ 5015124 h 6502876"/>
              <a:gd name="connsiteX67" fmla="*/ 5028745 w 8636594"/>
              <a:gd name="connsiteY67" fmla="*/ 4982535 h 6502876"/>
              <a:gd name="connsiteX68" fmla="*/ 5056117 w 8636594"/>
              <a:gd name="connsiteY68" fmla="*/ 4949755 h 6502876"/>
              <a:gd name="connsiteX69" fmla="*/ 5083269 w 8636594"/>
              <a:gd name="connsiteY69" fmla="*/ 4916787 h 6502876"/>
              <a:gd name="connsiteX70" fmla="*/ 5110207 w 8636594"/>
              <a:gd name="connsiteY70" fmla="*/ 4883636 h 6502876"/>
              <a:gd name="connsiteX71" fmla="*/ 5136937 w 8636594"/>
              <a:gd name="connsiteY71" fmla="*/ 4850305 h 6502876"/>
              <a:gd name="connsiteX72" fmla="*/ 5163464 w 8636594"/>
              <a:gd name="connsiteY72" fmla="*/ 4816797 h 6502876"/>
              <a:gd name="connsiteX73" fmla="*/ 5215940 w 8636594"/>
              <a:gd name="connsiteY73" fmla="*/ 4749265 h 6502876"/>
              <a:gd name="connsiteX74" fmla="*/ 5267684 w 8636594"/>
              <a:gd name="connsiteY74" fmla="*/ 4681068 h 6502876"/>
              <a:gd name="connsiteX75" fmla="*/ 5318748 w 8636594"/>
              <a:gd name="connsiteY75" fmla="*/ 4612234 h 6502876"/>
              <a:gd name="connsiteX76" fmla="*/ 5369182 w 8636594"/>
              <a:gd name="connsiteY76" fmla="*/ 4542793 h 6502876"/>
              <a:gd name="connsiteX77" fmla="*/ 5419038 w 8636594"/>
              <a:gd name="connsiteY77" fmla="*/ 4472771 h 6502876"/>
              <a:gd name="connsiteX78" fmla="*/ 5468365 w 8636594"/>
              <a:gd name="connsiteY78" fmla="*/ 4402196 h 6502876"/>
              <a:gd name="connsiteX79" fmla="*/ 5517215 w 8636594"/>
              <a:gd name="connsiteY79" fmla="*/ 4331098 h 6502876"/>
              <a:gd name="connsiteX80" fmla="*/ 5565637 w 8636594"/>
              <a:gd name="connsiteY80" fmla="*/ 4259503 h 6502876"/>
              <a:gd name="connsiteX81" fmla="*/ 5613684 w 8636594"/>
              <a:gd name="connsiteY81" fmla="*/ 4187441 h 6502876"/>
              <a:gd name="connsiteX82" fmla="*/ 5685160 w 8636594"/>
              <a:gd name="connsiteY82" fmla="*/ 4078531 h 6502876"/>
              <a:gd name="connsiteX83" fmla="*/ 5756074 w 8636594"/>
              <a:gd name="connsiteY83" fmla="*/ 3968727 h 6502876"/>
              <a:gd name="connsiteX84" fmla="*/ 5873483 w 8636594"/>
              <a:gd name="connsiteY84" fmla="*/ 3783989 h 6502876"/>
              <a:gd name="connsiteX85" fmla="*/ 6203209 w 8636594"/>
              <a:gd name="connsiteY85" fmla="*/ 3258640 h 6502876"/>
              <a:gd name="connsiteX86" fmla="*/ 6299430 w 8636594"/>
              <a:gd name="connsiteY86" fmla="*/ 3107321 h 6502876"/>
              <a:gd name="connsiteX87" fmla="*/ 6372650 w 8636594"/>
              <a:gd name="connsiteY87" fmla="*/ 2993735 h 6502876"/>
              <a:gd name="connsiteX88" fmla="*/ 6453197 w 8636594"/>
              <a:gd name="connsiteY88" fmla="*/ 2869788 h 6502876"/>
              <a:gd name="connsiteX89" fmla="*/ 6564167 w 8636594"/>
              <a:gd name="connsiteY89" fmla="*/ 2696807 h 6502876"/>
              <a:gd name="connsiteX90" fmla="*/ 6976233 w 8636594"/>
              <a:gd name="connsiteY90" fmla="*/ 2045274 h 6502876"/>
              <a:gd name="connsiteX91" fmla="*/ 7086755 w 8636594"/>
              <a:gd name="connsiteY91" fmla="*/ 1872743 h 6502876"/>
              <a:gd name="connsiteX92" fmla="*/ 7170279 w 8636594"/>
              <a:gd name="connsiteY92" fmla="*/ 1744202 h 6502876"/>
              <a:gd name="connsiteX93" fmla="*/ 7226351 w 8636594"/>
              <a:gd name="connsiteY93" fmla="*/ 1659017 h 6502876"/>
              <a:gd name="connsiteX94" fmla="*/ 7282789 w 8636594"/>
              <a:gd name="connsiteY94" fmla="*/ 1574303 h 6502876"/>
              <a:gd name="connsiteX95" fmla="*/ 7339643 w 8636594"/>
              <a:gd name="connsiteY95" fmla="*/ 1490113 h 6502876"/>
              <a:gd name="connsiteX96" fmla="*/ 7396957 w 8636594"/>
              <a:gd name="connsiteY96" fmla="*/ 1406503 h 6502876"/>
              <a:gd name="connsiteX97" fmla="*/ 7454781 w 8636594"/>
              <a:gd name="connsiteY97" fmla="*/ 1323526 h 6502876"/>
              <a:gd name="connsiteX98" fmla="*/ 7513161 w 8636594"/>
              <a:gd name="connsiteY98" fmla="*/ 1241237 h 6502876"/>
              <a:gd name="connsiteX99" fmla="*/ 7572144 w 8636594"/>
              <a:gd name="connsiteY99" fmla="*/ 1159689 h 6502876"/>
              <a:gd name="connsiteX100" fmla="*/ 7601877 w 8636594"/>
              <a:gd name="connsiteY100" fmla="*/ 1119210 h 6502876"/>
              <a:gd name="connsiteX101" fmla="*/ 7631779 w 8636594"/>
              <a:gd name="connsiteY101" fmla="*/ 1078937 h 6502876"/>
              <a:gd name="connsiteX102" fmla="*/ 7661855 w 8636594"/>
              <a:gd name="connsiteY102" fmla="*/ 1038876 h 6502876"/>
              <a:gd name="connsiteX103" fmla="*/ 7692111 w 8636594"/>
              <a:gd name="connsiteY103" fmla="*/ 999035 h 6502876"/>
              <a:gd name="connsiteX104" fmla="*/ 7722554 w 8636594"/>
              <a:gd name="connsiteY104" fmla="*/ 959419 h 6502876"/>
              <a:gd name="connsiteX105" fmla="*/ 7753190 w 8636594"/>
              <a:gd name="connsiteY105" fmla="*/ 920037 h 6502876"/>
              <a:gd name="connsiteX106" fmla="*/ 7784023 w 8636594"/>
              <a:gd name="connsiteY106" fmla="*/ 880894 h 6502876"/>
              <a:gd name="connsiteX107" fmla="*/ 7815061 w 8636594"/>
              <a:gd name="connsiteY107" fmla="*/ 841997 h 6502876"/>
              <a:gd name="connsiteX108" fmla="*/ 7846308 w 8636594"/>
              <a:gd name="connsiteY108" fmla="*/ 803354 h 6502876"/>
              <a:gd name="connsiteX109" fmla="*/ 7877772 w 8636594"/>
              <a:gd name="connsiteY109" fmla="*/ 764970 h 6502876"/>
              <a:gd name="connsiteX110" fmla="*/ 7909458 w 8636594"/>
              <a:gd name="connsiteY110" fmla="*/ 726853 h 6502876"/>
              <a:gd name="connsiteX111" fmla="*/ 7941371 w 8636594"/>
              <a:gd name="connsiteY111" fmla="*/ 689010 h 6502876"/>
              <a:gd name="connsiteX112" fmla="*/ 7973518 w 8636594"/>
              <a:gd name="connsiteY112" fmla="*/ 651447 h 6502876"/>
              <a:gd name="connsiteX113" fmla="*/ 8005905 w 8636594"/>
              <a:gd name="connsiteY113" fmla="*/ 614171 h 6502876"/>
              <a:gd name="connsiteX114" fmla="*/ 8038538 w 8636594"/>
              <a:gd name="connsiteY114" fmla="*/ 577189 h 6502876"/>
              <a:gd name="connsiteX115" fmla="*/ 8071421 w 8636594"/>
              <a:gd name="connsiteY115" fmla="*/ 540507 h 6502876"/>
              <a:gd name="connsiteX116" fmla="*/ 8104563 w 8636594"/>
              <a:gd name="connsiteY116" fmla="*/ 504132 h 6502876"/>
              <a:gd name="connsiteX117" fmla="*/ 8137967 w 8636594"/>
              <a:gd name="connsiteY117" fmla="*/ 468072 h 6502876"/>
              <a:gd name="connsiteX118" fmla="*/ 8171641 w 8636594"/>
              <a:gd name="connsiteY118" fmla="*/ 432332 h 6502876"/>
              <a:gd name="connsiteX119" fmla="*/ 8205590 w 8636594"/>
              <a:gd name="connsiteY119" fmla="*/ 396920 h 6502876"/>
              <a:gd name="connsiteX120" fmla="*/ 8239820 w 8636594"/>
              <a:gd name="connsiteY120" fmla="*/ 361843 h 6502876"/>
              <a:gd name="connsiteX121" fmla="*/ 8274337 w 8636594"/>
              <a:gd name="connsiteY121" fmla="*/ 327107 h 6502876"/>
              <a:gd name="connsiteX122" fmla="*/ 8309147 w 8636594"/>
              <a:gd name="connsiteY122" fmla="*/ 292718 h 6502876"/>
              <a:gd name="connsiteX123" fmla="*/ 8344256 w 8636594"/>
              <a:gd name="connsiteY123" fmla="*/ 258685 h 6502876"/>
              <a:gd name="connsiteX124" fmla="*/ 8379669 w 8636594"/>
              <a:gd name="connsiteY124" fmla="*/ 225013 h 6502876"/>
              <a:gd name="connsiteX125" fmla="*/ 8415394 w 8636594"/>
              <a:gd name="connsiteY125" fmla="*/ 191709 h 6502876"/>
              <a:gd name="connsiteX126" fmla="*/ 8451434 w 8636594"/>
              <a:gd name="connsiteY126" fmla="*/ 158780 h 6502876"/>
              <a:gd name="connsiteX127" fmla="*/ 8487798 w 8636594"/>
              <a:gd name="connsiteY127" fmla="*/ 126233 h 6502876"/>
              <a:gd name="connsiteX128" fmla="*/ 8524489 w 8636594"/>
              <a:gd name="connsiteY128" fmla="*/ 94075 h 6502876"/>
              <a:gd name="connsiteX129" fmla="*/ 8561515 w 8636594"/>
              <a:gd name="connsiteY129" fmla="*/ 62312 h 6502876"/>
              <a:gd name="connsiteX130" fmla="*/ 8598881 w 8636594"/>
              <a:gd name="connsiteY130" fmla="*/ 30951 h 6502876"/>
              <a:gd name="connsiteX131" fmla="*/ 8636594 w 8636594"/>
              <a:gd name="connsiteY131" fmla="*/ 0 h 6502876"/>
              <a:gd name="connsiteX0" fmla="*/ 8636594 w 8636594"/>
              <a:gd name="connsiteY0" fmla="*/ 0 h 6488565"/>
              <a:gd name="connsiteX1" fmla="*/ 5293 w 8636594"/>
              <a:gd name="connsiteY1" fmla="*/ 0 h 6488565"/>
              <a:gd name="connsiteX2" fmla="*/ 0 w 8636594"/>
              <a:gd name="connsiteY2" fmla="*/ 5587843 h 6488565"/>
              <a:gd name="connsiteX3" fmla="*/ 1594033 w 8636594"/>
              <a:gd name="connsiteY3" fmla="*/ 5600057 h 6488565"/>
              <a:gd name="connsiteX4" fmla="*/ 1686068 w 8636594"/>
              <a:gd name="connsiteY4" fmla="*/ 5599745 h 6488565"/>
              <a:gd name="connsiteX5" fmla="*/ 2689804 w 8636594"/>
              <a:gd name="connsiteY5" fmla="*/ 6488565 h 6488565"/>
              <a:gd name="connsiteX6" fmla="*/ 2742629 w 8636594"/>
              <a:gd name="connsiteY6" fmla="*/ 6473849 h 6488565"/>
              <a:gd name="connsiteX7" fmla="*/ 2794848 w 8636594"/>
              <a:gd name="connsiteY7" fmla="*/ 6458731 h 6488565"/>
              <a:gd name="connsiteX8" fmla="*/ 2846466 w 8636594"/>
              <a:gd name="connsiteY8" fmla="*/ 6443216 h 6488565"/>
              <a:gd name="connsiteX9" fmla="*/ 2897488 w 8636594"/>
              <a:gd name="connsiteY9" fmla="*/ 6427305 h 6488565"/>
              <a:gd name="connsiteX10" fmla="*/ 2947923 w 8636594"/>
              <a:gd name="connsiteY10" fmla="*/ 6411004 h 6488565"/>
              <a:gd name="connsiteX11" fmla="*/ 2997775 w 8636594"/>
              <a:gd name="connsiteY11" fmla="*/ 6394316 h 6488565"/>
              <a:gd name="connsiteX12" fmla="*/ 3047052 w 8636594"/>
              <a:gd name="connsiteY12" fmla="*/ 6377243 h 6488565"/>
              <a:gd name="connsiteX13" fmla="*/ 3095759 w 8636594"/>
              <a:gd name="connsiteY13" fmla="*/ 6359791 h 6488565"/>
              <a:gd name="connsiteX14" fmla="*/ 3143903 w 8636594"/>
              <a:gd name="connsiteY14" fmla="*/ 6341961 h 6488565"/>
              <a:gd name="connsiteX15" fmla="*/ 3191491 w 8636594"/>
              <a:gd name="connsiteY15" fmla="*/ 6323757 h 6488565"/>
              <a:gd name="connsiteX16" fmla="*/ 3238528 w 8636594"/>
              <a:gd name="connsiteY16" fmla="*/ 6305184 h 6488565"/>
              <a:gd name="connsiteX17" fmla="*/ 3285021 w 8636594"/>
              <a:gd name="connsiteY17" fmla="*/ 6286245 h 6488565"/>
              <a:gd name="connsiteX18" fmla="*/ 3330977 w 8636594"/>
              <a:gd name="connsiteY18" fmla="*/ 6266942 h 6488565"/>
              <a:gd name="connsiteX19" fmla="*/ 3376401 w 8636594"/>
              <a:gd name="connsiteY19" fmla="*/ 6247281 h 6488565"/>
              <a:gd name="connsiteX20" fmla="*/ 3421300 w 8636594"/>
              <a:gd name="connsiteY20" fmla="*/ 6227263 h 6488565"/>
              <a:gd name="connsiteX21" fmla="*/ 3465680 w 8636594"/>
              <a:gd name="connsiteY21" fmla="*/ 6206893 h 6488565"/>
              <a:gd name="connsiteX22" fmla="*/ 3509548 w 8636594"/>
              <a:gd name="connsiteY22" fmla="*/ 6186174 h 6488565"/>
              <a:gd name="connsiteX23" fmla="*/ 3552910 w 8636594"/>
              <a:gd name="connsiteY23" fmla="*/ 6165110 h 6488565"/>
              <a:gd name="connsiteX24" fmla="*/ 3595773 w 8636594"/>
              <a:gd name="connsiteY24" fmla="*/ 6143704 h 6488565"/>
              <a:gd name="connsiteX25" fmla="*/ 3638142 w 8636594"/>
              <a:gd name="connsiteY25" fmla="*/ 6121960 h 6488565"/>
              <a:gd name="connsiteX26" fmla="*/ 3680024 w 8636594"/>
              <a:gd name="connsiteY26" fmla="*/ 6099881 h 6488565"/>
              <a:gd name="connsiteX27" fmla="*/ 3721426 w 8636594"/>
              <a:gd name="connsiteY27" fmla="*/ 6077471 h 6488565"/>
              <a:gd name="connsiteX28" fmla="*/ 3762353 w 8636594"/>
              <a:gd name="connsiteY28" fmla="*/ 6054733 h 6488565"/>
              <a:gd name="connsiteX29" fmla="*/ 3802812 w 8636594"/>
              <a:gd name="connsiteY29" fmla="*/ 6031671 h 6488565"/>
              <a:gd name="connsiteX30" fmla="*/ 3842810 w 8636594"/>
              <a:gd name="connsiteY30" fmla="*/ 6008288 h 6488565"/>
              <a:gd name="connsiteX31" fmla="*/ 3882352 w 8636594"/>
              <a:gd name="connsiteY31" fmla="*/ 5984588 h 6488565"/>
              <a:gd name="connsiteX32" fmla="*/ 3921445 w 8636594"/>
              <a:gd name="connsiteY32" fmla="*/ 5960574 h 6488565"/>
              <a:gd name="connsiteX33" fmla="*/ 3960096 w 8636594"/>
              <a:gd name="connsiteY33" fmla="*/ 5936250 h 6488565"/>
              <a:gd name="connsiteX34" fmla="*/ 3998311 w 8636594"/>
              <a:gd name="connsiteY34" fmla="*/ 5911619 h 6488565"/>
              <a:gd name="connsiteX35" fmla="*/ 4036095 w 8636594"/>
              <a:gd name="connsiteY35" fmla="*/ 5886685 h 6488565"/>
              <a:gd name="connsiteX36" fmla="*/ 4073456 w 8636594"/>
              <a:gd name="connsiteY36" fmla="*/ 5861452 h 6488565"/>
              <a:gd name="connsiteX37" fmla="*/ 4110400 w 8636594"/>
              <a:gd name="connsiteY37" fmla="*/ 5835922 h 6488565"/>
              <a:gd name="connsiteX38" fmla="*/ 4146933 w 8636594"/>
              <a:gd name="connsiteY38" fmla="*/ 5810100 h 6488565"/>
              <a:gd name="connsiteX39" fmla="*/ 4183061 w 8636594"/>
              <a:gd name="connsiteY39" fmla="*/ 5783988 h 6488565"/>
              <a:gd name="connsiteX40" fmla="*/ 4218791 w 8636594"/>
              <a:gd name="connsiteY40" fmla="*/ 5757591 h 6488565"/>
              <a:gd name="connsiteX41" fmla="*/ 4254129 w 8636594"/>
              <a:gd name="connsiteY41" fmla="*/ 5730912 h 6488565"/>
              <a:gd name="connsiteX42" fmla="*/ 4289081 w 8636594"/>
              <a:gd name="connsiteY42" fmla="*/ 5703955 h 6488565"/>
              <a:gd name="connsiteX43" fmla="*/ 4323654 w 8636594"/>
              <a:gd name="connsiteY43" fmla="*/ 5676722 h 6488565"/>
              <a:gd name="connsiteX44" fmla="*/ 4357854 w 8636594"/>
              <a:gd name="connsiteY44" fmla="*/ 5649218 h 6488565"/>
              <a:gd name="connsiteX45" fmla="*/ 4391688 w 8636594"/>
              <a:gd name="connsiteY45" fmla="*/ 5621446 h 6488565"/>
              <a:gd name="connsiteX46" fmla="*/ 4425162 w 8636594"/>
              <a:gd name="connsiteY46" fmla="*/ 5593409 h 6488565"/>
              <a:gd name="connsiteX47" fmla="*/ 4458281 w 8636594"/>
              <a:gd name="connsiteY47" fmla="*/ 5565111 h 6488565"/>
              <a:gd name="connsiteX48" fmla="*/ 4491053 w 8636594"/>
              <a:gd name="connsiteY48" fmla="*/ 5536556 h 6488565"/>
              <a:gd name="connsiteX49" fmla="*/ 4523484 w 8636594"/>
              <a:gd name="connsiteY49" fmla="*/ 5507747 h 6488565"/>
              <a:gd name="connsiteX50" fmla="*/ 4555580 w 8636594"/>
              <a:gd name="connsiteY50" fmla="*/ 5478687 h 6488565"/>
              <a:gd name="connsiteX51" fmla="*/ 4587347 w 8636594"/>
              <a:gd name="connsiteY51" fmla="*/ 5449380 h 6488565"/>
              <a:gd name="connsiteX52" fmla="*/ 4618793 w 8636594"/>
              <a:gd name="connsiteY52" fmla="*/ 5419830 h 6488565"/>
              <a:gd name="connsiteX53" fmla="*/ 4649922 w 8636594"/>
              <a:gd name="connsiteY53" fmla="*/ 5390040 h 6488565"/>
              <a:gd name="connsiteX54" fmla="*/ 4680742 w 8636594"/>
              <a:gd name="connsiteY54" fmla="*/ 5360014 h 6488565"/>
              <a:gd name="connsiteX55" fmla="*/ 4711259 w 8636594"/>
              <a:gd name="connsiteY55" fmla="*/ 5329755 h 6488565"/>
              <a:gd name="connsiteX56" fmla="*/ 4741478 w 8636594"/>
              <a:gd name="connsiteY56" fmla="*/ 5299266 h 6488565"/>
              <a:gd name="connsiteX57" fmla="*/ 4771408 w 8636594"/>
              <a:gd name="connsiteY57" fmla="*/ 5268551 h 6488565"/>
              <a:gd name="connsiteX58" fmla="*/ 4801053 w 8636594"/>
              <a:gd name="connsiteY58" fmla="*/ 5237614 h 6488565"/>
              <a:gd name="connsiteX59" fmla="*/ 4830420 w 8636594"/>
              <a:gd name="connsiteY59" fmla="*/ 5206458 h 6488565"/>
              <a:gd name="connsiteX60" fmla="*/ 4859516 w 8636594"/>
              <a:gd name="connsiteY60" fmla="*/ 5175087 h 6488565"/>
              <a:gd name="connsiteX61" fmla="*/ 4888347 w 8636594"/>
              <a:gd name="connsiteY61" fmla="*/ 5143504 h 6488565"/>
              <a:gd name="connsiteX62" fmla="*/ 4916919 w 8636594"/>
              <a:gd name="connsiteY62" fmla="*/ 5111713 h 6488565"/>
              <a:gd name="connsiteX63" fmla="*/ 4945238 w 8636594"/>
              <a:gd name="connsiteY63" fmla="*/ 5079717 h 6488565"/>
              <a:gd name="connsiteX64" fmla="*/ 4973311 w 8636594"/>
              <a:gd name="connsiteY64" fmla="*/ 5047519 h 6488565"/>
              <a:gd name="connsiteX65" fmla="*/ 5001145 w 8636594"/>
              <a:gd name="connsiteY65" fmla="*/ 5015124 h 6488565"/>
              <a:gd name="connsiteX66" fmla="*/ 5028745 w 8636594"/>
              <a:gd name="connsiteY66" fmla="*/ 4982535 h 6488565"/>
              <a:gd name="connsiteX67" fmla="*/ 5056117 w 8636594"/>
              <a:gd name="connsiteY67" fmla="*/ 4949755 h 6488565"/>
              <a:gd name="connsiteX68" fmla="*/ 5083269 w 8636594"/>
              <a:gd name="connsiteY68" fmla="*/ 4916787 h 6488565"/>
              <a:gd name="connsiteX69" fmla="*/ 5110207 w 8636594"/>
              <a:gd name="connsiteY69" fmla="*/ 4883636 h 6488565"/>
              <a:gd name="connsiteX70" fmla="*/ 5136937 w 8636594"/>
              <a:gd name="connsiteY70" fmla="*/ 4850305 h 6488565"/>
              <a:gd name="connsiteX71" fmla="*/ 5163464 w 8636594"/>
              <a:gd name="connsiteY71" fmla="*/ 4816797 h 6488565"/>
              <a:gd name="connsiteX72" fmla="*/ 5215940 w 8636594"/>
              <a:gd name="connsiteY72" fmla="*/ 4749265 h 6488565"/>
              <a:gd name="connsiteX73" fmla="*/ 5267684 w 8636594"/>
              <a:gd name="connsiteY73" fmla="*/ 4681068 h 6488565"/>
              <a:gd name="connsiteX74" fmla="*/ 5318748 w 8636594"/>
              <a:gd name="connsiteY74" fmla="*/ 4612234 h 6488565"/>
              <a:gd name="connsiteX75" fmla="*/ 5369182 w 8636594"/>
              <a:gd name="connsiteY75" fmla="*/ 4542793 h 6488565"/>
              <a:gd name="connsiteX76" fmla="*/ 5419038 w 8636594"/>
              <a:gd name="connsiteY76" fmla="*/ 4472771 h 6488565"/>
              <a:gd name="connsiteX77" fmla="*/ 5468365 w 8636594"/>
              <a:gd name="connsiteY77" fmla="*/ 4402196 h 6488565"/>
              <a:gd name="connsiteX78" fmla="*/ 5517215 w 8636594"/>
              <a:gd name="connsiteY78" fmla="*/ 4331098 h 6488565"/>
              <a:gd name="connsiteX79" fmla="*/ 5565637 w 8636594"/>
              <a:gd name="connsiteY79" fmla="*/ 4259503 h 6488565"/>
              <a:gd name="connsiteX80" fmla="*/ 5613684 w 8636594"/>
              <a:gd name="connsiteY80" fmla="*/ 4187441 h 6488565"/>
              <a:gd name="connsiteX81" fmla="*/ 5685160 w 8636594"/>
              <a:gd name="connsiteY81" fmla="*/ 4078531 h 6488565"/>
              <a:gd name="connsiteX82" fmla="*/ 5756074 w 8636594"/>
              <a:gd name="connsiteY82" fmla="*/ 3968727 h 6488565"/>
              <a:gd name="connsiteX83" fmla="*/ 5873483 w 8636594"/>
              <a:gd name="connsiteY83" fmla="*/ 3783989 h 6488565"/>
              <a:gd name="connsiteX84" fmla="*/ 6203209 w 8636594"/>
              <a:gd name="connsiteY84" fmla="*/ 3258640 h 6488565"/>
              <a:gd name="connsiteX85" fmla="*/ 6299430 w 8636594"/>
              <a:gd name="connsiteY85" fmla="*/ 3107321 h 6488565"/>
              <a:gd name="connsiteX86" fmla="*/ 6372650 w 8636594"/>
              <a:gd name="connsiteY86" fmla="*/ 2993735 h 6488565"/>
              <a:gd name="connsiteX87" fmla="*/ 6453197 w 8636594"/>
              <a:gd name="connsiteY87" fmla="*/ 2869788 h 6488565"/>
              <a:gd name="connsiteX88" fmla="*/ 6564167 w 8636594"/>
              <a:gd name="connsiteY88" fmla="*/ 2696807 h 6488565"/>
              <a:gd name="connsiteX89" fmla="*/ 6976233 w 8636594"/>
              <a:gd name="connsiteY89" fmla="*/ 2045274 h 6488565"/>
              <a:gd name="connsiteX90" fmla="*/ 7086755 w 8636594"/>
              <a:gd name="connsiteY90" fmla="*/ 1872743 h 6488565"/>
              <a:gd name="connsiteX91" fmla="*/ 7170279 w 8636594"/>
              <a:gd name="connsiteY91" fmla="*/ 1744202 h 6488565"/>
              <a:gd name="connsiteX92" fmla="*/ 7226351 w 8636594"/>
              <a:gd name="connsiteY92" fmla="*/ 1659017 h 6488565"/>
              <a:gd name="connsiteX93" fmla="*/ 7282789 w 8636594"/>
              <a:gd name="connsiteY93" fmla="*/ 1574303 h 6488565"/>
              <a:gd name="connsiteX94" fmla="*/ 7339643 w 8636594"/>
              <a:gd name="connsiteY94" fmla="*/ 1490113 h 6488565"/>
              <a:gd name="connsiteX95" fmla="*/ 7396957 w 8636594"/>
              <a:gd name="connsiteY95" fmla="*/ 1406503 h 6488565"/>
              <a:gd name="connsiteX96" fmla="*/ 7454781 w 8636594"/>
              <a:gd name="connsiteY96" fmla="*/ 1323526 h 6488565"/>
              <a:gd name="connsiteX97" fmla="*/ 7513161 w 8636594"/>
              <a:gd name="connsiteY97" fmla="*/ 1241237 h 6488565"/>
              <a:gd name="connsiteX98" fmla="*/ 7572144 w 8636594"/>
              <a:gd name="connsiteY98" fmla="*/ 1159689 h 6488565"/>
              <a:gd name="connsiteX99" fmla="*/ 7601877 w 8636594"/>
              <a:gd name="connsiteY99" fmla="*/ 1119210 h 6488565"/>
              <a:gd name="connsiteX100" fmla="*/ 7631779 w 8636594"/>
              <a:gd name="connsiteY100" fmla="*/ 1078937 h 6488565"/>
              <a:gd name="connsiteX101" fmla="*/ 7661855 w 8636594"/>
              <a:gd name="connsiteY101" fmla="*/ 1038876 h 6488565"/>
              <a:gd name="connsiteX102" fmla="*/ 7692111 w 8636594"/>
              <a:gd name="connsiteY102" fmla="*/ 999035 h 6488565"/>
              <a:gd name="connsiteX103" fmla="*/ 7722554 w 8636594"/>
              <a:gd name="connsiteY103" fmla="*/ 959419 h 6488565"/>
              <a:gd name="connsiteX104" fmla="*/ 7753190 w 8636594"/>
              <a:gd name="connsiteY104" fmla="*/ 920037 h 6488565"/>
              <a:gd name="connsiteX105" fmla="*/ 7784023 w 8636594"/>
              <a:gd name="connsiteY105" fmla="*/ 880894 h 6488565"/>
              <a:gd name="connsiteX106" fmla="*/ 7815061 w 8636594"/>
              <a:gd name="connsiteY106" fmla="*/ 841997 h 6488565"/>
              <a:gd name="connsiteX107" fmla="*/ 7846308 w 8636594"/>
              <a:gd name="connsiteY107" fmla="*/ 803354 h 6488565"/>
              <a:gd name="connsiteX108" fmla="*/ 7877772 w 8636594"/>
              <a:gd name="connsiteY108" fmla="*/ 764970 h 6488565"/>
              <a:gd name="connsiteX109" fmla="*/ 7909458 w 8636594"/>
              <a:gd name="connsiteY109" fmla="*/ 726853 h 6488565"/>
              <a:gd name="connsiteX110" fmla="*/ 7941371 w 8636594"/>
              <a:gd name="connsiteY110" fmla="*/ 689010 h 6488565"/>
              <a:gd name="connsiteX111" fmla="*/ 7973518 w 8636594"/>
              <a:gd name="connsiteY111" fmla="*/ 651447 h 6488565"/>
              <a:gd name="connsiteX112" fmla="*/ 8005905 w 8636594"/>
              <a:gd name="connsiteY112" fmla="*/ 614171 h 6488565"/>
              <a:gd name="connsiteX113" fmla="*/ 8038538 w 8636594"/>
              <a:gd name="connsiteY113" fmla="*/ 577189 h 6488565"/>
              <a:gd name="connsiteX114" fmla="*/ 8071421 w 8636594"/>
              <a:gd name="connsiteY114" fmla="*/ 540507 h 6488565"/>
              <a:gd name="connsiteX115" fmla="*/ 8104563 w 8636594"/>
              <a:gd name="connsiteY115" fmla="*/ 504132 h 6488565"/>
              <a:gd name="connsiteX116" fmla="*/ 8137967 w 8636594"/>
              <a:gd name="connsiteY116" fmla="*/ 468072 h 6488565"/>
              <a:gd name="connsiteX117" fmla="*/ 8171641 w 8636594"/>
              <a:gd name="connsiteY117" fmla="*/ 432332 h 6488565"/>
              <a:gd name="connsiteX118" fmla="*/ 8205590 w 8636594"/>
              <a:gd name="connsiteY118" fmla="*/ 396920 h 6488565"/>
              <a:gd name="connsiteX119" fmla="*/ 8239820 w 8636594"/>
              <a:gd name="connsiteY119" fmla="*/ 361843 h 6488565"/>
              <a:gd name="connsiteX120" fmla="*/ 8274337 w 8636594"/>
              <a:gd name="connsiteY120" fmla="*/ 327107 h 6488565"/>
              <a:gd name="connsiteX121" fmla="*/ 8309147 w 8636594"/>
              <a:gd name="connsiteY121" fmla="*/ 292718 h 6488565"/>
              <a:gd name="connsiteX122" fmla="*/ 8344256 w 8636594"/>
              <a:gd name="connsiteY122" fmla="*/ 258685 h 6488565"/>
              <a:gd name="connsiteX123" fmla="*/ 8379669 w 8636594"/>
              <a:gd name="connsiteY123" fmla="*/ 225013 h 6488565"/>
              <a:gd name="connsiteX124" fmla="*/ 8415394 w 8636594"/>
              <a:gd name="connsiteY124" fmla="*/ 191709 h 6488565"/>
              <a:gd name="connsiteX125" fmla="*/ 8451434 w 8636594"/>
              <a:gd name="connsiteY125" fmla="*/ 158780 h 6488565"/>
              <a:gd name="connsiteX126" fmla="*/ 8487798 w 8636594"/>
              <a:gd name="connsiteY126" fmla="*/ 126233 h 6488565"/>
              <a:gd name="connsiteX127" fmla="*/ 8524489 w 8636594"/>
              <a:gd name="connsiteY127" fmla="*/ 94075 h 6488565"/>
              <a:gd name="connsiteX128" fmla="*/ 8561515 w 8636594"/>
              <a:gd name="connsiteY128" fmla="*/ 62312 h 6488565"/>
              <a:gd name="connsiteX129" fmla="*/ 8598881 w 8636594"/>
              <a:gd name="connsiteY129" fmla="*/ 30951 h 6488565"/>
              <a:gd name="connsiteX130" fmla="*/ 8636594 w 8636594"/>
              <a:gd name="connsiteY130" fmla="*/ 0 h 6488565"/>
              <a:gd name="connsiteX0" fmla="*/ 8636594 w 8636594"/>
              <a:gd name="connsiteY0" fmla="*/ 0 h 6473849"/>
              <a:gd name="connsiteX1" fmla="*/ 5293 w 8636594"/>
              <a:gd name="connsiteY1" fmla="*/ 0 h 6473849"/>
              <a:gd name="connsiteX2" fmla="*/ 0 w 8636594"/>
              <a:gd name="connsiteY2" fmla="*/ 5587843 h 6473849"/>
              <a:gd name="connsiteX3" fmla="*/ 1594033 w 8636594"/>
              <a:gd name="connsiteY3" fmla="*/ 5600057 h 6473849"/>
              <a:gd name="connsiteX4" fmla="*/ 1686068 w 8636594"/>
              <a:gd name="connsiteY4" fmla="*/ 5599745 h 6473849"/>
              <a:gd name="connsiteX5" fmla="*/ 2742629 w 8636594"/>
              <a:gd name="connsiteY5" fmla="*/ 6473849 h 6473849"/>
              <a:gd name="connsiteX6" fmla="*/ 2794848 w 8636594"/>
              <a:gd name="connsiteY6" fmla="*/ 6458731 h 6473849"/>
              <a:gd name="connsiteX7" fmla="*/ 2846466 w 8636594"/>
              <a:gd name="connsiteY7" fmla="*/ 6443216 h 6473849"/>
              <a:gd name="connsiteX8" fmla="*/ 2897488 w 8636594"/>
              <a:gd name="connsiteY8" fmla="*/ 6427305 h 6473849"/>
              <a:gd name="connsiteX9" fmla="*/ 2947923 w 8636594"/>
              <a:gd name="connsiteY9" fmla="*/ 6411004 h 6473849"/>
              <a:gd name="connsiteX10" fmla="*/ 2997775 w 8636594"/>
              <a:gd name="connsiteY10" fmla="*/ 6394316 h 6473849"/>
              <a:gd name="connsiteX11" fmla="*/ 3047052 w 8636594"/>
              <a:gd name="connsiteY11" fmla="*/ 6377243 h 6473849"/>
              <a:gd name="connsiteX12" fmla="*/ 3095759 w 8636594"/>
              <a:gd name="connsiteY12" fmla="*/ 6359791 h 6473849"/>
              <a:gd name="connsiteX13" fmla="*/ 3143903 w 8636594"/>
              <a:gd name="connsiteY13" fmla="*/ 6341961 h 6473849"/>
              <a:gd name="connsiteX14" fmla="*/ 3191491 w 8636594"/>
              <a:gd name="connsiteY14" fmla="*/ 6323757 h 6473849"/>
              <a:gd name="connsiteX15" fmla="*/ 3238528 w 8636594"/>
              <a:gd name="connsiteY15" fmla="*/ 6305184 h 6473849"/>
              <a:gd name="connsiteX16" fmla="*/ 3285021 w 8636594"/>
              <a:gd name="connsiteY16" fmla="*/ 6286245 h 6473849"/>
              <a:gd name="connsiteX17" fmla="*/ 3330977 w 8636594"/>
              <a:gd name="connsiteY17" fmla="*/ 6266942 h 6473849"/>
              <a:gd name="connsiteX18" fmla="*/ 3376401 w 8636594"/>
              <a:gd name="connsiteY18" fmla="*/ 6247281 h 6473849"/>
              <a:gd name="connsiteX19" fmla="*/ 3421300 w 8636594"/>
              <a:gd name="connsiteY19" fmla="*/ 6227263 h 6473849"/>
              <a:gd name="connsiteX20" fmla="*/ 3465680 w 8636594"/>
              <a:gd name="connsiteY20" fmla="*/ 6206893 h 6473849"/>
              <a:gd name="connsiteX21" fmla="*/ 3509548 w 8636594"/>
              <a:gd name="connsiteY21" fmla="*/ 6186174 h 6473849"/>
              <a:gd name="connsiteX22" fmla="*/ 3552910 w 8636594"/>
              <a:gd name="connsiteY22" fmla="*/ 6165110 h 6473849"/>
              <a:gd name="connsiteX23" fmla="*/ 3595773 w 8636594"/>
              <a:gd name="connsiteY23" fmla="*/ 6143704 h 6473849"/>
              <a:gd name="connsiteX24" fmla="*/ 3638142 w 8636594"/>
              <a:gd name="connsiteY24" fmla="*/ 6121960 h 6473849"/>
              <a:gd name="connsiteX25" fmla="*/ 3680024 w 8636594"/>
              <a:gd name="connsiteY25" fmla="*/ 6099881 h 6473849"/>
              <a:gd name="connsiteX26" fmla="*/ 3721426 w 8636594"/>
              <a:gd name="connsiteY26" fmla="*/ 6077471 h 6473849"/>
              <a:gd name="connsiteX27" fmla="*/ 3762353 w 8636594"/>
              <a:gd name="connsiteY27" fmla="*/ 6054733 h 6473849"/>
              <a:gd name="connsiteX28" fmla="*/ 3802812 w 8636594"/>
              <a:gd name="connsiteY28" fmla="*/ 6031671 h 6473849"/>
              <a:gd name="connsiteX29" fmla="*/ 3842810 w 8636594"/>
              <a:gd name="connsiteY29" fmla="*/ 6008288 h 6473849"/>
              <a:gd name="connsiteX30" fmla="*/ 3882352 w 8636594"/>
              <a:gd name="connsiteY30" fmla="*/ 5984588 h 6473849"/>
              <a:gd name="connsiteX31" fmla="*/ 3921445 w 8636594"/>
              <a:gd name="connsiteY31" fmla="*/ 5960574 h 6473849"/>
              <a:gd name="connsiteX32" fmla="*/ 3960096 w 8636594"/>
              <a:gd name="connsiteY32" fmla="*/ 5936250 h 6473849"/>
              <a:gd name="connsiteX33" fmla="*/ 3998311 w 8636594"/>
              <a:gd name="connsiteY33" fmla="*/ 5911619 h 6473849"/>
              <a:gd name="connsiteX34" fmla="*/ 4036095 w 8636594"/>
              <a:gd name="connsiteY34" fmla="*/ 5886685 h 6473849"/>
              <a:gd name="connsiteX35" fmla="*/ 4073456 w 8636594"/>
              <a:gd name="connsiteY35" fmla="*/ 5861452 h 6473849"/>
              <a:gd name="connsiteX36" fmla="*/ 4110400 w 8636594"/>
              <a:gd name="connsiteY36" fmla="*/ 5835922 h 6473849"/>
              <a:gd name="connsiteX37" fmla="*/ 4146933 w 8636594"/>
              <a:gd name="connsiteY37" fmla="*/ 5810100 h 6473849"/>
              <a:gd name="connsiteX38" fmla="*/ 4183061 w 8636594"/>
              <a:gd name="connsiteY38" fmla="*/ 5783988 h 6473849"/>
              <a:gd name="connsiteX39" fmla="*/ 4218791 w 8636594"/>
              <a:gd name="connsiteY39" fmla="*/ 5757591 h 6473849"/>
              <a:gd name="connsiteX40" fmla="*/ 4254129 w 8636594"/>
              <a:gd name="connsiteY40" fmla="*/ 5730912 h 6473849"/>
              <a:gd name="connsiteX41" fmla="*/ 4289081 w 8636594"/>
              <a:gd name="connsiteY41" fmla="*/ 5703955 h 6473849"/>
              <a:gd name="connsiteX42" fmla="*/ 4323654 w 8636594"/>
              <a:gd name="connsiteY42" fmla="*/ 5676722 h 6473849"/>
              <a:gd name="connsiteX43" fmla="*/ 4357854 w 8636594"/>
              <a:gd name="connsiteY43" fmla="*/ 5649218 h 6473849"/>
              <a:gd name="connsiteX44" fmla="*/ 4391688 w 8636594"/>
              <a:gd name="connsiteY44" fmla="*/ 5621446 h 6473849"/>
              <a:gd name="connsiteX45" fmla="*/ 4425162 w 8636594"/>
              <a:gd name="connsiteY45" fmla="*/ 5593409 h 6473849"/>
              <a:gd name="connsiteX46" fmla="*/ 4458281 w 8636594"/>
              <a:gd name="connsiteY46" fmla="*/ 5565111 h 6473849"/>
              <a:gd name="connsiteX47" fmla="*/ 4491053 w 8636594"/>
              <a:gd name="connsiteY47" fmla="*/ 5536556 h 6473849"/>
              <a:gd name="connsiteX48" fmla="*/ 4523484 w 8636594"/>
              <a:gd name="connsiteY48" fmla="*/ 5507747 h 6473849"/>
              <a:gd name="connsiteX49" fmla="*/ 4555580 w 8636594"/>
              <a:gd name="connsiteY49" fmla="*/ 5478687 h 6473849"/>
              <a:gd name="connsiteX50" fmla="*/ 4587347 w 8636594"/>
              <a:gd name="connsiteY50" fmla="*/ 5449380 h 6473849"/>
              <a:gd name="connsiteX51" fmla="*/ 4618793 w 8636594"/>
              <a:gd name="connsiteY51" fmla="*/ 5419830 h 6473849"/>
              <a:gd name="connsiteX52" fmla="*/ 4649922 w 8636594"/>
              <a:gd name="connsiteY52" fmla="*/ 5390040 h 6473849"/>
              <a:gd name="connsiteX53" fmla="*/ 4680742 w 8636594"/>
              <a:gd name="connsiteY53" fmla="*/ 5360014 h 6473849"/>
              <a:gd name="connsiteX54" fmla="*/ 4711259 w 8636594"/>
              <a:gd name="connsiteY54" fmla="*/ 5329755 h 6473849"/>
              <a:gd name="connsiteX55" fmla="*/ 4741478 w 8636594"/>
              <a:gd name="connsiteY55" fmla="*/ 5299266 h 6473849"/>
              <a:gd name="connsiteX56" fmla="*/ 4771408 w 8636594"/>
              <a:gd name="connsiteY56" fmla="*/ 5268551 h 6473849"/>
              <a:gd name="connsiteX57" fmla="*/ 4801053 w 8636594"/>
              <a:gd name="connsiteY57" fmla="*/ 5237614 h 6473849"/>
              <a:gd name="connsiteX58" fmla="*/ 4830420 w 8636594"/>
              <a:gd name="connsiteY58" fmla="*/ 5206458 h 6473849"/>
              <a:gd name="connsiteX59" fmla="*/ 4859516 w 8636594"/>
              <a:gd name="connsiteY59" fmla="*/ 5175087 h 6473849"/>
              <a:gd name="connsiteX60" fmla="*/ 4888347 w 8636594"/>
              <a:gd name="connsiteY60" fmla="*/ 5143504 h 6473849"/>
              <a:gd name="connsiteX61" fmla="*/ 4916919 w 8636594"/>
              <a:gd name="connsiteY61" fmla="*/ 5111713 h 6473849"/>
              <a:gd name="connsiteX62" fmla="*/ 4945238 w 8636594"/>
              <a:gd name="connsiteY62" fmla="*/ 5079717 h 6473849"/>
              <a:gd name="connsiteX63" fmla="*/ 4973311 w 8636594"/>
              <a:gd name="connsiteY63" fmla="*/ 5047519 h 6473849"/>
              <a:gd name="connsiteX64" fmla="*/ 5001145 w 8636594"/>
              <a:gd name="connsiteY64" fmla="*/ 5015124 h 6473849"/>
              <a:gd name="connsiteX65" fmla="*/ 5028745 w 8636594"/>
              <a:gd name="connsiteY65" fmla="*/ 4982535 h 6473849"/>
              <a:gd name="connsiteX66" fmla="*/ 5056117 w 8636594"/>
              <a:gd name="connsiteY66" fmla="*/ 4949755 h 6473849"/>
              <a:gd name="connsiteX67" fmla="*/ 5083269 w 8636594"/>
              <a:gd name="connsiteY67" fmla="*/ 4916787 h 6473849"/>
              <a:gd name="connsiteX68" fmla="*/ 5110207 w 8636594"/>
              <a:gd name="connsiteY68" fmla="*/ 4883636 h 6473849"/>
              <a:gd name="connsiteX69" fmla="*/ 5136937 w 8636594"/>
              <a:gd name="connsiteY69" fmla="*/ 4850305 h 6473849"/>
              <a:gd name="connsiteX70" fmla="*/ 5163464 w 8636594"/>
              <a:gd name="connsiteY70" fmla="*/ 4816797 h 6473849"/>
              <a:gd name="connsiteX71" fmla="*/ 5215940 w 8636594"/>
              <a:gd name="connsiteY71" fmla="*/ 4749265 h 6473849"/>
              <a:gd name="connsiteX72" fmla="*/ 5267684 w 8636594"/>
              <a:gd name="connsiteY72" fmla="*/ 4681068 h 6473849"/>
              <a:gd name="connsiteX73" fmla="*/ 5318748 w 8636594"/>
              <a:gd name="connsiteY73" fmla="*/ 4612234 h 6473849"/>
              <a:gd name="connsiteX74" fmla="*/ 5369182 w 8636594"/>
              <a:gd name="connsiteY74" fmla="*/ 4542793 h 6473849"/>
              <a:gd name="connsiteX75" fmla="*/ 5419038 w 8636594"/>
              <a:gd name="connsiteY75" fmla="*/ 4472771 h 6473849"/>
              <a:gd name="connsiteX76" fmla="*/ 5468365 w 8636594"/>
              <a:gd name="connsiteY76" fmla="*/ 4402196 h 6473849"/>
              <a:gd name="connsiteX77" fmla="*/ 5517215 w 8636594"/>
              <a:gd name="connsiteY77" fmla="*/ 4331098 h 6473849"/>
              <a:gd name="connsiteX78" fmla="*/ 5565637 w 8636594"/>
              <a:gd name="connsiteY78" fmla="*/ 4259503 h 6473849"/>
              <a:gd name="connsiteX79" fmla="*/ 5613684 w 8636594"/>
              <a:gd name="connsiteY79" fmla="*/ 4187441 h 6473849"/>
              <a:gd name="connsiteX80" fmla="*/ 5685160 w 8636594"/>
              <a:gd name="connsiteY80" fmla="*/ 4078531 h 6473849"/>
              <a:gd name="connsiteX81" fmla="*/ 5756074 w 8636594"/>
              <a:gd name="connsiteY81" fmla="*/ 3968727 h 6473849"/>
              <a:gd name="connsiteX82" fmla="*/ 5873483 w 8636594"/>
              <a:gd name="connsiteY82" fmla="*/ 3783989 h 6473849"/>
              <a:gd name="connsiteX83" fmla="*/ 6203209 w 8636594"/>
              <a:gd name="connsiteY83" fmla="*/ 3258640 h 6473849"/>
              <a:gd name="connsiteX84" fmla="*/ 6299430 w 8636594"/>
              <a:gd name="connsiteY84" fmla="*/ 3107321 h 6473849"/>
              <a:gd name="connsiteX85" fmla="*/ 6372650 w 8636594"/>
              <a:gd name="connsiteY85" fmla="*/ 2993735 h 6473849"/>
              <a:gd name="connsiteX86" fmla="*/ 6453197 w 8636594"/>
              <a:gd name="connsiteY86" fmla="*/ 2869788 h 6473849"/>
              <a:gd name="connsiteX87" fmla="*/ 6564167 w 8636594"/>
              <a:gd name="connsiteY87" fmla="*/ 2696807 h 6473849"/>
              <a:gd name="connsiteX88" fmla="*/ 6976233 w 8636594"/>
              <a:gd name="connsiteY88" fmla="*/ 2045274 h 6473849"/>
              <a:gd name="connsiteX89" fmla="*/ 7086755 w 8636594"/>
              <a:gd name="connsiteY89" fmla="*/ 1872743 h 6473849"/>
              <a:gd name="connsiteX90" fmla="*/ 7170279 w 8636594"/>
              <a:gd name="connsiteY90" fmla="*/ 1744202 h 6473849"/>
              <a:gd name="connsiteX91" fmla="*/ 7226351 w 8636594"/>
              <a:gd name="connsiteY91" fmla="*/ 1659017 h 6473849"/>
              <a:gd name="connsiteX92" fmla="*/ 7282789 w 8636594"/>
              <a:gd name="connsiteY92" fmla="*/ 1574303 h 6473849"/>
              <a:gd name="connsiteX93" fmla="*/ 7339643 w 8636594"/>
              <a:gd name="connsiteY93" fmla="*/ 1490113 h 6473849"/>
              <a:gd name="connsiteX94" fmla="*/ 7396957 w 8636594"/>
              <a:gd name="connsiteY94" fmla="*/ 1406503 h 6473849"/>
              <a:gd name="connsiteX95" fmla="*/ 7454781 w 8636594"/>
              <a:gd name="connsiteY95" fmla="*/ 1323526 h 6473849"/>
              <a:gd name="connsiteX96" fmla="*/ 7513161 w 8636594"/>
              <a:gd name="connsiteY96" fmla="*/ 1241237 h 6473849"/>
              <a:gd name="connsiteX97" fmla="*/ 7572144 w 8636594"/>
              <a:gd name="connsiteY97" fmla="*/ 1159689 h 6473849"/>
              <a:gd name="connsiteX98" fmla="*/ 7601877 w 8636594"/>
              <a:gd name="connsiteY98" fmla="*/ 1119210 h 6473849"/>
              <a:gd name="connsiteX99" fmla="*/ 7631779 w 8636594"/>
              <a:gd name="connsiteY99" fmla="*/ 1078937 h 6473849"/>
              <a:gd name="connsiteX100" fmla="*/ 7661855 w 8636594"/>
              <a:gd name="connsiteY100" fmla="*/ 1038876 h 6473849"/>
              <a:gd name="connsiteX101" fmla="*/ 7692111 w 8636594"/>
              <a:gd name="connsiteY101" fmla="*/ 999035 h 6473849"/>
              <a:gd name="connsiteX102" fmla="*/ 7722554 w 8636594"/>
              <a:gd name="connsiteY102" fmla="*/ 959419 h 6473849"/>
              <a:gd name="connsiteX103" fmla="*/ 7753190 w 8636594"/>
              <a:gd name="connsiteY103" fmla="*/ 920037 h 6473849"/>
              <a:gd name="connsiteX104" fmla="*/ 7784023 w 8636594"/>
              <a:gd name="connsiteY104" fmla="*/ 880894 h 6473849"/>
              <a:gd name="connsiteX105" fmla="*/ 7815061 w 8636594"/>
              <a:gd name="connsiteY105" fmla="*/ 841997 h 6473849"/>
              <a:gd name="connsiteX106" fmla="*/ 7846308 w 8636594"/>
              <a:gd name="connsiteY106" fmla="*/ 803354 h 6473849"/>
              <a:gd name="connsiteX107" fmla="*/ 7877772 w 8636594"/>
              <a:gd name="connsiteY107" fmla="*/ 764970 h 6473849"/>
              <a:gd name="connsiteX108" fmla="*/ 7909458 w 8636594"/>
              <a:gd name="connsiteY108" fmla="*/ 726853 h 6473849"/>
              <a:gd name="connsiteX109" fmla="*/ 7941371 w 8636594"/>
              <a:gd name="connsiteY109" fmla="*/ 689010 h 6473849"/>
              <a:gd name="connsiteX110" fmla="*/ 7973518 w 8636594"/>
              <a:gd name="connsiteY110" fmla="*/ 651447 h 6473849"/>
              <a:gd name="connsiteX111" fmla="*/ 8005905 w 8636594"/>
              <a:gd name="connsiteY111" fmla="*/ 614171 h 6473849"/>
              <a:gd name="connsiteX112" fmla="*/ 8038538 w 8636594"/>
              <a:gd name="connsiteY112" fmla="*/ 577189 h 6473849"/>
              <a:gd name="connsiteX113" fmla="*/ 8071421 w 8636594"/>
              <a:gd name="connsiteY113" fmla="*/ 540507 h 6473849"/>
              <a:gd name="connsiteX114" fmla="*/ 8104563 w 8636594"/>
              <a:gd name="connsiteY114" fmla="*/ 504132 h 6473849"/>
              <a:gd name="connsiteX115" fmla="*/ 8137967 w 8636594"/>
              <a:gd name="connsiteY115" fmla="*/ 468072 h 6473849"/>
              <a:gd name="connsiteX116" fmla="*/ 8171641 w 8636594"/>
              <a:gd name="connsiteY116" fmla="*/ 432332 h 6473849"/>
              <a:gd name="connsiteX117" fmla="*/ 8205590 w 8636594"/>
              <a:gd name="connsiteY117" fmla="*/ 396920 h 6473849"/>
              <a:gd name="connsiteX118" fmla="*/ 8239820 w 8636594"/>
              <a:gd name="connsiteY118" fmla="*/ 361843 h 6473849"/>
              <a:gd name="connsiteX119" fmla="*/ 8274337 w 8636594"/>
              <a:gd name="connsiteY119" fmla="*/ 327107 h 6473849"/>
              <a:gd name="connsiteX120" fmla="*/ 8309147 w 8636594"/>
              <a:gd name="connsiteY120" fmla="*/ 292718 h 6473849"/>
              <a:gd name="connsiteX121" fmla="*/ 8344256 w 8636594"/>
              <a:gd name="connsiteY121" fmla="*/ 258685 h 6473849"/>
              <a:gd name="connsiteX122" fmla="*/ 8379669 w 8636594"/>
              <a:gd name="connsiteY122" fmla="*/ 225013 h 6473849"/>
              <a:gd name="connsiteX123" fmla="*/ 8415394 w 8636594"/>
              <a:gd name="connsiteY123" fmla="*/ 191709 h 6473849"/>
              <a:gd name="connsiteX124" fmla="*/ 8451434 w 8636594"/>
              <a:gd name="connsiteY124" fmla="*/ 158780 h 6473849"/>
              <a:gd name="connsiteX125" fmla="*/ 8487798 w 8636594"/>
              <a:gd name="connsiteY125" fmla="*/ 126233 h 6473849"/>
              <a:gd name="connsiteX126" fmla="*/ 8524489 w 8636594"/>
              <a:gd name="connsiteY126" fmla="*/ 94075 h 6473849"/>
              <a:gd name="connsiteX127" fmla="*/ 8561515 w 8636594"/>
              <a:gd name="connsiteY127" fmla="*/ 62312 h 6473849"/>
              <a:gd name="connsiteX128" fmla="*/ 8598881 w 8636594"/>
              <a:gd name="connsiteY128" fmla="*/ 30951 h 6473849"/>
              <a:gd name="connsiteX129" fmla="*/ 8636594 w 8636594"/>
              <a:gd name="connsiteY129" fmla="*/ 0 h 6473849"/>
              <a:gd name="connsiteX0" fmla="*/ 8636594 w 8636594"/>
              <a:gd name="connsiteY0" fmla="*/ 0 h 6458731"/>
              <a:gd name="connsiteX1" fmla="*/ 5293 w 8636594"/>
              <a:gd name="connsiteY1" fmla="*/ 0 h 6458731"/>
              <a:gd name="connsiteX2" fmla="*/ 0 w 8636594"/>
              <a:gd name="connsiteY2" fmla="*/ 5587843 h 6458731"/>
              <a:gd name="connsiteX3" fmla="*/ 1594033 w 8636594"/>
              <a:gd name="connsiteY3" fmla="*/ 5600057 h 6458731"/>
              <a:gd name="connsiteX4" fmla="*/ 1686068 w 8636594"/>
              <a:gd name="connsiteY4" fmla="*/ 5599745 h 6458731"/>
              <a:gd name="connsiteX5" fmla="*/ 2794848 w 8636594"/>
              <a:gd name="connsiteY5" fmla="*/ 6458731 h 6458731"/>
              <a:gd name="connsiteX6" fmla="*/ 2846466 w 8636594"/>
              <a:gd name="connsiteY6" fmla="*/ 6443216 h 6458731"/>
              <a:gd name="connsiteX7" fmla="*/ 2897488 w 8636594"/>
              <a:gd name="connsiteY7" fmla="*/ 6427305 h 6458731"/>
              <a:gd name="connsiteX8" fmla="*/ 2947923 w 8636594"/>
              <a:gd name="connsiteY8" fmla="*/ 6411004 h 6458731"/>
              <a:gd name="connsiteX9" fmla="*/ 2997775 w 8636594"/>
              <a:gd name="connsiteY9" fmla="*/ 6394316 h 6458731"/>
              <a:gd name="connsiteX10" fmla="*/ 3047052 w 8636594"/>
              <a:gd name="connsiteY10" fmla="*/ 6377243 h 6458731"/>
              <a:gd name="connsiteX11" fmla="*/ 3095759 w 8636594"/>
              <a:gd name="connsiteY11" fmla="*/ 6359791 h 6458731"/>
              <a:gd name="connsiteX12" fmla="*/ 3143903 w 8636594"/>
              <a:gd name="connsiteY12" fmla="*/ 6341961 h 6458731"/>
              <a:gd name="connsiteX13" fmla="*/ 3191491 w 8636594"/>
              <a:gd name="connsiteY13" fmla="*/ 6323757 h 6458731"/>
              <a:gd name="connsiteX14" fmla="*/ 3238528 w 8636594"/>
              <a:gd name="connsiteY14" fmla="*/ 6305184 h 6458731"/>
              <a:gd name="connsiteX15" fmla="*/ 3285021 w 8636594"/>
              <a:gd name="connsiteY15" fmla="*/ 6286245 h 6458731"/>
              <a:gd name="connsiteX16" fmla="*/ 3330977 w 8636594"/>
              <a:gd name="connsiteY16" fmla="*/ 6266942 h 6458731"/>
              <a:gd name="connsiteX17" fmla="*/ 3376401 w 8636594"/>
              <a:gd name="connsiteY17" fmla="*/ 6247281 h 6458731"/>
              <a:gd name="connsiteX18" fmla="*/ 3421300 w 8636594"/>
              <a:gd name="connsiteY18" fmla="*/ 6227263 h 6458731"/>
              <a:gd name="connsiteX19" fmla="*/ 3465680 w 8636594"/>
              <a:gd name="connsiteY19" fmla="*/ 6206893 h 6458731"/>
              <a:gd name="connsiteX20" fmla="*/ 3509548 w 8636594"/>
              <a:gd name="connsiteY20" fmla="*/ 6186174 h 6458731"/>
              <a:gd name="connsiteX21" fmla="*/ 3552910 w 8636594"/>
              <a:gd name="connsiteY21" fmla="*/ 6165110 h 6458731"/>
              <a:gd name="connsiteX22" fmla="*/ 3595773 w 8636594"/>
              <a:gd name="connsiteY22" fmla="*/ 6143704 h 6458731"/>
              <a:gd name="connsiteX23" fmla="*/ 3638142 w 8636594"/>
              <a:gd name="connsiteY23" fmla="*/ 6121960 h 6458731"/>
              <a:gd name="connsiteX24" fmla="*/ 3680024 w 8636594"/>
              <a:gd name="connsiteY24" fmla="*/ 6099881 h 6458731"/>
              <a:gd name="connsiteX25" fmla="*/ 3721426 w 8636594"/>
              <a:gd name="connsiteY25" fmla="*/ 6077471 h 6458731"/>
              <a:gd name="connsiteX26" fmla="*/ 3762353 w 8636594"/>
              <a:gd name="connsiteY26" fmla="*/ 6054733 h 6458731"/>
              <a:gd name="connsiteX27" fmla="*/ 3802812 w 8636594"/>
              <a:gd name="connsiteY27" fmla="*/ 6031671 h 6458731"/>
              <a:gd name="connsiteX28" fmla="*/ 3842810 w 8636594"/>
              <a:gd name="connsiteY28" fmla="*/ 6008288 h 6458731"/>
              <a:gd name="connsiteX29" fmla="*/ 3882352 w 8636594"/>
              <a:gd name="connsiteY29" fmla="*/ 5984588 h 6458731"/>
              <a:gd name="connsiteX30" fmla="*/ 3921445 w 8636594"/>
              <a:gd name="connsiteY30" fmla="*/ 5960574 h 6458731"/>
              <a:gd name="connsiteX31" fmla="*/ 3960096 w 8636594"/>
              <a:gd name="connsiteY31" fmla="*/ 5936250 h 6458731"/>
              <a:gd name="connsiteX32" fmla="*/ 3998311 w 8636594"/>
              <a:gd name="connsiteY32" fmla="*/ 5911619 h 6458731"/>
              <a:gd name="connsiteX33" fmla="*/ 4036095 w 8636594"/>
              <a:gd name="connsiteY33" fmla="*/ 5886685 h 6458731"/>
              <a:gd name="connsiteX34" fmla="*/ 4073456 w 8636594"/>
              <a:gd name="connsiteY34" fmla="*/ 5861452 h 6458731"/>
              <a:gd name="connsiteX35" fmla="*/ 4110400 w 8636594"/>
              <a:gd name="connsiteY35" fmla="*/ 5835922 h 6458731"/>
              <a:gd name="connsiteX36" fmla="*/ 4146933 w 8636594"/>
              <a:gd name="connsiteY36" fmla="*/ 5810100 h 6458731"/>
              <a:gd name="connsiteX37" fmla="*/ 4183061 w 8636594"/>
              <a:gd name="connsiteY37" fmla="*/ 5783988 h 6458731"/>
              <a:gd name="connsiteX38" fmla="*/ 4218791 w 8636594"/>
              <a:gd name="connsiteY38" fmla="*/ 5757591 h 6458731"/>
              <a:gd name="connsiteX39" fmla="*/ 4254129 w 8636594"/>
              <a:gd name="connsiteY39" fmla="*/ 5730912 h 6458731"/>
              <a:gd name="connsiteX40" fmla="*/ 4289081 w 8636594"/>
              <a:gd name="connsiteY40" fmla="*/ 5703955 h 6458731"/>
              <a:gd name="connsiteX41" fmla="*/ 4323654 w 8636594"/>
              <a:gd name="connsiteY41" fmla="*/ 5676722 h 6458731"/>
              <a:gd name="connsiteX42" fmla="*/ 4357854 w 8636594"/>
              <a:gd name="connsiteY42" fmla="*/ 5649218 h 6458731"/>
              <a:gd name="connsiteX43" fmla="*/ 4391688 w 8636594"/>
              <a:gd name="connsiteY43" fmla="*/ 5621446 h 6458731"/>
              <a:gd name="connsiteX44" fmla="*/ 4425162 w 8636594"/>
              <a:gd name="connsiteY44" fmla="*/ 5593409 h 6458731"/>
              <a:gd name="connsiteX45" fmla="*/ 4458281 w 8636594"/>
              <a:gd name="connsiteY45" fmla="*/ 5565111 h 6458731"/>
              <a:gd name="connsiteX46" fmla="*/ 4491053 w 8636594"/>
              <a:gd name="connsiteY46" fmla="*/ 5536556 h 6458731"/>
              <a:gd name="connsiteX47" fmla="*/ 4523484 w 8636594"/>
              <a:gd name="connsiteY47" fmla="*/ 5507747 h 6458731"/>
              <a:gd name="connsiteX48" fmla="*/ 4555580 w 8636594"/>
              <a:gd name="connsiteY48" fmla="*/ 5478687 h 6458731"/>
              <a:gd name="connsiteX49" fmla="*/ 4587347 w 8636594"/>
              <a:gd name="connsiteY49" fmla="*/ 5449380 h 6458731"/>
              <a:gd name="connsiteX50" fmla="*/ 4618793 w 8636594"/>
              <a:gd name="connsiteY50" fmla="*/ 5419830 h 6458731"/>
              <a:gd name="connsiteX51" fmla="*/ 4649922 w 8636594"/>
              <a:gd name="connsiteY51" fmla="*/ 5390040 h 6458731"/>
              <a:gd name="connsiteX52" fmla="*/ 4680742 w 8636594"/>
              <a:gd name="connsiteY52" fmla="*/ 5360014 h 6458731"/>
              <a:gd name="connsiteX53" fmla="*/ 4711259 w 8636594"/>
              <a:gd name="connsiteY53" fmla="*/ 5329755 h 6458731"/>
              <a:gd name="connsiteX54" fmla="*/ 4741478 w 8636594"/>
              <a:gd name="connsiteY54" fmla="*/ 5299266 h 6458731"/>
              <a:gd name="connsiteX55" fmla="*/ 4771408 w 8636594"/>
              <a:gd name="connsiteY55" fmla="*/ 5268551 h 6458731"/>
              <a:gd name="connsiteX56" fmla="*/ 4801053 w 8636594"/>
              <a:gd name="connsiteY56" fmla="*/ 5237614 h 6458731"/>
              <a:gd name="connsiteX57" fmla="*/ 4830420 w 8636594"/>
              <a:gd name="connsiteY57" fmla="*/ 5206458 h 6458731"/>
              <a:gd name="connsiteX58" fmla="*/ 4859516 w 8636594"/>
              <a:gd name="connsiteY58" fmla="*/ 5175087 h 6458731"/>
              <a:gd name="connsiteX59" fmla="*/ 4888347 w 8636594"/>
              <a:gd name="connsiteY59" fmla="*/ 5143504 h 6458731"/>
              <a:gd name="connsiteX60" fmla="*/ 4916919 w 8636594"/>
              <a:gd name="connsiteY60" fmla="*/ 5111713 h 6458731"/>
              <a:gd name="connsiteX61" fmla="*/ 4945238 w 8636594"/>
              <a:gd name="connsiteY61" fmla="*/ 5079717 h 6458731"/>
              <a:gd name="connsiteX62" fmla="*/ 4973311 w 8636594"/>
              <a:gd name="connsiteY62" fmla="*/ 5047519 h 6458731"/>
              <a:gd name="connsiteX63" fmla="*/ 5001145 w 8636594"/>
              <a:gd name="connsiteY63" fmla="*/ 5015124 h 6458731"/>
              <a:gd name="connsiteX64" fmla="*/ 5028745 w 8636594"/>
              <a:gd name="connsiteY64" fmla="*/ 4982535 h 6458731"/>
              <a:gd name="connsiteX65" fmla="*/ 5056117 w 8636594"/>
              <a:gd name="connsiteY65" fmla="*/ 4949755 h 6458731"/>
              <a:gd name="connsiteX66" fmla="*/ 5083269 w 8636594"/>
              <a:gd name="connsiteY66" fmla="*/ 4916787 h 6458731"/>
              <a:gd name="connsiteX67" fmla="*/ 5110207 w 8636594"/>
              <a:gd name="connsiteY67" fmla="*/ 4883636 h 6458731"/>
              <a:gd name="connsiteX68" fmla="*/ 5136937 w 8636594"/>
              <a:gd name="connsiteY68" fmla="*/ 4850305 h 6458731"/>
              <a:gd name="connsiteX69" fmla="*/ 5163464 w 8636594"/>
              <a:gd name="connsiteY69" fmla="*/ 4816797 h 6458731"/>
              <a:gd name="connsiteX70" fmla="*/ 5215940 w 8636594"/>
              <a:gd name="connsiteY70" fmla="*/ 4749265 h 6458731"/>
              <a:gd name="connsiteX71" fmla="*/ 5267684 w 8636594"/>
              <a:gd name="connsiteY71" fmla="*/ 4681068 h 6458731"/>
              <a:gd name="connsiteX72" fmla="*/ 5318748 w 8636594"/>
              <a:gd name="connsiteY72" fmla="*/ 4612234 h 6458731"/>
              <a:gd name="connsiteX73" fmla="*/ 5369182 w 8636594"/>
              <a:gd name="connsiteY73" fmla="*/ 4542793 h 6458731"/>
              <a:gd name="connsiteX74" fmla="*/ 5419038 w 8636594"/>
              <a:gd name="connsiteY74" fmla="*/ 4472771 h 6458731"/>
              <a:gd name="connsiteX75" fmla="*/ 5468365 w 8636594"/>
              <a:gd name="connsiteY75" fmla="*/ 4402196 h 6458731"/>
              <a:gd name="connsiteX76" fmla="*/ 5517215 w 8636594"/>
              <a:gd name="connsiteY76" fmla="*/ 4331098 h 6458731"/>
              <a:gd name="connsiteX77" fmla="*/ 5565637 w 8636594"/>
              <a:gd name="connsiteY77" fmla="*/ 4259503 h 6458731"/>
              <a:gd name="connsiteX78" fmla="*/ 5613684 w 8636594"/>
              <a:gd name="connsiteY78" fmla="*/ 4187441 h 6458731"/>
              <a:gd name="connsiteX79" fmla="*/ 5685160 w 8636594"/>
              <a:gd name="connsiteY79" fmla="*/ 4078531 h 6458731"/>
              <a:gd name="connsiteX80" fmla="*/ 5756074 w 8636594"/>
              <a:gd name="connsiteY80" fmla="*/ 3968727 h 6458731"/>
              <a:gd name="connsiteX81" fmla="*/ 5873483 w 8636594"/>
              <a:gd name="connsiteY81" fmla="*/ 3783989 h 6458731"/>
              <a:gd name="connsiteX82" fmla="*/ 6203209 w 8636594"/>
              <a:gd name="connsiteY82" fmla="*/ 3258640 h 6458731"/>
              <a:gd name="connsiteX83" fmla="*/ 6299430 w 8636594"/>
              <a:gd name="connsiteY83" fmla="*/ 3107321 h 6458731"/>
              <a:gd name="connsiteX84" fmla="*/ 6372650 w 8636594"/>
              <a:gd name="connsiteY84" fmla="*/ 2993735 h 6458731"/>
              <a:gd name="connsiteX85" fmla="*/ 6453197 w 8636594"/>
              <a:gd name="connsiteY85" fmla="*/ 2869788 h 6458731"/>
              <a:gd name="connsiteX86" fmla="*/ 6564167 w 8636594"/>
              <a:gd name="connsiteY86" fmla="*/ 2696807 h 6458731"/>
              <a:gd name="connsiteX87" fmla="*/ 6976233 w 8636594"/>
              <a:gd name="connsiteY87" fmla="*/ 2045274 h 6458731"/>
              <a:gd name="connsiteX88" fmla="*/ 7086755 w 8636594"/>
              <a:gd name="connsiteY88" fmla="*/ 1872743 h 6458731"/>
              <a:gd name="connsiteX89" fmla="*/ 7170279 w 8636594"/>
              <a:gd name="connsiteY89" fmla="*/ 1744202 h 6458731"/>
              <a:gd name="connsiteX90" fmla="*/ 7226351 w 8636594"/>
              <a:gd name="connsiteY90" fmla="*/ 1659017 h 6458731"/>
              <a:gd name="connsiteX91" fmla="*/ 7282789 w 8636594"/>
              <a:gd name="connsiteY91" fmla="*/ 1574303 h 6458731"/>
              <a:gd name="connsiteX92" fmla="*/ 7339643 w 8636594"/>
              <a:gd name="connsiteY92" fmla="*/ 1490113 h 6458731"/>
              <a:gd name="connsiteX93" fmla="*/ 7396957 w 8636594"/>
              <a:gd name="connsiteY93" fmla="*/ 1406503 h 6458731"/>
              <a:gd name="connsiteX94" fmla="*/ 7454781 w 8636594"/>
              <a:gd name="connsiteY94" fmla="*/ 1323526 h 6458731"/>
              <a:gd name="connsiteX95" fmla="*/ 7513161 w 8636594"/>
              <a:gd name="connsiteY95" fmla="*/ 1241237 h 6458731"/>
              <a:gd name="connsiteX96" fmla="*/ 7572144 w 8636594"/>
              <a:gd name="connsiteY96" fmla="*/ 1159689 h 6458731"/>
              <a:gd name="connsiteX97" fmla="*/ 7601877 w 8636594"/>
              <a:gd name="connsiteY97" fmla="*/ 1119210 h 6458731"/>
              <a:gd name="connsiteX98" fmla="*/ 7631779 w 8636594"/>
              <a:gd name="connsiteY98" fmla="*/ 1078937 h 6458731"/>
              <a:gd name="connsiteX99" fmla="*/ 7661855 w 8636594"/>
              <a:gd name="connsiteY99" fmla="*/ 1038876 h 6458731"/>
              <a:gd name="connsiteX100" fmla="*/ 7692111 w 8636594"/>
              <a:gd name="connsiteY100" fmla="*/ 999035 h 6458731"/>
              <a:gd name="connsiteX101" fmla="*/ 7722554 w 8636594"/>
              <a:gd name="connsiteY101" fmla="*/ 959419 h 6458731"/>
              <a:gd name="connsiteX102" fmla="*/ 7753190 w 8636594"/>
              <a:gd name="connsiteY102" fmla="*/ 920037 h 6458731"/>
              <a:gd name="connsiteX103" fmla="*/ 7784023 w 8636594"/>
              <a:gd name="connsiteY103" fmla="*/ 880894 h 6458731"/>
              <a:gd name="connsiteX104" fmla="*/ 7815061 w 8636594"/>
              <a:gd name="connsiteY104" fmla="*/ 841997 h 6458731"/>
              <a:gd name="connsiteX105" fmla="*/ 7846308 w 8636594"/>
              <a:gd name="connsiteY105" fmla="*/ 803354 h 6458731"/>
              <a:gd name="connsiteX106" fmla="*/ 7877772 w 8636594"/>
              <a:gd name="connsiteY106" fmla="*/ 764970 h 6458731"/>
              <a:gd name="connsiteX107" fmla="*/ 7909458 w 8636594"/>
              <a:gd name="connsiteY107" fmla="*/ 726853 h 6458731"/>
              <a:gd name="connsiteX108" fmla="*/ 7941371 w 8636594"/>
              <a:gd name="connsiteY108" fmla="*/ 689010 h 6458731"/>
              <a:gd name="connsiteX109" fmla="*/ 7973518 w 8636594"/>
              <a:gd name="connsiteY109" fmla="*/ 651447 h 6458731"/>
              <a:gd name="connsiteX110" fmla="*/ 8005905 w 8636594"/>
              <a:gd name="connsiteY110" fmla="*/ 614171 h 6458731"/>
              <a:gd name="connsiteX111" fmla="*/ 8038538 w 8636594"/>
              <a:gd name="connsiteY111" fmla="*/ 577189 h 6458731"/>
              <a:gd name="connsiteX112" fmla="*/ 8071421 w 8636594"/>
              <a:gd name="connsiteY112" fmla="*/ 540507 h 6458731"/>
              <a:gd name="connsiteX113" fmla="*/ 8104563 w 8636594"/>
              <a:gd name="connsiteY113" fmla="*/ 504132 h 6458731"/>
              <a:gd name="connsiteX114" fmla="*/ 8137967 w 8636594"/>
              <a:gd name="connsiteY114" fmla="*/ 468072 h 6458731"/>
              <a:gd name="connsiteX115" fmla="*/ 8171641 w 8636594"/>
              <a:gd name="connsiteY115" fmla="*/ 432332 h 6458731"/>
              <a:gd name="connsiteX116" fmla="*/ 8205590 w 8636594"/>
              <a:gd name="connsiteY116" fmla="*/ 396920 h 6458731"/>
              <a:gd name="connsiteX117" fmla="*/ 8239820 w 8636594"/>
              <a:gd name="connsiteY117" fmla="*/ 361843 h 6458731"/>
              <a:gd name="connsiteX118" fmla="*/ 8274337 w 8636594"/>
              <a:gd name="connsiteY118" fmla="*/ 327107 h 6458731"/>
              <a:gd name="connsiteX119" fmla="*/ 8309147 w 8636594"/>
              <a:gd name="connsiteY119" fmla="*/ 292718 h 6458731"/>
              <a:gd name="connsiteX120" fmla="*/ 8344256 w 8636594"/>
              <a:gd name="connsiteY120" fmla="*/ 258685 h 6458731"/>
              <a:gd name="connsiteX121" fmla="*/ 8379669 w 8636594"/>
              <a:gd name="connsiteY121" fmla="*/ 225013 h 6458731"/>
              <a:gd name="connsiteX122" fmla="*/ 8415394 w 8636594"/>
              <a:gd name="connsiteY122" fmla="*/ 191709 h 6458731"/>
              <a:gd name="connsiteX123" fmla="*/ 8451434 w 8636594"/>
              <a:gd name="connsiteY123" fmla="*/ 158780 h 6458731"/>
              <a:gd name="connsiteX124" fmla="*/ 8487798 w 8636594"/>
              <a:gd name="connsiteY124" fmla="*/ 126233 h 6458731"/>
              <a:gd name="connsiteX125" fmla="*/ 8524489 w 8636594"/>
              <a:gd name="connsiteY125" fmla="*/ 94075 h 6458731"/>
              <a:gd name="connsiteX126" fmla="*/ 8561515 w 8636594"/>
              <a:gd name="connsiteY126" fmla="*/ 62312 h 6458731"/>
              <a:gd name="connsiteX127" fmla="*/ 8598881 w 8636594"/>
              <a:gd name="connsiteY127" fmla="*/ 30951 h 6458731"/>
              <a:gd name="connsiteX128" fmla="*/ 8636594 w 8636594"/>
              <a:gd name="connsiteY128" fmla="*/ 0 h 6458731"/>
              <a:gd name="connsiteX0" fmla="*/ 8636594 w 8636594"/>
              <a:gd name="connsiteY0" fmla="*/ 0 h 6443216"/>
              <a:gd name="connsiteX1" fmla="*/ 5293 w 8636594"/>
              <a:gd name="connsiteY1" fmla="*/ 0 h 6443216"/>
              <a:gd name="connsiteX2" fmla="*/ 0 w 8636594"/>
              <a:gd name="connsiteY2" fmla="*/ 5587843 h 6443216"/>
              <a:gd name="connsiteX3" fmla="*/ 1594033 w 8636594"/>
              <a:gd name="connsiteY3" fmla="*/ 5600057 h 6443216"/>
              <a:gd name="connsiteX4" fmla="*/ 1686068 w 8636594"/>
              <a:gd name="connsiteY4" fmla="*/ 5599745 h 6443216"/>
              <a:gd name="connsiteX5" fmla="*/ 2846466 w 8636594"/>
              <a:gd name="connsiteY5" fmla="*/ 6443216 h 6443216"/>
              <a:gd name="connsiteX6" fmla="*/ 2897488 w 8636594"/>
              <a:gd name="connsiteY6" fmla="*/ 6427305 h 6443216"/>
              <a:gd name="connsiteX7" fmla="*/ 2947923 w 8636594"/>
              <a:gd name="connsiteY7" fmla="*/ 6411004 h 6443216"/>
              <a:gd name="connsiteX8" fmla="*/ 2997775 w 8636594"/>
              <a:gd name="connsiteY8" fmla="*/ 6394316 h 6443216"/>
              <a:gd name="connsiteX9" fmla="*/ 3047052 w 8636594"/>
              <a:gd name="connsiteY9" fmla="*/ 6377243 h 6443216"/>
              <a:gd name="connsiteX10" fmla="*/ 3095759 w 8636594"/>
              <a:gd name="connsiteY10" fmla="*/ 6359791 h 6443216"/>
              <a:gd name="connsiteX11" fmla="*/ 3143903 w 8636594"/>
              <a:gd name="connsiteY11" fmla="*/ 6341961 h 6443216"/>
              <a:gd name="connsiteX12" fmla="*/ 3191491 w 8636594"/>
              <a:gd name="connsiteY12" fmla="*/ 6323757 h 6443216"/>
              <a:gd name="connsiteX13" fmla="*/ 3238528 w 8636594"/>
              <a:gd name="connsiteY13" fmla="*/ 6305184 h 6443216"/>
              <a:gd name="connsiteX14" fmla="*/ 3285021 w 8636594"/>
              <a:gd name="connsiteY14" fmla="*/ 6286245 h 6443216"/>
              <a:gd name="connsiteX15" fmla="*/ 3330977 w 8636594"/>
              <a:gd name="connsiteY15" fmla="*/ 6266942 h 6443216"/>
              <a:gd name="connsiteX16" fmla="*/ 3376401 w 8636594"/>
              <a:gd name="connsiteY16" fmla="*/ 6247281 h 6443216"/>
              <a:gd name="connsiteX17" fmla="*/ 3421300 w 8636594"/>
              <a:gd name="connsiteY17" fmla="*/ 6227263 h 6443216"/>
              <a:gd name="connsiteX18" fmla="*/ 3465680 w 8636594"/>
              <a:gd name="connsiteY18" fmla="*/ 6206893 h 6443216"/>
              <a:gd name="connsiteX19" fmla="*/ 3509548 w 8636594"/>
              <a:gd name="connsiteY19" fmla="*/ 6186174 h 6443216"/>
              <a:gd name="connsiteX20" fmla="*/ 3552910 w 8636594"/>
              <a:gd name="connsiteY20" fmla="*/ 6165110 h 6443216"/>
              <a:gd name="connsiteX21" fmla="*/ 3595773 w 8636594"/>
              <a:gd name="connsiteY21" fmla="*/ 6143704 h 6443216"/>
              <a:gd name="connsiteX22" fmla="*/ 3638142 w 8636594"/>
              <a:gd name="connsiteY22" fmla="*/ 6121960 h 6443216"/>
              <a:gd name="connsiteX23" fmla="*/ 3680024 w 8636594"/>
              <a:gd name="connsiteY23" fmla="*/ 6099881 h 6443216"/>
              <a:gd name="connsiteX24" fmla="*/ 3721426 w 8636594"/>
              <a:gd name="connsiteY24" fmla="*/ 6077471 h 6443216"/>
              <a:gd name="connsiteX25" fmla="*/ 3762353 w 8636594"/>
              <a:gd name="connsiteY25" fmla="*/ 6054733 h 6443216"/>
              <a:gd name="connsiteX26" fmla="*/ 3802812 w 8636594"/>
              <a:gd name="connsiteY26" fmla="*/ 6031671 h 6443216"/>
              <a:gd name="connsiteX27" fmla="*/ 3842810 w 8636594"/>
              <a:gd name="connsiteY27" fmla="*/ 6008288 h 6443216"/>
              <a:gd name="connsiteX28" fmla="*/ 3882352 w 8636594"/>
              <a:gd name="connsiteY28" fmla="*/ 5984588 h 6443216"/>
              <a:gd name="connsiteX29" fmla="*/ 3921445 w 8636594"/>
              <a:gd name="connsiteY29" fmla="*/ 5960574 h 6443216"/>
              <a:gd name="connsiteX30" fmla="*/ 3960096 w 8636594"/>
              <a:gd name="connsiteY30" fmla="*/ 5936250 h 6443216"/>
              <a:gd name="connsiteX31" fmla="*/ 3998311 w 8636594"/>
              <a:gd name="connsiteY31" fmla="*/ 5911619 h 6443216"/>
              <a:gd name="connsiteX32" fmla="*/ 4036095 w 8636594"/>
              <a:gd name="connsiteY32" fmla="*/ 5886685 h 6443216"/>
              <a:gd name="connsiteX33" fmla="*/ 4073456 w 8636594"/>
              <a:gd name="connsiteY33" fmla="*/ 5861452 h 6443216"/>
              <a:gd name="connsiteX34" fmla="*/ 4110400 w 8636594"/>
              <a:gd name="connsiteY34" fmla="*/ 5835922 h 6443216"/>
              <a:gd name="connsiteX35" fmla="*/ 4146933 w 8636594"/>
              <a:gd name="connsiteY35" fmla="*/ 5810100 h 6443216"/>
              <a:gd name="connsiteX36" fmla="*/ 4183061 w 8636594"/>
              <a:gd name="connsiteY36" fmla="*/ 5783988 h 6443216"/>
              <a:gd name="connsiteX37" fmla="*/ 4218791 w 8636594"/>
              <a:gd name="connsiteY37" fmla="*/ 5757591 h 6443216"/>
              <a:gd name="connsiteX38" fmla="*/ 4254129 w 8636594"/>
              <a:gd name="connsiteY38" fmla="*/ 5730912 h 6443216"/>
              <a:gd name="connsiteX39" fmla="*/ 4289081 w 8636594"/>
              <a:gd name="connsiteY39" fmla="*/ 5703955 h 6443216"/>
              <a:gd name="connsiteX40" fmla="*/ 4323654 w 8636594"/>
              <a:gd name="connsiteY40" fmla="*/ 5676722 h 6443216"/>
              <a:gd name="connsiteX41" fmla="*/ 4357854 w 8636594"/>
              <a:gd name="connsiteY41" fmla="*/ 5649218 h 6443216"/>
              <a:gd name="connsiteX42" fmla="*/ 4391688 w 8636594"/>
              <a:gd name="connsiteY42" fmla="*/ 5621446 h 6443216"/>
              <a:gd name="connsiteX43" fmla="*/ 4425162 w 8636594"/>
              <a:gd name="connsiteY43" fmla="*/ 5593409 h 6443216"/>
              <a:gd name="connsiteX44" fmla="*/ 4458281 w 8636594"/>
              <a:gd name="connsiteY44" fmla="*/ 5565111 h 6443216"/>
              <a:gd name="connsiteX45" fmla="*/ 4491053 w 8636594"/>
              <a:gd name="connsiteY45" fmla="*/ 5536556 h 6443216"/>
              <a:gd name="connsiteX46" fmla="*/ 4523484 w 8636594"/>
              <a:gd name="connsiteY46" fmla="*/ 5507747 h 6443216"/>
              <a:gd name="connsiteX47" fmla="*/ 4555580 w 8636594"/>
              <a:gd name="connsiteY47" fmla="*/ 5478687 h 6443216"/>
              <a:gd name="connsiteX48" fmla="*/ 4587347 w 8636594"/>
              <a:gd name="connsiteY48" fmla="*/ 5449380 h 6443216"/>
              <a:gd name="connsiteX49" fmla="*/ 4618793 w 8636594"/>
              <a:gd name="connsiteY49" fmla="*/ 5419830 h 6443216"/>
              <a:gd name="connsiteX50" fmla="*/ 4649922 w 8636594"/>
              <a:gd name="connsiteY50" fmla="*/ 5390040 h 6443216"/>
              <a:gd name="connsiteX51" fmla="*/ 4680742 w 8636594"/>
              <a:gd name="connsiteY51" fmla="*/ 5360014 h 6443216"/>
              <a:gd name="connsiteX52" fmla="*/ 4711259 w 8636594"/>
              <a:gd name="connsiteY52" fmla="*/ 5329755 h 6443216"/>
              <a:gd name="connsiteX53" fmla="*/ 4741478 w 8636594"/>
              <a:gd name="connsiteY53" fmla="*/ 5299266 h 6443216"/>
              <a:gd name="connsiteX54" fmla="*/ 4771408 w 8636594"/>
              <a:gd name="connsiteY54" fmla="*/ 5268551 h 6443216"/>
              <a:gd name="connsiteX55" fmla="*/ 4801053 w 8636594"/>
              <a:gd name="connsiteY55" fmla="*/ 5237614 h 6443216"/>
              <a:gd name="connsiteX56" fmla="*/ 4830420 w 8636594"/>
              <a:gd name="connsiteY56" fmla="*/ 5206458 h 6443216"/>
              <a:gd name="connsiteX57" fmla="*/ 4859516 w 8636594"/>
              <a:gd name="connsiteY57" fmla="*/ 5175087 h 6443216"/>
              <a:gd name="connsiteX58" fmla="*/ 4888347 w 8636594"/>
              <a:gd name="connsiteY58" fmla="*/ 5143504 h 6443216"/>
              <a:gd name="connsiteX59" fmla="*/ 4916919 w 8636594"/>
              <a:gd name="connsiteY59" fmla="*/ 5111713 h 6443216"/>
              <a:gd name="connsiteX60" fmla="*/ 4945238 w 8636594"/>
              <a:gd name="connsiteY60" fmla="*/ 5079717 h 6443216"/>
              <a:gd name="connsiteX61" fmla="*/ 4973311 w 8636594"/>
              <a:gd name="connsiteY61" fmla="*/ 5047519 h 6443216"/>
              <a:gd name="connsiteX62" fmla="*/ 5001145 w 8636594"/>
              <a:gd name="connsiteY62" fmla="*/ 5015124 h 6443216"/>
              <a:gd name="connsiteX63" fmla="*/ 5028745 w 8636594"/>
              <a:gd name="connsiteY63" fmla="*/ 4982535 h 6443216"/>
              <a:gd name="connsiteX64" fmla="*/ 5056117 w 8636594"/>
              <a:gd name="connsiteY64" fmla="*/ 4949755 h 6443216"/>
              <a:gd name="connsiteX65" fmla="*/ 5083269 w 8636594"/>
              <a:gd name="connsiteY65" fmla="*/ 4916787 h 6443216"/>
              <a:gd name="connsiteX66" fmla="*/ 5110207 w 8636594"/>
              <a:gd name="connsiteY66" fmla="*/ 4883636 h 6443216"/>
              <a:gd name="connsiteX67" fmla="*/ 5136937 w 8636594"/>
              <a:gd name="connsiteY67" fmla="*/ 4850305 h 6443216"/>
              <a:gd name="connsiteX68" fmla="*/ 5163464 w 8636594"/>
              <a:gd name="connsiteY68" fmla="*/ 4816797 h 6443216"/>
              <a:gd name="connsiteX69" fmla="*/ 5215940 w 8636594"/>
              <a:gd name="connsiteY69" fmla="*/ 4749265 h 6443216"/>
              <a:gd name="connsiteX70" fmla="*/ 5267684 w 8636594"/>
              <a:gd name="connsiteY70" fmla="*/ 4681068 h 6443216"/>
              <a:gd name="connsiteX71" fmla="*/ 5318748 w 8636594"/>
              <a:gd name="connsiteY71" fmla="*/ 4612234 h 6443216"/>
              <a:gd name="connsiteX72" fmla="*/ 5369182 w 8636594"/>
              <a:gd name="connsiteY72" fmla="*/ 4542793 h 6443216"/>
              <a:gd name="connsiteX73" fmla="*/ 5419038 w 8636594"/>
              <a:gd name="connsiteY73" fmla="*/ 4472771 h 6443216"/>
              <a:gd name="connsiteX74" fmla="*/ 5468365 w 8636594"/>
              <a:gd name="connsiteY74" fmla="*/ 4402196 h 6443216"/>
              <a:gd name="connsiteX75" fmla="*/ 5517215 w 8636594"/>
              <a:gd name="connsiteY75" fmla="*/ 4331098 h 6443216"/>
              <a:gd name="connsiteX76" fmla="*/ 5565637 w 8636594"/>
              <a:gd name="connsiteY76" fmla="*/ 4259503 h 6443216"/>
              <a:gd name="connsiteX77" fmla="*/ 5613684 w 8636594"/>
              <a:gd name="connsiteY77" fmla="*/ 4187441 h 6443216"/>
              <a:gd name="connsiteX78" fmla="*/ 5685160 w 8636594"/>
              <a:gd name="connsiteY78" fmla="*/ 4078531 h 6443216"/>
              <a:gd name="connsiteX79" fmla="*/ 5756074 w 8636594"/>
              <a:gd name="connsiteY79" fmla="*/ 3968727 h 6443216"/>
              <a:gd name="connsiteX80" fmla="*/ 5873483 w 8636594"/>
              <a:gd name="connsiteY80" fmla="*/ 3783989 h 6443216"/>
              <a:gd name="connsiteX81" fmla="*/ 6203209 w 8636594"/>
              <a:gd name="connsiteY81" fmla="*/ 3258640 h 6443216"/>
              <a:gd name="connsiteX82" fmla="*/ 6299430 w 8636594"/>
              <a:gd name="connsiteY82" fmla="*/ 3107321 h 6443216"/>
              <a:gd name="connsiteX83" fmla="*/ 6372650 w 8636594"/>
              <a:gd name="connsiteY83" fmla="*/ 2993735 h 6443216"/>
              <a:gd name="connsiteX84" fmla="*/ 6453197 w 8636594"/>
              <a:gd name="connsiteY84" fmla="*/ 2869788 h 6443216"/>
              <a:gd name="connsiteX85" fmla="*/ 6564167 w 8636594"/>
              <a:gd name="connsiteY85" fmla="*/ 2696807 h 6443216"/>
              <a:gd name="connsiteX86" fmla="*/ 6976233 w 8636594"/>
              <a:gd name="connsiteY86" fmla="*/ 2045274 h 6443216"/>
              <a:gd name="connsiteX87" fmla="*/ 7086755 w 8636594"/>
              <a:gd name="connsiteY87" fmla="*/ 1872743 h 6443216"/>
              <a:gd name="connsiteX88" fmla="*/ 7170279 w 8636594"/>
              <a:gd name="connsiteY88" fmla="*/ 1744202 h 6443216"/>
              <a:gd name="connsiteX89" fmla="*/ 7226351 w 8636594"/>
              <a:gd name="connsiteY89" fmla="*/ 1659017 h 6443216"/>
              <a:gd name="connsiteX90" fmla="*/ 7282789 w 8636594"/>
              <a:gd name="connsiteY90" fmla="*/ 1574303 h 6443216"/>
              <a:gd name="connsiteX91" fmla="*/ 7339643 w 8636594"/>
              <a:gd name="connsiteY91" fmla="*/ 1490113 h 6443216"/>
              <a:gd name="connsiteX92" fmla="*/ 7396957 w 8636594"/>
              <a:gd name="connsiteY92" fmla="*/ 1406503 h 6443216"/>
              <a:gd name="connsiteX93" fmla="*/ 7454781 w 8636594"/>
              <a:gd name="connsiteY93" fmla="*/ 1323526 h 6443216"/>
              <a:gd name="connsiteX94" fmla="*/ 7513161 w 8636594"/>
              <a:gd name="connsiteY94" fmla="*/ 1241237 h 6443216"/>
              <a:gd name="connsiteX95" fmla="*/ 7572144 w 8636594"/>
              <a:gd name="connsiteY95" fmla="*/ 1159689 h 6443216"/>
              <a:gd name="connsiteX96" fmla="*/ 7601877 w 8636594"/>
              <a:gd name="connsiteY96" fmla="*/ 1119210 h 6443216"/>
              <a:gd name="connsiteX97" fmla="*/ 7631779 w 8636594"/>
              <a:gd name="connsiteY97" fmla="*/ 1078937 h 6443216"/>
              <a:gd name="connsiteX98" fmla="*/ 7661855 w 8636594"/>
              <a:gd name="connsiteY98" fmla="*/ 1038876 h 6443216"/>
              <a:gd name="connsiteX99" fmla="*/ 7692111 w 8636594"/>
              <a:gd name="connsiteY99" fmla="*/ 999035 h 6443216"/>
              <a:gd name="connsiteX100" fmla="*/ 7722554 w 8636594"/>
              <a:gd name="connsiteY100" fmla="*/ 959419 h 6443216"/>
              <a:gd name="connsiteX101" fmla="*/ 7753190 w 8636594"/>
              <a:gd name="connsiteY101" fmla="*/ 920037 h 6443216"/>
              <a:gd name="connsiteX102" fmla="*/ 7784023 w 8636594"/>
              <a:gd name="connsiteY102" fmla="*/ 880894 h 6443216"/>
              <a:gd name="connsiteX103" fmla="*/ 7815061 w 8636594"/>
              <a:gd name="connsiteY103" fmla="*/ 841997 h 6443216"/>
              <a:gd name="connsiteX104" fmla="*/ 7846308 w 8636594"/>
              <a:gd name="connsiteY104" fmla="*/ 803354 h 6443216"/>
              <a:gd name="connsiteX105" fmla="*/ 7877772 w 8636594"/>
              <a:gd name="connsiteY105" fmla="*/ 764970 h 6443216"/>
              <a:gd name="connsiteX106" fmla="*/ 7909458 w 8636594"/>
              <a:gd name="connsiteY106" fmla="*/ 726853 h 6443216"/>
              <a:gd name="connsiteX107" fmla="*/ 7941371 w 8636594"/>
              <a:gd name="connsiteY107" fmla="*/ 689010 h 6443216"/>
              <a:gd name="connsiteX108" fmla="*/ 7973518 w 8636594"/>
              <a:gd name="connsiteY108" fmla="*/ 651447 h 6443216"/>
              <a:gd name="connsiteX109" fmla="*/ 8005905 w 8636594"/>
              <a:gd name="connsiteY109" fmla="*/ 614171 h 6443216"/>
              <a:gd name="connsiteX110" fmla="*/ 8038538 w 8636594"/>
              <a:gd name="connsiteY110" fmla="*/ 577189 h 6443216"/>
              <a:gd name="connsiteX111" fmla="*/ 8071421 w 8636594"/>
              <a:gd name="connsiteY111" fmla="*/ 540507 h 6443216"/>
              <a:gd name="connsiteX112" fmla="*/ 8104563 w 8636594"/>
              <a:gd name="connsiteY112" fmla="*/ 504132 h 6443216"/>
              <a:gd name="connsiteX113" fmla="*/ 8137967 w 8636594"/>
              <a:gd name="connsiteY113" fmla="*/ 468072 h 6443216"/>
              <a:gd name="connsiteX114" fmla="*/ 8171641 w 8636594"/>
              <a:gd name="connsiteY114" fmla="*/ 432332 h 6443216"/>
              <a:gd name="connsiteX115" fmla="*/ 8205590 w 8636594"/>
              <a:gd name="connsiteY115" fmla="*/ 396920 h 6443216"/>
              <a:gd name="connsiteX116" fmla="*/ 8239820 w 8636594"/>
              <a:gd name="connsiteY116" fmla="*/ 361843 h 6443216"/>
              <a:gd name="connsiteX117" fmla="*/ 8274337 w 8636594"/>
              <a:gd name="connsiteY117" fmla="*/ 327107 h 6443216"/>
              <a:gd name="connsiteX118" fmla="*/ 8309147 w 8636594"/>
              <a:gd name="connsiteY118" fmla="*/ 292718 h 6443216"/>
              <a:gd name="connsiteX119" fmla="*/ 8344256 w 8636594"/>
              <a:gd name="connsiteY119" fmla="*/ 258685 h 6443216"/>
              <a:gd name="connsiteX120" fmla="*/ 8379669 w 8636594"/>
              <a:gd name="connsiteY120" fmla="*/ 225013 h 6443216"/>
              <a:gd name="connsiteX121" fmla="*/ 8415394 w 8636594"/>
              <a:gd name="connsiteY121" fmla="*/ 191709 h 6443216"/>
              <a:gd name="connsiteX122" fmla="*/ 8451434 w 8636594"/>
              <a:gd name="connsiteY122" fmla="*/ 158780 h 6443216"/>
              <a:gd name="connsiteX123" fmla="*/ 8487798 w 8636594"/>
              <a:gd name="connsiteY123" fmla="*/ 126233 h 6443216"/>
              <a:gd name="connsiteX124" fmla="*/ 8524489 w 8636594"/>
              <a:gd name="connsiteY124" fmla="*/ 94075 h 6443216"/>
              <a:gd name="connsiteX125" fmla="*/ 8561515 w 8636594"/>
              <a:gd name="connsiteY125" fmla="*/ 62312 h 6443216"/>
              <a:gd name="connsiteX126" fmla="*/ 8598881 w 8636594"/>
              <a:gd name="connsiteY126" fmla="*/ 30951 h 6443216"/>
              <a:gd name="connsiteX127" fmla="*/ 8636594 w 8636594"/>
              <a:gd name="connsiteY127" fmla="*/ 0 h 6443216"/>
              <a:gd name="connsiteX0" fmla="*/ 8636594 w 8636594"/>
              <a:gd name="connsiteY0" fmla="*/ 0 h 6427305"/>
              <a:gd name="connsiteX1" fmla="*/ 5293 w 8636594"/>
              <a:gd name="connsiteY1" fmla="*/ 0 h 6427305"/>
              <a:gd name="connsiteX2" fmla="*/ 0 w 8636594"/>
              <a:gd name="connsiteY2" fmla="*/ 5587843 h 6427305"/>
              <a:gd name="connsiteX3" fmla="*/ 1594033 w 8636594"/>
              <a:gd name="connsiteY3" fmla="*/ 5600057 h 6427305"/>
              <a:gd name="connsiteX4" fmla="*/ 1686068 w 8636594"/>
              <a:gd name="connsiteY4" fmla="*/ 5599745 h 6427305"/>
              <a:gd name="connsiteX5" fmla="*/ 2897488 w 8636594"/>
              <a:gd name="connsiteY5" fmla="*/ 6427305 h 6427305"/>
              <a:gd name="connsiteX6" fmla="*/ 2947923 w 8636594"/>
              <a:gd name="connsiteY6" fmla="*/ 6411004 h 6427305"/>
              <a:gd name="connsiteX7" fmla="*/ 2997775 w 8636594"/>
              <a:gd name="connsiteY7" fmla="*/ 6394316 h 6427305"/>
              <a:gd name="connsiteX8" fmla="*/ 3047052 w 8636594"/>
              <a:gd name="connsiteY8" fmla="*/ 6377243 h 6427305"/>
              <a:gd name="connsiteX9" fmla="*/ 3095759 w 8636594"/>
              <a:gd name="connsiteY9" fmla="*/ 6359791 h 6427305"/>
              <a:gd name="connsiteX10" fmla="*/ 3143903 w 8636594"/>
              <a:gd name="connsiteY10" fmla="*/ 6341961 h 6427305"/>
              <a:gd name="connsiteX11" fmla="*/ 3191491 w 8636594"/>
              <a:gd name="connsiteY11" fmla="*/ 6323757 h 6427305"/>
              <a:gd name="connsiteX12" fmla="*/ 3238528 w 8636594"/>
              <a:gd name="connsiteY12" fmla="*/ 6305184 h 6427305"/>
              <a:gd name="connsiteX13" fmla="*/ 3285021 w 8636594"/>
              <a:gd name="connsiteY13" fmla="*/ 6286245 h 6427305"/>
              <a:gd name="connsiteX14" fmla="*/ 3330977 w 8636594"/>
              <a:gd name="connsiteY14" fmla="*/ 6266942 h 6427305"/>
              <a:gd name="connsiteX15" fmla="*/ 3376401 w 8636594"/>
              <a:gd name="connsiteY15" fmla="*/ 6247281 h 6427305"/>
              <a:gd name="connsiteX16" fmla="*/ 3421300 w 8636594"/>
              <a:gd name="connsiteY16" fmla="*/ 6227263 h 6427305"/>
              <a:gd name="connsiteX17" fmla="*/ 3465680 w 8636594"/>
              <a:gd name="connsiteY17" fmla="*/ 6206893 h 6427305"/>
              <a:gd name="connsiteX18" fmla="*/ 3509548 w 8636594"/>
              <a:gd name="connsiteY18" fmla="*/ 6186174 h 6427305"/>
              <a:gd name="connsiteX19" fmla="*/ 3552910 w 8636594"/>
              <a:gd name="connsiteY19" fmla="*/ 6165110 h 6427305"/>
              <a:gd name="connsiteX20" fmla="*/ 3595773 w 8636594"/>
              <a:gd name="connsiteY20" fmla="*/ 6143704 h 6427305"/>
              <a:gd name="connsiteX21" fmla="*/ 3638142 w 8636594"/>
              <a:gd name="connsiteY21" fmla="*/ 6121960 h 6427305"/>
              <a:gd name="connsiteX22" fmla="*/ 3680024 w 8636594"/>
              <a:gd name="connsiteY22" fmla="*/ 6099881 h 6427305"/>
              <a:gd name="connsiteX23" fmla="*/ 3721426 w 8636594"/>
              <a:gd name="connsiteY23" fmla="*/ 6077471 h 6427305"/>
              <a:gd name="connsiteX24" fmla="*/ 3762353 w 8636594"/>
              <a:gd name="connsiteY24" fmla="*/ 6054733 h 6427305"/>
              <a:gd name="connsiteX25" fmla="*/ 3802812 w 8636594"/>
              <a:gd name="connsiteY25" fmla="*/ 6031671 h 6427305"/>
              <a:gd name="connsiteX26" fmla="*/ 3842810 w 8636594"/>
              <a:gd name="connsiteY26" fmla="*/ 6008288 h 6427305"/>
              <a:gd name="connsiteX27" fmla="*/ 3882352 w 8636594"/>
              <a:gd name="connsiteY27" fmla="*/ 5984588 h 6427305"/>
              <a:gd name="connsiteX28" fmla="*/ 3921445 w 8636594"/>
              <a:gd name="connsiteY28" fmla="*/ 5960574 h 6427305"/>
              <a:gd name="connsiteX29" fmla="*/ 3960096 w 8636594"/>
              <a:gd name="connsiteY29" fmla="*/ 5936250 h 6427305"/>
              <a:gd name="connsiteX30" fmla="*/ 3998311 w 8636594"/>
              <a:gd name="connsiteY30" fmla="*/ 5911619 h 6427305"/>
              <a:gd name="connsiteX31" fmla="*/ 4036095 w 8636594"/>
              <a:gd name="connsiteY31" fmla="*/ 5886685 h 6427305"/>
              <a:gd name="connsiteX32" fmla="*/ 4073456 w 8636594"/>
              <a:gd name="connsiteY32" fmla="*/ 5861452 h 6427305"/>
              <a:gd name="connsiteX33" fmla="*/ 4110400 w 8636594"/>
              <a:gd name="connsiteY33" fmla="*/ 5835922 h 6427305"/>
              <a:gd name="connsiteX34" fmla="*/ 4146933 w 8636594"/>
              <a:gd name="connsiteY34" fmla="*/ 5810100 h 6427305"/>
              <a:gd name="connsiteX35" fmla="*/ 4183061 w 8636594"/>
              <a:gd name="connsiteY35" fmla="*/ 5783988 h 6427305"/>
              <a:gd name="connsiteX36" fmla="*/ 4218791 w 8636594"/>
              <a:gd name="connsiteY36" fmla="*/ 5757591 h 6427305"/>
              <a:gd name="connsiteX37" fmla="*/ 4254129 w 8636594"/>
              <a:gd name="connsiteY37" fmla="*/ 5730912 h 6427305"/>
              <a:gd name="connsiteX38" fmla="*/ 4289081 w 8636594"/>
              <a:gd name="connsiteY38" fmla="*/ 5703955 h 6427305"/>
              <a:gd name="connsiteX39" fmla="*/ 4323654 w 8636594"/>
              <a:gd name="connsiteY39" fmla="*/ 5676722 h 6427305"/>
              <a:gd name="connsiteX40" fmla="*/ 4357854 w 8636594"/>
              <a:gd name="connsiteY40" fmla="*/ 5649218 h 6427305"/>
              <a:gd name="connsiteX41" fmla="*/ 4391688 w 8636594"/>
              <a:gd name="connsiteY41" fmla="*/ 5621446 h 6427305"/>
              <a:gd name="connsiteX42" fmla="*/ 4425162 w 8636594"/>
              <a:gd name="connsiteY42" fmla="*/ 5593409 h 6427305"/>
              <a:gd name="connsiteX43" fmla="*/ 4458281 w 8636594"/>
              <a:gd name="connsiteY43" fmla="*/ 5565111 h 6427305"/>
              <a:gd name="connsiteX44" fmla="*/ 4491053 w 8636594"/>
              <a:gd name="connsiteY44" fmla="*/ 5536556 h 6427305"/>
              <a:gd name="connsiteX45" fmla="*/ 4523484 w 8636594"/>
              <a:gd name="connsiteY45" fmla="*/ 5507747 h 6427305"/>
              <a:gd name="connsiteX46" fmla="*/ 4555580 w 8636594"/>
              <a:gd name="connsiteY46" fmla="*/ 5478687 h 6427305"/>
              <a:gd name="connsiteX47" fmla="*/ 4587347 w 8636594"/>
              <a:gd name="connsiteY47" fmla="*/ 5449380 h 6427305"/>
              <a:gd name="connsiteX48" fmla="*/ 4618793 w 8636594"/>
              <a:gd name="connsiteY48" fmla="*/ 5419830 h 6427305"/>
              <a:gd name="connsiteX49" fmla="*/ 4649922 w 8636594"/>
              <a:gd name="connsiteY49" fmla="*/ 5390040 h 6427305"/>
              <a:gd name="connsiteX50" fmla="*/ 4680742 w 8636594"/>
              <a:gd name="connsiteY50" fmla="*/ 5360014 h 6427305"/>
              <a:gd name="connsiteX51" fmla="*/ 4711259 w 8636594"/>
              <a:gd name="connsiteY51" fmla="*/ 5329755 h 6427305"/>
              <a:gd name="connsiteX52" fmla="*/ 4741478 w 8636594"/>
              <a:gd name="connsiteY52" fmla="*/ 5299266 h 6427305"/>
              <a:gd name="connsiteX53" fmla="*/ 4771408 w 8636594"/>
              <a:gd name="connsiteY53" fmla="*/ 5268551 h 6427305"/>
              <a:gd name="connsiteX54" fmla="*/ 4801053 w 8636594"/>
              <a:gd name="connsiteY54" fmla="*/ 5237614 h 6427305"/>
              <a:gd name="connsiteX55" fmla="*/ 4830420 w 8636594"/>
              <a:gd name="connsiteY55" fmla="*/ 5206458 h 6427305"/>
              <a:gd name="connsiteX56" fmla="*/ 4859516 w 8636594"/>
              <a:gd name="connsiteY56" fmla="*/ 5175087 h 6427305"/>
              <a:gd name="connsiteX57" fmla="*/ 4888347 w 8636594"/>
              <a:gd name="connsiteY57" fmla="*/ 5143504 h 6427305"/>
              <a:gd name="connsiteX58" fmla="*/ 4916919 w 8636594"/>
              <a:gd name="connsiteY58" fmla="*/ 5111713 h 6427305"/>
              <a:gd name="connsiteX59" fmla="*/ 4945238 w 8636594"/>
              <a:gd name="connsiteY59" fmla="*/ 5079717 h 6427305"/>
              <a:gd name="connsiteX60" fmla="*/ 4973311 w 8636594"/>
              <a:gd name="connsiteY60" fmla="*/ 5047519 h 6427305"/>
              <a:gd name="connsiteX61" fmla="*/ 5001145 w 8636594"/>
              <a:gd name="connsiteY61" fmla="*/ 5015124 h 6427305"/>
              <a:gd name="connsiteX62" fmla="*/ 5028745 w 8636594"/>
              <a:gd name="connsiteY62" fmla="*/ 4982535 h 6427305"/>
              <a:gd name="connsiteX63" fmla="*/ 5056117 w 8636594"/>
              <a:gd name="connsiteY63" fmla="*/ 4949755 h 6427305"/>
              <a:gd name="connsiteX64" fmla="*/ 5083269 w 8636594"/>
              <a:gd name="connsiteY64" fmla="*/ 4916787 h 6427305"/>
              <a:gd name="connsiteX65" fmla="*/ 5110207 w 8636594"/>
              <a:gd name="connsiteY65" fmla="*/ 4883636 h 6427305"/>
              <a:gd name="connsiteX66" fmla="*/ 5136937 w 8636594"/>
              <a:gd name="connsiteY66" fmla="*/ 4850305 h 6427305"/>
              <a:gd name="connsiteX67" fmla="*/ 5163464 w 8636594"/>
              <a:gd name="connsiteY67" fmla="*/ 4816797 h 6427305"/>
              <a:gd name="connsiteX68" fmla="*/ 5215940 w 8636594"/>
              <a:gd name="connsiteY68" fmla="*/ 4749265 h 6427305"/>
              <a:gd name="connsiteX69" fmla="*/ 5267684 w 8636594"/>
              <a:gd name="connsiteY69" fmla="*/ 4681068 h 6427305"/>
              <a:gd name="connsiteX70" fmla="*/ 5318748 w 8636594"/>
              <a:gd name="connsiteY70" fmla="*/ 4612234 h 6427305"/>
              <a:gd name="connsiteX71" fmla="*/ 5369182 w 8636594"/>
              <a:gd name="connsiteY71" fmla="*/ 4542793 h 6427305"/>
              <a:gd name="connsiteX72" fmla="*/ 5419038 w 8636594"/>
              <a:gd name="connsiteY72" fmla="*/ 4472771 h 6427305"/>
              <a:gd name="connsiteX73" fmla="*/ 5468365 w 8636594"/>
              <a:gd name="connsiteY73" fmla="*/ 4402196 h 6427305"/>
              <a:gd name="connsiteX74" fmla="*/ 5517215 w 8636594"/>
              <a:gd name="connsiteY74" fmla="*/ 4331098 h 6427305"/>
              <a:gd name="connsiteX75" fmla="*/ 5565637 w 8636594"/>
              <a:gd name="connsiteY75" fmla="*/ 4259503 h 6427305"/>
              <a:gd name="connsiteX76" fmla="*/ 5613684 w 8636594"/>
              <a:gd name="connsiteY76" fmla="*/ 4187441 h 6427305"/>
              <a:gd name="connsiteX77" fmla="*/ 5685160 w 8636594"/>
              <a:gd name="connsiteY77" fmla="*/ 4078531 h 6427305"/>
              <a:gd name="connsiteX78" fmla="*/ 5756074 w 8636594"/>
              <a:gd name="connsiteY78" fmla="*/ 3968727 h 6427305"/>
              <a:gd name="connsiteX79" fmla="*/ 5873483 w 8636594"/>
              <a:gd name="connsiteY79" fmla="*/ 3783989 h 6427305"/>
              <a:gd name="connsiteX80" fmla="*/ 6203209 w 8636594"/>
              <a:gd name="connsiteY80" fmla="*/ 3258640 h 6427305"/>
              <a:gd name="connsiteX81" fmla="*/ 6299430 w 8636594"/>
              <a:gd name="connsiteY81" fmla="*/ 3107321 h 6427305"/>
              <a:gd name="connsiteX82" fmla="*/ 6372650 w 8636594"/>
              <a:gd name="connsiteY82" fmla="*/ 2993735 h 6427305"/>
              <a:gd name="connsiteX83" fmla="*/ 6453197 w 8636594"/>
              <a:gd name="connsiteY83" fmla="*/ 2869788 h 6427305"/>
              <a:gd name="connsiteX84" fmla="*/ 6564167 w 8636594"/>
              <a:gd name="connsiteY84" fmla="*/ 2696807 h 6427305"/>
              <a:gd name="connsiteX85" fmla="*/ 6976233 w 8636594"/>
              <a:gd name="connsiteY85" fmla="*/ 2045274 h 6427305"/>
              <a:gd name="connsiteX86" fmla="*/ 7086755 w 8636594"/>
              <a:gd name="connsiteY86" fmla="*/ 1872743 h 6427305"/>
              <a:gd name="connsiteX87" fmla="*/ 7170279 w 8636594"/>
              <a:gd name="connsiteY87" fmla="*/ 1744202 h 6427305"/>
              <a:gd name="connsiteX88" fmla="*/ 7226351 w 8636594"/>
              <a:gd name="connsiteY88" fmla="*/ 1659017 h 6427305"/>
              <a:gd name="connsiteX89" fmla="*/ 7282789 w 8636594"/>
              <a:gd name="connsiteY89" fmla="*/ 1574303 h 6427305"/>
              <a:gd name="connsiteX90" fmla="*/ 7339643 w 8636594"/>
              <a:gd name="connsiteY90" fmla="*/ 1490113 h 6427305"/>
              <a:gd name="connsiteX91" fmla="*/ 7396957 w 8636594"/>
              <a:gd name="connsiteY91" fmla="*/ 1406503 h 6427305"/>
              <a:gd name="connsiteX92" fmla="*/ 7454781 w 8636594"/>
              <a:gd name="connsiteY92" fmla="*/ 1323526 h 6427305"/>
              <a:gd name="connsiteX93" fmla="*/ 7513161 w 8636594"/>
              <a:gd name="connsiteY93" fmla="*/ 1241237 h 6427305"/>
              <a:gd name="connsiteX94" fmla="*/ 7572144 w 8636594"/>
              <a:gd name="connsiteY94" fmla="*/ 1159689 h 6427305"/>
              <a:gd name="connsiteX95" fmla="*/ 7601877 w 8636594"/>
              <a:gd name="connsiteY95" fmla="*/ 1119210 h 6427305"/>
              <a:gd name="connsiteX96" fmla="*/ 7631779 w 8636594"/>
              <a:gd name="connsiteY96" fmla="*/ 1078937 h 6427305"/>
              <a:gd name="connsiteX97" fmla="*/ 7661855 w 8636594"/>
              <a:gd name="connsiteY97" fmla="*/ 1038876 h 6427305"/>
              <a:gd name="connsiteX98" fmla="*/ 7692111 w 8636594"/>
              <a:gd name="connsiteY98" fmla="*/ 999035 h 6427305"/>
              <a:gd name="connsiteX99" fmla="*/ 7722554 w 8636594"/>
              <a:gd name="connsiteY99" fmla="*/ 959419 h 6427305"/>
              <a:gd name="connsiteX100" fmla="*/ 7753190 w 8636594"/>
              <a:gd name="connsiteY100" fmla="*/ 920037 h 6427305"/>
              <a:gd name="connsiteX101" fmla="*/ 7784023 w 8636594"/>
              <a:gd name="connsiteY101" fmla="*/ 880894 h 6427305"/>
              <a:gd name="connsiteX102" fmla="*/ 7815061 w 8636594"/>
              <a:gd name="connsiteY102" fmla="*/ 841997 h 6427305"/>
              <a:gd name="connsiteX103" fmla="*/ 7846308 w 8636594"/>
              <a:gd name="connsiteY103" fmla="*/ 803354 h 6427305"/>
              <a:gd name="connsiteX104" fmla="*/ 7877772 w 8636594"/>
              <a:gd name="connsiteY104" fmla="*/ 764970 h 6427305"/>
              <a:gd name="connsiteX105" fmla="*/ 7909458 w 8636594"/>
              <a:gd name="connsiteY105" fmla="*/ 726853 h 6427305"/>
              <a:gd name="connsiteX106" fmla="*/ 7941371 w 8636594"/>
              <a:gd name="connsiteY106" fmla="*/ 689010 h 6427305"/>
              <a:gd name="connsiteX107" fmla="*/ 7973518 w 8636594"/>
              <a:gd name="connsiteY107" fmla="*/ 651447 h 6427305"/>
              <a:gd name="connsiteX108" fmla="*/ 8005905 w 8636594"/>
              <a:gd name="connsiteY108" fmla="*/ 614171 h 6427305"/>
              <a:gd name="connsiteX109" fmla="*/ 8038538 w 8636594"/>
              <a:gd name="connsiteY109" fmla="*/ 577189 h 6427305"/>
              <a:gd name="connsiteX110" fmla="*/ 8071421 w 8636594"/>
              <a:gd name="connsiteY110" fmla="*/ 540507 h 6427305"/>
              <a:gd name="connsiteX111" fmla="*/ 8104563 w 8636594"/>
              <a:gd name="connsiteY111" fmla="*/ 504132 h 6427305"/>
              <a:gd name="connsiteX112" fmla="*/ 8137967 w 8636594"/>
              <a:gd name="connsiteY112" fmla="*/ 468072 h 6427305"/>
              <a:gd name="connsiteX113" fmla="*/ 8171641 w 8636594"/>
              <a:gd name="connsiteY113" fmla="*/ 432332 h 6427305"/>
              <a:gd name="connsiteX114" fmla="*/ 8205590 w 8636594"/>
              <a:gd name="connsiteY114" fmla="*/ 396920 h 6427305"/>
              <a:gd name="connsiteX115" fmla="*/ 8239820 w 8636594"/>
              <a:gd name="connsiteY115" fmla="*/ 361843 h 6427305"/>
              <a:gd name="connsiteX116" fmla="*/ 8274337 w 8636594"/>
              <a:gd name="connsiteY116" fmla="*/ 327107 h 6427305"/>
              <a:gd name="connsiteX117" fmla="*/ 8309147 w 8636594"/>
              <a:gd name="connsiteY117" fmla="*/ 292718 h 6427305"/>
              <a:gd name="connsiteX118" fmla="*/ 8344256 w 8636594"/>
              <a:gd name="connsiteY118" fmla="*/ 258685 h 6427305"/>
              <a:gd name="connsiteX119" fmla="*/ 8379669 w 8636594"/>
              <a:gd name="connsiteY119" fmla="*/ 225013 h 6427305"/>
              <a:gd name="connsiteX120" fmla="*/ 8415394 w 8636594"/>
              <a:gd name="connsiteY120" fmla="*/ 191709 h 6427305"/>
              <a:gd name="connsiteX121" fmla="*/ 8451434 w 8636594"/>
              <a:gd name="connsiteY121" fmla="*/ 158780 h 6427305"/>
              <a:gd name="connsiteX122" fmla="*/ 8487798 w 8636594"/>
              <a:gd name="connsiteY122" fmla="*/ 126233 h 6427305"/>
              <a:gd name="connsiteX123" fmla="*/ 8524489 w 8636594"/>
              <a:gd name="connsiteY123" fmla="*/ 94075 h 6427305"/>
              <a:gd name="connsiteX124" fmla="*/ 8561515 w 8636594"/>
              <a:gd name="connsiteY124" fmla="*/ 62312 h 6427305"/>
              <a:gd name="connsiteX125" fmla="*/ 8598881 w 8636594"/>
              <a:gd name="connsiteY125" fmla="*/ 30951 h 6427305"/>
              <a:gd name="connsiteX126" fmla="*/ 8636594 w 8636594"/>
              <a:gd name="connsiteY126" fmla="*/ 0 h 6427305"/>
              <a:gd name="connsiteX0" fmla="*/ 8636594 w 8636594"/>
              <a:gd name="connsiteY0" fmla="*/ 0 h 6411004"/>
              <a:gd name="connsiteX1" fmla="*/ 5293 w 8636594"/>
              <a:gd name="connsiteY1" fmla="*/ 0 h 6411004"/>
              <a:gd name="connsiteX2" fmla="*/ 0 w 8636594"/>
              <a:gd name="connsiteY2" fmla="*/ 5587843 h 6411004"/>
              <a:gd name="connsiteX3" fmla="*/ 1594033 w 8636594"/>
              <a:gd name="connsiteY3" fmla="*/ 5600057 h 6411004"/>
              <a:gd name="connsiteX4" fmla="*/ 1686068 w 8636594"/>
              <a:gd name="connsiteY4" fmla="*/ 5599745 h 6411004"/>
              <a:gd name="connsiteX5" fmla="*/ 2947923 w 8636594"/>
              <a:gd name="connsiteY5" fmla="*/ 6411004 h 6411004"/>
              <a:gd name="connsiteX6" fmla="*/ 2997775 w 8636594"/>
              <a:gd name="connsiteY6" fmla="*/ 6394316 h 6411004"/>
              <a:gd name="connsiteX7" fmla="*/ 3047052 w 8636594"/>
              <a:gd name="connsiteY7" fmla="*/ 6377243 h 6411004"/>
              <a:gd name="connsiteX8" fmla="*/ 3095759 w 8636594"/>
              <a:gd name="connsiteY8" fmla="*/ 6359791 h 6411004"/>
              <a:gd name="connsiteX9" fmla="*/ 3143903 w 8636594"/>
              <a:gd name="connsiteY9" fmla="*/ 6341961 h 6411004"/>
              <a:gd name="connsiteX10" fmla="*/ 3191491 w 8636594"/>
              <a:gd name="connsiteY10" fmla="*/ 6323757 h 6411004"/>
              <a:gd name="connsiteX11" fmla="*/ 3238528 w 8636594"/>
              <a:gd name="connsiteY11" fmla="*/ 6305184 h 6411004"/>
              <a:gd name="connsiteX12" fmla="*/ 3285021 w 8636594"/>
              <a:gd name="connsiteY12" fmla="*/ 6286245 h 6411004"/>
              <a:gd name="connsiteX13" fmla="*/ 3330977 w 8636594"/>
              <a:gd name="connsiteY13" fmla="*/ 6266942 h 6411004"/>
              <a:gd name="connsiteX14" fmla="*/ 3376401 w 8636594"/>
              <a:gd name="connsiteY14" fmla="*/ 6247281 h 6411004"/>
              <a:gd name="connsiteX15" fmla="*/ 3421300 w 8636594"/>
              <a:gd name="connsiteY15" fmla="*/ 6227263 h 6411004"/>
              <a:gd name="connsiteX16" fmla="*/ 3465680 w 8636594"/>
              <a:gd name="connsiteY16" fmla="*/ 6206893 h 6411004"/>
              <a:gd name="connsiteX17" fmla="*/ 3509548 w 8636594"/>
              <a:gd name="connsiteY17" fmla="*/ 6186174 h 6411004"/>
              <a:gd name="connsiteX18" fmla="*/ 3552910 w 8636594"/>
              <a:gd name="connsiteY18" fmla="*/ 6165110 h 6411004"/>
              <a:gd name="connsiteX19" fmla="*/ 3595773 w 8636594"/>
              <a:gd name="connsiteY19" fmla="*/ 6143704 h 6411004"/>
              <a:gd name="connsiteX20" fmla="*/ 3638142 w 8636594"/>
              <a:gd name="connsiteY20" fmla="*/ 6121960 h 6411004"/>
              <a:gd name="connsiteX21" fmla="*/ 3680024 w 8636594"/>
              <a:gd name="connsiteY21" fmla="*/ 6099881 h 6411004"/>
              <a:gd name="connsiteX22" fmla="*/ 3721426 w 8636594"/>
              <a:gd name="connsiteY22" fmla="*/ 6077471 h 6411004"/>
              <a:gd name="connsiteX23" fmla="*/ 3762353 w 8636594"/>
              <a:gd name="connsiteY23" fmla="*/ 6054733 h 6411004"/>
              <a:gd name="connsiteX24" fmla="*/ 3802812 w 8636594"/>
              <a:gd name="connsiteY24" fmla="*/ 6031671 h 6411004"/>
              <a:gd name="connsiteX25" fmla="*/ 3842810 w 8636594"/>
              <a:gd name="connsiteY25" fmla="*/ 6008288 h 6411004"/>
              <a:gd name="connsiteX26" fmla="*/ 3882352 w 8636594"/>
              <a:gd name="connsiteY26" fmla="*/ 5984588 h 6411004"/>
              <a:gd name="connsiteX27" fmla="*/ 3921445 w 8636594"/>
              <a:gd name="connsiteY27" fmla="*/ 5960574 h 6411004"/>
              <a:gd name="connsiteX28" fmla="*/ 3960096 w 8636594"/>
              <a:gd name="connsiteY28" fmla="*/ 5936250 h 6411004"/>
              <a:gd name="connsiteX29" fmla="*/ 3998311 w 8636594"/>
              <a:gd name="connsiteY29" fmla="*/ 5911619 h 6411004"/>
              <a:gd name="connsiteX30" fmla="*/ 4036095 w 8636594"/>
              <a:gd name="connsiteY30" fmla="*/ 5886685 h 6411004"/>
              <a:gd name="connsiteX31" fmla="*/ 4073456 w 8636594"/>
              <a:gd name="connsiteY31" fmla="*/ 5861452 h 6411004"/>
              <a:gd name="connsiteX32" fmla="*/ 4110400 w 8636594"/>
              <a:gd name="connsiteY32" fmla="*/ 5835922 h 6411004"/>
              <a:gd name="connsiteX33" fmla="*/ 4146933 w 8636594"/>
              <a:gd name="connsiteY33" fmla="*/ 5810100 h 6411004"/>
              <a:gd name="connsiteX34" fmla="*/ 4183061 w 8636594"/>
              <a:gd name="connsiteY34" fmla="*/ 5783988 h 6411004"/>
              <a:gd name="connsiteX35" fmla="*/ 4218791 w 8636594"/>
              <a:gd name="connsiteY35" fmla="*/ 5757591 h 6411004"/>
              <a:gd name="connsiteX36" fmla="*/ 4254129 w 8636594"/>
              <a:gd name="connsiteY36" fmla="*/ 5730912 h 6411004"/>
              <a:gd name="connsiteX37" fmla="*/ 4289081 w 8636594"/>
              <a:gd name="connsiteY37" fmla="*/ 5703955 h 6411004"/>
              <a:gd name="connsiteX38" fmla="*/ 4323654 w 8636594"/>
              <a:gd name="connsiteY38" fmla="*/ 5676722 h 6411004"/>
              <a:gd name="connsiteX39" fmla="*/ 4357854 w 8636594"/>
              <a:gd name="connsiteY39" fmla="*/ 5649218 h 6411004"/>
              <a:gd name="connsiteX40" fmla="*/ 4391688 w 8636594"/>
              <a:gd name="connsiteY40" fmla="*/ 5621446 h 6411004"/>
              <a:gd name="connsiteX41" fmla="*/ 4425162 w 8636594"/>
              <a:gd name="connsiteY41" fmla="*/ 5593409 h 6411004"/>
              <a:gd name="connsiteX42" fmla="*/ 4458281 w 8636594"/>
              <a:gd name="connsiteY42" fmla="*/ 5565111 h 6411004"/>
              <a:gd name="connsiteX43" fmla="*/ 4491053 w 8636594"/>
              <a:gd name="connsiteY43" fmla="*/ 5536556 h 6411004"/>
              <a:gd name="connsiteX44" fmla="*/ 4523484 w 8636594"/>
              <a:gd name="connsiteY44" fmla="*/ 5507747 h 6411004"/>
              <a:gd name="connsiteX45" fmla="*/ 4555580 w 8636594"/>
              <a:gd name="connsiteY45" fmla="*/ 5478687 h 6411004"/>
              <a:gd name="connsiteX46" fmla="*/ 4587347 w 8636594"/>
              <a:gd name="connsiteY46" fmla="*/ 5449380 h 6411004"/>
              <a:gd name="connsiteX47" fmla="*/ 4618793 w 8636594"/>
              <a:gd name="connsiteY47" fmla="*/ 5419830 h 6411004"/>
              <a:gd name="connsiteX48" fmla="*/ 4649922 w 8636594"/>
              <a:gd name="connsiteY48" fmla="*/ 5390040 h 6411004"/>
              <a:gd name="connsiteX49" fmla="*/ 4680742 w 8636594"/>
              <a:gd name="connsiteY49" fmla="*/ 5360014 h 6411004"/>
              <a:gd name="connsiteX50" fmla="*/ 4711259 w 8636594"/>
              <a:gd name="connsiteY50" fmla="*/ 5329755 h 6411004"/>
              <a:gd name="connsiteX51" fmla="*/ 4741478 w 8636594"/>
              <a:gd name="connsiteY51" fmla="*/ 5299266 h 6411004"/>
              <a:gd name="connsiteX52" fmla="*/ 4771408 w 8636594"/>
              <a:gd name="connsiteY52" fmla="*/ 5268551 h 6411004"/>
              <a:gd name="connsiteX53" fmla="*/ 4801053 w 8636594"/>
              <a:gd name="connsiteY53" fmla="*/ 5237614 h 6411004"/>
              <a:gd name="connsiteX54" fmla="*/ 4830420 w 8636594"/>
              <a:gd name="connsiteY54" fmla="*/ 5206458 h 6411004"/>
              <a:gd name="connsiteX55" fmla="*/ 4859516 w 8636594"/>
              <a:gd name="connsiteY55" fmla="*/ 5175087 h 6411004"/>
              <a:gd name="connsiteX56" fmla="*/ 4888347 w 8636594"/>
              <a:gd name="connsiteY56" fmla="*/ 5143504 h 6411004"/>
              <a:gd name="connsiteX57" fmla="*/ 4916919 w 8636594"/>
              <a:gd name="connsiteY57" fmla="*/ 5111713 h 6411004"/>
              <a:gd name="connsiteX58" fmla="*/ 4945238 w 8636594"/>
              <a:gd name="connsiteY58" fmla="*/ 5079717 h 6411004"/>
              <a:gd name="connsiteX59" fmla="*/ 4973311 w 8636594"/>
              <a:gd name="connsiteY59" fmla="*/ 5047519 h 6411004"/>
              <a:gd name="connsiteX60" fmla="*/ 5001145 w 8636594"/>
              <a:gd name="connsiteY60" fmla="*/ 5015124 h 6411004"/>
              <a:gd name="connsiteX61" fmla="*/ 5028745 w 8636594"/>
              <a:gd name="connsiteY61" fmla="*/ 4982535 h 6411004"/>
              <a:gd name="connsiteX62" fmla="*/ 5056117 w 8636594"/>
              <a:gd name="connsiteY62" fmla="*/ 4949755 h 6411004"/>
              <a:gd name="connsiteX63" fmla="*/ 5083269 w 8636594"/>
              <a:gd name="connsiteY63" fmla="*/ 4916787 h 6411004"/>
              <a:gd name="connsiteX64" fmla="*/ 5110207 w 8636594"/>
              <a:gd name="connsiteY64" fmla="*/ 4883636 h 6411004"/>
              <a:gd name="connsiteX65" fmla="*/ 5136937 w 8636594"/>
              <a:gd name="connsiteY65" fmla="*/ 4850305 h 6411004"/>
              <a:gd name="connsiteX66" fmla="*/ 5163464 w 8636594"/>
              <a:gd name="connsiteY66" fmla="*/ 4816797 h 6411004"/>
              <a:gd name="connsiteX67" fmla="*/ 5215940 w 8636594"/>
              <a:gd name="connsiteY67" fmla="*/ 4749265 h 6411004"/>
              <a:gd name="connsiteX68" fmla="*/ 5267684 w 8636594"/>
              <a:gd name="connsiteY68" fmla="*/ 4681068 h 6411004"/>
              <a:gd name="connsiteX69" fmla="*/ 5318748 w 8636594"/>
              <a:gd name="connsiteY69" fmla="*/ 4612234 h 6411004"/>
              <a:gd name="connsiteX70" fmla="*/ 5369182 w 8636594"/>
              <a:gd name="connsiteY70" fmla="*/ 4542793 h 6411004"/>
              <a:gd name="connsiteX71" fmla="*/ 5419038 w 8636594"/>
              <a:gd name="connsiteY71" fmla="*/ 4472771 h 6411004"/>
              <a:gd name="connsiteX72" fmla="*/ 5468365 w 8636594"/>
              <a:gd name="connsiteY72" fmla="*/ 4402196 h 6411004"/>
              <a:gd name="connsiteX73" fmla="*/ 5517215 w 8636594"/>
              <a:gd name="connsiteY73" fmla="*/ 4331098 h 6411004"/>
              <a:gd name="connsiteX74" fmla="*/ 5565637 w 8636594"/>
              <a:gd name="connsiteY74" fmla="*/ 4259503 h 6411004"/>
              <a:gd name="connsiteX75" fmla="*/ 5613684 w 8636594"/>
              <a:gd name="connsiteY75" fmla="*/ 4187441 h 6411004"/>
              <a:gd name="connsiteX76" fmla="*/ 5685160 w 8636594"/>
              <a:gd name="connsiteY76" fmla="*/ 4078531 h 6411004"/>
              <a:gd name="connsiteX77" fmla="*/ 5756074 w 8636594"/>
              <a:gd name="connsiteY77" fmla="*/ 3968727 h 6411004"/>
              <a:gd name="connsiteX78" fmla="*/ 5873483 w 8636594"/>
              <a:gd name="connsiteY78" fmla="*/ 3783989 h 6411004"/>
              <a:gd name="connsiteX79" fmla="*/ 6203209 w 8636594"/>
              <a:gd name="connsiteY79" fmla="*/ 3258640 h 6411004"/>
              <a:gd name="connsiteX80" fmla="*/ 6299430 w 8636594"/>
              <a:gd name="connsiteY80" fmla="*/ 3107321 h 6411004"/>
              <a:gd name="connsiteX81" fmla="*/ 6372650 w 8636594"/>
              <a:gd name="connsiteY81" fmla="*/ 2993735 h 6411004"/>
              <a:gd name="connsiteX82" fmla="*/ 6453197 w 8636594"/>
              <a:gd name="connsiteY82" fmla="*/ 2869788 h 6411004"/>
              <a:gd name="connsiteX83" fmla="*/ 6564167 w 8636594"/>
              <a:gd name="connsiteY83" fmla="*/ 2696807 h 6411004"/>
              <a:gd name="connsiteX84" fmla="*/ 6976233 w 8636594"/>
              <a:gd name="connsiteY84" fmla="*/ 2045274 h 6411004"/>
              <a:gd name="connsiteX85" fmla="*/ 7086755 w 8636594"/>
              <a:gd name="connsiteY85" fmla="*/ 1872743 h 6411004"/>
              <a:gd name="connsiteX86" fmla="*/ 7170279 w 8636594"/>
              <a:gd name="connsiteY86" fmla="*/ 1744202 h 6411004"/>
              <a:gd name="connsiteX87" fmla="*/ 7226351 w 8636594"/>
              <a:gd name="connsiteY87" fmla="*/ 1659017 h 6411004"/>
              <a:gd name="connsiteX88" fmla="*/ 7282789 w 8636594"/>
              <a:gd name="connsiteY88" fmla="*/ 1574303 h 6411004"/>
              <a:gd name="connsiteX89" fmla="*/ 7339643 w 8636594"/>
              <a:gd name="connsiteY89" fmla="*/ 1490113 h 6411004"/>
              <a:gd name="connsiteX90" fmla="*/ 7396957 w 8636594"/>
              <a:gd name="connsiteY90" fmla="*/ 1406503 h 6411004"/>
              <a:gd name="connsiteX91" fmla="*/ 7454781 w 8636594"/>
              <a:gd name="connsiteY91" fmla="*/ 1323526 h 6411004"/>
              <a:gd name="connsiteX92" fmla="*/ 7513161 w 8636594"/>
              <a:gd name="connsiteY92" fmla="*/ 1241237 h 6411004"/>
              <a:gd name="connsiteX93" fmla="*/ 7572144 w 8636594"/>
              <a:gd name="connsiteY93" fmla="*/ 1159689 h 6411004"/>
              <a:gd name="connsiteX94" fmla="*/ 7601877 w 8636594"/>
              <a:gd name="connsiteY94" fmla="*/ 1119210 h 6411004"/>
              <a:gd name="connsiteX95" fmla="*/ 7631779 w 8636594"/>
              <a:gd name="connsiteY95" fmla="*/ 1078937 h 6411004"/>
              <a:gd name="connsiteX96" fmla="*/ 7661855 w 8636594"/>
              <a:gd name="connsiteY96" fmla="*/ 1038876 h 6411004"/>
              <a:gd name="connsiteX97" fmla="*/ 7692111 w 8636594"/>
              <a:gd name="connsiteY97" fmla="*/ 999035 h 6411004"/>
              <a:gd name="connsiteX98" fmla="*/ 7722554 w 8636594"/>
              <a:gd name="connsiteY98" fmla="*/ 959419 h 6411004"/>
              <a:gd name="connsiteX99" fmla="*/ 7753190 w 8636594"/>
              <a:gd name="connsiteY99" fmla="*/ 920037 h 6411004"/>
              <a:gd name="connsiteX100" fmla="*/ 7784023 w 8636594"/>
              <a:gd name="connsiteY100" fmla="*/ 880894 h 6411004"/>
              <a:gd name="connsiteX101" fmla="*/ 7815061 w 8636594"/>
              <a:gd name="connsiteY101" fmla="*/ 841997 h 6411004"/>
              <a:gd name="connsiteX102" fmla="*/ 7846308 w 8636594"/>
              <a:gd name="connsiteY102" fmla="*/ 803354 h 6411004"/>
              <a:gd name="connsiteX103" fmla="*/ 7877772 w 8636594"/>
              <a:gd name="connsiteY103" fmla="*/ 764970 h 6411004"/>
              <a:gd name="connsiteX104" fmla="*/ 7909458 w 8636594"/>
              <a:gd name="connsiteY104" fmla="*/ 726853 h 6411004"/>
              <a:gd name="connsiteX105" fmla="*/ 7941371 w 8636594"/>
              <a:gd name="connsiteY105" fmla="*/ 689010 h 6411004"/>
              <a:gd name="connsiteX106" fmla="*/ 7973518 w 8636594"/>
              <a:gd name="connsiteY106" fmla="*/ 651447 h 6411004"/>
              <a:gd name="connsiteX107" fmla="*/ 8005905 w 8636594"/>
              <a:gd name="connsiteY107" fmla="*/ 614171 h 6411004"/>
              <a:gd name="connsiteX108" fmla="*/ 8038538 w 8636594"/>
              <a:gd name="connsiteY108" fmla="*/ 577189 h 6411004"/>
              <a:gd name="connsiteX109" fmla="*/ 8071421 w 8636594"/>
              <a:gd name="connsiteY109" fmla="*/ 540507 h 6411004"/>
              <a:gd name="connsiteX110" fmla="*/ 8104563 w 8636594"/>
              <a:gd name="connsiteY110" fmla="*/ 504132 h 6411004"/>
              <a:gd name="connsiteX111" fmla="*/ 8137967 w 8636594"/>
              <a:gd name="connsiteY111" fmla="*/ 468072 h 6411004"/>
              <a:gd name="connsiteX112" fmla="*/ 8171641 w 8636594"/>
              <a:gd name="connsiteY112" fmla="*/ 432332 h 6411004"/>
              <a:gd name="connsiteX113" fmla="*/ 8205590 w 8636594"/>
              <a:gd name="connsiteY113" fmla="*/ 396920 h 6411004"/>
              <a:gd name="connsiteX114" fmla="*/ 8239820 w 8636594"/>
              <a:gd name="connsiteY114" fmla="*/ 361843 h 6411004"/>
              <a:gd name="connsiteX115" fmla="*/ 8274337 w 8636594"/>
              <a:gd name="connsiteY115" fmla="*/ 327107 h 6411004"/>
              <a:gd name="connsiteX116" fmla="*/ 8309147 w 8636594"/>
              <a:gd name="connsiteY116" fmla="*/ 292718 h 6411004"/>
              <a:gd name="connsiteX117" fmla="*/ 8344256 w 8636594"/>
              <a:gd name="connsiteY117" fmla="*/ 258685 h 6411004"/>
              <a:gd name="connsiteX118" fmla="*/ 8379669 w 8636594"/>
              <a:gd name="connsiteY118" fmla="*/ 225013 h 6411004"/>
              <a:gd name="connsiteX119" fmla="*/ 8415394 w 8636594"/>
              <a:gd name="connsiteY119" fmla="*/ 191709 h 6411004"/>
              <a:gd name="connsiteX120" fmla="*/ 8451434 w 8636594"/>
              <a:gd name="connsiteY120" fmla="*/ 158780 h 6411004"/>
              <a:gd name="connsiteX121" fmla="*/ 8487798 w 8636594"/>
              <a:gd name="connsiteY121" fmla="*/ 126233 h 6411004"/>
              <a:gd name="connsiteX122" fmla="*/ 8524489 w 8636594"/>
              <a:gd name="connsiteY122" fmla="*/ 94075 h 6411004"/>
              <a:gd name="connsiteX123" fmla="*/ 8561515 w 8636594"/>
              <a:gd name="connsiteY123" fmla="*/ 62312 h 6411004"/>
              <a:gd name="connsiteX124" fmla="*/ 8598881 w 8636594"/>
              <a:gd name="connsiteY124" fmla="*/ 30951 h 6411004"/>
              <a:gd name="connsiteX125" fmla="*/ 8636594 w 8636594"/>
              <a:gd name="connsiteY125" fmla="*/ 0 h 6411004"/>
              <a:gd name="connsiteX0" fmla="*/ 8636594 w 8636594"/>
              <a:gd name="connsiteY0" fmla="*/ 0 h 6394316"/>
              <a:gd name="connsiteX1" fmla="*/ 5293 w 8636594"/>
              <a:gd name="connsiteY1" fmla="*/ 0 h 6394316"/>
              <a:gd name="connsiteX2" fmla="*/ 0 w 8636594"/>
              <a:gd name="connsiteY2" fmla="*/ 5587843 h 6394316"/>
              <a:gd name="connsiteX3" fmla="*/ 1594033 w 8636594"/>
              <a:gd name="connsiteY3" fmla="*/ 5600057 h 6394316"/>
              <a:gd name="connsiteX4" fmla="*/ 1686068 w 8636594"/>
              <a:gd name="connsiteY4" fmla="*/ 5599745 h 6394316"/>
              <a:gd name="connsiteX5" fmla="*/ 2997775 w 8636594"/>
              <a:gd name="connsiteY5" fmla="*/ 6394316 h 6394316"/>
              <a:gd name="connsiteX6" fmla="*/ 3047052 w 8636594"/>
              <a:gd name="connsiteY6" fmla="*/ 6377243 h 6394316"/>
              <a:gd name="connsiteX7" fmla="*/ 3095759 w 8636594"/>
              <a:gd name="connsiteY7" fmla="*/ 6359791 h 6394316"/>
              <a:gd name="connsiteX8" fmla="*/ 3143903 w 8636594"/>
              <a:gd name="connsiteY8" fmla="*/ 6341961 h 6394316"/>
              <a:gd name="connsiteX9" fmla="*/ 3191491 w 8636594"/>
              <a:gd name="connsiteY9" fmla="*/ 6323757 h 6394316"/>
              <a:gd name="connsiteX10" fmla="*/ 3238528 w 8636594"/>
              <a:gd name="connsiteY10" fmla="*/ 6305184 h 6394316"/>
              <a:gd name="connsiteX11" fmla="*/ 3285021 w 8636594"/>
              <a:gd name="connsiteY11" fmla="*/ 6286245 h 6394316"/>
              <a:gd name="connsiteX12" fmla="*/ 3330977 w 8636594"/>
              <a:gd name="connsiteY12" fmla="*/ 6266942 h 6394316"/>
              <a:gd name="connsiteX13" fmla="*/ 3376401 w 8636594"/>
              <a:gd name="connsiteY13" fmla="*/ 6247281 h 6394316"/>
              <a:gd name="connsiteX14" fmla="*/ 3421300 w 8636594"/>
              <a:gd name="connsiteY14" fmla="*/ 6227263 h 6394316"/>
              <a:gd name="connsiteX15" fmla="*/ 3465680 w 8636594"/>
              <a:gd name="connsiteY15" fmla="*/ 6206893 h 6394316"/>
              <a:gd name="connsiteX16" fmla="*/ 3509548 w 8636594"/>
              <a:gd name="connsiteY16" fmla="*/ 6186174 h 6394316"/>
              <a:gd name="connsiteX17" fmla="*/ 3552910 w 8636594"/>
              <a:gd name="connsiteY17" fmla="*/ 6165110 h 6394316"/>
              <a:gd name="connsiteX18" fmla="*/ 3595773 w 8636594"/>
              <a:gd name="connsiteY18" fmla="*/ 6143704 h 6394316"/>
              <a:gd name="connsiteX19" fmla="*/ 3638142 w 8636594"/>
              <a:gd name="connsiteY19" fmla="*/ 6121960 h 6394316"/>
              <a:gd name="connsiteX20" fmla="*/ 3680024 w 8636594"/>
              <a:gd name="connsiteY20" fmla="*/ 6099881 h 6394316"/>
              <a:gd name="connsiteX21" fmla="*/ 3721426 w 8636594"/>
              <a:gd name="connsiteY21" fmla="*/ 6077471 h 6394316"/>
              <a:gd name="connsiteX22" fmla="*/ 3762353 w 8636594"/>
              <a:gd name="connsiteY22" fmla="*/ 6054733 h 6394316"/>
              <a:gd name="connsiteX23" fmla="*/ 3802812 w 8636594"/>
              <a:gd name="connsiteY23" fmla="*/ 6031671 h 6394316"/>
              <a:gd name="connsiteX24" fmla="*/ 3842810 w 8636594"/>
              <a:gd name="connsiteY24" fmla="*/ 6008288 h 6394316"/>
              <a:gd name="connsiteX25" fmla="*/ 3882352 w 8636594"/>
              <a:gd name="connsiteY25" fmla="*/ 5984588 h 6394316"/>
              <a:gd name="connsiteX26" fmla="*/ 3921445 w 8636594"/>
              <a:gd name="connsiteY26" fmla="*/ 5960574 h 6394316"/>
              <a:gd name="connsiteX27" fmla="*/ 3960096 w 8636594"/>
              <a:gd name="connsiteY27" fmla="*/ 5936250 h 6394316"/>
              <a:gd name="connsiteX28" fmla="*/ 3998311 w 8636594"/>
              <a:gd name="connsiteY28" fmla="*/ 5911619 h 6394316"/>
              <a:gd name="connsiteX29" fmla="*/ 4036095 w 8636594"/>
              <a:gd name="connsiteY29" fmla="*/ 5886685 h 6394316"/>
              <a:gd name="connsiteX30" fmla="*/ 4073456 w 8636594"/>
              <a:gd name="connsiteY30" fmla="*/ 5861452 h 6394316"/>
              <a:gd name="connsiteX31" fmla="*/ 4110400 w 8636594"/>
              <a:gd name="connsiteY31" fmla="*/ 5835922 h 6394316"/>
              <a:gd name="connsiteX32" fmla="*/ 4146933 w 8636594"/>
              <a:gd name="connsiteY32" fmla="*/ 5810100 h 6394316"/>
              <a:gd name="connsiteX33" fmla="*/ 4183061 w 8636594"/>
              <a:gd name="connsiteY33" fmla="*/ 5783988 h 6394316"/>
              <a:gd name="connsiteX34" fmla="*/ 4218791 w 8636594"/>
              <a:gd name="connsiteY34" fmla="*/ 5757591 h 6394316"/>
              <a:gd name="connsiteX35" fmla="*/ 4254129 w 8636594"/>
              <a:gd name="connsiteY35" fmla="*/ 5730912 h 6394316"/>
              <a:gd name="connsiteX36" fmla="*/ 4289081 w 8636594"/>
              <a:gd name="connsiteY36" fmla="*/ 5703955 h 6394316"/>
              <a:gd name="connsiteX37" fmla="*/ 4323654 w 8636594"/>
              <a:gd name="connsiteY37" fmla="*/ 5676722 h 6394316"/>
              <a:gd name="connsiteX38" fmla="*/ 4357854 w 8636594"/>
              <a:gd name="connsiteY38" fmla="*/ 5649218 h 6394316"/>
              <a:gd name="connsiteX39" fmla="*/ 4391688 w 8636594"/>
              <a:gd name="connsiteY39" fmla="*/ 5621446 h 6394316"/>
              <a:gd name="connsiteX40" fmla="*/ 4425162 w 8636594"/>
              <a:gd name="connsiteY40" fmla="*/ 5593409 h 6394316"/>
              <a:gd name="connsiteX41" fmla="*/ 4458281 w 8636594"/>
              <a:gd name="connsiteY41" fmla="*/ 5565111 h 6394316"/>
              <a:gd name="connsiteX42" fmla="*/ 4491053 w 8636594"/>
              <a:gd name="connsiteY42" fmla="*/ 5536556 h 6394316"/>
              <a:gd name="connsiteX43" fmla="*/ 4523484 w 8636594"/>
              <a:gd name="connsiteY43" fmla="*/ 5507747 h 6394316"/>
              <a:gd name="connsiteX44" fmla="*/ 4555580 w 8636594"/>
              <a:gd name="connsiteY44" fmla="*/ 5478687 h 6394316"/>
              <a:gd name="connsiteX45" fmla="*/ 4587347 w 8636594"/>
              <a:gd name="connsiteY45" fmla="*/ 5449380 h 6394316"/>
              <a:gd name="connsiteX46" fmla="*/ 4618793 w 8636594"/>
              <a:gd name="connsiteY46" fmla="*/ 5419830 h 6394316"/>
              <a:gd name="connsiteX47" fmla="*/ 4649922 w 8636594"/>
              <a:gd name="connsiteY47" fmla="*/ 5390040 h 6394316"/>
              <a:gd name="connsiteX48" fmla="*/ 4680742 w 8636594"/>
              <a:gd name="connsiteY48" fmla="*/ 5360014 h 6394316"/>
              <a:gd name="connsiteX49" fmla="*/ 4711259 w 8636594"/>
              <a:gd name="connsiteY49" fmla="*/ 5329755 h 6394316"/>
              <a:gd name="connsiteX50" fmla="*/ 4741478 w 8636594"/>
              <a:gd name="connsiteY50" fmla="*/ 5299266 h 6394316"/>
              <a:gd name="connsiteX51" fmla="*/ 4771408 w 8636594"/>
              <a:gd name="connsiteY51" fmla="*/ 5268551 h 6394316"/>
              <a:gd name="connsiteX52" fmla="*/ 4801053 w 8636594"/>
              <a:gd name="connsiteY52" fmla="*/ 5237614 h 6394316"/>
              <a:gd name="connsiteX53" fmla="*/ 4830420 w 8636594"/>
              <a:gd name="connsiteY53" fmla="*/ 5206458 h 6394316"/>
              <a:gd name="connsiteX54" fmla="*/ 4859516 w 8636594"/>
              <a:gd name="connsiteY54" fmla="*/ 5175087 h 6394316"/>
              <a:gd name="connsiteX55" fmla="*/ 4888347 w 8636594"/>
              <a:gd name="connsiteY55" fmla="*/ 5143504 h 6394316"/>
              <a:gd name="connsiteX56" fmla="*/ 4916919 w 8636594"/>
              <a:gd name="connsiteY56" fmla="*/ 5111713 h 6394316"/>
              <a:gd name="connsiteX57" fmla="*/ 4945238 w 8636594"/>
              <a:gd name="connsiteY57" fmla="*/ 5079717 h 6394316"/>
              <a:gd name="connsiteX58" fmla="*/ 4973311 w 8636594"/>
              <a:gd name="connsiteY58" fmla="*/ 5047519 h 6394316"/>
              <a:gd name="connsiteX59" fmla="*/ 5001145 w 8636594"/>
              <a:gd name="connsiteY59" fmla="*/ 5015124 h 6394316"/>
              <a:gd name="connsiteX60" fmla="*/ 5028745 w 8636594"/>
              <a:gd name="connsiteY60" fmla="*/ 4982535 h 6394316"/>
              <a:gd name="connsiteX61" fmla="*/ 5056117 w 8636594"/>
              <a:gd name="connsiteY61" fmla="*/ 4949755 h 6394316"/>
              <a:gd name="connsiteX62" fmla="*/ 5083269 w 8636594"/>
              <a:gd name="connsiteY62" fmla="*/ 4916787 h 6394316"/>
              <a:gd name="connsiteX63" fmla="*/ 5110207 w 8636594"/>
              <a:gd name="connsiteY63" fmla="*/ 4883636 h 6394316"/>
              <a:gd name="connsiteX64" fmla="*/ 5136937 w 8636594"/>
              <a:gd name="connsiteY64" fmla="*/ 4850305 h 6394316"/>
              <a:gd name="connsiteX65" fmla="*/ 5163464 w 8636594"/>
              <a:gd name="connsiteY65" fmla="*/ 4816797 h 6394316"/>
              <a:gd name="connsiteX66" fmla="*/ 5215940 w 8636594"/>
              <a:gd name="connsiteY66" fmla="*/ 4749265 h 6394316"/>
              <a:gd name="connsiteX67" fmla="*/ 5267684 w 8636594"/>
              <a:gd name="connsiteY67" fmla="*/ 4681068 h 6394316"/>
              <a:gd name="connsiteX68" fmla="*/ 5318748 w 8636594"/>
              <a:gd name="connsiteY68" fmla="*/ 4612234 h 6394316"/>
              <a:gd name="connsiteX69" fmla="*/ 5369182 w 8636594"/>
              <a:gd name="connsiteY69" fmla="*/ 4542793 h 6394316"/>
              <a:gd name="connsiteX70" fmla="*/ 5419038 w 8636594"/>
              <a:gd name="connsiteY70" fmla="*/ 4472771 h 6394316"/>
              <a:gd name="connsiteX71" fmla="*/ 5468365 w 8636594"/>
              <a:gd name="connsiteY71" fmla="*/ 4402196 h 6394316"/>
              <a:gd name="connsiteX72" fmla="*/ 5517215 w 8636594"/>
              <a:gd name="connsiteY72" fmla="*/ 4331098 h 6394316"/>
              <a:gd name="connsiteX73" fmla="*/ 5565637 w 8636594"/>
              <a:gd name="connsiteY73" fmla="*/ 4259503 h 6394316"/>
              <a:gd name="connsiteX74" fmla="*/ 5613684 w 8636594"/>
              <a:gd name="connsiteY74" fmla="*/ 4187441 h 6394316"/>
              <a:gd name="connsiteX75" fmla="*/ 5685160 w 8636594"/>
              <a:gd name="connsiteY75" fmla="*/ 4078531 h 6394316"/>
              <a:gd name="connsiteX76" fmla="*/ 5756074 w 8636594"/>
              <a:gd name="connsiteY76" fmla="*/ 3968727 h 6394316"/>
              <a:gd name="connsiteX77" fmla="*/ 5873483 w 8636594"/>
              <a:gd name="connsiteY77" fmla="*/ 3783989 h 6394316"/>
              <a:gd name="connsiteX78" fmla="*/ 6203209 w 8636594"/>
              <a:gd name="connsiteY78" fmla="*/ 3258640 h 6394316"/>
              <a:gd name="connsiteX79" fmla="*/ 6299430 w 8636594"/>
              <a:gd name="connsiteY79" fmla="*/ 3107321 h 6394316"/>
              <a:gd name="connsiteX80" fmla="*/ 6372650 w 8636594"/>
              <a:gd name="connsiteY80" fmla="*/ 2993735 h 6394316"/>
              <a:gd name="connsiteX81" fmla="*/ 6453197 w 8636594"/>
              <a:gd name="connsiteY81" fmla="*/ 2869788 h 6394316"/>
              <a:gd name="connsiteX82" fmla="*/ 6564167 w 8636594"/>
              <a:gd name="connsiteY82" fmla="*/ 2696807 h 6394316"/>
              <a:gd name="connsiteX83" fmla="*/ 6976233 w 8636594"/>
              <a:gd name="connsiteY83" fmla="*/ 2045274 h 6394316"/>
              <a:gd name="connsiteX84" fmla="*/ 7086755 w 8636594"/>
              <a:gd name="connsiteY84" fmla="*/ 1872743 h 6394316"/>
              <a:gd name="connsiteX85" fmla="*/ 7170279 w 8636594"/>
              <a:gd name="connsiteY85" fmla="*/ 1744202 h 6394316"/>
              <a:gd name="connsiteX86" fmla="*/ 7226351 w 8636594"/>
              <a:gd name="connsiteY86" fmla="*/ 1659017 h 6394316"/>
              <a:gd name="connsiteX87" fmla="*/ 7282789 w 8636594"/>
              <a:gd name="connsiteY87" fmla="*/ 1574303 h 6394316"/>
              <a:gd name="connsiteX88" fmla="*/ 7339643 w 8636594"/>
              <a:gd name="connsiteY88" fmla="*/ 1490113 h 6394316"/>
              <a:gd name="connsiteX89" fmla="*/ 7396957 w 8636594"/>
              <a:gd name="connsiteY89" fmla="*/ 1406503 h 6394316"/>
              <a:gd name="connsiteX90" fmla="*/ 7454781 w 8636594"/>
              <a:gd name="connsiteY90" fmla="*/ 1323526 h 6394316"/>
              <a:gd name="connsiteX91" fmla="*/ 7513161 w 8636594"/>
              <a:gd name="connsiteY91" fmla="*/ 1241237 h 6394316"/>
              <a:gd name="connsiteX92" fmla="*/ 7572144 w 8636594"/>
              <a:gd name="connsiteY92" fmla="*/ 1159689 h 6394316"/>
              <a:gd name="connsiteX93" fmla="*/ 7601877 w 8636594"/>
              <a:gd name="connsiteY93" fmla="*/ 1119210 h 6394316"/>
              <a:gd name="connsiteX94" fmla="*/ 7631779 w 8636594"/>
              <a:gd name="connsiteY94" fmla="*/ 1078937 h 6394316"/>
              <a:gd name="connsiteX95" fmla="*/ 7661855 w 8636594"/>
              <a:gd name="connsiteY95" fmla="*/ 1038876 h 6394316"/>
              <a:gd name="connsiteX96" fmla="*/ 7692111 w 8636594"/>
              <a:gd name="connsiteY96" fmla="*/ 999035 h 6394316"/>
              <a:gd name="connsiteX97" fmla="*/ 7722554 w 8636594"/>
              <a:gd name="connsiteY97" fmla="*/ 959419 h 6394316"/>
              <a:gd name="connsiteX98" fmla="*/ 7753190 w 8636594"/>
              <a:gd name="connsiteY98" fmla="*/ 920037 h 6394316"/>
              <a:gd name="connsiteX99" fmla="*/ 7784023 w 8636594"/>
              <a:gd name="connsiteY99" fmla="*/ 880894 h 6394316"/>
              <a:gd name="connsiteX100" fmla="*/ 7815061 w 8636594"/>
              <a:gd name="connsiteY100" fmla="*/ 841997 h 6394316"/>
              <a:gd name="connsiteX101" fmla="*/ 7846308 w 8636594"/>
              <a:gd name="connsiteY101" fmla="*/ 803354 h 6394316"/>
              <a:gd name="connsiteX102" fmla="*/ 7877772 w 8636594"/>
              <a:gd name="connsiteY102" fmla="*/ 764970 h 6394316"/>
              <a:gd name="connsiteX103" fmla="*/ 7909458 w 8636594"/>
              <a:gd name="connsiteY103" fmla="*/ 726853 h 6394316"/>
              <a:gd name="connsiteX104" fmla="*/ 7941371 w 8636594"/>
              <a:gd name="connsiteY104" fmla="*/ 689010 h 6394316"/>
              <a:gd name="connsiteX105" fmla="*/ 7973518 w 8636594"/>
              <a:gd name="connsiteY105" fmla="*/ 651447 h 6394316"/>
              <a:gd name="connsiteX106" fmla="*/ 8005905 w 8636594"/>
              <a:gd name="connsiteY106" fmla="*/ 614171 h 6394316"/>
              <a:gd name="connsiteX107" fmla="*/ 8038538 w 8636594"/>
              <a:gd name="connsiteY107" fmla="*/ 577189 h 6394316"/>
              <a:gd name="connsiteX108" fmla="*/ 8071421 w 8636594"/>
              <a:gd name="connsiteY108" fmla="*/ 540507 h 6394316"/>
              <a:gd name="connsiteX109" fmla="*/ 8104563 w 8636594"/>
              <a:gd name="connsiteY109" fmla="*/ 504132 h 6394316"/>
              <a:gd name="connsiteX110" fmla="*/ 8137967 w 8636594"/>
              <a:gd name="connsiteY110" fmla="*/ 468072 h 6394316"/>
              <a:gd name="connsiteX111" fmla="*/ 8171641 w 8636594"/>
              <a:gd name="connsiteY111" fmla="*/ 432332 h 6394316"/>
              <a:gd name="connsiteX112" fmla="*/ 8205590 w 8636594"/>
              <a:gd name="connsiteY112" fmla="*/ 396920 h 6394316"/>
              <a:gd name="connsiteX113" fmla="*/ 8239820 w 8636594"/>
              <a:gd name="connsiteY113" fmla="*/ 361843 h 6394316"/>
              <a:gd name="connsiteX114" fmla="*/ 8274337 w 8636594"/>
              <a:gd name="connsiteY114" fmla="*/ 327107 h 6394316"/>
              <a:gd name="connsiteX115" fmla="*/ 8309147 w 8636594"/>
              <a:gd name="connsiteY115" fmla="*/ 292718 h 6394316"/>
              <a:gd name="connsiteX116" fmla="*/ 8344256 w 8636594"/>
              <a:gd name="connsiteY116" fmla="*/ 258685 h 6394316"/>
              <a:gd name="connsiteX117" fmla="*/ 8379669 w 8636594"/>
              <a:gd name="connsiteY117" fmla="*/ 225013 h 6394316"/>
              <a:gd name="connsiteX118" fmla="*/ 8415394 w 8636594"/>
              <a:gd name="connsiteY118" fmla="*/ 191709 h 6394316"/>
              <a:gd name="connsiteX119" fmla="*/ 8451434 w 8636594"/>
              <a:gd name="connsiteY119" fmla="*/ 158780 h 6394316"/>
              <a:gd name="connsiteX120" fmla="*/ 8487798 w 8636594"/>
              <a:gd name="connsiteY120" fmla="*/ 126233 h 6394316"/>
              <a:gd name="connsiteX121" fmla="*/ 8524489 w 8636594"/>
              <a:gd name="connsiteY121" fmla="*/ 94075 h 6394316"/>
              <a:gd name="connsiteX122" fmla="*/ 8561515 w 8636594"/>
              <a:gd name="connsiteY122" fmla="*/ 62312 h 6394316"/>
              <a:gd name="connsiteX123" fmla="*/ 8598881 w 8636594"/>
              <a:gd name="connsiteY123" fmla="*/ 30951 h 6394316"/>
              <a:gd name="connsiteX124" fmla="*/ 8636594 w 8636594"/>
              <a:gd name="connsiteY124" fmla="*/ 0 h 6394316"/>
              <a:gd name="connsiteX0" fmla="*/ 8636594 w 8636594"/>
              <a:gd name="connsiteY0" fmla="*/ 0 h 6377243"/>
              <a:gd name="connsiteX1" fmla="*/ 5293 w 8636594"/>
              <a:gd name="connsiteY1" fmla="*/ 0 h 6377243"/>
              <a:gd name="connsiteX2" fmla="*/ 0 w 8636594"/>
              <a:gd name="connsiteY2" fmla="*/ 5587843 h 6377243"/>
              <a:gd name="connsiteX3" fmla="*/ 1594033 w 8636594"/>
              <a:gd name="connsiteY3" fmla="*/ 5600057 h 6377243"/>
              <a:gd name="connsiteX4" fmla="*/ 1686068 w 8636594"/>
              <a:gd name="connsiteY4" fmla="*/ 5599745 h 6377243"/>
              <a:gd name="connsiteX5" fmla="*/ 3047052 w 8636594"/>
              <a:gd name="connsiteY5" fmla="*/ 6377243 h 6377243"/>
              <a:gd name="connsiteX6" fmla="*/ 3095759 w 8636594"/>
              <a:gd name="connsiteY6" fmla="*/ 6359791 h 6377243"/>
              <a:gd name="connsiteX7" fmla="*/ 3143903 w 8636594"/>
              <a:gd name="connsiteY7" fmla="*/ 6341961 h 6377243"/>
              <a:gd name="connsiteX8" fmla="*/ 3191491 w 8636594"/>
              <a:gd name="connsiteY8" fmla="*/ 6323757 h 6377243"/>
              <a:gd name="connsiteX9" fmla="*/ 3238528 w 8636594"/>
              <a:gd name="connsiteY9" fmla="*/ 6305184 h 6377243"/>
              <a:gd name="connsiteX10" fmla="*/ 3285021 w 8636594"/>
              <a:gd name="connsiteY10" fmla="*/ 6286245 h 6377243"/>
              <a:gd name="connsiteX11" fmla="*/ 3330977 w 8636594"/>
              <a:gd name="connsiteY11" fmla="*/ 6266942 h 6377243"/>
              <a:gd name="connsiteX12" fmla="*/ 3376401 w 8636594"/>
              <a:gd name="connsiteY12" fmla="*/ 6247281 h 6377243"/>
              <a:gd name="connsiteX13" fmla="*/ 3421300 w 8636594"/>
              <a:gd name="connsiteY13" fmla="*/ 6227263 h 6377243"/>
              <a:gd name="connsiteX14" fmla="*/ 3465680 w 8636594"/>
              <a:gd name="connsiteY14" fmla="*/ 6206893 h 6377243"/>
              <a:gd name="connsiteX15" fmla="*/ 3509548 w 8636594"/>
              <a:gd name="connsiteY15" fmla="*/ 6186174 h 6377243"/>
              <a:gd name="connsiteX16" fmla="*/ 3552910 w 8636594"/>
              <a:gd name="connsiteY16" fmla="*/ 6165110 h 6377243"/>
              <a:gd name="connsiteX17" fmla="*/ 3595773 w 8636594"/>
              <a:gd name="connsiteY17" fmla="*/ 6143704 h 6377243"/>
              <a:gd name="connsiteX18" fmla="*/ 3638142 w 8636594"/>
              <a:gd name="connsiteY18" fmla="*/ 6121960 h 6377243"/>
              <a:gd name="connsiteX19" fmla="*/ 3680024 w 8636594"/>
              <a:gd name="connsiteY19" fmla="*/ 6099881 h 6377243"/>
              <a:gd name="connsiteX20" fmla="*/ 3721426 w 8636594"/>
              <a:gd name="connsiteY20" fmla="*/ 6077471 h 6377243"/>
              <a:gd name="connsiteX21" fmla="*/ 3762353 w 8636594"/>
              <a:gd name="connsiteY21" fmla="*/ 6054733 h 6377243"/>
              <a:gd name="connsiteX22" fmla="*/ 3802812 w 8636594"/>
              <a:gd name="connsiteY22" fmla="*/ 6031671 h 6377243"/>
              <a:gd name="connsiteX23" fmla="*/ 3842810 w 8636594"/>
              <a:gd name="connsiteY23" fmla="*/ 6008288 h 6377243"/>
              <a:gd name="connsiteX24" fmla="*/ 3882352 w 8636594"/>
              <a:gd name="connsiteY24" fmla="*/ 5984588 h 6377243"/>
              <a:gd name="connsiteX25" fmla="*/ 3921445 w 8636594"/>
              <a:gd name="connsiteY25" fmla="*/ 5960574 h 6377243"/>
              <a:gd name="connsiteX26" fmla="*/ 3960096 w 8636594"/>
              <a:gd name="connsiteY26" fmla="*/ 5936250 h 6377243"/>
              <a:gd name="connsiteX27" fmla="*/ 3998311 w 8636594"/>
              <a:gd name="connsiteY27" fmla="*/ 5911619 h 6377243"/>
              <a:gd name="connsiteX28" fmla="*/ 4036095 w 8636594"/>
              <a:gd name="connsiteY28" fmla="*/ 5886685 h 6377243"/>
              <a:gd name="connsiteX29" fmla="*/ 4073456 w 8636594"/>
              <a:gd name="connsiteY29" fmla="*/ 5861452 h 6377243"/>
              <a:gd name="connsiteX30" fmla="*/ 4110400 w 8636594"/>
              <a:gd name="connsiteY30" fmla="*/ 5835922 h 6377243"/>
              <a:gd name="connsiteX31" fmla="*/ 4146933 w 8636594"/>
              <a:gd name="connsiteY31" fmla="*/ 5810100 h 6377243"/>
              <a:gd name="connsiteX32" fmla="*/ 4183061 w 8636594"/>
              <a:gd name="connsiteY32" fmla="*/ 5783988 h 6377243"/>
              <a:gd name="connsiteX33" fmla="*/ 4218791 w 8636594"/>
              <a:gd name="connsiteY33" fmla="*/ 5757591 h 6377243"/>
              <a:gd name="connsiteX34" fmla="*/ 4254129 w 8636594"/>
              <a:gd name="connsiteY34" fmla="*/ 5730912 h 6377243"/>
              <a:gd name="connsiteX35" fmla="*/ 4289081 w 8636594"/>
              <a:gd name="connsiteY35" fmla="*/ 5703955 h 6377243"/>
              <a:gd name="connsiteX36" fmla="*/ 4323654 w 8636594"/>
              <a:gd name="connsiteY36" fmla="*/ 5676722 h 6377243"/>
              <a:gd name="connsiteX37" fmla="*/ 4357854 w 8636594"/>
              <a:gd name="connsiteY37" fmla="*/ 5649218 h 6377243"/>
              <a:gd name="connsiteX38" fmla="*/ 4391688 w 8636594"/>
              <a:gd name="connsiteY38" fmla="*/ 5621446 h 6377243"/>
              <a:gd name="connsiteX39" fmla="*/ 4425162 w 8636594"/>
              <a:gd name="connsiteY39" fmla="*/ 5593409 h 6377243"/>
              <a:gd name="connsiteX40" fmla="*/ 4458281 w 8636594"/>
              <a:gd name="connsiteY40" fmla="*/ 5565111 h 6377243"/>
              <a:gd name="connsiteX41" fmla="*/ 4491053 w 8636594"/>
              <a:gd name="connsiteY41" fmla="*/ 5536556 h 6377243"/>
              <a:gd name="connsiteX42" fmla="*/ 4523484 w 8636594"/>
              <a:gd name="connsiteY42" fmla="*/ 5507747 h 6377243"/>
              <a:gd name="connsiteX43" fmla="*/ 4555580 w 8636594"/>
              <a:gd name="connsiteY43" fmla="*/ 5478687 h 6377243"/>
              <a:gd name="connsiteX44" fmla="*/ 4587347 w 8636594"/>
              <a:gd name="connsiteY44" fmla="*/ 5449380 h 6377243"/>
              <a:gd name="connsiteX45" fmla="*/ 4618793 w 8636594"/>
              <a:gd name="connsiteY45" fmla="*/ 5419830 h 6377243"/>
              <a:gd name="connsiteX46" fmla="*/ 4649922 w 8636594"/>
              <a:gd name="connsiteY46" fmla="*/ 5390040 h 6377243"/>
              <a:gd name="connsiteX47" fmla="*/ 4680742 w 8636594"/>
              <a:gd name="connsiteY47" fmla="*/ 5360014 h 6377243"/>
              <a:gd name="connsiteX48" fmla="*/ 4711259 w 8636594"/>
              <a:gd name="connsiteY48" fmla="*/ 5329755 h 6377243"/>
              <a:gd name="connsiteX49" fmla="*/ 4741478 w 8636594"/>
              <a:gd name="connsiteY49" fmla="*/ 5299266 h 6377243"/>
              <a:gd name="connsiteX50" fmla="*/ 4771408 w 8636594"/>
              <a:gd name="connsiteY50" fmla="*/ 5268551 h 6377243"/>
              <a:gd name="connsiteX51" fmla="*/ 4801053 w 8636594"/>
              <a:gd name="connsiteY51" fmla="*/ 5237614 h 6377243"/>
              <a:gd name="connsiteX52" fmla="*/ 4830420 w 8636594"/>
              <a:gd name="connsiteY52" fmla="*/ 5206458 h 6377243"/>
              <a:gd name="connsiteX53" fmla="*/ 4859516 w 8636594"/>
              <a:gd name="connsiteY53" fmla="*/ 5175087 h 6377243"/>
              <a:gd name="connsiteX54" fmla="*/ 4888347 w 8636594"/>
              <a:gd name="connsiteY54" fmla="*/ 5143504 h 6377243"/>
              <a:gd name="connsiteX55" fmla="*/ 4916919 w 8636594"/>
              <a:gd name="connsiteY55" fmla="*/ 5111713 h 6377243"/>
              <a:gd name="connsiteX56" fmla="*/ 4945238 w 8636594"/>
              <a:gd name="connsiteY56" fmla="*/ 5079717 h 6377243"/>
              <a:gd name="connsiteX57" fmla="*/ 4973311 w 8636594"/>
              <a:gd name="connsiteY57" fmla="*/ 5047519 h 6377243"/>
              <a:gd name="connsiteX58" fmla="*/ 5001145 w 8636594"/>
              <a:gd name="connsiteY58" fmla="*/ 5015124 h 6377243"/>
              <a:gd name="connsiteX59" fmla="*/ 5028745 w 8636594"/>
              <a:gd name="connsiteY59" fmla="*/ 4982535 h 6377243"/>
              <a:gd name="connsiteX60" fmla="*/ 5056117 w 8636594"/>
              <a:gd name="connsiteY60" fmla="*/ 4949755 h 6377243"/>
              <a:gd name="connsiteX61" fmla="*/ 5083269 w 8636594"/>
              <a:gd name="connsiteY61" fmla="*/ 4916787 h 6377243"/>
              <a:gd name="connsiteX62" fmla="*/ 5110207 w 8636594"/>
              <a:gd name="connsiteY62" fmla="*/ 4883636 h 6377243"/>
              <a:gd name="connsiteX63" fmla="*/ 5136937 w 8636594"/>
              <a:gd name="connsiteY63" fmla="*/ 4850305 h 6377243"/>
              <a:gd name="connsiteX64" fmla="*/ 5163464 w 8636594"/>
              <a:gd name="connsiteY64" fmla="*/ 4816797 h 6377243"/>
              <a:gd name="connsiteX65" fmla="*/ 5215940 w 8636594"/>
              <a:gd name="connsiteY65" fmla="*/ 4749265 h 6377243"/>
              <a:gd name="connsiteX66" fmla="*/ 5267684 w 8636594"/>
              <a:gd name="connsiteY66" fmla="*/ 4681068 h 6377243"/>
              <a:gd name="connsiteX67" fmla="*/ 5318748 w 8636594"/>
              <a:gd name="connsiteY67" fmla="*/ 4612234 h 6377243"/>
              <a:gd name="connsiteX68" fmla="*/ 5369182 w 8636594"/>
              <a:gd name="connsiteY68" fmla="*/ 4542793 h 6377243"/>
              <a:gd name="connsiteX69" fmla="*/ 5419038 w 8636594"/>
              <a:gd name="connsiteY69" fmla="*/ 4472771 h 6377243"/>
              <a:gd name="connsiteX70" fmla="*/ 5468365 w 8636594"/>
              <a:gd name="connsiteY70" fmla="*/ 4402196 h 6377243"/>
              <a:gd name="connsiteX71" fmla="*/ 5517215 w 8636594"/>
              <a:gd name="connsiteY71" fmla="*/ 4331098 h 6377243"/>
              <a:gd name="connsiteX72" fmla="*/ 5565637 w 8636594"/>
              <a:gd name="connsiteY72" fmla="*/ 4259503 h 6377243"/>
              <a:gd name="connsiteX73" fmla="*/ 5613684 w 8636594"/>
              <a:gd name="connsiteY73" fmla="*/ 4187441 h 6377243"/>
              <a:gd name="connsiteX74" fmla="*/ 5685160 w 8636594"/>
              <a:gd name="connsiteY74" fmla="*/ 4078531 h 6377243"/>
              <a:gd name="connsiteX75" fmla="*/ 5756074 w 8636594"/>
              <a:gd name="connsiteY75" fmla="*/ 3968727 h 6377243"/>
              <a:gd name="connsiteX76" fmla="*/ 5873483 w 8636594"/>
              <a:gd name="connsiteY76" fmla="*/ 3783989 h 6377243"/>
              <a:gd name="connsiteX77" fmla="*/ 6203209 w 8636594"/>
              <a:gd name="connsiteY77" fmla="*/ 3258640 h 6377243"/>
              <a:gd name="connsiteX78" fmla="*/ 6299430 w 8636594"/>
              <a:gd name="connsiteY78" fmla="*/ 3107321 h 6377243"/>
              <a:gd name="connsiteX79" fmla="*/ 6372650 w 8636594"/>
              <a:gd name="connsiteY79" fmla="*/ 2993735 h 6377243"/>
              <a:gd name="connsiteX80" fmla="*/ 6453197 w 8636594"/>
              <a:gd name="connsiteY80" fmla="*/ 2869788 h 6377243"/>
              <a:gd name="connsiteX81" fmla="*/ 6564167 w 8636594"/>
              <a:gd name="connsiteY81" fmla="*/ 2696807 h 6377243"/>
              <a:gd name="connsiteX82" fmla="*/ 6976233 w 8636594"/>
              <a:gd name="connsiteY82" fmla="*/ 2045274 h 6377243"/>
              <a:gd name="connsiteX83" fmla="*/ 7086755 w 8636594"/>
              <a:gd name="connsiteY83" fmla="*/ 1872743 h 6377243"/>
              <a:gd name="connsiteX84" fmla="*/ 7170279 w 8636594"/>
              <a:gd name="connsiteY84" fmla="*/ 1744202 h 6377243"/>
              <a:gd name="connsiteX85" fmla="*/ 7226351 w 8636594"/>
              <a:gd name="connsiteY85" fmla="*/ 1659017 h 6377243"/>
              <a:gd name="connsiteX86" fmla="*/ 7282789 w 8636594"/>
              <a:gd name="connsiteY86" fmla="*/ 1574303 h 6377243"/>
              <a:gd name="connsiteX87" fmla="*/ 7339643 w 8636594"/>
              <a:gd name="connsiteY87" fmla="*/ 1490113 h 6377243"/>
              <a:gd name="connsiteX88" fmla="*/ 7396957 w 8636594"/>
              <a:gd name="connsiteY88" fmla="*/ 1406503 h 6377243"/>
              <a:gd name="connsiteX89" fmla="*/ 7454781 w 8636594"/>
              <a:gd name="connsiteY89" fmla="*/ 1323526 h 6377243"/>
              <a:gd name="connsiteX90" fmla="*/ 7513161 w 8636594"/>
              <a:gd name="connsiteY90" fmla="*/ 1241237 h 6377243"/>
              <a:gd name="connsiteX91" fmla="*/ 7572144 w 8636594"/>
              <a:gd name="connsiteY91" fmla="*/ 1159689 h 6377243"/>
              <a:gd name="connsiteX92" fmla="*/ 7601877 w 8636594"/>
              <a:gd name="connsiteY92" fmla="*/ 1119210 h 6377243"/>
              <a:gd name="connsiteX93" fmla="*/ 7631779 w 8636594"/>
              <a:gd name="connsiteY93" fmla="*/ 1078937 h 6377243"/>
              <a:gd name="connsiteX94" fmla="*/ 7661855 w 8636594"/>
              <a:gd name="connsiteY94" fmla="*/ 1038876 h 6377243"/>
              <a:gd name="connsiteX95" fmla="*/ 7692111 w 8636594"/>
              <a:gd name="connsiteY95" fmla="*/ 999035 h 6377243"/>
              <a:gd name="connsiteX96" fmla="*/ 7722554 w 8636594"/>
              <a:gd name="connsiteY96" fmla="*/ 959419 h 6377243"/>
              <a:gd name="connsiteX97" fmla="*/ 7753190 w 8636594"/>
              <a:gd name="connsiteY97" fmla="*/ 920037 h 6377243"/>
              <a:gd name="connsiteX98" fmla="*/ 7784023 w 8636594"/>
              <a:gd name="connsiteY98" fmla="*/ 880894 h 6377243"/>
              <a:gd name="connsiteX99" fmla="*/ 7815061 w 8636594"/>
              <a:gd name="connsiteY99" fmla="*/ 841997 h 6377243"/>
              <a:gd name="connsiteX100" fmla="*/ 7846308 w 8636594"/>
              <a:gd name="connsiteY100" fmla="*/ 803354 h 6377243"/>
              <a:gd name="connsiteX101" fmla="*/ 7877772 w 8636594"/>
              <a:gd name="connsiteY101" fmla="*/ 764970 h 6377243"/>
              <a:gd name="connsiteX102" fmla="*/ 7909458 w 8636594"/>
              <a:gd name="connsiteY102" fmla="*/ 726853 h 6377243"/>
              <a:gd name="connsiteX103" fmla="*/ 7941371 w 8636594"/>
              <a:gd name="connsiteY103" fmla="*/ 689010 h 6377243"/>
              <a:gd name="connsiteX104" fmla="*/ 7973518 w 8636594"/>
              <a:gd name="connsiteY104" fmla="*/ 651447 h 6377243"/>
              <a:gd name="connsiteX105" fmla="*/ 8005905 w 8636594"/>
              <a:gd name="connsiteY105" fmla="*/ 614171 h 6377243"/>
              <a:gd name="connsiteX106" fmla="*/ 8038538 w 8636594"/>
              <a:gd name="connsiteY106" fmla="*/ 577189 h 6377243"/>
              <a:gd name="connsiteX107" fmla="*/ 8071421 w 8636594"/>
              <a:gd name="connsiteY107" fmla="*/ 540507 h 6377243"/>
              <a:gd name="connsiteX108" fmla="*/ 8104563 w 8636594"/>
              <a:gd name="connsiteY108" fmla="*/ 504132 h 6377243"/>
              <a:gd name="connsiteX109" fmla="*/ 8137967 w 8636594"/>
              <a:gd name="connsiteY109" fmla="*/ 468072 h 6377243"/>
              <a:gd name="connsiteX110" fmla="*/ 8171641 w 8636594"/>
              <a:gd name="connsiteY110" fmla="*/ 432332 h 6377243"/>
              <a:gd name="connsiteX111" fmla="*/ 8205590 w 8636594"/>
              <a:gd name="connsiteY111" fmla="*/ 396920 h 6377243"/>
              <a:gd name="connsiteX112" fmla="*/ 8239820 w 8636594"/>
              <a:gd name="connsiteY112" fmla="*/ 361843 h 6377243"/>
              <a:gd name="connsiteX113" fmla="*/ 8274337 w 8636594"/>
              <a:gd name="connsiteY113" fmla="*/ 327107 h 6377243"/>
              <a:gd name="connsiteX114" fmla="*/ 8309147 w 8636594"/>
              <a:gd name="connsiteY114" fmla="*/ 292718 h 6377243"/>
              <a:gd name="connsiteX115" fmla="*/ 8344256 w 8636594"/>
              <a:gd name="connsiteY115" fmla="*/ 258685 h 6377243"/>
              <a:gd name="connsiteX116" fmla="*/ 8379669 w 8636594"/>
              <a:gd name="connsiteY116" fmla="*/ 225013 h 6377243"/>
              <a:gd name="connsiteX117" fmla="*/ 8415394 w 8636594"/>
              <a:gd name="connsiteY117" fmla="*/ 191709 h 6377243"/>
              <a:gd name="connsiteX118" fmla="*/ 8451434 w 8636594"/>
              <a:gd name="connsiteY118" fmla="*/ 158780 h 6377243"/>
              <a:gd name="connsiteX119" fmla="*/ 8487798 w 8636594"/>
              <a:gd name="connsiteY119" fmla="*/ 126233 h 6377243"/>
              <a:gd name="connsiteX120" fmla="*/ 8524489 w 8636594"/>
              <a:gd name="connsiteY120" fmla="*/ 94075 h 6377243"/>
              <a:gd name="connsiteX121" fmla="*/ 8561515 w 8636594"/>
              <a:gd name="connsiteY121" fmla="*/ 62312 h 6377243"/>
              <a:gd name="connsiteX122" fmla="*/ 8598881 w 8636594"/>
              <a:gd name="connsiteY122" fmla="*/ 30951 h 6377243"/>
              <a:gd name="connsiteX123" fmla="*/ 8636594 w 8636594"/>
              <a:gd name="connsiteY123" fmla="*/ 0 h 6377243"/>
              <a:gd name="connsiteX0" fmla="*/ 8636594 w 8636594"/>
              <a:gd name="connsiteY0" fmla="*/ 0 h 6359791"/>
              <a:gd name="connsiteX1" fmla="*/ 5293 w 8636594"/>
              <a:gd name="connsiteY1" fmla="*/ 0 h 6359791"/>
              <a:gd name="connsiteX2" fmla="*/ 0 w 8636594"/>
              <a:gd name="connsiteY2" fmla="*/ 5587843 h 6359791"/>
              <a:gd name="connsiteX3" fmla="*/ 1594033 w 8636594"/>
              <a:gd name="connsiteY3" fmla="*/ 5600057 h 6359791"/>
              <a:gd name="connsiteX4" fmla="*/ 1686068 w 8636594"/>
              <a:gd name="connsiteY4" fmla="*/ 5599745 h 6359791"/>
              <a:gd name="connsiteX5" fmla="*/ 3095759 w 8636594"/>
              <a:gd name="connsiteY5" fmla="*/ 6359791 h 6359791"/>
              <a:gd name="connsiteX6" fmla="*/ 3143903 w 8636594"/>
              <a:gd name="connsiteY6" fmla="*/ 6341961 h 6359791"/>
              <a:gd name="connsiteX7" fmla="*/ 3191491 w 8636594"/>
              <a:gd name="connsiteY7" fmla="*/ 6323757 h 6359791"/>
              <a:gd name="connsiteX8" fmla="*/ 3238528 w 8636594"/>
              <a:gd name="connsiteY8" fmla="*/ 6305184 h 6359791"/>
              <a:gd name="connsiteX9" fmla="*/ 3285021 w 8636594"/>
              <a:gd name="connsiteY9" fmla="*/ 6286245 h 6359791"/>
              <a:gd name="connsiteX10" fmla="*/ 3330977 w 8636594"/>
              <a:gd name="connsiteY10" fmla="*/ 6266942 h 6359791"/>
              <a:gd name="connsiteX11" fmla="*/ 3376401 w 8636594"/>
              <a:gd name="connsiteY11" fmla="*/ 6247281 h 6359791"/>
              <a:gd name="connsiteX12" fmla="*/ 3421300 w 8636594"/>
              <a:gd name="connsiteY12" fmla="*/ 6227263 h 6359791"/>
              <a:gd name="connsiteX13" fmla="*/ 3465680 w 8636594"/>
              <a:gd name="connsiteY13" fmla="*/ 6206893 h 6359791"/>
              <a:gd name="connsiteX14" fmla="*/ 3509548 w 8636594"/>
              <a:gd name="connsiteY14" fmla="*/ 6186174 h 6359791"/>
              <a:gd name="connsiteX15" fmla="*/ 3552910 w 8636594"/>
              <a:gd name="connsiteY15" fmla="*/ 6165110 h 6359791"/>
              <a:gd name="connsiteX16" fmla="*/ 3595773 w 8636594"/>
              <a:gd name="connsiteY16" fmla="*/ 6143704 h 6359791"/>
              <a:gd name="connsiteX17" fmla="*/ 3638142 w 8636594"/>
              <a:gd name="connsiteY17" fmla="*/ 6121960 h 6359791"/>
              <a:gd name="connsiteX18" fmla="*/ 3680024 w 8636594"/>
              <a:gd name="connsiteY18" fmla="*/ 6099881 h 6359791"/>
              <a:gd name="connsiteX19" fmla="*/ 3721426 w 8636594"/>
              <a:gd name="connsiteY19" fmla="*/ 6077471 h 6359791"/>
              <a:gd name="connsiteX20" fmla="*/ 3762353 w 8636594"/>
              <a:gd name="connsiteY20" fmla="*/ 6054733 h 6359791"/>
              <a:gd name="connsiteX21" fmla="*/ 3802812 w 8636594"/>
              <a:gd name="connsiteY21" fmla="*/ 6031671 h 6359791"/>
              <a:gd name="connsiteX22" fmla="*/ 3842810 w 8636594"/>
              <a:gd name="connsiteY22" fmla="*/ 6008288 h 6359791"/>
              <a:gd name="connsiteX23" fmla="*/ 3882352 w 8636594"/>
              <a:gd name="connsiteY23" fmla="*/ 5984588 h 6359791"/>
              <a:gd name="connsiteX24" fmla="*/ 3921445 w 8636594"/>
              <a:gd name="connsiteY24" fmla="*/ 5960574 h 6359791"/>
              <a:gd name="connsiteX25" fmla="*/ 3960096 w 8636594"/>
              <a:gd name="connsiteY25" fmla="*/ 5936250 h 6359791"/>
              <a:gd name="connsiteX26" fmla="*/ 3998311 w 8636594"/>
              <a:gd name="connsiteY26" fmla="*/ 5911619 h 6359791"/>
              <a:gd name="connsiteX27" fmla="*/ 4036095 w 8636594"/>
              <a:gd name="connsiteY27" fmla="*/ 5886685 h 6359791"/>
              <a:gd name="connsiteX28" fmla="*/ 4073456 w 8636594"/>
              <a:gd name="connsiteY28" fmla="*/ 5861452 h 6359791"/>
              <a:gd name="connsiteX29" fmla="*/ 4110400 w 8636594"/>
              <a:gd name="connsiteY29" fmla="*/ 5835922 h 6359791"/>
              <a:gd name="connsiteX30" fmla="*/ 4146933 w 8636594"/>
              <a:gd name="connsiteY30" fmla="*/ 5810100 h 6359791"/>
              <a:gd name="connsiteX31" fmla="*/ 4183061 w 8636594"/>
              <a:gd name="connsiteY31" fmla="*/ 5783988 h 6359791"/>
              <a:gd name="connsiteX32" fmla="*/ 4218791 w 8636594"/>
              <a:gd name="connsiteY32" fmla="*/ 5757591 h 6359791"/>
              <a:gd name="connsiteX33" fmla="*/ 4254129 w 8636594"/>
              <a:gd name="connsiteY33" fmla="*/ 5730912 h 6359791"/>
              <a:gd name="connsiteX34" fmla="*/ 4289081 w 8636594"/>
              <a:gd name="connsiteY34" fmla="*/ 5703955 h 6359791"/>
              <a:gd name="connsiteX35" fmla="*/ 4323654 w 8636594"/>
              <a:gd name="connsiteY35" fmla="*/ 5676722 h 6359791"/>
              <a:gd name="connsiteX36" fmla="*/ 4357854 w 8636594"/>
              <a:gd name="connsiteY36" fmla="*/ 5649218 h 6359791"/>
              <a:gd name="connsiteX37" fmla="*/ 4391688 w 8636594"/>
              <a:gd name="connsiteY37" fmla="*/ 5621446 h 6359791"/>
              <a:gd name="connsiteX38" fmla="*/ 4425162 w 8636594"/>
              <a:gd name="connsiteY38" fmla="*/ 5593409 h 6359791"/>
              <a:gd name="connsiteX39" fmla="*/ 4458281 w 8636594"/>
              <a:gd name="connsiteY39" fmla="*/ 5565111 h 6359791"/>
              <a:gd name="connsiteX40" fmla="*/ 4491053 w 8636594"/>
              <a:gd name="connsiteY40" fmla="*/ 5536556 h 6359791"/>
              <a:gd name="connsiteX41" fmla="*/ 4523484 w 8636594"/>
              <a:gd name="connsiteY41" fmla="*/ 5507747 h 6359791"/>
              <a:gd name="connsiteX42" fmla="*/ 4555580 w 8636594"/>
              <a:gd name="connsiteY42" fmla="*/ 5478687 h 6359791"/>
              <a:gd name="connsiteX43" fmla="*/ 4587347 w 8636594"/>
              <a:gd name="connsiteY43" fmla="*/ 5449380 h 6359791"/>
              <a:gd name="connsiteX44" fmla="*/ 4618793 w 8636594"/>
              <a:gd name="connsiteY44" fmla="*/ 5419830 h 6359791"/>
              <a:gd name="connsiteX45" fmla="*/ 4649922 w 8636594"/>
              <a:gd name="connsiteY45" fmla="*/ 5390040 h 6359791"/>
              <a:gd name="connsiteX46" fmla="*/ 4680742 w 8636594"/>
              <a:gd name="connsiteY46" fmla="*/ 5360014 h 6359791"/>
              <a:gd name="connsiteX47" fmla="*/ 4711259 w 8636594"/>
              <a:gd name="connsiteY47" fmla="*/ 5329755 h 6359791"/>
              <a:gd name="connsiteX48" fmla="*/ 4741478 w 8636594"/>
              <a:gd name="connsiteY48" fmla="*/ 5299266 h 6359791"/>
              <a:gd name="connsiteX49" fmla="*/ 4771408 w 8636594"/>
              <a:gd name="connsiteY49" fmla="*/ 5268551 h 6359791"/>
              <a:gd name="connsiteX50" fmla="*/ 4801053 w 8636594"/>
              <a:gd name="connsiteY50" fmla="*/ 5237614 h 6359791"/>
              <a:gd name="connsiteX51" fmla="*/ 4830420 w 8636594"/>
              <a:gd name="connsiteY51" fmla="*/ 5206458 h 6359791"/>
              <a:gd name="connsiteX52" fmla="*/ 4859516 w 8636594"/>
              <a:gd name="connsiteY52" fmla="*/ 5175087 h 6359791"/>
              <a:gd name="connsiteX53" fmla="*/ 4888347 w 8636594"/>
              <a:gd name="connsiteY53" fmla="*/ 5143504 h 6359791"/>
              <a:gd name="connsiteX54" fmla="*/ 4916919 w 8636594"/>
              <a:gd name="connsiteY54" fmla="*/ 5111713 h 6359791"/>
              <a:gd name="connsiteX55" fmla="*/ 4945238 w 8636594"/>
              <a:gd name="connsiteY55" fmla="*/ 5079717 h 6359791"/>
              <a:gd name="connsiteX56" fmla="*/ 4973311 w 8636594"/>
              <a:gd name="connsiteY56" fmla="*/ 5047519 h 6359791"/>
              <a:gd name="connsiteX57" fmla="*/ 5001145 w 8636594"/>
              <a:gd name="connsiteY57" fmla="*/ 5015124 h 6359791"/>
              <a:gd name="connsiteX58" fmla="*/ 5028745 w 8636594"/>
              <a:gd name="connsiteY58" fmla="*/ 4982535 h 6359791"/>
              <a:gd name="connsiteX59" fmla="*/ 5056117 w 8636594"/>
              <a:gd name="connsiteY59" fmla="*/ 4949755 h 6359791"/>
              <a:gd name="connsiteX60" fmla="*/ 5083269 w 8636594"/>
              <a:gd name="connsiteY60" fmla="*/ 4916787 h 6359791"/>
              <a:gd name="connsiteX61" fmla="*/ 5110207 w 8636594"/>
              <a:gd name="connsiteY61" fmla="*/ 4883636 h 6359791"/>
              <a:gd name="connsiteX62" fmla="*/ 5136937 w 8636594"/>
              <a:gd name="connsiteY62" fmla="*/ 4850305 h 6359791"/>
              <a:gd name="connsiteX63" fmla="*/ 5163464 w 8636594"/>
              <a:gd name="connsiteY63" fmla="*/ 4816797 h 6359791"/>
              <a:gd name="connsiteX64" fmla="*/ 5215940 w 8636594"/>
              <a:gd name="connsiteY64" fmla="*/ 4749265 h 6359791"/>
              <a:gd name="connsiteX65" fmla="*/ 5267684 w 8636594"/>
              <a:gd name="connsiteY65" fmla="*/ 4681068 h 6359791"/>
              <a:gd name="connsiteX66" fmla="*/ 5318748 w 8636594"/>
              <a:gd name="connsiteY66" fmla="*/ 4612234 h 6359791"/>
              <a:gd name="connsiteX67" fmla="*/ 5369182 w 8636594"/>
              <a:gd name="connsiteY67" fmla="*/ 4542793 h 6359791"/>
              <a:gd name="connsiteX68" fmla="*/ 5419038 w 8636594"/>
              <a:gd name="connsiteY68" fmla="*/ 4472771 h 6359791"/>
              <a:gd name="connsiteX69" fmla="*/ 5468365 w 8636594"/>
              <a:gd name="connsiteY69" fmla="*/ 4402196 h 6359791"/>
              <a:gd name="connsiteX70" fmla="*/ 5517215 w 8636594"/>
              <a:gd name="connsiteY70" fmla="*/ 4331098 h 6359791"/>
              <a:gd name="connsiteX71" fmla="*/ 5565637 w 8636594"/>
              <a:gd name="connsiteY71" fmla="*/ 4259503 h 6359791"/>
              <a:gd name="connsiteX72" fmla="*/ 5613684 w 8636594"/>
              <a:gd name="connsiteY72" fmla="*/ 4187441 h 6359791"/>
              <a:gd name="connsiteX73" fmla="*/ 5685160 w 8636594"/>
              <a:gd name="connsiteY73" fmla="*/ 4078531 h 6359791"/>
              <a:gd name="connsiteX74" fmla="*/ 5756074 w 8636594"/>
              <a:gd name="connsiteY74" fmla="*/ 3968727 h 6359791"/>
              <a:gd name="connsiteX75" fmla="*/ 5873483 w 8636594"/>
              <a:gd name="connsiteY75" fmla="*/ 3783989 h 6359791"/>
              <a:gd name="connsiteX76" fmla="*/ 6203209 w 8636594"/>
              <a:gd name="connsiteY76" fmla="*/ 3258640 h 6359791"/>
              <a:gd name="connsiteX77" fmla="*/ 6299430 w 8636594"/>
              <a:gd name="connsiteY77" fmla="*/ 3107321 h 6359791"/>
              <a:gd name="connsiteX78" fmla="*/ 6372650 w 8636594"/>
              <a:gd name="connsiteY78" fmla="*/ 2993735 h 6359791"/>
              <a:gd name="connsiteX79" fmla="*/ 6453197 w 8636594"/>
              <a:gd name="connsiteY79" fmla="*/ 2869788 h 6359791"/>
              <a:gd name="connsiteX80" fmla="*/ 6564167 w 8636594"/>
              <a:gd name="connsiteY80" fmla="*/ 2696807 h 6359791"/>
              <a:gd name="connsiteX81" fmla="*/ 6976233 w 8636594"/>
              <a:gd name="connsiteY81" fmla="*/ 2045274 h 6359791"/>
              <a:gd name="connsiteX82" fmla="*/ 7086755 w 8636594"/>
              <a:gd name="connsiteY82" fmla="*/ 1872743 h 6359791"/>
              <a:gd name="connsiteX83" fmla="*/ 7170279 w 8636594"/>
              <a:gd name="connsiteY83" fmla="*/ 1744202 h 6359791"/>
              <a:gd name="connsiteX84" fmla="*/ 7226351 w 8636594"/>
              <a:gd name="connsiteY84" fmla="*/ 1659017 h 6359791"/>
              <a:gd name="connsiteX85" fmla="*/ 7282789 w 8636594"/>
              <a:gd name="connsiteY85" fmla="*/ 1574303 h 6359791"/>
              <a:gd name="connsiteX86" fmla="*/ 7339643 w 8636594"/>
              <a:gd name="connsiteY86" fmla="*/ 1490113 h 6359791"/>
              <a:gd name="connsiteX87" fmla="*/ 7396957 w 8636594"/>
              <a:gd name="connsiteY87" fmla="*/ 1406503 h 6359791"/>
              <a:gd name="connsiteX88" fmla="*/ 7454781 w 8636594"/>
              <a:gd name="connsiteY88" fmla="*/ 1323526 h 6359791"/>
              <a:gd name="connsiteX89" fmla="*/ 7513161 w 8636594"/>
              <a:gd name="connsiteY89" fmla="*/ 1241237 h 6359791"/>
              <a:gd name="connsiteX90" fmla="*/ 7572144 w 8636594"/>
              <a:gd name="connsiteY90" fmla="*/ 1159689 h 6359791"/>
              <a:gd name="connsiteX91" fmla="*/ 7601877 w 8636594"/>
              <a:gd name="connsiteY91" fmla="*/ 1119210 h 6359791"/>
              <a:gd name="connsiteX92" fmla="*/ 7631779 w 8636594"/>
              <a:gd name="connsiteY92" fmla="*/ 1078937 h 6359791"/>
              <a:gd name="connsiteX93" fmla="*/ 7661855 w 8636594"/>
              <a:gd name="connsiteY93" fmla="*/ 1038876 h 6359791"/>
              <a:gd name="connsiteX94" fmla="*/ 7692111 w 8636594"/>
              <a:gd name="connsiteY94" fmla="*/ 999035 h 6359791"/>
              <a:gd name="connsiteX95" fmla="*/ 7722554 w 8636594"/>
              <a:gd name="connsiteY95" fmla="*/ 959419 h 6359791"/>
              <a:gd name="connsiteX96" fmla="*/ 7753190 w 8636594"/>
              <a:gd name="connsiteY96" fmla="*/ 920037 h 6359791"/>
              <a:gd name="connsiteX97" fmla="*/ 7784023 w 8636594"/>
              <a:gd name="connsiteY97" fmla="*/ 880894 h 6359791"/>
              <a:gd name="connsiteX98" fmla="*/ 7815061 w 8636594"/>
              <a:gd name="connsiteY98" fmla="*/ 841997 h 6359791"/>
              <a:gd name="connsiteX99" fmla="*/ 7846308 w 8636594"/>
              <a:gd name="connsiteY99" fmla="*/ 803354 h 6359791"/>
              <a:gd name="connsiteX100" fmla="*/ 7877772 w 8636594"/>
              <a:gd name="connsiteY100" fmla="*/ 764970 h 6359791"/>
              <a:gd name="connsiteX101" fmla="*/ 7909458 w 8636594"/>
              <a:gd name="connsiteY101" fmla="*/ 726853 h 6359791"/>
              <a:gd name="connsiteX102" fmla="*/ 7941371 w 8636594"/>
              <a:gd name="connsiteY102" fmla="*/ 689010 h 6359791"/>
              <a:gd name="connsiteX103" fmla="*/ 7973518 w 8636594"/>
              <a:gd name="connsiteY103" fmla="*/ 651447 h 6359791"/>
              <a:gd name="connsiteX104" fmla="*/ 8005905 w 8636594"/>
              <a:gd name="connsiteY104" fmla="*/ 614171 h 6359791"/>
              <a:gd name="connsiteX105" fmla="*/ 8038538 w 8636594"/>
              <a:gd name="connsiteY105" fmla="*/ 577189 h 6359791"/>
              <a:gd name="connsiteX106" fmla="*/ 8071421 w 8636594"/>
              <a:gd name="connsiteY106" fmla="*/ 540507 h 6359791"/>
              <a:gd name="connsiteX107" fmla="*/ 8104563 w 8636594"/>
              <a:gd name="connsiteY107" fmla="*/ 504132 h 6359791"/>
              <a:gd name="connsiteX108" fmla="*/ 8137967 w 8636594"/>
              <a:gd name="connsiteY108" fmla="*/ 468072 h 6359791"/>
              <a:gd name="connsiteX109" fmla="*/ 8171641 w 8636594"/>
              <a:gd name="connsiteY109" fmla="*/ 432332 h 6359791"/>
              <a:gd name="connsiteX110" fmla="*/ 8205590 w 8636594"/>
              <a:gd name="connsiteY110" fmla="*/ 396920 h 6359791"/>
              <a:gd name="connsiteX111" fmla="*/ 8239820 w 8636594"/>
              <a:gd name="connsiteY111" fmla="*/ 361843 h 6359791"/>
              <a:gd name="connsiteX112" fmla="*/ 8274337 w 8636594"/>
              <a:gd name="connsiteY112" fmla="*/ 327107 h 6359791"/>
              <a:gd name="connsiteX113" fmla="*/ 8309147 w 8636594"/>
              <a:gd name="connsiteY113" fmla="*/ 292718 h 6359791"/>
              <a:gd name="connsiteX114" fmla="*/ 8344256 w 8636594"/>
              <a:gd name="connsiteY114" fmla="*/ 258685 h 6359791"/>
              <a:gd name="connsiteX115" fmla="*/ 8379669 w 8636594"/>
              <a:gd name="connsiteY115" fmla="*/ 225013 h 6359791"/>
              <a:gd name="connsiteX116" fmla="*/ 8415394 w 8636594"/>
              <a:gd name="connsiteY116" fmla="*/ 191709 h 6359791"/>
              <a:gd name="connsiteX117" fmla="*/ 8451434 w 8636594"/>
              <a:gd name="connsiteY117" fmla="*/ 158780 h 6359791"/>
              <a:gd name="connsiteX118" fmla="*/ 8487798 w 8636594"/>
              <a:gd name="connsiteY118" fmla="*/ 126233 h 6359791"/>
              <a:gd name="connsiteX119" fmla="*/ 8524489 w 8636594"/>
              <a:gd name="connsiteY119" fmla="*/ 94075 h 6359791"/>
              <a:gd name="connsiteX120" fmla="*/ 8561515 w 8636594"/>
              <a:gd name="connsiteY120" fmla="*/ 62312 h 6359791"/>
              <a:gd name="connsiteX121" fmla="*/ 8598881 w 8636594"/>
              <a:gd name="connsiteY121" fmla="*/ 30951 h 6359791"/>
              <a:gd name="connsiteX122" fmla="*/ 8636594 w 8636594"/>
              <a:gd name="connsiteY122" fmla="*/ 0 h 6359791"/>
              <a:gd name="connsiteX0" fmla="*/ 8636594 w 8636594"/>
              <a:gd name="connsiteY0" fmla="*/ 0 h 6341961"/>
              <a:gd name="connsiteX1" fmla="*/ 5293 w 8636594"/>
              <a:gd name="connsiteY1" fmla="*/ 0 h 6341961"/>
              <a:gd name="connsiteX2" fmla="*/ 0 w 8636594"/>
              <a:gd name="connsiteY2" fmla="*/ 5587843 h 6341961"/>
              <a:gd name="connsiteX3" fmla="*/ 1594033 w 8636594"/>
              <a:gd name="connsiteY3" fmla="*/ 5600057 h 6341961"/>
              <a:gd name="connsiteX4" fmla="*/ 1686068 w 8636594"/>
              <a:gd name="connsiteY4" fmla="*/ 5599745 h 6341961"/>
              <a:gd name="connsiteX5" fmla="*/ 3143903 w 8636594"/>
              <a:gd name="connsiteY5" fmla="*/ 6341961 h 6341961"/>
              <a:gd name="connsiteX6" fmla="*/ 3191491 w 8636594"/>
              <a:gd name="connsiteY6" fmla="*/ 6323757 h 6341961"/>
              <a:gd name="connsiteX7" fmla="*/ 3238528 w 8636594"/>
              <a:gd name="connsiteY7" fmla="*/ 6305184 h 6341961"/>
              <a:gd name="connsiteX8" fmla="*/ 3285021 w 8636594"/>
              <a:gd name="connsiteY8" fmla="*/ 6286245 h 6341961"/>
              <a:gd name="connsiteX9" fmla="*/ 3330977 w 8636594"/>
              <a:gd name="connsiteY9" fmla="*/ 6266942 h 6341961"/>
              <a:gd name="connsiteX10" fmla="*/ 3376401 w 8636594"/>
              <a:gd name="connsiteY10" fmla="*/ 6247281 h 6341961"/>
              <a:gd name="connsiteX11" fmla="*/ 3421300 w 8636594"/>
              <a:gd name="connsiteY11" fmla="*/ 6227263 h 6341961"/>
              <a:gd name="connsiteX12" fmla="*/ 3465680 w 8636594"/>
              <a:gd name="connsiteY12" fmla="*/ 6206893 h 6341961"/>
              <a:gd name="connsiteX13" fmla="*/ 3509548 w 8636594"/>
              <a:gd name="connsiteY13" fmla="*/ 6186174 h 6341961"/>
              <a:gd name="connsiteX14" fmla="*/ 3552910 w 8636594"/>
              <a:gd name="connsiteY14" fmla="*/ 6165110 h 6341961"/>
              <a:gd name="connsiteX15" fmla="*/ 3595773 w 8636594"/>
              <a:gd name="connsiteY15" fmla="*/ 6143704 h 6341961"/>
              <a:gd name="connsiteX16" fmla="*/ 3638142 w 8636594"/>
              <a:gd name="connsiteY16" fmla="*/ 6121960 h 6341961"/>
              <a:gd name="connsiteX17" fmla="*/ 3680024 w 8636594"/>
              <a:gd name="connsiteY17" fmla="*/ 6099881 h 6341961"/>
              <a:gd name="connsiteX18" fmla="*/ 3721426 w 8636594"/>
              <a:gd name="connsiteY18" fmla="*/ 6077471 h 6341961"/>
              <a:gd name="connsiteX19" fmla="*/ 3762353 w 8636594"/>
              <a:gd name="connsiteY19" fmla="*/ 6054733 h 6341961"/>
              <a:gd name="connsiteX20" fmla="*/ 3802812 w 8636594"/>
              <a:gd name="connsiteY20" fmla="*/ 6031671 h 6341961"/>
              <a:gd name="connsiteX21" fmla="*/ 3842810 w 8636594"/>
              <a:gd name="connsiteY21" fmla="*/ 6008288 h 6341961"/>
              <a:gd name="connsiteX22" fmla="*/ 3882352 w 8636594"/>
              <a:gd name="connsiteY22" fmla="*/ 5984588 h 6341961"/>
              <a:gd name="connsiteX23" fmla="*/ 3921445 w 8636594"/>
              <a:gd name="connsiteY23" fmla="*/ 5960574 h 6341961"/>
              <a:gd name="connsiteX24" fmla="*/ 3960096 w 8636594"/>
              <a:gd name="connsiteY24" fmla="*/ 5936250 h 6341961"/>
              <a:gd name="connsiteX25" fmla="*/ 3998311 w 8636594"/>
              <a:gd name="connsiteY25" fmla="*/ 5911619 h 6341961"/>
              <a:gd name="connsiteX26" fmla="*/ 4036095 w 8636594"/>
              <a:gd name="connsiteY26" fmla="*/ 5886685 h 6341961"/>
              <a:gd name="connsiteX27" fmla="*/ 4073456 w 8636594"/>
              <a:gd name="connsiteY27" fmla="*/ 5861452 h 6341961"/>
              <a:gd name="connsiteX28" fmla="*/ 4110400 w 8636594"/>
              <a:gd name="connsiteY28" fmla="*/ 5835922 h 6341961"/>
              <a:gd name="connsiteX29" fmla="*/ 4146933 w 8636594"/>
              <a:gd name="connsiteY29" fmla="*/ 5810100 h 6341961"/>
              <a:gd name="connsiteX30" fmla="*/ 4183061 w 8636594"/>
              <a:gd name="connsiteY30" fmla="*/ 5783988 h 6341961"/>
              <a:gd name="connsiteX31" fmla="*/ 4218791 w 8636594"/>
              <a:gd name="connsiteY31" fmla="*/ 5757591 h 6341961"/>
              <a:gd name="connsiteX32" fmla="*/ 4254129 w 8636594"/>
              <a:gd name="connsiteY32" fmla="*/ 5730912 h 6341961"/>
              <a:gd name="connsiteX33" fmla="*/ 4289081 w 8636594"/>
              <a:gd name="connsiteY33" fmla="*/ 5703955 h 6341961"/>
              <a:gd name="connsiteX34" fmla="*/ 4323654 w 8636594"/>
              <a:gd name="connsiteY34" fmla="*/ 5676722 h 6341961"/>
              <a:gd name="connsiteX35" fmla="*/ 4357854 w 8636594"/>
              <a:gd name="connsiteY35" fmla="*/ 5649218 h 6341961"/>
              <a:gd name="connsiteX36" fmla="*/ 4391688 w 8636594"/>
              <a:gd name="connsiteY36" fmla="*/ 5621446 h 6341961"/>
              <a:gd name="connsiteX37" fmla="*/ 4425162 w 8636594"/>
              <a:gd name="connsiteY37" fmla="*/ 5593409 h 6341961"/>
              <a:gd name="connsiteX38" fmla="*/ 4458281 w 8636594"/>
              <a:gd name="connsiteY38" fmla="*/ 5565111 h 6341961"/>
              <a:gd name="connsiteX39" fmla="*/ 4491053 w 8636594"/>
              <a:gd name="connsiteY39" fmla="*/ 5536556 h 6341961"/>
              <a:gd name="connsiteX40" fmla="*/ 4523484 w 8636594"/>
              <a:gd name="connsiteY40" fmla="*/ 5507747 h 6341961"/>
              <a:gd name="connsiteX41" fmla="*/ 4555580 w 8636594"/>
              <a:gd name="connsiteY41" fmla="*/ 5478687 h 6341961"/>
              <a:gd name="connsiteX42" fmla="*/ 4587347 w 8636594"/>
              <a:gd name="connsiteY42" fmla="*/ 5449380 h 6341961"/>
              <a:gd name="connsiteX43" fmla="*/ 4618793 w 8636594"/>
              <a:gd name="connsiteY43" fmla="*/ 5419830 h 6341961"/>
              <a:gd name="connsiteX44" fmla="*/ 4649922 w 8636594"/>
              <a:gd name="connsiteY44" fmla="*/ 5390040 h 6341961"/>
              <a:gd name="connsiteX45" fmla="*/ 4680742 w 8636594"/>
              <a:gd name="connsiteY45" fmla="*/ 5360014 h 6341961"/>
              <a:gd name="connsiteX46" fmla="*/ 4711259 w 8636594"/>
              <a:gd name="connsiteY46" fmla="*/ 5329755 h 6341961"/>
              <a:gd name="connsiteX47" fmla="*/ 4741478 w 8636594"/>
              <a:gd name="connsiteY47" fmla="*/ 5299266 h 6341961"/>
              <a:gd name="connsiteX48" fmla="*/ 4771408 w 8636594"/>
              <a:gd name="connsiteY48" fmla="*/ 5268551 h 6341961"/>
              <a:gd name="connsiteX49" fmla="*/ 4801053 w 8636594"/>
              <a:gd name="connsiteY49" fmla="*/ 5237614 h 6341961"/>
              <a:gd name="connsiteX50" fmla="*/ 4830420 w 8636594"/>
              <a:gd name="connsiteY50" fmla="*/ 5206458 h 6341961"/>
              <a:gd name="connsiteX51" fmla="*/ 4859516 w 8636594"/>
              <a:gd name="connsiteY51" fmla="*/ 5175087 h 6341961"/>
              <a:gd name="connsiteX52" fmla="*/ 4888347 w 8636594"/>
              <a:gd name="connsiteY52" fmla="*/ 5143504 h 6341961"/>
              <a:gd name="connsiteX53" fmla="*/ 4916919 w 8636594"/>
              <a:gd name="connsiteY53" fmla="*/ 5111713 h 6341961"/>
              <a:gd name="connsiteX54" fmla="*/ 4945238 w 8636594"/>
              <a:gd name="connsiteY54" fmla="*/ 5079717 h 6341961"/>
              <a:gd name="connsiteX55" fmla="*/ 4973311 w 8636594"/>
              <a:gd name="connsiteY55" fmla="*/ 5047519 h 6341961"/>
              <a:gd name="connsiteX56" fmla="*/ 5001145 w 8636594"/>
              <a:gd name="connsiteY56" fmla="*/ 5015124 h 6341961"/>
              <a:gd name="connsiteX57" fmla="*/ 5028745 w 8636594"/>
              <a:gd name="connsiteY57" fmla="*/ 4982535 h 6341961"/>
              <a:gd name="connsiteX58" fmla="*/ 5056117 w 8636594"/>
              <a:gd name="connsiteY58" fmla="*/ 4949755 h 6341961"/>
              <a:gd name="connsiteX59" fmla="*/ 5083269 w 8636594"/>
              <a:gd name="connsiteY59" fmla="*/ 4916787 h 6341961"/>
              <a:gd name="connsiteX60" fmla="*/ 5110207 w 8636594"/>
              <a:gd name="connsiteY60" fmla="*/ 4883636 h 6341961"/>
              <a:gd name="connsiteX61" fmla="*/ 5136937 w 8636594"/>
              <a:gd name="connsiteY61" fmla="*/ 4850305 h 6341961"/>
              <a:gd name="connsiteX62" fmla="*/ 5163464 w 8636594"/>
              <a:gd name="connsiteY62" fmla="*/ 4816797 h 6341961"/>
              <a:gd name="connsiteX63" fmla="*/ 5215940 w 8636594"/>
              <a:gd name="connsiteY63" fmla="*/ 4749265 h 6341961"/>
              <a:gd name="connsiteX64" fmla="*/ 5267684 w 8636594"/>
              <a:gd name="connsiteY64" fmla="*/ 4681068 h 6341961"/>
              <a:gd name="connsiteX65" fmla="*/ 5318748 w 8636594"/>
              <a:gd name="connsiteY65" fmla="*/ 4612234 h 6341961"/>
              <a:gd name="connsiteX66" fmla="*/ 5369182 w 8636594"/>
              <a:gd name="connsiteY66" fmla="*/ 4542793 h 6341961"/>
              <a:gd name="connsiteX67" fmla="*/ 5419038 w 8636594"/>
              <a:gd name="connsiteY67" fmla="*/ 4472771 h 6341961"/>
              <a:gd name="connsiteX68" fmla="*/ 5468365 w 8636594"/>
              <a:gd name="connsiteY68" fmla="*/ 4402196 h 6341961"/>
              <a:gd name="connsiteX69" fmla="*/ 5517215 w 8636594"/>
              <a:gd name="connsiteY69" fmla="*/ 4331098 h 6341961"/>
              <a:gd name="connsiteX70" fmla="*/ 5565637 w 8636594"/>
              <a:gd name="connsiteY70" fmla="*/ 4259503 h 6341961"/>
              <a:gd name="connsiteX71" fmla="*/ 5613684 w 8636594"/>
              <a:gd name="connsiteY71" fmla="*/ 4187441 h 6341961"/>
              <a:gd name="connsiteX72" fmla="*/ 5685160 w 8636594"/>
              <a:gd name="connsiteY72" fmla="*/ 4078531 h 6341961"/>
              <a:gd name="connsiteX73" fmla="*/ 5756074 w 8636594"/>
              <a:gd name="connsiteY73" fmla="*/ 3968727 h 6341961"/>
              <a:gd name="connsiteX74" fmla="*/ 5873483 w 8636594"/>
              <a:gd name="connsiteY74" fmla="*/ 3783989 h 6341961"/>
              <a:gd name="connsiteX75" fmla="*/ 6203209 w 8636594"/>
              <a:gd name="connsiteY75" fmla="*/ 3258640 h 6341961"/>
              <a:gd name="connsiteX76" fmla="*/ 6299430 w 8636594"/>
              <a:gd name="connsiteY76" fmla="*/ 3107321 h 6341961"/>
              <a:gd name="connsiteX77" fmla="*/ 6372650 w 8636594"/>
              <a:gd name="connsiteY77" fmla="*/ 2993735 h 6341961"/>
              <a:gd name="connsiteX78" fmla="*/ 6453197 w 8636594"/>
              <a:gd name="connsiteY78" fmla="*/ 2869788 h 6341961"/>
              <a:gd name="connsiteX79" fmla="*/ 6564167 w 8636594"/>
              <a:gd name="connsiteY79" fmla="*/ 2696807 h 6341961"/>
              <a:gd name="connsiteX80" fmla="*/ 6976233 w 8636594"/>
              <a:gd name="connsiteY80" fmla="*/ 2045274 h 6341961"/>
              <a:gd name="connsiteX81" fmla="*/ 7086755 w 8636594"/>
              <a:gd name="connsiteY81" fmla="*/ 1872743 h 6341961"/>
              <a:gd name="connsiteX82" fmla="*/ 7170279 w 8636594"/>
              <a:gd name="connsiteY82" fmla="*/ 1744202 h 6341961"/>
              <a:gd name="connsiteX83" fmla="*/ 7226351 w 8636594"/>
              <a:gd name="connsiteY83" fmla="*/ 1659017 h 6341961"/>
              <a:gd name="connsiteX84" fmla="*/ 7282789 w 8636594"/>
              <a:gd name="connsiteY84" fmla="*/ 1574303 h 6341961"/>
              <a:gd name="connsiteX85" fmla="*/ 7339643 w 8636594"/>
              <a:gd name="connsiteY85" fmla="*/ 1490113 h 6341961"/>
              <a:gd name="connsiteX86" fmla="*/ 7396957 w 8636594"/>
              <a:gd name="connsiteY86" fmla="*/ 1406503 h 6341961"/>
              <a:gd name="connsiteX87" fmla="*/ 7454781 w 8636594"/>
              <a:gd name="connsiteY87" fmla="*/ 1323526 h 6341961"/>
              <a:gd name="connsiteX88" fmla="*/ 7513161 w 8636594"/>
              <a:gd name="connsiteY88" fmla="*/ 1241237 h 6341961"/>
              <a:gd name="connsiteX89" fmla="*/ 7572144 w 8636594"/>
              <a:gd name="connsiteY89" fmla="*/ 1159689 h 6341961"/>
              <a:gd name="connsiteX90" fmla="*/ 7601877 w 8636594"/>
              <a:gd name="connsiteY90" fmla="*/ 1119210 h 6341961"/>
              <a:gd name="connsiteX91" fmla="*/ 7631779 w 8636594"/>
              <a:gd name="connsiteY91" fmla="*/ 1078937 h 6341961"/>
              <a:gd name="connsiteX92" fmla="*/ 7661855 w 8636594"/>
              <a:gd name="connsiteY92" fmla="*/ 1038876 h 6341961"/>
              <a:gd name="connsiteX93" fmla="*/ 7692111 w 8636594"/>
              <a:gd name="connsiteY93" fmla="*/ 999035 h 6341961"/>
              <a:gd name="connsiteX94" fmla="*/ 7722554 w 8636594"/>
              <a:gd name="connsiteY94" fmla="*/ 959419 h 6341961"/>
              <a:gd name="connsiteX95" fmla="*/ 7753190 w 8636594"/>
              <a:gd name="connsiteY95" fmla="*/ 920037 h 6341961"/>
              <a:gd name="connsiteX96" fmla="*/ 7784023 w 8636594"/>
              <a:gd name="connsiteY96" fmla="*/ 880894 h 6341961"/>
              <a:gd name="connsiteX97" fmla="*/ 7815061 w 8636594"/>
              <a:gd name="connsiteY97" fmla="*/ 841997 h 6341961"/>
              <a:gd name="connsiteX98" fmla="*/ 7846308 w 8636594"/>
              <a:gd name="connsiteY98" fmla="*/ 803354 h 6341961"/>
              <a:gd name="connsiteX99" fmla="*/ 7877772 w 8636594"/>
              <a:gd name="connsiteY99" fmla="*/ 764970 h 6341961"/>
              <a:gd name="connsiteX100" fmla="*/ 7909458 w 8636594"/>
              <a:gd name="connsiteY100" fmla="*/ 726853 h 6341961"/>
              <a:gd name="connsiteX101" fmla="*/ 7941371 w 8636594"/>
              <a:gd name="connsiteY101" fmla="*/ 689010 h 6341961"/>
              <a:gd name="connsiteX102" fmla="*/ 7973518 w 8636594"/>
              <a:gd name="connsiteY102" fmla="*/ 651447 h 6341961"/>
              <a:gd name="connsiteX103" fmla="*/ 8005905 w 8636594"/>
              <a:gd name="connsiteY103" fmla="*/ 614171 h 6341961"/>
              <a:gd name="connsiteX104" fmla="*/ 8038538 w 8636594"/>
              <a:gd name="connsiteY104" fmla="*/ 577189 h 6341961"/>
              <a:gd name="connsiteX105" fmla="*/ 8071421 w 8636594"/>
              <a:gd name="connsiteY105" fmla="*/ 540507 h 6341961"/>
              <a:gd name="connsiteX106" fmla="*/ 8104563 w 8636594"/>
              <a:gd name="connsiteY106" fmla="*/ 504132 h 6341961"/>
              <a:gd name="connsiteX107" fmla="*/ 8137967 w 8636594"/>
              <a:gd name="connsiteY107" fmla="*/ 468072 h 6341961"/>
              <a:gd name="connsiteX108" fmla="*/ 8171641 w 8636594"/>
              <a:gd name="connsiteY108" fmla="*/ 432332 h 6341961"/>
              <a:gd name="connsiteX109" fmla="*/ 8205590 w 8636594"/>
              <a:gd name="connsiteY109" fmla="*/ 396920 h 6341961"/>
              <a:gd name="connsiteX110" fmla="*/ 8239820 w 8636594"/>
              <a:gd name="connsiteY110" fmla="*/ 361843 h 6341961"/>
              <a:gd name="connsiteX111" fmla="*/ 8274337 w 8636594"/>
              <a:gd name="connsiteY111" fmla="*/ 327107 h 6341961"/>
              <a:gd name="connsiteX112" fmla="*/ 8309147 w 8636594"/>
              <a:gd name="connsiteY112" fmla="*/ 292718 h 6341961"/>
              <a:gd name="connsiteX113" fmla="*/ 8344256 w 8636594"/>
              <a:gd name="connsiteY113" fmla="*/ 258685 h 6341961"/>
              <a:gd name="connsiteX114" fmla="*/ 8379669 w 8636594"/>
              <a:gd name="connsiteY114" fmla="*/ 225013 h 6341961"/>
              <a:gd name="connsiteX115" fmla="*/ 8415394 w 8636594"/>
              <a:gd name="connsiteY115" fmla="*/ 191709 h 6341961"/>
              <a:gd name="connsiteX116" fmla="*/ 8451434 w 8636594"/>
              <a:gd name="connsiteY116" fmla="*/ 158780 h 6341961"/>
              <a:gd name="connsiteX117" fmla="*/ 8487798 w 8636594"/>
              <a:gd name="connsiteY117" fmla="*/ 126233 h 6341961"/>
              <a:gd name="connsiteX118" fmla="*/ 8524489 w 8636594"/>
              <a:gd name="connsiteY118" fmla="*/ 94075 h 6341961"/>
              <a:gd name="connsiteX119" fmla="*/ 8561515 w 8636594"/>
              <a:gd name="connsiteY119" fmla="*/ 62312 h 6341961"/>
              <a:gd name="connsiteX120" fmla="*/ 8598881 w 8636594"/>
              <a:gd name="connsiteY120" fmla="*/ 30951 h 6341961"/>
              <a:gd name="connsiteX121" fmla="*/ 8636594 w 8636594"/>
              <a:gd name="connsiteY121" fmla="*/ 0 h 6341961"/>
              <a:gd name="connsiteX0" fmla="*/ 8636594 w 8636594"/>
              <a:gd name="connsiteY0" fmla="*/ 0 h 6323757"/>
              <a:gd name="connsiteX1" fmla="*/ 5293 w 8636594"/>
              <a:gd name="connsiteY1" fmla="*/ 0 h 6323757"/>
              <a:gd name="connsiteX2" fmla="*/ 0 w 8636594"/>
              <a:gd name="connsiteY2" fmla="*/ 5587843 h 6323757"/>
              <a:gd name="connsiteX3" fmla="*/ 1594033 w 8636594"/>
              <a:gd name="connsiteY3" fmla="*/ 5600057 h 6323757"/>
              <a:gd name="connsiteX4" fmla="*/ 1686068 w 8636594"/>
              <a:gd name="connsiteY4" fmla="*/ 5599745 h 6323757"/>
              <a:gd name="connsiteX5" fmla="*/ 3191491 w 8636594"/>
              <a:gd name="connsiteY5" fmla="*/ 6323757 h 6323757"/>
              <a:gd name="connsiteX6" fmla="*/ 3238528 w 8636594"/>
              <a:gd name="connsiteY6" fmla="*/ 6305184 h 6323757"/>
              <a:gd name="connsiteX7" fmla="*/ 3285021 w 8636594"/>
              <a:gd name="connsiteY7" fmla="*/ 6286245 h 6323757"/>
              <a:gd name="connsiteX8" fmla="*/ 3330977 w 8636594"/>
              <a:gd name="connsiteY8" fmla="*/ 6266942 h 6323757"/>
              <a:gd name="connsiteX9" fmla="*/ 3376401 w 8636594"/>
              <a:gd name="connsiteY9" fmla="*/ 6247281 h 6323757"/>
              <a:gd name="connsiteX10" fmla="*/ 3421300 w 8636594"/>
              <a:gd name="connsiteY10" fmla="*/ 6227263 h 6323757"/>
              <a:gd name="connsiteX11" fmla="*/ 3465680 w 8636594"/>
              <a:gd name="connsiteY11" fmla="*/ 6206893 h 6323757"/>
              <a:gd name="connsiteX12" fmla="*/ 3509548 w 8636594"/>
              <a:gd name="connsiteY12" fmla="*/ 6186174 h 6323757"/>
              <a:gd name="connsiteX13" fmla="*/ 3552910 w 8636594"/>
              <a:gd name="connsiteY13" fmla="*/ 6165110 h 6323757"/>
              <a:gd name="connsiteX14" fmla="*/ 3595773 w 8636594"/>
              <a:gd name="connsiteY14" fmla="*/ 6143704 h 6323757"/>
              <a:gd name="connsiteX15" fmla="*/ 3638142 w 8636594"/>
              <a:gd name="connsiteY15" fmla="*/ 6121960 h 6323757"/>
              <a:gd name="connsiteX16" fmla="*/ 3680024 w 8636594"/>
              <a:gd name="connsiteY16" fmla="*/ 6099881 h 6323757"/>
              <a:gd name="connsiteX17" fmla="*/ 3721426 w 8636594"/>
              <a:gd name="connsiteY17" fmla="*/ 6077471 h 6323757"/>
              <a:gd name="connsiteX18" fmla="*/ 3762353 w 8636594"/>
              <a:gd name="connsiteY18" fmla="*/ 6054733 h 6323757"/>
              <a:gd name="connsiteX19" fmla="*/ 3802812 w 8636594"/>
              <a:gd name="connsiteY19" fmla="*/ 6031671 h 6323757"/>
              <a:gd name="connsiteX20" fmla="*/ 3842810 w 8636594"/>
              <a:gd name="connsiteY20" fmla="*/ 6008288 h 6323757"/>
              <a:gd name="connsiteX21" fmla="*/ 3882352 w 8636594"/>
              <a:gd name="connsiteY21" fmla="*/ 5984588 h 6323757"/>
              <a:gd name="connsiteX22" fmla="*/ 3921445 w 8636594"/>
              <a:gd name="connsiteY22" fmla="*/ 5960574 h 6323757"/>
              <a:gd name="connsiteX23" fmla="*/ 3960096 w 8636594"/>
              <a:gd name="connsiteY23" fmla="*/ 5936250 h 6323757"/>
              <a:gd name="connsiteX24" fmla="*/ 3998311 w 8636594"/>
              <a:gd name="connsiteY24" fmla="*/ 5911619 h 6323757"/>
              <a:gd name="connsiteX25" fmla="*/ 4036095 w 8636594"/>
              <a:gd name="connsiteY25" fmla="*/ 5886685 h 6323757"/>
              <a:gd name="connsiteX26" fmla="*/ 4073456 w 8636594"/>
              <a:gd name="connsiteY26" fmla="*/ 5861452 h 6323757"/>
              <a:gd name="connsiteX27" fmla="*/ 4110400 w 8636594"/>
              <a:gd name="connsiteY27" fmla="*/ 5835922 h 6323757"/>
              <a:gd name="connsiteX28" fmla="*/ 4146933 w 8636594"/>
              <a:gd name="connsiteY28" fmla="*/ 5810100 h 6323757"/>
              <a:gd name="connsiteX29" fmla="*/ 4183061 w 8636594"/>
              <a:gd name="connsiteY29" fmla="*/ 5783988 h 6323757"/>
              <a:gd name="connsiteX30" fmla="*/ 4218791 w 8636594"/>
              <a:gd name="connsiteY30" fmla="*/ 5757591 h 6323757"/>
              <a:gd name="connsiteX31" fmla="*/ 4254129 w 8636594"/>
              <a:gd name="connsiteY31" fmla="*/ 5730912 h 6323757"/>
              <a:gd name="connsiteX32" fmla="*/ 4289081 w 8636594"/>
              <a:gd name="connsiteY32" fmla="*/ 5703955 h 6323757"/>
              <a:gd name="connsiteX33" fmla="*/ 4323654 w 8636594"/>
              <a:gd name="connsiteY33" fmla="*/ 5676722 h 6323757"/>
              <a:gd name="connsiteX34" fmla="*/ 4357854 w 8636594"/>
              <a:gd name="connsiteY34" fmla="*/ 5649218 h 6323757"/>
              <a:gd name="connsiteX35" fmla="*/ 4391688 w 8636594"/>
              <a:gd name="connsiteY35" fmla="*/ 5621446 h 6323757"/>
              <a:gd name="connsiteX36" fmla="*/ 4425162 w 8636594"/>
              <a:gd name="connsiteY36" fmla="*/ 5593409 h 6323757"/>
              <a:gd name="connsiteX37" fmla="*/ 4458281 w 8636594"/>
              <a:gd name="connsiteY37" fmla="*/ 5565111 h 6323757"/>
              <a:gd name="connsiteX38" fmla="*/ 4491053 w 8636594"/>
              <a:gd name="connsiteY38" fmla="*/ 5536556 h 6323757"/>
              <a:gd name="connsiteX39" fmla="*/ 4523484 w 8636594"/>
              <a:gd name="connsiteY39" fmla="*/ 5507747 h 6323757"/>
              <a:gd name="connsiteX40" fmla="*/ 4555580 w 8636594"/>
              <a:gd name="connsiteY40" fmla="*/ 5478687 h 6323757"/>
              <a:gd name="connsiteX41" fmla="*/ 4587347 w 8636594"/>
              <a:gd name="connsiteY41" fmla="*/ 5449380 h 6323757"/>
              <a:gd name="connsiteX42" fmla="*/ 4618793 w 8636594"/>
              <a:gd name="connsiteY42" fmla="*/ 5419830 h 6323757"/>
              <a:gd name="connsiteX43" fmla="*/ 4649922 w 8636594"/>
              <a:gd name="connsiteY43" fmla="*/ 5390040 h 6323757"/>
              <a:gd name="connsiteX44" fmla="*/ 4680742 w 8636594"/>
              <a:gd name="connsiteY44" fmla="*/ 5360014 h 6323757"/>
              <a:gd name="connsiteX45" fmla="*/ 4711259 w 8636594"/>
              <a:gd name="connsiteY45" fmla="*/ 5329755 h 6323757"/>
              <a:gd name="connsiteX46" fmla="*/ 4741478 w 8636594"/>
              <a:gd name="connsiteY46" fmla="*/ 5299266 h 6323757"/>
              <a:gd name="connsiteX47" fmla="*/ 4771408 w 8636594"/>
              <a:gd name="connsiteY47" fmla="*/ 5268551 h 6323757"/>
              <a:gd name="connsiteX48" fmla="*/ 4801053 w 8636594"/>
              <a:gd name="connsiteY48" fmla="*/ 5237614 h 6323757"/>
              <a:gd name="connsiteX49" fmla="*/ 4830420 w 8636594"/>
              <a:gd name="connsiteY49" fmla="*/ 5206458 h 6323757"/>
              <a:gd name="connsiteX50" fmla="*/ 4859516 w 8636594"/>
              <a:gd name="connsiteY50" fmla="*/ 5175087 h 6323757"/>
              <a:gd name="connsiteX51" fmla="*/ 4888347 w 8636594"/>
              <a:gd name="connsiteY51" fmla="*/ 5143504 h 6323757"/>
              <a:gd name="connsiteX52" fmla="*/ 4916919 w 8636594"/>
              <a:gd name="connsiteY52" fmla="*/ 5111713 h 6323757"/>
              <a:gd name="connsiteX53" fmla="*/ 4945238 w 8636594"/>
              <a:gd name="connsiteY53" fmla="*/ 5079717 h 6323757"/>
              <a:gd name="connsiteX54" fmla="*/ 4973311 w 8636594"/>
              <a:gd name="connsiteY54" fmla="*/ 5047519 h 6323757"/>
              <a:gd name="connsiteX55" fmla="*/ 5001145 w 8636594"/>
              <a:gd name="connsiteY55" fmla="*/ 5015124 h 6323757"/>
              <a:gd name="connsiteX56" fmla="*/ 5028745 w 8636594"/>
              <a:gd name="connsiteY56" fmla="*/ 4982535 h 6323757"/>
              <a:gd name="connsiteX57" fmla="*/ 5056117 w 8636594"/>
              <a:gd name="connsiteY57" fmla="*/ 4949755 h 6323757"/>
              <a:gd name="connsiteX58" fmla="*/ 5083269 w 8636594"/>
              <a:gd name="connsiteY58" fmla="*/ 4916787 h 6323757"/>
              <a:gd name="connsiteX59" fmla="*/ 5110207 w 8636594"/>
              <a:gd name="connsiteY59" fmla="*/ 4883636 h 6323757"/>
              <a:gd name="connsiteX60" fmla="*/ 5136937 w 8636594"/>
              <a:gd name="connsiteY60" fmla="*/ 4850305 h 6323757"/>
              <a:gd name="connsiteX61" fmla="*/ 5163464 w 8636594"/>
              <a:gd name="connsiteY61" fmla="*/ 4816797 h 6323757"/>
              <a:gd name="connsiteX62" fmla="*/ 5215940 w 8636594"/>
              <a:gd name="connsiteY62" fmla="*/ 4749265 h 6323757"/>
              <a:gd name="connsiteX63" fmla="*/ 5267684 w 8636594"/>
              <a:gd name="connsiteY63" fmla="*/ 4681068 h 6323757"/>
              <a:gd name="connsiteX64" fmla="*/ 5318748 w 8636594"/>
              <a:gd name="connsiteY64" fmla="*/ 4612234 h 6323757"/>
              <a:gd name="connsiteX65" fmla="*/ 5369182 w 8636594"/>
              <a:gd name="connsiteY65" fmla="*/ 4542793 h 6323757"/>
              <a:gd name="connsiteX66" fmla="*/ 5419038 w 8636594"/>
              <a:gd name="connsiteY66" fmla="*/ 4472771 h 6323757"/>
              <a:gd name="connsiteX67" fmla="*/ 5468365 w 8636594"/>
              <a:gd name="connsiteY67" fmla="*/ 4402196 h 6323757"/>
              <a:gd name="connsiteX68" fmla="*/ 5517215 w 8636594"/>
              <a:gd name="connsiteY68" fmla="*/ 4331098 h 6323757"/>
              <a:gd name="connsiteX69" fmla="*/ 5565637 w 8636594"/>
              <a:gd name="connsiteY69" fmla="*/ 4259503 h 6323757"/>
              <a:gd name="connsiteX70" fmla="*/ 5613684 w 8636594"/>
              <a:gd name="connsiteY70" fmla="*/ 4187441 h 6323757"/>
              <a:gd name="connsiteX71" fmla="*/ 5685160 w 8636594"/>
              <a:gd name="connsiteY71" fmla="*/ 4078531 h 6323757"/>
              <a:gd name="connsiteX72" fmla="*/ 5756074 w 8636594"/>
              <a:gd name="connsiteY72" fmla="*/ 3968727 h 6323757"/>
              <a:gd name="connsiteX73" fmla="*/ 5873483 w 8636594"/>
              <a:gd name="connsiteY73" fmla="*/ 3783989 h 6323757"/>
              <a:gd name="connsiteX74" fmla="*/ 6203209 w 8636594"/>
              <a:gd name="connsiteY74" fmla="*/ 3258640 h 6323757"/>
              <a:gd name="connsiteX75" fmla="*/ 6299430 w 8636594"/>
              <a:gd name="connsiteY75" fmla="*/ 3107321 h 6323757"/>
              <a:gd name="connsiteX76" fmla="*/ 6372650 w 8636594"/>
              <a:gd name="connsiteY76" fmla="*/ 2993735 h 6323757"/>
              <a:gd name="connsiteX77" fmla="*/ 6453197 w 8636594"/>
              <a:gd name="connsiteY77" fmla="*/ 2869788 h 6323757"/>
              <a:gd name="connsiteX78" fmla="*/ 6564167 w 8636594"/>
              <a:gd name="connsiteY78" fmla="*/ 2696807 h 6323757"/>
              <a:gd name="connsiteX79" fmla="*/ 6976233 w 8636594"/>
              <a:gd name="connsiteY79" fmla="*/ 2045274 h 6323757"/>
              <a:gd name="connsiteX80" fmla="*/ 7086755 w 8636594"/>
              <a:gd name="connsiteY80" fmla="*/ 1872743 h 6323757"/>
              <a:gd name="connsiteX81" fmla="*/ 7170279 w 8636594"/>
              <a:gd name="connsiteY81" fmla="*/ 1744202 h 6323757"/>
              <a:gd name="connsiteX82" fmla="*/ 7226351 w 8636594"/>
              <a:gd name="connsiteY82" fmla="*/ 1659017 h 6323757"/>
              <a:gd name="connsiteX83" fmla="*/ 7282789 w 8636594"/>
              <a:gd name="connsiteY83" fmla="*/ 1574303 h 6323757"/>
              <a:gd name="connsiteX84" fmla="*/ 7339643 w 8636594"/>
              <a:gd name="connsiteY84" fmla="*/ 1490113 h 6323757"/>
              <a:gd name="connsiteX85" fmla="*/ 7396957 w 8636594"/>
              <a:gd name="connsiteY85" fmla="*/ 1406503 h 6323757"/>
              <a:gd name="connsiteX86" fmla="*/ 7454781 w 8636594"/>
              <a:gd name="connsiteY86" fmla="*/ 1323526 h 6323757"/>
              <a:gd name="connsiteX87" fmla="*/ 7513161 w 8636594"/>
              <a:gd name="connsiteY87" fmla="*/ 1241237 h 6323757"/>
              <a:gd name="connsiteX88" fmla="*/ 7572144 w 8636594"/>
              <a:gd name="connsiteY88" fmla="*/ 1159689 h 6323757"/>
              <a:gd name="connsiteX89" fmla="*/ 7601877 w 8636594"/>
              <a:gd name="connsiteY89" fmla="*/ 1119210 h 6323757"/>
              <a:gd name="connsiteX90" fmla="*/ 7631779 w 8636594"/>
              <a:gd name="connsiteY90" fmla="*/ 1078937 h 6323757"/>
              <a:gd name="connsiteX91" fmla="*/ 7661855 w 8636594"/>
              <a:gd name="connsiteY91" fmla="*/ 1038876 h 6323757"/>
              <a:gd name="connsiteX92" fmla="*/ 7692111 w 8636594"/>
              <a:gd name="connsiteY92" fmla="*/ 999035 h 6323757"/>
              <a:gd name="connsiteX93" fmla="*/ 7722554 w 8636594"/>
              <a:gd name="connsiteY93" fmla="*/ 959419 h 6323757"/>
              <a:gd name="connsiteX94" fmla="*/ 7753190 w 8636594"/>
              <a:gd name="connsiteY94" fmla="*/ 920037 h 6323757"/>
              <a:gd name="connsiteX95" fmla="*/ 7784023 w 8636594"/>
              <a:gd name="connsiteY95" fmla="*/ 880894 h 6323757"/>
              <a:gd name="connsiteX96" fmla="*/ 7815061 w 8636594"/>
              <a:gd name="connsiteY96" fmla="*/ 841997 h 6323757"/>
              <a:gd name="connsiteX97" fmla="*/ 7846308 w 8636594"/>
              <a:gd name="connsiteY97" fmla="*/ 803354 h 6323757"/>
              <a:gd name="connsiteX98" fmla="*/ 7877772 w 8636594"/>
              <a:gd name="connsiteY98" fmla="*/ 764970 h 6323757"/>
              <a:gd name="connsiteX99" fmla="*/ 7909458 w 8636594"/>
              <a:gd name="connsiteY99" fmla="*/ 726853 h 6323757"/>
              <a:gd name="connsiteX100" fmla="*/ 7941371 w 8636594"/>
              <a:gd name="connsiteY100" fmla="*/ 689010 h 6323757"/>
              <a:gd name="connsiteX101" fmla="*/ 7973518 w 8636594"/>
              <a:gd name="connsiteY101" fmla="*/ 651447 h 6323757"/>
              <a:gd name="connsiteX102" fmla="*/ 8005905 w 8636594"/>
              <a:gd name="connsiteY102" fmla="*/ 614171 h 6323757"/>
              <a:gd name="connsiteX103" fmla="*/ 8038538 w 8636594"/>
              <a:gd name="connsiteY103" fmla="*/ 577189 h 6323757"/>
              <a:gd name="connsiteX104" fmla="*/ 8071421 w 8636594"/>
              <a:gd name="connsiteY104" fmla="*/ 540507 h 6323757"/>
              <a:gd name="connsiteX105" fmla="*/ 8104563 w 8636594"/>
              <a:gd name="connsiteY105" fmla="*/ 504132 h 6323757"/>
              <a:gd name="connsiteX106" fmla="*/ 8137967 w 8636594"/>
              <a:gd name="connsiteY106" fmla="*/ 468072 h 6323757"/>
              <a:gd name="connsiteX107" fmla="*/ 8171641 w 8636594"/>
              <a:gd name="connsiteY107" fmla="*/ 432332 h 6323757"/>
              <a:gd name="connsiteX108" fmla="*/ 8205590 w 8636594"/>
              <a:gd name="connsiteY108" fmla="*/ 396920 h 6323757"/>
              <a:gd name="connsiteX109" fmla="*/ 8239820 w 8636594"/>
              <a:gd name="connsiteY109" fmla="*/ 361843 h 6323757"/>
              <a:gd name="connsiteX110" fmla="*/ 8274337 w 8636594"/>
              <a:gd name="connsiteY110" fmla="*/ 327107 h 6323757"/>
              <a:gd name="connsiteX111" fmla="*/ 8309147 w 8636594"/>
              <a:gd name="connsiteY111" fmla="*/ 292718 h 6323757"/>
              <a:gd name="connsiteX112" fmla="*/ 8344256 w 8636594"/>
              <a:gd name="connsiteY112" fmla="*/ 258685 h 6323757"/>
              <a:gd name="connsiteX113" fmla="*/ 8379669 w 8636594"/>
              <a:gd name="connsiteY113" fmla="*/ 225013 h 6323757"/>
              <a:gd name="connsiteX114" fmla="*/ 8415394 w 8636594"/>
              <a:gd name="connsiteY114" fmla="*/ 191709 h 6323757"/>
              <a:gd name="connsiteX115" fmla="*/ 8451434 w 8636594"/>
              <a:gd name="connsiteY115" fmla="*/ 158780 h 6323757"/>
              <a:gd name="connsiteX116" fmla="*/ 8487798 w 8636594"/>
              <a:gd name="connsiteY116" fmla="*/ 126233 h 6323757"/>
              <a:gd name="connsiteX117" fmla="*/ 8524489 w 8636594"/>
              <a:gd name="connsiteY117" fmla="*/ 94075 h 6323757"/>
              <a:gd name="connsiteX118" fmla="*/ 8561515 w 8636594"/>
              <a:gd name="connsiteY118" fmla="*/ 62312 h 6323757"/>
              <a:gd name="connsiteX119" fmla="*/ 8598881 w 8636594"/>
              <a:gd name="connsiteY119" fmla="*/ 30951 h 6323757"/>
              <a:gd name="connsiteX120" fmla="*/ 8636594 w 8636594"/>
              <a:gd name="connsiteY120" fmla="*/ 0 h 6323757"/>
              <a:gd name="connsiteX0" fmla="*/ 8636594 w 8636594"/>
              <a:gd name="connsiteY0" fmla="*/ 0 h 6305184"/>
              <a:gd name="connsiteX1" fmla="*/ 5293 w 8636594"/>
              <a:gd name="connsiteY1" fmla="*/ 0 h 6305184"/>
              <a:gd name="connsiteX2" fmla="*/ 0 w 8636594"/>
              <a:gd name="connsiteY2" fmla="*/ 5587843 h 6305184"/>
              <a:gd name="connsiteX3" fmla="*/ 1594033 w 8636594"/>
              <a:gd name="connsiteY3" fmla="*/ 5600057 h 6305184"/>
              <a:gd name="connsiteX4" fmla="*/ 1686068 w 8636594"/>
              <a:gd name="connsiteY4" fmla="*/ 5599745 h 6305184"/>
              <a:gd name="connsiteX5" fmla="*/ 3238528 w 8636594"/>
              <a:gd name="connsiteY5" fmla="*/ 6305184 h 6305184"/>
              <a:gd name="connsiteX6" fmla="*/ 3285021 w 8636594"/>
              <a:gd name="connsiteY6" fmla="*/ 6286245 h 6305184"/>
              <a:gd name="connsiteX7" fmla="*/ 3330977 w 8636594"/>
              <a:gd name="connsiteY7" fmla="*/ 6266942 h 6305184"/>
              <a:gd name="connsiteX8" fmla="*/ 3376401 w 8636594"/>
              <a:gd name="connsiteY8" fmla="*/ 6247281 h 6305184"/>
              <a:gd name="connsiteX9" fmla="*/ 3421300 w 8636594"/>
              <a:gd name="connsiteY9" fmla="*/ 6227263 h 6305184"/>
              <a:gd name="connsiteX10" fmla="*/ 3465680 w 8636594"/>
              <a:gd name="connsiteY10" fmla="*/ 6206893 h 6305184"/>
              <a:gd name="connsiteX11" fmla="*/ 3509548 w 8636594"/>
              <a:gd name="connsiteY11" fmla="*/ 6186174 h 6305184"/>
              <a:gd name="connsiteX12" fmla="*/ 3552910 w 8636594"/>
              <a:gd name="connsiteY12" fmla="*/ 6165110 h 6305184"/>
              <a:gd name="connsiteX13" fmla="*/ 3595773 w 8636594"/>
              <a:gd name="connsiteY13" fmla="*/ 6143704 h 6305184"/>
              <a:gd name="connsiteX14" fmla="*/ 3638142 w 8636594"/>
              <a:gd name="connsiteY14" fmla="*/ 6121960 h 6305184"/>
              <a:gd name="connsiteX15" fmla="*/ 3680024 w 8636594"/>
              <a:gd name="connsiteY15" fmla="*/ 6099881 h 6305184"/>
              <a:gd name="connsiteX16" fmla="*/ 3721426 w 8636594"/>
              <a:gd name="connsiteY16" fmla="*/ 6077471 h 6305184"/>
              <a:gd name="connsiteX17" fmla="*/ 3762353 w 8636594"/>
              <a:gd name="connsiteY17" fmla="*/ 6054733 h 6305184"/>
              <a:gd name="connsiteX18" fmla="*/ 3802812 w 8636594"/>
              <a:gd name="connsiteY18" fmla="*/ 6031671 h 6305184"/>
              <a:gd name="connsiteX19" fmla="*/ 3842810 w 8636594"/>
              <a:gd name="connsiteY19" fmla="*/ 6008288 h 6305184"/>
              <a:gd name="connsiteX20" fmla="*/ 3882352 w 8636594"/>
              <a:gd name="connsiteY20" fmla="*/ 5984588 h 6305184"/>
              <a:gd name="connsiteX21" fmla="*/ 3921445 w 8636594"/>
              <a:gd name="connsiteY21" fmla="*/ 5960574 h 6305184"/>
              <a:gd name="connsiteX22" fmla="*/ 3960096 w 8636594"/>
              <a:gd name="connsiteY22" fmla="*/ 5936250 h 6305184"/>
              <a:gd name="connsiteX23" fmla="*/ 3998311 w 8636594"/>
              <a:gd name="connsiteY23" fmla="*/ 5911619 h 6305184"/>
              <a:gd name="connsiteX24" fmla="*/ 4036095 w 8636594"/>
              <a:gd name="connsiteY24" fmla="*/ 5886685 h 6305184"/>
              <a:gd name="connsiteX25" fmla="*/ 4073456 w 8636594"/>
              <a:gd name="connsiteY25" fmla="*/ 5861452 h 6305184"/>
              <a:gd name="connsiteX26" fmla="*/ 4110400 w 8636594"/>
              <a:gd name="connsiteY26" fmla="*/ 5835922 h 6305184"/>
              <a:gd name="connsiteX27" fmla="*/ 4146933 w 8636594"/>
              <a:gd name="connsiteY27" fmla="*/ 5810100 h 6305184"/>
              <a:gd name="connsiteX28" fmla="*/ 4183061 w 8636594"/>
              <a:gd name="connsiteY28" fmla="*/ 5783988 h 6305184"/>
              <a:gd name="connsiteX29" fmla="*/ 4218791 w 8636594"/>
              <a:gd name="connsiteY29" fmla="*/ 5757591 h 6305184"/>
              <a:gd name="connsiteX30" fmla="*/ 4254129 w 8636594"/>
              <a:gd name="connsiteY30" fmla="*/ 5730912 h 6305184"/>
              <a:gd name="connsiteX31" fmla="*/ 4289081 w 8636594"/>
              <a:gd name="connsiteY31" fmla="*/ 5703955 h 6305184"/>
              <a:gd name="connsiteX32" fmla="*/ 4323654 w 8636594"/>
              <a:gd name="connsiteY32" fmla="*/ 5676722 h 6305184"/>
              <a:gd name="connsiteX33" fmla="*/ 4357854 w 8636594"/>
              <a:gd name="connsiteY33" fmla="*/ 5649218 h 6305184"/>
              <a:gd name="connsiteX34" fmla="*/ 4391688 w 8636594"/>
              <a:gd name="connsiteY34" fmla="*/ 5621446 h 6305184"/>
              <a:gd name="connsiteX35" fmla="*/ 4425162 w 8636594"/>
              <a:gd name="connsiteY35" fmla="*/ 5593409 h 6305184"/>
              <a:gd name="connsiteX36" fmla="*/ 4458281 w 8636594"/>
              <a:gd name="connsiteY36" fmla="*/ 5565111 h 6305184"/>
              <a:gd name="connsiteX37" fmla="*/ 4491053 w 8636594"/>
              <a:gd name="connsiteY37" fmla="*/ 5536556 h 6305184"/>
              <a:gd name="connsiteX38" fmla="*/ 4523484 w 8636594"/>
              <a:gd name="connsiteY38" fmla="*/ 5507747 h 6305184"/>
              <a:gd name="connsiteX39" fmla="*/ 4555580 w 8636594"/>
              <a:gd name="connsiteY39" fmla="*/ 5478687 h 6305184"/>
              <a:gd name="connsiteX40" fmla="*/ 4587347 w 8636594"/>
              <a:gd name="connsiteY40" fmla="*/ 5449380 h 6305184"/>
              <a:gd name="connsiteX41" fmla="*/ 4618793 w 8636594"/>
              <a:gd name="connsiteY41" fmla="*/ 5419830 h 6305184"/>
              <a:gd name="connsiteX42" fmla="*/ 4649922 w 8636594"/>
              <a:gd name="connsiteY42" fmla="*/ 5390040 h 6305184"/>
              <a:gd name="connsiteX43" fmla="*/ 4680742 w 8636594"/>
              <a:gd name="connsiteY43" fmla="*/ 5360014 h 6305184"/>
              <a:gd name="connsiteX44" fmla="*/ 4711259 w 8636594"/>
              <a:gd name="connsiteY44" fmla="*/ 5329755 h 6305184"/>
              <a:gd name="connsiteX45" fmla="*/ 4741478 w 8636594"/>
              <a:gd name="connsiteY45" fmla="*/ 5299266 h 6305184"/>
              <a:gd name="connsiteX46" fmla="*/ 4771408 w 8636594"/>
              <a:gd name="connsiteY46" fmla="*/ 5268551 h 6305184"/>
              <a:gd name="connsiteX47" fmla="*/ 4801053 w 8636594"/>
              <a:gd name="connsiteY47" fmla="*/ 5237614 h 6305184"/>
              <a:gd name="connsiteX48" fmla="*/ 4830420 w 8636594"/>
              <a:gd name="connsiteY48" fmla="*/ 5206458 h 6305184"/>
              <a:gd name="connsiteX49" fmla="*/ 4859516 w 8636594"/>
              <a:gd name="connsiteY49" fmla="*/ 5175087 h 6305184"/>
              <a:gd name="connsiteX50" fmla="*/ 4888347 w 8636594"/>
              <a:gd name="connsiteY50" fmla="*/ 5143504 h 6305184"/>
              <a:gd name="connsiteX51" fmla="*/ 4916919 w 8636594"/>
              <a:gd name="connsiteY51" fmla="*/ 5111713 h 6305184"/>
              <a:gd name="connsiteX52" fmla="*/ 4945238 w 8636594"/>
              <a:gd name="connsiteY52" fmla="*/ 5079717 h 6305184"/>
              <a:gd name="connsiteX53" fmla="*/ 4973311 w 8636594"/>
              <a:gd name="connsiteY53" fmla="*/ 5047519 h 6305184"/>
              <a:gd name="connsiteX54" fmla="*/ 5001145 w 8636594"/>
              <a:gd name="connsiteY54" fmla="*/ 5015124 h 6305184"/>
              <a:gd name="connsiteX55" fmla="*/ 5028745 w 8636594"/>
              <a:gd name="connsiteY55" fmla="*/ 4982535 h 6305184"/>
              <a:gd name="connsiteX56" fmla="*/ 5056117 w 8636594"/>
              <a:gd name="connsiteY56" fmla="*/ 4949755 h 6305184"/>
              <a:gd name="connsiteX57" fmla="*/ 5083269 w 8636594"/>
              <a:gd name="connsiteY57" fmla="*/ 4916787 h 6305184"/>
              <a:gd name="connsiteX58" fmla="*/ 5110207 w 8636594"/>
              <a:gd name="connsiteY58" fmla="*/ 4883636 h 6305184"/>
              <a:gd name="connsiteX59" fmla="*/ 5136937 w 8636594"/>
              <a:gd name="connsiteY59" fmla="*/ 4850305 h 6305184"/>
              <a:gd name="connsiteX60" fmla="*/ 5163464 w 8636594"/>
              <a:gd name="connsiteY60" fmla="*/ 4816797 h 6305184"/>
              <a:gd name="connsiteX61" fmla="*/ 5215940 w 8636594"/>
              <a:gd name="connsiteY61" fmla="*/ 4749265 h 6305184"/>
              <a:gd name="connsiteX62" fmla="*/ 5267684 w 8636594"/>
              <a:gd name="connsiteY62" fmla="*/ 4681068 h 6305184"/>
              <a:gd name="connsiteX63" fmla="*/ 5318748 w 8636594"/>
              <a:gd name="connsiteY63" fmla="*/ 4612234 h 6305184"/>
              <a:gd name="connsiteX64" fmla="*/ 5369182 w 8636594"/>
              <a:gd name="connsiteY64" fmla="*/ 4542793 h 6305184"/>
              <a:gd name="connsiteX65" fmla="*/ 5419038 w 8636594"/>
              <a:gd name="connsiteY65" fmla="*/ 4472771 h 6305184"/>
              <a:gd name="connsiteX66" fmla="*/ 5468365 w 8636594"/>
              <a:gd name="connsiteY66" fmla="*/ 4402196 h 6305184"/>
              <a:gd name="connsiteX67" fmla="*/ 5517215 w 8636594"/>
              <a:gd name="connsiteY67" fmla="*/ 4331098 h 6305184"/>
              <a:gd name="connsiteX68" fmla="*/ 5565637 w 8636594"/>
              <a:gd name="connsiteY68" fmla="*/ 4259503 h 6305184"/>
              <a:gd name="connsiteX69" fmla="*/ 5613684 w 8636594"/>
              <a:gd name="connsiteY69" fmla="*/ 4187441 h 6305184"/>
              <a:gd name="connsiteX70" fmla="*/ 5685160 w 8636594"/>
              <a:gd name="connsiteY70" fmla="*/ 4078531 h 6305184"/>
              <a:gd name="connsiteX71" fmla="*/ 5756074 w 8636594"/>
              <a:gd name="connsiteY71" fmla="*/ 3968727 h 6305184"/>
              <a:gd name="connsiteX72" fmla="*/ 5873483 w 8636594"/>
              <a:gd name="connsiteY72" fmla="*/ 3783989 h 6305184"/>
              <a:gd name="connsiteX73" fmla="*/ 6203209 w 8636594"/>
              <a:gd name="connsiteY73" fmla="*/ 3258640 h 6305184"/>
              <a:gd name="connsiteX74" fmla="*/ 6299430 w 8636594"/>
              <a:gd name="connsiteY74" fmla="*/ 3107321 h 6305184"/>
              <a:gd name="connsiteX75" fmla="*/ 6372650 w 8636594"/>
              <a:gd name="connsiteY75" fmla="*/ 2993735 h 6305184"/>
              <a:gd name="connsiteX76" fmla="*/ 6453197 w 8636594"/>
              <a:gd name="connsiteY76" fmla="*/ 2869788 h 6305184"/>
              <a:gd name="connsiteX77" fmla="*/ 6564167 w 8636594"/>
              <a:gd name="connsiteY77" fmla="*/ 2696807 h 6305184"/>
              <a:gd name="connsiteX78" fmla="*/ 6976233 w 8636594"/>
              <a:gd name="connsiteY78" fmla="*/ 2045274 h 6305184"/>
              <a:gd name="connsiteX79" fmla="*/ 7086755 w 8636594"/>
              <a:gd name="connsiteY79" fmla="*/ 1872743 h 6305184"/>
              <a:gd name="connsiteX80" fmla="*/ 7170279 w 8636594"/>
              <a:gd name="connsiteY80" fmla="*/ 1744202 h 6305184"/>
              <a:gd name="connsiteX81" fmla="*/ 7226351 w 8636594"/>
              <a:gd name="connsiteY81" fmla="*/ 1659017 h 6305184"/>
              <a:gd name="connsiteX82" fmla="*/ 7282789 w 8636594"/>
              <a:gd name="connsiteY82" fmla="*/ 1574303 h 6305184"/>
              <a:gd name="connsiteX83" fmla="*/ 7339643 w 8636594"/>
              <a:gd name="connsiteY83" fmla="*/ 1490113 h 6305184"/>
              <a:gd name="connsiteX84" fmla="*/ 7396957 w 8636594"/>
              <a:gd name="connsiteY84" fmla="*/ 1406503 h 6305184"/>
              <a:gd name="connsiteX85" fmla="*/ 7454781 w 8636594"/>
              <a:gd name="connsiteY85" fmla="*/ 1323526 h 6305184"/>
              <a:gd name="connsiteX86" fmla="*/ 7513161 w 8636594"/>
              <a:gd name="connsiteY86" fmla="*/ 1241237 h 6305184"/>
              <a:gd name="connsiteX87" fmla="*/ 7572144 w 8636594"/>
              <a:gd name="connsiteY87" fmla="*/ 1159689 h 6305184"/>
              <a:gd name="connsiteX88" fmla="*/ 7601877 w 8636594"/>
              <a:gd name="connsiteY88" fmla="*/ 1119210 h 6305184"/>
              <a:gd name="connsiteX89" fmla="*/ 7631779 w 8636594"/>
              <a:gd name="connsiteY89" fmla="*/ 1078937 h 6305184"/>
              <a:gd name="connsiteX90" fmla="*/ 7661855 w 8636594"/>
              <a:gd name="connsiteY90" fmla="*/ 1038876 h 6305184"/>
              <a:gd name="connsiteX91" fmla="*/ 7692111 w 8636594"/>
              <a:gd name="connsiteY91" fmla="*/ 999035 h 6305184"/>
              <a:gd name="connsiteX92" fmla="*/ 7722554 w 8636594"/>
              <a:gd name="connsiteY92" fmla="*/ 959419 h 6305184"/>
              <a:gd name="connsiteX93" fmla="*/ 7753190 w 8636594"/>
              <a:gd name="connsiteY93" fmla="*/ 920037 h 6305184"/>
              <a:gd name="connsiteX94" fmla="*/ 7784023 w 8636594"/>
              <a:gd name="connsiteY94" fmla="*/ 880894 h 6305184"/>
              <a:gd name="connsiteX95" fmla="*/ 7815061 w 8636594"/>
              <a:gd name="connsiteY95" fmla="*/ 841997 h 6305184"/>
              <a:gd name="connsiteX96" fmla="*/ 7846308 w 8636594"/>
              <a:gd name="connsiteY96" fmla="*/ 803354 h 6305184"/>
              <a:gd name="connsiteX97" fmla="*/ 7877772 w 8636594"/>
              <a:gd name="connsiteY97" fmla="*/ 764970 h 6305184"/>
              <a:gd name="connsiteX98" fmla="*/ 7909458 w 8636594"/>
              <a:gd name="connsiteY98" fmla="*/ 726853 h 6305184"/>
              <a:gd name="connsiteX99" fmla="*/ 7941371 w 8636594"/>
              <a:gd name="connsiteY99" fmla="*/ 689010 h 6305184"/>
              <a:gd name="connsiteX100" fmla="*/ 7973518 w 8636594"/>
              <a:gd name="connsiteY100" fmla="*/ 651447 h 6305184"/>
              <a:gd name="connsiteX101" fmla="*/ 8005905 w 8636594"/>
              <a:gd name="connsiteY101" fmla="*/ 614171 h 6305184"/>
              <a:gd name="connsiteX102" fmla="*/ 8038538 w 8636594"/>
              <a:gd name="connsiteY102" fmla="*/ 577189 h 6305184"/>
              <a:gd name="connsiteX103" fmla="*/ 8071421 w 8636594"/>
              <a:gd name="connsiteY103" fmla="*/ 540507 h 6305184"/>
              <a:gd name="connsiteX104" fmla="*/ 8104563 w 8636594"/>
              <a:gd name="connsiteY104" fmla="*/ 504132 h 6305184"/>
              <a:gd name="connsiteX105" fmla="*/ 8137967 w 8636594"/>
              <a:gd name="connsiteY105" fmla="*/ 468072 h 6305184"/>
              <a:gd name="connsiteX106" fmla="*/ 8171641 w 8636594"/>
              <a:gd name="connsiteY106" fmla="*/ 432332 h 6305184"/>
              <a:gd name="connsiteX107" fmla="*/ 8205590 w 8636594"/>
              <a:gd name="connsiteY107" fmla="*/ 396920 h 6305184"/>
              <a:gd name="connsiteX108" fmla="*/ 8239820 w 8636594"/>
              <a:gd name="connsiteY108" fmla="*/ 361843 h 6305184"/>
              <a:gd name="connsiteX109" fmla="*/ 8274337 w 8636594"/>
              <a:gd name="connsiteY109" fmla="*/ 327107 h 6305184"/>
              <a:gd name="connsiteX110" fmla="*/ 8309147 w 8636594"/>
              <a:gd name="connsiteY110" fmla="*/ 292718 h 6305184"/>
              <a:gd name="connsiteX111" fmla="*/ 8344256 w 8636594"/>
              <a:gd name="connsiteY111" fmla="*/ 258685 h 6305184"/>
              <a:gd name="connsiteX112" fmla="*/ 8379669 w 8636594"/>
              <a:gd name="connsiteY112" fmla="*/ 225013 h 6305184"/>
              <a:gd name="connsiteX113" fmla="*/ 8415394 w 8636594"/>
              <a:gd name="connsiteY113" fmla="*/ 191709 h 6305184"/>
              <a:gd name="connsiteX114" fmla="*/ 8451434 w 8636594"/>
              <a:gd name="connsiteY114" fmla="*/ 158780 h 6305184"/>
              <a:gd name="connsiteX115" fmla="*/ 8487798 w 8636594"/>
              <a:gd name="connsiteY115" fmla="*/ 126233 h 6305184"/>
              <a:gd name="connsiteX116" fmla="*/ 8524489 w 8636594"/>
              <a:gd name="connsiteY116" fmla="*/ 94075 h 6305184"/>
              <a:gd name="connsiteX117" fmla="*/ 8561515 w 8636594"/>
              <a:gd name="connsiteY117" fmla="*/ 62312 h 6305184"/>
              <a:gd name="connsiteX118" fmla="*/ 8598881 w 8636594"/>
              <a:gd name="connsiteY118" fmla="*/ 30951 h 6305184"/>
              <a:gd name="connsiteX119" fmla="*/ 8636594 w 8636594"/>
              <a:gd name="connsiteY119" fmla="*/ 0 h 6305184"/>
              <a:gd name="connsiteX0" fmla="*/ 8636594 w 8636594"/>
              <a:gd name="connsiteY0" fmla="*/ 0 h 6286245"/>
              <a:gd name="connsiteX1" fmla="*/ 5293 w 8636594"/>
              <a:gd name="connsiteY1" fmla="*/ 0 h 6286245"/>
              <a:gd name="connsiteX2" fmla="*/ 0 w 8636594"/>
              <a:gd name="connsiteY2" fmla="*/ 5587843 h 6286245"/>
              <a:gd name="connsiteX3" fmla="*/ 1594033 w 8636594"/>
              <a:gd name="connsiteY3" fmla="*/ 5600057 h 6286245"/>
              <a:gd name="connsiteX4" fmla="*/ 1686068 w 8636594"/>
              <a:gd name="connsiteY4" fmla="*/ 5599745 h 6286245"/>
              <a:gd name="connsiteX5" fmla="*/ 3285021 w 8636594"/>
              <a:gd name="connsiteY5" fmla="*/ 6286245 h 6286245"/>
              <a:gd name="connsiteX6" fmla="*/ 3330977 w 8636594"/>
              <a:gd name="connsiteY6" fmla="*/ 6266942 h 6286245"/>
              <a:gd name="connsiteX7" fmla="*/ 3376401 w 8636594"/>
              <a:gd name="connsiteY7" fmla="*/ 6247281 h 6286245"/>
              <a:gd name="connsiteX8" fmla="*/ 3421300 w 8636594"/>
              <a:gd name="connsiteY8" fmla="*/ 6227263 h 6286245"/>
              <a:gd name="connsiteX9" fmla="*/ 3465680 w 8636594"/>
              <a:gd name="connsiteY9" fmla="*/ 6206893 h 6286245"/>
              <a:gd name="connsiteX10" fmla="*/ 3509548 w 8636594"/>
              <a:gd name="connsiteY10" fmla="*/ 6186174 h 6286245"/>
              <a:gd name="connsiteX11" fmla="*/ 3552910 w 8636594"/>
              <a:gd name="connsiteY11" fmla="*/ 6165110 h 6286245"/>
              <a:gd name="connsiteX12" fmla="*/ 3595773 w 8636594"/>
              <a:gd name="connsiteY12" fmla="*/ 6143704 h 6286245"/>
              <a:gd name="connsiteX13" fmla="*/ 3638142 w 8636594"/>
              <a:gd name="connsiteY13" fmla="*/ 6121960 h 6286245"/>
              <a:gd name="connsiteX14" fmla="*/ 3680024 w 8636594"/>
              <a:gd name="connsiteY14" fmla="*/ 6099881 h 6286245"/>
              <a:gd name="connsiteX15" fmla="*/ 3721426 w 8636594"/>
              <a:gd name="connsiteY15" fmla="*/ 6077471 h 6286245"/>
              <a:gd name="connsiteX16" fmla="*/ 3762353 w 8636594"/>
              <a:gd name="connsiteY16" fmla="*/ 6054733 h 6286245"/>
              <a:gd name="connsiteX17" fmla="*/ 3802812 w 8636594"/>
              <a:gd name="connsiteY17" fmla="*/ 6031671 h 6286245"/>
              <a:gd name="connsiteX18" fmla="*/ 3842810 w 8636594"/>
              <a:gd name="connsiteY18" fmla="*/ 6008288 h 6286245"/>
              <a:gd name="connsiteX19" fmla="*/ 3882352 w 8636594"/>
              <a:gd name="connsiteY19" fmla="*/ 5984588 h 6286245"/>
              <a:gd name="connsiteX20" fmla="*/ 3921445 w 8636594"/>
              <a:gd name="connsiteY20" fmla="*/ 5960574 h 6286245"/>
              <a:gd name="connsiteX21" fmla="*/ 3960096 w 8636594"/>
              <a:gd name="connsiteY21" fmla="*/ 5936250 h 6286245"/>
              <a:gd name="connsiteX22" fmla="*/ 3998311 w 8636594"/>
              <a:gd name="connsiteY22" fmla="*/ 5911619 h 6286245"/>
              <a:gd name="connsiteX23" fmla="*/ 4036095 w 8636594"/>
              <a:gd name="connsiteY23" fmla="*/ 5886685 h 6286245"/>
              <a:gd name="connsiteX24" fmla="*/ 4073456 w 8636594"/>
              <a:gd name="connsiteY24" fmla="*/ 5861452 h 6286245"/>
              <a:gd name="connsiteX25" fmla="*/ 4110400 w 8636594"/>
              <a:gd name="connsiteY25" fmla="*/ 5835922 h 6286245"/>
              <a:gd name="connsiteX26" fmla="*/ 4146933 w 8636594"/>
              <a:gd name="connsiteY26" fmla="*/ 5810100 h 6286245"/>
              <a:gd name="connsiteX27" fmla="*/ 4183061 w 8636594"/>
              <a:gd name="connsiteY27" fmla="*/ 5783988 h 6286245"/>
              <a:gd name="connsiteX28" fmla="*/ 4218791 w 8636594"/>
              <a:gd name="connsiteY28" fmla="*/ 5757591 h 6286245"/>
              <a:gd name="connsiteX29" fmla="*/ 4254129 w 8636594"/>
              <a:gd name="connsiteY29" fmla="*/ 5730912 h 6286245"/>
              <a:gd name="connsiteX30" fmla="*/ 4289081 w 8636594"/>
              <a:gd name="connsiteY30" fmla="*/ 5703955 h 6286245"/>
              <a:gd name="connsiteX31" fmla="*/ 4323654 w 8636594"/>
              <a:gd name="connsiteY31" fmla="*/ 5676722 h 6286245"/>
              <a:gd name="connsiteX32" fmla="*/ 4357854 w 8636594"/>
              <a:gd name="connsiteY32" fmla="*/ 5649218 h 6286245"/>
              <a:gd name="connsiteX33" fmla="*/ 4391688 w 8636594"/>
              <a:gd name="connsiteY33" fmla="*/ 5621446 h 6286245"/>
              <a:gd name="connsiteX34" fmla="*/ 4425162 w 8636594"/>
              <a:gd name="connsiteY34" fmla="*/ 5593409 h 6286245"/>
              <a:gd name="connsiteX35" fmla="*/ 4458281 w 8636594"/>
              <a:gd name="connsiteY35" fmla="*/ 5565111 h 6286245"/>
              <a:gd name="connsiteX36" fmla="*/ 4491053 w 8636594"/>
              <a:gd name="connsiteY36" fmla="*/ 5536556 h 6286245"/>
              <a:gd name="connsiteX37" fmla="*/ 4523484 w 8636594"/>
              <a:gd name="connsiteY37" fmla="*/ 5507747 h 6286245"/>
              <a:gd name="connsiteX38" fmla="*/ 4555580 w 8636594"/>
              <a:gd name="connsiteY38" fmla="*/ 5478687 h 6286245"/>
              <a:gd name="connsiteX39" fmla="*/ 4587347 w 8636594"/>
              <a:gd name="connsiteY39" fmla="*/ 5449380 h 6286245"/>
              <a:gd name="connsiteX40" fmla="*/ 4618793 w 8636594"/>
              <a:gd name="connsiteY40" fmla="*/ 5419830 h 6286245"/>
              <a:gd name="connsiteX41" fmla="*/ 4649922 w 8636594"/>
              <a:gd name="connsiteY41" fmla="*/ 5390040 h 6286245"/>
              <a:gd name="connsiteX42" fmla="*/ 4680742 w 8636594"/>
              <a:gd name="connsiteY42" fmla="*/ 5360014 h 6286245"/>
              <a:gd name="connsiteX43" fmla="*/ 4711259 w 8636594"/>
              <a:gd name="connsiteY43" fmla="*/ 5329755 h 6286245"/>
              <a:gd name="connsiteX44" fmla="*/ 4741478 w 8636594"/>
              <a:gd name="connsiteY44" fmla="*/ 5299266 h 6286245"/>
              <a:gd name="connsiteX45" fmla="*/ 4771408 w 8636594"/>
              <a:gd name="connsiteY45" fmla="*/ 5268551 h 6286245"/>
              <a:gd name="connsiteX46" fmla="*/ 4801053 w 8636594"/>
              <a:gd name="connsiteY46" fmla="*/ 5237614 h 6286245"/>
              <a:gd name="connsiteX47" fmla="*/ 4830420 w 8636594"/>
              <a:gd name="connsiteY47" fmla="*/ 5206458 h 6286245"/>
              <a:gd name="connsiteX48" fmla="*/ 4859516 w 8636594"/>
              <a:gd name="connsiteY48" fmla="*/ 5175087 h 6286245"/>
              <a:gd name="connsiteX49" fmla="*/ 4888347 w 8636594"/>
              <a:gd name="connsiteY49" fmla="*/ 5143504 h 6286245"/>
              <a:gd name="connsiteX50" fmla="*/ 4916919 w 8636594"/>
              <a:gd name="connsiteY50" fmla="*/ 5111713 h 6286245"/>
              <a:gd name="connsiteX51" fmla="*/ 4945238 w 8636594"/>
              <a:gd name="connsiteY51" fmla="*/ 5079717 h 6286245"/>
              <a:gd name="connsiteX52" fmla="*/ 4973311 w 8636594"/>
              <a:gd name="connsiteY52" fmla="*/ 5047519 h 6286245"/>
              <a:gd name="connsiteX53" fmla="*/ 5001145 w 8636594"/>
              <a:gd name="connsiteY53" fmla="*/ 5015124 h 6286245"/>
              <a:gd name="connsiteX54" fmla="*/ 5028745 w 8636594"/>
              <a:gd name="connsiteY54" fmla="*/ 4982535 h 6286245"/>
              <a:gd name="connsiteX55" fmla="*/ 5056117 w 8636594"/>
              <a:gd name="connsiteY55" fmla="*/ 4949755 h 6286245"/>
              <a:gd name="connsiteX56" fmla="*/ 5083269 w 8636594"/>
              <a:gd name="connsiteY56" fmla="*/ 4916787 h 6286245"/>
              <a:gd name="connsiteX57" fmla="*/ 5110207 w 8636594"/>
              <a:gd name="connsiteY57" fmla="*/ 4883636 h 6286245"/>
              <a:gd name="connsiteX58" fmla="*/ 5136937 w 8636594"/>
              <a:gd name="connsiteY58" fmla="*/ 4850305 h 6286245"/>
              <a:gd name="connsiteX59" fmla="*/ 5163464 w 8636594"/>
              <a:gd name="connsiteY59" fmla="*/ 4816797 h 6286245"/>
              <a:gd name="connsiteX60" fmla="*/ 5215940 w 8636594"/>
              <a:gd name="connsiteY60" fmla="*/ 4749265 h 6286245"/>
              <a:gd name="connsiteX61" fmla="*/ 5267684 w 8636594"/>
              <a:gd name="connsiteY61" fmla="*/ 4681068 h 6286245"/>
              <a:gd name="connsiteX62" fmla="*/ 5318748 w 8636594"/>
              <a:gd name="connsiteY62" fmla="*/ 4612234 h 6286245"/>
              <a:gd name="connsiteX63" fmla="*/ 5369182 w 8636594"/>
              <a:gd name="connsiteY63" fmla="*/ 4542793 h 6286245"/>
              <a:gd name="connsiteX64" fmla="*/ 5419038 w 8636594"/>
              <a:gd name="connsiteY64" fmla="*/ 4472771 h 6286245"/>
              <a:gd name="connsiteX65" fmla="*/ 5468365 w 8636594"/>
              <a:gd name="connsiteY65" fmla="*/ 4402196 h 6286245"/>
              <a:gd name="connsiteX66" fmla="*/ 5517215 w 8636594"/>
              <a:gd name="connsiteY66" fmla="*/ 4331098 h 6286245"/>
              <a:gd name="connsiteX67" fmla="*/ 5565637 w 8636594"/>
              <a:gd name="connsiteY67" fmla="*/ 4259503 h 6286245"/>
              <a:gd name="connsiteX68" fmla="*/ 5613684 w 8636594"/>
              <a:gd name="connsiteY68" fmla="*/ 4187441 h 6286245"/>
              <a:gd name="connsiteX69" fmla="*/ 5685160 w 8636594"/>
              <a:gd name="connsiteY69" fmla="*/ 4078531 h 6286245"/>
              <a:gd name="connsiteX70" fmla="*/ 5756074 w 8636594"/>
              <a:gd name="connsiteY70" fmla="*/ 3968727 h 6286245"/>
              <a:gd name="connsiteX71" fmla="*/ 5873483 w 8636594"/>
              <a:gd name="connsiteY71" fmla="*/ 3783989 h 6286245"/>
              <a:gd name="connsiteX72" fmla="*/ 6203209 w 8636594"/>
              <a:gd name="connsiteY72" fmla="*/ 3258640 h 6286245"/>
              <a:gd name="connsiteX73" fmla="*/ 6299430 w 8636594"/>
              <a:gd name="connsiteY73" fmla="*/ 3107321 h 6286245"/>
              <a:gd name="connsiteX74" fmla="*/ 6372650 w 8636594"/>
              <a:gd name="connsiteY74" fmla="*/ 2993735 h 6286245"/>
              <a:gd name="connsiteX75" fmla="*/ 6453197 w 8636594"/>
              <a:gd name="connsiteY75" fmla="*/ 2869788 h 6286245"/>
              <a:gd name="connsiteX76" fmla="*/ 6564167 w 8636594"/>
              <a:gd name="connsiteY76" fmla="*/ 2696807 h 6286245"/>
              <a:gd name="connsiteX77" fmla="*/ 6976233 w 8636594"/>
              <a:gd name="connsiteY77" fmla="*/ 2045274 h 6286245"/>
              <a:gd name="connsiteX78" fmla="*/ 7086755 w 8636594"/>
              <a:gd name="connsiteY78" fmla="*/ 1872743 h 6286245"/>
              <a:gd name="connsiteX79" fmla="*/ 7170279 w 8636594"/>
              <a:gd name="connsiteY79" fmla="*/ 1744202 h 6286245"/>
              <a:gd name="connsiteX80" fmla="*/ 7226351 w 8636594"/>
              <a:gd name="connsiteY80" fmla="*/ 1659017 h 6286245"/>
              <a:gd name="connsiteX81" fmla="*/ 7282789 w 8636594"/>
              <a:gd name="connsiteY81" fmla="*/ 1574303 h 6286245"/>
              <a:gd name="connsiteX82" fmla="*/ 7339643 w 8636594"/>
              <a:gd name="connsiteY82" fmla="*/ 1490113 h 6286245"/>
              <a:gd name="connsiteX83" fmla="*/ 7396957 w 8636594"/>
              <a:gd name="connsiteY83" fmla="*/ 1406503 h 6286245"/>
              <a:gd name="connsiteX84" fmla="*/ 7454781 w 8636594"/>
              <a:gd name="connsiteY84" fmla="*/ 1323526 h 6286245"/>
              <a:gd name="connsiteX85" fmla="*/ 7513161 w 8636594"/>
              <a:gd name="connsiteY85" fmla="*/ 1241237 h 6286245"/>
              <a:gd name="connsiteX86" fmla="*/ 7572144 w 8636594"/>
              <a:gd name="connsiteY86" fmla="*/ 1159689 h 6286245"/>
              <a:gd name="connsiteX87" fmla="*/ 7601877 w 8636594"/>
              <a:gd name="connsiteY87" fmla="*/ 1119210 h 6286245"/>
              <a:gd name="connsiteX88" fmla="*/ 7631779 w 8636594"/>
              <a:gd name="connsiteY88" fmla="*/ 1078937 h 6286245"/>
              <a:gd name="connsiteX89" fmla="*/ 7661855 w 8636594"/>
              <a:gd name="connsiteY89" fmla="*/ 1038876 h 6286245"/>
              <a:gd name="connsiteX90" fmla="*/ 7692111 w 8636594"/>
              <a:gd name="connsiteY90" fmla="*/ 999035 h 6286245"/>
              <a:gd name="connsiteX91" fmla="*/ 7722554 w 8636594"/>
              <a:gd name="connsiteY91" fmla="*/ 959419 h 6286245"/>
              <a:gd name="connsiteX92" fmla="*/ 7753190 w 8636594"/>
              <a:gd name="connsiteY92" fmla="*/ 920037 h 6286245"/>
              <a:gd name="connsiteX93" fmla="*/ 7784023 w 8636594"/>
              <a:gd name="connsiteY93" fmla="*/ 880894 h 6286245"/>
              <a:gd name="connsiteX94" fmla="*/ 7815061 w 8636594"/>
              <a:gd name="connsiteY94" fmla="*/ 841997 h 6286245"/>
              <a:gd name="connsiteX95" fmla="*/ 7846308 w 8636594"/>
              <a:gd name="connsiteY95" fmla="*/ 803354 h 6286245"/>
              <a:gd name="connsiteX96" fmla="*/ 7877772 w 8636594"/>
              <a:gd name="connsiteY96" fmla="*/ 764970 h 6286245"/>
              <a:gd name="connsiteX97" fmla="*/ 7909458 w 8636594"/>
              <a:gd name="connsiteY97" fmla="*/ 726853 h 6286245"/>
              <a:gd name="connsiteX98" fmla="*/ 7941371 w 8636594"/>
              <a:gd name="connsiteY98" fmla="*/ 689010 h 6286245"/>
              <a:gd name="connsiteX99" fmla="*/ 7973518 w 8636594"/>
              <a:gd name="connsiteY99" fmla="*/ 651447 h 6286245"/>
              <a:gd name="connsiteX100" fmla="*/ 8005905 w 8636594"/>
              <a:gd name="connsiteY100" fmla="*/ 614171 h 6286245"/>
              <a:gd name="connsiteX101" fmla="*/ 8038538 w 8636594"/>
              <a:gd name="connsiteY101" fmla="*/ 577189 h 6286245"/>
              <a:gd name="connsiteX102" fmla="*/ 8071421 w 8636594"/>
              <a:gd name="connsiteY102" fmla="*/ 540507 h 6286245"/>
              <a:gd name="connsiteX103" fmla="*/ 8104563 w 8636594"/>
              <a:gd name="connsiteY103" fmla="*/ 504132 h 6286245"/>
              <a:gd name="connsiteX104" fmla="*/ 8137967 w 8636594"/>
              <a:gd name="connsiteY104" fmla="*/ 468072 h 6286245"/>
              <a:gd name="connsiteX105" fmla="*/ 8171641 w 8636594"/>
              <a:gd name="connsiteY105" fmla="*/ 432332 h 6286245"/>
              <a:gd name="connsiteX106" fmla="*/ 8205590 w 8636594"/>
              <a:gd name="connsiteY106" fmla="*/ 396920 h 6286245"/>
              <a:gd name="connsiteX107" fmla="*/ 8239820 w 8636594"/>
              <a:gd name="connsiteY107" fmla="*/ 361843 h 6286245"/>
              <a:gd name="connsiteX108" fmla="*/ 8274337 w 8636594"/>
              <a:gd name="connsiteY108" fmla="*/ 327107 h 6286245"/>
              <a:gd name="connsiteX109" fmla="*/ 8309147 w 8636594"/>
              <a:gd name="connsiteY109" fmla="*/ 292718 h 6286245"/>
              <a:gd name="connsiteX110" fmla="*/ 8344256 w 8636594"/>
              <a:gd name="connsiteY110" fmla="*/ 258685 h 6286245"/>
              <a:gd name="connsiteX111" fmla="*/ 8379669 w 8636594"/>
              <a:gd name="connsiteY111" fmla="*/ 225013 h 6286245"/>
              <a:gd name="connsiteX112" fmla="*/ 8415394 w 8636594"/>
              <a:gd name="connsiteY112" fmla="*/ 191709 h 6286245"/>
              <a:gd name="connsiteX113" fmla="*/ 8451434 w 8636594"/>
              <a:gd name="connsiteY113" fmla="*/ 158780 h 6286245"/>
              <a:gd name="connsiteX114" fmla="*/ 8487798 w 8636594"/>
              <a:gd name="connsiteY114" fmla="*/ 126233 h 6286245"/>
              <a:gd name="connsiteX115" fmla="*/ 8524489 w 8636594"/>
              <a:gd name="connsiteY115" fmla="*/ 94075 h 6286245"/>
              <a:gd name="connsiteX116" fmla="*/ 8561515 w 8636594"/>
              <a:gd name="connsiteY116" fmla="*/ 62312 h 6286245"/>
              <a:gd name="connsiteX117" fmla="*/ 8598881 w 8636594"/>
              <a:gd name="connsiteY117" fmla="*/ 30951 h 6286245"/>
              <a:gd name="connsiteX118" fmla="*/ 8636594 w 8636594"/>
              <a:gd name="connsiteY118" fmla="*/ 0 h 6286245"/>
              <a:gd name="connsiteX0" fmla="*/ 8636594 w 8636594"/>
              <a:gd name="connsiteY0" fmla="*/ 0 h 6266942"/>
              <a:gd name="connsiteX1" fmla="*/ 5293 w 8636594"/>
              <a:gd name="connsiteY1" fmla="*/ 0 h 6266942"/>
              <a:gd name="connsiteX2" fmla="*/ 0 w 8636594"/>
              <a:gd name="connsiteY2" fmla="*/ 5587843 h 6266942"/>
              <a:gd name="connsiteX3" fmla="*/ 1594033 w 8636594"/>
              <a:gd name="connsiteY3" fmla="*/ 5600057 h 6266942"/>
              <a:gd name="connsiteX4" fmla="*/ 1686068 w 8636594"/>
              <a:gd name="connsiteY4" fmla="*/ 5599745 h 6266942"/>
              <a:gd name="connsiteX5" fmla="*/ 3330977 w 8636594"/>
              <a:gd name="connsiteY5" fmla="*/ 6266942 h 6266942"/>
              <a:gd name="connsiteX6" fmla="*/ 3376401 w 8636594"/>
              <a:gd name="connsiteY6" fmla="*/ 6247281 h 6266942"/>
              <a:gd name="connsiteX7" fmla="*/ 3421300 w 8636594"/>
              <a:gd name="connsiteY7" fmla="*/ 6227263 h 6266942"/>
              <a:gd name="connsiteX8" fmla="*/ 3465680 w 8636594"/>
              <a:gd name="connsiteY8" fmla="*/ 6206893 h 6266942"/>
              <a:gd name="connsiteX9" fmla="*/ 3509548 w 8636594"/>
              <a:gd name="connsiteY9" fmla="*/ 6186174 h 6266942"/>
              <a:gd name="connsiteX10" fmla="*/ 3552910 w 8636594"/>
              <a:gd name="connsiteY10" fmla="*/ 6165110 h 6266942"/>
              <a:gd name="connsiteX11" fmla="*/ 3595773 w 8636594"/>
              <a:gd name="connsiteY11" fmla="*/ 6143704 h 6266942"/>
              <a:gd name="connsiteX12" fmla="*/ 3638142 w 8636594"/>
              <a:gd name="connsiteY12" fmla="*/ 6121960 h 6266942"/>
              <a:gd name="connsiteX13" fmla="*/ 3680024 w 8636594"/>
              <a:gd name="connsiteY13" fmla="*/ 6099881 h 6266942"/>
              <a:gd name="connsiteX14" fmla="*/ 3721426 w 8636594"/>
              <a:gd name="connsiteY14" fmla="*/ 6077471 h 6266942"/>
              <a:gd name="connsiteX15" fmla="*/ 3762353 w 8636594"/>
              <a:gd name="connsiteY15" fmla="*/ 6054733 h 6266942"/>
              <a:gd name="connsiteX16" fmla="*/ 3802812 w 8636594"/>
              <a:gd name="connsiteY16" fmla="*/ 6031671 h 6266942"/>
              <a:gd name="connsiteX17" fmla="*/ 3842810 w 8636594"/>
              <a:gd name="connsiteY17" fmla="*/ 6008288 h 6266942"/>
              <a:gd name="connsiteX18" fmla="*/ 3882352 w 8636594"/>
              <a:gd name="connsiteY18" fmla="*/ 5984588 h 6266942"/>
              <a:gd name="connsiteX19" fmla="*/ 3921445 w 8636594"/>
              <a:gd name="connsiteY19" fmla="*/ 5960574 h 6266942"/>
              <a:gd name="connsiteX20" fmla="*/ 3960096 w 8636594"/>
              <a:gd name="connsiteY20" fmla="*/ 5936250 h 6266942"/>
              <a:gd name="connsiteX21" fmla="*/ 3998311 w 8636594"/>
              <a:gd name="connsiteY21" fmla="*/ 5911619 h 6266942"/>
              <a:gd name="connsiteX22" fmla="*/ 4036095 w 8636594"/>
              <a:gd name="connsiteY22" fmla="*/ 5886685 h 6266942"/>
              <a:gd name="connsiteX23" fmla="*/ 4073456 w 8636594"/>
              <a:gd name="connsiteY23" fmla="*/ 5861452 h 6266942"/>
              <a:gd name="connsiteX24" fmla="*/ 4110400 w 8636594"/>
              <a:gd name="connsiteY24" fmla="*/ 5835922 h 6266942"/>
              <a:gd name="connsiteX25" fmla="*/ 4146933 w 8636594"/>
              <a:gd name="connsiteY25" fmla="*/ 5810100 h 6266942"/>
              <a:gd name="connsiteX26" fmla="*/ 4183061 w 8636594"/>
              <a:gd name="connsiteY26" fmla="*/ 5783988 h 6266942"/>
              <a:gd name="connsiteX27" fmla="*/ 4218791 w 8636594"/>
              <a:gd name="connsiteY27" fmla="*/ 5757591 h 6266942"/>
              <a:gd name="connsiteX28" fmla="*/ 4254129 w 8636594"/>
              <a:gd name="connsiteY28" fmla="*/ 5730912 h 6266942"/>
              <a:gd name="connsiteX29" fmla="*/ 4289081 w 8636594"/>
              <a:gd name="connsiteY29" fmla="*/ 5703955 h 6266942"/>
              <a:gd name="connsiteX30" fmla="*/ 4323654 w 8636594"/>
              <a:gd name="connsiteY30" fmla="*/ 5676722 h 6266942"/>
              <a:gd name="connsiteX31" fmla="*/ 4357854 w 8636594"/>
              <a:gd name="connsiteY31" fmla="*/ 5649218 h 6266942"/>
              <a:gd name="connsiteX32" fmla="*/ 4391688 w 8636594"/>
              <a:gd name="connsiteY32" fmla="*/ 5621446 h 6266942"/>
              <a:gd name="connsiteX33" fmla="*/ 4425162 w 8636594"/>
              <a:gd name="connsiteY33" fmla="*/ 5593409 h 6266942"/>
              <a:gd name="connsiteX34" fmla="*/ 4458281 w 8636594"/>
              <a:gd name="connsiteY34" fmla="*/ 5565111 h 6266942"/>
              <a:gd name="connsiteX35" fmla="*/ 4491053 w 8636594"/>
              <a:gd name="connsiteY35" fmla="*/ 5536556 h 6266942"/>
              <a:gd name="connsiteX36" fmla="*/ 4523484 w 8636594"/>
              <a:gd name="connsiteY36" fmla="*/ 5507747 h 6266942"/>
              <a:gd name="connsiteX37" fmla="*/ 4555580 w 8636594"/>
              <a:gd name="connsiteY37" fmla="*/ 5478687 h 6266942"/>
              <a:gd name="connsiteX38" fmla="*/ 4587347 w 8636594"/>
              <a:gd name="connsiteY38" fmla="*/ 5449380 h 6266942"/>
              <a:gd name="connsiteX39" fmla="*/ 4618793 w 8636594"/>
              <a:gd name="connsiteY39" fmla="*/ 5419830 h 6266942"/>
              <a:gd name="connsiteX40" fmla="*/ 4649922 w 8636594"/>
              <a:gd name="connsiteY40" fmla="*/ 5390040 h 6266942"/>
              <a:gd name="connsiteX41" fmla="*/ 4680742 w 8636594"/>
              <a:gd name="connsiteY41" fmla="*/ 5360014 h 6266942"/>
              <a:gd name="connsiteX42" fmla="*/ 4711259 w 8636594"/>
              <a:gd name="connsiteY42" fmla="*/ 5329755 h 6266942"/>
              <a:gd name="connsiteX43" fmla="*/ 4741478 w 8636594"/>
              <a:gd name="connsiteY43" fmla="*/ 5299266 h 6266942"/>
              <a:gd name="connsiteX44" fmla="*/ 4771408 w 8636594"/>
              <a:gd name="connsiteY44" fmla="*/ 5268551 h 6266942"/>
              <a:gd name="connsiteX45" fmla="*/ 4801053 w 8636594"/>
              <a:gd name="connsiteY45" fmla="*/ 5237614 h 6266942"/>
              <a:gd name="connsiteX46" fmla="*/ 4830420 w 8636594"/>
              <a:gd name="connsiteY46" fmla="*/ 5206458 h 6266942"/>
              <a:gd name="connsiteX47" fmla="*/ 4859516 w 8636594"/>
              <a:gd name="connsiteY47" fmla="*/ 5175087 h 6266942"/>
              <a:gd name="connsiteX48" fmla="*/ 4888347 w 8636594"/>
              <a:gd name="connsiteY48" fmla="*/ 5143504 h 6266942"/>
              <a:gd name="connsiteX49" fmla="*/ 4916919 w 8636594"/>
              <a:gd name="connsiteY49" fmla="*/ 5111713 h 6266942"/>
              <a:gd name="connsiteX50" fmla="*/ 4945238 w 8636594"/>
              <a:gd name="connsiteY50" fmla="*/ 5079717 h 6266942"/>
              <a:gd name="connsiteX51" fmla="*/ 4973311 w 8636594"/>
              <a:gd name="connsiteY51" fmla="*/ 5047519 h 6266942"/>
              <a:gd name="connsiteX52" fmla="*/ 5001145 w 8636594"/>
              <a:gd name="connsiteY52" fmla="*/ 5015124 h 6266942"/>
              <a:gd name="connsiteX53" fmla="*/ 5028745 w 8636594"/>
              <a:gd name="connsiteY53" fmla="*/ 4982535 h 6266942"/>
              <a:gd name="connsiteX54" fmla="*/ 5056117 w 8636594"/>
              <a:gd name="connsiteY54" fmla="*/ 4949755 h 6266942"/>
              <a:gd name="connsiteX55" fmla="*/ 5083269 w 8636594"/>
              <a:gd name="connsiteY55" fmla="*/ 4916787 h 6266942"/>
              <a:gd name="connsiteX56" fmla="*/ 5110207 w 8636594"/>
              <a:gd name="connsiteY56" fmla="*/ 4883636 h 6266942"/>
              <a:gd name="connsiteX57" fmla="*/ 5136937 w 8636594"/>
              <a:gd name="connsiteY57" fmla="*/ 4850305 h 6266942"/>
              <a:gd name="connsiteX58" fmla="*/ 5163464 w 8636594"/>
              <a:gd name="connsiteY58" fmla="*/ 4816797 h 6266942"/>
              <a:gd name="connsiteX59" fmla="*/ 5215940 w 8636594"/>
              <a:gd name="connsiteY59" fmla="*/ 4749265 h 6266942"/>
              <a:gd name="connsiteX60" fmla="*/ 5267684 w 8636594"/>
              <a:gd name="connsiteY60" fmla="*/ 4681068 h 6266942"/>
              <a:gd name="connsiteX61" fmla="*/ 5318748 w 8636594"/>
              <a:gd name="connsiteY61" fmla="*/ 4612234 h 6266942"/>
              <a:gd name="connsiteX62" fmla="*/ 5369182 w 8636594"/>
              <a:gd name="connsiteY62" fmla="*/ 4542793 h 6266942"/>
              <a:gd name="connsiteX63" fmla="*/ 5419038 w 8636594"/>
              <a:gd name="connsiteY63" fmla="*/ 4472771 h 6266942"/>
              <a:gd name="connsiteX64" fmla="*/ 5468365 w 8636594"/>
              <a:gd name="connsiteY64" fmla="*/ 4402196 h 6266942"/>
              <a:gd name="connsiteX65" fmla="*/ 5517215 w 8636594"/>
              <a:gd name="connsiteY65" fmla="*/ 4331098 h 6266942"/>
              <a:gd name="connsiteX66" fmla="*/ 5565637 w 8636594"/>
              <a:gd name="connsiteY66" fmla="*/ 4259503 h 6266942"/>
              <a:gd name="connsiteX67" fmla="*/ 5613684 w 8636594"/>
              <a:gd name="connsiteY67" fmla="*/ 4187441 h 6266942"/>
              <a:gd name="connsiteX68" fmla="*/ 5685160 w 8636594"/>
              <a:gd name="connsiteY68" fmla="*/ 4078531 h 6266942"/>
              <a:gd name="connsiteX69" fmla="*/ 5756074 w 8636594"/>
              <a:gd name="connsiteY69" fmla="*/ 3968727 h 6266942"/>
              <a:gd name="connsiteX70" fmla="*/ 5873483 w 8636594"/>
              <a:gd name="connsiteY70" fmla="*/ 3783989 h 6266942"/>
              <a:gd name="connsiteX71" fmla="*/ 6203209 w 8636594"/>
              <a:gd name="connsiteY71" fmla="*/ 3258640 h 6266942"/>
              <a:gd name="connsiteX72" fmla="*/ 6299430 w 8636594"/>
              <a:gd name="connsiteY72" fmla="*/ 3107321 h 6266942"/>
              <a:gd name="connsiteX73" fmla="*/ 6372650 w 8636594"/>
              <a:gd name="connsiteY73" fmla="*/ 2993735 h 6266942"/>
              <a:gd name="connsiteX74" fmla="*/ 6453197 w 8636594"/>
              <a:gd name="connsiteY74" fmla="*/ 2869788 h 6266942"/>
              <a:gd name="connsiteX75" fmla="*/ 6564167 w 8636594"/>
              <a:gd name="connsiteY75" fmla="*/ 2696807 h 6266942"/>
              <a:gd name="connsiteX76" fmla="*/ 6976233 w 8636594"/>
              <a:gd name="connsiteY76" fmla="*/ 2045274 h 6266942"/>
              <a:gd name="connsiteX77" fmla="*/ 7086755 w 8636594"/>
              <a:gd name="connsiteY77" fmla="*/ 1872743 h 6266942"/>
              <a:gd name="connsiteX78" fmla="*/ 7170279 w 8636594"/>
              <a:gd name="connsiteY78" fmla="*/ 1744202 h 6266942"/>
              <a:gd name="connsiteX79" fmla="*/ 7226351 w 8636594"/>
              <a:gd name="connsiteY79" fmla="*/ 1659017 h 6266942"/>
              <a:gd name="connsiteX80" fmla="*/ 7282789 w 8636594"/>
              <a:gd name="connsiteY80" fmla="*/ 1574303 h 6266942"/>
              <a:gd name="connsiteX81" fmla="*/ 7339643 w 8636594"/>
              <a:gd name="connsiteY81" fmla="*/ 1490113 h 6266942"/>
              <a:gd name="connsiteX82" fmla="*/ 7396957 w 8636594"/>
              <a:gd name="connsiteY82" fmla="*/ 1406503 h 6266942"/>
              <a:gd name="connsiteX83" fmla="*/ 7454781 w 8636594"/>
              <a:gd name="connsiteY83" fmla="*/ 1323526 h 6266942"/>
              <a:gd name="connsiteX84" fmla="*/ 7513161 w 8636594"/>
              <a:gd name="connsiteY84" fmla="*/ 1241237 h 6266942"/>
              <a:gd name="connsiteX85" fmla="*/ 7572144 w 8636594"/>
              <a:gd name="connsiteY85" fmla="*/ 1159689 h 6266942"/>
              <a:gd name="connsiteX86" fmla="*/ 7601877 w 8636594"/>
              <a:gd name="connsiteY86" fmla="*/ 1119210 h 6266942"/>
              <a:gd name="connsiteX87" fmla="*/ 7631779 w 8636594"/>
              <a:gd name="connsiteY87" fmla="*/ 1078937 h 6266942"/>
              <a:gd name="connsiteX88" fmla="*/ 7661855 w 8636594"/>
              <a:gd name="connsiteY88" fmla="*/ 1038876 h 6266942"/>
              <a:gd name="connsiteX89" fmla="*/ 7692111 w 8636594"/>
              <a:gd name="connsiteY89" fmla="*/ 999035 h 6266942"/>
              <a:gd name="connsiteX90" fmla="*/ 7722554 w 8636594"/>
              <a:gd name="connsiteY90" fmla="*/ 959419 h 6266942"/>
              <a:gd name="connsiteX91" fmla="*/ 7753190 w 8636594"/>
              <a:gd name="connsiteY91" fmla="*/ 920037 h 6266942"/>
              <a:gd name="connsiteX92" fmla="*/ 7784023 w 8636594"/>
              <a:gd name="connsiteY92" fmla="*/ 880894 h 6266942"/>
              <a:gd name="connsiteX93" fmla="*/ 7815061 w 8636594"/>
              <a:gd name="connsiteY93" fmla="*/ 841997 h 6266942"/>
              <a:gd name="connsiteX94" fmla="*/ 7846308 w 8636594"/>
              <a:gd name="connsiteY94" fmla="*/ 803354 h 6266942"/>
              <a:gd name="connsiteX95" fmla="*/ 7877772 w 8636594"/>
              <a:gd name="connsiteY95" fmla="*/ 764970 h 6266942"/>
              <a:gd name="connsiteX96" fmla="*/ 7909458 w 8636594"/>
              <a:gd name="connsiteY96" fmla="*/ 726853 h 6266942"/>
              <a:gd name="connsiteX97" fmla="*/ 7941371 w 8636594"/>
              <a:gd name="connsiteY97" fmla="*/ 689010 h 6266942"/>
              <a:gd name="connsiteX98" fmla="*/ 7973518 w 8636594"/>
              <a:gd name="connsiteY98" fmla="*/ 651447 h 6266942"/>
              <a:gd name="connsiteX99" fmla="*/ 8005905 w 8636594"/>
              <a:gd name="connsiteY99" fmla="*/ 614171 h 6266942"/>
              <a:gd name="connsiteX100" fmla="*/ 8038538 w 8636594"/>
              <a:gd name="connsiteY100" fmla="*/ 577189 h 6266942"/>
              <a:gd name="connsiteX101" fmla="*/ 8071421 w 8636594"/>
              <a:gd name="connsiteY101" fmla="*/ 540507 h 6266942"/>
              <a:gd name="connsiteX102" fmla="*/ 8104563 w 8636594"/>
              <a:gd name="connsiteY102" fmla="*/ 504132 h 6266942"/>
              <a:gd name="connsiteX103" fmla="*/ 8137967 w 8636594"/>
              <a:gd name="connsiteY103" fmla="*/ 468072 h 6266942"/>
              <a:gd name="connsiteX104" fmla="*/ 8171641 w 8636594"/>
              <a:gd name="connsiteY104" fmla="*/ 432332 h 6266942"/>
              <a:gd name="connsiteX105" fmla="*/ 8205590 w 8636594"/>
              <a:gd name="connsiteY105" fmla="*/ 396920 h 6266942"/>
              <a:gd name="connsiteX106" fmla="*/ 8239820 w 8636594"/>
              <a:gd name="connsiteY106" fmla="*/ 361843 h 6266942"/>
              <a:gd name="connsiteX107" fmla="*/ 8274337 w 8636594"/>
              <a:gd name="connsiteY107" fmla="*/ 327107 h 6266942"/>
              <a:gd name="connsiteX108" fmla="*/ 8309147 w 8636594"/>
              <a:gd name="connsiteY108" fmla="*/ 292718 h 6266942"/>
              <a:gd name="connsiteX109" fmla="*/ 8344256 w 8636594"/>
              <a:gd name="connsiteY109" fmla="*/ 258685 h 6266942"/>
              <a:gd name="connsiteX110" fmla="*/ 8379669 w 8636594"/>
              <a:gd name="connsiteY110" fmla="*/ 225013 h 6266942"/>
              <a:gd name="connsiteX111" fmla="*/ 8415394 w 8636594"/>
              <a:gd name="connsiteY111" fmla="*/ 191709 h 6266942"/>
              <a:gd name="connsiteX112" fmla="*/ 8451434 w 8636594"/>
              <a:gd name="connsiteY112" fmla="*/ 158780 h 6266942"/>
              <a:gd name="connsiteX113" fmla="*/ 8487798 w 8636594"/>
              <a:gd name="connsiteY113" fmla="*/ 126233 h 6266942"/>
              <a:gd name="connsiteX114" fmla="*/ 8524489 w 8636594"/>
              <a:gd name="connsiteY114" fmla="*/ 94075 h 6266942"/>
              <a:gd name="connsiteX115" fmla="*/ 8561515 w 8636594"/>
              <a:gd name="connsiteY115" fmla="*/ 62312 h 6266942"/>
              <a:gd name="connsiteX116" fmla="*/ 8598881 w 8636594"/>
              <a:gd name="connsiteY116" fmla="*/ 30951 h 6266942"/>
              <a:gd name="connsiteX117" fmla="*/ 8636594 w 8636594"/>
              <a:gd name="connsiteY117" fmla="*/ 0 h 6266942"/>
              <a:gd name="connsiteX0" fmla="*/ 8636594 w 8636594"/>
              <a:gd name="connsiteY0" fmla="*/ 0 h 6247281"/>
              <a:gd name="connsiteX1" fmla="*/ 5293 w 8636594"/>
              <a:gd name="connsiteY1" fmla="*/ 0 h 6247281"/>
              <a:gd name="connsiteX2" fmla="*/ 0 w 8636594"/>
              <a:gd name="connsiteY2" fmla="*/ 5587843 h 6247281"/>
              <a:gd name="connsiteX3" fmla="*/ 1594033 w 8636594"/>
              <a:gd name="connsiteY3" fmla="*/ 5600057 h 6247281"/>
              <a:gd name="connsiteX4" fmla="*/ 1686068 w 8636594"/>
              <a:gd name="connsiteY4" fmla="*/ 5599745 h 6247281"/>
              <a:gd name="connsiteX5" fmla="*/ 3376401 w 8636594"/>
              <a:gd name="connsiteY5" fmla="*/ 6247281 h 6247281"/>
              <a:gd name="connsiteX6" fmla="*/ 3421300 w 8636594"/>
              <a:gd name="connsiteY6" fmla="*/ 6227263 h 6247281"/>
              <a:gd name="connsiteX7" fmla="*/ 3465680 w 8636594"/>
              <a:gd name="connsiteY7" fmla="*/ 6206893 h 6247281"/>
              <a:gd name="connsiteX8" fmla="*/ 3509548 w 8636594"/>
              <a:gd name="connsiteY8" fmla="*/ 6186174 h 6247281"/>
              <a:gd name="connsiteX9" fmla="*/ 3552910 w 8636594"/>
              <a:gd name="connsiteY9" fmla="*/ 6165110 h 6247281"/>
              <a:gd name="connsiteX10" fmla="*/ 3595773 w 8636594"/>
              <a:gd name="connsiteY10" fmla="*/ 6143704 h 6247281"/>
              <a:gd name="connsiteX11" fmla="*/ 3638142 w 8636594"/>
              <a:gd name="connsiteY11" fmla="*/ 6121960 h 6247281"/>
              <a:gd name="connsiteX12" fmla="*/ 3680024 w 8636594"/>
              <a:gd name="connsiteY12" fmla="*/ 6099881 h 6247281"/>
              <a:gd name="connsiteX13" fmla="*/ 3721426 w 8636594"/>
              <a:gd name="connsiteY13" fmla="*/ 6077471 h 6247281"/>
              <a:gd name="connsiteX14" fmla="*/ 3762353 w 8636594"/>
              <a:gd name="connsiteY14" fmla="*/ 6054733 h 6247281"/>
              <a:gd name="connsiteX15" fmla="*/ 3802812 w 8636594"/>
              <a:gd name="connsiteY15" fmla="*/ 6031671 h 6247281"/>
              <a:gd name="connsiteX16" fmla="*/ 3842810 w 8636594"/>
              <a:gd name="connsiteY16" fmla="*/ 6008288 h 6247281"/>
              <a:gd name="connsiteX17" fmla="*/ 3882352 w 8636594"/>
              <a:gd name="connsiteY17" fmla="*/ 5984588 h 6247281"/>
              <a:gd name="connsiteX18" fmla="*/ 3921445 w 8636594"/>
              <a:gd name="connsiteY18" fmla="*/ 5960574 h 6247281"/>
              <a:gd name="connsiteX19" fmla="*/ 3960096 w 8636594"/>
              <a:gd name="connsiteY19" fmla="*/ 5936250 h 6247281"/>
              <a:gd name="connsiteX20" fmla="*/ 3998311 w 8636594"/>
              <a:gd name="connsiteY20" fmla="*/ 5911619 h 6247281"/>
              <a:gd name="connsiteX21" fmla="*/ 4036095 w 8636594"/>
              <a:gd name="connsiteY21" fmla="*/ 5886685 h 6247281"/>
              <a:gd name="connsiteX22" fmla="*/ 4073456 w 8636594"/>
              <a:gd name="connsiteY22" fmla="*/ 5861452 h 6247281"/>
              <a:gd name="connsiteX23" fmla="*/ 4110400 w 8636594"/>
              <a:gd name="connsiteY23" fmla="*/ 5835922 h 6247281"/>
              <a:gd name="connsiteX24" fmla="*/ 4146933 w 8636594"/>
              <a:gd name="connsiteY24" fmla="*/ 5810100 h 6247281"/>
              <a:gd name="connsiteX25" fmla="*/ 4183061 w 8636594"/>
              <a:gd name="connsiteY25" fmla="*/ 5783988 h 6247281"/>
              <a:gd name="connsiteX26" fmla="*/ 4218791 w 8636594"/>
              <a:gd name="connsiteY26" fmla="*/ 5757591 h 6247281"/>
              <a:gd name="connsiteX27" fmla="*/ 4254129 w 8636594"/>
              <a:gd name="connsiteY27" fmla="*/ 5730912 h 6247281"/>
              <a:gd name="connsiteX28" fmla="*/ 4289081 w 8636594"/>
              <a:gd name="connsiteY28" fmla="*/ 5703955 h 6247281"/>
              <a:gd name="connsiteX29" fmla="*/ 4323654 w 8636594"/>
              <a:gd name="connsiteY29" fmla="*/ 5676722 h 6247281"/>
              <a:gd name="connsiteX30" fmla="*/ 4357854 w 8636594"/>
              <a:gd name="connsiteY30" fmla="*/ 5649218 h 6247281"/>
              <a:gd name="connsiteX31" fmla="*/ 4391688 w 8636594"/>
              <a:gd name="connsiteY31" fmla="*/ 5621446 h 6247281"/>
              <a:gd name="connsiteX32" fmla="*/ 4425162 w 8636594"/>
              <a:gd name="connsiteY32" fmla="*/ 5593409 h 6247281"/>
              <a:gd name="connsiteX33" fmla="*/ 4458281 w 8636594"/>
              <a:gd name="connsiteY33" fmla="*/ 5565111 h 6247281"/>
              <a:gd name="connsiteX34" fmla="*/ 4491053 w 8636594"/>
              <a:gd name="connsiteY34" fmla="*/ 5536556 h 6247281"/>
              <a:gd name="connsiteX35" fmla="*/ 4523484 w 8636594"/>
              <a:gd name="connsiteY35" fmla="*/ 5507747 h 6247281"/>
              <a:gd name="connsiteX36" fmla="*/ 4555580 w 8636594"/>
              <a:gd name="connsiteY36" fmla="*/ 5478687 h 6247281"/>
              <a:gd name="connsiteX37" fmla="*/ 4587347 w 8636594"/>
              <a:gd name="connsiteY37" fmla="*/ 5449380 h 6247281"/>
              <a:gd name="connsiteX38" fmla="*/ 4618793 w 8636594"/>
              <a:gd name="connsiteY38" fmla="*/ 5419830 h 6247281"/>
              <a:gd name="connsiteX39" fmla="*/ 4649922 w 8636594"/>
              <a:gd name="connsiteY39" fmla="*/ 5390040 h 6247281"/>
              <a:gd name="connsiteX40" fmla="*/ 4680742 w 8636594"/>
              <a:gd name="connsiteY40" fmla="*/ 5360014 h 6247281"/>
              <a:gd name="connsiteX41" fmla="*/ 4711259 w 8636594"/>
              <a:gd name="connsiteY41" fmla="*/ 5329755 h 6247281"/>
              <a:gd name="connsiteX42" fmla="*/ 4741478 w 8636594"/>
              <a:gd name="connsiteY42" fmla="*/ 5299266 h 6247281"/>
              <a:gd name="connsiteX43" fmla="*/ 4771408 w 8636594"/>
              <a:gd name="connsiteY43" fmla="*/ 5268551 h 6247281"/>
              <a:gd name="connsiteX44" fmla="*/ 4801053 w 8636594"/>
              <a:gd name="connsiteY44" fmla="*/ 5237614 h 6247281"/>
              <a:gd name="connsiteX45" fmla="*/ 4830420 w 8636594"/>
              <a:gd name="connsiteY45" fmla="*/ 5206458 h 6247281"/>
              <a:gd name="connsiteX46" fmla="*/ 4859516 w 8636594"/>
              <a:gd name="connsiteY46" fmla="*/ 5175087 h 6247281"/>
              <a:gd name="connsiteX47" fmla="*/ 4888347 w 8636594"/>
              <a:gd name="connsiteY47" fmla="*/ 5143504 h 6247281"/>
              <a:gd name="connsiteX48" fmla="*/ 4916919 w 8636594"/>
              <a:gd name="connsiteY48" fmla="*/ 5111713 h 6247281"/>
              <a:gd name="connsiteX49" fmla="*/ 4945238 w 8636594"/>
              <a:gd name="connsiteY49" fmla="*/ 5079717 h 6247281"/>
              <a:gd name="connsiteX50" fmla="*/ 4973311 w 8636594"/>
              <a:gd name="connsiteY50" fmla="*/ 5047519 h 6247281"/>
              <a:gd name="connsiteX51" fmla="*/ 5001145 w 8636594"/>
              <a:gd name="connsiteY51" fmla="*/ 5015124 h 6247281"/>
              <a:gd name="connsiteX52" fmla="*/ 5028745 w 8636594"/>
              <a:gd name="connsiteY52" fmla="*/ 4982535 h 6247281"/>
              <a:gd name="connsiteX53" fmla="*/ 5056117 w 8636594"/>
              <a:gd name="connsiteY53" fmla="*/ 4949755 h 6247281"/>
              <a:gd name="connsiteX54" fmla="*/ 5083269 w 8636594"/>
              <a:gd name="connsiteY54" fmla="*/ 4916787 h 6247281"/>
              <a:gd name="connsiteX55" fmla="*/ 5110207 w 8636594"/>
              <a:gd name="connsiteY55" fmla="*/ 4883636 h 6247281"/>
              <a:gd name="connsiteX56" fmla="*/ 5136937 w 8636594"/>
              <a:gd name="connsiteY56" fmla="*/ 4850305 h 6247281"/>
              <a:gd name="connsiteX57" fmla="*/ 5163464 w 8636594"/>
              <a:gd name="connsiteY57" fmla="*/ 4816797 h 6247281"/>
              <a:gd name="connsiteX58" fmla="*/ 5215940 w 8636594"/>
              <a:gd name="connsiteY58" fmla="*/ 4749265 h 6247281"/>
              <a:gd name="connsiteX59" fmla="*/ 5267684 w 8636594"/>
              <a:gd name="connsiteY59" fmla="*/ 4681068 h 6247281"/>
              <a:gd name="connsiteX60" fmla="*/ 5318748 w 8636594"/>
              <a:gd name="connsiteY60" fmla="*/ 4612234 h 6247281"/>
              <a:gd name="connsiteX61" fmla="*/ 5369182 w 8636594"/>
              <a:gd name="connsiteY61" fmla="*/ 4542793 h 6247281"/>
              <a:gd name="connsiteX62" fmla="*/ 5419038 w 8636594"/>
              <a:gd name="connsiteY62" fmla="*/ 4472771 h 6247281"/>
              <a:gd name="connsiteX63" fmla="*/ 5468365 w 8636594"/>
              <a:gd name="connsiteY63" fmla="*/ 4402196 h 6247281"/>
              <a:gd name="connsiteX64" fmla="*/ 5517215 w 8636594"/>
              <a:gd name="connsiteY64" fmla="*/ 4331098 h 6247281"/>
              <a:gd name="connsiteX65" fmla="*/ 5565637 w 8636594"/>
              <a:gd name="connsiteY65" fmla="*/ 4259503 h 6247281"/>
              <a:gd name="connsiteX66" fmla="*/ 5613684 w 8636594"/>
              <a:gd name="connsiteY66" fmla="*/ 4187441 h 6247281"/>
              <a:gd name="connsiteX67" fmla="*/ 5685160 w 8636594"/>
              <a:gd name="connsiteY67" fmla="*/ 4078531 h 6247281"/>
              <a:gd name="connsiteX68" fmla="*/ 5756074 w 8636594"/>
              <a:gd name="connsiteY68" fmla="*/ 3968727 h 6247281"/>
              <a:gd name="connsiteX69" fmla="*/ 5873483 w 8636594"/>
              <a:gd name="connsiteY69" fmla="*/ 3783989 h 6247281"/>
              <a:gd name="connsiteX70" fmla="*/ 6203209 w 8636594"/>
              <a:gd name="connsiteY70" fmla="*/ 3258640 h 6247281"/>
              <a:gd name="connsiteX71" fmla="*/ 6299430 w 8636594"/>
              <a:gd name="connsiteY71" fmla="*/ 3107321 h 6247281"/>
              <a:gd name="connsiteX72" fmla="*/ 6372650 w 8636594"/>
              <a:gd name="connsiteY72" fmla="*/ 2993735 h 6247281"/>
              <a:gd name="connsiteX73" fmla="*/ 6453197 w 8636594"/>
              <a:gd name="connsiteY73" fmla="*/ 2869788 h 6247281"/>
              <a:gd name="connsiteX74" fmla="*/ 6564167 w 8636594"/>
              <a:gd name="connsiteY74" fmla="*/ 2696807 h 6247281"/>
              <a:gd name="connsiteX75" fmla="*/ 6976233 w 8636594"/>
              <a:gd name="connsiteY75" fmla="*/ 2045274 h 6247281"/>
              <a:gd name="connsiteX76" fmla="*/ 7086755 w 8636594"/>
              <a:gd name="connsiteY76" fmla="*/ 1872743 h 6247281"/>
              <a:gd name="connsiteX77" fmla="*/ 7170279 w 8636594"/>
              <a:gd name="connsiteY77" fmla="*/ 1744202 h 6247281"/>
              <a:gd name="connsiteX78" fmla="*/ 7226351 w 8636594"/>
              <a:gd name="connsiteY78" fmla="*/ 1659017 h 6247281"/>
              <a:gd name="connsiteX79" fmla="*/ 7282789 w 8636594"/>
              <a:gd name="connsiteY79" fmla="*/ 1574303 h 6247281"/>
              <a:gd name="connsiteX80" fmla="*/ 7339643 w 8636594"/>
              <a:gd name="connsiteY80" fmla="*/ 1490113 h 6247281"/>
              <a:gd name="connsiteX81" fmla="*/ 7396957 w 8636594"/>
              <a:gd name="connsiteY81" fmla="*/ 1406503 h 6247281"/>
              <a:gd name="connsiteX82" fmla="*/ 7454781 w 8636594"/>
              <a:gd name="connsiteY82" fmla="*/ 1323526 h 6247281"/>
              <a:gd name="connsiteX83" fmla="*/ 7513161 w 8636594"/>
              <a:gd name="connsiteY83" fmla="*/ 1241237 h 6247281"/>
              <a:gd name="connsiteX84" fmla="*/ 7572144 w 8636594"/>
              <a:gd name="connsiteY84" fmla="*/ 1159689 h 6247281"/>
              <a:gd name="connsiteX85" fmla="*/ 7601877 w 8636594"/>
              <a:gd name="connsiteY85" fmla="*/ 1119210 h 6247281"/>
              <a:gd name="connsiteX86" fmla="*/ 7631779 w 8636594"/>
              <a:gd name="connsiteY86" fmla="*/ 1078937 h 6247281"/>
              <a:gd name="connsiteX87" fmla="*/ 7661855 w 8636594"/>
              <a:gd name="connsiteY87" fmla="*/ 1038876 h 6247281"/>
              <a:gd name="connsiteX88" fmla="*/ 7692111 w 8636594"/>
              <a:gd name="connsiteY88" fmla="*/ 999035 h 6247281"/>
              <a:gd name="connsiteX89" fmla="*/ 7722554 w 8636594"/>
              <a:gd name="connsiteY89" fmla="*/ 959419 h 6247281"/>
              <a:gd name="connsiteX90" fmla="*/ 7753190 w 8636594"/>
              <a:gd name="connsiteY90" fmla="*/ 920037 h 6247281"/>
              <a:gd name="connsiteX91" fmla="*/ 7784023 w 8636594"/>
              <a:gd name="connsiteY91" fmla="*/ 880894 h 6247281"/>
              <a:gd name="connsiteX92" fmla="*/ 7815061 w 8636594"/>
              <a:gd name="connsiteY92" fmla="*/ 841997 h 6247281"/>
              <a:gd name="connsiteX93" fmla="*/ 7846308 w 8636594"/>
              <a:gd name="connsiteY93" fmla="*/ 803354 h 6247281"/>
              <a:gd name="connsiteX94" fmla="*/ 7877772 w 8636594"/>
              <a:gd name="connsiteY94" fmla="*/ 764970 h 6247281"/>
              <a:gd name="connsiteX95" fmla="*/ 7909458 w 8636594"/>
              <a:gd name="connsiteY95" fmla="*/ 726853 h 6247281"/>
              <a:gd name="connsiteX96" fmla="*/ 7941371 w 8636594"/>
              <a:gd name="connsiteY96" fmla="*/ 689010 h 6247281"/>
              <a:gd name="connsiteX97" fmla="*/ 7973518 w 8636594"/>
              <a:gd name="connsiteY97" fmla="*/ 651447 h 6247281"/>
              <a:gd name="connsiteX98" fmla="*/ 8005905 w 8636594"/>
              <a:gd name="connsiteY98" fmla="*/ 614171 h 6247281"/>
              <a:gd name="connsiteX99" fmla="*/ 8038538 w 8636594"/>
              <a:gd name="connsiteY99" fmla="*/ 577189 h 6247281"/>
              <a:gd name="connsiteX100" fmla="*/ 8071421 w 8636594"/>
              <a:gd name="connsiteY100" fmla="*/ 540507 h 6247281"/>
              <a:gd name="connsiteX101" fmla="*/ 8104563 w 8636594"/>
              <a:gd name="connsiteY101" fmla="*/ 504132 h 6247281"/>
              <a:gd name="connsiteX102" fmla="*/ 8137967 w 8636594"/>
              <a:gd name="connsiteY102" fmla="*/ 468072 h 6247281"/>
              <a:gd name="connsiteX103" fmla="*/ 8171641 w 8636594"/>
              <a:gd name="connsiteY103" fmla="*/ 432332 h 6247281"/>
              <a:gd name="connsiteX104" fmla="*/ 8205590 w 8636594"/>
              <a:gd name="connsiteY104" fmla="*/ 396920 h 6247281"/>
              <a:gd name="connsiteX105" fmla="*/ 8239820 w 8636594"/>
              <a:gd name="connsiteY105" fmla="*/ 361843 h 6247281"/>
              <a:gd name="connsiteX106" fmla="*/ 8274337 w 8636594"/>
              <a:gd name="connsiteY106" fmla="*/ 327107 h 6247281"/>
              <a:gd name="connsiteX107" fmla="*/ 8309147 w 8636594"/>
              <a:gd name="connsiteY107" fmla="*/ 292718 h 6247281"/>
              <a:gd name="connsiteX108" fmla="*/ 8344256 w 8636594"/>
              <a:gd name="connsiteY108" fmla="*/ 258685 h 6247281"/>
              <a:gd name="connsiteX109" fmla="*/ 8379669 w 8636594"/>
              <a:gd name="connsiteY109" fmla="*/ 225013 h 6247281"/>
              <a:gd name="connsiteX110" fmla="*/ 8415394 w 8636594"/>
              <a:gd name="connsiteY110" fmla="*/ 191709 h 6247281"/>
              <a:gd name="connsiteX111" fmla="*/ 8451434 w 8636594"/>
              <a:gd name="connsiteY111" fmla="*/ 158780 h 6247281"/>
              <a:gd name="connsiteX112" fmla="*/ 8487798 w 8636594"/>
              <a:gd name="connsiteY112" fmla="*/ 126233 h 6247281"/>
              <a:gd name="connsiteX113" fmla="*/ 8524489 w 8636594"/>
              <a:gd name="connsiteY113" fmla="*/ 94075 h 6247281"/>
              <a:gd name="connsiteX114" fmla="*/ 8561515 w 8636594"/>
              <a:gd name="connsiteY114" fmla="*/ 62312 h 6247281"/>
              <a:gd name="connsiteX115" fmla="*/ 8598881 w 8636594"/>
              <a:gd name="connsiteY115" fmla="*/ 30951 h 6247281"/>
              <a:gd name="connsiteX116" fmla="*/ 8636594 w 8636594"/>
              <a:gd name="connsiteY116" fmla="*/ 0 h 6247281"/>
              <a:gd name="connsiteX0" fmla="*/ 8636594 w 8636594"/>
              <a:gd name="connsiteY0" fmla="*/ 0 h 6227263"/>
              <a:gd name="connsiteX1" fmla="*/ 5293 w 8636594"/>
              <a:gd name="connsiteY1" fmla="*/ 0 h 6227263"/>
              <a:gd name="connsiteX2" fmla="*/ 0 w 8636594"/>
              <a:gd name="connsiteY2" fmla="*/ 5587843 h 6227263"/>
              <a:gd name="connsiteX3" fmla="*/ 1594033 w 8636594"/>
              <a:gd name="connsiteY3" fmla="*/ 5600057 h 6227263"/>
              <a:gd name="connsiteX4" fmla="*/ 1686068 w 8636594"/>
              <a:gd name="connsiteY4" fmla="*/ 5599745 h 6227263"/>
              <a:gd name="connsiteX5" fmla="*/ 3421300 w 8636594"/>
              <a:gd name="connsiteY5" fmla="*/ 6227263 h 6227263"/>
              <a:gd name="connsiteX6" fmla="*/ 3465680 w 8636594"/>
              <a:gd name="connsiteY6" fmla="*/ 6206893 h 6227263"/>
              <a:gd name="connsiteX7" fmla="*/ 3509548 w 8636594"/>
              <a:gd name="connsiteY7" fmla="*/ 6186174 h 6227263"/>
              <a:gd name="connsiteX8" fmla="*/ 3552910 w 8636594"/>
              <a:gd name="connsiteY8" fmla="*/ 6165110 h 6227263"/>
              <a:gd name="connsiteX9" fmla="*/ 3595773 w 8636594"/>
              <a:gd name="connsiteY9" fmla="*/ 6143704 h 6227263"/>
              <a:gd name="connsiteX10" fmla="*/ 3638142 w 8636594"/>
              <a:gd name="connsiteY10" fmla="*/ 6121960 h 6227263"/>
              <a:gd name="connsiteX11" fmla="*/ 3680024 w 8636594"/>
              <a:gd name="connsiteY11" fmla="*/ 6099881 h 6227263"/>
              <a:gd name="connsiteX12" fmla="*/ 3721426 w 8636594"/>
              <a:gd name="connsiteY12" fmla="*/ 6077471 h 6227263"/>
              <a:gd name="connsiteX13" fmla="*/ 3762353 w 8636594"/>
              <a:gd name="connsiteY13" fmla="*/ 6054733 h 6227263"/>
              <a:gd name="connsiteX14" fmla="*/ 3802812 w 8636594"/>
              <a:gd name="connsiteY14" fmla="*/ 6031671 h 6227263"/>
              <a:gd name="connsiteX15" fmla="*/ 3842810 w 8636594"/>
              <a:gd name="connsiteY15" fmla="*/ 6008288 h 6227263"/>
              <a:gd name="connsiteX16" fmla="*/ 3882352 w 8636594"/>
              <a:gd name="connsiteY16" fmla="*/ 5984588 h 6227263"/>
              <a:gd name="connsiteX17" fmla="*/ 3921445 w 8636594"/>
              <a:gd name="connsiteY17" fmla="*/ 5960574 h 6227263"/>
              <a:gd name="connsiteX18" fmla="*/ 3960096 w 8636594"/>
              <a:gd name="connsiteY18" fmla="*/ 5936250 h 6227263"/>
              <a:gd name="connsiteX19" fmla="*/ 3998311 w 8636594"/>
              <a:gd name="connsiteY19" fmla="*/ 5911619 h 6227263"/>
              <a:gd name="connsiteX20" fmla="*/ 4036095 w 8636594"/>
              <a:gd name="connsiteY20" fmla="*/ 5886685 h 6227263"/>
              <a:gd name="connsiteX21" fmla="*/ 4073456 w 8636594"/>
              <a:gd name="connsiteY21" fmla="*/ 5861452 h 6227263"/>
              <a:gd name="connsiteX22" fmla="*/ 4110400 w 8636594"/>
              <a:gd name="connsiteY22" fmla="*/ 5835922 h 6227263"/>
              <a:gd name="connsiteX23" fmla="*/ 4146933 w 8636594"/>
              <a:gd name="connsiteY23" fmla="*/ 5810100 h 6227263"/>
              <a:gd name="connsiteX24" fmla="*/ 4183061 w 8636594"/>
              <a:gd name="connsiteY24" fmla="*/ 5783988 h 6227263"/>
              <a:gd name="connsiteX25" fmla="*/ 4218791 w 8636594"/>
              <a:gd name="connsiteY25" fmla="*/ 5757591 h 6227263"/>
              <a:gd name="connsiteX26" fmla="*/ 4254129 w 8636594"/>
              <a:gd name="connsiteY26" fmla="*/ 5730912 h 6227263"/>
              <a:gd name="connsiteX27" fmla="*/ 4289081 w 8636594"/>
              <a:gd name="connsiteY27" fmla="*/ 5703955 h 6227263"/>
              <a:gd name="connsiteX28" fmla="*/ 4323654 w 8636594"/>
              <a:gd name="connsiteY28" fmla="*/ 5676722 h 6227263"/>
              <a:gd name="connsiteX29" fmla="*/ 4357854 w 8636594"/>
              <a:gd name="connsiteY29" fmla="*/ 5649218 h 6227263"/>
              <a:gd name="connsiteX30" fmla="*/ 4391688 w 8636594"/>
              <a:gd name="connsiteY30" fmla="*/ 5621446 h 6227263"/>
              <a:gd name="connsiteX31" fmla="*/ 4425162 w 8636594"/>
              <a:gd name="connsiteY31" fmla="*/ 5593409 h 6227263"/>
              <a:gd name="connsiteX32" fmla="*/ 4458281 w 8636594"/>
              <a:gd name="connsiteY32" fmla="*/ 5565111 h 6227263"/>
              <a:gd name="connsiteX33" fmla="*/ 4491053 w 8636594"/>
              <a:gd name="connsiteY33" fmla="*/ 5536556 h 6227263"/>
              <a:gd name="connsiteX34" fmla="*/ 4523484 w 8636594"/>
              <a:gd name="connsiteY34" fmla="*/ 5507747 h 6227263"/>
              <a:gd name="connsiteX35" fmla="*/ 4555580 w 8636594"/>
              <a:gd name="connsiteY35" fmla="*/ 5478687 h 6227263"/>
              <a:gd name="connsiteX36" fmla="*/ 4587347 w 8636594"/>
              <a:gd name="connsiteY36" fmla="*/ 5449380 h 6227263"/>
              <a:gd name="connsiteX37" fmla="*/ 4618793 w 8636594"/>
              <a:gd name="connsiteY37" fmla="*/ 5419830 h 6227263"/>
              <a:gd name="connsiteX38" fmla="*/ 4649922 w 8636594"/>
              <a:gd name="connsiteY38" fmla="*/ 5390040 h 6227263"/>
              <a:gd name="connsiteX39" fmla="*/ 4680742 w 8636594"/>
              <a:gd name="connsiteY39" fmla="*/ 5360014 h 6227263"/>
              <a:gd name="connsiteX40" fmla="*/ 4711259 w 8636594"/>
              <a:gd name="connsiteY40" fmla="*/ 5329755 h 6227263"/>
              <a:gd name="connsiteX41" fmla="*/ 4741478 w 8636594"/>
              <a:gd name="connsiteY41" fmla="*/ 5299266 h 6227263"/>
              <a:gd name="connsiteX42" fmla="*/ 4771408 w 8636594"/>
              <a:gd name="connsiteY42" fmla="*/ 5268551 h 6227263"/>
              <a:gd name="connsiteX43" fmla="*/ 4801053 w 8636594"/>
              <a:gd name="connsiteY43" fmla="*/ 5237614 h 6227263"/>
              <a:gd name="connsiteX44" fmla="*/ 4830420 w 8636594"/>
              <a:gd name="connsiteY44" fmla="*/ 5206458 h 6227263"/>
              <a:gd name="connsiteX45" fmla="*/ 4859516 w 8636594"/>
              <a:gd name="connsiteY45" fmla="*/ 5175087 h 6227263"/>
              <a:gd name="connsiteX46" fmla="*/ 4888347 w 8636594"/>
              <a:gd name="connsiteY46" fmla="*/ 5143504 h 6227263"/>
              <a:gd name="connsiteX47" fmla="*/ 4916919 w 8636594"/>
              <a:gd name="connsiteY47" fmla="*/ 5111713 h 6227263"/>
              <a:gd name="connsiteX48" fmla="*/ 4945238 w 8636594"/>
              <a:gd name="connsiteY48" fmla="*/ 5079717 h 6227263"/>
              <a:gd name="connsiteX49" fmla="*/ 4973311 w 8636594"/>
              <a:gd name="connsiteY49" fmla="*/ 5047519 h 6227263"/>
              <a:gd name="connsiteX50" fmla="*/ 5001145 w 8636594"/>
              <a:gd name="connsiteY50" fmla="*/ 5015124 h 6227263"/>
              <a:gd name="connsiteX51" fmla="*/ 5028745 w 8636594"/>
              <a:gd name="connsiteY51" fmla="*/ 4982535 h 6227263"/>
              <a:gd name="connsiteX52" fmla="*/ 5056117 w 8636594"/>
              <a:gd name="connsiteY52" fmla="*/ 4949755 h 6227263"/>
              <a:gd name="connsiteX53" fmla="*/ 5083269 w 8636594"/>
              <a:gd name="connsiteY53" fmla="*/ 4916787 h 6227263"/>
              <a:gd name="connsiteX54" fmla="*/ 5110207 w 8636594"/>
              <a:gd name="connsiteY54" fmla="*/ 4883636 h 6227263"/>
              <a:gd name="connsiteX55" fmla="*/ 5136937 w 8636594"/>
              <a:gd name="connsiteY55" fmla="*/ 4850305 h 6227263"/>
              <a:gd name="connsiteX56" fmla="*/ 5163464 w 8636594"/>
              <a:gd name="connsiteY56" fmla="*/ 4816797 h 6227263"/>
              <a:gd name="connsiteX57" fmla="*/ 5215940 w 8636594"/>
              <a:gd name="connsiteY57" fmla="*/ 4749265 h 6227263"/>
              <a:gd name="connsiteX58" fmla="*/ 5267684 w 8636594"/>
              <a:gd name="connsiteY58" fmla="*/ 4681068 h 6227263"/>
              <a:gd name="connsiteX59" fmla="*/ 5318748 w 8636594"/>
              <a:gd name="connsiteY59" fmla="*/ 4612234 h 6227263"/>
              <a:gd name="connsiteX60" fmla="*/ 5369182 w 8636594"/>
              <a:gd name="connsiteY60" fmla="*/ 4542793 h 6227263"/>
              <a:gd name="connsiteX61" fmla="*/ 5419038 w 8636594"/>
              <a:gd name="connsiteY61" fmla="*/ 4472771 h 6227263"/>
              <a:gd name="connsiteX62" fmla="*/ 5468365 w 8636594"/>
              <a:gd name="connsiteY62" fmla="*/ 4402196 h 6227263"/>
              <a:gd name="connsiteX63" fmla="*/ 5517215 w 8636594"/>
              <a:gd name="connsiteY63" fmla="*/ 4331098 h 6227263"/>
              <a:gd name="connsiteX64" fmla="*/ 5565637 w 8636594"/>
              <a:gd name="connsiteY64" fmla="*/ 4259503 h 6227263"/>
              <a:gd name="connsiteX65" fmla="*/ 5613684 w 8636594"/>
              <a:gd name="connsiteY65" fmla="*/ 4187441 h 6227263"/>
              <a:gd name="connsiteX66" fmla="*/ 5685160 w 8636594"/>
              <a:gd name="connsiteY66" fmla="*/ 4078531 h 6227263"/>
              <a:gd name="connsiteX67" fmla="*/ 5756074 w 8636594"/>
              <a:gd name="connsiteY67" fmla="*/ 3968727 h 6227263"/>
              <a:gd name="connsiteX68" fmla="*/ 5873483 w 8636594"/>
              <a:gd name="connsiteY68" fmla="*/ 3783989 h 6227263"/>
              <a:gd name="connsiteX69" fmla="*/ 6203209 w 8636594"/>
              <a:gd name="connsiteY69" fmla="*/ 3258640 h 6227263"/>
              <a:gd name="connsiteX70" fmla="*/ 6299430 w 8636594"/>
              <a:gd name="connsiteY70" fmla="*/ 3107321 h 6227263"/>
              <a:gd name="connsiteX71" fmla="*/ 6372650 w 8636594"/>
              <a:gd name="connsiteY71" fmla="*/ 2993735 h 6227263"/>
              <a:gd name="connsiteX72" fmla="*/ 6453197 w 8636594"/>
              <a:gd name="connsiteY72" fmla="*/ 2869788 h 6227263"/>
              <a:gd name="connsiteX73" fmla="*/ 6564167 w 8636594"/>
              <a:gd name="connsiteY73" fmla="*/ 2696807 h 6227263"/>
              <a:gd name="connsiteX74" fmla="*/ 6976233 w 8636594"/>
              <a:gd name="connsiteY74" fmla="*/ 2045274 h 6227263"/>
              <a:gd name="connsiteX75" fmla="*/ 7086755 w 8636594"/>
              <a:gd name="connsiteY75" fmla="*/ 1872743 h 6227263"/>
              <a:gd name="connsiteX76" fmla="*/ 7170279 w 8636594"/>
              <a:gd name="connsiteY76" fmla="*/ 1744202 h 6227263"/>
              <a:gd name="connsiteX77" fmla="*/ 7226351 w 8636594"/>
              <a:gd name="connsiteY77" fmla="*/ 1659017 h 6227263"/>
              <a:gd name="connsiteX78" fmla="*/ 7282789 w 8636594"/>
              <a:gd name="connsiteY78" fmla="*/ 1574303 h 6227263"/>
              <a:gd name="connsiteX79" fmla="*/ 7339643 w 8636594"/>
              <a:gd name="connsiteY79" fmla="*/ 1490113 h 6227263"/>
              <a:gd name="connsiteX80" fmla="*/ 7396957 w 8636594"/>
              <a:gd name="connsiteY80" fmla="*/ 1406503 h 6227263"/>
              <a:gd name="connsiteX81" fmla="*/ 7454781 w 8636594"/>
              <a:gd name="connsiteY81" fmla="*/ 1323526 h 6227263"/>
              <a:gd name="connsiteX82" fmla="*/ 7513161 w 8636594"/>
              <a:gd name="connsiteY82" fmla="*/ 1241237 h 6227263"/>
              <a:gd name="connsiteX83" fmla="*/ 7572144 w 8636594"/>
              <a:gd name="connsiteY83" fmla="*/ 1159689 h 6227263"/>
              <a:gd name="connsiteX84" fmla="*/ 7601877 w 8636594"/>
              <a:gd name="connsiteY84" fmla="*/ 1119210 h 6227263"/>
              <a:gd name="connsiteX85" fmla="*/ 7631779 w 8636594"/>
              <a:gd name="connsiteY85" fmla="*/ 1078937 h 6227263"/>
              <a:gd name="connsiteX86" fmla="*/ 7661855 w 8636594"/>
              <a:gd name="connsiteY86" fmla="*/ 1038876 h 6227263"/>
              <a:gd name="connsiteX87" fmla="*/ 7692111 w 8636594"/>
              <a:gd name="connsiteY87" fmla="*/ 999035 h 6227263"/>
              <a:gd name="connsiteX88" fmla="*/ 7722554 w 8636594"/>
              <a:gd name="connsiteY88" fmla="*/ 959419 h 6227263"/>
              <a:gd name="connsiteX89" fmla="*/ 7753190 w 8636594"/>
              <a:gd name="connsiteY89" fmla="*/ 920037 h 6227263"/>
              <a:gd name="connsiteX90" fmla="*/ 7784023 w 8636594"/>
              <a:gd name="connsiteY90" fmla="*/ 880894 h 6227263"/>
              <a:gd name="connsiteX91" fmla="*/ 7815061 w 8636594"/>
              <a:gd name="connsiteY91" fmla="*/ 841997 h 6227263"/>
              <a:gd name="connsiteX92" fmla="*/ 7846308 w 8636594"/>
              <a:gd name="connsiteY92" fmla="*/ 803354 h 6227263"/>
              <a:gd name="connsiteX93" fmla="*/ 7877772 w 8636594"/>
              <a:gd name="connsiteY93" fmla="*/ 764970 h 6227263"/>
              <a:gd name="connsiteX94" fmla="*/ 7909458 w 8636594"/>
              <a:gd name="connsiteY94" fmla="*/ 726853 h 6227263"/>
              <a:gd name="connsiteX95" fmla="*/ 7941371 w 8636594"/>
              <a:gd name="connsiteY95" fmla="*/ 689010 h 6227263"/>
              <a:gd name="connsiteX96" fmla="*/ 7973518 w 8636594"/>
              <a:gd name="connsiteY96" fmla="*/ 651447 h 6227263"/>
              <a:gd name="connsiteX97" fmla="*/ 8005905 w 8636594"/>
              <a:gd name="connsiteY97" fmla="*/ 614171 h 6227263"/>
              <a:gd name="connsiteX98" fmla="*/ 8038538 w 8636594"/>
              <a:gd name="connsiteY98" fmla="*/ 577189 h 6227263"/>
              <a:gd name="connsiteX99" fmla="*/ 8071421 w 8636594"/>
              <a:gd name="connsiteY99" fmla="*/ 540507 h 6227263"/>
              <a:gd name="connsiteX100" fmla="*/ 8104563 w 8636594"/>
              <a:gd name="connsiteY100" fmla="*/ 504132 h 6227263"/>
              <a:gd name="connsiteX101" fmla="*/ 8137967 w 8636594"/>
              <a:gd name="connsiteY101" fmla="*/ 468072 h 6227263"/>
              <a:gd name="connsiteX102" fmla="*/ 8171641 w 8636594"/>
              <a:gd name="connsiteY102" fmla="*/ 432332 h 6227263"/>
              <a:gd name="connsiteX103" fmla="*/ 8205590 w 8636594"/>
              <a:gd name="connsiteY103" fmla="*/ 396920 h 6227263"/>
              <a:gd name="connsiteX104" fmla="*/ 8239820 w 8636594"/>
              <a:gd name="connsiteY104" fmla="*/ 361843 h 6227263"/>
              <a:gd name="connsiteX105" fmla="*/ 8274337 w 8636594"/>
              <a:gd name="connsiteY105" fmla="*/ 327107 h 6227263"/>
              <a:gd name="connsiteX106" fmla="*/ 8309147 w 8636594"/>
              <a:gd name="connsiteY106" fmla="*/ 292718 h 6227263"/>
              <a:gd name="connsiteX107" fmla="*/ 8344256 w 8636594"/>
              <a:gd name="connsiteY107" fmla="*/ 258685 h 6227263"/>
              <a:gd name="connsiteX108" fmla="*/ 8379669 w 8636594"/>
              <a:gd name="connsiteY108" fmla="*/ 225013 h 6227263"/>
              <a:gd name="connsiteX109" fmla="*/ 8415394 w 8636594"/>
              <a:gd name="connsiteY109" fmla="*/ 191709 h 6227263"/>
              <a:gd name="connsiteX110" fmla="*/ 8451434 w 8636594"/>
              <a:gd name="connsiteY110" fmla="*/ 158780 h 6227263"/>
              <a:gd name="connsiteX111" fmla="*/ 8487798 w 8636594"/>
              <a:gd name="connsiteY111" fmla="*/ 126233 h 6227263"/>
              <a:gd name="connsiteX112" fmla="*/ 8524489 w 8636594"/>
              <a:gd name="connsiteY112" fmla="*/ 94075 h 6227263"/>
              <a:gd name="connsiteX113" fmla="*/ 8561515 w 8636594"/>
              <a:gd name="connsiteY113" fmla="*/ 62312 h 6227263"/>
              <a:gd name="connsiteX114" fmla="*/ 8598881 w 8636594"/>
              <a:gd name="connsiteY114" fmla="*/ 30951 h 6227263"/>
              <a:gd name="connsiteX115" fmla="*/ 8636594 w 8636594"/>
              <a:gd name="connsiteY115" fmla="*/ 0 h 6227263"/>
              <a:gd name="connsiteX0" fmla="*/ 8636594 w 8636594"/>
              <a:gd name="connsiteY0" fmla="*/ 0 h 6206893"/>
              <a:gd name="connsiteX1" fmla="*/ 5293 w 8636594"/>
              <a:gd name="connsiteY1" fmla="*/ 0 h 6206893"/>
              <a:gd name="connsiteX2" fmla="*/ 0 w 8636594"/>
              <a:gd name="connsiteY2" fmla="*/ 5587843 h 6206893"/>
              <a:gd name="connsiteX3" fmla="*/ 1594033 w 8636594"/>
              <a:gd name="connsiteY3" fmla="*/ 5600057 h 6206893"/>
              <a:gd name="connsiteX4" fmla="*/ 1686068 w 8636594"/>
              <a:gd name="connsiteY4" fmla="*/ 5599745 h 6206893"/>
              <a:gd name="connsiteX5" fmla="*/ 3465680 w 8636594"/>
              <a:gd name="connsiteY5" fmla="*/ 6206893 h 6206893"/>
              <a:gd name="connsiteX6" fmla="*/ 3509548 w 8636594"/>
              <a:gd name="connsiteY6" fmla="*/ 6186174 h 6206893"/>
              <a:gd name="connsiteX7" fmla="*/ 3552910 w 8636594"/>
              <a:gd name="connsiteY7" fmla="*/ 6165110 h 6206893"/>
              <a:gd name="connsiteX8" fmla="*/ 3595773 w 8636594"/>
              <a:gd name="connsiteY8" fmla="*/ 6143704 h 6206893"/>
              <a:gd name="connsiteX9" fmla="*/ 3638142 w 8636594"/>
              <a:gd name="connsiteY9" fmla="*/ 6121960 h 6206893"/>
              <a:gd name="connsiteX10" fmla="*/ 3680024 w 8636594"/>
              <a:gd name="connsiteY10" fmla="*/ 6099881 h 6206893"/>
              <a:gd name="connsiteX11" fmla="*/ 3721426 w 8636594"/>
              <a:gd name="connsiteY11" fmla="*/ 6077471 h 6206893"/>
              <a:gd name="connsiteX12" fmla="*/ 3762353 w 8636594"/>
              <a:gd name="connsiteY12" fmla="*/ 6054733 h 6206893"/>
              <a:gd name="connsiteX13" fmla="*/ 3802812 w 8636594"/>
              <a:gd name="connsiteY13" fmla="*/ 6031671 h 6206893"/>
              <a:gd name="connsiteX14" fmla="*/ 3842810 w 8636594"/>
              <a:gd name="connsiteY14" fmla="*/ 6008288 h 6206893"/>
              <a:gd name="connsiteX15" fmla="*/ 3882352 w 8636594"/>
              <a:gd name="connsiteY15" fmla="*/ 5984588 h 6206893"/>
              <a:gd name="connsiteX16" fmla="*/ 3921445 w 8636594"/>
              <a:gd name="connsiteY16" fmla="*/ 5960574 h 6206893"/>
              <a:gd name="connsiteX17" fmla="*/ 3960096 w 8636594"/>
              <a:gd name="connsiteY17" fmla="*/ 5936250 h 6206893"/>
              <a:gd name="connsiteX18" fmla="*/ 3998311 w 8636594"/>
              <a:gd name="connsiteY18" fmla="*/ 5911619 h 6206893"/>
              <a:gd name="connsiteX19" fmla="*/ 4036095 w 8636594"/>
              <a:gd name="connsiteY19" fmla="*/ 5886685 h 6206893"/>
              <a:gd name="connsiteX20" fmla="*/ 4073456 w 8636594"/>
              <a:gd name="connsiteY20" fmla="*/ 5861452 h 6206893"/>
              <a:gd name="connsiteX21" fmla="*/ 4110400 w 8636594"/>
              <a:gd name="connsiteY21" fmla="*/ 5835922 h 6206893"/>
              <a:gd name="connsiteX22" fmla="*/ 4146933 w 8636594"/>
              <a:gd name="connsiteY22" fmla="*/ 5810100 h 6206893"/>
              <a:gd name="connsiteX23" fmla="*/ 4183061 w 8636594"/>
              <a:gd name="connsiteY23" fmla="*/ 5783988 h 6206893"/>
              <a:gd name="connsiteX24" fmla="*/ 4218791 w 8636594"/>
              <a:gd name="connsiteY24" fmla="*/ 5757591 h 6206893"/>
              <a:gd name="connsiteX25" fmla="*/ 4254129 w 8636594"/>
              <a:gd name="connsiteY25" fmla="*/ 5730912 h 6206893"/>
              <a:gd name="connsiteX26" fmla="*/ 4289081 w 8636594"/>
              <a:gd name="connsiteY26" fmla="*/ 5703955 h 6206893"/>
              <a:gd name="connsiteX27" fmla="*/ 4323654 w 8636594"/>
              <a:gd name="connsiteY27" fmla="*/ 5676722 h 6206893"/>
              <a:gd name="connsiteX28" fmla="*/ 4357854 w 8636594"/>
              <a:gd name="connsiteY28" fmla="*/ 5649218 h 6206893"/>
              <a:gd name="connsiteX29" fmla="*/ 4391688 w 8636594"/>
              <a:gd name="connsiteY29" fmla="*/ 5621446 h 6206893"/>
              <a:gd name="connsiteX30" fmla="*/ 4425162 w 8636594"/>
              <a:gd name="connsiteY30" fmla="*/ 5593409 h 6206893"/>
              <a:gd name="connsiteX31" fmla="*/ 4458281 w 8636594"/>
              <a:gd name="connsiteY31" fmla="*/ 5565111 h 6206893"/>
              <a:gd name="connsiteX32" fmla="*/ 4491053 w 8636594"/>
              <a:gd name="connsiteY32" fmla="*/ 5536556 h 6206893"/>
              <a:gd name="connsiteX33" fmla="*/ 4523484 w 8636594"/>
              <a:gd name="connsiteY33" fmla="*/ 5507747 h 6206893"/>
              <a:gd name="connsiteX34" fmla="*/ 4555580 w 8636594"/>
              <a:gd name="connsiteY34" fmla="*/ 5478687 h 6206893"/>
              <a:gd name="connsiteX35" fmla="*/ 4587347 w 8636594"/>
              <a:gd name="connsiteY35" fmla="*/ 5449380 h 6206893"/>
              <a:gd name="connsiteX36" fmla="*/ 4618793 w 8636594"/>
              <a:gd name="connsiteY36" fmla="*/ 5419830 h 6206893"/>
              <a:gd name="connsiteX37" fmla="*/ 4649922 w 8636594"/>
              <a:gd name="connsiteY37" fmla="*/ 5390040 h 6206893"/>
              <a:gd name="connsiteX38" fmla="*/ 4680742 w 8636594"/>
              <a:gd name="connsiteY38" fmla="*/ 5360014 h 6206893"/>
              <a:gd name="connsiteX39" fmla="*/ 4711259 w 8636594"/>
              <a:gd name="connsiteY39" fmla="*/ 5329755 h 6206893"/>
              <a:gd name="connsiteX40" fmla="*/ 4741478 w 8636594"/>
              <a:gd name="connsiteY40" fmla="*/ 5299266 h 6206893"/>
              <a:gd name="connsiteX41" fmla="*/ 4771408 w 8636594"/>
              <a:gd name="connsiteY41" fmla="*/ 5268551 h 6206893"/>
              <a:gd name="connsiteX42" fmla="*/ 4801053 w 8636594"/>
              <a:gd name="connsiteY42" fmla="*/ 5237614 h 6206893"/>
              <a:gd name="connsiteX43" fmla="*/ 4830420 w 8636594"/>
              <a:gd name="connsiteY43" fmla="*/ 5206458 h 6206893"/>
              <a:gd name="connsiteX44" fmla="*/ 4859516 w 8636594"/>
              <a:gd name="connsiteY44" fmla="*/ 5175087 h 6206893"/>
              <a:gd name="connsiteX45" fmla="*/ 4888347 w 8636594"/>
              <a:gd name="connsiteY45" fmla="*/ 5143504 h 6206893"/>
              <a:gd name="connsiteX46" fmla="*/ 4916919 w 8636594"/>
              <a:gd name="connsiteY46" fmla="*/ 5111713 h 6206893"/>
              <a:gd name="connsiteX47" fmla="*/ 4945238 w 8636594"/>
              <a:gd name="connsiteY47" fmla="*/ 5079717 h 6206893"/>
              <a:gd name="connsiteX48" fmla="*/ 4973311 w 8636594"/>
              <a:gd name="connsiteY48" fmla="*/ 5047519 h 6206893"/>
              <a:gd name="connsiteX49" fmla="*/ 5001145 w 8636594"/>
              <a:gd name="connsiteY49" fmla="*/ 5015124 h 6206893"/>
              <a:gd name="connsiteX50" fmla="*/ 5028745 w 8636594"/>
              <a:gd name="connsiteY50" fmla="*/ 4982535 h 6206893"/>
              <a:gd name="connsiteX51" fmla="*/ 5056117 w 8636594"/>
              <a:gd name="connsiteY51" fmla="*/ 4949755 h 6206893"/>
              <a:gd name="connsiteX52" fmla="*/ 5083269 w 8636594"/>
              <a:gd name="connsiteY52" fmla="*/ 4916787 h 6206893"/>
              <a:gd name="connsiteX53" fmla="*/ 5110207 w 8636594"/>
              <a:gd name="connsiteY53" fmla="*/ 4883636 h 6206893"/>
              <a:gd name="connsiteX54" fmla="*/ 5136937 w 8636594"/>
              <a:gd name="connsiteY54" fmla="*/ 4850305 h 6206893"/>
              <a:gd name="connsiteX55" fmla="*/ 5163464 w 8636594"/>
              <a:gd name="connsiteY55" fmla="*/ 4816797 h 6206893"/>
              <a:gd name="connsiteX56" fmla="*/ 5215940 w 8636594"/>
              <a:gd name="connsiteY56" fmla="*/ 4749265 h 6206893"/>
              <a:gd name="connsiteX57" fmla="*/ 5267684 w 8636594"/>
              <a:gd name="connsiteY57" fmla="*/ 4681068 h 6206893"/>
              <a:gd name="connsiteX58" fmla="*/ 5318748 w 8636594"/>
              <a:gd name="connsiteY58" fmla="*/ 4612234 h 6206893"/>
              <a:gd name="connsiteX59" fmla="*/ 5369182 w 8636594"/>
              <a:gd name="connsiteY59" fmla="*/ 4542793 h 6206893"/>
              <a:gd name="connsiteX60" fmla="*/ 5419038 w 8636594"/>
              <a:gd name="connsiteY60" fmla="*/ 4472771 h 6206893"/>
              <a:gd name="connsiteX61" fmla="*/ 5468365 w 8636594"/>
              <a:gd name="connsiteY61" fmla="*/ 4402196 h 6206893"/>
              <a:gd name="connsiteX62" fmla="*/ 5517215 w 8636594"/>
              <a:gd name="connsiteY62" fmla="*/ 4331098 h 6206893"/>
              <a:gd name="connsiteX63" fmla="*/ 5565637 w 8636594"/>
              <a:gd name="connsiteY63" fmla="*/ 4259503 h 6206893"/>
              <a:gd name="connsiteX64" fmla="*/ 5613684 w 8636594"/>
              <a:gd name="connsiteY64" fmla="*/ 4187441 h 6206893"/>
              <a:gd name="connsiteX65" fmla="*/ 5685160 w 8636594"/>
              <a:gd name="connsiteY65" fmla="*/ 4078531 h 6206893"/>
              <a:gd name="connsiteX66" fmla="*/ 5756074 w 8636594"/>
              <a:gd name="connsiteY66" fmla="*/ 3968727 h 6206893"/>
              <a:gd name="connsiteX67" fmla="*/ 5873483 w 8636594"/>
              <a:gd name="connsiteY67" fmla="*/ 3783989 h 6206893"/>
              <a:gd name="connsiteX68" fmla="*/ 6203209 w 8636594"/>
              <a:gd name="connsiteY68" fmla="*/ 3258640 h 6206893"/>
              <a:gd name="connsiteX69" fmla="*/ 6299430 w 8636594"/>
              <a:gd name="connsiteY69" fmla="*/ 3107321 h 6206893"/>
              <a:gd name="connsiteX70" fmla="*/ 6372650 w 8636594"/>
              <a:gd name="connsiteY70" fmla="*/ 2993735 h 6206893"/>
              <a:gd name="connsiteX71" fmla="*/ 6453197 w 8636594"/>
              <a:gd name="connsiteY71" fmla="*/ 2869788 h 6206893"/>
              <a:gd name="connsiteX72" fmla="*/ 6564167 w 8636594"/>
              <a:gd name="connsiteY72" fmla="*/ 2696807 h 6206893"/>
              <a:gd name="connsiteX73" fmla="*/ 6976233 w 8636594"/>
              <a:gd name="connsiteY73" fmla="*/ 2045274 h 6206893"/>
              <a:gd name="connsiteX74" fmla="*/ 7086755 w 8636594"/>
              <a:gd name="connsiteY74" fmla="*/ 1872743 h 6206893"/>
              <a:gd name="connsiteX75" fmla="*/ 7170279 w 8636594"/>
              <a:gd name="connsiteY75" fmla="*/ 1744202 h 6206893"/>
              <a:gd name="connsiteX76" fmla="*/ 7226351 w 8636594"/>
              <a:gd name="connsiteY76" fmla="*/ 1659017 h 6206893"/>
              <a:gd name="connsiteX77" fmla="*/ 7282789 w 8636594"/>
              <a:gd name="connsiteY77" fmla="*/ 1574303 h 6206893"/>
              <a:gd name="connsiteX78" fmla="*/ 7339643 w 8636594"/>
              <a:gd name="connsiteY78" fmla="*/ 1490113 h 6206893"/>
              <a:gd name="connsiteX79" fmla="*/ 7396957 w 8636594"/>
              <a:gd name="connsiteY79" fmla="*/ 1406503 h 6206893"/>
              <a:gd name="connsiteX80" fmla="*/ 7454781 w 8636594"/>
              <a:gd name="connsiteY80" fmla="*/ 1323526 h 6206893"/>
              <a:gd name="connsiteX81" fmla="*/ 7513161 w 8636594"/>
              <a:gd name="connsiteY81" fmla="*/ 1241237 h 6206893"/>
              <a:gd name="connsiteX82" fmla="*/ 7572144 w 8636594"/>
              <a:gd name="connsiteY82" fmla="*/ 1159689 h 6206893"/>
              <a:gd name="connsiteX83" fmla="*/ 7601877 w 8636594"/>
              <a:gd name="connsiteY83" fmla="*/ 1119210 h 6206893"/>
              <a:gd name="connsiteX84" fmla="*/ 7631779 w 8636594"/>
              <a:gd name="connsiteY84" fmla="*/ 1078937 h 6206893"/>
              <a:gd name="connsiteX85" fmla="*/ 7661855 w 8636594"/>
              <a:gd name="connsiteY85" fmla="*/ 1038876 h 6206893"/>
              <a:gd name="connsiteX86" fmla="*/ 7692111 w 8636594"/>
              <a:gd name="connsiteY86" fmla="*/ 999035 h 6206893"/>
              <a:gd name="connsiteX87" fmla="*/ 7722554 w 8636594"/>
              <a:gd name="connsiteY87" fmla="*/ 959419 h 6206893"/>
              <a:gd name="connsiteX88" fmla="*/ 7753190 w 8636594"/>
              <a:gd name="connsiteY88" fmla="*/ 920037 h 6206893"/>
              <a:gd name="connsiteX89" fmla="*/ 7784023 w 8636594"/>
              <a:gd name="connsiteY89" fmla="*/ 880894 h 6206893"/>
              <a:gd name="connsiteX90" fmla="*/ 7815061 w 8636594"/>
              <a:gd name="connsiteY90" fmla="*/ 841997 h 6206893"/>
              <a:gd name="connsiteX91" fmla="*/ 7846308 w 8636594"/>
              <a:gd name="connsiteY91" fmla="*/ 803354 h 6206893"/>
              <a:gd name="connsiteX92" fmla="*/ 7877772 w 8636594"/>
              <a:gd name="connsiteY92" fmla="*/ 764970 h 6206893"/>
              <a:gd name="connsiteX93" fmla="*/ 7909458 w 8636594"/>
              <a:gd name="connsiteY93" fmla="*/ 726853 h 6206893"/>
              <a:gd name="connsiteX94" fmla="*/ 7941371 w 8636594"/>
              <a:gd name="connsiteY94" fmla="*/ 689010 h 6206893"/>
              <a:gd name="connsiteX95" fmla="*/ 7973518 w 8636594"/>
              <a:gd name="connsiteY95" fmla="*/ 651447 h 6206893"/>
              <a:gd name="connsiteX96" fmla="*/ 8005905 w 8636594"/>
              <a:gd name="connsiteY96" fmla="*/ 614171 h 6206893"/>
              <a:gd name="connsiteX97" fmla="*/ 8038538 w 8636594"/>
              <a:gd name="connsiteY97" fmla="*/ 577189 h 6206893"/>
              <a:gd name="connsiteX98" fmla="*/ 8071421 w 8636594"/>
              <a:gd name="connsiteY98" fmla="*/ 540507 h 6206893"/>
              <a:gd name="connsiteX99" fmla="*/ 8104563 w 8636594"/>
              <a:gd name="connsiteY99" fmla="*/ 504132 h 6206893"/>
              <a:gd name="connsiteX100" fmla="*/ 8137967 w 8636594"/>
              <a:gd name="connsiteY100" fmla="*/ 468072 h 6206893"/>
              <a:gd name="connsiteX101" fmla="*/ 8171641 w 8636594"/>
              <a:gd name="connsiteY101" fmla="*/ 432332 h 6206893"/>
              <a:gd name="connsiteX102" fmla="*/ 8205590 w 8636594"/>
              <a:gd name="connsiteY102" fmla="*/ 396920 h 6206893"/>
              <a:gd name="connsiteX103" fmla="*/ 8239820 w 8636594"/>
              <a:gd name="connsiteY103" fmla="*/ 361843 h 6206893"/>
              <a:gd name="connsiteX104" fmla="*/ 8274337 w 8636594"/>
              <a:gd name="connsiteY104" fmla="*/ 327107 h 6206893"/>
              <a:gd name="connsiteX105" fmla="*/ 8309147 w 8636594"/>
              <a:gd name="connsiteY105" fmla="*/ 292718 h 6206893"/>
              <a:gd name="connsiteX106" fmla="*/ 8344256 w 8636594"/>
              <a:gd name="connsiteY106" fmla="*/ 258685 h 6206893"/>
              <a:gd name="connsiteX107" fmla="*/ 8379669 w 8636594"/>
              <a:gd name="connsiteY107" fmla="*/ 225013 h 6206893"/>
              <a:gd name="connsiteX108" fmla="*/ 8415394 w 8636594"/>
              <a:gd name="connsiteY108" fmla="*/ 191709 h 6206893"/>
              <a:gd name="connsiteX109" fmla="*/ 8451434 w 8636594"/>
              <a:gd name="connsiteY109" fmla="*/ 158780 h 6206893"/>
              <a:gd name="connsiteX110" fmla="*/ 8487798 w 8636594"/>
              <a:gd name="connsiteY110" fmla="*/ 126233 h 6206893"/>
              <a:gd name="connsiteX111" fmla="*/ 8524489 w 8636594"/>
              <a:gd name="connsiteY111" fmla="*/ 94075 h 6206893"/>
              <a:gd name="connsiteX112" fmla="*/ 8561515 w 8636594"/>
              <a:gd name="connsiteY112" fmla="*/ 62312 h 6206893"/>
              <a:gd name="connsiteX113" fmla="*/ 8598881 w 8636594"/>
              <a:gd name="connsiteY113" fmla="*/ 30951 h 6206893"/>
              <a:gd name="connsiteX114" fmla="*/ 8636594 w 8636594"/>
              <a:gd name="connsiteY114" fmla="*/ 0 h 6206893"/>
              <a:gd name="connsiteX0" fmla="*/ 8636594 w 8636594"/>
              <a:gd name="connsiteY0" fmla="*/ 0 h 6186174"/>
              <a:gd name="connsiteX1" fmla="*/ 5293 w 8636594"/>
              <a:gd name="connsiteY1" fmla="*/ 0 h 6186174"/>
              <a:gd name="connsiteX2" fmla="*/ 0 w 8636594"/>
              <a:gd name="connsiteY2" fmla="*/ 5587843 h 6186174"/>
              <a:gd name="connsiteX3" fmla="*/ 1594033 w 8636594"/>
              <a:gd name="connsiteY3" fmla="*/ 5600057 h 6186174"/>
              <a:gd name="connsiteX4" fmla="*/ 1686068 w 8636594"/>
              <a:gd name="connsiteY4" fmla="*/ 5599745 h 6186174"/>
              <a:gd name="connsiteX5" fmla="*/ 3509548 w 8636594"/>
              <a:gd name="connsiteY5" fmla="*/ 6186174 h 6186174"/>
              <a:gd name="connsiteX6" fmla="*/ 3552910 w 8636594"/>
              <a:gd name="connsiteY6" fmla="*/ 6165110 h 6186174"/>
              <a:gd name="connsiteX7" fmla="*/ 3595773 w 8636594"/>
              <a:gd name="connsiteY7" fmla="*/ 6143704 h 6186174"/>
              <a:gd name="connsiteX8" fmla="*/ 3638142 w 8636594"/>
              <a:gd name="connsiteY8" fmla="*/ 6121960 h 6186174"/>
              <a:gd name="connsiteX9" fmla="*/ 3680024 w 8636594"/>
              <a:gd name="connsiteY9" fmla="*/ 6099881 h 6186174"/>
              <a:gd name="connsiteX10" fmla="*/ 3721426 w 8636594"/>
              <a:gd name="connsiteY10" fmla="*/ 6077471 h 6186174"/>
              <a:gd name="connsiteX11" fmla="*/ 3762353 w 8636594"/>
              <a:gd name="connsiteY11" fmla="*/ 6054733 h 6186174"/>
              <a:gd name="connsiteX12" fmla="*/ 3802812 w 8636594"/>
              <a:gd name="connsiteY12" fmla="*/ 6031671 h 6186174"/>
              <a:gd name="connsiteX13" fmla="*/ 3842810 w 8636594"/>
              <a:gd name="connsiteY13" fmla="*/ 6008288 h 6186174"/>
              <a:gd name="connsiteX14" fmla="*/ 3882352 w 8636594"/>
              <a:gd name="connsiteY14" fmla="*/ 5984588 h 6186174"/>
              <a:gd name="connsiteX15" fmla="*/ 3921445 w 8636594"/>
              <a:gd name="connsiteY15" fmla="*/ 5960574 h 6186174"/>
              <a:gd name="connsiteX16" fmla="*/ 3960096 w 8636594"/>
              <a:gd name="connsiteY16" fmla="*/ 5936250 h 6186174"/>
              <a:gd name="connsiteX17" fmla="*/ 3998311 w 8636594"/>
              <a:gd name="connsiteY17" fmla="*/ 5911619 h 6186174"/>
              <a:gd name="connsiteX18" fmla="*/ 4036095 w 8636594"/>
              <a:gd name="connsiteY18" fmla="*/ 5886685 h 6186174"/>
              <a:gd name="connsiteX19" fmla="*/ 4073456 w 8636594"/>
              <a:gd name="connsiteY19" fmla="*/ 5861452 h 6186174"/>
              <a:gd name="connsiteX20" fmla="*/ 4110400 w 8636594"/>
              <a:gd name="connsiteY20" fmla="*/ 5835922 h 6186174"/>
              <a:gd name="connsiteX21" fmla="*/ 4146933 w 8636594"/>
              <a:gd name="connsiteY21" fmla="*/ 5810100 h 6186174"/>
              <a:gd name="connsiteX22" fmla="*/ 4183061 w 8636594"/>
              <a:gd name="connsiteY22" fmla="*/ 5783988 h 6186174"/>
              <a:gd name="connsiteX23" fmla="*/ 4218791 w 8636594"/>
              <a:gd name="connsiteY23" fmla="*/ 5757591 h 6186174"/>
              <a:gd name="connsiteX24" fmla="*/ 4254129 w 8636594"/>
              <a:gd name="connsiteY24" fmla="*/ 5730912 h 6186174"/>
              <a:gd name="connsiteX25" fmla="*/ 4289081 w 8636594"/>
              <a:gd name="connsiteY25" fmla="*/ 5703955 h 6186174"/>
              <a:gd name="connsiteX26" fmla="*/ 4323654 w 8636594"/>
              <a:gd name="connsiteY26" fmla="*/ 5676722 h 6186174"/>
              <a:gd name="connsiteX27" fmla="*/ 4357854 w 8636594"/>
              <a:gd name="connsiteY27" fmla="*/ 5649218 h 6186174"/>
              <a:gd name="connsiteX28" fmla="*/ 4391688 w 8636594"/>
              <a:gd name="connsiteY28" fmla="*/ 5621446 h 6186174"/>
              <a:gd name="connsiteX29" fmla="*/ 4425162 w 8636594"/>
              <a:gd name="connsiteY29" fmla="*/ 5593409 h 6186174"/>
              <a:gd name="connsiteX30" fmla="*/ 4458281 w 8636594"/>
              <a:gd name="connsiteY30" fmla="*/ 5565111 h 6186174"/>
              <a:gd name="connsiteX31" fmla="*/ 4491053 w 8636594"/>
              <a:gd name="connsiteY31" fmla="*/ 5536556 h 6186174"/>
              <a:gd name="connsiteX32" fmla="*/ 4523484 w 8636594"/>
              <a:gd name="connsiteY32" fmla="*/ 5507747 h 6186174"/>
              <a:gd name="connsiteX33" fmla="*/ 4555580 w 8636594"/>
              <a:gd name="connsiteY33" fmla="*/ 5478687 h 6186174"/>
              <a:gd name="connsiteX34" fmla="*/ 4587347 w 8636594"/>
              <a:gd name="connsiteY34" fmla="*/ 5449380 h 6186174"/>
              <a:gd name="connsiteX35" fmla="*/ 4618793 w 8636594"/>
              <a:gd name="connsiteY35" fmla="*/ 5419830 h 6186174"/>
              <a:gd name="connsiteX36" fmla="*/ 4649922 w 8636594"/>
              <a:gd name="connsiteY36" fmla="*/ 5390040 h 6186174"/>
              <a:gd name="connsiteX37" fmla="*/ 4680742 w 8636594"/>
              <a:gd name="connsiteY37" fmla="*/ 5360014 h 6186174"/>
              <a:gd name="connsiteX38" fmla="*/ 4711259 w 8636594"/>
              <a:gd name="connsiteY38" fmla="*/ 5329755 h 6186174"/>
              <a:gd name="connsiteX39" fmla="*/ 4741478 w 8636594"/>
              <a:gd name="connsiteY39" fmla="*/ 5299266 h 6186174"/>
              <a:gd name="connsiteX40" fmla="*/ 4771408 w 8636594"/>
              <a:gd name="connsiteY40" fmla="*/ 5268551 h 6186174"/>
              <a:gd name="connsiteX41" fmla="*/ 4801053 w 8636594"/>
              <a:gd name="connsiteY41" fmla="*/ 5237614 h 6186174"/>
              <a:gd name="connsiteX42" fmla="*/ 4830420 w 8636594"/>
              <a:gd name="connsiteY42" fmla="*/ 5206458 h 6186174"/>
              <a:gd name="connsiteX43" fmla="*/ 4859516 w 8636594"/>
              <a:gd name="connsiteY43" fmla="*/ 5175087 h 6186174"/>
              <a:gd name="connsiteX44" fmla="*/ 4888347 w 8636594"/>
              <a:gd name="connsiteY44" fmla="*/ 5143504 h 6186174"/>
              <a:gd name="connsiteX45" fmla="*/ 4916919 w 8636594"/>
              <a:gd name="connsiteY45" fmla="*/ 5111713 h 6186174"/>
              <a:gd name="connsiteX46" fmla="*/ 4945238 w 8636594"/>
              <a:gd name="connsiteY46" fmla="*/ 5079717 h 6186174"/>
              <a:gd name="connsiteX47" fmla="*/ 4973311 w 8636594"/>
              <a:gd name="connsiteY47" fmla="*/ 5047519 h 6186174"/>
              <a:gd name="connsiteX48" fmla="*/ 5001145 w 8636594"/>
              <a:gd name="connsiteY48" fmla="*/ 5015124 h 6186174"/>
              <a:gd name="connsiteX49" fmla="*/ 5028745 w 8636594"/>
              <a:gd name="connsiteY49" fmla="*/ 4982535 h 6186174"/>
              <a:gd name="connsiteX50" fmla="*/ 5056117 w 8636594"/>
              <a:gd name="connsiteY50" fmla="*/ 4949755 h 6186174"/>
              <a:gd name="connsiteX51" fmla="*/ 5083269 w 8636594"/>
              <a:gd name="connsiteY51" fmla="*/ 4916787 h 6186174"/>
              <a:gd name="connsiteX52" fmla="*/ 5110207 w 8636594"/>
              <a:gd name="connsiteY52" fmla="*/ 4883636 h 6186174"/>
              <a:gd name="connsiteX53" fmla="*/ 5136937 w 8636594"/>
              <a:gd name="connsiteY53" fmla="*/ 4850305 h 6186174"/>
              <a:gd name="connsiteX54" fmla="*/ 5163464 w 8636594"/>
              <a:gd name="connsiteY54" fmla="*/ 4816797 h 6186174"/>
              <a:gd name="connsiteX55" fmla="*/ 5215940 w 8636594"/>
              <a:gd name="connsiteY55" fmla="*/ 4749265 h 6186174"/>
              <a:gd name="connsiteX56" fmla="*/ 5267684 w 8636594"/>
              <a:gd name="connsiteY56" fmla="*/ 4681068 h 6186174"/>
              <a:gd name="connsiteX57" fmla="*/ 5318748 w 8636594"/>
              <a:gd name="connsiteY57" fmla="*/ 4612234 h 6186174"/>
              <a:gd name="connsiteX58" fmla="*/ 5369182 w 8636594"/>
              <a:gd name="connsiteY58" fmla="*/ 4542793 h 6186174"/>
              <a:gd name="connsiteX59" fmla="*/ 5419038 w 8636594"/>
              <a:gd name="connsiteY59" fmla="*/ 4472771 h 6186174"/>
              <a:gd name="connsiteX60" fmla="*/ 5468365 w 8636594"/>
              <a:gd name="connsiteY60" fmla="*/ 4402196 h 6186174"/>
              <a:gd name="connsiteX61" fmla="*/ 5517215 w 8636594"/>
              <a:gd name="connsiteY61" fmla="*/ 4331098 h 6186174"/>
              <a:gd name="connsiteX62" fmla="*/ 5565637 w 8636594"/>
              <a:gd name="connsiteY62" fmla="*/ 4259503 h 6186174"/>
              <a:gd name="connsiteX63" fmla="*/ 5613684 w 8636594"/>
              <a:gd name="connsiteY63" fmla="*/ 4187441 h 6186174"/>
              <a:gd name="connsiteX64" fmla="*/ 5685160 w 8636594"/>
              <a:gd name="connsiteY64" fmla="*/ 4078531 h 6186174"/>
              <a:gd name="connsiteX65" fmla="*/ 5756074 w 8636594"/>
              <a:gd name="connsiteY65" fmla="*/ 3968727 h 6186174"/>
              <a:gd name="connsiteX66" fmla="*/ 5873483 w 8636594"/>
              <a:gd name="connsiteY66" fmla="*/ 3783989 h 6186174"/>
              <a:gd name="connsiteX67" fmla="*/ 6203209 w 8636594"/>
              <a:gd name="connsiteY67" fmla="*/ 3258640 h 6186174"/>
              <a:gd name="connsiteX68" fmla="*/ 6299430 w 8636594"/>
              <a:gd name="connsiteY68" fmla="*/ 3107321 h 6186174"/>
              <a:gd name="connsiteX69" fmla="*/ 6372650 w 8636594"/>
              <a:gd name="connsiteY69" fmla="*/ 2993735 h 6186174"/>
              <a:gd name="connsiteX70" fmla="*/ 6453197 w 8636594"/>
              <a:gd name="connsiteY70" fmla="*/ 2869788 h 6186174"/>
              <a:gd name="connsiteX71" fmla="*/ 6564167 w 8636594"/>
              <a:gd name="connsiteY71" fmla="*/ 2696807 h 6186174"/>
              <a:gd name="connsiteX72" fmla="*/ 6976233 w 8636594"/>
              <a:gd name="connsiteY72" fmla="*/ 2045274 h 6186174"/>
              <a:gd name="connsiteX73" fmla="*/ 7086755 w 8636594"/>
              <a:gd name="connsiteY73" fmla="*/ 1872743 h 6186174"/>
              <a:gd name="connsiteX74" fmla="*/ 7170279 w 8636594"/>
              <a:gd name="connsiteY74" fmla="*/ 1744202 h 6186174"/>
              <a:gd name="connsiteX75" fmla="*/ 7226351 w 8636594"/>
              <a:gd name="connsiteY75" fmla="*/ 1659017 h 6186174"/>
              <a:gd name="connsiteX76" fmla="*/ 7282789 w 8636594"/>
              <a:gd name="connsiteY76" fmla="*/ 1574303 h 6186174"/>
              <a:gd name="connsiteX77" fmla="*/ 7339643 w 8636594"/>
              <a:gd name="connsiteY77" fmla="*/ 1490113 h 6186174"/>
              <a:gd name="connsiteX78" fmla="*/ 7396957 w 8636594"/>
              <a:gd name="connsiteY78" fmla="*/ 1406503 h 6186174"/>
              <a:gd name="connsiteX79" fmla="*/ 7454781 w 8636594"/>
              <a:gd name="connsiteY79" fmla="*/ 1323526 h 6186174"/>
              <a:gd name="connsiteX80" fmla="*/ 7513161 w 8636594"/>
              <a:gd name="connsiteY80" fmla="*/ 1241237 h 6186174"/>
              <a:gd name="connsiteX81" fmla="*/ 7572144 w 8636594"/>
              <a:gd name="connsiteY81" fmla="*/ 1159689 h 6186174"/>
              <a:gd name="connsiteX82" fmla="*/ 7601877 w 8636594"/>
              <a:gd name="connsiteY82" fmla="*/ 1119210 h 6186174"/>
              <a:gd name="connsiteX83" fmla="*/ 7631779 w 8636594"/>
              <a:gd name="connsiteY83" fmla="*/ 1078937 h 6186174"/>
              <a:gd name="connsiteX84" fmla="*/ 7661855 w 8636594"/>
              <a:gd name="connsiteY84" fmla="*/ 1038876 h 6186174"/>
              <a:gd name="connsiteX85" fmla="*/ 7692111 w 8636594"/>
              <a:gd name="connsiteY85" fmla="*/ 999035 h 6186174"/>
              <a:gd name="connsiteX86" fmla="*/ 7722554 w 8636594"/>
              <a:gd name="connsiteY86" fmla="*/ 959419 h 6186174"/>
              <a:gd name="connsiteX87" fmla="*/ 7753190 w 8636594"/>
              <a:gd name="connsiteY87" fmla="*/ 920037 h 6186174"/>
              <a:gd name="connsiteX88" fmla="*/ 7784023 w 8636594"/>
              <a:gd name="connsiteY88" fmla="*/ 880894 h 6186174"/>
              <a:gd name="connsiteX89" fmla="*/ 7815061 w 8636594"/>
              <a:gd name="connsiteY89" fmla="*/ 841997 h 6186174"/>
              <a:gd name="connsiteX90" fmla="*/ 7846308 w 8636594"/>
              <a:gd name="connsiteY90" fmla="*/ 803354 h 6186174"/>
              <a:gd name="connsiteX91" fmla="*/ 7877772 w 8636594"/>
              <a:gd name="connsiteY91" fmla="*/ 764970 h 6186174"/>
              <a:gd name="connsiteX92" fmla="*/ 7909458 w 8636594"/>
              <a:gd name="connsiteY92" fmla="*/ 726853 h 6186174"/>
              <a:gd name="connsiteX93" fmla="*/ 7941371 w 8636594"/>
              <a:gd name="connsiteY93" fmla="*/ 689010 h 6186174"/>
              <a:gd name="connsiteX94" fmla="*/ 7973518 w 8636594"/>
              <a:gd name="connsiteY94" fmla="*/ 651447 h 6186174"/>
              <a:gd name="connsiteX95" fmla="*/ 8005905 w 8636594"/>
              <a:gd name="connsiteY95" fmla="*/ 614171 h 6186174"/>
              <a:gd name="connsiteX96" fmla="*/ 8038538 w 8636594"/>
              <a:gd name="connsiteY96" fmla="*/ 577189 h 6186174"/>
              <a:gd name="connsiteX97" fmla="*/ 8071421 w 8636594"/>
              <a:gd name="connsiteY97" fmla="*/ 540507 h 6186174"/>
              <a:gd name="connsiteX98" fmla="*/ 8104563 w 8636594"/>
              <a:gd name="connsiteY98" fmla="*/ 504132 h 6186174"/>
              <a:gd name="connsiteX99" fmla="*/ 8137967 w 8636594"/>
              <a:gd name="connsiteY99" fmla="*/ 468072 h 6186174"/>
              <a:gd name="connsiteX100" fmla="*/ 8171641 w 8636594"/>
              <a:gd name="connsiteY100" fmla="*/ 432332 h 6186174"/>
              <a:gd name="connsiteX101" fmla="*/ 8205590 w 8636594"/>
              <a:gd name="connsiteY101" fmla="*/ 396920 h 6186174"/>
              <a:gd name="connsiteX102" fmla="*/ 8239820 w 8636594"/>
              <a:gd name="connsiteY102" fmla="*/ 361843 h 6186174"/>
              <a:gd name="connsiteX103" fmla="*/ 8274337 w 8636594"/>
              <a:gd name="connsiteY103" fmla="*/ 327107 h 6186174"/>
              <a:gd name="connsiteX104" fmla="*/ 8309147 w 8636594"/>
              <a:gd name="connsiteY104" fmla="*/ 292718 h 6186174"/>
              <a:gd name="connsiteX105" fmla="*/ 8344256 w 8636594"/>
              <a:gd name="connsiteY105" fmla="*/ 258685 h 6186174"/>
              <a:gd name="connsiteX106" fmla="*/ 8379669 w 8636594"/>
              <a:gd name="connsiteY106" fmla="*/ 225013 h 6186174"/>
              <a:gd name="connsiteX107" fmla="*/ 8415394 w 8636594"/>
              <a:gd name="connsiteY107" fmla="*/ 191709 h 6186174"/>
              <a:gd name="connsiteX108" fmla="*/ 8451434 w 8636594"/>
              <a:gd name="connsiteY108" fmla="*/ 158780 h 6186174"/>
              <a:gd name="connsiteX109" fmla="*/ 8487798 w 8636594"/>
              <a:gd name="connsiteY109" fmla="*/ 126233 h 6186174"/>
              <a:gd name="connsiteX110" fmla="*/ 8524489 w 8636594"/>
              <a:gd name="connsiteY110" fmla="*/ 94075 h 6186174"/>
              <a:gd name="connsiteX111" fmla="*/ 8561515 w 8636594"/>
              <a:gd name="connsiteY111" fmla="*/ 62312 h 6186174"/>
              <a:gd name="connsiteX112" fmla="*/ 8598881 w 8636594"/>
              <a:gd name="connsiteY112" fmla="*/ 30951 h 6186174"/>
              <a:gd name="connsiteX113" fmla="*/ 8636594 w 8636594"/>
              <a:gd name="connsiteY113" fmla="*/ 0 h 6186174"/>
              <a:gd name="connsiteX0" fmla="*/ 8636594 w 8636594"/>
              <a:gd name="connsiteY0" fmla="*/ 0 h 6165110"/>
              <a:gd name="connsiteX1" fmla="*/ 5293 w 8636594"/>
              <a:gd name="connsiteY1" fmla="*/ 0 h 6165110"/>
              <a:gd name="connsiteX2" fmla="*/ 0 w 8636594"/>
              <a:gd name="connsiteY2" fmla="*/ 5587843 h 6165110"/>
              <a:gd name="connsiteX3" fmla="*/ 1594033 w 8636594"/>
              <a:gd name="connsiteY3" fmla="*/ 5600057 h 6165110"/>
              <a:gd name="connsiteX4" fmla="*/ 1686068 w 8636594"/>
              <a:gd name="connsiteY4" fmla="*/ 5599745 h 6165110"/>
              <a:gd name="connsiteX5" fmla="*/ 3552910 w 8636594"/>
              <a:gd name="connsiteY5" fmla="*/ 6165110 h 6165110"/>
              <a:gd name="connsiteX6" fmla="*/ 3595773 w 8636594"/>
              <a:gd name="connsiteY6" fmla="*/ 6143704 h 6165110"/>
              <a:gd name="connsiteX7" fmla="*/ 3638142 w 8636594"/>
              <a:gd name="connsiteY7" fmla="*/ 6121960 h 6165110"/>
              <a:gd name="connsiteX8" fmla="*/ 3680024 w 8636594"/>
              <a:gd name="connsiteY8" fmla="*/ 6099881 h 6165110"/>
              <a:gd name="connsiteX9" fmla="*/ 3721426 w 8636594"/>
              <a:gd name="connsiteY9" fmla="*/ 6077471 h 6165110"/>
              <a:gd name="connsiteX10" fmla="*/ 3762353 w 8636594"/>
              <a:gd name="connsiteY10" fmla="*/ 6054733 h 6165110"/>
              <a:gd name="connsiteX11" fmla="*/ 3802812 w 8636594"/>
              <a:gd name="connsiteY11" fmla="*/ 6031671 h 6165110"/>
              <a:gd name="connsiteX12" fmla="*/ 3842810 w 8636594"/>
              <a:gd name="connsiteY12" fmla="*/ 6008288 h 6165110"/>
              <a:gd name="connsiteX13" fmla="*/ 3882352 w 8636594"/>
              <a:gd name="connsiteY13" fmla="*/ 5984588 h 6165110"/>
              <a:gd name="connsiteX14" fmla="*/ 3921445 w 8636594"/>
              <a:gd name="connsiteY14" fmla="*/ 5960574 h 6165110"/>
              <a:gd name="connsiteX15" fmla="*/ 3960096 w 8636594"/>
              <a:gd name="connsiteY15" fmla="*/ 5936250 h 6165110"/>
              <a:gd name="connsiteX16" fmla="*/ 3998311 w 8636594"/>
              <a:gd name="connsiteY16" fmla="*/ 5911619 h 6165110"/>
              <a:gd name="connsiteX17" fmla="*/ 4036095 w 8636594"/>
              <a:gd name="connsiteY17" fmla="*/ 5886685 h 6165110"/>
              <a:gd name="connsiteX18" fmla="*/ 4073456 w 8636594"/>
              <a:gd name="connsiteY18" fmla="*/ 5861452 h 6165110"/>
              <a:gd name="connsiteX19" fmla="*/ 4110400 w 8636594"/>
              <a:gd name="connsiteY19" fmla="*/ 5835922 h 6165110"/>
              <a:gd name="connsiteX20" fmla="*/ 4146933 w 8636594"/>
              <a:gd name="connsiteY20" fmla="*/ 5810100 h 6165110"/>
              <a:gd name="connsiteX21" fmla="*/ 4183061 w 8636594"/>
              <a:gd name="connsiteY21" fmla="*/ 5783988 h 6165110"/>
              <a:gd name="connsiteX22" fmla="*/ 4218791 w 8636594"/>
              <a:gd name="connsiteY22" fmla="*/ 5757591 h 6165110"/>
              <a:gd name="connsiteX23" fmla="*/ 4254129 w 8636594"/>
              <a:gd name="connsiteY23" fmla="*/ 5730912 h 6165110"/>
              <a:gd name="connsiteX24" fmla="*/ 4289081 w 8636594"/>
              <a:gd name="connsiteY24" fmla="*/ 5703955 h 6165110"/>
              <a:gd name="connsiteX25" fmla="*/ 4323654 w 8636594"/>
              <a:gd name="connsiteY25" fmla="*/ 5676722 h 6165110"/>
              <a:gd name="connsiteX26" fmla="*/ 4357854 w 8636594"/>
              <a:gd name="connsiteY26" fmla="*/ 5649218 h 6165110"/>
              <a:gd name="connsiteX27" fmla="*/ 4391688 w 8636594"/>
              <a:gd name="connsiteY27" fmla="*/ 5621446 h 6165110"/>
              <a:gd name="connsiteX28" fmla="*/ 4425162 w 8636594"/>
              <a:gd name="connsiteY28" fmla="*/ 5593409 h 6165110"/>
              <a:gd name="connsiteX29" fmla="*/ 4458281 w 8636594"/>
              <a:gd name="connsiteY29" fmla="*/ 5565111 h 6165110"/>
              <a:gd name="connsiteX30" fmla="*/ 4491053 w 8636594"/>
              <a:gd name="connsiteY30" fmla="*/ 5536556 h 6165110"/>
              <a:gd name="connsiteX31" fmla="*/ 4523484 w 8636594"/>
              <a:gd name="connsiteY31" fmla="*/ 5507747 h 6165110"/>
              <a:gd name="connsiteX32" fmla="*/ 4555580 w 8636594"/>
              <a:gd name="connsiteY32" fmla="*/ 5478687 h 6165110"/>
              <a:gd name="connsiteX33" fmla="*/ 4587347 w 8636594"/>
              <a:gd name="connsiteY33" fmla="*/ 5449380 h 6165110"/>
              <a:gd name="connsiteX34" fmla="*/ 4618793 w 8636594"/>
              <a:gd name="connsiteY34" fmla="*/ 5419830 h 6165110"/>
              <a:gd name="connsiteX35" fmla="*/ 4649922 w 8636594"/>
              <a:gd name="connsiteY35" fmla="*/ 5390040 h 6165110"/>
              <a:gd name="connsiteX36" fmla="*/ 4680742 w 8636594"/>
              <a:gd name="connsiteY36" fmla="*/ 5360014 h 6165110"/>
              <a:gd name="connsiteX37" fmla="*/ 4711259 w 8636594"/>
              <a:gd name="connsiteY37" fmla="*/ 5329755 h 6165110"/>
              <a:gd name="connsiteX38" fmla="*/ 4741478 w 8636594"/>
              <a:gd name="connsiteY38" fmla="*/ 5299266 h 6165110"/>
              <a:gd name="connsiteX39" fmla="*/ 4771408 w 8636594"/>
              <a:gd name="connsiteY39" fmla="*/ 5268551 h 6165110"/>
              <a:gd name="connsiteX40" fmla="*/ 4801053 w 8636594"/>
              <a:gd name="connsiteY40" fmla="*/ 5237614 h 6165110"/>
              <a:gd name="connsiteX41" fmla="*/ 4830420 w 8636594"/>
              <a:gd name="connsiteY41" fmla="*/ 5206458 h 6165110"/>
              <a:gd name="connsiteX42" fmla="*/ 4859516 w 8636594"/>
              <a:gd name="connsiteY42" fmla="*/ 5175087 h 6165110"/>
              <a:gd name="connsiteX43" fmla="*/ 4888347 w 8636594"/>
              <a:gd name="connsiteY43" fmla="*/ 5143504 h 6165110"/>
              <a:gd name="connsiteX44" fmla="*/ 4916919 w 8636594"/>
              <a:gd name="connsiteY44" fmla="*/ 5111713 h 6165110"/>
              <a:gd name="connsiteX45" fmla="*/ 4945238 w 8636594"/>
              <a:gd name="connsiteY45" fmla="*/ 5079717 h 6165110"/>
              <a:gd name="connsiteX46" fmla="*/ 4973311 w 8636594"/>
              <a:gd name="connsiteY46" fmla="*/ 5047519 h 6165110"/>
              <a:gd name="connsiteX47" fmla="*/ 5001145 w 8636594"/>
              <a:gd name="connsiteY47" fmla="*/ 5015124 h 6165110"/>
              <a:gd name="connsiteX48" fmla="*/ 5028745 w 8636594"/>
              <a:gd name="connsiteY48" fmla="*/ 4982535 h 6165110"/>
              <a:gd name="connsiteX49" fmla="*/ 5056117 w 8636594"/>
              <a:gd name="connsiteY49" fmla="*/ 4949755 h 6165110"/>
              <a:gd name="connsiteX50" fmla="*/ 5083269 w 8636594"/>
              <a:gd name="connsiteY50" fmla="*/ 4916787 h 6165110"/>
              <a:gd name="connsiteX51" fmla="*/ 5110207 w 8636594"/>
              <a:gd name="connsiteY51" fmla="*/ 4883636 h 6165110"/>
              <a:gd name="connsiteX52" fmla="*/ 5136937 w 8636594"/>
              <a:gd name="connsiteY52" fmla="*/ 4850305 h 6165110"/>
              <a:gd name="connsiteX53" fmla="*/ 5163464 w 8636594"/>
              <a:gd name="connsiteY53" fmla="*/ 4816797 h 6165110"/>
              <a:gd name="connsiteX54" fmla="*/ 5215940 w 8636594"/>
              <a:gd name="connsiteY54" fmla="*/ 4749265 h 6165110"/>
              <a:gd name="connsiteX55" fmla="*/ 5267684 w 8636594"/>
              <a:gd name="connsiteY55" fmla="*/ 4681068 h 6165110"/>
              <a:gd name="connsiteX56" fmla="*/ 5318748 w 8636594"/>
              <a:gd name="connsiteY56" fmla="*/ 4612234 h 6165110"/>
              <a:gd name="connsiteX57" fmla="*/ 5369182 w 8636594"/>
              <a:gd name="connsiteY57" fmla="*/ 4542793 h 6165110"/>
              <a:gd name="connsiteX58" fmla="*/ 5419038 w 8636594"/>
              <a:gd name="connsiteY58" fmla="*/ 4472771 h 6165110"/>
              <a:gd name="connsiteX59" fmla="*/ 5468365 w 8636594"/>
              <a:gd name="connsiteY59" fmla="*/ 4402196 h 6165110"/>
              <a:gd name="connsiteX60" fmla="*/ 5517215 w 8636594"/>
              <a:gd name="connsiteY60" fmla="*/ 4331098 h 6165110"/>
              <a:gd name="connsiteX61" fmla="*/ 5565637 w 8636594"/>
              <a:gd name="connsiteY61" fmla="*/ 4259503 h 6165110"/>
              <a:gd name="connsiteX62" fmla="*/ 5613684 w 8636594"/>
              <a:gd name="connsiteY62" fmla="*/ 4187441 h 6165110"/>
              <a:gd name="connsiteX63" fmla="*/ 5685160 w 8636594"/>
              <a:gd name="connsiteY63" fmla="*/ 4078531 h 6165110"/>
              <a:gd name="connsiteX64" fmla="*/ 5756074 w 8636594"/>
              <a:gd name="connsiteY64" fmla="*/ 3968727 h 6165110"/>
              <a:gd name="connsiteX65" fmla="*/ 5873483 w 8636594"/>
              <a:gd name="connsiteY65" fmla="*/ 3783989 h 6165110"/>
              <a:gd name="connsiteX66" fmla="*/ 6203209 w 8636594"/>
              <a:gd name="connsiteY66" fmla="*/ 3258640 h 6165110"/>
              <a:gd name="connsiteX67" fmla="*/ 6299430 w 8636594"/>
              <a:gd name="connsiteY67" fmla="*/ 3107321 h 6165110"/>
              <a:gd name="connsiteX68" fmla="*/ 6372650 w 8636594"/>
              <a:gd name="connsiteY68" fmla="*/ 2993735 h 6165110"/>
              <a:gd name="connsiteX69" fmla="*/ 6453197 w 8636594"/>
              <a:gd name="connsiteY69" fmla="*/ 2869788 h 6165110"/>
              <a:gd name="connsiteX70" fmla="*/ 6564167 w 8636594"/>
              <a:gd name="connsiteY70" fmla="*/ 2696807 h 6165110"/>
              <a:gd name="connsiteX71" fmla="*/ 6976233 w 8636594"/>
              <a:gd name="connsiteY71" fmla="*/ 2045274 h 6165110"/>
              <a:gd name="connsiteX72" fmla="*/ 7086755 w 8636594"/>
              <a:gd name="connsiteY72" fmla="*/ 1872743 h 6165110"/>
              <a:gd name="connsiteX73" fmla="*/ 7170279 w 8636594"/>
              <a:gd name="connsiteY73" fmla="*/ 1744202 h 6165110"/>
              <a:gd name="connsiteX74" fmla="*/ 7226351 w 8636594"/>
              <a:gd name="connsiteY74" fmla="*/ 1659017 h 6165110"/>
              <a:gd name="connsiteX75" fmla="*/ 7282789 w 8636594"/>
              <a:gd name="connsiteY75" fmla="*/ 1574303 h 6165110"/>
              <a:gd name="connsiteX76" fmla="*/ 7339643 w 8636594"/>
              <a:gd name="connsiteY76" fmla="*/ 1490113 h 6165110"/>
              <a:gd name="connsiteX77" fmla="*/ 7396957 w 8636594"/>
              <a:gd name="connsiteY77" fmla="*/ 1406503 h 6165110"/>
              <a:gd name="connsiteX78" fmla="*/ 7454781 w 8636594"/>
              <a:gd name="connsiteY78" fmla="*/ 1323526 h 6165110"/>
              <a:gd name="connsiteX79" fmla="*/ 7513161 w 8636594"/>
              <a:gd name="connsiteY79" fmla="*/ 1241237 h 6165110"/>
              <a:gd name="connsiteX80" fmla="*/ 7572144 w 8636594"/>
              <a:gd name="connsiteY80" fmla="*/ 1159689 h 6165110"/>
              <a:gd name="connsiteX81" fmla="*/ 7601877 w 8636594"/>
              <a:gd name="connsiteY81" fmla="*/ 1119210 h 6165110"/>
              <a:gd name="connsiteX82" fmla="*/ 7631779 w 8636594"/>
              <a:gd name="connsiteY82" fmla="*/ 1078937 h 6165110"/>
              <a:gd name="connsiteX83" fmla="*/ 7661855 w 8636594"/>
              <a:gd name="connsiteY83" fmla="*/ 1038876 h 6165110"/>
              <a:gd name="connsiteX84" fmla="*/ 7692111 w 8636594"/>
              <a:gd name="connsiteY84" fmla="*/ 999035 h 6165110"/>
              <a:gd name="connsiteX85" fmla="*/ 7722554 w 8636594"/>
              <a:gd name="connsiteY85" fmla="*/ 959419 h 6165110"/>
              <a:gd name="connsiteX86" fmla="*/ 7753190 w 8636594"/>
              <a:gd name="connsiteY86" fmla="*/ 920037 h 6165110"/>
              <a:gd name="connsiteX87" fmla="*/ 7784023 w 8636594"/>
              <a:gd name="connsiteY87" fmla="*/ 880894 h 6165110"/>
              <a:gd name="connsiteX88" fmla="*/ 7815061 w 8636594"/>
              <a:gd name="connsiteY88" fmla="*/ 841997 h 6165110"/>
              <a:gd name="connsiteX89" fmla="*/ 7846308 w 8636594"/>
              <a:gd name="connsiteY89" fmla="*/ 803354 h 6165110"/>
              <a:gd name="connsiteX90" fmla="*/ 7877772 w 8636594"/>
              <a:gd name="connsiteY90" fmla="*/ 764970 h 6165110"/>
              <a:gd name="connsiteX91" fmla="*/ 7909458 w 8636594"/>
              <a:gd name="connsiteY91" fmla="*/ 726853 h 6165110"/>
              <a:gd name="connsiteX92" fmla="*/ 7941371 w 8636594"/>
              <a:gd name="connsiteY92" fmla="*/ 689010 h 6165110"/>
              <a:gd name="connsiteX93" fmla="*/ 7973518 w 8636594"/>
              <a:gd name="connsiteY93" fmla="*/ 651447 h 6165110"/>
              <a:gd name="connsiteX94" fmla="*/ 8005905 w 8636594"/>
              <a:gd name="connsiteY94" fmla="*/ 614171 h 6165110"/>
              <a:gd name="connsiteX95" fmla="*/ 8038538 w 8636594"/>
              <a:gd name="connsiteY95" fmla="*/ 577189 h 6165110"/>
              <a:gd name="connsiteX96" fmla="*/ 8071421 w 8636594"/>
              <a:gd name="connsiteY96" fmla="*/ 540507 h 6165110"/>
              <a:gd name="connsiteX97" fmla="*/ 8104563 w 8636594"/>
              <a:gd name="connsiteY97" fmla="*/ 504132 h 6165110"/>
              <a:gd name="connsiteX98" fmla="*/ 8137967 w 8636594"/>
              <a:gd name="connsiteY98" fmla="*/ 468072 h 6165110"/>
              <a:gd name="connsiteX99" fmla="*/ 8171641 w 8636594"/>
              <a:gd name="connsiteY99" fmla="*/ 432332 h 6165110"/>
              <a:gd name="connsiteX100" fmla="*/ 8205590 w 8636594"/>
              <a:gd name="connsiteY100" fmla="*/ 396920 h 6165110"/>
              <a:gd name="connsiteX101" fmla="*/ 8239820 w 8636594"/>
              <a:gd name="connsiteY101" fmla="*/ 361843 h 6165110"/>
              <a:gd name="connsiteX102" fmla="*/ 8274337 w 8636594"/>
              <a:gd name="connsiteY102" fmla="*/ 327107 h 6165110"/>
              <a:gd name="connsiteX103" fmla="*/ 8309147 w 8636594"/>
              <a:gd name="connsiteY103" fmla="*/ 292718 h 6165110"/>
              <a:gd name="connsiteX104" fmla="*/ 8344256 w 8636594"/>
              <a:gd name="connsiteY104" fmla="*/ 258685 h 6165110"/>
              <a:gd name="connsiteX105" fmla="*/ 8379669 w 8636594"/>
              <a:gd name="connsiteY105" fmla="*/ 225013 h 6165110"/>
              <a:gd name="connsiteX106" fmla="*/ 8415394 w 8636594"/>
              <a:gd name="connsiteY106" fmla="*/ 191709 h 6165110"/>
              <a:gd name="connsiteX107" fmla="*/ 8451434 w 8636594"/>
              <a:gd name="connsiteY107" fmla="*/ 158780 h 6165110"/>
              <a:gd name="connsiteX108" fmla="*/ 8487798 w 8636594"/>
              <a:gd name="connsiteY108" fmla="*/ 126233 h 6165110"/>
              <a:gd name="connsiteX109" fmla="*/ 8524489 w 8636594"/>
              <a:gd name="connsiteY109" fmla="*/ 94075 h 6165110"/>
              <a:gd name="connsiteX110" fmla="*/ 8561515 w 8636594"/>
              <a:gd name="connsiteY110" fmla="*/ 62312 h 6165110"/>
              <a:gd name="connsiteX111" fmla="*/ 8598881 w 8636594"/>
              <a:gd name="connsiteY111" fmla="*/ 30951 h 6165110"/>
              <a:gd name="connsiteX112" fmla="*/ 8636594 w 8636594"/>
              <a:gd name="connsiteY112" fmla="*/ 0 h 6165110"/>
              <a:gd name="connsiteX0" fmla="*/ 8636594 w 8636594"/>
              <a:gd name="connsiteY0" fmla="*/ 0 h 6143704"/>
              <a:gd name="connsiteX1" fmla="*/ 5293 w 8636594"/>
              <a:gd name="connsiteY1" fmla="*/ 0 h 6143704"/>
              <a:gd name="connsiteX2" fmla="*/ 0 w 8636594"/>
              <a:gd name="connsiteY2" fmla="*/ 5587843 h 6143704"/>
              <a:gd name="connsiteX3" fmla="*/ 1594033 w 8636594"/>
              <a:gd name="connsiteY3" fmla="*/ 5600057 h 6143704"/>
              <a:gd name="connsiteX4" fmla="*/ 1686068 w 8636594"/>
              <a:gd name="connsiteY4" fmla="*/ 5599745 h 6143704"/>
              <a:gd name="connsiteX5" fmla="*/ 3595773 w 8636594"/>
              <a:gd name="connsiteY5" fmla="*/ 6143704 h 6143704"/>
              <a:gd name="connsiteX6" fmla="*/ 3638142 w 8636594"/>
              <a:gd name="connsiteY6" fmla="*/ 6121960 h 6143704"/>
              <a:gd name="connsiteX7" fmla="*/ 3680024 w 8636594"/>
              <a:gd name="connsiteY7" fmla="*/ 6099881 h 6143704"/>
              <a:gd name="connsiteX8" fmla="*/ 3721426 w 8636594"/>
              <a:gd name="connsiteY8" fmla="*/ 6077471 h 6143704"/>
              <a:gd name="connsiteX9" fmla="*/ 3762353 w 8636594"/>
              <a:gd name="connsiteY9" fmla="*/ 6054733 h 6143704"/>
              <a:gd name="connsiteX10" fmla="*/ 3802812 w 8636594"/>
              <a:gd name="connsiteY10" fmla="*/ 6031671 h 6143704"/>
              <a:gd name="connsiteX11" fmla="*/ 3842810 w 8636594"/>
              <a:gd name="connsiteY11" fmla="*/ 6008288 h 6143704"/>
              <a:gd name="connsiteX12" fmla="*/ 3882352 w 8636594"/>
              <a:gd name="connsiteY12" fmla="*/ 5984588 h 6143704"/>
              <a:gd name="connsiteX13" fmla="*/ 3921445 w 8636594"/>
              <a:gd name="connsiteY13" fmla="*/ 5960574 h 6143704"/>
              <a:gd name="connsiteX14" fmla="*/ 3960096 w 8636594"/>
              <a:gd name="connsiteY14" fmla="*/ 5936250 h 6143704"/>
              <a:gd name="connsiteX15" fmla="*/ 3998311 w 8636594"/>
              <a:gd name="connsiteY15" fmla="*/ 5911619 h 6143704"/>
              <a:gd name="connsiteX16" fmla="*/ 4036095 w 8636594"/>
              <a:gd name="connsiteY16" fmla="*/ 5886685 h 6143704"/>
              <a:gd name="connsiteX17" fmla="*/ 4073456 w 8636594"/>
              <a:gd name="connsiteY17" fmla="*/ 5861452 h 6143704"/>
              <a:gd name="connsiteX18" fmla="*/ 4110400 w 8636594"/>
              <a:gd name="connsiteY18" fmla="*/ 5835922 h 6143704"/>
              <a:gd name="connsiteX19" fmla="*/ 4146933 w 8636594"/>
              <a:gd name="connsiteY19" fmla="*/ 5810100 h 6143704"/>
              <a:gd name="connsiteX20" fmla="*/ 4183061 w 8636594"/>
              <a:gd name="connsiteY20" fmla="*/ 5783988 h 6143704"/>
              <a:gd name="connsiteX21" fmla="*/ 4218791 w 8636594"/>
              <a:gd name="connsiteY21" fmla="*/ 5757591 h 6143704"/>
              <a:gd name="connsiteX22" fmla="*/ 4254129 w 8636594"/>
              <a:gd name="connsiteY22" fmla="*/ 5730912 h 6143704"/>
              <a:gd name="connsiteX23" fmla="*/ 4289081 w 8636594"/>
              <a:gd name="connsiteY23" fmla="*/ 5703955 h 6143704"/>
              <a:gd name="connsiteX24" fmla="*/ 4323654 w 8636594"/>
              <a:gd name="connsiteY24" fmla="*/ 5676722 h 6143704"/>
              <a:gd name="connsiteX25" fmla="*/ 4357854 w 8636594"/>
              <a:gd name="connsiteY25" fmla="*/ 5649218 h 6143704"/>
              <a:gd name="connsiteX26" fmla="*/ 4391688 w 8636594"/>
              <a:gd name="connsiteY26" fmla="*/ 5621446 h 6143704"/>
              <a:gd name="connsiteX27" fmla="*/ 4425162 w 8636594"/>
              <a:gd name="connsiteY27" fmla="*/ 5593409 h 6143704"/>
              <a:gd name="connsiteX28" fmla="*/ 4458281 w 8636594"/>
              <a:gd name="connsiteY28" fmla="*/ 5565111 h 6143704"/>
              <a:gd name="connsiteX29" fmla="*/ 4491053 w 8636594"/>
              <a:gd name="connsiteY29" fmla="*/ 5536556 h 6143704"/>
              <a:gd name="connsiteX30" fmla="*/ 4523484 w 8636594"/>
              <a:gd name="connsiteY30" fmla="*/ 5507747 h 6143704"/>
              <a:gd name="connsiteX31" fmla="*/ 4555580 w 8636594"/>
              <a:gd name="connsiteY31" fmla="*/ 5478687 h 6143704"/>
              <a:gd name="connsiteX32" fmla="*/ 4587347 w 8636594"/>
              <a:gd name="connsiteY32" fmla="*/ 5449380 h 6143704"/>
              <a:gd name="connsiteX33" fmla="*/ 4618793 w 8636594"/>
              <a:gd name="connsiteY33" fmla="*/ 5419830 h 6143704"/>
              <a:gd name="connsiteX34" fmla="*/ 4649922 w 8636594"/>
              <a:gd name="connsiteY34" fmla="*/ 5390040 h 6143704"/>
              <a:gd name="connsiteX35" fmla="*/ 4680742 w 8636594"/>
              <a:gd name="connsiteY35" fmla="*/ 5360014 h 6143704"/>
              <a:gd name="connsiteX36" fmla="*/ 4711259 w 8636594"/>
              <a:gd name="connsiteY36" fmla="*/ 5329755 h 6143704"/>
              <a:gd name="connsiteX37" fmla="*/ 4741478 w 8636594"/>
              <a:gd name="connsiteY37" fmla="*/ 5299266 h 6143704"/>
              <a:gd name="connsiteX38" fmla="*/ 4771408 w 8636594"/>
              <a:gd name="connsiteY38" fmla="*/ 5268551 h 6143704"/>
              <a:gd name="connsiteX39" fmla="*/ 4801053 w 8636594"/>
              <a:gd name="connsiteY39" fmla="*/ 5237614 h 6143704"/>
              <a:gd name="connsiteX40" fmla="*/ 4830420 w 8636594"/>
              <a:gd name="connsiteY40" fmla="*/ 5206458 h 6143704"/>
              <a:gd name="connsiteX41" fmla="*/ 4859516 w 8636594"/>
              <a:gd name="connsiteY41" fmla="*/ 5175087 h 6143704"/>
              <a:gd name="connsiteX42" fmla="*/ 4888347 w 8636594"/>
              <a:gd name="connsiteY42" fmla="*/ 5143504 h 6143704"/>
              <a:gd name="connsiteX43" fmla="*/ 4916919 w 8636594"/>
              <a:gd name="connsiteY43" fmla="*/ 5111713 h 6143704"/>
              <a:gd name="connsiteX44" fmla="*/ 4945238 w 8636594"/>
              <a:gd name="connsiteY44" fmla="*/ 5079717 h 6143704"/>
              <a:gd name="connsiteX45" fmla="*/ 4973311 w 8636594"/>
              <a:gd name="connsiteY45" fmla="*/ 5047519 h 6143704"/>
              <a:gd name="connsiteX46" fmla="*/ 5001145 w 8636594"/>
              <a:gd name="connsiteY46" fmla="*/ 5015124 h 6143704"/>
              <a:gd name="connsiteX47" fmla="*/ 5028745 w 8636594"/>
              <a:gd name="connsiteY47" fmla="*/ 4982535 h 6143704"/>
              <a:gd name="connsiteX48" fmla="*/ 5056117 w 8636594"/>
              <a:gd name="connsiteY48" fmla="*/ 4949755 h 6143704"/>
              <a:gd name="connsiteX49" fmla="*/ 5083269 w 8636594"/>
              <a:gd name="connsiteY49" fmla="*/ 4916787 h 6143704"/>
              <a:gd name="connsiteX50" fmla="*/ 5110207 w 8636594"/>
              <a:gd name="connsiteY50" fmla="*/ 4883636 h 6143704"/>
              <a:gd name="connsiteX51" fmla="*/ 5136937 w 8636594"/>
              <a:gd name="connsiteY51" fmla="*/ 4850305 h 6143704"/>
              <a:gd name="connsiteX52" fmla="*/ 5163464 w 8636594"/>
              <a:gd name="connsiteY52" fmla="*/ 4816797 h 6143704"/>
              <a:gd name="connsiteX53" fmla="*/ 5215940 w 8636594"/>
              <a:gd name="connsiteY53" fmla="*/ 4749265 h 6143704"/>
              <a:gd name="connsiteX54" fmla="*/ 5267684 w 8636594"/>
              <a:gd name="connsiteY54" fmla="*/ 4681068 h 6143704"/>
              <a:gd name="connsiteX55" fmla="*/ 5318748 w 8636594"/>
              <a:gd name="connsiteY55" fmla="*/ 4612234 h 6143704"/>
              <a:gd name="connsiteX56" fmla="*/ 5369182 w 8636594"/>
              <a:gd name="connsiteY56" fmla="*/ 4542793 h 6143704"/>
              <a:gd name="connsiteX57" fmla="*/ 5419038 w 8636594"/>
              <a:gd name="connsiteY57" fmla="*/ 4472771 h 6143704"/>
              <a:gd name="connsiteX58" fmla="*/ 5468365 w 8636594"/>
              <a:gd name="connsiteY58" fmla="*/ 4402196 h 6143704"/>
              <a:gd name="connsiteX59" fmla="*/ 5517215 w 8636594"/>
              <a:gd name="connsiteY59" fmla="*/ 4331098 h 6143704"/>
              <a:gd name="connsiteX60" fmla="*/ 5565637 w 8636594"/>
              <a:gd name="connsiteY60" fmla="*/ 4259503 h 6143704"/>
              <a:gd name="connsiteX61" fmla="*/ 5613684 w 8636594"/>
              <a:gd name="connsiteY61" fmla="*/ 4187441 h 6143704"/>
              <a:gd name="connsiteX62" fmla="*/ 5685160 w 8636594"/>
              <a:gd name="connsiteY62" fmla="*/ 4078531 h 6143704"/>
              <a:gd name="connsiteX63" fmla="*/ 5756074 w 8636594"/>
              <a:gd name="connsiteY63" fmla="*/ 3968727 h 6143704"/>
              <a:gd name="connsiteX64" fmla="*/ 5873483 w 8636594"/>
              <a:gd name="connsiteY64" fmla="*/ 3783989 h 6143704"/>
              <a:gd name="connsiteX65" fmla="*/ 6203209 w 8636594"/>
              <a:gd name="connsiteY65" fmla="*/ 3258640 h 6143704"/>
              <a:gd name="connsiteX66" fmla="*/ 6299430 w 8636594"/>
              <a:gd name="connsiteY66" fmla="*/ 3107321 h 6143704"/>
              <a:gd name="connsiteX67" fmla="*/ 6372650 w 8636594"/>
              <a:gd name="connsiteY67" fmla="*/ 2993735 h 6143704"/>
              <a:gd name="connsiteX68" fmla="*/ 6453197 w 8636594"/>
              <a:gd name="connsiteY68" fmla="*/ 2869788 h 6143704"/>
              <a:gd name="connsiteX69" fmla="*/ 6564167 w 8636594"/>
              <a:gd name="connsiteY69" fmla="*/ 2696807 h 6143704"/>
              <a:gd name="connsiteX70" fmla="*/ 6976233 w 8636594"/>
              <a:gd name="connsiteY70" fmla="*/ 2045274 h 6143704"/>
              <a:gd name="connsiteX71" fmla="*/ 7086755 w 8636594"/>
              <a:gd name="connsiteY71" fmla="*/ 1872743 h 6143704"/>
              <a:gd name="connsiteX72" fmla="*/ 7170279 w 8636594"/>
              <a:gd name="connsiteY72" fmla="*/ 1744202 h 6143704"/>
              <a:gd name="connsiteX73" fmla="*/ 7226351 w 8636594"/>
              <a:gd name="connsiteY73" fmla="*/ 1659017 h 6143704"/>
              <a:gd name="connsiteX74" fmla="*/ 7282789 w 8636594"/>
              <a:gd name="connsiteY74" fmla="*/ 1574303 h 6143704"/>
              <a:gd name="connsiteX75" fmla="*/ 7339643 w 8636594"/>
              <a:gd name="connsiteY75" fmla="*/ 1490113 h 6143704"/>
              <a:gd name="connsiteX76" fmla="*/ 7396957 w 8636594"/>
              <a:gd name="connsiteY76" fmla="*/ 1406503 h 6143704"/>
              <a:gd name="connsiteX77" fmla="*/ 7454781 w 8636594"/>
              <a:gd name="connsiteY77" fmla="*/ 1323526 h 6143704"/>
              <a:gd name="connsiteX78" fmla="*/ 7513161 w 8636594"/>
              <a:gd name="connsiteY78" fmla="*/ 1241237 h 6143704"/>
              <a:gd name="connsiteX79" fmla="*/ 7572144 w 8636594"/>
              <a:gd name="connsiteY79" fmla="*/ 1159689 h 6143704"/>
              <a:gd name="connsiteX80" fmla="*/ 7601877 w 8636594"/>
              <a:gd name="connsiteY80" fmla="*/ 1119210 h 6143704"/>
              <a:gd name="connsiteX81" fmla="*/ 7631779 w 8636594"/>
              <a:gd name="connsiteY81" fmla="*/ 1078937 h 6143704"/>
              <a:gd name="connsiteX82" fmla="*/ 7661855 w 8636594"/>
              <a:gd name="connsiteY82" fmla="*/ 1038876 h 6143704"/>
              <a:gd name="connsiteX83" fmla="*/ 7692111 w 8636594"/>
              <a:gd name="connsiteY83" fmla="*/ 999035 h 6143704"/>
              <a:gd name="connsiteX84" fmla="*/ 7722554 w 8636594"/>
              <a:gd name="connsiteY84" fmla="*/ 959419 h 6143704"/>
              <a:gd name="connsiteX85" fmla="*/ 7753190 w 8636594"/>
              <a:gd name="connsiteY85" fmla="*/ 920037 h 6143704"/>
              <a:gd name="connsiteX86" fmla="*/ 7784023 w 8636594"/>
              <a:gd name="connsiteY86" fmla="*/ 880894 h 6143704"/>
              <a:gd name="connsiteX87" fmla="*/ 7815061 w 8636594"/>
              <a:gd name="connsiteY87" fmla="*/ 841997 h 6143704"/>
              <a:gd name="connsiteX88" fmla="*/ 7846308 w 8636594"/>
              <a:gd name="connsiteY88" fmla="*/ 803354 h 6143704"/>
              <a:gd name="connsiteX89" fmla="*/ 7877772 w 8636594"/>
              <a:gd name="connsiteY89" fmla="*/ 764970 h 6143704"/>
              <a:gd name="connsiteX90" fmla="*/ 7909458 w 8636594"/>
              <a:gd name="connsiteY90" fmla="*/ 726853 h 6143704"/>
              <a:gd name="connsiteX91" fmla="*/ 7941371 w 8636594"/>
              <a:gd name="connsiteY91" fmla="*/ 689010 h 6143704"/>
              <a:gd name="connsiteX92" fmla="*/ 7973518 w 8636594"/>
              <a:gd name="connsiteY92" fmla="*/ 651447 h 6143704"/>
              <a:gd name="connsiteX93" fmla="*/ 8005905 w 8636594"/>
              <a:gd name="connsiteY93" fmla="*/ 614171 h 6143704"/>
              <a:gd name="connsiteX94" fmla="*/ 8038538 w 8636594"/>
              <a:gd name="connsiteY94" fmla="*/ 577189 h 6143704"/>
              <a:gd name="connsiteX95" fmla="*/ 8071421 w 8636594"/>
              <a:gd name="connsiteY95" fmla="*/ 540507 h 6143704"/>
              <a:gd name="connsiteX96" fmla="*/ 8104563 w 8636594"/>
              <a:gd name="connsiteY96" fmla="*/ 504132 h 6143704"/>
              <a:gd name="connsiteX97" fmla="*/ 8137967 w 8636594"/>
              <a:gd name="connsiteY97" fmla="*/ 468072 h 6143704"/>
              <a:gd name="connsiteX98" fmla="*/ 8171641 w 8636594"/>
              <a:gd name="connsiteY98" fmla="*/ 432332 h 6143704"/>
              <a:gd name="connsiteX99" fmla="*/ 8205590 w 8636594"/>
              <a:gd name="connsiteY99" fmla="*/ 396920 h 6143704"/>
              <a:gd name="connsiteX100" fmla="*/ 8239820 w 8636594"/>
              <a:gd name="connsiteY100" fmla="*/ 361843 h 6143704"/>
              <a:gd name="connsiteX101" fmla="*/ 8274337 w 8636594"/>
              <a:gd name="connsiteY101" fmla="*/ 327107 h 6143704"/>
              <a:gd name="connsiteX102" fmla="*/ 8309147 w 8636594"/>
              <a:gd name="connsiteY102" fmla="*/ 292718 h 6143704"/>
              <a:gd name="connsiteX103" fmla="*/ 8344256 w 8636594"/>
              <a:gd name="connsiteY103" fmla="*/ 258685 h 6143704"/>
              <a:gd name="connsiteX104" fmla="*/ 8379669 w 8636594"/>
              <a:gd name="connsiteY104" fmla="*/ 225013 h 6143704"/>
              <a:gd name="connsiteX105" fmla="*/ 8415394 w 8636594"/>
              <a:gd name="connsiteY105" fmla="*/ 191709 h 6143704"/>
              <a:gd name="connsiteX106" fmla="*/ 8451434 w 8636594"/>
              <a:gd name="connsiteY106" fmla="*/ 158780 h 6143704"/>
              <a:gd name="connsiteX107" fmla="*/ 8487798 w 8636594"/>
              <a:gd name="connsiteY107" fmla="*/ 126233 h 6143704"/>
              <a:gd name="connsiteX108" fmla="*/ 8524489 w 8636594"/>
              <a:gd name="connsiteY108" fmla="*/ 94075 h 6143704"/>
              <a:gd name="connsiteX109" fmla="*/ 8561515 w 8636594"/>
              <a:gd name="connsiteY109" fmla="*/ 62312 h 6143704"/>
              <a:gd name="connsiteX110" fmla="*/ 8598881 w 8636594"/>
              <a:gd name="connsiteY110" fmla="*/ 30951 h 6143704"/>
              <a:gd name="connsiteX111" fmla="*/ 8636594 w 8636594"/>
              <a:gd name="connsiteY111" fmla="*/ 0 h 6143704"/>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1686068 w 8636594"/>
              <a:gd name="connsiteY4" fmla="*/ 5599745 h 6121960"/>
              <a:gd name="connsiteX5" fmla="*/ 3638142 w 8636594"/>
              <a:gd name="connsiteY5" fmla="*/ 6121960 h 6121960"/>
              <a:gd name="connsiteX6" fmla="*/ 3680024 w 8636594"/>
              <a:gd name="connsiteY6" fmla="*/ 6099881 h 6121960"/>
              <a:gd name="connsiteX7" fmla="*/ 3721426 w 8636594"/>
              <a:gd name="connsiteY7" fmla="*/ 6077471 h 6121960"/>
              <a:gd name="connsiteX8" fmla="*/ 3762353 w 8636594"/>
              <a:gd name="connsiteY8" fmla="*/ 6054733 h 6121960"/>
              <a:gd name="connsiteX9" fmla="*/ 3802812 w 8636594"/>
              <a:gd name="connsiteY9" fmla="*/ 6031671 h 6121960"/>
              <a:gd name="connsiteX10" fmla="*/ 3842810 w 8636594"/>
              <a:gd name="connsiteY10" fmla="*/ 6008288 h 6121960"/>
              <a:gd name="connsiteX11" fmla="*/ 3882352 w 8636594"/>
              <a:gd name="connsiteY11" fmla="*/ 5984588 h 6121960"/>
              <a:gd name="connsiteX12" fmla="*/ 3921445 w 8636594"/>
              <a:gd name="connsiteY12" fmla="*/ 5960574 h 6121960"/>
              <a:gd name="connsiteX13" fmla="*/ 3960096 w 8636594"/>
              <a:gd name="connsiteY13" fmla="*/ 5936250 h 6121960"/>
              <a:gd name="connsiteX14" fmla="*/ 3998311 w 8636594"/>
              <a:gd name="connsiteY14" fmla="*/ 5911619 h 6121960"/>
              <a:gd name="connsiteX15" fmla="*/ 4036095 w 8636594"/>
              <a:gd name="connsiteY15" fmla="*/ 5886685 h 6121960"/>
              <a:gd name="connsiteX16" fmla="*/ 4073456 w 8636594"/>
              <a:gd name="connsiteY16" fmla="*/ 5861452 h 6121960"/>
              <a:gd name="connsiteX17" fmla="*/ 4110400 w 8636594"/>
              <a:gd name="connsiteY17" fmla="*/ 5835922 h 6121960"/>
              <a:gd name="connsiteX18" fmla="*/ 4146933 w 8636594"/>
              <a:gd name="connsiteY18" fmla="*/ 5810100 h 6121960"/>
              <a:gd name="connsiteX19" fmla="*/ 4183061 w 8636594"/>
              <a:gd name="connsiteY19" fmla="*/ 5783988 h 6121960"/>
              <a:gd name="connsiteX20" fmla="*/ 4218791 w 8636594"/>
              <a:gd name="connsiteY20" fmla="*/ 5757591 h 6121960"/>
              <a:gd name="connsiteX21" fmla="*/ 4254129 w 8636594"/>
              <a:gd name="connsiteY21" fmla="*/ 5730912 h 6121960"/>
              <a:gd name="connsiteX22" fmla="*/ 4289081 w 8636594"/>
              <a:gd name="connsiteY22" fmla="*/ 5703955 h 6121960"/>
              <a:gd name="connsiteX23" fmla="*/ 4323654 w 8636594"/>
              <a:gd name="connsiteY23" fmla="*/ 5676722 h 6121960"/>
              <a:gd name="connsiteX24" fmla="*/ 4357854 w 8636594"/>
              <a:gd name="connsiteY24" fmla="*/ 5649218 h 6121960"/>
              <a:gd name="connsiteX25" fmla="*/ 4391688 w 8636594"/>
              <a:gd name="connsiteY25" fmla="*/ 5621446 h 6121960"/>
              <a:gd name="connsiteX26" fmla="*/ 4425162 w 8636594"/>
              <a:gd name="connsiteY26" fmla="*/ 5593409 h 6121960"/>
              <a:gd name="connsiteX27" fmla="*/ 4458281 w 8636594"/>
              <a:gd name="connsiteY27" fmla="*/ 5565111 h 6121960"/>
              <a:gd name="connsiteX28" fmla="*/ 4491053 w 8636594"/>
              <a:gd name="connsiteY28" fmla="*/ 5536556 h 6121960"/>
              <a:gd name="connsiteX29" fmla="*/ 4523484 w 8636594"/>
              <a:gd name="connsiteY29" fmla="*/ 5507747 h 6121960"/>
              <a:gd name="connsiteX30" fmla="*/ 4555580 w 8636594"/>
              <a:gd name="connsiteY30" fmla="*/ 5478687 h 6121960"/>
              <a:gd name="connsiteX31" fmla="*/ 4587347 w 8636594"/>
              <a:gd name="connsiteY31" fmla="*/ 5449380 h 6121960"/>
              <a:gd name="connsiteX32" fmla="*/ 4618793 w 8636594"/>
              <a:gd name="connsiteY32" fmla="*/ 5419830 h 6121960"/>
              <a:gd name="connsiteX33" fmla="*/ 4649922 w 8636594"/>
              <a:gd name="connsiteY33" fmla="*/ 5390040 h 6121960"/>
              <a:gd name="connsiteX34" fmla="*/ 4680742 w 8636594"/>
              <a:gd name="connsiteY34" fmla="*/ 5360014 h 6121960"/>
              <a:gd name="connsiteX35" fmla="*/ 4711259 w 8636594"/>
              <a:gd name="connsiteY35" fmla="*/ 5329755 h 6121960"/>
              <a:gd name="connsiteX36" fmla="*/ 4741478 w 8636594"/>
              <a:gd name="connsiteY36" fmla="*/ 5299266 h 6121960"/>
              <a:gd name="connsiteX37" fmla="*/ 4771408 w 8636594"/>
              <a:gd name="connsiteY37" fmla="*/ 5268551 h 6121960"/>
              <a:gd name="connsiteX38" fmla="*/ 4801053 w 8636594"/>
              <a:gd name="connsiteY38" fmla="*/ 5237614 h 6121960"/>
              <a:gd name="connsiteX39" fmla="*/ 4830420 w 8636594"/>
              <a:gd name="connsiteY39" fmla="*/ 5206458 h 6121960"/>
              <a:gd name="connsiteX40" fmla="*/ 4859516 w 8636594"/>
              <a:gd name="connsiteY40" fmla="*/ 5175087 h 6121960"/>
              <a:gd name="connsiteX41" fmla="*/ 4888347 w 8636594"/>
              <a:gd name="connsiteY41" fmla="*/ 5143504 h 6121960"/>
              <a:gd name="connsiteX42" fmla="*/ 4916919 w 8636594"/>
              <a:gd name="connsiteY42" fmla="*/ 5111713 h 6121960"/>
              <a:gd name="connsiteX43" fmla="*/ 4945238 w 8636594"/>
              <a:gd name="connsiteY43" fmla="*/ 5079717 h 6121960"/>
              <a:gd name="connsiteX44" fmla="*/ 4973311 w 8636594"/>
              <a:gd name="connsiteY44" fmla="*/ 5047519 h 6121960"/>
              <a:gd name="connsiteX45" fmla="*/ 5001145 w 8636594"/>
              <a:gd name="connsiteY45" fmla="*/ 5015124 h 6121960"/>
              <a:gd name="connsiteX46" fmla="*/ 5028745 w 8636594"/>
              <a:gd name="connsiteY46" fmla="*/ 4982535 h 6121960"/>
              <a:gd name="connsiteX47" fmla="*/ 5056117 w 8636594"/>
              <a:gd name="connsiteY47" fmla="*/ 4949755 h 6121960"/>
              <a:gd name="connsiteX48" fmla="*/ 5083269 w 8636594"/>
              <a:gd name="connsiteY48" fmla="*/ 4916787 h 6121960"/>
              <a:gd name="connsiteX49" fmla="*/ 5110207 w 8636594"/>
              <a:gd name="connsiteY49" fmla="*/ 4883636 h 6121960"/>
              <a:gd name="connsiteX50" fmla="*/ 5136937 w 8636594"/>
              <a:gd name="connsiteY50" fmla="*/ 4850305 h 6121960"/>
              <a:gd name="connsiteX51" fmla="*/ 5163464 w 8636594"/>
              <a:gd name="connsiteY51" fmla="*/ 4816797 h 6121960"/>
              <a:gd name="connsiteX52" fmla="*/ 5215940 w 8636594"/>
              <a:gd name="connsiteY52" fmla="*/ 4749265 h 6121960"/>
              <a:gd name="connsiteX53" fmla="*/ 5267684 w 8636594"/>
              <a:gd name="connsiteY53" fmla="*/ 4681068 h 6121960"/>
              <a:gd name="connsiteX54" fmla="*/ 5318748 w 8636594"/>
              <a:gd name="connsiteY54" fmla="*/ 4612234 h 6121960"/>
              <a:gd name="connsiteX55" fmla="*/ 5369182 w 8636594"/>
              <a:gd name="connsiteY55" fmla="*/ 4542793 h 6121960"/>
              <a:gd name="connsiteX56" fmla="*/ 5419038 w 8636594"/>
              <a:gd name="connsiteY56" fmla="*/ 4472771 h 6121960"/>
              <a:gd name="connsiteX57" fmla="*/ 5468365 w 8636594"/>
              <a:gd name="connsiteY57" fmla="*/ 4402196 h 6121960"/>
              <a:gd name="connsiteX58" fmla="*/ 5517215 w 8636594"/>
              <a:gd name="connsiteY58" fmla="*/ 4331098 h 6121960"/>
              <a:gd name="connsiteX59" fmla="*/ 5565637 w 8636594"/>
              <a:gd name="connsiteY59" fmla="*/ 4259503 h 6121960"/>
              <a:gd name="connsiteX60" fmla="*/ 5613684 w 8636594"/>
              <a:gd name="connsiteY60" fmla="*/ 4187441 h 6121960"/>
              <a:gd name="connsiteX61" fmla="*/ 5685160 w 8636594"/>
              <a:gd name="connsiteY61" fmla="*/ 4078531 h 6121960"/>
              <a:gd name="connsiteX62" fmla="*/ 5756074 w 8636594"/>
              <a:gd name="connsiteY62" fmla="*/ 3968727 h 6121960"/>
              <a:gd name="connsiteX63" fmla="*/ 5873483 w 8636594"/>
              <a:gd name="connsiteY63" fmla="*/ 3783989 h 6121960"/>
              <a:gd name="connsiteX64" fmla="*/ 6203209 w 8636594"/>
              <a:gd name="connsiteY64" fmla="*/ 3258640 h 6121960"/>
              <a:gd name="connsiteX65" fmla="*/ 6299430 w 8636594"/>
              <a:gd name="connsiteY65" fmla="*/ 3107321 h 6121960"/>
              <a:gd name="connsiteX66" fmla="*/ 6372650 w 8636594"/>
              <a:gd name="connsiteY66" fmla="*/ 2993735 h 6121960"/>
              <a:gd name="connsiteX67" fmla="*/ 6453197 w 8636594"/>
              <a:gd name="connsiteY67" fmla="*/ 2869788 h 6121960"/>
              <a:gd name="connsiteX68" fmla="*/ 6564167 w 8636594"/>
              <a:gd name="connsiteY68" fmla="*/ 2696807 h 6121960"/>
              <a:gd name="connsiteX69" fmla="*/ 6976233 w 8636594"/>
              <a:gd name="connsiteY69" fmla="*/ 2045274 h 6121960"/>
              <a:gd name="connsiteX70" fmla="*/ 7086755 w 8636594"/>
              <a:gd name="connsiteY70" fmla="*/ 1872743 h 6121960"/>
              <a:gd name="connsiteX71" fmla="*/ 7170279 w 8636594"/>
              <a:gd name="connsiteY71" fmla="*/ 1744202 h 6121960"/>
              <a:gd name="connsiteX72" fmla="*/ 7226351 w 8636594"/>
              <a:gd name="connsiteY72" fmla="*/ 1659017 h 6121960"/>
              <a:gd name="connsiteX73" fmla="*/ 7282789 w 8636594"/>
              <a:gd name="connsiteY73" fmla="*/ 1574303 h 6121960"/>
              <a:gd name="connsiteX74" fmla="*/ 7339643 w 8636594"/>
              <a:gd name="connsiteY74" fmla="*/ 1490113 h 6121960"/>
              <a:gd name="connsiteX75" fmla="*/ 7396957 w 8636594"/>
              <a:gd name="connsiteY75" fmla="*/ 1406503 h 6121960"/>
              <a:gd name="connsiteX76" fmla="*/ 7454781 w 8636594"/>
              <a:gd name="connsiteY76" fmla="*/ 1323526 h 6121960"/>
              <a:gd name="connsiteX77" fmla="*/ 7513161 w 8636594"/>
              <a:gd name="connsiteY77" fmla="*/ 1241237 h 6121960"/>
              <a:gd name="connsiteX78" fmla="*/ 7572144 w 8636594"/>
              <a:gd name="connsiteY78" fmla="*/ 1159689 h 6121960"/>
              <a:gd name="connsiteX79" fmla="*/ 7601877 w 8636594"/>
              <a:gd name="connsiteY79" fmla="*/ 1119210 h 6121960"/>
              <a:gd name="connsiteX80" fmla="*/ 7631779 w 8636594"/>
              <a:gd name="connsiteY80" fmla="*/ 1078937 h 6121960"/>
              <a:gd name="connsiteX81" fmla="*/ 7661855 w 8636594"/>
              <a:gd name="connsiteY81" fmla="*/ 1038876 h 6121960"/>
              <a:gd name="connsiteX82" fmla="*/ 7692111 w 8636594"/>
              <a:gd name="connsiteY82" fmla="*/ 999035 h 6121960"/>
              <a:gd name="connsiteX83" fmla="*/ 7722554 w 8636594"/>
              <a:gd name="connsiteY83" fmla="*/ 959419 h 6121960"/>
              <a:gd name="connsiteX84" fmla="*/ 7753190 w 8636594"/>
              <a:gd name="connsiteY84" fmla="*/ 920037 h 6121960"/>
              <a:gd name="connsiteX85" fmla="*/ 7784023 w 8636594"/>
              <a:gd name="connsiteY85" fmla="*/ 880894 h 6121960"/>
              <a:gd name="connsiteX86" fmla="*/ 7815061 w 8636594"/>
              <a:gd name="connsiteY86" fmla="*/ 841997 h 6121960"/>
              <a:gd name="connsiteX87" fmla="*/ 7846308 w 8636594"/>
              <a:gd name="connsiteY87" fmla="*/ 803354 h 6121960"/>
              <a:gd name="connsiteX88" fmla="*/ 7877772 w 8636594"/>
              <a:gd name="connsiteY88" fmla="*/ 764970 h 6121960"/>
              <a:gd name="connsiteX89" fmla="*/ 7909458 w 8636594"/>
              <a:gd name="connsiteY89" fmla="*/ 726853 h 6121960"/>
              <a:gd name="connsiteX90" fmla="*/ 7941371 w 8636594"/>
              <a:gd name="connsiteY90" fmla="*/ 689010 h 6121960"/>
              <a:gd name="connsiteX91" fmla="*/ 7973518 w 8636594"/>
              <a:gd name="connsiteY91" fmla="*/ 651447 h 6121960"/>
              <a:gd name="connsiteX92" fmla="*/ 8005905 w 8636594"/>
              <a:gd name="connsiteY92" fmla="*/ 614171 h 6121960"/>
              <a:gd name="connsiteX93" fmla="*/ 8038538 w 8636594"/>
              <a:gd name="connsiteY93" fmla="*/ 577189 h 6121960"/>
              <a:gd name="connsiteX94" fmla="*/ 8071421 w 8636594"/>
              <a:gd name="connsiteY94" fmla="*/ 540507 h 6121960"/>
              <a:gd name="connsiteX95" fmla="*/ 8104563 w 8636594"/>
              <a:gd name="connsiteY95" fmla="*/ 504132 h 6121960"/>
              <a:gd name="connsiteX96" fmla="*/ 8137967 w 8636594"/>
              <a:gd name="connsiteY96" fmla="*/ 468072 h 6121960"/>
              <a:gd name="connsiteX97" fmla="*/ 8171641 w 8636594"/>
              <a:gd name="connsiteY97" fmla="*/ 432332 h 6121960"/>
              <a:gd name="connsiteX98" fmla="*/ 8205590 w 8636594"/>
              <a:gd name="connsiteY98" fmla="*/ 396920 h 6121960"/>
              <a:gd name="connsiteX99" fmla="*/ 8239820 w 8636594"/>
              <a:gd name="connsiteY99" fmla="*/ 361843 h 6121960"/>
              <a:gd name="connsiteX100" fmla="*/ 8274337 w 8636594"/>
              <a:gd name="connsiteY100" fmla="*/ 327107 h 6121960"/>
              <a:gd name="connsiteX101" fmla="*/ 8309147 w 8636594"/>
              <a:gd name="connsiteY101" fmla="*/ 292718 h 6121960"/>
              <a:gd name="connsiteX102" fmla="*/ 8344256 w 8636594"/>
              <a:gd name="connsiteY102" fmla="*/ 258685 h 6121960"/>
              <a:gd name="connsiteX103" fmla="*/ 8379669 w 8636594"/>
              <a:gd name="connsiteY103" fmla="*/ 225013 h 6121960"/>
              <a:gd name="connsiteX104" fmla="*/ 8415394 w 8636594"/>
              <a:gd name="connsiteY104" fmla="*/ 191709 h 6121960"/>
              <a:gd name="connsiteX105" fmla="*/ 8451434 w 8636594"/>
              <a:gd name="connsiteY105" fmla="*/ 158780 h 6121960"/>
              <a:gd name="connsiteX106" fmla="*/ 8487798 w 8636594"/>
              <a:gd name="connsiteY106" fmla="*/ 126233 h 6121960"/>
              <a:gd name="connsiteX107" fmla="*/ 8524489 w 8636594"/>
              <a:gd name="connsiteY107" fmla="*/ 94075 h 6121960"/>
              <a:gd name="connsiteX108" fmla="*/ 8561515 w 8636594"/>
              <a:gd name="connsiteY108" fmla="*/ 62312 h 6121960"/>
              <a:gd name="connsiteX109" fmla="*/ 8598881 w 8636594"/>
              <a:gd name="connsiteY109" fmla="*/ 30951 h 6121960"/>
              <a:gd name="connsiteX110" fmla="*/ 8636594 w 8636594"/>
              <a:gd name="connsiteY110" fmla="*/ 0 h 6121960"/>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3638142 w 8636594"/>
              <a:gd name="connsiteY4" fmla="*/ 6121960 h 6121960"/>
              <a:gd name="connsiteX5" fmla="*/ 3680024 w 8636594"/>
              <a:gd name="connsiteY5" fmla="*/ 6099881 h 6121960"/>
              <a:gd name="connsiteX6" fmla="*/ 3721426 w 8636594"/>
              <a:gd name="connsiteY6" fmla="*/ 6077471 h 6121960"/>
              <a:gd name="connsiteX7" fmla="*/ 3762353 w 8636594"/>
              <a:gd name="connsiteY7" fmla="*/ 6054733 h 6121960"/>
              <a:gd name="connsiteX8" fmla="*/ 3802812 w 8636594"/>
              <a:gd name="connsiteY8" fmla="*/ 6031671 h 6121960"/>
              <a:gd name="connsiteX9" fmla="*/ 3842810 w 8636594"/>
              <a:gd name="connsiteY9" fmla="*/ 6008288 h 6121960"/>
              <a:gd name="connsiteX10" fmla="*/ 3882352 w 8636594"/>
              <a:gd name="connsiteY10" fmla="*/ 5984588 h 6121960"/>
              <a:gd name="connsiteX11" fmla="*/ 3921445 w 8636594"/>
              <a:gd name="connsiteY11" fmla="*/ 5960574 h 6121960"/>
              <a:gd name="connsiteX12" fmla="*/ 3960096 w 8636594"/>
              <a:gd name="connsiteY12" fmla="*/ 5936250 h 6121960"/>
              <a:gd name="connsiteX13" fmla="*/ 3998311 w 8636594"/>
              <a:gd name="connsiteY13" fmla="*/ 5911619 h 6121960"/>
              <a:gd name="connsiteX14" fmla="*/ 4036095 w 8636594"/>
              <a:gd name="connsiteY14" fmla="*/ 5886685 h 6121960"/>
              <a:gd name="connsiteX15" fmla="*/ 4073456 w 8636594"/>
              <a:gd name="connsiteY15" fmla="*/ 5861452 h 6121960"/>
              <a:gd name="connsiteX16" fmla="*/ 4110400 w 8636594"/>
              <a:gd name="connsiteY16" fmla="*/ 5835922 h 6121960"/>
              <a:gd name="connsiteX17" fmla="*/ 4146933 w 8636594"/>
              <a:gd name="connsiteY17" fmla="*/ 5810100 h 6121960"/>
              <a:gd name="connsiteX18" fmla="*/ 4183061 w 8636594"/>
              <a:gd name="connsiteY18" fmla="*/ 5783988 h 6121960"/>
              <a:gd name="connsiteX19" fmla="*/ 4218791 w 8636594"/>
              <a:gd name="connsiteY19" fmla="*/ 5757591 h 6121960"/>
              <a:gd name="connsiteX20" fmla="*/ 4254129 w 8636594"/>
              <a:gd name="connsiteY20" fmla="*/ 5730912 h 6121960"/>
              <a:gd name="connsiteX21" fmla="*/ 4289081 w 8636594"/>
              <a:gd name="connsiteY21" fmla="*/ 5703955 h 6121960"/>
              <a:gd name="connsiteX22" fmla="*/ 4323654 w 8636594"/>
              <a:gd name="connsiteY22" fmla="*/ 5676722 h 6121960"/>
              <a:gd name="connsiteX23" fmla="*/ 4357854 w 8636594"/>
              <a:gd name="connsiteY23" fmla="*/ 5649218 h 6121960"/>
              <a:gd name="connsiteX24" fmla="*/ 4391688 w 8636594"/>
              <a:gd name="connsiteY24" fmla="*/ 5621446 h 6121960"/>
              <a:gd name="connsiteX25" fmla="*/ 4425162 w 8636594"/>
              <a:gd name="connsiteY25" fmla="*/ 5593409 h 6121960"/>
              <a:gd name="connsiteX26" fmla="*/ 4458281 w 8636594"/>
              <a:gd name="connsiteY26" fmla="*/ 5565111 h 6121960"/>
              <a:gd name="connsiteX27" fmla="*/ 4491053 w 8636594"/>
              <a:gd name="connsiteY27" fmla="*/ 5536556 h 6121960"/>
              <a:gd name="connsiteX28" fmla="*/ 4523484 w 8636594"/>
              <a:gd name="connsiteY28" fmla="*/ 5507747 h 6121960"/>
              <a:gd name="connsiteX29" fmla="*/ 4555580 w 8636594"/>
              <a:gd name="connsiteY29" fmla="*/ 5478687 h 6121960"/>
              <a:gd name="connsiteX30" fmla="*/ 4587347 w 8636594"/>
              <a:gd name="connsiteY30" fmla="*/ 5449380 h 6121960"/>
              <a:gd name="connsiteX31" fmla="*/ 4618793 w 8636594"/>
              <a:gd name="connsiteY31" fmla="*/ 5419830 h 6121960"/>
              <a:gd name="connsiteX32" fmla="*/ 4649922 w 8636594"/>
              <a:gd name="connsiteY32" fmla="*/ 5390040 h 6121960"/>
              <a:gd name="connsiteX33" fmla="*/ 4680742 w 8636594"/>
              <a:gd name="connsiteY33" fmla="*/ 5360014 h 6121960"/>
              <a:gd name="connsiteX34" fmla="*/ 4711259 w 8636594"/>
              <a:gd name="connsiteY34" fmla="*/ 5329755 h 6121960"/>
              <a:gd name="connsiteX35" fmla="*/ 4741478 w 8636594"/>
              <a:gd name="connsiteY35" fmla="*/ 5299266 h 6121960"/>
              <a:gd name="connsiteX36" fmla="*/ 4771408 w 8636594"/>
              <a:gd name="connsiteY36" fmla="*/ 5268551 h 6121960"/>
              <a:gd name="connsiteX37" fmla="*/ 4801053 w 8636594"/>
              <a:gd name="connsiteY37" fmla="*/ 5237614 h 6121960"/>
              <a:gd name="connsiteX38" fmla="*/ 4830420 w 8636594"/>
              <a:gd name="connsiteY38" fmla="*/ 5206458 h 6121960"/>
              <a:gd name="connsiteX39" fmla="*/ 4859516 w 8636594"/>
              <a:gd name="connsiteY39" fmla="*/ 5175087 h 6121960"/>
              <a:gd name="connsiteX40" fmla="*/ 4888347 w 8636594"/>
              <a:gd name="connsiteY40" fmla="*/ 5143504 h 6121960"/>
              <a:gd name="connsiteX41" fmla="*/ 4916919 w 8636594"/>
              <a:gd name="connsiteY41" fmla="*/ 5111713 h 6121960"/>
              <a:gd name="connsiteX42" fmla="*/ 4945238 w 8636594"/>
              <a:gd name="connsiteY42" fmla="*/ 5079717 h 6121960"/>
              <a:gd name="connsiteX43" fmla="*/ 4973311 w 8636594"/>
              <a:gd name="connsiteY43" fmla="*/ 5047519 h 6121960"/>
              <a:gd name="connsiteX44" fmla="*/ 5001145 w 8636594"/>
              <a:gd name="connsiteY44" fmla="*/ 5015124 h 6121960"/>
              <a:gd name="connsiteX45" fmla="*/ 5028745 w 8636594"/>
              <a:gd name="connsiteY45" fmla="*/ 4982535 h 6121960"/>
              <a:gd name="connsiteX46" fmla="*/ 5056117 w 8636594"/>
              <a:gd name="connsiteY46" fmla="*/ 4949755 h 6121960"/>
              <a:gd name="connsiteX47" fmla="*/ 5083269 w 8636594"/>
              <a:gd name="connsiteY47" fmla="*/ 4916787 h 6121960"/>
              <a:gd name="connsiteX48" fmla="*/ 5110207 w 8636594"/>
              <a:gd name="connsiteY48" fmla="*/ 4883636 h 6121960"/>
              <a:gd name="connsiteX49" fmla="*/ 5136937 w 8636594"/>
              <a:gd name="connsiteY49" fmla="*/ 4850305 h 6121960"/>
              <a:gd name="connsiteX50" fmla="*/ 5163464 w 8636594"/>
              <a:gd name="connsiteY50" fmla="*/ 4816797 h 6121960"/>
              <a:gd name="connsiteX51" fmla="*/ 5215940 w 8636594"/>
              <a:gd name="connsiteY51" fmla="*/ 4749265 h 6121960"/>
              <a:gd name="connsiteX52" fmla="*/ 5267684 w 8636594"/>
              <a:gd name="connsiteY52" fmla="*/ 4681068 h 6121960"/>
              <a:gd name="connsiteX53" fmla="*/ 5318748 w 8636594"/>
              <a:gd name="connsiteY53" fmla="*/ 4612234 h 6121960"/>
              <a:gd name="connsiteX54" fmla="*/ 5369182 w 8636594"/>
              <a:gd name="connsiteY54" fmla="*/ 4542793 h 6121960"/>
              <a:gd name="connsiteX55" fmla="*/ 5419038 w 8636594"/>
              <a:gd name="connsiteY55" fmla="*/ 4472771 h 6121960"/>
              <a:gd name="connsiteX56" fmla="*/ 5468365 w 8636594"/>
              <a:gd name="connsiteY56" fmla="*/ 4402196 h 6121960"/>
              <a:gd name="connsiteX57" fmla="*/ 5517215 w 8636594"/>
              <a:gd name="connsiteY57" fmla="*/ 4331098 h 6121960"/>
              <a:gd name="connsiteX58" fmla="*/ 5565637 w 8636594"/>
              <a:gd name="connsiteY58" fmla="*/ 4259503 h 6121960"/>
              <a:gd name="connsiteX59" fmla="*/ 5613684 w 8636594"/>
              <a:gd name="connsiteY59" fmla="*/ 4187441 h 6121960"/>
              <a:gd name="connsiteX60" fmla="*/ 5685160 w 8636594"/>
              <a:gd name="connsiteY60" fmla="*/ 4078531 h 6121960"/>
              <a:gd name="connsiteX61" fmla="*/ 5756074 w 8636594"/>
              <a:gd name="connsiteY61" fmla="*/ 3968727 h 6121960"/>
              <a:gd name="connsiteX62" fmla="*/ 5873483 w 8636594"/>
              <a:gd name="connsiteY62" fmla="*/ 3783989 h 6121960"/>
              <a:gd name="connsiteX63" fmla="*/ 6203209 w 8636594"/>
              <a:gd name="connsiteY63" fmla="*/ 3258640 h 6121960"/>
              <a:gd name="connsiteX64" fmla="*/ 6299430 w 8636594"/>
              <a:gd name="connsiteY64" fmla="*/ 3107321 h 6121960"/>
              <a:gd name="connsiteX65" fmla="*/ 6372650 w 8636594"/>
              <a:gd name="connsiteY65" fmla="*/ 2993735 h 6121960"/>
              <a:gd name="connsiteX66" fmla="*/ 6453197 w 8636594"/>
              <a:gd name="connsiteY66" fmla="*/ 2869788 h 6121960"/>
              <a:gd name="connsiteX67" fmla="*/ 6564167 w 8636594"/>
              <a:gd name="connsiteY67" fmla="*/ 2696807 h 6121960"/>
              <a:gd name="connsiteX68" fmla="*/ 6976233 w 8636594"/>
              <a:gd name="connsiteY68" fmla="*/ 2045274 h 6121960"/>
              <a:gd name="connsiteX69" fmla="*/ 7086755 w 8636594"/>
              <a:gd name="connsiteY69" fmla="*/ 1872743 h 6121960"/>
              <a:gd name="connsiteX70" fmla="*/ 7170279 w 8636594"/>
              <a:gd name="connsiteY70" fmla="*/ 1744202 h 6121960"/>
              <a:gd name="connsiteX71" fmla="*/ 7226351 w 8636594"/>
              <a:gd name="connsiteY71" fmla="*/ 1659017 h 6121960"/>
              <a:gd name="connsiteX72" fmla="*/ 7282789 w 8636594"/>
              <a:gd name="connsiteY72" fmla="*/ 1574303 h 6121960"/>
              <a:gd name="connsiteX73" fmla="*/ 7339643 w 8636594"/>
              <a:gd name="connsiteY73" fmla="*/ 1490113 h 6121960"/>
              <a:gd name="connsiteX74" fmla="*/ 7396957 w 8636594"/>
              <a:gd name="connsiteY74" fmla="*/ 1406503 h 6121960"/>
              <a:gd name="connsiteX75" fmla="*/ 7454781 w 8636594"/>
              <a:gd name="connsiteY75" fmla="*/ 1323526 h 6121960"/>
              <a:gd name="connsiteX76" fmla="*/ 7513161 w 8636594"/>
              <a:gd name="connsiteY76" fmla="*/ 1241237 h 6121960"/>
              <a:gd name="connsiteX77" fmla="*/ 7572144 w 8636594"/>
              <a:gd name="connsiteY77" fmla="*/ 1159689 h 6121960"/>
              <a:gd name="connsiteX78" fmla="*/ 7601877 w 8636594"/>
              <a:gd name="connsiteY78" fmla="*/ 1119210 h 6121960"/>
              <a:gd name="connsiteX79" fmla="*/ 7631779 w 8636594"/>
              <a:gd name="connsiteY79" fmla="*/ 1078937 h 6121960"/>
              <a:gd name="connsiteX80" fmla="*/ 7661855 w 8636594"/>
              <a:gd name="connsiteY80" fmla="*/ 1038876 h 6121960"/>
              <a:gd name="connsiteX81" fmla="*/ 7692111 w 8636594"/>
              <a:gd name="connsiteY81" fmla="*/ 999035 h 6121960"/>
              <a:gd name="connsiteX82" fmla="*/ 7722554 w 8636594"/>
              <a:gd name="connsiteY82" fmla="*/ 959419 h 6121960"/>
              <a:gd name="connsiteX83" fmla="*/ 7753190 w 8636594"/>
              <a:gd name="connsiteY83" fmla="*/ 920037 h 6121960"/>
              <a:gd name="connsiteX84" fmla="*/ 7784023 w 8636594"/>
              <a:gd name="connsiteY84" fmla="*/ 880894 h 6121960"/>
              <a:gd name="connsiteX85" fmla="*/ 7815061 w 8636594"/>
              <a:gd name="connsiteY85" fmla="*/ 841997 h 6121960"/>
              <a:gd name="connsiteX86" fmla="*/ 7846308 w 8636594"/>
              <a:gd name="connsiteY86" fmla="*/ 803354 h 6121960"/>
              <a:gd name="connsiteX87" fmla="*/ 7877772 w 8636594"/>
              <a:gd name="connsiteY87" fmla="*/ 764970 h 6121960"/>
              <a:gd name="connsiteX88" fmla="*/ 7909458 w 8636594"/>
              <a:gd name="connsiteY88" fmla="*/ 726853 h 6121960"/>
              <a:gd name="connsiteX89" fmla="*/ 7941371 w 8636594"/>
              <a:gd name="connsiteY89" fmla="*/ 689010 h 6121960"/>
              <a:gd name="connsiteX90" fmla="*/ 7973518 w 8636594"/>
              <a:gd name="connsiteY90" fmla="*/ 651447 h 6121960"/>
              <a:gd name="connsiteX91" fmla="*/ 8005905 w 8636594"/>
              <a:gd name="connsiteY91" fmla="*/ 614171 h 6121960"/>
              <a:gd name="connsiteX92" fmla="*/ 8038538 w 8636594"/>
              <a:gd name="connsiteY92" fmla="*/ 577189 h 6121960"/>
              <a:gd name="connsiteX93" fmla="*/ 8071421 w 8636594"/>
              <a:gd name="connsiteY93" fmla="*/ 540507 h 6121960"/>
              <a:gd name="connsiteX94" fmla="*/ 8104563 w 8636594"/>
              <a:gd name="connsiteY94" fmla="*/ 504132 h 6121960"/>
              <a:gd name="connsiteX95" fmla="*/ 8137967 w 8636594"/>
              <a:gd name="connsiteY95" fmla="*/ 468072 h 6121960"/>
              <a:gd name="connsiteX96" fmla="*/ 8171641 w 8636594"/>
              <a:gd name="connsiteY96" fmla="*/ 432332 h 6121960"/>
              <a:gd name="connsiteX97" fmla="*/ 8205590 w 8636594"/>
              <a:gd name="connsiteY97" fmla="*/ 396920 h 6121960"/>
              <a:gd name="connsiteX98" fmla="*/ 8239820 w 8636594"/>
              <a:gd name="connsiteY98" fmla="*/ 361843 h 6121960"/>
              <a:gd name="connsiteX99" fmla="*/ 8274337 w 8636594"/>
              <a:gd name="connsiteY99" fmla="*/ 327107 h 6121960"/>
              <a:gd name="connsiteX100" fmla="*/ 8309147 w 8636594"/>
              <a:gd name="connsiteY100" fmla="*/ 292718 h 6121960"/>
              <a:gd name="connsiteX101" fmla="*/ 8344256 w 8636594"/>
              <a:gd name="connsiteY101" fmla="*/ 258685 h 6121960"/>
              <a:gd name="connsiteX102" fmla="*/ 8379669 w 8636594"/>
              <a:gd name="connsiteY102" fmla="*/ 225013 h 6121960"/>
              <a:gd name="connsiteX103" fmla="*/ 8415394 w 8636594"/>
              <a:gd name="connsiteY103" fmla="*/ 191709 h 6121960"/>
              <a:gd name="connsiteX104" fmla="*/ 8451434 w 8636594"/>
              <a:gd name="connsiteY104" fmla="*/ 158780 h 6121960"/>
              <a:gd name="connsiteX105" fmla="*/ 8487798 w 8636594"/>
              <a:gd name="connsiteY105" fmla="*/ 126233 h 6121960"/>
              <a:gd name="connsiteX106" fmla="*/ 8524489 w 8636594"/>
              <a:gd name="connsiteY106" fmla="*/ 94075 h 6121960"/>
              <a:gd name="connsiteX107" fmla="*/ 8561515 w 8636594"/>
              <a:gd name="connsiteY107" fmla="*/ 62312 h 6121960"/>
              <a:gd name="connsiteX108" fmla="*/ 8598881 w 8636594"/>
              <a:gd name="connsiteY108" fmla="*/ 30951 h 6121960"/>
              <a:gd name="connsiteX109" fmla="*/ 8636594 w 8636594"/>
              <a:gd name="connsiteY109" fmla="*/ 0 h 6121960"/>
              <a:gd name="connsiteX0" fmla="*/ 8636594 w 8636594"/>
              <a:gd name="connsiteY0" fmla="*/ 0 h 6121960"/>
              <a:gd name="connsiteX1" fmla="*/ 5293 w 8636594"/>
              <a:gd name="connsiteY1" fmla="*/ 0 h 6121960"/>
              <a:gd name="connsiteX2" fmla="*/ 0 w 8636594"/>
              <a:gd name="connsiteY2" fmla="*/ 5587843 h 6121960"/>
              <a:gd name="connsiteX3" fmla="*/ 3638142 w 8636594"/>
              <a:gd name="connsiteY3" fmla="*/ 6121960 h 6121960"/>
              <a:gd name="connsiteX4" fmla="*/ 3680024 w 8636594"/>
              <a:gd name="connsiteY4" fmla="*/ 6099881 h 6121960"/>
              <a:gd name="connsiteX5" fmla="*/ 3721426 w 8636594"/>
              <a:gd name="connsiteY5" fmla="*/ 6077471 h 6121960"/>
              <a:gd name="connsiteX6" fmla="*/ 3762353 w 8636594"/>
              <a:gd name="connsiteY6" fmla="*/ 6054733 h 6121960"/>
              <a:gd name="connsiteX7" fmla="*/ 3802812 w 8636594"/>
              <a:gd name="connsiteY7" fmla="*/ 6031671 h 6121960"/>
              <a:gd name="connsiteX8" fmla="*/ 3842810 w 8636594"/>
              <a:gd name="connsiteY8" fmla="*/ 6008288 h 6121960"/>
              <a:gd name="connsiteX9" fmla="*/ 3882352 w 8636594"/>
              <a:gd name="connsiteY9" fmla="*/ 5984588 h 6121960"/>
              <a:gd name="connsiteX10" fmla="*/ 3921445 w 8636594"/>
              <a:gd name="connsiteY10" fmla="*/ 5960574 h 6121960"/>
              <a:gd name="connsiteX11" fmla="*/ 3960096 w 8636594"/>
              <a:gd name="connsiteY11" fmla="*/ 5936250 h 6121960"/>
              <a:gd name="connsiteX12" fmla="*/ 3998311 w 8636594"/>
              <a:gd name="connsiteY12" fmla="*/ 5911619 h 6121960"/>
              <a:gd name="connsiteX13" fmla="*/ 4036095 w 8636594"/>
              <a:gd name="connsiteY13" fmla="*/ 5886685 h 6121960"/>
              <a:gd name="connsiteX14" fmla="*/ 4073456 w 8636594"/>
              <a:gd name="connsiteY14" fmla="*/ 5861452 h 6121960"/>
              <a:gd name="connsiteX15" fmla="*/ 4110400 w 8636594"/>
              <a:gd name="connsiteY15" fmla="*/ 5835922 h 6121960"/>
              <a:gd name="connsiteX16" fmla="*/ 4146933 w 8636594"/>
              <a:gd name="connsiteY16" fmla="*/ 5810100 h 6121960"/>
              <a:gd name="connsiteX17" fmla="*/ 4183061 w 8636594"/>
              <a:gd name="connsiteY17" fmla="*/ 5783988 h 6121960"/>
              <a:gd name="connsiteX18" fmla="*/ 4218791 w 8636594"/>
              <a:gd name="connsiteY18" fmla="*/ 5757591 h 6121960"/>
              <a:gd name="connsiteX19" fmla="*/ 4254129 w 8636594"/>
              <a:gd name="connsiteY19" fmla="*/ 5730912 h 6121960"/>
              <a:gd name="connsiteX20" fmla="*/ 4289081 w 8636594"/>
              <a:gd name="connsiteY20" fmla="*/ 5703955 h 6121960"/>
              <a:gd name="connsiteX21" fmla="*/ 4323654 w 8636594"/>
              <a:gd name="connsiteY21" fmla="*/ 5676722 h 6121960"/>
              <a:gd name="connsiteX22" fmla="*/ 4357854 w 8636594"/>
              <a:gd name="connsiteY22" fmla="*/ 5649218 h 6121960"/>
              <a:gd name="connsiteX23" fmla="*/ 4391688 w 8636594"/>
              <a:gd name="connsiteY23" fmla="*/ 5621446 h 6121960"/>
              <a:gd name="connsiteX24" fmla="*/ 4425162 w 8636594"/>
              <a:gd name="connsiteY24" fmla="*/ 5593409 h 6121960"/>
              <a:gd name="connsiteX25" fmla="*/ 4458281 w 8636594"/>
              <a:gd name="connsiteY25" fmla="*/ 5565111 h 6121960"/>
              <a:gd name="connsiteX26" fmla="*/ 4491053 w 8636594"/>
              <a:gd name="connsiteY26" fmla="*/ 5536556 h 6121960"/>
              <a:gd name="connsiteX27" fmla="*/ 4523484 w 8636594"/>
              <a:gd name="connsiteY27" fmla="*/ 5507747 h 6121960"/>
              <a:gd name="connsiteX28" fmla="*/ 4555580 w 8636594"/>
              <a:gd name="connsiteY28" fmla="*/ 5478687 h 6121960"/>
              <a:gd name="connsiteX29" fmla="*/ 4587347 w 8636594"/>
              <a:gd name="connsiteY29" fmla="*/ 5449380 h 6121960"/>
              <a:gd name="connsiteX30" fmla="*/ 4618793 w 8636594"/>
              <a:gd name="connsiteY30" fmla="*/ 5419830 h 6121960"/>
              <a:gd name="connsiteX31" fmla="*/ 4649922 w 8636594"/>
              <a:gd name="connsiteY31" fmla="*/ 5390040 h 6121960"/>
              <a:gd name="connsiteX32" fmla="*/ 4680742 w 8636594"/>
              <a:gd name="connsiteY32" fmla="*/ 5360014 h 6121960"/>
              <a:gd name="connsiteX33" fmla="*/ 4711259 w 8636594"/>
              <a:gd name="connsiteY33" fmla="*/ 5329755 h 6121960"/>
              <a:gd name="connsiteX34" fmla="*/ 4741478 w 8636594"/>
              <a:gd name="connsiteY34" fmla="*/ 5299266 h 6121960"/>
              <a:gd name="connsiteX35" fmla="*/ 4771408 w 8636594"/>
              <a:gd name="connsiteY35" fmla="*/ 5268551 h 6121960"/>
              <a:gd name="connsiteX36" fmla="*/ 4801053 w 8636594"/>
              <a:gd name="connsiteY36" fmla="*/ 5237614 h 6121960"/>
              <a:gd name="connsiteX37" fmla="*/ 4830420 w 8636594"/>
              <a:gd name="connsiteY37" fmla="*/ 5206458 h 6121960"/>
              <a:gd name="connsiteX38" fmla="*/ 4859516 w 8636594"/>
              <a:gd name="connsiteY38" fmla="*/ 5175087 h 6121960"/>
              <a:gd name="connsiteX39" fmla="*/ 4888347 w 8636594"/>
              <a:gd name="connsiteY39" fmla="*/ 5143504 h 6121960"/>
              <a:gd name="connsiteX40" fmla="*/ 4916919 w 8636594"/>
              <a:gd name="connsiteY40" fmla="*/ 5111713 h 6121960"/>
              <a:gd name="connsiteX41" fmla="*/ 4945238 w 8636594"/>
              <a:gd name="connsiteY41" fmla="*/ 5079717 h 6121960"/>
              <a:gd name="connsiteX42" fmla="*/ 4973311 w 8636594"/>
              <a:gd name="connsiteY42" fmla="*/ 5047519 h 6121960"/>
              <a:gd name="connsiteX43" fmla="*/ 5001145 w 8636594"/>
              <a:gd name="connsiteY43" fmla="*/ 5015124 h 6121960"/>
              <a:gd name="connsiteX44" fmla="*/ 5028745 w 8636594"/>
              <a:gd name="connsiteY44" fmla="*/ 4982535 h 6121960"/>
              <a:gd name="connsiteX45" fmla="*/ 5056117 w 8636594"/>
              <a:gd name="connsiteY45" fmla="*/ 4949755 h 6121960"/>
              <a:gd name="connsiteX46" fmla="*/ 5083269 w 8636594"/>
              <a:gd name="connsiteY46" fmla="*/ 4916787 h 6121960"/>
              <a:gd name="connsiteX47" fmla="*/ 5110207 w 8636594"/>
              <a:gd name="connsiteY47" fmla="*/ 4883636 h 6121960"/>
              <a:gd name="connsiteX48" fmla="*/ 5136937 w 8636594"/>
              <a:gd name="connsiteY48" fmla="*/ 4850305 h 6121960"/>
              <a:gd name="connsiteX49" fmla="*/ 5163464 w 8636594"/>
              <a:gd name="connsiteY49" fmla="*/ 4816797 h 6121960"/>
              <a:gd name="connsiteX50" fmla="*/ 5215940 w 8636594"/>
              <a:gd name="connsiteY50" fmla="*/ 4749265 h 6121960"/>
              <a:gd name="connsiteX51" fmla="*/ 5267684 w 8636594"/>
              <a:gd name="connsiteY51" fmla="*/ 4681068 h 6121960"/>
              <a:gd name="connsiteX52" fmla="*/ 5318748 w 8636594"/>
              <a:gd name="connsiteY52" fmla="*/ 4612234 h 6121960"/>
              <a:gd name="connsiteX53" fmla="*/ 5369182 w 8636594"/>
              <a:gd name="connsiteY53" fmla="*/ 4542793 h 6121960"/>
              <a:gd name="connsiteX54" fmla="*/ 5419038 w 8636594"/>
              <a:gd name="connsiteY54" fmla="*/ 4472771 h 6121960"/>
              <a:gd name="connsiteX55" fmla="*/ 5468365 w 8636594"/>
              <a:gd name="connsiteY55" fmla="*/ 4402196 h 6121960"/>
              <a:gd name="connsiteX56" fmla="*/ 5517215 w 8636594"/>
              <a:gd name="connsiteY56" fmla="*/ 4331098 h 6121960"/>
              <a:gd name="connsiteX57" fmla="*/ 5565637 w 8636594"/>
              <a:gd name="connsiteY57" fmla="*/ 4259503 h 6121960"/>
              <a:gd name="connsiteX58" fmla="*/ 5613684 w 8636594"/>
              <a:gd name="connsiteY58" fmla="*/ 4187441 h 6121960"/>
              <a:gd name="connsiteX59" fmla="*/ 5685160 w 8636594"/>
              <a:gd name="connsiteY59" fmla="*/ 4078531 h 6121960"/>
              <a:gd name="connsiteX60" fmla="*/ 5756074 w 8636594"/>
              <a:gd name="connsiteY60" fmla="*/ 3968727 h 6121960"/>
              <a:gd name="connsiteX61" fmla="*/ 5873483 w 8636594"/>
              <a:gd name="connsiteY61" fmla="*/ 3783989 h 6121960"/>
              <a:gd name="connsiteX62" fmla="*/ 6203209 w 8636594"/>
              <a:gd name="connsiteY62" fmla="*/ 3258640 h 6121960"/>
              <a:gd name="connsiteX63" fmla="*/ 6299430 w 8636594"/>
              <a:gd name="connsiteY63" fmla="*/ 3107321 h 6121960"/>
              <a:gd name="connsiteX64" fmla="*/ 6372650 w 8636594"/>
              <a:gd name="connsiteY64" fmla="*/ 2993735 h 6121960"/>
              <a:gd name="connsiteX65" fmla="*/ 6453197 w 8636594"/>
              <a:gd name="connsiteY65" fmla="*/ 2869788 h 6121960"/>
              <a:gd name="connsiteX66" fmla="*/ 6564167 w 8636594"/>
              <a:gd name="connsiteY66" fmla="*/ 2696807 h 6121960"/>
              <a:gd name="connsiteX67" fmla="*/ 6976233 w 8636594"/>
              <a:gd name="connsiteY67" fmla="*/ 2045274 h 6121960"/>
              <a:gd name="connsiteX68" fmla="*/ 7086755 w 8636594"/>
              <a:gd name="connsiteY68" fmla="*/ 1872743 h 6121960"/>
              <a:gd name="connsiteX69" fmla="*/ 7170279 w 8636594"/>
              <a:gd name="connsiteY69" fmla="*/ 1744202 h 6121960"/>
              <a:gd name="connsiteX70" fmla="*/ 7226351 w 8636594"/>
              <a:gd name="connsiteY70" fmla="*/ 1659017 h 6121960"/>
              <a:gd name="connsiteX71" fmla="*/ 7282789 w 8636594"/>
              <a:gd name="connsiteY71" fmla="*/ 1574303 h 6121960"/>
              <a:gd name="connsiteX72" fmla="*/ 7339643 w 8636594"/>
              <a:gd name="connsiteY72" fmla="*/ 1490113 h 6121960"/>
              <a:gd name="connsiteX73" fmla="*/ 7396957 w 8636594"/>
              <a:gd name="connsiteY73" fmla="*/ 1406503 h 6121960"/>
              <a:gd name="connsiteX74" fmla="*/ 7454781 w 8636594"/>
              <a:gd name="connsiteY74" fmla="*/ 1323526 h 6121960"/>
              <a:gd name="connsiteX75" fmla="*/ 7513161 w 8636594"/>
              <a:gd name="connsiteY75" fmla="*/ 1241237 h 6121960"/>
              <a:gd name="connsiteX76" fmla="*/ 7572144 w 8636594"/>
              <a:gd name="connsiteY76" fmla="*/ 1159689 h 6121960"/>
              <a:gd name="connsiteX77" fmla="*/ 7601877 w 8636594"/>
              <a:gd name="connsiteY77" fmla="*/ 1119210 h 6121960"/>
              <a:gd name="connsiteX78" fmla="*/ 7631779 w 8636594"/>
              <a:gd name="connsiteY78" fmla="*/ 1078937 h 6121960"/>
              <a:gd name="connsiteX79" fmla="*/ 7661855 w 8636594"/>
              <a:gd name="connsiteY79" fmla="*/ 1038876 h 6121960"/>
              <a:gd name="connsiteX80" fmla="*/ 7692111 w 8636594"/>
              <a:gd name="connsiteY80" fmla="*/ 999035 h 6121960"/>
              <a:gd name="connsiteX81" fmla="*/ 7722554 w 8636594"/>
              <a:gd name="connsiteY81" fmla="*/ 959419 h 6121960"/>
              <a:gd name="connsiteX82" fmla="*/ 7753190 w 8636594"/>
              <a:gd name="connsiteY82" fmla="*/ 920037 h 6121960"/>
              <a:gd name="connsiteX83" fmla="*/ 7784023 w 8636594"/>
              <a:gd name="connsiteY83" fmla="*/ 880894 h 6121960"/>
              <a:gd name="connsiteX84" fmla="*/ 7815061 w 8636594"/>
              <a:gd name="connsiteY84" fmla="*/ 841997 h 6121960"/>
              <a:gd name="connsiteX85" fmla="*/ 7846308 w 8636594"/>
              <a:gd name="connsiteY85" fmla="*/ 803354 h 6121960"/>
              <a:gd name="connsiteX86" fmla="*/ 7877772 w 8636594"/>
              <a:gd name="connsiteY86" fmla="*/ 764970 h 6121960"/>
              <a:gd name="connsiteX87" fmla="*/ 7909458 w 8636594"/>
              <a:gd name="connsiteY87" fmla="*/ 726853 h 6121960"/>
              <a:gd name="connsiteX88" fmla="*/ 7941371 w 8636594"/>
              <a:gd name="connsiteY88" fmla="*/ 689010 h 6121960"/>
              <a:gd name="connsiteX89" fmla="*/ 7973518 w 8636594"/>
              <a:gd name="connsiteY89" fmla="*/ 651447 h 6121960"/>
              <a:gd name="connsiteX90" fmla="*/ 8005905 w 8636594"/>
              <a:gd name="connsiteY90" fmla="*/ 614171 h 6121960"/>
              <a:gd name="connsiteX91" fmla="*/ 8038538 w 8636594"/>
              <a:gd name="connsiteY91" fmla="*/ 577189 h 6121960"/>
              <a:gd name="connsiteX92" fmla="*/ 8071421 w 8636594"/>
              <a:gd name="connsiteY92" fmla="*/ 540507 h 6121960"/>
              <a:gd name="connsiteX93" fmla="*/ 8104563 w 8636594"/>
              <a:gd name="connsiteY93" fmla="*/ 504132 h 6121960"/>
              <a:gd name="connsiteX94" fmla="*/ 8137967 w 8636594"/>
              <a:gd name="connsiteY94" fmla="*/ 468072 h 6121960"/>
              <a:gd name="connsiteX95" fmla="*/ 8171641 w 8636594"/>
              <a:gd name="connsiteY95" fmla="*/ 432332 h 6121960"/>
              <a:gd name="connsiteX96" fmla="*/ 8205590 w 8636594"/>
              <a:gd name="connsiteY96" fmla="*/ 396920 h 6121960"/>
              <a:gd name="connsiteX97" fmla="*/ 8239820 w 8636594"/>
              <a:gd name="connsiteY97" fmla="*/ 361843 h 6121960"/>
              <a:gd name="connsiteX98" fmla="*/ 8274337 w 8636594"/>
              <a:gd name="connsiteY98" fmla="*/ 327107 h 6121960"/>
              <a:gd name="connsiteX99" fmla="*/ 8309147 w 8636594"/>
              <a:gd name="connsiteY99" fmla="*/ 292718 h 6121960"/>
              <a:gd name="connsiteX100" fmla="*/ 8344256 w 8636594"/>
              <a:gd name="connsiteY100" fmla="*/ 258685 h 6121960"/>
              <a:gd name="connsiteX101" fmla="*/ 8379669 w 8636594"/>
              <a:gd name="connsiteY101" fmla="*/ 225013 h 6121960"/>
              <a:gd name="connsiteX102" fmla="*/ 8415394 w 8636594"/>
              <a:gd name="connsiteY102" fmla="*/ 191709 h 6121960"/>
              <a:gd name="connsiteX103" fmla="*/ 8451434 w 8636594"/>
              <a:gd name="connsiteY103" fmla="*/ 158780 h 6121960"/>
              <a:gd name="connsiteX104" fmla="*/ 8487798 w 8636594"/>
              <a:gd name="connsiteY104" fmla="*/ 126233 h 6121960"/>
              <a:gd name="connsiteX105" fmla="*/ 8524489 w 8636594"/>
              <a:gd name="connsiteY105" fmla="*/ 94075 h 6121960"/>
              <a:gd name="connsiteX106" fmla="*/ 8561515 w 8636594"/>
              <a:gd name="connsiteY106" fmla="*/ 62312 h 6121960"/>
              <a:gd name="connsiteX107" fmla="*/ 8598881 w 8636594"/>
              <a:gd name="connsiteY107" fmla="*/ 30951 h 6121960"/>
              <a:gd name="connsiteX108" fmla="*/ 8636594 w 8636594"/>
              <a:gd name="connsiteY108" fmla="*/ 0 h 6121960"/>
              <a:gd name="connsiteX0" fmla="*/ 8636594 w 8636594"/>
              <a:gd name="connsiteY0" fmla="*/ 0 h 6099881"/>
              <a:gd name="connsiteX1" fmla="*/ 5293 w 8636594"/>
              <a:gd name="connsiteY1" fmla="*/ 0 h 6099881"/>
              <a:gd name="connsiteX2" fmla="*/ 0 w 8636594"/>
              <a:gd name="connsiteY2" fmla="*/ 5587843 h 6099881"/>
              <a:gd name="connsiteX3" fmla="*/ 3680024 w 8636594"/>
              <a:gd name="connsiteY3" fmla="*/ 6099881 h 6099881"/>
              <a:gd name="connsiteX4" fmla="*/ 3721426 w 8636594"/>
              <a:gd name="connsiteY4" fmla="*/ 6077471 h 6099881"/>
              <a:gd name="connsiteX5" fmla="*/ 3762353 w 8636594"/>
              <a:gd name="connsiteY5" fmla="*/ 6054733 h 6099881"/>
              <a:gd name="connsiteX6" fmla="*/ 3802812 w 8636594"/>
              <a:gd name="connsiteY6" fmla="*/ 6031671 h 6099881"/>
              <a:gd name="connsiteX7" fmla="*/ 3842810 w 8636594"/>
              <a:gd name="connsiteY7" fmla="*/ 6008288 h 6099881"/>
              <a:gd name="connsiteX8" fmla="*/ 3882352 w 8636594"/>
              <a:gd name="connsiteY8" fmla="*/ 5984588 h 6099881"/>
              <a:gd name="connsiteX9" fmla="*/ 3921445 w 8636594"/>
              <a:gd name="connsiteY9" fmla="*/ 5960574 h 6099881"/>
              <a:gd name="connsiteX10" fmla="*/ 3960096 w 8636594"/>
              <a:gd name="connsiteY10" fmla="*/ 5936250 h 6099881"/>
              <a:gd name="connsiteX11" fmla="*/ 3998311 w 8636594"/>
              <a:gd name="connsiteY11" fmla="*/ 5911619 h 6099881"/>
              <a:gd name="connsiteX12" fmla="*/ 4036095 w 8636594"/>
              <a:gd name="connsiteY12" fmla="*/ 5886685 h 6099881"/>
              <a:gd name="connsiteX13" fmla="*/ 4073456 w 8636594"/>
              <a:gd name="connsiteY13" fmla="*/ 5861452 h 6099881"/>
              <a:gd name="connsiteX14" fmla="*/ 4110400 w 8636594"/>
              <a:gd name="connsiteY14" fmla="*/ 5835922 h 6099881"/>
              <a:gd name="connsiteX15" fmla="*/ 4146933 w 8636594"/>
              <a:gd name="connsiteY15" fmla="*/ 5810100 h 6099881"/>
              <a:gd name="connsiteX16" fmla="*/ 4183061 w 8636594"/>
              <a:gd name="connsiteY16" fmla="*/ 5783988 h 6099881"/>
              <a:gd name="connsiteX17" fmla="*/ 4218791 w 8636594"/>
              <a:gd name="connsiteY17" fmla="*/ 5757591 h 6099881"/>
              <a:gd name="connsiteX18" fmla="*/ 4254129 w 8636594"/>
              <a:gd name="connsiteY18" fmla="*/ 5730912 h 6099881"/>
              <a:gd name="connsiteX19" fmla="*/ 4289081 w 8636594"/>
              <a:gd name="connsiteY19" fmla="*/ 5703955 h 6099881"/>
              <a:gd name="connsiteX20" fmla="*/ 4323654 w 8636594"/>
              <a:gd name="connsiteY20" fmla="*/ 5676722 h 6099881"/>
              <a:gd name="connsiteX21" fmla="*/ 4357854 w 8636594"/>
              <a:gd name="connsiteY21" fmla="*/ 5649218 h 6099881"/>
              <a:gd name="connsiteX22" fmla="*/ 4391688 w 8636594"/>
              <a:gd name="connsiteY22" fmla="*/ 5621446 h 6099881"/>
              <a:gd name="connsiteX23" fmla="*/ 4425162 w 8636594"/>
              <a:gd name="connsiteY23" fmla="*/ 5593409 h 6099881"/>
              <a:gd name="connsiteX24" fmla="*/ 4458281 w 8636594"/>
              <a:gd name="connsiteY24" fmla="*/ 5565111 h 6099881"/>
              <a:gd name="connsiteX25" fmla="*/ 4491053 w 8636594"/>
              <a:gd name="connsiteY25" fmla="*/ 5536556 h 6099881"/>
              <a:gd name="connsiteX26" fmla="*/ 4523484 w 8636594"/>
              <a:gd name="connsiteY26" fmla="*/ 5507747 h 6099881"/>
              <a:gd name="connsiteX27" fmla="*/ 4555580 w 8636594"/>
              <a:gd name="connsiteY27" fmla="*/ 5478687 h 6099881"/>
              <a:gd name="connsiteX28" fmla="*/ 4587347 w 8636594"/>
              <a:gd name="connsiteY28" fmla="*/ 5449380 h 6099881"/>
              <a:gd name="connsiteX29" fmla="*/ 4618793 w 8636594"/>
              <a:gd name="connsiteY29" fmla="*/ 5419830 h 6099881"/>
              <a:gd name="connsiteX30" fmla="*/ 4649922 w 8636594"/>
              <a:gd name="connsiteY30" fmla="*/ 5390040 h 6099881"/>
              <a:gd name="connsiteX31" fmla="*/ 4680742 w 8636594"/>
              <a:gd name="connsiteY31" fmla="*/ 5360014 h 6099881"/>
              <a:gd name="connsiteX32" fmla="*/ 4711259 w 8636594"/>
              <a:gd name="connsiteY32" fmla="*/ 5329755 h 6099881"/>
              <a:gd name="connsiteX33" fmla="*/ 4741478 w 8636594"/>
              <a:gd name="connsiteY33" fmla="*/ 5299266 h 6099881"/>
              <a:gd name="connsiteX34" fmla="*/ 4771408 w 8636594"/>
              <a:gd name="connsiteY34" fmla="*/ 5268551 h 6099881"/>
              <a:gd name="connsiteX35" fmla="*/ 4801053 w 8636594"/>
              <a:gd name="connsiteY35" fmla="*/ 5237614 h 6099881"/>
              <a:gd name="connsiteX36" fmla="*/ 4830420 w 8636594"/>
              <a:gd name="connsiteY36" fmla="*/ 5206458 h 6099881"/>
              <a:gd name="connsiteX37" fmla="*/ 4859516 w 8636594"/>
              <a:gd name="connsiteY37" fmla="*/ 5175087 h 6099881"/>
              <a:gd name="connsiteX38" fmla="*/ 4888347 w 8636594"/>
              <a:gd name="connsiteY38" fmla="*/ 5143504 h 6099881"/>
              <a:gd name="connsiteX39" fmla="*/ 4916919 w 8636594"/>
              <a:gd name="connsiteY39" fmla="*/ 5111713 h 6099881"/>
              <a:gd name="connsiteX40" fmla="*/ 4945238 w 8636594"/>
              <a:gd name="connsiteY40" fmla="*/ 5079717 h 6099881"/>
              <a:gd name="connsiteX41" fmla="*/ 4973311 w 8636594"/>
              <a:gd name="connsiteY41" fmla="*/ 5047519 h 6099881"/>
              <a:gd name="connsiteX42" fmla="*/ 5001145 w 8636594"/>
              <a:gd name="connsiteY42" fmla="*/ 5015124 h 6099881"/>
              <a:gd name="connsiteX43" fmla="*/ 5028745 w 8636594"/>
              <a:gd name="connsiteY43" fmla="*/ 4982535 h 6099881"/>
              <a:gd name="connsiteX44" fmla="*/ 5056117 w 8636594"/>
              <a:gd name="connsiteY44" fmla="*/ 4949755 h 6099881"/>
              <a:gd name="connsiteX45" fmla="*/ 5083269 w 8636594"/>
              <a:gd name="connsiteY45" fmla="*/ 4916787 h 6099881"/>
              <a:gd name="connsiteX46" fmla="*/ 5110207 w 8636594"/>
              <a:gd name="connsiteY46" fmla="*/ 4883636 h 6099881"/>
              <a:gd name="connsiteX47" fmla="*/ 5136937 w 8636594"/>
              <a:gd name="connsiteY47" fmla="*/ 4850305 h 6099881"/>
              <a:gd name="connsiteX48" fmla="*/ 5163464 w 8636594"/>
              <a:gd name="connsiteY48" fmla="*/ 4816797 h 6099881"/>
              <a:gd name="connsiteX49" fmla="*/ 5215940 w 8636594"/>
              <a:gd name="connsiteY49" fmla="*/ 4749265 h 6099881"/>
              <a:gd name="connsiteX50" fmla="*/ 5267684 w 8636594"/>
              <a:gd name="connsiteY50" fmla="*/ 4681068 h 6099881"/>
              <a:gd name="connsiteX51" fmla="*/ 5318748 w 8636594"/>
              <a:gd name="connsiteY51" fmla="*/ 4612234 h 6099881"/>
              <a:gd name="connsiteX52" fmla="*/ 5369182 w 8636594"/>
              <a:gd name="connsiteY52" fmla="*/ 4542793 h 6099881"/>
              <a:gd name="connsiteX53" fmla="*/ 5419038 w 8636594"/>
              <a:gd name="connsiteY53" fmla="*/ 4472771 h 6099881"/>
              <a:gd name="connsiteX54" fmla="*/ 5468365 w 8636594"/>
              <a:gd name="connsiteY54" fmla="*/ 4402196 h 6099881"/>
              <a:gd name="connsiteX55" fmla="*/ 5517215 w 8636594"/>
              <a:gd name="connsiteY55" fmla="*/ 4331098 h 6099881"/>
              <a:gd name="connsiteX56" fmla="*/ 5565637 w 8636594"/>
              <a:gd name="connsiteY56" fmla="*/ 4259503 h 6099881"/>
              <a:gd name="connsiteX57" fmla="*/ 5613684 w 8636594"/>
              <a:gd name="connsiteY57" fmla="*/ 4187441 h 6099881"/>
              <a:gd name="connsiteX58" fmla="*/ 5685160 w 8636594"/>
              <a:gd name="connsiteY58" fmla="*/ 4078531 h 6099881"/>
              <a:gd name="connsiteX59" fmla="*/ 5756074 w 8636594"/>
              <a:gd name="connsiteY59" fmla="*/ 3968727 h 6099881"/>
              <a:gd name="connsiteX60" fmla="*/ 5873483 w 8636594"/>
              <a:gd name="connsiteY60" fmla="*/ 3783989 h 6099881"/>
              <a:gd name="connsiteX61" fmla="*/ 6203209 w 8636594"/>
              <a:gd name="connsiteY61" fmla="*/ 3258640 h 6099881"/>
              <a:gd name="connsiteX62" fmla="*/ 6299430 w 8636594"/>
              <a:gd name="connsiteY62" fmla="*/ 3107321 h 6099881"/>
              <a:gd name="connsiteX63" fmla="*/ 6372650 w 8636594"/>
              <a:gd name="connsiteY63" fmla="*/ 2993735 h 6099881"/>
              <a:gd name="connsiteX64" fmla="*/ 6453197 w 8636594"/>
              <a:gd name="connsiteY64" fmla="*/ 2869788 h 6099881"/>
              <a:gd name="connsiteX65" fmla="*/ 6564167 w 8636594"/>
              <a:gd name="connsiteY65" fmla="*/ 2696807 h 6099881"/>
              <a:gd name="connsiteX66" fmla="*/ 6976233 w 8636594"/>
              <a:gd name="connsiteY66" fmla="*/ 2045274 h 6099881"/>
              <a:gd name="connsiteX67" fmla="*/ 7086755 w 8636594"/>
              <a:gd name="connsiteY67" fmla="*/ 1872743 h 6099881"/>
              <a:gd name="connsiteX68" fmla="*/ 7170279 w 8636594"/>
              <a:gd name="connsiteY68" fmla="*/ 1744202 h 6099881"/>
              <a:gd name="connsiteX69" fmla="*/ 7226351 w 8636594"/>
              <a:gd name="connsiteY69" fmla="*/ 1659017 h 6099881"/>
              <a:gd name="connsiteX70" fmla="*/ 7282789 w 8636594"/>
              <a:gd name="connsiteY70" fmla="*/ 1574303 h 6099881"/>
              <a:gd name="connsiteX71" fmla="*/ 7339643 w 8636594"/>
              <a:gd name="connsiteY71" fmla="*/ 1490113 h 6099881"/>
              <a:gd name="connsiteX72" fmla="*/ 7396957 w 8636594"/>
              <a:gd name="connsiteY72" fmla="*/ 1406503 h 6099881"/>
              <a:gd name="connsiteX73" fmla="*/ 7454781 w 8636594"/>
              <a:gd name="connsiteY73" fmla="*/ 1323526 h 6099881"/>
              <a:gd name="connsiteX74" fmla="*/ 7513161 w 8636594"/>
              <a:gd name="connsiteY74" fmla="*/ 1241237 h 6099881"/>
              <a:gd name="connsiteX75" fmla="*/ 7572144 w 8636594"/>
              <a:gd name="connsiteY75" fmla="*/ 1159689 h 6099881"/>
              <a:gd name="connsiteX76" fmla="*/ 7601877 w 8636594"/>
              <a:gd name="connsiteY76" fmla="*/ 1119210 h 6099881"/>
              <a:gd name="connsiteX77" fmla="*/ 7631779 w 8636594"/>
              <a:gd name="connsiteY77" fmla="*/ 1078937 h 6099881"/>
              <a:gd name="connsiteX78" fmla="*/ 7661855 w 8636594"/>
              <a:gd name="connsiteY78" fmla="*/ 1038876 h 6099881"/>
              <a:gd name="connsiteX79" fmla="*/ 7692111 w 8636594"/>
              <a:gd name="connsiteY79" fmla="*/ 999035 h 6099881"/>
              <a:gd name="connsiteX80" fmla="*/ 7722554 w 8636594"/>
              <a:gd name="connsiteY80" fmla="*/ 959419 h 6099881"/>
              <a:gd name="connsiteX81" fmla="*/ 7753190 w 8636594"/>
              <a:gd name="connsiteY81" fmla="*/ 920037 h 6099881"/>
              <a:gd name="connsiteX82" fmla="*/ 7784023 w 8636594"/>
              <a:gd name="connsiteY82" fmla="*/ 880894 h 6099881"/>
              <a:gd name="connsiteX83" fmla="*/ 7815061 w 8636594"/>
              <a:gd name="connsiteY83" fmla="*/ 841997 h 6099881"/>
              <a:gd name="connsiteX84" fmla="*/ 7846308 w 8636594"/>
              <a:gd name="connsiteY84" fmla="*/ 803354 h 6099881"/>
              <a:gd name="connsiteX85" fmla="*/ 7877772 w 8636594"/>
              <a:gd name="connsiteY85" fmla="*/ 764970 h 6099881"/>
              <a:gd name="connsiteX86" fmla="*/ 7909458 w 8636594"/>
              <a:gd name="connsiteY86" fmla="*/ 726853 h 6099881"/>
              <a:gd name="connsiteX87" fmla="*/ 7941371 w 8636594"/>
              <a:gd name="connsiteY87" fmla="*/ 689010 h 6099881"/>
              <a:gd name="connsiteX88" fmla="*/ 7973518 w 8636594"/>
              <a:gd name="connsiteY88" fmla="*/ 651447 h 6099881"/>
              <a:gd name="connsiteX89" fmla="*/ 8005905 w 8636594"/>
              <a:gd name="connsiteY89" fmla="*/ 614171 h 6099881"/>
              <a:gd name="connsiteX90" fmla="*/ 8038538 w 8636594"/>
              <a:gd name="connsiteY90" fmla="*/ 577189 h 6099881"/>
              <a:gd name="connsiteX91" fmla="*/ 8071421 w 8636594"/>
              <a:gd name="connsiteY91" fmla="*/ 540507 h 6099881"/>
              <a:gd name="connsiteX92" fmla="*/ 8104563 w 8636594"/>
              <a:gd name="connsiteY92" fmla="*/ 504132 h 6099881"/>
              <a:gd name="connsiteX93" fmla="*/ 8137967 w 8636594"/>
              <a:gd name="connsiteY93" fmla="*/ 468072 h 6099881"/>
              <a:gd name="connsiteX94" fmla="*/ 8171641 w 8636594"/>
              <a:gd name="connsiteY94" fmla="*/ 432332 h 6099881"/>
              <a:gd name="connsiteX95" fmla="*/ 8205590 w 8636594"/>
              <a:gd name="connsiteY95" fmla="*/ 396920 h 6099881"/>
              <a:gd name="connsiteX96" fmla="*/ 8239820 w 8636594"/>
              <a:gd name="connsiteY96" fmla="*/ 361843 h 6099881"/>
              <a:gd name="connsiteX97" fmla="*/ 8274337 w 8636594"/>
              <a:gd name="connsiteY97" fmla="*/ 327107 h 6099881"/>
              <a:gd name="connsiteX98" fmla="*/ 8309147 w 8636594"/>
              <a:gd name="connsiteY98" fmla="*/ 292718 h 6099881"/>
              <a:gd name="connsiteX99" fmla="*/ 8344256 w 8636594"/>
              <a:gd name="connsiteY99" fmla="*/ 258685 h 6099881"/>
              <a:gd name="connsiteX100" fmla="*/ 8379669 w 8636594"/>
              <a:gd name="connsiteY100" fmla="*/ 225013 h 6099881"/>
              <a:gd name="connsiteX101" fmla="*/ 8415394 w 8636594"/>
              <a:gd name="connsiteY101" fmla="*/ 191709 h 6099881"/>
              <a:gd name="connsiteX102" fmla="*/ 8451434 w 8636594"/>
              <a:gd name="connsiteY102" fmla="*/ 158780 h 6099881"/>
              <a:gd name="connsiteX103" fmla="*/ 8487798 w 8636594"/>
              <a:gd name="connsiteY103" fmla="*/ 126233 h 6099881"/>
              <a:gd name="connsiteX104" fmla="*/ 8524489 w 8636594"/>
              <a:gd name="connsiteY104" fmla="*/ 94075 h 6099881"/>
              <a:gd name="connsiteX105" fmla="*/ 8561515 w 8636594"/>
              <a:gd name="connsiteY105" fmla="*/ 62312 h 6099881"/>
              <a:gd name="connsiteX106" fmla="*/ 8598881 w 8636594"/>
              <a:gd name="connsiteY106" fmla="*/ 30951 h 6099881"/>
              <a:gd name="connsiteX107" fmla="*/ 8636594 w 8636594"/>
              <a:gd name="connsiteY107" fmla="*/ 0 h 6099881"/>
              <a:gd name="connsiteX0" fmla="*/ 8636594 w 8636594"/>
              <a:gd name="connsiteY0" fmla="*/ 0 h 6077471"/>
              <a:gd name="connsiteX1" fmla="*/ 5293 w 8636594"/>
              <a:gd name="connsiteY1" fmla="*/ 0 h 6077471"/>
              <a:gd name="connsiteX2" fmla="*/ 0 w 8636594"/>
              <a:gd name="connsiteY2" fmla="*/ 5587843 h 6077471"/>
              <a:gd name="connsiteX3" fmla="*/ 3721426 w 8636594"/>
              <a:gd name="connsiteY3" fmla="*/ 6077471 h 6077471"/>
              <a:gd name="connsiteX4" fmla="*/ 3762353 w 8636594"/>
              <a:gd name="connsiteY4" fmla="*/ 6054733 h 6077471"/>
              <a:gd name="connsiteX5" fmla="*/ 3802812 w 8636594"/>
              <a:gd name="connsiteY5" fmla="*/ 6031671 h 6077471"/>
              <a:gd name="connsiteX6" fmla="*/ 3842810 w 8636594"/>
              <a:gd name="connsiteY6" fmla="*/ 6008288 h 6077471"/>
              <a:gd name="connsiteX7" fmla="*/ 3882352 w 8636594"/>
              <a:gd name="connsiteY7" fmla="*/ 5984588 h 6077471"/>
              <a:gd name="connsiteX8" fmla="*/ 3921445 w 8636594"/>
              <a:gd name="connsiteY8" fmla="*/ 5960574 h 6077471"/>
              <a:gd name="connsiteX9" fmla="*/ 3960096 w 8636594"/>
              <a:gd name="connsiteY9" fmla="*/ 5936250 h 6077471"/>
              <a:gd name="connsiteX10" fmla="*/ 3998311 w 8636594"/>
              <a:gd name="connsiteY10" fmla="*/ 5911619 h 6077471"/>
              <a:gd name="connsiteX11" fmla="*/ 4036095 w 8636594"/>
              <a:gd name="connsiteY11" fmla="*/ 5886685 h 6077471"/>
              <a:gd name="connsiteX12" fmla="*/ 4073456 w 8636594"/>
              <a:gd name="connsiteY12" fmla="*/ 5861452 h 6077471"/>
              <a:gd name="connsiteX13" fmla="*/ 4110400 w 8636594"/>
              <a:gd name="connsiteY13" fmla="*/ 5835922 h 6077471"/>
              <a:gd name="connsiteX14" fmla="*/ 4146933 w 8636594"/>
              <a:gd name="connsiteY14" fmla="*/ 5810100 h 6077471"/>
              <a:gd name="connsiteX15" fmla="*/ 4183061 w 8636594"/>
              <a:gd name="connsiteY15" fmla="*/ 5783988 h 6077471"/>
              <a:gd name="connsiteX16" fmla="*/ 4218791 w 8636594"/>
              <a:gd name="connsiteY16" fmla="*/ 5757591 h 6077471"/>
              <a:gd name="connsiteX17" fmla="*/ 4254129 w 8636594"/>
              <a:gd name="connsiteY17" fmla="*/ 5730912 h 6077471"/>
              <a:gd name="connsiteX18" fmla="*/ 4289081 w 8636594"/>
              <a:gd name="connsiteY18" fmla="*/ 5703955 h 6077471"/>
              <a:gd name="connsiteX19" fmla="*/ 4323654 w 8636594"/>
              <a:gd name="connsiteY19" fmla="*/ 5676722 h 6077471"/>
              <a:gd name="connsiteX20" fmla="*/ 4357854 w 8636594"/>
              <a:gd name="connsiteY20" fmla="*/ 5649218 h 6077471"/>
              <a:gd name="connsiteX21" fmla="*/ 4391688 w 8636594"/>
              <a:gd name="connsiteY21" fmla="*/ 5621446 h 6077471"/>
              <a:gd name="connsiteX22" fmla="*/ 4425162 w 8636594"/>
              <a:gd name="connsiteY22" fmla="*/ 5593409 h 6077471"/>
              <a:gd name="connsiteX23" fmla="*/ 4458281 w 8636594"/>
              <a:gd name="connsiteY23" fmla="*/ 5565111 h 6077471"/>
              <a:gd name="connsiteX24" fmla="*/ 4491053 w 8636594"/>
              <a:gd name="connsiteY24" fmla="*/ 5536556 h 6077471"/>
              <a:gd name="connsiteX25" fmla="*/ 4523484 w 8636594"/>
              <a:gd name="connsiteY25" fmla="*/ 5507747 h 6077471"/>
              <a:gd name="connsiteX26" fmla="*/ 4555580 w 8636594"/>
              <a:gd name="connsiteY26" fmla="*/ 5478687 h 6077471"/>
              <a:gd name="connsiteX27" fmla="*/ 4587347 w 8636594"/>
              <a:gd name="connsiteY27" fmla="*/ 5449380 h 6077471"/>
              <a:gd name="connsiteX28" fmla="*/ 4618793 w 8636594"/>
              <a:gd name="connsiteY28" fmla="*/ 5419830 h 6077471"/>
              <a:gd name="connsiteX29" fmla="*/ 4649922 w 8636594"/>
              <a:gd name="connsiteY29" fmla="*/ 5390040 h 6077471"/>
              <a:gd name="connsiteX30" fmla="*/ 4680742 w 8636594"/>
              <a:gd name="connsiteY30" fmla="*/ 5360014 h 6077471"/>
              <a:gd name="connsiteX31" fmla="*/ 4711259 w 8636594"/>
              <a:gd name="connsiteY31" fmla="*/ 5329755 h 6077471"/>
              <a:gd name="connsiteX32" fmla="*/ 4741478 w 8636594"/>
              <a:gd name="connsiteY32" fmla="*/ 5299266 h 6077471"/>
              <a:gd name="connsiteX33" fmla="*/ 4771408 w 8636594"/>
              <a:gd name="connsiteY33" fmla="*/ 5268551 h 6077471"/>
              <a:gd name="connsiteX34" fmla="*/ 4801053 w 8636594"/>
              <a:gd name="connsiteY34" fmla="*/ 5237614 h 6077471"/>
              <a:gd name="connsiteX35" fmla="*/ 4830420 w 8636594"/>
              <a:gd name="connsiteY35" fmla="*/ 5206458 h 6077471"/>
              <a:gd name="connsiteX36" fmla="*/ 4859516 w 8636594"/>
              <a:gd name="connsiteY36" fmla="*/ 5175087 h 6077471"/>
              <a:gd name="connsiteX37" fmla="*/ 4888347 w 8636594"/>
              <a:gd name="connsiteY37" fmla="*/ 5143504 h 6077471"/>
              <a:gd name="connsiteX38" fmla="*/ 4916919 w 8636594"/>
              <a:gd name="connsiteY38" fmla="*/ 5111713 h 6077471"/>
              <a:gd name="connsiteX39" fmla="*/ 4945238 w 8636594"/>
              <a:gd name="connsiteY39" fmla="*/ 5079717 h 6077471"/>
              <a:gd name="connsiteX40" fmla="*/ 4973311 w 8636594"/>
              <a:gd name="connsiteY40" fmla="*/ 5047519 h 6077471"/>
              <a:gd name="connsiteX41" fmla="*/ 5001145 w 8636594"/>
              <a:gd name="connsiteY41" fmla="*/ 5015124 h 6077471"/>
              <a:gd name="connsiteX42" fmla="*/ 5028745 w 8636594"/>
              <a:gd name="connsiteY42" fmla="*/ 4982535 h 6077471"/>
              <a:gd name="connsiteX43" fmla="*/ 5056117 w 8636594"/>
              <a:gd name="connsiteY43" fmla="*/ 4949755 h 6077471"/>
              <a:gd name="connsiteX44" fmla="*/ 5083269 w 8636594"/>
              <a:gd name="connsiteY44" fmla="*/ 4916787 h 6077471"/>
              <a:gd name="connsiteX45" fmla="*/ 5110207 w 8636594"/>
              <a:gd name="connsiteY45" fmla="*/ 4883636 h 6077471"/>
              <a:gd name="connsiteX46" fmla="*/ 5136937 w 8636594"/>
              <a:gd name="connsiteY46" fmla="*/ 4850305 h 6077471"/>
              <a:gd name="connsiteX47" fmla="*/ 5163464 w 8636594"/>
              <a:gd name="connsiteY47" fmla="*/ 4816797 h 6077471"/>
              <a:gd name="connsiteX48" fmla="*/ 5215940 w 8636594"/>
              <a:gd name="connsiteY48" fmla="*/ 4749265 h 6077471"/>
              <a:gd name="connsiteX49" fmla="*/ 5267684 w 8636594"/>
              <a:gd name="connsiteY49" fmla="*/ 4681068 h 6077471"/>
              <a:gd name="connsiteX50" fmla="*/ 5318748 w 8636594"/>
              <a:gd name="connsiteY50" fmla="*/ 4612234 h 6077471"/>
              <a:gd name="connsiteX51" fmla="*/ 5369182 w 8636594"/>
              <a:gd name="connsiteY51" fmla="*/ 4542793 h 6077471"/>
              <a:gd name="connsiteX52" fmla="*/ 5419038 w 8636594"/>
              <a:gd name="connsiteY52" fmla="*/ 4472771 h 6077471"/>
              <a:gd name="connsiteX53" fmla="*/ 5468365 w 8636594"/>
              <a:gd name="connsiteY53" fmla="*/ 4402196 h 6077471"/>
              <a:gd name="connsiteX54" fmla="*/ 5517215 w 8636594"/>
              <a:gd name="connsiteY54" fmla="*/ 4331098 h 6077471"/>
              <a:gd name="connsiteX55" fmla="*/ 5565637 w 8636594"/>
              <a:gd name="connsiteY55" fmla="*/ 4259503 h 6077471"/>
              <a:gd name="connsiteX56" fmla="*/ 5613684 w 8636594"/>
              <a:gd name="connsiteY56" fmla="*/ 4187441 h 6077471"/>
              <a:gd name="connsiteX57" fmla="*/ 5685160 w 8636594"/>
              <a:gd name="connsiteY57" fmla="*/ 4078531 h 6077471"/>
              <a:gd name="connsiteX58" fmla="*/ 5756074 w 8636594"/>
              <a:gd name="connsiteY58" fmla="*/ 3968727 h 6077471"/>
              <a:gd name="connsiteX59" fmla="*/ 5873483 w 8636594"/>
              <a:gd name="connsiteY59" fmla="*/ 3783989 h 6077471"/>
              <a:gd name="connsiteX60" fmla="*/ 6203209 w 8636594"/>
              <a:gd name="connsiteY60" fmla="*/ 3258640 h 6077471"/>
              <a:gd name="connsiteX61" fmla="*/ 6299430 w 8636594"/>
              <a:gd name="connsiteY61" fmla="*/ 3107321 h 6077471"/>
              <a:gd name="connsiteX62" fmla="*/ 6372650 w 8636594"/>
              <a:gd name="connsiteY62" fmla="*/ 2993735 h 6077471"/>
              <a:gd name="connsiteX63" fmla="*/ 6453197 w 8636594"/>
              <a:gd name="connsiteY63" fmla="*/ 2869788 h 6077471"/>
              <a:gd name="connsiteX64" fmla="*/ 6564167 w 8636594"/>
              <a:gd name="connsiteY64" fmla="*/ 2696807 h 6077471"/>
              <a:gd name="connsiteX65" fmla="*/ 6976233 w 8636594"/>
              <a:gd name="connsiteY65" fmla="*/ 2045274 h 6077471"/>
              <a:gd name="connsiteX66" fmla="*/ 7086755 w 8636594"/>
              <a:gd name="connsiteY66" fmla="*/ 1872743 h 6077471"/>
              <a:gd name="connsiteX67" fmla="*/ 7170279 w 8636594"/>
              <a:gd name="connsiteY67" fmla="*/ 1744202 h 6077471"/>
              <a:gd name="connsiteX68" fmla="*/ 7226351 w 8636594"/>
              <a:gd name="connsiteY68" fmla="*/ 1659017 h 6077471"/>
              <a:gd name="connsiteX69" fmla="*/ 7282789 w 8636594"/>
              <a:gd name="connsiteY69" fmla="*/ 1574303 h 6077471"/>
              <a:gd name="connsiteX70" fmla="*/ 7339643 w 8636594"/>
              <a:gd name="connsiteY70" fmla="*/ 1490113 h 6077471"/>
              <a:gd name="connsiteX71" fmla="*/ 7396957 w 8636594"/>
              <a:gd name="connsiteY71" fmla="*/ 1406503 h 6077471"/>
              <a:gd name="connsiteX72" fmla="*/ 7454781 w 8636594"/>
              <a:gd name="connsiteY72" fmla="*/ 1323526 h 6077471"/>
              <a:gd name="connsiteX73" fmla="*/ 7513161 w 8636594"/>
              <a:gd name="connsiteY73" fmla="*/ 1241237 h 6077471"/>
              <a:gd name="connsiteX74" fmla="*/ 7572144 w 8636594"/>
              <a:gd name="connsiteY74" fmla="*/ 1159689 h 6077471"/>
              <a:gd name="connsiteX75" fmla="*/ 7601877 w 8636594"/>
              <a:gd name="connsiteY75" fmla="*/ 1119210 h 6077471"/>
              <a:gd name="connsiteX76" fmla="*/ 7631779 w 8636594"/>
              <a:gd name="connsiteY76" fmla="*/ 1078937 h 6077471"/>
              <a:gd name="connsiteX77" fmla="*/ 7661855 w 8636594"/>
              <a:gd name="connsiteY77" fmla="*/ 1038876 h 6077471"/>
              <a:gd name="connsiteX78" fmla="*/ 7692111 w 8636594"/>
              <a:gd name="connsiteY78" fmla="*/ 999035 h 6077471"/>
              <a:gd name="connsiteX79" fmla="*/ 7722554 w 8636594"/>
              <a:gd name="connsiteY79" fmla="*/ 959419 h 6077471"/>
              <a:gd name="connsiteX80" fmla="*/ 7753190 w 8636594"/>
              <a:gd name="connsiteY80" fmla="*/ 920037 h 6077471"/>
              <a:gd name="connsiteX81" fmla="*/ 7784023 w 8636594"/>
              <a:gd name="connsiteY81" fmla="*/ 880894 h 6077471"/>
              <a:gd name="connsiteX82" fmla="*/ 7815061 w 8636594"/>
              <a:gd name="connsiteY82" fmla="*/ 841997 h 6077471"/>
              <a:gd name="connsiteX83" fmla="*/ 7846308 w 8636594"/>
              <a:gd name="connsiteY83" fmla="*/ 803354 h 6077471"/>
              <a:gd name="connsiteX84" fmla="*/ 7877772 w 8636594"/>
              <a:gd name="connsiteY84" fmla="*/ 764970 h 6077471"/>
              <a:gd name="connsiteX85" fmla="*/ 7909458 w 8636594"/>
              <a:gd name="connsiteY85" fmla="*/ 726853 h 6077471"/>
              <a:gd name="connsiteX86" fmla="*/ 7941371 w 8636594"/>
              <a:gd name="connsiteY86" fmla="*/ 689010 h 6077471"/>
              <a:gd name="connsiteX87" fmla="*/ 7973518 w 8636594"/>
              <a:gd name="connsiteY87" fmla="*/ 651447 h 6077471"/>
              <a:gd name="connsiteX88" fmla="*/ 8005905 w 8636594"/>
              <a:gd name="connsiteY88" fmla="*/ 614171 h 6077471"/>
              <a:gd name="connsiteX89" fmla="*/ 8038538 w 8636594"/>
              <a:gd name="connsiteY89" fmla="*/ 577189 h 6077471"/>
              <a:gd name="connsiteX90" fmla="*/ 8071421 w 8636594"/>
              <a:gd name="connsiteY90" fmla="*/ 540507 h 6077471"/>
              <a:gd name="connsiteX91" fmla="*/ 8104563 w 8636594"/>
              <a:gd name="connsiteY91" fmla="*/ 504132 h 6077471"/>
              <a:gd name="connsiteX92" fmla="*/ 8137967 w 8636594"/>
              <a:gd name="connsiteY92" fmla="*/ 468072 h 6077471"/>
              <a:gd name="connsiteX93" fmla="*/ 8171641 w 8636594"/>
              <a:gd name="connsiteY93" fmla="*/ 432332 h 6077471"/>
              <a:gd name="connsiteX94" fmla="*/ 8205590 w 8636594"/>
              <a:gd name="connsiteY94" fmla="*/ 396920 h 6077471"/>
              <a:gd name="connsiteX95" fmla="*/ 8239820 w 8636594"/>
              <a:gd name="connsiteY95" fmla="*/ 361843 h 6077471"/>
              <a:gd name="connsiteX96" fmla="*/ 8274337 w 8636594"/>
              <a:gd name="connsiteY96" fmla="*/ 327107 h 6077471"/>
              <a:gd name="connsiteX97" fmla="*/ 8309147 w 8636594"/>
              <a:gd name="connsiteY97" fmla="*/ 292718 h 6077471"/>
              <a:gd name="connsiteX98" fmla="*/ 8344256 w 8636594"/>
              <a:gd name="connsiteY98" fmla="*/ 258685 h 6077471"/>
              <a:gd name="connsiteX99" fmla="*/ 8379669 w 8636594"/>
              <a:gd name="connsiteY99" fmla="*/ 225013 h 6077471"/>
              <a:gd name="connsiteX100" fmla="*/ 8415394 w 8636594"/>
              <a:gd name="connsiteY100" fmla="*/ 191709 h 6077471"/>
              <a:gd name="connsiteX101" fmla="*/ 8451434 w 8636594"/>
              <a:gd name="connsiteY101" fmla="*/ 158780 h 6077471"/>
              <a:gd name="connsiteX102" fmla="*/ 8487798 w 8636594"/>
              <a:gd name="connsiteY102" fmla="*/ 126233 h 6077471"/>
              <a:gd name="connsiteX103" fmla="*/ 8524489 w 8636594"/>
              <a:gd name="connsiteY103" fmla="*/ 94075 h 6077471"/>
              <a:gd name="connsiteX104" fmla="*/ 8561515 w 8636594"/>
              <a:gd name="connsiteY104" fmla="*/ 62312 h 6077471"/>
              <a:gd name="connsiteX105" fmla="*/ 8598881 w 8636594"/>
              <a:gd name="connsiteY105" fmla="*/ 30951 h 6077471"/>
              <a:gd name="connsiteX106" fmla="*/ 8636594 w 8636594"/>
              <a:gd name="connsiteY106" fmla="*/ 0 h 6077471"/>
              <a:gd name="connsiteX0" fmla="*/ 8636594 w 8636594"/>
              <a:gd name="connsiteY0" fmla="*/ 0 h 6054733"/>
              <a:gd name="connsiteX1" fmla="*/ 5293 w 8636594"/>
              <a:gd name="connsiteY1" fmla="*/ 0 h 6054733"/>
              <a:gd name="connsiteX2" fmla="*/ 0 w 8636594"/>
              <a:gd name="connsiteY2" fmla="*/ 5587843 h 6054733"/>
              <a:gd name="connsiteX3" fmla="*/ 3762353 w 8636594"/>
              <a:gd name="connsiteY3" fmla="*/ 6054733 h 6054733"/>
              <a:gd name="connsiteX4" fmla="*/ 3802812 w 8636594"/>
              <a:gd name="connsiteY4" fmla="*/ 6031671 h 6054733"/>
              <a:gd name="connsiteX5" fmla="*/ 3842810 w 8636594"/>
              <a:gd name="connsiteY5" fmla="*/ 6008288 h 6054733"/>
              <a:gd name="connsiteX6" fmla="*/ 3882352 w 8636594"/>
              <a:gd name="connsiteY6" fmla="*/ 5984588 h 6054733"/>
              <a:gd name="connsiteX7" fmla="*/ 3921445 w 8636594"/>
              <a:gd name="connsiteY7" fmla="*/ 5960574 h 6054733"/>
              <a:gd name="connsiteX8" fmla="*/ 3960096 w 8636594"/>
              <a:gd name="connsiteY8" fmla="*/ 5936250 h 6054733"/>
              <a:gd name="connsiteX9" fmla="*/ 3998311 w 8636594"/>
              <a:gd name="connsiteY9" fmla="*/ 5911619 h 6054733"/>
              <a:gd name="connsiteX10" fmla="*/ 4036095 w 8636594"/>
              <a:gd name="connsiteY10" fmla="*/ 5886685 h 6054733"/>
              <a:gd name="connsiteX11" fmla="*/ 4073456 w 8636594"/>
              <a:gd name="connsiteY11" fmla="*/ 5861452 h 6054733"/>
              <a:gd name="connsiteX12" fmla="*/ 4110400 w 8636594"/>
              <a:gd name="connsiteY12" fmla="*/ 5835922 h 6054733"/>
              <a:gd name="connsiteX13" fmla="*/ 4146933 w 8636594"/>
              <a:gd name="connsiteY13" fmla="*/ 5810100 h 6054733"/>
              <a:gd name="connsiteX14" fmla="*/ 4183061 w 8636594"/>
              <a:gd name="connsiteY14" fmla="*/ 5783988 h 6054733"/>
              <a:gd name="connsiteX15" fmla="*/ 4218791 w 8636594"/>
              <a:gd name="connsiteY15" fmla="*/ 5757591 h 6054733"/>
              <a:gd name="connsiteX16" fmla="*/ 4254129 w 8636594"/>
              <a:gd name="connsiteY16" fmla="*/ 5730912 h 6054733"/>
              <a:gd name="connsiteX17" fmla="*/ 4289081 w 8636594"/>
              <a:gd name="connsiteY17" fmla="*/ 5703955 h 6054733"/>
              <a:gd name="connsiteX18" fmla="*/ 4323654 w 8636594"/>
              <a:gd name="connsiteY18" fmla="*/ 5676722 h 6054733"/>
              <a:gd name="connsiteX19" fmla="*/ 4357854 w 8636594"/>
              <a:gd name="connsiteY19" fmla="*/ 5649218 h 6054733"/>
              <a:gd name="connsiteX20" fmla="*/ 4391688 w 8636594"/>
              <a:gd name="connsiteY20" fmla="*/ 5621446 h 6054733"/>
              <a:gd name="connsiteX21" fmla="*/ 4425162 w 8636594"/>
              <a:gd name="connsiteY21" fmla="*/ 5593409 h 6054733"/>
              <a:gd name="connsiteX22" fmla="*/ 4458281 w 8636594"/>
              <a:gd name="connsiteY22" fmla="*/ 5565111 h 6054733"/>
              <a:gd name="connsiteX23" fmla="*/ 4491053 w 8636594"/>
              <a:gd name="connsiteY23" fmla="*/ 5536556 h 6054733"/>
              <a:gd name="connsiteX24" fmla="*/ 4523484 w 8636594"/>
              <a:gd name="connsiteY24" fmla="*/ 5507747 h 6054733"/>
              <a:gd name="connsiteX25" fmla="*/ 4555580 w 8636594"/>
              <a:gd name="connsiteY25" fmla="*/ 5478687 h 6054733"/>
              <a:gd name="connsiteX26" fmla="*/ 4587347 w 8636594"/>
              <a:gd name="connsiteY26" fmla="*/ 5449380 h 6054733"/>
              <a:gd name="connsiteX27" fmla="*/ 4618793 w 8636594"/>
              <a:gd name="connsiteY27" fmla="*/ 5419830 h 6054733"/>
              <a:gd name="connsiteX28" fmla="*/ 4649922 w 8636594"/>
              <a:gd name="connsiteY28" fmla="*/ 5390040 h 6054733"/>
              <a:gd name="connsiteX29" fmla="*/ 4680742 w 8636594"/>
              <a:gd name="connsiteY29" fmla="*/ 5360014 h 6054733"/>
              <a:gd name="connsiteX30" fmla="*/ 4711259 w 8636594"/>
              <a:gd name="connsiteY30" fmla="*/ 5329755 h 6054733"/>
              <a:gd name="connsiteX31" fmla="*/ 4741478 w 8636594"/>
              <a:gd name="connsiteY31" fmla="*/ 5299266 h 6054733"/>
              <a:gd name="connsiteX32" fmla="*/ 4771408 w 8636594"/>
              <a:gd name="connsiteY32" fmla="*/ 5268551 h 6054733"/>
              <a:gd name="connsiteX33" fmla="*/ 4801053 w 8636594"/>
              <a:gd name="connsiteY33" fmla="*/ 5237614 h 6054733"/>
              <a:gd name="connsiteX34" fmla="*/ 4830420 w 8636594"/>
              <a:gd name="connsiteY34" fmla="*/ 5206458 h 6054733"/>
              <a:gd name="connsiteX35" fmla="*/ 4859516 w 8636594"/>
              <a:gd name="connsiteY35" fmla="*/ 5175087 h 6054733"/>
              <a:gd name="connsiteX36" fmla="*/ 4888347 w 8636594"/>
              <a:gd name="connsiteY36" fmla="*/ 5143504 h 6054733"/>
              <a:gd name="connsiteX37" fmla="*/ 4916919 w 8636594"/>
              <a:gd name="connsiteY37" fmla="*/ 5111713 h 6054733"/>
              <a:gd name="connsiteX38" fmla="*/ 4945238 w 8636594"/>
              <a:gd name="connsiteY38" fmla="*/ 5079717 h 6054733"/>
              <a:gd name="connsiteX39" fmla="*/ 4973311 w 8636594"/>
              <a:gd name="connsiteY39" fmla="*/ 5047519 h 6054733"/>
              <a:gd name="connsiteX40" fmla="*/ 5001145 w 8636594"/>
              <a:gd name="connsiteY40" fmla="*/ 5015124 h 6054733"/>
              <a:gd name="connsiteX41" fmla="*/ 5028745 w 8636594"/>
              <a:gd name="connsiteY41" fmla="*/ 4982535 h 6054733"/>
              <a:gd name="connsiteX42" fmla="*/ 5056117 w 8636594"/>
              <a:gd name="connsiteY42" fmla="*/ 4949755 h 6054733"/>
              <a:gd name="connsiteX43" fmla="*/ 5083269 w 8636594"/>
              <a:gd name="connsiteY43" fmla="*/ 4916787 h 6054733"/>
              <a:gd name="connsiteX44" fmla="*/ 5110207 w 8636594"/>
              <a:gd name="connsiteY44" fmla="*/ 4883636 h 6054733"/>
              <a:gd name="connsiteX45" fmla="*/ 5136937 w 8636594"/>
              <a:gd name="connsiteY45" fmla="*/ 4850305 h 6054733"/>
              <a:gd name="connsiteX46" fmla="*/ 5163464 w 8636594"/>
              <a:gd name="connsiteY46" fmla="*/ 4816797 h 6054733"/>
              <a:gd name="connsiteX47" fmla="*/ 5215940 w 8636594"/>
              <a:gd name="connsiteY47" fmla="*/ 4749265 h 6054733"/>
              <a:gd name="connsiteX48" fmla="*/ 5267684 w 8636594"/>
              <a:gd name="connsiteY48" fmla="*/ 4681068 h 6054733"/>
              <a:gd name="connsiteX49" fmla="*/ 5318748 w 8636594"/>
              <a:gd name="connsiteY49" fmla="*/ 4612234 h 6054733"/>
              <a:gd name="connsiteX50" fmla="*/ 5369182 w 8636594"/>
              <a:gd name="connsiteY50" fmla="*/ 4542793 h 6054733"/>
              <a:gd name="connsiteX51" fmla="*/ 5419038 w 8636594"/>
              <a:gd name="connsiteY51" fmla="*/ 4472771 h 6054733"/>
              <a:gd name="connsiteX52" fmla="*/ 5468365 w 8636594"/>
              <a:gd name="connsiteY52" fmla="*/ 4402196 h 6054733"/>
              <a:gd name="connsiteX53" fmla="*/ 5517215 w 8636594"/>
              <a:gd name="connsiteY53" fmla="*/ 4331098 h 6054733"/>
              <a:gd name="connsiteX54" fmla="*/ 5565637 w 8636594"/>
              <a:gd name="connsiteY54" fmla="*/ 4259503 h 6054733"/>
              <a:gd name="connsiteX55" fmla="*/ 5613684 w 8636594"/>
              <a:gd name="connsiteY55" fmla="*/ 4187441 h 6054733"/>
              <a:gd name="connsiteX56" fmla="*/ 5685160 w 8636594"/>
              <a:gd name="connsiteY56" fmla="*/ 4078531 h 6054733"/>
              <a:gd name="connsiteX57" fmla="*/ 5756074 w 8636594"/>
              <a:gd name="connsiteY57" fmla="*/ 3968727 h 6054733"/>
              <a:gd name="connsiteX58" fmla="*/ 5873483 w 8636594"/>
              <a:gd name="connsiteY58" fmla="*/ 3783989 h 6054733"/>
              <a:gd name="connsiteX59" fmla="*/ 6203209 w 8636594"/>
              <a:gd name="connsiteY59" fmla="*/ 3258640 h 6054733"/>
              <a:gd name="connsiteX60" fmla="*/ 6299430 w 8636594"/>
              <a:gd name="connsiteY60" fmla="*/ 3107321 h 6054733"/>
              <a:gd name="connsiteX61" fmla="*/ 6372650 w 8636594"/>
              <a:gd name="connsiteY61" fmla="*/ 2993735 h 6054733"/>
              <a:gd name="connsiteX62" fmla="*/ 6453197 w 8636594"/>
              <a:gd name="connsiteY62" fmla="*/ 2869788 h 6054733"/>
              <a:gd name="connsiteX63" fmla="*/ 6564167 w 8636594"/>
              <a:gd name="connsiteY63" fmla="*/ 2696807 h 6054733"/>
              <a:gd name="connsiteX64" fmla="*/ 6976233 w 8636594"/>
              <a:gd name="connsiteY64" fmla="*/ 2045274 h 6054733"/>
              <a:gd name="connsiteX65" fmla="*/ 7086755 w 8636594"/>
              <a:gd name="connsiteY65" fmla="*/ 1872743 h 6054733"/>
              <a:gd name="connsiteX66" fmla="*/ 7170279 w 8636594"/>
              <a:gd name="connsiteY66" fmla="*/ 1744202 h 6054733"/>
              <a:gd name="connsiteX67" fmla="*/ 7226351 w 8636594"/>
              <a:gd name="connsiteY67" fmla="*/ 1659017 h 6054733"/>
              <a:gd name="connsiteX68" fmla="*/ 7282789 w 8636594"/>
              <a:gd name="connsiteY68" fmla="*/ 1574303 h 6054733"/>
              <a:gd name="connsiteX69" fmla="*/ 7339643 w 8636594"/>
              <a:gd name="connsiteY69" fmla="*/ 1490113 h 6054733"/>
              <a:gd name="connsiteX70" fmla="*/ 7396957 w 8636594"/>
              <a:gd name="connsiteY70" fmla="*/ 1406503 h 6054733"/>
              <a:gd name="connsiteX71" fmla="*/ 7454781 w 8636594"/>
              <a:gd name="connsiteY71" fmla="*/ 1323526 h 6054733"/>
              <a:gd name="connsiteX72" fmla="*/ 7513161 w 8636594"/>
              <a:gd name="connsiteY72" fmla="*/ 1241237 h 6054733"/>
              <a:gd name="connsiteX73" fmla="*/ 7572144 w 8636594"/>
              <a:gd name="connsiteY73" fmla="*/ 1159689 h 6054733"/>
              <a:gd name="connsiteX74" fmla="*/ 7601877 w 8636594"/>
              <a:gd name="connsiteY74" fmla="*/ 1119210 h 6054733"/>
              <a:gd name="connsiteX75" fmla="*/ 7631779 w 8636594"/>
              <a:gd name="connsiteY75" fmla="*/ 1078937 h 6054733"/>
              <a:gd name="connsiteX76" fmla="*/ 7661855 w 8636594"/>
              <a:gd name="connsiteY76" fmla="*/ 1038876 h 6054733"/>
              <a:gd name="connsiteX77" fmla="*/ 7692111 w 8636594"/>
              <a:gd name="connsiteY77" fmla="*/ 999035 h 6054733"/>
              <a:gd name="connsiteX78" fmla="*/ 7722554 w 8636594"/>
              <a:gd name="connsiteY78" fmla="*/ 959419 h 6054733"/>
              <a:gd name="connsiteX79" fmla="*/ 7753190 w 8636594"/>
              <a:gd name="connsiteY79" fmla="*/ 920037 h 6054733"/>
              <a:gd name="connsiteX80" fmla="*/ 7784023 w 8636594"/>
              <a:gd name="connsiteY80" fmla="*/ 880894 h 6054733"/>
              <a:gd name="connsiteX81" fmla="*/ 7815061 w 8636594"/>
              <a:gd name="connsiteY81" fmla="*/ 841997 h 6054733"/>
              <a:gd name="connsiteX82" fmla="*/ 7846308 w 8636594"/>
              <a:gd name="connsiteY82" fmla="*/ 803354 h 6054733"/>
              <a:gd name="connsiteX83" fmla="*/ 7877772 w 8636594"/>
              <a:gd name="connsiteY83" fmla="*/ 764970 h 6054733"/>
              <a:gd name="connsiteX84" fmla="*/ 7909458 w 8636594"/>
              <a:gd name="connsiteY84" fmla="*/ 726853 h 6054733"/>
              <a:gd name="connsiteX85" fmla="*/ 7941371 w 8636594"/>
              <a:gd name="connsiteY85" fmla="*/ 689010 h 6054733"/>
              <a:gd name="connsiteX86" fmla="*/ 7973518 w 8636594"/>
              <a:gd name="connsiteY86" fmla="*/ 651447 h 6054733"/>
              <a:gd name="connsiteX87" fmla="*/ 8005905 w 8636594"/>
              <a:gd name="connsiteY87" fmla="*/ 614171 h 6054733"/>
              <a:gd name="connsiteX88" fmla="*/ 8038538 w 8636594"/>
              <a:gd name="connsiteY88" fmla="*/ 577189 h 6054733"/>
              <a:gd name="connsiteX89" fmla="*/ 8071421 w 8636594"/>
              <a:gd name="connsiteY89" fmla="*/ 540507 h 6054733"/>
              <a:gd name="connsiteX90" fmla="*/ 8104563 w 8636594"/>
              <a:gd name="connsiteY90" fmla="*/ 504132 h 6054733"/>
              <a:gd name="connsiteX91" fmla="*/ 8137967 w 8636594"/>
              <a:gd name="connsiteY91" fmla="*/ 468072 h 6054733"/>
              <a:gd name="connsiteX92" fmla="*/ 8171641 w 8636594"/>
              <a:gd name="connsiteY92" fmla="*/ 432332 h 6054733"/>
              <a:gd name="connsiteX93" fmla="*/ 8205590 w 8636594"/>
              <a:gd name="connsiteY93" fmla="*/ 396920 h 6054733"/>
              <a:gd name="connsiteX94" fmla="*/ 8239820 w 8636594"/>
              <a:gd name="connsiteY94" fmla="*/ 361843 h 6054733"/>
              <a:gd name="connsiteX95" fmla="*/ 8274337 w 8636594"/>
              <a:gd name="connsiteY95" fmla="*/ 327107 h 6054733"/>
              <a:gd name="connsiteX96" fmla="*/ 8309147 w 8636594"/>
              <a:gd name="connsiteY96" fmla="*/ 292718 h 6054733"/>
              <a:gd name="connsiteX97" fmla="*/ 8344256 w 8636594"/>
              <a:gd name="connsiteY97" fmla="*/ 258685 h 6054733"/>
              <a:gd name="connsiteX98" fmla="*/ 8379669 w 8636594"/>
              <a:gd name="connsiteY98" fmla="*/ 225013 h 6054733"/>
              <a:gd name="connsiteX99" fmla="*/ 8415394 w 8636594"/>
              <a:gd name="connsiteY99" fmla="*/ 191709 h 6054733"/>
              <a:gd name="connsiteX100" fmla="*/ 8451434 w 8636594"/>
              <a:gd name="connsiteY100" fmla="*/ 158780 h 6054733"/>
              <a:gd name="connsiteX101" fmla="*/ 8487798 w 8636594"/>
              <a:gd name="connsiteY101" fmla="*/ 126233 h 6054733"/>
              <a:gd name="connsiteX102" fmla="*/ 8524489 w 8636594"/>
              <a:gd name="connsiteY102" fmla="*/ 94075 h 6054733"/>
              <a:gd name="connsiteX103" fmla="*/ 8561515 w 8636594"/>
              <a:gd name="connsiteY103" fmla="*/ 62312 h 6054733"/>
              <a:gd name="connsiteX104" fmla="*/ 8598881 w 8636594"/>
              <a:gd name="connsiteY104" fmla="*/ 30951 h 6054733"/>
              <a:gd name="connsiteX105" fmla="*/ 8636594 w 8636594"/>
              <a:gd name="connsiteY105" fmla="*/ 0 h 6054733"/>
              <a:gd name="connsiteX0" fmla="*/ 8636594 w 8636594"/>
              <a:gd name="connsiteY0" fmla="*/ 0 h 6031671"/>
              <a:gd name="connsiteX1" fmla="*/ 5293 w 8636594"/>
              <a:gd name="connsiteY1" fmla="*/ 0 h 6031671"/>
              <a:gd name="connsiteX2" fmla="*/ 0 w 8636594"/>
              <a:gd name="connsiteY2" fmla="*/ 5587843 h 6031671"/>
              <a:gd name="connsiteX3" fmla="*/ 3802812 w 8636594"/>
              <a:gd name="connsiteY3" fmla="*/ 6031671 h 6031671"/>
              <a:gd name="connsiteX4" fmla="*/ 3842810 w 8636594"/>
              <a:gd name="connsiteY4" fmla="*/ 6008288 h 6031671"/>
              <a:gd name="connsiteX5" fmla="*/ 3882352 w 8636594"/>
              <a:gd name="connsiteY5" fmla="*/ 5984588 h 6031671"/>
              <a:gd name="connsiteX6" fmla="*/ 3921445 w 8636594"/>
              <a:gd name="connsiteY6" fmla="*/ 5960574 h 6031671"/>
              <a:gd name="connsiteX7" fmla="*/ 3960096 w 8636594"/>
              <a:gd name="connsiteY7" fmla="*/ 5936250 h 6031671"/>
              <a:gd name="connsiteX8" fmla="*/ 3998311 w 8636594"/>
              <a:gd name="connsiteY8" fmla="*/ 5911619 h 6031671"/>
              <a:gd name="connsiteX9" fmla="*/ 4036095 w 8636594"/>
              <a:gd name="connsiteY9" fmla="*/ 5886685 h 6031671"/>
              <a:gd name="connsiteX10" fmla="*/ 4073456 w 8636594"/>
              <a:gd name="connsiteY10" fmla="*/ 5861452 h 6031671"/>
              <a:gd name="connsiteX11" fmla="*/ 4110400 w 8636594"/>
              <a:gd name="connsiteY11" fmla="*/ 5835922 h 6031671"/>
              <a:gd name="connsiteX12" fmla="*/ 4146933 w 8636594"/>
              <a:gd name="connsiteY12" fmla="*/ 5810100 h 6031671"/>
              <a:gd name="connsiteX13" fmla="*/ 4183061 w 8636594"/>
              <a:gd name="connsiteY13" fmla="*/ 5783988 h 6031671"/>
              <a:gd name="connsiteX14" fmla="*/ 4218791 w 8636594"/>
              <a:gd name="connsiteY14" fmla="*/ 5757591 h 6031671"/>
              <a:gd name="connsiteX15" fmla="*/ 4254129 w 8636594"/>
              <a:gd name="connsiteY15" fmla="*/ 5730912 h 6031671"/>
              <a:gd name="connsiteX16" fmla="*/ 4289081 w 8636594"/>
              <a:gd name="connsiteY16" fmla="*/ 5703955 h 6031671"/>
              <a:gd name="connsiteX17" fmla="*/ 4323654 w 8636594"/>
              <a:gd name="connsiteY17" fmla="*/ 5676722 h 6031671"/>
              <a:gd name="connsiteX18" fmla="*/ 4357854 w 8636594"/>
              <a:gd name="connsiteY18" fmla="*/ 5649218 h 6031671"/>
              <a:gd name="connsiteX19" fmla="*/ 4391688 w 8636594"/>
              <a:gd name="connsiteY19" fmla="*/ 5621446 h 6031671"/>
              <a:gd name="connsiteX20" fmla="*/ 4425162 w 8636594"/>
              <a:gd name="connsiteY20" fmla="*/ 5593409 h 6031671"/>
              <a:gd name="connsiteX21" fmla="*/ 4458281 w 8636594"/>
              <a:gd name="connsiteY21" fmla="*/ 5565111 h 6031671"/>
              <a:gd name="connsiteX22" fmla="*/ 4491053 w 8636594"/>
              <a:gd name="connsiteY22" fmla="*/ 5536556 h 6031671"/>
              <a:gd name="connsiteX23" fmla="*/ 4523484 w 8636594"/>
              <a:gd name="connsiteY23" fmla="*/ 5507747 h 6031671"/>
              <a:gd name="connsiteX24" fmla="*/ 4555580 w 8636594"/>
              <a:gd name="connsiteY24" fmla="*/ 5478687 h 6031671"/>
              <a:gd name="connsiteX25" fmla="*/ 4587347 w 8636594"/>
              <a:gd name="connsiteY25" fmla="*/ 5449380 h 6031671"/>
              <a:gd name="connsiteX26" fmla="*/ 4618793 w 8636594"/>
              <a:gd name="connsiteY26" fmla="*/ 5419830 h 6031671"/>
              <a:gd name="connsiteX27" fmla="*/ 4649922 w 8636594"/>
              <a:gd name="connsiteY27" fmla="*/ 5390040 h 6031671"/>
              <a:gd name="connsiteX28" fmla="*/ 4680742 w 8636594"/>
              <a:gd name="connsiteY28" fmla="*/ 5360014 h 6031671"/>
              <a:gd name="connsiteX29" fmla="*/ 4711259 w 8636594"/>
              <a:gd name="connsiteY29" fmla="*/ 5329755 h 6031671"/>
              <a:gd name="connsiteX30" fmla="*/ 4741478 w 8636594"/>
              <a:gd name="connsiteY30" fmla="*/ 5299266 h 6031671"/>
              <a:gd name="connsiteX31" fmla="*/ 4771408 w 8636594"/>
              <a:gd name="connsiteY31" fmla="*/ 5268551 h 6031671"/>
              <a:gd name="connsiteX32" fmla="*/ 4801053 w 8636594"/>
              <a:gd name="connsiteY32" fmla="*/ 5237614 h 6031671"/>
              <a:gd name="connsiteX33" fmla="*/ 4830420 w 8636594"/>
              <a:gd name="connsiteY33" fmla="*/ 5206458 h 6031671"/>
              <a:gd name="connsiteX34" fmla="*/ 4859516 w 8636594"/>
              <a:gd name="connsiteY34" fmla="*/ 5175087 h 6031671"/>
              <a:gd name="connsiteX35" fmla="*/ 4888347 w 8636594"/>
              <a:gd name="connsiteY35" fmla="*/ 5143504 h 6031671"/>
              <a:gd name="connsiteX36" fmla="*/ 4916919 w 8636594"/>
              <a:gd name="connsiteY36" fmla="*/ 5111713 h 6031671"/>
              <a:gd name="connsiteX37" fmla="*/ 4945238 w 8636594"/>
              <a:gd name="connsiteY37" fmla="*/ 5079717 h 6031671"/>
              <a:gd name="connsiteX38" fmla="*/ 4973311 w 8636594"/>
              <a:gd name="connsiteY38" fmla="*/ 5047519 h 6031671"/>
              <a:gd name="connsiteX39" fmla="*/ 5001145 w 8636594"/>
              <a:gd name="connsiteY39" fmla="*/ 5015124 h 6031671"/>
              <a:gd name="connsiteX40" fmla="*/ 5028745 w 8636594"/>
              <a:gd name="connsiteY40" fmla="*/ 4982535 h 6031671"/>
              <a:gd name="connsiteX41" fmla="*/ 5056117 w 8636594"/>
              <a:gd name="connsiteY41" fmla="*/ 4949755 h 6031671"/>
              <a:gd name="connsiteX42" fmla="*/ 5083269 w 8636594"/>
              <a:gd name="connsiteY42" fmla="*/ 4916787 h 6031671"/>
              <a:gd name="connsiteX43" fmla="*/ 5110207 w 8636594"/>
              <a:gd name="connsiteY43" fmla="*/ 4883636 h 6031671"/>
              <a:gd name="connsiteX44" fmla="*/ 5136937 w 8636594"/>
              <a:gd name="connsiteY44" fmla="*/ 4850305 h 6031671"/>
              <a:gd name="connsiteX45" fmla="*/ 5163464 w 8636594"/>
              <a:gd name="connsiteY45" fmla="*/ 4816797 h 6031671"/>
              <a:gd name="connsiteX46" fmla="*/ 5215940 w 8636594"/>
              <a:gd name="connsiteY46" fmla="*/ 4749265 h 6031671"/>
              <a:gd name="connsiteX47" fmla="*/ 5267684 w 8636594"/>
              <a:gd name="connsiteY47" fmla="*/ 4681068 h 6031671"/>
              <a:gd name="connsiteX48" fmla="*/ 5318748 w 8636594"/>
              <a:gd name="connsiteY48" fmla="*/ 4612234 h 6031671"/>
              <a:gd name="connsiteX49" fmla="*/ 5369182 w 8636594"/>
              <a:gd name="connsiteY49" fmla="*/ 4542793 h 6031671"/>
              <a:gd name="connsiteX50" fmla="*/ 5419038 w 8636594"/>
              <a:gd name="connsiteY50" fmla="*/ 4472771 h 6031671"/>
              <a:gd name="connsiteX51" fmla="*/ 5468365 w 8636594"/>
              <a:gd name="connsiteY51" fmla="*/ 4402196 h 6031671"/>
              <a:gd name="connsiteX52" fmla="*/ 5517215 w 8636594"/>
              <a:gd name="connsiteY52" fmla="*/ 4331098 h 6031671"/>
              <a:gd name="connsiteX53" fmla="*/ 5565637 w 8636594"/>
              <a:gd name="connsiteY53" fmla="*/ 4259503 h 6031671"/>
              <a:gd name="connsiteX54" fmla="*/ 5613684 w 8636594"/>
              <a:gd name="connsiteY54" fmla="*/ 4187441 h 6031671"/>
              <a:gd name="connsiteX55" fmla="*/ 5685160 w 8636594"/>
              <a:gd name="connsiteY55" fmla="*/ 4078531 h 6031671"/>
              <a:gd name="connsiteX56" fmla="*/ 5756074 w 8636594"/>
              <a:gd name="connsiteY56" fmla="*/ 3968727 h 6031671"/>
              <a:gd name="connsiteX57" fmla="*/ 5873483 w 8636594"/>
              <a:gd name="connsiteY57" fmla="*/ 3783989 h 6031671"/>
              <a:gd name="connsiteX58" fmla="*/ 6203209 w 8636594"/>
              <a:gd name="connsiteY58" fmla="*/ 3258640 h 6031671"/>
              <a:gd name="connsiteX59" fmla="*/ 6299430 w 8636594"/>
              <a:gd name="connsiteY59" fmla="*/ 3107321 h 6031671"/>
              <a:gd name="connsiteX60" fmla="*/ 6372650 w 8636594"/>
              <a:gd name="connsiteY60" fmla="*/ 2993735 h 6031671"/>
              <a:gd name="connsiteX61" fmla="*/ 6453197 w 8636594"/>
              <a:gd name="connsiteY61" fmla="*/ 2869788 h 6031671"/>
              <a:gd name="connsiteX62" fmla="*/ 6564167 w 8636594"/>
              <a:gd name="connsiteY62" fmla="*/ 2696807 h 6031671"/>
              <a:gd name="connsiteX63" fmla="*/ 6976233 w 8636594"/>
              <a:gd name="connsiteY63" fmla="*/ 2045274 h 6031671"/>
              <a:gd name="connsiteX64" fmla="*/ 7086755 w 8636594"/>
              <a:gd name="connsiteY64" fmla="*/ 1872743 h 6031671"/>
              <a:gd name="connsiteX65" fmla="*/ 7170279 w 8636594"/>
              <a:gd name="connsiteY65" fmla="*/ 1744202 h 6031671"/>
              <a:gd name="connsiteX66" fmla="*/ 7226351 w 8636594"/>
              <a:gd name="connsiteY66" fmla="*/ 1659017 h 6031671"/>
              <a:gd name="connsiteX67" fmla="*/ 7282789 w 8636594"/>
              <a:gd name="connsiteY67" fmla="*/ 1574303 h 6031671"/>
              <a:gd name="connsiteX68" fmla="*/ 7339643 w 8636594"/>
              <a:gd name="connsiteY68" fmla="*/ 1490113 h 6031671"/>
              <a:gd name="connsiteX69" fmla="*/ 7396957 w 8636594"/>
              <a:gd name="connsiteY69" fmla="*/ 1406503 h 6031671"/>
              <a:gd name="connsiteX70" fmla="*/ 7454781 w 8636594"/>
              <a:gd name="connsiteY70" fmla="*/ 1323526 h 6031671"/>
              <a:gd name="connsiteX71" fmla="*/ 7513161 w 8636594"/>
              <a:gd name="connsiteY71" fmla="*/ 1241237 h 6031671"/>
              <a:gd name="connsiteX72" fmla="*/ 7572144 w 8636594"/>
              <a:gd name="connsiteY72" fmla="*/ 1159689 h 6031671"/>
              <a:gd name="connsiteX73" fmla="*/ 7601877 w 8636594"/>
              <a:gd name="connsiteY73" fmla="*/ 1119210 h 6031671"/>
              <a:gd name="connsiteX74" fmla="*/ 7631779 w 8636594"/>
              <a:gd name="connsiteY74" fmla="*/ 1078937 h 6031671"/>
              <a:gd name="connsiteX75" fmla="*/ 7661855 w 8636594"/>
              <a:gd name="connsiteY75" fmla="*/ 1038876 h 6031671"/>
              <a:gd name="connsiteX76" fmla="*/ 7692111 w 8636594"/>
              <a:gd name="connsiteY76" fmla="*/ 999035 h 6031671"/>
              <a:gd name="connsiteX77" fmla="*/ 7722554 w 8636594"/>
              <a:gd name="connsiteY77" fmla="*/ 959419 h 6031671"/>
              <a:gd name="connsiteX78" fmla="*/ 7753190 w 8636594"/>
              <a:gd name="connsiteY78" fmla="*/ 920037 h 6031671"/>
              <a:gd name="connsiteX79" fmla="*/ 7784023 w 8636594"/>
              <a:gd name="connsiteY79" fmla="*/ 880894 h 6031671"/>
              <a:gd name="connsiteX80" fmla="*/ 7815061 w 8636594"/>
              <a:gd name="connsiteY80" fmla="*/ 841997 h 6031671"/>
              <a:gd name="connsiteX81" fmla="*/ 7846308 w 8636594"/>
              <a:gd name="connsiteY81" fmla="*/ 803354 h 6031671"/>
              <a:gd name="connsiteX82" fmla="*/ 7877772 w 8636594"/>
              <a:gd name="connsiteY82" fmla="*/ 764970 h 6031671"/>
              <a:gd name="connsiteX83" fmla="*/ 7909458 w 8636594"/>
              <a:gd name="connsiteY83" fmla="*/ 726853 h 6031671"/>
              <a:gd name="connsiteX84" fmla="*/ 7941371 w 8636594"/>
              <a:gd name="connsiteY84" fmla="*/ 689010 h 6031671"/>
              <a:gd name="connsiteX85" fmla="*/ 7973518 w 8636594"/>
              <a:gd name="connsiteY85" fmla="*/ 651447 h 6031671"/>
              <a:gd name="connsiteX86" fmla="*/ 8005905 w 8636594"/>
              <a:gd name="connsiteY86" fmla="*/ 614171 h 6031671"/>
              <a:gd name="connsiteX87" fmla="*/ 8038538 w 8636594"/>
              <a:gd name="connsiteY87" fmla="*/ 577189 h 6031671"/>
              <a:gd name="connsiteX88" fmla="*/ 8071421 w 8636594"/>
              <a:gd name="connsiteY88" fmla="*/ 540507 h 6031671"/>
              <a:gd name="connsiteX89" fmla="*/ 8104563 w 8636594"/>
              <a:gd name="connsiteY89" fmla="*/ 504132 h 6031671"/>
              <a:gd name="connsiteX90" fmla="*/ 8137967 w 8636594"/>
              <a:gd name="connsiteY90" fmla="*/ 468072 h 6031671"/>
              <a:gd name="connsiteX91" fmla="*/ 8171641 w 8636594"/>
              <a:gd name="connsiteY91" fmla="*/ 432332 h 6031671"/>
              <a:gd name="connsiteX92" fmla="*/ 8205590 w 8636594"/>
              <a:gd name="connsiteY92" fmla="*/ 396920 h 6031671"/>
              <a:gd name="connsiteX93" fmla="*/ 8239820 w 8636594"/>
              <a:gd name="connsiteY93" fmla="*/ 361843 h 6031671"/>
              <a:gd name="connsiteX94" fmla="*/ 8274337 w 8636594"/>
              <a:gd name="connsiteY94" fmla="*/ 327107 h 6031671"/>
              <a:gd name="connsiteX95" fmla="*/ 8309147 w 8636594"/>
              <a:gd name="connsiteY95" fmla="*/ 292718 h 6031671"/>
              <a:gd name="connsiteX96" fmla="*/ 8344256 w 8636594"/>
              <a:gd name="connsiteY96" fmla="*/ 258685 h 6031671"/>
              <a:gd name="connsiteX97" fmla="*/ 8379669 w 8636594"/>
              <a:gd name="connsiteY97" fmla="*/ 225013 h 6031671"/>
              <a:gd name="connsiteX98" fmla="*/ 8415394 w 8636594"/>
              <a:gd name="connsiteY98" fmla="*/ 191709 h 6031671"/>
              <a:gd name="connsiteX99" fmla="*/ 8451434 w 8636594"/>
              <a:gd name="connsiteY99" fmla="*/ 158780 h 6031671"/>
              <a:gd name="connsiteX100" fmla="*/ 8487798 w 8636594"/>
              <a:gd name="connsiteY100" fmla="*/ 126233 h 6031671"/>
              <a:gd name="connsiteX101" fmla="*/ 8524489 w 8636594"/>
              <a:gd name="connsiteY101" fmla="*/ 94075 h 6031671"/>
              <a:gd name="connsiteX102" fmla="*/ 8561515 w 8636594"/>
              <a:gd name="connsiteY102" fmla="*/ 62312 h 6031671"/>
              <a:gd name="connsiteX103" fmla="*/ 8598881 w 8636594"/>
              <a:gd name="connsiteY103" fmla="*/ 30951 h 6031671"/>
              <a:gd name="connsiteX104" fmla="*/ 8636594 w 8636594"/>
              <a:gd name="connsiteY104" fmla="*/ 0 h 6031671"/>
              <a:gd name="connsiteX0" fmla="*/ 8636594 w 8636594"/>
              <a:gd name="connsiteY0" fmla="*/ 0 h 6008288"/>
              <a:gd name="connsiteX1" fmla="*/ 5293 w 8636594"/>
              <a:gd name="connsiteY1" fmla="*/ 0 h 6008288"/>
              <a:gd name="connsiteX2" fmla="*/ 0 w 8636594"/>
              <a:gd name="connsiteY2" fmla="*/ 5587843 h 6008288"/>
              <a:gd name="connsiteX3" fmla="*/ 3842810 w 8636594"/>
              <a:gd name="connsiteY3" fmla="*/ 6008288 h 6008288"/>
              <a:gd name="connsiteX4" fmla="*/ 3882352 w 8636594"/>
              <a:gd name="connsiteY4" fmla="*/ 5984588 h 6008288"/>
              <a:gd name="connsiteX5" fmla="*/ 3921445 w 8636594"/>
              <a:gd name="connsiteY5" fmla="*/ 5960574 h 6008288"/>
              <a:gd name="connsiteX6" fmla="*/ 3960096 w 8636594"/>
              <a:gd name="connsiteY6" fmla="*/ 5936250 h 6008288"/>
              <a:gd name="connsiteX7" fmla="*/ 3998311 w 8636594"/>
              <a:gd name="connsiteY7" fmla="*/ 5911619 h 6008288"/>
              <a:gd name="connsiteX8" fmla="*/ 4036095 w 8636594"/>
              <a:gd name="connsiteY8" fmla="*/ 5886685 h 6008288"/>
              <a:gd name="connsiteX9" fmla="*/ 4073456 w 8636594"/>
              <a:gd name="connsiteY9" fmla="*/ 5861452 h 6008288"/>
              <a:gd name="connsiteX10" fmla="*/ 4110400 w 8636594"/>
              <a:gd name="connsiteY10" fmla="*/ 5835922 h 6008288"/>
              <a:gd name="connsiteX11" fmla="*/ 4146933 w 8636594"/>
              <a:gd name="connsiteY11" fmla="*/ 5810100 h 6008288"/>
              <a:gd name="connsiteX12" fmla="*/ 4183061 w 8636594"/>
              <a:gd name="connsiteY12" fmla="*/ 5783988 h 6008288"/>
              <a:gd name="connsiteX13" fmla="*/ 4218791 w 8636594"/>
              <a:gd name="connsiteY13" fmla="*/ 5757591 h 6008288"/>
              <a:gd name="connsiteX14" fmla="*/ 4254129 w 8636594"/>
              <a:gd name="connsiteY14" fmla="*/ 5730912 h 6008288"/>
              <a:gd name="connsiteX15" fmla="*/ 4289081 w 8636594"/>
              <a:gd name="connsiteY15" fmla="*/ 5703955 h 6008288"/>
              <a:gd name="connsiteX16" fmla="*/ 4323654 w 8636594"/>
              <a:gd name="connsiteY16" fmla="*/ 5676722 h 6008288"/>
              <a:gd name="connsiteX17" fmla="*/ 4357854 w 8636594"/>
              <a:gd name="connsiteY17" fmla="*/ 5649218 h 6008288"/>
              <a:gd name="connsiteX18" fmla="*/ 4391688 w 8636594"/>
              <a:gd name="connsiteY18" fmla="*/ 5621446 h 6008288"/>
              <a:gd name="connsiteX19" fmla="*/ 4425162 w 8636594"/>
              <a:gd name="connsiteY19" fmla="*/ 5593409 h 6008288"/>
              <a:gd name="connsiteX20" fmla="*/ 4458281 w 8636594"/>
              <a:gd name="connsiteY20" fmla="*/ 5565111 h 6008288"/>
              <a:gd name="connsiteX21" fmla="*/ 4491053 w 8636594"/>
              <a:gd name="connsiteY21" fmla="*/ 5536556 h 6008288"/>
              <a:gd name="connsiteX22" fmla="*/ 4523484 w 8636594"/>
              <a:gd name="connsiteY22" fmla="*/ 5507747 h 6008288"/>
              <a:gd name="connsiteX23" fmla="*/ 4555580 w 8636594"/>
              <a:gd name="connsiteY23" fmla="*/ 5478687 h 6008288"/>
              <a:gd name="connsiteX24" fmla="*/ 4587347 w 8636594"/>
              <a:gd name="connsiteY24" fmla="*/ 5449380 h 6008288"/>
              <a:gd name="connsiteX25" fmla="*/ 4618793 w 8636594"/>
              <a:gd name="connsiteY25" fmla="*/ 5419830 h 6008288"/>
              <a:gd name="connsiteX26" fmla="*/ 4649922 w 8636594"/>
              <a:gd name="connsiteY26" fmla="*/ 5390040 h 6008288"/>
              <a:gd name="connsiteX27" fmla="*/ 4680742 w 8636594"/>
              <a:gd name="connsiteY27" fmla="*/ 5360014 h 6008288"/>
              <a:gd name="connsiteX28" fmla="*/ 4711259 w 8636594"/>
              <a:gd name="connsiteY28" fmla="*/ 5329755 h 6008288"/>
              <a:gd name="connsiteX29" fmla="*/ 4741478 w 8636594"/>
              <a:gd name="connsiteY29" fmla="*/ 5299266 h 6008288"/>
              <a:gd name="connsiteX30" fmla="*/ 4771408 w 8636594"/>
              <a:gd name="connsiteY30" fmla="*/ 5268551 h 6008288"/>
              <a:gd name="connsiteX31" fmla="*/ 4801053 w 8636594"/>
              <a:gd name="connsiteY31" fmla="*/ 5237614 h 6008288"/>
              <a:gd name="connsiteX32" fmla="*/ 4830420 w 8636594"/>
              <a:gd name="connsiteY32" fmla="*/ 5206458 h 6008288"/>
              <a:gd name="connsiteX33" fmla="*/ 4859516 w 8636594"/>
              <a:gd name="connsiteY33" fmla="*/ 5175087 h 6008288"/>
              <a:gd name="connsiteX34" fmla="*/ 4888347 w 8636594"/>
              <a:gd name="connsiteY34" fmla="*/ 5143504 h 6008288"/>
              <a:gd name="connsiteX35" fmla="*/ 4916919 w 8636594"/>
              <a:gd name="connsiteY35" fmla="*/ 5111713 h 6008288"/>
              <a:gd name="connsiteX36" fmla="*/ 4945238 w 8636594"/>
              <a:gd name="connsiteY36" fmla="*/ 5079717 h 6008288"/>
              <a:gd name="connsiteX37" fmla="*/ 4973311 w 8636594"/>
              <a:gd name="connsiteY37" fmla="*/ 5047519 h 6008288"/>
              <a:gd name="connsiteX38" fmla="*/ 5001145 w 8636594"/>
              <a:gd name="connsiteY38" fmla="*/ 5015124 h 6008288"/>
              <a:gd name="connsiteX39" fmla="*/ 5028745 w 8636594"/>
              <a:gd name="connsiteY39" fmla="*/ 4982535 h 6008288"/>
              <a:gd name="connsiteX40" fmla="*/ 5056117 w 8636594"/>
              <a:gd name="connsiteY40" fmla="*/ 4949755 h 6008288"/>
              <a:gd name="connsiteX41" fmla="*/ 5083269 w 8636594"/>
              <a:gd name="connsiteY41" fmla="*/ 4916787 h 6008288"/>
              <a:gd name="connsiteX42" fmla="*/ 5110207 w 8636594"/>
              <a:gd name="connsiteY42" fmla="*/ 4883636 h 6008288"/>
              <a:gd name="connsiteX43" fmla="*/ 5136937 w 8636594"/>
              <a:gd name="connsiteY43" fmla="*/ 4850305 h 6008288"/>
              <a:gd name="connsiteX44" fmla="*/ 5163464 w 8636594"/>
              <a:gd name="connsiteY44" fmla="*/ 4816797 h 6008288"/>
              <a:gd name="connsiteX45" fmla="*/ 5215940 w 8636594"/>
              <a:gd name="connsiteY45" fmla="*/ 4749265 h 6008288"/>
              <a:gd name="connsiteX46" fmla="*/ 5267684 w 8636594"/>
              <a:gd name="connsiteY46" fmla="*/ 4681068 h 6008288"/>
              <a:gd name="connsiteX47" fmla="*/ 5318748 w 8636594"/>
              <a:gd name="connsiteY47" fmla="*/ 4612234 h 6008288"/>
              <a:gd name="connsiteX48" fmla="*/ 5369182 w 8636594"/>
              <a:gd name="connsiteY48" fmla="*/ 4542793 h 6008288"/>
              <a:gd name="connsiteX49" fmla="*/ 5419038 w 8636594"/>
              <a:gd name="connsiteY49" fmla="*/ 4472771 h 6008288"/>
              <a:gd name="connsiteX50" fmla="*/ 5468365 w 8636594"/>
              <a:gd name="connsiteY50" fmla="*/ 4402196 h 6008288"/>
              <a:gd name="connsiteX51" fmla="*/ 5517215 w 8636594"/>
              <a:gd name="connsiteY51" fmla="*/ 4331098 h 6008288"/>
              <a:gd name="connsiteX52" fmla="*/ 5565637 w 8636594"/>
              <a:gd name="connsiteY52" fmla="*/ 4259503 h 6008288"/>
              <a:gd name="connsiteX53" fmla="*/ 5613684 w 8636594"/>
              <a:gd name="connsiteY53" fmla="*/ 4187441 h 6008288"/>
              <a:gd name="connsiteX54" fmla="*/ 5685160 w 8636594"/>
              <a:gd name="connsiteY54" fmla="*/ 4078531 h 6008288"/>
              <a:gd name="connsiteX55" fmla="*/ 5756074 w 8636594"/>
              <a:gd name="connsiteY55" fmla="*/ 3968727 h 6008288"/>
              <a:gd name="connsiteX56" fmla="*/ 5873483 w 8636594"/>
              <a:gd name="connsiteY56" fmla="*/ 3783989 h 6008288"/>
              <a:gd name="connsiteX57" fmla="*/ 6203209 w 8636594"/>
              <a:gd name="connsiteY57" fmla="*/ 3258640 h 6008288"/>
              <a:gd name="connsiteX58" fmla="*/ 6299430 w 8636594"/>
              <a:gd name="connsiteY58" fmla="*/ 3107321 h 6008288"/>
              <a:gd name="connsiteX59" fmla="*/ 6372650 w 8636594"/>
              <a:gd name="connsiteY59" fmla="*/ 2993735 h 6008288"/>
              <a:gd name="connsiteX60" fmla="*/ 6453197 w 8636594"/>
              <a:gd name="connsiteY60" fmla="*/ 2869788 h 6008288"/>
              <a:gd name="connsiteX61" fmla="*/ 6564167 w 8636594"/>
              <a:gd name="connsiteY61" fmla="*/ 2696807 h 6008288"/>
              <a:gd name="connsiteX62" fmla="*/ 6976233 w 8636594"/>
              <a:gd name="connsiteY62" fmla="*/ 2045274 h 6008288"/>
              <a:gd name="connsiteX63" fmla="*/ 7086755 w 8636594"/>
              <a:gd name="connsiteY63" fmla="*/ 1872743 h 6008288"/>
              <a:gd name="connsiteX64" fmla="*/ 7170279 w 8636594"/>
              <a:gd name="connsiteY64" fmla="*/ 1744202 h 6008288"/>
              <a:gd name="connsiteX65" fmla="*/ 7226351 w 8636594"/>
              <a:gd name="connsiteY65" fmla="*/ 1659017 h 6008288"/>
              <a:gd name="connsiteX66" fmla="*/ 7282789 w 8636594"/>
              <a:gd name="connsiteY66" fmla="*/ 1574303 h 6008288"/>
              <a:gd name="connsiteX67" fmla="*/ 7339643 w 8636594"/>
              <a:gd name="connsiteY67" fmla="*/ 1490113 h 6008288"/>
              <a:gd name="connsiteX68" fmla="*/ 7396957 w 8636594"/>
              <a:gd name="connsiteY68" fmla="*/ 1406503 h 6008288"/>
              <a:gd name="connsiteX69" fmla="*/ 7454781 w 8636594"/>
              <a:gd name="connsiteY69" fmla="*/ 1323526 h 6008288"/>
              <a:gd name="connsiteX70" fmla="*/ 7513161 w 8636594"/>
              <a:gd name="connsiteY70" fmla="*/ 1241237 h 6008288"/>
              <a:gd name="connsiteX71" fmla="*/ 7572144 w 8636594"/>
              <a:gd name="connsiteY71" fmla="*/ 1159689 h 6008288"/>
              <a:gd name="connsiteX72" fmla="*/ 7601877 w 8636594"/>
              <a:gd name="connsiteY72" fmla="*/ 1119210 h 6008288"/>
              <a:gd name="connsiteX73" fmla="*/ 7631779 w 8636594"/>
              <a:gd name="connsiteY73" fmla="*/ 1078937 h 6008288"/>
              <a:gd name="connsiteX74" fmla="*/ 7661855 w 8636594"/>
              <a:gd name="connsiteY74" fmla="*/ 1038876 h 6008288"/>
              <a:gd name="connsiteX75" fmla="*/ 7692111 w 8636594"/>
              <a:gd name="connsiteY75" fmla="*/ 999035 h 6008288"/>
              <a:gd name="connsiteX76" fmla="*/ 7722554 w 8636594"/>
              <a:gd name="connsiteY76" fmla="*/ 959419 h 6008288"/>
              <a:gd name="connsiteX77" fmla="*/ 7753190 w 8636594"/>
              <a:gd name="connsiteY77" fmla="*/ 920037 h 6008288"/>
              <a:gd name="connsiteX78" fmla="*/ 7784023 w 8636594"/>
              <a:gd name="connsiteY78" fmla="*/ 880894 h 6008288"/>
              <a:gd name="connsiteX79" fmla="*/ 7815061 w 8636594"/>
              <a:gd name="connsiteY79" fmla="*/ 841997 h 6008288"/>
              <a:gd name="connsiteX80" fmla="*/ 7846308 w 8636594"/>
              <a:gd name="connsiteY80" fmla="*/ 803354 h 6008288"/>
              <a:gd name="connsiteX81" fmla="*/ 7877772 w 8636594"/>
              <a:gd name="connsiteY81" fmla="*/ 764970 h 6008288"/>
              <a:gd name="connsiteX82" fmla="*/ 7909458 w 8636594"/>
              <a:gd name="connsiteY82" fmla="*/ 726853 h 6008288"/>
              <a:gd name="connsiteX83" fmla="*/ 7941371 w 8636594"/>
              <a:gd name="connsiteY83" fmla="*/ 689010 h 6008288"/>
              <a:gd name="connsiteX84" fmla="*/ 7973518 w 8636594"/>
              <a:gd name="connsiteY84" fmla="*/ 651447 h 6008288"/>
              <a:gd name="connsiteX85" fmla="*/ 8005905 w 8636594"/>
              <a:gd name="connsiteY85" fmla="*/ 614171 h 6008288"/>
              <a:gd name="connsiteX86" fmla="*/ 8038538 w 8636594"/>
              <a:gd name="connsiteY86" fmla="*/ 577189 h 6008288"/>
              <a:gd name="connsiteX87" fmla="*/ 8071421 w 8636594"/>
              <a:gd name="connsiteY87" fmla="*/ 540507 h 6008288"/>
              <a:gd name="connsiteX88" fmla="*/ 8104563 w 8636594"/>
              <a:gd name="connsiteY88" fmla="*/ 504132 h 6008288"/>
              <a:gd name="connsiteX89" fmla="*/ 8137967 w 8636594"/>
              <a:gd name="connsiteY89" fmla="*/ 468072 h 6008288"/>
              <a:gd name="connsiteX90" fmla="*/ 8171641 w 8636594"/>
              <a:gd name="connsiteY90" fmla="*/ 432332 h 6008288"/>
              <a:gd name="connsiteX91" fmla="*/ 8205590 w 8636594"/>
              <a:gd name="connsiteY91" fmla="*/ 396920 h 6008288"/>
              <a:gd name="connsiteX92" fmla="*/ 8239820 w 8636594"/>
              <a:gd name="connsiteY92" fmla="*/ 361843 h 6008288"/>
              <a:gd name="connsiteX93" fmla="*/ 8274337 w 8636594"/>
              <a:gd name="connsiteY93" fmla="*/ 327107 h 6008288"/>
              <a:gd name="connsiteX94" fmla="*/ 8309147 w 8636594"/>
              <a:gd name="connsiteY94" fmla="*/ 292718 h 6008288"/>
              <a:gd name="connsiteX95" fmla="*/ 8344256 w 8636594"/>
              <a:gd name="connsiteY95" fmla="*/ 258685 h 6008288"/>
              <a:gd name="connsiteX96" fmla="*/ 8379669 w 8636594"/>
              <a:gd name="connsiteY96" fmla="*/ 225013 h 6008288"/>
              <a:gd name="connsiteX97" fmla="*/ 8415394 w 8636594"/>
              <a:gd name="connsiteY97" fmla="*/ 191709 h 6008288"/>
              <a:gd name="connsiteX98" fmla="*/ 8451434 w 8636594"/>
              <a:gd name="connsiteY98" fmla="*/ 158780 h 6008288"/>
              <a:gd name="connsiteX99" fmla="*/ 8487798 w 8636594"/>
              <a:gd name="connsiteY99" fmla="*/ 126233 h 6008288"/>
              <a:gd name="connsiteX100" fmla="*/ 8524489 w 8636594"/>
              <a:gd name="connsiteY100" fmla="*/ 94075 h 6008288"/>
              <a:gd name="connsiteX101" fmla="*/ 8561515 w 8636594"/>
              <a:gd name="connsiteY101" fmla="*/ 62312 h 6008288"/>
              <a:gd name="connsiteX102" fmla="*/ 8598881 w 8636594"/>
              <a:gd name="connsiteY102" fmla="*/ 30951 h 6008288"/>
              <a:gd name="connsiteX103" fmla="*/ 8636594 w 8636594"/>
              <a:gd name="connsiteY103" fmla="*/ 0 h 6008288"/>
              <a:gd name="connsiteX0" fmla="*/ 8636594 w 8636594"/>
              <a:gd name="connsiteY0" fmla="*/ 0 h 5984588"/>
              <a:gd name="connsiteX1" fmla="*/ 5293 w 8636594"/>
              <a:gd name="connsiteY1" fmla="*/ 0 h 5984588"/>
              <a:gd name="connsiteX2" fmla="*/ 0 w 8636594"/>
              <a:gd name="connsiteY2" fmla="*/ 5587843 h 5984588"/>
              <a:gd name="connsiteX3" fmla="*/ 3882352 w 8636594"/>
              <a:gd name="connsiteY3" fmla="*/ 5984588 h 5984588"/>
              <a:gd name="connsiteX4" fmla="*/ 3921445 w 8636594"/>
              <a:gd name="connsiteY4" fmla="*/ 5960574 h 5984588"/>
              <a:gd name="connsiteX5" fmla="*/ 3960096 w 8636594"/>
              <a:gd name="connsiteY5" fmla="*/ 5936250 h 5984588"/>
              <a:gd name="connsiteX6" fmla="*/ 3998311 w 8636594"/>
              <a:gd name="connsiteY6" fmla="*/ 5911619 h 5984588"/>
              <a:gd name="connsiteX7" fmla="*/ 4036095 w 8636594"/>
              <a:gd name="connsiteY7" fmla="*/ 5886685 h 5984588"/>
              <a:gd name="connsiteX8" fmla="*/ 4073456 w 8636594"/>
              <a:gd name="connsiteY8" fmla="*/ 5861452 h 5984588"/>
              <a:gd name="connsiteX9" fmla="*/ 4110400 w 8636594"/>
              <a:gd name="connsiteY9" fmla="*/ 5835922 h 5984588"/>
              <a:gd name="connsiteX10" fmla="*/ 4146933 w 8636594"/>
              <a:gd name="connsiteY10" fmla="*/ 5810100 h 5984588"/>
              <a:gd name="connsiteX11" fmla="*/ 4183061 w 8636594"/>
              <a:gd name="connsiteY11" fmla="*/ 5783988 h 5984588"/>
              <a:gd name="connsiteX12" fmla="*/ 4218791 w 8636594"/>
              <a:gd name="connsiteY12" fmla="*/ 5757591 h 5984588"/>
              <a:gd name="connsiteX13" fmla="*/ 4254129 w 8636594"/>
              <a:gd name="connsiteY13" fmla="*/ 5730912 h 5984588"/>
              <a:gd name="connsiteX14" fmla="*/ 4289081 w 8636594"/>
              <a:gd name="connsiteY14" fmla="*/ 5703955 h 5984588"/>
              <a:gd name="connsiteX15" fmla="*/ 4323654 w 8636594"/>
              <a:gd name="connsiteY15" fmla="*/ 5676722 h 5984588"/>
              <a:gd name="connsiteX16" fmla="*/ 4357854 w 8636594"/>
              <a:gd name="connsiteY16" fmla="*/ 5649218 h 5984588"/>
              <a:gd name="connsiteX17" fmla="*/ 4391688 w 8636594"/>
              <a:gd name="connsiteY17" fmla="*/ 5621446 h 5984588"/>
              <a:gd name="connsiteX18" fmla="*/ 4425162 w 8636594"/>
              <a:gd name="connsiteY18" fmla="*/ 5593409 h 5984588"/>
              <a:gd name="connsiteX19" fmla="*/ 4458281 w 8636594"/>
              <a:gd name="connsiteY19" fmla="*/ 5565111 h 5984588"/>
              <a:gd name="connsiteX20" fmla="*/ 4491053 w 8636594"/>
              <a:gd name="connsiteY20" fmla="*/ 5536556 h 5984588"/>
              <a:gd name="connsiteX21" fmla="*/ 4523484 w 8636594"/>
              <a:gd name="connsiteY21" fmla="*/ 5507747 h 5984588"/>
              <a:gd name="connsiteX22" fmla="*/ 4555580 w 8636594"/>
              <a:gd name="connsiteY22" fmla="*/ 5478687 h 5984588"/>
              <a:gd name="connsiteX23" fmla="*/ 4587347 w 8636594"/>
              <a:gd name="connsiteY23" fmla="*/ 5449380 h 5984588"/>
              <a:gd name="connsiteX24" fmla="*/ 4618793 w 8636594"/>
              <a:gd name="connsiteY24" fmla="*/ 5419830 h 5984588"/>
              <a:gd name="connsiteX25" fmla="*/ 4649922 w 8636594"/>
              <a:gd name="connsiteY25" fmla="*/ 5390040 h 5984588"/>
              <a:gd name="connsiteX26" fmla="*/ 4680742 w 8636594"/>
              <a:gd name="connsiteY26" fmla="*/ 5360014 h 5984588"/>
              <a:gd name="connsiteX27" fmla="*/ 4711259 w 8636594"/>
              <a:gd name="connsiteY27" fmla="*/ 5329755 h 5984588"/>
              <a:gd name="connsiteX28" fmla="*/ 4741478 w 8636594"/>
              <a:gd name="connsiteY28" fmla="*/ 5299266 h 5984588"/>
              <a:gd name="connsiteX29" fmla="*/ 4771408 w 8636594"/>
              <a:gd name="connsiteY29" fmla="*/ 5268551 h 5984588"/>
              <a:gd name="connsiteX30" fmla="*/ 4801053 w 8636594"/>
              <a:gd name="connsiteY30" fmla="*/ 5237614 h 5984588"/>
              <a:gd name="connsiteX31" fmla="*/ 4830420 w 8636594"/>
              <a:gd name="connsiteY31" fmla="*/ 5206458 h 5984588"/>
              <a:gd name="connsiteX32" fmla="*/ 4859516 w 8636594"/>
              <a:gd name="connsiteY32" fmla="*/ 5175087 h 5984588"/>
              <a:gd name="connsiteX33" fmla="*/ 4888347 w 8636594"/>
              <a:gd name="connsiteY33" fmla="*/ 5143504 h 5984588"/>
              <a:gd name="connsiteX34" fmla="*/ 4916919 w 8636594"/>
              <a:gd name="connsiteY34" fmla="*/ 5111713 h 5984588"/>
              <a:gd name="connsiteX35" fmla="*/ 4945238 w 8636594"/>
              <a:gd name="connsiteY35" fmla="*/ 5079717 h 5984588"/>
              <a:gd name="connsiteX36" fmla="*/ 4973311 w 8636594"/>
              <a:gd name="connsiteY36" fmla="*/ 5047519 h 5984588"/>
              <a:gd name="connsiteX37" fmla="*/ 5001145 w 8636594"/>
              <a:gd name="connsiteY37" fmla="*/ 5015124 h 5984588"/>
              <a:gd name="connsiteX38" fmla="*/ 5028745 w 8636594"/>
              <a:gd name="connsiteY38" fmla="*/ 4982535 h 5984588"/>
              <a:gd name="connsiteX39" fmla="*/ 5056117 w 8636594"/>
              <a:gd name="connsiteY39" fmla="*/ 4949755 h 5984588"/>
              <a:gd name="connsiteX40" fmla="*/ 5083269 w 8636594"/>
              <a:gd name="connsiteY40" fmla="*/ 4916787 h 5984588"/>
              <a:gd name="connsiteX41" fmla="*/ 5110207 w 8636594"/>
              <a:gd name="connsiteY41" fmla="*/ 4883636 h 5984588"/>
              <a:gd name="connsiteX42" fmla="*/ 5136937 w 8636594"/>
              <a:gd name="connsiteY42" fmla="*/ 4850305 h 5984588"/>
              <a:gd name="connsiteX43" fmla="*/ 5163464 w 8636594"/>
              <a:gd name="connsiteY43" fmla="*/ 4816797 h 5984588"/>
              <a:gd name="connsiteX44" fmla="*/ 5215940 w 8636594"/>
              <a:gd name="connsiteY44" fmla="*/ 4749265 h 5984588"/>
              <a:gd name="connsiteX45" fmla="*/ 5267684 w 8636594"/>
              <a:gd name="connsiteY45" fmla="*/ 4681068 h 5984588"/>
              <a:gd name="connsiteX46" fmla="*/ 5318748 w 8636594"/>
              <a:gd name="connsiteY46" fmla="*/ 4612234 h 5984588"/>
              <a:gd name="connsiteX47" fmla="*/ 5369182 w 8636594"/>
              <a:gd name="connsiteY47" fmla="*/ 4542793 h 5984588"/>
              <a:gd name="connsiteX48" fmla="*/ 5419038 w 8636594"/>
              <a:gd name="connsiteY48" fmla="*/ 4472771 h 5984588"/>
              <a:gd name="connsiteX49" fmla="*/ 5468365 w 8636594"/>
              <a:gd name="connsiteY49" fmla="*/ 4402196 h 5984588"/>
              <a:gd name="connsiteX50" fmla="*/ 5517215 w 8636594"/>
              <a:gd name="connsiteY50" fmla="*/ 4331098 h 5984588"/>
              <a:gd name="connsiteX51" fmla="*/ 5565637 w 8636594"/>
              <a:gd name="connsiteY51" fmla="*/ 4259503 h 5984588"/>
              <a:gd name="connsiteX52" fmla="*/ 5613684 w 8636594"/>
              <a:gd name="connsiteY52" fmla="*/ 4187441 h 5984588"/>
              <a:gd name="connsiteX53" fmla="*/ 5685160 w 8636594"/>
              <a:gd name="connsiteY53" fmla="*/ 4078531 h 5984588"/>
              <a:gd name="connsiteX54" fmla="*/ 5756074 w 8636594"/>
              <a:gd name="connsiteY54" fmla="*/ 3968727 h 5984588"/>
              <a:gd name="connsiteX55" fmla="*/ 5873483 w 8636594"/>
              <a:gd name="connsiteY55" fmla="*/ 3783989 h 5984588"/>
              <a:gd name="connsiteX56" fmla="*/ 6203209 w 8636594"/>
              <a:gd name="connsiteY56" fmla="*/ 3258640 h 5984588"/>
              <a:gd name="connsiteX57" fmla="*/ 6299430 w 8636594"/>
              <a:gd name="connsiteY57" fmla="*/ 3107321 h 5984588"/>
              <a:gd name="connsiteX58" fmla="*/ 6372650 w 8636594"/>
              <a:gd name="connsiteY58" fmla="*/ 2993735 h 5984588"/>
              <a:gd name="connsiteX59" fmla="*/ 6453197 w 8636594"/>
              <a:gd name="connsiteY59" fmla="*/ 2869788 h 5984588"/>
              <a:gd name="connsiteX60" fmla="*/ 6564167 w 8636594"/>
              <a:gd name="connsiteY60" fmla="*/ 2696807 h 5984588"/>
              <a:gd name="connsiteX61" fmla="*/ 6976233 w 8636594"/>
              <a:gd name="connsiteY61" fmla="*/ 2045274 h 5984588"/>
              <a:gd name="connsiteX62" fmla="*/ 7086755 w 8636594"/>
              <a:gd name="connsiteY62" fmla="*/ 1872743 h 5984588"/>
              <a:gd name="connsiteX63" fmla="*/ 7170279 w 8636594"/>
              <a:gd name="connsiteY63" fmla="*/ 1744202 h 5984588"/>
              <a:gd name="connsiteX64" fmla="*/ 7226351 w 8636594"/>
              <a:gd name="connsiteY64" fmla="*/ 1659017 h 5984588"/>
              <a:gd name="connsiteX65" fmla="*/ 7282789 w 8636594"/>
              <a:gd name="connsiteY65" fmla="*/ 1574303 h 5984588"/>
              <a:gd name="connsiteX66" fmla="*/ 7339643 w 8636594"/>
              <a:gd name="connsiteY66" fmla="*/ 1490113 h 5984588"/>
              <a:gd name="connsiteX67" fmla="*/ 7396957 w 8636594"/>
              <a:gd name="connsiteY67" fmla="*/ 1406503 h 5984588"/>
              <a:gd name="connsiteX68" fmla="*/ 7454781 w 8636594"/>
              <a:gd name="connsiteY68" fmla="*/ 1323526 h 5984588"/>
              <a:gd name="connsiteX69" fmla="*/ 7513161 w 8636594"/>
              <a:gd name="connsiteY69" fmla="*/ 1241237 h 5984588"/>
              <a:gd name="connsiteX70" fmla="*/ 7572144 w 8636594"/>
              <a:gd name="connsiteY70" fmla="*/ 1159689 h 5984588"/>
              <a:gd name="connsiteX71" fmla="*/ 7601877 w 8636594"/>
              <a:gd name="connsiteY71" fmla="*/ 1119210 h 5984588"/>
              <a:gd name="connsiteX72" fmla="*/ 7631779 w 8636594"/>
              <a:gd name="connsiteY72" fmla="*/ 1078937 h 5984588"/>
              <a:gd name="connsiteX73" fmla="*/ 7661855 w 8636594"/>
              <a:gd name="connsiteY73" fmla="*/ 1038876 h 5984588"/>
              <a:gd name="connsiteX74" fmla="*/ 7692111 w 8636594"/>
              <a:gd name="connsiteY74" fmla="*/ 999035 h 5984588"/>
              <a:gd name="connsiteX75" fmla="*/ 7722554 w 8636594"/>
              <a:gd name="connsiteY75" fmla="*/ 959419 h 5984588"/>
              <a:gd name="connsiteX76" fmla="*/ 7753190 w 8636594"/>
              <a:gd name="connsiteY76" fmla="*/ 920037 h 5984588"/>
              <a:gd name="connsiteX77" fmla="*/ 7784023 w 8636594"/>
              <a:gd name="connsiteY77" fmla="*/ 880894 h 5984588"/>
              <a:gd name="connsiteX78" fmla="*/ 7815061 w 8636594"/>
              <a:gd name="connsiteY78" fmla="*/ 841997 h 5984588"/>
              <a:gd name="connsiteX79" fmla="*/ 7846308 w 8636594"/>
              <a:gd name="connsiteY79" fmla="*/ 803354 h 5984588"/>
              <a:gd name="connsiteX80" fmla="*/ 7877772 w 8636594"/>
              <a:gd name="connsiteY80" fmla="*/ 764970 h 5984588"/>
              <a:gd name="connsiteX81" fmla="*/ 7909458 w 8636594"/>
              <a:gd name="connsiteY81" fmla="*/ 726853 h 5984588"/>
              <a:gd name="connsiteX82" fmla="*/ 7941371 w 8636594"/>
              <a:gd name="connsiteY82" fmla="*/ 689010 h 5984588"/>
              <a:gd name="connsiteX83" fmla="*/ 7973518 w 8636594"/>
              <a:gd name="connsiteY83" fmla="*/ 651447 h 5984588"/>
              <a:gd name="connsiteX84" fmla="*/ 8005905 w 8636594"/>
              <a:gd name="connsiteY84" fmla="*/ 614171 h 5984588"/>
              <a:gd name="connsiteX85" fmla="*/ 8038538 w 8636594"/>
              <a:gd name="connsiteY85" fmla="*/ 577189 h 5984588"/>
              <a:gd name="connsiteX86" fmla="*/ 8071421 w 8636594"/>
              <a:gd name="connsiteY86" fmla="*/ 540507 h 5984588"/>
              <a:gd name="connsiteX87" fmla="*/ 8104563 w 8636594"/>
              <a:gd name="connsiteY87" fmla="*/ 504132 h 5984588"/>
              <a:gd name="connsiteX88" fmla="*/ 8137967 w 8636594"/>
              <a:gd name="connsiteY88" fmla="*/ 468072 h 5984588"/>
              <a:gd name="connsiteX89" fmla="*/ 8171641 w 8636594"/>
              <a:gd name="connsiteY89" fmla="*/ 432332 h 5984588"/>
              <a:gd name="connsiteX90" fmla="*/ 8205590 w 8636594"/>
              <a:gd name="connsiteY90" fmla="*/ 396920 h 5984588"/>
              <a:gd name="connsiteX91" fmla="*/ 8239820 w 8636594"/>
              <a:gd name="connsiteY91" fmla="*/ 361843 h 5984588"/>
              <a:gd name="connsiteX92" fmla="*/ 8274337 w 8636594"/>
              <a:gd name="connsiteY92" fmla="*/ 327107 h 5984588"/>
              <a:gd name="connsiteX93" fmla="*/ 8309147 w 8636594"/>
              <a:gd name="connsiteY93" fmla="*/ 292718 h 5984588"/>
              <a:gd name="connsiteX94" fmla="*/ 8344256 w 8636594"/>
              <a:gd name="connsiteY94" fmla="*/ 258685 h 5984588"/>
              <a:gd name="connsiteX95" fmla="*/ 8379669 w 8636594"/>
              <a:gd name="connsiteY95" fmla="*/ 225013 h 5984588"/>
              <a:gd name="connsiteX96" fmla="*/ 8415394 w 8636594"/>
              <a:gd name="connsiteY96" fmla="*/ 191709 h 5984588"/>
              <a:gd name="connsiteX97" fmla="*/ 8451434 w 8636594"/>
              <a:gd name="connsiteY97" fmla="*/ 158780 h 5984588"/>
              <a:gd name="connsiteX98" fmla="*/ 8487798 w 8636594"/>
              <a:gd name="connsiteY98" fmla="*/ 126233 h 5984588"/>
              <a:gd name="connsiteX99" fmla="*/ 8524489 w 8636594"/>
              <a:gd name="connsiteY99" fmla="*/ 94075 h 5984588"/>
              <a:gd name="connsiteX100" fmla="*/ 8561515 w 8636594"/>
              <a:gd name="connsiteY100" fmla="*/ 62312 h 5984588"/>
              <a:gd name="connsiteX101" fmla="*/ 8598881 w 8636594"/>
              <a:gd name="connsiteY101" fmla="*/ 30951 h 5984588"/>
              <a:gd name="connsiteX102" fmla="*/ 8636594 w 8636594"/>
              <a:gd name="connsiteY102" fmla="*/ 0 h 5984588"/>
              <a:gd name="connsiteX0" fmla="*/ 8636594 w 8636594"/>
              <a:gd name="connsiteY0" fmla="*/ 0 h 5960574"/>
              <a:gd name="connsiteX1" fmla="*/ 5293 w 8636594"/>
              <a:gd name="connsiteY1" fmla="*/ 0 h 5960574"/>
              <a:gd name="connsiteX2" fmla="*/ 0 w 8636594"/>
              <a:gd name="connsiteY2" fmla="*/ 5587843 h 5960574"/>
              <a:gd name="connsiteX3" fmla="*/ 3921445 w 8636594"/>
              <a:gd name="connsiteY3" fmla="*/ 5960574 h 5960574"/>
              <a:gd name="connsiteX4" fmla="*/ 3960096 w 8636594"/>
              <a:gd name="connsiteY4" fmla="*/ 5936250 h 5960574"/>
              <a:gd name="connsiteX5" fmla="*/ 3998311 w 8636594"/>
              <a:gd name="connsiteY5" fmla="*/ 5911619 h 5960574"/>
              <a:gd name="connsiteX6" fmla="*/ 4036095 w 8636594"/>
              <a:gd name="connsiteY6" fmla="*/ 5886685 h 5960574"/>
              <a:gd name="connsiteX7" fmla="*/ 4073456 w 8636594"/>
              <a:gd name="connsiteY7" fmla="*/ 5861452 h 5960574"/>
              <a:gd name="connsiteX8" fmla="*/ 4110400 w 8636594"/>
              <a:gd name="connsiteY8" fmla="*/ 5835922 h 5960574"/>
              <a:gd name="connsiteX9" fmla="*/ 4146933 w 8636594"/>
              <a:gd name="connsiteY9" fmla="*/ 5810100 h 5960574"/>
              <a:gd name="connsiteX10" fmla="*/ 4183061 w 8636594"/>
              <a:gd name="connsiteY10" fmla="*/ 5783988 h 5960574"/>
              <a:gd name="connsiteX11" fmla="*/ 4218791 w 8636594"/>
              <a:gd name="connsiteY11" fmla="*/ 5757591 h 5960574"/>
              <a:gd name="connsiteX12" fmla="*/ 4254129 w 8636594"/>
              <a:gd name="connsiteY12" fmla="*/ 5730912 h 5960574"/>
              <a:gd name="connsiteX13" fmla="*/ 4289081 w 8636594"/>
              <a:gd name="connsiteY13" fmla="*/ 5703955 h 5960574"/>
              <a:gd name="connsiteX14" fmla="*/ 4323654 w 8636594"/>
              <a:gd name="connsiteY14" fmla="*/ 5676722 h 5960574"/>
              <a:gd name="connsiteX15" fmla="*/ 4357854 w 8636594"/>
              <a:gd name="connsiteY15" fmla="*/ 5649218 h 5960574"/>
              <a:gd name="connsiteX16" fmla="*/ 4391688 w 8636594"/>
              <a:gd name="connsiteY16" fmla="*/ 5621446 h 5960574"/>
              <a:gd name="connsiteX17" fmla="*/ 4425162 w 8636594"/>
              <a:gd name="connsiteY17" fmla="*/ 5593409 h 5960574"/>
              <a:gd name="connsiteX18" fmla="*/ 4458281 w 8636594"/>
              <a:gd name="connsiteY18" fmla="*/ 5565111 h 5960574"/>
              <a:gd name="connsiteX19" fmla="*/ 4491053 w 8636594"/>
              <a:gd name="connsiteY19" fmla="*/ 5536556 h 5960574"/>
              <a:gd name="connsiteX20" fmla="*/ 4523484 w 8636594"/>
              <a:gd name="connsiteY20" fmla="*/ 5507747 h 5960574"/>
              <a:gd name="connsiteX21" fmla="*/ 4555580 w 8636594"/>
              <a:gd name="connsiteY21" fmla="*/ 5478687 h 5960574"/>
              <a:gd name="connsiteX22" fmla="*/ 4587347 w 8636594"/>
              <a:gd name="connsiteY22" fmla="*/ 5449380 h 5960574"/>
              <a:gd name="connsiteX23" fmla="*/ 4618793 w 8636594"/>
              <a:gd name="connsiteY23" fmla="*/ 5419830 h 5960574"/>
              <a:gd name="connsiteX24" fmla="*/ 4649922 w 8636594"/>
              <a:gd name="connsiteY24" fmla="*/ 5390040 h 5960574"/>
              <a:gd name="connsiteX25" fmla="*/ 4680742 w 8636594"/>
              <a:gd name="connsiteY25" fmla="*/ 5360014 h 5960574"/>
              <a:gd name="connsiteX26" fmla="*/ 4711259 w 8636594"/>
              <a:gd name="connsiteY26" fmla="*/ 5329755 h 5960574"/>
              <a:gd name="connsiteX27" fmla="*/ 4741478 w 8636594"/>
              <a:gd name="connsiteY27" fmla="*/ 5299266 h 5960574"/>
              <a:gd name="connsiteX28" fmla="*/ 4771408 w 8636594"/>
              <a:gd name="connsiteY28" fmla="*/ 5268551 h 5960574"/>
              <a:gd name="connsiteX29" fmla="*/ 4801053 w 8636594"/>
              <a:gd name="connsiteY29" fmla="*/ 5237614 h 5960574"/>
              <a:gd name="connsiteX30" fmla="*/ 4830420 w 8636594"/>
              <a:gd name="connsiteY30" fmla="*/ 5206458 h 5960574"/>
              <a:gd name="connsiteX31" fmla="*/ 4859516 w 8636594"/>
              <a:gd name="connsiteY31" fmla="*/ 5175087 h 5960574"/>
              <a:gd name="connsiteX32" fmla="*/ 4888347 w 8636594"/>
              <a:gd name="connsiteY32" fmla="*/ 5143504 h 5960574"/>
              <a:gd name="connsiteX33" fmla="*/ 4916919 w 8636594"/>
              <a:gd name="connsiteY33" fmla="*/ 5111713 h 5960574"/>
              <a:gd name="connsiteX34" fmla="*/ 4945238 w 8636594"/>
              <a:gd name="connsiteY34" fmla="*/ 5079717 h 5960574"/>
              <a:gd name="connsiteX35" fmla="*/ 4973311 w 8636594"/>
              <a:gd name="connsiteY35" fmla="*/ 5047519 h 5960574"/>
              <a:gd name="connsiteX36" fmla="*/ 5001145 w 8636594"/>
              <a:gd name="connsiteY36" fmla="*/ 5015124 h 5960574"/>
              <a:gd name="connsiteX37" fmla="*/ 5028745 w 8636594"/>
              <a:gd name="connsiteY37" fmla="*/ 4982535 h 5960574"/>
              <a:gd name="connsiteX38" fmla="*/ 5056117 w 8636594"/>
              <a:gd name="connsiteY38" fmla="*/ 4949755 h 5960574"/>
              <a:gd name="connsiteX39" fmla="*/ 5083269 w 8636594"/>
              <a:gd name="connsiteY39" fmla="*/ 4916787 h 5960574"/>
              <a:gd name="connsiteX40" fmla="*/ 5110207 w 8636594"/>
              <a:gd name="connsiteY40" fmla="*/ 4883636 h 5960574"/>
              <a:gd name="connsiteX41" fmla="*/ 5136937 w 8636594"/>
              <a:gd name="connsiteY41" fmla="*/ 4850305 h 5960574"/>
              <a:gd name="connsiteX42" fmla="*/ 5163464 w 8636594"/>
              <a:gd name="connsiteY42" fmla="*/ 4816797 h 5960574"/>
              <a:gd name="connsiteX43" fmla="*/ 5215940 w 8636594"/>
              <a:gd name="connsiteY43" fmla="*/ 4749265 h 5960574"/>
              <a:gd name="connsiteX44" fmla="*/ 5267684 w 8636594"/>
              <a:gd name="connsiteY44" fmla="*/ 4681068 h 5960574"/>
              <a:gd name="connsiteX45" fmla="*/ 5318748 w 8636594"/>
              <a:gd name="connsiteY45" fmla="*/ 4612234 h 5960574"/>
              <a:gd name="connsiteX46" fmla="*/ 5369182 w 8636594"/>
              <a:gd name="connsiteY46" fmla="*/ 4542793 h 5960574"/>
              <a:gd name="connsiteX47" fmla="*/ 5419038 w 8636594"/>
              <a:gd name="connsiteY47" fmla="*/ 4472771 h 5960574"/>
              <a:gd name="connsiteX48" fmla="*/ 5468365 w 8636594"/>
              <a:gd name="connsiteY48" fmla="*/ 4402196 h 5960574"/>
              <a:gd name="connsiteX49" fmla="*/ 5517215 w 8636594"/>
              <a:gd name="connsiteY49" fmla="*/ 4331098 h 5960574"/>
              <a:gd name="connsiteX50" fmla="*/ 5565637 w 8636594"/>
              <a:gd name="connsiteY50" fmla="*/ 4259503 h 5960574"/>
              <a:gd name="connsiteX51" fmla="*/ 5613684 w 8636594"/>
              <a:gd name="connsiteY51" fmla="*/ 4187441 h 5960574"/>
              <a:gd name="connsiteX52" fmla="*/ 5685160 w 8636594"/>
              <a:gd name="connsiteY52" fmla="*/ 4078531 h 5960574"/>
              <a:gd name="connsiteX53" fmla="*/ 5756074 w 8636594"/>
              <a:gd name="connsiteY53" fmla="*/ 3968727 h 5960574"/>
              <a:gd name="connsiteX54" fmla="*/ 5873483 w 8636594"/>
              <a:gd name="connsiteY54" fmla="*/ 3783989 h 5960574"/>
              <a:gd name="connsiteX55" fmla="*/ 6203209 w 8636594"/>
              <a:gd name="connsiteY55" fmla="*/ 3258640 h 5960574"/>
              <a:gd name="connsiteX56" fmla="*/ 6299430 w 8636594"/>
              <a:gd name="connsiteY56" fmla="*/ 3107321 h 5960574"/>
              <a:gd name="connsiteX57" fmla="*/ 6372650 w 8636594"/>
              <a:gd name="connsiteY57" fmla="*/ 2993735 h 5960574"/>
              <a:gd name="connsiteX58" fmla="*/ 6453197 w 8636594"/>
              <a:gd name="connsiteY58" fmla="*/ 2869788 h 5960574"/>
              <a:gd name="connsiteX59" fmla="*/ 6564167 w 8636594"/>
              <a:gd name="connsiteY59" fmla="*/ 2696807 h 5960574"/>
              <a:gd name="connsiteX60" fmla="*/ 6976233 w 8636594"/>
              <a:gd name="connsiteY60" fmla="*/ 2045274 h 5960574"/>
              <a:gd name="connsiteX61" fmla="*/ 7086755 w 8636594"/>
              <a:gd name="connsiteY61" fmla="*/ 1872743 h 5960574"/>
              <a:gd name="connsiteX62" fmla="*/ 7170279 w 8636594"/>
              <a:gd name="connsiteY62" fmla="*/ 1744202 h 5960574"/>
              <a:gd name="connsiteX63" fmla="*/ 7226351 w 8636594"/>
              <a:gd name="connsiteY63" fmla="*/ 1659017 h 5960574"/>
              <a:gd name="connsiteX64" fmla="*/ 7282789 w 8636594"/>
              <a:gd name="connsiteY64" fmla="*/ 1574303 h 5960574"/>
              <a:gd name="connsiteX65" fmla="*/ 7339643 w 8636594"/>
              <a:gd name="connsiteY65" fmla="*/ 1490113 h 5960574"/>
              <a:gd name="connsiteX66" fmla="*/ 7396957 w 8636594"/>
              <a:gd name="connsiteY66" fmla="*/ 1406503 h 5960574"/>
              <a:gd name="connsiteX67" fmla="*/ 7454781 w 8636594"/>
              <a:gd name="connsiteY67" fmla="*/ 1323526 h 5960574"/>
              <a:gd name="connsiteX68" fmla="*/ 7513161 w 8636594"/>
              <a:gd name="connsiteY68" fmla="*/ 1241237 h 5960574"/>
              <a:gd name="connsiteX69" fmla="*/ 7572144 w 8636594"/>
              <a:gd name="connsiteY69" fmla="*/ 1159689 h 5960574"/>
              <a:gd name="connsiteX70" fmla="*/ 7601877 w 8636594"/>
              <a:gd name="connsiteY70" fmla="*/ 1119210 h 5960574"/>
              <a:gd name="connsiteX71" fmla="*/ 7631779 w 8636594"/>
              <a:gd name="connsiteY71" fmla="*/ 1078937 h 5960574"/>
              <a:gd name="connsiteX72" fmla="*/ 7661855 w 8636594"/>
              <a:gd name="connsiteY72" fmla="*/ 1038876 h 5960574"/>
              <a:gd name="connsiteX73" fmla="*/ 7692111 w 8636594"/>
              <a:gd name="connsiteY73" fmla="*/ 999035 h 5960574"/>
              <a:gd name="connsiteX74" fmla="*/ 7722554 w 8636594"/>
              <a:gd name="connsiteY74" fmla="*/ 959419 h 5960574"/>
              <a:gd name="connsiteX75" fmla="*/ 7753190 w 8636594"/>
              <a:gd name="connsiteY75" fmla="*/ 920037 h 5960574"/>
              <a:gd name="connsiteX76" fmla="*/ 7784023 w 8636594"/>
              <a:gd name="connsiteY76" fmla="*/ 880894 h 5960574"/>
              <a:gd name="connsiteX77" fmla="*/ 7815061 w 8636594"/>
              <a:gd name="connsiteY77" fmla="*/ 841997 h 5960574"/>
              <a:gd name="connsiteX78" fmla="*/ 7846308 w 8636594"/>
              <a:gd name="connsiteY78" fmla="*/ 803354 h 5960574"/>
              <a:gd name="connsiteX79" fmla="*/ 7877772 w 8636594"/>
              <a:gd name="connsiteY79" fmla="*/ 764970 h 5960574"/>
              <a:gd name="connsiteX80" fmla="*/ 7909458 w 8636594"/>
              <a:gd name="connsiteY80" fmla="*/ 726853 h 5960574"/>
              <a:gd name="connsiteX81" fmla="*/ 7941371 w 8636594"/>
              <a:gd name="connsiteY81" fmla="*/ 689010 h 5960574"/>
              <a:gd name="connsiteX82" fmla="*/ 7973518 w 8636594"/>
              <a:gd name="connsiteY82" fmla="*/ 651447 h 5960574"/>
              <a:gd name="connsiteX83" fmla="*/ 8005905 w 8636594"/>
              <a:gd name="connsiteY83" fmla="*/ 614171 h 5960574"/>
              <a:gd name="connsiteX84" fmla="*/ 8038538 w 8636594"/>
              <a:gd name="connsiteY84" fmla="*/ 577189 h 5960574"/>
              <a:gd name="connsiteX85" fmla="*/ 8071421 w 8636594"/>
              <a:gd name="connsiteY85" fmla="*/ 540507 h 5960574"/>
              <a:gd name="connsiteX86" fmla="*/ 8104563 w 8636594"/>
              <a:gd name="connsiteY86" fmla="*/ 504132 h 5960574"/>
              <a:gd name="connsiteX87" fmla="*/ 8137967 w 8636594"/>
              <a:gd name="connsiteY87" fmla="*/ 468072 h 5960574"/>
              <a:gd name="connsiteX88" fmla="*/ 8171641 w 8636594"/>
              <a:gd name="connsiteY88" fmla="*/ 432332 h 5960574"/>
              <a:gd name="connsiteX89" fmla="*/ 8205590 w 8636594"/>
              <a:gd name="connsiteY89" fmla="*/ 396920 h 5960574"/>
              <a:gd name="connsiteX90" fmla="*/ 8239820 w 8636594"/>
              <a:gd name="connsiteY90" fmla="*/ 361843 h 5960574"/>
              <a:gd name="connsiteX91" fmla="*/ 8274337 w 8636594"/>
              <a:gd name="connsiteY91" fmla="*/ 327107 h 5960574"/>
              <a:gd name="connsiteX92" fmla="*/ 8309147 w 8636594"/>
              <a:gd name="connsiteY92" fmla="*/ 292718 h 5960574"/>
              <a:gd name="connsiteX93" fmla="*/ 8344256 w 8636594"/>
              <a:gd name="connsiteY93" fmla="*/ 258685 h 5960574"/>
              <a:gd name="connsiteX94" fmla="*/ 8379669 w 8636594"/>
              <a:gd name="connsiteY94" fmla="*/ 225013 h 5960574"/>
              <a:gd name="connsiteX95" fmla="*/ 8415394 w 8636594"/>
              <a:gd name="connsiteY95" fmla="*/ 191709 h 5960574"/>
              <a:gd name="connsiteX96" fmla="*/ 8451434 w 8636594"/>
              <a:gd name="connsiteY96" fmla="*/ 158780 h 5960574"/>
              <a:gd name="connsiteX97" fmla="*/ 8487798 w 8636594"/>
              <a:gd name="connsiteY97" fmla="*/ 126233 h 5960574"/>
              <a:gd name="connsiteX98" fmla="*/ 8524489 w 8636594"/>
              <a:gd name="connsiteY98" fmla="*/ 94075 h 5960574"/>
              <a:gd name="connsiteX99" fmla="*/ 8561515 w 8636594"/>
              <a:gd name="connsiteY99" fmla="*/ 62312 h 5960574"/>
              <a:gd name="connsiteX100" fmla="*/ 8598881 w 8636594"/>
              <a:gd name="connsiteY100" fmla="*/ 30951 h 5960574"/>
              <a:gd name="connsiteX101" fmla="*/ 8636594 w 8636594"/>
              <a:gd name="connsiteY101" fmla="*/ 0 h 5960574"/>
              <a:gd name="connsiteX0" fmla="*/ 8636594 w 8636594"/>
              <a:gd name="connsiteY0" fmla="*/ 0 h 5936250"/>
              <a:gd name="connsiteX1" fmla="*/ 5293 w 8636594"/>
              <a:gd name="connsiteY1" fmla="*/ 0 h 5936250"/>
              <a:gd name="connsiteX2" fmla="*/ 0 w 8636594"/>
              <a:gd name="connsiteY2" fmla="*/ 5587843 h 5936250"/>
              <a:gd name="connsiteX3" fmla="*/ 3960096 w 8636594"/>
              <a:gd name="connsiteY3" fmla="*/ 5936250 h 5936250"/>
              <a:gd name="connsiteX4" fmla="*/ 3998311 w 8636594"/>
              <a:gd name="connsiteY4" fmla="*/ 5911619 h 5936250"/>
              <a:gd name="connsiteX5" fmla="*/ 4036095 w 8636594"/>
              <a:gd name="connsiteY5" fmla="*/ 5886685 h 5936250"/>
              <a:gd name="connsiteX6" fmla="*/ 4073456 w 8636594"/>
              <a:gd name="connsiteY6" fmla="*/ 5861452 h 5936250"/>
              <a:gd name="connsiteX7" fmla="*/ 4110400 w 8636594"/>
              <a:gd name="connsiteY7" fmla="*/ 5835922 h 5936250"/>
              <a:gd name="connsiteX8" fmla="*/ 4146933 w 8636594"/>
              <a:gd name="connsiteY8" fmla="*/ 5810100 h 5936250"/>
              <a:gd name="connsiteX9" fmla="*/ 4183061 w 8636594"/>
              <a:gd name="connsiteY9" fmla="*/ 5783988 h 5936250"/>
              <a:gd name="connsiteX10" fmla="*/ 4218791 w 8636594"/>
              <a:gd name="connsiteY10" fmla="*/ 5757591 h 5936250"/>
              <a:gd name="connsiteX11" fmla="*/ 4254129 w 8636594"/>
              <a:gd name="connsiteY11" fmla="*/ 5730912 h 5936250"/>
              <a:gd name="connsiteX12" fmla="*/ 4289081 w 8636594"/>
              <a:gd name="connsiteY12" fmla="*/ 5703955 h 5936250"/>
              <a:gd name="connsiteX13" fmla="*/ 4323654 w 8636594"/>
              <a:gd name="connsiteY13" fmla="*/ 5676722 h 5936250"/>
              <a:gd name="connsiteX14" fmla="*/ 4357854 w 8636594"/>
              <a:gd name="connsiteY14" fmla="*/ 5649218 h 5936250"/>
              <a:gd name="connsiteX15" fmla="*/ 4391688 w 8636594"/>
              <a:gd name="connsiteY15" fmla="*/ 5621446 h 5936250"/>
              <a:gd name="connsiteX16" fmla="*/ 4425162 w 8636594"/>
              <a:gd name="connsiteY16" fmla="*/ 5593409 h 5936250"/>
              <a:gd name="connsiteX17" fmla="*/ 4458281 w 8636594"/>
              <a:gd name="connsiteY17" fmla="*/ 5565111 h 5936250"/>
              <a:gd name="connsiteX18" fmla="*/ 4491053 w 8636594"/>
              <a:gd name="connsiteY18" fmla="*/ 5536556 h 5936250"/>
              <a:gd name="connsiteX19" fmla="*/ 4523484 w 8636594"/>
              <a:gd name="connsiteY19" fmla="*/ 5507747 h 5936250"/>
              <a:gd name="connsiteX20" fmla="*/ 4555580 w 8636594"/>
              <a:gd name="connsiteY20" fmla="*/ 5478687 h 5936250"/>
              <a:gd name="connsiteX21" fmla="*/ 4587347 w 8636594"/>
              <a:gd name="connsiteY21" fmla="*/ 5449380 h 5936250"/>
              <a:gd name="connsiteX22" fmla="*/ 4618793 w 8636594"/>
              <a:gd name="connsiteY22" fmla="*/ 5419830 h 5936250"/>
              <a:gd name="connsiteX23" fmla="*/ 4649922 w 8636594"/>
              <a:gd name="connsiteY23" fmla="*/ 5390040 h 5936250"/>
              <a:gd name="connsiteX24" fmla="*/ 4680742 w 8636594"/>
              <a:gd name="connsiteY24" fmla="*/ 5360014 h 5936250"/>
              <a:gd name="connsiteX25" fmla="*/ 4711259 w 8636594"/>
              <a:gd name="connsiteY25" fmla="*/ 5329755 h 5936250"/>
              <a:gd name="connsiteX26" fmla="*/ 4741478 w 8636594"/>
              <a:gd name="connsiteY26" fmla="*/ 5299266 h 5936250"/>
              <a:gd name="connsiteX27" fmla="*/ 4771408 w 8636594"/>
              <a:gd name="connsiteY27" fmla="*/ 5268551 h 5936250"/>
              <a:gd name="connsiteX28" fmla="*/ 4801053 w 8636594"/>
              <a:gd name="connsiteY28" fmla="*/ 5237614 h 5936250"/>
              <a:gd name="connsiteX29" fmla="*/ 4830420 w 8636594"/>
              <a:gd name="connsiteY29" fmla="*/ 5206458 h 5936250"/>
              <a:gd name="connsiteX30" fmla="*/ 4859516 w 8636594"/>
              <a:gd name="connsiteY30" fmla="*/ 5175087 h 5936250"/>
              <a:gd name="connsiteX31" fmla="*/ 4888347 w 8636594"/>
              <a:gd name="connsiteY31" fmla="*/ 5143504 h 5936250"/>
              <a:gd name="connsiteX32" fmla="*/ 4916919 w 8636594"/>
              <a:gd name="connsiteY32" fmla="*/ 5111713 h 5936250"/>
              <a:gd name="connsiteX33" fmla="*/ 4945238 w 8636594"/>
              <a:gd name="connsiteY33" fmla="*/ 5079717 h 5936250"/>
              <a:gd name="connsiteX34" fmla="*/ 4973311 w 8636594"/>
              <a:gd name="connsiteY34" fmla="*/ 5047519 h 5936250"/>
              <a:gd name="connsiteX35" fmla="*/ 5001145 w 8636594"/>
              <a:gd name="connsiteY35" fmla="*/ 5015124 h 5936250"/>
              <a:gd name="connsiteX36" fmla="*/ 5028745 w 8636594"/>
              <a:gd name="connsiteY36" fmla="*/ 4982535 h 5936250"/>
              <a:gd name="connsiteX37" fmla="*/ 5056117 w 8636594"/>
              <a:gd name="connsiteY37" fmla="*/ 4949755 h 5936250"/>
              <a:gd name="connsiteX38" fmla="*/ 5083269 w 8636594"/>
              <a:gd name="connsiteY38" fmla="*/ 4916787 h 5936250"/>
              <a:gd name="connsiteX39" fmla="*/ 5110207 w 8636594"/>
              <a:gd name="connsiteY39" fmla="*/ 4883636 h 5936250"/>
              <a:gd name="connsiteX40" fmla="*/ 5136937 w 8636594"/>
              <a:gd name="connsiteY40" fmla="*/ 4850305 h 5936250"/>
              <a:gd name="connsiteX41" fmla="*/ 5163464 w 8636594"/>
              <a:gd name="connsiteY41" fmla="*/ 4816797 h 5936250"/>
              <a:gd name="connsiteX42" fmla="*/ 5215940 w 8636594"/>
              <a:gd name="connsiteY42" fmla="*/ 4749265 h 5936250"/>
              <a:gd name="connsiteX43" fmla="*/ 5267684 w 8636594"/>
              <a:gd name="connsiteY43" fmla="*/ 4681068 h 5936250"/>
              <a:gd name="connsiteX44" fmla="*/ 5318748 w 8636594"/>
              <a:gd name="connsiteY44" fmla="*/ 4612234 h 5936250"/>
              <a:gd name="connsiteX45" fmla="*/ 5369182 w 8636594"/>
              <a:gd name="connsiteY45" fmla="*/ 4542793 h 5936250"/>
              <a:gd name="connsiteX46" fmla="*/ 5419038 w 8636594"/>
              <a:gd name="connsiteY46" fmla="*/ 4472771 h 5936250"/>
              <a:gd name="connsiteX47" fmla="*/ 5468365 w 8636594"/>
              <a:gd name="connsiteY47" fmla="*/ 4402196 h 5936250"/>
              <a:gd name="connsiteX48" fmla="*/ 5517215 w 8636594"/>
              <a:gd name="connsiteY48" fmla="*/ 4331098 h 5936250"/>
              <a:gd name="connsiteX49" fmla="*/ 5565637 w 8636594"/>
              <a:gd name="connsiteY49" fmla="*/ 4259503 h 5936250"/>
              <a:gd name="connsiteX50" fmla="*/ 5613684 w 8636594"/>
              <a:gd name="connsiteY50" fmla="*/ 4187441 h 5936250"/>
              <a:gd name="connsiteX51" fmla="*/ 5685160 w 8636594"/>
              <a:gd name="connsiteY51" fmla="*/ 4078531 h 5936250"/>
              <a:gd name="connsiteX52" fmla="*/ 5756074 w 8636594"/>
              <a:gd name="connsiteY52" fmla="*/ 3968727 h 5936250"/>
              <a:gd name="connsiteX53" fmla="*/ 5873483 w 8636594"/>
              <a:gd name="connsiteY53" fmla="*/ 3783989 h 5936250"/>
              <a:gd name="connsiteX54" fmla="*/ 6203209 w 8636594"/>
              <a:gd name="connsiteY54" fmla="*/ 3258640 h 5936250"/>
              <a:gd name="connsiteX55" fmla="*/ 6299430 w 8636594"/>
              <a:gd name="connsiteY55" fmla="*/ 3107321 h 5936250"/>
              <a:gd name="connsiteX56" fmla="*/ 6372650 w 8636594"/>
              <a:gd name="connsiteY56" fmla="*/ 2993735 h 5936250"/>
              <a:gd name="connsiteX57" fmla="*/ 6453197 w 8636594"/>
              <a:gd name="connsiteY57" fmla="*/ 2869788 h 5936250"/>
              <a:gd name="connsiteX58" fmla="*/ 6564167 w 8636594"/>
              <a:gd name="connsiteY58" fmla="*/ 2696807 h 5936250"/>
              <a:gd name="connsiteX59" fmla="*/ 6976233 w 8636594"/>
              <a:gd name="connsiteY59" fmla="*/ 2045274 h 5936250"/>
              <a:gd name="connsiteX60" fmla="*/ 7086755 w 8636594"/>
              <a:gd name="connsiteY60" fmla="*/ 1872743 h 5936250"/>
              <a:gd name="connsiteX61" fmla="*/ 7170279 w 8636594"/>
              <a:gd name="connsiteY61" fmla="*/ 1744202 h 5936250"/>
              <a:gd name="connsiteX62" fmla="*/ 7226351 w 8636594"/>
              <a:gd name="connsiteY62" fmla="*/ 1659017 h 5936250"/>
              <a:gd name="connsiteX63" fmla="*/ 7282789 w 8636594"/>
              <a:gd name="connsiteY63" fmla="*/ 1574303 h 5936250"/>
              <a:gd name="connsiteX64" fmla="*/ 7339643 w 8636594"/>
              <a:gd name="connsiteY64" fmla="*/ 1490113 h 5936250"/>
              <a:gd name="connsiteX65" fmla="*/ 7396957 w 8636594"/>
              <a:gd name="connsiteY65" fmla="*/ 1406503 h 5936250"/>
              <a:gd name="connsiteX66" fmla="*/ 7454781 w 8636594"/>
              <a:gd name="connsiteY66" fmla="*/ 1323526 h 5936250"/>
              <a:gd name="connsiteX67" fmla="*/ 7513161 w 8636594"/>
              <a:gd name="connsiteY67" fmla="*/ 1241237 h 5936250"/>
              <a:gd name="connsiteX68" fmla="*/ 7572144 w 8636594"/>
              <a:gd name="connsiteY68" fmla="*/ 1159689 h 5936250"/>
              <a:gd name="connsiteX69" fmla="*/ 7601877 w 8636594"/>
              <a:gd name="connsiteY69" fmla="*/ 1119210 h 5936250"/>
              <a:gd name="connsiteX70" fmla="*/ 7631779 w 8636594"/>
              <a:gd name="connsiteY70" fmla="*/ 1078937 h 5936250"/>
              <a:gd name="connsiteX71" fmla="*/ 7661855 w 8636594"/>
              <a:gd name="connsiteY71" fmla="*/ 1038876 h 5936250"/>
              <a:gd name="connsiteX72" fmla="*/ 7692111 w 8636594"/>
              <a:gd name="connsiteY72" fmla="*/ 999035 h 5936250"/>
              <a:gd name="connsiteX73" fmla="*/ 7722554 w 8636594"/>
              <a:gd name="connsiteY73" fmla="*/ 959419 h 5936250"/>
              <a:gd name="connsiteX74" fmla="*/ 7753190 w 8636594"/>
              <a:gd name="connsiteY74" fmla="*/ 920037 h 5936250"/>
              <a:gd name="connsiteX75" fmla="*/ 7784023 w 8636594"/>
              <a:gd name="connsiteY75" fmla="*/ 880894 h 5936250"/>
              <a:gd name="connsiteX76" fmla="*/ 7815061 w 8636594"/>
              <a:gd name="connsiteY76" fmla="*/ 841997 h 5936250"/>
              <a:gd name="connsiteX77" fmla="*/ 7846308 w 8636594"/>
              <a:gd name="connsiteY77" fmla="*/ 803354 h 5936250"/>
              <a:gd name="connsiteX78" fmla="*/ 7877772 w 8636594"/>
              <a:gd name="connsiteY78" fmla="*/ 764970 h 5936250"/>
              <a:gd name="connsiteX79" fmla="*/ 7909458 w 8636594"/>
              <a:gd name="connsiteY79" fmla="*/ 726853 h 5936250"/>
              <a:gd name="connsiteX80" fmla="*/ 7941371 w 8636594"/>
              <a:gd name="connsiteY80" fmla="*/ 689010 h 5936250"/>
              <a:gd name="connsiteX81" fmla="*/ 7973518 w 8636594"/>
              <a:gd name="connsiteY81" fmla="*/ 651447 h 5936250"/>
              <a:gd name="connsiteX82" fmla="*/ 8005905 w 8636594"/>
              <a:gd name="connsiteY82" fmla="*/ 614171 h 5936250"/>
              <a:gd name="connsiteX83" fmla="*/ 8038538 w 8636594"/>
              <a:gd name="connsiteY83" fmla="*/ 577189 h 5936250"/>
              <a:gd name="connsiteX84" fmla="*/ 8071421 w 8636594"/>
              <a:gd name="connsiteY84" fmla="*/ 540507 h 5936250"/>
              <a:gd name="connsiteX85" fmla="*/ 8104563 w 8636594"/>
              <a:gd name="connsiteY85" fmla="*/ 504132 h 5936250"/>
              <a:gd name="connsiteX86" fmla="*/ 8137967 w 8636594"/>
              <a:gd name="connsiteY86" fmla="*/ 468072 h 5936250"/>
              <a:gd name="connsiteX87" fmla="*/ 8171641 w 8636594"/>
              <a:gd name="connsiteY87" fmla="*/ 432332 h 5936250"/>
              <a:gd name="connsiteX88" fmla="*/ 8205590 w 8636594"/>
              <a:gd name="connsiteY88" fmla="*/ 396920 h 5936250"/>
              <a:gd name="connsiteX89" fmla="*/ 8239820 w 8636594"/>
              <a:gd name="connsiteY89" fmla="*/ 361843 h 5936250"/>
              <a:gd name="connsiteX90" fmla="*/ 8274337 w 8636594"/>
              <a:gd name="connsiteY90" fmla="*/ 327107 h 5936250"/>
              <a:gd name="connsiteX91" fmla="*/ 8309147 w 8636594"/>
              <a:gd name="connsiteY91" fmla="*/ 292718 h 5936250"/>
              <a:gd name="connsiteX92" fmla="*/ 8344256 w 8636594"/>
              <a:gd name="connsiteY92" fmla="*/ 258685 h 5936250"/>
              <a:gd name="connsiteX93" fmla="*/ 8379669 w 8636594"/>
              <a:gd name="connsiteY93" fmla="*/ 225013 h 5936250"/>
              <a:gd name="connsiteX94" fmla="*/ 8415394 w 8636594"/>
              <a:gd name="connsiteY94" fmla="*/ 191709 h 5936250"/>
              <a:gd name="connsiteX95" fmla="*/ 8451434 w 8636594"/>
              <a:gd name="connsiteY95" fmla="*/ 158780 h 5936250"/>
              <a:gd name="connsiteX96" fmla="*/ 8487798 w 8636594"/>
              <a:gd name="connsiteY96" fmla="*/ 126233 h 5936250"/>
              <a:gd name="connsiteX97" fmla="*/ 8524489 w 8636594"/>
              <a:gd name="connsiteY97" fmla="*/ 94075 h 5936250"/>
              <a:gd name="connsiteX98" fmla="*/ 8561515 w 8636594"/>
              <a:gd name="connsiteY98" fmla="*/ 62312 h 5936250"/>
              <a:gd name="connsiteX99" fmla="*/ 8598881 w 8636594"/>
              <a:gd name="connsiteY99" fmla="*/ 30951 h 5936250"/>
              <a:gd name="connsiteX100" fmla="*/ 8636594 w 8636594"/>
              <a:gd name="connsiteY100" fmla="*/ 0 h 5936250"/>
              <a:gd name="connsiteX0" fmla="*/ 8636594 w 8636594"/>
              <a:gd name="connsiteY0" fmla="*/ 0 h 5911619"/>
              <a:gd name="connsiteX1" fmla="*/ 5293 w 8636594"/>
              <a:gd name="connsiteY1" fmla="*/ 0 h 5911619"/>
              <a:gd name="connsiteX2" fmla="*/ 0 w 8636594"/>
              <a:gd name="connsiteY2" fmla="*/ 5587843 h 5911619"/>
              <a:gd name="connsiteX3" fmla="*/ 3998311 w 8636594"/>
              <a:gd name="connsiteY3" fmla="*/ 5911619 h 5911619"/>
              <a:gd name="connsiteX4" fmla="*/ 4036095 w 8636594"/>
              <a:gd name="connsiteY4" fmla="*/ 5886685 h 5911619"/>
              <a:gd name="connsiteX5" fmla="*/ 4073456 w 8636594"/>
              <a:gd name="connsiteY5" fmla="*/ 5861452 h 5911619"/>
              <a:gd name="connsiteX6" fmla="*/ 4110400 w 8636594"/>
              <a:gd name="connsiteY6" fmla="*/ 5835922 h 5911619"/>
              <a:gd name="connsiteX7" fmla="*/ 4146933 w 8636594"/>
              <a:gd name="connsiteY7" fmla="*/ 5810100 h 5911619"/>
              <a:gd name="connsiteX8" fmla="*/ 4183061 w 8636594"/>
              <a:gd name="connsiteY8" fmla="*/ 5783988 h 5911619"/>
              <a:gd name="connsiteX9" fmla="*/ 4218791 w 8636594"/>
              <a:gd name="connsiteY9" fmla="*/ 5757591 h 5911619"/>
              <a:gd name="connsiteX10" fmla="*/ 4254129 w 8636594"/>
              <a:gd name="connsiteY10" fmla="*/ 5730912 h 5911619"/>
              <a:gd name="connsiteX11" fmla="*/ 4289081 w 8636594"/>
              <a:gd name="connsiteY11" fmla="*/ 5703955 h 5911619"/>
              <a:gd name="connsiteX12" fmla="*/ 4323654 w 8636594"/>
              <a:gd name="connsiteY12" fmla="*/ 5676722 h 5911619"/>
              <a:gd name="connsiteX13" fmla="*/ 4357854 w 8636594"/>
              <a:gd name="connsiteY13" fmla="*/ 5649218 h 5911619"/>
              <a:gd name="connsiteX14" fmla="*/ 4391688 w 8636594"/>
              <a:gd name="connsiteY14" fmla="*/ 5621446 h 5911619"/>
              <a:gd name="connsiteX15" fmla="*/ 4425162 w 8636594"/>
              <a:gd name="connsiteY15" fmla="*/ 5593409 h 5911619"/>
              <a:gd name="connsiteX16" fmla="*/ 4458281 w 8636594"/>
              <a:gd name="connsiteY16" fmla="*/ 5565111 h 5911619"/>
              <a:gd name="connsiteX17" fmla="*/ 4491053 w 8636594"/>
              <a:gd name="connsiteY17" fmla="*/ 5536556 h 5911619"/>
              <a:gd name="connsiteX18" fmla="*/ 4523484 w 8636594"/>
              <a:gd name="connsiteY18" fmla="*/ 5507747 h 5911619"/>
              <a:gd name="connsiteX19" fmla="*/ 4555580 w 8636594"/>
              <a:gd name="connsiteY19" fmla="*/ 5478687 h 5911619"/>
              <a:gd name="connsiteX20" fmla="*/ 4587347 w 8636594"/>
              <a:gd name="connsiteY20" fmla="*/ 5449380 h 5911619"/>
              <a:gd name="connsiteX21" fmla="*/ 4618793 w 8636594"/>
              <a:gd name="connsiteY21" fmla="*/ 5419830 h 5911619"/>
              <a:gd name="connsiteX22" fmla="*/ 4649922 w 8636594"/>
              <a:gd name="connsiteY22" fmla="*/ 5390040 h 5911619"/>
              <a:gd name="connsiteX23" fmla="*/ 4680742 w 8636594"/>
              <a:gd name="connsiteY23" fmla="*/ 5360014 h 5911619"/>
              <a:gd name="connsiteX24" fmla="*/ 4711259 w 8636594"/>
              <a:gd name="connsiteY24" fmla="*/ 5329755 h 5911619"/>
              <a:gd name="connsiteX25" fmla="*/ 4741478 w 8636594"/>
              <a:gd name="connsiteY25" fmla="*/ 5299266 h 5911619"/>
              <a:gd name="connsiteX26" fmla="*/ 4771408 w 8636594"/>
              <a:gd name="connsiteY26" fmla="*/ 5268551 h 5911619"/>
              <a:gd name="connsiteX27" fmla="*/ 4801053 w 8636594"/>
              <a:gd name="connsiteY27" fmla="*/ 5237614 h 5911619"/>
              <a:gd name="connsiteX28" fmla="*/ 4830420 w 8636594"/>
              <a:gd name="connsiteY28" fmla="*/ 5206458 h 5911619"/>
              <a:gd name="connsiteX29" fmla="*/ 4859516 w 8636594"/>
              <a:gd name="connsiteY29" fmla="*/ 5175087 h 5911619"/>
              <a:gd name="connsiteX30" fmla="*/ 4888347 w 8636594"/>
              <a:gd name="connsiteY30" fmla="*/ 5143504 h 5911619"/>
              <a:gd name="connsiteX31" fmla="*/ 4916919 w 8636594"/>
              <a:gd name="connsiteY31" fmla="*/ 5111713 h 5911619"/>
              <a:gd name="connsiteX32" fmla="*/ 4945238 w 8636594"/>
              <a:gd name="connsiteY32" fmla="*/ 5079717 h 5911619"/>
              <a:gd name="connsiteX33" fmla="*/ 4973311 w 8636594"/>
              <a:gd name="connsiteY33" fmla="*/ 5047519 h 5911619"/>
              <a:gd name="connsiteX34" fmla="*/ 5001145 w 8636594"/>
              <a:gd name="connsiteY34" fmla="*/ 5015124 h 5911619"/>
              <a:gd name="connsiteX35" fmla="*/ 5028745 w 8636594"/>
              <a:gd name="connsiteY35" fmla="*/ 4982535 h 5911619"/>
              <a:gd name="connsiteX36" fmla="*/ 5056117 w 8636594"/>
              <a:gd name="connsiteY36" fmla="*/ 4949755 h 5911619"/>
              <a:gd name="connsiteX37" fmla="*/ 5083269 w 8636594"/>
              <a:gd name="connsiteY37" fmla="*/ 4916787 h 5911619"/>
              <a:gd name="connsiteX38" fmla="*/ 5110207 w 8636594"/>
              <a:gd name="connsiteY38" fmla="*/ 4883636 h 5911619"/>
              <a:gd name="connsiteX39" fmla="*/ 5136937 w 8636594"/>
              <a:gd name="connsiteY39" fmla="*/ 4850305 h 5911619"/>
              <a:gd name="connsiteX40" fmla="*/ 5163464 w 8636594"/>
              <a:gd name="connsiteY40" fmla="*/ 4816797 h 5911619"/>
              <a:gd name="connsiteX41" fmla="*/ 5215940 w 8636594"/>
              <a:gd name="connsiteY41" fmla="*/ 4749265 h 5911619"/>
              <a:gd name="connsiteX42" fmla="*/ 5267684 w 8636594"/>
              <a:gd name="connsiteY42" fmla="*/ 4681068 h 5911619"/>
              <a:gd name="connsiteX43" fmla="*/ 5318748 w 8636594"/>
              <a:gd name="connsiteY43" fmla="*/ 4612234 h 5911619"/>
              <a:gd name="connsiteX44" fmla="*/ 5369182 w 8636594"/>
              <a:gd name="connsiteY44" fmla="*/ 4542793 h 5911619"/>
              <a:gd name="connsiteX45" fmla="*/ 5419038 w 8636594"/>
              <a:gd name="connsiteY45" fmla="*/ 4472771 h 5911619"/>
              <a:gd name="connsiteX46" fmla="*/ 5468365 w 8636594"/>
              <a:gd name="connsiteY46" fmla="*/ 4402196 h 5911619"/>
              <a:gd name="connsiteX47" fmla="*/ 5517215 w 8636594"/>
              <a:gd name="connsiteY47" fmla="*/ 4331098 h 5911619"/>
              <a:gd name="connsiteX48" fmla="*/ 5565637 w 8636594"/>
              <a:gd name="connsiteY48" fmla="*/ 4259503 h 5911619"/>
              <a:gd name="connsiteX49" fmla="*/ 5613684 w 8636594"/>
              <a:gd name="connsiteY49" fmla="*/ 4187441 h 5911619"/>
              <a:gd name="connsiteX50" fmla="*/ 5685160 w 8636594"/>
              <a:gd name="connsiteY50" fmla="*/ 4078531 h 5911619"/>
              <a:gd name="connsiteX51" fmla="*/ 5756074 w 8636594"/>
              <a:gd name="connsiteY51" fmla="*/ 3968727 h 5911619"/>
              <a:gd name="connsiteX52" fmla="*/ 5873483 w 8636594"/>
              <a:gd name="connsiteY52" fmla="*/ 3783989 h 5911619"/>
              <a:gd name="connsiteX53" fmla="*/ 6203209 w 8636594"/>
              <a:gd name="connsiteY53" fmla="*/ 3258640 h 5911619"/>
              <a:gd name="connsiteX54" fmla="*/ 6299430 w 8636594"/>
              <a:gd name="connsiteY54" fmla="*/ 3107321 h 5911619"/>
              <a:gd name="connsiteX55" fmla="*/ 6372650 w 8636594"/>
              <a:gd name="connsiteY55" fmla="*/ 2993735 h 5911619"/>
              <a:gd name="connsiteX56" fmla="*/ 6453197 w 8636594"/>
              <a:gd name="connsiteY56" fmla="*/ 2869788 h 5911619"/>
              <a:gd name="connsiteX57" fmla="*/ 6564167 w 8636594"/>
              <a:gd name="connsiteY57" fmla="*/ 2696807 h 5911619"/>
              <a:gd name="connsiteX58" fmla="*/ 6976233 w 8636594"/>
              <a:gd name="connsiteY58" fmla="*/ 2045274 h 5911619"/>
              <a:gd name="connsiteX59" fmla="*/ 7086755 w 8636594"/>
              <a:gd name="connsiteY59" fmla="*/ 1872743 h 5911619"/>
              <a:gd name="connsiteX60" fmla="*/ 7170279 w 8636594"/>
              <a:gd name="connsiteY60" fmla="*/ 1744202 h 5911619"/>
              <a:gd name="connsiteX61" fmla="*/ 7226351 w 8636594"/>
              <a:gd name="connsiteY61" fmla="*/ 1659017 h 5911619"/>
              <a:gd name="connsiteX62" fmla="*/ 7282789 w 8636594"/>
              <a:gd name="connsiteY62" fmla="*/ 1574303 h 5911619"/>
              <a:gd name="connsiteX63" fmla="*/ 7339643 w 8636594"/>
              <a:gd name="connsiteY63" fmla="*/ 1490113 h 5911619"/>
              <a:gd name="connsiteX64" fmla="*/ 7396957 w 8636594"/>
              <a:gd name="connsiteY64" fmla="*/ 1406503 h 5911619"/>
              <a:gd name="connsiteX65" fmla="*/ 7454781 w 8636594"/>
              <a:gd name="connsiteY65" fmla="*/ 1323526 h 5911619"/>
              <a:gd name="connsiteX66" fmla="*/ 7513161 w 8636594"/>
              <a:gd name="connsiteY66" fmla="*/ 1241237 h 5911619"/>
              <a:gd name="connsiteX67" fmla="*/ 7572144 w 8636594"/>
              <a:gd name="connsiteY67" fmla="*/ 1159689 h 5911619"/>
              <a:gd name="connsiteX68" fmla="*/ 7601877 w 8636594"/>
              <a:gd name="connsiteY68" fmla="*/ 1119210 h 5911619"/>
              <a:gd name="connsiteX69" fmla="*/ 7631779 w 8636594"/>
              <a:gd name="connsiteY69" fmla="*/ 1078937 h 5911619"/>
              <a:gd name="connsiteX70" fmla="*/ 7661855 w 8636594"/>
              <a:gd name="connsiteY70" fmla="*/ 1038876 h 5911619"/>
              <a:gd name="connsiteX71" fmla="*/ 7692111 w 8636594"/>
              <a:gd name="connsiteY71" fmla="*/ 999035 h 5911619"/>
              <a:gd name="connsiteX72" fmla="*/ 7722554 w 8636594"/>
              <a:gd name="connsiteY72" fmla="*/ 959419 h 5911619"/>
              <a:gd name="connsiteX73" fmla="*/ 7753190 w 8636594"/>
              <a:gd name="connsiteY73" fmla="*/ 920037 h 5911619"/>
              <a:gd name="connsiteX74" fmla="*/ 7784023 w 8636594"/>
              <a:gd name="connsiteY74" fmla="*/ 880894 h 5911619"/>
              <a:gd name="connsiteX75" fmla="*/ 7815061 w 8636594"/>
              <a:gd name="connsiteY75" fmla="*/ 841997 h 5911619"/>
              <a:gd name="connsiteX76" fmla="*/ 7846308 w 8636594"/>
              <a:gd name="connsiteY76" fmla="*/ 803354 h 5911619"/>
              <a:gd name="connsiteX77" fmla="*/ 7877772 w 8636594"/>
              <a:gd name="connsiteY77" fmla="*/ 764970 h 5911619"/>
              <a:gd name="connsiteX78" fmla="*/ 7909458 w 8636594"/>
              <a:gd name="connsiteY78" fmla="*/ 726853 h 5911619"/>
              <a:gd name="connsiteX79" fmla="*/ 7941371 w 8636594"/>
              <a:gd name="connsiteY79" fmla="*/ 689010 h 5911619"/>
              <a:gd name="connsiteX80" fmla="*/ 7973518 w 8636594"/>
              <a:gd name="connsiteY80" fmla="*/ 651447 h 5911619"/>
              <a:gd name="connsiteX81" fmla="*/ 8005905 w 8636594"/>
              <a:gd name="connsiteY81" fmla="*/ 614171 h 5911619"/>
              <a:gd name="connsiteX82" fmla="*/ 8038538 w 8636594"/>
              <a:gd name="connsiteY82" fmla="*/ 577189 h 5911619"/>
              <a:gd name="connsiteX83" fmla="*/ 8071421 w 8636594"/>
              <a:gd name="connsiteY83" fmla="*/ 540507 h 5911619"/>
              <a:gd name="connsiteX84" fmla="*/ 8104563 w 8636594"/>
              <a:gd name="connsiteY84" fmla="*/ 504132 h 5911619"/>
              <a:gd name="connsiteX85" fmla="*/ 8137967 w 8636594"/>
              <a:gd name="connsiteY85" fmla="*/ 468072 h 5911619"/>
              <a:gd name="connsiteX86" fmla="*/ 8171641 w 8636594"/>
              <a:gd name="connsiteY86" fmla="*/ 432332 h 5911619"/>
              <a:gd name="connsiteX87" fmla="*/ 8205590 w 8636594"/>
              <a:gd name="connsiteY87" fmla="*/ 396920 h 5911619"/>
              <a:gd name="connsiteX88" fmla="*/ 8239820 w 8636594"/>
              <a:gd name="connsiteY88" fmla="*/ 361843 h 5911619"/>
              <a:gd name="connsiteX89" fmla="*/ 8274337 w 8636594"/>
              <a:gd name="connsiteY89" fmla="*/ 327107 h 5911619"/>
              <a:gd name="connsiteX90" fmla="*/ 8309147 w 8636594"/>
              <a:gd name="connsiteY90" fmla="*/ 292718 h 5911619"/>
              <a:gd name="connsiteX91" fmla="*/ 8344256 w 8636594"/>
              <a:gd name="connsiteY91" fmla="*/ 258685 h 5911619"/>
              <a:gd name="connsiteX92" fmla="*/ 8379669 w 8636594"/>
              <a:gd name="connsiteY92" fmla="*/ 225013 h 5911619"/>
              <a:gd name="connsiteX93" fmla="*/ 8415394 w 8636594"/>
              <a:gd name="connsiteY93" fmla="*/ 191709 h 5911619"/>
              <a:gd name="connsiteX94" fmla="*/ 8451434 w 8636594"/>
              <a:gd name="connsiteY94" fmla="*/ 158780 h 5911619"/>
              <a:gd name="connsiteX95" fmla="*/ 8487798 w 8636594"/>
              <a:gd name="connsiteY95" fmla="*/ 126233 h 5911619"/>
              <a:gd name="connsiteX96" fmla="*/ 8524489 w 8636594"/>
              <a:gd name="connsiteY96" fmla="*/ 94075 h 5911619"/>
              <a:gd name="connsiteX97" fmla="*/ 8561515 w 8636594"/>
              <a:gd name="connsiteY97" fmla="*/ 62312 h 5911619"/>
              <a:gd name="connsiteX98" fmla="*/ 8598881 w 8636594"/>
              <a:gd name="connsiteY98" fmla="*/ 30951 h 5911619"/>
              <a:gd name="connsiteX99" fmla="*/ 8636594 w 8636594"/>
              <a:gd name="connsiteY99" fmla="*/ 0 h 5911619"/>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073456 w 8636594"/>
              <a:gd name="connsiteY4" fmla="*/ 5861452 h 5886685"/>
              <a:gd name="connsiteX5" fmla="*/ 4110400 w 8636594"/>
              <a:gd name="connsiteY5" fmla="*/ 5835922 h 5886685"/>
              <a:gd name="connsiteX6" fmla="*/ 4146933 w 8636594"/>
              <a:gd name="connsiteY6" fmla="*/ 5810100 h 5886685"/>
              <a:gd name="connsiteX7" fmla="*/ 4183061 w 8636594"/>
              <a:gd name="connsiteY7" fmla="*/ 5783988 h 5886685"/>
              <a:gd name="connsiteX8" fmla="*/ 4218791 w 8636594"/>
              <a:gd name="connsiteY8" fmla="*/ 5757591 h 5886685"/>
              <a:gd name="connsiteX9" fmla="*/ 4254129 w 8636594"/>
              <a:gd name="connsiteY9" fmla="*/ 5730912 h 5886685"/>
              <a:gd name="connsiteX10" fmla="*/ 4289081 w 8636594"/>
              <a:gd name="connsiteY10" fmla="*/ 5703955 h 5886685"/>
              <a:gd name="connsiteX11" fmla="*/ 4323654 w 8636594"/>
              <a:gd name="connsiteY11" fmla="*/ 5676722 h 5886685"/>
              <a:gd name="connsiteX12" fmla="*/ 4357854 w 8636594"/>
              <a:gd name="connsiteY12" fmla="*/ 5649218 h 5886685"/>
              <a:gd name="connsiteX13" fmla="*/ 4391688 w 8636594"/>
              <a:gd name="connsiteY13" fmla="*/ 5621446 h 5886685"/>
              <a:gd name="connsiteX14" fmla="*/ 4425162 w 8636594"/>
              <a:gd name="connsiteY14" fmla="*/ 5593409 h 5886685"/>
              <a:gd name="connsiteX15" fmla="*/ 4458281 w 8636594"/>
              <a:gd name="connsiteY15" fmla="*/ 5565111 h 5886685"/>
              <a:gd name="connsiteX16" fmla="*/ 4491053 w 8636594"/>
              <a:gd name="connsiteY16" fmla="*/ 5536556 h 5886685"/>
              <a:gd name="connsiteX17" fmla="*/ 4523484 w 8636594"/>
              <a:gd name="connsiteY17" fmla="*/ 5507747 h 5886685"/>
              <a:gd name="connsiteX18" fmla="*/ 4555580 w 8636594"/>
              <a:gd name="connsiteY18" fmla="*/ 5478687 h 5886685"/>
              <a:gd name="connsiteX19" fmla="*/ 4587347 w 8636594"/>
              <a:gd name="connsiteY19" fmla="*/ 5449380 h 5886685"/>
              <a:gd name="connsiteX20" fmla="*/ 4618793 w 8636594"/>
              <a:gd name="connsiteY20" fmla="*/ 5419830 h 5886685"/>
              <a:gd name="connsiteX21" fmla="*/ 4649922 w 8636594"/>
              <a:gd name="connsiteY21" fmla="*/ 5390040 h 5886685"/>
              <a:gd name="connsiteX22" fmla="*/ 4680742 w 8636594"/>
              <a:gd name="connsiteY22" fmla="*/ 5360014 h 5886685"/>
              <a:gd name="connsiteX23" fmla="*/ 4711259 w 8636594"/>
              <a:gd name="connsiteY23" fmla="*/ 5329755 h 5886685"/>
              <a:gd name="connsiteX24" fmla="*/ 4741478 w 8636594"/>
              <a:gd name="connsiteY24" fmla="*/ 5299266 h 5886685"/>
              <a:gd name="connsiteX25" fmla="*/ 4771408 w 8636594"/>
              <a:gd name="connsiteY25" fmla="*/ 5268551 h 5886685"/>
              <a:gd name="connsiteX26" fmla="*/ 4801053 w 8636594"/>
              <a:gd name="connsiteY26" fmla="*/ 5237614 h 5886685"/>
              <a:gd name="connsiteX27" fmla="*/ 4830420 w 8636594"/>
              <a:gd name="connsiteY27" fmla="*/ 5206458 h 5886685"/>
              <a:gd name="connsiteX28" fmla="*/ 4859516 w 8636594"/>
              <a:gd name="connsiteY28" fmla="*/ 5175087 h 5886685"/>
              <a:gd name="connsiteX29" fmla="*/ 4888347 w 8636594"/>
              <a:gd name="connsiteY29" fmla="*/ 5143504 h 5886685"/>
              <a:gd name="connsiteX30" fmla="*/ 4916919 w 8636594"/>
              <a:gd name="connsiteY30" fmla="*/ 5111713 h 5886685"/>
              <a:gd name="connsiteX31" fmla="*/ 4945238 w 8636594"/>
              <a:gd name="connsiteY31" fmla="*/ 5079717 h 5886685"/>
              <a:gd name="connsiteX32" fmla="*/ 4973311 w 8636594"/>
              <a:gd name="connsiteY32" fmla="*/ 5047519 h 5886685"/>
              <a:gd name="connsiteX33" fmla="*/ 5001145 w 8636594"/>
              <a:gd name="connsiteY33" fmla="*/ 5015124 h 5886685"/>
              <a:gd name="connsiteX34" fmla="*/ 5028745 w 8636594"/>
              <a:gd name="connsiteY34" fmla="*/ 4982535 h 5886685"/>
              <a:gd name="connsiteX35" fmla="*/ 5056117 w 8636594"/>
              <a:gd name="connsiteY35" fmla="*/ 4949755 h 5886685"/>
              <a:gd name="connsiteX36" fmla="*/ 5083269 w 8636594"/>
              <a:gd name="connsiteY36" fmla="*/ 4916787 h 5886685"/>
              <a:gd name="connsiteX37" fmla="*/ 5110207 w 8636594"/>
              <a:gd name="connsiteY37" fmla="*/ 4883636 h 5886685"/>
              <a:gd name="connsiteX38" fmla="*/ 5136937 w 8636594"/>
              <a:gd name="connsiteY38" fmla="*/ 4850305 h 5886685"/>
              <a:gd name="connsiteX39" fmla="*/ 5163464 w 8636594"/>
              <a:gd name="connsiteY39" fmla="*/ 4816797 h 5886685"/>
              <a:gd name="connsiteX40" fmla="*/ 5215940 w 8636594"/>
              <a:gd name="connsiteY40" fmla="*/ 4749265 h 5886685"/>
              <a:gd name="connsiteX41" fmla="*/ 5267684 w 8636594"/>
              <a:gd name="connsiteY41" fmla="*/ 4681068 h 5886685"/>
              <a:gd name="connsiteX42" fmla="*/ 5318748 w 8636594"/>
              <a:gd name="connsiteY42" fmla="*/ 4612234 h 5886685"/>
              <a:gd name="connsiteX43" fmla="*/ 5369182 w 8636594"/>
              <a:gd name="connsiteY43" fmla="*/ 4542793 h 5886685"/>
              <a:gd name="connsiteX44" fmla="*/ 5419038 w 8636594"/>
              <a:gd name="connsiteY44" fmla="*/ 4472771 h 5886685"/>
              <a:gd name="connsiteX45" fmla="*/ 5468365 w 8636594"/>
              <a:gd name="connsiteY45" fmla="*/ 4402196 h 5886685"/>
              <a:gd name="connsiteX46" fmla="*/ 5517215 w 8636594"/>
              <a:gd name="connsiteY46" fmla="*/ 4331098 h 5886685"/>
              <a:gd name="connsiteX47" fmla="*/ 5565637 w 8636594"/>
              <a:gd name="connsiteY47" fmla="*/ 4259503 h 5886685"/>
              <a:gd name="connsiteX48" fmla="*/ 5613684 w 8636594"/>
              <a:gd name="connsiteY48" fmla="*/ 4187441 h 5886685"/>
              <a:gd name="connsiteX49" fmla="*/ 5685160 w 8636594"/>
              <a:gd name="connsiteY49" fmla="*/ 4078531 h 5886685"/>
              <a:gd name="connsiteX50" fmla="*/ 5756074 w 8636594"/>
              <a:gd name="connsiteY50" fmla="*/ 3968727 h 5886685"/>
              <a:gd name="connsiteX51" fmla="*/ 5873483 w 8636594"/>
              <a:gd name="connsiteY51" fmla="*/ 3783989 h 5886685"/>
              <a:gd name="connsiteX52" fmla="*/ 6203209 w 8636594"/>
              <a:gd name="connsiteY52" fmla="*/ 3258640 h 5886685"/>
              <a:gd name="connsiteX53" fmla="*/ 6299430 w 8636594"/>
              <a:gd name="connsiteY53" fmla="*/ 3107321 h 5886685"/>
              <a:gd name="connsiteX54" fmla="*/ 6372650 w 8636594"/>
              <a:gd name="connsiteY54" fmla="*/ 2993735 h 5886685"/>
              <a:gd name="connsiteX55" fmla="*/ 6453197 w 8636594"/>
              <a:gd name="connsiteY55" fmla="*/ 2869788 h 5886685"/>
              <a:gd name="connsiteX56" fmla="*/ 6564167 w 8636594"/>
              <a:gd name="connsiteY56" fmla="*/ 2696807 h 5886685"/>
              <a:gd name="connsiteX57" fmla="*/ 6976233 w 8636594"/>
              <a:gd name="connsiteY57" fmla="*/ 2045274 h 5886685"/>
              <a:gd name="connsiteX58" fmla="*/ 7086755 w 8636594"/>
              <a:gd name="connsiteY58" fmla="*/ 1872743 h 5886685"/>
              <a:gd name="connsiteX59" fmla="*/ 7170279 w 8636594"/>
              <a:gd name="connsiteY59" fmla="*/ 1744202 h 5886685"/>
              <a:gd name="connsiteX60" fmla="*/ 7226351 w 8636594"/>
              <a:gd name="connsiteY60" fmla="*/ 1659017 h 5886685"/>
              <a:gd name="connsiteX61" fmla="*/ 7282789 w 8636594"/>
              <a:gd name="connsiteY61" fmla="*/ 1574303 h 5886685"/>
              <a:gd name="connsiteX62" fmla="*/ 7339643 w 8636594"/>
              <a:gd name="connsiteY62" fmla="*/ 1490113 h 5886685"/>
              <a:gd name="connsiteX63" fmla="*/ 7396957 w 8636594"/>
              <a:gd name="connsiteY63" fmla="*/ 1406503 h 5886685"/>
              <a:gd name="connsiteX64" fmla="*/ 7454781 w 8636594"/>
              <a:gd name="connsiteY64" fmla="*/ 1323526 h 5886685"/>
              <a:gd name="connsiteX65" fmla="*/ 7513161 w 8636594"/>
              <a:gd name="connsiteY65" fmla="*/ 1241237 h 5886685"/>
              <a:gd name="connsiteX66" fmla="*/ 7572144 w 8636594"/>
              <a:gd name="connsiteY66" fmla="*/ 1159689 h 5886685"/>
              <a:gd name="connsiteX67" fmla="*/ 7601877 w 8636594"/>
              <a:gd name="connsiteY67" fmla="*/ 1119210 h 5886685"/>
              <a:gd name="connsiteX68" fmla="*/ 7631779 w 8636594"/>
              <a:gd name="connsiteY68" fmla="*/ 1078937 h 5886685"/>
              <a:gd name="connsiteX69" fmla="*/ 7661855 w 8636594"/>
              <a:gd name="connsiteY69" fmla="*/ 1038876 h 5886685"/>
              <a:gd name="connsiteX70" fmla="*/ 7692111 w 8636594"/>
              <a:gd name="connsiteY70" fmla="*/ 999035 h 5886685"/>
              <a:gd name="connsiteX71" fmla="*/ 7722554 w 8636594"/>
              <a:gd name="connsiteY71" fmla="*/ 959419 h 5886685"/>
              <a:gd name="connsiteX72" fmla="*/ 7753190 w 8636594"/>
              <a:gd name="connsiteY72" fmla="*/ 920037 h 5886685"/>
              <a:gd name="connsiteX73" fmla="*/ 7784023 w 8636594"/>
              <a:gd name="connsiteY73" fmla="*/ 880894 h 5886685"/>
              <a:gd name="connsiteX74" fmla="*/ 7815061 w 8636594"/>
              <a:gd name="connsiteY74" fmla="*/ 841997 h 5886685"/>
              <a:gd name="connsiteX75" fmla="*/ 7846308 w 8636594"/>
              <a:gd name="connsiteY75" fmla="*/ 803354 h 5886685"/>
              <a:gd name="connsiteX76" fmla="*/ 7877772 w 8636594"/>
              <a:gd name="connsiteY76" fmla="*/ 764970 h 5886685"/>
              <a:gd name="connsiteX77" fmla="*/ 7909458 w 8636594"/>
              <a:gd name="connsiteY77" fmla="*/ 726853 h 5886685"/>
              <a:gd name="connsiteX78" fmla="*/ 7941371 w 8636594"/>
              <a:gd name="connsiteY78" fmla="*/ 689010 h 5886685"/>
              <a:gd name="connsiteX79" fmla="*/ 7973518 w 8636594"/>
              <a:gd name="connsiteY79" fmla="*/ 651447 h 5886685"/>
              <a:gd name="connsiteX80" fmla="*/ 8005905 w 8636594"/>
              <a:gd name="connsiteY80" fmla="*/ 614171 h 5886685"/>
              <a:gd name="connsiteX81" fmla="*/ 8038538 w 8636594"/>
              <a:gd name="connsiteY81" fmla="*/ 577189 h 5886685"/>
              <a:gd name="connsiteX82" fmla="*/ 8071421 w 8636594"/>
              <a:gd name="connsiteY82" fmla="*/ 540507 h 5886685"/>
              <a:gd name="connsiteX83" fmla="*/ 8104563 w 8636594"/>
              <a:gd name="connsiteY83" fmla="*/ 504132 h 5886685"/>
              <a:gd name="connsiteX84" fmla="*/ 8137967 w 8636594"/>
              <a:gd name="connsiteY84" fmla="*/ 468072 h 5886685"/>
              <a:gd name="connsiteX85" fmla="*/ 8171641 w 8636594"/>
              <a:gd name="connsiteY85" fmla="*/ 432332 h 5886685"/>
              <a:gd name="connsiteX86" fmla="*/ 8205590 w 8636594"/>
              <a:gd name="connsiteY86" fmla="*/ 396920 h 5886685"/>
              <a:gd name="connsiteX87" fmla="*/ 8239820 w 8636594"/>
              <a:gd name="connsiteY87" fmla="*/ 361843 h 5886685"/>
              <a:gd name="connsiteX88" fmla="*/ 8274337 w 8636594"/>
              <a:gd name="connsiteY88" fmla="*/ 327107 h 5886685"/>
              <a:gd name="connsiteX89" fmla="*/ 8309147 w 8636594"/>
              <a:gd name="connsiteY89" fmla="*/ 292718 h 5886685"/>
              <a:gd name="connsiteX90" fmla="*/ 8344256 w 8636594"/>
              <a:gd name="connsiteY90" fmla="*/ 258685 h 5886685"/>
              <a:gd name="connsiteX91" fmla="*/ 8379669 w 8636594"/>
              <a:gd name="connsiteY91" fmla="*/ 225013 h 5886685"/>
              <a:gd name="connsiteX92" fmla="*/ 8415394 w 8636594"/>
              <a:gd name="connsiteY92" fmla="*/ 191709 h 5886685"/>
              <a:gd name="connsiteX93" fmla="*/ 8451434 w 8636594"/>
              <a:gd name="connsiteY93" fmla="*/ 158780 h 5886685"/>
              <a:gd name="connsiteX94" fmla="*/ 8487798 w 8636594"/>
              <a:gd name="connsiteY94" fmla="*/ 126233 h 5886685"/>
              <a:gd name="connsiteX95" fmla="*/ 8524489 w 8636594"/>
              <a:gd name="connsiteY95" fmla="*/ 94075 h 5886685"/>
              <a:gd name="connsiteX96" fmla="*/ 8561515 w 8636594"/>
              <a:gd name="connsiteY96" fmla="*/ 62312 h 5886685"/>
              <a:gd name="connsiteX97" fmla="*/ 8598881 w 8636594"/>
              <a:gd name="connsiteY97" fmla="*/ 30951 h 5886685"/>
              <a:gd name="connsiteX98" fmla="*/ 8636594 w 8636594"/>
              <a:gd name="connsiteY98" fmla="*/ 0 h 5886685"/>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110400 w 8636594"/>
              <a:gd name="connsiteY4" fmla="*/ 5835922 h 5886685"/>
              <a:gd name="connsiteX5" fmla="*/ 4146933 w 8636594"/>
              <a:gd name="connsiteY5" fmla="*/ 5810100 h 5886685"/>
              <a:gd name="connsiteX6" fmla="*/ 4183061 w 8636594"/>
              <a:gd name="connsiteY6" fmla="*/ 5783988 h 5886685"/>
              <a:gd name="connsiteX7" fmla="*/ 4218791 w 8636594"/>
              <a:gd name="connsiteY7" fmla="*/ 5757591 h 5886685"/>
              <a:gd name="connsiteX8" fmla="*/ 4254129 w 8636594"/>
              <a:gd name="connsiteY8" fmla="*/ 5730912 h 5886685"/>
              <a:gd name="connsiteX9" fmla="*/ 4289081 w 8636594"/>
              <a:gd name="connsiteY9" fmla="*/ 5703955 h 5886685"/>
              <a:gd name="connsiteX10" fmla="*/ 4323654 w 8636594"/>
              <a:gd name="connsiteY10" fmla="*/ 5676722 h 5886685"/>
              <a:gd name="connsiteX11" fmla="*/ 4357854 w 8636594"/>
              <a:gd name="connsiteY11" fmla="*/ 5649218 h 5886685"/>
              <a:gd name="connsiteX12" fmla="*/ 4391688 w 8636594"/>
              <a:gd name="connsiteY12" fmla="*/ 5621446 h 5886685"/>
              <a:gd name="connsiteX13" fmla="*/ 4425162 w 8636594"/>
              <a:gd name="connsiteY13" fmla="*/ 5593409 h 5886685"/>
              <a:gd name="connsiteX14" fmla="*/ 4458281 w 8636594"/>
              <a:gd name="connsiteY14" fmla="*/ 5565111 h 5886685"/>
              <a:gd name="connsiteX15" fmla="*/ 4491053 w 8636594"/>
              <a:gd name="connsiteY15" fmla="*/ 5536556 h 5886685"/>
              <a:gd name="connsiteX16" fmla="*/ 4523484 w 8636594"/>
              <a:gd name="connsiteY16" fmla="*/ 5507747 h 5886685"/>
              <a:gd name="connsiteX17" fmla="*/ 4555580 w 8636594"/>
              <a:gd name="connsiteY17" fmla="*/ 5478687 h 5886685"/>
              <a:gd name="connsiteX18" fmla="*/ 4587347 w 8636594"/>
              <a:gd name="connsiteY18" fmla="*/ 5449380 h 5886685"/>
              <a:gd name="connsiteX19" fmla="*/ 4618793 w 8636594"/>
              <a:gd name="connsiteY19" fmla="*/ 5419830 h 5886685"/>
              <a:gd name="connsiteX20" fmla="*/ 4649922 w 8636594"/>
              <a:gd name="connsiteY20" fmla="*/ 5390040 h 5886685"/>
              <a:gd name="connsiteX21" fmla="*/ 4680742 w 8636594"/>
              <a:gd name="connsiteY21" fmla="*/ 5360014 h 5886685"/>
              <a:gd name="connsiteX22" fmla="*/ 4711259 w 8636594"/>
              <a:gd name="connsiteY22" fmla="*/ 5329755 h 5886685"/>
              <a:gd name="connsiteX23" fmla="*/ 4741478 w 8636594"/>
              <a:gd name="connsiteY23" fmla="*/ 5299266 h 5886685"/>
              <a:gd name="connsiteX24" fmla="*/ 4771408 w 8636594"/>
              <a:gd name="connsiteY24" fmla="*/ 5268551 h 5886685"/>
              <a:gd name="connsiteX25" fmla="*/ 4801053 w 8636594"/>
              <a:gd name="connsiteY25" fmla="*/ 5237614 h 5886685"/>
              <a:gd name="connsiteX26" fmla="*/ 4830420 w 8636594"/>
              <a:gd name="connsiteY26" fmla="*/ 5206458 h 5886685"/>
              <a:gd name="connsiteX27" fmla="*/ 4859516 w 8636594"/>
              <a:gd name="connsiteY27" fmla="*/ 5175087 h 5886685"/>
              <a:gd name="connsiteX28" fmla="*/ 4888347 w 8636594"/>
              <a:gd name="connsiteY28" fmla="*/ 5143504 h 5886685"/>
              <a:gd name="connsiteX29" fmla="*/ 4916919 w 8636594"/>
              <a:gd name="connsiteY29" fmla="*/ 5111713 h 5886685"/>
              <a:gd name="connsiteX30" fmla="*/ 4945238 w 8636594"/>
              <a:gd name="connsiteY30" fmla="*/ 5079717 h 5886685"/>
              <a:gd name="connsiteX31" fmla="*/ 4973311 w 8636594"/>
              <a:gd name="connsiteY31" fmla="*/ 5047519 h 5886685"/>
              <a:gd name="connsiteX32" fmla="*/ 5001145 w 8636594"/>
              <a:gd name="connsiteY32" fmla="*/ 5015124 h 5886685"/>
              <a:gd name="connsiteX33" fmla="*/ 5028745 w 8636594"/>
              <a:gd name="connsiteY33" fmla="*/ 4982535 h 5886685"/>
              <a:gd name="connsiteX34" fmla="*/ 5056117 w 8636594"/>
              <a:gd name="connsiteY34" fmla="*/ 4949755 h 5886685"/>
              <a:gd name="connsiteX35" fmla="*/ 5083269 w 8636594"/>
              <a:gd name="connsiteY35" fmla="*/ 4916787 h 5886685"/>
              <a:gd name="connsiteX36" fmla="*/ 5110207 w 8636594"/>
              <a:gd name="connsiteY36" fmla="*/ 4883636 h 5886685"/>
              <a:gd name="connsiteX37" fmla="*/ 5136937 w 8636594"/>
              <a:gd name="connsiteY37" fmla="*/ 4850305 h 5886685"/>
              <a:gd name="connsiteX38" fmla="*/ 5163464 w 8636594"/>
              <a:gd name="connsiteY38" fmla="*/ 4816797 h 5886685"/>
              <a:gd name="connsiteX39" fmla="*/ 5215940 w 8636594"/>
              <a:gd name="connsiteY39" fmla="*/ 4749265 h 5886685"/>
              <a:gd name="connsiteX40" fmla="*/ 5267684 w 8636594"/>
              <a:gd name="connsiteY40" fmla="*/ 4681068 h 5886685"/>
              <a:gd name="connsiteX41" fmla="*/ 5318748 w 8636594"/>
              <a:gd name="connsiteY41" fmla="*/ 4612234 h 5886685"/>
              <a:gd name="connsiteX42" fmla="*/ 5369182 w 8636594"/>
              <a:gd name="connsiteY42" fmla="*/ 4542793 h 5886685"/>
              <a:gd name="connsiteX43" fmla="*/ 5419038 w 8636594"/>
              <a:gd name="connsiteY43" fmla="*/ 4472771 h 5886685"/>
              <a:gd name="connsiteX44" fmla="*/ 5468365 w 8636594"/>
              <a:gd name="connsiteY44" fmla="*/ 4402196 h 5886685"/>
              <a:gd name="connsiteX45" fmla="*/ 5517215 w 8636594"/>
              <a:gd name="connsiteY45" fmla="*/ 4331098 h 5886685"/>
              <a:gd name="connsiteX46" fmla="*/ 5565637 w 8636594"/>
              <a:gd name="connsiteY46" fmla="*/ 4259503 h 5886685"/>
              <a:gd name="connsiteX47" fmla="*/ 5613684 w 8636594"/>
              <a:gd name="connsiteY47" fmla="*/ 4187441 h 5886685"/>
              <a:gd name="connsiteX48" fmla="*/ 5685160 w 8636594"/>
              <a:gd name="connsiteY48" fmla="*/ 4078531 h 5886685"/>
              <a:gd name="connsiteX49" fmla="*/ 5756074 w 8636594"/>
              <a:gd name="connsiteY49" fmla="*/ 3968727 h 5886685"/>
              <a:gd name="connsiteX50" fmla="*/ 5873483 w 8636594"/>
              <a:gd name="connsiteY50" fmla="*/ 3783989 h 5886685"/>
              <a:gd name="connsiteX51" fmla="*/ 6203209 w 8636594"/>
              <a:gd name="connsiteY51" fmla="*/ 3258640 h 5886685"/>
              <a:gd name="connsiteX52" fmla="*/ 6299430 w 8636594"/>
              <a:gd name="connsiteY52" fmla="*/ 3107321 h 5886685"/>
              <a:gd name="connsiteX53" fmla="*/ 6372650 w 8636594"/>
              <a:gd name="connsiteY53" fmla="*/ 2993735 h 5886685"/>
              <a:gd name="connsiteX54" fmla="*/ 6453197 w 8636594"/>
              <a:gd name="connsiteY54" fmla="*/ 2869788 h 5886685"/>
              <a:gd name="connsiteX55" fmla="*/ 6564167 w 8636594"/>
              <a:gd name="connsiteY55" fmla="*/ 2696807 h 5886685"/>
              <a:gd name="connsiteX56" fmla="*/ 6976233 w 8636594"/>
              <a:gd name="connsiteY56" fmla="*/ 2045274 h 5886685"/>
              <a:gd name="connsiteX57" fmla="*/ 7086755 w 8636594"/>
              <a:gd name="connsiteY57" fmla="*/ 1872743 h 5886685"/>
              <a:gd name="connsiteX58" fmla="*/ 7170279 w 8636594"/>
              <a:gd name="connsiteY58" fmla="*/ 1744202 h 5886685"/>
              <a:gd name="connsiteX59" fmla="*/ 7226351 w 8636594"/>
              <a:gd name="connsiteY59" fmla="*/ 1659017 h 5886685"/>
              <a:gd name="connsiteX60" fmla="*/ 7282789 w 8636594"/>
              <a:gd name="connsiteY60" fmla="*/ 1574303 h 5886685"/>
              <a:gd name="connsiteX61" fmla="*/ 7339643 w 8636594"/>
              <a:gd name="connsiteY61" fmla="*/ 1490113 h 5886685"/>
              <a:gd name="connsiteX62" fmla="*/ 7396957 w 8636594"/>
              <a:gd name="connsiteY62" fmla="*/ 1406503 h 5886685"/>
              <a:gd name="connsiteX63" fmla="*/ 7454781 w 8636594"/>
              <a:gd name="connsiteY63" fmla="*/ 1323526 h 5886685"/>
              <a:gd name="connsiteX64" fmla="*/ 7513161 w 8636594"/>
              <a:gd name="connsiteY64" fmla="*/ 1241237 h 5886685"/>
              <a:gd name="connsiteX65" fmla="*/ 7572144 w 8636594"/>
              <a:gd name="connsiteY65" fmla="*/ 1159689 h 5886685"/>
              <a:gd name="connsiteX66" fmla="*/ 7601877 w 8636594"/>
              <a:gd name="connsiteY66" fmla="*/ 1119210 h 5886685"/>
              <a:gd name="connsiteX67" fmla="*/ 7631779 w 8636594"/>
              <a:gd name="connsiteY67" fmla="*/ 1078937 h 5886685"/>
              <a:gd name="connsiteX68" fmla="*/ 7661855 w 8636594"/>
              <a:gd name="connsiteY68" fmla="*/ 1038876 h 5886685"/>
              <a:gd name="connsiteX69" fmla="*/ 7692111 w 8636594"/>
              <a:gd name="connsiteY69" fmla="*/ 999035 h 5886685"/>
              <a:gd name="connsiteX70" fmla="*/ 7722554 w 8636594"/>
              <a:gd name="connsiteY70" fmla="*/ 959419 h 5886685"/>
              <a:gd name="connsiteX71" fmla="*/ 7753190 w 8636594"/>
              <a:gd name="connsiteY71" fmla="*/ 920037 h 5886685"/>
              <a:gd name="connsiteX72" fmla="*/ 7784023 w 8636594"/>
              <a:gd name="connsiteY72" fmla="*/ 880894 h 5886685"/>
              <a:gd name="connsiteX73" fmla="*/ 7815061 w 8636594"/>
              <a:gd name="connsiteY73" fmla="*/ 841997 h 5886685"/>
              <a:gd name="connsiteX74" fmla="*/ 7846308 w 8636594"/>
              <a:gd name="connsiteY74" fmla="*/ 803354 h 5886685"/>
              <a:gd name="connsiteX75" fmla="*/ 7877772 w 8636594"/>
              <a:gd name="connsiteY75" fmla="*/ 764970 h 5886685"/>
              <a:gd name="connsiteX76" fmla="*/ 7909458 w 8636594"/>
              <a:gd name="connsiteY76" fmla="*/ 726853 h 5886685"/>
              <a:gd name="connsiteX77" fmla="*/ 7941371 w 8636594"/>
              <a:gd name="connsiteY77" fmla="*/ 689010 h 5886685"/>
              <a:gd name="connsiteX78" fmla="*/ 7973518 w 8636594"/>
              <a:gd name="connsiteY78" fmla="*/ 651447 h 5886685"/>
              <a:gd name="connsiteX79" fmla="*/ 8005905 w 8636594"/>
              <a:gd name="connsiteY79" fmla="*/ 614171 h 5886685"/>
              <a:gd name="connsiteX80" fmla="*/ 8038538 w 8636594"/>
              <a:gd name="connsiteY80" fmla="*/ 577189 h 5886685"/>
              <a:gd name="connsiteX81" fmla="*/ 8071421 w 8636594"/>
              <a:gd name="connsiteY81" fmla="*/ 540507 h 5886685"/>
              <a:gd name="connsiteX82" fmla="*/ 8104563 w 8636594"/>
              <a:gd name="connsiteY82" fmla="*/ 504132 h 5886685"/>
              <a:gd name="connsiteX83" fmla="*/ 8137967 w 8636594"/>
              <a:gd name="connsiteY83" fmla="*/ 468072 h 5886685"/>
              <a:gd name="connsiteX84" fmla="*/ 8171641 w 8636594"/>
              <a:gd name="connsiteY84" fmla="*/ 432332 h 5886685"/>
              <a:gd name="connsiteX85" fmla="*/ 8205590 w 8636594"/>
              <a:gd name="connsiteY85" fmla="*/ 396920 h 5886685"/>
              <a:gd name="connsiteX86" fmla="*/ 8239820 w 8636594"/>
              <a:gd name="connsiteY86" fmla="*/ 361843 h 5886685"/>
              <a:gd name="connsiteX87" fmla="*/ 8274337 w 8636594"/>
              <a:gd name="connsiteY87" fmla="*/ 327107 h 5886685"/>
              <a:gd name="connsiteX88" fmla="*/ 8309147 w 8636594"/>
              <a:gd name="connsiteY88" fmla="*/ 292718 h 5886685"/>
              <a:gd name="connsiteX89" fmla="*/ 8344256 w 8636594"/>
              <a:gd name="connsiteY89" fmla="*/ 258685 h 5886685"/>
              <a:gd name="connsiteX90" fmla="*/ 8379669 w 8636594"/>
              <a:gd name="connsiteY90" fmla="*/ 225013 h 5886685"/>
              <a:gd name="connsiteX91" fmla="*/ 8415394 w 8636594"/>
              <a:gd name="connsiteY91" fmla="*/ 191709 h 5886685"/>
              <a:gd name="connsiteX92" fmla="*/ 8451434 w 8636594"/>
              <a:gd name="connsiteY92" fmla="*/ 158780 h 5886685"/>
              <a:gd name="connsiteX93" fmla="*/ 8487798 w 8636594"/>
              <a:gd name="connsiteY93" fmla="*/ 126233 h 5886685"/>
              <a:gd name="connsiteX94" fmla="*/ 8524489 w 8636594"/>
              <a:gd name="connsiteY94" fmla="*/ 94075 h 5886685"/>
              <a:gd name="connsiteX95" fmla="*/ 8561515 w 8636594"/>
              <a:gd name="connsiteY95" fmla="*/ 62312 h 5886685"/>
              <a:gd name="connsiteX96" fmla="*/ 8598881 w 8636594"/>
              <a:gd name="connsiteY96" fmla="*/ 30951 h 5886685"/>
              <a:gd name="connsiteX97" fmla="*/ 8636594 w 8636594"/>
              <a:gd name="connsiteY97" fmla="*/ 0 h 5886685"/>
              <a:gd name="connsiteX0" fmla="*/ 8636594 w 8636594"/>
              <a:gd name="connsiteY0" fmla="*/ 0 h 5835922"/>
              <a:gd name="connsiteX1" fmla="*/ 5293 w 8636594"/>
              <a:gd name="connsiteY1" fmla="*/ 0 h 5835922"/>
              <a:gd name="connsiteX2" fmla="*/ 0 w 8636594"/>
              <a:gd name="connsiteY2" fmla="*/ 5587843 h 5835922"/>
              <a:gd name="connsiteX3" fmla="*/ 4110400 w 8636594"/>
              <a:gd name="connsiteY3" fmla="*/ 5835922 h 5835922"/>
              <a:gd name="connsiteX4" fmla="*/ 4146933 w 8636594"/>
              <a:gd name="connsiteY4" fmla="*/ 5810100 h 5835922"/>
              <a:gd name="connsiteX5" fmla="*/ 4183061 w 8636594"/>
              <a:gd name="connsiteY5" fmla="*/ 5783988 h 5835922"/>
              <a:gd name="connsiteX6" fmla="*/ 4218791 w 8636594"/>
              <a:gd name="connsiteY6" fmla="*/ 5757591 h 5835922"/>
              <a:gd name="connsiteX7" fmla="*/ 4254129 w 8636594"/>
              <a:gd name="connsiteY7" fmla="*/ 5730912 h 5835922"/>
              <a:gd name="connsiteX8" fmla="*/ 4289081 w 8636594"/>
              <a:gd name="connsiteY8" fmla="*/ 5703955 h 5835922"/>
              <a:gd name="connsiteX9" fmla="*/ 4323654 w 8636594"/>
              <a:gd name="connsiteY9" fmla="*/ 5676722 h 5835922"/>
              <a:gd name="connsiteX10" fmla="*/ 4357854 w 8636594"/>
              <a:gd name="connsiteY10" fmla="*/ 5649218 h 5835922"/>
              <a:gd name="connsiteX11" fmla="*/ 4391688 w 8636594"/>
              <a:gd name="connsiteY11" fmla="*/ 5621446 h 5835922"/>
              <a:gd name="connsiteX12" fmla="*/ 4425162 w 8636594"/>
              <a:gd name="connsiteY12" fmla="*/ 5593409 h 5835922"/>
              <a:gd name="connsiteX13" fmla="*/ 4458281 w 8636594"/>
              <a:gd name="connsiteY13" fmla="*/ 5565111 h 5835922"/>
              <a:gd name="connsiteX14" fmla="*/ 4491053 w 8636594"/>
              <a:gd name="connsiteY14" fmla="*/ 5536556 h 5835922"/>
              <a:gd name="connsiteX15" fmla="*/ 4523484 w 8636594"/>
              <a:gd name="connsiteY15" fmla="*/ 5507747 h 5835922"/>
              <a:gd name="connsiteX16" fmla="*/ 4555580 w 8636594"/>
              <a:gd name="connsiteY16" fmla="*/ 5478687 h 5835922"/>
              <a:gd name="connsiteX17" fmla="*/ 4587347 w 8636594"/>
              <a:gd name="connsiteY17" fmla="*/ 5449380 h 5835922"/>
              <a:gd name="connsiteX18" fmla="*/ 4618793 w 8636594"/>
              <a:gd name="connsiteY18" fmla="*/ 5419830 h 5835922"/>
              <a:gd name="connsiteX19" fmla="*/ 4649922 w 8636594"/>
              <a:gd name="connsiteY19" fmla="*/ 5390040 h 5835922"/>
              <a:gd name="connsiteX20" fmla="*/ 4680742 w 8636594"/>
              <a:gd name="connsiteY20" fmla="*/ 5360014 h 5835922"/>
              <a:gd name="connsiteX21" fmla="*/ 4711259 w 8636594"/>
              <a:gd name="connsiteY21" fmla="*/ 5329755 h 5835922"/>
              <a:gd name="connsiteX22" fmla="*/ 4741478 w 8636594"/>
              <a:gd name="connsiteY22" fmla="*/ 5299266 h 5835922"/>
              <a:gd name="connsiteX23" fmla="*/ 4771408 w 8636594"/>
              <a:gd name="connsiteY23" fmla="*/ 5268551 h 5835922"/>
              <a:gd name="connsiteX24" fmla="*/ 4801053 w 8636594"/>
              <a:gd name="connsiteY24" fmla="*/ 5237614 h 5835922"/>
              <a:gd name="connsiteX25" fmla="*/ 4830420 w 8636594"/>
              <a:gd name="connsiteY25" fmla="*/ 5206458 h 5835922"/>
              <a:gd name="connsiteX26" fmla="*/ 4859516 w 8636594"/>
              <a:gd name="connsiteY26" fmla="*/ 5175087 h 5835922"/>
              <a:gd name="connsiteX27" fmla="*/ 4888347 w 8636594"/>
              <a:gd name="connsiteY27" fmla="*/ 5143504 h 5835922"/>
              <a:gd name="connsiteX28" fmla="*/ 4916919 w 8636594"/>
              <a:gd name="connsiteY28" fmla="*/ 5111713 h 5835922"/>
              <a:gd name="connsiteX29" fmla="*/ 4945238 w 8636594"/>
              <a:gd name="connsiteY29" fmla="*/ 5079717 h 5835922"/>
              <a:gd name="connsiteX30" fmla="*/ 4973311 w 8636594"/>
              <a:gd name="connsiteY30" fmla="*/ 5047519 h 5835922"/>
              <a:gd name="connsiteX31" fmla="*/ 5001145 w 8636594"/>
              <a:gd name="connsiteY31" fmla="*/ 5015124 h 5835922"/>
              <a:gd name="connsiteX32" fmla="*/ 5028745 w 8636594"/>
              <a:gd name="connsiteY32" fmla="*/ 4982535 h 5835922"/>
              <a:gd name="connsiteX33" fmla="*/ 5056117 w 8636594"/>
              <a:gd name="connsiteY33" fmla="*/ 4949755 h 5835922"/>
              <a:gd name="connsiteX34" fmla="*/ 5083269 w 8636594"/>
              <a:gd name="connsiteY34" fmla="*/ 4916787 h 5835922"/>
              <a:gd name="connsiteX35" fmla="*/ 5110207 w 8636594"/>
              <a:gd name="connsiteY35" fmla="*/ 4883636 h 5835922"/>
              <a:gd name="connsiteX36" fmla="*/ 5136937 w 8636594"/>
              <a:gd name="connsiteY36" fmla="*/ 4850305 h 5835922"/>
              <a:gd name="connsiteX37" fmla="*/ 5163464 w 8636594"/>
              <a:gd name="connsiteY37" fmla="*/ 4816797 h 5835922"/>
              <a:gd name="connsiteX38" fmla="*/ 5215940 w 8636594"/>
              <a:gd name="connsiteY38" fmla="*/ 4749265 h 5835922"/>
              <a:gd name="connsiteX39" fmla="*/ 5267684 w 8636594"/>
              <a:gd name="connsiteY39" fmla="*/ 4681068 h 5835922"/>
              <a:gd name="connsiteX40" fmla="*/ 5318748 w 8636594"/>
              <a:gd name="connsiteY40" fmla="*/ 4612234 h 5835922"/>
              <a:gd name="connsiteX41" fmla="*/ 5369182 w 8636594"/>
              <a:gd name="connsiteY41" fmla="*/ 4542793 h 5835922"/>
              <a:gd name="connsiteX42" fmla="*/ 5419038 w 8636594"/>
              <a:gd name="connsiteY42" fmla="*/ 4472771 h 5835922"/>
              <a:gd name="connsiteX43" fmla="*/ 5468365 w 8636594"/>
              <a:gd name="connsiteY43" fmla="*/ 4402196 h 5835922"/>
              <a:gd name="connsiteX44" fmla="*/ 5517215 w 8636594"/>
              <a:gd name="connsiteY44" fmla="*/ 4331098 h 5835922"/>
              <a:gd name="connsiteX45" fmla="*/ 5565637 w 8636594"/>
              <a:gd name="connsiteY45" fmla="*/ 4259503 h 5835922"/>
              <a:gd name="connsiteX46" fmla="*/ 5613684 w 8636594"/>
              <a:gd name="connsiteY46" fmla="*/ 4187441 h 5835922"/>
              <a:gd name="connsiteX47" fmla="*/ 5685160 w 8636594"/>
              <a:gd name="connsiteY47" fmla="*/ 4078531 h 5835922"/>
              <a:gd name="connsiteX48" fmla="*/ 5756074 w 8636594"/>
              <a:gd name="connsiteY48" fmla="*/ 3968727 h 5835922"/>
              <a:gd name="connsiteX49" fmla="*/ 5873483 w 8636594"/>
              <a:gd name="connsiteY49" fmla="*/ 3783989 h 5835922"/>
              <a:gd name="connsiteX50" fmla="*/ 6203209 w 8636594"/>
              <a:gd name="connsiteY50" fmla="*/ 3258640 h 5835922"/>
              <a:gd name="connsiteX51" fmla="*/ 6299430 w 8636594"/>
              <a:gd name="connsiteY51" fmla="*/ 3107321 h 5835922"/>
              <a:gd name="connsiteX52" fmla="*/ 6372650 w 8636594"/>
              <a:gd name="connsiteY52" fmla="*/ 2993735 h 5835922"/>
              <a:gd name="connsiteX53" fmla="*/ 6453197 w 8636594"/>
              <a:gd name="connsiteY53" fmla="*/ 2869788 h 5835922"/>
              <a:gd name="connsiteX54" fmla="*/ 6564167 w 8636594"/>
              <a:gd name="connsiteY54" fmla="*/ 2696807 h 5835922"/>
              <a:gd name="connsiteX55" fmla="*/ 6976233 w 8636594"/>
              <a:gd name="connsiteY55" fmla="*/ 2045274 h 5835922"/>
              <a:gd name="connsiteX56" fmla="*/ 7086755 w 8636594"/>
              <a:gd name="connsiteY56" fmla="*/ 1872743 h 5835922"/>
              <a:gd name="connsiteX57" fmla="*/ 7170279 w 8636594"/>
              <a:gd name="connsiteY57" fmla="*/ 1744202 h 5835922"/>
              <a:gd name="connsiteX58" fmla="*/ 7226351 w 8636594"/>
              <a:gd name="connsiteY58" fmla="*/ 1659017 h 5835922"/>
              <a:gd name="connsiteX59" fmla="*/ 7282789 w 8636594"/>
              <a:gd name="connsiteY59" fmla="*/ 1574303 h 5835922"/>
              <a:gd name="connsiteX60" fmla="*/ 7339643 w 8636594"/>
              <a:gd name="connsiteY60" fmla="*/ 1490113 h 5835922"/>
              <a:gd name="connsiteX61" fmla="*/ 7396957 w 8636594"/>
              <a:gd name="connsiteY61" fmla="*/ 1406503 h 5835922"/>
              <a:gd name="connsiteX62" fmla="*/ 7454781 w 8636594"/>
              <a:gd name="connsiteY62" fmla="*/ 1323526 h 5835922"/>
              <a:gd name="connsiteX63" fmla="*/ 7513161 w 8636594"/>
              <a:gd name="connsiteY63" fmla="*/ 1241237 h 5835922"/>
              <a:gd name="connsiteX64" fmla="*/ 7572144 w 8636594"/>
              <a:gd name="connsiteY64" fmla="*/ 1159689 h 5835922"/>
              <a:gd name="connsiteX65" fmla="*/ 7601877 w 8636594"/>
              <a:gd name="connsiteY65" fmla="*/ 1119210 h 5835922"/>
              <a:gd name="connsiteX66" fmla="*/ 7631779 w 8636594"/>
              <a:gd name="connsiteY66" fmla="*/ 1078937 h 5835922"/>
              <a:gd name="connsiteX67" fmla="*/ 7661855 w 8636594"/>
              <a:gd name="connsiteY67" fmla="*/ 1038876 h 5835922"/>
              <a:gd name="connsiteX68" fmla="*/ 7692111 w 8636594"/>
              <a:gd name="connsiteY68" fmla="*/ 999035 h 5835922"/>
              <a:gd name="connsiteX69" fmla="*/ 7722554 w 8636594"/>
              <a:gd name="connsiteY69" fmla="*/ 959419 h 5835922"/>
              <a:gd name="connsiteX70" fmla="*/ 7753190 w 8636594"/>
              <a:gd name="connsiteY70" fmla="*/ 920037 h 5835922"/>
              <a:gd name="connsiteX71" fmla="*/ 7784023 w 8636594"/>
              <a:gd name="connsiteY71" fmla="*/ 880894 h 5835922"/>
              <a:gd name="connsiteX72" fmla="*/ 7815061 w 8636594"/>
              <a:gd name="connsiteY72" fmla="*/ 841997 h 5835922"/>
              <a:gd name="connsiteX73" fmla="*/ 7846308 w 8636594"/>
              <a:gd name="connsiteY73" fmla="*/ 803354 h 5835922"/>
              <a:gd name="connsiteX74" fmla="*/ 7877772 w 8636594"/>
              <a:gd name="connsiteY74" fmla="*/ 764970 h 5835922"/>
              <a:gd name="connsiteX75" fmla="*/ 7909458 w 8636594"/>
              <a:gd name="connsiteY75" fmla="*/ 726853 h 5835922"/>
              <a:gd name="connsiteX76" fmla="*/ 7941371 w 8636594"/>
              <a:gd name="connsiteY76" fmla="*/ 689010 h 5835922"/>
              <a:gd name="connsiteX77" fmla="*/ 7973518 w 8636594"/>
              <a:gd name="connsiteY77" fmla="*/ 651447 h 5835922"/>
              <a:gd name="connsiteX78" fmla="*/ 8005905 w 8636594"/>
              <a:gd name="connsiteY78" fmla="*/ 614171 h 5835922"/>
              <a:gd name="connsiteX79" fmla="*/ 8038538 w 8636594"/>
              <a:gd name="connsiteY79" fmla="*/ 577189 h 5835922"/>
              <a:gd name="connsiteX80" fmla="*/ 8071421 w 8636594"/>
              <a:gd name="connsiteY80" fmla="*/ 540507 h 5835922"/>
              <a:gd name="connsiteX81" fmla="*/ 8104563 w 8636594"/>
              <a:gd name="connsiteY81" fmla="*/ 504132 h 5835922"/>
              <a:gd name="connsiteX82" fmla="*/ 8137967 w 8636594"/>
              <a:gd name="connsiteY82" fmla="*/ 468072 h 5835922"/>
              <a:gd name="connsiteX83" fmla="*/ 8171641 w 8636594"/>
              <a:gd name="connsiteY83" fmla="*/ 432332 h 5835922"/>
              <a:gd name="connsiteX84" fmla="*/ 8205590 w 8636594"/>
              <a:gd name="connsiteY84" fmla="*/ 396920 h 5835922"/>
              <a:gd name="connsiteX85" fmla="*/ 8239820 w 8636594"/>
              <a:gd name="connsiteY85" fmla="*/ 361843 h 5835922"/>
              <a:gd name="connsiteX86" fmla="*/ 8274337 w 8636594"/>
              <a:gd name="connsiteY86" fmla="*/ 327107 h 5835922"/>
              <a:gd name="connsiteX87" fmla="*/ 8309147 w 8636594"/>
              <a:gd name="connsiteY87" fmla="*/ 292718 h 5835922"/>
              <a:gd name="connsiteX88" fmla="*/ 8344256 w 8636594"/>
              <a:gd name="connsiteY88" fmla="*/ 258685 h 5835922"/>
              <a:gd name="connsiteX89" fmla="*/ 8379669 w 8636594"/>
              <a:gd name="connsiteY89" fmla="*/ 225013 h 5835922"/>
              <a:gd name="connsiteX90" fmla="*/ 8415394 w 8636594"/>
              <a:gd name="connsiteY90" fmla="*/ 191709 h 5835922"/>
              <a:gd name="connsiteX91" fmla="*/ 8451434 w 8636594"/>
              <a:gd name="connsiteY91" fmla="*/ 158780 h 5835922"/>
              <a:gd name="connsiteX92" fmla="*/ 8487798 w 8636594"/>
              <a:gd name="connsiteY92" fmla="*/ 126233 h 5835922"/>
              <a:gd name="connsiteX93" fmla="*/ 8524489 w 8636594"/>
              <a:gd name="connsiteY93" fmla="*/ 94075 h 5835922"/>
              <a:gd name="connsiteX94" fmla="*/ 8561515 w 8636594"/>
              <a:gd name="connsiteY94" fmla="*/ 62312 h 5835922"/>
              <a:gd name="connsiteX95" fmla="*/ 8598881 w 8636594"/>
              <a:gd name="connsiteY95" fmla="*/ 30951 h 5835922"/>
              <a:gd name="connsiteX96" fmla="*/ 8636594 w 8636594"/>
              <a:gd name="connsiteY96" fmla="*/ 0 h 5835922"/>
              <a:gd name="connsiteX0" fmla="*/ 8636594 w 8636594"/>
              <a:gd name="connsiteY0" fmla="*/ 0 h 5810100"/>
              <a:gd name="connsiteX1" fmla="*/ 5293 w 8636594"/>
              <a:gd name="connsiteY1" fmla="*/ 0 h 5810100"/>
              <a:gd name="connsiteX2" fmla="*/ 0 w 8636594"/>
              <a:gd name="connsiteY2" fmla="*/ 5587843 h 5810100"/>
              <a:gd name="connsiteX3" fmla="*/ 4146933 w 8636594"/>
              <a:gd name="connsiteY3" fmla="*/ 5810100 h 5810100"/>
              <a:gd name="connsiteX4" fmla="*/ 4183061 w 8636594"/>
              <a:gd name="connsiteY4" fmla="*/ 5783988 h 5810100"/>
              <a:gd name="connsiteX5" fmla="*/ 4218791 w 8636594"/>
              <a:gd name="connsiteY5" fmla="*/ 5757591 h 5810100"/>
              <a:gd name="connsiteX6" fmla="*/ 4254129 w 8636594"/>
              <a:gd name="connsiteY6" fmla="*/ 5730912 h 5810100"/>
              <a:gd name="connsiteX7" fmla="*/ 4289081 w 8636594"/>
              <a:gd name="connsiteY7" fmla="*/ 5703955 h 5810100"/>
              <a:gd name="connsiteX8" fmla="*/ 4323654 w 8636594"/>
              <a:gd name="connsiteY8" fmla="*/ 5676722 h 5810100"/>
              <a:gd name="connsiteX9" fmla="*/ 4357854 w 8636594"/>
              <a:gd name="connsiteY9" fmla="*/ 5649218 h 5810100"/>
              <a:gd name="connsiteX10" fmla="*/ 4391688 w 8636594"/>
              <a:gd name="connsiteY10" fmla="*/ 5621446 h 5810100"/>
              <a:gd name="connsiteX11" fmla="*/ 4425162 w 8636594"/>
              <a:gd name="connsiteY11" fmla="*/ 5593409 h 5810100"/>
              <a:gd name="connsiteX12" fmla="*/ 4458281 w 8636594"/>
              <a:gd name="connsiteY12" fmla="*/ 5565111 h 5810100"/>
              <a:gd name="connsiteX13" fmla="*/ 4491053 w 8636594"/>
              <a:gd name="connsiteY13" fmla="*/ 5536556 h 5810100"/>
              <a:gd name="connsiteX14" fmla="*/ 4523484 w 8636594"/>
              <a:gd name="connsiteY14" fmla="*/ 5507747 h 5810100"/>
              <a:gd name="connsiteX15" fmla="*/ 4555580 w 8636594"/>
              <a:gd name="connsiteY15" fmla="*/ 5478687 h 5810100"/>
              <a:gd name="connsiteX16" fmla="*/ 4587347 w 8636594"/>
              <a:gd name="connsiteY16" fmla="*/ 5449380 h 5810100"/>
              <a:gd name="connsiteX17" fmla="*/ 4618793 w 8636594"/>
              <a:gd name="connsiteY17" fmla="*/ 5419830 h 5810100"/>
              <a:gd name="connsiteX18" fmla="*/ 4649922 w 8636594"/>
              <a:gd name="connsiteY18" fmla="*/ 5390040 h 5810100"/>
              <a:gd name="connsiteX19" fmla="*/ 4680742 w 8636594"/>
              <a:gd name="connsiteY19" fmla="*/ 5360014 h 5810100"/>
              <a:gd name="connsiteX20" fmla="*/ 4711259 w 8636594"/>
              <a:gd name="connsiteY20" fmla="*/ 5329755 h 5810100"/>
              <a:gd name="connsiteX21" fmla="*/ 4741478 w 8636594"/>
              <a:gd name="connsiteY21" fmla="*/ 5299266 h 5810100"/>
              <a:gd name="connsiteX22" fmla="*/ 4771408 w 8636594"/>
              <a:gd name="connsiteY22" fmla="*/ 5268551 h 5810100"/>
              <a:gd name="connsiteX23" fmla="*/ 4801053 w 8636594"/>
              <a:gd name="connsiteY23" fmla="*/ 5237614 h 5810100"/>
              <a:gd name="connsiteX24" fmla="*/ 4830420 w 8636594"/>
              <a:gd name="connsiteY24" fmla="*/ 5206458 h 5810100"/>
              <a:gd name="connsiteX25" fmla="*/ 4859516 w 8636594"/>
              <a:gd name="connsiteY25" fmla="*/ 5175087 h 5810100"/>
              <a:gd name="connsiteX26" fmla="*/ 4888347 w 8636594"/>
              <a:gd name="connsiteY26" fmla="*/ 5143504 h 5810100"/>
              <a:gd name="connsiteX27" fmla="*/ 4916919 w 8636594"/>
              <a:gd name="connsiteY27" fmla="*/ 5111713 h 5810100"/>
              <a:gd name="connsiteX28" fmla="*/ 4945238 w 8636594"/>
              <a:gd name="connsiteY28" fmla="*/ 5079717 h 5810100"/>
              <a:gd name="connsiteX29" fmla="*/ 4973311 w 8636594"/>
              <a:gd name="connsiteY29" fmla="*/ 5047519 h 5810100"/>
              <a:gd name="connsiteX30" fmla="*/ 5001145 w 8636594"/>
              <a:gd name="connsiteY30" fmla="*/ 5015124 h 5810100"/>
              <a:gd name="connsiteX31" fmla="*/ 5028745 w 8636594"/>
              <a:gd name="connsiteY31" fmla="*/ 4982535 h 5810100"/>
              <a:gd name="connsiteX32" fmla="*/ 5056117 w 8636594"/>
              <a:gd name="connsiteY32" fmla="*/ 4949755 h 5810100"/>
              <a:gd name="connsiteX33" fmla="*/ 5083269 w 8636594"/>
              <a:gd name="connsiteY33" fmla="*/ 4916787 h 5810100"/>
              <a:gd name="connsiteX34" fmla="*/ 5110207 w 8636594"/>
              <a:gd name="connsiteY34" fmla="*/ 4883636 h 5810100"/>
              <a:gd name="connsiteX35" fmla="*/ 5136937 w 8636594"/>
              <a:gd name="connsiteY35" fmla="*/ 4850305 h 5810100"/>
              <a:gd name="connsiteX36" fmla="*/ 5163464 w 8636594"/>
              <a:gd name="connsiteY36" fmla="*/ 4816797 h 5810100"/>
              <a:gd name="connsiteX37" fmla="*/ 5215940 w 8636594"/>
              <a:gd name="connsiteY37" fmla="*/ 4749265 h 5810100"/>
              <a:gd name="connsiteX38" fmla="*/ 5267684 w 8636594"/>
              <a:gd name="connsiteY38" fmla="*/ 4681068 h 5810100"/>
              <a:gd name="connsiteX39" fmla="*/ 5318748 w 8636594"/>
              <a:gd name="connsiteY39" fmla="*/ 4612234 h 5810100"/>
              <a:gd name="connsiteX40" fmla="*/ 5369182 w 8636594"/>
              <a:gd name="connsiteY40" fmla="*/ 4542793 h 5810100"/>
              <a:gd name="connsiteX41" fmla="*/ 5419038 w 8636594"/>
              <a:gd name="connsiteY41" fmla="*/ 4472771 h 5810100"/>
              <a:gd name="connsiteX42" fmla="*/ 5468365 w 8636594"/>
              <a:gd name="connsiteY42" fmla="*/ 4402196 h 5810100"/>
              <a:gd name="connsiteX43" fmla="*/ 5517215 w 8636594"/>
              <a:gd name="connsiteY43" fmla="*/ 4331098 h 5810100"/>
              <a:gd name="connsiteX44" fmla="*/ 5565637 w 8636594"/>
              <a:gd name="connsiteY44" fmla="*/ 4259503 h 5810100"/>
              <a:gd name="connsiteX45" fmla="*/ 5613684 w 8636594"/>
              <a:gd name="connsiteY45" fmla="*/ 4187441 h 5810100"/>
              <a:gd name="connsiteX46" fmla="*/ 5685160 w 8636594"/>
              <a:gd name="connsiteY46" fmla="*/ 4078531 h 5810100"/>
              <a:gd name="connsiteX47" fmla="*/ 5756074 w 8636594"/>
              <a:gd name="connsiteY47" fmla="*/ 3968727 h 5810100"/>
              <a:gd name="connsiteX48" fmla="*/ 5873483 w 8636594"/>
              <a:gd name="connsiteY48" fmla="*/ 3783989 h 5810100"/>
              <a:gd name="connsiteX49" fmla="*/ 6203209 w 8636594"/>
              <a:gd name="connsiteY49" fmla="*/ 3258640 h 5810100"/>
              <a:gd name="connsiteX50" fmla="*/ 6299430 w 8636594"/>
              <a:gd name="connsiteY50" fmla="*/ 3107321 h 5810100"/>
              <a:gd name="connsiteX51" fmla="*/ 6372650 w 8636594"/>
              <a:gd name="connsiteY51" fmla="*/ 2993735 h 5810100"/>
              <a:gd name="connsiteX52" fmla="*/ 6453197 w 8636594"/>
              <a:gd name="connsiteY52" fmla="*/ 2869788 h 5810100"/>
              <a:gd name="connsiteX53" fmla="*/ 6564167 w 8636594"/>
              <a:gd name="connsiteY53" fmla="*/ 2696807 h 5810100"/>
              <a:gd name="connsiteX54" fmla="*/ 6976233 w 8636594"/>
              <a:gd name="connsiteY54" fmla="*/ 2045274 h 5810100"/>
              <a:gd name="connsiteX55" fmla="*/ 7086755 w 8636594"/>
              <a:gd name="connsiteY55" fmla="*/ 1872743 h 5810100"/>
              <a:gd name="connsiteX56" fmla="*/ 7170279 w 8636594"/>
              <a:gd name="connsiteY56" fmla="*/ 1744202 h 5810100"/>
              <a:gd name="connsiteX57" fmla="*/ 7226351 w 8636594"/>
              <a:gd name="connsiteY57" fmla="*/ 1659017 h 5810100"/>
              <a:gd name="connsiteX58" fmla="*/ 7282789 w 8636594"/>
              <a:gd name="connsiteY58" fmla="*/ 1574303 h 5810100"/>
              <a:gd name="connsiteX59" fmla="*/ 7339643 w 8636594"/>
              <a:gd name="connsiteY59" fmla="*/ 1490113 h 5810100"/>
              <a:gd name="connsiteX60" fmla="*/ 7396957 w 8636594"/>
              <a:gd name="connsiteY60" fmla="*/ 1406503 h 5810100"/>
              <a:gd name="connsiteX61" fmla="*/ 7454781 w 8636594"/>
              <a:gd name="connsiteY61" fmla="*/ 1323526 h 5810100"/>
              <a:gd name="connsiteX62" fmla="*/ 7513161 w 8636594"/>
              <a:gd name="connsiteY62" fmla="*/ 1241237 h 5810100"/>
              <a:gd name="connsiteX63" fmla="*/ 7572144 w 8636594"/>
              <a:gd name="connsiteY63" fmla="*/ 1159689 h 5810100"/>
              <a:gd name="connsiteX64" fmla="*/ 7601877 w 8636594"/>
              <a:gd name="connsiteY64" fmla="*/ 1119210 h 5810100"/>
              <a:gd name="connsiteX65" fmla="*/ 7631779 w 8636594"/>
              <a:gd name="connsiteY65" fmla="*/ 1078937 h 5810100"/>
              <a:gd name="connsiteX66" fmla="*/ 7661855 w 8636594"/>
              <a:gd name="connsiteY66" fmla="*/ 1038876 h 5810100"/>
              <a:gd name="connsiteX67" fmla="*/ 7692111 w 8636594"/>
              <a:gd name="connsiteY67" fmla="*/ 999035 h 5810100"/>
              <a:gd name="connsiteX68" fmla="*/ 7722554 w 8636594"/>
              <a:gd name="connsiteY68" fmla="*/ 959419 h 5810100"/>
              <a:gd name="connsiteX69" fmla="*/ 7753190 w 8636594"/>
              <a:gd name="connsiteY69" fmla="*/ 920037 h 5810100"/>
              <a:gd name="connsiteX70" fmla="*/ 7784023 w 8636594"/>
              <a:gd name="connsiteY70" fmla="*/ 880894 h 5810100"/>
              <a:gd name="connsiteX71" fmla="*/ 7815061 w 8636594"/>
              <a:gd name="connsiteY71" fmla="*/ 841997 h 5810100"/>
              <a:gd name="connsiteX72" fmla="*/ 7846308 w 8636594"/>
              <a:gd name="connsiteY72" fmla="*/ 803354 h 5810100"/>
              <a:gd name="connsiteX73" fmla="*/ 7877772 w 8636594"/>
              <a:gd name="connsiteY73" fmla="*/ 764970 h 5810100"/>
              <a:gd name="connsiteX74" fmla="*/ 7909458 w 8636594"/>
              <a:gd name="connsiteY74" fmla="*/ 726853 h 5810100"/>
              <a:gd name="connsiteX75" fmla="*/ 7941371 w 8636594"/>
              <a:gd name="connsiteY75" fmla="*/ 689010 h 5810100"/>
              <a:gd name="connsiteX76" fmla="*/ 7973518 w 8636594"/>
              <a:gd name="connsiteY76" fmla="*/ 651447 h 5810100"/>
              <a:gd name="connsiteX77" fmla="*/ 8005905 w 8636594"/>
              <a:gd name="connsiteY77" fmla="*/ 614171 h 5810100"/>
              <a:gd name="connsiteX78" fmla="*/ 8038538 w 8636594"/>
              <a:gd name="connsiteY78" fmla="*/ 577189 h 5810100"/>
              <a:gd name="connsiteX79" fmla="*/ 8071421 w 8636594"/>
              <a:gd name="connsiteY79" fmla="*/ 540507 h 5810100"/>
              <a:gd name="connsiteX80" fmla="*/ 8104563 w 8636594"/>
              <a:gd name="connsiteY80" fmla="*/ 504132 h 5810100"/>
              <a:gd name="connsiteX81" fmla="*/ 8137967 w 8636594"/>
              <a:gd name="connsiteY81" fmla="*/ 468072 h 5810100"/>
              <a:gd name="connsiteX82" fmla="*/ 8171641 w 8636594"/>
              <a:gd name="connsiteY82" fmla="*/ 432332 h 5810100"/>
              <a:gd name="connsiteX83" fmla="*/ 8205590 w 8636594"/>
              <a:gd name="connsiteY83" fmla="*/ 396920 h 5810100"/>
              <a:gd name="connsiteX84" fmla="*/ 8239820 w 8636594"/>
              <a:gd name="connsiteY84" fmla="*/ 361843 h 5810100"/>
              <a:gd name="connsiteX85" fmla="*/ 8274337 w 8636594"/>
              <a:gd name="connsiteY85" fmla="*/ 327107 h 5810100"/>
              <a:gd name="connsiteX86" fmla="*/ 8309147 w 8636594"/>
              <a:gd name="connsiteY86" fmla="*/ 292718 h 5810100"/>
              <a:gd name="connsiteX87" fmla="*/ 8344256 w 8636594"/>
              <a:gd name="connsiteY87" fmla="*/ 258685 h 5810100"/>
              <a:gd name="connsiteX88" fmla="*/ 8379669 w 8636594"/>
              <a:gd name="connsiteY88" fmla="*/ 225013 h 5810100"/>
              <a:gd name="connsiteX89" fmla="*/ 8415394 w 8636594"/>
              <a:gd name="connsiteY89" fmla="*/ 191709 h 5810100"/>
              <a:gd name="connsiteX90" fmla="*/ 8451434 w 8636594"/>
              <a:gd name="connsiteY90" fmla="*/ 158780 h 5810100"/>
              <a:gd name="connsiteX91" fmla="*/ 8487798 w 8636594"/>
              <a:gd name="connsiteY91" fmla="*/ 126233 h 5810100"/>
              <a:gd name="connsiteX92" fmla="*/ 8524489 w 8636594"/>
              <a:gd name="connsiteY92" fmla="*/ 94075 h 5810100"/>
              <a:gd name="connsiteX93" fmla="*/ 8561515 w 8636594"/>
              <a:gd name="connsiteY93" fmla="*/ 62312 h 5810100"/>
              <a:gd name="connsiteX94" fmla="*/ 8598881 w 8636594"/>
              <a:gd name="connsiteY94" fmla="*/ 30951 h 5810100"/>
              <a:gd name="connsiteX95" fmla="*/ 8636594 w 8636594"/>
              <a:gd name="connsiteY95" fmla="*/ 0 h 5810100"/>
              <a:gd name="connsiteX0" fmla="*/ 8636594 w 8636594"/>
              <a:gd name="connsiteY0" fmla="*/ 0 h 5783988"/>
              <a:gd name="connsiteX1" fmla="*/ 5293 w 8636594"/>
              <a:gd name="connsiteY1" fmla="*/ 0 h 5783988"/>
              <a:gd name="connsiteX2" fmla="*/ 0 w 8636594"/>
              <a:gd name="connsiteY2" fmla="*/ 5587843 h 5783988"/>
              <a:gd name="connsiteX3" fmla="*/ 4183061 w 8636594"/>
              <a:gd name="connsiteY3" fmla="*/ 5783988 h 5783988"/>
              <a:gd name="connsiteX4" fmla="*/ 4218791 w 8636594"/>
              <a:gd name="connsiteY4" fmla="*/ 5757591 h 5783988"/>
              <a:gd name="connsiteX5" fmla="*/ 4254129 w 8636594"/>
              <a:gd name="connsiteY5" fmla="*/ 5730912 h 5783988"/>
              <a:gd name="connsiteX6" fmla="*/ 4289081 w 8636594"/>
              <a:gd name="connsiteY6" fmla="*/ 5703955 h 5783988"/>
              <a:gd name="connsiteX7" fmla="*/ 4323654 w 8636594"/>
              <a:gd name="connsiteY7" fmla="*/ 5676722 h 5783988"/>
              <a:gd name="connsiteX8" fmla="*/ 4357854 w 8636594"/>
              <a:gd name="connsiteY8" fmla="*/ 5649218 h 5783988"/>
              <a:gd name="connsiteX9" fmla="*/ 4391688 w 8636594"/>
              <a:gd name="connsiteY9" fmla="*/ 5621446 h 5783988"/>
              <a:gd name="connsiteX10" fmla="*/ 4425162 w 8636594"/>
              <a:gd name="connsiteY10" fmla="*/ 5593409 h 5783988"/>
              <a:gd name="connsiteX11" fmla="*/ 4458281 w 8636594"/>
              <a:gd name="connsiteY11" fmla="*/ 5565111 h 5783988"/>
              <a:gd name="connsiteX12" fmla="*/ 4491053 w 8636594"/>
              <a:gd name="connsiteY12" fmla="*/ 5536556 h 5783988"/>
              <a:gd name="connsiteX13" fmla="*/ 4523484 w 8636594"/>
              <a:gd name="connsiteY13" fmla="*/ 5507747 h 5783988"/>
              <a:gd name="connsiteX14" fmla="*/ 4555580 w 8636594"/>
              <a:gd name="connsiteY14" fmla="*/ 5478687 h 5783988"/>
              <a:gd name="connsiteX15" fmla="*/ 4587347 w 8636594"/>
              <a:gd name="connsiteY15" fmla="*/ 5449380 h 5783988"/>
              <a:gd name="connsiteX16" fmla="*/ 4618793 w 8636594"/>
              <a:gd name="connsiteY16" fmla="*/ 5419830 h 5783988"/>
              <a:gd name="connsiteX17" fmla="*/ 4649922 w 8636594"/>
              <a:gd name="connsiteY17" fmla="*/ 5390040 h 5783988"/>
              <a:gd name="connsiteX18" fmla="*/ 4680742 w 8636594"/>
              <a:gd name="connsiteY18" fmla="*/ 5360014 h 5783988"/>
              <a:gd name="connsiteX19" fmla="*/ 4711259 w 8636594"/>
              <a:gd name="connsiteY19" fmla="*/ 5329755 h 5783988"/>
              <a:gd name="connsiteX20" fmla="*/ 4741478 w 8636594"/>
              <a:gd name="connsiteY20" fmla="*/ 5299266 h 5783988"/>
              <a:gd name="connsiteX21" fmla="*/ 4771408 w 8636594"/>
              <a:gd name="connsiteY21" fmla="*/ 5268551 h 5783988"/>
              <a:gd name="connsiteX22" fmla="*/ 4801053 w 8636594"/>
              <a:gd name="connsiteY22" fmla="*/ 5237614 h 5783988"/>
              <a:gd name="connsiteX23" fmla="*/ 4830420 w 8636594"/>
              <a:gd name="connsiteY23" fmla="*/ 5206458 h 5783988"/>
              <a:gd name="connsiteX24" fmla="*/ 4859516 w 8636594"/>
              <a:gd name="connsiteY24" fmla="*/ 5175087 h 5783988"/>
              <a:gd name="connsiteX25" fmla="*/ 4888347 w 8636594"/>
              <a:gd name="connsiteY25" fmla="*/ 5143504 h 5783988"/>
              <a:gd name="connsiteX26" fmla="*/ 4916919 w 8636594"/>
              <a:gd name="connsiteY26" fmla="*/ 5111713 h 5783988"/>
              <a:gd name="connsiteX27" fmla="*/ 4945238 w 8636594"/>
              <a:gd name="connsiteY27" fmla="*/ 5079717 h 5783988"/>
              <a:gd name="connsiteX28" fmla="*/ 4973311 w 8636594"/>
              <a:gd name="connsiteY28" fmla="*/ 5047519 h 5783988"/>
              <a:gd name="connsiteX29" fmla="*/ 5001145 w 8636594"/>
              <a:gd name="connsiteY29" fmla="*/ 5015124 h 5783988"/>
              <a:gd name="connsiteX30" fmla="*/ 5028745 w 8636594"/>
              <a:gd name="connsiteY30" fmla="*/ 4982535 h 5783988"/>
              <a:gd name="connsiteX31" fmla="*/ 5056117 w 8636594"/>
              <a:gd name="connsiteY31" fmla="*/ 4949755 h 5783988"/>
              <a:gd name="connsiteX32" fmla="*/ 5083269 w 8636594"/>
              <a:gd name="connsiteY32" fmla="*/ 4916787 h 5783988"/>
              <a:gd name="connsiteX33" fmla="*/ 5110207 w 8636594"/>
              <a:gd name="connsiteY33" fmla="*/ 4883636 h 5783988"/>
              <a:gd name="connsiteX34" fmla="*/ 5136937 w 8636594"/>
              <a:gd name="connsiteY34" fmla="*/ 4850305 h 5783988"/>
              <a:gd name="connsiteX35" fmla="*/ 5163464 w 8636594"/>
              <a:gd name="connsiteY35" fmla="*/ 4816797 h 5783988"/>
              <a:gd name="connsiteX36" fmla="*/ 5215940 w 8636594"/>
              <a:gd name="connsiteY36" fmla="*/ 4749265 h 5783988"/>
              <a:gd name="connsiteX37" fmla="*/ 5267684 w 8636594"/>
              <a:gd name="connsiteY37" fmla="*/ 4681068 h 5783988"/>
              <a:gd name="connsiteX38" fmla="*/ 5318748 w 8636594"/>
              <a:gd name="connsiteY38" fmla="*/ 4612234 h 5783988"/>
              <a:gd name="connsiteX39" fmla="*/ 5369182 w 8636594"/>
              <a:gd name="connsiteY39" fmla="*/ 4542793 h 5783988"/>
              <a:gd name="connsiteX40" fmla="*/ 5419038 w 8636594"/>
              <a:gd name="connsiteY40" fmla="*/ 4472771 h 5783988"/>
              <a:gd name="connsiteX41" fmla="*/ 5468365 w 8636594"/>
              <a:gd name="connsiteY41" fmla="*/ 4402196 h 5783988"/>
              <a:gd name="connsiteX42" fmla="*/ 5517215 w 8636594"/>
              <a:gd name="connsiteY42" fmla="*/ 4331098 h 5783988"/>
              <a:gd name="connsiteX43" fmla="*/ 5565637 w 8636594"/>
              <a:gd name="connsiteY43" fmla="*/ 4259503 h 5783988"/>
              <a:gd name="connsiteX44" fmla="*/ 5613684 w 8636594"/>
              <a:gd name="connsiteY44" fmla="*/ 4187441 h 5783988"/>
              <a:gd name="connsiteX45" fmla="*/ 5685160 w 8636594"/>
              <a:gd name="connsiteY45" fmla="*/ 4078531 h 5783988"/>
              <a:gd name="connsiteX46" fmla="*/ 5756074 w 8636594"/>
              <a:gd name="connsiteY46" fmla="*/ 3968727 h 5783988"/>
              <a:gd name="connsiteX47" fmla="*/ 5873483 w 8636594"/>
              <a:gd name="connsiteY47" fmla="*/ 3783989 h 5783988"/>
              <a:gd name="connsiteX48" fmla="*/ 6203209 w 8636594"/>
              <a:gd name="connsiteY48" fmla="*/ 3258640 h 5783988"/>
              <a:gd name="connsiteX49" fmla="*/ 6299430 w 8636594"/>
              <a:gd name="connsiteY49" fmla="*/ 3107321 h 5783988"/>
              <a:gd name="connsiteX50" fmla="*/ 6372650 w 8636594"/>
              <a:gd name="connsiteY50" fmla="*/ 2993735 h 5783988"/>
              <a:gd name="connsiteX51" fmla="*/ 6453197 w 8636594"/>
              <a:gd name="connsiteY51" fmla="*/ 2869788 h 5783988"/>
              <a:gd name="connsiteX52" fmla="*/ 6564167 w 8636594"/>
              <a:gd name="connsiteY52" fmla="*/ 2696807 h 5783988"/>
              <a:gd name="connsiteX53" fmla="*/ 6976233 w 8636594"/>
              <a:gd name="connsiteY53" fmla="*/ 2045274 h 5783988"/>
              <a:gd name="connsiteX54" fmla="*/ 7086755 w 8636594"/>
              <a:gd name="connsiteY54" fmla="*/ 1872743 h 5783988"/>
              <a:gd name="connsiteX55" fmla="*/ 7170279 w 8636594"/>
              <a:gd name="connsiteY55" fmla="*/ 1744202 h 5783988"/>
              <a:gd name="connsiteX56" fmla="*/ 7226351 w 8636594"/>
              <a:gd name="connsiteY56" fmla="*/ 1659017 h 5783988"/>
              <a:gd name="connsiteX57" fmla="*/ 7282789 w 8636594"/>
              <a:gd name="connsiteY57" fmla="*/ 1574303 h 5783988"/>
              <a:gd name="connsiteX58" fmla="*/ 7339643 w 8636594"/>
              <a:gd name="connsiteY58" fmla="*/ 1490113 h 5783988"/>
              <a:gd name="connsiteX59" fmla="*/ 7396957 w 8636594"/>
              <a:gd name="connsiteY59" fmla="*/ 1406503 h 5783988"/>
              <a:gd name="connsiteX60" fmla="*/ 7454781 w 8636594"/>
              <a:gd name="connsiteY60" fmla="*/ 1323526 h 5783988"/>
              <a:gd name="connsiteX61" fmla="*/ 7513161 w 8636594"/>
              <a:gd name="connsiteY61" fmla="*/ 1241237 h 5783988"/>
              <a:gd name="connsiteX62" fmla="*/ 7572144 w 8636594"/>
              <a:gd name="connsiteY62" fmla="*/ 1159689 h 5783988"/>
              <a:gd name="connsiteX63" fmla="*/ 7601877 w 8636594"/>
              <a:gd name="connsiteY63" fmla="*/ 1119210 h 5783988"/>
              <a:gd name="connsiteX64" fmla="*/ 7631779 w 8636594"/>
              <a:gd name="connsiteY64" fmla="*/ 1078937 h 5783988"/>
              <a:gd name="connsiteX65" fmla="*/ 7661855 w 8636594"/>
              <a:gd name="connsiteY65" fmla="*/ 1038876 h 5783988"/>
              <a:gd name="connsiteX66" fmla="*/ 7692111 w 8636594"/>
              <a:gd name="connsiteY66" fmla="*/ 999035 h 5783988"/>
              <a:gd name="connsiteX67" fmla="*/ 7722554 w 8636594"/>
              <a:gd name="connsiteY67" fmla="*/ 959419 h 5783988"/>
              <a:gd name="connsiteX68" fmla="*/ 7753190 w 8636594"/>
              <a:gd name="connsiteY68" fmla="*/ 920037 h 5783988"/>
              <a:gd name="connsiteX69" fmla="*/ 7784023 w 8636594"/>
              <a:gd name="connsiteY69" fmla="*/ 880894 h 5783988"/>
              <a:gd name="connsiteX70" fmla="*/ 7815061 w 8636594"/>
              <a:gd name="connsiteY70" fmla="*/ 841997 h 5783988"/>
              <a:gd name="connsiteX71" fmla="*/ 7846308 w 8636594"/>
              <a:gd name="connsiteY71" fmla="*/ 803354 h 5783988"/>
              <a:gd name="connsiteX72" fmla="*/ 7877772 w 8636594"/>
              <a:gd name="connsiteY72" fmla="*/ 764970 h 5783988"/>
              <a:gd name="connsiteX73" fmla="*/ 7909458 w 8636594"/>
              <a:gd name="connsiteY73" fmla="*/ 726853 h 5783988"/>
              <a:gd name="connsiteX74" fmla="*/ 7941371 w 8636594"/>
              <a:gd name="connsiteY74" fmla="*/ 689010 h 5783988"/>
              <a:gd name="connsiteX75" fmla="*/ 7973518 w 8636594"/>
              <a:gd name="connsiteY75" fmla="*/ 651447 h 5783988"/>
              <a:gd name="connsiteX76" fmla="*/ 8005905 w 8636594"/>
              <a:gd name="connsiteY76" fmla="*/ 614171 h 5783988"/>
              <a:gd name="connsiteX77" fmla="*/ 8038538 w 8636594"/>
              <a:gd name="connsiteY77" fmla="*/ 577189 h 5783988"/>
              <a:gd name="connsiteX78" fmla="*/ 8071421 w 8636594"/>
              <a:gd name="connsiteY78" fmla="*/ 540507 h 5783988"/>
              <a:gd name="connsiteX79" fmla="*/ 8104563 w 8636594"/>
              <a:gd name="connsiteY79" fmla="*/ 504132 h 5783988"/>
              <a:gd name="connsiteX80" fmla="*/ 8137967 w 8636594"/>
              <a:gd name="connsiteY80" fmla="*/ 468072 h 5783988"/>
              <a:gd name="connsiteX81" fmla="*/ 8171641 w 8636594"/>
              <a:gd name="connsiteY81" fmla="*/ 432332 h 5783988"/>
              <a:gd name="connsiteX82" fmla="*/ 8205590 w 8636594"/>
              <a:gd name="connsiteY82" fmla="*/ 396920 h 5783988"/>
              <a:gd name="connsiteX83" fmla="*/ 8239820 w 8636594"/>
              <a:gd name="connsiteY83" fmla="*/ 361843 h 5783988"/>
              <a:gd name="connsiteX84" fmla="*/ 8274337 w 8636594"/>
              <a:gd name="connsiteY84" fmla="*/ 327107 h 5783988"/>
              <a:gd name="connsiteX85" fmla="*/ 8309147 w 8636594"/>
              <a:gd name="connsiteY85" fmla="*/ 292718 h 5783988"/>
              <a:gd name="connsiteX86" fmla="*/ 8344256 w 8636594"/>
              <a:gd name="connsiteY86" fmla="*/ 258685 h 5783988"/>
              <a:gd name="connsiteX87" fmla="*/ 8379669 w 8636594"/>
              <a:gd name="connsiteY87" fmla="*/ 225013 h 5783988"/>
              <a:gd name="connsiteX88" fmla="*/ 8415394 w 8636594"/>
              <a:gd name="connsiteY88" fmla="*/ 191709 h 5783988"/>
              <a:gd name="connsiteX89" fmla="*/ 8451434 w 8636594"/>
              <a:gd name="connsiteY89" fmla="*/ 158780 h 5783988"/>
              <a:gd name="connsiteX90" fmla="*/ 8487798 w 8636594"/>
              <a:gd name="connsiteY90" fmla="*/ 126233 h 5783988"/>
              <a:gd name="connsiteX91" fmla="*/ 8524489 w 8636594"/>
              <a:gd name="connsiteY91" fmla="*/ 94075 h 5783988"/>
              <a:gd name="connsiteX92" fmla="*/ 8561515 w 8636594"/>
              <a:gd name="connsiteY92" fmla="*/ 62312 h 5783988"/>
              <a:gd name="connsiteX93" fmla="*/ 8598881 w 8636594"/>
              <a:gd name="connsiteY93" fmla="*/ 30951 h 5783988"/>
              <a:gd name="connsiteX94" fmla="*/ 8636594 w 8636594"/>
              <a:gd name="connsiteY94" fmla="*/ 0 h 5783988"/>
              <a:gd name="connsiteX0" fmla="*/ 8636594 w 8636594"/>
              <a:gd name="connsiteY0" fmla="*/ 0 h 5757591"/>
              <a:gd name="connsiteX1" fmla="*/ 5293 w 8636594"/>
              <a:gd name="connsiteY1" fmla="*/ 0 h 5757591"/>
              <a:gd name="connsiteX2" fmla="*/ 0 w 8636594"/>
              <a:gd name="connsiteY2" fmla="*/ 5587843 h 5757591"/>
              <a:gd name="connsiteX3" fmla="*/ 4218791 w 8636594"/>
              <a:gd name="connsiteY3" fmla="*/ 5757591 h 5757591"/>
              <a:gd name="connsiteX4" fmla="*/ 4254129 w 8636594"/>
              <a:gd name="connsiteY4" fmla="*/ 5730912 h 5757591"/>
              <a:gd name="connsiteX5" fmla="*/ 4289081 w 8636594"/>
              <a:gd name="connsiteY5" fmla="*/ 5703955 h 5757591"/>
              <a:gd name="connsiteX6" fmla="*/ 4323654 w 8636594"/>
              <a:gd name="connsiteY6" fmla="*/ 5676722 h 5757591"/>
              <a:gd name="connsiteX7" fmla="*/ 4357854 w 8636594"/>
              <a:gd name="connsiteY7" fmla="*/ 5649218 h 5757591"/>
              <a:gd name="connsiteX8" fmla="*/ 4391688 w 8636594"/>
              <a:gd name="connsiteY8" fmla="*/ 5621446 h 5757591"/>
              <a:gd name="connsiteX9" fmla="*/ 4425162 w 8636594"/>
              <a:gd name="connsiteY9" fmla="*/ 5593409 h 5757591"/>
              <a:gd name="connsiteX10" fmla="*/ 4458281 w 8636594"/>
              <a:gd name="connsiteY10" fmla="*/ 5565111 h 5757591"/>
              <a:gd name="connsiteX11" fmla="*/ 4491053 w 8636594"/>
              <a:gd name="connsiteY11" fmla="*/ 5536556 h 5757591"/>
              <a:gd name="connsiteX12" fmla="*/ 4523484 w 8636594"/>
              <a:gd name="connsiteY12" fmla="*/ 5507747 h 5757591"/>
              <a:gd name="connsiteX13" fmla="*/ 4555580 w 8636594"/>
              <a:gd name="connsiteY13" fmla="*/ 5478687 h 5757591"/>
              <a:gd name="connsiteX14" fmla="*/ 4587347 w 8636594"/>
              <a:gd name="connsiteY14" fmla="*/ 5449380 h 5757591"/>
              <a:gd name="connsiteX15" fmla="*/ 4618793 w 8636594"/>
              <a:gd name="connsiteY15" fmla="*/ 5419830 h 5757591"/>
              <a:gd name="connsiteX16" fmla="*/ 4649922 w 8636594"/>
              <a:gd name="connsiteY16" fmla="*/ 5390040 h 5757591"/>
              <a:gd name="connsiteX17" fmla="*/ 4680742 w 8636594"/>
              <a:gd name="connsiteY17" fmla="*/ 5360014 h 5757591"/>
              <a:gd name="connsiteX18" fmla="*/ 4711259 w 8636594"/>
              <a:gd name="connsiteY18" fmla="*/ 5329755 h 5757591"/>
              <a:gd name="connsiteX19" fmla="*/ 4741478 w 8636594"/>
              <a:gd name="connsiteY19" fmla="*/ 5299266 h 5757591"/>
              <a:gd name="connsiteX20" fmla="*/ 4771408 w 8636594"/>
              <a:gd name="connsiteY20" fmla="*/ 5268551 h 5757591"/>
              <a:gd name="connsiteX21" fmla="*/ 4801053 w 8636594"/>
              <a:gd name="connsiteY21" fmla="*/ 5237614 h 5757591"/>
              <a:gd name="connsiteX22" fmla="*/ 4830420 w 8636594"/>
              <a:gd name="connsiteY22" fmla="*/ 5206458 h 5757591"/>
              <a:gd name="connsiteX23" fmla="*/ 4859516 w 8636594"/>
              <a:gd name="connsiteY23" fmla="*/ 5175087 h 5757591"/>
              <a:gd name="connsiteX24" fmla="*/ 4888347 w 8636594"/>
              <a:gd name="connsiteY24" fmla="*/ 5143504 h 5757591"/>
              <a:gd name="connsiteX25" fmla="*/ 4916919 w 8636594"/>
              <a:gd name="connsiteY25" fmla="*/ 5111713 h 5757591"/>
              <a:gd name="connsiteX26" fmla="*/ 4945238 w 8636594"/>
              <a:gd name="connsiteY26" fmla="*/ 5079717 h 5757591"/>
              <a:gd name="connsiteX27" fmla="*/ 4973311 w 8636594"/>
              <a:gd name="connsiteY27" fmla="*/ 5047519 h 5757591"/>
              <a:gd name="connsiteX28" fmla="*/ 5001145 w 8636594"/>
              <a:gd name="connsiteY28" fmla="*/ 5015124 h 5757591"/>
              <a:gd name="connsiteX29" fmla="*/ 5028745 w 8636594"/>
              <a:gd name="connsiteY29" fmla="*/ 4982535 h 5757591"/>
              <a:gd name="connsiteX30" fmla="*/ 5056117 w 8636594"/>
              <a:gd name="connsiteY30" fmla="*/ 4949755 h 5757591"/>
              <a:gd name="connsiteX31" fmla="*/ 5083269 w 8636594"/>
              <a:gd name="connsiteY31" fmla="*/ 4916787 h 5757591"/>
              <a:gd name="connsiteX32" fmla="*/ 5110207 w 8636594"/>
              <a:gd name="connsiteY32" fmla="*/ 4883636 h 5757591"/>
              <a:gd name="connsiteX33" fmla="*/ 5136937 w 8636594"/>
              <a:gd name="connsiteY33" fmla="*/ 4850305 h 5757591"/>
              <a:gd name="connsiteX34" fmla="*/ 5163464 w 8636594"/>
              <a:gd name="connsiteY34" fmla="*/ 4816797 h 5757591"/>
              <a:gd name="connsiteX35" fmla="*/ 5215940 w 8636594"/>
              <a:gd name="connsiteY35" fmla="*/ 4749265 h 5757591"/>
              <a:gd name="connsiteX36" fmla="*/ 5267684 w 8636594"/>
              <a:gd name="connsiteY36" fmla="*/ 4681068 h 5757591"/>
              <a:gd name="connsiteX37" fmla="*/ 5318748 w 8636594"/>
              <a:gd name="connsiteY37" fmla="*/ 4612234 h 5757591"/>
              <a:gd name="connsiteX38" fmla="*/ 5369182 w 8636594"/>
              <a:gd name="connsiteY38" fmla="*/ 4542793 h 5757591"/>
              <a:gd name="connsiteX39" fmla="*/ 5419038 w 8636594"/>
              <a:gd name="connsiteY39" fmla="*/ 4472771 h 5757591"/>
              <a:gd name="connsiteX40" fmla="*/ 5468365 w 8636594"/>
              <a:gd name="connsiteY40" fmla="*/ 4402196 h 5757591"/>
              <a:gd name="connsiteX41" fmla="*/ 5517215 w 8636594"/>
              <a:gd name="connsiteY41" fmla="*/ 4331098 h 5757591"/>
              <a:gd name="connsiteX42" fmla="*/ 5565637 w 8636594"/>
              <a:gd name="connsiteY42" fmla="*/ 4259503 h 5757591"/>
              <a:gd name="connsiteX43" fmla="*/ 5613684 w 8636594"/>
              <a:gd name="connsiteY43" fmla="*/ 4187441 h 5757591"/>
              <a:gd name="connsiteX44" fmla="*/ 5685160 w 8636594"/>
              <a:gd name="connsiteY44" fmla="*/ 4078531 h 5757591"/>
              <a:gd name="connsiteX45" fmla="*/ 5756074 w 8636594"/>
              <a:gd name="connsiteY45" fmla="*/ 3968727 h 5757591"/>
              <a:gd name="connsiteX46" fmla="*/ 5873483 w 8636594"/>
              <a:gd name="connsiteY46" fmla="*/ 3783989 h 5757591"/>
              <a:gd name="connsiteX47" fmla="*/ 6203209 w 8636594"/>
              <a:gd name="connsiteY47" fmla="*/ 3258640 h 5757591"/>
              <a:gd name="connsiteX48" fmla="*/ 6299430 w 8636594"/>
              <a:gd name="connsiteY48" fmla="*/ 3107321 h 5757591"/>
              <a:gd name="connsiteX49" fmla="*/ 6372650 w 8636594"/>
              <a:gd name="connsiteY49" fmla="*/ 2993735 h 5757591"/>
              <a:gd name="connsiteX50" fmla="*/ 6453197 w 8636594"/>
              <a:gd name="connsiteY50" fmla="*/ 2869788 h 5757591"/>
              <a:gd name="connsiteX51" fmla="*/ 6564167 w 8636594"/>
              <a:gd name="connsiteY51" fmla="*/ 2696807 h 5757591"/>
              <a:gd name="connsiteX52" fmla="*/ 6976233 w 8636594"/>
              <a:gd name="connsiteY52" fmla="*/ 2045274 h 5757591"/>
              <a:gd name="connsiteX53" fmla="*/ 7086755 w 8636594"/>
              <a:gd name="connsiteY53" fmla="*/ 1872743 h 5757591"/>
              <a:gd name="connsiteX54" fmla="*/ 7170279 w 8636594"/>
              <a:gd name="connsiteY54" fmla="*/ 1744202 h 5757591"/>
              <a:gd name="connsiteX55" fmla="*/ 7226351 w 8636594"/>
              <a:gd name="connsiteY55" fmla="*/ 1659017 h 5757591"/>
              <a:gd name="connsiteX56" fmla="*/ 7282789 w 8636594"/>
              <a:gd name="connsiteY56" fmla="*/ 1574303 h 5757591"/>
              <a:gd name="connsiteX57" fmla="*/ 7339643 w 8636594"/>
              <a:gd name="connsiteY57" fmla="*/ 1490113 h 5757591"/>
              <a:gd name="connsiteX58" fmla="*/ 7396957 w 8636594"/>
              <a:gd name="connsiteY58" fmla="*/ 1406503 h 5757591"/>
              <a:gd name="connsiteX59" fmla="*/ 7454781 w 8636594"/>
              <a:gd name="connsiteY59" fmla="*/ 1323526 h 5757591"/>
              <a:gd name="connsiteX60" fmla="*/ 7513161 w 8636594"/>
              <a:gd name="connsiteY60" fmla="*/ 1241237 h 5757591"/>
              <a:gd name="connsiteX61" fmla="*/ 7572144 w 8636594"/>
              <a:gd name="connsiteY61" fmla="*/ 1159689 h 5757591"/>
              <a:gd name="connsiteX62" fmla="*/ 7601877 w 8636594"/>
              <a:gd name="connsiteY62" fmla="*/ 1119210 h 5757591"/>
              <a:gd name="connsiteX63" fmla="*/ 7631779 w 8636594"/>
              <a:gd name="connsiteY63" fmla="*/ 1078937 h 5757591"/>
              <a:gd name="connsiteX64" fmla="*/ 7661855 w 8636594"/>
              <a:gd name="connsiteY64" fmla="*/ 1038876 h 5757591"/>
              <a:gd name="connsiteX65" fmla="*/ 7692111 w 8636594"/>
              <a:gd name="connsiteY65" fmla="*/ 999035 h 5757591"/>
              <a:gd name="connsiteX66" fmla="*/ 7722554 w 8636594"/>
              <a:gd name="connsiteY66" fmla="*/ 959419 h 5757591"/>
              <a:gd name="connsiteX67" fmla="*/ 7753190 w 8636594"/>
              <a:gd name="connsiteY67" fmla="*/ 920037 h 5757591"/>
              <a:gd name="connsiteX68" fmla="*/ 7784023 w 8636594"/>
              <a:gd name="connsiteY68" fmla="*/ 880894 h 5757591"/>
              <a:gd name="connsiteX69" fmla="*/ 7815061 w 8636594"/>
              <a:gd name="connsiteY69" fmla="*/ 841997 h 5757591"/>
              <a:gd name="connsiteX70" fmla="*/ 7846308 w 8636594"/>
              <a:gd name="connsiteY70" fmla="*/ 803354 h 5757591"/>
              <a:gd name="connsiteX71" fmla="*/ 7877772 w 8636594"/>
              <a:gd name="connsiteY71" fmla="*/ 764970 h 5757591"/>
              <a:gd name="connsiteX72" fmla="*/ 7909458 w 8636594"/>
              <a:gd name="connsiteY72" fmla="*/ 726853 h 5757591"/>
              <a:gd name="connsiteX73" fmla="*/ 7941371 w 8636594"/>
              <a:gd name="connsiteY73" fmla="*/ 689010 h 5757591"/>
              <a:gd name="connsiteX74" fmla="*/ 7973518 w 8636594"/>
              <a:gd name="connsiteY74" fmla="*/ 651447 h 5757591"/>
              <a:gd name="connsiteX75" fmla="*/ 8005905 w 8636594"/>
              <a:gd name="connsiteY75" fmla="*/ 614171 h 5757591"/>
              <a:gd name="connsiteX76" fmla="*/ 8038538 w 8636594"/>
              <a:gd name="connsiteY76" fmla="*/ 577189 h 5757591"/>
              <a:gd name="connsiteX77" fmla="*/ 8071421 w 8636594"/>
              <a:gd name="connsiteY77" fmla="*/ 540507 h 5757591"/>
              <a:gd name="connsiteX78" fmla="*/ 8104563 w 8636594"/>
              <a:gd name="connsiteY78" fmla="*/ 504132 h 5757591"/>
              <a:gd name="connsiteX79" fmla="*/ 8137967 w 8636594"/>
              <a:gd name="connsiteY79" fmla="*/ 468072 h 5757591"/>
              <a:gd name="connsiteX80" fmla="*/ 8171641 w 8636594"/>
              <a:gd name="connsiteY80" fmla="*/ 432332 h 5757591"/>
              <a:gd name="connsiteX81" fmla="*/ 8205590 w 8636594"/>
              <a:gd name="connsiteY81" fmla="*/ 396920 h 5757591"/>
              <a:gd name="connsiteX82" fmla="*/ 8239820 w 8636594"/>
              <a:gd name="connsiteY82" fmla="*/ 361843 h 5757591"/>
              <a:gd name="connsiteX83" fmla="*/ 8274337 w 8636594"/>
              <a:gd name="connsiteY83" fmla="*/ 327107 h 5757591"/>
              <a:gd name="connsiteX84" fmla="*/ 8309147 w 8636594"/>
              <a:gd name="connsiteY84" fmla="*/ 292718 h 5757591"/>
              <a:gd name="connsiteX85" fmla="*/ 8344256 w 8636594"/>
              <a:gd name="connsiteY85" fmla="*/ 258685 h 5757591"/>
              <a:gd name="connsiteX86" fmla="*/ 8379669 w 8636594"/>
              <a:gd name="connsiteY86" fmla="*/ 225013 h 5757591"/>
              <a:gd name="connsiteX87" fmla="*/ 8415394 w 8636594"/>
              <a:gd name="connsiteY87" fmla="*/ 191709 h 5757591"/>
              <a:gd name="connsiteX88" fmla="*/ 8451434 w 8636594"/>
              <a:gd name="connsiteY88" fmla="*/ 158780 h 5757591"/>
              <a:gd name="connsiteX89" fmla="*/ 8487798 w 8636594"/>
              <a:gd name="connsiteY89" fmla="*/ 126233 h 5757591"/>
              <a:gd name="connsiteX90" fmla="*/ 8524489 w 8636594"/>
              <a:gd name="connsiteY90" fmla="*/ 94075 h 5757591"/>
              <a:gd name="connsiteX91" fmla="*/ 8561515 w 8636594"/>
              <a:gd name="connsiteY91" fmla="*/ 62312 h 5757591"/>
              <a:gd name="connsiteX92" fmla="*/ 8598881 w 8636594"/>
              <a:gd name="connsiteY92" fmla="*/ 30951 h 5757591"/>
              <a:gd name="connsiteX93" fmla="*/ 8636594 w 8636594"/>
              <a:gd name="connsiteY93" fmla="*/ 0 h 5757591"/>
              <a:gd name="connsiteX0" fmla="*/ 8636594 w 8636594"/>
              <a:gd name="connsiteY0" fmla="*/ 0 h 5730912"/>
              <a:gd name="connsiteX1" fmla="*/ 5293 w 8636594"/>
              <a:gd name="connsiteY1" fmla="*/ 0 h 5730912"/>
              <a:gd name="connsiteX2" fmla="*/ 0 w 8636594"/>
              <a:gd name="connsiteY2" fmla="*/ 5587843 h 5730912"/>
              <a:gd name="connsiteX3" fmla="*/ 4254129 w 8636594"/>
              <a:gd name="connsiteY3" fmla="*/ 5730912 h 5730912"/>
              <a:gd name="connsiteX4" fmla="*/ 4289081 w 8636594"/>
              <a:gd name="connsiteY4" fmla="*/ 5703955 h 5730912"/>
              <a:gd name="connsiteX5" fmla="*/ 4323654 w 8636594"/>
              <a:gd name="connsiteY5" fmla="*/ 5676722 h 5730912"/>
              <a:gd name="connsiteX6" fmla="*/ 4357854 w 8636594"/>
              <a:gd name="connsiteY6" fmla="*/ 5649218 h 5730912"/>
              <a:gd name="connsiteX7" fmla="*/ 4391688 w 8636594"/>
              <a:gd name="connsiteY7" fmla="*/ 5621446 h 5730912"/>
              <a:gd name="connsiteX8" fmla="*/ 4425162 w 8636594"/>
              <a:gd name="connsiteY8" fmla="*/ 5593409 h 5730912"/>
              <a:gd name="connsiteX9" fmla="*/ 4458281 w 8636594"/>
              <a:gd name="connsiteY9" fmla="*/ 5565111 h 5730912"/>
              <a:gd name="connsiteX10" fmla="*/ 4491053 w 8636594"/>
              <a:gd name="connsiteY10" fmla="*/ 5536556 h 5730912"/>
              <a:gd name="connsiteX11" fmla="*/ 4523484 w 8636594"/>
              <a:gd name="connsiteY11" fmla="*/ 5507747 h 5730912"/>
              <a:gd name="connsiteX12" fmla="*/ 4555580 w 8636594"/>
              <a:gd name="connsiteY12" fmla="*/ 5478687 h 5730912"/>
              <a:gd name="connsiteX13" fmla="*/ 4587347 w 8636594"/>
              <a:gd name="connsiteY13" fmla="*/ 5449380 h 5730912"/>
              <a:gd name="connsiteX14" fmla="*/ 4618793 w 8636594"/>
              <a:gd name="connsiteY14" fmla="*/ 5419830 h 5730912"/>
              <a:gd name="connsiteX15" fmla="*/ 4649922 w 8636594"/>
              <a:gd name="connsiteY15" fmla="*/ 5390040 h 5730912"/>
              <a:gd name="connsiteX16" fmla="*/ 4680742 w 8636594"/>
              <a:gd name="connsiteY16" fmla="*/ 5360014 h 5730912"/>
              <a:gd name="connsiteX17" fmla="*/ 4711259 w 8636594"/>
              <a:gd name="connsiteY17" fmla="*/ 5329755 h 5730912"/>
              <a:gd name="connsiteX18" fmla="*/ 4741478 w 8636594"/>
              <a:gd name="connsiteY18" fmla="*/ 5299266 h 5730912"/>
              <a:gd name="connsiteX19" fmla="*/ 4771408 w 8636594"/>
              <a:gd name="connsiteY19" fmla="*/ 5268551 h 5730912"/>
              <a:gd name="connsiteX20" fmla="*/ 4801053 w 8636594"/>
              <a:gd name="connsiteY20" fmla="*/ 5237614 h 5730912"/>
              <a:gd name="connsiteX21" fmla="*/ 4830420 w 8636594"/>
              <a:gd name="connsiteY21" fmla="*/ 5206458 h 5730912"/>
              <a:gd name="connsiteX22" fmla="*/ 4859516 w 8636594"/>
              <a:gd name="connsiteY22" fmla="*/ 5175087 h 5730912"/>
              <a:gd name="connsiteX23" fmla="*/ 4888347 w 8636594"/>
              <a:gd name="connsiteY23" fmla="*/ 5143504 h 5730912"/>
              <a:gd name="connsiteX24" fmla="*/ 4916919 w 8636594"/>
              <a:gd name="connsiteY24" fmla="*/ 5111713 h 5730912"/>
              <a:gd name="connsiteX25" fmla="*/ 4945238 w 8636594"/>
              <a:gd name="connsiteY25" fmla="*/ 5079717 h 5730912"/>
              <a:gd name="connsiteX26" fmla="*/ 4973311 w 8636594"/>
              <a:gd name="connsiteY26" fmla="*/ 5047519 h 5730912"/>
              <a:gd name="connsiteX27" fmla="*/ 5001145 w 8636594"/>
              <a:gd name="connsiteY27" fmla="*/ 5015124 h 5730912"/>
              <a:gd name="connsiteX28" fmla="*/ 5028745 w 8636594"/>
              <a:gd name="connsiteY28" fmla="*/ 4982535 h 5730912"/>
              <a:gd name="connsiteX29" fmla="*/ 5056117 w 8636594"/>
              <a:gd name="connsiteY29" fmla="*/ 4949755 h 5730912"/>
              <a:gd name="connsiteX30" fmla="*/ 5083269 w 8636594"/>
              <a:gd name="connsiteY30" fmla="*/ 4916787 h 5730912"/>
              <a:gd name="connsiteX31" fmla="*/ 5110207 w 8636594"/>
              <a:gd name="connsiteY31" fmla="*/ 4883636 h 5730912"/>
              <a:gd name="connsiteX32" fmla="*/ 5136937 w 8636594"/>
              <a:gd name="connsiteY32" fmla="*/ 4850305 h 5730912"/>
              <a:gd name="connsiteX33" fmla="*/ 5163464 w 8636594"/>
              <a:gd name="connsiteY33" fmla="*/ 4816797 h 5730912"/>
              <a:gd name="connsiteX34" fmla="*/ 5215940 w 8636594"/>
              <a:gd name="connsiteY34" fmla="*/ 4749265 h 5730912"/>
              <a:gd name="connsiteX35" fmla="*/ 5267684 w 8636594"/>
              <a:gd name="connsiteY35" fmla="*/ 4681068 h 5730912"/>
              <a:gd name="connsiteX36" fmla="*/ 5318748 w 8636594"/>
              <a:gd name="connsiteY36" fmla="*/ 4612234 h 5730912"/>
              <a:gd name="connsiteX37" fmla="*/ 5369182 w 8636594"/>
              <a:gd name="connsiteY37" fmla="*/ 4542793 h 5730912"/>
              <a:gd name="connsiteX38" fmla="*/ 5419038 w 8636594"/>
              <a:gd name="connsiteY38" fmla="*/ 4472771 h 5730912"/>
              <a:gd name="connsiteX39" fmla="*/ 5468365 w 8636594"/>
              <a:gd name="connsiteY39" fmla="*/ 4402196 h 5730912"/>
              <a:gd name="connsiteX40" fmla="*/ 5517215 w 8636594"/>
              <a:gd name="connsiteY40" fmla="*/ 4331098 h 5730912"/>
              <a:gd name="connsiteX41" fmla="*/ 5565637 w 8636594"/>
              <a:gd name="connsiteY41" fmla="*/ 4259503 h 5730912"/>
              <a:gd name="connsiteX42" fmla="*/ 5613684 w 8636594"/>
              <a:gd name="connsiteY42" fmla="*/ 4187441 h 5730912"/>
              <a:gd name="connsiteX43" fmla="*/ 5685160 w 8636594"/>
              <a:gd name="connsiteY43" fmla="*/ 4078531 h 5730912"/>
              <a:gd name="connsiteX44" fmla="*/ 5756074 w 8636594"/>
              <a:gd name="connsiteY44" fmla="*/ 3968727 h 5730912"/>
              <a:gd name="connsiteX45" fmla="*/ 5873483 w 8636594"/>
              <a:gd name="connsiteY45" fmla="*/ 3783989 h 5730912"/>
              <a:gd name="connsiteX46" fmla="*/ 6203209 w 8636594"/>
              <a:gd name="connsiteY46" fmla="*/ 3258640 h 5730912"/>
              <a:gd name="connsiteX47" fmla="*/ 6299430 w 8636594"/>
              <a:gd name="connsiteY47" fmla="*/ 3107321 h 5730912"/>
              <a:gd name="connsiteX48" fmla="*/ 6372650 w 8636594"/>
              <a:gd name="connsiteY48" fmla="*/ 2993735 h 5730912"/>
              <a:gd name="connsiteX49" fmla="*/ 6453197 w 8636594"/>
              <a:gd name="connsiteY49" fmla="*/ 2869788 h 5730912"/>
              <a:gd name="connsiteX50" fmla="*/ 6564167 w 8636594"/>
              <a:gd name="connsiteY50" fmla="*/ 2696807 h 5730912"/>
              <a:gd name="connsiteX51" fmla="*/ 6976233 w 8636594"/>
              <a:gd name="connsiteY51" fmla="*/ 2045274 h 5730912"/>
              <a:gd name="connsiteX52" fmla="*/ 7086755 w 8636594"/>
              <a:gd name="connsiteY52" fmla="*/ 1872743 h 5730912"/>
              <a:gd name="connsiteX53" fmla="*/ 7170279 w 8636594"/>
              <a:gd name="connsiteY53" fmla="*/ 1744202 h 5730912"/>
              <a:gd name="connsiteX54" fmla="*/ 7226351 w 8636594"/>
              <a:gd name="connsiteY54" fmla="*/ 1659017 h 5730912"/>
              <a:gd name="connsiteX55" fmla="*/ 7282789 w 8636594"/>
              <a:gd name="connsiteY55" fmla="*/ 1574303 h 5730912"/>
              <a:gd name="connsiteX56" fmla="*/ 7339643 w 8636594"/>
              <a:gd name="connsiteY56" fmla="*/ 1490113 h 5730912"/>
              <a:gd name="connsiteX57" fmla="*/ 7396957 w 8636594"/>
              <a:gd name="connsiteY57" fmla="*/ 1406503 h 5730912"/>
              <a:gd name="connsiteX58" fmla="*/ 7454781 w 8636594"/>
              <a:gd name="connsiteY58" fmla="*/ 1323526 h 5730912"/>
              <a:gd name="connsiteX59" fmla="*/ 7513161 w 8636594"/>
              <a:gd name="connsiteY59" fmla="*/ 1241237 h 5730912"/>
              <a:gd name="connsiteX60" fmla="*/ 7572144 w 8636594"/>
              <a:gd name="connsiteY60" fmla="*/ 1159689 h 5730912"/>
              <a:gd name="connsiteX61" fmla="*/ 7601877 w 8636594"/>
              <a:gd name="connsiteY61" fmla="*/ 1119210 h 5730912"/>
              <a:gd name="connsiteX62" fmla="*/ 7631779 w 8636594"/>
              <a:gd name="connsiteY62" fmla="*/ 1078937 h 5730912"/>
              <a:gd name="connsiteX63" fmla="*/ 7661855 w 8636594"/>
              <a:gd name="connsiteY63" fmla="*/ 1038876 h 5730912"/>
              <a:gd name="connsiteX64" fmla="*/ 7692111 w 8636594"/>
              <a:gd name="connsiteY64" fmla="*/ 999035 h 5730912"/>
              <a:gd name="connsiteX65" fmla="*/ 7722554 w 8636594"/>
              <a:gd name="connsiteY65" fmla="*/ 959419 h 5730912"/>
              <a:gd name="connsiteX66" fmla="*/ 7753190 w 8636594"/>
              <a:gd name="connsiteY66" fmla="*/ 920037 h 5730912"/>
              <a:gd name="connsiteX67" fmla="*/ 7784023 w 8636594"/>
              <a:gd name="connsiteY67" fmla="*/ 880894 h 5730912"/>
              <a:gd name="connsiteX68" fmla="*/ 7815061 w 8636594"/>
              <a:gd name="connsiteY68" fmla="*/ 841997 h 5730912"/>
              <a:gd name="connsiteX69" fmla="*/ 7846308 w 8636594"/>
              <a:gd name="connsiteY69" fmla="*/ 803354 h 5730912"/>
              <a:gd name="connsiteX70" fmla="*/ 7877772 w 8636594"/>
              <a:gd name="connsiteY70" fmla="*/ 764970 h 5730912"/>
              <a:gd name="connsiteX71" fmla="*/ 7909458 w 8636594"/>
              <a:gd name="connsiteY71" fmla="*/ 726853 h 5730912"/>
              <a:gd name="connsiteX72" fmla="*/ 7941371 w 8636594"/>
              <a:gd name="connsiteY72" fmla="*/ 689010 h 5730912"/>
              <a:gd name="connsiteX73" fmla="*/ 7973518 w 8636594"/>
              <a:gd name="connsiteY73" fmla="*/ 651447 h 5730912"/>
              <a:gd name="connsiteX74" fmla="*/ 8005905 w 8636594"/>
              <a:gd name="connsiteY74" fmla="*/ 614171 h 5730912"/>
              <a:gd name="connsiteX75" fmla="*/ 8038538 w 8636594"/>
              <a:gd name="connsiteY75" fmla="*/ 577189 h 5730912"/>
              <a:gd name="connsiteX76" fmla="*/ 8071421 w 8636594"/>
              <a:gd name="connsiteY76" fmla="*/ 540507 h 5730912"/>
              <a:gd name="connsiteX77" fmla="*/ 8104563 w 8636594"/>
              <a:gd name="connsiteY77" fmla="*/ 504132 h 5730912"/>
              <a:gd name="connsiteX78" fmla="*/ 8137967 w 8636594"/>
              <a:gd name="connsiteY78" fmla="*/ 468072 h 5730912"/>
              <a:gd name="connsiteX79" fmla="*/ 8171641 w 8636594"/>
              <a:gd name="connsiteY79" fmla="*/ 432332 h 5730912"/>
              <a:gd name="connsiteX80" fmla="*/ 8205590 w 8636594"/>
              <a:gd name="connsiteY80" fmla="*/ 396920 h 5730912"/>
              <a:gd name="connsiteX81" fmla="*/ 8239820 w 8636594"/>
              <a:gd name="connsiteY81" fmla="*/ 361843 h 5730912"/>
              <a:gd name="connsiteX82" fmla="*/ 8274337 w 8636594"/>
              <a:gd name="connsiteY82" fmla="*/ 327107 h 5730912"/>
              <a:gd name="connsiteX83" fmla="*/ 8309147 w 8636594"/>
              <a:gd name="connsiteY83" fmla="*/ 292718 h 5730912"/>
              <a:gd name="connsiteX84" fmla="*/ 8344256 w 8636594"/>
              <a:gd name="connsiteY84" fmla="*/ 258685 h 5730912"/>
              <a:gd name="connsiteX85" fmla="*/ 8379669 w 8636594"/>
              <a:gd name="connsiteY85" fmla="*/ 225013 h 5730912"/>
              <a:gd name="connsiteX86" fmla="*/ 8415394 w 8636594"/>
              <a:gd name="connsiteY86" fmla="*/ 191709 h 5730912"/>
              <a:gd name="connsiteX87" fmla="*/ 8451434 w 8636594"/>
              <a:gd name="connsiteY87" fmla="*/ 158780 h 5730912"/>
              <a:gd name="connsiteX88" fmla="*/ 8487798 w 8636594"/>
              <a:gd name="connsiteY88" fmla="*/ 126233 h 5730912"/>
              <a:gd name="connsiteX89" fmla="*/ 8524489 w 8636594"/>
              <a:gd name="connsiteY89" fmla="*/ 94075 h 5730912"/>
              <a:gd name="connsiteX90" fmla="*/ 8561515 w 8636594"/>
              <a:gd name="connsiteY90" fmla="*/ 62312 h 5730912"/>
              <a:gd name="connsiteX91" fmla="*/ 8598881 w 8636594"/>
              <a:gd name="connsiteY91" fmla="*/ 30951 h 5730912"/>
              <a:gd name="connsiteX92" fmla="*/ 8636594 w 8636594"/>
              <a:gd name="connsiteY92" fmla="*/ 0 h 5730912"/>
              <a:gd name="connsiteX0" fmla="*/ 8636594 w 8636594"/>
              <a:gd name="connsiteY0" fmla="*/ 0 h 5703955"/>
              <a:gd name="connsiteX1" fmla="*/ 5293 w 8636594"/>
              <a:gd name="connsiteY1" fmla="*/ 0 h 5703955"/>
              <a:gd name="connsiteX2" fmla="*/ 0 w 8636594"/>
              <a:gd name="connsiteY2" fmla="*/ 5587843 h 5703955"/>
              <a:gd name="connsiteX3" fmla="*/ 4289081 w 8636594"/>
              <a:gd name="connsiteY3" fmla="*/ 5703955 h 5703955"/>
              <a:gd name="connsiteX4" fmla="*/ 4323654 w 8636594"/>
              <a:gd name="connsiteY4" fmla="*/ 5676722 h 5703955"/>
              <a:gd name="connsiteX5" fmla="*/ 4357854 w 8636594"/>
              <a:gd name="connsiteY5" fmla="*/ 5649218 h 5703955"/>
              <a:gd name="connsiteX6" fmla="*/ 4391688 w 8636594"/>
              <a:gd name="connsiteY6" fmla="*/ 5621446 h 5703955"/>
              <a:gd name="connsiteX7" fmla="*/ 4425162 w 8636594"/>
              <a:gd name="connsiteY7" fmla="*/ 5593409 h 5703955"/>
              <a:gd name="connsiteX8" fmla="*/ 4458281 w 8636594"/>
              <a:gd name="connsiteY8" fmla="*/ 5565111 h 5703955"/>
              <a:gd name="connsiteX9" fmla="*/ 4491053 w 8636594"/>
              <a:gd name="connsiteY9" fmla="*/ 5536556 h 5703955"/>
              <a:gd name="connsiteX10" fmla="*/ 4523484 w 8636594"/>
              <a:gd name="connsiteY10" fmla="*/ 5507747 h 5703955"/>
              <a:gd name="connsiteX11" fmla="*/ 4555580 w 8636594"/>
              <a:gd name="connsiteY11" fmla="*/ 5478687 h 5703955"/>
              <a:gd name="connsiteX12" fmla="*/ 4587347 w 8636594"/>
              <a:gd name="connsiteY12" fmla="*/ 5449380 h 5703955"/>
              <a:gd name="connsiteX13" fmla="*/ 4618793 w 8636594"/>
              <a:gd name="connsiteY13" fmla="*/ 5419830 h 5703955"/>
              <a:gd name="connsiteX14" fmla="*/ 4649922 w 8636594"/>
              <a:gd name="connsiteY14" fmla="*/ 5390040 h 5703955"/>
              <a:gd name="connsiteX15" fmla="*/ 4680742 w 8636594"/>
              <a:gd name="connsiteY15" fmla="*/ 5360014 h 5703955"/>
              <a:gd name="connsiteX16" fmla="*/ 4711259 w 8636594"/>
              <a:gd name="connsiteY16" fmla="*/ 5329755 h 5703955"/>
              <a:gd name="connsiteX17" fmla="*/ 4741478 w 8636594"/>
              <a:gd name="connsiteY17" fmla="*/ 5299266 h 5703955"/>
              <a:gd name="connsiteX18" fmla="*/ 4771408 w 8636594"/>
              <a:gd name="connsiteY18" fmla="*/ 5268551 h 5703955"/>
              <a:gd name="connsiteX19" fmla="*/ 4801053 w 8636594"/>
              <a:gd name="connsiteY19" fmla="*/ 5237614 h 5703955"/>
              <a:gd name="connsiteX20" fmla="*/ 4830420 w 8636594"/>
              <a:gd name="connsiteY20" fmla="*/ 5206458 h 5703955"/>
              <a:gd name="connsiteX21" fmla="*/ 4859516 w 8636594"/>
              <a:gd name="connsiteY21" fmla="*/ 5175087 h 5703955"/>
              <a:gd name="connsiteX22" fmla="*/ 4888347 w 8636594"/>
              <a:gd name="connsiteY22" fmla="*/ 5143504 h 5703955"/>
              <a:gd name="connsiteX23" fmla="*/ 4916919 w 8636594"/>
              <a:gd name="connsiteY23" fmla="*/ 5111713 h 5703955"/>
              <a:gd name="connsiteX24" fmla="*/ 4945238 w 8636594"/>
              <a:gd name="connsiteY24" fmla="*/ 5079717 h 5703955"/>
              <a:gd name="connsiteX25" fmla="*/ 4973311 w 8636594"/>
              <a:gd name="connsiteY25" fmla="*/ 5047519 h 5703955"/>
              <a:gd name="connsiteX26" fmla="*/ 5001145 w 8636594"/>
              <a:gd name="connsiteY26" fmla="*/ 5015124 h 5703955"/>
              <a:gd name="connsiteX27" fmla="*/ 5028745 w 8636594"/>
              <a:gd name="connsiteY27" fmla="*/ 4982535 h 5703955"/>
              <a:gd name="connsiteX28" fmla="*/ 5056117 w 8636594"/>
              <a:gd name="connsiteY28" fmla="*/ 4949755 h 5703955"/>
              <a:gd name="connsiteX29" fmla="*/ 5083269 w 8636594"/>
              <a:gd name="connsiteY29" fmla="*/ 4916787 h 5703955"/>
              <a:gd name="connsiteX30" fmla="*/ 5110207 w 8636594"/>
              <a:gd name="connsiteY30" fmla="*/ 4883636 h 5703955"/>
              <a:gd name="connsiteX31" fmla="*/ 5136937 w 8636594"/>
              <a:gd name="connsiteY31" fmla="*/ 4850305 h 5703955"/>
              <a:gd name="connsiteX32" fmla="*/ 5163464 w 8636594"/>
              <a:gd name="connsiteY32" fmla="*/ 4816797 h 5703955"/>
              <a:gd name="connsiteX33" fmla="*/ 5215940 w 8636594"/>
              <a:gd name="connsiteY33" fmla="*/ 4749265 h 5703955"/>
              <a:gd name="connsiteX34" fmla="*/ 5267684 w 8636594"/>
              <a:gd name="connsiteY34" fmla="*/ 4681068 h 5703955"/>
              <a:gd name="connsiteX35" fmla="*/ 5318748 w 8636594"/>
              <a:gd name="connsiteY35" fmla="*/ 4612234 h 5703955"/>
              <a:gd name="connsiteX36" fmla="*/ 5369182 w 8636594"/>
              <a:gd name="connsiteY36" fmla="*/ 4542793 h 5703955"/>
              <a:gd name="connsiteX37" fmla="*/ 5419038 w 8636594"/>
              <a:gd name="connsiteY37" fmla="*/ 4472771 h 5703955"/>
              <a:gd name="connsiteX38" fmla="*/ 5468365 w 8636594"/>
              <a:gd name="connsiteY38" fmla="*/ 4402196 h 5703955"/>
              <a:gd name="connsiteX39" fmla="*/ 5517215 w 8636594"/>
              <a:gd name="connsiteY39" fmla="*/ 4331098 h 5703955"/>
              <a:gd name="connsiteX40" fmla="*/ 5565637 w 8636594"/>
              <a:gd name="connsiteY40" fmla="*/ 4259503 h 5703955"/>
              <a:gd name="connsiteX41" fmla="*/ 5613684 w 8636594"/>
              <a:gd name="connsiteY41" fmla="*/ 4187441 h 5703955"/>
              <a:gd name="connsiteX42" fmla="*/ 5685160 w 8636594"/>
              <a:gd name="connsiteY42" fmla="*/ 4078531 h 5703955"/>
              <a:gd name="connsiteX43" fmla="*/ 5756074 w 8636594"/>
              <a:gd name="connsiteY43" fmla="*/ 3968727 h 5703955"/>
              <a:gd name="connsiteX44" fmla="*/ 5873483 w 8636594"/>
              <a:gd name="connsiteY44" fmla="*/ 3783989 h 5703955"/>
              <a:gd name="connsiteX45" fmla="*/ 6203209 w 8636594"/>
              <a:gd name="connsiteY45" fmla="*/ 3258640 h 5703955"/>
              <a:gd name="connsiteX46" fmla="*/ 6299430 w 8636594"/>
              <a:gd name="connsiteY46" fmla="*/ 3107321 h 5703955"/>
              <a:gd name="connsiteX47" fmla="*/ 6372650 w 8636594"/>
              <a:gd name="connsiteY47" fmla="*/ 2993735 h 5703955"/>
              <a:gd name="connsiteX48" fmla="*/ 6453197 w 8636594"/>
              <a:gd name="connsiteY48" fmla="*/ 2869788 h 5703955"/>
              <a:gd name="connsiteX49" fmla="*/ 6564167 w 8636594"/>
              <a:gd name="connsiteY49" fmla="*/ 2696807 h 5703955"/>
              <a:gd name="connsiteX50" fmla="*/ 6976233 w 8636594"/>
              <a:gd name="connsiteY50" fmla="*/ 2045274 h 5703955"/>
              <a:gd name="connsiteX51" fmla="*/ 7086755 w 8636594"/>
              <a:gd name="connsiteY51" fmla="*/ 1872743 h 5703955"/>
              <a:gd name="connsiteX52" fmla="*/ 7170279 w 8636594"/>
              <a:gd name="connsiteY52" fmla="*/ 1744202 h 5703955"/>
              <a:gd name="connsiteX53" fmla="*/ 7226351 w 8636594"/>
              <a:gd name="connsiteY53" fmla="*/ 1659017 h 5703955"/>
              <a:gd name="connsiteX54" fmla="*/ 7282789 w 8636594"/>
              <a:gd name="connsiteY54" fmla="*/ 1574303 h 5703955"/>
              <a:gd name="connsiteX55" fmla="*/ 7339643 w 8636594"/>
              <a:gd name="connsiteY55" fmla="*/ 1490113 h 5703955"/>
              <a:gd name="connsiteX56" fmla="*/ 7396957 w 8636594"/>
              <a:gd name="connsiteY56" fmla="*/ 1406503 h 5703955"/>
              <a:gd name="connsiteX57" fmla="*/ 7454781 w 8636594"/>
              <a:gd name="connsiteY57" fmla="*/ 1323526 h 5703955"/>
              <a:gd name="connsiteX58" fmla="*/ 7513161 w 8636594"/>
              <a:gd name="connsiteY58" fmla="*/ 1241237 h 5703955"/>
              <a:gd name="connsiteX59" fmla="*/ 7572144 w 8636594"/>
              <a:gd name="connsiteY59" fmla="*/ 1159689 h 5703955"/>
              <a:gd name="connsiteX60" fmla="*/ 7601877 w 8636594"/>
              <a:gd name="connsiteY60" fmla="*/ 1119210 h 5703955"/>
              <a:gd name="connsiteX61" fmla="*/ 7631779 w 8636594"/>
              <a:gd name="connsiteY61" fmla="*/ 1078937 h 5703955"/>
              <a:gd name="connsiteX62" fmla="*/ 7661855 w 8636594"/>
              <a:gd name="connsiteY62" fmla="*/ 1038876 h 5703955"/>
              <a:gd name="connsiteX63" fmla="*/ 7692111 w 8636594"/>
              <a:gd name="connsiteY63" fmla="*/ 999035 h 5703955"/>
              <a:gd name="connsiteX64" fmla="*/ 7722554 w 8636594"/>
              <a:gd name="connsiteY64" fmla="*/ 959419 h 5703955"/>
              <a:gd name="connsiteX65" fmla="*/ 7753190 w 8636594"/>
              <a:gd name="connsiteY65" fmla="*/ 920037 h 5703955"/>
              <a:gd name="connsiteX66" fmla="*/ 7784023 w 8636594"/>
              <a:gd name="connsiteY66" fmla="*/ 880894 h 5703955"/>
              <a:gd name="connsiteX67" fmla="*/ 7815061 w 8636594"/>
              <a:gd name="connsiteY67" fmla="*/ 841997 h 5703955"/>
              <a:gd name="connsiteX68" fmla="*/ 7846308 w 8636594"/>
              <a:gd name="connsiteY68" fmla="*/ 803354 h 5703955"/>
              <a:gd name="connsiteX69" fmla="*/ 7877772 w 8636594"/>
              <a:gd name="connsiteY69" fmla="*/ 764970 h 5703955"/>
              <a:gd name="connsiteX70" fmla="*/ 7909458 w 8636594"/>
              <a:gd name="connsiteY70" fmla="*/ 726853 h 5703955"/>
              <a:gd name="connsiteX71" fmla="*/ 7941371 w 8636594"/>
              <a:gd name="connsiteY71" fmla="*/ 689010 h 5703955"/>
              <a:gd name="connsiteX72" fmla="*/ 7973518 w 8636594"/>
              <a:gd name="connsiteY72" fmla="*/ 651447 h 5703955"/>
              <a:gd name="connsiteX73" fmla="*/ 8005905 w 8636594"/>
              <a:gd name="connsiteY73" fmla="*/ 614171 h 5703955"/>
              <a:gd name="connsiteX74" fmla="*/ 8038538 w 8636594"/>
              <a:gd name="connsiteY74" fmla="*/ 577189 h 5703955"/>
              <a:gd name="connsiteX75" fmla="*/ 8071421 w 8636594"/>
              <a:gd name="connsiteY75" fmla="*/ 540507 h 5703955"/>
              <a:gd name="connsiteX76" fmla="*/ 8104563 w 8636594"/>
              <a:gd name="connsiteY76" fmla="*/ 504132 h 5703955"/>
              <a:gd name="connsiteX77" fmla="*/ 8137967 w 8636594"/>
              <a:gd name="connsiteY77" fmla="*/ 468072 h 5703955"/>
              <a:gd name="connsiteX78" fmla="*/ 8171641 w 8636594"/>
              <a:gd name="connsiteY78" fmla="*/ 432332 h 5703955"/>
              <a:gd name="connsiteX79" fmla="*/ 8205590 w 8636594"/>
              <a:gd name="connsiteY79" fmla="*/ 396920 h 5703955"/>
              <a:gd name="connsiteX80" fmla="*/ 8239820 w 8636594"/>
              <a:gd name="connsiteY80" fmla="*/ 361843 h 5703955"/>
              <a:gd name="connsiteX81" fmla="*/ 8274337 w 8636594"/>
              <a:gd name="connsiteY81" fmla="*/ 327107 h 5703955"/>
              <a:gd name="connsiteX82" fmla="*/ 8309147 w 8636594"/>
              <a:gd name="connsiteY82" fmla="*/ 292718 h 5703955"/>
              <a:gd name="connsiteX83" fmla="*/ 8344256 w 8636594"/>
              <a:gd name="connsiteY83" fmla="*/ 258685 h 5703955"/>
              <a:gd name="connsiteX84" fmla="*/ 8379669 w 8636594"/>
              <a:gd name="connsiteY84" fmla="*/ 225013 h 5703955"/>
              <a:gd name="connsiteX85" fmla="*/ 8415394 w 8636594"/>
              <a:gd name="connsiteY85" fmla="*/ 191709 h 5703955"/>
              <a:gd name="connsiteX86" fmla="*/ 8451434 w 8636594"/>
              <a:gd name="connsiteY86" fmla="*/ 158780 h 5703955"/>
              <a:gd name="connsiteX87" fmla="*/ 8487798 w 8636594"/>
              <a:gd name="connsiteY87" fmla="*/ 126233 h 5703955"/>
              <a:gd name="connsiteX88" fmla="*/ 8524489 w 8636594"/>
              <a:gd name="connsiteY88" fmla="*/ 94075 h 5703955"/>
              <a:gd name="connsiteX89" fmla="*/ 8561515 w 8636594"/>
              <a:gd name="connsiteY89" fmla="*/ 62312 h 5703955"/>
              <a:gd name="connsiteX90" fmla="*/ 8598881 w 8636594"/>
              <a:gd name="connsiteY90" fmla="*/ 30951 h 5703955"/>
              <a:gd name="connsiteX91" fmla="*/ 8636594 w 8636594"/>
              <a:gd name="connsiteY91" fmla="*/ 0 h 5703955"/>
              <a:gd name="connsiteX0" fmla="*/ 8636594 w 8636594"/>
              <a:gd name="connsiteY0" fmla="*/ 0 h 5676722"/>
              <a:gd name="connsiteX1" fmla="*/ 5293 w 8636594"/>
              <a:gd name="connsiteY1" fmla="*/ 0 h 5676722"/>
              <a:gd name="connsiteX2" fmla="*/ 0 w 8636594"/>
              <a:gd name="connsiteY2" fmla="*/ 5587843 h 5676722"/>
              <a:gd name="connsiteX3" fmla="*/ 4323654 w 8636594"/>
              <a:gd name="connsiteY3" fmla="*/ 5676722 h 5676722"/>
              <a:gd name="connsiteX4" fmla="*/ 4357854 w 8636594"/>
              <a:gd name="connsiteY4" fmla="*/ 5649218 h 5676722"/>
              <a:gd name="connsiteX5" fmla="*/ 4391688 w 8636594"/>
              <a:gd name="connsiteY5" fmla="*/ 5621446 h 5676722"/>
              <a:gd name="connsiteX6" fmla="*/ 4425162 w 8636594"/>
              <a:gd name="connsiteY6" fmla="*/ 5593409 h 5676722"/>
              <a:gd name="connsiteX7" fmla="*/ 4458281 w 8636594"/>
              <a:gd name="connsiteY7" fmla="*/ 5565111 h 5676722"/>
              <a:gd name="connsiteX8" fmla="*/ 4491053 w 8636594"/>
              <a:gd name="connsiteY8" fmla="*/ 5536556 h 5676722"/>
              <a:gd name="connsiteX9" fmla="*/ 4523484 w 8636594"/>
              <a:gd name="connsiteY9" fmla="*/ 5507747 h 5676722"/>
              <a:gd name="connsiteX10" fmla="*/ 4555580 w 8636594"/>
              <a:gd name="connsiteY10" fmla="*/ 5478687 h 5676722"/>
              <a:gd name="connsiteX11" fmla="*/ 4587347 w 8636594"/>
              <a:gd name="connsiteY11" fmla="*/ 5449380 h 5676722"/>
              <a:gd name="connsiteX12" fmla="*/ 4618793 w 8636594"/>
              <a:gd name="connsiteY12" fmla="*/ 5419830 h 5676722"/>
              <a:gd name="connsiteX13" fmla="*/ 4649922 w 8636594"/>
              <a:gd name="connsiteY13" fmla="*/ 5390040 h 5676722"/>
              <a:gd name="connsiteX14" fmla="*/ 4680742 w 8636594"/>
              <a:gd name="connsiteY14" fmla="*/ 5360014 h 5676722"/>
              <a:gd name="connsiteX15" fmla="*/ 4711259 w 8636594"/>
              <a:gd name="connsiteY15" fmla="*/ 5329755 h 5676722"/>
              <a:gd name="connsiteX16" fmla="*/ 4741478 w 8636594"/>
              <a:gd name="connsiteY16" fmla="*/ 5299266 h 5676722"/>
              <a:gd name="connsiteX17" fmla="*/ 4771408 w 8636594"/>
              <a:gd name="connsiteY17" fmla="*/ 5268551 h 5676722"/>
              <a:gd name="connsiteX18" fmla="*/ 4801053 w 8636594"/>
              <a:gd name="connsiteY18" fmla="*/ 5237614 h 5676722"/>
              <a:gd name="connsiteX19" fmla="*/ 4830420 w 8636594"/>
              <a:gd name="connsiteY19" fmla="*/ 5206458 h 5676722"/>
              <a:gd name="connsiteX20" fmla="*/ 4859516 w 8636594"/>
              <a:gd name="connsiteY20" fmla="*/ 5175087 h 5676722"/>
              <a:gd name="connsiteX21" fmla="*/ 4888347 w 8636594"/>
              <a:gd name="connsiteY21" fmla="*/ 5143504 h 5676722"/>
              <a:gd name="connsiteX22" fmla="*/ 4916919 w 8636594"/>
              <a:gd name="connsiteY22" fmla="*/ 5111713 h 5676722"/>
              <a:gd name="connsiteX23" fmla="*/ 4945238 w 8636594"/>
              <a:gd name="connsiteY23" fmla="*/ 5079717 h 5676722"/>
              <a:gd name="connsiteX24" fmla="*/ 4973311 w 8636594"/>
              <a:gd name="connsiteY24" fmla="*/ 5047519 h 5676722"/>
              <a:gd name="connsiteX25" fmla="*/ 5001145 w 8636594"/>
              <a:gd name="connsiteY25" fmla="*/ 5015124 h 5676722"/>
              <a:gd name="connsiteX26" fmla="*/ 5028745 w 8636594"/>
              <a:gd name="connsiteY26" fmla="*/ 4982535 h 5676722"/>
              <a:gd name="connsiteX27" fmla="*/ 5056117 w 8636594"/>
              <a:gd name="connsiteY27" fmla="*/ 4949755 h 5676722"/>
              <a:gd name="connsiteX28" fmla="*/ 5083269 w 8636594"/>
              <a:gd name="connsiteY28" fmla="*/ 4916787 h 5676722"/>
              <a:gd name="connsiteX29" fmla="*/ 5110207 w 8636594"/>
              <a:gd name="connsiteY29" fmla="*/ 4883636 h 5676722"/>
              <a:gd name="connsiteX30" fmla="*/ 5136937 w 8636594"/>
              <a:gd name="connsiteY30" fmla="*/ 4850305 h 5676722"/>
              <a:gd name="connsiteX31" fmla="*/ 5163464 w 8636594"/>
              <a:gd name="connsiteY31" fmla="*/ 4816797 h 5676722"/>
              <a:gd name="connsiteX32" fmla="*/ 5215940 w 8636594"/>
              <a:gd name="connsiteY32" fmla="*/ 4749265 h 5676722"/>
              <a:gd name="connsiteX33" fmla="*/ 5267684 w 8636594"/>
              <a:gd name="connsiteY33" fmla="*/ 4681068 h 5676722"/>
              <a:gd name="connsiteX34" fmla="*/ 5318748 w 8636594"/>
              <a:gd name="connsiteY34" fmla="*/ 4612234 h 5676722"/>
              <a:gd name="connsiteX35" fmla="*/ 5369182 w 8636594"/>
              <a:gd name="connsiteY35" fmla="*/ 4542793 h 5676722"/>
              <a:gd name="connsiteX36" fmla="*/ 5419038 w 8636594"/>
              <a:gd name="connsiteY36" fmla="*/ 4472771 h 5676722"/>
              <a:gd name="connsiteX37" fmla="*/ 5468365 w 8636594"/>
              <a:gd name="connsiteY37" fmla="*/ 4402196 h 5676722"/>
              <a:gd name="connsiteX38" fmla="*/ 5517215 w 8636594"/>
              <a:gd name="connsiteY38" fmla="*/ 4331098 h 5676722"/>
              <a:gd name="connsiteX39" fmla="*/ 5565637 w 8636594"/>
              <a:gd name="connsiteY39" fmla="*/ 4259503 h 5676722"/>
              <a:gd name="connsiteX40" fmla="*/ 5613684 w 8636594"/>
              <a:gd name="connsiteY40" fmla="*/ 4187441 h 5676722"/>
              <a:gd name="connsiteX41" fmla="*/ 5685160 w 8636594"/>
              <a:gd name="connsiteY41" fmla="*/ 4078531 h 5676722"/>
              <a:gd name="connsiteX42" fmla="*/ 5756074 w 8636594"/>
              <a:gd name="connsiteY42" fmla="*/ 3968727 h 5676722"/>
              <a:gd name="connsiteX43" fmla="*/ 5873483 w 8636594"/>
              <a:gd name="connsiteY43" fmla="*/ 3783989 h 5676722"/>
              <a:gd name="connsiteX44" fmla="*/ 6203209 w 8636594"/>
              <a:gd name="connsiteY44" fmla="*/ 3258640 h 5676722"/>
              <a:gd name="connsiteX45" fmla="*/ 6299430 w 8636594"/>
              <a:gd name="connsiteY45" fmla="*/ 3107321 h 5676722"/>
              <a:gd name="connsiteX46" fmla="*/ 6372650 w 8636594"/>
              <a:gd name="connsiteY46" fmla="*/ 2993735 h 5676722"/>
              <a:gd name="connsiteX47" fmla="*/ 6453197 w 8636594"/>
              <a:gd name="connsiteY47" fmla="*/ 2869788 h 5676722"/>
              <a:gd name="connsiteX48" fmla="*/ 6564167 w 8636594"/>
              <a:gd name="connsiteY48" fmla="*/ 2696807 h 5676722"/>
              <a:gd name="connsiteX49" fmla="*/ 6976233 w 8636594"/>
              <a:gd name="connsiteY49" fmla="*/ 2045274 h 5676722"/>
              <a:gd name="connsiteX50" fmla="*/ 7086755 w 8636594"/>
              <a:gd name="connsiteY50" fmla="*/ 1872743 h 5676722"/>
              <a:gd name="connsiteX51" fmla="*/ 7170279 w 8636594"/>
              <a:gd name="connsiteY51" fmla="*/ 1744202 h 5676722"/>
              <a:gd name="connsiteX52" fmla="*/ 7226351 w 8636594"/>
              <a:gd name="connsiteY52" fmla="*/ 1659017 h 5676722"/>
              <a:gd name="connsiteX53" fmla="*/ 7282789 w 8636594"/>
              <a:gd name="connsiteY53" fmla="*/ 1574303 h 5676722"/>
              <a:gd name="connsiteX54" fmla="*/ 7339643 w 8636594"/>
              <a:gd name="connsiteY54" fmla="*/ 1490113 h 5676722"/>
              <a:gd name="connsiteX55" fmla="*/ 7396957 w 8636594"/>
              <a:gd name="connsiteY55" fmla="*/ 1406503 h 5676722"/>
              <a:gd name="connsiteX56" fmla="*/ 7454781 w 8636594"/>
              <a:gd name="connsiteY56" fmla="*/ 1323526 h 5676722"/>
              <a:gd name="connsiteX57" fmla="*/ 7513161 w 8636594"/>
              <a:gd name="connsiteY57" fmla="*/ 1241237 h 5676722"/>
              <a:gd name="connsiteX58" fmla="*/ 7572144 w 8636594"/>
              <a:gd name="connsiteY58" fmla="*/ 1159689 h 5676722"/>
              <a:gd name="connsiteX59" fmla="*/ 7601877 w 8636594"/>
              <a:gd name="connsiteY59" fmla="*/ 1119210 h 5676722"/>
              <a:gd name="connsiteX60" fmla="*/ 7631779 w 8636594"/>
              <a:gd name="connsiteY60" fmla="*/ 1078937 h 5676722"/>
              <a:gd name="connsiteX61" fmla="*/ 7661855 w 8636594"/>
              <a:gd name="connsiteY61" fmla="*/ 1038876 h 5676722"/>
              <a:gd name="connsiteX62" fmla="*/ 7692111 w 8636594"/>
              <a:gd name="connsiteY62" fmla="*/ 999035 h 5676722"/>
              <a:gd name="connsiteX63" fmla="*/ 7722554 w 8636594"/>
              <a:gd name="connsiteY63" fmla="*/ 959419 h 5676722"/>
              <a:gd name="connsiteX64" fmla="*/ 7753190 w 8636594"/>
              <a:gd name="connsiteY64" fmla="*/ 920037 h 5676722"/>
              <a:gd name="connsiteX65" fmla="*/ 7784023 w 8636594"/>
              <a:gd name="connsiteY65" fmla="*/ 880894 h 5676722"/>
              <a:gd name="connsiteX66" fmla="*/ 7815061 w 8636594"/>
              <a:gd name="connsiteY66" fmla="*/ 841997 h 5676722"/>
              <a:gd name="connsiteX67" fmla="*/ 7846308 w 8636594"/>
              <a:gd name="connsiteY67" fmla="*/ 803354 h 5676722"/>
              <a:gd name="connsiteX68" fmla="*/ 7877772 w 8636594"/>
              <a:gd name="connsiteY68" fmla="*/ 764970 h 5676722"/>
              <a:gd name="connsiteX69" fmla="*/ 7909458 w 8636594"/>
              <a:gd name="connsiteY69" fmla="*/ 726853 h 5676722"/>
              <a:gd name="connsiteX70" fmla="*/ 7941371 w 8636594"/>
              <a:gd name="connsiteY70" fmla="*/ 689010 h 5676722"/>
              <a:gd name="connsiteX71" fmla="*/ 7973518 w 8636594"/>
              <a:gd name="connsiteY71" fmla="*/ 651447 h 5676722"/>
              <a:gd name="connsiteX72" fmla="*/ 8005905 w 8636594"/>
              <a:gd name="connsiteY72" fmla="*/ 614171 h 5676722"/>
              <a:gd name="connsiteX73" fmla="*/ 8038538 w 8636594"/>
              <a:gd name="connsiteY73" fmla="*/ 577189 h 5676722"/>
              <a:gd name="connsiteX74" fmla="*/ 8071421 w 8636594"/>
              <a:gd name="connsiteY74" fmla="*/ 540507 h 5676722"/>
              <a:gd name="connsiteX75" fmla="*/ 8104563 w 8636594"/>
              <a:gd name="connsiteY75" fmla="*/ 504132 h 5676722"/>
              <a:gd name="connsiteX76" fmla="*/ 8137967 w 8636594"/>
              <a:gd name="connsiteY76" fmla="*/ 468072 h 5676722"/>
              <a:gd name="connsiteX77" fmla="*/ 8171641 w 8636594"/>
              <a:gd name="connsiteY77" fmla="*/ 432332 h 5676722"/>
              <a:gd name="connsiteX78" fmla="*/ 8205590 w 8636594"/>
              <a:gd name="connsiteY78" fmla="*/ 396920 h 5676722"/>
              <a:gd name="connsiteX79" fmla="*/ 8239820 w 8636594"/>
              <a:gd name="connsiteY79" fmla="*/ 361843 h 5676722"/>
              <a:gd name="connsiteX80" fmla="*/ 8274337 w 8636594"/>
              <a:gd name="connsiteY80" fmla="*/ 327107 h 5676722"/>
              <a:gd name="connsiteX81" fmla="*/ 8309147 w 8636594"/>
              <a:gd name="connsiteY81" fmla="*/ 292718 h 5676722"/>
              <a:gd name="connsiteX82" fmla="*/ 8344256 w 8636594"/>
              <a:gd name="connsiteY82" fmla="*/ 258685 h 5676722"/>
              <a:gd name="connsiteX83" fmla="*/ 8379669 w 8636594"/>
              <a:gd name="connsiteY83" fmla="*/ 225013 h 5676722"/>
              <a:gd name="connsiteX84" fmla="*/ 8415394 w 8636594"/>
              <a:gd name="connsiteY84" fmla="*/ 191709 h 5676722"/>
              <a:gd name="connsiteX85" fmla="*/ 8451434 w 8636594"/>
              <a:gd name="connsiteY85" fmla="*/ 158780 h 5676722"/>
              <a:gd name="connsiteX86" fmla="*/ 8487798 w 8636594"/>
              <a:gd name="connsiteY86" fmla="*/ 126233 h 5676722"/>
              <a:gd name="connsiteX87" fmla="*/ 8524489 w 8636594"/>
              <a:gd name="connsiteY87" fmla="*/ 94075 h 5676722"/>
              <a:gd name="connsiteX88" fmla="*/ 8561515 w 8636594"/>
              <a:gd name="connsiteY88" fmla="*/ 62312 h 5676722"/>
              <a:gd name="connsiteX89" fmla="*/ 8598881 w 8636594"/>
              <a:gd name="connsiteY89" fmla="*/ 30951 h 5676722"/>
              <a:gd name="connsiteX90" fmla="*/ 8636594 w 8636594"/>
              <a:gd name="connsiteY90" fmla="*/ 0 h 5676722"/>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391688 w 8636594"/>
              <a:gd name="connsiteY4" fmla="*/ 5621446 h 5649218"/>
              <a:gd name="connsiteX5" fmla="*/ 4425162 w 8636594"/>
              <a:gd name="connsiteY5" fmla="*/ 5593409 h 5649218"/>
              <a:gd name="connsiteX6" fmla="*/ 4458281 w 8636594"/>
              <a:gd name="connsiteY6" fmla="*/ 5565111 h 5649218"/>
              <a:gd name="connsiteX7" fmla="*/ 4491053 w 8636594"/>
              <a:gd name="connsiteY7" fmla="*/ 5536556 h 5649218"/>
              <a:gd name="connsiteX8" fmla="*/ 4523484 w 8636594"/>
              <a:gd name="connsiteY8" fmla="*/ 5507747 h 5649218"/>
              <a:gd name="connsiteX9" fmla="*/ 4555580 w 8636594"/>
              <a:gd name="connsiteY9" fmla="*/ 5478687 h 5649218"/>
              <a:gd name="connsiteX10" fmla="*/ 4587347 w 8636594"/>
              <a:gd name="connsiteY10" fmla="*/ 5449380 h 5649218"/>
              <a:gd name="connsiteX11" fmla="*/ 4618793 w 8636594"/>
              <a:gd name="connsiteY11" fmla="*/ 5419830 h 5649218"/>
              <a:gd name="connsiteX12" fmla="*/ 4649922 w 8636594"/>
              <a:gd name="connsiteY12" fmla="*/ 5390040 h 5649218"/>
              <a:gd name="connsiteX13" fmla="*/ 4680742 w 8636594"/>
              <a:gd name="connsiteY13" fmla="*/ 5360014 h 5649218"/>
              <a:gd name="connsiteX14" fmla="*/ 4711259 w 8636594"/>
              <a:gd name="connsiteY14" fmla="*/ 5329755 h 5649218"/>
              <a:gd name="connsiteX15" fmla="*/ 4741478 w 8636594"/>
              <a:gd name="connsiteY15" fmla="*/ 5299266 h 5649218"/>
              <a:gd name="connsiteX16" fmla="*/ 4771408 w 8636594"/>
              <a:gd name="connsiteY16" fmla="*/ 5268551 h 5649218"/>
              <a:gd name="connsiteX17" fmla="*/ 4801053 w 8636594"/>
              <a:gd name="connsiteY17" fmla="*/ 5237614 h 5649218"/>
              <a:gd name="connsiteX18" fmla="*/ 4830420 w 8636594"/>
              <a:gd name="connsiteY18" fmla="*/ 5206458 h 5649218"/>
              <a:gd name="connsiteX19" fmla="*/ 4859516 w 8636594"/>
              <a:gd name="connsiteY19" fmla="*/ 5175087 h 5649218"/>
              <a:gd name="connsiteX20" fmla="*/ 4888347 w 8636594"/>
              <a:gd name="connsiteY20" fmla="*/ 5143504 h 5649218"/>
              <a:gd name="connsiteX21" fmla="*/ 4916919 w 8636594"/>
              <a:gd name="connsiteY21" fmla="*/ 5111713 h 5649218"/>
              <a:gd name="connsiteX22" fmla="*/ 4945238 w 8636594"/>
              <a:gd name="connsiteY22" fmla="*/ 5079717 h 5649218"/>
              <a:gd name="connsiteX23" fmla="*/ 4973311 w 8636594"/>
              <a:gd name="connsiteY23" fmla="*/ 5047519 h 5649218"/>
              <a:gd name="connsiteX24" fmla="*/ 5001145 w 8636594"/>
              <a:gd name="connsiteY24" fmla="*/ 5015124 h 5649218"/>
              <a:gd name="connsiteX25" fmla="*/ 5028745 w 8636594"/>
              <a:gd name="connsiteY25" fmla="*/ 4982535 h 5649218"/>
              <a:gd name="connsiteX26" fmla="*/ 5056117 w 8636594"/>
              <a:gd name="connsiteY26" fmla="*/ 4949755 h 5649218"/>
              <a:gd name="connsiteX27" fmla="*/ 5083269 w 8636594"/>
              <a:gd name="connsiteY27" fmla="*/ 4916787 h 5649218"/>
              <a:gd name="connsiteX28" fmla="*/ 5110207 w 8636594"/>
              <a:gd name="connsiteY28" fmla="*/ 4883636 h 5649218"/>
              <a:gd name="connsiteX29" fmla="*/ 5136937 w 8636594"/>
              <a:gd name="connsiteY29" fmla="*/ 4850305 h 5649218"/>
              <a:gd name="connsiteX30" fmla="*/ 5163464 w 8636594"/>
              <a:gd name="connsiteY30" fmla="*/ 4816797 h 5649218"/>
              <a:gd name="connsiteX31" fmla="*/ 5215940 w 8636594"/>
              <a:gd name="connsiteY31" fmla="*/ 4749265 h 5649218"/>
              <a:gd name="connsiteX32" fmla="*/ 5267684 w 8636594"/>
              <a:gd name="connsiteY32" fmla="*/ 4681068 h 5649218"/>
              <a:gd name="connsiteX33" fmla="*/ 5318748 w 8636594"/>
              <a:gd name="connsiteY33" fmla="*/ 4612234 h 5649218"/>
              <a:gd name="connsiteX34" fmla="*/ 5369182 w 8636594"/>
              <a:gd name="connsiteY34" fmla="*/ 4542793 h 5649218"/>
              <a:gd name="connsiteX35" fmla="*/ 5419038 w 8636594"/>
              <a:gd name="connsiteY35" fmla="*/ 4472771 h 5649218"/>
              <a:gd name="connsiteX36" fmla="*/ 5468365 w 8636594"/>
              <a:gd name="connsiteY36" fmla="*/ 4402196 h 5649218"/>
              <a:gd name="connsiteX37" fmla="*/ 5517215 w 8636594"/>
              <a:gd name="connsiteY37" fmla="*/ 4331098 h 5649218"/>
              <a:gd name="connsiteX38" fmla="*/ 5565637 w 8636594"/>
              <a:gd name="connsiteY38" fmla="*/ 4259503 h 5649218"/>
              <a:gd name="connsiteX39" fmla="*/ 5613684 w 8636594"/>
              <a:gd name="connsiteY39" fmla="*/ 4187441 h 5649218"/>
              <a:gd name="connsiteX40" fmla="*/ 5685160 w 8636594"/>
              <a:gd name="connsiteY40" fmla="*/ 4078531 h 5649218"/>
              <a:gd name="connsiteX41" fmla="*/ 5756074 w 8636594"/>
              <a:gd name="connsiteY41" fmla="*/ 3968727 h 5649218"/>
              <a:gd name="connsiteX42" fmla="*/ 5873483 w 8636594"/>
              <a:gd name="connsiteY42" fmla="*/ 3783989 h 5649218"/>
              <a:gd name="connsiteX43" fmla="*/ 6203209 w 8636594"/>
              <a:gd name="connsiteY43" fmla="*/ 3258640 h 5649218"/>
              <a:gd name="connsiteX44" fmla="*/ 6299430 w 8636594"/>
              <a:gd name="connsiteY44" fmla="*/ 3107321 h 5649218"/>
              <a:gd name="connsiteX45" fmla="*/ 6372650 w 8636594"/>
              <a:gd name="connsiteY45" fmla="*/ 2993735 h 5649218"/>
              <a:gd name="connsiteX46" fmla="*/ 6453197 w 8636594"/>
              <a:gd name="connsiteY46" fmla="*/ 2869788 h 5649218"/>
              <a:gd name="connsiteX47" fmla="*/ 6564167 w 8636594"/>
              <a:gd name="connsiteY47" fmla="*/ 2696807 h 5649218"/>
              <a:gd name="connsiteX48" fmla="*/ 6976233 w 8636594"/>
              <a:gd name="connsiteY48" fmla="*/ 2045274 h 5649218"/>
              <a:gd name="connsiteX49" fmla="*/ 7086755 w 8636594"/>
              <a:gd name="connsiteY49" fmla="*/ 1872743 h 5649218"/>
              <a:gd name="connsiteX50" fmla="*/ 7170279 w 8636594"/>
              <a:gd name="connsiteY50" fmla="*/ 1744202 h 5649218"/>
              <a:gd name="connsiteX51" fmla="*/ 7226351 w 8636594"/>
              <a:gd name="connsiteY51" fmla="*/ 1659017 h 5649218"/>
              <a:gd name="connsiteX52" fmla="*/ 7282789 w 8636594"/>
              <a:gd name="connsiteY52" fmla="*/ 1574303 h 5649218"/>
              <a:gd name="connsiteX53" fmla="*/ 7339643 w 8636594"/>
              <a:gd name="connsiteY53" fmla="*/ 1490113 h 5649218"/>
              <a:gd name="connsiteX54" fmla="*/ 7396957 w 8636594"/>
              <a:gd name="connsiteY54" fmla="*/ 1406503 h 5649218"/>
              <a:gd name="connsiteX55" fmla="*/ 7454781 w 8636594"/>
              <a:gd name="connsiteY55" fmla="*/ 1323526 h 5649218"/>
              <a:gd name="connsiteX56" fmla="*/ 7513161 w 8636594"/>
              <a:gd name="connsiteY56" fmla="*/ 1241237 h 5649218"/>
              <a:gd name="connsiteX57" fmla="*/ 7572144 w 8636594"/>
              <a:gd name="connsiteY57" fmla="*/ 1159689 h 5649218"/>
              <a:gd name="connsiteX58" fmla="*/ 7601877 w 8636594"/>
              <a:gd name="connsiteY58" fmla="*/ 1119210 h 5649218"/>
              <a:gd name="connsiteX59" fmla="*/ 7631779 w 8636594"/>
              <a:gd name="connsiteY59" fmla="*/ 1078937 h 5649218"/>
              <a:gd name="connsiteX60" fmla="*/ 7661855 w 8636594"/>
              <a:gd name="connsiteY60" fmla="*/ 1038876 h 5649218"/>
              <a:gd name="connsiteX61" fmla="*/ 7692111 w 8636594"/>
              <a:gd name="connsiteY61" fmla="*/ 999035 h 5649218"/>
              <a:gd name="connsiteX62" fmla="*/ 7722554 w 8636594"/>
              <a:gd name="connsiteY62" fmla="*/ 959419 h 5649218"/>
              <a:gd name="connsiteX63" fmla="*/ 7753190 w 8636594"/>
              <a:gd name="connsiteY63" fmla="*/ 920037 h 5649218"/>
              <a:gd name="connsiteX64" fmla="*/ 7784023 w 8636594"/>
              <a:gd name="connsiteY64" fmla="*/ 880894 h 5649218"/>
              <a:gd name="connsiteX65" fmla="*/ 7815061 w 8636594"/>
              <a:gd name="connsiteY65" fmla="*/ 841997 h 5649218"/>
              <a:gd name="connsiteX66" fmla="*/ 7846308 w 8636594"/>
              <a:gd name="connsiteY66" fmla="*/ 803354 h 5649218"/>
              <a:gd name="connsiteX67" fmla="*/ 7877772 w 8636594"/>
              <a:gd name="connsiteY67" fmla="*/ 764970 h 5649218"/>
              <a:gd name="connsiteX68" fmla="*/ 7909458 w 8636594"/>
              <a:gd name="connsiteY68" fmla="*/ 726853 h 5649218"/>
              <a:gd name="connsiteX69" fmla="*/ 7941371 w 8636594"/>
              <a:gd name="connsiteY69" fmla="*/ 689010 h 5649218"/>
              <a:gd name="connsiteX70" fmla="*/ 7973518 w 8636594"/>
              <a:gd name="connsiteY70" fmla="*/ 651447 h 5649218"/>
              <a:gd name="connsiteX71" fmla="*/ 8005905 w 8636594"/>
              <a:gd name="connsiteY71" fmla="*/ 614171 h 5649218"/>
              <a:gd name="connsiteX72" fmla="*/ 8038538 w 8636594"/>
              <a:gd name="connsiteY72" fmla="*/ 577189 h 5649218"/>
              <a:gd name="connsiteX73" fmla="*/ 8071421 w 8636594"/>
              <a:gd name="connsiteY73" fmla="*/ 540507 h 5649218"/>
              <a:gd name="connsiteX74" fmla="*/ 8104563 w 8636594"/>
              <a:gd name="connsiteY74" fmla="*/ 504132 h 5649218"/>
              <a:gd name="connsiteX75" fmla="*/ 8137967 w 8636594"/>
              <a:gd name="connsiteY75" fmla="*/ 468072 h 5649218"/>
              <a:gd name="connsiteX76" fmla="*/ 8171641 w 8636594"/>
              <a:gd name="connsiteY76" fmla="*/ 432332 h 5649218"/>
              <a:gd name="connsiteX77" fmla="*/ 8205590 w 8636594"/>
              <a:gd name="connsiteY77" fmla="*/ 396920 h 5649218"/>
              <a:gd name="connsiteX78" fmla="*/ 8239820 w 8636594"/>
              <a:gd name="connsiteY78" fmla="*/ 361843 h 5649218"/>
              <a:gd name="connsiteX79" fmla="*/ 8274337 w 8636594"/>
              <a:gd name="connsiteY79" fmla="*/ 327107 h 5649218"/>
              <a:gd name="connsiteX80" fmla="*/ 8309147 w 8636594"/>
              <a:gd name="connsiteY80" fmla="*/ 292718 h 5649218"/>
              <a:gd name="connsiteX81" fmla="*/ 8344256 w 8636594"/>
              <a:gd name="connsiteY81" fmla="*/ 258685 h 5649218"/>
              <a:gd name="connsiteX82" fmla="*/ 8379669 w 8636594"/>
              <a:gd name="connsiteY82" fmla="*/ 225013 h 5649218"/>
              <a:gd name="connsiteX83" fmla="*/ 8415394 w 8636594"/>
              <a:gd name="connsiteY83" fmla="*/ 191709 h 5649218"/>
              <a:gd name="connsiteX84" fmla="*/ 8451434 w 8636594"/>
              <a:gd name="connsiteY84" fmla="*/ 158780 h 5649218"/>
              <a:gd name="connsiteX85" fmla="*/ 8487798 w 8636594"/>
              <a:gd name="connsiteY85" fmla="*/ 126233 h 5649218"/>
              <a:gd name="connsiteX86" fmla="*/ 8524489 w 8636594"/>
              <a:gd name="connsiteY86" fmla="*/ 94075 h 5649218"/>
              <a:gd name="connsiteX87" fmla="*/ 8561515 w 8636594"/>
              <a:gd name="connsiteY87" fmla="*/ 62312 h 5649218"/>
              <a:gd name="connsiteX88" fmla="*/ 8598881 w 8636594"/>
              <a:gd name="connsiteY88" fmla="*/ 30951 h 5649218"/>
              <a:gd name="connsiteX89" fmla="*/ 8636594 w 8636594"/>
              <a:gd name="connsiteY89" fmla="*/ 0 h 5649218"/>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425162 w 8636594"/>
              <a:gd name="connsiteY4" fmla="*/ 5593409 h 5649218"/>
              <a:gd name="connsiteX5" fmla="*/ 4458281 w 8636594"/>
              <a:gd name="connsiteY5" fmla="*/ 5565111 h 5649218"/>
              <a:gd name="connsiteX6" fmla="*/ 4491053 w 8636594"/>
              <a:gd name="connsiteY6" fmla="*/ 5536556 h 5649218"/>
              <a:gd name="connsiteX7" fmla="*/ 4523484 w 8636594"/>
              <a:gd name="connsiteY7" fmla="*/ 5507747 h 5649218"/>
              <a:gd name="connsiteX8" fmla="*/ 4555580 w 8636594"/>
              <a:gd name="connsiteY8" fmla="*/ 5478687 h 5649218"/>
              <a:gd name="connsiteX9" fmla="*/ 4587347 w 8636594"/>
              <a:gd name="connsiteY9" fmla="*/ 5449380 h 5649218"/>
              <a:gd name="connsiteX10" fmla="*/ 4618793 w 8636594"/>
              <a:gd name="connsiteY10" fmla="*/ 5419830 h 5649218"/>
              <a:gd name="connsiteX11" fmla="*/ 4649922 w 8636594"/>
              <a:gd name="connsiteY11" fmla="*/ 5390040 h 5649218"/>
              <a:gd name="connsiteX12" fmla="*/ 4680742 w 8636594"/>
              <a:gd name="connsiteY12" fmla="*/ 5360014 h 5649218"/>
              <a:gd name="connsiteX13" fmla="*/ 4711259 w 8636594"/>
              <a:gd name="connsiteY13" fmla="*/ 5329755 h 5649218"/>
              <a:gd name="connsiteX14" fmla="*/ 4741478 w 8636594"/>
              <a:gd name="connsiteY14" fmla="*/ 5299266 h 5649218"/>
              <a:gd name="connsiteX15" fmla="*/ 4771408 w 8636594"/>
              <a:gd name="connsiteY15" fmla="*/ 5268551 h 5649218"/>
              <a:gd name="connsiteX16" fmla="*/ 4801053 w 8636594"/>
              <a:gd name="connsiteY16" fmla="*/ 5237614 h 5649218"/>
              <a:gd name="connsiteX17" fmla="*/ 4830420 w 8636594"/>
              <a:gd name="connsiteY17" fmla="*/ 5206458 h 5649218"/>
              <a:gd name="connsiteX18" fmla="*/ 4859516 w 8636594"/>
              <a:gd name="connsiteY18" fmla="*/ 5175087 h 5649218"/>
              <a:gd name="connsiteX19" fmla="*/ 4888347 w 8636594"/>
              <a:gd name="connsiteY19" fmla="*/ 5143504 h 5649218"/>
              <a:gd name="connsiteX20" fmla="*/ 4916919 w 8636594"/>
              <a:gd name="connsiteY20" fmla="*/ 5111713 h 5649218"/>
              <a:gd name="connsiteX21" fmla="*/ 4945238 w 8636594"/>
              <a:gd name="connsiteY21" fmla="*/ 5079717 h 5649218"/>
              <a:gd name="connsiteX22" fmla="*/ 4973311 w 8636594"/>
              <a:gd name="connsiteY22" fmla="*/ 5047519 h 5649218"/>
              <a:gd name="connsiteX23" fmla="*/ 5001145 w 8636594"/>
              <a:gd name="connsiteY23" fmla="*/ 5015124 h 5649218"/>
              <a:gd name="connsiteX24" fmla="*/ 5028745 w 8636594"/>
              <a:gd name="connsiteY24" fmla="*/ 4982535 h 5649218"/>
              <a:gd name="connsiteX25" fmla="*/ 5056117 w 8636594"/>
              <a:gd name="connsiteY25" fmla="*/ 4949755 h 5649218"/>
              <a:gd name="connsiteX26" fmla="*/ 5083269 w 8636594"/>
              <a:gd name="connsiteY26" fmla="*/ 4916787 h 5649218"/>
              <a:gd name="connsiteX27" fmla="*/ 5110207 w 8636594"/>
              <a:gd name="connsiteY27" fmla="*/ 4883636 h 5649218"/>
              <a:gd name="connsiteX28" fmla="*/ 5136937 w 8636594"/>
              <a:gd name="connsiteY28" fmla="*/ 4850305 h 5649218"/>
              <a:gd name="connsiteX29" fmla="*/ 5163464 w 8636594"/>
              <a:gd name="connsiteY29" fmla="*/ 4816797 h 5649218"/>
              <a:gd name="connsiteX30" fmla="*/ 5215940 w 8636594"/>
              <a:gd name="connsiteY30" fmla="*/ 4749265 h 5649218"/>
              <a:gd name="connsiteX31" fmla="*/ 5267684 w 8636594"/>
              <a:gd name="connsiteY31" fmla="*/ 4681068 h 5649218"/>
              <a:gd name="connsiteX32" fmla="*/ 5318748 w 8636594"/>
              <a:gd name="connsiteY32" fmla="*/ 4612234 h 5649218"/>
              <a:gd name="connsiteX33" fmla="*/ 5369182 w 8636594"/>
              <a:gd name="connsiteY33" fmla="*/ 4542793 h 5649218"/>
              <a:gd name="connsiteX34" fmla="*/ 5419038 w 8636594"/>
              <a:gd name="connsiteY34" fmla="*/ 4472771 h 5649218"/>
              <a:gd name="connsiteX35" fmla="*/ 5468365 w 8636594"/>
              <a:gd name="connsiteY35" fmla="*/ 4402196 h 5649218"/>
              <a:gd name="connsiteX36" fmla="*/ 5517215 w 8636594"/>
              <a:gd name="connsiteY36" fmla="*/ 4331098 h 5649218"/>
              <a:gd name="connsiteX37" fmla="*/ 5565637 w 8636594"/>
              <a:gd name="connsiteY37" fmla="*/ 4259503 h 5649218"/>
              <a:gd name="connsiteX38" fmla="*/ 5613684 w 8636594"/>
              <a:gd name="connsiteY38" fmla="*/ 4187441 h 5649218"/>
              <a:gd name="connsiteX39" fmla="*/ 5685160 w 8636594"/>
              <a:gd name="connsiteY39" fmla="*/ 4078531 h 5649218"/>
              <a:gd name="connsiteX40" fmla="*/ 5756074 w 8636594"/>
              <a:gd name="connsiteY40" fmla="*/ 3968727 h 5649218"/>
              <a:gd name="connsiteX41" fmla="*/ 5873483 w 8636594"/>
              <a:gd name="connsiteY41" fmla="*/ 3783989 h 5649218"/>
              <a:gd name="connsiteX42" fmla="*/ 6203209 w 8636594"/>
              <a:gd name="connsiteY42" fmla="*/ 3258640 h 5649218"/>
              <a:gd name="connsiteX43" fmla="*/ 6299430 w 8636594"/>
              <a:gd name="connsiteY43" fmla="*/ 3107321 h 5649218"/>
              <a:gd name="connsiteX44" fmla="*/ 6372650 w 8636594"/>
              <a:gd name="connsiteY44" fmla="*/ 2993735 h 5649218"/>
              <a:gd name="connsiteX45" fmla="*/ 6453197 w 8636594"/>
              <a:gd name="connsiteY45" fmla="*/ 2869788 h 5649218"/>
              <a:gd name="connsiteX46" fmla="*/ 6564167 w 8636594"/>
              <a:gd name="connsiteY46" fmla="*/ 2696807 h 5649218"/>
              <a:gd name="connsiteX47" fmla="*/ 6976233 w 8636594"/>
              <a:gd name="connsiteY47" fmla="*/ 2045274 h 5649218"/>
              <a:gd name="connsiteX48" fmla="*/ 7086755 w 8636594"/>
              <a:gd name="connsiteY48" fmla="*/ 1872743 h 5649218"/>
              <a:gd name="connsiteX49" fmla="*/ 7170279 w 8636594"/>
              <a:gd name="connsiteY49" fmla="*/ 1744202 h 5649218"/>
              <a:gd name="connsiteX50" fmla="*/ 7226351 w 8636594"/>
              <a:gd name="connsiteY50" fmla="*/ 1659017 h 5649218"/>
              <a:gd name="connsiteX51" fmla="*/ 7282789 w 8636594"/>
              <a:gd name="connsiteY51" fmla="*/ 1574303 h 5649218"/>
              <a:gd name="connsiteX52" fmla="*/ 7339643 w 8636594"/>
              <a:gd name="connsiteY52" fmla="*/ 1490113 h 5649218"/>
              <a:gd name="connsiteX53" fmla="*/ 7396957 w 8636594"/>
              <a:gd name="connsiteY53" fmla="*/ 1406503 h 5649218"/>
              <a:gd name="connsiteX54" fmla="*/ 7454781 w 8636594"/>
              <a:gd name="connsiteY54" fmla="*/ 1323526 h 5649218"/>
              <a:gd name="connsiteX55" fmla="*/ 7513161 w 8636594"/>
              <a:gd name="connsiteY55" fmla="*/ 1241237 h 5649218"/>
              <a:gd name="connsiteX56" fmla="*/ 7572144 w 8636594"/>
              <a:gd name="connsiteY56" fmla="*/ 1159689 h 5649218"/>
              <a:gd name="connsiteX57" fmla="*/ 7601877 w 8636594"/>
              <a:gd name="connsiteY57" fmla="*/ 1119210 h 5649218"/>
              <a:gd name="connsiteX58" fmla="*/ 7631779 w 8636594"/>
              <a:gd name="connsiteY58" fmla="*/ 1078937 h 5649218"/>
              <a:gd name="connsiteX59" fmla="*/ 7661855 w 8636594"/>
              <a:gd name="connsiteY59" fmla="*/ 1038876 h 5649218"/>
              <a:gd name="connsiteX60" fmla="*/ 7692111 w 8636594"/>
              <a:gd name="connsiteY60" fmla="*/ 999035 h 5649218"/>
              <a:gd name="connsiteX61" fmla="*/ 7722554 w 8636594"/>
              <a:gd name="connsiteY61" fmla="*/ 959419 h 5649218"/>
              <a:gd name="connsiteX62" fmla="*/ 7753190 w 8636594"/>
              <a:gd name="connsiteY62" fmla="*/ 920037 h 5649218"/>
              <a:gd name="connsiteX63" fmla="*/ 7784023 w 8636594"/>
              <a:gd name="connsiteY63" fmla="*/ 880894 h 5649218"/>
              <a:gd name="connsiteX64" fmla="*/ 7815061 w 8636594"/>
              <a:gd name="connsiteY64" fmla="*/ 841997 h 5649218"/>
              <a:gd name="connsiteX65" fmla="*/ 7846308 w 8636594"/>
              <a:gd name="connsiteY65" fmla="*/ 803354 h 5649218"/>
              <a:gd name="connsiteX66" fmla="*/ 7877772 w 8636594"/>
              <a:gd name="connsiteY66" fmla="*/ 764970 h 5649218"/>
              <a:gd name="connsiteX67" fmla="*/ 7909458 w 8636594"/>
              <a:gd name="connsiteY67" fmla="*/ 726853 h 5649218"/>
              <a:gd name="connsiteX68" fmla="*/ 7941371 w 8636594"/>
              <a:gd name="connsiteY68" fmla="*/ 689010 h 5649218"/>
              <a:gd name="connsiteX69" fmla="*/ 7973518 w 8636594"/>
              <a:gd name="connsiteY69" fmla="*/ 651447 h 5649218"/>
              <a:gd name="connsiteX70" fmla="*/ 8005905 w 8636594"/>
              <a:gd name="connsiteY70" fmla="*/ 614171 h 5649218"/>
              <a:gd name="connsiteX71" fmla="*/ 8038538 w 8636594"/>
              <a:gd name="connsiteY71" fmla="*/ 577189 h 5649218"/>
              <a:gd name="connsiteX72" fmla="*/ 8071421 w 8636594"/>
              <a:gd name="connsiteY72" fmla="*/ 540507 h 5649218"/>
              <a:gd name="connsiteX73" fmla="*/ 8104563 w 8636594"/>
              <a:gd name="connsiteY73" fmla="*/ 504132 h 5649218"/>
              <a:gd name="connsiteX74" fmla="*/ 8137967 w 8636594"/>
              <a:gd name="connsiteY74" fmla="*/ 468072 h 5649218"/>
              <a:gd name="connsiteX75" fmla="*/ 8171641 w 8636594"/>
              <a:gd name="connsiteY75" fmla="*/ 432332 h 5649218"/>
              <a:gd name="connsiteX76" fmla="*/ 8205590 w 8636594"/>
              <a:gd name="connsiteY76" fmla="*/ 396920 h 5649218"/>
              <a:gd name="connsiteX77" fmla="*/ 8239820 w 8636594"/>
              <a:gd name="connsiteY77" fmla="*/ 361843 h 5649218"/>
              <a:gd name="connsiteX78" fmla="*/ 8274337 w 8636594"/>
              <a:gd name="connsiteY78" fmla="*/ 327107 h 5649218"/>
              <a:gd name="connsiteX79" fmla="*/ 8309147 w 8636594"/>
              <a:gd name="connsiteY79" fmla="*/ 292718 h 5649218"/>
              <a:gd name="connsiteX80" fmla="*/ 8344256 w 8636594"/>
              <a:gd name="connsiteY80" fmla="*/ 258685 h 5649218"/>
              <a:gd name="connsiteX81" fmla="*/ 8379669 w 8636594"/>
              <a:gd name="connsiteY81" fmla="*/ 225013 h 5649218"/>
              <a:gd name="connsiteX82" fmla="*/ 8415394 w 8636594"/>
              <a:gd name="connsiteY82" fmla="*/ 191709 h 5649218"/>
              <a:gd name="connsiteX83" fmla="*/ 8451434 w 8636594"/>
              <a:gd name="connsiteY83" fmla="*/ 158780 h 5649218"/>
              <a:gd name="connsiteX84" fmla="*/ 8487798 w 8636594"/>
              <a:gd name="connsiteY84" fmla="*/ 126233 h 5649218"/>
              <a:gd name="connsiteX85" fmla="*/ 8524489 w 8636594"/>
              <a:gd name="connsiteY85" fmla="*/ 94075 h 5649218"/>
              <a:gd name="connsiteX86" fmla="*/ 8561515 w 8636594"/>
              <a:gd name="connsiteY86" fmla="*/ 62312 h 5649218"/>
              <a:gd name="connsiteX87" fmla="*/ 8598881 w 8636594"/>
              <a:gd name="connsiteY87" fmla="*/ 30951 h 5649218"/>
              <a:gd name="connsiteX88" fmla="*/ 8636594 w 8636594"/>
              <a:gd name="connsiteY88" fmla="*/ 0 h 5649218"/>
              <a:gd name="connsiteX0" fmla="*/ 8636594 w 8636594"/>
              <a:gd name="connsiteY0" fmla="*/ 0 h 5593409"/>
              <a:gd name="connsiteX1" fmla="*/ 5293 w 8636594"/>
              <a:gd name="connsiteY1" fmla="*/ 0 h 5593409"/>
              <a:gd name="connsiteX2" fmla="*/ 0 w 8636594"/>
              <a:gd name="connsiteY2" fmla="*/ 5587843 h 5593409"/>
              <a:gd name="connsiteX3" fmla="*/ 4425162 w 8636594"/>
              <a:gd name="connsiteY3" fmla="*/ 5593409 h 5593409"/>
              <a:gd name="connsiteX4" fmla="*/ 4458281 w 8636594"/>
              <a:gd name="connsiteY4" fmla="*/ 5565111 h 5593409"/>
              <a:gd name="connsiteX5" fmla="*/ 4491053 w 8636594"/>
              <a:gd name="connsiteY5" fmla="*/ 5536556 h 5593409"/>
              <a:gd name="connsiteX6" fmla="*/ 4523484 w 8636594"/>
              <a:gd name="connsiteY6" fmla="*/ 5507747 h 5593409"/>
              <a:gd name="connsiteX7" fmla="*/ 4555580 w 8636594"/>
              <a:gd name="connsiteY7" fmla="*/ 5478687 h 5593409"/>
              <a:gd name="connsiteX8" fmla="*/ 4587347 w 8636594"/>
              <a:gd name="connsiteY8" fmla="*/ 5449380 h 5593409"/>
              <a:gd name="connsiteX9" fmla="*/ 4618793 w 8636594"/>
              <a:gd name="connsiteY9" fmla="*/ 5419830 h 5593409"/>
              <a:gd name="connsiteX10" fmla="*/ 4649922 w 8636594"/>
              <a:gd name="connsiteY10" fmla="*/ 5390040 h 5593409"/>
              <a:gd name="connsiteX11" fmla="*/ 4680742 w 8636594"/>
              <a:gd name="connsiteY11" fmla="*/ 5360014 h 5593409"/>
              <a:gd name="connsiteX12" fmla="*/ 4711259 w 8636594"/>
              <a:gd name="connsiteY12" fmla="*/ 5329755 h 5593409"/>
              <a:gd name="connsiteX13" fmla="*/ 4741478 w 8636594"/>
              <a:gd name="connsiteY13" fmla="*/ 5299266 h 5593409"/>
              <a:gd name="connsiteX14" fmla="*/ 4771408 w 8636594"/>
              <a:gd name="connsiteY14" fmla="*/ 5268551 h 5593409"/>
              <a:gd name="connsiteX15" fmla="*/ 4801053 w 8636594"/>
              <a:gd name="connsiteY15" fmla="*/ 5237614 h 5593409"/>
              <a:gd name="connsiteX16" fmla="*/ 4830420 w 8636594"/>
              <a:gd name="connsiteY16" fmla="*/ 5206458 h 5593409"/>
              <a:gd name="connsiteX17" fmla="*/ 4859516 w 8636594"/>
              <a:gd name="connsiteY17" fmla="*/ 5175087 h 5593409"/>
              <a:gd name="connsiteX18" fmla="*/ 4888347 w 8636594"/>
              <a:gd name="connsiteY18" fmla="*/ 5143504 h 5593409"/>
              <a:gd name="connsiteX19" fmla="*/ 4916919 w 8636594"/>
              <a:gd name="connsiteY19" fmla="*/ 5111713 h 5593409"/>
              <a:gd name="connsiteX20" fmla="*/ 4945238 w 8636594"/>
              <a:gd name="connsiteY20" fmla="*/ 5079717 h 5593409"/>
              <a:gd name="connsiteX21" fmla="*/ 4973311 w 8636594"/>
              <a:gd name="connsiteY21" fmla="*/ 5047519 h 5593409"/>
              <a:gd name="connsiteX22" fmla="*/ 5001145 w 8636594"/>
              <a:gd name="connsiteY22" fmla="*/ 5015124 h 5593409"/>
              <a:gd name="connsiteX23" fmla="*/ 5028745 w 8636594"/>
              <a:gd name="connsiteY23" fmla="*/ 4982535 h 5593409"/>
              <a:gd name="connsiteX24" fmla="*/ 5056117 w 8636594"/>
              <a:gd name="connsiteY24" fmla="*/ 4949755 h 5593409"/>
              <a:gd name="connsiteX25" fmla="*/ 5083269 w 8636594"/>
              <a:gd name="connsiteY25" fmla="*/ 4916787 h 5593409"/>
              <a:gd name="connsiteX26" fmla="*/ 5110207 w 8636594"/>
              <a:gd name="connsiteY26" fmla="*/ 4883636 h 5593409"/>
              <a:gd name="connsiteX27" fmla="*/ 5136937 w 8636594"/>
              <a:gd name="connsiteY27" fmla="*/ 4850305 h 5593409"/>
              <a:gd name="connsiteX28" fmla="*/ 5163464 w 8636594"/>
              <a:gd name="connsiteY28" fmla="*/ 4816797 h 5593409"/>
              <a:gd name="connsiteX29" fmla="*/ 5215940 w 8636594"/>
              <a:gd name="connsiteY29" fmla="*/ 4749265 h 5593409"/>
              <a:gd name="connsiteX30" fmla="*/ 5267684 w 8636594"/>
              <a:gd name="connsiteY30" fmla="*/ 4681068 h 5593409"/>
              <a:gd name="connsiteX31" fmla="*/ 5318748 w 8636594"/>
              <a:gd name="connsiteY31" fmla="*/ 4612234 h 5593409"/>
              <a:gd name="connsiteX32" fmla="*/ 5369182 w 8636594"/>
              <a:gd name="connsiteY32" fmla="*/ 4542793 h 5593409"/>
              <a:gd name="connsiteX33" fmla="*/ 5419038 w 8636594"/>
              <a:gd name="connsiteY33" fmla="*/ 4472771 h 5593409"/>
              <a:gd name="connsiteX34" fmla="*/ 5468365 w 8636594"/>
              <a:gd name="connsiteY34" fmla="*/ 4402196 h 5593409"/>
              <a:gd name="connsiteX35" fmla="*/ 5517215 w 8636594"/>
              <a:gd name="connsiteY35" fmla="*/ 4331098 h 5593409"/>
              <a:gd name="connsiteX36" fmla="*/ 5565637 w 8636594"/>
              <a:gd name="connsiteY36" fmla="*/ 4259503 h 5593409"/>
              <a:gd name="connsiteX37" fmla="*/ 5613684 w 8636594"/>
              <a:gd name="connsiteY37" fmla="*/ 4187441 h 5593409"/>
              <a:gd name="connsiteX38" fmla="*/ 5685160 w 8636594"/>
              <a:gd name="connsiteY38" fmla="*/ 4078531 h 5593409"/>
              <a:gd name="connsiteX39" fmla="*/ 5756074 w 8636594"/>
              <a:gd name="connsiteY39" fmla="*/ 3968727 h 5593409"/>
              <a:gd name="connsiteX40" fmla="*/ 5873483 w 8636594"/>
              <a:gd name="connsiteY40" fmla="*/ 3783989 h 5593409"/>
              <a:gd name="connsiteX41" fmla="*/ 6203209 w 8636594"/>
              <a:gd name="connsiteY41" fmla="*/ 3258640 h 5593409"/>
              <a:gd name="connsiteX42" fmla="*/ 6299430 w 8636594"/>
              <a:gd name="connsiteY42" fmla="*/ 3107321 h 5593409"/>
              <a:gd name="connsiteX43" fmla="*/ 6372650 w 8636594"/>
              <a:gd name="connsiteY43" fmla="*/ 2993735 h 5593409"/>
              <a:gd name="connsiteX44" fmla="*/ 6453197 w 8636594"/>
              <a:gd name="connsiteY44" fmla="*/ 2869788 h 5593409"/>
              <a:gd name="connsiteX45" fmla="*/ 6564167 w 8636594"/>
              <a:gd name="connsiteY45" fmla="*/ 2696807 h 5593409"/>
              <a:gd name="connsiteX46" fmla="*/ 6976233 w 8636594"/>
              <a:gd name="connsiteY46" fmla="*/ 2045274 h 5593409"/>
              <a:gd name="connsiteX47" fmla="*/ 7086755 w 8636594"/>
              <a:gd name="connsiteY47" fmla="*/ 1872743 h 5593409"/>
              <a:gd name="connsiteX48" fmla="*/ 7170279 w 8636594"/>
              <a:gd name="connsiteY48" fmla="*/ 1744202 h 5593409"/>
              <a:gd name="connsiteX49" fmla="*/ 7226351 w 8636594"/>
              <a:gd name="connsiteY49" fmla="*/ 1659017 h 5593409"/>
              <a:gd name="connsiteX50" fmla="*/ 7282789 w 8636594"/>
              <a:gd name="connsiteY50" fmla="*/ 1574303 h 5593409"/>
              <a:gd name="connsiteX51" fmla="*/ 7339643 w 8636594"/>
              <a:gd name="connsiteY51" fmla="*/ 1490113 h 5593409"/>
              <a:gd name="connsiteX52" fmla="*/ 7396957 w 8636594"/>
              <a:gd name="connsiteY52" fmla="*/ 1406503 h 5593409"/>
              <a:gd name="connsiteX53" fmla="*/ 7454781 w 8636594"/>
              <a:gd name="connsiteY53" fmla="*/ 1323526 h 5593409"/>
              <a:gd name="connsiteX54" fmla="*/ 7513161 w 8636594"/>
              <a:gd name="connsiteY54" fmla="*/ 1241237 h 5593409"/>
              <a:gd name="connsiteX55" fmla="*/ 7572144 w 8636594"/>
              <a:gd name="connsiteY55" fmla="*/ 1159689 h 5593409"/>
              <a:gd name="connsiteX56" fmla="*/ 7601877 w 8636594"/>
              <a:gd name="connsiteY56" fmla="*/ 1119210 h 5593409"/>
              <a:gd name="connsiteX57" fmla="*/ 7631779 w 8636594"/>
              <a:gd name="connsiteY57" fmla="*/ 1078937 h 5593409"/>
              <a:gd name="connsiteX58" fmla="*/ 7661855 w 8636594"/>
              <a:gd name="connsiteY58" fmla="*/ 1038876 h 5593409"/>
              <a:gd name="connsiteX59" fmla="*/ 7692111 w 8636594"/>
              <a:gd name="connsiteY59" fmla="*/ 999035 h 5593409"/>
              <a:gd name="connsiteX60" fmla="*/ 7722554 w 8636594"/>
              <a:gd name="connsiteY60" fmla="*/ 959419 h 5593409"/>
              <a:gd name="connsiteX61" fmla="*/ 7753190 w 8636594"/>
              <a:gd name="connsiteY61" fmla="*/ 920037 h 5593409"/>
              <a:gd name="connsiteX62" fmla="*/ 7784023 w 8636594"/>
              <a:gd name="connsiteY62" fmla="*/ 880894 h 5593409"/>
              <a:gd name="connsiteX63" fmla="*/ 7815061 w 8636594"/>
              <a:gd name="connsiteY63" fmla="*/ 841997 h 5593409"/>
              <a:gd name="connsiteX64" fmla="*/ 7846308 w 8636594"/>
              <a:gd name="connsiteY64" fmla="*/ 803354 h 5593409"/>
              <a:gd name="connsiteX65" fmla="*/ 7877772 w 8636594"/>
              <a:gd name="connsiteY65" fmla="*/ 764970 h 5593409"/>
              <a:gd name="connsiteX66" fmla="*/ 7909458 w 8636594"/>
              <a:gd name="connsiteY66" fmla="*/ 726853 h 5593409"/>
              <a:gd name="connsiteX67" fmla="*/ 7941371 w 8636594"/>
              <a:gd name="connsiteY67" fmla="*/ 689010 h 5593409"/>
              <a:gd name="connsiteX68" fmla="*/ 7973518 w 8636594"/>
              <a:gd name="connsiteY68" fmla="*/ 651447 h 5593409"/>
              <a:gd name="connsiteX69" fmla="*/ 8005905 w 8636594"/>
              <a:gd name="connsiteY69" fmla="*/ 614171 h 5593409"/>
              <a:gd name="connsiteX70" fmla="*/ 8038538 w 8636594"/>
              <a:gd name="connsiteY70" fmla="*/ 577189 h 5593409"/>
              <a:gd name="connsiteX71" fmla="*/ 8071421 w 8636594"/>
              <a:gd name="connsiteY71" fmla="*/ 540507 h 5593409"/>
              <a:gd name="connsiteX72" fmla="*/ 8104563 w 8636594"/>
              <a:gd name="connsiteY72" fmla="*/ 504132 h 5593409"/>
              <a:gd name="connsiteX73" fmla="*/ 8137967 w 8636594"/>
              <a:gd name="connsiteY73" fmla="*/ 468072 h 5593409"/>
              <a:gd name="connsiteX74" fmla="*/ 8171641 w 8636594"/>
              <a:gd name="connsiteY74" fmla="*/ 432332 h 5593409"/>
              <a:gd name="connsiteX75" fmla="*/ 8205590 w 8636594"/>
              <a:gd name="connsiteY75" fmla="*/ 396920 h 5593409"/>
              <a:gd name="connsiteX76" fmla="*/ 8239820 w 8636594"/>
              <a:gd name="connsiteY76" fmla="*/ 361843 h 5593409"/>
              <a:gd name="connsiteX77" fmla="*/ 8274337 w 8636594"/>
              <a:gd name="connsiteY77" fmla="*/ 327107 h 5593409"/>
              <a:gd name="connsiteX78" fmla="*/ 8309147 w 8636594"/>
              <a:gd name="connsiteY78" fmla="*/ 292718 h 5593409"/>
              <a:gd name="connsiteX79" fmla="*/ 8344256 w 8636594"/>
              <a:gd name="connsiteY79" fmla="*/ 258685 h 5593409"/>
              <a:gd name="connsiteX80" fmla="*/ 8379669 w 8636594"/>
              <a:gd name="connsiteY80" fmla="*/ 225013 h 5593409"/>
              <a:gd name="connsiteX81" fmla="*/ 8415394 w 8636594"/>
              <a:gd name="connsiteY81" fmla="*/ 191709 h 5593409"/>
              <a:gd name="connsiteX82" fmla="*/ 8451434 w 8636594"/>
              <a:gd name="connsiteY82" fmla="*/ 158780 h 5593409"/>
              <a:gd name="connsiteX83" fmla="*/ 8487798 w 8636594"/>
              <a:gd name="connsiteY83" fmla="*/ 126233 h 5593409"/>
              <a:gd name="connsiteX84" fmla="*/ 8524489 w 8636594"/>
              <a:gd name="connsiteY84" fmla="*/ 94075 h 5593409"/>
              <a:gd name="connsiteX85" fmla="*/ 8561515 w 8636594"/>
              <a:gd name="connsiteY85" fmla="*/ 62312 h 5593409"/>
              <a:gd name="connsiteX86" fmla="*/ 8598881 w 8636594"/>
              <a:gd name="connsiteY86" fmla="*/ 30951 h 5593409"/>
              <a:gd name="connsiteX87" fmla="*/ 8636594 w 8636594"/>
              <a:gd name="connsiteY87" fmla="*/ 0 h 5593409"/>
              <a:gd name="connsiteX0" fmla="*/ 8631811 w 8631811"/>
              <a:gd name="connsiteY0" fmla="*/ 0 h 5593409"/>
              <a:gd name="connsiteX1" fmla="*/ 510 w 8631811"/>
              <a:gd name="connsiteY1" fmla="*/ 0 h 5593409"/>
              <a:gd name="connsiteX2" fmla="*/ 510 w 8631811"/>
              <a:gd name="connsiteY2" fmla="*/ 5282464 h 5593409"/>
              <a:gd name="connsiteX3" fmla="*/ 4420379 w 8631811"/>
              <a:gd name="connsiteY3" fmla="*/ 5593409 h 5593409"/>
              <a:gd name="connsiteX4" fmla="*/ 4453498 w 8631811"/>
              <a:gd name="connsiteY4" fmla="*/ 5565111 h 5593409"/>
              <a:gd name="connsiteX5" fmla="*/ 4486270 w 8631811"/>
              <a:gd name="connsiteY5" fmla="*/ 5536556 h 5593409"/>
              <a:gd name="connsiteX6" fmla="*/ 4518701 w 8631811"/>
              <a:gd name="connsiteY6" fmla="*/ 5507747 h 5593409"/>
              <a:gd name="connsiteX7" fmla="*/ 4550797 w 8631811"/>
              <a:gd name="connsiteY7" fmla="*/ 5478687 h 5593409"/>
              <a:gd name="connsiteX8" fmla="*/ 4582564 w 8631811"/>
              <a:gd name="connsiteY8" fmla="*/ 5449380 h 5593409"/>
              <a:gd name="connsiteX9" fmla="*/ 4614010 w 8631811"/>
              <a:gd name="connsiteY9" fmla="*/ 5419830 h 5593409"/>
              <a:gd name="connsiteX10" fmla="*/ 4645139 w 8631811"/>
              <a:gd name="connsiteY10" fmla="*/ 5390040 h 5593409"/>
              <a:gd name="connsiteX11" fmla="*/ 4675959 w 8631811"/>
              <a:gd name="connsiteY11" fmla="*/ 5360014 h 5593409"/>
              <a:gd name="connsiteX12" fmla="*/ 4706476 w 8631811"/>
              <a:gd name="connsiteY12" fmla="*/ 5329755 h 5593409"/>
              <a:gd name="connsiteX13" fmla="*/ 4736695 w 8631811"/>
              <a:gd name="connsiteY13" fmla="*/ 5299266 h 5593409"/>
              <a:gd name="connsiteX14" fmla="*/ 4766625 w 8631811"/>
              <a:gd name="connsiteY14" fmla="*/ 5268551 h 5593409"/>
              <a:gd name="connsiteX15" fmla="*/ 4796270 w 8631811"/>
              <a:gd name="connsiteY15" fmla="*/ 5237614 h 5593409"/>
              <a:gd name="connsiteX16" fmla="*/ 4825637 w 8631811"/>
              <a:gd name="connsiteY16" fmla="*/ 5206458 h 5593409"/>
              <a:gd name="connsiteX17" fmla="*/ 4854733 w 8631811"/>
              <a:gd name="connsiteY17" fmla="*/ 5175087 h 5593409"/>
              <a:gd name="connsiteX18" fmla="*/ 4883564 w 8631811"/>
              <a:gd name="connsiteY18" fmla="*/ 5143504 h 5593409"/>
              <a:gd name="connsiteX19" fmla="*/ 4912136 w 8631811"/>
              <a:gd name="connsiteY19" fmla="*/ 5111713 h 5593409"/>
              <a:gd name="connsiteX20" fmla="*/ 4940455 w 8631811"/>
              <a:gd name="connsiteY20" fmla="*/ 5079717 h 5593409"/>
              <a:gd name="connsiteX21" fmla="*/ 4968528 w 8631811"/>
              <a:gd name="connsiteY21" fmla="*/ 5047519 h 5593409"/>
              <a:gd name="connsiteX22" fmla="*/ 4996362 w 8631811"/>
              <a:gd name="connsiteY22" fmla="*/ 5015124 h 5593409"/>
              <a:gd name="connsiteX23" fmla="*/ 5023962 w 8631811"/>
              <a:gd name="connsiteY23" fmla="*/ 4982535 h 5593409"/>
              <a:gd name="connsiteX24" fmla="*/ 5051334 w 8631811"/>
              <a:gd name="connsiteY24" fmla="*/ 4949755 h 5593409"/>
              <a:gd name="connsiteX25" fmla="*/ 5078486 w 8631811"/>
              <a:gd name="connsiteY25" fmla="*/ 4916787 h 5593409"/>
              <a:gd name="connsiteX26" fmla="*/ 5105424 w 8631811"/>
              <a:gd name="connsiteY26" fmla="*/ 4883636 h 5593409"/>
              <a:gd name="connsiteX27" fmla="*/ 5132154 w 8631811"/>
              <a:gd name="connsiteY27" fmla="*/ 4850305 h 5593409"/>
              <a:gd name="connsiteX28" fmla="*/ 5158681 w 8631811"/>
              <a:gd name="connsiteY28" fmla="*/ 4816797 h 5593409"/>
              <a:gd name="connsiteX29" fmla="*/ 5211157 w 8631811"/>
              <a:gd name="connsiteY29" fmla="*/ 4749265 h 5593409"/>
              <a:gd name="connsiteX30" fmla="*/ 5262901 w 8631811"/>
              <a:gd name="connsiteY30" fmla="*/ 4681068 h 5593409"/>
              <a:gd name="connsiteX31" fmla="*/ 5313965 w 8631811"/>
              <a:gd name="connsiteY31" fmla="*/ 4612234 h 5593409"/>
              <a:gd name="connsiteX32" fmla="*/ 5364399 w 8631811"/>
              <a:gd name="connsiteY32" fmla="*/ 4542793 h 5593409"/>
              <a:gd name="connsiteX33" fmla="*/ 5414255 w 8631811"/>
              <a:gd name="connsiteY33" fmla="*/ 4472771 h 5593409"/>
              <a:gd name="connsiteX34" fmla="*/ 5463582 w 8631811"/>
              <a:gd name="connsiteY34" fmla="*/ 4402196 h 5593409"/>
              <a:gd name="connsiteX35" fmla="*/ 5512432 w 8631811"/>
              <a:gd name="connsiteY35" fmla="*/ 4331098 h 5593409"/>
              <a:gd name="connsiteX36" fmla="*/ 5560854 w 8631811"/>
              <a:gd name="connsiteY36" fmla="*/ 4259503 h 5593409"/>
              <a:gd name="connsiteX37" fmla="*/ 5608901 w 8631811"/>
              <a:gd name="connsiteY37" fmla="*/ 4187441 h 5593409"/>
              <a:gd name="connsiteX38" fmla="*/ 5680377 w 8631811"/>
              <a:gd name="connsiteY38" fmla="*/ 4078531 h 5593409"/>
              <a:gd name="connsiteX39" fmla="*/ 5751291 w 8631811"/>
              <a:gd name="connsiteY39" fmla="*/ 3968727 h 5593409"/>
              <a:gd name="connsiteX40" fmla="*/ 5868700 w 8631811"/>
              <a:gd name="connsiteY40" fmla="*/ 3783989 h 5593409"/>
              <a:gd name="connsiteX41" fmla="*/ 6198426 w 8631811"/>
              <a:gd name="connsiteY41" fmla="*/ 3258640 h 5593409"/>
              <a:gd name="connsiteX42" fmla="*/ 6294647 w 8631811"/>
              <a:gd name="connsiteY42" fmla="*/ 3107321 h 5593409"/>
              <a:gd name="connsiteX43" fmla="*/ 6367867 w 8631811"/>
              <a:gd name="connsiteY43" fmla="*/ 2993735 h 5593409"/>
              <a:gd name="connsiteX44" fmla="*/ 6448414 w 8631811"/>
              <a:gd name="connsiteY44" fmla="*/ 2869788 h 5593409"/>
              <a:gd name="connsiteX45" fmla="*/ 6559384 w 8631811"/>
              <a:gd name="connsiteY45" fmla="*/ 2696807 h 5593409"/>
              <a:gd name="connsiteX46" fmla="*/ 6971450 w 8631811"/>
              <a:gd name="connsiteY46" fmla="*/ 2045274 h 5593409"/>
              <a:gd name="connsiteX47" fmla="*/ 7081972 w 8631811"/>
              <a:gd name="connsiteY47" fmla="*/ 1872743 h 5593409"/>
              <a:gd name="connsiteX48" fmla="*/ 7165496 w 8631811"/>
              <a:gd name="connsiteY48" fmla="*/ 1744202 h 5593409"/>
              <a:gd name="connsiteX49" fmla="*/ 7221568 w 8631811"/>
              <a:gd name="connsiteY49" fmla="*/ 1659017 h 5593409"/>
              <a:gd name="connsiteX50" fmla="*/ 7278006 w 8631811"/>
              <a:gd name="connsiteY50" fmla="*/ 1574303 h 5593409"/>
              <a:gd name="connsiteX51" fmla="*/ 7334860 w 8631811"/>
              <a:gd name="connsiteY51" fmla="*/ 1490113 h 5593409"/>
              <a:gd name="connsiteX52" fmla="*/ 7392174 w 8631811"/>
              <a:gd name="connsiteY52" fmla="*/ 1406503 h 5593409"/>
              <a:gd name="connsiteX53" fmla="*/ 7449998 w 8631811"/>
              <a:gd name="connsiteY53" fmla="*/ 1323526 h 5593409"/>
              <a:gd name="connsiteX54" fmla="*/ 7508378 w 8631811"/>
              <a:gd name="connsiteY54" fmla="*/ 1241237 h 5593409"/>
              <a:gd name="connsiteX55" fmla="*/ 7567361 w 8631811"/>
              <a:gd name="connsiteY55" fmla="*/ 1159689 h 5593409"/>
              <a:gd name="connsiteX56" fmla="*/ 7597094 w 8631811"/>
              <a:gd name="connsiteY56" fmla="*/ 1119210 h 5593409"/>
              <a:gd name="connsiteX57" fmla="*/ 7626996 w 8631811"/>
              <a:gd name="connsiteY57" fmla="*/ 1078937 h 5593409"/>
              <a:gd name="connsiteX58" fmla="*/ 7657072 w 8631811"/>
              <a:gd name="connsiteY58" fmla="*/ 1038876 h 5593409"/>
              <a:gd name="connsiteX59" fmla="*/ 7687328 w 8631811"/>
              <a:gd name="connsiteY59" fmla="*/ 999035 h 5593409"/>
              <a:gd name="connsiteX60" fmla="*/ 7717771 w 8631811"/>
              <a:gd name="connsiteY60" fmla="*/ 959419 h 5593409"/>
              <a:gd name="connsiteX61" fmla="*/ 7748407 w 8631811"/>
              <a:gd name="connsiteY61" fmla="*/ 920037 h 5593409"/>
              <a:gd name="connsiteX62" fmla="*/ 7779240 w 8631811"/>
              <a:gd name="connsiteY62" fmla="*/ 880894 h 5593409"/>
              <a:gd name="connsiteX63" fmla="*/ 7810278 w 8631811"/>
              <a:gd name="connsiteY63" fmla="*/ 841997 h 5593409"/>
              <a:gd name="connsiteX64" fmla="*/ 7841525 w 8631811"/>
              <a:gd name="connsiteY64" fmla="*/ 803354 h 5593409"/>
              <a:gd name="connsiteX65" fmla="*/ 7872989 w 8631811"/>
              <a:gd name="connsiteY65" fmla="*/ 764970 h 5593409"/>
              <a:gd name="connsiteX66" fmla="*/ 7904675 w 8631811"/>
              <a:gd name="connsiteY66" fmla="*/ 726853 h 5593409"/>
              <a:gd name="connsiteX67" fmla="*/ 7936588 w 8631811"/>
              <a:gd name="connsiteY67" fmla="*/ 689010 h 5593409"/>
              <a:gd name="connsiteX68" fmla="*/ 7968735 w 8631811"/>
              <a:gd name="connsiteY68" fmla="*/ 651447 h 5593409"/>
              <a:gd name="connsiteX69" fmla="*/ 8001122 w 8631811"/>
              <a:gd name="connsiteY69" fmla="*/ 614171 h 5593409"/>
              <a:gd name="connsiteX70" fmla="*/ 8033755 w 8631811"/>
              <a:gd name="connsiteY70" fmla="*/ 577189 h 5593409"/>
              <a:gd name="connsiteX71" fmla="*/ 8066638 w 8631811"/>
              <a:gd name="connsiteY71" fmla="*/ 540507 h 5593409"/>
              <a:gd name="connsiteX72" fmla="*/ 8099780 w 8631811"/>
              <a:gd name="connsiteY72" fmla="*/ 504132 h 5593409"/>
              <a:gd name="connsiteX73" fmla="*/ 8133184 w 8631811"/>
              <a:gd name="connsiteY73" fmla="*/ 468072 h 5593409"/>
              <a:gd name="connsiteX74" fmla="*/ 8166858 w 8631811"/>
              <a:gd name="connsiteY74" fmla="*/ 432332 h 5593409"/>
              <a:gd name="connsiteX75" fmla="*/ 8200807 w 8631811"/>
              <a:gd name="connsiteY75" fmla="*/ 396920 h 5593409"/>
              <a:gd name="connsiteX76" fmla="*/ 8235037 w 8631811"/>
              <a:gd name="connsiteY76" fmla="*/ 361843 h 5593409"/>
              <a:gd name="connsiteX77" fmla="*/ 8269554 w 8631811"/>
              <a:gd name="connsiteY77" fmla="*/ 327107 h 5593409"/>
              <a:gd name="connsiteX78" fmla="*/ 8304364 w 8631811"/>
              <a:gd name="connsiteY78" fmla="*/ 292718 h 5593409"/>
              <a:gd name="connsiteX79" fmla="*/ 8339473 w 8631811"/>
              <a:gd name="connsiteY79" fmla="*/ 258685 h 5593409"/>
              <a:gd name="connsiteX80" fmla="*/ 8374886 w 8631811"/>
              <a:gd name="connsiteY80" fmla="*/ 225013 h 5593409"/>
              <a:gd name="connsiteX81" fmla="*/ 8410611 w 8631811"/>
              <a:gd name="connsiteY81" fmla="*/ 191709 h 5593409"/>
              <a:gd name="connsiteX82" fmla="*/ 8446651 w 8631811"/>
              <a:gd name="connsiteY82" fmla="*/ 158780 h 5593409"/>
              <a:gd name="connsiteX83" fmla="*/ 8483015 w 8631811"/>
              <a:gd name="connsiteY83" fmla="*/ 126233 h 5593409"/>
              <a:gd name="connsiteX84" fmla="*/ 8519706 w 8631811"/>
              <a:gd name="connsiteY84" fmla="*/ 94075 h 5593409"/>
              <a:gd name="connsiteX85" fmla="*/ 8556732 w 8631811"/>
              <a:gd name="connsiteY85" fmla="*/ 62312 h 5593409"/>
              <a:gd name="connsiteX86" fmla="*/ 8594098 w 8631811"/>
              <a:gd name="connsiteY86" fmla="*/ 30951 h 5593409"/>
              <a:gd name="connsiteX87" fmla="*/ 8631811 w 8631811"/>
              <a:gd name="connsiteY87" fmla="*/ 0 h 5593409"/>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10058"/>
              <a:gd name="connsiteX1" fmla="*/ 510 w 8631811"/>
              <a:gd name="connsiteY1" fmla="*/ 0 h 5610058"/>
              <a:gd name="connsiteX2" fmla="*/ 510 w 8631811"/>
              <a:gd name="connsiteY2" fmla="*/ 5593952 h 5610058"/>
              <a:gd name="connsiteX3" fmla="*/ 4420379 w 8631811"/>
              <a:gd name="connsiteY3" fmla="*/ 5593409 h 5610058"/>
              <a:gd name="connsiteX4" fmla="*/ 4453498 w 8631811"/>
              <a:gd name="connsiteY4" fmla="*/ 5565111 h 5610058"/>
              <a:gd name="connsiteX5" fmla="*/ 4486270 w 8631811"/>
              <a:gd name="connsiteY5" fmla="*/ 5536556 h 5610058"/>
              <a:gd name="connsiteX6" fmla="*/ 4518701 w 8631811"/>
              <a:gd name="connsiteY6" fmla="*/ 5507747 h 5610058"/>
              <a:gd name="connsiteX7" fmla="*/ 4550797 w 8631811"/>
              <a:gd name="connsiteY7" fmla="*/ 5478687 h 5610058"/>
              <a:gd name="connsiteX8" fmla="*/ 4582564 w 8631811"/>
              <a:gd name="connsiteY8" fmla="*/ 5449380 h 5610058"/>
              <a:gd name="connsiteX9" fmla="*/ 4614010 w 8631811"/>
              <a:gd name="connsiteY9" fmla="*/ 5419830 h 5610058"/>
              <a:gd name="connsiteX10" fmla="*/ 4645139 w 8631811"/>
              <a:gd name="connsiteY10" fmla="*/ 5390040 h 5610058"/>
              <a:gd name="connsiteX11" fmla="*/ 4675959 w 8631811"/>
              <a:gd name="connsiteY11" fmla="*/ 5360014 h 5610058"/>
              <a:gd name="connsiteX12" fmla="*/ 4706476 w 8631811"/>
              <a:gd name="connsiteY12" fmla="*/ 5329755 h 5610058"/>
              <a:gd name="connsiteX13" fmla="*/ 4736695 w 8631811"/>
              <a:gd name="connsiteY13" fmla="*/ 5299266 h 5610058"/>
              <a:gd name="connsiteX14" fmla="*/ 4766625 w 8631811"/>
              <a:gd name="connsiteY14" fmla="*/ 5268551 h 5610058"/>
              <a:gd name="connsiteX15" fmla="*/ 4796270 w 8631811"/>
              <a:gd name="connsiteY15" fmla="*/ 5237614 h 5610058"/>
              <a:gd name="connsiteX16" fmla="*/ 4825637 w 8631811"/>
              <a:gd name="connsiteY16" fmla="*/ 5206458 h 5610058"/>
              <a:gd name="connsiteX17" fmla="*/ 4854733 w 8631811"/>
              <a:gd name="connsiteY17" fmla="*/ 5175087 h 5610058"/>
              <a:gd name="connsiteX18" fmla="*/ 4883564 w 8631811"/>
              <a:gd name="connsiteY18" fmla="*/ 5143504 h 5610058"/>
              <a:gd name="connsiteX19" fmla="*/ 4912136 w 8631811"/>
              <a:gd name="connsiteY19" fmla="*/ 5111713 h 5610058"/>
              <a:gd name="connsiteX20" fmla="*/ 4940455 w 8631811"/>
              <a:gd name="connsiteY20" fmla="*/ 5079717 h 5610058"/>
              <a:gd name="connsiteX21" fmla="*/ 4968528 w 8631811"/>
              <a:gd name="connsiteY21" fmla="*/ 5047519 h 5610058"/>
              <a:gd name="connsiteX22" fmla="*/ 4996362 w 8631811"/>
              <a:gd name="connsiteY22" fmla="*/ 5015124 h 5610058"/>
              <a:gd name="connsiteX23" fmla="*/ 5023962 w 8631811"/>
              <a:gd name="connsiteY23" fmla="*/ 4982535 h 5610058"/>
              <a:gd name="connsiteX24" fmla="*/ 5051334 w 8631811"/>
              <a:gd name="connsiteY24" fmla="*/ 4949755 h 5610058"/>
              <a:gd name="connsiteX25" fmla="*/ 5078486 w 8631811"/>
              <a:gd name="connsiteY25" fmla="*/ 4916787 h 5610058"/>
              <a:gd name="connsiteX26" fmla="*/ 5105424 w 8631811"/>
              <a:gd name="connsiteY26" fmla="*/ 4883636 h 5610058"/>
              <a:gd name="connsiteX27" fmla="*/ 5132154 w 8631811"/>
              <a:gd name="connsiteY27" fmla="*/ 4850305 h 5610058"/>
              <a:gd name="connsiteX28" fmla="*/ 5158681 w 8631811"/>
              <a:gd name="connsiteY28" fmla="*/ 4816797 h 5610058"/>
              <a:gd name="connsiteX29" fmla="*/ 5211157 w 8631811"/>
              <a:gd name="connsiteY29" fmla="*/ 4749265 h 5610058"/>
              <a:gd name="connsiteX30" fmla="*/ 5262901 w 8631811"/>
              <a:gd name="connsiteY30" fmla="*/ 4681068 h 5610058"/>
              <a:gd name="connsiteX31" fmla="*/ 5313965 w 8631811"/>
              <a:gd name="connsiteY31" fmla="*/ 4612234 h 5610058"/>
              <a:gd name="connsiteX32" fmla="*/ 5364399 w 8631811"/>
              <a:gd name="connsiteY32" fmla="*/ 4542793 h 5610058"/>
              <a:gd name="connsiteX33" fmla="*/ 5414255 w 8631811"/>
              <a:gd name="connsiteY33" fmla="*/ 4472771 h 5610058"/>
              <a:gd name="connsiteX34" fmla="*/ 5463582 w 8631811"/>
              <a:gd name="connsiteY34" fmla="*/ 4402196 h 5610058"/>
              <a:gd name="connsiteX35" fmla="*/ 5512432 w 8631811"/>
              <a:gd name="connsiteY35" fmla="*/ 4331098 h 5610058"/>
              <a:gd name="connsiteX36" fmla="*/ 5560854 w 8631811"/>
              <a:gd name="connsiteY36" fmla="*/ 4259503 h 5610058"/>
              <a:gd name="connsiteX37" fmla="*/ 5608901 w 8631811"/>
              <a:gd name="connsiteY37" fmla="*/ 4187441 h 5610058"/>
              <a:gd name="connsiteX38" fmla="*/ 5680377 w 8631811"/>
              <a:gd name="connsiteY38" fmla="*/ 4078531 h 5610058"/>
              <a:gd name="connsiteX39" fmla="*/ 5751291 w 8631811"/>
              <a:gd name="connsiteY39" fmla="*/ 3968727 h 5610058"/>
              <a:gd name="connsiteX40" fmla="*/ 5868700 w 8631811"/>
              <a:gd name="connsiteY40" fmla="*/ 3783989 h 5610058"/>
              <a:gd name="connsiteX41" fmla="*/ 6198426 w 8631811"/>
              <a:gd name="connsiteY41" fmla="*/ 3258640 h 5610058"/>
              <a:gd name="connsiteX42" fmla="*/ 6294647 w 8631811"/>
              <a:gd name="connsiteY42" fmla="*/ 3107321 h 5610058"/>
              <a:gd name="connsiteX43" fmla="*/ 6367867 w 8631811"/>
              <a:gd name="connsiteY43" fmla="*/ 2993735 h 5610058"/>
              <a:gd name="connsiteX44" fmla="*/ 6448414 w 8631811"/>
              <a:gd name="connsiteY44" fmla="*/ 2869788 h 5610058"/>
              <a:gd name="connsiteX45" fmla="*/ 6559384 w 8631811"/>
              <a:gd name="connsiteY45" fmla="*/ 2696807 h 5610058"/>
              <a:gd name="connsiteX46" fmla="*/ 6971450 w 8631811"/>
              <a:gd name="connsiteY46" fmla="*/ 2045274 h 5610058"/>
              <a:gd name="connsiteX47" fmla="*/ 7081972 w 8631811"/>
              <a:gd name="connsiteY47" fmla="*/ 1872743 h 5610058"/>
              <a:gd name="connsiteX48" fmla="*/ 7165496 w 8631811"/>
              <a:gd name="connsiteY48" fmla="*/ 1744202 h 5610058"/>
              <a:gd name="connsiteX49" fmla="*/ 7221568 w 8631811"/>
              <a:gd name="connsiteY49" fmla="*/ 1659017 h 5610058"/>
              <a:gd name="connsiteX50" fmla="*/ 7278006 w 8631811"/>
              <a:gd name="connsiteY50" fmla="*/ 1574303 h 5610058"/>
              <a:gd name="connsiteX51" fmla="*/ 7334860 w 8631811"/>
              <a:gd name="connsiteY51" fmla="*/ 1490113 h 5610058"/>
              <a:gd name="connsiteX52" fmla="*/ 7392174 w 8631811"/>
              <a:gd name="connsiteY52" fmla="*/ 1406503 h 5610058"/>
              <a:gd name="connsiteX53" fmla="*/ 7449998 w 8631811"/>
              <a:gd name="connsiteY53" fmla="*/ 1323526 h 5610058"/>
              <a:gd name="connsiteX54" fmla="*/ 7508378 w 8631811"/>
              <a:gd name="connsiteY54" fmla="*/ 1241237 h 5610058"/>
              <a:gd name="connsiteX55" fmla="*/ 7567361 w 8631811"/>
              <a:gd name="connsiteY55" fmla="*/ 1159689 h 5610058"/>
              <a:gd name="connsiteX56" fmla="*/ 7597094 w 8631811"/>
              <a:gd name="connsiteY56" fmla="*/ 1119210 h 5610058"/>
              <a:gd name="connsiteX57" fmla="*/ 7626996 w 8631811"/>
              <a:gd name="connsiteY57" fmla="*/ 1078937 h 5610058"/>
              <a:gd name="connsiteX58" fmla="*/ 7657072 w 8631811"/>
              <a:gd name="connsiteY58" fmla="*/ 1038876 h 5610058"/>
              <a:gd name="connsiteX59" fmla="*/ 7687328 w 8631811"/>
              <a:gd name="connsiteY59" fmla="*/ 999035 h 5610058"/>
              <a:gd name="connsiteX60" fmla="*/ 7717771 w 8631811"/>
              <a:gd name="connsiteY60" fmla="*/ 959419 h 5610058"/>
              <a:gd name="connsiteX61" fmla="*/ 7748407 w 8631811"/>
              <a:gd name="connsiteY61" fmla="*/ 920037 h 5610058"/>
              <a:gd name="connsiteX62" fmla="*/ 7779240 w 8631811"/>
              <a:gd name="connsiteY62" fmla="*/ 880894 h 5610058"/>
              <a:gd name="connsiteX63" fmla="*/ 7810278 w 8631811"/>
              <a:gd name="connsiteY63" fmla="*/ 841997 h 5610058"/>
              <a:gd name="connsiteX64" fmla="*/ 7841525 w 8631811"/>
              <a:gd name="connsiteY64" fmla="*/ 803354 h 5610058"/>
              <a:gd name="connsiteX65" fmla="*/ 7872989 w 8631811"/>
              <a:gd name="connsiteY65" fmla="*/ 764970 h 5610058"/>
              <a:gd name="connsiteX66" fmla="*/ 7904675 w 8631811"/>
              <a:gd name="connsiteY66" fmla="*/ 726853 h 5610058"/>
              <a:gd name="connsiteX67" fmla="*/ 7936588 w 8631811"/>
              <a:gd name="connsiteY67" fmla="*/ 689010 h 5610058"/>
              <a:gd name="connsiteX68" fmla="*/ 7968735 w 8631811"/>
              <a:gd name="connsiteY68" fmla="*/ 651447 h 5610058"/>
              <a:gd name="connsiteX69" fmla="*/ 8001122 w 8631811"/>
              <a:gd name="connsiteY69" fmla="*/ 614171 h 5610058"/>
              <a:gd name="connsiteX70" fmla="*/ 8033755 w 8631811"/>
              <a:gd name="connsiteY70" fmla="*/ 577189 h 5610058"/>
              <a:gd name="connsiteX71" fmla="*/ 8066638 w 8631811"/>
              <a:gd name="connsiteY71" fmla="*/ 540507 h 5610058"/>
              <a:gd name="connsiteX72" fmla="*/ 8099780 w 8631811"/>
              <a:gd name="connsiteY72" fmla="*/ 504132 h 5610058"/>
              <a:gd name="connsiteX73" fmla="*/ 8133184 w 8631811"/>
              <a:gd name="connsiteY73" fmla="*/ 468072 h 5610058"/>
              <a:gd name="connsiteX74" fmla="*/ 8166858 w 8631811"/>
              <a:gd name="connsiteY74" fmla="*/ 432332 h 5610058"/>
              <a:gd name="connsiteX75" fmla="*/ 8200807 w 8631811"/>
              <a:gd name="connsiteY75" fmla="*/ 396920 h 5610058"/>
              <a:gd name="connsiteX76" fmla="*/ 8235037 w 8631811"/>
              <a:gd name="connsiteY76" fmla="*/ 361843 h 5610058"/>
              <a:gd name="connsiteX77" fmla="*/ 8269554 w 8631811"/>
              <a:gd name="connsiteY77" fmla="*/ 327107 h 5610058"/>
              <a:gd name="connsiteX78" fmla="*/ 8304364 w 8631811"/>
              <a:gd name="connsiteY78" fmla="*/ 292718 h 5610058"/>
              <a:gd name="connsiteX79" fmla="*/ 8339473 w 8631811"/>
              <a:gd name="connsiteY79" fmla="*/ 258685 h 5610058"/>
              <a:gd name="connsiteX80" fmla="*/ 8374886 w 8631811"/>
              <a:gd name="connsiteY80" fmla="*/ 225013 h 5610058"/>
              <a:gd name="connsiteX81" fmla="*/ 8410611 w 8631811"/>
              <a:gd name="connsiteY81" fmla="*/ 191709 h 5610058"/>
              <a:gd name="connsiteX82" fmla="*/ 8446651 w 8631811"/>
              <a:gd name="connsiteY82" fmla="*/ 158780 h 5610058"/>
              <a:gd name="connsiteX83" fmla="*/ 8483015 w 8631811"/>
              <a:gd name="connsiteY83" fmla="*/ 126233 h 5610058"/>
              <a:gd name="connsiteX84" fmla="*/ 8519706 w 8631811"/>
              <a:gd name="connsiteY84" fmla="*/ 94075 h 5610058"/>
              <a:gd name="connsiteX85" fmla="*/ 8556732 w 8631811"/>
              <a:gd name="connsiteY85" fmla="*/ 62312 h 5610058"/>
              <a:gd name="connsiteX86" fmla="*/ 8594098 w 8631811"/>
              <a:gd name="connsiteY86" fmla="*/ 30951 h 5610058"/>
              <a:gd name="connsiteX87" fmla="*/ 8631811 w 8631811"/>
              <a:gd name="connsiteY87" fmla="*/ 0 h 5610058"/>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9020"/>
              <a:gd name="connsiteX1" fmla="*/ 510 w 8631811"/>
              <a:gd name="connsiteY1" fmla="*/ 0 h 5599020"/>
              <a:gd name="connsiteX2" fmla="*/ 510 w 8631811"/>
              <a:gd name="connsiteY2" fmla="*/ 5593952 h 5599020"/>
              <a:gd name="connsiteX3" fmla="*/ 4420379 w 8631811"/>
              <a:gd name="connsiteY3" fmla="*/ 5593409 h 5599020"/>
              <a:gd name="connsiteX4" fmla="*/ 4453498 w 8631811"/>
              <a:gd name="connsiteY4" fmla="*/ 5565111 h 5599020"/>
              <a:gd name="connsiteX5" fmla="*/ 4486270 w 8631811"/>
              <a:gd name="connsiteY5" fmla="*/ 5536556 h 5599020"/>
              <a:gd name="connsiteX6" fmla="*/ 4518701 w 8631811"/>
              <a:gd name="connsiteY6" fmla="*/ 5507747 h 5599020"/>
              <a:gd name="connsiteX7" fmla="*/ 4550797 w 8631811"/>
              <a:gd name="connsiteY7" fmla="*/ 5478687 h 5599020"/>
              <a:gd name="connsiteX8" fmla="*/ 4582564 w 8631811"/>
              <a:gd name="connsiteY8" fmla="*/ 5449380 h 5599020"/>
              <a:gd name="connsiteX9" fmla="*/ 4614010 w 8631811"/>
              <a:gd name="connsiteY9" fmla="*/ 5419830 h 5599020"/>
              <a:gd name="connsiteX10" fmla="*/ 4645139 w 8631811"/>
              <a:gd name="connsiteY10" fmla="*/ 5390040 h 5599020"/>
              <a:gd name="connsiteX11" fmla="*/ 4675959 w 8631811"/>
              <a:gd name="connsiteY11" fmla="*/ 5360014 h 5599020"/>
              <a:gd name="connsiteX12" fmla="*/ 4706476 w 8631811"/>
              <a:gd name="connsiteY12" fmla="*/ 5329755 h 5599020"/>
              <a:gd name="connsiteX13" fmla="*/ 4736695 w 8631811"/>
              <a:gd name="connsiteY13" fmla="*/ 5299266 h 5599020"/>
              <a:gd name="connsiteX14" fmla="*/ 4766625 w 8631811"/>
              <a:gd name="connsiteY14" fmla="*/ 5268551 h 5599020"/>
              <a:gd name="connsiteX15" fmla="*/ 4796270 w 8631811"/>
              <a:gd name="connsiteY15" fmla="*/ 5237614 h 5599020"/>
              <a:gd name="connsiteX16" fmla="*/ 4825637 w 8631811"/>
              <a:gd name="connsiteY16" fmla="*/ 5206458 h 5599020"/>
              <a:gd name="connsiteX17" fmla="*/ 4854733 w 8631811"/>
              <a:gd name="connsiteY17" fmla="*/ 5175087 h 5599020"/>
              <a:gd name="connsiteX18" fmla="*/ 4883564 w 8631811"/>
              <a:gd name="connsiteY18" fmla="*/ 5143504 h 5599020"/>
              <a:gd name="connsiteX19" fmla="*/ 4912136 w 8631811"/>
              <a:gd name="connsiteY19" fmla="*/ 5111713 h 5599020"/>
              <a:gd name="connsiteX20" fmla="*/ 4940455 w 8631811"/>
              <a:gd name="connsiteY20" fmla="*/ 5079717 h 5599020"/>
              <a:gd name="connsiteX21" fmla="*/ 4968528 w 8631811"/>
              <a:gd name="connsiteY21" fmla="*/ 5047519 h 5599020"/>
              <a:gd name="connsiteX22" fmla="*/ 4996362 w 8631811"/>
              <a:gd name="connsiteY22" fmla="*/ 5015124 h 5599020"/>
              <a:gd name="connsiteX23" fmla="*/ 5023962 w 8631811"/>
              <a:gd name="connsiteY23" fmla="*/ 4982535 h 5599020"/>
              <a:gd name="connsiteX24" fmla="*/ 5051334 w 8631811"/>
              <a:gd name="connsiteY24" fmla="*/ 4949755 h 5599020"/>
              <a:gd name="connsiteX25" fmla="*/ 5078486 w 8631811"/>
              <a:gd name="connsiteY25" fmla="*/ 4916787 h 5599020"/>
              <a:gd name="connsiteX26" fmla="*/ 5105424 w 8631811"/>
              <a:gd name="connsiteY26" fmla="*/ 4883636 h 5599020"/>
              <a:gd name="connsiteX27" fmla="*/ 5132154 w 8631811"/>
              <a:gd name="connsiteY27" fmla="*/ 4850305 h 5599020"/>
              <a:gd name="connsiteX28" fmla="*/ 5158681 w 8631811"/>
              <a:gd name="connsiteY28" fmla="*/ 4816797 h 5599020"/>
              <a:gd name="connsiteX29" fmla="*/ 5211157 w 8631811"/>
              <a:gd name="connsiteY29" fmla="*/ 4749265 h 5599020"/>
              <a:gd name="connsiteX30" fmla="*/ 5262901 w 8631811"/>
              <a:gd name="connsiteY30" fmla="*/ 4681068 h 5599020"/>
              <a:gd name="connsiteX31" fmla="*/ 5313965 w 8631811"/>
              <a:gd name="connsiteY31" fmla="*/ 4612234 h 5599020"/>
              <a:gd name="connsiteX32" fmla="*/ 5364399 w 8631811"/>
              <a:gd name="connsiteY32" fmla="*/ 4542793 h 5599020"/>
              <a:gd name="connsiteX33" fmla="*/ 5414255 w 8631811"/>
              <a:gd name="connsiteY33" fmla="*/ 4472771 h 5599020"/>
              <a:gd name="connsiteX34" fmla="*/ 5463582 w 8631811"/>
              <a:gd name="connsiteY34" fmla="*/ 4402196 h 5599020"/>
              <a:gd name="connsiteX35" fmla="*/ 5512432 w 8631811"/>
              <a:gd name="connsiteY35" fmla="*/ 4331098 h 5599020"/>
              <a:gd name="connsiteX36" fmla="*/ 5560854 w 8631811"/>
              <a:gd name="connsiteY36" fmla="*/ 4259503 h 5599020"/>
              <a:gd name="connsiteX37" fmla="*/ 5608901 w 8631811"/>
              <a:gd name="connsiteY37" fmla="*/ 4187441 h 5599020"/>
              <a:gd name="connsiteX38" fmla="*/ 5680377 w 8631811"/>
              <a:gd name="connsiteY38" fmla="*/ 4078531 h 5599020"/>
              <a:gd name="connsiteX39" fmla="*/ 5751291 w 8631811"/>
              <a:gd name="connsiteY39" fmla="*/ 3968727 h 5599020"/>
              <a:gd name="connsiteX40" fmla="*/ 5868700 w 8631811"/>
              <a:gd name="connsiteY40" fmla="*/ 3783989 h 5599020"/>
              <a:gd name="connsiteX41" fmla="*/ 6198426 w 8631811"/>
              <a:gd name="connsiteY41" fmla="*/ 3258640 h 5599020"/>
              <a:gd name="connsiteX42" fmla="*/ 6294647 w 8631811"/>
              <a:gd name="connsiteY42" fmla="*/ 3107321 h 5599020"/>
              <a:gd name="connsiteX43" fmla="*/ 6367867 w 8631811"/>
              <a:gd name="connsiteY43" fmla="*/ 2993735 h 5599020"/>
              <a:gd name="connsiteX44" fmla="*/ 6448414 w 8631811"/>
              <a:gd name="connsiteY44" fmla="*/ 2869788 h 5599020"/>
              <a:gd name="connsiteX45" fmla="*/ 6559384 w 8631811"/>
              <a:gd name="connsiteY45" fmla="*/ 2696807 h 5599020"/>
              <a:gd name="connsiteX46" fmla="*/ 6971450 w 8631811"/>
              <a:gd name="connsiteY46" fmla="*/ 2045274 h 5599020"/>
              <a:gd name="connsiteX47" fmla="*/ 7081972 w 8631811"/>
              <a:gd name="connsiteY47" fmla="*/ 1872743 h 5599020"/>
              <a:gd name="connsiteX48" fmla="*/ 7165496 w 8631811"/>
              <a:gd name="connsiteY48" fmla="*/ 1744202 h 5599020"/>
              <a:gd name="connsiteX49" fmla="*/ 7221568 w 8631811"/>
              <a:gd name="connsiteY49" fmla="*/ 1659017 h 5599020"/>
              <a:gd name="connsiteX50" fmla="*/ 7278006 w 8631811"/>
              <a:gd name="connsiteY50" fmla="*/ 1574303 h 5599020"/>
              <a:gd name="connsiteX51" fmla="*/ 7334860 w 8631811"/>
              <a:gd name="connsiteY51" fmla="*/ 1490113 h 5599020"/>
              <a:gd name="connsiteX52" fmla="*/ 7392174 w 8631811"/>
              <a:gd name="connsiteY52" fmla="*/ 1406503 h 5599020"/>
              <a:gd name="connsiteX53" fmla="*/ 7449998 w 8631811"/>
              <a:gd name="connsiteY53" fmla="*/ 1323526 h 5599020"/>
              <a:gd name="connsiteX54" fmla="*/ 7508378 w 8631811"/>
              <a:gd name="connsiteY54" fmla="*/ 1241237 h 5599020"/>
              <a:gd name="connsiteX55" fmla="*/ 7567361 w 8631811"/>
              <a:gd name="connsiteY55" fmla="*/ 1159689 h 5599020"/>
              <a:gd name="connsiteX56" fmla="*/ 7597094 w 8631811"/>
              <a:gd name="connsiteY56" fmla="*/ 1119210 h 5599020"/>
              <a:gd name="connsiteX57" fmla="*/ 7626996 w 8631811"/>
              <a:gd name="connsiteY57" fmla="*/ 1078937 h 5599020"/>
              <a:gd name="connsiteX58" fmla="*/ 7657072 w 8631811"/>
              <a:gd name="connsiteY58" fmla="*/ 1038876 h 5599020"/>
              <a:gd name="connsiteX59" fmla="*/ 7687328 w 8631811"/>
              <a:gd name="connsiteY59" fmla="*/ 999035 h 5599020"/>
              <a:gd name="connsiteX60" fmla="*/ 7717771 w 8631811"/>
              <a:gd name="connsiteY60" fmla="*/ 959419 h 5599020"/>
              <a:gd name="connsiteX61" fmla="*/ 7748407 w 8631811"/>
              <a:gd name="connsiteY61" fmla="*/ 920037 h 5599020"/>
              <a:gd name="connsiteX62" fmla="*/ 7779240 w 8631811"/>
              <a:gd name="connsiteY62" fmla="*/ 880894 h 5599020"/>
              <a:gd name="connsiteX63" fmla="*/ 7810278 w 8631811"/>
              <a:gd name="connsiteY63" fmla="*/ 841997 h 5599020"/>
              <a:gd name="connsiteX64" fmla="*/ 7841525 w 8631811"/>
              <a:gd name="connsiteY64" fmla="*/ 803354 h 5599020"/>
              <a:gd name="connsiteX65" fmla="*/ 7872989 w 8631811"/>
              <a:gd name="connsiteY65" fmla="*/ 764970 h 5599020"/>
              <a:gd name="connsiteX66" fmla="*/ 7904675 w 8631811"/>
              <a:gd name="connsiteY66" fmla="*/ 726853 h 5599020"/>
              <a:gd name="connsiteX67" fmla="*/ 7936588 w 8631811"/>
              <a:gd name="connsiteY67" fmla="*/ 689010 h 5599020"/>
              <a:gd name="connsiteX68" fmla="*/ 7968735 w 8631811"/>
              <a:gd name="connsiteY68" fmla="*/ 651447 h 5599020"/>
              <a:gd name="connsiteX69" fmla="*/ 8001122 w 8631811"/>
              <a:gd name="connsiteY69" fmla="*/ 614171 h 5599020"/>
              <a:gd name="connsiteX70" fmla="*/ 8033755 w 8631811"/>
              <a:gd name="connsiteY70" fmla="*/ 577189 h 5599020"/>
              <a:gd name="connsiteX71" fmla="*/ 8066638 w 8631811"/>
              <a:gd name="connsiteY71" fmla="*/ 540507 h 5599020"/>
              <a:gd name="connsiteX72" fmla="*/ 8099780 w 8631811"/>
              <a:gd name="connsiteY72" fmla="*/ 504132 h 5599020"/>
              <a:gd name="connsiteX73" fmla="*/ 8133184 w 8631811"/>
              <a:gd name="connsiteY73" fmla="*/ 468072 h 5599020"/>
              <a:gd name="connsiteX74" fmla="*/ 8166858 w 8631811"/>
              <a:gd name="connsiteY74" fmla="*/ 432332 h 5599020"/>
              <a:gd name="connsiteX75" fmla="*/ 8200807 w 8631811"/>
              <a:gd name="connsiteY75" fmla="*/ 396920 h 5599020"/>
              <a:gd name="connsiteX76" fmla="*/ 8235037 w 8631811"/>
              <a:gd name="connsiteY76" fmla="*/ 361843 h 5599020"/>
              <a:gd name="connsiteX77" fmla="*/ 8269554 w 8631811"/>
              <a:gd name="connsiteY77" fmla="*/ 327107 h 5599020"/>
              <a:gd name="connsiteX78" fmla="*/ 8304364 w 8631811"/>
              <a:gd name="connsiteY78" fmla="*/ 292718 h 5599020"/>
              <a:gd name="connsiteX79" fmla="*/ 8339473 w 8631811"/>
              <a:gd name="connsiteY79" fmla="*/ 258685 h 5599020"/>
              <a:gd name="connsiteX80" fmla="*/ 8374886 w 8631811"/>
              <a:gd name="connsiteY80" fmla="*/ 225013 h 5599020"/>
              <a:gd name="connsiteX81" fmla="*/ 8410611 w 8631811"/>
              <a:gd name="connsiteY81" fmla="*/ 191709 h 5599020"/>
              <a:gd name="connsiteX82" fmla="*/ 8446651 w 8631811"/>
              <a:gd name="connsiteY82" fmla="*/ 158780 h 5599020"/>
              <a:gd name="connsiteX83" fmla="*/ 8483015 w 8631811"/>
              <a:gd name="connsiteY83" fmla="*/ 126233 h 5599020"/>
              <a:gd name="connsiteX84" fmla="*/ 8519706 w 8631811"/>
              <a:gd name="connsiteY84" fmla="*/ 94075 h 5599020"/>
              <a:gd name="connsiteX85" fmla="*/ 8556732 w 8631811"/>
              <a:gd name="connsiteY85" fmla="*/ 62312 h 5599020"/>
              <a:gd name="connsiteX86" fmla="*/ 8594098 w 8631811"/>
              <a:gd name="connsiteY86" fmla="*/ 30951 h 5599020"/>
              <a:gd name="connsiteX87" fmla="*/ 8631811 w 8631811"/>
              <a:gd name="connsiteY87" fmla="*/ 0 h 5599020"/>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82192 w 8631811"/>
              <a:gd name="connsiteY3" fmla="*/ 5550657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55902"/>
              <a:gd name="connsiteX1" fmla="*/ 510 w 8631811"/>
              <a:gd name="connsiteY1" fmla="*/ 0 h 5655902"/>
              <a:gd name="connsiteX2" fmla="*/ 510 w 8631811"/>
              <a:gd name="connsiteY2" fmla="*/ 5593952 h 5655902"/>
              <a:gd name="connsiteX3" fmla="*/ 4362155 w 8631811"/>
              <a:gd name="connsiteY3" fmla="*/ 5654487 h 5655902"/>
              <a:gd name="connsiteX4" fmla="*/ 4453498 w 8631811"/>
              <a:gd name="connsiteY4" fmla="*/ 5565111 h 5655902"/>
              <a:gd name="connsiteX5" fmla="*/ 4486270 w 8631811"/>
              <a:gd name="connsiteY5" fmla="*/ 5536556 h 5655902"/>
              <a:gd name="connsiteX6" fmla="*/ 4518701 w 8631811"/>
              <a:gd name="connsiteY6" fmla="*/ 5507747 h 5655902"/>
              <a:gd name="connsiteX7" fmla="*/ 4550797 w 8631811"/>
              <a:gd name="connsiteY7" fmla="*/ 5478687 h 5655902"/>
              <a:gd name="connsiteX8" fmla="*/ 4582564 w 8631811"/>
              <a:gd name="connsiteY8" fmla="*/ 5449380 h 5655902"/>
              <a:gd name="connsiteX9" fmla="*/ 4614010 w 8631811"/>
              <a:gd name="connsiteY9" fmla="*/ 5419830 h 5655902"/>
              <a:gd name="connsiteX10" fmla="*/ 4645139 w 8631811"/>
              <a:gd name="connsiteY10" fmla="*/ 5390040 h 5655902"/>
              <a:gd name="connsiteX11" fmla="*/ 4675959 w 8631811"/>
              <a:gd name="connsiteY11" fmla="*/ 5360014 h 5655902"/>
              <a:gd name="connsiteX12" fmla="*/ 4706476 w 8631811"/>
              <a:gd name="connsiteY12" fmla="*/ 5329755 h 5655902"/>
              <a:gd name="connsiteX13" fmla="*/ 4736695 w 8631811"/>
              <a:gd name="connsiteY13" fmla="*/ 5299266 h 5655902"/>
              <a:gd name="connsiteX14" fmla="*/ 4766625 w 8631811"/>
              <a:gd name="connsiteY14" fmla="*/ 5268551 h 5655902"/>
              <a:gd name="connsiteX15" fmla="*/ 4796270 w 8631811"/>
              <a:gd name="connsiteY15" fmla="*/ 5237614 h 5655902"/>
              <a:gd name="connsiteX16" fmla="*/ 4825637 w 8631811"/>
              <a:gd name="connsiteY16" fmla="*/ 5206458 h 5655902"/>
              <a:gd name="connsiteX17" fmla="*/ 4854733 w 8631811"/>
              <a:gd name="connsiteY17" fmla="*/ 5175087 h 5655902"/>
              <a:gd name="connsiteX18" fmla="*/ 4883564 w 8631811"/>
              <a:gd name="connsiteY18" fmla="*/ 5143504 h 5655902"/>
              <a:gd name="connsiteX19" fmla="*/ 4912136 w 8631811"/>
              <a:gd name="connsiteY19" fmla="*/ 5111713 h 5655902"/>
              <a:gd name="connsiteX20" fmla="*/ 4940455 w 8631811"/>
              <a:gd name="connsiteY20" fmla="*/ 5079717 h 5655902"/>
              <a:gd name="connsiteX21" fmla="*/ 4968528 w 8631811"/>
              <a:gd name="connsiteY21" fmla="*/ 5047519 h 5655902"/>
              <a:gd name="connsiteX22" fmla="*/ 4996362 w 8631811"/>
              <a:gd name="connsiteY22" fmla="*/ 5015124 h 5655902"/>
              <a:gd name="connsiteX23" fmla="*/ 5023962 w 8631811"/>
              <a:gd name="connsiteY23" fmla="*/ 4982535 h 5655902"/>
              <a:gd name="connsiteX24" fmla="*/ 5051334 w 8631811"/>
              <a:gd name="connsiteY24" fmla="*/ 4949755 h 5655902"/>
              <a:gd name="connsiteX25" fmla="*/ 5078486 w 8631811"/>
              <a:gd name="connsiteY25" fmla="*/ 4916787 h 5655902"/>
              <a:gd name="connsiteX26" fmla="*/ 5105424 w 8631811"/>
              <a:gd name="connsiteY26" fmla="*/ 4883636 h 5655902"/>
              <a:gd name="connsiteX27" fmla="*/ 5132154 w 8631811"/>
              <a:gd name="connsiteY27" fmla="*/ 4850305 h 5655902"/>
              <a:gd name="connsiteX28" fmla="*/ 5158681 w 8631811"/>
              <a:gd name="connsiteY28" fmla="*/ 4816797 h 5655902"/>
              <a:gd name="connsiteX29" fmla="*/ 5211157 w 8631811"/>
              <a:gd name="connsiteY29" fmla="*/ 4749265 h 5655902"/>
              <a:gd name="connsiteX30" fmla="*/ 5262901 w 8631811"/>
              <a:gd name="connsiteY30" fmla="*/ 4681068 h 5655902"/>
              <a:gd name="connsiteX31" fmla="*/ 5313965 w 8631811"/>
              <a:gd name="connsiteY31" fmla="*/ 4612234 h 5655902"/>
              <a:gd name="connsiteX32" fmla="*/ 5364399 w 8631811"/>
              <a:gd name="connsiteY32" fmla="*/ 4542793 h 5655902"/>
              <a:gd name="connsiteX33" fmla="*/ 5414255 w 8631811"/>
              <a:gd name="connsiteY33" fmla="*/ 4472771 h 5655902"/>
              <a:gd name="connsiteX34" fmla="*/ 5463582 w 8631811"/>
              <a:gd name="connsiteY34" fmla="*/ 4402196 h 5655902"/>
              <a:gd name="connsiteX35" fmla="*/ 5512432 w 8631811"/>
              <a:gd name="connsiteY35" fmla="*/ 4331098 h 5655902"/>
              <a:gd name="connsiteX36" fmla="*/ 5560854 w 8631811"/>
              <a:gd name="connsiteY36" fmla="*/ 4259503 h 5655902"/>
              <a:gd name="connsiteX37" fmla="*/ 5608901 w 8631811"/>
              <a:gd name="connsiteY37" fmla="*/ 4187441 h 5655902"/>
              <a:gd name="connsiteX38" fmla="*/ 5680377 w 8631811"/>
              <a:gd name="connsiteY38" fmla="*/ 4078531 h 5655902"/>
              <a:gd name="connsiteX39" fmla="*/ 5751291 w 8631811"/>
              <a:gd name="connsiteY39" fmla="*/ 3968727 h 5655902"/>
              <a:gd name="connsiteX40" fmla="*/ 5868700 w 8631811"/>
              <a:gd name="connsiteY40" fmla="*/ 3783989 h 5655902"/>
              <a:gd name="connsiteX41" fmla="*/ 6198426 w 8631811"/>
              <a:gd name="connsiteY41" fmla="*/ 3258640 h 5655902"/>
              <a:gd name="connsiteX42" fmla="*/ 6294647 w 8631811"/>
              <a:gd name="connsiteY42" fmla="*/ 3107321 h 5655902"/>
              <a:gd name="connsiteX43" fmla="*/ 6367867 w 8631811"/>
              <a:gd name="connsiteY43" fmla="*/ 2993735 h 5655902"/>
              <a:gd name="connsiteX44" fmla="*/ 6448414 w 8631811"/>
              <a:gd name="connsiteY44" fmla="*/ 2869788 h 5655902"/>
              <a:gd name="connsiteX45" fmla="*/ 6559384 w 8631811"/>
              <a:gd name="connsiteY45" fmla="*/ 2696807 h 5655902"/>
              <a:gd name="connsiteX46" fmla="*/ 6971450 w 8631811"/>
              <a:gd name="connsiteY46" fmla="*/ 2045274 h 5655902"/>
              <a:gd name="connsiteX47" fmla="*/ 7081972 w 8631811"/>
              <a:gd name="connsiteY47" fmla="*/ 1872743 h 5655902"/>
              <a:gd name="connsiteX48" fmla="*/ 7165496 w 8631811"/>
              <a:gd name="connsiteY48" fmla="*/ 1744202 h 5655902"/>
              <a:gd name="connsiteX49" fmla="*/ 7221568 w 8631811"/>
              <a:gd name="connsiteY49" fmla="*/ 1659017 h 5655902"/>
              <a:gd name="connsiteX50" fmla="*/ 7278006 w 8631811"/>
              <a:gd name="connsiteY50" fmla="*/ 1574303 h 5655902"/>
              <a:gd name="connsiteX51" fmla="*/ 7334860 w 8631811"/>
              <a:gd name="connsiteY51" fmla="*/ 1490113 h 5655902"/>
              <a:gd name="connsiteX52" fmla="*/ 7392174 w 8631811"/>
              <a:gd name="connsiteY52" fmla="*/ 1406503 h 5655902"/>
              <a:gd name="connsiteX53" fmla="*/ 7449998 w 8631811"/>
              <a:gd name="connsiteY53" fmla="*/ 1323526 h 5655902"/>
              <a:gd name="connsiteX54" fmla="*/ 7508378 w 8631811"/>
              <a:gd name="connsiteY54" fmla="*/ 1241237 h 5655902"/>
              <a:gd name="connsiteX55" fmla="*/ 7567361 w 8631811"/>
              <a:gd name="connsiteY55" fmla="*/ 1159689 h 5655902"/>
              <a:gd name="connsiteX56" fmla="*/ 7597094 w 8631811"/>
              <a:gd name="connsiteY56" fmla="*/ 1119210 h 5655902"/>
              <a:gd name="connsiteX57" fmla="*/ 7626996 w 8631811"/>
              <a:gd name="connsiteY57" fmla="*/ 1078937 h 5655902"/>
              <a:gd name="connsiteX58" fmla="*/ 7657072 w 8631811"/>
              <a:gd name="connsiteY58" fmla="*/ 1038876 h 5655902"/>
              <a:gd name="connsiteX59" fmla="*/ 7687328 w 8631811"/>
              <a:gd name="connsiteY59" fmla="*/ 999035 h 5655902"/>
              <a:gd name="connsiteX60" fmla="*/ 7717771 w 8631811"/>
              <a:gd name="connsiteY60" fmla="*/ 959419 h 5655902"/>
              <a:gd name="connsiteX61" fmla="*/ 7748407 w 8631811"/>
              <a:gd name="connsiteY61" fmla="*/ 920037 h 5655902"/>
              <a:gd name="connsiteX62" fmla="*/ 7779240 w 8631811"/>
              <a:gd name="connsiteY62" fmla="*/ 880894 h 5655902"/>
              <a:gd name="connsiteX63" fmla="*/ 7810278 w 8631811"/>
              <a:gd name="connsiteY63" fmla="*/ 841997 h 5655902"/>
              <a:gd name="connsiteX64" fmla="*/ 7841525 w 8631811"/>
              <a:gd name="connsiteY64" fmla="*/ 803354 h 5655902"/>
              <a:gd name="connsiteX65" fmla="*/ 7872989 w 8631811"/>
              <a:gd name="connsiteY65" fmla="*/ 764970 h 5655902"/>
              <a:gd name="connsiteX66" fmla="*/ 7904675 w 8631811"/>
              <a:gd name="connsiteY66" fmla="*/ 726853 h 5655902"/>
              <a:gd name="connsiteX67" fmla="*/ 7936588 w 8631811"/>
              <a:gd name="connsiteY67" fmla="*/ 689010 h 5655902"/>
              <a:gd name="connsiteX68" fmla="*/ 7968735 w 8631811"/>
              <a:gd name="connsiteY68" fmla="*/ 651447 h 5655902"/>
              <a:gd name="connsiteX69" fmla="*/ 8001122 w 8631811"/>
              <a:gd name="connsiteY69" fmla="*/ 614171 h 5655902"/>
              <a:gd name="connsiteX70" fmla="*/ 8033755 w 8631811"/>
              <a:gd name="connsiteY70" fmla="*/ 577189 h 5655902"/>
              <a:gd name="connsiteX71" fmla="*/ 8066638 w 8631811"/>
              <a:gd name="connsiteY71" fmla="*/ 540507 h 5655902"/>
              <a:gd name="connsiteX72" fmla="*/ 8099780 w 8631811"/>
              <a:gd name="connsiteY72" fmla="*/ 504132 h 5655902"/>
              <a:gd name="connsiteX73" fmla="*/ 8133184 w 8631811"/>
              <a:gd name="connsiteY73" fmla="*/ 468072 h 5655902"/>
              <a:gd name="connsiteX74" fmla="*/ 8166858 w 8631811"/>
              <a:gd name="connsiteY74" fmla="*/ 432332 h 5655902"/>
              <a:gd name="connsiteX75" fmla="*/ 8200807 w 8631811"/>
              <a:gd name="connsiteY75" fmla="*/ 396920 h 5655902"/>
              <a:gd name="connsiteX76" fmla="*/ 8235037 w 8631811"/>
              <a:gd name="connsiteY76" fmla="*/ 361843 h 5655902"/>
              <a:gd name="connsiteX77" fmla="*/ 8269554 w 8631811"/>
              <a:gd name="connsiteY77" fmla="*/ 327107 h 5655902"/>
              <a:gd name="connsiteX78" fmla="*/ 8304364 w 8631811"/>
              <a:gd name="connsiteY78" fmla="*/ 292718 h 5655902"/>
              <a:gd name="connsiteX79" fmla="*/ 8339473 w 8631811"/>
              <a:gd name="connsiteY79" fmla="*/ 258685 h 5655902"/>
              <a:gd name="connsiteX80" fmla="*/ 8374886 w 8631811"/>
              <a:gd name="connsiteY80" fmla="*/ 225013 h 5655902"/>
              <a:gd name="connsiteX81" fmla="*/ 8410611 w 8631811"/>
              <a:gd name="connsiteY81" fmla="*/ 191709 h 5655902"/>
              <a:gd name="connsiteX82" fmla="*/ 8446651 w 8631811"/>
              <a:gd name="connsiteY82" fmla="*/ 158780 h 5655902"/>
              <a:gd name="connsiteX83" fmla="*/ 8483015 w 8631811"/>
              <a:gd name="connsiteY83" fmla="*/ 126233 h 5655902"/>
              <a:gd name="connsiteX84" fmla="*/ 8519706 w 8631811"/>
              <a:gd name="connsiteY84" fmla="*/ 94075 h 5655902"/>
              <a:gd name="connsiteX85" fmla="*/ 8556732 w 8631811"/>
              <a:gd name="connsiteY85" fmla="*/ 62312 h 5655902"/>
              <a:gd name="connsiteX86" fmla="*/ 8594098 w 8631811"/>
              <a:gd name="connsiteY86" fmla="*/ 30951 h 5655902"/>
              <a:gd name="connsiteX87" fmla="*/ 8631811 w 8631811"/>
              <a:gd name="connsiteY87" fmla="*/ 0 h 5655902"/>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631811" h="5609155">
                <a:moveTo>
                  <a:pt x="8631811" y="0"/>
                </a:moveTo>
                <a:lnTo>
                  <a:pt x="510" y="0"/>
                </a:lnTo>
                <a:cubicBezTo>
                  <a:pt x="-1254" y="1862614"/>
                  <a:pt x="2274" y="3731338"/>
                  <a:pt x="510" y="5593952"/>
                </a:cubicBezTo>
                <a:cubicBezTo>
                  <a:pt x="2341" y="5593771"/>
                  <a:pt x="4397374" y="5618022"/>
                  <a:pt x="4415084" y="5605626"/>
                </a:cubicBezTo>
                <a:cubicBezTo>
                  <a:pt x="4394366" y="5618587"/>
                  <a:pt x="4458338" y="5576581"/>
                  <a:pt x="4453498" y="5565111"/>
                </a:cubicBezTo>
                <a:cubicBezTo>
                  <a:pt x="4458213" y="5577087"/>
                  <a:pt x="4475346" y="5546074"/>
                  <a:pt x="4486270" y="5536556"/>
                </a:cubicBezTo>
                <a:lnTo>
                  <a:pt x="4518701" y="5507747"/>
                </a:lnTo>
                <a:lnTo>
                  <a:pt x="4550797" y="5478687"/>
                </a:lnTo>
                <a:lnTo>
                  <a:pt x="4582564" y="5449380"/>
                </a:lnTo>
                <a:lnTo>
                  <a:pt x="4614010" y="5419830"/>
                </a:lnTo>
                <a:lnTo>
                  <a:pt x="4645139" y="5390040"/>
                </a:lnTo>
                <a:lnTo>
                  <a:pt x="4675959" y="5360014"/>
                </a:lnTo>
                <a:lnTo>
                  <a:pt x="4706476" y="5329755"/>
                </a:lnTo>
                <a:lnTo>
                  <a:pt x="4736695" y="5299266"/>
                </a:lnTo>
                <a:lnTo>
                  <a:pt x="4766625" y="5268551"/>
                </a:lnTo>
                <a:lnTo>
                  <a:pt x="4796270" y="5237614"/>
                </a:lnTo>
                <a:lnTo>
                  <a:pt x="4825637" y="5206458"/>
                </a:lnTo>
                <a:lnTo>
                  <a:pt x="4854733" y="5175087"/>
                </a:lnTo>
                <a:lnTo>
                  <a:pt x="4883564" y="5143504"/>
                </a:lnTo>
                <a:lnTo>
                  <a:pt x="4912136" y="5111713"/>
                </a:lnTo>
                <a:lnTo>
                  <a:pt x="4940455" y="5079717"/>
                </a:lnTo>
                <a:lnTo>
                  <a:pt x="4968528" y="5047519"/>
                </a:lnTo>
                <a:lnTo>
                  <a:pt x="4996362" y="5015124"/>
                </a:lnTo>
                <a:lnTo>
                  <a:pt x="5023962" y="4982535"/>
                </a:lnTo>
                <a:lnTo>
                  <a:pt x="5051334" y="4949755"/>
                </a:lnTo>
                <a:lnTo>
                  <a:pt x="5078486" y="4916787"/>
                </a:lnTo>
                <a:lnTo>
                  <a:pt x="5105424" y="4883636"/>
                </a:lnTo>
                <a:lnTo>
                  <a:pt x="5132154" y="4850305"/>
                </a:lnTo>
                <a:lnTo>
                  <a:pt x="5158681" y="4816797"/>
                </a:lnTo>
                <a:lnTo>
                  <a:pt x="5211157" y="4749265"/>
                </a:lnTo>
                <a:lnTo>
                  <a:pt x="5262901" y="4681068"/>
                </a:lnTo>
                <a:lnTo>
                  <a:pt x="5313965" y="4612234"/>
                </a:lnTo>
                <a:lnTo>
                  <a:pt x="5364399" y="4542793"/>
                </a:lnTo>
                <a:lnTo>
                  <a:pt x="5414255" y="4472771"/>
                </a:lnTo>
                <a:lnTo>
                  <a:pt x="5463582" y="4402196"/>
                </a:lnTo>
                <a:lnTo>
                  <a:pt x="5512432" y="4331098"/>
                </a:lnTo>
                <a:lnTo>
                  <a:pt x="5560854" y="4259503"/>
                </a:lnTo>
                <a:lnTo>
                  <a:pt x="5608901" y="4187441"/>
                </a:lnTo>
                <a:lnTo>
                  <a:pt x="5680377" y="4078531"/>
                </a:lnTo>
                <a:lnTo>
                  <a:pt x="5751291" y="3968727"/>
                </a:lnTo>
                <a:lnTo>
                  <a:pt x="5868700" y="3783989"/>
                </a:lnTo>
                <a:lnTo>
                  <a:pt x="6198426" y="3258640"/>
                </a:lnTo>
                <a:lnTo>
                  <a:pt x="6294647" y="3107321"/>
                </a:lnTo>
                <a:lnTo>
                  <a:pt x="6367867" y="2993735"/>
                </a:lnTo>
                <a:lnTo>
                  <a:pt x="6448414" y="2869788"/>
                </a:lnTo>
                <a:lnTo>
                  <a:pt x="6559384" y="2696807"/>
                </a:lnTo>
                <a:lnTo>
                  <a:pt x="6971450" y="2045274"/>
                </a:lnTo>
                <a:lnTo>
                  <a:pt x="7081972" y="1872743"/>
                </a:lnTo>
                <a:lnTo>
                  <a:pt x="7165496" y="1744202"/>
                </a:lnTo>
                <a:lnTo>
                  <a:pt x="7221568" y="1659017"/>
                </a:lnTo>
                <a:lnTo>
                  <a:pt x="7278006" y="1574303"/>
                </a:lnTo>
                <a:lnTo>
                  <a:pt x="7334860" y="1490113"/>
                </a:lnTo>
                <a:lnTo>
                  <a:pt x="7392174" y="1406503"/>
                </a:lnTo>
                <a:lnTo>
                  <a:pt x="7449998" y="1323526"/>
                </a:lnTo>
                <a:lnTo>
                  <a:pt x="7508378" y="1241237"/>
                </a:lnTo>
                <a:lnTo>
                  <a:pt x="7567361" y="1159689"/>
                </a:lnTo>
                <a:lnTo>
                  <a:pt x="7597094" y="1119210"/>
                </a:lnTo>
                <a:lnTo>
                  <a:pt x="7626996" y="1078937"/>
                </a:lnTo>
                <a:lnTo>
                  <a:pt x="7657072" y="1038876"/>
                </a:lnTo>
                <a:lnTo>
                  <a:pt x="7687328" y="999035"/>
                </a:lnTo>
                <a:lnTo>
                  <a:pt x="7717771" y="959419"/>
                </a:lnTo>
                <a:lnTo>
                  <a:pt x="7748407" y="920037"/>
                </a:lnTo>
                <a:lnTo>
                  <a:pt x="7779240" y="880894"/>
                </a:lnTo>
                <a:lnTo>
                  <a:pt x="7810278" y="841997"/>
                </a:lnTo>
                <a:lnTo>
                  <a:pt x="7841525" y="803354"/>
                </a:lnTo>
                <a:lnTo>
                  <a:pt x="7872989" y="764970"/>
                </a:lnTo>
                <a:lnTo>
                  <a:pt x="7904675" y="726853"/>
                </a:lnTo>
                <a:lnTo>
                  <a:pt x="7936588" y="689010"/>
                </a:lnTo>
                <a:lnTo>
                  <a:pt x="7968735" y="651447"/>
                </a:lnTo>
                <a:lnTo>
                  <a:pt x="8001122" y="614171"/>
                </a:lnTo>
                <a:lnTo>
                  <a:pt x="8033755" y="577189"/>
                </a:lnTo>
                <a:lnTo>
                  <a:pt x="8066638" y="540507"/>
                </a:lnTo>
                <a:lnTo>
                  <a:pt x="8099780" y="504132"/>
                </a:lnTo>
                <a:lnTo>
                  <a:pt x="8133184" y="468072"/>
                </a:lnTo>
                <a:lnTo>
                  <a:pt x="8166858" y="432332"/>
                </a:lnTo>
                <a:lnTo>
                  <a:pt x="8200807" y="396920"/>
                </a:lnTo>
                <a:lnTo>
                  <a:pt x="8235037" y="361843"/>
                </a:lnTo>
                <a:lnTo>
                  <a:pt x="8269554" y="327107"/>
                </a:lnTo>
                <a:lnTo>
                  <a:pt x="8304364" y="292718"/>
                </a:lnTo>
                <a:lnTo>
                  <a:pt x="8339473" y="258685"/>
                </a:lnTo>
                <a:lnTo>
                  <a:pt x="8374886" y="225013"/>
                </a:lnTo>
                <a:lnTo>
                  <a:pt x="8410611" y="191709"/>
                </a:lnTo>
                <a:lnTo>
                  <a:pt x="8446651" y="158780"/>
                </a:lnTo>
                <a:lnTo>
                  <a:pt x="8483015" y="126233"/>
                </a:lnTo>
                <a:lnTo>
                  <a:pt x="8519706" y="94075"/>
                </a:lnTo>
                <a:lnTo>
                  <a:pt x="8556732" y="62312"/>
                </a:lnTo>
                <a:lnTo>
                  <a:pt x="8594098" y="30951"/>
                </a:lnTo>
                <a:lnTo>
                  <a:pt x="8631811" y="0"/>
                </a:lnTo>
                <a:close/>
              </a:path>
            </a:pathLst>
          </a:custGeom>
          <a:solidFill>
            <a:schemeClr val="bg1"/>
          </a:solidFill>
        </p:spPr>
        <p:txBody>
          <a:bodyPr wrap="square" lIns="0" tIns="0" rIns="0" bIns="0" rtlCol="0"/>
          <a:lstStyle/>
          <a:p>
            <a:endParaRPr/>
          </a:p>
        </p:txBody>
      </p:sp>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8C418250-AB36-36FB-9270-9CB45A480B17}"/>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19" name="Titel 1">
            <a:extLst>
              <a:ext uri="{FF2B5EF4-FFF2-40B4-BE49-F238E27FC236}">
                <a16:creationId xmlns:a16="http://schemas.microsoft.com/office/drawing/2014/main" id="{0102B9D4-0563-7995-9EA1-0B93159F10C8}"/>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20" name="object 2">
            <a:extLst>
              <a:ext uri="{FF2B5EF4-FFF2-40B4-BE49-F238E27FC236}">
                <a16:creationId xmlns:a16="http://schemas.microsoft.com/office/drawing/2014/main" id="{8CBE8946-2013-EC5E-27B5-64858DA2C6AA}"/>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2" name="object 2">
            <a:extLst>
              <a:ext uri="{FF2B5EF4-FFF2-40B4-BE49-F238E27FC236}">
                <a16:creationId xmlns:a16="http://schemas.microsoft.com/office/drawing/2014/main" id="{3674D779-7676-DE47-8056-62354B48B58D}"/>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086497106"/>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4_ContentPage+Image">
    <p:spTree>
      <p:nvGrpSpPr>
        <p:cNvPr id="1" name=""/>
        <p:cNvGrpSpPr/>
        <p:nvPr/>
      </p:nvGrpSpPr>
      <p:grpSpPr>
        <a:xfrm>
          <a:off x="0" y="0"/>
          <a:ext cx="0" cy="0"/>
          <a:chOff x="0" y="0"/>
          <a:chExt cx="0" cy="0"/>
        </a:xfrm>
      </p:grpSpPr>
      <p:pic>
        <p:nvPicPr>
          <p:cNvPr id="11" name="Picture 2">
            <a:extLst>
              <a:ext uri="{FF2B5EF4-FFF2-40B4-BE49-F238E27FC236}">
                <a16:creationId xmlns:a16="http://schemas.microsoft.com/office/drawing/2014/main" id="{0E57A8AC-BF8C-EC18-6661-813599C8D848}"/>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p:blipFill>
        <p:spPr bwMode="auto">
          <a:xfrm>
            <a:off x="6273800" y="0"/>
            <a:ext cx="5948391" cy="6883390"/>
          </a:xfrm>
          <a:prstGeom prst="rect">
            <a:avLst/>
          </a:prstGeom>
          <a:noFill/>
          <a:extLst>
            <a:ext uri="{909E8E84-426E-40DD-AFC4-6F175D3DCCD1}">
              <a14:hiddenFill xmlns:a14="http://schemas.microsoft.com/office/drawing/2010/main">
                <a:solidFill>
                  <a:srgbClr val="FFFFFF"/>
                </a:solidFill>
              </a14:hiddenFill>
            </a:ext>
          </a:extLst>
        </p:spPr>
      </p:pic>
      <p:sp>
        <p:nvSpPr>
          <p:cNvPr id="21" name="object 2">
            <a:extLst>
              <a:ext uri="{FF2B5EF4-FFF2-40B4-BE49-F238E27FC236}">
                <a16:creationId xmlns:a16="http://schemas.microsoft.com/office/drawing/2014/main" id="{7FB5D4F0-26ED-CC75-D041-B96DBFB98F5E}"/>
              </a:ext>
            </a:extLst>
          </p:cNvPr>
          <p:cNvSpPr/>
          <p:nvPr userDrawn="1"/>
        </p:nvSpPr>
        <p:spPr>
          <a:xfrm>
            <a:off x="-722" y="-15"/>
            <a:ext cx="12222913" cy="6883405"/>
          </a:xfrm>
          <a:custGeom>
            <a:avLst/>
            <a:gdLst>
              <a:gd name="connsiteX0" fmla="*/ 8631301 w 8631301"/>
              <a:gd name="connsiteY0" fmla="*/ 0 h 6687210"/>
              <a:gd name="connsiteX1" fmla="*/ 0 w 8631301"/>
              <a:gd name="connsiteY1" fmla="*/ 0 h 6687210"/>
              <a:gd name="connsiteX2" fmla="*/ 0 w 8631301"/>
              <a:gd name="connsiteY2" fmla="*/ 5367969 h 6687210"/>
              <a:gd name="connsiteX3" fmla="*/ 1556981 w 8631301"/>
              <a:gd name="connsiteY3" fmla="*/ 6687210 h 6687210"/>
              <a:gd name="connsiteX4" fmla="*/ 1622552 w 8631301"/>
              <a:gd name="connsiteY4" fmla="*/ 6680790 h 6687210"/>
              <a:gd name="connsiteX5" fmla="*/ 1687395 w 8631301"/>
              <a:gd name="connsiteY5" fmla="*/ 6673902 h 6687210"/>
              <a:gd name="connsiteX6" fmla="*/ 1751517 w 8631301"/>
              <a:gd name="connsiteY6" fmla="*/ 6666549 h 6687210"/>
              <a:gd name="connsiteX7" fmla="*/ 1814923 w 8631301"/>
              <a:gd name="connsiteY7" fmla="*/ 6658735 h 6687210"/>
              <a:gd name="connsiteX8" fmla="*/ 1877621 w 8631301"/>
              <a:gd name="connsiteY8" fmla="*/ 6650463 h 6687210"/>
              <a:gd name="connsiteX9" fmla="*/ 1939616 w 8631301"/>
              <a:gd name="connsiteY9" fmla="*/ 6641737 h 6687210"/>
              <a:gd name="connsiteX10" fmla="*/ 2000915 w 8631301"/>
              <a:gd name="connsiteY10" fmla="*/ 6632561 h 6687210"/>
              <a:gd name="connsiteX11" fmla="*/ 2061524 w 8631301"/>
              <a:gd name="connsiteY11" fmla="*/ 6622937 h 6687210"/>
              <a:gd name="connsiteX12" fmla="*/ 2121449 w 8631301"/>
              <a:gd name="connsiteY12" fmla="*/ 6612869 h 6687210"/>
              <a:gd name="connsiteX13" fmla="*/ 2180698 w 8631301"/>
              <a:gd name="connsiteY13" fmla="*/ 6602362 h 6687210"/>
              <a:gd name="connsiteX14" fmla="*/ 2239276 w 8631301"/>
              <a:gd name="connsiteY14" fmla="*/ 6591417 h 6687210"/>
              <a:gd name="connsiteX15" fmla="*/ 2297189 w 8631301"/>
              <a:gd name="connsiteY15" fmla="*/ 6580040 h 6687210"/>
              <a:gd name="connsiteX16" fmla="*/ 2354444 w 8631301"/>
              <a:gd name="connsiteY16" fmla="*/ 6568233 h 6687210"/>
              <a:gd name="connsiteX17" fmla="*/ 2411048 w 8631301"/>
              <a:gd name="connsiteY17" fmla="*/ 6555999 h 6687210"/>
              <a:gd name="connsiteX18" fmla="*/ 2467006 w 8631301"/>
              <a:gd name="connsiteY18" fmla="*/ 6543344 h 6687210"/>
              <a:gd name="connsiteX19" fmla="*/ 2522325 w 8631301"/>
              <a:gd name="connsiteY19" fmla="*/ 6530269 h 6687210"/>
              <a:gd name="connsiteX20" fmla="*/ 2577011 w 8631301"/>
              <a:gd name="connsiteY20" fmla="*/ 6516778 h 6687210"/>
              <a:gd name="connsiteX21" fmla="*/ 2631071 w 8631301"/>
              <a:gd name="connsiteY21" fmla="*/ 6502876 h 6687210"/>
              <a:gd name="connsiteX22" fmla="*/ 2684511 w 8631301"/>
              <a:gd name="connsiteY22" fmla="*/ 6488565 h 6687210"/>
              <a:gd name="connsiteX23" fmla="*/ 2737336 w 8631301"/>
              <a:gd name="connsiteY23" fmla="*/ 6473849 h 6687210"/>
              <a:gd name="connsiteX24" fmla="*/ 2789555 w 8631301"/>
              <a:gd name="connsiteY24" fmla="*/ 6458731 h 6687210"/>
              <a:gd name="connsiteX25" fmla="*/ 2841173 w 8631301"/>
              <a:gd name="connsiteY25" fmla="*/ 6443216 h 6687210"/>
              <a:gd name="connsiteX26" fmla="*/ 2892195 w 8631301"/>
              <a:gd name="connsiteY26" fmla="*/ 6427305 h 6687210"/>
              <a:gd name="connsiteX27" fmla="*/ 2942630 w 8631301"/>
              <a:gd name="connsiteY27" fmla="*/ 6411004 h 6687210"/>
              <a:gd name="connsiteX28" fmla="*/ 2992482 w 8631301"/>
              <a:gd name="connsiteY28" fmla="*/ 6394316 h 6687210"/>
              <a:gd name="connsiteX29" fmla="*/ 3041759 w 8631301"/>
              <a:gd name="connsiteY29" fmla="*/ 6377243 h 6687210"/>
              <a:gd name="connsiteX30" fmla="*/ 3090466 w 8631301"/>
              <a:gd name="connsiteY30" fmla="*/ 6359791 h 6687210"/>
              <a:gd name="connsiteX31" fmla="*/ 3138610 w 8631301"/>
              <a:gd name="connsiteY31" fmla="*/ 6341961 h 6687210"/>
              <a:gd name="connsiteX32" fmla="*/ 3186198 w 8631301"/>
              <a:gd name="connsiteY32" fmla="*/ 6323757 h 6687210"/>
              <a:gd name="connsiteX33" fmla="*/ 3233235 w 8631301"/>
              <a:gd name="connsiteY33" fmla="*/ 6305184 h 6687210"/>
              <a:gd name="connsiteX34" fmla="*/ 3279728 w 8631301"/>
              <a:gd name="connsiteY34" fmla="*/ 6286245 h 6687210"/>
              <a:gd name="connsiteX35" fmla="*/ 3325684 w 8631301"/>
              <a:gd name="connsiteY35" fmla="*/ 6266942 h 6687210"/>
              <a:gd name="connsiteX36" fmla="*/ 3371108 w 8631301"/>
              <a:gd name="connsiteY36" fmla="*/ 6247281 h 6687210"/>
              <a:gd name="connsiteX37" fmla="*/ 3416007 w 8631301"/>
              <a:gd name="connsiteY37" fmla="*/ 6227263 h 6687210"/>
              <a:gd name="connsiteX38" fmla="*/ 3460387 w 8631301"/>
              <a:gd name="connsiteY38" fmla="*/ 6206893 h 6687210"/>
              <a:gd name="connsiteX39" fmla="*/ 3504255 w 8631301"/>
              <a:gd name="connsiteY39" fmla="*/ 6186174 h 6687210"/>
              <a:gd name="connsiteX40" fmla="*/ 3547617 w 8631301"/>
              <a:gd name="connsiteY40" fmla="*/ 6165110 h 6687210"/>
              <a:gd name="connsiteX41" fmla="*/ 3590480 w 8631301"/>
              <a:gd name="connsiteY41" fmla="*/ 6143704 h 6687210"/>
              <a:gd name="connsiteX42" fmla="*/ 3632849 w 8631301"/>
              <a:gd name="connsiteY42" fmla="*/ 6121960 h 6687210"/>
              <a:gd name="connsiteX43" fmla="*/ 3674731 w 8631301"/>
              <a:gd name="connsiteY43" fmla="*/ 6099881 h 6687210"/>
              <a:gd name="connsiteX44" fmla="*/ 3716133 w 8631301"/>
              <a:gd name="connsiteY44" fmla="*/ 6077471 h 6687210"/>
              <a:gd name="connsiteX45" fmla="*/ 3757060 w 8631301"/>
              <a:gd name="connsiteY45" fmla="*/ 6054733 h 6687210"/>
              <a:gd name="connsiteX46" fmla="*/ 3797519 w 8631301"/>
              <a:gd name="connsiteY46" fmla="*/ 6031671 h 6687210"/>
              <a:gd name="connsiteX47" fmla="*/ 3837517 w 8631301"/>
              <a:gd name="connsiteY47" fmla="*/ 6008288 h 6687210"/>
              <a:gd name="connsiteX48" fmla="*/ 3877059 w 8631301"/>
              <a:gd name="connsiteY48" fmla="*/ 5984588 h 6687210"/>
              <a:gd name="connsiteX49" fmla="*/ 3916152 w 8631301"/>
              <a:gd name="connsiteY49" fmla="*/ 5960574 h 6687210"/>
              <a:gd name="connsiteX50" fmla="*/ 3954803 w 8631301"/>
              <a:gd name="connsiteY50" fmla="*/ 5936250 h 6687210"/>
              <a:gd name="connsiteX51" fmla="*/ 3993018 w 8631301"/>
              <a:gd name="connsiteY51" fmla="*/ 5911619 h 6687210"/>
              <a:gd name="connsiteX52" fmla="*/ 4030802 w 8631301"/>
              <a:gd name="connsiteY52" fmla="*/ 5886685 h 6687210"/>
              <a:gd name="connsiteX53" fmla="*/ 4068163 w 8631301"/>
              <a:gd name="connsiteY53" fmla="*/ 5861452 h 6687210"/>
              <a:gd name="connsiteX54" fmla="*/ 4105107 w 8631301"/>
              <a:gd name="connsiteY54" fmla="*/ 5835922 h 6687210"/>
              <a:gd name="connsiteX55" fmla="*/ 4141640 w 8631301"/>
              <a:gd name="connsiteY55" fmla="*/ 5810100 h 6687210"/>
              <a:gd name="connsiteX56" fmla="*/ 4177768 w 8631301"/>
              <a:gd name="connsiteY56" fmla="*/ 5783988 h 6687210"/>
              <a:gd name="connsiteX57" fmla="*/ 4213498 w 8631301"/>
              <a:gd name="connsiteY57" fmla="*/ 5757591 h 6687210"/>
              <a:gd name="connsiteX58" fmla="*/ 4248836 w 8631301"/>
              <a:gd name="connsiteY58" fmla="*/ 5730912 h 6687210"/>
              <a:gd name="connsiteX59" fmla="*/ 4283788 w 8631301"/>
              <a:gd name="connsiteY59" fmla="*/ 5703955 h 6687210"/>
              <a:gd name="connsiteX60" fmla="*/ 4318361 w 8631301"/>
              <a:gd name="connsiteY60" fmla="*/ 5676722 h 6687210"/>
              <a:gd name="connsiteX61" fmla="*/ 4352561 w 8631301"/>
              <a:gd name="connsiteY61" fmla="*/ 5649218 h 6687210"/>
              <a:gd name="connsiteX62" fmla="*/ 4386395 w 8631301"/>
              <a:gd name="connsiteY62" fmla="*/ 5621446 h 6687210"/>
              <a:gd name="connsiteX63" fmla="*/ 4419869 w 8631301"/>
              <a:gd name="connsiteY63" fmla="*/ 5593409 h 6687210"/>
              <a:gd name="connsiteX64" fmla="*/ 4452988 w 8631301"/>
              <a:gd name="connsiteY64" fmla="*/ 5565111 h 6687210"/>
              <a:gd name="connsiteX65" fmla="*/ 4485760 w 8631301"/>
              <a:gd name="connsiteY65" fmla="*/ 5536556 h 6687210"/>
              <a:gd name="connsiteX66" fmla="*/ 4518191 w 8631301"/>
              <a:gd name="connsiteY66" fmla="*/ 5507747 h 6687210"/>
              <a:gd name="connsiteX67" fmla="*/ 4550287 w 8631301"/>
              <a:gd name="connsiteY67" fmla="*/ 5478687 h 6687210"/>
              <a:gd name="connsiteX68" fmla="*/ 4582054 w 8631301"/>
              <a:gd name="connsiteY68" fmla="*/ 5449380 h 6687210"/>
              <a:gd name="connsiteX69" fmla="*/ 4613500 w 8631301"/>
              <a:gd name="connsiteY69" fmla="*/ 5419830 h 6687210"/>
              <a:gd name="connsiteX70" fmla="*/ 4644629 w 8631301"/>
              <a:gd name="connsiteY70" fmla="*/ 5390040 h 6687210"/>
              <a:gd name="connsiteX71" fmla="*/ 4675449 w 8631301"/>
              <a:gd name="connsiteY71" fmla="*/ 5360014 h 6687210"/>
              <a:gd name="connsiteX72" fmla="*/ 4705966 w 8631301"/>
              <a:gd name="connsiteY72" fmla="*/ 5329755 h 6687210"/>
              <a:gd name="connsiteX73" fmla="*/ 4736185 w 8631301"/>
              <a:gd name="connsiteY73" fmla="*/ 5299266 h 6687210"/>
              <a:gd name="connsiteX74" fmla="*/ 4766115 w 8631301"/>
              <a:gd name="connsiteY74" fmla="*/ 5268551 h 6687210"/>
              <a:gd name="connsiteX75" fmla="*/ 4795760 w 8631301"/>
              <a:gd name="connsiteY75" fmla="*/ 5237614 h 6687210"/>
              <a:gd name="connsiteX76" fmla="*/ 4825127 w 8631301"/>
              <a:gd name="connsiteY76" fmla="*/ 5206458 h 6687210"/>
              <a:gd name="connsiteX77" fmla="*/ 4854223 w 8631301"/>
              <a:gd name="connsiteY77" fmla="*/ 5175087 h 6687210"/>
              <a:gd name="connsiteX78" fmla="*/ 4883054 w 8631301"/>
              <a:gd name="connsiteY78" fmla="*/ 5143504 h 6687210"/>
              <a:gd name="connsiteX79" fmla="*/ 4911626 w 8631301"/>
              <a:gd name="connsiteY79" fmla="*/ 5111713 h 6687210"/>
              <a:gd name="connsiteX80" fmla="*/ 4939945 w 8631301"/>
              <a:gd name="connsiteY80" fmla="*/ 5079717 h 6687210"/>
              <a:gd name="connsiteX81" fmla="*/ 4968018 w 8631301"/>
              <a:gd name="connsiteY81" fmla="*/ 5047519 h 6687210"/>
              <a:gd name="connsiteX82" fmla="*/ 4995852 w 8631301"/>
              <a:gd name="connsiteY82" fmla="*/ 5015124 h 6687210"/>
              <a:gd name="connsiteX83" fmla="*/ 5023452 w 8631301"/>
              <a:gd name="connsiteY83" fmla="*/ 4982535 h 6687210"/>
              <a:gd name="connsiteX84" fmla="*/ 5050824 w 8631301"/>
              <a:gd name="connsiteY84" fmla="*/ 4949755 h 6687210"/>
              <a:gd name="connsiteX85" fmla="*/ 5077976 w 8631301"/>
              <a:gd name="connsiteY85" fmla="*/ 4916787 h 6687210"/>
              <a:gd name="connsiteX86" fmla="*/ 5104914 w 8631301"/>
              <a:gd name="connsiteY86" fmla="*/ 4883636 h 6687210"/>
              <a:gd name="connsiteX87" fmla="*/ 5131644 w 8631301"/>
              <a:gd name="connsiteY87" fmla="*/ 4850305 h 6687210"/>
              <a:gd name="connsiteX88" fmla="*/ 5158171 w 8631301"/>
              <a:gd name="connsiteY88" fmla="*/ 4816797 h 6687210"/>
              <a:gd name="connsiteX89" fmla="*/ 5210647 w 8631301"/>
              <a:gd name="connsiteY89" fmla="*/ 4749265 h 6687210"/>
              <a:gd name="connsiteX90" fmla="*/ 5262391 w 8631301"/>
              <a:gd name="connsiteY90" fmla="*/ 4681068 h 6687210"/>
              <a:gd name="connsiteX91" fmla="*/ 5313455 w 8631301"/>
              <a:gd name="connsiteY91" fmla="*/ 4612234 h 6687210"/>
              <a:gd name="connsiteX92" fmla="*/ 5363889 w 8631301"/>
              <a:gd name="connsiteY92" fmla="*/ 4542793 h 6687210"/>
              <a:gd name="connsiteX93" fmla="*/ 5413745 w 8631301"/>
              <a:gd name="connsiteY93" fmla="*/ 4472771 h 6687210"/>
              <a:gd name="connsiteX94" fmla="*/ 5463072 w 8631301"/>
              <a:gd name="connsiteY94" fmla="*/ 4402196 h 6687210"/>
              <a:gd name="connsiteX95" fmla="*/ 5511922 w 8631301"/>
              <a:gd name="connsiteY95" fmla="*/ 4331098 h 6687210"/>
              <a:gd name="connsiteX96" fmla="*/ 5560344 w 8631301"/>
              <a:gd name="connsiteY96" fmla="*/ 4259503 h 6687210"/>
              <a:gd name="connsiteX97" fmla="*/ 5608391 w 8631301"/>
              <a:gd name="connsiteY97" fmla="*/ 4187441 h 6687210"/>
              <a:gd name="connsiteX98" fmla="*/ 5679867 w 8631301"/>
              <a:gd name="connsiteY98" fmla="*/ 4078531 h 6687210"/>
              <a:gd name="connsiteX99" fmla="*/ 5750781 w 8631301"/>
              <a:gd name="connsiteY99" fmla="*/ 3968727 h 6687210"/>
              <a:gd name="connsiteX100" fmla="*/ 5868190 w 8631301"/>
              <a:gd name="connsiteY100" fmla="*/ 3783989 h 6687210"/>
              <a:gd name="connsiteX101" fmla="*/ 6197916 w 8631301"/>
              <a:gd name="connsiteY101" fmla="*/ 3258640 h 6687210"/>
              <a:gd name="connsiteX102" fmla="*/ 6294137 w 8631301"/>
              <a:gd name="connsiteY102" fmla="*/ 3107321 h 6687210"/>
              <a:gd name="connsiteX103" fmla="*/ 6367357 w 8631301"/>
              <a:gd name="connsiteY103" fmla="*/ 2993735 h 6687210"/>
              <a:gd name="connsiteX104" fmla="*/ 6447904 w 8631301"/>
              <a:gd name="connsiteY104" fmla="*/ 2869788 h 6687210"/>
              <a:gd name="connsiteX105" fmla="*/ 6558874 w 8631301"/>
              <a:gd name="connsiteY105" fmla="*/ 2696807 h 6687210"/>
              <a:gd name="connsiteX106" fmla="*/ 6970940 w 8631301"/>
              <a:gd name="connsiteY106" fmla="*/ 2045274 h 6687210"/>
              <a:gd name="connsiteX107" fmla="*/ 7081462 w 8631301"/>
              <a:gd name="connsiteY107" fmla="*/ 1872743 h 6687210"/>
              <a:gd name="connsiteX108" fmla="*/ 7164986 w 8631301"/>
              <a:gd name="connsiteY108" fmla="*/ 1744202 h 6687210"/>
              <a:gd name="connsiteX109" fmla="*/ 7221058 w 8631301"/>
              <a:gd name="connsiteY109" fmla="*/ 1659017 h 6687210"/>
              <a:gd name="connsiteX110" fmla="*/ 7277496 w 8631301"/>
              <a:gd name="connsiteY110" fmla="*/ 1574303 h 6687210"/>
              <a:gd name="connsiteX111" fmla="*/ 7334350 w 8631301"/>
              <a:gd name="connsiteY111" fmla="*/ 1490113 h 6687210"/>
              <a:gd name="connsiteX112" fmla="*/ 7391664 w 8631301"/>
              <a:gd name="connsiteY112" fmla="*/ 1406503 h 6687210"/>
              <a:gd name="connsiteX113" fmla="*/ 7449488 w 8631301"/>
              <a:gd name="connsiteY113" fmla="*/ 1323526 h 6687210"/>
              <a:gd name="connsiteX114" fmla="*/ 7507868 w 8631301"/>
              <a:gd name="connsiteY114" fmla="*/ 1241237 h 6687210"/>
              <a:gd name="connsiteX115" fmla="*/ 7566851 w 8631301"/>
              <a:gd name="connsiteY115" fmla="*/ 1159689 h 6687210"/>
              <a:gd name="connsiteX116" fmla="*/ 7596584 w 8631301"/>
              <a:gd name="connsiteY116" fmla="*/ 1119210 h 6687210"/>
              <a:gd name="connsiteX117" fmla="*/ 7626486 w 8631301"/>
              <a:gd name="connsiteY117" fmla="*/ 1078937 h 6687210"/>
              <a:gd name="connsiteX118" fmla="*/ 7656562 w 8631301"/>
              <a:gd name="connsiteY118" fmla="*/ 1038876 h 6687210"/>
              <a:gd name="connsiteX119" fmla="*/ 7686818 w 8631301"/>
              <a:gd name="connsiteY119" fmla="*/ 999035 h 6687210"/>
              <a:gd name="connsiteX120" fmla="*/ 7717261 w 8631301"/>
              <a:gd name="connsiteY120" fmla="*/ 959419 h 6687210"/>
              <a:gd name="connsiteX121" fmla="*/ 7747897 w 8631301"/>
              <a:gd name="connsiteY121" fmla="*/ 920037 h 6687210"/>
              <a:gd name="connsiteX122" fmla="*/ 7778730 w 8631301"/>
              <a:gd name="connsiteY122" fmla="*/ 880894 h 6687210"/>
              <a:gd name="connsiteX123" fmla="*/ 7809768 w 8631301"/>
              <a:gd name="connsiteY123" fmla="*/ 841997 h 6687210"/>
              <a:gd name="connsiteX124" fmla="*/ 7841015 w 8631301"/>
              <a:gd name="connsiteY124" fmla="*/ 803354 h 6687210"/>
              <a:gd name="connsiteX125" fmla="*/ 7872479 w 8631301"/>
              <a:gd name="connsiteY125" fmla="*/ 764970 h 6687210"/>
              <a:gd name="connsiteX126" fmla="*/ 7904165 w 8631301"/>
              <a:gd name="connsiteY126" fmla="*/ 726853 h 6687210"/>
              <a:gd name="connsiteX127" fmla="*/ 7936078 w 8631301"/>
              <a:gd name="connsiteY127" fmla="*/ 689010 h 6687210"/>
              <a:gd name="connsiteX128" fmla="*/ 7968225 w 8631301"/>
              <a:gd name="connsiteY128" fmla="*/ 651447 h 6687210"/>
              <a:gd name="connsiteX129" fmla="*/ 8000612 w 8631301"/>
              <a:gd name="connsiteY129" fmla="*/ 614171 h 6687210"/>
              <a:gd name="connsiteX130" fmla="*/ 8033245 w 8631301"/>
              <a:gd name="connsiteY130" fmla="*/ 577189 h 6687210"/>
              <a:gd name="connsiteX131" fmla="*/ 8066128 w 8631301"/>
              <a:gd name="connsiteY131" fmla="*/ 540507 h 6687210"/>
              <a:gd name="connsiteX132" fmla="*/ 8099270 w 8631301"/>
              <a:gd name="connsiteY132" fmla="*/ 504132 h 6687210"/>
              <a:gd name="connsiteX133" fmla="*/ 8132674 w 8631301"/>
              <a:gd name="connsiteY133" fmla="*/ 468072 h 6687210"/>
              <a:gd name="connsiteX134" fmla="*/ 8166348 w 8631301"/>
              <a:gd name="connsiteY134" fmla="*/ 432332 h 6687210"/>
              <a:gd name="connsiteX135" fmla="*/ 8200297 w 8631301"/>
              <a:gd name="connsiteY135" fmla="*/ 396920 h 6687210"/>
              <a:gd name="connsiteX136" fmla="*/ 8234527 w 8631301"/>
              <a:gd name="connsiteY136" fmla="*/ 361843 h 6687210"/>
              <a:gd name="connsiteX137" fmla="*/ 8269044 w 8631301"/>
              <a:gd name="connsiteY137" fmla="*/ 327107 h 6687210"/>
              <a:gd name="connsiteX138" fmla="*/ 8303854 w 8631301"/>
              <a:gd name="connsiteY138" fmla="*/ 292718 h 6687210"/>
              <a:gd name="connsiteX139" fmla="*/ 8338963 w 8631301"/>
              <a:gd name="connsiteY139" fmla="*/ 258685 h 6687210"/>
              <a:gd name="connsiteX140" fmla="*/ 8374376 w 8631301"/>
              <a:gd name="connsiteY140" fmla="*/ 225013 h 6687210"/>
              <a:gd name="connsiteX141" fmla="*/ 8410101 w 8631301"/>
              <a:gd name="connsiteY141" fmla="*/ 191709 h 6687210"/>
              <a:gd name="connsiteX142" fmla="*/ 8446141 w 8631301"/>
              <a:gd name="connsiteY142" fmla="*/ 158780 h 6687210"/>
              <a:gd name="connsiteX143" fmla="*/ 8482505 w 8631301"/>
              <a:gd name="connsiteY143" fmla="*/ 126233 h 6687210"/>
              <a:gd name="connsiteX144" fmla="*/ 8519196 w 8631301"/>
              <a:gd name="connsiteY144" fmla="*/ 94075 h 6687210"/>
              <a:gd name="connsiteX145" fmla="*/ 8556222 w 8631301"/>
              <a:gd name="connsiteY145" fmla="*/ 62312 h 6687210"/>
              <a:gd name="connsiteX146" fmla="*/ 8593588 w 8631301"/>
              <a:gd name="connsiteY146" fmla="*/ 30951 h 6687210"/>
              <a:gd name="connsiteX147" fmla="*/ 8631301 w 8631301"/>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7210"/>
              <a:gd name="connsiteX1" fmla="*/ 5293 w 8636594"/>
              <a:gd name="connsiteY1" fmla="*/ 0 h 6687210"/>
              <a:gd name="connsiteX2" fmla="*/ 0 w 8636594"/>
              <a:gd name="connsiteY2" fmla="*/ 5587843 h 6687210"/>
              <a:gd name="connsiteX3" fmla="*/ 1562274 w 8636594"/>
              <a:gd name="connsiteY3" fmla="*/ 6687210 h 6687210"/>
              <a:gd name="connsiteX4" fmla="*/ 1627845 w 8636594"/>
              <a:gd name="connsiteY4" fmla="*/ 6680790 h 6687210"/>
              <a:gd name="connsiteX5" fmla="*/ 1692688 w 8636594"/>
              <a:gd name="connsiteY5" fmla="*/ 6673902 h 6687210"/>
              <a:gd name="connsiteX6" fmla="*/ 1756810 w 8636594"/>
              <a:gd name="connsiteY6" fmla="*/ 6666549 h 6687210"/>
              <a:gd name="connsiteX7" fmla="*/ 1820216 w 8636594"/>
              <a:gd name="connsiteY7" fmla="*/ 6658735 h 6687210"/>
              <a:gd name="connsiteX8" fmla="*/ 1882914 w 8636594"/>
              <a:gd name="connsiteY8" fmla="*/ 6650463 h 6687210"/>
              <a:gd name="connsiteX9" fmla="*/ 1944909 w 8636594"/>
              <a:gd name="connsiteY9" fmla="*/ 6641737 h 6687210"/>
              <a:gd name="connsiteX10" fmla="*/ 2006208 w 8636594"/>
              <a:gd name="connsiteY10" fmla="*/ 6632561 h 6687210"/>
              <a:gd name="connsiteX11" fmla="*/ 2066817 w 8636594"/>
              <a:gd name="connsiteY11" fmla="*/ 6622937 h 6687210"/>
              <a:gd name="connsiteX12" fmla="*/ 2126742 w 8636594"/>
              <a:gd name="connsiteY12" fmla="*/ 6612869 h 6687210"/>
              <a:gd name="connsiteX13" fmla="*/ 2185991 w 8636594"/>
              <a:gd name="connsiteY13" fmla="*/ 6602362 h 6687210"/>
              <a:gd name="connsiteX14" fmla="*/ 2244569 w 8636594"/>
              <a:gd name="connsiteY14" fmla="*/ 6591417 h 6687210"/>
              <a:gd name="connsiteX15" fmla="*/ 2302482 w 8636594"/>
              <a:gd name="connsiteY15" fmla="*/ 6580040 h 6687210"/>
              <a:gd name="connsiteX16" fmla="*/ 2359737 w 8636594"/>
              <a:gd name="connsiteY16" fmla="*/ 6568233 h 6687210"/>
              <a:gd name="connsiteX17" fmla="*/ 2416341 w 8636594"/>
              <a:gd name="connsiteY17" fmla="*/ 6555999 h 6687210"/>
              <a:gd name="connsiteX18" fmla="*/ 2472299 w 8636594"/>
              <a:gd name="connsiteY18" fmla="*/ 6543344 h 6687210"/>
              <a:gd name="connsiteX19" fmla="*/ 2527618 w 8636594"/>
              <a:gd name="connsiteY19" fmla="*/ 6530269 h 6687210"/>
              <a:gd name="connsiteX20" fmla="*/ 2582304 w 8636594"/>
              <a:gd name="connsiteY20" fmla="*/ 6516778 h 6687210"/>
              <a:gd name="connsiteX21" fmla="*/ 2636364 w 8636594"/>
              <a:gd name="connsiteY21" fmla="*/ 6502876 h 6687210"/>
              <a:gd name="connsiteX22" fmla="*/ 2689804 w 8636594"/>
              <a:gd name="connsiteY22" fmla="*/ 6488565 h 6687210"/>
              <a:gd name="connsiteX23" fmla="*/ 2742629 w 8636594"/>
              <a:gd name="connsiteY23" fmla="*/ 6473849 h 6687210"/>
              <a:gd name="connsiteX24" fmla="*/ 2794848 w 8636594"/>
              <a:gd name="connsiteY24" fmla="*/ 6458731 h 6687210"/>
              <a:gd name="connsiteX25" fmla="*/ 2846466 w 8636594"/>
              <a:gd name="connsiteY25" fmla="*/ 6443216 h 6687210"/>
              <a:gd name="connsiteX26" fmla="*/ 2897488 w 8636594"/>
              <a:gd name="connsiteY26" fmla="*/ 6427305 h 6687210"/>
              <a:gd name="connsiteX27" fmla="*/ 2947923 w 8636594"/>
              <a:gd name="connsiteY27" fmla="*/ 6411004 h 6687210"/>
              <a:gd name="connsiteX28" fmla="*/ 2997775 w 8636594"/>
              <a:gd name="connsiteY28" fmla="*/ 6394316 h 6687210"/>
              <a:gd name="connsiteX29" fmla="*/ 3047052 w 8636594"/>
              <a:gd name="connsiteY29" fmla="*/ 6377243 h 6687210"/>
              <a:gd name="connsiteX30" fmla="*/ 3095759 w 8636594"/>
              <a:gd name="connsiteY30" fmla="*/ 6359791 h 6687210"/>
              <a:gd name="connsiteX31" fmla="*/ 3143903 w 8636594"/>
              <a:gd name="connsiteY31" fmla="*/ 6341961 h 6687210"/>
              <a:gd name="connsiteX32" fmla="*/ 3191491 w 8636594"/>
              <a:gd name="connsiteY32" fmla="*/ 6323757 h 6687210"/>
              <a:gd name="connsiteX33" fmla="*/ 3238528 w 8636594"/>
              <a:gd name="connsiteY33" fmla="*/ 6305184 h 6687210"/>
              <a:gd name="connsiteX34" fmla="*/ 3285021 w 8636594"/>
              <a:gd name="connsiteY34" fmla="*/ 6286245 h 6687210"/>
              <a:gd name="connsiteX35" fmla="*/ 3330977 w 8636594"/>
              <a:gd name="connsiteY35" fmla="*/ 6266942 h 6687210"/>
              <a:gd name="connsiteX36" fmla="*/ 3376401 w 8636594"/>
              <a:gd name="connsiteY36" fmla="*/ 6247281 h 6687210"/>
              <a:gd name="connsiteX37" fmla="*/ 3421300 w 8636594"/>
              <a:gd name="connsiteY37" fmla="*/ 6227263 h 6687210"/>
              <a:gd name="connsiteX38" fmla="*/ 3465680 w 8636594"/>
              <a:gd name="connsiteY38" fmla="*/ 6206893 h 6687210"/>
              <a:gd name="connsiteX39" fmla="*/ 3509548 w 8636594"/>
              <a:gd name="connsiteY39" fmla="*/ 6186174 h 6687210"/>
              <a:gd name="connsiteX40" fmla="*/ 3552910 w 8636594"/>
              <a:gd name="connsiteY40" fmla="*/ 6165110 h 6687210"/>
              <a:gd name="connsiteX41" fmla="*/ 3595773 w 8636594"/>
              <a:gd name="connsiteY41" fmla="*/ 6143704 h 6687210"/>
              <a:gd name="connsiteX42" fmla="*/ 3638142 w 8636594"/>
              <a:gd name="connsiteY42" fmla="*/ 6121960 h 6687210"/>
              <a:gd name="connsiteX43" fmla="*/ 3680024 w 8636594"/>
              <a:gd name="connsiteY43" fmla="*/ 6099881 h 6687210"/>
              <a:gd name="connsiteX44" fmla="*/ 3721426 w 8636594"/>
              <a:gd name="connsiteY44" fmla="*/ 6077471 h 6687210"/>
              <a:gd name="connsiteX45" fmla="*/ 3762353 w 8636594"/>
              <a:gd name="connsiteY45" fmla="*/ 6054733 h 6687210"/>
              <a:gd name="connsiteX46" fmla="*/ 3802812 w 8636594"/>
              <a:gd name="connsiteY46" fmla="*/ 6031671 h 6687210"/>
              <a:gd name="connsiteX47" fmla="*/ 3842810 w 8636594"/>
              <a:gd name="connsiteY47" fmla="*/ 6008288 h 6687210"/>
              <a:gd name="connsiteX48" fmla="*/ 3882352 w 8636594"/>
              <a:gd name="connsiteY48" fmla="*/ 5984588 h 6687210"/>
              <a:gd name="connsiteX49" fmla="*/ 3921445 w 8636594"/>
              <a:gd name="connsiteY49" fmla="*/ 5960574 h 6687210"/>
              <a:gd name="connsiteX50" fmla="*/ 3960096 w 8636594"/>
              <a:gd name="connsiteY50" fmla="*/ 5936250 h 6687210"/>
              <a:gd name="connsiteX51" fmla="*/ 3998311 w 8636594"/>
              <a:gd name="connsiteY51" fmla="*/ 5911619 h 6687210"/>
              <a:gd name="connsiteX52" fmla="*/ 4036095 w 8636594"/>
              <a:gd name="connsiteY52" fmla="*/ 5886685 h 6687210"/>
              <a:gd name="connsiteX53" fmla="*/ 4073456 w 8636594"/>
              <a:gd name="connsiteY53" fmla="*/ 5861452 h 6687210"/>
              <a:gd name="connsiteX54" fmla="*/ 4110400 w 8636594"/>
              <a:gd name="connsiteY54" fmla="*/ 5835922 h 6687210"/>
              <a:gd name="connsiteX55" fmla="*/ 4146933 w 8636594"/>
              <a:gd name="connsiteY55" fmla="*/ 5810100 h 6687210"/>
              <a:gd name="connsiteX56" fmla="*/ 4183061 w 8636594"/>
              <a:gd name="connsiteY56" fmla="*/ 5783988 h 6687210"/>
              <a:gd name="connsiteX57" fmla="*/ 4218791 w 8636594"/>
              <a:gd name="connsiteY57" fmla="*/ 5757591 h 6687210"/>
              <a:gd name="connsiteX58" fmla="*/ 4254129 w 8636594"/>
              <a:gd name="connsiteY58" fmla="*/ 5730912 h 6687210"/>
              <a:gd name="connsiteX59" fmla="*/ 4289081 w 8636594"/>
              <a:gd name="connsiteY59" fmla="*/ 5703955 h 6687210"/>
              <a:gd name="connsiteX60" fmla="*/ 4323654 w 8636594"/>
              <a:gd name="connsiteY60" fmla="*/ 5676722 h 6687210"/>
              <a:gd name="connsiteX61" fmla="*/ 4357854 w 8636594"/>
              <a:gd name="connsiteY61" fmla="*/ 5649218 h 6687210"/>
              <a:gd name="connsiteX62" fmla="*/ 4391688 w 8636594"/>
              <a:gd name="connsiteY62" fmla="*/ 5621446 h 6687210"/>
              <a:gd name="connsiteX63" fmla="*/ 4425162 w 8636594"/>
              <a:gd name="connsiteY63" fmla="*/ 5593409 h 6687210"/>
              <a:gd name="connsiteX64" fmla="*/ 4458281 w 8636594"/>
              <a:gd name="connsiteY64" fmla="*/ 5565111 h 6687210"/>
              <a:gd name="connsiteX65" fmla="*/ 4491053 w 8636594"/>
              <a:gd name="connsiteY65" fmla="*/ 5536556 h 6687210"/>
              <a:gd name="connsiteX66" fmla="*/ 4523484 w 8636594"/>
              <a:gd name="connsiteY66" fmla="*/ 5507747 h 6687210"/>
              <a:gd name="connsiteX67" fmla="*/ 4555580 w 8636594"/>
              <a:gd name="connsiteY67" fmla="*/ 5478687 h 6687210"/>
              <a:gd name="connsiteX68" fmla="*/ 4587347 w 8636594"/>
              <a:gd name="connsiteY68" fmla="*/ 5449380 h 6687210"/>
              <a:gd name="connsiteX69" fmla="*/ 4618793 w 8636594"/>
              <a:gd name="connsiteY69" fmla="*/ 5419830 h 6687210"/>
              <a:gd name="connsiteX70" fmla="*/ 4649922 w 8636594"/>
              <a:gd name="connsiteY70" fmla="*/ 5390040 h 6687210"/>
              <a:gd name="connsiteX71" fmla="*/ 4680742 w 8636594"/>
              <a:gd name="connsiteY71" fmla="*/ 5360014 h 6687210"/>
              <a:gd name="connsiteX72" fmla="*/ 4711259 w 8636594"/>
              <a:gd name="connsiteY72" fmla="*/ 5329755 h 6687210"/>
              <a:gd name="connsiteX73" fmla="*/ 4741478 w 8636594"/>
              <a:gd name="connsiteY73" fmla="*/ 5299266 h 6687210"/>
              <a:gd name="connsiteX74" fmla="*/ 4771408 w 8636594"/>
              <a:gd name="connsiteY74" fmla="*/ 5268551 h 6687210"/>
              <a:gd name="connsiteX75" fmla="*/ 4801053 w 8636594"/>
              <a:gd name="connsiteY75" fmla="*/ 5237614 h 6687210"/>
              <a:gd name="connsiteX76" fmla="*/ 4830420 w 8636594"/>
              <a:gd name="connsiteY76" fmla="*/ 5206458 h 6687210"/>
              <a:gd name="connsiteX77" fmla="*/ 4859516 w 8636594"/>
              <a:gd name="connsiteY77" fmla="*/ 5175087 h 6687210"/>
              <a:gd name="connsiteX78" fmla="*/ 4888347 w 8636594"/>
              <a:gd name="connsiteY78" fmla="*/ 5143504 h 6687210"/>
              <a:gd name="connsiteX79" fmla="*/ 4916919 w 8636594"/>
              <a:gd name="connsiteY79" fmla="*/ 5111713 h 6687210"/>
              <a:gd name="connsiteX80" fmla="*/ 4945238 w 8636594"/>
              <a:gd name="connsiteY80" fmla="*/ 5079717 h 6687210"/>
              <a:gd name="connsiteX81" fmla="*/ 4973311 w 8636594"/>
              <a:gd name="connsiteY81" fmla="*/ 5047519 h 6687210"/>
              <a:gd name="connsiteX82" fmla="*/ 5001145 w 8636594"/>
              <a:gd name="connsiteY82" fmla="*/ 5015124 h 6687210"/>
              <a:gd name="connsiteX83" fmla="*/ 5028745 w 8636594"/>
              <a:gd name="connsiteY83" fmla="*/ 4982535 h 6687210"/>
              <a:gd name="connsiteX84" fmla="*/ 5056117 w 8636594"/>
              <a:gd name="connsiteY84" fmla="*/ 4949755 h 6687210"/>
              <a:gd name="connsiteX85" fmla="*/ 5083269 w 8636594"/>
              <a:gd name="connsiteY85" fmla="*/ 4916787 h 6687210"/>
              <a:gd name="connsiteX86" fmla="*/ 5110207 w 8636594"/>
              <a:gd name="connsiteY86" fmla="*/ 4883636 h 6687210"/>
              <a:gd name="connsiteX87" fmla="*/ 5136937 w 8636594"/>
              <a:gd name="connsiteY87" fmla="*/ 4850305 h 6687210"/>
              <a:gd name="connsiteX88" fmla="*/ 5163464 w 8636594"/>
              <a:gd name="connsiteY88" fmla="*/ 4816797 h 6687210"/>
              <a:gd name="connsiteX89" fmla="*/ 5215940 w 8636594"/>
              <a:gd name="connsiteY89" fmla="*/ 4749265 h 6687210"/>
              <a:gd name="connsiteX90" fmla="*/ 5267684 w 8636594"/>
              <a:gd name="connsiteY90" fmla="*/ 4681068 h 6687210"/>
              <a:gd name="connsiteX91" fmla="*/ 5318748 w 8636594"/>
              <a:gd name="connsiteY91" fmla="*/ 4612234 h 6687210"/>
              <a:gd name="connsiteX92" fmla="*/ 5369182 w 8636594"/>
              <a:gd name="connsiteY92" fmla="*/ 4542793 h 6687210"/>
              <a:gd name="connsiteX93" fmla="*/ 5419038 w 8636594"/>
              <a:gd name="connsiteY93" fmla="*/ 4472771 h 6687210"/>
              <a:gd name="connsiteX94" fmla="*/ 5468365 w 8636594"/>
              <a:gd name="connsiteY94" fmla="*/ 4402196 h 6687210"/>
              <a:gd name="connsiteX95" fmla="*/ 5517215 w 8636594"/>
              <a:gd name="connsiteY95" fmla="*/ 4331098 h 6687210"/>
              <a:gd name="connsiteX96" fmla="*/ 5565637 w 8636594"/>
              <a:gd name="connsiteY96" fmla="*/ 4259503 h 6687210"/>
              <a:gd name="connsiteX97" fmla="*/ 5613684 w 8636594"/>
              <a:gd name="connsiteY97" fmla="*/ 4187441 h 6687210"/>
              <a:gd name="connsiteX98" fmla="*/ 5685160 w 8636594"/>
              <a:gd name="connsiteY98" fmla="*/ 4078531 h 6687210"/>
              <a:gd name="connsiteX99" fmla="*/ 5756074 w 8636594"/>
              <a:gd name="connsiteY99" fmla="*/ 3968727 h 6687210"/>
              <a:gd name="connsiteX100" fmla="*/ 5873483 w 8636594"/>
              <a:gd name="connsiteY100" fmla="*/ 3783989 h 6687210"/>
              <a:gd name="connsiteX101" fmla="*/ 6203209 w 8636594"/>
              <a:gd name="connsiteY101" fmla="*/ 3258640 h 6687210"/>
              <a:gd name="connsiteX102" fmla="*/ 6299430 w 8636594"/>
              <a:gd name="connsiteY102" fmla="*/ 3107321 h 6687210"/>
              <a:gd name="connsiteX103" fmla="*/ 6372650 w 8636594"/>
              <a:gd name="connsiteY103" fmla="*/ 2993735 h 6687210"/>
              <a:gd name="connsiteX104" fmla="*/ 6453197 w 8636594"/>
              <a:gd name="connsiteY104" fmla="*/ 2869788 h 6687210"/>
              <a:gd name="connsiteX105" fmla="*/ 6564167 w 8636594"/>
              <a:gd name="connsiteY105" fmla="*/ 2696807 h 6687210"/>
              <a:gd name="connsiteX106" fmla="*/ 6976233 w 8636594"/>
              <a:gd name="connsiteY106" fmla="*/ 2045274 h 6687210"/>
              <a:gd name="connsiteX107" fmla="*/ 7086755 w 8636594"/>
              <a:gd name="connsiteY107" fmla="*/ 1872743 h 6687210"/>
              <a:gd name="connsiteX108" fmla="*/ 7170279 w 8636594"/>
              <a:gd name="connsiteY108" fmla="*/ 1744202 h 6687210"/>
              <a:gd name="connsiteX109" fmla="*/ 7226351 w 8636594"/>
              <a:gd name="connsiteY109" fmla="*/ 1659017 h 6687210"/>
              <a:gd name="connsiteX110" fmla="*/ 7282789 w 8636594"/>
              <a:gd name="connsiteY110" fmla="*/ 1574303 h 6687210"/>
              <a:gd name="connsiteX111" fmla="*/ 7339643 w 8636594"/>
              <a:gd name="connsiteY111" fmla="*/ 1490113 h 6687210"/>
              <a:gd name="connsiteX112" fmla="*/ 7396957 w 8636594"/>
              <a:gd name="connsiteY112" fmla="*/ 1406503 h 6687210"/>
              <a:gd name="connsiteX113" fmla="*/ 7454781 w 8636594"/>
              <a:gd name="connsiteY113" fmla="*/ 1323526 h 6687210"/>
              <a:gd name="connsiteX114" fmla="*/ 7513161 w 8636594"/>
              <a:gd name="connsiteY114" fmla="*/ 1241237 h 6687210"/>
              <a:gd name="connsiteX115" fmla="*/ 7572144 w 8636594"/>
              <a:gd name="connsiteY115" fmla="*/ 1159689 h 6687210"/>
              <a:gd name="connsiteX116" fmla="*/ 7601877 w 8636594"/>
              <a:gd name="connsiteY116" fmla="*/ 1119210 h 6687210"/>
              <a:gd name="connsiteX117" fmla="*/ 7631779 w 8636594"/>
              <a:gd name="connsiteY117" fmla="*/ 1078937 h 6687210"/>
              <a:gd name="connsiteX118" fmla="*/ 7661855 w 8636594"/>
              <a:gd name="connsiteY118" fmla="*/ 1038876 h 6687210"/>
              <a:gd name="connsiteX119" fmla="*/ 7692111 w 8636594"/>
              <a:gd name="connsiteY119" fmla="*/ 999035 h 6687210"/>
              <a:gd name="connsiteX120" fmla="*/ 7722554 w 8636594"/>
              <a:gd name="connsiteY120" fmla="*/ 959419 h 6687210"/>
              <a:gd name="connsiteX121" fmla="*/ 7753190 w 8636594"/>
              <a:gd name="connsiteY121" fmla="*/ 920037 h 6687210"/>
              <a:gd name="connsiteX122" fmla="*/ 7784023 w 8636594"/>
              <a:gd name="connsiteY122" fmla="*/ 880894 h 6687210"/>
              <a:gd name="connsiteX123" fmla="*/ 7815061 w 8636594"/>
              <a:gd name="connsiteY123" fmla="*/ 841997 h 6687210"/>
              <a:gd name="connsiteX124" fmla="*/ 7846308 w 8636594"/>
              <a:gd name="connsiteY124" fmla="*/ 803354 h 6687210"/>
              <a:gd name="connsiteX125" fmla="*/ 7877772 w 8636594"/>
              <a:gd name="connsiteY125" fmla="*/ 764970 h 6687210"/>
              <a:gd name="connsiteX126" fmla="*/ 7909458 w 8636594"/>
              <a:gd name="connsiteY126" fmla="*/ 726853 h 6687210"/>
              <a:gd name="connsiteX127" fmla="*/ 7941371 w 8636594"/>
              <a:gd name="connsiteY127" fmla="*/ 689010 h 6687210"/>
              <a:gd name="connsiteX128" fmla="*/ 7973518 w 8636594"/>
              <a:gd name="connsiteY128" fmla="*/ 651447 h 6687210"/>
              <a:gd name="connsiteX129" fmla="*/ 8005905 w 8636594"/>
              <a:gd name="connsiteY129" fmla="*/ 614171 h 6687210"/>
              <a:gd name="connsiteX130" fmla="*/ 8038538 w 8636594"/>
              <a:gd name="connsiteY130" fmla="*/ 577189 h 6687210"/>
              <a:gd name="connsiteX131" fmla="*/ 8071421 w 8636594"/>
              <a:gd name="connsiteY131" fmla="*/ 540507 h 6687210"/>
              <a:gd name="connsiteX132" fmla="*/ 8104563 w 8636594"/>
              <a:gd name="connsiteY132" fmla="*/ 504132 h 6687210"/>
              <a:gd name="connsiteX133" fmla="*/ 8137967 w 8636594"/>
              <a:gd name="connsiteY133" fmla="*/ 468072 h 6687210"/>
              <a:gd name="connsiteX134" fmla="*/ 8171641 w 8636594"/>
              <a:gd name="connsiteY134" fmla="*/ 432332 h 6687210"/>
              <a:gd name="connsiteX135" fmla="*/ 8205590 w 8636594"/>
              <a:gd name="connsiteY135" fmla="*/ 396920 h 6687210"/>
              <a:gd name="connsiteX136" fmla="*/ 8239820 w 8636594"/>
              <a:gd name="connsiteY136" fmla="*/ 361843 h 6687210"/>
              <a:gd name="connsiteX137" fmla="*/ 8274337 w 8636594"/>
              <a:gd name="connsiteY137" fmla="*/ 327107 h 6687210"/>
              <a:gd name="connsiteX138" fmla="*/ 8309147 w 8636594"/>
              <a:gd name="connsiteY138" fmla="*/ 292718 h 6687210"/>
              <a:gd name="connsiteX139" fmla="*/ 8344256 w 8636594"/>
              <a:gd name="connsiteY139" fmla="*/ 258685 h 6687210"/>
              <a:gd name="connsiteX140" fmla="*/ 8379669 w 8636594"/>
              <a:gd name="connsiteY140" fmla="*/ 225013 h 6687210"/>
              <a:gd name="connsiteX141" fmla="*/ 8415394 w 8636594"/>
              <a:gd name="connsiteY141" fmla="*/ 191709 h 6687210"/>
              <a:gd name="connsiteX142" fmla="*/ 8451434 w 8636594"/>
              <a:gd name="connsiteY142" fmla="*/ 158780 h 6687210"/>
              <a:gd name="connsiteX143" fmla="*/ 8487798 w 8636594"/>
              <a:gd name="connsiteY143" fmla="*/ 126233 h 6687210"/>
              <a:gd name="connsiteX144" fmla="*/ 8524489 w 8636594"/>
              <a:gd name="connsiteY144" fmla="*/ 94075 h 6687210"/>
              <a:gd name="connsiteX145" fmla="*/ 8561515 w 8636594"/>
              <a:gd name="connsiteY145" fmla="*/ 62312 h 6687210"/>
              <a:gd name="connsiteX146" fmla="*/ 8598881 w 8636594"/>
              <a:gd name="connsiteY146" fmla="*/ 30951 h 6687210"/>
              <a:gd name="connsiteX147" fmla="*/ 8636594 w 8636594"/>
              <a:gd name="connsiteY147" fmla="*/ 0 h 6687210"/>
              <a:gd name="connsiteX0" fmla="*/ 8636594 w 8636594"/>
              <a:gd name="connsiteY0" fmla="*/ 0 h 6680790"/>
              <a:gd name="connsiteX1" fmla="*/ 5293 w 8636594"/>
              <a:gd name="connsiteY1" fmla="*/ 0 h 6680790"/>
              <a:gd name="connsiteX2" fmla="*/ 0 w 8636594"/>
              <a:gd name="connsiteY2" fmla="*/ 5587843 h 6680790"/>
              <a:gd name="connsiteX3" fmla="*/ 1594033 w 8636594"/>
              <a:gd name="connsiteY3" fmla="*/ 5600057 h 6680790"/>
              <a:gd name="connsiteX4" fmla="*/ 1627845 w 8636594"/>
              <a:gd name="connsiteY4" fmla="*/ 6680790 h 6680790"/>
              <a:gd name="connsiteX5" fmla="*/ 1692688 w 8636594"/>
              <a:gd name="connsiteY5" fmla="*/ 6673902 h 6680790"/>
              <a:gd name="connsiteX6" fmla="*/ 1756810 w 8636594"/>
              <a:gd name="connsiteY6" fmla="*/ 6666549 h 6680790"/>
              <a:gd name="connsiteX7" fmla="*/ 1820216 w 8636594"/>
              <a:gd name="connsiteY7" fmla="*/ 6658735 h 6680790"/>
              <a:gd name="connsiteX8" fmla="*/ 1882914 w 8636594"/>
              <a:gd name="connsiteY8" fmla="*/ 6650463 h 6680790"/>
              <a:gd name="connsiteX9" fmla="*/ 1944909 w 8636594"/>
              <a:gd name="connsiteY9" fmla="*/ 6641737 h 6680790"/>
              <a:gd name="connsiteX10" fmla="*/ 2006208 w 8636594"/>
              <a:gd name="connsiteY10" fmla="*/ 6632561 h 6680790"/>
              <a:gd name="connsiteX11" fmla="*/ 2066817 w 8636594"/>
              <a:gd name="connsiteY11" fmla="*/ 6622937 h 6680790"/>
              <a:gd name="connsiteX12" fmla="*/ 2126742 w 8636594"/>
              <a:gd name="connsiteY12" fmla="*/ 6612869 h 6680790"/>
              <a:gd name="connsiteX13" fmla="*/ 2185991 w 8636594"/>
              <a:gd name="connsiteY13" fmla="*/ 6602362 h 6680790"/>
              <a:gd name="connsiteX14" fmla="*/ 2244569 w 8636594"/>
              <a:gd name="connsiteY14" fmla="*/ 6591417 h 6680790"/>
              <a:gd name="connsiteX15" fmla="*/ 2302482 w 8636594"/>
              <a:gd name="connsiteY15" fmla="*/ 6580040 h 6680790"/>
              <a:gd name="connsiteX16" fmla="*/ 2359737 w 8636594"/>
              <a:gd name="connsiteY16" fmla="*/ 6568233 h 6680790"/>
              <a:gd name="connsiteX17" fmla="*/ 2416341 w 8636594"/>
              <a:gd name="connsiteY17" fmla="*/ 6555999 h 6680790"/>
              <a:gd name="connsiteX18" fmla="*/ 2472299 w 8636594"/>
              <a:gd name="connsiteY18" fmla="*/ 6543344 h 6680790"/>
              <a:gd name="connsiteX19" fmla="*/ 2527618 w 8636594"/>
              <a:gd name="connsiteY19" fmla="*/ 6530269 h 6680790"/>
              <a:gd name="connsiteX20" fmla="*/ 2582304 w 8636594"/>
              <a:gd name="connsiteY20" fmla="*/ 6516778 h 6680790"/>
              <a:gd name="connsiteX21" fmla="*/ 2636364 w 8636594"/>
              <a:gd name="connsiteY21" fmla="*/ 6502876 h 6680790"/>
              <a:gd name="connsiteX22" fmla="*/ 2689804 w 8636594"/>
              <a:gd name="connsiteY22" fmla="*/ 6488565 h 6680790"/>
              <a:gd name="connsiteX23" fmla="*/ 2742629 w 8636594"/>
              <a:gd name="connsiteY23" fmla="*/ 6473849 h 6680790"/>
              <a:gd name="connsiteX24" fmla="*/ 2794848 w 8636594"/>
              <a:gd name="connsiteY24" fmla="*/ 6458731 h 6680790"/>
              <a:gd name="connsiteX25" fmla="*/ 2846466 w 8636594"/>
              <a:gd name="connsiteY25" fmla="*/ 6443216 h 6680790"/>
              <a:gd name="connsiteX26" fmla="*/ 2897488 w 8636594"/>
              <a:gd name="connsiteY26" fmla="*/ 6427305 h 6680790"/>
              <a:gd name="connsiteX27" fmla="*/ 2947923 w 8636594"/>
              <a:gd name="connsiteY27" fmla="*/ 6411004 h 6680790"/>
              <a:gd name="connsiteX28" fmla="*/ 2997775 w 8636594"/>
              <a:gd name="connsiteY28" fmla="*/ 6394316 h 6680790"/>
              <a:gd name="connsiteX29" fmla="*/ 3047052 w 8636594"/>
              <a:gd name="connsiteY29" fmla="*/ 6377243 h 6680790"/>
              <a:gd name="connsiteX30" fmla="*/ 3095759 w 8636594"/>
              <a:gd name="connsiteY30" fmla="*/ 6359791 h 6680790"/>
              <a:gd name="connsiteX31" fmla="*/ 3143903 w 8636594"/>
              <a:gd name="connsiteY31" fmla="*/ 6341961 h 6680790"/>
              <a:gd name="connsiteX32" fmla="*/ 3191491 w 8636594"/>
              <a:gd name="connsiteY32" fmla="*/ 6323757 h 6680790"/>
              <a:gd name="connsiteX33" fmla="*/ 3238528 w 8636594"/>
              <a:gd name="connsiteY33" fmla="*/ 6305184 h 6680790"/>
              <a:gd name="connsiteX34" fmla="*/ 3285021 w 8636594"/>
              <a:gd name="connsiteY34" fmla="*/ 6286245 h 6680790"/>
              <a:gd name="connsiteX35" fmla="*/ 3330977 w 8636594"/>
              <a:gd name="connsiteY35" fmla="*/ 6266942 h 6680790"/>
              <a:gd name="connsiteX36" fmla="*/ 3376401 w 8636594"/>
              <a:gd name="connsiteY36" fmla="*/ 6247281 h 6680790"/>
              <a:gd name="connsiteX37" fmla="*/ 3421300 w 8636594"/>
              <a:gd name="connsiteY37" fmla="*/ 6227263 h 6680790"/>
              <a:gd name="connsiteX38" fmla="*/ 3465680 w 8636594"/>
              <a:gd name="connsiteY38" fmla="*/ 6206893 h 6680790"/>
              <a:gd name="connsiteX39" fmla="*/ 3509548 w 8636594"/>
              <a:gd name="connsiteY39" fmla="*/ 6186174 h 6680790"/>
              <a:gd name="connsiteX40" fmla="*/ 3552910 w 8636594"/>
              <a:gd name="connsiteY40" fmla="*/ 6165110 h 6680790"/>
              <a:gd name="connsiteX41" fmla="*/ 3595773 w 8636594"/>
              <a:gd name="connsiteY41" fmla="*/ 6143704 h 6680790"/>
              <a:gd name="connsiteX42" fmla="*/ 3638142 w 8636594"/>
              <a:gd name="connsiteY42" fmla="*/ 6121960 h 6680790"/>
              <a:gd name="connsiteX43" fmla="*/ 3680024 w 8636594"/>
              <a:gd name="connsiteY43" fmla="*/ 6099881 h 6680790"/>
              <a:gd name="connsiteX44" fmla="*/ 3721426 w 8636594"/>
              <a:gd name="connsiteY44" fmla="*/ 6077471 h 6680790"/>
              <a:gd name="connsiteX45" fmla="*/ 3762353 w 8636594"/>
              <a:gd name="connsiteY45" fmla="*/ 6054733 h 6680790"/>
              <a:gd name="connsiteX46" fmla="*/ 3802812 w 8636594"/>
              <a:gd name="connsiteY46" fmla="*/ 6031671 h 6680790"/>
              <a:gd name="connsiteX47" fmla="*/ 3842810 w 8636594"/>
              <a:gd name="connsiteY47" fmla="*/ 6008288 h 6680790"/>
              <a:gd name="connsiteX48" fmla="*/ 3882352 w 8636594"/>
              <a:gd name="connsiteY48" fmla="*/ 5984588 h 6680790"/>
              <a:gd name="connsiteX49" fmla="*/ 3921445 w 8636594"/>
              <a:gd name="connsiteY49" fmla="*/ 5960574 h 6680790"/>
              <a:gd name="connsiteX50" fmla="*/ 3960096 w 8636594"/>
              <a:gd name="connsiteY50" fmla="*/ 5936250 h 6680790"/>
              <a:gd name="connsiteX51" fmla="*/ 3998311 w 8636594"/>
              <a:gd name="connsiteY51" fmla="*/ 5911619 h 6680790"/>
              <a:gd name="connsiteX52" fmla="*/ 4036095 w 8636594"/>
              <a:gd name="connsiteY52" fmla="*/ 5886685 h 6680790"/>
              <a:gd name="connsiteX53" fmla="*/ 4073456 w 8636594"/>
              <a:gd name="connsiteY53" fmla="*/ 5861452 h 6680790"/>
              <a:gd name="connsiteX54" fmla="*/ 4110400 w 8636594"/>
              <a:gd name="connsiteY54" fmla="*/ 5835922 h 6680790"/>
              <a:gd name="connsiteX55" fmla="*/ 4146933 w 8636594"/>
              <a:gd name="connsiteY55" fmla="*/ 5810100 h 6680790"/>
              <a:gd name="connsiteX56" fmla="*/ 4183061 w 8636594"/>
              <a:gd name="connsiteY56" fmla="*/ 5783988 h 6680790"/>
              <a:gd name="connsiteX57" fmla="*/ 4218791 w 8636594"/>
              <a:gd name="connsiteY57" fmla="*/ 5757591 h 6680790"/>
              <a:gd name="connsiteX58" fmla="*/ 4254129 w 8636594"/>
              <a:gd name="connsiteY58" fmla="*/ 5730912 h 6680790"/>
              <a:gd name="connsiteX59" fmla="*/ 4289081 w 8636594"/>
              <a:gd name="connsiteY59" fmla="*/ 5703955 h 6680790"/>
              <a:gd name="connsiteX60" fmla="*/ 4323654 w 8636594"/>
              <a:gd name="connsiteY60" fmla="*/ 5676722 h 6680790"/>
              <a:gd name="connsiteX61" fmla="*/ 4357854 w 8636594"/>
              <a:gd name="connsiteY61" fmla="*/ 5649218 h 6680790"/>
              <a:gd name="connsiteX62" fmla="*/ 4391688 w 8636594"/>
              <a:gd name="connsiteY62" fmla="*/ 5621446 h 6680790"/>
              <a:gd name="connsiteX63" fmla="*/ 4425162 w 8636594"/>
              <a:gd name="connsiteY63" fmla="*/ 5593409 h 6680790"/>
              <a:gd name="connsiteX64" fmla="*/ 4458281 w 8636594"/>
              <a:gd name="connsiteY64" fmla="*/ 5565111 h 6680790"/>
              <a:gd name="connsiteX65" fmla="*/ 4491053 w 8636594"/>
              <a:gd name="connsiteY65" fmla="*/ 5536556 h 6680790"/>
              <a:gd name="connsiteX66" fmla="*/ 4523484 w 8636594"/>
              <a:gd name="connsiteY66" fmla="*/ 5507747 h 6680790"/>
              <a:gd name="connsiteX67" fmla="*/ 4555580 w 8636594"/>
              <a:gd name="connsiteY67" fmla="*/ 5478687 h 6680790"/>
              <a:gd name="connsiteX68" fmla="*/ 4587347 w 8636594"/>
              <a:gd name="connsiteY68" fmla="*/ 5449380 h 6680790"/>
              <a:gd name="connsiteX69" fmla="*/ 4618793 w 8636594"/>
              <a:gd name="connsiteY69" fmla="*/ 5419830 h 6680790"/>
              <a:gd name="connsiteX70" fmla="*/ 4649922 w 8636594"/>
              <a:gd name="connsiteY70" fmla="*/ 5390040 h 6680790"/>
              <a:gd name="connsiteX71" fmla="*/ 4680742 w 8636594"/>
              <a:gd name="connsiteY71" fmla="*/ 5360014 h 6680790"/>
              <a:gd name="connsiteX72" fmla="*/ 4711259 w 8636594"/>
              <a:gd name="connsiteY72" fmla="*/ 5329755 h 6680790"/>
              <a:gd name="connsiteX73" fmla="*/ 4741478 w 8636594"/>
              <a:gd name="connsiteY73" fmla="*/ 5299266 h 6680790"/>
              <a:gd name="connsiteX74" fmla="*/ 4771408 w 8636594"/>
              <a:gd name="connsiteY74" fmla="*/ 5268551 h 6680790"/>
              <a:gd name="connsiteX75" fmla="*/ 4801053 w 8636594"/>
              <a:gd name="connsiteY75" fmla="*/ 5237614 h 6680790"/>
              <a:gd name="connsiteX76" fmla="*/ 4830420 w 8636594"/>
              <a:gd name="connsiteY76" fmla="*/ 5206458 h 6680790"/>
              <a:gd name="connsiteX77" fmla="*/ 4859516 w 8636594"/>
              <a:gd name="connsiteY77" fmla="*/ 5175087 h 6680790"/>
              <a:gd name="connsiteX78" fmla="*/ 4888347 w 8636594"/>
              <a:gd name="connsiteY78" fmla="*/ 5143504 h 6680790"/>
              <a:gd name="connsiteX79" fmla="*/ 4916919 w 8636594"/>
              <a:gd name="connsiteY79" fmla="*/ 5111713 h 6680790"/>
              <a:gd name="connsiteX80" fmla="*/ 4945238 w 8636594"/>
              <a:gd name="connsiteY80" fmla="*/ 5079717 h 6680790"/>
              <a:gd name="connsiteX81" fmla="*/ 4973311 w 8636594"/>
              <a:gd name="connsiteY81" fmla="*/ 5047519 h 6680790"/>
              <a:gd name="connsiteX82" fmla="*/ 5001145 w 8636594"/>
              <a:gd name="connsiteY82" fmla="*/ 5015124 h 6680790"/>
              <a:gd name="connsiteX83" fmla="*/ 5028745 w 8636594"/>
              <a:gd name="connsiteY83" fmla="*/ 4982535 h 6680790"/>
              <a:gd name="connsiteX84" fmla="*/ 5056117 w 8636594"/>
              <a:gd name="connsiteY84" fmla="*/ 4949755 h 6680790"/>
              <a:gd name="connsiteX85" fmla="*/ 5083269 w 8636594"/>
              <a:gd name="connsiteY85" fmla="*/ 4916787 h 6680790"/>
              <a:gd name="connsiteX86" fmla="*/ 5110207 w 8636594"/>
              <a:gd name="connsiteY86" fmla="*/ 4883636 h 6680790"/>
              <a:gd name="connsiteX87" fmla="*/ 5136937 w 8636594"/>
              <a:gd name="connsiteY87" fmla="*/ 4850305 h 6680790"/>
              <a:gd name="connsiteX88" fmla="*/ 5163464 w 8636594"/>
              <a:gd name="connsiteY88" fmla="*/ 4816797 h 6680790"/>
              <a:gd name="connsiteX89" fmla="*/ 5215940 w 8636594"/>
              <a:gd name="connsiteY89" fmla="*/ 4749265 h 6680790"/>
              <a:gd name="connsiteX90" fmla="*/ 5267684 w 8636594"/>
              <a:gd name="connsiteY90" fmla="*/ 4681068 h 6680790"/>
              <a:gd name="connsiteX91" fmla="*/ 5318748 w 8636594"/>
              <a:gd name="connsiteY91" fmla="*/ 4612234 h 6680790"/>
              <a:gd name="connsiteX92" fmla="*/ 5369182 w 8636594"/>
              <a:gd name="connsiteY92" fmla="*/ 4542793 h 6680790"/>
              <a:gd name="connsiteX93" fmla="*/ 5419038 w 8636594"/>
              <a:gd name="connsiteY93" fmla="*/ 4472771 h 6680790"/>
              <a:gd name="connsiteX94" fmla="*/ 5468365 w 8636594"/>
              <a:gd name="connsiteY94" fmla="*/ 4402196 h 6680790"/>
              <a:gd name="connsiteX95" fmla="*/ 5517215 w 8636594"/>
              <a:gd name="connsiteY95" fmla="*/ 4331098 h 6680790"/>
              <a:gd name="connsiteX96" fmla="*/ 5565637 w 8636594"/>
              <a:gd name="connsiteY96" fmla="*/ 4259503 h 6680790"/>
              <a:gd name="connsiteX97" fmla="*/ 5613684 w 8636594"/>
              <a:gd name="connsiteY97" fmla="*/ 4187441 h 6680790"/>
              <a:gd name="connsiteX98" fmla="*/ 5685160 w 8636594"/>
              <a:gd name="connsiteY98" fmla="*/ 4078531 h 6680790"/>
              <a:gd name="connsiteX99" fmla="*/ 5756074 w 8636594"/>
              <a:gd name="connsiteY99" fmla="*/ 3968727 h 6680790"/>
              <a:gd name="connsiteX100" fmla="*/ 5873483 w 8636594"/>
              <a:gd name="connsiteY100" fmla="*/ 3783989 h 6680790"/>
              <a:gd name="connsiteX101" fmla="*/ 6203209 w 8636594"/>
              <a:gd name="connsiteY101" fmla="*/ 3258640 h 6680790"/>
              <a:gd name="connsiteX102" fmla="*/ 6299430 w 8636594"/>
              <a:gd name="connsiteY102" fmla="*/ 3107321 h 6680790"/>
              <a:gd name="connsiteX103" fmla="*/ 6372650 w 8636594"/>
              <a:gd name="connsiteY103" fmla="*/ 2993735 h 6680790"/>
              <a:gd name="connsiteX104" fmla="*/ 6453197 w 8636594"/>
              <a:gd name="connsiteY104" fmla="*/ 2869788 h 6680790"/>
              <a:gd name="connsiteX105" fmla="*/ 6564167 w 8636594"/>
              <a:gd name="connsiteY105" fmla="*/ 2696807 h 6680790"/>
              <a:gd name="connsiteX106" fmla="*/ 6976233 w 8636594"/>
              <a:gd name="connsiteY106" fmla="*/ 2045274 h 6680790"/>
              <a:gd name="connsiteX107" fmla="*/ 7086755 w 8636594"/>
              <a:gd name="connsiteY107" fmla="*/ 1872743 h 6680790"/>
              <a:gd name="connsiteX108" fmla="*/ 7170279 w 8636594"/>
              <a:gd name="connsiteY108" fmla="*/ 1744202 h 6680790"/>
              <a:gd name="connsiteX109" fmla="*/ 7226351 w 8636594"/>
              <a:gd name="connsiteY109" fmla="*/ 1659017 h 6680790"/>
              <a:gd name="connsiteX110" fmla="*/ 7282789 w 8636594"/>
              <a:gd name="connsiteY110" fmla="*/ 1574303 h 6680790"/>
              <a:gd name="connsiteX111" fmla="*/ 7339643 w 8636594"/>
              <a:gd name="connsiteY111" fmla="*/ 1490113 h 6680790"/>
              <a:gd name="connsiteX112" fmla="*/ 7396957 w 8636594"/>
              <a:gd name="connsiteY112" fmla="*/ 1406503 h 6680790"/>
              <a:gd name="connsiteX113" fmla="*/ 7454781 w 8636594"/>
              <a:gd name="connsiteY113" fmla="*/ 1323526 h 6680790"/>
              <a:gd name="connsiteX114" fmla="*/ 7513161 w 8636594"/>
              <a:gd name="connsiteY114" fmla="*/ 1241237 h 6680790"/>
              <a:gd name="connsiteX115" fmla="*/ 7572144 w 8636594"/>
              <a:gd name="connsiteY115" fmla="*/ 1159689 h 6680790"/>
              <a:gd name="connsiteX116" fmla="*/ 7601877 w 8636594"/>
              <a:gd name="connsiteY116" fmla="*/ 1119210 h 6680790"/>
              <a:gd name="connsiteX117" fmla="*/ 7631779 w 8636594"/>
              <a:gd name="connsiteY117" fmla="*/ 1078937 h 6680790"/>
              <a:gd name="connsiteX118" fmla="*/ 7661855 w 8636594"/>
              <a:gd name="connsiteY118" fmla="*/ 1038876 h 6680790"/>
              <a:gd name="connsiteX119" fmla="*/ 7692111 w 8636594"/>
              <a:gd name="connsiteY119" fmla="*/ 999035 h 6680790"/>
              <a:gd name="connsiteX120" fmla="*/ 7722554 w 8636594"/>
              <a:gd name="connsiteY120" fmla="*/ 959419 h 6680790"/>
              <a:gd name="connsiteX121" fmla="*/ 7753190 w 8636594"/>
              <a:gd name="connsiteY121" fmla="*/ 920037 h 6680790"/>
              <a:gd name="connsiteX122" fmla="*/ 7784023 w 8636594"/>
              <a:gd name="connsiteY122" fmla="*/ 880894 h 6680790"/>
              <a:gd name="connsiteX123" fmla="*/ 7815061 w 8636594"/>
              <a:gd name="connsiteY123" fmla="*/ 841997 h 6680790"/>
              <a:gd name="connsiteX124" fmla="*/ 7846308 w 8636594"/>
              <a:gd name="connsiteY124" fmla="*/ 803354 h 6680790"/>
              <a:gd name="connsiteX125" fmla="*/ 7877772 w 8636594"/>
              <a:gd name="connsiteY125" fmla="*/ 764970 h 6680790"/>
              <a:gd name="connsiteX126" fmla="*/ 7909458 w 8636594"/>
              <a:gd name="connsiteY126" fmla="*/ 726853 h 6680790"/>
              <a:gd name="connsiteX127" fmla="*/ 7941371 w 8636594"/>
              <a:gd name="connsiteY127" fmla="*/ 689010 h 6680790"/>
              <a:gd name="connsiteX128" fmla="*/ 7973518 w 8636594"/>
              <a:gd name="connsiteY128" fmla="*/ 651447 h 6680790"/>
              <a:gd name="connsiteX129" fmla="*/ 8005905 w 8636594"/>
              <a:gd name="connsiteY129" fmla="*/ 614171 h 6680790"/>
              <a:gd name="connsiteX130" fmla="*/ 8038538 w 8636594"/>
              <a:gd name="connsiteY130" fmla="*/ 577189 h 6680790"/>
              <a:gd name="connsiteX131" fmla="*/ 8071421 w 8636594"/>
              <a:gd name="connsiteY131" fmla="*/ 540507 h 6680790"/>
              <a:gd name="connsiteX132" fmla="*/ 8104563 w 8636594"/>
              <a:gd name="connsiteY132" fmla="*/ 504132 h 6680790"/>
              <a:gd name="connsiteX133" fmla="*/ 8137967 w 8636594"/>
              <a:gd name="connsiteY133" fmla="*/ 468072 h 6680790"/>
              <a:gd name="connsiteX134" fmla="*/ 8171641 w 8636594"/>
              <a:gd name="connsiteY134" fmla="*/ 432332 h 6680790"/>
              <a:gd name="connsiteX135" fmla="*/ 8205590 w 8636594"/>
              <a:gd name="connsiteY135" fmla="*/ 396920 h 6680790"/>
              <a:gd name="connsiteX136" fmla="*/ 8239820 w 8636594"/>
              <a:gd name="connsiteY136" fmla="*/ 361843 h 6680790"/>
              <a:gd name="connsiteX137" fmla="*/ 8274337 w 8636594"/>
              <a:gd name="connsiteY137" fmla="*/ 327107 h 6680790"/>
              <a:gd name="connsiteX138" fmla="*/ 8309147 w 8636594"/>
              <a:gd name="connsiteY138" fmla="*/ 292718 h 6680790"/>
              <a:gd name="connsiteX139" fmla="*/ 8344256 w 8636594"/>
              <a:gd name="connsiteY139" fmla="*/ 258685 h 6680790"/>
              <a:gd name="connsiteX140" fmla="*/ 8379669 w 8636594"/>
              <a:gd name="connsiteY140" fmla="*/ 225013 h 6680790"/>
              <a:gd name="connsiteX141" fmla="*/ 8415394 w 8636594"/>
              <a:gd name="connsiteY141" fmla="*/ 191709 h 6680790"/>
              <a:gd name="connsiteX142" fmla="*/ 8451434 w 8636594"/>
              <a:gd name="connsiteY142" fmla="*/ 158780 h 6680790"/>
              <a:gd name="connsiteX143" fmla="*/ 8487798 w 8636594"/>
              <a:gd name="connsiteY143" fmla="*/ 126233 h 6680790"/>
              <a:gd name="connsiteX144" fmla="*/ 8524489 w 8636594"/>
              <a:gd name="connsiteY144" fmla="*/ 94075 h 6680790"/>
              <a:gd name="connsiteX145" fmla="*/ 8561515 w 8636594"/>
              <a:gd name="connsiteY145" fmla="*/ 62312 h 6680790"/>
              <a:gd name="connsiteX146" fmla="*/ 8598881 w 8636594"/>
              <a:gd name="connsiteY146" fmla="*/ 30951 h 6680790"/>
              <a:gd name="connsiteX147" fmla="*/ 8636594 w 8636594"/>
              <a:gd name="connsiteY147" fmla="*/ 0 h 6680790"/>
              <a:gd name="connsiteX0" fmla="*/ 8636594 w 8636594"/>
              <a:gd name="connsiteY0" fmla="*/ 0 h 6673902"/>
              <a:gd name="connsiteX1" fmla="*/ 5293 w 8636594"/>
              <a:gd name="connsiteY1" fmla="*/ 0 h 6673902"/>
              <a:gd name="connsiteX2" fmla="*/ 0 w 8636594"/>
              <a:gd name="connsiteY2" fmla="*/ 5587843 h 6673902"/>
              <a:gd name="connsiteX3" fmla="*/ 1594033 w 8636594"/>
              <a:gd name="connsiteY3" fmla="*/ 5600057 h 6673902"/>
              <a:gd name="connsiteX4" fmla="*/ 1686068 w 8636594"/>
              <a:gd name="connsiteY4" fmla="*/ 5599745 h 6673902"/>
              <a:gd name="connsiteX5" fmla="*/ 1692688 w 8636594"/>
              <a:gd name="connsiteY5" fmla="*/ 6673902 h 6673902"/>
              <a:gd name="connsiteX6" fmla="*/ 1756810 w 8636594"/>
              <a:gd name="connsiteY6" fmla="*/ 6666549 h 6673902"/>
              <a:gd name="connsiteX7" fmla="*/ 1820216 w 8636594"/>
              <a:gd name="connsiteY7" fmla="*/ 6658735 h 6673902"/>
              <a:gd name="connsiteX8" fmla="*/ 1882914 w 8636594"/>
              <a:gd name="connsiteY8" fmla="*/ 6650463 h 6673902"/>
              <a:gd name="connsiteX9" fmla="*/ 1944909 w 8636594"/>
              <a:gd name="connsiteY9" fmla="*/ 6641737 h 6673902"/>
              <a:gd name="connsiteX10" fmla="*/ 2006208 w 8636594"/>
              <a:gd name="connsiteY10" fmla="*/ 6632561 h 6673902"/>
              <a:gd name="connsiteX11" fmla="*/ 2066817 w 8636594"/>
              <a:gd name="connsiteY11" fmla="*/ 6622937 h 6673902"/>
              <a:gd name="connsiteX12" fmla="*/ 2126742 w 8636594"/>
              <a:gd name="connsiteY12" fmla="*/ 6612869 h 6673902"/>
              <a:gd name="connsiteX13" fmla="*/ 2185991 w 8636594"/>
              <a:gd name="connsiteY13" fmla="*/ 6602362 h 6673902"/>
              <a:gd name="connsiteX14" fmla="*/ 2244569 w 8636594"/>
              <a:gd name="connsiteY14" fmla="*/ 6591417 h 6673902"/>
              <a:gd name="connsiteX15" fmla="*/ 2302482 w 8636594"/>
              <a:gd name="connsiteY15" fmla="*/ 6580040 h 6673902"/>
              <a:gd name="connsiteX16" fmla="*/ 2359737 w 8636594"/>
              <a:gd name="connsiteY16" fmla="*/ 6568233 h 6673902"/>
              <a:gd name="connsiteX17" fmla="*/ 2416341 w 8636594"/>
              <a:gd name="connsiteY17" fmla="*/ 6555999 h 6673902"/>
              <a:gd name="connsiteX18" fmla="*/ 2472299 w 8636594"/>
              <a:gd name="connsiteY18" fmla="*/ 6543344 h 6673902"/>
              <a:gd name="connsiteX19" fmla="*/ 2527618 w 8636594"/>
              <a:gd name="connsiteY19" fmla="*/ 6530269 h 6673902"/>
              <a:gd name="connsiteX20" fmla="*/ 2582304 w 8636594"/>
              <a:gd name="connsiteY20" fmla="*/ 6516778 h 6673902"/>
              <a:gd name="connsiteX21" fmla="*/ 2636364 w 8636594"/>
              <a:gd name="connsiteY21" fmla="*/ 6502876 h 6673902"/>
              <a:gd name="connsiteX22" fmla="*/ 2689804 w 8636594"/>
              <a:gd name="connsiteY22" fmla="*/ 6488565 h 6673902"/>
              <a:gd name="connsiteX23" fmla="*/ 2742629 w 8636594"/>
              <a:gd name="connsiteY23" fmla="*/ 6473849 h 6673902"/>
              <a:gd name="connsiteX24" fmla="*/ 2794848 w 8636594"/>
              <a:gd name="connsiteY24" fmla="*/ 6458731 h 6673902"/>
              <a:gd name="connsiteX25" fmla="*/ 2846466 w 8636594"/>
              <a:gd name="connsiteY25" fmla="*/ 6443216 h 6673902"/>
              <a:gd name="connsiteX26" fmla="*/ 2897488 w 8636594"/>
              <a:gd name="connsiteY26" fmla="*/ 6427305 h 6673902"/>
              <a:gd name="connsiteX27" fmla="*/ 2947923 w 8636594"/>
              <a:gd name="connsiteY27" fmla="*/ 6411004 h 6673902"/>
              <a:gd name="connsiteX28" fmla="*/ 2997775 w 8636594"/>
              <a:gd name="connsiteY28" fmla="*/ 6394316 h 6673902"/>
              <a:gd name="connsiteX29" fmla="*/ 3047052 w 8636594"/>
              <a:gd name="connsiteY29" fmla="*/ 6377243 h 6673902"/>
              <a:gd name="connsiteX30" fmla="*/ 3095759 w 8636594"/>
              <a:gd name="connsiteY30" fmla="*/ 6359791 h 6673902"/>
              <a:gd name="connsiteX31" fmla="*/ 3143903 w 8636594"/>
              <a:gd name="connsiteY31" fmla="*/ 6341961 h 6673902"/>
              <a:gd name="connsiteX32" fmla="*/ 3191491 w 8636594"/>
              <a:gd name="connsiteY32" fmla="*/ 6323757 h 6673902"/>
              <a:gd name="connsiteX33" fmla="*/ 3238528 w 8636594"/>
              <a:gd name="connsiteY33" fmla="*/ 6305184 h 6673902"/>
              <a:gd name="connsiteX34" fmla="*/ 3285021 w 8636594"/>
              <a:gd name="connsiteY34" fmla="*/ 6286245 h 6673902"/>
              <a:gd name="connsiteX35" fmla="*/ 3330977 w 8636594"/>
              <a:gd name="connsiteY35" fmla="*/ 6266942 h 6673902"/>
              <a:gd name="connsiteX36" fmla="*/ 3376401 w 8636594"/>
              <a:gd name="connsiteY36" fmla="*/ 6247281 h 6673902"/>
              <a:gd name="connsiteX37" fmla="*/ 3421300 w 8636594"/>
              <a:gd name="connsiteY37" fmla="*/ 6227263 h 6673902"/>
              <a:gd name="connsiteX38" fmla="*/ 3465680 w 8636594"/>
              <a:gd name="connsiteY38" fmla="*/ 6206893 h 6673902"/>
              <a:gd name="connsiteX39" fmla="*/ 3509548 w 8636594"/>
              <a:gd name="connsiteY39" fmla="*/ 6186174 h 6673902"/>
              <a:gd name="connsiteX40" fmla="*/ 3552910 w 8636594"/>
              <a:gd name="connsiteY40" fmla="*/ 6165110 h 6673902"/>
              <a:gd name="connsiteX41" fmla="*/ 3595773 w 8636594"/>
              <a:gd name="connsiteY41" fmla="*/ 6143704 h 6673902"/>
              <a:gd name="connsiteX42" fmla="*/ 3638142 w 8636594"/>
              <a:gd name="connsiteY42" fmla="*/ 6121960 h 6673902"/>
              <a:gd name="connsiteX43" fmla="*/ 3680024 w 8636594"/>
              <a:gd name="connsiteY43" fmla="*/ 6099881 h 6673902"/>
              <a:gd name="connsiteX44" fmla="*/ 3721426 w 8636594"/>
              <a:gd name="connsiteY44" fmla="*/ 6077471 h 6673902"/>
              <a:gd name="connsiteX45" fmla="*/ 3762353 w 8636594"/>
              <a:gd name="connsiteY45" fmla="*/ 6054733 h 6673902"/>
              <a:gd name="connsiteX46" fmla="*/ 3802812 w 8636594"/>
              <a:gd name="connsiteY46" fmla="*/ 6031671 h 6673902"/>
              <a:gd name="connsiteX47" fmla="*/ 3842810 w 8636594"/>
              <a:gd name="connsiteY47" fmla="*/ 6008288 h 6673902"/>
              <a:gd name="connsiteX48" fmla="*/ 3882352 w 8636594"/>
              <a:gd name="connsiteY48" fmla="*/ 5984588 h 6673902"/>
              <a:gd name="connsiteX49" fmla="*/ 3921445 w 8636594"/>
              <a:gd name="connsiteY49" fmla="*/ 5960574 h 6673902"/>
              <a:gd name="connsiteX50" fmla="*/ 3960096 w 8636594"/>
              <a:gd name="connsiteY50" fmla="*/ 5936250 h 6673902"/>
              <a:gd name="connsiteX51" fmla="*/ 3998311 w 8636594"/>
              <a:gd name="connsiteY51" fmla="*/ 5911619 h 6673902"/>
              <a:gd name="connsiteX52" fmla="*/ 4036095 w 8636594"/>
              <a:gd name="connsiteY52" fmla="*/ 5886685 h 6673902"/>
              <a:gd name="connsiteX53" fmla="*/ 4073456 w 8636594"/>
              <a:gd name="connsiteY53" fmla="*/ 5861452 h 6673902"/>
              <a:gd name="connsiteX54" fmla="*/ 4110400 w 8636594"/>
              <a:gd name="connsiteY54" fmla="*/ 5835922 h 6673902"/>
              <a:gd name="connsiteX55" fmla="*/ 4146933 w 8636594"/>
              <a:gd name="connsiteY55" fmla="*/ 5810100 h 6673902"/>
              <a:gd name="connsiteX56" fmla="*/ 4183061 w 8636594"/>
              <a:gd name="connsiteY56" fmla="*/ 5783988 h 6673902"/>
              <a:gd name="connsiteX57" fmla="*/ 4218791 w 8636594"/>
              <a:gd name="connsiteY57" fmla="*/ 5757591 h 6673902"/>
              <a:gd name="connsiteX58" fmla="*/ 4254129 w 8636594"/>
              <a:gd name="connsiteY58" fmla="*/ 5730912 h 6673902"/>
              <a:gd name="connsiteX59" fmla="*/ 4289081 w 8636594"/>
              <a:gd name="connsiteY59" fmla="*/ 5703955 h 6673902"/>
              <a:gd name="connsiteX60" fmla="*/ 4323654 w 8636594"/>
              <a:gd name="connsiteY60" fmla="*/ 5676722 h 6673902"/>
              <a:gd name="connsiteX61" fmla="*/ 4357854 w 8636594"/>
              <a:gd name="connsiteY61" fmla="*/ 5649218 h 6673902"/>
              <a:gd name="connsiteX62" fmla="*/ 4391688 w 8636594"/>
              <a:gd name="connsiteY62" fmla="*/ 5621446 h 6673902"/>
              <a:gd name="connsiteX63" fmla="*/ 4425162 w 8636594"/>
              <a:gd name="connsiteY63" fmla="*/ 5593409 h 6673902"/>
              <a:gd name="connsiteX64" fmla="*/ 4458281 w 8636594"/>
              <a:gd name="connsiteY64" fmla="*/ 5565111 h 6673902"/>
              <a:gd name="connsiteX65" fmla="*/ 4491053 w 8636594"/>
              <a:gd name="connsiteY65" fmla="*/ 5536556 h 6673902"/>
              <a:gd name="connsiteX66" fmla="*/ 4523484 w 8636594"/>
              <a:gd name="connsiteY66" fmla="*/ 5507747 h 6673902"/>
              <a:gd name="connsiteX67" fmla="*/ 4555580 w 8636594"/>
              <a:gd name="connsiteY67" fmla="*/ 5478687 h 6673902"/>
              <a:gd name="connsiteX68" fmla="*/ 4587347 w 8636594"/>
              <a:gd name="connsiteY68" fmla="*/ 5449380 h 6673902"/>
              <a:gd name="connsiteX69" fmla="*/ 4618793 w 8636594"/>
              <a:gd name="connsiteY69" fmla="*/ 5419830 h 6673902"/>
              <a:gd name="connsiteX70" fmla="*/ 4649922 w 8636594"/>
              <a:gd name="connsiteY70" fmla="*/ 5390040 h 6673902"/>
              <a:gd name="connsiteX71" fmla="*/ 4680742 w 8636594"/>
              <a:gd name="connsiteY71" fmla="*/ 5360014 h 6673902"/>
              <a:gd name="connsiteX72" fmla="*/ 4711259 w 8636594"/>
              <a:gd name="connsiteY72" fmla="*/ 5329755 h 6673902"/>
              <a:gd name="connsiteX73" fmla="*/ 4741478 w 8636594"/>
              <a:gd name="connsiteY73" fmla="*/ 5299266 h 6673902"/>
              <a:gd name="connsiteX74" fmla="*/ 4771408 w 8636594"/>
              <a:gd name="connsiteY74" fmla="*/ 5268551 h 6673902"/>
              <a:gd name="connsiteX75" fmla="*/ 4801053 w 8636594"/>
              <a:gd name="connsiteY75" fmla="*/ 5237614 h 6673902"/>
              <a:gd name="connsiteX76" fmla="*/ 4830420 w 8636594"/>
              <a:gd name="connsiteY76" fmla="*/ 5206458 h 6673902"/>
              <a:gd name="connsiteX77" fmla="*/ 4859516 w 8636594"/>
              <a:gd name="connsiteY77" fmla="*/ 5175087 h 6673902"/>
              <a:gd name="connsiteX78" fmla="*/ 4888347 w 8636594"/>
              <a:gd name="connsiteY78" fmla="*/ 5143504 h 6673902"/>
              <a:gd name="connsiteX79" fmla="*/ 4916919 w 8636594"/>
              <a:gd name="connsiteY79" fmla="*/ 5111713 h 6673902"/>
              <a:gd name="connsiteX80" fmla="*/ 4945238 w 8636594"/>
              <a:gd name="connsiteY80" fmla="*/ 5079717 h 6673902"/>
              <a:gd name="connsiteX81" fmla="*/ 4973311 w 8636594"/>
              <a:gd name="connsiteY81" fmla="*/ 5047519 h 6673902"/>
              <a:gd name="connsiteX82" fmla="*/ 5001145 w 8636594"/>
              <a:gd name="connsiteY82" fmla="*/ 5015124 h 6673902"/>
              <a:gd name="connsiteX83" fmla="*/ 5028745 w 8636594"/>
              <a:gd name="connsiteY83" fmla="*/ 4982535 h 6673902"/>
              <a:gd name="connsiteX84" fmla="*/ 5056117 w 8636594"/>
              <a:gd name="connsiteY84" fmla="*/ 4949755 h 6673902"/>
              <a:gd name="connsiteX85" fmla="*/ 5083269 w 8636594"/>
              <a:gd name="connsiteY85" fmla="*/ 4916787 h 6673902"/>
              <a:gd name="connsiteX86" fmla="*/ 5110207 w 8636594"/>
              <a:gd name="connsiteY86" fmla="*/ 4883636 h 6673902"/>
              <a:gd name="connsiteX87" fmla="*/ 5136937 w 8636594"/>
              <a:gd name="connsiteY87" fmla="*/ 4850305 h 6673902"/>
              <a:gd name="connsiteX88" fmla="*/ 5163464 w 8636594"/>
              <a:gd name="connsiteY88" fmla="*/ 4816797 h 6673902"/>
              <a:gd name="connsiteX89" fmla="*/ 5215940 w 8636594"/>
              <a:gd name="connsiteY89" fmla="*/ 4749265 h 6673902"/>
              <a:gd name="connsiteX90" fmla="*/ 5267684 w 8636594"/>
              <a:gd name="connsiteY90" fmla="*/ 4681068 h 6673902"/>
              <a:gd name="connsiteX91" fmla="*/ 5318748 w 8636594"/>
              <a:gd name="connsiteY91" fmla="*/ 4612234 h 6673902"/>
              <a:gd name="connsiteX92" fmla="*/ 5369182 w 8636594"/>
              <a:gd name="connsiteY92" fmla="*/ 4542793 h 6673902"/>
              <a:gd name="connsiteX93" fmla="*/ 5419038 w 8636594"/>
              <a:gd name="connsiteY93" fmla="*/ 4472771 h 6673902"/>
              <a:gd name="connsiteX94" fmla="*/ 5468365 w 8636594"/>
              <a:gd name="connsiteY94" fmla="*/ 4402196 h 6673902"/>
              <a:gd name="connsiteX95" fmla="*/ 5517215 w 8636594"/>
              <a:gd name="connsiteY95" fmla="*/ 4331098 h 6673902"/>
              <a:gd name="connsiteX96" fmla="*/ 5565637 w 8636594"/>
              <a:gd name="connsiteY96" fmla="*/ 4259503 h 6673902"/>
              <a:gd name="connsiteX97" fmla="*/ 5613684 w 8636594"/>
              <a:gd name="connsiteY97" fmla="*/ 4187441 h 6673902"/>
              <a:gd name="connsiteX98" fmla="*/ 5685160 w 8636594"/>
              <a:gd name="connsiteY98" fmla="*/ 4078531 h 6673902"/>
              <a:gd name="connsiteX99" fmla="*/ 5756074 w 8636594"/>
              <a:gd name="connsiteY99" fmla="*/ 3968727 h 6673902"/>
              <a:gd name="connsiteX100" fmla="*/ 5873483 w 8636594"/>
              <a:gd name="connsiteY100" fmla="*/ 3783989 h 6673902"/>
              <a:gd name="connsiteX101" fmla="*/ 6203209 w 8636594"/>
              <a:gd name="connsiteY101" fmla="*/ 3258640 h 6673902"/>
              <a:gd name="connsiteX102" fmla="*/ 6299430 w 8636594"/>
              <a:gd name="connsiteY102" fmla="*/ 3107321 h 6673902"/>
              <a:gd name="connsiteX103" fmla="*/ 6372650 w 8636594"/>
              <a:gd name="connsiteY103" fmla="*/ 2993735 h 6673902"/>
              <a:gd name="connsiteX104" fmla="*/ 6453197 w 8636594"/>
              <a:gd name="connsiteY104" fmla="*/ 2869788 h 6673902"/>
              <a:gd name="connsiteX105" fmla="*/ 6564167 w 8636594"/>
              <a:gd name="connsiteY105" fmla="*/ 2696807 h 6673902"/>
              <a:gd name="connsiteX106" fmla="*/ 6976233 w 8636594"/>
              <a:gd name="connsiteY106" fmla="*/ 2045274 h 6673902"/>
              <a:gd name="connsiteX107" fmla="*/ 7086755 w 8636594"/>
              <a:gd name="connsiteY107" fmla="*/ 1872743 h 6673902"/>
              <a:gd name="connsiteX108" fmla="*/ 7170279 w 8636594"/>
              <a:gd name="connsiteY108" fmla="*/ 1744202 h 6673902"/>
              <a:gd name="connsiteX109" fmla="*/ 7226351 w 8636594"/>
              <a:gd name="connsiteY109" fmla="*/ 1659017 h 6673902"/>
              <a:gd name="connsiteX110" fmla="*/ 7282789 w 8636594"/>
              <a:gd name="connsiteY110" fmla="*/ 1574303 h 6673902"/>
              <a:gd name="connsiteX111" fmla="*/ 7339643 w 8636594"/>
              <a:gd name="connsiteY111" fmla="*/ 1490113 h 6673902"/>
              <a:gd name="connsiteX112" fmla="*/ 7396957 w 8636594"/>
              <a:gd name="connsiteY112" fmla="*/ 1406503 h 6673902"/>
              <a:gd name="connsiteX113" fmla="*/ 7454781 w 8636594"/>
              <a:gd name="connsiteY113" fmla="*/ 1323526 h 6673902"/>
              <a:gd name="connsiteX114" fmla="*/ 7513161 w 8636594"/>
              <a:gd name="connsiteY114" fmla="*/ 1241237 h 6673902"/>
              <a:gd name="connsiteX115" fmla="*/ 7572144 w 8636594"/>
              <a:gd name="connsiteY115" fmla="*/ 1159689 h 6673902"/>
              <a:gd name="connsiteX116" fmla="*/ 7601877 w 8636594"/>
              <a:gd name="connsiteY116" fmla="*/ 1119210 h 6673902"/>
              <a:gd name="connsiteX117" fmla="*/ 7631779 w 8636594"/>
              <a:gd name="connsiteY117" fmla="*/ 1078937 h 6673902"/>
              <a:gd name="connsiteX118" fmla="*/ 7661855 w 8636594"/>
              <a:gd name="connsiteY118" fmla="*/ 1038876 h 6673902"/>
              <a:gd name="connsiteX119" fmla="*/ 7692111 w 8636594"/>
              <a:gd name="connsiteY119" fmla="*/ 999035 h 6673902"/>
              <a:gd name="connsiteX120" fmla="*/ 7722554 w 8636594"/>
              <a:gd name="connsiteY120" fmla="*/ 959419 h 6673902"/>
              <a:gd name="connsiteX121" fmla="*/ 7753190 w 8636594"/>
              <a:gd name="connsiteY121" fmla="*/ 920037 h 6673902"/>
              <a:gd name="connsiteX122" fmla="*/ 7784023 w 8636594"/>
              <a:gd name="connsiteY122" fmla="*/ 880894 h 6673902"/>
              <a:gd name="connsiteX123" fmla="*/ 7815061 w 8636594"/>
              <a:gd name="connsiteY123" fmla="*/ 841997 h 6673902"/>
              <a:gd name="connsiteX124" fmla="*/ 7846308 w 8636594"/>
              <a:gd name="connsiteY124" fmla="*/ 803354 h 6673902"/>
              <a:gd name="connsiteX125" fmla="*/ 7877772 w 8636594"/>
              <a:gd name="connsiteY125" fmla="*/ 764970 h 6673902"/>
              <a:gd name="connsiteX126" fmla="*/ 7909458 w 8636594"/>
              <a:gd name="connsiteY126" fmla="*/ 726853 h 6673902"/>
              <a:gd name="connsiteX127" fmla="*/ 7941371 w 8636594"/>
              <a:gd name="connsiteY127" fmla="*/ 689010 h 6673902"/>
              <a:gd name="connsiteX128" fmla="*/ 7973518 w 8636594"/>
              <a:gd name="connsiteY128" fmla="*/ 651447 h 6673902"/>
              <a:gd name="connsiteX129" fmla="*/ 8005905 w 8636594"/>
              <a:gd name="connsiteY129" fmla="*/ 614171 h 6673902"/>
              <a:gd name="connsiteX130" fmla="*/ 8038538 w 8636594"/>
              <a:gd name="connsiteY130" fmla="*/ 577189 h 6673902"/>
              <a:gd name="connsiteX131" fmla="*/ 8071421 w 8636594"/>
              <a:gd name="connsiteY131" fmla="*/ 540507 h 6673902"/>
              <a:gd name="connsiteX132" fmla="*/ 8104563 w 8636594"/>
              <a:gd name="connsiteY132" fmla="*/ 504132 h 6673902"/>
              <a:gd name="connsiteX133" fmla="*/ 8137967 w 8636594"/>
              <a:gd name="connsiteY133" fmla="*/ 468072 h 6673902"/>
              <a:gd name="connsiteX134" fmla="*/ 8171641 w 8636594"/>
              <a:gd name="connsiteY134" fmla="*/ 432332 h 6673902"/>
              <a:gd name="connsiteX135" fmla="*/ 8205590 w 8636594"/>
              <a:gd name="connsiteY135" fmla="*/ 396920 h 6673902"/>
              <a:gd name="connsiteX136" fmla="*/ 8239820 w 8636594"/>
              <a:gd name="connsiteY136" fmla="*/ 361843 h 6673902"/>
              <a:gd name="connsiteX137" fmla="*/ 8274337 w 8636594"/>
              <a:gd name="connsiteY137" fmla="*/ 327107 h 6673902"/>
              <a:gd name="connsiteX138" fmla="*/ 8309147 w 8636594"/>
              <a:gd name="connsiteY138" fmla="*/ 292718 h 6673902"/>
              <a:gd name="connsiteX139" fmla="*/ 8344256 w 8636594"/>
              <a:gd name="connsiteY139" fmla="*/ 258685 h 6673902"/>
              <a:gd name="connsiteX140" fmla="*/ 8379669 w 8636594"/>
              <a:gd name="connsiteY140" fmla="*/ 225013 h 6673902"/>
              <a:gd name="connsiteX141" fmla="*/ 8415394 w 8636594"/>
              <a:gd name="connsiteY141" fmla="*/ 191709 h 6673902"/>
              <a:gd name="connsiteX142" fmla="*/ 8451434 w 8636594"/>
              <a:gd name="connsiteY142" fmla="*/ 158780 h 6673902"/>
              <a:gd name="connsiteX143" fmla="*/ 8487798 w 8636594"/>
              <a:gd name="connsiteY143" fmla="*/ 126233 h 6673902"/>
              <a:gd name="connsiteX144" fmla="*/ 8524489 w 8636594"/>
              <a:gd name="connsiteY144" fmla="*/ 94075 h 6673902"/>
              <a:gd name="connsiteX145" fmla="*/ 8561515 w 8636594"/>
              <a:gd name="connsiteY145" fmla="*/ 62312 h 6673902"/>
              <a:gd name="connsiteX146" fmla="*/ 8598881 w 8636594"/>
              <a:gd name="connsiteY146" fmla="*/ 30951 h 6673902"/>
              <a:gd name="connsiteX147" fmla="*/ 8636594 w 8636594"/>
              <a:gd name="connsiteY147" fmla="*/ 0 h 6673902"/>
              <a:gd name="connsiteX0" fmla="*/ 8636594 w 8636594"/>
              <a:gd name="connsiteY0" fmla="*/ 0 h 6666549"/>
              <a:gd name="connsiteX1" fmla="*/ 5293 w 8636594"/>
              <a:gd name="connsiteY1" fmla="*/ 0 h 6666549"/>
              <a:gd name="connsiteX2" fmla="*/ 0 w 8636594"/>
              <a:gd name="connsiteY2" fmla="*/ 5587843 h 6666549"/>
              <a:gd name="connsiteX3" fmla="*/ 1594033 w 8636594"/>
              <a:gd name="connsiteY3" fmla="*/ 5600057 h 6666549"/>
              <a:gd name="connsiteX4" fmla="*/ 1686068 w 8636594"/>
              <a:gd name="connsiteY4" fmla="*/ 5599745 h 6666549"/>
              <a:gd name="connsiteX5" fmla="*/ 1883237 w 8636594"/>
              <a:gd name="connsiteY5" fmla="*/ 5855484 h 6666549"/>
              <a:gd name="connsiteX6" fmla="*/ 1756810 w 8636594"/>
              <a:gd name="connsiteY6" fmla="*/ 6666549 h 6666549"/>
              <a:gd name="connsiteX7" fmla="*/ 1820216 w 8636594"/>
              <a:gd name="connsiteY7" fmla="*/ 6658735 h 6666549"/>
              <a:gd name="connsiteX8" fmla="*/ 1882914 w 8636594"/>
              <a:gd name="connsiteY8" fmla="*/ 6650463 h 6666549"/>
              <a:gd name="connsiteX9" fmla="*/ 1944909 w 8636594"/>
              <a:gd name="connsiteY9" fmla="*/ 6641737 h 6666549"/>
              <a:gd name="connsiteX10" fmla="*/ 2006208 w 8636594"/>
              <a:gd name="connsiteY10" fmla="*/ 6632561 h 6666549"/>
              <a:gd name="connsiteX11" fmla="*/ 2066817 w 8636594"/>
              <a:gd name="connsiteY11" fmla="*/ 6622937 h 6666549"/>
              <a:gd name="connsiteX12" fmla="*/ 2126742 w 8636594"/>
              <a:gd name="connsiteY12" fmla="*/ 6612869 h 6666549"/>
              <a:gd name="connsiteX13" fmla="*/ 2185991 w 8636594"/>
              <a:gd name="connsiteY13" fmla="*/ 6602362 h 6666549"/>
              <a:gd name="connsiteX14" fmla="*/ 2244569 w 8636594"/>
              <a:gd name="connsiteY14" fmla="*/ 6591417 h 6666549"/>
              <a:gd name="connsiteX15" fmla="*/ 2302482 w 8636594"/>
              <a:gd name="connsiteY15" fmla="*/ 6580040 h 6666549"/>
              <a:gd name="connsiteX16" fmla="*/ 2359737 w 8636594"/>
              <a:gd name="connsiteY16" fmla="*/ 6568233 h 6666549"/>
              <a:gd name="connsiteX17" fmla="*/ 2416341 w 8636594"/>
              <a:gd name="connsiteY17" fmla="*/ 6555999 h 6666549"/>
              <a:gd name="connsiteX18" fmla="*/ 2472299 w 8636594"/>
              <a:gd name="connsiteY18" fmla="*/ 6543344 h 6666549"/>
              <a:gd name="connsiteX19" fmla="*/ 2527618 w 8636594"/>
              <a:gd name="connsiteY19" fmla="*/ 6530269 h 6666549"/>
              <a:gd name="connsiteX20" fmla="*/ 2582304 w 8636594"/>
              <a:gd name="connsiteY20" fmla="*/ 6516778 h 6666549"/>
              <a:gd name="connsiteX21" fmla="*/ 2636364 w 8636594"/>
              <a:gd name="connsiteY21" fmla="*/ 6502876 h 6666549"/>
              <a:gd name="connsiteX22" fmla="*/ 2689804 w 8636594"/>
              <a:gd name="connsiteY22" fmla="*/ 6488565 h 6666549"/>
              <a:gd name="connsiteX23" fmla="*/ 2742629 w 8636594"/>
              <a:gd name="connsiteY23" fmla="*/ 6473849 h 6666549"/>
              <a:gd name="connsiteX24" fmla="*/ 2794848 w 8636594"/>
              <a:gd name="connsiteY24" fmla="*/ 6458731 h 6666549"/>
              <a:gd name="connsiteX25" fmla="*/ 2846466 w 8636594"/>
              <a:gd name="connsiteY25" fmla="*/ 6443216 h 6666549"/>
              <a:gd name="connsiteX26" fmla="*/ 2897488 w 8636594"/>
              <a:gd name="connsiteY26" fmla="*/ 6427305 h 6666549"/>
              <a:gd name="connsiteX27" fmla="*/ 2947923 w 8636594"/>
              <a:gd name="connsiteY27" fmla="*/ 6411004 h 6666549"/>
              <a:gd name="connsiteX28" fmla="*/ 2997775 w 8636594"/>
              <a:gd name="connsiteY28" fmla="*/ 6394316 h 6666549"/>
              <a:gd name="connsiteX29" fmla="*/ 3047052 w 8636594"/>
              <a:gd name="connsiteY29" fmla="*/ 6377243 h 6666549"/>
              <a:gd name="connsiteX30" fmla="*/ 3095759 w 8636594"/>
              <a:gd name="connsiteY30" fmla="*/ 6359791 h 6666549"/>
              <a:gd name="connsiteX31" fmla="*/ 3143903 w 8636594"/>
              <a:gd name="connsiteY31" fmla="*/ 6341961 h 6666549"/>
              <a:gd name="connsiteX32" fmla="*/ 3191491 w 8636594"/>
              <a:gd name="connsiteY32" fmla="*/ 6323757 h 6666549"/>
              <a:gd name="connsiteX33" fmla="*/ 3238528 w 8636594"/>
              <a:gd name="connsiteY33" fmla="*/ 6305184 h 6666549"/>
              <a:gd name="connsiteX34" fmla="*/ 3285021 w 8636594"/>
              <a:gd name="connsiteY34" fmla="*/ 6286245 h 6666549"/>
              <a:gd name="connsiteX35" fmla="*/ 3330977 w 8636594"/>
              <a:gd name="connsiteY35" fmla="*/ 6266942 h 6666549"/>
              <a:gd name="connsiteX36" fmla="*/ 3376401 w 8636594"/>
              <a:gd name="connsiteY36" fmla="*/ 6247281 h 6666549"/>
              <a:gd name="connsiteX37" fmla="*/ 3421300 w 8636594"/>
              <a:gd name="connsiteY37" fmla="*/ 6227263 h 6666549"/>
              <a:gd name="connsiteX38" fmla="*/ 3465680 w 8636594"/>
              <a:gd name="connsiteY38" fmla="*/ 6206893 h 6666549"/>
              <a:gd name="connsiteX39" fmla="*/ 3509548 w 8636594"/>
              <a:gd name="connsiteY39" fmla="*/ 6186174 h 6666549"/>
              <a:gd name="connsiteX40" fmla="*/ 3552910 w 8636594"/>
              <a:gd name="connsiteY40" fmla="*/ 6165110 h 6666549"/>
              <a:gd name="connsiteX41" fmla="*/ 3595773 w 8636594"/>
              <a:gd name="connsiteY41" fmla="*/ 6143704 h 6666549"/>
              <a:gd name="connsiteX42" fmla="*/ 3638142 w 8636594"/>
              <a:gd name="connsiteY42" fmla="*/ 6121960 h 6666549"/>
              <a:gd name="connsiteX43" fmla="*/ 3680024 w 8636594"/>
              <a:gd name="connsiteY43" fmla="*/ 6099881 h 6666549"/>
              <a:gd name="connsiteX44" fmla="*/ 3721426 w 8636594"/>
              <a:gd name="connsiteY44" fmla="*/ 6077471 h 6666549"/>
              <a:gd name="connsiteX45" fmla="*/ 3762353 w 8636594"/>
              <a:gd name="connsiteY45" fmla="*/ 6054733 h 6666549"/>
              <a:gd name="connsiteX46" fmla="*/ 3802812 w 8636594"/>
              <a:gd name="connsiteY46" fmla="*/ 6031671 h 6666549"/>
              <a:gd name="connsiteX47" fmla="*/ 3842810 w 8636594"/>
              <a:gd name="connsiteY47" fmla="*/ 6008288 h 6666549"/>
              <a:gd name="connsiteX48" fmla="*/ 3882352 w 8636594"/>
              <a:gd name="connsiteY48" fmla="*/ 5984588 h 6666549"/>
              <a:gd name="connsiteX49" fmla="*/ 3921445 w 8636594"/>
              <a:gd name="connsiteY49" fmla="*/ 5960574 h 6666549"/>
              <a:gd name="connsiteX50" fmla="*/ 3960096 w 8636594"/>
              <a:gd name="connsiteY50" fmla="*/ 5936250 h 6666549"/>
              <a:gd name="connsiteX51" fmla="*/ 3998311 w 8636594"/>
              <a:gd name="connsiteY51" fmla="*/ 5911619 h 6666549"/>
              <a:gd name="connsiteX52" fmla="*/ 4036095 w 8636594"/>
              <a:gd name="connsiteY52" fmla="*/ 5886685 h 6666549"/>
              <a:gd name="connsiteX53" fmla="*/ 4073456 w 8636594"/>
              <a:gd name="connsiteY53" fmla="*/ 5861452 h 6666549"/>
              <a:gd name="connsiteX54" fmla="*/ 4110400 w 8636594"/>
              <a:gd name="connsiteY54" fmla="*/ 5835922 h 6666549"/>
              <a:gd name="connsiteX55" fmla="*/ 4146933 w 8636594"/>
              <a:gd name="connsiteY55" fmla="*/ 5810100 h 6666549"/>
              <a:gd name="connsiteX56" fmla="*/ 4183061 w 8636594"/>
              <a:gd name="connsiteY56" fmla="*/ 5783988 h 6666549"/>
              <a:gd name="connsiteX57" fmla="*/ 4218791 w 8636594"/>
              <a:gd name="connsiteY57" fmla="*/ 5757591 h 6666549"/>
              <a:gd name="connsiteX58" fmla="*/ 4254129 w 8636594"/>
              <a:gd name="connsiteY58" fmla="*/ 5730912 h 6666549"/>
              <a:gd name="connsiteX59" fmla="*/ 4289081 w 8636594"/>
              <a:gd name="connsiteY59" fmla="*/ 5703955 h 6666549"/>
              <a:gd name="connsiteX60" fmla="*/ 4323654 w 8636594"/>
              <a:gd name="connsiteY60" fmla="*/ 5676722 h 6666549"/>
              <a:gd name="connsiteX61" fmla="*/ 4357854 w 8636594"/>
              <a:gd name="connsiteY61" fmla="*/ 5649218 h 6666549"/>
              <a:gd name="connsiteX62" fmla="*/ 4391688 w 8636594"/>
              <a:gd name="connsiteY62" fmla="*/ 5621446 h 6666549"/>
              <a:gd name="connsiteX63" fmla="*/ 4425162 w 8636594"/>
              <a:gd name="connsiteY63" fmla="*/ 5593409 h 6666549"/>
              <a:gd name="connsiteX64" fmla="*/ 4458281 w 8636594"/>
              <a:gd name="connsiteY64" fmla="*/ 5565111 h 6666549"/>
              <a:gd name="connsiteX65" fmla="*/ 4491053 w 8636594"/>
              <a:gd name="connsiteY65" fmla="*/ 5536556 h 6666549"/>
              <a:gd name="connsiteX66" fmla="*/ 4523484 w 8636594"/>
              <a:gd name="connsiteY66" fmla="*/ 5507747 h 6666549"/>
              <a:gd name="connsiteX67" fmla="*/ 4555580 w 8636594"/>
              <a:gd name="connsiteY67" fmla="*/ 5478687 h 6666549"/>
              <a:gd name="connsiteX68" fmla="*/ 4587347 w 8636594"/>
              <a:gd name="connsiteY68" fmla="*/ 5449380 h 6666549"/>
              <a:gd name="connsiteX69" fmla="*/ 4618793 w 8636594"/>
              <a:gd name="connsiteY69" fmla="*/ 5419830 h 6666549"/>
              <a:gd name="connsiteX70" fmla="*/ 4649922 w 8636594"/>
              <a:gd name="connsiteY70" fmla="*/ 5390040 h 6666549"/>
              <a:gd name="connsiteX71" fmla="*/ 4680742 w 8636594"/>
              <a:gd name="connsiteY71" fmla="*/ 5360014 h 6666549"/>
              <a:gd name="connsiteX72" fmla="*/ 4711259 w 8636594"/>
              <a:gd name="connsiteY72" fmla="*/ 5329755 h 6666549"/>
              <a:gd name="connsiteX73" fmla="*/ 4741478 w 8636594"/>
              <a:gd name="connsiteY73" fmla="*/ 5299266 h 6666549"/>
              <a:gd name="connsiteX74" fmla="*/ 4771408 w 8636594"/>
              <a:gd name="connsiteY74" fmla="*/ 5268551 h 6666549"/>
              <a:gd name="connsiteX75" fmla="*/ 4801053 w 8636594"/>
              <a:gd name="connsiteY75" fmla="*/ 5237614 h 6666549"/>
              <a:gd name="connsiteX76" fmla="*/ 4830420 w 8636594"/>
              <a:gd name="connsiteY76" fmla="*/ 5206458 h 6666549"/>
              <a:gd name="connsiteX77" fmla="*/ 4859516 w 8636594"/>
              <a:gd name="connsiteY77" fmla="*/ 5175087 h 6666549"/>
              <a:gd name="connsiteX78" fmla="*/ 4888347 w 8636594"/>
              <a:gd name="connsiteY78" fmla="*/ 5143504 h 6666549"/>
              <a:gd name="connsiteX79" fmla="*/ 4916919 w 8636594"/>
              <a:gd name="connsiteY79" fmla="*/ 5111713 h 6666549"/>
              <a:gd name="connsiteX80" fmla="*/ 4945238 w 8636594"/>
              <a:gd name="connsiteY80" fmla="*/ 5079717 h 6666549"/>
              <a:gd name="connsiteX81" fmla="*/ 4973311 w 8636594"/>
              <a:gd name="connsiteY81" fmla="*/ 5047519 h 6666549"/>
              <a:gd name="connsiteX82" fmla="*/ 5001145 w 8636594"/>
              <a:gd name="connsiteY82" fmla="*/ 5015124 h 6666549"/>
              <a:gd name="connsiteX83" fmla="*/ 5028745 w 8636594"/>
              <a:gd name="connsiteY83" fmla="*/ 4982535 h 6666549"/>
              <a:gd name="connsiteX84" fmla="*/ 5056117 w 8636594"/>
              <a:gd name="connsiteY84" fmla="*/ 4949755 h 6666549"/>
              <a:gd name="connsiteX85" fmla="*/ 5083269 w 8636594"/>
              <a:gd name="connsiteY85" fmla="*/ 4916787 h 6666549"/>
              <a:gd name="connsiteX86" fmla="*/ 5110207 w 8636594"/>
              <a:gd name="connsiteY86" fmla="*/ 4883636 h 6666549"/>
              <a:gd name="connsiteX87" fmla="*/ 5136937 w 8636594"/>
              <a:gd name="connsiteY87" fmla="*/ 4850305 h 6666549"/>
              <a:gd name="connsiteX88" fmla="*/ 5163464 w 8636594"/>
              <a:gd name="connsiteY88" fmla="*/ 4816797 h 6666549"/>
              <a:gd name="connsiteX89" fmla="*/ 5215940 w 8636594"/>
              <a:gd name="connsiteY89" fmla="*/ 4749265 h 6666549"/>
              <a:gd name="connsiteX90" fmla="*/ 5267684 w 8636594"/>
              <a:gd name="connsiteY90" fmla="*/ 4681068 h 6666549"/>
              <a:gd name="connsiteX91" fmla="*/ 5318748 w 8636594"/>
              <a:gd name="connsiteY91" fmla="*/ 4612234 h 6666549"/>
              <a:gd name="connsiteX92" fmla="*/ 5369182 w 8636594"/>
              <a:gd name="connsiteY92" fmla="*/ 4542793 h 6666549"/>
              <a:gd name="connsiteX93" fmla="*/ 5419038 w 8636594"/>
              <a:gd name="connsiteY93" fmla="*/ 4472771 h 6666549"/>
              <a:gd name="connsiteX94" fmla="*/ 5468365 w 8636594"/>
              <a:gd name="connsiteY94" fmla="*/ 4402196 h 6666549"/>
              <a:gd name="connsiteX95" fmla="*/ 5517215 w 8636594"/>
              <a:gd name="connsiteY95" fmla="*/ 4331098 h 6666549"/>
              <a:gd name="connsiteX96" fmla="*/ 5565637 w 8636594"/>
              <a:gd name="connsiteY96" fmla="*/ 4259503 h 6666549"/>
              <a:gd name="connsiteX97" fmla="*/ 5613684 w 8636594"/>
              <a:gd name="connsiteY97" fmla="*/ 4187441 h 6666549"/>
              <a:gd name="connsiteX98" fmla="*/ 5685160 w 8636594"/>
              <a:gd name="connsiteY98" fmla="*/ 4078531 h 6666549"/>
              <a:gd name="connsiteX99" fmla="*/ 5756074 w 8636594"/>
              <a:gd name="connsiteY99" fmla="*/ 3968727 h 6666549"/>
              <a:gd name="connsiteX100" fmla="*/ 5873483 w 8636594"/>
              <a:gd name="connsiteY100" fmla="*/ 3783989 h 6666549"/>
              <a:gd name="connsiteX101" fmla="*/ 6203209 w 8636594"/>
              <a:gd name="connsiteY101" fmla="*/ 3258640 h 6666549"/>
              <a:gd name="connsiteX102" fmla="*/ 6299430 w 8636594"/>
              <a:gd name="connsiteY102" fmla="*/ 3107321 h 6666549"/>
              <a:gd name="connsiteX103" fmla="*/ 6372650 w 8636594"/>
              <a:gd name="connsiteY103" fmla="*/ 2993735 h 6666549"/>
              <a:gd name="connsiteX104" fmla="*/ 6453197 w 8636594"/>
              <a:gd name="connsiteY104" fmla="*/ 2869788 h 6666549"/>
              <a:gd name="connsiteX105" fmla="*/ 6564167 w 8636594"/>
              <a:gd name="connsiteY105" fmla="*/ 2696807 h 6666549"/>
              <a:gd name="connsiteX106" fmla="*/ 6976233 w 8636594"/>
              <a:gd name="connsiteY106" fmla="*/ 2045274 h 6666549"/>
              <a:gd name="connsiteX107" fmla="*/ 7086755 w 8636594"/>
              <a:gd name="connsiteY107" fmla="*/ 1872743 h 6666549"/>
              <a:gd name="connsiteX108" fmla="*/ 7170279 w 8636594"/>
              <a:gd name="connsiteY108" fmla="*/ 1744202 h 6666549"/>
              <a:gd name="connsiteX109" fmla="*/ 7226351 w 8636594"/>
              <a:gd name="connsiteY109" fmla="*/ 1659017 h 6666549"/>
              <a:gd name="connsiteX110" fmla="*/ 7282789 w 8636594"/>
              <a:gd name="connsiteY110" fmla="*/ 1574303 h 6666549"/>
              <a:gd name="connsiteX111" fmla="*/ 7339643 w 8636594"/>
              <a:gd name="connsiteY111" fmla="*/ 1490113 h 6666549"/>
              <a:gd name="connsiteX112" fmla="*/ 7396957 w 8636594"/>
              <a:gd name="connsiteY112" fmla="*/ 1406503 h 6666549"/>
              <a:gd name="connsiteX113" fmla="*/ 7454781 w 8636594"/>
              <a:gd name="connsiteY113" fmla="*/ 1323526 h 6666549"/>
              <a:gd name="connsiteX114" fmla="*/ 7513161 w 8636594"/>
              <a:gd name="connsiteY114" fmla="*/ 1241237 h 6666549"/>
              <a:gd name="connsiteX115" fmla="*/ 7572144 w 8636594"/>
              <a:gd name="connsiteY115" fmla="*/ 1159689 h 6666549"/>
              <a:gd name="connsiteX116" fmla="*/ 7601877 w 8636594"/>
              <a:gd name="connsiteY116" fmla="*/ 1119210 h 6666549"/>
              <a:gd name="connsiteX117" fmla="*/ 7631779 w 8636594"/>
              <a:gd name="connsiteY117" fmla="*/ 1078937 h 6666549"/>
              <a:gd name="connsiteX118" fmla="*/ 7661855 w 8636594"/>
              <a:gd name="connsiteY118" fmla="*/ 1038876 h 6666549"/>
              <a:gd name="connsiteX119" fmla="*/ 7692111 w 8636594"/>
              <a:gd name="connsiteY119" fmla="*/ 999035 h 6666549"/>
              <a:gd name="connsiteX120" fmla="*/ 7722554 w 8636594"/>
              <a:gd name="connsiteY120" fmla="*/ 959419 h 6666549"/>
              <a:gd name="connsiteX121" fmla="*/ 7753190 w 8636594"/>
              <a:gd name="connsiteY121" fmla="*/ 920037 h 6666549"/>
              <a:gd name="connsiteX122" fmla="*/ 7784023 w 8636594"/>
              <a:gd name="connsiteY122" fmla="*/ 880894 h 6666549"/>
              <a:gd name="connsiteX123" fmla="*/ 7815061 w 8636594"/>
              <a:gd name="connsiteY123" fmla="*/ 841997 h 6666549"/>
              <a:gd name="connsiteX124" fmla="*/ 7846308 w 8636594"/>
              <a:gd name="connsiteY124" fmla="*/ 803354 h 6666549"/>
              <a:gd name="connsiteX125" fmla="*/ 7877772 w 8636594"/>
              <a:gd name="connsiteY125" fmla="*/ 764970 h 6666549"/>
              <a:gd name="connsiteX126" fmla="*/ 7909458 w 8636594"/>
              <a:gd name="connsiteY126" fmla="*/ 726853 h 6666549"/>
              <a:gd name="connsiteX127" fmla="*/ 7941371 w 8636594"/>
              <a:gd name="connsiteY127" fmla="*/ 689010 h 6666549"/>
              <a:gd name="connsiteX128" fmla="*/ 7973518 w 8636594"/>
              <a:gd name="connsiteY128" fmla="*/ 651447 h 6666549"/>
              <a:gd name="connsiteX129" fmla="*/ 8005905 w 8636594"/>
              <a:gd name="connsiteY129" fmla="*/ 614171 h 6666549"/>
              <a:gd name="connsiteX130" fmla="*/ 8038538 w 8636594"/>
              <a:gd name="connsiteY130" fmla="*/ 577189 h 6666549"/>
              <a:gd name="connsiteX131" fmla="*/ 8071421 w 8636594"/>
              <a:gd name="connsiteY131" fmla="*/ 540507 h 6666549"/>
              <a:gd name="connsiteX132" fmla="*/ 8104563 w 8636594"/>
              <a:gd name="connsiteY132" fmla="*/ 504132 h 6666549"/>
              <a:gd name="connsiteX133" fmla="*/ 8137967 w 8636594"/>
              <a:gd name="connsiteY133" fmla="*/ 468072 h 6666549"/>
              <a:gd name="connsiteX134" fmla="*/ 8171641 w 8636594"/>
              <a:gd name="connsiteY134" fmla="*/ 432332 h 6666549"/>
              <a:gd name="connsiteX135" fmla="*/ 8205590 w 8636594"/>
              <a:gd name="connsiteY135" fmla="*/ 396920 h 6666549"/>
              <a:gd name="connsiteX136" fmla="*/ 8239820 w 8636594"/>
              <a:gd name="connsiteY136" fmla="*/ 361843 h 6666549"/>
              <a:gd name="connsiteX137" fmla="*/ 8274337 w 8636594"/>
              <a:gd name="connsiteY137" fmla="*/ 327107 h 6666549"/>
              <a:gd name="connsiteX138" fmla="*/ 8309147 w 8636594"/>
              <a:gd name="connsiteY138" fmla="*/ 292718 h 6666549"/>
              <a:gd name="connsiteX139" fmla="*/ 8344256 w 8636594"/>
              <a:gd name="connsiteY139" fmla="*/ 258685 h 6666549"/>
              <a:gd name="connsiteX140" fmla="*/ 8379669 w 8636594"/>
              <a:gd name="connsiteY140" fmla="*/ 225013 h 6666549"/>
              <a:gd name="connsiteX141" fmla="*/ 8415394 w 8636594"/>
              <a:gd name="connsiteY141" fmla="*/ 191709 h 6666549"/>
              <a:gd name="connsiteX142" fmla="*/ 8451434 w 8636594"/>
              <a:gd name="connsiteY142" fmla="*/ 158780 h 6666549"/>
              <a:gd name="connsiteX143" fmla="*/ 8487798 w 8636594"/>
              <a:gd name="connsiteY143" fmla="*/ 126233 h 6666549"/>
              <a:gd name="connsiteX144" fmla="*/ 8524489 w 8636594"/>
              <a:gd name="connsiteY144" fmla="*/ 94075 h 6666549"/>
              <a:gd name="connsiteX145" fmla="*/ 8561515 w 8636594"/>
              <a:gd name="connsiteY145" fmla="*/ 62312 h 6666549"/>
              <a:gd name="connsiteX146" fmla="*/ 8598881 w 8636594"/>
              <a:gd name="connsiteY146" fmla="*/ 30951 h 6666549"/>
              <a:gd name="connsiteX147" fmla="*/ 8636594 w 8636594"/>
              <a:gd name="connsiteY147" fmla="*/ 0 h 6666549"/>
              <a:gd name="connsiteX0" fmla="*/ 8636594 w 8636594"/>
              <a:gd name="connsiteY0" fmla="*/ 0 h 6658735"/>
              <a:gd name="connsiteX1" fmla="*/ 5293 w 8636594"/>
              <a:gd name="connsiteY1" fmla="*/ 0 h 6658735"/>
              <a:gd name="connsiteX2" fmla="*/ 0 w 8636594"/>
              <a:gd name="connsiteY2" fmla="*/ 5587843 h 6658735"/>
              <a:gd name="connsiteX3" fmla="*/ 1594033 w 8636594"/>
              <a:gd name="connsiteY3" fmla="*/ 5600057 h 6658735"/>
              <a:gd name="connsiteX4" fmla="*/ 1686068 w 8636594"/>
              <a:gd name="connsiteY4" fmla="*/ 5599745 h 6658735"/>
              <a:gd name="connsiteX5" fmla="*/ 1883237 w 8636594"/>
              <a:gd name="connsiteY5" fmla="*/ 5855484 h 6658735"/>
              <a:gd name="connsiteX6" fmla="*/ 2084977 w 8636594"/>
              <a:gd name="connsiteY6" fmla="*/ 5695440 h 6658735"/>
              <a:gd name="connsiteX7" fmla="*/ 1820216 w 8636594"/>
              <a:gd name="connsiteY7" fmla="*/ 6658735 h 6658735"/>
              <a:gd name="connsiteX8" fmla="*/ 1882914 w 8636594"/>
              <a:gd name="connsiteY8" fmla="*/ 6650463 h 6658735"/>
              <a:gd name="connsiteX9" fmla="*/ 1944909 w 8636594"/>
              <a:gd name="connsiteY9" fmla="*/ 6641737 h 6658735"/>
              <a:gd name="connsiteX10" fmla="*/ 2006208 w 8636594"/>
              <a:gd name="connsiteY10" fmla="*/ 6632561 h 6658735"/>
              <a:gd name="connsiteX11" fmla="*/ 2066817 w 8636594"/>
              <a:gd name="connsiteY11" fmla="*/ 6622937 h 6658735"/>
              <a:gd name="connsiteX12" fmla="*/ 2126742 w 8636594"/>
              <a:gd name="connsiteY12" fmla="*/ 6612869 h 6658735"/>
              <a:gd name="connsiteX13" fmla="*/ 2185991 w 8636594"/>
              <a:gd name="connsiteY13" fmla="*/ 6602362 h 6658735"/>
              <a:gd name="connsiteX14" fmla="*/ 2244569 w 8636594"/>
              <a:gd name="connsiteY14" fmla="*/ 6591417 h 6658735"/>
              <a:gd name="connsiteX15" fmla="*/ 2302482 w 8636594"/>
              <a:gd name="connsiteY15" fmla="*/ 6580040 h 6658735"/>
              <a:gd name="connsiteX16" fmla="*/ 2359737 w 8636594"/>
              <a:gd name="connsiteY16" fmla="*/ 6568233 h 6658735"/>
              <a:gd name="connsiteX17" fmla="*/ 2416341 w 8636594"/>
              <a:gd name="connsiteY17" fmla="*/ 6555999 h 6658735"/>
              <a:gd name="connsiteX18" fmla="*/ 2472299 w 8636594"/>
              <a:gd name="connsiteY18" fmla="*/ 6543344 h 6658735"/>
              <a:gd name="connsiteX19" fmla="*/ 2527618 w 8636594"/>
              <a:gd name="connsiteY19" fmla="*/ 6530269 h 6658735"/>
              <a:gd name="connsiteX20" fmla="*/ 2582304 w 8636594"/>
              <a:gd name="connsiteY20" fmla="*/ 6516778 h 6658735"/>
              <a:gd name="connsiteX21" fmla="*/ 2636364 w 8636594"/>
              <a:gd name="connsiteY21" fmla="*/ 6502876 h 6658735"/>
              <a:gd name="connsiteX22" fmla="*/ 2689804 w 8636594"/>
              <a:gd name="connsiteY22" fmla="*/ 6488565 h 6658735"/>
              <a:gd name="connsiteX23" fmla="*/ 2742629 w 8636594"/>
              <a:gd name="connsiteY23" fmla="*/ 6473849 h 6658735"/>
              <a:gd name="connsiteX24" fmla="*/ 2794848 w 8636594"/>
              <a:gd name="connsiteY24" fmla="*/ 6458731 h 6658735"/>
              <a:gd name="connsiteX25" fmla="*/ 2846466 w 8636594"/>
              <a:gd name="connsiteY25" fmla="*/ 6443216 h 6658735"/>
              <a:gd name="connsiteX26" fmla="*/ 2897488 w 8636594"/>
              <a:gd name="connsiteY26" fmla="*/ 6427305 h 6658735"/>
              <a:gd name="connsiteX27" fmla="*/ 2947923 w 8636594"/>
              <a:gd name="connsiteY27" fmla="*/ 6411004 h 6658735"/>
              <a:gd name="connsiteX28" fmla="*/ 2997775 w 8636594"/>
              <a:gd name="connsiteY28" fmla="*/ 6394316 h 6658735"/>
              <a:gd name="connsiteX29" fmla="*/ 3047052 w 8636594"/>
              <a:gd name="connsiteY29" fmla="*/ 6377243 h 6658735"/>
              <a:gd name="connsiteX30" fmla="*/ 3095759 w 8636594"/>
              <a:gd name="connsiteY30" fmla="*/ 6359791 h 6658735"/>
              <a:gd name="connsiteX31" fmla="*/ 3143903 w 8636594"/>
              <a:gd name="connsiteY31" fmla="*/ 6341961 h 6658735"/>
              <a:gd name="connsiteX32" fmla="*/ 3191491 w 8636594"/>
              <a:gd name="connsiteY32" fmla="*/ 6323757 h 6658735"/>
              <a:gd name="connsiteX33" fmla="*/ 3238528 w 8636594"/>
              <a:gd name="connsiteY33" fmla="*/ 6305184 h 6658735"/>
              <a:gd name="connsiteX34" fmla="*/ 3285021 w 8636594"/>
              <a:gd name="connsiteY34" fmla="*/ 6286245 h 6658735"/>
              <a:gd name="connsiteX35" fmla="*/ 3330977 w 8636594"/>
              <a:gd name="connsiteY35" fmla="*/ 6266942 h 6658735"/>
              <a:gd name="connsiteX36" fmla="*/ 3376401 w 8636594"/>
              <a:gd name="connsiteY36" fmla="*/ 6247281 h 6658735"/>
              <a:gd name="connsiteX37" fmla="*/ 3421300 w 8636594"/>
              <a:gd name="connsiteY37" fmla="*/ 6227263 h 6658735"/>
              <a:gd name="connsiteX38" fmla="*/ 3465680 w 8636594"/>
              <a:gd name="connsiteY38" fmla="*/ 6206893 h 6658735"/>
              <a:gd name="connsiteX39" fmla="*/ 3509548 w 8636594"/>
              <a:gd name="connsiteY39" fmla="*/ 6186174 h 6658735"/>
              <a:gd name="connsiteX40" fmla="*/ 3552910 w 8636594"/>
              <a:gd name="connsiteY40" fmla="*/ 6165110 h 6658735"/>
              <a:gd name="connsiteX41" fmla="*/ 3595773 w 8636594"/>
              <a:gd name="connsiteY41" fmla="*/ 6143704 h 6658735"/>
              <a:gd name="connsiteX42" fmla="*/ 3638142 w 8636594"/>
              <a:gd name="connsiteY42" fmla="*/ 6121960 h 6658735"/>
              <a:gd name="connsiteX43" fmla="*/ 3680024 w 8636594"/>
              <a:gd name="connsiteY43" fmla="*/ 6099881 h 6658735"/>
              <a:gd name="connsiteX44" fmla="*/ 3721426 w 8636594"/>
              <a:gd name="connsiteY44" fmla="*/ 6077471 h 6658735"/>
              <a:gd name="connsiteX45" fmla="*/ 3762353 w 8636594"/>
              <a:gd name="connsiteY45" fmla="*/ 6054733 h 6658735"/>
              <a:gd name="connsiteX46" fmla="*/ 3802812 w 8636594"/>
              <a:gd name="connsiteY46" fmla="*/ 6031671 h 6658735"/>
              <a:gd name="connsiteX47" fmla="*/ 3842810 w 8636594"/>
              <a:gd name="connsiteY47" fmla="*/ 6008288 h 6658735"/>
              <a:gd name="connsiteX48" fmla="*/ 3882352 w 8636594"/>
              <a:gd name="connsiteY48" fmla="*/ 5984588 h 6658735"/>
              <a:gd name="connsiteX49" fmla="*/ 3921445 w 8636594"/>
              <a:gd name="connsiteY49" fmla="*/ 5960574 h 6658735"/>
              <a:gd name="connsiteX50" fmla="*/ 3960096 w 8636594"/>
              <a:gd name="connsiteY50" fmla="*/ 5936250 h 6658735"/>
              <a:gd name="connsiteX51" fmla="*/ 3998311 w 8636594"/>
              <a:gd name="connsiteY51" fmla="*/ 5911619 h 6658735"/>
              <a:gd name="connsiteX52" fmla="*/ 4036095 w 8636594"/>
              <a:gd name="connsiteY52" fmla="*/ 5886685 h 6658735"/>
              <a:gd name="connsiteX53" fmla="*/ 4073456 w 8636594"/>
              <a:gd name="connsiteY53" fmla="*/ 5861452 h 6658735"/>
              <a:gd name="connsiteX54" fmla="*/ 4110400 w 8636594"/>
              <a:gd name="connsiteY54" fmla="*/ 5835922 h 6658735"/>
              <a:gd name="connsiteX55" fmla="*/ 4146933 w 8636594"/>
              <a:gd name="connsiteY55" fmla="*/ 5810100 h 6658735"/>
              <a:gd name="connsiteX56" fmla="*/ 4183061 w 8636594"/>
              <a:gd name="connsiteY56" fmla="*/ 5783988 h 6658735"/>
              <a:gd name="connsiteX57" fmla="*/ 4218791 w 8636594"/>
              <a:gd name="connsiteY57" fmla="*/ 5757591 h 6658735"/>
              <a:gd name="connsiteX58" fmla="*/ 4254129 w 8636594"/>
              <a:gd name="connsiteY58" fmla="*/ 5730912 h 6658735"/>
              <a:gd name="connsiteX59" fmla="*/ 4289081 w 8636594"/>
              <a:gd name="connsiteY59" fmla="*/ 5703955 h 6658735"/>
              <a:gd name="connsiteX60" fmla="*/ 4323654 w 8636594"/>
              <a:gd name="connsiteY60" fmla="*/ 5676722 h 6658735"/>
              <a:gd name="connsiteX61" fmla="*/ 4357854 w 8636594"/>
              <a:gd name="connsiteY61" fmla="*/ 5649218 h 6658735"/>
              <a:gd name="connsiteX62" fmla="*/ 4391688 w 8636594"/>
              <a:gd name="connsiteY62" fmla="*/ 5621446 h 6658735"/>
              <a:gd name="connsiteX63" fmla="*/ 4425162 w 8636594"/>
              <a:gd name="connsiteY63" fmla="*/ 5593409 h 6658735"/>
              <a:gd name="connsiteX64" fmla="*/ 4458281 w 8636594"/>
              <a:gd name="connsiteY64" fmla="*/ 5565111 h 6658735"/>
              <a:gd name="connsiteX65" fmla="*/ 4491053 w 8636594"/>
              <a:gd name="connsiteY65" fmla="*/ 5536556 h 6658735"/>
              <a:gd name="connsiteX66" fmla="*/ 4523484 w 8636594"/>
              <a:gd name="connsiteY66" fmla="*/ 5507747 h 6658735"/>
              <a:gd name="connsiteX67" fmla="*/ 4555580 w 8636594"/>
              <a:gd name="connsiteY67" fmla="*/ 5478687 h 6658735"/>
              <a:gd name="connsiteX68" fmla="*/ 4587347 w 8636594"/>
              <a:gd name="connsiteY68" fmla="*/ 5449380 h 6658735"/>
              <a:gd name="connsiteX69" fmla="*/ 4618793 w 8636594"/>
              <a:gd name="connsiteY69" fmla="*/ 5419830 h 6658735"/>
              <a:gd name="connsiteX70" fmla="*/ 4649922 w 8636594"/>
              <a:gd name="connsiteY70" fmla="*/ 5390040 h 6658735"/>
              <a:gd name="connsiteX71" fmla="*/ 4680742 w 8636594"/>
              <a:gd name="connsiteY71" fmla="*/ 5360014 h 6658735"/>
              <a:gd name="connsiteX72" fmla="*/ 4711259 w 8636594"/>
              <a:gd name="connsiteY72" fmla="*/ 5329755 h 6658735"/>
              <a:gd name="connsiteX73" fmla="*/ 4741478 w 8636594"/>
              <a:gd name="connsiteY73" fmla="*/ 5299266 h 6658735"/>
              <a:gd name="connsiteX74" fmla="*/ 4771408 w 8636594"/>
              <a:gd name="connsiteY74" fmla="*/ 5268551 h 6658735"/>
              <a:gd name="connsiteX75" fmla="*/ 4801053 w 8636594"/>
              <a:gd name="connsiteY75" fmla="*/ 5237614 h 6658735"/>
              <a:gd name="connsiteX76" fmla="*/ 4830420 w 8636594"/>
              <a:gd name="connsiteY76" fmla="*/ 5206458 h 6658735"/>
              <a:gd name="connsiteX77" fmla="*/ 4859516 w 8636594"/>
              <a:gd name="connsiteY77" fmla="*/ 5175087 h 6658735"/>
              <a:gd name="connsiteX78" fmla="*/ 4888347 w 8636594"/>
              <a:gd name="connsiteY78" fmla="*/ 5143504 h 6658735"/>
              <a:gd name="connsiteX79" fmla="*/ 4916919 w 8636594"/>
              <a:gd name="connsiteY79" fmla="*/ 5111713 h 6658735"/>
              <a:gd name="connsiteX80" fmla="*/ 4945238 w 8636594"/>
              <a:gd name="connsiteY80" fmla="*/ 5079717 h 6658735"/>
              <a:gd name="connsiteX81" fmla="*/ 4973311 w 8636594"/>
              <a:gd name="connsiteY81" fmla="*/ 5047519 h 6658735"/>
              <a:gd name="connsiteX82" fmla="*/ 5001145 w 8636594"/>
              <a:gd name="connsiteY82" fmla="*/ 5015124 h 6658735"/>
              <a:gd name="connsiteX83" fmla="*/ 5028745 w 8636594"/>
              <a:gd name="connsiteY83" fmla="*/ 4982535 h 6658735"/>
              <a:gd name="connsiteX84" fmla="*/ 5056117 w 8636594"/>
              <a:gd name="connsiteY84" fmla="*/ 4949755 h 6658735"/>
              <a:gd name="connsiteX85" fmla="*/ 5083269 w 8636594"/>
              <a:gd name="connsiteY85" fmla="*/ 4916787 h 6658735"/>
              <a:gd name="connsiteX86" fmla="*/ 5110207 w 8636594"/>
              <a:gd name="connsiteY86" fmla="*/ 4883636 h 6658735"/>
              <a:gd name="connsiteX87" fmla="*/ 5136937 w 8636594"/>
              <a:gd name="connsiteY87" fmla="*/ 4850305 h 6658735"/>
              <a:gd name="connsiteX88" fmla="*/ 5163464 w 8636594"/>
              <a:gd name="connsiteY88" fmla="*/ 4816797 h 6658735"/>
              <a:gd name="connsiteX89" fmla="*/ 5215940 w 8636594"/>
              <a:gd name="connsiteY89" fmla="*/ 4749265 h 6658735"/>
              <a:gd name="connsiteX90" fmla="*/ 5267684 w 8636594"/>
              <a:gd name="connsiteY90" fmla="*/ 4681068 h 6658735"/>
              <a:gd name="connsiteX91" fmla="*/ 5318748 w 8636594"/>
              <a:gd name="connsiteY91" fmla="*/ 4612234 h 6658735"/>
              <a:gd name="connsiteX92" fmla="*/ 5369182 w 8636594"/>
              <a:gd name="connsiteY92" fmla="*/ 4542793 h 6658735"/>
              <a:gd name="connsiteX93" fmla="*/ 5419038 w 8636594"/>
              <a:gd name="connsiteY93" fmla="*/ 4472771 h 6658735"/>
              <a:gd name="connsiteX94" fmla="*/ 5468365 w 8636594"/>
              <a:gd name="connsiteY94" fmla="*/ 4402196 h 6658735"/>
              <a:gd name="connsiteX95" fmla="*/ 5517215 w 8636594"/>
              <a:gd name="connsiteY95" fmla="*/ 4331098 h 6658735"/>
              <a:gd name="connsiteX96" fmla="*/ 5565637 w 8636594"/>
              <a:gd name="connsiteY96" fmla="*/ 4259503 h 6658735"/>
              <a:gd name="connsiteX97" fmla="*/ 5613684 w 8636594"/>
              <a:gd name="connsiteY97" fmla="*/ 4187441 h 6658735"/>
              <a:gd name="connsiteX98" fmla="*/ 5685160 w 8636594"/>
              <a:gd name="connsiteY98" fmla="*/ 4078531 h 6658735"/>
              <a:gd name="connsiteX99" fmla="*/ 5756074 w 8636594"/>
              <a:gd name="connsiteY99" fmla="*/ 3968727 h 6658735"/>
              <a:gd name="connsiteX100" fmla="*/ 5873483 w 8636594"/>
              <a:gd name="connsiteY100" fmla="*/ 3783989 h 6658735"/>
              <a:gd name="connsiteX101" fmla="*/ 6203209 w 8636594"/>
              <a:gd name="connsiteY101" fmla="*/ 3258640 h 6658735"/>
              <a:gd name="connsiteX102" fmla="*/ 6299430 w 8636594"/>
              <a:gd name="connsiteY102" fmla="*/ 3107321 h 6658735"/>
              <a:gd name="connsiteX103" fmla="*/ 6372650 w 8636594"/>
              <a:gd name="connsiteY103" fmla="*/ 2993735 h 6658735"/>
              <a:gd name="connsiteX104" fmla="*/ 6453197 w 8636594"/>
              <a:gd name="connsiteY104" fmla="*/ 2869788 h 6658735"/>
              <a:gd name="connsiteX105" fmla="*/ 6564167 w 8636594"/>
              <a:gd name="connsiteY105" fmla="*/ 2696807 h 6658735"/>
              <a:gd name="connsiteX106" fmla="*/ 6976233 w 8636594"/>
              <a:gd name="connsiteY106" fmla="*/ 2045274 h 6658735"/>
              <a:gd name="connsiteX107" fmla="*/ 7086755 w 8636594"/>
              <a:gd name="connsiteY107" fmla="*/ 1872743 h 6658735"/>
              <a:gd name="connsiteX108" fmla="*/ 7170279 w 8636594"/>
              <a:gd name="connsiteY108" fmla="*/ 1744202 h 6658735"/>
              <a:gd name="connsiteX109" fmla="*/ 7226351 w 8636594"/>
              <a:gd name="connsiteY109" fmla="*/ 1659017 h 6658735"/>
              <a:gd name="connsiteX110" fmla="*/ 7282789 w 8636594"/>
              <a:gd name="connsiteY110" fmla="*/ 1574303 h 6658735"/>
              <a:gd name="connsiteX111" fmla="*/ 7339643 w 8636594"/>
              <a:gd name="connsiteY111" fmla="*/ 1490113 h 6658735"/>
              <a:gd name="connsiteX112" fmla="*/ 7396957 w 8636594"/>
              <a:gd name="connsiteY112" fmla="*/ 1406503 h 6658735"/>
              <a:gd name="connsiteX113" fmla="*/ 7454781 w 8636594"/>
              <a:gd name="connsiteY113" fmla="*/ 1323526 h 6658735"/>
              <a:gd name="connsiteX114" fmla="*/ 7513161 w 8636594"/>
              <a:gd name="connsiteY114" fmla="*/ 1241237 h 6658735"/>
              <a:gd name="connsiteX115" fmla="*/ 7572144 w 8636594"/>
              <a:gd name="connsiteY115" fmla="*/ 1159689 h 6658735"/>
              <a:gd name="connsiteX116" fmla="*/ 7601877 w 8636594"/>
              <a:gd name="connsiteY116" fmla="*/ 1119210 h 6658735"/>
              <a:gd name="connsiteX117" fmla="*/ 7631779 w 8636594"/>
              <a:gd name="connsiteY117" fmla="*/ 1078937 h 6658735"/>
              <a:gd name="connsiteX118" fmla="*/ 7661855 w 8636594"/>
              <a:gd name="connsiteY118" fmla="*/ 1038876 h 6658735"/>
              <a:gd name="connsiteX119" fmla="*/ 7692111 w 8636594"/>
              <a:gd name="connsiteY119" fmla="*/ 999035 h 6658735"/>
              <a:gd name="connsiteX120" fmla="*/ 7722554 w 8636594"/>
              <a:gd name="connsiteY120" fmla="*/ 959419 h 6658735"/>
              <a:gd name="connsiteX121" fmla="*/ 7753190 w 8636594"/>
              <a:gd name="connsiteY121" fmla="*/ 920037 h 6658735"/>
              <a:gd name="connsiteX122" fmla="*/ 7784023 w 8636594"/>
              <a:gd name="connsiteY122" fmla="*/ 880894 h 6658735"/>
              <a:gd name="connsiteX123" fmla="*/ 7815061 w 8636594"/>
              <a:gd name="connsiteY123" fmla="*/ 841997 h 6658735"/>
              <a:gd name="connsiteX124" fmla="*/ 7846308 w 8636594"/>
              <a:gd name="connsiteY124" fmla="*/ 803354 h 6658735"/>
              <a:gd name="connsiteX125" fmla="*/ 7877772 w 8636594"/>
              <a:gd name="connsiteY125" fmla="*/ 764970 h 6658735"/>
              <a:gd name="connsiteX126" fmla="*/ 7909458 w 8636594"/>
              <a:gd name="connsiteY126" fmla="*/ 726853 h 6658735"/>
              <a:gd name="connsiteX127" fmla="*/ 7941371 w 8636594"/>
              <a:gd name="connsiteY127" fmla="*/ 689010 h 6658735"/>
              <a:gd name="connsiteX128" fmla="*/ 7973518 w 8636594"/>
              <a:gd name="connsiteY128" fmla="*/ 651447 h 6658735"/>
              <a:gd name="connsiteX129" fmla="*/ 8005905 w 8636594"/>
              <a:gd name="connsiteY129" fmla="*/ 614171 h 6658735"/>
              <a:gd name="connsiteX130" fmla="*/ 8038538 w 8636594"/>
              <a:gd name="connsiteY130" fmla="*/ 577189 h 6658735"/>
              <a:gd name="connsiteX131" fmla="*/ 8071421 w 8636594"/>
              <a:gd name="connsiteY131" fmla="*/ 540507 h 6658735"/>
              <a:gd name="connsiteX132" fmla="*/ 8104563 w 8636594"/>
              <a:gd name="connsiteY132" fmla="*/ 504132 h 6658735"/>
              <a:gd name="connsiteX133" fmla="*/ 8137967 w 8636594"/>
              <a:gd name="connsiteY133" fmla="*/ 468072 h 6658735"/>
              <a:gd name="connsiteX134" fmla="*/ 8171641 w 8636594"/>
              <a:gd name="connsiteY134" fmla="*/ 432332 h 6658735"/>
              <a:gd name="connsiteX135" fmla="*/ 8205590 w 8636594"/>
              <a:gd name="connsiteY135" fmla="*/ 396920 h 6658735"/>
              <a:gd name="connsiteX136" fmla="*/ 8239820 w 8636594"/>
              <a:gd name="connsiteY136" fmla="*/ 361843 h 6658735"/>
              <a:gd name="connsiteX137" fmla="*/ 8274337 w 8636594"/>
              <a:gd name="connsiteY137" fmla="*/ 327107 h 6658735"/>
              <a:gd name="connsiteX138" fmla="*/ 8309147 w 8636594"/>
              <a:gd name="connsiteY138" fmla="*/ 292718 h 6658735"/>
              <a:gd name="connsiteX139" fmla="*/ 8344256 w 8636594"/>
              <a:gd name="connsiteY139" fmla="*/ 258685 h 6658735"/>
              <a:gd name="connsiteX140" fmla="*/ 8379669 w 8636594"/>
              <a:gd name="connsiteY140" fmla="*/ 225013 h 6658735"/>
              <a:gd name="connsiteX141" fmla="*/ 8415394 w 8636594"/>
              <a:gd name="connsiteY141" fmla="*/ 191709 h 6658735"/>
              <a:gd name="connsiteX142" fmla="*/ 8451434 w 8636594"/>
              <a:gd name="connsiteY142" fmla="*/ 158780 h 6658735"/>
              <a:gd name="connsiteX143" fmla="*/ 8487798 w 8636594"/>
              <a:gd name="connsiteY143" fmla="*/ 126233 h 6658735"/>
              <a:gd name="connsiteX144" fmla="*/ 8524489 w 8636594"/>
              <a:gd name="connsiteY144" fmla="*/ 94075 h 6658735"/>
              <a:gd name="connsiteX145" fmla="*/ 8561515 w 8636594"/>
              <a:gd name="connsiteY145" fmla="*/ 62312 h 6658735"/>
              <a:gd name="connsiteX146" fmla="*/ 8598881 w 8636594"/>
              <a:gd name="connsiteY146" fmla="*/ 30951 h 6658735"/>
              <a:gd name="connsiteX147" fmla="*/ 8636594 w 8636594"/>
              <a:gd name="connsiteY147" fmla="*/ 0 h 6658735"/>
              <a:gd name="connsiteX0" fmla="*/ 8636594 w 8636594"/>
              <a:gd name="connsiteY0" fmla="*/ 0 h 6650463"/>
              <a:gd name="connsiteX1" fmla="*/ 5293 w 8636594"/>
              <a:gd name="connsiteY1" fmla="*/ 0 h 6650463"/>
              <a:gd name="connsiteX2" fmla="*/ 0 w 8636594"/>
              <a:gd name="connsiteY2" fmla="*/ 5587843 h 6650463"/>
              <a:gd name="connsiteX3" fmla="*/ 1594033 w 8636594"/>
              <a:gd name="connsiteY3" fmla="*/ 5600057 h 6650463"/>
              <a:gd name="connsiteX4" fmla="*/ 1686068 w 8636594"/>
              <a:gd name="connsiteY4" fmla="*/ 5599745 h 6650463"/>
              <a:gd name="connsiteX5" fmla="*/ 1883237 w 8636594"/>
              <a:gd name="connsiteY5" fmla="*/ 5855484 h 6650463"/>
              <a:gd name="connsiteX6" fmla="*/ 2084977 w 8636594"/>
              <a:gd name="connsiteY6" fmla="*/ 5695440 h 6650463"/>
              <a:gd name="connsiteX7" fmla="*/ 2222486 w 8636594"/>
              <a:gd name="connsiteY7" fmla="*/ 5687627 h 6650463"/>
              <a:gd name="connsiteX8" fmla="*/ 1882914 w 8636594"/>
              <a:gd name="connsiteY8" fmla="*/ 6650463 h 6650463"/>
              <a:gd name="connsiteX9" fmla="*/ 1944909 w 8636594"/>
              <a:gd name="connsiteY9" fmla="*/ 6641737 h 6650463"/>
              <a:gd name="connsiteX10" fmla="*/ 2006208 w 8636594"/>
              <a:gd name="connsiteY10" fmla="*/ 6632561 h 6650463"/>
              <a:gd name="connsiteX11" fmla="*/ 2066817 w 8636594"/>
              <a:gd name="connsiteY11" fmla="*/ 6622937 h 6650463"/>
              <a:gd name="connsiteX12" fmla="*/ 2126742 w 8636594"/>
              <a:gd name="connsiteY12" fmla="*/ 6612869 h 6650463"/>
              <a:gd name="connsiteX13" fmla="*/ 2185991 w 8636594"/>
              <a:gd name="connsiteY13" fmla="*/ 6602362 h 6650463"/>
              <a:gd name="connsiteX14" fmla="*/ 2244569 w 8636594"/>
              <a:gd name="connsiteY14" fmla="*/ 6591417 h 6650463"/>
              <a:gd name="connsiteX15" fmla="*/ 2302482 w 8636594"/>
              <a:gd name="connsiteY15" fmla="*/ 6580040 h 6650463"/>
              <a:gd name="connsiteX16" fmla="*/ 2359737 w 8636594"/>
              <a:gd name="connsiteY16" fmla="*/ 6568233 h 6650463"/>
              <a:gd name="connsiteX17" fmla="*/ 2416341 w 8636594"/>
              <a:gd name="connsiteY17" fmla="*/ 6555999 h 6650463"/>
              <a:gd name="connsiteX18" fmla="*/ 2472299 w 8636594"/>
              <a:gd name="connsiteY18" fmla="*/ 6543344 h 6650463"/>
              <a:gd name="connsiteX19" fmla="*/ 2527618 w 8636594"/>
              <a:gd name="connsiteY19" fmla="*/ 6530269 h 6650463"/>
              <a:gd name="connsiteX20" fmla="*/ 2582304 w 8636594"/>
              <a:gd name="connsiteY20" fmla="*/ 6516778 h 6650463"/>
              <a:gd name="connsiteX21" fmla="*/ 2636364 w 8636594"/>
              <a:gd name="connsiteY21" fmla="*/ 6502876 h 6650463"/>
              <a:gd name="connsiteX22" fmla="*/ 2689804 w 8636594"/>
              <a:gd name="connsiteY22" fmla="*/ 6488565 h 6650463"/>
              <a:gd name="connsiteX23" fmla="*/ 2742629 w 8636594"/>
              <a:gd name="connsiteY23" fmla="*/ 6473849 h 6650463"/>
              <a:gd name="connsiteX24" fmla="*/ 2794848 w 8636594"/>
              <a:gd name="connsiteY24" fmla="*/ 6458731 h 6650463"/>
              <a:gd name="connsiteX25" fmla="*/ 2846466 w 8636594"/>
              <a:gd name="connsiteY25" fmla="*/ 6443216 h 6650463"/>
              <a:gd name="connsiteX26" fmla="*/ 2897488 w 8636594"/>
              <a:gd name="connsiteY26" fmla="*/ 6427305 h 6650463"/>
              <a:gd name="connsiteX27" fmla="*/ 2947923 w 8636594"/>
              <a:gd name="connsiteY27" fmla="*/ 6411004 h 6650463"/>
              <a:gd name="connsiteX28" fmla="*/ 2997775 w 8636594"/>
              <a:gd name="connsiteY28" fmla="*/ 6394316 h 6650463"/>
              <a:gd name="connsiteX29" fmla="*/ 3047052 w 8636594"/>
              <a:gd name="connsiteY29" fmla="*/ 6377243 h 6650463"/>
              <a:gd name="connsiteX30" fmla="*/ 3095759 w 8636594"/>
              <a:gd name="connsiteY30" fmla="*/ 6359791 h 6650463"/>
              <a:gd name="connsiteX31" fmla="*/ 3143903 w 8636594"/>
              <a:gd name="connsiteY31" fmla="*/ 6341961 h 6650463"/>
              <a:gd name="connsiteX32" fmla="*/ 3191491 w 8636594"/>
              <a:gd name="connsiteY32" fmla="*/ 6323757 h 6650463"/>
              <a:gd name="connsiteX33" fmla="*/ 3238528 w 8636594"/>
              <a:gd name="connsiteY33" fmla="*/ 6305184 h 6650463"/>
              <a:gd name="connsiteX34" fmla="*/ 3285021 w 8636594"/>
              <a:gd name="connsiteY34" fmla="*/ 6286245 h 6650463"/>
              <a:gd name="connsiteX35" fmla="*/ 3330977 w 8636594"/>
              <a:gd name="connsiteY35" fmla="*/ 6266942 h 6650463"/>
              <a:gd name="connsiteX36" fmla="*/ 3376401 w 8636594"/>
              <a:gd name="connsiteY36" fmla="*/ 6247281 h 6650463"/>
              <a:gd name="connsiteX37" fmla="*/ 3421300 w 8636594"/>
              <a:gd name="connsiteY37" fmla="*/ 6227263 h 6650463"/>
              <a:gd name="connsiteX38" fmla="*/ 3465680 w 8636594"/>
              <a:gd name="connsiteY38" fmla="*/ 6206893 h 6650463"/>
              <a:gd name="connsiteX39" fmla="*/ 3509548 w 8636594"/>
              <a:gd name="connsiteY39" fmla="*/ 6186174 h 6650463"/>
              <a:gd name="connsiteX40" fmla="*/ 3552910 w 8636594"/>
              <a:gd name="connsiteY40" fmla="*/ 6165110 h 6650463"/>
              <a:gd name="connsiteX41" fmla="*/ 3595773 w 8636594"/>
              <a:gd name="connsiteY41" fmla="*/ 6143704 h 6650463"/>
              <a:gd name="connsiteX42" fmla="*/ 3638142 w 8636594"/>
              <a:gd name="connsiteY42" fmla="*/ 6121960 h 6650463"/>
              <a:gd name="connsiteX43" fmla="*/ 3680024 w 8636594"/>
              <a:gd name="connsiteY43" fmla="*/ 6099881 h 6650463"/>
              <a:gd name="connsiteX44" fmla="*/ 3721426 w 8636594"/>
              <a:gd name="connsiteY44" fmla="*/ 6077471 h 6650463"/>
              <a:gd name="connsiteX45" fmla="*/ 3762353 w 8636594"/>
              <a:gd name="connsiteY45" fmla="*/ 6054733 h 6650463"/>
              <a:gd name="connsiteX46" fmla="*/ 3802812 w 8636594"/>
              <a:gd name="connsiteY46" fmla="*/ 6031671 h 6650463"/>
              <a:gd name="connsiteX47" fmla="*/ 3842810 w 8636594"/>
              <a:gd name="connsiteY47" fmla="*/ 6008288 h 6650463"/>
              <a:gd name="connsiteX48" fmla="*/ 3882352 w 8636594"/>
              <a:gd name="connsiteY48" fmla="*/ 5984588 h 6650463"/>
              <a:gd name="connsiteX49" fmla="*/ 3921445 w 8636594"/>
              <a:gd name="connsiteY49" fmla="*/ 5960574 h 6650463"/>
              <a:gd name="connsiteX50" fmla="*/ 3960096 w 8636594"/>
              <a:gd name="connsiteY50" fmla="*/ 5936250 h 6650463"/>
              <a:gd name="connsiteX51" fmla="*/ 3998311 w 8636594"/>
              <a:gd name="connsiteY51" fmla="*/ 5911619 h 6650463"/>
              <a:gd name="connsiteX52" fmla="*/ 4036095 w 8636594"/>
              <a:gd name="connsiteY52" fmla="*/ 5886685 h 6650463"/>
              <a:gd name="connsiteX53" fmla="*/ 4073456 w 8636594"/>
              <a:gd name="connsiteY53" fmla="*/ 5861452 h 6650463"/>
              <a:gd name="connsiteX54" fmla="*/ 4110400 w 8636594"/>
              <a:gd name="connsiteY54" fmla="*/ 5835922 h 6650463"/>
              <a:gd name="connsiteX55" fmla="*/ 4146933 w 8636594"/>
              <a:gd name="connsiteY55" fmla="*/ 5810100 h 6650463"/>
              <a:gd name="connsiteX56" fmla="*/ 4183061 w 8636594"/>
              <a:gd name="connsiteY56" fmla="*/ 5783988 h 6650463"/>
              <a:gd name="connsiteX57" fmla="*/ 4218791 w 8636594"/>
              <a:gd name="connsiteY57" fmla="*/ 5757591 h 6650463"/>
              <a:gd name="connsiteX58" fmla="*/ 4254129 w 8636594"/>
              <a:gd name="connsiteY58" fmla="*/ 5730912 h 6650463"/>
              <a:gd name="connsiteX59" fmla="*/ 4289081 w 8636594"/>
              <a:gd name="connsiteY59" fmla="*/ 5703955 h 6650463"/>
              <a:gd name="connsiteX60" fmla="*/ 4323654 w 8636594"/>
              <a:gd name="connsiteY60" fmla="*/ 5676722 h 6650463"/>
              <a:gd name="connsiteX61" fmla="*/ 4357854 w 8636594"/>
              <a:gd name="connsiteY61" fmla="*/ 5649218 h 6650463"/>
              <a:gd name="connsiteX62" fmla="*/ 4391688 w 8636594"/>
              <a:gd name="connsiteY62" fmla="*/ 5621446 h 6650463"/>
              <a:gd name="connsiteX63" fmla="*/ 4425162 w 8636594"/>
              <a:gd name="connsiteY63" fmla="*/ 5593409 h 6650463"/>
              <a:gd name="connsiteX64" fmla="*/ 4458281 w 8636594"/>
              <a:gd name="connsiteY64" fmla="*/ 5565111 h 6650463"/>
              <a:gd name="connsiteX65" fmla="*/ 4491053 w 8636594"/>
              <a:gd name="connsiteY65" fmla="*/ 5536556 h 6650463"/>
              <a:gd name="connsiteX66" fmla="*/ 4523484 w 8636594"/>
              <a:gd name="connsiteY66" fmla="*/ 5507747 h 6650463"/>
              <a:gd name="connsiteX67" fmla="*/ 4555580 w 8636594"/>
              <a:gd name="connsiteY67" fmla="*/ 5478687 h 6650463"/>
              <a:gd name="connsiteX68" fmla="*/ 4587347 w 8636594"/>
              <a:gd name="connsiteY68" fmla="*/ 5449380 h 6650463"/>
              <a:gd name="connsiteX69" fmla="*/ 4618793 w 8636594"/>
              <a:gd name="connsiteY69" fmla="*/ 5419830 h 6650463"/>
              <a:gd name="connsiteX70" fmla="*/ 4649922 w 8636594"/>
              <a:gd name="connsiteY70" fmla="*/ 5390040 h 6650463"/>
              <a:gd name="connsiteX71" fmla="*/ 4680742 w 8636594"/>
              <a:gd name="connsiteY71" fmla="*/ 5360014 h 6650463"/>
              <a:gd name="connsiteX72" fmla="*/ 4711259 w 8636594"/>
              <a:gd name="connsiteY72" fmla="*/ 5329755 h 6650463"/>
              <a:gd name="connsiteX73" fmla="*/ 4741478 w 8636594"/>
              <a:gd name="connsiteY73" fmla="*/ 5299266 h 6650463"/>
              <a:gd name="connsiteX74" fmla="*/ 4771408 w 8636594"/>
              <a:gd name="connsiteY74" fmla="*/ 5268551 h 6650463"/>
              <a:gd name="connsiteX75" fmla="*/ 4801053 w 8636594"/>
              <a:gd name="connsiteY75" fmla="*/ 5237614 h 6650463"/>
              <a:gd name="connsiteX76" fmla="*/ 4830420 w 8636594"/>
              <a:gd name="connsiteY76" fmla="*/ 5206458 h 6650463"/>
              <a:gd name="connsiteX77" fmla="*/ 4859516 w 8636594"/>
              <a:gd name="connsiteY77" fmla="*/ 5175087 h 6650463"/>
              <a:gd name="connsiteX78" fmla="*/ 4888347 w 8636594"/>
              <a:gd name="connsiteY78" fmla="*/ 5143504 h 6650463"/>
              <a:gd name="connsiteX79" fmla="*/ 4916919 w 8636594"/>
              <a:gd name="connsiteY79" fmla="*/ 5111713 h 6650463"/>
              <a:gd name="connsiteX80" fmla="*/ 4945238 w 8636594"/>
              <a:gd name="connsiteY80" fmla="*/ 5079717 h 6650463"/>
              <a:gd name="connsiteX81" fmla="*/ 4973311 w 8636594"/>
              <a:gd name="connsiteY81" fmla="*/ 5047519 h 6650463"/>
              <a:gd name="connsiteX82" fmla="*/ 5001145 w 8636594"/>
              <a:gd name="connsiteY82" fmla="*/ 5015124 h 6650463"/>
              <a:gd name="connsiteX83" fmla="*/ 5028745 w 8636594"/>
              <a:gd name="connsiteY83" fmla="*/ 4982535 h 6650463"/>
              <a:gd name="connsiteX84" fmla="*/ 5056117 w 8636594"/>
              <a:gd name="connsiteY84" fmla="*/ 4949755 h 6650463"/>
              <a:gd name="connsiteX85" fmla="*/ 5083269 w 8636594"/>
              <a:gd name="connsiteY85" fmla="*/ 4916787 h 6650463"/>
              <a:gd name="connsiteX86" fmla="*/ 5110207 w 8636594"/>
              <a:gd name="connsiteY86" fmla="*/ 4883636 h 6650463"/>
              <a:gd name="connsiteX87" fmla="*/ 5136937 w 8636594"/>
              <a:gd name="connsiteY87" fmla="*/ 4850305 h 6650463"/>
              <a:gd name="connsiteX88" fmla="*/ 5163464 w 8636594"/>
              <a:gd name="connsiteY88" fmla="*/ 4816797 h 6650463"/>
              <a:gd name="connsiteX89" fmla="*/ 5215940 w 8636594"/>
              <a:gd name="connsiteY89" fmla="*/ 4749265 h 6650463"/>
              <a:gd name="connsiteX90" fmla="*/ 5267684 w 8636594"/>
              <a:gd name="connsiteY90" fmla="*/ 4681068 h 6650463"/>
              <a:gd name="connsiteX91" fmla="*/ 5318748 w 8636594"/>
              <a:gd name="connsiteY91" fmla="*/ 4612234 h 6650463"/>
              <a:gd name="connsiteX92" fmla="*/ 5369182 w 8636594"/>
              <a:gd name="connsiteY92" fmla="*/ 4542793 h 6650463"/>
              <a:gd name="connsiteX93" fmla="*/ 5419038 w 8636594"/>
              <a:gd name="connsiteY93" fmla="*/ 4472771 h 6650463"/>
              <a:gd name="connsiteX94" fmla="*/ 5468365 w 8636594"/>
              <a:gd name="connsiteY94" fmla="*/ 4402196 h 6650463"/>
              <a:gd name="connsiteX95" fmla="*/ 5517215 w 8636594"/>
              <a:gd name="connsiteY95" fmla="*/ 4331098 h 6650463"/>
              <a:gd name="connsiteX96" fmla="*/ 5565637 w 8636594"/>
              <a:gd name="connsiteY96" fmla="*/ 4259503 h 6650463"/>
              <a:gd name="connsiteX97" fmla="*/ 5613684 w 8636594"/>
              <a:gd name="connsiteY97" fmla="*/ 4187441 h 6650463"/>
              <a:gd name="connsiteX98" fmla="*/ 5685160 w 8636594"/>
              <a:gd name="connsiteY98" fmla="*/ 4078531 h 6650463"/>
              <a:gd name="connsiteX99" fmla="*/ 5756074 w 8636594"/>
              <a:gd name="connsiteY99" fmla="*/ 3968727 h 6650463"/>
              <a:gd name="connsiteX100" fmla="*/ 5873483 w 8636594"/>
              <a:gd name="connsiteY100" fmla="*/ 3783989 h 6650463"/>
              <a:gd name="connsiteX101" fmla="*/ 6203209 w 8636594"/>
              <a:gd name="connsiteY101" fmla="*/ 3258640 h 6650463"/>
              <a:gd name="connsiteX102" fmla="*/ 6299430 w 8636594"/>
              <a:gd name="connsiteY102" fmla="*/ 3107321 h 6650463"/>
              <a:gd name="connsiteX103" fmla="*/ 6372650 w 8636594"/>
              <a:gd name="connsiteY103" fmla="*/ 2993735 h 6650463"/>
              <a:gd name="connsiteX104" fmla="*/ 6453197 w 8636594"/>
              <a:gd name="connsiteY104" fmla="*/ 2869788 h 6650463"/>
              <a:gd name="connsiteX105" fmla="*/ 6564167 w 8636594"/>
              <a:gd name="connsiteY105" fmla="*/ 2696807 h 6650463"/>
              <a:gd name="connsiteX106" fmla="*/ 6976233 w 8636594"/>
              <a:gd name="connsiteY106" fmla="*/ 2045274 h 6650463"/>
              <a:gd name="connsiteX107" fmla="*/ 7086755 w 8636594"/>
              <a:gd name="connsiteY107" fmla="*/ 1872743 h 6650463"/>
              <a:gd name="connsiteX108" fmla="*/ 7170279 w 8636594"/>
              <a:gd name="connsiteY108" fmla="*/ 1744202 h 6650463"/>
              <a:gd name="connsiteX109" fmla="*/ 7226351 w 8636594"/>
              <a:gd name="connsiteY109" fmla="*/ 1659017 h 6650463"/>
              <a:gd name="connsiteX110" fmla="*/ 7282789 w 8636594"/>
              <a:gd name="connsiteY110" fmla="*/ 1574303 h 6650463"/>
              <a:gd name="connsiteX111" fmla="*/ 7339643 w 8636594"/>
              <a:gd name="connsiteY111" fmla="*/ 1490113 h 6650463"/>
              <a:gd name="connsiteX112" fmla="*/ 7396957 w 8636594"/>
              <a:gd name="connsiteY112" fmla="*/ 1406503 h 6650463"/>
              <a:gd name="connsiteX113" fmla="*/ 7454781 w 8636594"/>
              <a:gd name="connsiteY113" fmla="*/ 1323526 h 6650463"/>
              <a:gd name="connsiteX114" fmla="*/ 7513161 w 8636594"/>
              <a:gd name="connsiteY114" fmla="*/ 1241237 h 6650463"/>
              <a:gd name="connsiteX115" fmla="*/ 7572144 w 8636594"/>
              <a:gd name="connsiteY115" fmla="*/ 1159689 h 6650463"/>
              <a:gd name="connsiteX116" fmla="*/ 7601877 w 8636594"/>
              <a:gd name="connsiteY116" fmla="*/ 1119210 h 6650463"/>
              <a:gd name="connsiteX117" fmla="*/ 7631779 w 8636594"/>
              <a:gd name="connsiteY117" fmla="*/ 1078937 h 6650463"/>
              <a:gd name="connsiteX118" fmla="*/ 7661855 w 8636594"/>
              <a:gd name="connsiteY118" fmla="*/ 1038876 h 6650463"/>
              <a:gd name="connsiteX119" fmla="*/ 7692111 w 8636594"/>
              <a:gd name="connsiteY119" fmla="*/ 999035 h 6650463"/>
              <a:gd name="connsiteX120" fmla="*/ 7722554 w 8636594"/>
              <a:gd name="connsiteY120" fmla="*/ 959419 h 6650463"/>
              <a:gd name="connsiteX121" fmla="*/ 7753190 w 8636594"/>
              <a:gd name="connsiteY121" fmla="*/ 920037 h 6650463"/>
              <a:gd name="connsiteX122" fmla="*/ 7784023 w 8636594"/>
              <a:gd name="connsiteY122" fmla="*/ 880894 h 6650463"/>
              <a:gd name="connsiteX123" fmla="*/ 7815061 w 8636594"/>
              <a:gd name="connsiteY123" fmla="*/ 841997 h 6650463"/>
              <a:gd name="connsiteX124" fmla="*/ 7846308 w 8636594"/>
              <a:gd name="connsiteY124" fmla="*/ 803354 h 6650463"/>
              <a:gd name="connsiteX125" fmla="*/ 7877772 w 8636594"/>
              <a:gd name="connsiteY125" fmla="*/ 764970 h 6650463"/>
              <a:gd name="connsiteX126" fmla="*/ 7909458 w 8636594"/>
              <a:gd name="connsiteY126" fmla="*/ 726853 h 6650463"/>
              <a:gd name="connsiteX127" fmla="*/ 7941371 w 8636594"/>
              <a:gd name="connsiteY127" fmla="*/ 689010 h 6650463"/>
              <a:gd name="connsiteX128" fmla="*/ 7973518 w 8636594"/>
              <a:gd name="connsiteY128" fmla="*/ 651447 h 6650463"/>
              <a:gd name="connsiteX129" fmla="*/ 8005905 w 8636594"/>
              <a:gd name="connsiteY129" fmla="*/ 614171 h 6650463"/>
              <a:gd name="connsiteX130" fmla="*/ 8038538 w 8636594"/>
              <a:gd name="connsiteY130" fmla="*/ 577189 h 6650463"/>
              <a:gd name="connsiteX131" fmla="*/ 8071421 w 8636594"/>
              <a:gd name="connsiteY131" fmla="*/ 540507 h 6650463"/>
              <a:gd name="connsiteX132" fmla="*/ 8104563 w 8636594"/>
              <a:gd name="connsiteY132" fmla="*/ 504132 h 6650463"/>
              <a:gd name="connsiteX133" fmla="*/ 8137967 w 8636594"/>
              <a:gd name="connsiteY133" fmla="*/ 468072 h 6650463"/>
              <a:gd name="connsiteX134" fmla="*/ 8171641 w 8636594"/>
              <a:gd name="connsiteY134" fmla="*/ 432332 h 6650463"/>
              <a:gd name="connsiteX135" fmla="*/ 8205590 w 8636594"/>
              <a:gd name="connsiteY135" fmla="*/ 396920 h 6650463"/>
              <a:gd name="connsiteX136" fmla="*/ 8239820 w 8636594"/>
              <a:gd name="connsiteY136" fmla="*/ 361843 h 6650463"/>
              <a:gd name="connsiteX137" fmla="*/ 8274337 w 8636594"/>
              <a:gd name="connsiteY137" fmla="*/ 327107 h 6650463"/>
              <a:gd name="connsiteX138" fmla="*/ 8309147 w 8636594"/>
              <a:gd name="connsiteY138" fmla="*/ 292718 h 6650463"/>
              <a:gd name="connsiteX139" fmla="*/ 8344256 w 8636594"/>
              <a:gd name="connsiteY139" fmla="*/ 258685 h 6650463"/>
              <a:gd name="connsiteX140" fmla="*/ 8379669 w 8636594"/>
              <a:gd name="connsiteY140" fmla="*/ 225013 h 6650463"/>
              <a:gd name="connsiteX141" fmla="*/ 8415394 w 8636594"/>
              <a:gd name="connsiteY141" fmla="*/ 191709 h 6650463"/>
              <a:gd name="connsiteX142" fmla="*/ 8451434 w 8636594"/>
              <a:gd name="connsiteY142" fmla="*/ 158780 h 6650463"/>
              <a:gd name="connsiteX143" fmla="*/ 8487798 w 8636594"/>
              <a:gd name="connsiteY143" fmla="*/ 126233 h 6650463"/>
              <a:gd name="connsiteX144" fmla="*/ 8524489 w 8636594"/>
              <a:gd name="connsiteY144" fmla="*/ 94075 h 6650463"/>
              <a:gd name="connsiteX145" fmla="*/ 8561515 w 8636594"/>
              <a:gd name="connsiteY145" fmla="*/ 62312 h 6650463"/>
              <a:gd name="connsiteX146" fmla="*/ 8598881 w 8636594"/>
              <a:gd name="connsiteY146" fmla="*/ 30951 h 6650463"/>
              <a:gd name="connsiteX147" fmla="*/ 8636594 w 8636594"/>
              <a:gd name="connsiteY147" fmla="*/ 0 h 6650463"/>
              <a:gd name="connsiteX0" fmla="*/ 8636594 w 8636594"/>
              <a:gd name="connsiteY0" fmla="*/ 0 h 6641737"/>
              <a:gd name="connsiteX1" fmla="*/ 5293 w 8636594"/>
              <a:gd name="connsiteY1" fmla="*/ 0 h 6641737"/>
              <a:gd name="connsiteX2" fmla="*/ 0 w 8636594"/>
              <a:gd name="connsiteY2" fmla="*/ 5587843 h 6641737"/>
              <a:gd name="connsiteX3" fmla="*/ 1594033 w 8636594"/>
              <a:gd name="connsiteY3" fmla="*/ 5600057 h 6641737"/>
              <a:gd name="connsiteX4" fmla="*/ 1686068 w 8636594"/>
              <a:gd name="connsiteY4" fmla="*/ 5599745 h 6641737"/>
              <a:gd name="connsiteX5" fmla="*/ 1883237 w 8636594"/>
              <a:gd name="connsiteY5" fmla="*/ 5855484 h 6641737"/>
              <a:gd name="connsiteX6" fmla="*/ 2084977 w 8636594"/>
              <a:gd name="connsiteY6" fmla="*/ 5695440 h 6641737"/>
              <a:gd name="connsiteX7" fmla="*/ 2222486 w 8636594"/>
              <a:gd name="connsiteY7" fmla="*/ 5687627 h 6641737"/>
              <a:gd name="connsiteX8" fmla="*/ 2412216 w 8636594"/>
              <a:gd name="connsiteY8" fmla="*/ 5587741 h 6641737"/>
              <a:gd name="connsiteX9" fmla="*/ 1944909 w 8636594"/>
              <a:gd name="connsiteY9" fmla="*/ 6641737 h 6641737"/>
              <a:gd name="connsiteX10" fmla="*/ 2006208 w 8636594"/>
              <a:gd name="connsiteY10" fmla="*/ 6632561 h 6641737"/>
              <a:gd name="connsiteX11" fmla="*/ 2066817 w 8636594"/>
              <a:gd name="connsiteY11" fmla="*/ 6622937 h 6641737"/>
              <a:gd name="connsiteX12" fmla="*/ 2126742 w 8636594"/>
              <a:gd name="connsiteY12" fmla="*/ 6612869 h 6641737"/>
              <a:gd name="connsiteX13" fmla="*/ 2185991 w 8636594"/>
              <a:gd name="connsiteY13" fmla="*/ 6602362 h 6641737"/>
              <a:gd name="connsiteX14" fmla="*/ 2244569 w 8636594"/>
              <a:gd name="connsiteY14" fmla="*/ 6591417 h 6641737"/>
              <a:gd name="connsiteX15" fmla="*/ 2302482 w 8636594"/>
              <a:gd name="connsiteY15" fmla="*/ 6580040 h 6641737"/>
              <a:gd name="connsiteX16" fmla="*/ 2359737 w 8636594"/>
              <a:gd name="connsiteY16" fmla="*/ 6568233 h 6641737"/>
              <a:gd name="connsiteX17" fmla="*/ 2416341 w 8636594"/>
              <a:gd name="connsiteY17" fmla="*/ 6555999 h 6641737"/>
              <a:gd name="connsiteX18" fmla="*/ 2472299 w 8636594"/>
              <a:gd name="connsiteY18" fmla="*/ 6543344 h 6641737"/>
              <a:gd name="connsiteX19" fmla="*/ 2527618 w 8636594"/>
              <a:gd name="connsiteY19" fmla="*/ 6530269 h 6641737"/>
              <a:gd name="connsiteX20" fmla="*/ 2582304 w 8636594"/>
              <a:gd name="connsiteY20" fmla="*/ 6516778 h 6641737"/>
              <a:gd name="connsiteX21" fmla="*/ 2636364 w 8636594"/>
              <a:gd name="connsiteY21" fmla="*/ 6502876 h 6641737"/>
              <a:gd name="connsiteX22" fmla="*/ 2689804 w 8636594"/>
              <a:gd name="connsiteY22" fmla="*/ 6488565 h 6641737"/>
              <a:gd name="connsiteX23" fmla="*/ 2742629 w 8636594"/>
              <a:gd name="connsiteY23" fmla="*/ 6473849 h 6641737"/>
              <a:gd name="connsiteX24" fmla="*/ 2794848 w 8636594"/>
              <a:gd name="connsiteY24" fmla="*/ 6458731 h 6641737"/>
              <a:gd name="connsiteX25" fmla="*/ 2846466 w 8636594"/>
              <a:gd name="connsiteY25" fmla="*/ 6443216 h 6641737"/>
              <a:gd name="connsiteX26" fmla="*/ 2897488 w 8636594"/>
              <a:gd name="connsiteY26" fmla="*/ 6427305 h 6641737"/>
              <a:gd name="connsiteX27" fmla="*/ 2947923 w 8636594"/>
              <a:gd name="connsiteY27" fmla="*/ 6411004 h 6641737"/>
              <a:gd name="connsiteX28" fmla="*/ 2997775 w 8636594"/>
              <a:gd name="connsiteY28" fmla="*/ 6394316 h 6641737"/>
              <a:gd name="connsiteX29" fmla="*/ 3047052 w 8636594"/>
              <a:gd name="connsiteY29" fmla="*/ 6377243 h 6641737"/>
              <a:gd name="connsiteX30" fmla="*/ 3095759 w 8636594"/>
              <a:gd name="connsiteY30" fmla="*/ 6359791 h 6641737"/>
              <a:gd name="connsiteX31" fmla="*/ 3143903 w 8636594"/>
              <a:gd name="connsiteY31" fmla="*/ 6341961 h 6641737"/>
              <a:gd name="connsiteX32" fmla="*/ 3191491 w 8636594"/>
              <a:gd name="connsiteY32" fmla="*/ 6323757 h 6641737"/>
              <a:gd name="connsiteX33" fmla="*/ 3238528 w 8636594"/>
              <a:gd name="connsiteY33" fmla="*/ 6305184 h 6641737"/>
              <a:gd name="connsiteX34" fmla="*/ 3285021 w 8636594"/>
              <a:gd name="connsiteY34" fmla="*/ 6286245 h 6641737"/>
              <a:gd name="connsiteX35" fmla="*/ 3330977 w 8636594"/>
              <a:gd name="connsiteY35" fmla="*/ 6266942 h 6641737"/>
              <a:gd name="connsiteX36" fmla="*/ 3376401 w 8636594"/>
              <a:gd name="connsiteY36" fmla="*/ 6247281 h 6641737"/>
              <a:gd name="connsiteX37" fmla="*/ 3421300 w 8636594"/>
              <a:gd name="connsiteY37" fmla="*/ 6227263 h 6641737"/>
              <a:gd name="connsiteX38" fmla="*/ 3465680 w 8636594"/>
              <a:gd name="connsiteY38" fmla="*/ 6206893 h 6641737"/>
              <a:gd name="connsiteX39" fmla="*/ 3509548 w 8636594"/>
              <a:gd name="connsiteY39" fmla="*/ 6186174 h 6641737"/>
              <a:gd name="connsiteX40" fmla="*/ 3552910 w 8636594"/>
              <a:gd name="connsiteY40" fmla="*/ 6165110 h 6641737"/>
              <a:gd name="connsiteX41" fmla="*/ 3595773 w 8636594"/>
              <a:gd name="connsiteY41" fmla="*/ 6143704 h 6641737"/>
              <a:gd name="connsiteX42" fmla="*/ 3638142 w 8636594"/>
              <a:gd name="connsiteY42" fmla="*/ 6121960 h 6641737"/>
              <a:gd name="connsiteX43" fmla="*/ 3680024 w 8636594"/>
              <a:gd name="connsiteY43" fmla="*/ 6099881 h 6641737"/>
              <a:gd name="connsiteX44" fmla="*/ 3721426 w 8636594"/>
              <a:gd name="connsiteY44" fmla="*/ 6077471 h 6641737"/>
              <a:gd name="connsiteX45" fmla="*/ 3762353 w 8636594"/>
              <a:gd name="connsiteY45" fmla="*/ 6054733 h 6641737"/>
              <a:gd name="connsiteX46" fmla="*/ 3802812 w 8636594"/>
              <a:gd name="connsiteY46" fmla="*/ 6031671 h 6641737"/>
              <a:gd name="connsiteX47" fmla="*/ 3842810 w 8636594"/>
              <a:gd name="connsiteY47" fmla="*/ 6008288 h 6641737"/>
              <a:gd name="connsiteX48" fmla="*/ 3882352 w 8636594"/>
              <a:gd name="connsiteY48" fmla="*/ 5984588 h 6641737"/>
              <a:gd name="connsiteX49" fmla="*/ 3921445 w 8636594"/>
              <a:gd name="connsiteY49" fmla="*/ 5960574 h 6641737"/>
              <a:gd name="connsiteX50" fmla="*/ 3960096 w 8636594"/>
              <a:gd name="connsiteY50" fmla="*/ 5936250 h 6641737"/>
              <a:gd name="connsiteX51" fmla="*/ 3998311 w 8636594"/>
              <a:gd name="connsiteY51" fmla="*/ 5911619 h 6641737"/>
              <a:gd name="connsiteX52" fmla="*/ 4036095 w 8636594"/>
              <a:gd name="connsiteY52" fmla="*/ 5886685 h 6641737"/>
              <a:gd name="connsiteX53" fmla="*/ 4073456 w 8636594"/>
              <a:gd name="connsiteY53" fmla="*/ 5861452 h 6641737"/>
              <a:gd name="connsiteX54" fmla="*/ 4110400 w 8636594"/>
              <a:gd name="connsiteY54" fmla="*/ 5835922 h 6641737"/>
              <a:gd name="connsiteX55" fmla="*/ 4146933 w 8636594"/>
              <a:gd name="connsiteY55" fmla="*/ 5810100 h 6641737"/>
              <a:gd name="connsiteX56" fmla="*/ 4183061 w 8636594"/>
              <a:gd name="connsiteY56" fmla="*/ 5783988 h 6641737"/>
              <a:gd name="connsiteX57" fmla="*/ 4218791 w 8636594"/>
              <a:gd name="connsiteY57" fmla="*/ 5757591 h 6641737"/>
              <a:gd name="connsiteX58" fmla="*/ 4254129 w 8636594"/>
              <a:gd name="connsiteY58" fmla="*/ 5730912 h 6641737"/>
              <a:gd name="connsiteX59" fmla="*/ 4289081 w 8636594"/>
              <a:gd name="connsiteY59" fmla="*/ 5703955 h 6641737"/>
              <a:gd name="connsiteX60" fmla="*/ 4323654 w 8636594"/>
              <a:gd name="connsiteY60" fmla="*/ 5676722 h 6641737"/>
              <a:gd name="connsiteX61" fmla="*/ 4357854 w 8636594"/>
              <a:gd name="connsiteY61" fmla="*/ 5649218 h 6641737"/>
              <a:gd name="connsiteX62" fmla="*/ 4391688 w 8636594"/>
              <a:gd name="connsiteY62" fmla="*/ 5621446 h 6641737"/>
              <a:gd name="connsiteX63" fmla="*/ 4425162 w 8636594"/>
              <a:gd name="connsiteY63" fmla="*/ 5593409 h 6641737"/>
              <a:gd name="connsiteX64" fmla="*/ 4458281 w 8636594"/>
              <a:gd name="connsiteY64" fmla="*/ 5565111 h 6641737"/>
              <a:gd name="connsiteX65" fmla="*/ 4491053 w 8636594"/>
              <a:gd name="connsiteY65" fmla="*/ 5536556 h 6641737"/>
              <a:gd name="connsiteX66" fmla="*/ 4523484 w 8636594"/>
              <a:gd name="connsiteY66" fmla="*/ 5507747 h 6641737"/>
              <a:gd name="connsiteX67" fmla="*/ 4555580 w 8636594"/>
              <a:gd name="connsiteY67" fmla="*/ 5478687 h 6641737"/>
              <a:gd name="connsiteX68" fmla="*/ 4587347 w 8636594"/>
              <a:gd name="connsiteY68" fmla="*/ 5449380 h 6641737"/>
              <a:gd name="connsiteX69" fmla="*/ 4618793 w 8636594"/>
              <a:gd name="connsiteY69" fmla="*/ 5419830 h 6641737"/>
              <a:gd name="connsiteX70" fmla="*/ 4649922 w 8636594"/>
              <a:gd name="connsiteY70" fmla="*/ 5390040 h 6641737"/>
              <a:gd name="connsiteX71" fmla="*/ 4680742 w 8636594"/>
              <a:gd name="connsiteY71" fmla="*/ 5360014 h 6641737"/>
              <a:gd name="connsiteX72" fmla="*/ 4711259 w 8636594"/>
              <a:gd name="connsiteY72" fmla="*/ 5329755 h 6641737"/>
              <a:gd name="connsiteX73" fmla="*/ 4741478 w 8636594"/>
              <a:gd name="connsiteY73" fmla="*/ 5299266 h 6641737"/>
              <a:gd name="connsiteX74" fmla="*/ 4771408 w 8636594"/>
              <a:gd name="connsiteY74" fmla="*/ 5268551 h 6641737"/>
              <a:gd name="connsiteX75" fmla="*/ 4801053 w 8636594"/>
              <a:gd name="connsiteY75" fmla="*/ 5237614 h 6641737"/>
              <a:gd name="connsiteX76" fmla="*/ 4830420 w 8636594"/>
              <a:gd name="connsiteY76" fmla="*/ 5206458 h 6641737"/>
              <a:gd name="connsiteX77" fmla="*/ 4859516 w 8636594"/>
              <a:gd name="connsiteY77" fmla="*/ 5175087 h 6641737"/>
              <a:gd name="connsiteX78" fmla="*/ 4888347 w 8636594"/>
              <a:gd name="connsiteY78" fmla="*/ 5143504 h 6641737"/>
              <a:gd name="connsiteX79" fmla="*/ 4916919 w 8636594"/>
              <a:gd name="connsiteY79" fmla="*/ 5111713 h 6641737"/>
              <a:gd name="connsiteX80" fmla="*/ 4945238 w 8636594"/>
              <a:gd name="connsiteY80" fmla="*/ 5079717 h 6641737"/>
              <a:gd name="connsiteX81" fmla="*/ 4973311 w 8636594"/>
              <a:gd name="connsiteY81" fmla="*/ 5047519 h 6641737"/>
              <a:gd name="connsiteX82" fmla="*/ 5001145 w 8636594"/>
              <a:gd name="connsiteY82" fmla="*/ 5015124 h 6641737"/>
              <a:gd name="connsiteX83" fmla="*/ 5028745 w 8636594"/>
              <a:gd name="connsiteY83" fmla="*/ 4982535 h 6641737"/>
              <a:gd name="connsiteX84" fmla="*/ 5056117 w 8636594"/>
              <a:gd name="connsiteY84" fmla="*/ 4949755 h 6641737"/>
              <a:gd name="connsiteX85" fmla="*/ 5083269 w 8636594"/>
              <a:gd name="connsiteY85" fmla="*/ 4916787 h 6641737"/>
              <a:gd name="connsiteX86" fmla="*/ 5110207 w 8636594"/>
              <a:gd name="connsiteY86" fmla="*/ 4883636 h 6641737"/>
              <a:gd name="connsiteX87" fmla="*/ 5136937 w 8636594"/>
              <a:gd name="connsiteY87" fmla="*/ 4850305 h 6641737"/>
              <a:gd name="connsiteX88" fmla="*/ 5163464 w 8636594"/>
              <a:gd name="connsiteY88" fmla="*/ 4816797 h 6641737"/>
              <a:gd name="connsiteX89" fmla="*/ 5215940 w 8636594"/>
              <a:gd name="connsiteY89" fmla="*/ 4749265 h 6641737"/>
              <a:gd name="connsiteX90" fmla="*/ 5267684 w 8636594"/>
              <a:gd name="connsiteY90" fmla="*/ 4681068 h 6641737"/>
              <a:gd name="connsiteX91" fmla="*/ 5318748 w 8636594"/>
              <a:gd name="connsiteY91" fmla="*/ 4612234 h 6641737"/>
              <a:gd name="connsiteX92" fmla="*/ 5369182 w 8636594"/>
              <a:gd name="connsiteY92" fmla="*/ 4542793 h 6641737"/>
              <a:gd name="connsiteX93" fmla="*/ 5419038 w 8636594"/>
              <a:gd name="connsiteY93" fmla="*/ 4472771 h 6641737"/>
              <a:gd name="connsiteX94" fmla="*/ 5468365 w 8636594"/>
              <a:gd name="connsiteY94" fmla="*/ 4402196 h 6641737"/>
              <a:gd name="connsiteX95" fmla="*/ 5517215 w 8636594"/>
              <a:gd name="connsiteY95" fmla="*/ 4331098 h 6641737"/>
              <a:gd name="connsiteX96" fmla="*/ 5565637 w 8636594"/>
              <a:gd name="connsiteY96" fmla="*/ 4259503 h 6641737"/>
              <a:gd name="connsiteX97" fmla="*/ 5613684 w 8636594"/>
              <a:gd name="connsiteY97" fmla="*/ 4187441 h 6641737"/>
              <a:gd name="connsiteX98" fmla="*/ 5685160 w 8636594"/>
              <a:gd name="connsiteY98" fmla="*/ 4078531 h 6641737"/>
              <a:gd name="connsiteX99" fmla="*/ 5756074 w 8636594"/>
              <a:gd name="connsiteY99" fmla="*/ 3968727 h 6641737"/>
              <a:gd name="connsiteX100" fmla="*/ 5873483 w 8636594"/>
              <a:gd name="connsiteY100" fmla="*/ 3783989 h 6641737"/>
              <a:gd name="connsiteX101" fmla="*/ 6203209 w 8636594"/>
              <a:gd name="connsiteY101" fmla="*/ 3258640 h 6641737"/>
              <a:gd name="connsiteX102" fmla="*/ 6299430 w 8636594"/>
              <a:gd name="connsiteY102" fmla="*/ 3107321 h 6641737"/>
              <a:gd name="connsiteX103" fmla="*/ 6372650 w 8636594"/>
              <a:gd name="connsiteY103" fmla="*/ 2993735 h 6641737"/>
              <a:gd name="connsiteX104" fmla="*/ 6453197 w 8636594"/>
              <a:gd name="connsiteY104" fmla="*/ 2869788 h 6641737"/>
              <a:gd name="connsiteX105" fmla="*/ 6564167 w 8636594"/>
              <a:gd name="connsiteY105" fmla="*/ 2696807 h 6641737"/>
              <a:gd name="connsiteX106" fmla="*/ 6976233 w 8636594"/>
              <a:gd name="connsiteY106" fmla="*/ 2045274 h 6641737"/>
              <a:gd name="connsiteX107" fmla="*/ 7086755 w 8636594"/>
              <a:gd name="connsiteY107" fmla="*/ 1872743 h 6641737"/>
              <a:gd name="connsiteX108" fmla="*/ 7170279 w 8636594"/>
              <a:gd name="connsiteY108" fmla="*/ 1744202 h 6641737"/>
              <a:gd name="connsiteX109" fmla="*/ 7226351 w 8636594"/>
              <a:gd name="connsiteY109" fmla="*/ 1659017 h 6641737"/>
              <a:gd name="connsiteX110" fmla="*/ 7282789 w 8636594"/>
              <a:gd name="connsiteY110" fmla="*/ 1574303 h 6641737"/>
              <a:gd name="connsiteX111" fmla="*/ 7339643 w 8636594"/>
              <a:gd name="connsiteY111" fmla="*/ 1490113 h 6641737"/>
              <a:gd name="connsiteX112" fmla="*/ 7396957 w 8636594"/>
              <a:gd name="connsiteY112" fmla="*/ 1406503 h 6641737"/>
              <a:gd name="connsiteX113" fmla="*/ 7454781 w 8636594"/>
              <a:gd name="connsiteY113" fmla="*/ 1323526 h 6641737"/>
              <a:gd name="connsiteX114" fmla="*/ 7513161 w 8636594"/>
              <a:gd name="connsiteY114" fmla="*/ 1241237 h 6641737"/>
              <a:gd name="connsiteX115" fmla="*/ 7572144 w 8636594"/>
              <a:gd name="connsiteY115" fmla="*/ 1159689 h 6641737"/>
              <a:gd name="connsiteX116" fmla="*/ 7601877 w 8636594"/>
              <a:gd name="connsiteY116" fmla="*/ 1119210 h 6641737"/>
              <a:gd name="connsiteX117" fmla="*/ 7631779 w 8636594"/>
              <a:gd name="connsiteY117" fmla="*/ 1078937 h 6641737"/>
              <a:gd name="connsiteX118" fmla="*/ 7661855 w 8636594"/>
              <a:gd name="connsiteY118" fmla="*/ 1038876 h 6641737"/>
              <a:gd name="connsiteX119" fmla="*/ 7692111 w 8636594"/>
              <a:gd name="connsiteY119" fmla="*/ 999035 h 6641737"/>
              <a:gd name="connsiteX120" fmla="*/ 7722554 w 8636594"/>
              <a:gd name="connsiteY120" fmla="*/ 959419 h 6641737"/>
              <a:gd name="connsiteX121" fmla="*/ 7753190 w 8636594"/>
              <a:gd name="connsiteY121" fmla="*/ 920037 h 6641737"/>
              <a:gd name="connsiteX122" fmla="*/ 7784023 w 8636594"/>
              <a:gd name="connsiteY122" fmla="*/ 880894 h 6641737"/>
              <a:gd name="connsiteX123" fmla="*/ 7815061 w 8636594"/>
              <a:gd name="connsiteY123" fmla="*/ 841997 h 6641737"/>
              <a:gd name="connsiteX124" fmla="*/ 7846308 w 8636594"/>
              <a:gd name="connsiteY124" fmla="*/ 803354 h 6641737"/>
              <a:gd name="connsiteX125" fmla="*/ 7877772 w 8636594"/>
              <a:gd name="connsiteY125" fmla="*/ 764970 h 6641737"/>
              <a:gd name="connsiteX126" fmla="*/ 7909458 w 8636594"/>
              <a:gd name="connsiteY126" fmla="*/ 726853 h 6641737"/>
              <a:gd name="connsiteX127" fmla="*/ 7941371 w 8636594"/>
              <a:gd name="connsiteY127" fmla="*/ 689010 h 6641737"/>
              <a:gd name="connsiteX128" fmla="*/ 7973518 w 8636594"/>
              <a:gd name="connsiteY128" fmla="*/ 651447 h 6641737"/>
              <a:gd name="connsiteX129" fmla="*/ 8005905 w 8636594"/>
              <a:gd name="connsiteY129" fmla="*/ 614171 h 6641737"/>
              <a:gd name="connsiteX130" fmla="*/ 8038538 w 8636594"/>
              <a:gd name="connsiteY130" fmla="*/ 577189 h 6641737"/>
              <a:gd name="connsiteX131" fmla="*/ 8071421 w 8636594"/>
              <a:gd name="connsiteY131" fmla="*/ 540507 h 6641737"/>
              <a:gd name="connsiteX132" fmla="*/ 8104563 w 8636594"/>
              <a:gd name="connsiteY132" fmla="*/ 504132 h 6641737"/>
              <a:gd name="connsiteX133" fmla="*/ 8137967 w 8636594"/>
              <a:gd name="connsiteY133" fmla="*/ 468072 h 6641737"/>
              <a:gd name="connsiteX134" fmla="*/ 8171641 w 8636594"/>
              <a:gd name="connsiteY134" fmla="*/ 432332 h 6641737"/>
              <a:gd name="connsiteX135" fmla="*/ 8205590 w 8636594"/>
              <a:gd name="connsiteY135" fmla="*/ 396920 h 6641737"/>
              <a:gd name="connsiteX136" fmla="*/ 8239820 w 8636594"/>
              <a:gd name="connsiteY136" fmla="*/ 361843 h 6641737"/>
              <a:gd name="connsiteX137" fmla="*/ 8274337 w 8636594"/>
              <a:gd name="connsiteY137" fmla="*/ 327107 h 6641737"/>
              <a:gd name="connsiteX138" fmla="*/ 8309147 w 8636594"/>
              <a:gd name="connsiteY138" fmla="*/ 292718 h 6641737"/>
              <a:gd name="connsiteX139" fmla="*/ 8344256 w 8636594"/>
              <a:gd name="connsiteY139" fmla="*/ 258685 h 6641737"/>
              <a:gd name="connsiteX140" fmla="*/ 8379669 w 8636594"/>
              <a:gd name="connsiteY140" fmla="*/ 225013 h 6641737"/>
              <a:gd name="connsiteX141" fmla="*/ 8415394 w 8636594"/>
              <a:gd name="connsiteY141" fmla="*/ 191709 h 6641737"/>
              <a:gd name="connsiteX142" fmla="*/ 8451434 w 8636594"/>
              <a:gd name="connsiteY142" fmla="*/ 158780 h 6641737"/>
              <a:gd name="connsiteX143" fmla="*/ 8487798 w 8636594"/>
              <a:gd name="connsiteY143" fmla="*/ 126233 h 6641737"/>
              <a:gd name="connsiteX144" fmla="*/ 8524489 w 8636594"/>
              <a:gd name="connsiteY144" fmla="*/ 94075 h 6641737"/>
              <a:gd name="connsiteX145" fmla="*/ 8561515 w 8636594"/>
              <a:gd name="connsiteY145" fmla="*/ 62312 h 6641737"/>
              <a:gd name="connsiteX146" fmla="*/ 8598881 w 8636594"/>
              <a:gd name="connsiteY146" fmla="*/ 30951 h 6641737"/>
              <a:gd name="connsiteX147" fmla="*/ 8636594 w 8636594"/>
              <a:gd name="connsiteY147" fmla="*/ 0 h 6641737"/>
              <a:gd name="connsiteX0" fmla="*/ 8636594 w 8636594"/>
              <a:gd name="connsiteY0" fmla="*/ 0 h 6632561"/>
              <a:gd name="connsiteX1" fmla="*/ 5293 w 8636594"/>
              <a:gd name="connsiteY1" fmla="*/ 0 h 6632561"/>
              <a:gd name="connsiteX2" fmla="*/ 0 w 8636594"/>
              <a:gd name="connsiteY2" fmla="*/ 5587843 h 6632561"/>
              <a:gd name="connsiteX3" fmla="*/ 1594033 w 8636594"/>
              <a:gd name="connsiteY3" fmla="*/ 5600057 h 6632561"/>
              <a:gd name="connsiteX4" fmla="*/ 1686068 w 8636594"/>
              <a:gd name="connsiteY4" fmla="*/ 5599745 h 6632561"/>
              <a:gd name="connsiteX5" fmla="*/ 1883237 w 8636594"/>
              <a:gd name="connsiteY5" fmla="*/ 5855484 h 6632561"/>
              <a:gd name="connsiteX6" fmla="*/ 2084977 w 8636594"/>
              <a:gd name="connsiteY6" fmla="*/ 5695440 h 6632561"/>
              <a:gd name="connsiteX7" fmla="*/ 2222486 w 8636594"/>
              <a:gd name="connsiteY7" fmla="*/ 5687627 h 6632561"/>
              <a:gd name="connsiteX8" fmla="*/ 2412216 w 8636594"/>
              <a:gd name="connsiteY8" fmla="*/ 5587741 h 6632561"/>
              <a:gd name="connsiteX9" fmla="*/ 2490090 w 8636594"/>
              <a:gd name="connsiteY9" fmla="*/ 5591230 h 6632561"/>
              <a:gd name="connsiteX10" fmla="*/ 2006208 w 8636594"/>
              <a:gd name="connsiteY10" fmla="*/ 6632561 h 6632561"/>
              <a:gd name="connsiteX11" fmla="*/ 2066817 w 8636594"/>
              <a:gd name="connsiteY11" fmla="*/ 6622937 h 6632561"/>
              <a:gd name="connsiteX12" fmla="*/ 2126742 w 8636594"/>
              <a:gd name="connsiteY12" fmla="*/ 6612869 h 6632561"/>
              <a:gd name="connsiteX13" fmla="*/ 2185991 w 8636594"/>
              <a:gd name="connsiteY13" fmla="*/ 6602362 h 6632561"/>
              <a:gd name="connsiteX14" fmla="*/ 2244569 w 8636594"/>
              <a:gd name="connsiteY14" fmla="*/ 6591417 h 6632561"/>
              <a:gd name="connsiteX15" fmla="*/ 2302482 w 8636594"/>
              <a:gd name="connsiteY15" fmla="*/ 6580040 h 6632561"/>
              <a:gd name="connsiteX16" fmla="*/ 2359737 w 8636594"/>
              <a:gd name="connsiteY16" fmla="*/ 6568233 h 6632561"/>
              <a:gd name="connsiteX17" fmla="*/ 2416341 w 8636594"/>
              <a:gd name="connsiteY17" fmla="*/ 6555999 h 6632561"/>
              <a:gd name="connsiteX18" fmla="*/ 2472299 w 8636594"/>
              <a:gd name="connsiteY18" fmla="*/ 6543344 h 6632561"/>
              <a:gd name="connsiteX19" fmla="*/ 2527618 w 8636594"/>
              <a:gd name="connsiteY19" fmla="*/ 6530269 h 6632561"/>
              <a:gd name="connsiteX20" fmla="*/ 2582304 w 8636594"/>
              <a:gd name="connsiteY20" fmla="*/ 6516778 h 6632561"/>
              <a:gd name="connsiteX21" fmla="*/ 2636364 w 8636594"/>
              <a:gd name="connsiteY21" fmla="*/ 6502876 h 6632561"/>
              <a:gd name="connsiteX22" fmla="*/ 2689804 w 8636594"/>
              <a:gd name="connsiteY22" fmla="*/ 6488565 h 6632561"/>
              <a:gd name="connsiteX23" fmla="*/ 2742629 w 8636594"/>
              <a:gd name="connsiteY23" fmla="*/ 6473849 h 6632561"/>
              <a:gd name="connsiteX24" fmla="*/ 2794848 w 8636594"/>
              <a:gd name="connsiteY24" fmla="*/ 6458731 h 6632561"/>
              <a:gd name="connsiteX25" fmla="*/ 2846466 w 8636594"/>
              <a:gd name="connsiteY25" fmla="*/ 6443216 h 6632561"/>
              <a:gd name="connsiteX26" fmla="*/ 2897488 w 8636594"/>
              <a:gd name="connsiteY26" fmla="*/ 6427305 h 6632561"/>
              <a:gd name="connsiteX27" fmla="*/ 2947923 w 8636594"/>
              <a:gd name="connsiteY27" fmla="*/ 6411004 h 6632561"/>
              <a:gd name="connsiteX28" fmla="*/ 2997775 w 8636594"/>
              <a:gd name="connsiteY28" fmla="*/ 6394316 h 6632561"/>
              <a:gd name="connsiteX29" fmla="*/ 3047052 w 8636594"/>
              <a:gd name="connsiteY29" fmla="*/ 6377243 h 6632561"/>
              <a:gd name="connsiteX30" fmla="*/ 3095759 w 8636594"/>
              <a:gd name="connsiteY30" fmla="*/ 6359791 h 6632561"/>
              <a:gd name="connsiteX31" fmla="*/ 3143903 w 8636594"/>
              <a:gd name="connsiteY31" fmla="*/ 6341961 h 6632561"/>
              <a:gd name="connsiteX32" fmla="*/ 3191491 w 8636594"/>
              <a:gd name="connsiteY32" fmla="*/ 6323757 h 6632561"/>
              <a:gd name="connsiteX33" fmla="*/ 3238528 w 8636594"/>
              <a:gd name="connsiteY33" fmla="*/ 6305184 h 6632561"/>
              <a:gd name="connsiteX34" fmla="*/ 3285021 w 8636594"/>
              <a:gd name="connsiteY34" fmla="*/ 6286245 h 6632561"/>
              <a:gd name="connsiteX35" fmla="*/ 3330977 w 8636594"/>
              <a:gd name="connsiteY35" fmla="*/ 6266942 h 6632561"/>
              <a:gd name="connsiteX36" fmla="*/ 3376401 w 8636594"/>
              <a:gd name="connsiteY36" fmla="*/ 6247281 h 6632561"/>
              <a:gd name="connsiteX37" fmla="*/ 3421300 w 8636594"/>
              <a:gd name="connsiteY37" fmla="*/ 6227263 h 6632561"/>
              <a:gd name="connsiteX38" fmla="*/ 3465680 w 8636594"/>
              <a:gd name="connsiteY38" fmla="*/ 6206893 h 6632561"/>
              <a:gd name="connsiteX39" fmla="*/ 3509548 w 8636594"/>
              <a:gd name="connsiteY39" fmla="*/ 6186174 h 6632561"/>
              <a:gd name="connsiteX40" fmla="*/ 3552910 w 8636594"/>
              <a:gd name="connsiteY40" fmla="*/ 6165110 h 6632561"/>
              <a:gd name="connsiteX41" fmla="*/ 3595773 w 8636594"/>
              <a:gd name="connsiteY41" fmla="*/ 6143704 h 6632561"/>
              <a:gd name="connsiteX42" fmla="*/ 3638142 w 8636594"/>
              <a:gd name="connsiteY42" fmla="*/ 6121960 h 6632561"/>
              <a:gd name="connsiteX43" fmla="*/ 3680024 w 8636594"/>
              <a:gd name="connsiteY43" fmla="*/ 6099881 h 6632561"/>
              <a:gd name="connsiteX44" fmla="*/ 3721426 w 8636594"/>
              <a:gd name="connsiteY44" fmla="*/ 6077471 h 6632561"/>
              <a:gd name="connsiteX45" fmla="*/ 3762353 w 8636594"/>
              <a:gd name="connsiteY45" fmla="*/ 6054733 h 6632561"/>
              <a:gd name="connsiteX46" fmla="*/ 3802812 w 8636594"/>
              <a:gd name="connsiteY46" fmla="*/ 6031671 h 6632561"/>
              <a:gd name="connsiteX47" fmla="*/ 3842810 w 8636594"/>
              <a:gd name="connsiteY47" fmla="*/ 6008288 h 6632561"/>
              <a:gd name="connsiteX48" fmla="*/ 3882352 w 8636594"/>
              <a:gd name="connsiteY48" fmla="*/ 5984588 h 6632561"/>
              <a:gd name="connsiteX49" fmla="*/ 3921445 w 8636594"/>
              <a:gd name="connsiteY49" fmla="*/ 5960574 h 6632561"/>
              <a:gd name="connsiteX50" fmla="*/ 3960096 w 8636594"/>
              <a:gd name="connsiteY50" fmla="*/ 5936250 h 6632561"/>
              <a:gd name="connsiteX51" fmla="*/ 3998311 w 8636594"/>
              <a:gd name="connsiteY51" fmla="*/ 5911619 h 6632561"/>
              <a:gd name="connsiteX52" fmla="*/ 4036095 w 8636594"/>
              <a:gd name="connsiteY52" fmla="*/ 5886685 h 6632561"/>
              <a:gd name="connsiteX53" fmla="*/ 4073456 w 8636594"/>
              <a:gd name="connsiteY53" fmla="*/ 5861452 h 6632561"/>
              <a:gd name="connsiteX54" fmla="*/ 4110400 w 8636594"/>
              <a:gd name="connsiteY54" fmla="*/ 5835922 h 6632561"/>
              <a:gd name="connsiteX55" fmla="*/ 4146933 w 8636594"/>
              <a:gd name="connsiteY55" fmla="*/ 5810100 h 6632561"/>
              <a:gd name="connsiteX56" fmla="*/ 4183061 w 8636594"/>
              <a:gd name="connsiteY56" fmla="*/ 5783988 h 6632561"/>
              <a:gd name="connsiteX57" fmla="*/ 4218791 w 8636594"/>
              <a:gd name="connsiteY57" fmla="*/ 5757591 h 6632561"/>
              <a:gd name="connsiteX58" fmla="*/ 4254129 w 8636594"/>
              <a:gd name="connsiteY58" fmla="*/ 5730912 h 6632561"/>
              <a:gd name="connsiteX59" fmla="*/ 4289081 w 8636594"/>
              <a:gd name="connsiteY59" fmla="*/ 5703955 h 6632561"/>
              <a:gd name="connsiteX60" fmla="*/ 4323654 w 8636594"/>
              <a:gd name="connsiteY60" fmla="*/ 5676722 h 6632561"/>
              <a:gd name="connsiteX61" fmla="*/ 4357854 w 8636594"/>
              <a:gd name="connsiteY61" fmla="*/ 5649218 h 6632561"/>
              <a:gd name="connsiteX62" fmla="*/ 4391688 w 8636594"/>
              <a:gd name="connsiteY62" fmla="*/ 5621446 h 6632561"/>
              <a:gd name="connsiteX63" fmla="*/ 4425162 w 8636594"/>
              <a:gd name="connsiteY63" fmla="*/ 5593409 h 6632561"/>
              <a:gd name="connsiteX64" fmla="*/ 4458281 w 8636594"/>
              <a:gd name="connsiteY64" fmla="*/ 5565111 h 6632561"/>
              <a:gd name="connsiteX65" fmla="*/ 4491053 w 8636594"/>
              <a:gd name="connsiteY65" fmla="*/ 5536556 h 6632561"/>
              <a:gd name="connsiteX66" fmla="*/ 4523484 w 8636594"/>
              <a:gd name="connsiteY66" fmla="*/ 5507747 h 6632561"/>
              <a:gd name="connsiteX67" fmla="*/ 4555580 w 8636594"/>
              <a:gd name="connsiteY67" fmla="*/ 5478687 h 6632561"/>
              <a:gd name="connsiteX68" fmla="*/ 4587347 w 8636594"/>
              <a:gd name="connsiteY68" fmla="*/ 5449380 h 6632561"/>
              <a:gd name="connsiteX69" fmla="*/ 4618793 w 8636594"/>
              <a:gd name="connsiteY69" fmla="*/ 5419830 h 6632561"/>
              <a:gd name="connsiteX70" fmla="*/ 4649922 w 8636594"/>
              <a:gd name="connsiteY70" fmla="*/ 5390040 h 6632561"/>
              <a:gd name="connsiteX71" fmla="*/ 4680742 w 8636594"/>
              <a:gd name="connsiteY71" fmla="*/ 5360014 h 6632561"/>
              <a:gd name="connsiteX72" fmla="*/ 4711259 w 8636594"/>
              <a:gd name="connsiteY72" fmla="*/ 5329755 h 6632561"/>
              <a:gd name="connsiteX73" fmla="*/ 4741478 w 8636594"/>
              <a:gd name="connsiteY73" fmla="*/ 5299266 h 6632561"/>
              <a:gd name="connsiteX74" fmla="*/ 4771408 w 8636594"/>
              <a:gd name="connsiteY74" fmla="*/ 5268551 h 6632561"/>
              <a:gd name="connsiteX75" fmla="*/ 4801053 w 8636594"/>
              <a:gd name="connsiteY75" fmla="*/ 5237614 h 6632561"/>
              <a:gd name="connsiteX76" fmla="*/ 4830420 w 8636594"/>
              <a:gd name="connsiteY76" fmla="*/ 5206458 h 6632561"/>
              <a:gd name="connsiteX77" fmla="*/ 4859516 w 8636594"/>
              <a:gd name="connsiteY77" fmla="*/ 5175087 h 6632561"/>
              <a:gd name="connsiteX78" fmla="*/ 4888347 w 8636594"/>
              <a:gd name="connsiteY78" fmla="*/ 5143504 h 6632561"/>
              <a:gd name="connsiteX79" fmla="*/ 4916919 w 8636594"/>
              <a:gd name="connsiteY79" fmla="*/ 5111713 h 6632561"/>
              <a:gd name="connsiteX80" fmla="*/ 4945238 w 8636594"/>
              <a:gd name="connsiteY80" fmla="*/ 5079717 h 6632561"/>
              <a:gd name="connsiteX81" fmla="*/ 4973311 w 8636594"/>
              <a:gd name="connsiteY81" fmla="*/ 5047519 h 6632561"/>
              <a:gd name="connsiteX82" fmla="*/ 5001145 w 8636594"/>
              <a:gd name="connsiteY82" fmla="*/ 5015124 h 6632561"/>
              <a:gd name="connsiteX83" fmla="*/ 5028745 w 8636594"/>
              <a:gd name="connsiteY83" fmla="*/ 4982535 h 6632561"/>
              <a:gd name="connsiteX84" fmla="*/ 5056117 w 8636594"/>
              <a:gd name="connsiteY84" fmla="*/ 4949755 h 6632561"/>
              <a:gd name="connsiteX85" fmla="*/ 5083269 w 8636594"/>
              <a:gd name="connsiteY85" fmla="*/ 4916787 h 6632561"/>
              <a:gd name="connsiteX86" fmla="*/ 5110207 w 8636594"/>
              <a:gd name="connsiteY86" fmla="*/ 4883636 h 6632561"/>
              <a:gd name="connsiteX87" fmla="*/ 5136937 w 8636594"/>
              <a:gd name="connsiteY87" fmla="*/ 4850305 h 6632561"/>
              <a:gd name="connsiteX88" fmla="*/ 5163464 w 8636594"/>
              <a:gd name="connsiteY88" fmla="*/ 4816797 h 6632561"/>
              <a:gd name="connsiteX89" fmla="*/ 5215940 w 8636594"/>
              <a:gd name="connsiteY89" fmla="*/ 4749265 h 6632561"/>
              <a:gd name="connsiteX90" fmla="*/ 5267684 w 8636594"/>
              <a:gd name="connsiteY90" fmla="*/ 4681068 h 6632561"/>
              <a:gd name="connsiteX91" fmla="*/ 5318748 w 8636594"/>
              <a:gd name="connsiteY91" fmla="*/ 4612234 h 6632561"/>
              <a:gd name="connsiteX92" fmla="*/ 5369182 w 8636594"/>
              <a:gd name="connsiteY92" fmla="*/ 4542793 h 6632561"/>
              <a:gd name="connsiteX93" fmla="*/ 5419038 w 8636594"/>
              <a:gd name="connsiteY93" fmla="*/ 4472771 h 6632561"/>
              <a:gd name="connsiteX94" fmla="*/ 5468365 w 8636594"/>
              <a:gd name="connsiteY94" fmla="*/ 4402196 h 6632561"/>
              <a:gd name="connsiteX95" fmla="*/ 5517215 w 8636594"/>
              <a:gd name="connsiteY95" fmla="*/ 4331098 h 6632561"/>
              <a:gd name="connsiteX96" fmla="*/ 5565637 w 8636594"/>
              <a:gd name="connsiteY96" fmla="*/ 4259503 h 6632561"/>
              <a:gd name="connsiteX97" fmla="*/ 5613684 w 8636594"/>
              <a:gd name="connsiteY97" fmla="*/ 4187441 h 6632561"/>
              <a:gd name="connsiteX98" fmla="*/ 5685160 w 8636594"/>
              <a:gd name="connsiteY98" fmla="*/ 4078531 h 6632561"/>
              <a:gd name="connsiteX99" fmla="*/ 5756074 w 8636594"/>
              <a:gd name="connsiteY99" fmla="*/ 3968727 h 6632561"/>
              <a:gd name="connsiteX100" fmla="*/ 5873483 w 8636594"/>
              <a:gd name="connsiteY100" fmla="*/ 3783989 h 6632561"/>
              <a:gd name="connsiteX101" fmla="*/ 6203209 w 8636594"/>
              <a:gd name="connsiteY101" fmla="*/ 3258640 h 6632561"/>
              <a:gd name="connsiteX102" fmla="*/ 6299430 w 8636594"/>
              <a:gd name="connsiteY102" fmla="*/ 3107321 h 6632561"/>
              <a:gd name="connsiteX103" fmla="*/ 6372650 w 8636594"/>
              <a:gd name="connsiteY103" fmla="*/ 2993735 h 6632561"/>
              <a:gd name="connsiteX104" fmla="*/ 6453197 w 8636594"/>
              <a:gd name="connsiteY104" fmla="*/ 2869788 h 6632561"/>
              <a:gd name="connsiteX105" fmla="*/ 6564167 w 8636594"/>
              <a:gd name="connsiteY105" fmla="*/ 2696807 h 6632561"/>
              <a:gd name="connsiteX106" fmla="*/ 6976233 w 8636594"/>
              <a:gd name="connsiteY106" fmla="*/ 2045274 h 6632561"/>
              <a:gd name="connsiteX107" fmla="*/ 7086755 w 8636594"/>
              <a:gd name="connsiteY107" fmla="*/ 1872743 h 6632561"/>
              <a:gd name="connsiteX108" fmla="*/ 7170279 w 8636594"/>
              <a:gd name="connsiteY108" fmla="*/ 1744202 h 6632561"/>
              <a:gd name="connsiteX109" fmla="*/ 7226351 w 8636594"/>
              <a:gd name="connsiteY109" fmla="*/ 1659017 h 6632561"/>
              <a:gd name="connsiteX110" fmla="*/ 7282789 w 8636594"/>
              <a:gd name="connsiteY110" fmla="*/ 1574303 h 6632561"/>
              <a:gd name="connsiteX111" fmla="*/ 7339643 w 8636594"/>
              <a:gd name="connsiteY111" fmla="*/ 1490113 h 6632561"/>
              <a:gd name="connsiteX112" fmla="*/ 7396957 w 8636594"/>
              <a:gd name="connsiteY112" fmla="*/ 1406503 h 6632561"/>
              <a:gd name="connsiteX113" fmla="*/ 7454781 w 8636594"/>
              <a:gd name="connsiteY113" fmla="*/ 1323526 h 6632561"/>
              <a:gd name="connsiteX114" fmla="*/ 7513161 w 8636594"/>
              <a:gd name="connsiteY114" fmla="*/ 1241237 h 6632561"/>
              <a:gd name="connsiteX115" fmla="*/ 7572144 w 8636594"/>
              <a:gd name="connsiteY115" fmla="*/ 1159689 h 6632561"/>
              <a:gd name="connsiteX116" fmla="*/ 7601877 w 8636594"/>
              <a:gd name="connsiteY116" fmla="*/ 1119210 h 6632561"/>
              <a:gd name="connsiteX117" fmla="*/ 7631779 w 8636594"/>
              <a:gd name="connsiteY117" fmla="*/ 1078937 h 6632561"/>
              <a:gd name="connsiteX118" fmla="*/ 7661855 w 8636594"/>
              <a:gd name="connsiteY118" fmla="*/ 1038876 h 6632561"/>
              <a:gd name="connsiteX119" fmla="*/ 7692111 w 8636594"/>
              <a:gd name="connsiteY119" fmla="*/ 999035 h 6632561"/>
              <a:gd name="connsiteX120" fmla="*/ 7722554 w 8636594"/>
              <a:gd name="connsiteY120" fmla="*/ 959419 h 6632561"/>
              <a:gd name="connsiteX121" fmla="*/ 7753190 w 8636594"/>
              <a:gd name="connsiteY121" fmla="*/ 920037 h 6632561"/>
              <a:gd name="connsiteX122" fmla="*/ 7784023 w 8636594"/>
              <a:gd name="connsiteY122" fmla="*/ 880894 h 6632561"/>
              <a:gd name="connsiteX123" fmla="*/ 7815061 w 8636594"/>
              <a:gd name="connsiteY123" fmla="*/ 841997 h 6632561"/>
              <a:gd name="connsiteX124" fmla="*/ 7846308 w 8636594"/>
              <a:gd name="connsiteY124" fmla="*/ 803354 h 6632561"/>
              <a:gd name="connsiteX125" fmla="*/ 7877772 w 8636594"/>
              <a:gd name="connsiteY125" fmla="*/ 764970 h 6632561"/>
              <a:gd name="connsiteX126" fmla="*/ 7909458 w 8636594"/>
              <a:gd name="connsiteY126" fmla="*/ 726853 h 6632561"/>
              <a:gd name="connsiteX127" fmla="*/ 7941371 w 8636594"/>
              <a:gd name="connsiteY127" fmla="*/ 689010 h 6632561"/>
              <a:gd name="connsiteX128" fmla="*/ 7973518 w 8636594"/>
              <a:gd name="connsiteY128" fmla="*/ 651447 h 6632561"/>
              <a:gd name="connsiteX129" fmla="*/ 8005905 w 8636594"/>
              <a:gd name="connsiteY129" fmla="*/ 614171 h 6632561"/>
              <a:gd name="connsiteX130" fmla="*/ 8038538 w 8636594"/>
              <a:gd name="connsiteY130" fmla="*/ 577189 h 6632561"/>
              <a:gd name="connsiteX131" fmla="*/ 8071421 w 8636594"/>
              <a:gd name="connsiteY131" fmla="*/ 540507 h 6632561"/>
              <a:gd name="connsiteX132" fmla="*/ 8104563 w 8636594"/>
              <a:gd name="connsiteY132" fmla="*/ 504132 h 6632561"/>
              <a:gd name="connsiteX133" fmla="*/ 8137967 w 8636594"/>
              <a:gd name="connsiteY133" fmla="*/ 468072 h 6632561"/>
              <a:gd name="connsiteX134" fmla="*/ 8171641 w 8636594"/>
              <a:gd name="connsiteY134" fmla="*/ 432332 h 6632561"/>
              <a:gd name="connsiteX135" fmla="*/ 8205590 w 8636594"/>
              <a:gd name="connsiteY135" fmla="*/ 396920 h 6632561"/>
              <a:gd name="connsiteX136" fmla="*/ 8239820 w 8636594"/>
              <a:gd name="connsiteY136" fmla="*/ 361843 h 6632561"/>
              <a:gd name="connsiteX137" fmla="*/ 8274337 w 8636594"/>
              <a:gd name="connsiteY137" fmla="*/ 327107 h 6632561"/>
              <a:gd name="connsiteX138" fmla="*/ 8309147 w 8636594"/>
              <a:gd name="connsiteY138" fmla="*/ 292718 h 6632561"/>
              <a:gd name="connsiteX139" fmla="*/ 8344256 w 8636594"/>
              <a:gd name="connsiteY139" fmla="*/ 258685 h 6632561"/>
              <a:gd name="connsiteX140" fmla="*/ 8379669 w 8636594"/>
              <a:gd name="connsiteY140" fmla="*/ 225013 h 6632561"/>
              <a:gd name="connsiteX141" fmla="*/ 8415394 w 8636594"/>
              <a:gd name="connsiteY141" fmla="*/ 191709 h 6632561"/>
              <a:gd name="connsiteX142" fmla="*/ 8451434 w 8636594"/>
              <a:gd name="connsiteY142" fmla="*/ 158780 h 6632561"/>
              <a:gd name="connsiteX143" fmla="*/ 8487798 w 8636594"/>
              <a:gd name="connsiteY143" fmla="*/ 126233 h 6632561"/>
              <a:gd name="connsiteX144" fmla="*/ 8524489 w 8636594"/>
              <a:gd name="connsiteY144" fmla="*/ 94075 h 6632561"/>
              <a:gd name="connsiteX145" fmla="*/ 8561515 w 8636594"/>
              <a:gd name="connsiteY145" fmla="*/ 62312 h 6632561"/>
              <a:gd name="connsiteX146" fmla="*/ 8598881 w 8636594"/>
              <a:gd name="connsiteY146" fmla="*/ 30951 h 6632561"/>
              <a:gd name="connsiteX147" fmla="*/ 8636594 w 8636594"/>
              <a:gd name="connsiteY147" fmla="*/ 0 h 6632561"/>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83237 w 8636594"/>
              <a:gd name="connsiteY5" fmla="*/ 5855484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084977 w 8636594"/>
              <a:gd name="connsiteY6" fmla="*/ 5695440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1942065 w 8636594"/>
              <a:gd name="connsiteY6" fmla="*/ 5597719 h 6622937"/>
              <a:gd name="connsiteX7" fmla="*/ 2222486 w 8636594"/>
              <a:gd name="connsiteY7" fmla="*/ 5687627 h 6622937"/>
              <a:gd name="connsiteX8" fmla="*/ 2412216 w 8636594"/>
              <a:gd name="connsiteY8" fmla="*/ 5587741 h 6622937"/>
              <a:gd name="connsiteX9" fmla="*/ 2490090 w 8636594"/>
              <a:gd name="connsiteY9" fmla="*/ 5591230 h 6622937"/>
              <a:gd name="connsiteX10" fmla="*/ 2561975 w 8636594"/>
              <a:gd name="connsiteY10" fmla="*/ 5533193 h 6622937"/>
              <a:gd name="connsiteX11" fmla="*/ 2066817 w 8636594"/>
              <a:gd name="connsiteY11" fmla="*/ 6622937 h 6622937"/>
              <a:gd name="connsiteX12" fmla="*/ 2126742 w 8636594"/>
              <a:gd name="connsiteY12" fmla="*/ 6612869 h 6622937"/>
              <a:gd name="connsiteX13" fmla="*/ 2185991 w 8636594"/>
              <a:gd name="connsiteY13" fmla="*/ 6602362 h 6622937"/>
              <a:gd name="connsiteX14" fmla="*/ 2244569 w 8636594"/>
              <a:gd name="connsiteY14" fmla="*/ 6591417 h 6622937"/>
              <a:gd name="connsiteX15" fmla="*/ 2302482 w 8636594"/>
              <a:gd name="connsiteY15" fmla="*/ 6580040 h 6622937"/>
              <a:gd name="connsiteX16" fmla="*/ 2359737 w 8636594"/>
              <a:gd name="connsiteY16" fmla="*/ 6568233 h 6622937"/>
              <a:gd name="connsiteX17" fmla="*/ 2416341 w 8636594"/>
              <a:gd name="connsiteY17" fmla="*/ 6555999 h 6622937"/>
              <a:gd name="connsiteX18" fmla="*/ 2472299 w 8636594"/>
              <a:gd name="connsiteY18" fmla="*/ 6543344 h 6622937"/>
              <a:gd name="connsiteX19" fmla="*/ 2527618 w 8636594"/>
              <a:gd name="connsiteY19" fmla="*/ 6530269 h 6622937"/>
              <a:gd name="connsiteX20" fmla="*/ 2582304 w 8636594"/>
              <a:gd name="connsiteY20" fmla="*/ 6516778 h 6622937"/>
              <a:gd name="connsiteX21" fmla="*/ 2636364 w 8636594"/>
              <a:gd name="connsiteY21" fmla="*/ 6502876 h 6622937"/>
              <a:gd name="connsiteX22" fmla="*/ 2689804 w 8636594"/>
              <a:gd name="connsiteY22" fmla="*/ 6488565 h 6622937"/>
              <a:gd name="connsiteX23" fmla="*/ 2742629 w 8636594"/>
              <a:gd name="connsiteY23" fmla="*/ 6473849 h 6622937"/>
              <a:gd name="connsiteX24" fmla="*/ 2794848 w 8636594"/>
              <a:gd name="connsiteY24" fmla="*/ 6458731 h 6622937"/>
              <a:gd name="connsiteX25" fmla="*/ 2846466 w 8636594"/>
              <a:gd name="connsiteY25" fmla="*/ 6443216 h 6622937"/>
              <a:gd name="connsiteX26" fmla="*/ 2897488 w 8636594"/>
              <a:gd name="connsiteY26" fmla="*/ 6427305 h 6622937"/>
              <a:gd name="connsiteX27" fmla="*/ 2947923 w 8636594"/>
              <a:gd name="connsiteY27" fmla="*/ 6411004 h 6622937"/>
              <a:gd name="connsiteX28" fmla="*/ 2997775 w 8636594"/>
              <a:gd name="connsiteY28" fmla="*/ 6394316 h 6622937"/>
              <a:gd name="connsiteX29" fmla="*/ 3047052 w 8636594"/>
              <a:gd name="connsiteY29" fmla="*/ 6377243 h 6622937"/>
              <a:gd name="connsiteX30" fmla="*/ 3095759 w 8636594"/>
              <a:gd name="connsiteY30" fmla="*/ 6359791 h 6622937"/>
              <a:gd name="connsiteX31" fmla="*/ 3143903 w 8636594"/>
              <a:gd name="connsiteY31" fmla="*/ 6341961 h 6622937"/>
              <a:gd name="connsiteX32" fmla="*/ 3191491 w 8636594"/>
              <a:gd name="connsiteY32" fmla="*/ 6323757 h 6622937"/>
              <a:gd name="connsiteX33" fmla="*/ 3238528 w 8636594"/>
              <a:gd name="connsiteY33" fmla="*/ 6305184 h 6622937"/>
              <a:gd name="connsiteX34" fmla="*/ 3285021 w 8636594"/>
              <a:gd name="connsiteY34" fmla="*/ 6286245 h 6622937"/>
              <a:gd name="connsiteX35" fmla="*/ 3330977 w 8636594"/>
              <a:gd name="connsiteY35" fmla="*/ 6266942 h 6622937"/>
              <a:gd name="connsiteX36" fmla="*/ 3376401 w 8636594"/>
              <a:gd name="connsiteY36" fmla="*/ 6247281 h 6622937"/>
              <a:gd name="connsiteX37" fmla="*/ 3421300 w 8636594"/>
              <a:gd name="connsiteY37" fmla="*/ 6227263 h 6622937"/>
              <a:gd name="connsiteX38" fmla="*/ 3465680 w 8636594"/>
              <a:gd name="connsiteY38" fmla="*/ 6206893 h 6622937"/>
              <a:gd name="connsiteX39" fmla="*/ 3509548 w 8636594"/>
              <a:gd name="connsiteY39" fmla="*/ 6186174 h 6622937"/>
              <a:gd name="connsiteX40" fmla="*/ 3552910 w 8636594"/>
              <a:gd name="connsiteY40" fmla="*/ 6165110 h 6622937"/>
              <a:gd name="connsiteX41" fmla="*/ 3595773 w 8636594"/>
              <a:gd name="connsiteY41" fmla="*/ 6143704 h 6622937"/>
              <a:gd name="connsiteX42" fmla="*/ 3638142 w 8636594"/>
              <a:gd name="connsiteY42" fmla="*/ 6121960 h 6622937"/>
              <a:gd name="connsiteX43" fmla="*/ 3680024 w 8636594"/>
              <a:gd name="connsiteY43" fmla="*/ 6099881 h 6622937"/>
              <a:gd name="connsiteX44" fmla="*/ 3721426 w 8636594"/>
              <a:gd name="connsiteY44" fmla="*/ 6077471 h 6622937"/>
              <a:gd name="connsiteX45" fmla="*/ 3762353 w 8636594"/>
              <a:gd name="connsiteY45" fmla="*/ 6054733 h 6622937"/>
              <a:gd name="connsiteX46" fmla="*/ 3802812 w 8636594"/>
              <a:gd name="connsiteY46" fmla="*/ 6031671 h 6622937"/>
              <a:gd name="connsiteX47" fmla="*/ 3842810 w 8636594"/>
              <a:gd name="connsiteY47" fmla="*/ 6008288 h 6622937"/>
              <a:gd name="connsiteX48" fmla="*/ 3882352 w 8636594"/>
              <a:gd name="connsiteY48" fmla="*/ 5984588 h 6622937"/>
              <a:gd name="connsiteX49" fmla="*/ 3921445 w 8636594"/>
              <a:gd name="connsiteY49" fmla="*/ 5960574 h 6622937"/>
              <a:gd name="connsiteX50" fmla="*/ 3960096 w 8636594"/>
              <a:gd name="connsiteY50" fmla="*/ 5936250 h 6622937"/>
              <a:gd name="connsiteX51" fmla="*/ 3998311 w 8636594"/>
              <a:gd name="connsiteY51" fmla="*/ 5911619 h 6622937"/>
              <a:gd name="connsiteX52" fmla="*/ 4036095 w 8636594"/>
              <a:gd name="connsiteY52" fmla="*/ 5886685 h 6622937"/>
              <a:gd name="connsiteX53" fmla="*/ 4073456 w 8636594"/>
              <a:gd name="connsiteY53" fmla="*/ 5861452 h 6622937"/>
              <a:gd name="connsiteX54" fmla="*/ 4110400 w 8636594"/>
              <a:gd name="connsiteY54" fmla="*/ 5835922 h 6622937"/>
              <a:gd name="connsiteX55" fmla="*/ 4146933 w 8636594"/>
              <a:gd name="connsiteY55" fmla="*/ 5810100 h 6622937"/>
              <a:gd name="connsiteX56" fmla="*/ 4183061 w 8636594"/>
              <a:gd name="connsiteY56" fmla="*/ 5783988 h 6622937"/>
              <a:gd name="connsiteX57" fmla="*/ 4218791 w 8636594"/>
              <a:gd name="connsiteY57" fmla="*/ 5757591 h 6622937"/>
              <a:gd name="connsiteX58" fmla="*/ 4254129 w 8636594"/>
              <a:gd name="connsiteY58" fmla="*/ 5730912 h 6622937"/>
              <a:gd name="connsiteX59" fmla="*/ 4289081 w 8636594"/>
              <a:gd name="connsiteY59" fmla="*/ 5703955 h 6622937"/>
              <a:gd name="connsiteX60" fmla="*/ 4323654 w 8636594"/>
              <a:gd name="connsiteY60" fmla="*/ 5676722 h 6622937"/>
              <a:gd name="connsiteX61" fmla="*/ 4357854 w 8636594"/>
              <a:gd name="connsiteY61" fmla="*/ 5649218 h 6622937"/>
              <a:gd name="connsiteX62" fmla="*/ 4391688 w 8636594"/>
              <a:gd name="connsiteY62" fmla="*/ 5621446 h 6622937"/>
              <a:gd name="connsiteX63" fmla="*/ 4425162 w 8636594"/>
              <a:gd name="connsiteY63" fmla="*/ 5593409 h 6622937"/>
              <a:gd name="connsiteX64" fmla="*/ 4458281 w 8636594"/>
              <a:gd name="connsiteY64" fmla="*/ 5565111 h 6622937"/>
              <a:gd name="connsiteX65" fmla="*/ 4491053 w 8636594"/>
              <a:gd name="connsiteY65" fmla="*/ 5536556 h 6622937"/>
              <a:gd name="connsiteX66" fmla="*/ 4523484 w 8636594"/>
              <a:gd name="connsiteY66" fmla="*/ 5507747 h 6622937"/>
              <a:gd name="connsiteX67" fmla="*/ 4555580 w 8636594"/>
              <a:gd name="connsiteY67" fmla="*/ 5478687 h 6622937"/>
              <a:gd name="connsiteX68" fmla="*/ 4587347 w 8636594"/>
              <a:gd name="connsiteY68" fmla="*/ 5449380 h 6622937"/>
              <a:gd name="connsiteX69" fmla="*/ 4618793 w 8636594"/>
              <a:gd name="connsiteY69" fmla="*/ 5419830 h 6622937"/>
              <a:gd name="connsiteX70" fmla="*/ 4649922 w 8636594"/>
              <a:gd name="connsiteY70" fmla="*/ 5390040 h 6622937"/>
              <a:gd name="connsiteX71" fmla="*/ 4680742 w 8636594"/>
              <a:gd name="connsiteY71" fmla="*/ 5360014 h 6622937"/>
              <a:gd name="connsiteX72" fmla="*/ 4711259 w 8636594"/>
              <a:gd name="connsiteY72" fmla="*/ 5329755 h 6622937"/>
              <a:gd name="connsiteX73" fmla="*/ 4741478 w 8636594"/>
              <a:gd name="connsiteY73" fmla="*/ 5299266 h 6622937"/>
              <a:gd name="connsiteX74" fmla="*/ 4771408 w 8636594"/>
              <a:gd name="connsiteY74" fmla="*/ 5268551 h 6622937"/>
              <a:gd name="connsiteX75" fmla="*/ 4801053 w 8636594"/>
              <a:gd name="connsiteY75" fmla="*/ 5237614 h 6622937"/>
              <a:gd name="connsiteX76" fmla="*/ 4830420 w 8636594"/>
              <a:gd name="connsiteY76" fmla="*/ 5206458 h 6622937"/>
              <a:gd name="connsiteX77" fmla="*/ 4859516 w 8636594"/>
              <a:gd name="connsiteY77" fmla="*/ 5175087 h 6622937"/>
              <a:gd name="connsiteX78" fmla="*/ 4888347 w 8636594"/>
              <a:gd name="connsiteY78" fmla="*/ 5143504 h 6622937"/>
              <a:gd name="connsiteX79" fmla="*/ 4916919 w 8636594"/>
              <a:gd name="connsiteY79" fmla="*/ 5111713 h 6622937"/>
              <a:gd name="connsiteX80" fmla="*/ 4945238 w 8636594"/>
              <a:gd name="connsiteY80" fmla="*/ 5079717 h 6622937"/>
              <a:gd name="connsiteX81" fmla="*/ 4973311 w 8636594"/>
              <a:gd name="connsiteY81" fmla="*/ 5047519 h 6622937"/>
              <a:gd name="connsiteX82" fmla="*/ 5001145 w 8636594"/>
              <a:gd name="connsiteY82" fmla="*/ 5015124 h 6622937"/>
              <a:gd name="connsiteX83" fmla="*/ 5028745 w 8636594"/>
              <a:gd name="connsiteY83" fmla="*/ 4982535 h 6622937"/>
              <a:gd name="connsiteX84" fmla="*/ 5056117 w 8636594"/>
              <a:gd name="connsiteY84" fmla="*/ 4949755 h 6622937"/>
              <a:gd name="connsiteX85" fmla="*/ 5083269 w 8636594"/>
              <a:gd name="connsiteY85" fmla="*/ 4916787 h 6622937"/>
              <a:gd name="connsiteX86" fmla="*/ 5110207 w 8636594"/>
              <a:gd name="connsiteY86" fmla="*/ 4883636 h 6622937"/>
              <a:gd name="connsiteX87" fmla="*/ 5136937 w 8636594"/>
              <a:gd name="connsiteY87" fmla="*/ 4850305 h 6622937"/>
              <a:gd name="connsiteX88" fmla="*/ 5163464 w 8636594"/>
              <a:gd name="connsiteY88" fmla="*/ 4816797 h 6622937"/>
              <a:gd name="connsiteX89" fmla="*/ 5215940 w 8636594"/>
              <a:gd name="connsiteY89" fmla="*/ 4749265 h 6622937"/>
              <a:gd name="connsiteX90" fmla="*/ 5267684 w 8636594"/>
              <a:gd name="connsiteY90" fmla="*/ 4681068 h 6622937"/>
              <a:gd name="connsiteX91" fmla="*/ 5318748 w 8636594"/>
              <a:gd name="connsiteY91" fmla="*/ 4612234 h 6622937"/>
              <a:gd name="connsiteX92" fmla="*/ 5369182 w 8636594"/>
              <a:gd name="connsiteY92" fmla="*/ 4542793 h 6622937"/>
              <a:gd name="connsiteX93" fmla="*/ 5419038 w 8636594"/>
              <a:gd name="connsiteY93" fmla="*/ 4472771 h 6622937"/>
              <a:gd name="connsiteX94" fmla="*/ 5468365 w 8636594"/>
              <a:gd name="connsiteY94" fmla="*/ 4402196 h 6622937"/>
              <a:gd name="connsiteX95" fmla="*/ 5517215 w 8636594"/>
              <a:gd name="connsiteY95" fmla="*/ 4331098 h 6622937"/>
              <a:gd name="connsiteX96" fmla="*/ 5565637 w 8636594"/>
              <a:gd name="connsiteY96" fmla="*/ 4259503 h 6622937"/>
              <a:gd name="connsiteX97" fmla="*/ 5613684 w 8636594"/>
              <a:gd name="connsiteY97" fmla="*/ 4187441 h 6622937"/>
              <a:gd name="connsiteX98" fmla="*/ 5685160 w 8636594"/>
              <a:gd name="connsiteY98" fmla="*/ 4078531 h 6622937"/>
              <a:gd name="connsiteX99" fmla="*/ 5756074 w 8636594"/>
              <a:gd name="connsiteY99" fmla="*/ 3968727 h 6622937"/>
              <a:gd name="connsiteX100" fmla="*/ 5873483 w 8636594"/>
              <a:gd name="connsiteY100" fmla="*/ 3783989 h 6622937"/>
              <a:gd name="connsiteX101" fmla="*/ 6203209 w 8636594"/>
              <a:gd name="connsiteY101" fmla="*/ 3258640 h 6622937"/>
              <a:gd name="connsiteX102" fmla="*/ 6299430 w 8636594"/>
              <a:gd name="connsiteY102" fmla="*/ 3107321 h 6622937"/>
              <a:gd name="connsiteX103" fmla="*/ 6372650 w 8636594"/>
              <a:gd name="connsiteY103" fmla="*/ 2993735 h 6622937"/>
              <a:gd name="connsiteX104" fmla="*/ 6453197 w 8636594"/>
              <a:gd name="connsiteY104" fmla="*/ 2869788 h 6622937"/>
              <a:gd name="connsiteX105" fmla="*/ 6564167 w 8636594"/>
              <a:gd name="connsiteY105" fmla="*/ 2696807 h 6622937"/>
              <a:gd name="connsiteX106" fmla="*/ 6976233 w 8636594"/>
              <a:gd name="connsiteY106" fmla="*/ 2045274 h 6622937"/>
              <a:gd name="connsiteX107" fmla="*/ 7086755 w 8636594"/>
              <a:gd name="connsiteY107" fmla="*/ 1872743 h 6622937"/>
              <a:gd name="connsiteX108" fmla="*/ 7170279 w 8636594"/>
              <a:gd name="connsiteY108" fmla="*/ 1744202 h 6622937"/>
              <a:gd name="connsiteX109" fmla="*/ 7226351 w 8636594"/>
              <a:gd name="connsiteY109" fmla="*/ 1659017 h 6622937"/>
              <a:gd name="connsiteX110" fmla="*/ 7282789 w 8636594"/>
              <a:gd name="connsiteY110" fmla="*/ 1574303 h 6622937"/>
              <a:gd name="connsiteX111" fmla="*/ 7339643 w 8636594"/>
              <a:gd name="connsiteY111" fmla="*/ 1490113 h 6622937"/>
              <a:gd name="connsiteX112" fmla="*/ 7396957 w 8636594"/>
              <a:gd name="connsiteY112" fmla="*/ 1406503 h 6622937"/>
              <a:gd name="connsiteX113" fmla="*/ 7454781 w 8636594"/>
              <a:gd name="connsiteY113" fmla="*/ 1323526 h 6622937"/>
              <a:gd name="connsiteX114" fmla="*/ 7513161 w 8636594"/>
              <a:gd name="connsiteY114" fmla="*/ 1241237 h 6622937"/>
              <a:gd name="connsiteX115" fmla="*/ 7572144 w 8636594"/>
              <a:gd name="connsiteY115" fmla="*/ 1159689 h 6622937"/>
              <a:gd name="connsiteX116" fmla="*/ 7601877 w 8636594"/>
              <a:gd name="connsiteY116" fmla="*/ 1119210 h 6622937"/>
              <a:gd name="connsiteX117" fmla="*/ 7631779 w 8636594"/>
              <a:gd name="connsiteY117" fmla="*/ 1078937 h 6622937"/>
              <a:gd name="connsiteX118" fmla="*/ 7661855 w 8636594"/>
              <a:gd name="connsiteY118" fmla="*/ 1038876 h 6622937"/>
              <a:gd name="connsiteX119" fmla="*/ 7692111 w 8636594"/>
              <a:gd name="connsiteY119" fmla="*/ 999035 h 6622937"/>
              <a:gd name="connsiteX120" fmla="*/ 7722554 w 8636594"/>
              <a:gd name="connsiteY120" fmla="*/ 959419 h 6622937"/>
              <a:gd name="connsiteX121" fmla="*/ 7753190 w 8636594"/>
              <a:gd name="connsiteY121" fmla="*/ 920037 h 6622937"/>
              <a:gd name="connsiteX122" fmla="*/ 7784023 w 8636594"/>
              <a:gd name="connsiteY122" fmla="*/ 880894 h 6622937"/>
              <a:gd name="connsiteX123" fmla="*/ 7815061 w 8636594"/>
              <a:gd name="connsiteY123" fmla="*/ 841997 h 6622937"/>
              <a:gd name="connsiteX124" fmla="*/ 7846308 w 8636594"/>
              <a:gd name="connsiteY124" fmla="*/ 803354 h 6622937"/>
              <a:gd name="connsiteX125" fmla="*/ 7877772 w 8636594"/>
              <a:gd name="connsiteY125" fmla="*/ 764970 h 6622937"/>
              <a:gd name="connsiteX126" fmla="*/ 7909458 w 8636594"/>
              <a:gd name="connsiteY126" fmla="*/ 726853 h 6622937"/>
              <a:gd name="connsiteX127" fmla="*/ 7941371 w 8636594"/>
              <a:gd name="connsiteY127" fmla="*/ 689010 h 6622937"/>
              <a:gd name="connsiteX128" fmla="*/ 7973518 w 8636594"/>
              <a:gd name="connsiteY128" fmla="*/ 651447 h 6622937"/>
              <a:gd name="connsiteX129" fmla="*/ 8005905 w 8636594"/>
              <a:gd name="connsiteY129" fmla="*/ 614171 h 6622937"/>
              <a:gd name="connsiteX130" fmla="*/ 8038538 w 8636594"/>
              <a:gd name="connsiteY130" fmla="*/ 577189 h 6622937"/>
              <a:gd name="connsiteX131" fmla="*/ 8071421 w 8636594"/>
              <a:gd name="connsiteY131" fmla="*/ 540507 h 6622937"/>
              <a:gd name="connsiteX132" fmla="*/ 8104563 w 8636594"/>
              <a:gd name="connsiteY132" fmla="*/ 504132 h 6622937"/>
              <a:gd name="connsiteX133" fmla="*/ 8137967 w 8636594"/>
              <a:gd name="connsiteY133" fmla="*/ 468072 h 6622937"/>
              <a:gd name="connsiteX134" fmla="*/ 8171641 w 8636594"/>
              <a:gd name="connsiteY134" fmla="*/ 432332 h 6622937"/>
              <a:gd name="connsiteX135" fmla="*/ 8205590 w 8636594"/>
              <a:gd name="connsiteY135" fmla="*/ 396920 h 6622937"/>
              <a:gd name="connsiteX136" fmla="*/ 8239820 w 8636594"/>
              <a:gd name="connsiteY136" fmla="*/ 361843 h 6622937"/>
              <a:gd name="connsiteX137" fmla="*/ 8274337 w 8636594"/>
              <a:gd name="connsiteY137" fmla="*/ 327107 h 6622937"/>
              <a:gd name="connsiteX138" fmla="*/ 8309147 w 8636594"/>
              <a:gd name="connsiteY138" fmla="*/ 292718 h 6622937"/>
              <a:gd name="connsiteX139" fmla="*/ 8344256 w 8636594"/>
              <a:gd name="connsiteY139" fmla="*/ 258685 h 6622937"/>
              <a:gd name="connsiteX140" fmla="*/ 8379669 w 8636594"/>
              <a:gd name="connsiteY140" fmla="*/ 225013 h 6622937"/>
              <a:gd name="connsiteX141" fmla="*/ 8415394 w 8636594"/>
              <a:gd name="connsiteY141" fmla="*/ 191709 h 6622937"/>
              <a:gd name="connsiteX142" fmla="*/ 8451434 w 8636594"/>
              <a:gd name="connsiteY142" fmla="*/ 158780 h 6622937"/>
              <a:gd name="connsiteX143" fmla="*/ 8487798 w 8636594"/>
              <a:gd name="connsiteY143" fmla="*/ 126233 h 6622937"/>
              <a:gd name="connsiteX144" fmla="*/ 8524489 w 8636594"/>
              <a:gd name="connsiteY144" fmla="*/ 94075 h 6622937"/>
              <a:gd name="connsiteX145" fmla="*/ 8561515 w 8636594"/>
              <a:gd name="connsiteY145" fmla="*/ 62312 h 6622937"/>
              <a:gd name="connsiteX146" fmla="*/ 8598881 w 8636594"/>
              <a:gd name="connsiteY146" fmla="*/ 30951 h 6622937"/>
              <a:gd name="connsiteX147" fmla="*/ 8636594 w 8636594"/>
              <a:gd name="connsiteY147"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1825014 w 8636594"/>
              <a:gd name="connsiteY5" fmla="*/ 5592857 h 6622937"/>
              <a:gd name="connsiteX6" fmla="*/ 2222486 w 8636594"/>
              <a:gd name="connsiteY6" fmla="*/ 5687627 h 6622937"/>
              <a:gd name="connsiteX7" fmla="*/ 2412216 w 8636594"/>
              <a:gd name="connsiteY7" fmla="*/ 5587741 h 6622937"/>
              <a:gd name="connsiteX8" fmla="*/ 2490090 w 8636594"/>
              <a:gd name="connsiteY8" fmla="*/ 5591230 h 6622937"/>
              <a:gd name="connsiteX9" fmla="*/ 2561975 w 8636594"/>
              <a:gd name="connsiteY9" fmla="*/ 5533193 h 6622937"/>
              <a:gd name="connsiteX10" fmla="*/ 2066817 w 8636594"/>
              <a:gd name="connsiteY10" fmla="*/ 6622937 h 6622937"/>
              <a:gd name="connsiteX11" fmla="*/ 2126742 w 8636594"/>
              <a:gd name="connsiteY11" fmla="*/ 6612869 h 6622937"/>
              <a:gd name="connsiteX12" fmla="*/ 2185991 w 8636594"/>
              <a:gd name="connsiteY12" fmla="*/ 6602362 h 6622937"/>
              <a:gd name="connsiteX13" fmla="*/ 2244569 w 8636594"/>
              <a:gd name="connsiteY13" fmla="*/ 6591417 h 6622937"/>
              <a:gd name="connsiteX14" fmla="*/ 2302482 w 8636594"/>
              <a:gd name="connsiteY14" fmla="*/ 6580040 h 6622937"/>
              <a:gd name="connsiteX15" fmla="*/ 2359737 w 8636594"/>
              <a:gd name="connsiteY15" fmla="*/ 6568233 h 6622937"/>
              <a:gd name="connsiteX16" fmla="*/ 2416341 w 8636594"/>
              <a:gd name="connsiteY16" fmla="*/ 6555999 h 6622937"/>
              <a:gd name="connsiteX17" fmla="*/ 2472299 w 8636594"/>
              <a:gd name="connsiteY17" fmla="*/ 6543344 h 6622937"/>
              <a:gd name="connsiteX18" fmla="*/ 2527618 w 8636594"/>
              <a:gd name="connsiteY18" fmla="*/ 6530269 h 6622937"/>
              <a:gd name="connsiteX19" fmla="*/ 2582304 w 8636594"/>
              <a:gd name="connsiteY19" fmla="*/ 6516778 h 6622937"/>
              <a:gd name="connsiteX20" fmla="*/ 2636364 w 8636594"/>
              <a:gd name="connsiteY20" fmla="*/ 6502876 h 6622937"/>
              <a:gd name="connsiteX21" fmla="*/ 2689804 w 8636594"/>
              <a:gd name="connsiteY21" fmla="*/ 6488565 h 6622937"/>
              <a:gd name="connsiteX22" fmla="*/ 2742629 w 8636594"/>
              <a:gd name="connsiteY22" fmla="*/ 6473849 h 6622937"/>
              <a:gd name="connsiteX23" fmla="*/ 2794848 w 8636594"/>
              <a:gd name="connsiteY23" fmla="*/ 6458731 h 6622937"/>
              <a:gd name="connsiteX24" fmla="*/ 2846466 w 8636594"/>
              <a:gd name="connsiteY24" fmla="*/ 6443216 h 6622937"/>
              <a:gd name="connsiteX25" fmla="*/ 2897488 w 8636594"/>
              <a:gd name="connsiteY25" fmla="*/ 6427305 h 6622937"/>
              <a:gd name="connsiteX26" fmla="*/ 2947923 w 8636594"/>
              <a:gd name="connsiteY26" fmla="*/ 6411004 h 6622937"/>
              <a:gd name="connsiteX27" fmla="*/ 2997775 w 8636594"/>
              <a:gd name="connsiteY27" fmla="*/ 6394316 h 6622937"/>
              <a:gd name="connsiteX28" fmla="*/ 3047052 w 8636594"/>
              <a:gd name="connsiteY28" fmla="*/ 6377243 h 6622937"/>
              <a:gd name="connsiteX29" fmla="*/ 3095759 w 8636594"/>
              <a:gd name="connsiteY29" fmla="*/ 6359791 h 6622937"/>
              <a:gd name="connsiteX30" fmla="*/ 3143903 w 8636594"/>
              <a:gd name="connsiteY30" fmla="*/ 6341961 h 6622937"/>
              <a:gd name="connsiteX31" fmla="*/ 3191491 w 8636594"/>
              <a:gd name="connsiteY31" fmla="*/ 6323757 h 6622937"/>
              <a:gd name="connsiteX32" fmla="*/ 3238528 w 8636594"/>
              <a:gd name="connsiteY32" fmla="*/ 6305184 h 6622937"/>
              <a:gd name="connsiteX33" fmla="*/ 3285021 w 8636594"/>
              <a:gd name="connsiteY33" fmla="*/ 6286245 h 6622937"/>
              <a:gd name="connsiteX34" fmla="*/ 3330977 w 8636594"/>
              <a:gd name="connsiteY34" fmla="*/ 6266942 h 6622937"/>
              <a:gd name="connsiteX35" fmla="*/ 3376401 w 8636594"/>
              <a:gd name="connsiteY35" fmla="*/ 6247281 h 6622937"/>
              <a:gd name="connsiteX36" fmla="*/ 3421300 w 8636594"/>
              <a:gd name="connsiteY36" fmla="*/ 6227263 h 6622937"/>
              <a:gd name="connsiteX37" fmla="*/ 3465680 w 8636594"/>
              <a:gd name="connsiteY37" fmla="*/ 6206893 h 6622937"/>
              <a:gd name="connsiteX38" fmla="*/ 3509548 w 8636594"/>
              <a:gd name="connsiteY38" fmla="*/ 6186174 h 6622937"/>
              <a:gd name="connsiteX39" fmla="*/ 3552910 w 8636594"/>
              <a:gd name="connsiteY39" fmla="*/ 6165110 h 6622937"/>
              <a:gd name="connsiteX40" fmla="*/ 3595773 w 8636594"/>
              <a:gd name="connsiteY40" fmla="*/ 6143704 h 6622937"/>
              <a:gd name="connsiteX41" fmla="*/ 3638142 w 8636594"/>
              <a:gd name="connsiteY41" fmla="*/ 6121960 h 6622937"/>
              <a:gd name="connsiteX42" fmla="*/ 3680024 w 8636594"/>
              <a:gd name="connsiteY42" fmla="*/ 6099881 h 6622937"/>
              <a:gd name="connsiteX43" fmla="*/ 3721426 w 8636594"/>
              <a:gd name="connsiteY43" fmla="*/ 6077471 h 6622937"/>
              <a:gd name="connsiteX44" fmla="*/ 3762353 w 8636594"/>
              <a:gd name="connsiteY44" fmla="*/ 6054733 h 6622937"/>
              <a:gd name="connsiteX45" fmla="*/ 3802812 w 8636594"/>
              <a:gd name="connsiteY45" fmla="*/ 6031671 h 6622937"/>
              <a:gd name="connsiteX46" fmla="*/ 3842810 w 8636594"/>
              <a:gd name="connsiteY46" fmla="*/ 6008288 h 6622937"/>
              <a:gd name="connsiteX47" fmla="*/ 3882352 w 8636594"/>
              <a:gd name="connsiteY47" fmla="*/ 5984588 h 6622937"/>
              <a:gd name="connsiteX48" fmla="*/ 3921445 w 8636594"/>
              <a:gd name="connsiteY48" fmla="*/ 5960574 h 6622937"/>
              <a:gd name="connsiteX49" fmla="*/ 3960096 w 8636594"/>
              <a:gd name="connsiteY49" fmla="*/ 5936250 h 6622937"/>
              <a:gd name="connsiteX50" fmla="*/ 3998311 w 8636594"/>
              <a:gd name="connsiteY50" fmla="*/ 5911619 h 6622937"/>
              <a:gd name="connsiteX51" fmla="*/ 4036095 w 8636594"/>
              <a:gd name="connsiteY51" fmla="*/ 5886685 h 6622937"/>
              <a:gd name="connsiteX52" fmla="*/ 4073456 w 8636594"/>
              <a:gd name="connsiteY52" fmla="*/ 5861452 h 6622937"/>
              <a:gd name="connsiteX53" fmla="*/ 4110400 w 8636594"/>
              <a:gd name="connsiteY53" fmla="*/ 5835922 h 6622937"/>
              <a:gd name="connsiteX54" fmla="*/ 4146933 w 8636594"/>
              <a:gd name="connsiteY54" fmla="*/ 5810100 h 6622937"/>
              <a:gd name="connsiteX55" fmla="*/ 4183061 w 8636594"/>
              <a:gd name="connsiteY55" fmla="*/ 5783988 h 6622937"/>
              <a:gd name="connsiteX56" fmla="*/ 4218791 w 8636594"/>
              <a:gd name="connsiteY56" fmla="*/ 5757591 h 6622937"/>
              <a:gd name="connsiteX57" fmla="*/ 4254129 w 8636594"/>
              <a:gd name="connsiteY57" fmla="*/ 5730912 h 6622937"/>
              <a:gd name="connsiteX58" fmla="*/ 4289081 w 8636594"/>
              <a:gd name="connsiteY58" fmla="*/ 5703955 h 6622937"/>
              <a:gd name="connsiteX59" fmla="*/ 4323654 w 8636594"/>
              <a:gd name="connsiteY59" fmla="*/ 5676722 h 6622937"/>
              <a:gd name="connsiteX60" fmla="*/ 4357854 w 8636594"/>
              <a:gd name="connsiteY60" fmla="*/ 5649218 h 6622937"/>
              <a:gd name="connsiteX61" fmla="*/ 4391688 w 8636594"/>
              <a:gd name="connsiteY61" fmla="*/ 5621446 h 6622937"/>
              <a:gd name="connsiteX62" fmla="*/ 4425162 w 8636594"/>
              <a:gd name="connsiteY62" fmla="*/ 5593409 h 6622937"/>
              <a:gd name="connsiteX63" fmla="*/ 4458281 w 8636594"/>
              <a:gd name="connsiteY63" fmla="*/ 5565111 h 6622937"/>
              <a:gd name="connsiteX64" fmla="*/ 4491053 w 8636594"/>
              <a:gd name="connsiteY64" fmla="*/ 5536556 h 6622937"/>
              <a:gd name="connsiteX65" fmla="*/ 4523484 w 8636594"/>
              <a:gd name="connsiteY65" fmla="*/ 5507747 h 6622937"/>
              <a:gd name="connsiteX66" fmla="*/ 4555580 w 8636594"/>
              <a:gd name="connsiteY66" fmla="*/ 5478687 h 6622937"/>
              <a:gd name="connsiteX67" fmla="*/ 4587347 w 8636594"/>
              <a:gd name="connsiteY67" fmla="*/ 5449380 h 6622937"/>
              <a:gd name="connsiteX68" fmla="*/ 4618793 w 8636594"/>
              <a:gd name="connsiteY68" fmla="*/ 5419830 h 6622937"/>
              <a:gd name="connsiteX69" fmla="*/ 4649922 w 8636594"/>
              <a:gd name="connsiteY69" fmla="*/ 5390040 h 6622937"/>
              <a:gd name="connsiteX70" fmla="*/ 4680742 w 8636594"/>
              <a:gd name="connsiteY70" fmla="*/ 5360014 h 6622937"/>
              <a:gd name="connsiteX71" fmla="*/ 4711259 w 8636594"/>
              <a:gd name="connsiteY71" fmla="*/ 5329755 h 6622937"/>
              <a:gd name="connsiteX72" fmla="*/ 4741478 w 8636594"/>
              <a:gd name="connsiteY72" fmla="*/ 5299266 h 6622937"/>
              <a:gd name="connsiteX73" fmla="*/ 4771408 w 8636594"/>
              <a:gd name="connsiteY73" fmla="*/ 5268551 h 6622937"/>
              <a:gd name="connsiteX74" fmla="*/ 4801053 w 8636594"/>
              <a:gd name="connsiteY74" fmla="*/ 5237614 h 6622937"/>
              <a:gd name="connsiteX75" fmla="*/ 4830420 w 8636594"/>
              <a:gd name="connsiteY75" fmla="*/ 5206458 h 6622937"/>
              <a:gd name="connsiteX76" fmla="*/ 4859516 w 8636594"/>
              <a:gd name="connsiteY76" fmla="*/ 5175087 h 6622937"/>
              <a:gd name="connsiteX77" fmla="*/ 4888347 w 8636594"/>
              <a:gd name="connsiteY77" fmla="*/ 5143504 h 6622937"/>
              <a:gd name="connsiteX78" fmla="*/ 4916919 w 8636594"/>
              <a:gd name="connsiteY78" fmla="*/ 5111713 h 6622937"/>
              <a:gd name="connsiteX79" fmla="*/ 4945238 w 8636594"/>
              <a:gd name="connsiteY79" fmla="*/ 5079717 h 6622937"/>
              <a:gd name="connsiteX80" fmla="*/ 4973311 w 8636594"/>
              <a:gd name="connsiteY80" fmla="*/ 5047519 h 6622937"/>
              <a:gd name="connsiteX81" fmla="*/ 5001145 w 8636594"/>
              <a:gd name="connsiteY81" fmla="*/ 5015124 h 6622937"/>
              <a:gd name="connsiteX82" fmla="*/ 5028745 w 8636594"/>
              <a:gd name="connsiteY82" fmla="*/ 4982535 h 6622937"/>
              <a:gd name="connsiteX83" fmla="*/ 5056117 w 8636594"/>
              <a:gd name="connsiteY83" fmla="*/ 4949755 h 6622937"/>
              <a:gd name="connsiteX84" fmla="*/ 5083269 w 8636594"/>
              <a:gd name="connsiteY84" fmla="*/ 4916787 h 6622937"/>
              <a:gd name="connsiteX85" fmla="*/ 5110207 w 8636594"/>
              <a:gd name="connsiteY85" fmla="*/ 4883636 h 6622937"/>
              <a:gd name="connsiteX86" fmla="*/ 5136937 w 8636594"/>
              <a:gd name="connsiteY86" fmla="*/ 4850305 h 6622937"/>
              <a:gd name="connsiteX87" fmla="*/ 5163464 w 8636594"/>
              <a:gd name="connsiteY87" fmla="*/ 4816797 h 6622937"/>
              <a:gd name="connsiteX88" fmla="*/ 5215940 w 8636594"/>
              <a:gd name="connsiteY88" fmla="*/ 4749265 h 6622937"/>
              <a:gd name="connsiteX89" fmla="*/ 5267684 w 8636594"/>
              <a:gd name="connsiteY89" fmla="*/ 4681068 h 6622937"/>
              <a:gd name="connsiteX90" fmla="*/ 5318748 w 8636594"/>
              <a:gd name="connsiteY90" fmla="*/ 4612234 h 6622937"/>
              <a:gd name="connsiteX91" fmla="*/ 5369182 w 8636594"/>
              <a:gd name="connsiteY91" fmla="*/ 4542793 h 6622937"/>
              <a:gd name="connsiteX92" fmla="*/ 5419038 w 8636594"/>
              <a:gd name="connsiteY92" fmla="*/ 4472771 h 6622937"/>
              <a:gd name="connsiteX93" fmla="*/ 5468365 w 8636594"/>
              <a:gd name="connsiteY93" fmla="*/ 4402196 h 6622937"/>
              <a:gd name="connsiteX94" fmla="*/ 5517215 w 8636594"/>
              <a:gd name="connsiteY94" fmla="*/ 4331098 h 6622937"/>
              <a:gd name="connsiteX95" fmla="*/ 5565637 w 8636594"/>
              <a:gd name="connsiteY95" fmla="*/ 4259503 h 6622937"/>
              <a:gd name="connsiteX96" fmla="*/ 5613684 w 8636594"/>
              <a:gd name="connsiteY96" fmla="*/ 4187441 h 6622937"/>
              <a:gd name="connsiteX97" fmla="*/ 5685160 w 8636594"/>
              <a:gd name="connsiteY97" fmla="*/ 4078531 h 6622937"/>
              <a:gd name="connsiteX98" fmla="*/ 5756074 w 8636594"/>
              <a:gd name="connsiteY98" fmla="*/ 3968727 h 6622937"/>
              <a:gd name="connsiteX99" fmla="*/ 5873483 w 8636594"/>
              <a:gd name="connsiteY99" fmla="*/ 3783989 h 6622937"/>
              <a:gd name="connsiteX100" fmla="*/ 6203209 w 8636594"/>
              <a:gd name="connsiteY100" fmla="*/ 3258640 h 6622937"/>
              <a:gd name="connsiteX101" fmla="*/ 6299430 w 8636594"/>
              <a:gd name="connsiteY101" fmla="*/ 3107321 h 6622937"/>
              <a:gd name="connsiteX102" fmla="*/ 6372650 w 8636594"/>
              <a:gd name="connsiteY102" fmla="*/ 2993735 h 6622937"/>
              <a:gd name="connsiteX103" fmla="*/ 6453197 w 8636594"/>
              <a:gd name="connsiteY103" fmla="*/ 2869788 h 6622937"/>
              <a:gd name="connsiteX104" fmla="*/ 6564167 w 8636594"/>
              <a:gd name="connsiteY104" fmla="*/ 2696807 h 6622937"/>
              <a:gd name="connsiteX105" fmla="*/ 6976233 w 8636594"/>
              <a:gd name="connsiteY105" fmla="*/ 2045274 h 6622937"/>
              <a:gd name="connsiteX106" fmla="*/ 7086755 w 8636594"/>
              <a:gd name="connsiteY106" fmla="*/ 1872743 h 6622937"/>
              <a:gd name="connsiteX107" fmla="*/ 7170279 w 8636594"/>
              <a:gd name="connsiteY107" fmla="*/ 1744202 h 6622937"/>
              <a:gd name="connsiteX108" fmla="*/ 7226351 w 8636594"/>
              <a:gd name="connsiteY108" fmla="*/ 1659017 h 6622937"/>
              <a:gd name="connsiteX109" fmla="*/ 7282789 w 8636594"/>
              <a:gd name="connsiteY109" fmla="*/ 1574303 h 6622937"/>
              <a:gd name="connsiteX110" fmla="*/ 7339643 w 8636594"/>
              <a:gd name="connsiteY110" fmla="*/ 1490113 h 6622937"/>
              <a:gd name="connsiteX111" fmla="*/ 7396957 w 8636594"/>
              <a:gd name="connsiteY111" fmla="*/ 1406503 h 6622937"/>
              <a:gd name="connsiteX112" fmla="*/ 7454781 w 8636594"/>
              <a:gd name="connsiteY112" fmla="*/ 1323526 h 6622937"/>
              <a:gd name="connsiteX113" fmla="*/ 7513161 w 8636594"/>
              <a:gd name="connsiteY113" fmla="*/ 1241237 h 6622937"/>
              <a:gd name="connsiteX114" fmla="*/ 7572144 w 8636594"/>
              <a:gd name="connsiteY114" fmla="*/ 1159689 h 6622937"/>
              <a:gd name="connsiteX115" fmla="*/ 7601877 w 8636594"/>
              <a:gd name="connsiteY115" fmla="*/ 1119210 h 6622937"/>
              <a:gd name="connsiteX116" fmla="*/ 7631779 w 8636594"/>
              <a:gd name="connsiteY116" fmla="*/ 1078937 h 6622937"/>
              <a:gd name="connsiteX117" fmla="*/ 7661855 w 8636594"/>
              <a:gd name="connsiteY117" fmla="*/ 1038876 h 6622937"/>
              <a:gd name="connsiteX118" fmla="*/ 7692111 w 8636594"/>
              <a:gd name="connsiteY118" fmla="*/ 999035 h 6622937"/>
              <a:gd name="connsiteX119" fmla="*/ 7722554 w 8636594"/>
              <a:gd name="connsiteY119" fmla="*/ 959419 h 6622937"/>
              <a:gd name="connsiteX120" fmla="*/ 7753190 w 8636594"/>
              <a:gd name="connsiteY120" fmla="*/ 920037 h 6622937"/>
              <a:gd name="connsiteX121" fmla="*/ 7784023 w 8636594"/>
              <a:gd name="connsiteY121" fmla="*/ 880894 h 6622937"/>
              <a:gd name="connsiteX122" fmla="*/ 7815061 w 8636594"/>
              <a:gd name="connsiteY122" fmla="*/ 841997 h 6622937"/>
              <a:gd name="connsiteX123" fmla="*/ 7846308 w 8636594"/>
              <a:gd name="connsiteY123" fmla="*/ 803354 h 6622937"/>
              <a:gd name="connsiteX124" fmla="*/ 7877772 w 8636594"/>
              <a:gd name="connsiteY124" fmla="*/ 764970 h 6622937"/>
              <a:gd name="connsiteX125" fmla="*/ 7909458 w 8636594"/>
              <a:gd name="connsiteY125" fmla="*/ 726853 h 6622937"/>
              <a:gd name="connsiteX126" fmla="*/ 7941371 w 8636594"/>
              <a:gd name="connsiteY126" fmla="*/ 689010 h 6622937"/>
              <a:gd name="connsiteX127" fmla="*/ 7973518 w 8636594"/>
              <a:gd name="connsiteY127" fmla="*/ 651447 h 6622937"/>
              <a:gd name="connsiteX128" fmla="*/ 8005905 w 8636594"/>
              <a:gd name="connsiteY128" fmla="*/ 614171 h 6622937"/>
              <a:gd name="connsiteX129" fmla="*/ 8038538 w 8636594"/>
              <a:gd name="connsiteY129" fmla="*/ 577189 h 6622937"/>
              <a:gd name="connsiteX130" fmla="*/ 8071421 w 8636594"/>
              <a:gd name="connsiteY130" fmla="*/ 540507 h 6622937"/>
              <a:gd name="connsiteX131" fmla="*/ 8104563 w 8636594"/>
              <a:gd name="connsiteY131" fmla="*/ 504132 h 6622937"/>
              <a:gd name="connsiteX132" fmla="*/ 8137967 w 8636594"/>
              <a:gd name="connsiteY132" fmla="*/ 468072 h 6622937"/>
              <a:gd name="connsiteX133" fmla="*/ 8171641 w 8636594"/>
              <a:gd name="connsiteY133" fmla="*/ 432332 h 6622937"/>
              <a:gd name="connsiteX134" fmla="*/ 8205590 w 8636594"/>
              <a:gd name="connsiteY134" fmla="*/ 396920 h 6622937"/>
              <a:gd name="connsiteX135" fmla="*/ 8239820 w 8636594"/>
              <a:gd name="connsiteY135" fmla="*/ 361843 h 6622937"/>
              <a:gd name="connsiteX136" fmla="*/ 8274337 w 8636594"/>
              <a:gd name="connsiteY136" fmla="*/ 327107 h 6622937"/>
              <a:gd name="connsiteX137" fmla="*/ 8309147 w 8636594"/>
              <a:gd name="connsiteY137" fmla="*/ 292718 h 6622937"/>
              <a:gd name="connsiteX138" fmla="*/ 8344256 w 8636594"/>
              <a:gd name="connsiteY138" fmla="*/ 258685 h 6622937"/>
              <a:gd name="connsiteX139" fmla="*/ 8379669 w 8636594"/>
              <a:gd name="connsiteY139" fmla="*/ 225013 h 6622937"/>
              <a:gd name="connsiteX140" fmla="*/ 8415394 w 8636594"/>
              <a:gd name="connsiteY140" fmla="*/ 191709 h 6622937"/>
              <a:gd name="connsiteX141" fmla="*/ 8451434 w 8636594"/>
              <a:gd name="connsiteY141" fmla="*/ 158780 h 6622937"/>
              <a:gd name="connsiteX142" fmla="*/ 8487798 w 8636594"/>
              <a:gd name="connsiteY142" fmla="*/ 126233 h 6622937"/>
              <a:gd name="connsiteX143" fmla="*/ 8524489 w 8636594"/>
              <a:gd name="connsiteY143" fmla="*/ 94075 h 6622937"/>
              <a:gd name="connsiteX144" fmla="*/ 8561515 w 8636594"/>
              <a:gd name="connsiteY144" fmla="*/ 62312 h 6622937"/>
              <a:gd name="connsiteX145" fmla="*/ 8598881 w 8636594"/>
              <a:gd name="connsiteY145" fmla="*/ 30951 h 6622937"/>
              <a:gd name="connsiteX146" fmla="*/ 8636594 w 8636594"/>
              <a:gd name="connsiteY146"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222486 w 8636594"/>
              <a:gd name="connsiteY5" fmla="*/ 5687627 h 6622937"/>
              <a:gd name="connsiteX6" fmla="*/ 2412216 w 8636594"/>
              <a:gd name="connsiteY6" fmla="*/ 5587741 h 6622937"/>
              <a:gd name="connsiteX7" fmla="*/ 2490090 w 8636594"/>
              <a:gd name="connsiteY7" fmla="*/ 5591230 h 6622937"/>
              <a:gd name="connsiteX8" fmla="*/ 2561975 w 8636594"/>
              <a:gd name="connsiteY8" fmla="*/ 5533193 h 6622937"/>
              <a:gd name="connsiteX9" fmla="*/ 2066817 w 8636594"/>
              <a:gd name="connsiteY9" fmla="*/ 6622937 h 6622937"/>
              <a:gd name="connsiteX10" fmla="*/ 2126742 w 8636594"/>
              <a:gd name="connsiteY10" fmla="*/ 6612869 h 6622937"/>
              <a:gd name="connsiteX11" fmla="*/ 2185991 w 8636594"/>
              <a:gd name="connsiteY11" fmla="*/ 6602362 h 6622937"/>
              <a:gd name="connsiteX12" fmla="*/ 2244569 w 8636594"/>
              <a:gd name="connsiteY12" fmla="*/ 6591417 h 6622937"/>
              <a:gd name="connsiteX13" fmla="*/ 2302482 w 8636594"/>
              <a:gd name="connsiteY13" fmla="*/ 6580040 h 6622937"/>
              <a:gd name="connsiteX14" fmla="*/ 2359737 w 8636594"/>
              <a:gd name="connsiteY14" fmla="*/ 6568233 h 6622937"/>
              <a:gd name="connsiteX15" fmla="*/ 2416341 w 8636594"/>
              <a:gd name="connsiteY15" fmla="*/ 6555999 h 6622937"/>
              <a:gd name="connsiteX16" fmla="*/ 2472299 w 8636594"/>
              <a:gd name="connsiteY16" fmla="*/ 6543344 h 6622937"/>
              <a:gd name="connsiteX17" fmla="*/ 2527618 w 8636594"/>
              <a:gd name="connsiteY17" fmla="*/ 6530269 h 6622937"/>
              <a:gd name="connsiteX18" fmla="*/ 2582304 w 8636594"/>
              <a:gd name="connsiteY18" fmla="*/ 6516778 h 6622937"/>
              <a:gd name="connsiteX19" fmla="*/ 2636364 w 8636594"/>
              <a:gd name="connsiteY19" fmla="*/ 6502876 h 6622937"/>
              <a:gd name="connsiteX20" fmla="*/ 2689804 w 8636594"/>
              <a:gd name="connsiteY20" fmla="*/ 6488565 h 6622937"/>
              <a:gd name="connsiteX21" fmla="*/ 2742629 w 8636594"/>
              <a:gd name="connsiteY21" fmla="*/ 6473849 h 6622937"/>
              <a:gd name="connsiteX22" fmla="*/ 2794848 w 8636594"/>
              <a:gd name="connsiteY22" fmla="*/ 6458731 h 6622937"/>
              <a:gd name="connsiteX23" fmla="*/ 2846466 w 8636594"/>
              <a:gd name="connsiteY23" fmla="*/ 6443216 h 6622937"/>
              <a:gd name="connsiteX24" fmla="*/ 2897488 w 8636594"/>
              <a:gd name="connsiteY24" fmla="*/ 6427305 h 6622937"/>
              <a:gd name="connsiteX25" fmla="*/ 2947923 w 8636594"/>
              <a:gd name="connsiteY25" fmla="*/ 6411004 h 6622937"/>
              <a:gd name="connsiteX26" fmla="*/ 2997775 w 8636594"/>
              <a:gd name="connsiteY26" fmla="*/ 6394316 h 6622937"/>
              <a:gd name="connsiteX27" fmla="*/ 3047052 w 8636594"/>
              <a:gd name="connsiteY27" fmla="*/ 6377243 h 6622937"/>
              <a:gd name="connsiteX28" fmla="*/ 3095759 w 8636594"/>
              <a:gd name="connsiteY28" fmla="*/ 6359791 h 6622937"/>
              <a:gd name="connsiteX29" fmla="*/ 3143903 w 8636594"/>
              <a:gd name="connsiteY29" fmla="*/ 6341961 h 6622937"/>
              <a:gd name="connsiteX30" fmla="*/ 3191491 w 8636594"/>
              <a:gd name="connsiteY30" fmla="*/ 6323757 h 6622937"/>
              <a:gd name="connsiteX31" fmla="*/ 3238528 w 8636594"/>
              <a:gd name="connsiteY31" fmla="*/ 6305184 h 6622937"/>
              <a:gd name="connsiteX32" fmla="*/ 3285021 w 8636594"/>
              <a:gd name="connsiteY32" fmla="*/ 6286245 h 6622937"/>
              <a:gd name="connsiteX33" fmla="*/ 3330977 w 8636594"/>
              <a:gd name="connsiteY33" fmla="*/ 6266942 h 6622937"/>
              <a:gd name="connsiteX34" fmla="*/ 3376401 w 8636594"/>
              <a:gd name="connsiteY34" fmla="*/ 6247281 h 6622937"/>
              <a:gd name="connsiteX35" fmla="*/ 3421300 w 8636594"/>
              <a:gd name="connsiteY35" fmla="*/ 6227263 h 6622937"/>
              <a:gd name="connsiteX36" fmla="*/ 3465680 w 8636594"/>
              <a:gd name="connsiteY36" fmla="*/ 6206893 h 6622937"/>
              <a:gd name="connsiteX37" fmla="*/ 3509548 w 8636594"/>
              <a:gd name="connsiteY37" fmla="*/ 6186174 h 6622937"/>
              <a:gd name="connsiteX38" fmla="*/ 3552910 w 8636594"/>
              <a:gd name="connsiteY38" fmla="*/ 6165110 h 6622937"/>
              <a:gd name="connsiteX39" fmla="*/ 3595773 w 8636594"/>
              <a:gd name="connsiteY39" fmla="*/ 6143704 h 6622937"/>
              <a:gd name="connsiteX40" fmla="*/ 3638142 w 8636594"/>
              <a:gd name="connsiteY40" fmla="*/ 6121960 h 6622937"/>
              <a:gd name="connsiteX41" fmla="*/ 3680024 w 8636594"/>
              <a:gd name="connsiteY41" fmla="*/ 6099881 h 6622937"/>
              <a:gd name="connsiteX42" fmla="*/ 3721426 w 8636594"/>
              <a:gd name="connsiteY42" fmla="*/ 6077471 h 6622937"/>
              <a:gd name="connsiteX43" fmla="*/ 3762353 w 8636594"/>
              <a:gd name="connsiteY43" fmla="*/ 6054733 h 6622937"/>
              <a:gd name="connsiteX44" fmla="*/ 3802812 w 8636594"/>
              <a:gd name="connsiteY44" fmla="*/ 6031671 h 6622937"/>
              <a:gd name="connsiteX45" fmla="*/ 3842810 w 8636594"/>
              <a:gd name="connsiteY45" fmla="*/ 6008288 h 6622937"/>
              <a:gd name="connsiteX46" fmla="*/ 3882352 w 8636594"/>
              <a:gd name="connsiteY46" fmla="*/ 5984588 h 6622937"/>
              <a:gd name="connsiteX47" fmla="*/ 3921445 w 8636594"/>
              <a:gd name="connsiteY47" fmla="*/ 5960574 h 6622937"/>
              <a:gd name="connsiteX48" fmla="*/ 3960096 w 8636594"/>
              <a:gd name="connsiteY48" fmla="*/ 5936250 h 6622937"/>
              <a:gd name="connsiteX49" fmla="*/ 3998311 w 8636594"/>
              <a:gd name="connsiteY49" fmla="*/ 5911619 h 6622937"/>
              <a:gd name="connsiteX50" fmla="*/ 4036095 w 8636594"/>
              <a:gd name="connsiteY50" fmla="*/ 5886685 h 6622937"/>
              <a:gd name="connsiteX51" fmla="*/ 4073456 w 8636594"/>
              <a:gd name="connsiteY51" fmla="*/ 5861452 h 6622937"/>
              <a:gd name="connsiteX52" fmla="*/ 4110400 w 8636594"/>
              <a:gd name="connsiteY52" fmla="*/ 5835922 h 6622937"/>
              <a:gd name="connsiteX53" fmla="*/ 4146933 w 8636594"/>
              <a:gd name="connsiteY53" fmla="*/ 5810100 h 6622937"/>
              <a:gd name="connsiteX54" fmla="*/ 4183061 w 8636594"/>
              <a:gd name="connsiteY54" fmla="*/ 5783988 h 6622937"/>
              <a:gd name="connsiteX55" fmla="*/ 4218791 w 8636594"/>
              <a:gd name="connsiteY55" fmla="*/ 5757591 h 6622937"/>
              <a:gd name="connsiteX56" fmla="*/ 4254129 w 8636594"/>
              <a:gd name="connsiteY56" fmla="*/ 5730912 h 6622937"/>
              <a:gd name="connsiteX57" fmla="*/ 4289081 w 8636594"/>
              <a:gd name="connsiteY57" fmla="*/ 5703955 h 6622937"/>
              <a:gd name="connsiteX58" fmla="*/ 4323654 w 8636594"/>
              <a:gd name="connsiteY58" fmla="*/ 5676722 h 6622937"/>
              <a:gd name="connsiteX59" fmla="*/ 4357854 w 8636594"/>
              <a:gd name="connsiteY59" fmla="*/ 5649218 h 6622937"/>
              <a:gd name="connsiteX60" fmla="*/ 4391688 w 8636594"/>
              <a:gd name="connsiteY60" fmla="*/ 5621446 h 6622937"/>
              <a:gd name="connsiteX61" fmla="*/ 4425162 w 8636594"/>
              <a:gd name="connsiteY61" fmla="*/ 5593409 h 6622937"/>
              <a:gd name="connsiteX62" fmla="*/ 4458281 w 8636594"/>
              <a:gd name="connsiteY62" fmla="*/ 5565111 h 6622937"/>
              <a:gd name="connsiteX63" fmla="*/ 4491053 w 8636594"/>
              <a:gd name="connsiteY63" fmla="*/ 5536556 h 6622937"/>
              <a:gd name="connsiteX64" fmla="*/ 4523484 w 8636594"/>
              <a:gd name="connsiteY64" fmla="*/ 5507747 h 6622937"/>
              <a:gd name="connsiteX65" fmla="*/ 4555580 w 8636594"/>
              <a:gd name="connsiteY65" fmla="*/ 5478687 h 6622937"/>
              <a:gd name="connsiteX66" fmla="*/ 4587347 w 8636594"/>
              <a:gd name="connsiteY66" fmla="*/ 5449380 h 6622937"/>
              <a:gd name="connsiteX67" fmla="*/ 4618793 w 8636594"/>
              <a:gd name="connsiteY67" fmla="*/ 5419830 h 6622937"/>
              <a:gd name="connsiteX68" fmla="*/ 4649922 w 8636594"/>
              <a:gd name="connsiteY68" fmla="*/ 5390040 h 6622937"/>
              <a:gd name="connsiteX69" fmla="*/ 4680742 w 8636594"/>
              <a:gd name="connsiteY69" fmla="*/ 5360014 h 6622937"/>
              <a:gd name="connsiteX70" fmla="*/ 4711259 w 8636594"/>
              <a:gd name="connsiteY70" fmla="*/ 5329755 h 6622937"/>
              <a:gd name="connsiteX71" fmla="*/ 4741478 w 8636594"/>
              <a:gd name="connsiteY71" fmla="*/ 5299266 h 6622937"/>
              <a:gd name="connsiteX72" fmla="*/ 4771408 w 8636594"/>
              <a:gd name="connsiteY72" fmla="*/ 5268551 h 6622937"/>
              <a:gd name="connsiteX73" fmla="*/ 4801053 w 8636594"/>
              <a:gd name="connsiteY73" fmla="*/ 5237614 h 6622937"/>
              <a:gd name="connsiteX74" fmla="*/ 4830420 w 8636594"/>
              <a:gd name="connsiteY74" fmla="*/ 5206458 h 6622937"/>
              <a:gd name="connsiteX75" fmla="*/ 4859516 w 8636594"/>
              <a:gd name="connsiteY75" fmla="*/ 5175087 h 6622937"/>
              <a:gd name="connsiteX76" fmla="*/ 4888347 w 8636594"/>
              <a:gd name="connsiteY76" fmla="*/ 5143504 h 6622937"/>
              <a:gd name="connsiteX77" fmla="*/ 4916919 w 8636594"/>
              <a:gd name="connsiteY77" fmla="*/ 5111713 h 6622937"/>
              <a:gd name="connsiteX78" fmla="*/ 4945238 w 8636594"/>
              <a:gd name="connsiteY78" fmla="*/ 5079717 h 6622937"/>
              <a:gd name="connsiteX79" fmla="*/ 4973311 w 8636594"/>
              <a:gd name="connsiteY79" fmla="*/ 5047519 h 6622937"/>
              <a:gd name="connsiteX80" fmla="*/ 5001145 w 8636594"/>
              <a:gd name="connsiteY80" fmla="*/ 5015124 h 6622937"/>
              <a:gd name="connsiteX81" fmla="*/ 5028745 w 8636594"/>
              <a:gd name="connsiteY81" fmla="*/ 4982535 h 6622937"/>
              <a:gd name="connsiteX82" fmla="*/ 5056117 w 8636594"/>
              <a:gd name="connsiteY82" fmla="*/ 4949755 h 6622937"/>
              <a:gd name="connsiteX83" fmla="*/ 5083269 w 8636594"/>
              <a:gd name="connsiteY83" fmla="*/ 4916787 h 6622937"/>
              <a:gd name="connsiteX84" fmla="*/ 5110207 w 8636594"/>
              <a:gd name="connsiteY84" fmla="*/ 4883636 h 6622937"/>
              <a:gd name="connsiteX85" fmla="*/ 5136937 w 8636594"/>
              <a:gd name="connsiteY85" fmla="*/ 4850305 h 6622937"/>
              <a:gd name="connsiteX86" fmla="*/ 5163464 w 8636594"/>
              <a:gd name="connsiteY86" fmla="*/ 4816797 h 6622937"/>
              <a:gd name="connsiteX87" fmla="*/ 5215940 w 8636594"/>
              <a:gd name="connsiteY87" fmla="*/ 4749265 h 6622937"/>
              <a:gd name="connsiteX88" fmla="*/ 5267684 w 8636594"/>
              <a:gd name="connsiteY88" fmla="*/ 4681068 h 6622937"/>
              <a:gd name="connsiteX89" fmla="*/ 5318748 w 8636594"/>
              <a:gd name="connsiteY89" fmla="*/ 4612234 h 6622937"/>
              <a:gd name="connsiteX90" fmla="*/ 5369182 w 8636594"/>
              <a:gd name="connsiteY90" fmla="*/ 4542793 h 6622937"/>
              <a:gd name="connsiteX91" fmla="*/ 5419038 w 8636594"/>
              <a:gd name="connsiteY91" fmla="*/ 4472771 h 6622937"/>
              <a:gd name="connsiteX92" fmla="*/ 5468365 w 8636594"/>
              <a:gd name="connsiteY92" fmla="*/ 4402196 h 6622937"/>
              <a:gd name="connsiteX93" fmla="*/ 5517215 w 8636594"/>
              <a:gd name="connsiteY93" fmla="*/ 4331098 h 6622937"/>
              <a:gd name="connsiteX94" fmla="*/ 5565637 w 8636594"/>
              <a:gd name="connsiteY94" fmla="*/ 4259503 h 6622937"/>
              <a:gd name="connsiteX95" fmla="*/ 5613684 w 8636594"/>
              <a:gd name="connsiteY95" fmla="*/ 4187441 h 6622937"/>
              <a:gd name="connsiteX96" fmla="*/ 5685160 w 8636594"/>
              <a:gd name="connsiteY96" fmla="*/ 4078531 h 6622937"/>
              <a:gd name="connsiteX97" fmla="*/ 5756074 w 8636594"/>
              <a:gd name="connsiteY97" fmla="*/ 3968727 h 6622937"/>
              <a:gd name="connsiteX98" fmla="*/ 5873483 w 8636594"/>
              <a:gd name="connsiteY98" fmla="*/ 3783989 h 6622937"/>
              <a:gd name="connsiteX99" fmla="*/ 6203209 w 8636594"/>
              <a:gd name="connsiteY99" fmla="*/ 3258640 h 6622937"/>
              <a:gd name="connsiteX100" fmla="*/ 6299430 w 8636594"/>
              <a:gd name="connsiteY100" fmla="*/ 3107321 h 6622937"/>
              <a:gd name="connsiteX101" fmla="*/ 6372650 w 8636594"/>
              <a:gd name="connsiteY101" fmla="*/ 2993735 h 6622937"/>
              <a:gd name="connsiteX102" fmla="*/ 6453197 w 8636594"/>
              <a:gd name="connsiteY102" fmla="*/ 2869788 h 6622937"/>
              <a:gd name="connsiteX103" fmla="*/ 6564167 w 8636594"/>
              <a:gd name="connsiteY103" fmla="*/ 2696807 h 6622937"/>
              <a:gd name="connsiteX104" fmla="*/ 6976233 w 8636594"/>
              <a:gd name="connsiteY104" fmla="*/ 2045274 h 6622937"/>
              <a:gd name="connsiteX105" fmla="*/ 7086755 w 8636594"/>
              <a:gd name="connsiteY105" fmla="*/ 1872743 h 6622937"/>
              <a:gd name="connsiteX106" fmla="*/ 7170279 w 8636594"/>
              <a:gd name="connsiteY106" fmla="*/ 1744202 h 6622937"/>
              <a:gd name="connsiteX107" fmla="*/ 7226351 w 8636594"/>
              <a:gd name="connsiteY107" fmla="*/ 1659017 h 6622937"/>
              <a:gd name="connsiteX108" fmla="*/ 7282789 w 8636594"/>
              <a:gd name="connsiteY108" fmla="*/ 1574303 h 6622937"/>
              <a:gd name="connsiteX109" fmla="*/ 7339643 w 8636594"/>
              <a:gd name="connsiteY109" fmla="*/ 1490113 h 6622937"/>
              <a:gd name="connsiteX110" fmla="*/ 7396957 w 8636594"/>
              <a:gd name="connsiteY110" fmla="*/ 1406503 h 6622937"/>
              <a:gd name="connsiteX111" fmla="*/ 7454781 w 8636594"/>
              <a:gd name="connsiteY111" fmla="*/ 1323526 h 6622937"/>
              <a:gd name="connsiteX112" fmla="*/ 7513161 w 8636594"/>
              <a:gd name="connsiteY112" fmla="*/ 1241237 h 6622937"/>
              <a:gd name="connsiteX113" fmla="*/ 7572144 w 8636594"/>
              <a:gd name="connsiteY113" fmla="*/ 1159689 h 6622937"/>
              <a:gd name="connsiteX114" fmla="*/ 7601877 w 8636594"/>
              <a:gd name="connsiteY114" fmla="*/ 1119210 h 6622937"/>
              <a:gd name="connsiteX115" fmla="*/ 7631779 w 8636594"/>
              <a:gd name="connsiteY115" fmla="*/ 1078937 h 6622937"/>
              <a:gd name="connsiteX116" fmla="*/ 7661855 w 8636594"/>
              <a:gd name="connsiteY116" fmla="*/ 1038876 h 6622937"/>
              <a:gd name="connsiteX117" fmla="*/ 7692111 w 8636594"/>
              <a:gd name="connsiteY117" fmla="*/ 999035 h 6622937"/>
              <a:gd name="connsiteX118" fmla="*/ 7722554 w 8636594"/>
              <a:gd name="connsiteY118" fmla="*/ 959419 h 6622937"/>
              <a:gd name="connsiteX119" fmla="*/ 7753190 w 8636594"/>
              <a:gd name="connsiteY119" fmla="*/ 920037 h 6622937"/>
              <a:gd name="connsiteX120" fmla="*/ 7784023 w 8636594"/>
              <a:gd name="connsiteY120" fmla="*/ 880894 h 6622937"/>
              <a:gd name="connsiteX121" fmla="*/ 7815061 w 8636594"/>
              <a:gd name="connsiteY121" fmla="*/ 841997 h 6622937"/>
              <a:gd name="connsiteX122" fmla="*/ 7846308 w 8636594"/>
              <a:gd name="connsiteY122" fmla="*/ 803354 h 6622937"/>
              <a:gd name="connsiteX123" fmla="*/ 7877772 w 8636594"/>
              <a:gd name="connsiteY123" fmla="*/ 764970 h 6622937"/>
              <a:gd name="connsiteX124" fmla="*/ 7909458 w 8636594"/>
              <a:gd name="connsiteY124" fmla="*/ 726853 h 6622937"/>
              <a:gd name="connsiteX125" fmla="*/ 7941371 w 8636594"/>
              <a:gd name="connsiteY125" fmla="*/ 689010 h 6622937"/>
              <a:gd name="connsiteX126" fmla="*/ 7973518 w 8636594"/>
              <a:gd name="connsiteY126" fmla="*/ 651447 h 6622937"/>
              <a:gd name="connsiteX127" fmla="*/ 8005905 w 8636594"/>
              <a:gd name="connsiteY127" fmla="*/ 614171 h 6622937"/>
              <a:gd name="connsiteX128" fmla="*/ 8038538 w 8636594"/>
              <a:gd name="connsiteY128" fmla="*/ 577189 h 6622937"/>
              <a:gd name="connsiteX129" fmla="*/ 8071421 w 8636594"/>
              <a:gd name="connsiteY129" fmla="*/ 540507 h 6622937"/>
              <a:gd name="connsiteX130" fmla="*/ 8104563 w 8636594"/>
              <a:gd name="connsiteY130" fmla="*/ 504132 h 6622937"/>
              <a:gd name="connsiteX131" fmla="*/ 8137967 w 8636594"/>
              <a:gd name="connsiteY131" fmla="*/ 468072 h 6622937"/>
              <a:gd name="connsiteX132" fmla="*/ 8171641 w 8636594"/>
              <a:gd name="connsiteY132" fmla="*/ 432332 h 6622937"/>
              <a:gd name="connsiteX133" fmla="*/ 8205590 w 8636594"/>
              <a:gd name="connsiteY133" fmla="*/ 396920 h 6622937"/>
              <a:gd name="connsiteX134" fmla="*/ 8239820 w 8636594"/>
              <a:gd name="connsiteY134" fmla="*/ 361843 h 6622937"/>
              <a:gd name="connsiteX135" fmla="*/ 8274337 w 8636594"/>
              <a:gd name="connsiteY135" fmla="*/ 327107 h 6622937"/>
              <a:gd name="connsiteX136" fmla="*/ 8309147 w 8636594"/>
              <a:gd name="connsiteY136" fmla="*/ 292718 h 6622937"/>
              <a:gd name="connsiteX137" fmla="*/ 8344256 w 8636594"/>
              <a:gd name="connsiteY137" fmla="*/ 258685 h 6622937"/>
              <a:gd name="connsiteX138" fmla="*/ 8379669 w 8636594"/>
              <a:gd name="connsiteY138" fmla="*/ 225013 h 6622937"/>
              <a:gd name="connsiteX139" fmla="*/ 8415394 w 8636594"/>
              <a:gd name="connsiteY139" fmla="*/ 191709 h 6622937"/>
              <a:gd name="connsiteX140" fmla="*/ 8451434 w 8636594"/>
              <a:gd name="connsiteY140" fmla="*/ 158780 h 6622937"/>
              <a:gd name="connsiteX141" fmla="*/ 8487798 w 8636594"/>
              <a:gd name="connsiteY141" fmla="*/ 126233 h 6622937"/>
              <a:gd name="connsiteX142" fmla="*/ 8524489 w 8636594"/>
              <a:gd name="connsiteY142" fmla="*/ 94075 h 6622937"/>
              <a:gd name="connsiteX143" fmla="*/ 8561515 w 8636594"/>
              <a:gd name="connsiteY143" fmla="*/ 62312 h 6622937"/>
              <a:gd name="connsiteX144" fmla="*/ 8598881 w 8636594"/>
              <a:gd name="connsiteY144" fmla="*/ 30951 h 6622937"/>
              <a:gd name="connsiteX145" fmla="*/ 8636594 w 8636594"/>
              <a:gd name="connsiteY145"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12216 w 8636594"/>
              <a:gd name="connsiteY5" fmla="*/ 5587741 h 6622937"/>
              <a:gd name="connsiteX6" fmla="*/ 2490090 w 8636594"/>
              <a:gd name="connsiteY6" fmla="*/ 5591230 h 6622937"/>
              <a:gd name="connsiteX7" fmla="*/ 2561975 w 8636594"/>
              <a:gd name="connsiteY7" fmla="*/ 5533193 h 6622937"/>
              <a:gd name="connsiteX8" fmla="*/ 2066817 w 8636594"/>
              <a:gd name="connsiteY8" fmla="*/ 6622937 h 6622937"/>
              <a:gd name="connsiteX9" fmla="*/ 2126742 w 8636594"/>
              <a:gd name="connsiteY9" fmla="*/ 6612869 h 6622937"/>
              <a:gd name="connsiteX10" fmla="*/ 2185991 w 8636594"/>
              <a:gd name="connsiteY10" fmla="*/ 6602362 h 6622937"/>
              <a:gd name="connsiteX11" fmla="*/ 2244569 w 8636594"/>
              <a:gd name="connsiteY11" fmla="*/ 6591417 h 6622937"/>
              <a:gd name="connsiteX12" fmla="*/ 2302482 w 8636594"/>
              <a:gd name="connsiteY12" fmla="*/ 6580040 h 6622937"/>
              <a:gd name="connsiteX13" fmla="*/ 2359737 w 8636594"/>
              <a:gd name="connsiteY13" fmla="*/ 6568233 h 6622937"/>
              <a:gd name="connsiteX14" fmla="*/ 2416341 w 8636594"/>
              <a:gd name="connsiteY14" fmla="*/ 6555999 h 6622937"/>
              <a:gd name="connsiteX15" fmla="*/ 2472299 w 8636594"/>
              <a:gd name="connsiteY15" fmla="*/ 6543344 h 6622937"/>
              <a:gd name="connsiteX16" fmla="*/ 2527618 w 8636594"/>
              <a:gd name="connsiteY16" fmla="*/ 6530269 h 6622937"/>
              <a:gd name="connsiteX17" fmla="*/ 2582304 w 8636594"/>
              <a:gd name="connsiteY17" fmla="*/ 6516778 h 6622937"/>
              <a:gd name="connsiteX18" fmla="*/ 2636364 w 8636594"/>
              <a:gd name="connsiteY18" fmla="*/ 6502876 h 6622937"/>
              <a:gd name="connsiteX19" fmla="*/ 2689804 w 8636594"/>
              <a:gd name="connsiteY19" fmla="*/ 6488565 h 6622937"/>
              <a:gd name="connsiteX20" fmla="*/ 2742629 w 8636594"/>
              <a:gd name="connsiteY20" fmla="*/ 6473849 h 6622937"/>
              <a:gd name="connsiteX21" fmla="*/ 2794848 w 8636594"/>
              <a:gd name="connsiteY21" fmla="*/ 6458731 h 6622937"/>
              <a:gd name="connsiteX22" fmla="*/ 2846466 w 8636594"/>
              <a:gd name="connsiteY22" fmla="*/ 6443216 h 6622937"/>
              <a:gd name="connsiteX23" fmla="*/ 2897488 w 8636594"/>
              <a:gd name="connsiteY23" fmla="*/ 6427305 h 6622937"/>
              <a:gd name="connsiteX24" fmla="*/ 2947923 w 8636594"/>
              <a:gd name="connsiteY24" fmla="*/ 6411004 h 6622937"/>
              <a:gd name="connsiteX25" fmla="*/ 2997775 w 8636594"/>
              <a:gd name="connsiteY25" fmla="*/ 6394316 h 6622937"/>
              <a:gd name="connsiteX26" fmla="*/ 3047052 w 8636594"/>
              <a:gd name="connsiteY26" fmla="*/ 6377243 h 6622937"/>
              <a:gd name="connsiteX27" fmla="*/ 3095759 w 8636594"/>
              <a:gd name="connsiteY27" fmla="*/ 6359791 h 6622937"/>
              <a:gd name="connsiteX28" fmla="*/ 3143903 w 8636594"/>
              <a:gd name="connsiteY28" fmla="*/ 6341961 h 6622937"/>
              <a:gd name="connsiteX29" fmla="*/ 3191491 w 8636594"/>
              <a:gd name="connsiteY29" fmla="*/ 6323757 h 6622937"/>
              <a:gd name="connsiteX30" fmla="*/ 3238528 w 8636594"/>
              <a:gd name="connsiteY30" fmla="*/ 6305184 h 6622937"/>
              <a:gd name="connsiteX31" fmla="*/ 3285021 w 8636594"/>
              <a:gd name="connsiteY31" fmla="*/ 6286245 h 6622937"/>
              <a:gd name="connsiteX32" fmla="*/ 3330977 w 8636594"/>
              <a:gd name="connsiteY32" fmla="*/ 6266942 h 6622937"/>
              <a:gd name="connsiteX33" fmla="*/ 3376401 w 8636594"/>
              <a:gd name="connsiteY33" fmla="*/ 6247281 h 6622937"/>
              <a:gd name="connsiteX34" fmla="*/ 3421300 w 8636594"/>
              <a:gd name="connsiteY34" fmla="*/ 6227263 h 6622937"/>
              <a:gd name="connsiteX35" fmla="*/ 3465680 w 8636594"/>
              <a:gd name="connsiteY35" fmla="*/ 6206893 h 6622937"/>
              <a:gd name="connsiteX36" fmla="*/ 3509548 w 8636594"/>
              <a:gd name="connsiteY36" fmla="*/ 6186174 h 6622937"/>
              <a:gd name="connsiteX37" fmla="*/ 3552910 w 8636594"/>
              <a:gd name="connsiteY37" fmla="*/ 6165110 h 6622937"/>
              <a:gd name="connsiteX38" fmla="*/ 3595773 w 8636594"/>
              <a:gd name="connsiteY38" fmla="*/ 6143704 h 6622937"/>
              <a:gd name="connsiteX39" fmla="*/ 3638142 w 8636594"/>
              <a:gd name="connsiteY39" fmla="*/ 6121960 h 6622937"/>
              <a:gd name="connsiteX40" fmla="*/ 3680024 w 8636594"/>
              <a:gd name="connsiteY40" fmla="*/ 6099881 h 6622937"/>
              <a:gd name="connsiteX41" fmla="*/ 3721426 w 8636594"/>
              <a:gd name="connsiteY41" fmla="*/ 6077471 h 6622937"/>
              <a:gd name="connsiteX42" fmla="*/ 3762353 w 8636594"/>
              <a:gd name="connsiteY42" fmla="*/ 6054733 h 6622937"/>
              <a:gd name="connsiteX43" fmla="*/ 3802812 w 8636594"/>
              <a:gd name="connsiteY43" fmla="*/ 6031671 h 6622937"/>
              <a:gd name="connsiteX44" fmla="*/ 3842810 w 8636594"/>
              <a:gd name="connsiteY44" fmla="*/ 6008288 h 6622937"/>
              <a:gd name="connsiteX45" fmla="*/ 3882352 w 8636594"/>
              <a:gd name="connsiteY45" fmla="*/ 5984588 h 6622937"/>
              <a:gd name="connsiteX46" fmla="*/ 3921445 w 8636594"/>
              <a:gd name="connsiteY46" fmla="*/ 5960574 h 6622937"/>
              <a:gd name="connsiteX47" fmla="*/ 3960096 w 8636594"/>
              <a:gd name="connsiteY47" fmla="*/ 5936250 h 6622937"/>
              <a:gd name="connsiteX48" fmla="*/ 3998311 w 8636594"/>
              <a:gd name="connsiteY48" fmla="*/ 5911619 h 6622937"/>
              <a:gd name="connsiteX49" fmla="*/ 4036095 w 8636594"/>
              <a:gd name="connsiteY49" fmla="*/ 5886685 h 6622937"/>
              <a:gd name="connsiteX50" fmla="*/ 4073456 w 8636594"/>
              <a:gd name="connsiteY50" fmla="*/ 5861452 h 6622937"/>
              <a:gd name="connsiteX51" fmla="*/ 4110400 w 8636594"/>
              <a:gd name="connsiteY51" fmla="*/ 5835922 h 6622937"/>
              <a:gd name="connsiteX52" fmla="*/ 4146933 w 8636594"/>
              <a:gd name="connsiteY52" fmla="*/ 5810100 h 6622937"/>
              <a:gd name="connsiteX53" fmla="*/ 4183061 w 8636594"/>
              <a:gd name="connsiteY53" fmla="*/ 5783988 h 6622937"/>
              <a:gd name="connsiteX54" fmla="*/ 4218791 w 8636594"/>
              <a:gd name="connsiteY54" fmla="*/ 5757591 h 6622937"/>
              <a:gd name="connsiteX55" fmla="*/ 4254129 w 8636594"/>
              <a:gd name="connsiteY55" fmla="*/ 5730912 h 6622937"/>
              <a:gd name="connsiteX56" fmla="*/ 4289081 w 8636594"/>
              <a:gd name="connsiteY56" fmla="*/ 5703955 h 6622937"/>
              <a:gd name="connsiteX57" fmla="*/ 4323654 w 8636594"/>
              <a:gd name="connsiteY57" fmla="*/ 5676722 h 6622937"/>
              <a:gd name="connsiteX58" fmla="*/ 4357854 w 8636594"/>
              <a:gd name="connsiteY58" fmla="*/ 5649218 h 6622937"/>
              <a:gd name="connsiteX59" fmla="*/ 4391688 w 8636594"/>
              <a:gd name="connsiteY59" fmla="*/ 5621446 h 6622937"/>
              <a:gd name="connsiteX60" fmla="*/ 4425162 w 8636594"/>
              <a:gd name="connsiteY60" fmla="*/ 5593409 h 6622937"/>
              <a:gd name="connsiteX61" fmla="*/ 4458281 w 8636594"/>
              <a:gd name="connsiteY61" fmla="*/ 5565111 h 6622937"/>
              <a:gd name="connsiteX62" fmla="*/ 4491053 w 8636594"/>
              <a:gd name="connsiteY62" fmla="*/ 5536556 h 6622937"/>
              <a:gd name="connsiteX63" fmla="*/ 4523484 w 8636594"/>
              <a:gd name="connsiteY63" fmla="*/ 5507747 h 6622937"/>
              <a:gd name="connsiteX64" fmla="*/ 4555580 w 8636594"/>
              <a:gd name="connsiteY64" fmla="*/ 5478687 h 6622937"/>
              <a:gd name="connsiteX65" fmla="*/ 4587347 w 8636594"/>
              <a:gd name="connsiteY65" fmla="*/ 5449380 h 6622937"/>
              <a:gd name="connsiteX66" fmla="*/ 4618793 w 8636594"/>
              <a:gd name="connsiteY66" fmla="*/ 5419830 h 6622937"/>
              <a:gd name="connsiteX67" fmla="*/ 4649922 w 8636594"/>
              <a:gd name="connsiteY67" fmla="*/ 5390040 h 6622937"/>
              <a:gd name="connsiteX68" fmla="*/ 4680742 w 8636594"/>
              <a:gd name="connsiteY68" fmla="*/ 5360014 h 6622937"/>
              <a:gd name="connsiteX69" fmla="*/ 4711259 w 8636594"/>
              <a:gd name="connsiteY69" fmla="*/ 5329755 h 6622937"/>
              <a:gd name="connsiteX70" fmla="*/ 4741478 w 8636594"/>
              <a:gd name="connsiteY70" fmla="*/ 5299266 h 6622937"/>
              <a:gd name="connsiteX71" fmla="*/ 4771408 w 8636594"/>
              <a:gd name="connsiteY71" fmla="*/ 5268551 h 6622937"/>
              <a:gd name="connsiteX72" fmla="*/ 4801053 w 8636594"/>
              <a:gd name="connsiteY72" fmla="*/ 5237614 h 6622937"/>
              <a:gd name="connsiteX73" fmla="*/ 4830420 w 8636594"/>
              <a:gd name="connsiteY73" fmla="*/ 5206458 h 6622937"/>
              <a:gd name="connsiteX74" fmla="*/ 4859516 w 8636594"/>
              <a:gd name="connsiteY74" fmla="*/ 5175087 h 6622937"/>
              <a:gd name="connsiteX75" fmla="*/ 4888347 w 8636594"/>
              <a:gd name="connsiteY75" fmla="*/ 5143504 h 6622937"/>
              <a:gd name="connsiteX76" fmla="*/ 4916919 w 8636594"/>
              <a:gd name="connsiteY76" fmla="*/ 5111713 h 6622937"/>
              <a:gd name="connsiteX77" fmla="*/ 4945238 w 8636594"/>
              <a:gd name="connsiteY77" fmla="*/ 5079717 h 6622937"/>
              <a:gd name="connsiteX78" fmla="*/ 4973311 w 8636594"/>
              <a:gd name="connsiteY78" fmla="*/ 5047519 h 6622937"/>
              <a:gd name="connsiteX79" fmla="*/ 5001145 w 8636594"/>
              <a:gd name="connsiteY79" fmla="*/ 5015124 h 6622937"/>
              <a:gd name="connsiteX80" fmla="*/ 5028745 w 8636594"/>
              <a:gd name="connsiteY80" fmla="*/ 4982535 h 6622937"/>
              <a:gd name="connsiteX81" fmla="*/ 5056117 w 8636594"/>
              <a:gd name="connsiteY81" fmla="*/ 4949755 h 6622937"/>
              <a:gd name="connsiteX82" fmla="*/ 5083269 w 8636594"/>
              <a:gd name="connsiteY82" fmla="*/ 4916787 h 6622937"/>
              <a:gd name="connsiteX83" fmla="*/ 5110207 w 8636594"/>
              <a:gd name="connsiteY83" fmla="*/ 4883636 h 6622937"/>
              <a:gd name="connsiteX84" fmla="*/ 5136937 w 8636594"/>
              <a:gd name="connsiteY84" fmla="*/ 4850305 h 6622937"/>
              <a:gd name="connsiteX85" fmla="*/ 5163464 w 8636594"/>
              <a:gd name="connsiteY85" fmla="*/ 4816797 h 6622937"/>
              <a:gd name="connsiteX86" fmla="*/ 5215940 w 8636594"/>
              <a:gd name="connsiteY86" fmla="*/ 4749265 h 6622937"/>
              <a:gd name="connsiteX87" fmla="*/ 5267684 w 8636594"/>
              <a:gd name="connsiteY87" fmla="*/ 4681068 h 6622937"/>
              <a:gd name="connsiteX88" fmla="*/ 5318748 w 8636594"/>
              <a:gd name="connsiteY88" fmla="*/ 4612234 h 6622937"/>
              <a:gd name="connsiteX89" fmla="*/ 5369182 w 8636594"/>
              <a:gd name="connsiteY89" fmla="*/ 4542793 h 6622937"/>
              <a:gd name="connsiteX90" fmla="*/ 5419038 w 8636594"/>
              <a:gd name="connsiteY90" fmla="*/ 4472771 h 6622937"/>
              <a:gd name="connsiteX91" fmla="*/ 5468365 w 8636594"/>
              <a:gd name="connsiteY91" fmla="*/ 4402196 h 6622937"/>
              <a:gd name="connsiteX92" fmla="*/ 5517215 w 8636594"/>
              <a:gd name="connsiteY92" fmla="*/ 4331098 h 6622937"/>
              <a:gd name="connsiteX93" fmla="*/ 5565637 w 8636594"/>
              <a:gd name="connsiteY93" fmla="*/ 4259503 h 6622937"/>
              <a:gd name="connsiteX94" fmla="*/ 5613684 w 8636594"/>
              <a:gd name="connsiteY94" fmla="*/ 4187441 h 6622937"/>
              <a:gd name="connsiteX95" fmla="*/ 5685160 w 8636594"/>
              <a:gd name="connsiteY95" fmla="*/ 4078531 h 6622937"/>
              <a:gd name="connsiteX96" fmla="*/ 5756074 w 8636594"/>
              <a:gd name="connsiteY96" fmla="*/ 3968727 h 6622937"/>
              <a:gd name="connsiteX97" fmla="*/ 5873483 w 8636594"/>
              <a:gd name="connsiteY97" fmla="*/ 3783989 h 6622937"/>
              <a:gd name="connsiteX98" fmla="*/ 6203209 w 8636594"/>
              <a:gd name="connsiteY98" fmla="*/ 3258640 h 6622937"/>
              <a:gd name="connsiteX99" fmla="*/ 6299430 w 8636594"/>
              <a:gd name="connsiteY99" fmla="*/ 3107321 h 6622937"/>
              <a:gd name="connsiteX100" fmla="*/ 6372650 w 8636594"/>
              <a:gd name="connsiteY100" fmla="*/ 2993735 h 6622937"/>
              <a:gd name="connsiteX101" fmla="*/ 6453197 w 8636594"/>
              <a:gd name="connsiteY101" fmla="*/ 2869788 h 6622937"/>
              <a:gd name="connsiteX102" fmla="*/ 6564167 w 8636594"/>
              <a:gd name="connsiteY102" fmla="*/ 2696807 h 6622937"/>
              <a:gd name="connsiteX103" fmla="*/ 6976233 w 8636594"/>
              <a:gd name="connsiteY103" fmla="*/ 2045274 h 6622937"/>
              <a:gd name="connsiteX104" fmla="*/ 7086755 w 8636594"/>
              <a:gd name="connsiteY104" fmla="*/ 1872743 h 6622937"/>
              <a:gd name="connsiteX105" fmla="*/ 7170279 w 8636594"/>
              <a:gd name="connsiteY105" fmla="*/ 1744202 h 6622937"/>
              <a:gd name="connsiteX106" fmla="*/ 7226351 w 8636594"/>
              <a:gd name="connsiteY106" fmla="*/ 1659017 h 6622937"/>
              <a:gd name="connsiteX107" fmla="*/ 7282789 w 8636594"/>
              <a:gd name="connsiteY107" fmla="*/ 1574303 h 6622937"/>
              <a:gd name="connsiteX108" fmla="*/ 7339643 w 8636594"/>
              <a:gd name="connsiteY108" fmla="*/ 1490113 h 6622937"/>
              <a:gd name="connsiteX109" fmla="*/ 7396957 w 8636594"/>
              <a:gd name="connsiteY109" fmla="*/ 1406503 h 6622937"/>
              <a:gd name="connsiteX110" fmla="*/ 7454781 w 8636594"/>
              <a:gd name="connsiteY110" fmla="*/ 1323526 h 6622937"/>
              <a:gd name="connsiteX111" fmla="*/ 7513161 w 8636594"/>
              <a:gd name="connsiteY111" fmla="*/ 1241237 h 6622937"/>
              <a:gd name="connsiteX112" fmla="*/ 7572144 w 8636594"/>
              <a:gd name="connsiteY112" fmla="*/ 1159689 h 6622937"/>
              <a:gd name="connsiteX113" fmla="*/ 7601877 w 8636594"/>
              <a:gd name="connsiteY113" fmla="*/ 1119210 h 6622937"/>
              <a:gd name="connsiteX114" fmla="*/ 7631779 w 8636594"/>
              <a:gd name="connsiteY114" fmla="*/ 1078937 h 6622937"/>
              <a:gd name="connsiteX115" fmla="*/ 7661855 w 8636594"/>
              <a:gd name="connsiteY115" fmla="*/ 1038876 h 6622937"/>
              <a:gd name="connsiteX116" fmla="*/ 7692111 w 8636594"/>
              <a:gd name="connsiteY116" fmla="*/ 999035 h 6622937"/>
              <a:gd name="connsiteX117" fmla="*/ 7722554 w 8636594"/>
              <a:gd name="connsiteY117" fmla="*/ 959419 h 6622937"/>
              <a:gd name="connsiteX118" fmla="*/ 7753190 w 8636594"/>
              <a:gd name="connsiteY118" fmla="*/ 920037 h 6622937"/>
              <a:gd name="connsiteX119" fmla="*/ 7784023 w 8636594"/>
              <a:gd name="connsiteY119" fmla="*/ 880894 h 6622937"/>
              <a:gd name="connsiteX120" fmla="*/ 7815061 w 8636594"/>
              <a:gd name="connsiteY120" fmla="*/ 841997 h 6622937"/>
              <a:gd name="connsiteX121" fmla="*/ 7846308 w 8636594"/>
              <a:gd name="connsiteY121" fmla="*/ 803354 h 6622937"/>
              <a:gd name="connsiteX122" fmla="*/ 7877772 w 8636594"/>
              <a:gd name="connsiteY122" fmla="*/ 764970 h 6622937"/>
              <a:gd name="connsiteX123" fmla="*/ 7909458 w 8636594"/>
              <a:gd name="connsiteY123" fmla="*/ 726853 h 6622937"/>
              <a:gd name="connsiteX124" fmla="*/ 7941371 w 8636594"/>
              <a:gd name="connsiteY124" fmla="*/ 689010 h 6622937"/>
              <a:gd name="connsiteX125" fmla="*/ 7973518 w 8636594"/>
              <a:gd name="connsiteY125" fmla="*/ 651447 h 6622937"/>
              <a:gd name="connsiteX126" fmla="*/ 8005905 w 8636594"/>
              <a:gd name="connsiteY126" fmla="*/ 614171 h 6622937"/>
              <a:gd name="connsiteX127" fmla="*/ 8038538 w 8636594"/>
              <a:gd name="connsiteY127" fmla="*/ 577189 h 6622937"/>
              <a:gd name="connsiteX128" fmla="*/ 8071421 w 8636594"/>
              <a:gd name="connsiteY128" fmla="*/ 540507 h 6622937"/>
              <a:gd name="connsiteX129" fmla="*/ 8104563 w 8636594"/>
              <a:gd name="connsiteY129" fmla="*/ 504132 h 6622937"/>
              <a:gd name="connsiteX130" fmla="*/ 8137967 w 8636594"/>
              <a:gd name="connsiteY130" fmla="*/ 468072 h 6622937"/>
              <a:gd name="connsiteX131" fmla="*/ 8171641 w 8636594"/>
              <a:gd name="connsiteY131" fmla="*/ 432332 h 6622937"/>
              <a:gd name="connsiteX132" fmla="*/ 8205590 w 8636594"/>
              <a:gd name="connsiteY132" fmla="*/ 396920 h 6622937"/>
              <a:gd name="connsiteX133" fmla="*/ 8239820 w 8636594"/>
              <a:gd name="connsiteY133" fmla="*/ 361843 h 6622937"/>
              <a:gd name="connsiteX134" fmla="*/ 8274337 w 8636594"/>
              <a:gd name="connsiteY134" fmla="*/ 327107 h 6622937"/>
              <a:gd name="connsiteX135" fmla="*/ 8309147 w 8636594"/>
              <a:gd name="connsiteY135" fmla="*/ 292718 h 6622937"/>
              <a:gd name="connsiteX136" fmla="*/ 8344256 w 8636594"/>
              <a:gd name="connsiteY136" fmla="*/ 258685 h 6622937"/>
              <a:gd name="connsiteX137" fmla="*/ 8379669 w 8636594"/>
              <a:gd name="connsiteY137" fmla="*/ 225013 h 6622937"/>
              <a:gd name="connsiteX138" fmla="*/ 8415394 w 8636594"/>
              <a:gd name="connsiteY138" fmla="*/ 191709 h 6622937"/>
              <a:gd name="connsiteX139" fmla="*/ 8451434 w 8636594"/>
              <a:gd name="connsiteY139" fmla="*/ 158780 h 6622937"/>
              <a:gd name="connsiteX140" fmla="*/ 8487798 w 8636594"/>
              <a:gd name="connsiteY140" fmla="*/ 126233 h 6622937"/>
              <a:gd name="connsiteX141" fmla="*/ 8524489 w 8636594"/>
              <a:gd name="connsiteY141" fmla="*/ 94075 h 6622937"/>
              <a:gd name="connsiteX142" fmla="*/ 8561515 w 8636594"/>
              <a:gd name="connsiteY142" fmla="*/ 62312 h 6622937"/>
              <a:gd name="connsiteX143" fmla="*/ 8598881 w 8636594"/>
              <a:gd name="connsiteY143" fmla="*/ 30951 h 6622937"/>
              <a:gd name="connsiteX144" fmla="*/ 8636594 w 8636594"/>
              <a:gd name="connsiteY144"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490090 w 8636594"/>
              <a:gd name="connsiteY5" fmla="*/ 5591230 h 6622937"/>
              <a:gd name="connsiteX6" fmla="*/ 2561975 w 8636594"/>
              <a:gd name="connsiteY6" fmla="*/ 5533193 h 6622937"/>
              <a:gd name="connsiteX7" fmla="*/ 2066817 w 8636594"/>
              <a:gd name="connsiteY7" fmla="*/ 6622937 h 6622937"/>
              <a:gd name="connsiteX8" fmla="*/ 2126742 w 8636594"/>
              <a:gd name="connsiteY8" fmla="*/ 6612869 h 6622937"/>
              <a:gd name="connsiteX9" fmla="*/ 2185991 w 8636594"/>
              <a:gd name="connsiteY9" fmla="*/ 6602362 h 6622937"/>
              <a:gd name="connsiteX10" fmla="*/ 2244569 w 8636594"/>
              <a:gd name="connsiteY10" fmla="*/ 6591417 h 6622937"/>
              <a:gd name="connsiteX11" fmla="*/ 2302482 w 8636594"/>
              <a:gd name="connsiteY11" fmla="*/ 6580040 h 6622937"/>
              <a:gd name="connsiteX12" fmla="*/ 2359737 w 8636594"/>
              <a:gd name="connsiteY12" fmla="*/ 6568233 h 6622937"/>
              <a:gd name="connsiteX13" fmla="*/ 2416341 w 8636594"/>
              <a:gd name="connsiteY13" fmla="*/ 6555999 h 6622937"/>
              <a:gd name="connsiteX14" fmla="*/ 2472299 w 8636594"/>
              <a:gd name="connsiteY14" fmla="*/ 6543344 h 6622937"/>
              <a:gd name="connsiteX15" fmla="*/ 2527618 w 8636594"/>
              <a:gd name="connsiteY15" fmla="*/ 6530269 h 6622937"/>
              <a:gd name="connsiteX16" fmla="*/ 2582304 w 8636594"/>
              <a:gd name="connsiteY16" fmla="*/ 6516778 h 6622937"/>
              <a:gd name="connsiteX17" fmla="*/ 2636364 w 8636594"/>
              <a:gd name="connsiteY17" fmla="*/ 6502876 h 6622937"/>
              <a:gd name="connsiteX18" fmla="*/ 2689804 w 8636594"/>
              <a:gd name="connsiteY18" fmla="*/ 6488565 h 6622937"/>
              <a:gd name="connsiteX19" fmla="*/ 2742629 w 8636594"/>
              <a:gd name="connsiteY19" fmla="*/ 6473849 h 6622937"/>
              <a:gd name="connsiteX20" fmla="*/ 2794848 w 8636594"/>
              <a:gd name="connsiteY20" fmla="*/ 6458731 h 6622937"/>
              <a:gd name="connsiteX21" fmla="*/ 2846466 w 8636594"/>
              <a:gd name="connsiteY21" fmla="*/ 6443216 h 6622937"/>
              <a:gd name="connsiteX22" fmla="*/ 2897488 w 8636594"/>
              <a:gd name="connsiteY22" fmla="*/ 6427305 h 6622937"/>
              <a:gd name="connsiteX23" fmla="*/ 2947923 w 8636594"/>
              <a:gd name="connsiteY23" fmla="*/ 6411004 h 6622937"/>
              <a:gd name="connsiteX24" fmla="*/ 2997775 w 8636594"/>
              <a:gd name="connsiteY24" fmla="*/ 6394316 h 6622937"/>
              <a:gd name="connsiteX25" fmla="*/ 3047052 w 8636594"/>
              <a:gd name="connsiteY25" fmla="*/ 6377243 h 6622937"/>
              <a:gd name="connsiteX26" fmla="*/ 3095759 w 8636594"/>
              <a:gd name="connsiteY26" fmla="*/ 6359791 h 6622937"/>
              <a:gd name="connsiteX27" fmla="*/ 3143903 w 8636594"/>
              <a:gd name="connsiteY27" fmla="*/ 6341961 h 6622937"/>
              <a:gd name="connsiteX28" fmla="*/ 3191491 w 8636594"/>
              <a:gd name="connsiteY28" fmla="*/ 6323757 h 6622937"/>
              <a:gd name="connsiteX29" fmla="*/ 3238528 w 8636594"/>
              <a:gd name="connsiteY29" fmla="*/ 6305184 h 6622937"/>
              <a:gd name="connsiteX30" fmla="*/ 3285021 w 8636594"/>
              <a:gd name="connsiteY30" fmla="*/ 6286245 h 6622937"/>
              <a:gd name="connsiteX31" fmla="*/ 3330977 w 8636594"/>
              <a:gd name="connsiteY31" fmla="*/ 6266942 h 6622937"/>
              <a:gd name="connsiteX32" fmla="*/ 3376401 w 8636594"/>
              <a:gd name="connsiteY32" fmla="*/ 6247281 h 6622937"/>
              <a:gd name="connsiteX33" fmla="*/ 3421300 w 8636594"/>
              <a:gd name="connsiteY33" fmla="*/ 6227263 h 6622937"/>
              <a:gd name="connsiteX34" fmla="*/ 3465680 w 8636594"/>
              <a:gd name="connsiteY34" fmla="*/ 6206893 h 6622937"/>
              <a:gd name="connsiteX35" fmla="*/ 3509548 w 8636594"/>
              <a:gd name="connsiteY35" fmla="*/ 6186174 h 6622937"/>
              <a:gd name="connsiteX36" fmla="*/ 3552910 w 8636594"/>
              <a:gd name="connsiteY36" fmla="*/ 6165110 h 6622937"/>
              <a:gd name="connsiteX37" fmla="*/ 3595773 w 8636594"/>
              <a:gd name="connsiteY37" fmla="*/ 6143704 h 6622937"/>
              <a:gd name="connsiteX38" fmla="*/ 3638142 w 8636594"/>
              <a:gd name="connsiteY38" fmla="*/ 6121960 h 6622937"/>
              <a:gd name="connsiteX39" fmla="*/ 3680024 w 8636594"/>
              <a:gd name="connsiteY39" fmla="*/ 6099881 h 6622937"/>
              <a:gd name="connsiteX40" fmla="*/ 3721426 w 8636594"/>
              <a:gd name="connsiteY40" fmla="*/ 6077471 h 6622937"/>
              <a:gd name="connsiteX41" fmla="*/ 3762353 w 8636594"/>
              <a:gd name="connsiteY41" fmla="*/ 6054733 h 6622937"/>
              <a:gd name="connsiteX42" fmla="*/ 3802812 w 8636594"/>
              <a:gd name="connsiteY42" fmla="*/ 6031671 h 6622937"/>
              <a:gd name="connsiteX43" fmla="*/ 3842810 w 8636594"/>
              <a:gd name="connsiteY43" fmla="*/ 6008288 h 6622937"/>
              <a:gd name="connsiteX44" fmla="*/ 3882352 w 8636594"/>
              <a:gd name="connsiteY44" fmla="*/ 5984588 h 6622937"/>
              <a:gd name="connsiteX45" fmla="*/ 3921445 w 8636594"/>
              <a:gd name="connsiteY45" fmla="*/ 5960574 h 6622937"/>
              <a:gd name="connsiteX46" fmla="*/ 3960096 w 8636594"/>
              <a:gd name="connsiteY46" fmla="*/ 5936250 h 6622937"/>
              <a:gd name="connsiteX47" fmla="*/ 3998311 w 8636594"/>
              <a:gd name="connsiteY47" fmla="*/ 5911619 h 6622937"/>
              <a:gd name="connsiteX48" fmla="*/ 4036095 w 8636594"/>
              <a:gd name="connsiteY48" fmla="*/ 5886685 h 6622937"/>
              <a:gd name="connsiteX49" fmla="*/ 4073456 w 8636594"/>
              <a:gd name="connsiteY49" fmla="*/ 5861452 h 6622937"/>
              <a:gd name="connsiteX50" fmla="*/ 4110400 w 8636594"/>
              <a:gd name="connsiteY50" fmla="*/ 5835922 h 6622937"/>
              <a:gd name="connsiteX51" fmla="*/ 4146933 w 8636594"/>
              <a:gd name="connsiteY51" fmla="*/ 5810100 h 6622937"/>
              <a:gd name="connsiteX52" fmla="*/ 4183061 w 8636594"/>
              <a:gd name="connsiteY52" fmla="*/ 5783988 h 6622937"/>
              <a:gd name="connsiteX53" fmla="*/ 4218791 w 8636594"/>
              <a:gd name="connsiteY53" fmla="*/ 5757591 h 6622937"/>
              <a:gd name="connsiteX54" fmla="*/ 4254129 w 8636594"/>
              <a:gd name="connsiteY54" fmla="*/ 5730912 h 6622937"/>
              <a:gd name="connsiteX55" fmla="*/ 4289081 w 8636594"/>
              <a:gd name="connsiteY55" fmla="*/ 5703955 h 6622937"/>
              <a:gd name="connsiteX56" fmla="*/ 4323654 w 8636594"/>
              <a:gd name="connsiteY56" fmla="*/ 5676722 h 6622937"/>
              <a:gd name="connsiteX57" fmla="*/ 4357854 w 8636594"/>
              <a:gd name="connsiteY57" fmla="*/ 5649218 h 6622937"/>
              <a:gd name="connsiteX58" fmla="*/ 4391688 w 8636594"/>
              <a:gd name="connsiteY58" fmla="*/ 5621446 h 6622937"/>
              <a:gd name="connsiteX59" fmla="*/ 4425162 w 8636594"/>
              <a:gd name="connsiteY59" fmla="*/ 5593409 h 6622937"/>
              <a:gd name="connsiteX60" fmla="*/ 4458281 w 8636594"/>
              <a:gd name="connsiteY60" fmla="*/ 5565111 h 6622937"/>
              <a:gd name="connsiteX61" fmla="*/ 4491053 w 8636594"/>
              <a:gd name="connsiteY61" fmla="*/ 5536556 h 6622937"/>
              <a:gd name="connsiteX62" fmla="*/ 4523484 w 8636594"/>
              <a:gd name="connsiteY62" fmla="*/ 5507747 h 6622937"/>
              <a:gd name="connsiteX63" fmla="*/ 4555580 w 8636594"/>
              <a:gd name="connsiteY63" fmla="*/ 5478687 h 6622937"/>
              <a:gd name="connsiteX64" fmla="*/ 4587347 w 8636594"/>
              <a:gd name="connsiteY64" fmla="*/ 5449380 h 6622937"/>
              <a:gd name="connsiteX65" fmla="*/ 4618793 w 8636594"/>
              <a:gd name="connsiteY65" fmla="*/ 5419830 h 6622937"/>
              <a:gd name="connsiteX66" fmla="*/ 4649922 w 8636594"/>
              <a:gd name="connsiteY66" fmla="*/ 5390040 h 6622937"/>
              <a:gd name="connsiteX67" fmla="*/ 4680742 w 8636594"/>
              <a:gd name="connsiteY67" fmla="*/ 5360014 h 6622937"/>
              <a:gd name="connsiteX68" fmla="*/ 4711259 w 8636594"/>
              <a:gd name="connsiteY68" fmla="*/ 5329755 h 6622937"/>
              <a:gd name="connsiteX69" fmla="*/ 4741478 w 8636594"/>
              <a:gd name="connsiteY69" fmla="*/ 5299266 h 6622937"/>
              <a:gd name="connsiteX70" fmla="*/ 4771408 w 8636594"/>
              <a:gd name="connsiteY70" fmla="*/ 5268551 h 6622937"/>
              <a:gd name="connsiteX71" fmla="*/ 4801053 w 8636594"/>
              <a:gd name="connsiteY71" fmla="*/ 5237614 h 6622937"/>
              <a:gd name="connsiteX72" fmla="*/ 4830420 w 8636594"/>
              <a:gd name="connsiteY72" fmla="*/ 5206458 h 6622937"/>
              <a:gd name="connsiteX73" fmla="*/ 4859516 w 8636594"/>
              <a:gd name="connsiteY73" fmla="*/ 5175087 h 6622937"/>
              <a:gd name="connsiteX74" fmla="*/ 4888347 w 8636594"/>
              <a:gd name="connsiteY74" fmla="*/ 5143504 h 6622937"/>
              <a:gd name="connsiteX75" fmla="*/ 4916919 w 8636594"/>
              <a:gd name="connsiteY75" fmla="*/ 5111713 h 6622937"/>
              <a:gd name="connsiteX76" fmla="*/ 4945238 w 8636594"/>
              <a:gd name="connsiteY76" fmla="*/ 5079717 h 6622937"/>
              <a:gd name="connsiteX77" fmla="*/ 4973311 w 8636594"/>
              <a:gd name="connsiteY77" fmla="*/ 5047519 h 6622937"/>
              <a:gd name="connsiteX78" fmla="*/ 5001145 w 8636594"/>
              <a:gd name="connsiteY78" fmla="*/ 5015124 h 6622937"/>
              <a:gd name="connsiteX79" fmla="*/ 5028745 w 8636594"/>
              <a:gd name="connsiteY79" fmla="*/ 4982535 h 6622937"/>
              <a:gd name="connsiteX80" fmla="*/ 5056117 w 8636594"/>
              <a:gd name="connsiteY80" fmla="*/ 4949755 h 6622937"/>
              <a:gd name="connsiteX81" fmla="*/ 5083269 w 8636594"/>
              <a:gd name="connsiteY81" fmla="*/ 4916787 h 6622937"/>
              <a:gd name="connsiteX82" fmla="*/ 5110207 w 8636594"/>
              <a:gd name="connsiteY82" fmla="*/ 4883636 h 6622937"/>
              <a:gd name="connsiteX83" fmla="*/ 5136937 w 8636594"/>
              <a:gd name="connsiteY83" fmla="*/ 4850305 h 6622937"/>
              <a:gd name="connsiteX84" fmla="*/ 5163464 w 8636594"/>
              <a:gd name="connsiteY84" fmla="*/ 4816797 h 6622937"/>
              <a:gd name="connsiteX85" fmla="*/ 5215940 w 8636594"/>
              <a:gd name="connsiteY85" fmla="*/ 4749265 h 6622937"/>
              <a:gd name="connsiteX86" fmla="*/ 5267684 w 8636594"/>
              <a:gd name="connsiteY86" fmla="*/ 4681068 h 6622937"/>
              <a:gd name="connsiteX87" fmla="*/ 5318748 w 8636594"/>
              <a:gd name="connsiteY87" fmla="*/ 4612234 h 6622937"/>
              <a:gd name="connsiteX88" fmla="*/ 5369182 w 8636594"/>
              <a:gd name="connsiteY88" fmla="*/ 4542793 h 6622937"/>
              <a:gd name="connsiteX89" fmla="*/ 5419038 w 8636594"/>
              <a:gd name="connsiteY89" fmla="*/ 4472771 h 6622937"/>
              <a:gd name="connsiteX90" fmla="*/ 5468365 w 8636594"/>
              <a:gd name="connsiteY90" fmla="*/ 4402196 h 6622937"/>
              <a:gd name="connsiteX91" fmla="*/ 5517215 w 8636594"/>
              <a:gd name="connsiteY91" fmla="*/ 4331098 h 6622937"/>
              <a:gd name="connsiteX92" fmla="*/ 5565637 w 8636594"/>
              <a:gd name="connsiteY92" fmla="*/ 4259503 h 6622937"/>
              <a:gd name="connsiteX93" fmla="*/ 5613684 w 8636594"/>
              <a:gd name="connsiteY93" fmla="*/ 4187441 h 6622937"/>
              <a:gd name="connsiteX94" fmla="*/ 5685160 w 8636594"/>
              <a:gd name="connsiteY94" fmla="*/ 4078531 h 6622937"/>
              <a:gd name="connsiteX95" fmla="*/ 5756074 w 8636594"/>
              <a:gd name="connsiteY95" fmla="*/ 3968727 h 6622937"/>
              <a:gd name="connsiteX96" fmla="*/ 5873483 w 8636594"/>
              <a:gd name="connsiteY96" fmla="*/ 3783989 h 6622937"/>
              <a:gd name="connsiteX97" fmla="*/ 6203209 w 8636594"/>
              <a:gd name="connsiteY97" fmla="*/ 3258640 h 6622937"/>
              <a:gd name="connsiteX98" fmla="*/ 6299430 w 8636594"/>
              <a:gd name="connsiteY98" fmla="*/ 3107321 h 6622937"/>
              <a:gd name="connsiteX99" fmla="*/ 6372650 w 8636594"/>
              <a:gd name="connsiteY99" fmla="*/ 2993735 h 6622937"/>
              <a:gd name="connsiteX100" fmla="*/ 6453197 w 8636594"/>
              <a:gd name="connsiteY100" fmla="*/ 2869788 h 6622937"/>
              <a:gd name="connsiteX101" fmla="*/ 6564167 w 8636594"/>
              <a:gd name="connsiteY101" fmla="*/ 2696807 h 6622937"/>
              <a:gd name="connsiteX102" fmla="*/ 6976233 w 8636594"/>
              <a:gd name="connsiteY102" fmla="*/ 2045274 h 6622937"/>
              <a:gd name="connsiteX103" fmla="*/ 7086755 w 8636594"/>
              <a:gd name="connsiteY103" fmla="*/ 1872743 h 6622937"/>
              <a:gd name="connsiteX104" fmla="*/ 7170279 w 8636594"/>
              <a:gd name="connsiteY104" fmla="*/ 1744202 h 6622937"/>
              <a:gd name="connsiteX105" fmla="*/ 7226351 w 8636594"/>
              <a:gd name="connsiteY105" fmla="*/ 1659017 h 6622937"/>
              <a:gd name="connsiteX106" fmla="*/ 7282789 w 8636594"/>
              <a:gd name="connsiteY106" fmla="*/ 1574303 h 6622937"/>
              <a:gd name="connsiteX107" fmla="*/ 7339643 w 8636594"/>
              <a:gd name="connsiteY107" fmla="*/ 1490113 h 6622937"/>
              <a:gd name="connsiteX108" fmla="*/ 7396957 w 8636594"/>
              <a:gd name="connsiteY108" fmla="*/ 1406503 h 6622937"/>
              <a:gd name="connsiteX109" fmla="*/ 7454781 w 8636594"/>
              <a:gd name="connsiteY109" fmla="*/ 1323526 h 6622937"/>
              <a:gd name="connsiteX110" fmla="*/ 7513161 w 8636594"/>
              <a:gd name="connsiteY110" fmla="*/ 1241237 h 6622937"/>
              <a:gd name="connsiteX111" fmla="*/ 7572144 w 8636594"/>
              <a:gd name="connsiteY111" fmla="*/ 1159689 h 6622937"/>
              <a:gd name="connsiteX112" fmla="*/ 7601877 w 8636594"/>
              <a:gd name="connsiteY112" fmla="*/ 1119210 h 6622937"/>
              <a:gd name="connsiteX113" fmla="*/ 7631779 w 8636594"/>
              <a:gd name="connsiteY113" fmla="*/ 1078937 h 6622937"/>
              <a:gd name="connsiteX114" fmla="*/ 7661855 w 8636594"/>
              <a:gd name="connsiteY114" fmla="*/ 1038876 h 6622937"/>
              <a:gd name="connsiteX115" fmla="*/ 7692111 w 8636594"/>
              <a:gd name="connsiteY115" fmla="*/ 999035 h 6622937"/>
              <a:gd name="connsiteX116" fmla="*/ 7722554 w 8636594"/>
              <a:gd name="connsiteY116" fmla="*/ 959419 h 6622937"/>
              <a:gd name="connsiteX117" fmla="*/ 7753190 w 8636594"/>
              <a:gd name="connsiteY117" fmla="*/ 920037 h 6622937"/>
              <a:gd name="connsiteX118" fmla="*/ 7784023 w 8636594"/>
              <a:gd name="connsiteY118" fmla="*/ 880894 h 6622937"/>
              <a:gd name="connsiteX119" fmla="*/ 7815061 w 8636594"/>
              <a:gd name="connsiteY119" fmla="*/ 841997 h 6622937"/>
              <a:gd name="connsiteX120" fmla="*/ 7846308 w 8636594"/>
              <a:gd name="connsiteY120" fmla="*/ 803354 h 6622937"/>
              <a:gd name="connsiteX121" fmla="*/ 7877772 w 8636594"/>
              <a:gd name="connsiteY121" fmla="*/ 764970 h 6622937"/>
              <a:gd name="connsiteX122" fmla="*/ 7909458 w 8636594"/>
              <a:gd name="connsiteY122" fmla="*/ 726853 h 6622937"/>
              <a:gd name="connsiteX123" fmla="*/ 7941371 w 8636594"/>
              <a:gd name="connsiteY123" fmla="*/ 689010 h 6622937"/>
              <a:gd name="connsiteX124" fmla="*/ 7973518 w 8636594"/>
              <a:gd name="connsiteY124" fmla="*/ 651447 h 6622937"/>
              <a:gd name="connsiteX125" fmla="*/ 8005905 w 8636594"/>
              <a:gd name="connsiteY125" fmla="*/ 614171 h 6622937"/>
              <a:gd name="connsiteX126" fmla="*/ 8038538 w 8636594"/>
              <a:gd name="connsiteY126" fmla="*/ 577189 h 6622937"/>
              <a:gd name="connsiteX127" fmla="*/ 8071421 w 8636594"/>
              <a:gd name="connsiteY127" fmla="*/ 540507 h 6622937"/>
              <a:gd name="connsiteX128" fmla="*/ 8104563 w 8636594"/>
              <a:gd name="connsiteY128" fmla="*/ 504132 h 6622937"/>
              <a:gd name="connsiteX129" fmla="*/ 8137967 w 8636594"/>
              <a:gd name="connsiteY129" fmla="*/ 468072 h 6622937"/>
              <a:gd name="connsiteX130" fmla="*/ 8171641 w 8636594"/>
              <a:gd name="connsiteY130" fmla="*/ 432332 h 6622937"/>
              <a:gd name="connsiteX131" fmla="*/ 8205590 w 8636594"/>
              <a:gd name="connsiteY131" fmla="*/ 396920 h 6622937"/>
              <a:gd name="connsiteX132" fmla="*/ 8239820 w 8636594"/>
              <a:gd name="connsiteY132" fmla="*/ 361843 h 6622937"/>
              <a:gd name="connsiteX133" fmla="*/ 8274337 w 8636594"/>
              <a:gd name="connsiteY133" fmla="*/ 327107 h 6622937"/>
              <a:gd name="connsiteX134" fmla="*/ 8309147 w 8636594"/>
              <a:gd name="connsiteY134" fmla="*/ 292718 h 6622937"/>
              <a:gd name="connsiteX135" fmla="*/ 8344256 w 8636594"/>
              <a:gd name="connsiteY135" fmla="*/ 258685 h 6622937"/>
              <a:gd name="connsiteX136" fmla="*/ 8379669 w 8636594"/>
              <a:gd name="connsiteY136" fmla="*/ 225013 h 6622937"/>
              <a:gd name="connsiteX137" fmla="*/ 8415394 w 8636594"/>
              <a:gd name="connsiteY137" fmla="*/ 191709 h 6622937"/>
              <a:gd name="connsiteX138" fmla="*/ 8451434 w 8636594"/>
              <a:gd name="connsiteY138" fmla="*/ 158780 h 6622937"/>
              <a:gd name="connsiteX139" fmla="*/ 8487798 w 8636594"/>
              <a:gd name="connsiteY139" fmla="*/ 126233 h 6622937"/>
              <a:gd name="connsiteX140" fmla="*/ 8524489 w 8636594"/>
              <a:gd name="connsiteY140" fmla="*/ 94075 h 6622937"/>
              <a:gd name="connsiteX141" fmla="*/ 8561515 w 8636594"/>
              <a:gd name="connsiteY141" fmla="*/ 62312 h 6622937"/>
              <a:gd name="connsiteX142" fmla="*/ 8598881 w 8636594"/>
              <a:gd name="connsiteY142" fmla="*/ 30951 h 6622937"/>
              <a:gd name="connsiteX143" fmla="*/ 8636594 w 8636594"/>
              <a:gd name="connsiteY143"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561975 w 8636594"/>
              <a:gd name="connsiteY5" fmla="*/ 5533193 h 6622937"/>
              <a:gd name="connsiteX6" fmla="*/ 2066817 w 8636594"/>
              <a:gd name="connsiteY6" fmla="*/ 6622937 h 6622937"/>
              <a:gd name="connsiteX7" fmla="*/ 2126742 w 8636594"/>
              <a:gd name="connsiteY7" fmla="*/ 6612869 h 6622937"/>
              <a:gd name="connsiteX8" fmla="*/ 2185991 w 8636594"/>
              <a:gd name="connsiteY8" fmla="*/ 6602362 h 6622937"/>
              <a:gd name="connsiteX9" fmla="*/ 2244569 w 8636594"/>
              <a:gd name="connsiteY9" fmla="*/ 6591417 h 6622937"/>
              <a:gd name="connsiteX10" fmla="*/ 2302482 w 8636594"/>
              <a:gd name="connsiteY10" fmla="*/ 6580040 h 6622937"/>
              <a:gd name="connsiteX11" fmla="*/ 2359737 w 8636594"/>
              <a:gd name="connsiteY11" fmla="*/ 6568233 h 6622937"/>
              <a:gd name="connsiteX12" fmla="*/ 2416341 w 8636594"/>
              <a:gd name="connsiteY12" fmla="*/ 6555999 h 6622937"/>
              <a:gd name="connsiteX13" fmla="*/ 2472299 w 8636594"/>
              <a:gd name="connsiteY13" fmla="*/ 6543344 h 6622937"/>
              <a:gd name="connsiteX14" fmla="*/ 2527618 w 8636594"/>
              <a:gd name="connsiteY14" fmla="*/ 6530269 h 6622937"/>
              <a:gd name="connsiteX15" fmla="*/ 2582304 w 8636594"/>
              <a:gd name="connsiteY15" fmla="*/ 6516778 h 6622937"/>
              <a:gd name="connsiteX16" fmla="*/ 2636364 w 8636594"/>
              <a:gd name="connsiteY16" fmla="*/ 6502876 h 6622937"/>
              <a:gd name="connsiteX17" fmla="*/ 2689804 w 8636594"/>
              <a:gd name="connsiteY17" fmla="*/ 6488565 h 6622937"/>
              <a:gd name="connsiteX18" fmla="*/ 2742629 w 8636594"/>
              <a:gd name="connsiteY18" fmla="*/ 6473849 h 6622937"/>
              <a:gd name="connsiteX19" fmla="*/ 2794848 w 8636594"/>
              <a:gd name="connsiteY19" fmla="*/ 6458731 h 6622937"/>
              <a:gd name="connsiteX20" fmla="*/ 2846466 w 8636594"/>
              <a:gd name="connsiteY20" fmla="*/ 6443216 h 6622937"/>
              <a:gd name="connsiteX21" fmla="*/ 2897488 w 8636594"/>
              <a:gd name="connsiteY21" fmla="*/ 6427305 h 6622937"/>
              <a:gd name="connsiteX22" fmla="*/ 2947923 w 8636594"/>
              <a:gd name="connsiteY22" fmla="*/ 6411004 h 6622937"/>
              <a:gd name="connsiteX23" fmla="*/ 2997775 w 8636594"/>
              <a:gd name="connsiteY23" fmla="*/ 6394316 h 6622937"/>
              <a:gd name="connsiteX24" fmla="*/ 3047052 w 8636594"/>
              <a:gd name="connsiteY24" fmla="*/ 6377243 h 6622937"/>
              <a:gd name="connsiteX25" fmla="*/ 3095759 w 8636594"/>
              <a:gd name="connsiteY25" fmla="*/ 6359791 h 6622937"/>
              <a:gd name="connsiteX26" fmla="*/ 3143903 w 8636594"/>
              <a:gd name="connsiteY26" fmla="*/ 6341961 h 6622937"/>
              <a:gd name="connsiteX27" fmla="*/ 3191491 w 8636594"/>
              <a:gd name="connsiteY27" fmla="*/ 6323757 h 6622937"/>
              <a:gd name="connsiteX28" fmla="*/ 3238528 w 8636594"/>
              <a:gd name="connsiteY28" fmla="*/ 6305184 h 6622937"/>
              <a:gd name="connsiteX29" fmla="*/ 3285021 w 8636594"/>
              <a:gd name="connsiteY29" fmla="*/ 6286245 h 6622937"/>
              <a:gd name="connsiteX30" fmla="*/ 3330977 w 8636594"/>
              <a:gd name="connsiteY30" fmla="*/ 6266942 h 6622937"/>
              <a:gd name="connsiteX31" fmla="*/ 3376401 w 8636594"/>
              <a:gd name="connsiteY31" fmla="*/ 6247281 h 6622937"/>
              <a:gd name="connsiteX32" fmla="*/ 3421300 w 8636594"/>
              <a:gd name="connsiteY32" fmla="*/ 6227263 h 6622937"/>
              <a:gd name="connsiteX33" fmla="*/ 3465680 w 8636594"/>
              <a:gd name="connsiteY33" fmla="*/ 6206893 h 6622937"/>
              <a:gd name="connsiteX34" fmla="*/ 3509548 w 8636594"/>
              <a:gd name="connsiteY34" fmla="*/ 6186174 h 6622937"/>
              <a:gd name="connsiteX35" fmla="*/ 3552910 w 8636594"/>
              <a:gd name="connsiteY35" fmla="*/ 6165110 h 6622937"/>
              <a:gd name="connsiteX36" fmla="*/ 3595773 w 8636594"/>
              <a:gd name="connsiteY36" fmla="*/ 6143704 h 6622937"/>
              <a:gd name="connsiteX37" fmla="*/ 3638142 w 8636594"/>
              <a:gd name="connsiteY37" fmla="*/ 6121960 h 6622937"/>
              <a:gd name="connsiteX38" fmla="*/ 3680024 w 8636594"/>
              <a:gd name="connsiteY38" fmla="*/ 6099881 h 6622937"/>
              <a:gd name="connsiteX39" fmla="*/ 3721426 w 8636594"/>
              <a:gd name="connsiteY39" fmla="*/ 6077471 h 6622937"/>
              <a:gd name="connsiteX40" fmla="*/ 3762353 w 8636594"/>
              <a:gd name="connsiteY40" fmla="*/ 6054733 h 6622937"/>
              <a:gd name="connsiteX41" fmla="*/ 3802812 w 8636594"/>
              <a:gd name="connsiteY41" fmla="*/ 6031671 h 6622937"/>
              <a:gd name="connsiteX42" fmla="*/ 3842810 w 8636594"/>
              <a:gd name="connsiteY42" fmla="*/ 6008288 h 6622937"/>
              <a:gd name="connsiteX43" fmla="*/ 3882352 w 8636594"/>
              <a:gd name="connsiteY43" fmla="*/ 5984588 h 6622937"/>
              <a:gd name="connsiteX44" fmla="*/ 3921445 w 8636594"/>
              <a:gd name="connsiteY44" fmla="*/ 5960574 h 6622937"/>
              <a:gd name="connsiteX45" fmla="*/ 3960096 w 8636594"/>
              <a:gd name="connsiteY45" fmla="*/ 5936250 h 6622937"/>
              <a:gd name="connsiteX46" fmla="*/ 3998311 w 8636594"/>
              <a:gd name="connsiteY46" fmla="*/ 5911619 h 6622937"/>
              <a:gd name="connsiteX47" fmla="*/ 4036095 w 8636594"/>
              <a:gd name="connsiteY47" fmla="*/ 5886685 h 6622937"/>
              <a:gd name="connsiteX48" fmla="*/ 4073456 w 8636594"/>
              <a:gd name="connsiteY48" fmla="*/ 5861452 h 6622937"/>
              <a:gd name="connsiteX49" fmla="*/ 4110400 w 8636594"/>
              <a:gd name="connsiteY49" fmla="*/ 5835922 h 6622937"/>
              <a:gd name="connsiteX50" fmla="*/ 4146933 w 8636594"/>
              <a:gd name="connsiteY50" fmla="*/ 5810100 h 6622937"/>
              <a:gd name="connsiteX51" fmla="*/ 4183061 w 8636594"/>
              <a:gd name="connsiteY51" fmla="*/ 5783988 h 6622937"/>
              <a:gd name="connsiteX52" fmla="*/ 4218791 w 8636594"/>
              <a:gd name="connsiteY52" fmla="*/ 5757591 h 6622937"/>
              <a:gd name="connsiteX53" fmla="*/ 4254129 w 8636594"/>
              <a:gd name="connsiteY53" fmla="*/ 5730912 h 6622937"/>
              <a:gd name="connsiteX54" fmla="*/ 4289081 w 8636594"/>
              <a:gd name="connsiteY54" fmla="*/ 5703955 h 6622937"/>
              <a:gd name="connsiteX55" fmla="*/ 4323654 w 8636594"/>
              <a:gd name="connsiteY55" fmla="*/ 5676722 h 6622937"/>
              <a:gd name="connsiteX56" fmla="*/ 4357854 w 8636594"/>
              <a:gd name="connsiteY56" fmla="*/ 5649218 h 6622937"/>
              <a:gd name="connsiteX57" fmla="*/ 4391688 w 8636594"/>
              <a:gd name="connsiteY57" fmla="*/ 5621446 h 6622937"/>
              <a:gd name="connsiteX58" fmla="*/ 4425162 w 8636594"/>
              <a:gd name="connsiteY58" fmla="*/ 5593409 h 6622937"/>
              <a:gd name="connsiteX59" fmla="*/ 4458281 w 8636594"/>
              <a:gd name="connsiteY59" fmla="*/ 5565111 h 6622937"/>
              <a:gd name="connsiteX60" fmla="*/ 4491053 w 8636594"/>
              <a:gd name="connsiteY60" fmla="*/ 5536556 h 6622937"/>
              <a:gd name="connsiteX61" fmla="*/ 4523484 w 8636594"/>
              <a:gd name="connsiteY61" fmla="*/ 5507747 h 6622937"/>
              <a:gd name="connsiteX62" fmla="*/ 4555580 w 8636594"/>
              <a:gd name="connsiteY62" fmla="*/ 5478687 h 6622937"/>
              <a:gd name="connsiteX63" fmla="*/ 4587347 w 8636594"/>
              <a:gd name="connsiteY63" fmla="*/ 5449380 h 6622937"/>
              <a:gd name="connsiteX64" fmla="*/ 4618793 w 8636594"/>
              <a:gd name="connsiteY64" fmla="*/ 5419830 h 6622937"/>
              <a:gd name="connsiteX65" fmla="*/ 4649922 w 8636594"/>
              <a:gd name="connsiteY65" fmla="*/ 5390040 h 6622937"/>
              <a:gd name="connsiteX66" fmla="*/ 4680742 w 8636594"/>
              <a:gd name="connsiteY66" fmla="*/ 5360014 h 6622937"/>
              <a:gd name="connsiteX67" fmla="*/ 4711259 w 8636594"/>
              <a:gd name="connsiteY67" fmla="*/ 5329755 h 6622937"/>
              <a:gd name="connsiteX68" fmla="*/ 4741478 w 8636594"/>
              <a:gd name="connsiteY68" fmla="*/ 5299266 h 6622937"/>
              <a:gd name="connsiteX69" fmla="*/ 4771408 w 8636594"/>
              <a:gd name="connsiteY69" fmla="*/ 5268551 h 6622937"/>
              <a:gd name="connsiteX70" fmla="*/ 4801053 w 8636594"/>
              <a:gd name="connsiteY70" fmla="*/ 5237614 h 6622937"/>
              <a:gd name="connsiteX71" fmla="*/ 4830420 w 8636594"/>
              <a:gd name="connsiteY71" fmla="*/ 5206458 h 6622937"/>
              <a:gd name="connsiteX72" fmla="*/ 4859516 w 8636594"/>
              <a:gd name="connsiteY72" fmla="*/ 5175087 h 6622937"/>
              <a:gd name="connsiteX73" fmla="*/ 4888347 w 8636594"/>
              <a:gd name="connsiteY73" fmla="*/ 5143504 h 6622937"/>
              <a:gd name="connsiteX74" fmla="*/ 4916919 w 8636594"/>
              <a:gd name="connsiteY74" fmla="*/ 5111713 h 6622937"/>
              <a:gd name="connsiteX75" fmla="*/ 4945238 w 8636594"/>
              <a:gd name="connsiteY75" fmla="*/ 5079717 h 6622937"/>
              <a:gd name="connsiteX76" fmla="*/ 4973311 w 8636594"/>
              <a:gd name="connsiteY76" fmla="*/ 5047519 h 6622937"/>
              <a:gd name="connsiteX77" fmla="*/ 5001145 w 8636594"/>
              <a:gd name="connsiteY77" fmla="*/ 5015124 h 6622937"/>
              <a:gd name="connsiteX78" fmla="*/ 5028745 w 8636594"/>
              <a:gd name="connsiteY78" fmla="*/ 4982535 h 6622937"/>
              <a:gd name="connsiteX79" fmla="*/ 5056117 w 8636594"/>
              <a:gd name="connsiteY79" fmla="*/ 4949755 h 6622937"/>
              <a:gd name="connsiteX80" fmla="*/ 5083269 w 8636594"/>
              <a:gd name="connsiteY80" fmla="*/ 4916787 h 6622937"/>
              <a:gd name="connsiteX81" fmla="*/ 5110207 w 8636594"/>
              <a:gd name="connsiteY81" fmla="*/ 4883636 h 6622937"/>
              <a:gd name="connsiteX82" fmla="*/ 5136937 w 8636594"/>
              <a:gd name="connsiteY82" fmla="*/ 4850305 h 6622937"/>
              <a:gd name="connsiteX83" fmla="*/ 5163464 w 8636594"/>
              <a:gd name="connsiteY83" fmla="*/ 4816797 h 6622937"/>
              <a:gd name="connsiteX84" fmla="*/ 5215940 w 8636594"/>
              <a:gd name="connsiteY84" fmla="*/ 4749265 h 6622937"/>
              <a:gd name="connsiteX85" fmla="*/ 5267684 w 8636594"/>
              <a:gd name="connsiteY85" fmla="*/ 4681068 h 6622937"/>
              <a:gd name="connsiteX86" fmla="*/ 5318748 w 8636594"/>
              <a:gd name="connsiteY86" fmla="*/ 4612234 h 6622937"/>
              <a:gd name="connsiteX87" fmla="*/ 5369182 w 8636594"/>
              <a:gd name="connsiteY87" fmla="*/ 4542793 h 6622937"/>
              <a:gd name="connsiteX88" fmla="*/ 5419038 w 8636594"/>
              <a:gd name="connsiteY88" fmla="*/ 4472771 h 6622937"/>
              <a:gd name="connsiteX89" fmla="*/ 5468365 w 8636594"/>
              <a:gd name="connsiteY89" fmla="*/ 4402196 h 6622937"/>
              <a:gd name="connsiteX90" fmla="*/ 5517215 w 8636594"/>
              <a:gd name="connsiteY90" fmla="*/ 4331098 h 6622937"/>
              <a:gd name="connsiteX91" fmla="*/ 5565637 w 8636594"/>
              <a:gd name="connsiteY91" fmla="*/ 4259503 h 6622937"/>
              <a:gd name="connsiteX92" fmla="*/ 5613684 w 8636594"/>
              <a:gd name="connsiteY92" fmla="*/ 4187441 h 6622937"/>
              <a:gd name="connsiteX93" fmla="*/ 5685160 w 8636594"/>
              <a:gd name="connsiteY93" fmla="*/ 4078531 h 6622937"/>
              <a:gd name="connsiteX94" fmla="*/ 5756074 w 8636594"/>
              <a:gd name="connsiteY94" fmla="*/ 3968727 h 6622937"/>
              <a:gd name="connsiteX95" fmla="*/ 5873483 w 8636594"/>
              <a:gd name="connsiteY95" fmla="*/ 3783989 h 6622937"/>
              <a:gd name="connsiteX96" fmla="*/ 6203209 w 8636594"/>
              <a:gd name="connsiteY96" fmla="*/ 3258640 h 6622937"/>
              <a:gd name="connsiteX97" fmla="*/ 6299430 w 8636594"/>
              <a:gd name="connsiteY97" fmla="*/ 3107321 h 6622937"/>
              <a:gd name="connsiteX98" fmla="*/ 6372650 w 8636594"/>
              <a:gd name="connsiteY98" fmla="*/ 2993735 h 6622937"/>
              <a:gd name="connsiteX99" fmla="*/ 6453197 w 8636594"/>
              <a:gd name="connsiteY99" fmla="*/ 2869788 h 6622937"/>
              <a:gd name="connsiteX100" fmla="*/ 6564167 w 8636594"/>
              <a:gd name="connsiteY100" fmla="*/ 2696807 h 6622937"/>
              <a:gd name="connsiteX101" fmla="*/ 6976233 w 8636594"/>
              <a:gd name="connsiteY101" fmla="*/ 2045274 h 6622937"/>
              <a:gd name="connsiteX102" fmla="*/ 7086755 w 8636594"/>
              <a:gd name="connsiteY102" fmla="*/ 1872743 h 6622937"/>
              <a:gd name="connsiteX103" fmla="*/ 7170279 w 8636594"/>
              <a:gd name="connsiteY103" fmla="*/ 1744202 h 6622937"/>
              <a:gd name="connsiteX104" fmla="*/ 7226351 w 8636594"/>
              <a:gd name="connsiteY104" fmla="*/ 1659017 h 6622937"/>
              <a:gd name="connsiteX105" fmla="*/ 7282789 w 8636594"/>
              <a:gd name="connsiteY105" fmla="*/ 1574303 h 6622937"/>
              <a:gd name="connsiteX106" fmla="*/ 7339643 w 8636594"/>
              <a:gd name="connsiteY106" fmla="*/ 1490113 h 6622937"/>
              <a:gd name="connsiteX107" fmla="*/ 7396957 w 8636594"/>
              <a:gd name="connsiteY107" fmla="*/ 1406503 h 6622937"/>
              <a:gd name="connsiteX108" fmla="*/ 7454781 w 8636594"/>
              <a:gd name="connsiteY108" fmla="*/ 1323526 h 6622937"/>
              <a:gd name="connsiteX109" fmla="*/ 7513161 w 8636594"/>
              <a:gd name="connsiteY109" fmla="*/ 1241237 h 6622937"/>
              <a:gd name="connsiteX110" fmla="*/ 7572144 w 8636594"/>
              <a:gd name="connsiteY110" fmla="*/ 1159689 h 6622937"/>
              <a:gd name="connsiteX111" fmla="*/ 7601877 w 8636594"/>
              <a:gd name="connsiteY111" fmla="*/ 1119210 h 6622937"/>
              <a:gd name="connsiteX112" fmla="*/ 7631779 w 8636594"/>
              <a:gd name="connsiteY112" fmla="*/ 1078937 h 6622937"/>
              <a:gd name="connsiteX113" fmla="*/ 7661855 w 8636594"/>
              <a:gd name="connsiteY113" fmla="*/ 1038876 h 6622937"/>
              <a:gd name="connsiteX114" fmla="*/ 7692111 w 8636594"/>
              <a:gd name="connsiteY114" fmla="*/ 999035 h 6622937"/>
              <a:gd name="connsiteX115" fmla="*/ 7722554 w 8636594"/>
              <a:gd name="connsiteY115" fmla="*/ 959419 h 6622937"/>
              <a:gd name="connsiteX116" fmla="*/ 7753190 w 8636594"/>
              <a:gd name="connsiteY116" fmla="*/ 920037 h 6622937"/>
              <a:gd name="connsiteX117" fmla="*/ 7784023 w 8636594"/>
              <a:gd name="connsiteY117" fmla="*/ 880894 h 6622937"/>
              <a:gd name="connsiteX118" fmla="*/ 7815061 w 8636594"/>
              <a:gd name="connsiteY118" fmla="*/ 841997 h 6622937"/>
              <a:gd name="connsiteX119" fmla="*/ 7846308 w 8636594"/>
              <a:gd name="connsiteY119" fmla="*/ 803354 h 6622937"/>
              <a:gd name="connsiteX120" fmla="*/ 7877772 w 8636594"/>
              <a:gd name="connsiteY120" fmla="*/ 764970 h 6622937"/>
              <a:gd name="connsiteX121" fmla="*/ 7909458 w 8636594"/>
              <a:gd name="connsiteY121" fmla="*/ 726853 h 6622937"/>
              <a:gd name="connsiteX122" fmla="*/ 7941371 w 8636594"/>
              <a:gd name="connsiteY122" fmla="*/ 689010 h 6622937"/>
              <a:gd name="connsiteX123" fmla="*/ 7973518 w 8636594"/>
              <a:gd name="connsiteY123" fmla="*/ 651447 h 6622937"/>
              <a:gd name="connsiteX124" fmla="*/ 8005905 w 8636594"/>
              <a:gd name="connsiteY124" fmla="*/ 614171 h 6622937"/>
              <a:gd name="connsiteX125" fmla="*/ 8038538 w 8636594"/>
              <a:gd name="connsiteY125" fmla="*/ 577189 h 6622937"/>
              <a:gd name="connsiteX126" fmla="*/ 8071421 w 8636594"/>
              <a:gd name="connsiteY126" fmla="*/ 540507 h 6622937"/>
              <a:gd name="connsiteX127" fmla="*/ 8104563 w 8636594"/>
              <a:gd name="connsiteY127" fmla="*/ 504132 h 6622937"/>
              <a:gd name="connsiteX128" fmla="*/ 8137967 w 8636594"/>
              <a:gd name="connsiteY128" fmla="*/ 468072 h 6622937"/>
              <a:gd name="connsiteX129" fmla="*/ 8171641 w 8636594"/>
              <a:gd name="connsiteY129" fmla="*/ 432332 h 6622937"/>
              <a:gd name="connsiteX130" fmla="*/ 8205590 w 8636594"/>
              <a:gd name="connsiteY130" fmla="*/ 396920 h 6622937"/>
              <a:gd name="connsiteX131" fmla="*/ 8239820 w 8636594"/>
              <a:gd name="connsiteY131" fmla="*/ 361843 h 6622937"/>
              <a:gd name="connsiteX132" fmla="*/ 8274337 w 8636594"/>
              <a:gd name="connsiteY132" fmla="*/ 327107 h 6622937"/>
              <a:gd name="connsiteX133" fmla="*/ 8309147 w 8636594"/>
              <a:gd name="connsiteY133" fmla="*/ 292718 h 6622937"/>
              <a:gd name="connsiteX134" fmla="*/ 8344256 w 8636594"/>
              <a:gd name="connsiteY134" fmla="*/ 258685 h 6622937"/>
              <a:gd name="connsiteX135" fmla="*/ 8379669 w 8636594"/>
              <a:gd name="connsiteY135" fmla="*/ 225013 h 6622937"/>
              <a:gd name="connsiteX136" fmla="*/ 8415394 w 8636594"/>
              <a:gd name="connsiteY136" fmla="*/ 191709 h 6622937"/>
              <a:gd name="connsiteX137" fmla="*/ 8451434 w 8636594"/>
              <a:gd name="connsiteY137" fmla="*/ 158780 h 6622937"/>
              <a:gd name="connsiteX138" fmla="*/ 8487798 w 8636594"/>
              <a:gd name="connsiteY138" fmla="*/ 126233 h 6622937"/>
              <a:gd name="connsiteX139" fmla="*/ 8524489 w 8636594"/>
              <a:gd name="connsiteY139" fmla="*/ 94075 h 6622937"/>
              <a:gd name="connsiteX140" fmla="*/ 8561515 w 8636594"/>
              <a:gd name="connsiteY140" fmla="*/ 62312 h 6622937"/>
              <a:gd name="connsiteX141" fmla="*/ 8598881 w 8636594"/>
              <a:gd name="connsiteY141" fmla="*/ 30951 h 6622937"/>
              <a:gd name="connsiteX142" fmla="*/ 8636594 w 8636594"/>
              <a:gd name="connsiteY142" fmla="*/ 0 h 6622937"/>
              <a:gd name="connsiteX0" fmla="*/ 8636594 w 8636594"/>
              <a:gd name="connsiteY0" fmla="*/ 0 h 6622937"/>
              <a:gd name="connsiteX1" fmla="*/ 5293 w 8636594"/>
              <a:gd name="connsiteY1" fmla="*/ 0 h 6622937"/>
              <a:gd name="connsiteX2" fmla="*/ 0 w 8636594"/>
              <a:gd name="connsiteY2" fmla="*/ 5587843 h 6622937"/>
              <a:gd name="connsiteX3" fmla="*/ 1594033 w 8636594"/>
              <a:gd name="connsiteY3" fmla="*/ 5600057 h 6622937"/>
              <a:gd name="connsiteX4" fmla="*/ 1686068 w 8636594"/>
              <a:gd name="connsiteY4" fmla="*/ 5599745 h 6622937"/>
              <a:gd name="connsiteX5" fmla="*/ 2066817 w 8636594"/>
              <a:gd name="connsiteY5" fmla="*/ 6622937 h 6622937"/>
              <a:gd name="connsiteX6" fmla="*/ 2126742 w 8636594"/>
              <a:gd name="connsiteY6" fmla="*/ 6612869 h 6622937"/>
              <a:gd name="connsiteX7" fmla="*/ 2185991 w 8636594"/>
              <a:gd name="connsiteY7" fmla="*/ 6602362 h 6622937"/>
              <a:gd name="connsiteX8" fmla="*/ 2244569 w 8636594"/>
              <a:gd name="connsiteY8" fmla="*/ 6591417 h 6622937"/>
              <a:gd name="connsiteX9" fmla="*/ 2302482 w 8636594"/>
              <a:gd name="connsiteY9" fmla="*/ 6580040 h 6622937"/>
              <a:gd name="connsiteX10" fmla="*/ 2359737 w 8636594"/>
              <a:gd name="connsiteY10" fmla="*/ 6568233 h 6622937"/>
              <a:gd name="connsiteX11" fmla="*/ 2416341 w 8636594"/>
              <a:gd name="connsiteY11" fmla="*/ 6555999 h 6622937"/>
              <a:gd name="connsiteX12" fmla="*/ 2472299 w 8636594"/>
              <a:gd name="connsiteY12" fmla="*/ 6543344 h 6622937"/>
              <a:gd name="connsiteX13" fmla="*/ 2527618 w 8636594"/>
              <a:gd name="connsiteY13" fmla="*/ 6530269 h 6622937"/>
              <a:gd name="connsiteX14" fmla="*/ 2582304 w 8636594"/>
              <a:gd name="connsiteY14" fmla="*/ 6516778 h 6622937"/>
              <a:gd name="connsiteX15" fmla="*/ 2636364 w 8636594"/>
              <a:gd name="connsiteY15" fmla="*/ 6502876 h 6622937"/>
              <a:gd name="connsiteX16" fmla="*/ 2689804 w 8636594"/>
              <a:gd name="connsiteY16" fmla="*/ 6488565 h 6622937"/>
              <a:gd name="connsiteX17" fmla="*/ 2742629 w 8636594"/>
              <a:gd name="connsiteY17" fmla="*/ 6473849 h 6622937"/>
              <a:gd name="connsiteX18" fmla="*/ 2794848 w 8636594"/>
              <a:gd name="connsiteY18" fmla="*/ 6458731 h 6622937"/>
              <a:gd name="connsiteX19" fmla="*/ 2846466 w 8636594"/>
              <a:gd name="connsiteY19" fmla="*/ 6443216 h 6622937"/>
              <a:gd name="connsiteX20" fmla="*/ 2897488 w 8636594"/>
              <a:gd name="connsiteY20" fmla="*/ 6427305 h 6622937"/>
              <a:gd name="connsiteX21" fmla="*/ 2947923 w 8636594"/>
              <a:gd name="connsiteY21" fmla="*/ 6411004 h 6622937"/>
              <a:gd name="connsiteX22" fmla="*/ 2997775 w 8636594"/>
              <a:gd name="connsiteY22" fmla="*/ 6394316 h 6622937"/>
              <a:gd name="connsiteX23" fmla="*/ 3047052 w 8636594"/>
              <a:gd name="connsiteY23" fmla="*/ 6377243 h 6622937"/>
              <a:gd name="connsiteX24" fmla="*/ 3095759 w 8636594"/>
              <a:gd name="connsiteY24" fmla="*/ 6359791 h 6622937"/>
              <a:gd name="connsiteX25" fmla="*/ 3143903 w 8636594"/>
              <a:gd name="connsiteY25" fmla="*/ 6341961 h 6622937"/>
              <a:gd name="connsiteX26" fmla="*/ 3191491 w 8636594"/>
              <a:gd name="connsiteY26" fmla="*/ 6323757 h 6622937"/>
              <a:gd name="connsiteX27" fmla="*/ 3238528 w 8636594"/>
              <a:gd name="connsiteY27" fmla="*/ 6305184 h 6622937"/>
              <a:gd name="connsiteX28" fmla="*/ 3285021 w 8636594"/>
              <a:gd name="connsiteY28" fmla="*/ 6286245 h 6622937"/>
              <a:gd name="connsiteX29" fmla="*/ 3330977 w 8636594"/>
              <a:gd name="connsiteY29" fmla="*/ 6266942 h 6622937"/>
              <a:gd name="connsiteX30" fmla="*/ 3376401 w 8636594"/>
              <a:gd name="connsiteY30" fmla="*/ 6247281 h 6622937"/>
              <a:gd name="connsiteX31" fmla="*/ 3421300 w 8636594"/>
              <a:gd name="connsiteY31" fmla="*/ 6227263 h 6622937"/>
              <a:gd name="connsiteX32" fmla="*/ 3465680 w 8636594"/>
              <a:gd name="connsiteY32" fmla="*/ 6206893 h 6622937"/>
              <a:gd name="connsiteX33" fmla="*/ 3509548 w 8636594"/>
              <a:gd name="connsiteY33" fmla="*/ 6186174 h 6622937"/>
              <a:gd name="connsiteX34" fmla="*/ 3552910 w 8636594"/>
              <a:gd name="connsiteY34" fmla="*/ 6165110 h 6622937"/>
              <a:gd name="connsiteX35" fmla="*/ 3595773 w 8636594"/>
              <a:gd name="connsiteY35" fmla="*/ 6143704 h 6622937"/>
              <a:gd name="connsiteX36" fmla="*/ 3638142 w 8636594"/>
              <a:gd name="connsiteY36" fmla="*/ 6121960 h 6622937"/>
              <a:gd name="connsiteX37" fmla="*/ 3680024 w 8636594"/>
              <a:gd name="connsiteY37" fmla="*/ 6099881 h 6622937"/>
              <a:gd name="connsiteX38" fmla="*/ 3721426 w 8636594"/>
              <a:gd name="connsiteY38" fmla="*/ 6077471 h 6622937"/>
              <a:gd name="connsiteX39" fmla="*/ 3762353 w 8636594"/>
              <a:gd name="connsiteY39" fmla="*/ 6054733 h 6622937"/>
              <a:gd name="connsiteX40" fmla="*/ 3802812 w 8636594"/>
              <a:gd name="connsiteY40" fmla="*/ 6031671 h 6622937"/>
              <a:gd name="connsiteX41" fmla="*/ 3842810 w 8636594"/>
              <a:gd name="connsiteY41" fmla="*/ 6008288 h 6622937"/>
              <a:gd name="connsiteX42" fmla="*/ 3882352 w 8636594"/>
              <a:gd name="connsiteY42" fmla="*/ 5984588 h 6622937"/>
              <a:gd name="connsiteX43" fmla="*/ 3921445 w 8636594"/>
              <a:gd name="connsiteY43" fmla="*/ 5960574 h 6622937"/>
              <a:gd name="connsiteX44" fmla="*/ 3960096 w 8636594"/>
              <a:gd name="connsiteY44" fmla="*/ 5936250 h 6622937"/>
              <a:gd name="connsiteX45" fmla="*/ 3998311 w 8636594"/>
              <a:gd name="connsiteY45" fmla="*/ 5911619 h 6622937"/>
              <a:gd name="connsiteX46" fmla="*/ 4036095 w 8636594"/>
              <a:gd name="connsiteY46" fmla="*/ 5886685 h 6622937"/>
              <a:gd name="connsiteX47" fmla="*/ 4073456 w 8636594"/>
              <a:gd name="connsiteY47" fmla="*/ 5861452 h 6622937"/>
              <a:gd name="connsiteX48" fmla="*/ 4110400 w 8636594"/>
              <a:gd name="connsiteY48" fmla="*/ 5835922 h 6622937"/>
              <a:gd name="connsiteX49" fmla="*/ 4146933 w 8636594"/>
              <a:gd name="connsiteY49" fmla="*/ 5810100 h 6622937"/>
              <a:gd name="connsiteX50" fmla="*/ 4183061 w 8636594"/>
              <a:gd name="connsiteY50" fmla="*/ 5783988 h 6622937"/>
              <a:gd name="connsiteX51" fmla="*/ 4218791 w 8636594"/>
              <a:gd name="connsiteY51" fmla="*/ 5757591 h 6622937"/>
              <a:gd name="connsiteX52" fmla="*/ 4254129 w 8636594"/>
              <a:gd name="connsiteY52" fmla="*/ 5730912 h 6622937"/>
              <a:gd name="connsiteX53" fmla="*/ 4289081 w 8636594"/>
              <a:gd name="connsiteY53" fmla="*/ 5703955 h 6622937"/>
              <a:gd name="connsiteX54" fmla="*/ 4323654 w 8636594"/>
              <a:gd name="connsiteY54" fmla="*/ 5676722 h 6622937"/>
              <a:gd name="connsiteX55" fmla="*/ 4357854 w 8636594"/>
              <a:gd name="connsiteY55" fmla="*/ 5649218 h 6622937"/>
              <a:gd name="connsiteX56" fmla="*/ 4391688 w 8636594"/>
              <a:gd name="connsiteY56" fmla="*/ 5621446 h 6622937"/>
              <a:gd name="connsiteX57" fmla="*/ 4425162 w 8636594"/>
              <a:gd name="connsiteY57" fmla="*/ 5593409 h 6622937"/>
              <a:gd name="connsiteX58" fmla="*/ 4458281 w 8636594"/>
              <a:gd name="connsiteY58" fmla="*/ 5565111 h 6622937"/>
              <a:gd name="connsiteX59" fmla="*/ 4491053 w 8636594"/>
              <a:gd name="connsiteY59" fmla="*/ 5536556 h 6622937"/>
              <a:gd name="connsiteX60" fmla="*/ 4523484 w 8636594"/>
              <a:gd name="connsiteY60" fmla="*/ 5507747 h 6622937"/>
              <a:gd name="connsiteX61" fmla="*/ 4555580 w 8636594"/>
              <a:gd name="connsiteY61" fmla="*/ 5478687 h 6622937"/>
              <a:gd name="connsiteX62" fmla="*/ 4587347 w 8636594"/>
              <a:gd name="connsiteY62" fmla="*/ 5449380 h 6622937"/>
              <a:gd name="connsiteX63" fmla="*/ 4618793 w 8636594"/>
              <a:gd name="connsiteY63" fmla="*/ 5419830 h 6622937"/>
              <a:gd name="connsiteX64" fmla="*/ 4649922 w 8636594"/>
              <a:gd name="connsiteY64" fmla="*/ 5390040 h 6622937"/>
              <a:gd name="connsiteX65" fmla="*/ 4680742 w 8636594"/>
              <a:gd name="connsiteY65" fmla="*/ 5360014 h 6622937"/>
              <a:gd name="connsiteX66" fmla="*/ 4711259 w 8636594"/>
              <a:gd name="connsiteY66" fmla="*/ 5329755 h 6622937"/>
              <a:gd name="connsiteX67" fmla="*/ 4741478 w 8636594"/>
              <a:gd name="connsiteY67" fmla="*/ 5299266 h 6622937"/>
              <a:gd name="connsiteX68" fmla="*/ 4771408 w 8636594"/>
              <a:gd name="connsiteY68" fmla="*/ 5268551 h 6622937"/>
              <a:gd name="connsiteX69" fmla="*/ 4801053 w 8636594"/>
              <a:gd name="connsiteY69" fmla="*/ 5237614 h 6622937"/>
              <a:gd name="connsiteX70" fmla="*/ 4830420 w 8636594"/>
              <a:gd name="connsiteY70" fmla="*/ 5206458 h 6622937"/>
              <a:gd name="connsiteX71" fmla="*/ 4859516 w 8636594"/>
              <a:gd name="connsiteY71" fmla="*/ 5175087 h 6622937"/>
              <a:gd name="connsiteX72" fmla="*/ 4888347 w 8636594"/>
              <a:gd name="connsiteY72" fmla="*/ 5143504 h 6622937"/>
              <a:gd name="connsiteX73" fmla="*/ 4916919 w 8636594"/>
              <a:gd name="connsiteY73" fmla="*/ 5111713 h 6622937"/>
              <a:gd name="connsiteX74" fmla="*/ 4945238 w 8636594"/>
              <a:gd name="connsiteY74" fmla="*/ 5079717 h 6622937"/>
              <a:gd name="connsiteX75" fmla="*/ 4973311 w 8636594"/>
              <a:gd name="connsiteY75" fmla="*/ 5047519 h 6622937"/>
              <a:gd name="connsiteX76" fmla="*/ 5001145 w 8636594"/>
              <a:gd name="connsiteY76" fmla="*/ 5015124 h 6622937"/>
              <a:gd name="connsiteX77" fmla="*/ 5028745 w 8636594"/>
              <a:gd name="connsiteY77" fmla="*/ 4982535 h 6622937"/>
              <a:gd name="connsiteX78" fmla="*/ 5056117 w 8636594"/>
              <a:gd name="connsiteY78" fmla="*/ 4949755 h 6622937"/>
              <a:gd name="connsiteX79" fmla="*/ 5083269 w 8636594"/>
              <a:gd name="connsiteY79" fmla="*/ 4916787 h 6622937"/>
              <a:gd name="connsiteX80" fmla="*/ 5110207 w 8636594"/>
              <a:gd name="connsiteY80" fmla="*/ 4883636 h 6622937"/>
              <a:gd name="connsiteX81" fmla="*/ 5136937 w 8636594"/>
              <a:gd name="connsiteY81" fmla="*/ 4850305 h 6622937"/>
              <a:gd name="connsiteX82" fmla="*/ 5163464 w 8636594"/>
              <a:gd name="connsiteY82" fmla="*/ 4816797 h 6622937"/>
              <a:gd name="connsiteX83" fmla="*/ 5215940 w 8636594"/>
              <a:gd name="connsiteY83" fmla="*/ 4749265 h 6622937"/>
              <a:gd name="connsiteX84" fmla="*/ 5267684 w 8636594"/>
              <a:gd name="connsiteY84" fmla="*/ 4681068 h 6622937"/>
              <a:gd name="connsiteX85" fmla="*/ 5318748 w 8636594"/>
              <a:gd name="connsiteY85" fmla="*/ 4612234 h 6622937"/>
              <a:gd name="connsiteX86" fmla="*/ 5369182 w 8636594"/>
              <a:gd name="connsiteY86" fmla="*/ 4542793 h 6622937"/>
              <a:gd name="connsiteX87" fmla="*/ 5419038 w 8636594"/>
              <a:gd name="connsiteY87" fmla="*/ 4472771 h 6622937"/>
              <a:gd name="connsiteX88" fmla="*/ 5468365 w 8636594"/>
              <a:gd name="connsiteY88" fmla="*/ 4402196 h 6622937"/>
              <a:gd name="connsiteX89" fmla="*/ 5517215 w 8636594"/>
              <a:gd name="connsiteY89" fmla="*/ 4331098 h 6622937"/>
              <a:gd name="connsiteX90" fmla="*/ 5565637 w 8636594"/>
              <a:gd name="connsiteY90" fmla="*/ 4259503 h 6622937"/>
              <a:gd name="connsiteX91" fmla="*/ 5613684 w 8636594"/>
              <a:gd name="connsiteY91" fmla="*/ 4187441 h 6622937"/>
              <a:gd name="connsiteX92" fmla="*/ 5685160 w 8636594"/>
              <a:gd name="connsiteY92" fmla="*/ 4078531 h 6622937"/>
              <a:gd name="connsiteX93" fmla="*/ 5756074 w 8636594"/>
              <a:gd name="connsiteY93" fmla="*/ 3968727 h 6622937"/>
              <a:gd name="connsiteX94" fmla="*/ 5873483 w 8636594"/>
              <a:gd name="connsiteY94" fmla="*/ 3783989 h 6622937"/>
              <a:gd name="connsiteX95" fmla="*/ 6203209 w 8636594"/>
              <a:gd name="connsiteY95" fmla="*/ 3258640 h 6622937"/>
              <a:gd name="connsiteX96" fmla="*/ 6299430 w 8636594"/>
              <a:gd name="connsiteY96" fmla="*/ 3107321 h 6622937"/>
              <a:gd name="connsiteX97" fmla="*/ 6372650 w 8636594"/>
              <a:gd name="connsiteY97" fmla="*/ 2993735 h 6622937"/>
              <a:gd name="connsiteX98" fmla="*/ 6453197 w 8636594"/>
              <a:gd name="connsiteY98" fmla="*/ 2869788 h 6622937"/>
              <a:gd name="connsiteX99" fmla="*/ 6564167 w 8636594"/>
              <a:gd name="connsiteY99" fmla="*/ 2696807 h 6622937"/>
              <a:gd name="connsiteX100" fmla="*/ 6976233 w 8636594"/>
              <a:gd name="connsiteY100" fmla="*/ 2045274 h 6622937"/>
              <a:gd name="connsiteX101" fmla="*/ 7086755 w 8636594"/>
              <a:gd name="connsiteY101" fmla="*/ 1872743 h 6622937"/>
              <a:gd name="connsiteX102" fmla="*/ 7170279 w 8636594"/>
              <a:gd name="connsiteY102" fmla="*/ 1744202 h 6622937"/>
              <a:gd name="connsiteX103" fmla="*/ 7226351 w 8636594"/>
              <a:gd name="connsiteY103" fmla="*/ 1659017 h 6622937"/>
              <a:gd name="connsiteX104" fmla="*/ 7282789 w 8636594"/>
              <a:gd name="connsiteY104" fmla="*/ 1574303 h 6622937"/>
              <a:gd name="connsiteX105" fmla="*/ 7339643 w 8636594"/>
              <a:gd name="connsiteY105" fmla="*/ 1490113 h 6622937"/>
              <a:gd name="connsiteX106" fmla="*/ 7396957 w 8636594"/>
              <a:gd name="connsiteY106" fmla="*/ 1406503 h 6622937"/>
              <a:gd name="connsiteX107" fmla="*/ 7454781 w 8636594"/>
              <a:gd name="connsiteY107" fmla="*/ 1323526 h 6622937"/>
              <a:gd name="connsiteX108" fmla="*/ 7513161 w 8636594"/>
              <a:gd name="connsiteY108" fmla="*/ 1241237 h 6622937"/>
              <a:gd name="connsiteX109" fmla="*/ 7572144 w 8636594"/>
              <a:gd name="connsiteY109" fmla="*/ 1159689 h 6622937"/>
              <a:gd name="connsiteX110" fmla="*/ 7601877 w 8636594"/>
              <a:gd name="connsiteY110" fmla="*/ 1119210 h 6622937"/>
              <a:gd name="connsiteX111" fmla="*/ 7631779 w 8636594"/>
              <a:gd name="connsiteY111" fmla="*/ 1078937 h 6622937"/>
              <a:gd name="connsiteX112" fmla="*/ 7661855 w 8636594"/>
              <a:gd name="connsiteY112" fmla="*/ 1038876 h 6622937"/>
              <a:gd name="connsiteX113" fmla="*/ 7692111 w 8636594"/>
              <a:gd name="connsiteY113" fmla="*/ 999035 h 6622937"/>
              <a:gd name="connsiteX114" fmla="*/ 7722554 w 8636594"/>
              <a:gd name="connsiteY114" fmla="*/ 959419 h 6622937"/>
              <a:gd name="connsiteX115" fmla="*/ 7753190 w 8636594"/>
              <a:gd name="connsiteY115" fmla="*/ 920037 h 6622937"/>
              <a:gd name="connsiteX116" fmla="*/ 7784023 w 8636594"/>
              <a:gd name="connsiteY116" fmla="*/ 880894 h 6622937"/>
              <a:gd name="connsiteX117" fmla="*/ 7815061 w 8636594"/>
              <a:gd name="connsiteY117" fmla="*/ 841997 h 6622937"/>
              <a:gd name="connsiteX118" fmla="*/ 7846308 w 8636594"/>
              <a:gd name="connsiteY118" fmla="*/ 803354 h 6622937"/>
              <a:gd name="connsiteX119" fmla="*/ 7877772 w 8636594"/>
              <a:gd name="connsiteY119" fmla="*/ 764970 h 6622937"/>
              <a:gd name="connsiteX120" fmla="*/ 7909458 w 8636594"/>
              <a:gd name="connsiteY120" fmla="*/ 726853 h 6622937"/>
              <a:gd name="connsiteX121" fmla="*/ 7941371 w 8636594"/>
              <a:gd name="connsiteY121" fmla="*/ 689010 h 6622937"/>
              <a:gd name="connsiteX122" fmla="*/ 7973518 w 8636594"/>
              <a:gd name="connsiteY122" fmla="*/ 651447 h 6622937"/>
              <a:gd name="connsiteX123" fmla="*/ 8005905 w 8636594"/>
              <a:gd name="connsiteY123" fmla="*/ 614171 h 6622937"/>
              <a:gd name="connsiteX124" fmla="*/ 8038538 w 8636594"/>
              <a:gd name="connsiteY124" fmla="*/ 577189 h 6622937"/>
              <a:gd name="connsiteX125" fmla="*/ 8071421 w 8636594"/>
              <a:gd name="connsiteY125" fmla="*/ 540507 h 6622937"/>
              <a:gd name="connsiteX126" fmla="*/ 8104563 w 8636594"/>
              <a:gd name="connsiteY126" fmla="*/ 504132 h 6622937"/>
              <a:gd name="connsiteX127" fmla="*/ 8137967 w 8636594"/>
              <a:gd name="connsiteY127" fmla="*/ 468072 h 6622937"/>
              <a:gd name="connsiteX128" fmla="*/ 8171641 w 8636594"/>
              <a:gd name="connsiteY128" fmla="*/ 432332 h 6622937"/>
              <a:gd name="connsiteX129" fmla="*/ 8205590 w 8636594"/>
              <a:gd name="connsiteY129" fmla="*/ 396920 h 6622937"/>
              <a:gd name="connsiteX130" fmla="*/ 8239820 w 8636594"/>
              <a:gd name="connsiteY130" fmla="*/ 361843 h 6622937"/>
              <a:gd name="connsiteX131" fmla="*/ 8274337 w 8636594"/>
              <a:gd name="connsiteY131" fmla="*/ 327107 h 6622937"/>
              <a:gd name="connsiteX132" fmla="*/ 8309147 w 8636594"/>
              <a:gd name="connsiteY132" fmla="*/ 292718 h 6622937"/>
              <a:gd name="connsiteX133" fmla="*/ 8344256 w 8636594"/>
              <a:gd name="connsiteY133" fmla="*/ 258685 h 6622937"/>
              <a:gd name="connsiteX134" fmla="*/ 8379669 w 8636594"/>
              <a:gd name="connsiteY134" fmla="*/ 225013 h 6622937"/>
              <a:gd name="connsiteX135" fmla="*/ 8415394 w 8636594"/>
              <a:gd name="connsiteY135" fmla="*/ 191709 h 6622937"/>
              <a:gd name="connsiteX136" fmla="*/ 8451434 w 8636594"/>
              <a:gd name="connsiteY136" fmla="*/ 158780 h 6622937"/>
              <a:gd name="connsiteX137" fmla="*/ 8487798 w 8636594"/>
              <a:gd name="connsiteY137" fmla="*/ 126233 h 6622937"/>
              <a:gd name="connsiteX138" fmla="*/ 8524489 w 8636594"/>
              <a:gd name="connsiteY138" fmla="*/ 94075 h 6622937"/>
              <a:gd name="connsiteX139" fmla="*/ 8561515 w 8636594"/>
              <a:gd name="connsiteY139" fmla="*/ 62312 h 6622937"/>
              <a:gd name="connsiteX140" fmla="*/ 8598881 w 8636594"/>
              <a:gd name="connsiteY140" fmla="*/ 30951 h 6622937"/>
              <a:gd name="connsiteX141" fmla="*/ 8636594 w 8636594"/>
              <a:gd name="connsiteY141" fmla="*/ 0 h 6622937"/>
              <a:gd name="connsiteX0" fmla="*/ 8636594 w 8636594"/>
              <a:gd name="connsiteY0" fmla="*/ 0 h 6612869"/>
              <a:gd name="connsiteX1" fmla="*/ 5293 w 8636594"/>
              <a:gd name="connsiteY1" fmla="*/ 0 h 6612869"/>
              <a:gd name="connsiteX2" fmla="*/ 0 w 8636594"/>
              <a:gd name="connsiteY2" fmla="*/ 5587843 h 6612869"/>
              <a:gd name="connsiteX3" fmla="*/ 1594033 w 8636594"/>
              <a:gd name="connsiteY3" fmla="*/ 5600057 h 6612869"/>
              <a:gd name="connsiteX4" fmla="*/ 1686068 w 8636594"/>
              <a:gd name="connsiteY4" fmla="*/ 5599745 h 6612869"/>
              <a:gd name="connsiteX5" fmla="*/ 2126742 w 8636594"/>
              <a:gd name="connsiteY5" fmla="*/ 6612869 h 6612869"/>
              <a:gd name="connsiteX6" fmla="*/ 2185991 w 8636594"/>
              <a:gd name="connsiteY6" fmla="*/ 6602362 h 6612869"/>
              <a:gd name="connsiteX7" fmla="*/ 2244569 w 8636594"/>
              <a:gd name="connsiteY7" fmla="*/ 6591417 h 6612869"/>
              <a:gd name="connsiteX8" fmla="*/ 2302482 w 8636594"/>
              <a:gd name="connsiteY8" fmla="*/ 6580040 h 6612869"/>
              <a:gd name="connsiteX9" fmla="*/ 2359737 w 8636594"/>
              <a:gd name="connsiteY9" fmla="*/ 6568233 h 6612869"/>
              <a:gd name="connsiteX10" fmla="*/ 2416341 w 8636594"/>
              <a:gd name="connsiteY10" fmla="*/ 6555999 h 6612869"/>
              <a:gd name="connsiteX11" fmla="*/ 2472299 w 8636594"/>
              <a:gd name="connsiteY11" fmla="*/ 6543344 h 6612869"/>
              <a:gd name="connsiteX12" fmla="*/ 2527618 w 8636594"/>
              <a:gd name="connsiteY12" fmla="*/ 6530269 h 6612869"/>
              <a:gd name="connsiteX13" fmla="*/ 2582304 w 8636594"/>
              <a:gd name="connsiteY13" fmla="*/ 6516778 h 6612869"/>
              <a:gd name="connsiteX14" fmla="*/ 2636364 w 8636594"/>
              <a:gd name="connsiteY14" fmla="*/ 6502876 h 6612869"/>
              <a:gd name="connsiteX15" fmla="*/ 2689804 w 8636594"/>
              <a:gd name="connsiteY15" fmla="*/ 6488565 h 6612869"/>
              <a:gd name="connsiteX16" fmla="*/ 2742629 w 8636594"/>
              <a:gd name="connsiteY16" fmla="*/ 6473849 h 6612869"/>
              <a:gd name="connsiteX17" fmla="*/ 2794848 w 8636594"/>
              <a:gd name="connsiteY17" fmla="*/ 6458731 h 6612869"/>
              <a:gd name="connsiteX18" fmla="*/ 2846466 w 8636594"/>
              <a:gd name="connsiteY18" fmla="*/ 6443216 h 6612869"/>
              <a:gd name="connsiteX19" fmla="*/ 2897488 w 8636594"/>
              <a:gd name="connsiteY19" fmla="*/ 6427305 h 6612869"/>
              <a:gd name="connsiteX20" fmla="*/ 2947923 w 8636594"/>
              <a:gd name="connsiteY20" fmla="*/ 6411004 h 6612869"/>
              <a:gd name="connsiteX21" fmla="*/ 2997775 w 8636594"/>
              <a:gd name="connsiteY21" fmla="*/ 6394316 h 6612869"/>
              <a:gd name="connsiteX22" fmla="*/ 3047052 w 8636594"/>
              <a:gd name="connsiteY22" fmla="*/ 6377243 h 6612869"/>
              <a:gd name="connsiteX23" fmla="*/ 3095759 w 8636594"/>
              <a:gd name="connsiteY23" fmla="*/ 6359791 h 6612869"/>
              <a:gd name="connsiteX24" fmla="*/ 3143903 w 8636594"/>
              <a:gd name="connsiteY24" fmla="*/ 6341961 h 6612869"/>
              <a:gd name="connsiteX25" fmla="*/ 3191491 w 8636594"/>
              <a:gd name="connsiteY25" fmla="*/ 6323757 h 6612869"/>
              <a:gd name="connsiteX26" fmla="*/ 3238528 w 8636594"/>
              <a:gd name="connsiteY26" fmla="*/ 6305184 h 6612869"/>
              <a:gd name="connsiteX27" fmla="*/ 3285021 w 8636594"/>
              <a:gd name="connsiteY27" fmla="*/ 6286245 h 6612869"/>
              <a:gd name="connsiteX28" fmla="*/ 3330977 w 8636594"/>
              <a:gd name="connsiteY28" fmla="*/ 6266942 h 6612869"/>
              <a:gd name="connsiteX29" fmla="*/ 3376401 w 8636594"/>
              <a:gd name="connsiteY29" fmla="*/ 6247281 h 6612869"/>
              <a:gd name="connsiteX30" fmla="*/ 3421300 w 8636594"/>
              <a:gd name="connsiteY30" fmla="*/ 6227263 h 6612869"/>
              <a:gd name="connsiteX31" fmla="*/ 3465680 w 8636594"/>
              <a:gd name="connsiteY31" fmla="*/ 6206893 h 6612869"/>
              <a:gd name="connsiteX32" fmla="*/ 3509548 w 8636594"/>
              <a:gd name="connsiteY32" fmla="*/ 6186174 h 6612869"/>
              <a:gd name="connsiteX33" fmla="*/ 3552910 w 8636594"/>
              <a:gd name="connsiteY33" fmla="*/ 6165110 h 6612869"/>
              <a:gd name="connsiteX34" fmla="*/ 3595773 w 8636594"/>
              <a:gd name="connsiteY34" fmla="*/ 6143704 h 6612869"/>
              <a:gd name="connsiteX35" fmla="*/ 3638142 w 8636594"/>
              <a:gd name="connsiteY35" fmla="*/ 6121960 h 6612869"/>
              <a:gd name="connsiteX36" fmla="*/ 3680024 w 8636594"/>
              <a:gd name="connsiteY36" fmla="*/ 6099881 h 6612869"/>
              <a:gd name="connsiteX37" fmla="*/ 3721426 w 8636594"/>
              <a:gd name="connsiteY37" fmla="*/ 6077471 h 6612869"/>
              <a:gd name="connsiteX38" fmla="*/ 3762353 w 8636594"/>
              <a:gd name="connsiteY38" fmla="*/ 6054733 h 6612869"/>
              <a:gd name="connsiteX39" fmla="*/ 3802812 w 8636594"/>
              <a:gd name="connsiteY39" fmla="*/ 6031671 h 6612869"/>
              <a:gd name="connsiteX40" fmla="*/ 3842810 w 8636594"/>
              <a:gd name="connsiteY40" fmla="*/ 6008288 h 6612869"/>
              <a:gd name="connsiteX41" fmla="*/ 3882352 w 8636594"/>
              <a:gd name="connsiteY41" fmla="*/ 5984588 h 6612869"/>
              <a:gd name="connsiteX42" fmla="*/ 3921445 w 8636594"/>
              <a:gd name="connsiteY42" fmla="*/ 5960574 h 6612869"/>
              <a:gd name="connsiteX43" fmla="*/ 3960096 w 8636594"/>
              <a:gd name="connsiteY43" fmla="*/ 5936250 h 6612869"/>
              <a:gd name="connsiteX44" fmla="*/ 3998311 w 8636594"/>
              <a:gd name="connsiteY44" fmla="*/ 5911619 h 6612869"/>
              <a:gd name="connsiteX45" fmla="*/ 4036095 w 8636594"/>
              <a:gd name="connsiteY45" fmla="*/ 5886685 h 6612869"/>
              <a:gd name="connsiteX46" fmla="*/ 4073456 w 8636594"/>
              <a:gd name="connsiteY46" fmla="*/ 5861452 h 6612869"/>
              <a:gd name="connsiteX47" fmla="*/ 4110400 w 8636594"/>
              <a:gd name="connsiteY47" fmla="*/ 5835922 h 6612869"/>
              <a:gd name="connsiteX48" fmla="*/ 4146933 w 8636594"/>
              <a:gd name="connsiteY48" fmla="*/ 5810100 h 6612869"/>
              <a:gd name="connsiteX49" fmla="*/ 4183061 w 8636594"/>
              <a:gd name="connsiteY49" fmla="*/ 5783988 h 6612869"/>
              <a:gd name="connsiteX50" fmla="*/ 4218791 w 8636594"/>
              <a:gd name="connsiteY50" fmla="*/ 5757591 h 6612869"/>
              <a:gd name="connsiteX51" fmla="*/ 4254129 w 8636594"/>
              <a:gd name="connsiteY51" fmla="*/ 5730912 h 6612869"/>
              <a:gd name="connsiteX52" fmla="*/ 4289081 w 8636594"/>
              <a:gd name="connsiteY52" fmla="*/ 5703955 h 6612869"/>
              <a:gd name="connsiteX53" fmla="*/ 4323654 w 8636594"/>
              <a:gd name="connsiteY53" fmla="*/ 5676722 h 6612869"/>
              <a:gd name="connsiteX54" fmla="*/ 4357854 w 8636594"/>
              <a:gd name="connsiteY54" fmla="*/ 5649218 h 6612869"/>
              <a:gd name="connsiteX55" fmla="*/ 4391688 w 8636594"/>
              <a:gd name="connsiteY55" fmla="*/ 5621446 h 6612869"/>
              <a:gd name="connsiteX56" fmla="*/ 4425162 w 8636594"/>
              <a:gd name="connsiteY56" fmla="*/ 5593409 h 6612869"/>
              <a:gd name="connsiteX57" fmla="*/ 4458281 w 8636594"/>
              <a:gd name="connsiteY57" fmla="*/ 5565111 h 6612869"/>
              <a:gd name="connsiteX58" fmla="*/ 4491053 w 8636594"/>
              <a:gd name="connsiteY58" fmla="*/ 5536556 h 6612869"/>
              <a:gd name="connsiteX59" fmla="*/ 4523484 w 8636594"/>
              <a:gd name="connsiteY59" fmla="*/ 5507747 h 6612869"/>
              <a:gd name="connsiteX60" fmla="*/ 4555580 w 8636594"/>
              <a:gd name="connsiteY60" fmla="*/ 5478687 h 6612869"/>
              <a:gd name="connsiteX61" fmla="*/ 4587347 w 8636594"/>
              <a:gd name="connsiteY61" fmla="*/ 5449380 h 6612869"/>
              <a:gd name="connsiteX62" fmla="*/ 4618793 w 8636594"/>
              <a:gd name="connsiteY62" fmla="*/ 5419830 h 6612869"/>
              <a:gd name="connsiteX63" fmla="*/ 4649922 w 8636594"/>
              <a:gd name="connsiteY63" fmla="*/ 5390040 h 6612869"/>
              <a:gd name="connsiteX64" fmla="*/ 4680742 w 8636594"/>
              <a:gd name="connsiteY64" fmla="*/ 5360014 h 6612869"/>
              <a:gd name="connsiteX65" fmla="*/ 4711259 w 8636594"/>
              <a:gd name="connsiteY65" fmla="*/ 5329755 h 6612869"/>
              <a:gd name="connsiteX66" fmla="*/ 4741478 w 8636594"/>
              <a:gd name="connsiteY66" fmla="*/ 5299266 h 6612869"/>
              <a:gd name="connsiteX67" fmla="*/ 4771408 w 8636594"/>
              <a:gd name="connsiteY67" fmla="*/ 5268551 h 6612869"/>
              <a:gd name="connsiteX68" fmla="*/ 4801053 w 8636594"/>
              <a:gd name="connsiteY68" fmla="*/ 5237614 h 6612869"/>
              <a:gd name="connsiteX69" fmla="*/ 4830420 w 8636594"/>
              <a:gd name="connsiteY69" fmla="*/ 5206458 h 6612869"/>
              <a:gd name="connsiteX70" fmla="*/ 4859516 w 8636594"/>
              <a:gd name="connsiteY70" fmla="*/ 5175087 h 6612869"/>
              <a:gd name="connsiteX71" fmla="*/ 4888347 w 8636594"/>
              <a:gd name="connsiteY71" fmla="*/ 5143504 h 6612869"/>
              <a:gd name="connsiteX72" fmla="*/ 4916919 w 8636594"/>
              <a:gd name="connsiteY72" fmla="*/ 5111713 h 6612869"/>
              <a:gd name="connsiteX73" fmla="*/ 4945238 w 8636594"/>
              <a:gd name="connsiteY73" fmla="*/ 5079717 h 6612869"/>
              <a:gd name="connsiteX74" fmla="*/ 4973311 w 8636594"/>
              <a:gd name="connsiteY74" fmla="*/ 5047519 h 6612869"/>
              <a:gd name="connsiteX75" fmla="*/ 5001145 w 8636594"/>
              <a:gd name="connsiteY75" fmla="*/ 5015124 h 6612869"/>
              <a:gd name="connsiteX76" fmla="*/ 5028745 w 8636594"/>
              <a:gd name="connsiteY76" fmla="*/ 4982535 h 6612869"/>
              <a:gd name="connsiteX77" fmla="*/ 5056117 w 8636594"/>
              <a:gd name="connsiteY77" fmla="*/ 4949755 h 6612869"/>
              <a:gd name="connsiteX78" fmla="*/ 5083269 w 8636594"/>
              <a:gd name="connsiteY78" fmla="*/ 4916787 h 6612869"/>
              <a:gd name="connsiteX79" fmla="*/ 5110207 w 8636594"/>
              <a:gd name="connsiteY79" fmla="*/ 4883636 h 6612869"/>
              <a:gd name="connsiteX80" fmla="*/ 5136937 w 8636594"/>
              <a:gd name="connsiteY80" fmla="*/ 4850305 h 6612869"/>
              <a:gd name="connsiteX81" fmla="*/ 5163464 w 8636594"/>
              <a:gd name="connsiteY81" fmla="*/ 4816797 h 6612869"/>
              <a:gd name="connsiteX82" fmla="*/ 5215940 w 8636594"/>
              <a:gd name="connsiteY82" fmla="*/ 4749265 h 6612869"/>
              <a:gd name="connsiteX83" fmla="*/ 5267684 w 8636594"/>
              <a:gd name="connsiteY83" fmla="*/ 4681068 h 6612869"/>
              <a:gd name="connsiteX84" fmla="*/ 5318748 w 8636594"/>
              <a:gd name="connsiteY84" fmla="*/ 4612234 h 6612869"/>
              <a:gd name="connsiteX85" fmla="*/ 5369182 w 8636594"/>
              <a:gd name="connsiteY85" fmla="*/ 4542793 h 6612869"/>
              <a:gd name="connsiteX86" fmla="*/ 5419038 w 8636594"/>
              <a:gd name="connsiteY86" fmla="*/ 4472771 h 6612869"/>
              <a:gd name="connsiteX87" fmla="*/ 5468365 w 8636594"/>
              <a:gd name="connsiteY87" fmla="*/ 4402196 h 6612869"/>
              <a:gd name="connsiteX88" fmla="*/ 5517215 w 8636594"/>
              <a:gd name="connsiteY88" fmla="*/ 4331098 h 6612869"/>
              <a:gd name="connsiteX89" fmla="*/ 5565637 w 8636594"/>
              <a:gd name="connsiteY89" fmla="*/ 4259503 h 6612869"/>
              <a:gd name="connsiteX90" fmla="*/ 5613684 w 8636594"/>
              <a:gd name="connsiteY90" fmla="*/ 4187441 h 6612869"/>
              <a:gd name="connsiteX91" fmla="*/ 5685160 w 8636594"/>
              <a:gd name="connsiteY91" fmla="*/ 4078531 h 6612869"/>
              <a:gd name="connsiteX92" fmla="*/ 5756074 w 8636594"/>
              <a:gd name="connsiteY92" fmla="*/ 3968727 h 6612869"/>
              <a:gd name="connsiteX93" fmla="*/ 5873483 w 8636594"/>
              <a:gd name="connsiteY93" fmla="*/ 3783989 h 6612869"/>
              <a:gd name="connsiteX94" fmla="*/ 6203209 w 8636594"/>
              <a:gd name="connsiteY94" fmla="*/ 3258640 h 6612869"/>
              <a:gd name="connsiteX95" fmla="*/ 6299430 w 8636594"/>
              <a:gd name="connsiteY95" fmla="*/ 3107321 h 6612869"/>
              <a:gd name="connsiteX96" fmla="*/ 6372650 w 8636594"/>
              <a:gd name="connsiteY96" fmla="*/ 2993735 h 6612869"/>
              <a:gd name="connsiteX97" fmla="*/ 6453197 w 8636594"/>
              <a:gd name="connsiteY97" fmla="*/ 2869788 h 6612869"/>
              <a:gd name="connsiteX98" fmla="*/ 6564167 w 8636594"/>
              <a:gd name="connsiteY98" fmla="*/ 2696807 h 6612869"/>
              <a:gd name="connsiteX99" fmla="*/ 6976233 w 8636594"/>
              <a:gd name="connsiteY99" fmla="*/ 2045274 h 6612869"/>
              <a:gd name="connsiteX100" fmla="*/ 7086755 w 8636594"/>
              <a:gd name="connsiteY100" fmla="*/ 1872743 h 6612869"/>
              <a:gd name="connsiteX101" fmla="*/ 7170279 w 8636594"/>
              <a:gd name="connsiteY101" fmla="*/ 1744202 h 6612869"/>
              <a:gd name="connsiteX102" fmla="*/ 7226351 w 8636594"/>
              <a:gd name="connsiteY102" fmla="*/ 1659017 h 6612869"/>
              <a:gd name="connsiteX103" fmla="*/ 7282789 w 8636594"/>
              <a:gd name="connsiteY103" fmla="*/ 1574303 h 6612869"/>
              <a:gd name="connsiteX104" fmla="*/ 7339643 w 8636594"/>
              <a:gd name="connsiteY104" fmla="*/ 1490113 h 6612869"/>
              <a:gd name="connsiteX105" fmla="*/ 7396957 w 8636594"/>
              <a:gd name="connsiteY105" fmla="*/ 1406503 h 6612869"/>
              <a:gd name="connsiteX106" fmla="*/ 7454781 w 8636594"/>
              <a:gd name="connsiteY106" fmla="*/ 1323526 h 6612869"/>
              <a:gd name="connsiteX107" fmla="*/ 7513161 w 8636594"/>
              <a:gd name="connsiteY107" fmla="*/ 1241237 h 6612869"/>
              <a:gd name="connsiteX108" fmla="*/ 7572144 w 8636594"/>
              <a:gd name="connsiteY108" fmla="*/ 1159689 h 6612869"/>
              <a:gd name="connsiteX109" fmla="*/ 7601877 w 8636594"/>
              <a:gd name="connsiteY109" fmla="*/ 1119210 h 6612869"/>
              <a:gd name="connsiteX110" fmla="*/ 7631779 w 8636594"/>
              <a:gd name="connsiteY110" fmla="*/ 1078937 h 6612869"/>
              <a:gd name="connsiteX111" fmla="*/ 7661855 w 8636594"/>
              <a:gd name="connsiteY111" fmla="*/ 1038876 h 6612869"/>
              <a:gd name="connsiteX112" fmla="*/ 7692111 w 8636594"/>
              <a:gd name="connsiteY112" fmla="*/ 999035 h 6612869"/>
              <a:gd name="connsiteX113" fmla="*/ 7722554 w 8636594"/>
              <a:gd name="connsiteY113" fmla="*/ 959419 h 6612869"/>
              <a:gd name="connsiteX114" fmla="*/ 7753190 w 8636594"/>
              <a:gd name="connsiteY114" fmla="*/ 920037 h 6612869"/>
              <a:gd name="connsiteX115" fmla="*/ 7784023 w 8636594"/>
              <a:gd name="connsiteY115" fmla="*/ 880894 h 6612869"/>
              <a:gd name="connsiteX116" fmla="*/ 7815061 w 8636594"/>
              <a:gd name="connsiteY116" fmla="*/ 841997 h 6612869"/>
              <a:gd name="connsiteX117" fmla="*/ 7846308 w 8636594"/>
              <a:gd name="connsiteY117" fmla="*/ 803354 h 6612869"/>
              <a:gd name="connsiteX118" fmla="*/ 7877772 w 8636594"/>
              <a:gd name="connsiteY118" fmla="*/ 764970 h 6612869"/>
              <a:gd name="connsiteX119" fmla="*/ 7909458 w 8636594"/>
              <a:gd name="connsiteY119" fmla="*/ 726853 h 6612869"/>
              <a:gd name="connsiteX120" fmla="*/ 7941371 w 8636594"/>
              <a:gd name="connsiteY120" fmla="*/ 689010 h 6612869"/>
              <a:gd name="connsiteX121" fmla="*/ 7973518 w 8636594"/>
              <a:gd name="connsiteY121" fmla="*/ 651447 h 6612869"/>
              <a:gd name="connsiteX122" fmla="*/ 8005905 w 8636594"/>
              <a:gd name="connsiteY122" fmla="*/ 614171 h 6612869"/>
              <a:gd name="connsiteX123" fmla="*/ 8038538 w 8636594"/>
              <a:gd name="connsiteY123" fmla="*/ 577189 h 6612869"/>
              <a:gd name="connsiteX124" fmla="*/ 8071421 w 8636594"/>
              <a:gd name="connsiteY124" fmla="*/ 540507 h 6612869"/>
              <a:gd name="connsiteX125" fmla="*/ 8104563 w 8636594"/>
              <a:gd name="connsiteY125" fmla="*/ 504132 h 6612869"/>
              <a:gd name="connsiteX126" fmla="*/ 8137967 w 8636594"/>
              <a:gd name="connsiteY126" fmla="*/ 468072 h 6612869"/>
              <a:gd name="connsiteX127" fmla="*/ 8171641 w 8636594"/>
              <a:gd name="connsiteY127" fmla="*/ 432332 h 6612869"/>
              <a:gd name="connsiteX128" fmla="*/ 8205590 w 8636594"/>
              <a:gd name="connsiteY128" fmla="*/ 396920 h 6612869"/>
              <a:gd name="connsiteX129" fmla="*/ 8239820 w 8636594"/>
              <a:gd name="connsiteY129" fmla="*/ 361843 h 6612869"/>
              <a:gd name="connsiteX130" fmla="*/ 8274337 w 8636594"/>
              <a:gd name="connsiteY130" fmla="*/ 327107 h 6612869"/>
              <a:gd name="connsiteX131" fmla="*/ 8309147 w 8636594"/>
              <a:gd name="connsiteY131" fmla="*/ 292718 h 6612869"/>
              <a:gd name="connsiteX132" fmla="*/ 8344256 w 8636594"/>
              <a:gd name="connsiteY132" fmla="*/ 258685 h 6612869"/>
              <a:gd name="connsiteX133" fmla="*/ 8379669 w 8636594"/>
              <a:gd name="connsiteY133" fmla="*/ 225013 h 6612869"/>
              <a:gd name="connsiteX134" fmla="*/ 8415394 w 8636594"/>
              <a:gd name="connsiteY134" fmla="*/ 191709 h 6612869"/>
              <a:gd name="connsiteX135" fmla="*/ 8451434 w 8636594"/>
              <a:gd name="connsiteY135" fmla="*/ 158780 h 6612869"/>
              <a:gd name="connsiteX136" fmla="*/ 8487798 w 8636594"/>
              <a:gd name="connsiteY136" fmla="*/ 126233 h 6612869"/>
              <a:gd name="connsiteX137" fmla="*/ 8524489 w 8636594"/>
              <a:gd name="connsiteY137" fmla="*/ 94075 h 6612869"/>
              <a:gd name="connsiteX138" fmla="*/ 8561515 w 8636594"/>
              <a:gd name="connsiteY138" fmla="*/ 62312 h 6612869"/>
              <a:gd name="connsiteX139" fmla="*/ 8598881 w 8636594"/>
              <a:gd name="connsiteY139" fmla="*/ 30951 h 6612869"/>
              <a:gd name="connsiteX140" fmla="*/ 8636594 w 8636594"/>
              <a:gd name="connsiteY140" fmla="*/ 0 h 6612869"/>
              <a:gd name="connsiteX0" fmla="*/ 8636594 w 8636594"/>
              <a:gd name="connsiteY0" fmla="*/ 0 h 6602362"/>
              <a:gd name="connsiteX1" fmla="*/ 5293 w 8636594"/>
              <a:gd name="connsiteY1" fmla="*/ 0 h 6602362"/>
              <a:gd name="connsiteX2" fmla="*/ 0 w 8636594"/>
              <a:gd name="connsiteY2" fmla="*/ 5587843 h 6602362"/>
              <a:gd name="connsiteX3" fmla="*/ 1594033 w 8636594"/>
              <a:gd name="connsiteY3" fmla="*/ 5600057 h 6602362"/>
              <a:gd name="connsiteX4" fmla="*/ 1686068 w 8636594"/>
              <a:gd name="connsiteY4" fmla="*/ 5599745 h 6602362"/>
              <a:gd name="connsiteX5" fmla="*/ 2185991 w 8636594"/>
              <a:gd name="connsiteY5" fmla="*/ 6602362 h 6602362"/>
              <a:gd name="connsiteX6" fmla="*/ 2244569 w 8636594"/>
              <a:gd name="connsiteY6" fmla="*/ 6591417 h 6602362"/>
              <a:gd name="connsiteX7" fmla="*/ 2302482 w 8636594"/>
              <a:gd name="connsiteY7" fmla="*/ 6580040 h 6602362"/>
              <a:gd name="connsiteX8" fmla="*/ 2359737 w 8636594"/>
              <a:gd name="connsiteY8" fmla="*/ 6568233 h 6602362"/>
              <a:gd name="connsiteX9" fmla="*/ 2416341 w 8636594"/>
              <a:gd name="connsiteY9" fmla="*/ 6555999 h 6602362"/>
              <a:gd name="connsiteX10" fmla="*/ 2472299 w 8636594"/>
              <a:gd name="connsiteY10" fmla="*/ 6543344 h 6602362"/>
              <a:gd name="connsiteX11" fmla="*/ 2527618 w 8636594"/>
              <a:gd name="connsiteY11" fmla="*/ 6530269 h 6602362"/>
              <a:gd name="connsiteX12" fmla="*/ 2582304 w 8636594"/>
              <a:gd name="connsiteY12" fmla="*/ 6516778 h 6602362"/>
              <a:gd name="connsiteX13" fmla="*/ 2636364 w 8636594"/>
              <a:gd name="connsiteY13" fmla="*/ 6502876 h 6602362"/>
              <a:gd name="connsiteX14" fmla="*/ 2689804 w 8636594"/>
              <a:gd name="connsiteY14" fmla="*/ 6488565 h 6602362"/>
              <a:gd name="connsiteX15" fmla="*/ 2742629 w 8636594"/>
              <a:gd name="connsiteY15" fmla="*/ 6473849 h 6602362"/>
              <a:gd name="connsiteX16" fmla="*/ 2794848 w 8636594"/>
              <a:gd name="connsiteY16" fmla="*/ 6458731 h 6602362"/>
              <a:gd name="connsiteX17" fmla="*/ 2846466 w 8636594"/>
              <a:gd name="connsiteY17" fmla="*/ 6443216 h 6602362"/>
              <a:gd name="connsiteX18" fmla="*/ 2897488 w 8636594"/>
              <a:gd name="connsiteY18" fmla="*/ 6427305 h 6602362"/>
              <a:gd name="connsiteX19" fmla="*/ 2947923 w 8636594"/>
              <a:gd name="connsiteY19" fmla="*/ 6411004 h 6602362"/>
              <a:gd name="connsiteX20" fmla="*/ 2997775 w 8636594"/>
              <a:gd name="connsiteY20" fmla="*/ 6394316 h 6602362"/>
              <a:gd name="connsiteX21" fmla="*/ 3047052 w 8636594"/>
              <a:gd name="connsiteY21" fmla="*/ 6377243 h 6602362"/>
              <a:gd name="connsiteX22" fmla="*/ 3095759 w 8636594"/>
              <a:gd name="connsiteY22" fmla="*/ 6359791 h 6602362"/>
              <a:gd name="connsiteX23" fmla="*/ 3143903 w 8636594"/>
              <a:gd name="connsiteY23" fmla="*/ 6341961 h 6602362"/>
              <a:gd name="connsiteX24" fmla="*/ 3191491 w 8636594"/>
              <a:gd name="connsiteY24" fmla="*/ 6323757 h 6602362"/>
              <a:gd name="connsiteX25" fmla="*/ 3238528 w 8636594"/>
              <a:gd name="connsiteY25" fmla="*/ 6305184 h 6602362"/>
              <a:gd name="connsiteX26" fmla="*/ 3285021 w 8636594"/>
              <a:gd name="connsiteY26" fmla="*/ 6286245 h 6602362"/>
              <a:gd name="connsiteX27" fmla="*/ 3330977 w 8636594"/>
              <a:gd name="connsiteY27" fmla="*/ 6266942 h 6602362"/>
              <a:gd name="connsiteX28" fmla="*/ 3376401 w 8636594"/>
              <a:gd name="connsiteY28" fmla="*/ 6247281 h 6602362"/>
              <a:gd name="connsiteX29" fmla="*/ 3421300 w 8636594"/>
              <a:gd name="connsiteY29" fmla="*/ 6227263 h 6602362"/>
              <a:gd name="connsiteX30" fmla="*/ 3465680 w 8636594"/>
              <a:gd name="connsiteY30" fmla="*/ 6206893 h 6602362"/>
              <a:gd name="connsiteX31" fmla="*/ 3509548 w 8636594"/>
              <a:gd name="connsiteY31" fmla="*/ 6186174 h 6602362"/>
              <a:gd name="connsiteX32" fmla="*/ 3552910 w 8636594"/>
              <a:gd name="connsiteY32" fmla="*/ 6165110 h 6602362"/>
              <a:gd name="connsiteX33" fmla="*/ 3595773 w 8636594"/>
              <a:gd name="connsiteY33" fmla="*/ 6143704 h 6602362"/>
              <a:gd name="connsiteX34" fmla="*/ 3638142 w 8636594"/>
              <a:gd name="connsiteY34" fmla="*/ 6121960 h 6602362"/>
              <a:gd name="connsiteX35" fmla="*/ 3680024 w 8636594"/>
              <a:gd name="connsiteY35" fmla="*/ 6099881 h 6602362"/>
              <a:gd name="connsiteX36" fmla="*/ 3721426 w 8636594"/>
              <a:gd name="connsiteY36" fmla="*/ 6077471 h 6602362"/>
              <a:gd name="connsiteX37" fmla="*/ 3762353 w 8636594"/>
              <a:gd name="connsiteY37" fmla="*/ 6054733 h 6602362"/>
              <a:gd name="connsiteX38" fmla="*/ 3802812 w 8636594"/>
              <a:gd name="connsiteY38" fmla="*/ 6031671 h 6602362"/>
              <a:gd name="connsiteX39" fmla="*/ 3842810 w 8636594"/>
              <a:gd name="connsiteY39" fmla="*/ 6008288 h 6602362"/>
              <a:gd name="connsiteX40" fmla="*/ 3882352 w 8636594"/>
              <a:gd name="connsiteY40" fmla="*/ 5984588 h 6602362"/>
              <a:gd name="connsiteX41" fmla="*/ 3921445 w 8636594"/>
              <a:gd name="connsiteY41" fmla="*/ 5960574 h 6602362"/>
              <a:gd name="connsiteX42" fmla="*/ 3960096 w 8636594"/>
              <a:gd name="connsiteY42" fmla="*/ 5936250 h 6602362"/>
              <a:gd name="connsiteX43" fmla="*/ 3998311 w 8636594"/>
              <a:gd name="connsiteY43" fmla="*/ 5911619 h 6602362"/>
              <a:gd name="connsiteX44" fmla="*/ 4036095 w 8636594"/>
              <a:gd name="connsiteY44" fmla="*/ 5886685 h 6602362"/>
              <a:gd name="connsiteX45" fmla="*/ 4073456 w 8636594"/>
              <a:gd name="connsiteY45" fmla="*/ 5861452 h 6602362"/>
              <a:gd name="connsiteX46" fmla="*/ 4110400 w 8636594"/>
              <a:gd name="connsiteY46" fmla="*/ 5835922 h 6602362"/>
              <a:gd name="connsiteX47" fmla="*/ 4146933 w 8636594"/>
              <a:gd name="connsiteY47" fmla="*/ 5810100 h 6602362"/>
              <a:gd name="connsiteX48" fmla="*/ 4183061 w 8636594"/>
              <a:gd name="connsiteY48" fmla="*/ 5783988 h 6602362"/>
              <a:gd name="connsiteX49" fmla="*/ 4218791 w 8636594"/>
              <a:gd name="connsiteY49" fmla="*/ 5757591 h 6602362"/>
              <a:gd name="connsiteX50" fmla="*/ 4254129 w 8636594"/>
              <a:gd name="connsiteY50" fmla="*/ 5730912 h 6602362"/>
              <a:gd name="connsiteX51" fmla="*/ 4289081 w 8636594"/>
              <a:gd name="connsiteY51" fmla="*/ 5703955 h 6602362"/>
              <a:gd name="connsiteX52" fmla="*/ 4323654 w 8636594"/>
              <a:gd name="connsiteY52" fmla="*/ 5676722 h 6602362"/>
              <a:gd name="connsiteX53" fmla="*/ 4357854 w 8636594"/>
              <a:gd name="connsiteY53" fmla="*/ 5649218 h 6602362"/>
              <a:gd name="connsiteX54" fmla="*/ 4391688 w 8636594"/>
              <a:gd name="connsiteY54" fmla="*/ 5621446 h 6602362"/>
              <a:gd name="connsiteX55" fmla="*/ 4425162 w 8636594"/>
              <a:gd name="connsiteY55" fmla="*/ 5593409 h 6602362"/>
              <a:gd name="connsiteX56" fmla="*/ 4458281 w 8636594"/>
              <a:gd name="connsiteY56" fmla="*/ 5565111 h 6602362"/>
              <a:gd name="connsiteX57" fmla="*/ 4491053 w 8636594"/>
              <a:gd name="connsiteY57" fmla="*/ 5536556 h 6602362"/>
              <a:gd name="connsiteX58" fmla="*/ 4523484 w 8636594"/>
              <a:gd name="connsiteY58" fmla="*/ 5507747 h 6602362"/>
              <a:gd name="connsiteX59" fmla="*/ 4555580 w 8636594"/>
              <a:gd name="connsiteY59" fmla="*/ 5478687 h 6602362"/>
              <a:gd name="connsiteX60" fmla="*/ 4587347 w 8636594"/>
              <a:gd name="connsiteY60" fmla="*/ 5449380 h 6602362"/>
              <a:gd name="connsiteX61" fmla="*/ 4618793 w 8636594"/>
              <a:gd name="connsiteY61" fmla="*/ 5419830 h 6602362"/>
              <a:gd name="connsiteX62" fmla="*/ 4649922 w 8636594"/>
              <a:gd name="connsiteY62" fmla="*/ 5390040 h 6602362"/>
              <a:gd name="connsiteX63" fmla="*/ 4680742 w 8636594"/>
              <a:gd name="connsiteY63" fmla="*/ 5360014 h 6602362"/>
              <a:gd name="connsiteX64" fmla="*/ 4711259 w 8636594"/>
              <a:gd name="connsiteY64" fmla="*/ 5329755 h 6602362"/>
              <a:gd name="connsiteX65" fmla="*/ 4741478 w 8636594"/>
              <a:gd name="connsiteY65" fmla="*/ 5299266 h 6602362"/>
              <a:gd name="connsiteX66" fmla="*/ 4771408 w 8636594"/>
              <a:gd name="connsiteY66" fmla="*/ 5268551 h 6602362"/>
              <a:gd name="connsiteX67" fmla="*/ 4801053 w 8636594"/>
              <a:gd name="connsiteY67" fmla="*/ 5237614 h 6602362"/>
              <a:gd name="connsiteX68" fmla="*/ 4830420 w 8636594"/>
              <a:gd name="connsiteY68" fmla="*/ 5206458 h 6602362"/>
              <a:gd name="connsiteX69" fmla="*/ 4859516 w 8636594"/>
              <a:gd name="connsiteY69" fmla="*/ 5175087 h 6602362"/>
              <a:gd name="connsiteX70" fmla="*/ 4888347 w 8636594"/>
              <a:gd name="connsiteY70" fmla="*/ 5143504 h 6602362"/>
              <a:gd name="connsiteX71" fmla="*/ 4916919 w 8636594"/>
              <a:gd name="connsiteY71" fmla="*/ 5111713 h 6602362"/>
              <a:gd name="connsiteX72" fmla="*/ 4945238 w 8636594"/>
              <a:gd name="connsiteY72" fmla="*/ 5079717 h 6602362"/>
              <a:gd name="connsiteX73" fmla="*/ 4973311 w 8636594"/>
              <a:gd name="connsiteY73" fmla="*/ 5047519 h 6602362"/>
              <a:gd name="connsiteX74" fmla="*/ 5001145 w 8636594"/>
              <a:gd name="connsiteY74" fmla="*/ 5015124 h 6602362"/>
              <a:gd name="connsiteX75" fmla="*/ 5028745 w 8636594"/>
              <a:gd name="connsiteY75" fmla="*/ 4982535 h 6602362"/>
              <a:gd name="connsiteX76" fmla="*/ 5056117 w 8636594"/>
              <a:gd name="connsiteY76" fmla="*/ 4949755 h 6602362"/>
              <a:gd name="connsiteX77" fmla="*/ 5083269 w 8636594"/>
              <a:gd name="connsiteY77" fmla="*/ 4916787 h 6602362"/>
              <a:gd name="connsiteX78" fmla="*/ 5110207 w 8636594"/>
              <a:gd name="connsiteY78" fmla="*/ 4883636 h 6602362"/>
              <a:gd name="connsiteX79" fmla="*/ 5136937 w 8636594"/>
              <a:gd name="connsiteY79" fmla="*/ 4850305 h 6602362"/>
              <a:gd name="connsiteX80" fmla="*/ 5163464 w 8636594"/>
              <a:gd name="connsiteY80" fmla="*/ 4816797 h 6602362"/>
              <a:gd name="connsiteX81" fmla="*/ 5215940 w 8636594"/>
              <a:gd name="connsiteY81" fmla="*/ 4749265 h 6602362"/>
              <a:gd name="connsiteX82" fmla="*/ 5267684 w 8636594"/>
              <a:gd name="connsiteY82" fmla="*/ 4681068 h 6602362"/>
              <a:gd name="connsiteX83" fmla="*/ 5318748 w 8636594"/>
              <a:gd name="connsiteY83" fmla="*/ 4612234 h 6602362"/>
              <a:gd name="connsiteX84" fmla="*/ 5369182 w 8636594"/>
              <a:gd name="connsiteY84" fmla="*/ 4542793 h 6602362"/>
              <a:gd name="connsiteX85" fmla="*/ 5419038 w 8636594"/>
              <a:gd name="connsiteY85" fmla="*/ 4472771 h 6602362"/>
              <a:gd name="connsiteX86" fmla="*/ 5468365 w 8636594"/>
              <a:gd name="connsiteY86" fmla="*/ 4402196 h 6602362"/>
              <a:gd name="connsiteX87" fmla="*/ 5517215 w 8636594"/>
              <a:gd name="connsiteY87" fmla="*/ 4331098 h 6602362"/>
              <a:gd name="connsiteX88" fmla="*/ 5565637 w 8636594"/>
              <a:gd name="connsiteY88" fmla="*/ 4259503 h 6602362"/>
              <a:gd name="connsiteX89" fmla="*/ 5613684 w 8636594"/>
              <a:gd name="connsiteY89" fmla="*/ 4187441 h 6602362"/>
              <a:gd name="connsiteX90" fmla="*/ 5685160 w 8636594"/>
              <a:gd name="connsiteY90" fmla="*/ 4078531 h 6602362"/>
              <a:gd name="connsiteX91" fmla="*/ 5756074 w 8636594"/>
              <a:gd name="connsiteY91" fmla="*/ 3968727 h 6602362"/>
              <a:gd name="connsiteX92" fmla="*/ 5873483 w 8636594"/>
              <a:gd name="connsiteY92" fmla="*/ 3783989 h 6602362"/>
              <a:gd name="connsiteX93" fmla="*/ 6203209 w 8636594"/>
              <a:gd name="connsiteY93" fmla="*/ 3258640 h 6602362"/>
              <a:gd name="connsiteX94" fmla="*/ 6299430 w 8636594"/>
              <a:gd name="connsiteY94" fmla="*/ 3107321 h 6602362"/>
              <a:gd name="connsiteX95" fmla="*/ 6372650 w 8636594"/>
              <a:gd name="connsiteY95" fmla="*/ 2993735 h 6602362"/>
              <a:gd name="connsiteX96" fmla="*/ 6453197 w 8636594"/>
              <a:gd name="connsiteY96" fmla="*/ 2869788 h 6602362"/>
              <a:gd name="connsiteX97" fmla="*/ 6564167 w 8636594"/>
              <a:gd name="connsiteY97" fmla="*/ 2696807 h 6602362"/>
              <a:gd name="connsiteX98" fmla="*/ 6976233 w 8636594"/>
              <a:gd name="connsiteY98" fmla="*/ 2045274 h 6602362"/>
              <a:gd name="connsiteX99" fmla="*/ 7086755 w 8636594"/>
              <a:gd name="connsiteY99" fmla="*/ 1872743 h 6602362"/>
              <a:gd name="connsiteX100" fmla="*/ 7170279 w 8636594"/>
              <a:gd name="connsiteY100" fmla="*/ 1744202 h 6602362"/>
              <a:gd name="connsiteX101" fmla="*/ 7226351 w 8636594"/>
              <a:gd name="connsiteY101" fmla="*/ 1659017 h 6602362"/>
              <a:gd name="connsiteX102" fmla="*/ 7282789 w 8636594"/>
              <a:gd name="connsiteY102" fmla="*/ 1574303 h 6602362"/>
              <a:gd name="connsiteX103" fmla="*/ 7339643 w 8636594"/>
              <a:gd name="connsiteY103" fmla="*/ 1490113 h 6602362"/>
              <a:gd name="connsiteX104" fmla="*/ 7396957 w 8636594"/>
              <a:gd name="connsiteY104" fmla="*/ 1406503 h 6602362"/>
              <a:gd name="connsiteX105" fmla="*/ 7454781 w 8636594"/>
              <a:gd name="connsiteY105" fmla="*/ 1323526 h 6602362"/>
              <a:gd name="connsiteX106" fmla="*/ 7513161 w 8636594"/>
              <a:gd name="connsiteY106" fmla="*/ 1241237 h 6602362"/>
              <a:gd name="connsiteX107" fmla="*/ 7572144 w 8636594"/>
              <a:gd name="connsiteY107" fmla="*/ 1159689 h 6602362"/>
              <a:gd name="connsiteX108" fmla="*/ 7601877 w 8636594"/>
              <a:gd name="connsiteY108" fmla="*/ 1119210 h 6602362"/>
              <a:gd name="connsiteX109" fmla="*/ 7631779 w 8636594"/>
              <a:gd name="connsiteY109" fmla="*/ 1078937 h 6602362"/>
              <a:gd name="connsiteX110" fmla="*/ 7661855 w 8636594"/>
              <a:gd name="connsiteY110" fmla="*/ 1038876 h 6602362"/>
              <a:gd name="connsiteX111" fmla="*/ 7692111 w 8636594"/>
              <a:gd name="connsiteY111" fmla="*/ 999035 h 6602362"/>
              <a:gd name="connsiteX112" fmla="*/ 7722554 w 8636594"/>
              <a:gd name="connsiteY112" fmla="*/ 959419 h 6602362"/>
              <a:gd name="connsiteX113" fmla="*/ 7753190 w 8636594"/>
              <a:gd name="connsiteY113" fmla="*/ 920037 h 6602362"/>
              <a:gd name="connsiteX114" fmla="*/ 7784023 w 8636594"/>
              <a:gd name="connsiteY114" fmla="*/ 880894 h 6602362"/>
              <a:gd name="connsiteX115" fmla="*/ 7815061 w 8636594"/>
              <a:gd name="connsiteY115" fmla="*/ 841997 h 6602362"/>
              <a:gd name="connsiteX116" fmla="*/ 7846308 w 8636594"/>
              <a:gd name="connsiteY116" fmla="*/ 803354 h 6602362"/>
              <a:gd name="connsiteX117" fmla="*/ 7877772 w 8636594"/>
              <a:gd name="connsiteY117" fmla="*/ 764970 h 6602362"/>
              <a:gd name="connsiteX118" fmla="*/ 7909458 w 8636594"/>
              <a:gd name="connsiteY118" fmla="*/ 726853 h 6602362"/>
              <a:gd name="connsiteX119" fmla="*/ 7941371 w 8636594"/>
              <a:gd name="connsiteY119" fmla="*/ 689010 h 6602362"/>
              <a:gd name="connsiteX120" fmla="*/ 7973518 w 8636594"/>
              <a:gd name="connsiteY120" fmla="*/ 651447 h 6602362"/>
              <a:gd name="connsiteX121" fmla="*/ 8005905 w 8636594"/>
              <a:gd name="connsiteY121" fmla="*/ 614171 h 6602362"/>
              <a:gd name="connsiteX122" fmla="*/ 8038538 w 8636594"/>
              <a:gd name="connsiteY122" fmla="*/ 577189 h 6602362"/>
              <a:gd name="connsiteX123" fmla="*/ 8071421 w 8636594"/>
              <a:gd name="connsiteY123" fmla="*/ 540507 h 6602362"/>
              <a:gd name="connsiteX124" fmla="*/ 8104563 w 8636594"/>
              <a:gd name="connsiteY124" fmla="*/ 504132 h 6602362"/>
              <a:gd name="connsiteX125" fmla="*/ 8137967 w 8636594"/>
              <a:gd name="connsiteY125" fmla="*/ 468072 h 6602362"/>
              <a:gd name="connsiteX126" fmla="*/ 8171641 w 8636594"/>
              <a:gd name="connsiteY126" fmla="*/ 432332 h 6602362"/>
              <a:gd name="connsiteX127" fmla="*/ 8205590 w 8636594"/>
              <a:gd name="connsiteY127" fmla="*/ 396920 h 6602362"/>
              <a:gd name="connsiteX128" fmla="*/ 8239820 w 8636594"/>
              <a:gd name="connsiteY128" fmla="*/ 361843 h 6602362"/>
              <a:gd name="connsiteX129" fmla="*/ 8274337 w 8636594"/>
              <a:gd name="connsiteY129" fmla="*/ 327107 h 6602362"/>
              <a:gd name="connsiteX130" fmla="*/ 8309147 w 8636594"/>
              <a:gd name="connsiteY130" fmla="*/ 292718 h 6602362"/>
              <a:gd name="connsiteX131" fmla="*/ 8344256 w 8636594"/>
              <a:gd name="connsiteY131" fmla="*/ 258685 h 6602362"/>
              <a:gd name="connsiteX132" fmla="*/ 8379669 w 8636594"/>
              <a:gd name="connsiteY132" fmla="*/ 225013 h 6602362"/>
              <a:gd name="connsiteX133" fmla="*/ 8415394 w 8636594"/>
              <a:gd name="connsiteY133" fmla="*/ 191709 h 6602362"/>
              <a:gd name="connsiteX134" fmla="*/ 8451434 w 8636594"/>
              <a:gd name="connsiteY134" fmla="*/ 158780 h 6602362"/>
              <a:gd name="connsiteX135" fmla="*/ 8487798 w 8636594"/>
              <a:gd name="connsiteY135" fmla="*/ 126233 h 6602362"/>
              <a:gd name="connsiteX136" fmla="*/ 8524489 w 8636594"/>
              <a:gd name="connsiteY136" fmla="*/ 94075 h 6602362"/>
              <a:gd name="connsiteX137" fmla="*/ 8561515 w 8636594"/>
              <a:gd name="connsiteY137" fmla="*/ 62312 h 6602362"/>
              <a:gd name="connsiteX138" fmla="*/ 8598881 w 8636594"/>
              <a:gd name="connsiteY138" fmla="*/ 30951 h 6602362"/>
              <a:gd name="connsiteX139" fmla="*/ 8636594 w 8636594"/>
              <a:gd name="connsiteY139" fmla="*/ 0 h 6602362"/>
              <a:gd name="connsiteX0" fmla="*/ 8636594 w 8636594"/>
              <a:gd name="connsiteY0" fmla="*/ 0 h 6591417"/>
              <a:gd name="connsiteX1" fmla="*/ 5293 w 8636594"/>
              <a:gd name="connsiteY1" fmla="*/ 0 h 6591417"/>
              <a:gd name="connsiteX2" fmla="*/ 0 w 8636594"/>
              <a:gd name="connsiteY2" fmla="*/ 5587843 h 6591417"/>
              <a:gd name="connsiteX3" fmla="*/ 1594033 w 8636594"/>
              <a:gd name="connsiteY3" fmla="*/ 5600057 h 6591417"/>
              <a:gd name="connsiteX4" fmla="*/ 1686068 w 8636594"/>
              <a:gd name="connsiteY4" fmla="*/ 5599745 h 6591417"/>
              <a:gd name="connsiteX5" fmla="*/ 2244569 w 8636594"/>
              <a:gd name="connsiteY5" fmla="*/ 6591417 h 6591417"/>
              <a:gd name="connsiteX6" fmla="*/ 2302482 w 8636594"/>
              <a:gd name="connsiteY6" fmla="*/ 6580040 h 6591417"/>
              <a:gd name="connsiteX7" fmla="*/ 2359737 w 8636594"/>
              <a:gd name="connsiteY7" fmla="*/ 6568233 h 6591417"/>
              <a:gd name="connsiteX8" fmla="*/ 2416341 w 8636594"/>
              <a:gd name="connsiteY8" fmla="*/ 6555999 h 6591417"/>
              <a:gd name="connsiteX9" fmla="*/ 2472299 w 8636594"/>
              <a:gd name="connsiteY9" fmla="*/ 6543344 h 6591417"/>
              <a:gd name="connsiteX10" fmla="*/ 2527618 w 8636594"/>
              <a:gd name="connsiteY10" fmla="*/ 6530269 h 6591417"/>
              <a:gd name="connsiteX11" fmla="*/ 2582304 w 8636594"/>
              <a:gd name="connsiteY11" fmla="*/ 6516778 h 6591417"/>
              <a:gd name="connsiteX12" fmla="*/ 2636364 w 8636594"/>
              <a:gd name="connsiteY12" fmla="*/ 6502876 h 6591417"/>
              <a:gd name="connsiteX13" fmla="*/ 2689804 w 8636594"/>
              <a:gd name="connsiteY13" fmla="*/ 6488565 h 6591417"/>
              <a:gd name="connsiteX14" fmla="*/ 2742629 w 8636594"/>
              <a:gd name="connsiteY14" fmla="*/ 6473849 h 6591417"/>
              <a:gd name="connsiteX15" fmla="*/ 2794848 w 8636594"/>
              <a:gd name="connsiteY15" fmla="*/ 6458731 h 6591417"/>
              <a:gd name="connsiteX16" fmla="*/ 2846466 w 8636594"/>
              <a:gd name="connsiteY16" fmla="*/ 6443216 h 6591417"/>
              <a:gd name="connsiteX17" fmla="*/ 2897488 w 8636594"/>
              <a:gd name="connsiteY17" fmla="*/ 6427305 h 6591417"/>
              <a:gd name="connsiteX18" fmla="*/ 2947923 w 8636594"/>
              <a:gd name="connsiteY18" fmla="*/ 6411004 h 6591417"/>
              <a:gd name="connsiteX19" fmla="*/ 2997775 w 8636594"/>
              <a:gd name="connsiteY19" fmla="*/ 6394316 h 6591417"/>
              <a:gd name="connsiteX20" fmla="*/ 3047052 w 8636594"/>
              <a:gd name="connsiteY20" fmla="*/ 6377243 h 6591417"/>
              <a:gd name="connsiteX21" fmla="*/ 3095759 w 8636594"/>
              <a:gd name="connsiteY21" fmla="*/ 6359791 h 6591417"/>
              <a:gd name="connsiteX22" fmla="*/ 3143903 w 8636594"/>
              <a:gd name="connsiteY22" fmla="*/ 6341961 h 6591417"/>
              <a:gd name="connsiteX23" fmla="*/ 3191491 w 8636594"/>
              <a:gd name="connsiteY23" fmla="*/ 6323757 h 6591417"/>
              <a:gd name="connsiteX24" fmla="*/ 3238528 w 8636594"/>
              <a:gd name="connsiteY24" fmla="*/ 6305184 h 6591417"/>
              <a:gd name="connsiteX25" fmla="*/ 3285021 w 8636594"/>
              <a:gd name="connsiteY25" fmla="*/ 6286245 h 6591417"/>
              <a:gd name="connsiteX26" fmla="*/ 3330977 w 8636594"/>
              <a:gd name="connsiteY26" fmla="*/ 6266942 h 6591417"/>
              <a:gd name="connsiteX27" fmla="*/ 3376401 w 8636594"/>
              <a:gd name="connsiteY27" fmla="*/ 6247281 h 6591417"/>
              <a:gd name="connsiteX28" fmla="*/ 3421300 w 8636594"/>
              <a:gd name="connsiteY28" fmla="*/ 6227263 h 6591417"/>
              <a:gd name="connsiteX29" fmla="*/ 3465680 w 8636594"/>
              <a:gd name="connsiteY29" fmla="*/ 6206893 h 6591417"/>
              <a:gd name="connsiteX30" fmla="*/ 3509548 w 8636594"/>
              <a:gd name="connsiteY30" fmla="*/ 6186174 h 6591417"/>
              <a:gd name="connsiteX31" fmla="*/ 3552910 w 8636594"/>
              <a:gd name="connsiteY31" fmla="*/ 6165110 h 6591417"/>
              <a:gd name="connsiteX32" fmla="*/ 3595773 w 8636594"/>
              <a:gd name="connsiteY32" fmla="*/ 6143704 h 6591417"/>
              <a:gd name="connsiteX33" fmla="*/ 3638142 w 8636594"/>
              <a:gd name="connsiteY33" fmla="*/ 6121960 h 6591417"/>
              <a:gd name="connsiteX34" fmla="*/ 3680024 w 8636594"/>
              <a:gd name="connsiteY34" fmla="*/ 6099881 h 6591417"/>
              <a:gd name="connsiteX35" fmla="*/ 3721426 w 8636594"/>
              <a:gd name="connsiteY35" fmla="*/ 6077471 h 6591417"/>
              <a:gd name="connsiteX36" fmla="*/ 3762353 w 8636594"/>
              <a:gd name="connsiteY36" fmla="*/ 6054733 h 6591417"/>
              <a:gd name="connsiteX37" fmla="*/ 3802812 w 8636594"/>
              <a:gd name="connsiteY37" fmla="*/ 6031671 h 6591417"/>
              <a:gd name="connsiteX38" fmla="*/ 3842810 w 8636594"/>
              <a:gd name="connsiteY38" fmla="*/ 6008288 h 6591417"/>
              <a:gd name="connsiteX39" fmla="*/ 3882352 w 8636594"/>
              <a:gd name="connsiteY39" fmla="*/ 5984588 h 6591417"/>
              <a:gd name="connsiteX40" fmla="*/ 3921445 w 8636594"/>
              <a:gd name="connsiteY40" fmla="*/ 5960574 h 6591417"/>
              <a:gd name="connsiteX41" fmla="*/ 3960096 w 8636594"/>
              <a:gd name="connsiteY41" fmla="*/ 5936250 h 6591417"/>
              <a:gd name="connsiteX42" fmla="*/ 3998311 w 8636594"/>
              <a:gd name="connsiteY42" fmla="*/ 5911619 h 6591417"/>
              <a:gd name="connsiteX43" fmla="*/ 4036095 w 8636594"/>
              <a:gd name="connsiteY43" fmla="*/ 5886685 h 6591417"/>
              <a:gd name="connsiteX44" fmla="*/ 4073456 w 8636594"/>
              <a:gd name="connsiteY44" fmla="*/ 5861452 h 6591417"/>
              <a:gd name="connsiteX45" fmla="*/ 4110400 w 8636594"/>
              <a:gd name="connsiteY45" fmla="*/ 5835922 h 6591417"/>
              <a:gd name="connsiteX46" fmla="*/ 4146933 w 8636594"/>
              <a:gd name="connsiteY46" fmla="*/ 5810100 h 6591417"/>
              <a:gd name="connsiteX47" fmla="*/ 4183061 w 8636594"/>
              <a:gd name="connsiteY47" fmla="*/ 5783988 h 6591417"/>
              <a:gd name="connsiteX48" fmla="*/ 4218791 w 8636594"/>
              <a:gd name="connsiteY48" fmla="*/ 5757591 h 6591417"/>
              <a:gd name="connsiteX49" fmla="*/ 4254129 w 8636594"/>
              <a:gd name="connsiteY49" fmla="*/ 5730912 h 6591417"/>
              <a:gd name="connsiteX50" fmla="*/ 4289081 w 8636594"/>
              <a:gd name="connsiteY50" fmla="*/ 5703955 h 6591417"/>
              <a:gd name="connsiteX51" fmla="*/ 4323654 w 8636594"/>
              <a:gd name="connsiteY51" fmla="*/ 5676722 h 6591417"/>
              <a:gd name="connsiteX52" fmla="*/ 4357854 w 8636594"/>
              <a:gd name="connsiteY52" fmla="*/ 5649218 h 6591417"/>
              <a:gd name="connsiteX53" fmla="*/ 4391688 w 8636594"/>
              <a:gd name="connsiteY53" fmla="*/ 5621446 h 6591417"/>
              <a:gd name="connsiteX54" fmla="*/ 4425162 w 8636594"/>
              <a:gd name="connsiteY54" fmla="*/ 5593409 h 6591417"/>
              <a:gd name="connsiteX55" fmla="*/ 4458281 w 8636594"/>
              <a:gd name="connsiteY55" fmla="*/ 5565111 h 6591417"/>
              <a:gd name="connsiteX56" fmla="*/ 4491053 w 8636594"/>
              <a:gd name="connsiteY56" fmla="*/ 5536556 h 6591417"/>
              <a:gd name="connsiteX57" fmla="*/ 4523484 w 8636594"/>
              <a:gd name="connsiteY57" fmla="*/ 5507747 h 6591417"/>
              <a:gd name="connsiteX58" fmla="*/ 4555580 w 8636594"/>
              <a:gd name="connsiteY58" fmla="*/ 5478687 h 6591417"/>
              <a:gd name="connsiteX59" fmla="*/ 4587347 w 8636594"/>
              <a:gd name="connsiteY59" fmla="*/ 5449380 h 6591417"/>
              <a:gd name="connsiteX60" fmla="*/ 4618793 w 8636594"/>
              <a:gd name="connsiteY60" fmla="*/ 5419830 h 6591417"/>
              <a:gd name="connsiteX61" fmla="*/ 4649922 w 8636594"/>
              <a:gd name="connsiteY61" fmla="*/ 5390040 h 6591417"/>
              <a:gd name="connsiteX62" fmla="*/ 4680742 w 8636594"/>
              <a:gd name="connsiteY62" fmla="*/ 5360014 h 6591417"/>
              <a:gd name="connsiteX63" fmla="*/ 4711259 w 8636594"/>
              <a:gd name="connsiteY63" fmla="*/ 5329755 h 6591417"/>
              <a:gd name="connsiteX64" fmla="*/ 4741478 w 8636594"/>
              <a:gd name="connsiteY64" fmla="*/ 5299266 h 6591417"/>
              <a:gd name="connsiteX65" fmla="*/ 4771408 w 8636594"/>
              <a:gd name="connsiteY65" fmla="*/ 5268551 h 6591417"/>
              <a:gd name="connsiteX66" fmla="*/ 4801053 w 8636594"/>
              <a:gd name="connsiteY66" fmla="*/ 5237614 h 6591417"/>
              <a:gd name="connsiteX67" fmla="*/ 4830420 w 8636594"/>
              <a:gd name="connsiteY67" fmla="*/ 5206458 h 6591417"/>
              <a:gd name="connsiteX68" fmla="*/ 4859516 w 8636594"/>
              <a:gd name="connsiteY68" fmla="*/ 5175087 h 6591417"/>
              <a:gd name="connsiteX69" fmla="*/ 4888347 w 8636594"/>
              <a:gd name="connsiteY69" fmla="*/ 5143504 h 6591417"/>
              <a:gd name="connsiteX70" fmla="*/ 4916919 w 8636594"/>
              <a:gd name="connsiteY70" fmla="*/ 5111713 h 6591417"/>
              <a:gd name="connsiteX71" fmla="*/ 4945238 w 8636594"/>
              <a:gd name="connsiteY71" fmla="*/ 5079717 h 6591417"/>
              <a:gd name="connsiteX72" fmla="*/ 4973311 w 8636594"/>
              <a:gd name="connsiteY72" fmla="*/ 5047519 h 6591417"/>
              <a:gd name="connsiteX73" fmla="*/ 5001145 w 8636594"/>
              <a:gd name="connsiteY73" fmla="*/ 5015124 h 6591417"/>
              <a:gd name="connsiteX74" fmla="*/ 5028745 w 8636594"/>
              <a:gd name="connsiteY74" fmla="*/ 4982535 h 6591417"/>
              <a:gd name="connsiteX75" fmla="*/ 5056117 w 8636594"/>
              <a:gd name="connsiteY75" fmla="*/ 4949755 h 6591417"/>
              <a:gd name="connsiteX76" fmla="*/ 5083269 w 8636594"/>
              <a:gd name="connsiteY76" fmla="*/ 4916787 h 6591417"/>
              <a:gd name="connsiteX77" fmla="*/ 5110207 w 8636594"/>
              <a:gd name="connsiteY77" fmla="*/ 4883636 h 6591417"/>
              <a:gd name="connsiteX78" fmla="*/ 5136937 w 8636594"/>
              <a:gd name="connsiteY78" fmla="*/ 4850305 h 6591417"/>
              <a:gd name="connsiteX79" fmla="*/ 5163464 w 8636594"/>
              <a:gd name="connsiteY79" fmla="*/ 4816797 h 6591417"/>
              <a:gd name="connsiteX80" fmla="*/ 5215940 w 8636594"/>
              <a:gd name="connsiteY80" fmla="*/ 4749265 h 6591417"/>
              <a:gd name="connsiteX81" fmla="*/ 5267684 w 8636594"/>
              <a:gd name="connsiteY81" fmla="*/ 4681068 h 6591417"/>
              <a:gd name="connsiteX82" fmla="*/ 5318748 w 8636594"/>
              <a:gd name="connsiteY82" fmla="*/ 4612234 h 6591417"/>
              <a:gd name="connsiteX83" fmla="*/ 5369182 w 8636594"/>
              <a:gd name="connsiteY83" fmla="*/ 4542793 h 6591417"/>
              <a:gd name="connsiteX84" fmla="*/ 5419038 w 8636594"/>
              <a:gd name="connsiteY84" fmla="*/ 4472771 h 6591417"/>
              <a:gd name="connsiteX85" fmla="*/ 5468365 w 8636594"/>
              <a:gd name="connsiteY85" fmla="*/ 4402196 h 6591417"/>
              <a:gd name="connsiteX86" fmla="*/ 5517215 w 8636594"/>
              <a:gd name="connsiteY86" fmla="*/ 4331098 h 6591417"/>
              <a:gd name="connsiteX87" fmla="*/ 5565637 w 8636594"/>
              <a:gd name="connsiteY87" fmla="*/ 4259503 h 6591417"/>
              <a:gd name="connsiteX88" fmla="*/ 5613684 w 8636594"/>
              <a:gd name="connsiteY88" fmla="*/ 4187441 h 6591417"/>
              <a:gd name="connsiteX89" fmla="*/ 5685160 w 8636594"/>
              <a:gd name="connsiteY89" fmla="*/ 4078531 h 6591417"/>
              <a:gd name="connsiteX90" fmla="*/ 5756074 w 8636594"/>
              <a:gd name="connsiteY90" fmla="*/ 3968727 h 6591417"/>
              <a:gd name="connsiteX91" fmla="*/ 5873483 w 8636594"/>
              <a:gd name="connsiteY91" fmla="*/ 3783989 h 6591417"/>
              <a:gd name="connsiteX92" fmla="*/ 6203209 w 8636594"/>
              <a:gd name="connsiteY92" fmla="*/ 3258640 h 6591417"/>
              <a:gd name="connsiteX93" fmla="*/ 6299430 w 8636594"/>
              <a:gd name="connsiteY93" fmla="*/ 3107321 h 6591417"/>
              <a:gd name="connsiteX94" fmla="*/ 6372650 w 8636594"/>
              <a:gd name="connsiteY94" fmla="*/ 2993735 h 6591417"/>
              <a:gd name="connsiteX95" fmla="*/ 6453197 w 8636594"/>
              <a:gd name="connsiteY95" fmla="*/ 2869788 h 6591417"/>
              <a:gd name="connsiteX96" fmla="*/ 6564167 w 8636594"/>
              <a:gd name="connsiteY96" fmla="*/ 2696807 h 6591417"/>
              <a:gd name="connsiteX97" fmla="*/ 6976233 w 8636594"/>
              <a:gd name="connsiteY97" fmla="*/ 2045274 h 6591417"/>
              <a:gd name="connsiteX98" fmla="*/ 7086755 w 8636594"/>
              <a:gd name="connsiteY98" fmla="*/ 1872743 h 6591417"/>
              <a:gd name="connsiteX99" fmla="*/ 7170279 w 8636594"/>
              <a:gd name="connsiteY99" fmla="*/ 1744202 h 6591417"/>
              <a:gd name="connsiteX100" fmla="*/ 7226351 w 8636594"/>
              <a:gd name="connsiteY100" fmla="*/ 1659017 h 6591417"/>
              <a:gd name="connsiteX101" fmla="*/ 7282789 w 8636594"/>
              <a:gd name="connsiteY101" fmla="*/ 1574303 h 6591417"/>
              <a:gd name="connsiteX102" fmla="*/ 7339643 w 8636594"/>
              <a:gd name="connsiteY102" fmla="*/ 1490113 h 6591417"/>
              <a:gd name="connsiteX103" fmla="*/ 7396957 w 8636594"/>
              <a:gd name="connsiteY103" fmla="*/ 1406503 h 6591417"/>
              <a:gd name="connsiteX104" fmla="*/ 7454781 w 8636594"/>
              <a:gd name="connsiteY104" fmla="*/ 1323526 h 6591417"/>
              <a:gd name="connsiteX105" fmla="*/ 7513161 w 8636594"/>
              <a:gd name="connsiteY105" fmla="*/ 1241237 h 6591417"/>
              <a:gd name="connsiteX106" fmla="*/ 7572144 w 8636594"/>
              <a:gd name="connsiteY106" fmla="*/ 1159689 h 6591417"/>
              <a:gd name="connsiteX107" fmla="*/ 7601877 w 8636594"/>
              <a:gd name="connsiteY107" fmla="*/ 1119210 h 6591417"/>
              <a:gd name="connsiteX108" fmla="*/ 7631779 w 8636594"/>
              <a:gd name="connsiteY108" fmla="*/ 1078937 h 6591417"/>
              <a:gd name="connsiteX109" fmla="*/ 7661855 w 8636594"/>
              <a:gd name="connsiteY109" fmla="*/ 1038876 h 6591417"/>
              <a:gd name="connsiteX110" fmla="*/ 7692111 w 8636594"/>
              <a:gd name="connsiteY110" fmla="*/ 999035 h 6591417"/>
              <a:gd name="connsiteX111" fmla="*/ 7722554 w 8636594"/>
              <a:gd name="connsiteY111" fmla="*/ 959419 h 6591417"/>
              <a:gd name="connsiteX112" fmla="*/ 7753190 w 8636594"/>
              <a:gd name="connsiteY112" fmla="*/ 920037 h 6591417"/>
              <a:gd name="connsiteX113" fmla="*/ 7784023 w 8636594"/>
              <a:gd name="connsiteY113" fmla="*/ 880894 h 6591417"/>
              <a:gd name="connsiteX114" fmla="*/ 7815061 w 8636594"/>
              <a:gd name="connsiteY114" fmla="*/ 841997 h 6591417"/>
              <a:gd name="connsiteX115" fmla="*/ 7846308 w 8636594"/>
              <a:gd name="connsiteY115" fmla="*/ 803354 h 6591417"/>
              <a:gd name="connsiteX116" fmla="*/ 7877772 w 8636594"/>
              <a:gd name="connsiteY116" fmla="*/ 764970 h 6591417"/>
              <a:gd name="connsiteX117" fmla="*/ 7909458 w 8636594"/>
              <a:gd name="connsiteY117" fmla="*/ 726853 h 6591417"/>
              <a:gd name="connsiteX118" fmla="*/ 7941371 w 8636594"/>
              <a:gd name="connsiteY118" fmla="*/ 689010 h 6591417"/>
              <a:gd name="connsiteX119" fmla="*/ 7973518 w 8636594"/>
              <a:gd name="connsiteY119" fmla="*/ 651447 h 6591417"/>
              <a:gd name="connsiteX120" fmla="*/ 8005905 w 8636594"/>
              <a:gd name="connsiteY120" fmla="*/ 614171 h 6591417"/>
              <a:gd name="connsiteX121" fmla="*/ 8038538 w 8636594"/>
              <a:gd name="connsiteY121" fmla="*/ 577189 h 6591417"/>
              <a:gd name="connsiteX122" fmla="*/ 8071421 w 8636594"/>
              <a:gd name="connsiteY122" fmla="*/ 540507 h 6591417"/>
              <a:gd name="connsiteX123" fmla="*/ 8104563 w 8636594"/>
              <a:gd name="connsiteY123" fmla="*/ 504132 h 6591417"/>
              <a:gd name="connsiteX124" fmla="*/ 8137967 w 8636594"/>
              <a:gd name="connsiteY124" fmla="*/ 468072 h 6591417"/>
              <a:gd name="connsiteX125" fmla="*/ 8171641 w 8636594"/>
              <a:gd name="connsiteY125" fmla="*/ 432332 h 6591417"/>
              <a:gd name="connsiteX126" fmla="*/ 8205590 w 8636594"/>
              <a:gd name="connsiteY126" fmla="*/ 396920 h 6591417"/>
              <a:gd name="connsiteX127" fmla="*/ 8239820 w 8636594"/>
              <a:gd name="connsiteY127" fmla="*/ 361843 h 6591417"/>
              <a:gd name="connsiteX128" fmla="*/ 8274337 w 8636594"/>
              <a:gd name="connsiteY128" fmla="*/ 327107 h 6591417"/>
              <a:gd name="connsiteX129" fmla="*/ 8309147 w 8636594"/>
              <a:gd name="connsiteY129" fmla="*/ 292718 h 6591417"/>
              <a:gd name="connsiteX130" fmla="*/ 8344256 w 8636594"/>
              <a:gd name="connsiteY130" fmla="*/ 258685 h 6591417"/>
              <a:gd name="connsiteX131" fmla="*/ 8379669 w 8636594"/>
              <a:gd name="connsiteY131" fmla="*/ 225013 h 6591417"/>
              <a:gd name="connsiteX132" fmla="*/ 8415394 w 8636594"/>
              <a:gd name="connsiteY132" fmla="*/ 191709 h 6591417"/>
              <a:gd name="connsiteX133" fmla="*/ 8451434 w 8636594"/>
              <a:gd name="connsiteY133" fmla="*/ 158780 h 6591417"/>
              <a:gd name="connsiteX134" fmla="*/ 8487798 w 8636594"/>
              <a:gd name="connsiteY134" fmla="*/ 126233 h 6591417"/>
              <a:gd name="connsiteX135" fmla="*/ 8524489 w 8636594"/>
              <a:gd name="connsiteY135" fmla="*/ 94075 h 6591417"/>
              <a:gd name="connsiteX136" fmla="*/ 8561515 w 8636594"/>
              <a:gd name="connsiteY136" fmla="*/ 62312 h 6591417"/>
              <a:gd name="connsiteX137" fmla="*/ 8598881 w 8636594"/>
              <a:gd name="connsiteY137" fmla="*/ 30951 h 6591417"/>
              <a:gd name="connsiteX138" fmla="*/ 8636594 w 8636594"/>
              <a:gd name="connsiteY138" fmla="*/ 0 h 6591417"/>
              <a:gd name="connsiteX0" fmla="*/ 8636594 w 8636594"/>
              <a:gd name="connsiteY0" fmla="*/ 0 h 6580040"/>
              <a:gd name="connsiteX1" fmla="*/ 5293 w 8636594"/>
              <a:gd name="connsiteY1" fmla="*/ 0 h 6580040"/>
              <a:gd name="connsiteX2" fmla="*/ 0 w 8636594"/>
              <a:gd name="connsiteY2" fmla="*/ 5587843 h 6580040"/>
              <a:gd name="connsiteX3" fmla="*/ 1594033 w 8636594"/>
              <a:gd name="connsiteY3" fmla="*/ 5600057 h 6580040"/>
              <a:gd name="connsiteX4" fmla="*/ 1686068 w 8636594"/>
              <a:gd name="connsiteY4" fmla="*/ 5599745 h 6580040"/>
              <a:gd name="connsiteX5" fmla="*/ 2302482 w 8636594"/>
              <a:gd name="connsiteY5" fmla="*/ 6580040 h 6580040"/>
              <a:gd name="connsiteX6" fmla="*/ 2359737 w 8636594"/>
              <a:gd name="connsiteY6" fmla="*/ 6568233 h 6580040"/>
              <a:gd name="connsiteX7" fmla="*/ 2416341 w 8636594"/>
              <a:gd name="connsiteY7" fmla="*/ 6555999 h 6580040"/>
              <a:gd name="connsiteX8" fmla="*/ 2472299 w 8636594"/>
              <a:gd name="connsiteY8" fmla="*/ 6543344 h 6580040"/>
              <a:gd name="connsiteX9" fmla="*/ 2527618 w 8636594"/>
              <a:gd name="connsiteY9" fmla="*/ 6530269 h 6580040"/>
              <a:gd name="connsiteX10" fmla="*/ 2582304 w 8636594"/>
              <a:gd name="connsiteY10" fmla="*/ 6516778 h 6580040"/>
              <a:gd name="connsiteX11" fmla="*/ 2636364 w 8636594"/>
              <a:gd name="connsiteY11" fmla="*/ 6502876 h 6580040"/>
              <a:gd name="connsiteX12" fmla="*/ 2689804 w 8636594"/>
              <a:gd name="connsiteY12" fmla="*/ 6488565 h 6580040"/>
              <a:gd name="connsiteX13" fmla="*/ 2742629 w 8636594"/>
              <a:gd name="connsiteY13" fmla="*/ 6473849 h 6580040"/>
              <a:gd name="connsiteX14" fmla="*/ 2794848 w 8636594"/>
              <a:gd name="connsiteY14" fmla="*/ 6458731 h 6580040"/>
              <a:gd name="connsiteX15" fmla="*/ 2846466 w 8636594"/>
              <a:gd name="connsiteY15" fmla="*/ 6443216 h 6580040"/>
              <a:gd name="connsiteX16" fmla="*/ 2897488 w 8636594"/>
              <a:gd name="connsiteY16" fmla="*/ 6427305 h 6580040"/>
              <a:gd name="connsiteX17" fmla="*/ 2947923 w 8636594"/>
              <a:gd name="connsiteY17" fmla="*/ 6411004 h 6580040"/>
              <a:gd name="connsiteX18" fmla="*/ 2997775 w 8636594"/>
              <a:gd name="connsiteY18" fmla="*/ 6394316 h 6580040"/>
              <a:gd name="connsiteX19" fmla="*/ 3047052 w 8636594"/>
              <a:gd name="connsiteY19" fmla="*/ 6377243 h 6580040"/>
              <a:gd name="connsiteX20" fmla="*/ 3095759 w 8636594"/>
              <a:gd name="connsiteY20" fmla="*/ 6359791 h 6580040"/>
              <a:gd name="connsiteX21" fmla="*/ 3143903 w 8636594"/>
              <a:gd name="connsiteY21" fmla="*/ 6341961 h 6580040"/>
              <a:gd name="connsiteX22" fmla="*/ 3191491 w 8636594"/>
              <a:gd name="connsiteY22" fmla="*/ 6323757 h 6580040"/>
              <a:gd name="connsiteX23" fmla="*/ 3238528 w 8636594"/>
              <a:gd name="connsiteY23" fmla="*/ 6305184 h 6580040"/>
              <a:gd name="connsiteX24" fmla="*/ 3285021 w 8636594"/>
              <a:gd name="connsiteY24" fmla="*/ 6286245 h 6580040"/>
              <a:gd name="connsiteX25" fmla="*/ 3330977 w 8636594"/>
              <a:gd name="connsiteY25" fmla="*/ 6266942 h 6580040"/>
              <a:gd name="connsiteX26" fmla="*/ 3376401 w 8636594"/>
              <a:gd name="connsiteY26" fmla="*/ 6247281 h 6580040"/>
              <a:gd name="connsiteX27" fmla="*/ 3421300 w 8636594"/>
              <a:gd name="connsiteY27" fmla="*/ 6227263 h 6580040"/>
              <a:gd name="connsiteX28" fmla="*/ 3465680 w 8636594"/>
              <a:gd name="connsiteY28" fmla="*/ 6206893 h 6580040"/>
              <a:gd name="connsiteX29" fmla="*/ 3509548 w 8636594"/>
              <a:gd name="connsiteY29" fmla="*/ 6186174 h 6580040"/>
              <a:gd name="connsiteX30" fmla="*/ 3552910 w 8636594"/>
              <a:gd name="connsiteY30" fmla="*/ 6165110 h 6580040"/>
              <a:gd name="connsiteX31" fmla="*/ 3595773 w 8636594"/>
              <a:gd name="connsiteY31" fmla="*/ 6143704 h 6580040"/>
              <a:gd name="connsiteX32" fmla="*/ 3638142 w 8636594"/>
              <a:gd name="connsiteY32" fmla="*/ 6121960 h 6580040"/>
              <a:gd name="connsiteX33" fmla="*/ 3680024 w 8636594"/>
              <a:gd name="connsiteY33" fmla="*/ 6099881 h 6580040"/>
              <a:gd name="connsiteX34" fmla="*/ 3721426 w 8636594"/>
              <a:gd name="connsiteY34" fmla="*/ 6077471 h 6580040"/>
              <a:gd name="connsiteX35" fmla="*/ 3762353 w 8636594"/>
              <a:gd name="connsiteY35" fmla="*/ 6054733 h 6580040"/>
              <a:gd name="connsiteX36" fmla="*/ 3802812 w 8636594"/>
              <a:gd name="connsiteY36" fmla="*/ 6031671 h 6580040"/>
              <a:gd name="connsiteX37" fmla="*/ 3842810 w 8636594"/>
              <a:gd name="connsiteY37" fmla="*/ 6008288 h 6580040"/>
              <a:gd name="connsiteX38" fmla="*/ 3882352 w 8636594"/>
              <a:gd name="connsiteY38" fmla="*/ 5984588 h 6580040"/>
              <a:gd name="connsiteX39" fmla="*/ 3921445 w 8636594"/>
              <a:gd name="connsiteY39" fmla="*/ 5960574 h 6580040"/>
              <a:gd name="connsiteX40" fmla="*/ 3960096 w 8636594"/>
              <a:gd name="connsiteY40" fmla="*/ 5936250 h 6580040"/>
              <a:gd name="connsiteX41" fmla="*/ 3998311 w 8636594"/>
              <a:gd name="connsiteY41" fmla="*/ 5911619 h 6580040"/>
              <a:gd name="connsiteX42" fmla="*/ 4036095 w 8636594"/>
              <a:gd name="connsiteY42" fmla="*/ 5886685 h 6580040"/>
              <a:gd name="connsiteX43" fmla="*/ 4073456 w 8636594"/>
              <a:gd name="connsiteY43" fmla="*/ 5861452 h 6580040"/>
              <a:gd name="connsiteX44" fmla="*/ 4110400 w 8636594"/>
              <a:gd name="connsiteY44" fmla="*/ 5835922 h 6580040"/>
              <a:gd name="connsiteX45" fmla="*/ 4146933 w 8636594"/>
              <a:gd name="connsiteY45" fmla="*/ 5810100 h 6580040"/>
              <a:gd name="connsiteX46" fmla="*/ 4183061 w 8636594"/>
              <a:gd name="connsiteY46" fmla="*/ 5783988 h 6580040"/>
              <a:gd name="connsiteX47" fmla="*/ 4218791 w 8636594"/>
              <a:gd name="connsiteY47" fmla="*/ 5757591 h 6580040"/>
              <a:gd name="connsiteX48" fmla="*/ 4254129 w 8636594"/>
              <a:gd name="connsiteY48" fmla="*/ 5730912 h 6580040"/>
              <a:gd name="connsiteX49" fmla="*/ 4289081 w 8636594"/>
              <a:gd name="connsiteY49" fmla="*/ 5703955 h 6580040"/>
              <a:gd name="connsiteX50" fmla="*/ 4323654 w 8636594"/>
              <a:gd name="connsiteY50" fmla="*/ 5676722 h 6580040"/>
              <a:gd name="connsiteX51" fmla="*/ 4357854 w 8636594"/>
              <a:gd name="connsiteY51" fmla="*/ 5649218 h 6580040"/>
              <a:gd name="connsiteX52" fmla="*/ 4391688 w 8636594"/>
              <a:gd name="connsiteY52" fmla="*/ 5621446 h 6580040"/>
              <a:gd name="connsiteX53" fmla="*/ 4425162 w 8636594"/>
              <a:gd name="connsiteY53" fmla="*/ 5593409 h 6580040"/>
              <a:gd name="connsiteX54" fmla="*/ 4458281 w 8636594"/>
              <a:gd name="connsiteY54" fmla="*/ 5565111 h 6580040"/>
              <a:gd name="connsiteX55" fmla="*/ 4491053 w 8636594"/>
              <a:gd name="connsiteY55" fmla="*/ 5536556 h 6580040"/>
              <a:gd name="connsiteX56" fmla="*/ 4523484 w 8636594"/>
              <a:gd name="connsiteY56" fmla="*/ 5507747 h 6580040"/>
              <a:gd name="connsiteX57" fmla="*/ 4555580 w 8636594"/>
              <a:gd name="connsiteY57" fmla="*/ 5478687 h 6580040"/>
              <a:gd name="connsiteX58" fmla="*/ 4587347 w 8636594"/>
              <a:gd name="connsiteY58" fmla="*/ 5449380 h 6580040"/>
              <a:gd name="connsiteX59" fmla="*/ 4618793 w 8636594"/>
              <a:gd name="connsiteY59" fmla="*/ 5419830 h 6580040"/>
              <a:gd name="connsiteX60" fmla="*/ 4649922 w 8636594"/>
              <a:gd name="connsiteY60" fmla="*/ 5390040 h 6580040"/>
              <a:gd name="connsiteX61" fmla="*/ 4680742 w 8636594"/>
              <a:gd name="connsiteY61" fmla="*/ 5360014 h 6580040"/>
              <a:gd name="connsiteX62" fmla="*/ 4711259 w 8636594"/>
              <a:gd name="connsiteY62" fmla="*/ 5329755 h 6580040"/>
              <a:gd name="connsiteX63" fmla="*/ 4741478 w 8636594"/>
              <a:gd name="connsiteY63" fmla="*/ 5299266 h 6580040"/>
              <a:gd name="connsiteX64" fmla="*/ 4771408 w 8636594"/>
              <a:gd name="connsiteY64" fmla="*/ 5268551 h 6580040"/>
              <a:gd name="connsiteX65" fmla="*/ 4801053 w 8636594"/>
              <a:gd name="connsiteY65" fmla="*/ 5237614 h 6580040"/>
              <a:gd name="connsiteX66" fmla="*/ 4830420 w 8636594"/>
              <a:gd name="connsiteY66" fmla="*/ 5206458 h 6580040"/>
              <a:gd name="connsiteX67" fmla="*/ 4859516 w 8636594"/>
              <a:gd name="connsiteY67" fmla="*/ 5175087 h 6580040"/>
              <a:gd name="connsiteX68" fmla="*/ 4888347 w 8636594"/>
              <a:gd name="connsiteY68" fmla="*/ 5143504 h 6580040"/>
              <a:gd name="connsiteX69" fmla="*/ 4916919 w 8636594"/>
              <a:gd name="connsiteY69" fmla="*/ 5111713 h 6580040"/>
              <a:gd name="connsiteX70" fmla="*/ 4945238 w 8636594"/>
              <a:gd name="connsiteY70" fmla="*/ 5079717 h 6580040"/>
              <a:gd name="connsiteX71" fmla="*/ 4973311 w 8636594"/>
              <a:gd name="connsiteY71" fmla="*/ 5047519 h 6580040"/>
              <a:gd name="connsiteX72" fmla="*/ 5001145 w 8636594"/>
              <a:gd name="connsiteY72" fmla="*/ 5015124 h 6580040"/>
              <a:gd name="connsiteX73" fmla="*/ 5028745 w 8636594"/>
              <a:gd name="connsiteY73" fmla="*/ 4982535 h 6580040"/>
              <a:gd name="connsiteX74" fmla="*/ 5056117 w 8636594"/>
              <a:gd name="connsiteY74" fmla="*/ 4949755 h 6580040"/>
              <a:gd name="connsiteX75" fmla="*/ 5083269 w 8636594"/>
              <a:gd name="connsiteY75" fmla="*/ 4916787 h 6580040"/>
              <a:gd name="connsiteX76" fmla="*/ 5110207 w 8636594"/>
              <a:gd name="connsiteY76" fmla="*/ 4883636 h 6580040"/>
              <a:gd name="connsiteX77" fmla="*/ 5136937 w 8636594"/>
              <a:gd name="connsiteY77" fmla="*/ 4850305 h 6580040"/>
              <a:gd name="connsiteX78" fmla="*/ 5163464 w 8636594"/>
              <a:gd name="connsiteY78" fmla="*/ 4816797 h 6580040"/>
              <a:gd name="connsiteX79" fmla="*/ 5215940 w 8636594"/>
              <a:gd name="connsiteY79" fmla="*/ 4749265 h 6580040"/>
              <a:gd name="connsiteX80" fmla="*/ 5267684 w 8636594"/>
              <a:gd name="connsiteY80" fmla="*/ 4681068 h 6580040"/>
              <a:gd name="connsiteX81" fmla="*/ 5318748 w 8636594"/>
              <a:gd name="connsiteY81" fmla="*/ 4612234 h 6580040"/>
              <a:gd name="connsiteX82" fmla="*/ 5369182 w 8636594"/>
              <a:gd name="connsiteY82" fmla="*/ 4542793 h 6580040"/>
              <a:gd name="connsiteX83" fmla="*/ 5419038 w 8636594"/>
              <a:gd name="connsiteY83" fmla="*/ 4472771 h 6580040"/>
              <a:gd name="connsiteX84" fmla="*/ 5468365 w 8636594"/>
              <a:gd name="connsiteY84" fmla="*/ 4402196 h 6580040"/>
              <a:gd name="connsiteX85" fmla="*/ 5517215 w 8636594"/>
              <a:gd name="connsiteY85" fmla="*/ 4331098 h 6580040"/>
              <a:gd name="connsiteX86" fmla="*/ 5565637 w 8636594"/>
              <a:gd name="connsiteY86" fmla="*/ 4259503 h 6580040"/>
              <a:gd name="connsiteX87" fmla="*/ 5613684 w 8636594"/>
              <a:gd name="connsiteY87" fmla="*/ 4187441 h 6580040"/>
              <a:gd name="connsiteX88" fmla="*/ 5685160 w 8636594"/>
              <a:gd name="connsiteY88" fmla="*/ 4078531 h 6580040"/>
              <a:gd name="connsiteX89" fmla="*/ 5756074 w 8636594"/>
              <a:gd name="connsiteY89" fmla="*/ 3968727 h 6580040"/>
              <a:gd name="connsiteX90" fmla="*/ 5873483 w 8636594"/>
              <a:gd name="connsiteY90" fmla="*/ 3783989 h 6580040"/>
              <a:gd name="connsiteX91" fmla="*/ 6203209 w 8636594"/>
              <a:gd name="connsiteY91" fmla="*/ 3258640 h 6580040"/>
              <a:gd name="connsiteX92" fmla="*/ 6299430 w 8636594"/>
              <a:gd name="connsiteY92" fmla="*/ 3107321 h 6580040"/>
              <a:gd name="connsiteX93" fmla="*/ 6372650 w 8636594"/>
              <a:gd name="connsiteY93" fmla="*/ 2993735 h 6580040"/>
              <a:gd name="connsiteX94" fmla="*/ 6453197 w 8636594"/>
              <a:gd name="connsiteY94" fmla="*/ 2869788 h 6580040"/>
              <a:gd name="connsiteX95" fmla="*/ 6564167 w 8636594"/>
              <a:gd name="connsiteY95" fmla="*/ 2696807 h 6580040"/>
              <a:gd name="connsiteX96" fmla="*/ 6976233 w 8636594"/>
              <a:gd name="connsiteY96" fmla="*/ 2045274 h 6580040"/>
              <a:gd name="connsiteX97" fmla="*/ 7086755 w 8636594"/>
              <a:gd name="connsiteY97" fmla="*/ 1872743 h 6580040"/>
              <a:gd name="connsiteX98" fmla="*/ 7170279 w 8636594"/>
              <a:gd name="connsiteY98" fmla="*/ 1744202 h 6580040"/>
              <a:gd name="connsiteX99" fmla="*/ 7226351 w 8636594"/>
              <a:gd name="connsiteY99" fmla="*/ 1659017 h 6580040"/>
              <a:gd name="connsiteX100" fmla="*/ 7282789 w 8636594"/>
              <a:gd name="connsiteY100" fmla="*/ 1574303 h 6580040"/>
              <a:gd name="connsiteX101" fmla="*/ 7339643 w 8636594"/>
              <a:gd name="connsiteY101" fmla="*/ 1490113 h 6580040"/>
              <a:gd name="connsiteX102" fmla="*/ 7396957 w 8636594"/>
              <a:gd name="connsiteY102" fmla="*/ 1406503 h 6580040"/>
              <a:gd name="connsiteX103" fmla="*/ 7454781 w 8636594"/>
              <a:gd name="connsiteY103" fmla="*/ 1323526 h 6580040"/>
              <a:gd name="connsiteX104" fmla="*/ 7513161 w 8636594"/>
              <a:gd name="connsiteY104" fmla="*/ 1241237 h 6580040"/>
              <a:gd name="connsiteX105" fmla="*/ 7572144 w 8636594"/>
              <a:gd name="connsiteY105" fmla="*/ 1159689 h 6580040"/>
              <a:gd name="connsiteX106" fmla="*/ 7601877 w 8636594"/>
              <a:gd name="connsiteY106" fmla="*/ 1119210 h 6580040"/>
              <a:gd name="connsiteX107" fmla="*/ 7631779 w 8636594"/>
              <a:gd name="connsiteY107" fmla="*/ 1078937 h 6580040"/>
              <a:gd name="connsiteX108" fmla="*/ 7661855 w 8636594"/>
              <a:gd name="connsiteY108" fmla="*/ 1038876 h 6580040"/>
              <a:gd name="connsiteX109" fmla="*/ 7692111 w 8636594"/>
              <a:gd name="connsiteY109" fmla="*/ 999035 h 6580040"/>
              <a:gd name="connsiteX110" fmla="*/ 7722554 w 8636594"/>
              <a:gd name="connsiteY110" fmla="*/ 959419 h 6580040"/>
              <a:gd name="connsiteX111" fmla="*/ 7753190 w 8636594"/>
              <a:gd name="connsiteY111" fmla="*/ 920037 h 6580040"/>
              <a:gd name="connsiteX112" fmla="*/ 7784023 w 8636594"/>
              <a:gd name="connsiteY112" fmla="*/ 880894 h 6580040"/>
              <a:gd name="connsiteX113" fmla="*/ 7815061 w 8636594"/>
              <a:gd name="connsiteY113" fmla="*/ 841997 h 6580040"/>
              <a:gd name="connsiteX114" fmla="*/ 7846308 w 8636594"/>
              <a:gd name="connsiteY114" fmla="*/ 803354 h 6580040"/>
              <a:gd name="connsiteX115" fmla="*/ 7877772 w 8636594"/>
              <a:gd name="connsiteY115" fmla="*/ 764970 h 6580040"/>
              <a:gd name="connsiteX116" fmla="*/ 7909458 w 8636594"/>
              <a:gd name="connsiteY116" fmla="*/ 726853 h 6580040"/>
              <a:gd name="connsiteX117" fmla="*/ 7941371 w 8636594"/>
              <a:gd name="connsiteY117" fmla="*/ 689010 h 6580040"/>
              <a:gd name="connsiteX118" fmla="*/ 7973518 w 8636594"/>
              <a:gd name="connsiteY118" fmla="*/ 651447 h 6580040"/>
              <a:gd name="connsiteX119" fmla="*/ 8005905 w 8636594"/>
              <a:gd name="connsiteY119" fmla="*/ 614171 h 6580040"/>
              <a:gd name="connsiteX120" fmla="*/ 8038538 w 8636594"/>
              <a:gd name="connsiteY120" fmla="*/ 577189 h 6580040"/>
              <a:gd name="connsiteX121" fmla="*/ 8071421 w 8636594"/>
              <a:gd name="connsiteY121" fmla="*/ 540507 h 6580040"/>
              <a:gd name="connsiteX122" fmla="*/ 8104563 w 8636594"/>
              <a:gd name="connsiteY122" fmla="*/ 504132 h 6580040"/>
              <a:gd name="connsiteX123" fmla="*/ 8137967 w 8636594"/>
              <a:gd name="connsiteY123" fmla="*/ 468072 h 6580040"/>
              <a:gd name="connsiteX124" fmla="*/ 8171641 w 8636594"/>
              <a:gd name="connsiteY124" fmla="*/ 432332 h 6580040"/>
              <a:gd name="connsiteX125" fmla="*/ 8205590 w 8636594"/>
              <a:gd name="connsiteY125" fmla="*/ 396920 h 6580040"/>
              <a:gd name="connsiteX126" fmla="*/ 8239820 w 8636594"/>
              <a:gd name="connsiteY126" fmla="*/ 361843 h 6580040"/>
              <a:gd name="connsiteX127" fmla="*/ 8274337 w 8636594"/>
              <a:gd name="connsiteY127" fmla="*/ 327107 h 6580040"/>
              <a:gd name="connsiteX128" fmla="*/ 8309147 w 8636594"/>
              <a:gd name="connsiteY128" fmla="*/ 292718 h 6580040"/>
              <a:gd name="connsiteX129" fmla="*/ 8344256 w 8636594"/>
              <a:gd name="connsiteY129" fmla="*/ 258685 h 6580040"/>
              <a:gd name="connsiteX130" fmla="*/ 8379669 w 8636594"/>
              <a:gd name="connsiteY130" fmla="*/ 225013 h 6580040"/>
              <a:gd name="connsiteX131" fmla="*/ 8415394 w 8636594"/>
              <a:gd name="connsiteY131" fmla="*/ 191709 h 6580040"/>
              <a:gd name="connsiteX132" fmla="*/ 8451434 w 8636594"/>
              <a:gd name="connsiteY132" fmla="*/ 158780 h 6580040"/>
              <a:gd name="connsiteX133" fmla="*/ 8487798 w 8636594"/>
              <a:gd name="connsiteY133" fmla="*/ 126233 h 6580040"/>
              <a:gd name="connsiteX134" fmla="*/ 8524489 w 8636594"/>
              <a:gd name="connsiteY134" fmla="*/ 94075 h 6580040"/>
              <a:gd name="connsiteX135" fmla="*/ 8561515 w 8636594"/>
              <a:gd name="connsiteY135" fmla="*/ 62312 h 6580040"/>
              <a:gd name="connsiteX136" fmla="*/ 8598881 w 8636594"/>
              <a:gd name="connsiteY136" fmla="*/ 30951 h 6580040"/>
              <a:gd name="connsiteX137" fmla="*/ 8636594 w 8636594"/>
              <a:gd name="connsiteY137" fmla="*/ 0 h 6580040"/>
              <a:gd name="connsiteX0" fmla="*/ 8636594 w 8636594"/>
              <a:gd name="connsiteY0" fmla="*/ 0 h 6568233"/>
              <a:gd name="connsiteX1" fmla="*/ 5293 w 8636594"/>
              <a:gd name="connsiteY1" fmla="*/ 0 h 6568233"/>
              <a:gd name="connsiteX2" fmla="*/ 0 w 8636594"/>
              <a:gd name="connsiteY2" fmla="*/ 5587843 h 6568233"/>
              <a:gd name="connsiteX3" fmla="*/ 1594033 w 8636594"/>
              <a:gd name="connsiteY3" fmla="*/ 5600057 h 6568233"/>
              <a:gd name="connsiteX4" fmla="*/ 1686068 w 8636594"/>
              <a:gd name="connsiteY4" fmla="*/ 5599745 h 6568233"/>
              <a:gd name="connsiteX5" fmla="*/ 2359737 w 8636594"/>
              <a:gd name="connsiteY5" fmla="*/ 6568233 h 6568233"/>
              <a:gd name="connsiteX6" fmla="*/ 2416341 w 8636594"/>
              <a:gd name="connsiteY6" fmla="*/ 6555999 h 6568233"/>
              <a:gd name="connsiteX7" fmla="*/ 2472299 w 8636594"/>
              <a:gd name="connsiteY7" fmla="*/ 6543344 h 6568233"/>
              <a:gd name="connsiteX8" fmla="*/ 2527618 w 8636594"/>
              <a:gd name="connsiteY8" fmla="*/ 6530269 h 6568233"/>
              <a:gd name="connsiteX9" fmla="*/ 2582304 w 8636594"/>
              <a:gd name="connsiteY9" fmla="*/ 6516778 h 6568233"/>
              <a:gd name="connsiteX10" fmla="*/ 2636364 w 8636594"/>
              <a:gd name="connsiteY10" fmla="*/ 6502876 h 6568233"/>
              <a:gd name="connsiteX11" fmla="*/ 2689804 w 8636594"/>
              <a:gd name="connsiteY11" fmla="*/ 6488565 h 6568233"/>
              <a:gd name="connsiteX12" fmla="*/ 2742629 w 8636594"/>
              <a:gd name="connsiteY12" fmla="*/ 6473849 h 6568233"/>
              <a:gd name="connsiteX13" fmla="*/ 2794848 w 8636594"/>
              <a:gd name="connsiteY13" fmla="*/ 6458731 h 6568233"/>
              <a:gd name="connsiteX14" fmla="*/ 2846466 w 8636594"/>
              <a:gd name="connsiteY14" fmla="*/ 6443216 h 6568233"/>
              <a:gd name="connsiteX15" fmla="*/ 2897488 w 8636594"/>
              <a:gd name="connsiteY15" fmla="*/ 6427305 h 6568233"/>
              <a:gd name="connsiteX16" fmla="*/ 2947923 w 8636594"/>
              <a:gd name="connsiteY16" fmla="*/ 6411004 h 6568233"/>
              <a:gd name="connsiteX17" fmla="*/ 2997775 w 8636594"/>
              <a:gd name="connsiteY17" fmla="*/ 6394316 h 6568233"/>
              <a:gd name="connsiteX18" fmla="*/ 3047052 w 8636594"/>
              <a:gd name="connsiteY18" fmla="*/ 6377243 h 6568233"/>
              <a:gd name="connsiteX19" fmla="*/ 3095759 w 8636594"/>
              <a:gd name="connsiteY19" fmla="*/ 6359791 h 6568233"/>
              <a:gd name="connsiteX20" fmla="*/ 3143903 w 8636594"/>
              <a:gd name="connsiteY20" fmla="*/ 6341961 h 6568233"/>
              <a:gd name="connsiteX21" fmla="*/ 3191491 w 8636594"/>
              <a:gd name="connsiteY21" fmla="*/ 6323757 h 6568233"/>
              <a:gd name="connsiteX22" fmla="*/ 3238528 w 8636594"/>
              <a:gd name="connsiteY22" fmla="*/ 6305184 h 6568233"/>
              <a:gd name="connsiteX23" fmla="*/ 3285021 w 8636594"/>
              <a:gd name="connsiteY23" fmla="*/ 6286245 h 6568233"/>
              <a:gd name="connsiteX24" fmla="*/ 3330977 w 8636594"/>
              <a:gd name="connsiteY24" fmla="*/ 6266942 h 6568233"/>
              <a:gd name="connsiteX25" fmla="*/ 3376401 w 8636594"/>
              <a:gd name="connsiteY25" fmla="*/ 6247281 h 6568233"/>
              <a:gd name="connsiteX26" fmla="*/ 3421300 w 8636594"/>
              <a:gd name="connsiteY26" fmla="*/ 6227263 h 6568233"/>
              <a:gd name="connsiteX27" fmla="*/ 3465680 w 8636594"/>
              <a:gd name="connsiteY27" fmla="*/ 6206893 h 6568233"/>
              <a:gd name="connsiteX28" fmla="*/ 3509548 w 8636594"/>
              <a:gd name="connsiteY28" fmla="*/ 6186174 h 6568233"/>
              <a:gd name="connsiteX29" fmla="*/ 3552910 w 8636594"/>
              <a:gd name="connsiteY29" fmla="*/ 6165110 h 6568233"/>
              <a:gd name="connsiteX30" fmla="*/ 3595773 w 8636594"/>
              <a:gd name="connsiteY30" fmla="*/ 6143704 h 6568233"/>
              <a:gd name="connsiteX31" fmla="*/ 3638142 w 8636594"/>
              <a:gd name="connsiteY31" fmla="*/ 6121960 h 6568233"/>
              <a:gd name="connsiteX32" fmla="*/ 3680024 w 8636594"/>
              <a:gd name="connsiteY32" fmla="*/ 6099881 h 6568233"/>
              <a:gd name="connsiteX33" fmla="*/ 3721426 w 8636594"/>
              <a:gd name="connsiteY33" fmla="*/ 6077471 h 6568233"/>
              <a:gd name="connsiteX34" fmla="*/ 3762353 w 8636594"/>
              <a:gd name="connsiteY34" fmla="*/ 6054733 h 6568233"/>
              <a:gd name="connsiteX35" fmla="*/ 3802812 w 8636594"/>
              <a:gd name="connsiteY35" fmla="*/ 6031671 h 6568233"/>
              <a:gd name="connsiteX36" fmla="*/ 3842810 w 8636594"/>
              <a:gd name="connsiteY36" fmla="*/ 6008288 h 6568233"/>
              <a:gd name="connsiteX37" fmla="*/ 3882352 w 8636594"/>
              <a:gd name="connsiteY37" fmla="*/ 5984588 h 6568233"/>
              <a:gd name="connsiteX38" fmla="*/ 3921445 w 8636594"/>
              <a:gd name="connsiteY38" fmla="*/ 5960574 h 6568233"/>
              <a:gd name="connsiteX39" fmla="*/ 3960096 w 8636594"/>
              <a:gd name="connsiteY39" fmla="*/ 5936250 h 6568233"/>
              <a:gd name="connsiteX40" fmla="*/ 3998311 w 8636594"/>
              <a:gd name="connsiteY40" fmla="*/ 5911619 h 6568233"/>
              <a:gd name="connsiteX41" fmla="*/ 4036095 w 8636594"/>
              <a:gd name="connsiteY41" fmla="*/ 5886685 h 6568233"/>
              <a:gd name="connsiteX42" fmla="*/ 4073456 w 8636594"/>
              <a:gd name="connsiteY42" fmla="*/ 5861452 h 6568233"/>
              <a:gd name="connsiteX43" fmla="*/ 4110400 w 8636594"/>
              <a:gd name="connsiteY43" fmla="*/ 5835922 h 6568233"/>
              <a:gd name="connsiteX44" fmla="*/ 4146933 w 8636594"/>
              <a:gd name="connsiteY44" fmla="*/ 5810100 h 6568233"/>
              <a:gd name="connsiteX45" fmla="*/ 4183061 w 8636594"/>
              <a:gd name="connsiteY45" fmla="*/ 5783988 h 6568233"/>
              <a:gd name="connsiteX46" fmla="*/ 4218791 w 8636594"/>
              <a:gd name="connsiteY46" fmla="*/ 5757591 h 6568233"/>
              <a:gd name="connsiteX47" fmla="*/ 4254129 w 8636594"/>
              <a:gd name="connsiteY47" fmla="*/ 5730912 h 6568233"/>
              <a:gd name="connsiteX48" fmla="*/ 4289081 w 8636594"/>
              <a:gd name="connsiteY48" fmla="*/ 5703955 h 6568233"/>
              <a:gd name="connsiteX49" fmla="*/ 4323654 w 8636594"/>
              <a:gd name="connsiteY49" fmla="*/ 5676722 h 6568233"/>
              <a:gd name="connsiteX50" fmla="*/ 4357854 w 8636594"/>
              <a:gd name="connsiteY50" fmla="*/ 5649218 h 6568233"/>
              <a:gd name="connsiteX51" fmla="*/ 4391688 w 8636594"/>
              <a:gd name="connsiteY51" fmla="*/ 5621446 h 6568233"/>
              <a:gd name="connsiteX52" fmla="*/ 4425162 w 8636594"/>
              <a:gd name="connsiteY52" fmla="*/ 5593409 h 6568233"/>
              <a:gd name="connsiteX53" fmla="*/ 4458281 w 8636594"/>
              <a:gd name="connsiteY53" fmla="*/ 5565111 h 6568233"/>
              <a:gd name="connsiteX54" fmla="*/ 4491053 w 8636594"/>
              <a:gd name="connsiteY54" fmla="*/ 5536556 h 6568233"/>
              <a:gd name="connsiteX55" fmla="*/ 4523484 w 8636594"/>
              <a:gd name="connsiteY55" fmla="*/ 5507747 h 6568233"/>
              <a:gd name="connsiteX56" fmla="*/ 4555580 w 8636594"/>
              <a:gd name="connsiteY56" fmla="*/ 5478687 h 6568233"/>
              <a:gd name="connsiteX57" fmla="*/ 4587347 w 8636594"/>
              <a:gd name="connsiteY57" fmla="*/ 5449380 h 6568233"/>
              <a:gd name="connsiteX58" fmla="*/ 4618793 w 8636594"/>
              <a:gd name="connsiteY58" fmla="*/ 5419830 h 6568233"/>
              <a:gd name="connsiteX59" fmla="*/ 4649922 w 8636594"/>
              <a:gd name="connsiteY59" fmla="*/ 5390040 h 6568233"/>
              <a:gd name="connsiteX60" fmla="*/ 4680742 w 8636594"/>
              <a:gd name="connsiteY60" fmla="*/ 5360014 h 6568233"/>
              <a:gd name="connsiteX61" fmla="*/ 4711259 w 8636594"/>
              <a:gd name="connsiteY61" fmla="*/ 5329755 h 6568233"/>
              <a:gd name="connsiteX62" fmla="*/ 4741478 w 8636594"/>
              <a:gd name="connsiteY62" fmla="*/ 5299266 h 6568233"/>
              <a:gd name="connsiteX63" fmla="*/ 4771408 w 8636594"/>
              <a:gd name="connsiteY63" fmla="*/ 5268551 h 6568233"/>
              <a:gd name="connsiteX64" fmla="*/ 4801053 w 8636594"/>
              <a:gd name="connsiteY64" fmla="*/ 5237614 h 6568233"/>
              <a:gd name="connsiteX65" fmla="*/ 4830420 w 8636594"/>
              <a:gd name="connsiteY65" fmla="*/ 5206458 h 6568233"/>
              <a:gd name="connsiteX66" fmla="*/ 4859516 w 8636594"/>
              <a:gd name="connsiteY66" fmla="*/ 5175087 h 6568233"/>
              <a:gd name="connsiteX67" fmla="*/ 4888347 w 8636594"/>
              <a:gd name="connsiteY67" fmla="*/ 5143504 h 6568233"/>
              <a:gd name="connsiteX68" fmla="*/ 4916919 w 8636594"/>
              <a:gd name="connsiteY68" fmla="*/ 5111713 h 6568233"/>
              <a:gd name="connsiteX69" fmla="*/ 4945238 w 8636594"/>
              <a:gd name="connsiteY69" fmla="*/ 5079717 h 6568233"/>
              <a:gd name="connsiteX70" fmla="*/ 4973311 w 8636594"/>
              <a:gd name="connsiteY70" fmla="*/ 5047519 h 6568233"/>
              <a:gd name="connsiteX71" fmla="*/ 5001145 w 8636594"/>
              <a:gd name="connsiteY71" fmla="*/ 5015124 h 6568233"/>
              <a:gd name="connsiteX72" fmla="*/ 5028745 w 8636594"/>
              <a:gd name="connsiteY72" fmla="*/ 4982535 h 6568233"/>
              <a:gd name="connsiteX73" fmla="*/ 5056117 w 8636594"/>
              <a:gd name="connsiteY73" fmla="*/ 4949755 h 6568233"/>
              <a:gd name="connsiteX74" fmla="*/ 5083269 w 8636594"/>
              <a:gd name="connsiteY74" fmla="*/ 4916787 h 6568233"/>
              <a:gd name="connsiteX75" fmla="*/ 5110207 w 8636594"/>
              <a:gd name="connsiteY75" fmla="*/ 4883636 h 6568233"/>
              <a:gd name="connsiteX76" fmla="*/ 5136937 w 8636594"/>
              <a:gd name="connsiteY76" fmla="*/ 4850305 h 6568233"/>
              <a:gd name="connsiteX77" fmla="*/ 5163464 w 8636594"/>
              <a:gd name="connsiteY77" fmla="*/ 4816797 h 6568233"/>
              <a:gd name="connsiteX78" fmla="*/ 5215940 w 8636594"/>
              <a:gd name="connsiteY78" fmla="*/ 4749265 h 6568233"/>
              <a:gd name="connsiteX79" fmla="*/ 5267684 w 8636594"/>
              <a:gd name="connsiteY79" fmla="*/ 4681068 h 6568233"/>
              <a:gd name="connsiteX80" fmla="*/ 5318748 w 8636594"/>
              <a:gd name="connsiteY80" fmla="*/ 4612234 h 6568233"/>
              <a:gd name="connsiteX81" fmla="*/ 5369182 w 8636594"/>
              <a:gd name="connsiteY81" fmla="*/ 4542793 h 6568233"/>
              <a:gd name="connsiteX82" fmla="*/ 5419038 w 8636594"/>
              <a:gd name="connsiteY82" fmla="*/ 4472771 h 6568233"/>
              <a:gd name="connsiteX83" fmla="*/ 5468365 w 8636594"/>
              <a:gd name="connsiteY83" fmla="*/ 4402196 h 6568233"/>
              <a:gd name="connsiteX84" fmla="*/ 5517215 w 8636594"/>
              <a:gd name="connsiteY84" fmla="*/ 4331098 h 6568233"/>
              <a:gd name="connsiteX85" fmla="*/ 5565637 w 8636594"/>
              <a:gd name="connsiteY85" fmla="*/ 4259503 h 6568233"/>
              <a:gd name="connsiteX86" fmla="*/ 5613684 w 8636594"/>
              <a:gd name="connsiteY86" fmla="*/ 4187441 h 6568233"/>
              <a:gd name="connsiteX87" fmla="*/ 5685160 w 8636594"/>
              <a:gd name="connsiteY87" fmla="*/ 4078531 h 6568233"/>
              <a:gd name="connsiteX88" fmla="*/ 5756074 w 8636594"/>
              <a:gd name="connsiteY88" fmla="*/ 3968727 h 6568233"/>
              <a:gd name="connsiteX89" fmla="*/ 5873483 w 8636594"/>
              <a:gd name="connsiteY89" fmla="*/ 3783989 h 6568233"/>
              <a:gd name="connsiteX90" fmla="*/ 6203209 w 8636594"/>
              <a:gd name="connsiteY90" fmla="*/ 3258640 h 6568233"/>
              <a:gd name="connsiteX91" fmla="*/ 6299430 w 8636594"/>
              <a:gd name="connsiteY91" fmla="*/ 3107321 h 6568233"/>
              <a:gd name="connsiteX92" fmla="*/ 6372650 w 8636594"/>
              <a:gd name="connsiteY92" fmla="*/ 2993735 h 6568233"/>
              <a:gd name="connsiteX93" fmla="*/ 6453197 w 8636594"/>
              <a:gd name="connsiteY93" fmla="*/ 2869788 h 6568233"/>
              <a:gd name="connsiteX94" fmla="*/ 6564167 w 8636594"/>
              <a:gd name="connsiteY94" fmla="*/ 2696807 h 6568233"/>
              <a:gd name="connsiteX95" fmla="*/ 6976233 w 8636594"/>
              <a:gd name="connsiteY95" fmla="*/ 2045274 h 6568233"/>
              <a:gd name="connsiteX96" fmla="*/ 7086755 w 8636594"/>
              <a:gd name="connsiteY96" fmla="*/ 1872743 h 6568233"/>
              <a:gd name="connsiteX97" fmla="*/ 7170279 w 8636594"/>
              <a:gd name="connsiteY97" fmla="*/ 1744202 h 6568233"/>
              <a:gd name="connsiteX98" fmla="*/ 7226351 w 8636594"/>
              <a:gd name="connsiteY98" fmla="*/ 1659017 h 6568233"/>
              <a:gd name="connsiteX99" fmla="*/ 7282789 w 8636594"/>
              <a:gd name="connsiteY99" fmla="*/ 1574303 h 6568233"/>
              <a:gd name="connsiteX100" fmla="*/ 7339643 w 8636594"/>
              <a:gd name="connsiteY100" fmla="*/ 1490113 h 6568233"/>
              <a:gd name="connsiteX101" fmla="*/ 7396957 w 8636594"/>
              <a:gd name="connsiteY101" fmla="*/ 1406503 h 6568233"/>
              <a:gd name="connsiteX102" fmla="*/ 7454781 w 8636594"/>
              <a:gd name="connsiteY102" fmla="*/ 1323526 h 6568233"/>
              <a:gd name="connsiteX103" fmla="*/ 7513161 w 8636594"/>
              <a:gd name="connsiteY103" fmla="*/ 1241237 h 6568233"/>
              <a:gd name="connsiteX104" fmla="*/ 7572144 w 8636594"/>
              <a:gd name="connsiteY104" fmla="*/ 1159689 h 6568233"/>
              <a:gd name="connsiteX105" fmla="*/ 7601877 w 8636594"/>
              <a:gd name="connsiteY105" fmla="*/ 1119210 h 6568233"/>
              <a:gd name="connsiteX106" fmla="*/ 7631779 w 8636594"/>
              <a:gd name="connsiteY106" fmla="*/ 1078937 h 6568233"/>
              <a:gd name="connsiteX107" fmla="*/ 7661855 w 8636594"/>
              <a:gd name="connsiteY107" fmla="*/ 1038876 h 6568233"/>
              <a:gd name="connsiteX108" fmla="*/ 7692111 w 8636594"/>
              <a:gd name="connsiteY108" fmla="*/ 999035 h 6568233"/>
              <a:gd name="connsiteX109" fmla="*/ 7722554 w 8636594"/>
              <a:gd name="connsiteY109" fmla="*/ 959419 h 6568233"/>
              <a:gd name="connsiteX110" fmla="*/ 7753190 w 8636594"/>
              <a:gd name="connsiteY110" fmla="*/ 920037 h 6568233"/>
              <a:gd name="connsiteX111" fmla="*/ 7784023 w 8636594"/>
              <a:gd name="connsiteY111" fmla="*/ 880894 h 6568233"/>
              <a:gd name="connsiteX112" fmla="*/ 7815061 w 8636594"/>
              <a:gd name="connsiteY112" fmla="*/ 841997 h 6568233"/>
              <a:gd name="connsiteX113" fmla="*/ 7846308 w 8636594"/>
              <a:gd name="connsiteY113" fmla="*/ 803354 h 6568233"/>
              <a:gd name="connsiteX114" fmla="*/ 7877772 w 8636594"/>
              <a:gd name="connsiteY114" fmla="*/ 764970 h 6568233"/>
              <a:gd name="connsiteX115" fmla="*/ 7909458 w 8636594"/>
              <a:gd name="connsiteY115" fmla="*/ 726853 h 6568233"/>
              <a:gd name="connsiteX116" fmla="*/ 7941371 w 8636594"/>
              <a:gd name="connsiteY116" fmla="*/ 689010 h 6568233"/>
              <a:gd name="connsiteX117" fmla="*/ 7973518 w 8636594"/>
              <a:gd name="connsiteY117" fmla="*/ 651447 h 6568233"/>
              <a:gd name="connsiteX118" fmla="*/ 8005905 w 8636594"/>
              <a:gd name="connsiteY118" fmla="*/ 614171 h 6568233"/>
              <a:gd name="connsiteX119" fmla="*/ 8038538 w 8636594"/>
              <a:gd name="connsiteY119" fmla="*/ 577189 h 6568233"/>
              <a:gd name="connsiteX120" fmla="*/ 8071421 w 8636594"/>
              <a:gd name="connsiteY120" fmla="*/ 540507 h 6568233"/>
              <a:gd name="connsiteX121" fmla="*/ 8104563 w 8636594"/>
              <a:gd name="connsiteY121" fmla="*/ 504132 h 6568233"/>
              <a:gd name="connsiteX122" fmla="*/ 8137967 w 8636594"/>
              <a:gd name="connsiteY122" fmla="*/ 468072 h 6568233"/>
              <a:gd name="connsiteX123" fmla="*/ 8171641 w 8636594"/>
              <a:gd name="connsiteY123" fmla="*/ 432332 h 6568233"/>
              <a:gd name="connsiteX124" fmla="*/ 8205590 w 8636594"/>
              <a:gd name="connsiteY124" fmla="*/ 396920 h 6568233"/>
              <a:gd name="connsiteX125" fmla="*/ 8239820 w 8636594"/>
              <a:gd name="connsiteY125" fmla="*/ 361843 h 6568233"/>
              <a:gd name="connsiteX126" fmla="*/ 8274337 w 8636594"/>
              <a:gd name="connsiteY126" fmla="*/ 327107 h 6568233"/>
              <a:gd name="connsiteX127" fmla="*/ 8309147 w 8636594"/>
              <a:gd name="connsiteY127" fmla="*/ 292718 h 6568233"/>
              <a:gd name="connsiteX128" fmla="*/ 8344256 w 8636594"/>
              <a:gd name="connsiteY128" fmla="*/ 258685 h 6568233"/>
              <a:gd name="connsiteX129" fmla="*/ 8379669 w 8636594"/>
              <a:gd name="connsiteY129" fmla="*/ 225013 h 6568233"/>
              <a:gd name="connsiteX130" fmla="*/ 8415394 w 8636594"/>
              <a:gd name="connsiteY130" fmla="*/ 191709 h 6568233"/>
              <a:gd name="connsiteX131" fmla="*/ 8451434 w 8636594"/>
              <a:gd name="connsiteY131" fmla="*/ 158780 h 6568233"/>
              <a:gd name="connsiteX132" fmla="*/ 8487798 w 8636594"/>
              <a:gd name="connsiteY132" fmla="*/ 126233 h 6568233"/>
              <a:gd name="connsiteX133" fmla="*/ 8524489 w 8636594"/>
              <a:gd name="connsiteY133" fmla="*/ 94075 h 6568233"/>
              <a:gd name="connsiteX134" fmla="*/ 8561515 w 8636594"/>
              <a:gd name="connsiteY134" fmla="*/ 62312 h 6568233"/>
              <a:gd name="connsiteX135" fmla="*/ 8598881 w 8636594"/>
              <a:gd name="connsiteY135" fmla="*/ 30951 h 6568233"/>
              <a:gd name="connsiteX136" fmla="*/ 8636594 w 8636594"/>
              <a:gd name="connsiteY136" fmla="*/ 0 h 6568233"/>
              <a:gd name="connsiteX0" fmla="*/ 8636594 w 8636594"/>
              <a:gd name="connsiteY0" fmla="*/ 0 h 6555999"/>
              <a:gd name="connsiteX1" fmla="*/ 5293 w 8636594"/>
              <a:gd name="connsiteY1" fmla="*/ 0 h 6555999"/>
              <a:gd name="connsiteX2" fmla="*/ 0 w 8636594"/>
              <a:gd name="connsiteY2" fmla="*/ 5587843 h 6555999"/>
              <a:gd name="connsiteX3" fmla="*/ 1594033 w 8636594"/>
              <a:gd name="connsiteY3" fmla="*/ 5600057 h 6555999"/>
              <a:gd name="connsiteX4" fmla="*/ 1686068 w 8636594"/>
              <a:gd name="connsiteY4" fmla="*/ 5599745 h 6555999"/>
              <a:gd name="connsiteX5" fmla="*/ 2416341 w 8636594"/>
              <a:gd name="connsiteY5" fmla="*/ 6555999 h 6555999"/>
              <a:gd name="connsiteX6" fmla="*/ 2472299 w 8636594"/>
              <a:gd name="connsiteY6" fmla="*/ 6543344 h 6555999"/>
              <a:gd name="connsiteX7" fmla="*/ 2527618 w 8636594"/>
              <a:gd name="connsiteY7" fmla="*/ 6530269 h 6555999"/>
              <a:gd name="connsiteX8" fmla="*/ 2582304 w 8636594"/>
              <a:gd name="connsiteY8" fmla="*/ 6516778 h 6555999"/>
              <a:gd name="connsiteX9" fmla="*/ 2636364 w 8636594"/>
              <a:gd name="connsiteY9" fmla="*/ 6502876 h 6555999"/>
              <a:gd name="connsiteX10" fmla="*/ 2689804 w 8636594"/>
              <a:gd name="connsiteY10" fmla="*/ 6488565 h 6555999"/>
              <a:gd name="connsiteX11" fmla="*/ 2742629 w 8636594"/>
              <a:gd name="connsiteY11" fmla="*/ 6473849 h 6555999"/>
              <a:gd name="connsiteX12" fmla="*/ 2794848 w 8636594"/>
              <a:gd name="connsiteY12" fmla="*/ 6458731 h 6555999"/>
              <a:gd name="connsiteX13" fmla="*/ 2846466 w 8636594"/>
              <a:gd name="connsiteY13" fmla="*/ 6443216 h 6555999"/>
              <a:gd name="connsiteX14" fmla="*/ 2897488 w 8636594"/>
              <a:gd name="connsiteY14" fmla="*/ 6427305 h 6555999"/>
              <a:gd name="connsiteX15" fmla="*/ 2947923 w 8636594"/>
              <a:gd name="connsiteY15" fmla="*/ 6411004 h 6555999"/>
              <a:gd name="connsiteX16" fmla="*/ 2997775 w 8636594"/>
              <a:gd name="connsiteY16" fmla="*/ 6394316 h 6555999"/>
              <a:gd name="connsiteX17" fmla="*/ 3047052 w 8636594"/>
              <a:gd name="connsiteY17" fmla="*/ 6377243 h 6555999"/>
              <a:gd name="connsiteX18" fmla="*/ 3095759 w 8636594"/>
              <a:gd name="connsiteY18" fmla="*/ 6359791 h 6555999"/>
              <a:gd name="connsiteX19" fmla="*/ 3143903 w 8636594"/>
              <a:gd name="connsiteY19" fmla="*/ 6341961 h 6555999"/>
              <a:gd name="connsiteX20" fmla="*/ 3191491 w 8636594"/>
              <a:gd name="connsiteY20" fmla="*/ 6323757 h 6555999"/>
              <a:gd name="connsiteX21" fmla="*/ 3238528 w 8636594"/>
              <a:gd name="connsiteY21" fmla="*/ 6305184 h 6555999"/>
              <a:gd name="connsiteX22" fmla="*/ 3285021 w 8636594"/>
              <a:gd name="connsiteY22" fmla="*/ 6286245 h 6555999"/>
              <a:gd name="connsiteX23" fmla="*/ 3330977 w 8636594"/>
              <a:gd name="connsiteY23" fmla="*/ 6266942 h 6555999"/>
              <a:gd name="connsiteX24" fmla="*/ 3376401 w 8636594"/>
              <a:gd name="connsiteY24" fmla="*/ 6247281 h 6555999"/>
              <a:gd name="connsiteX25" fmla="*/ 3421300 w 8636594"/>
              <a:gd name="connsiteY25" fmla="*/ 6227263 h 6555999"/>
              <a:gd name="connsiteX26" fmla="*/ 3465680 w 8636594"/>
              <a:gd name="connsiteY26" fmla="*/ 6206893 h 6555999"/>
              <a:gd name="connsiteX27" fmla="*/ 3509548 w 8636594"/>
              <a:gd name="connsiteY27" fmla="*/ 6186174 h 6555999"/>
              <a:gd name="connsiteX28" fmla="*/ 3552910 w 8636594"/>
              <a:gd name="connsiteY28" fmla="*/ 6165110 h 6555999"/>
              <a:gd name="connsiteX29" fmla="*/ 3595773 w 8636594"/>
              <a:gd name="connsiteY29" fmla="*/ 6143704 h 6555999"/>
              <a:gd name="connsiteX30" fmla="*/ 3638142 w 8636594"/>
              <a:gd name="connsiteY30" fmla="*/ 6121960 h 6555999"/>
              <a:gd name="connsiteX31" fmla="*/ 3680024 w 8636594"/>
              <a:gd name="connsiteY31" fmla="*/ 6099881 h 6555999"/>
              <a:gd name="connsiteX32" fmla="*/ 3721426 w 8636594"/>
              <a:gd name="connsiteY32" fmla="*/ 6077471 h 6555999"/>
              <a:gd name="connsiteX33" fmla="*/ 3762353 w 8636594"/>
              <a:gd name="connsiteY33" fmla="*/ 6054733 h 6555999"/>
              <a:gd name="connsiteX34" fmla="*/ 3802812 w 8636594"/>
              <a:gd name="connsiteY34" fmla="*/ 6031671 h 6555999"/>
              <a:gd name="connsiteX35" fmla="*/ 3842810 w 8636594"/>
              <a:gd name="connsiteY35" fmla="*/ 6008288 h 6555999"/>
              <a:gd name="connsiteX36" fmla="*/ 3882352 w 8636594"/>
              <a:gd name="connsiteY36" fmla="*/ 5984588 h 6555999"/>
              <a:gd name="connsiteX37" fmla="*/ 3921445 w 8636594"/>
              <a:gd name="connsiteY37" fmla="*/ 5960574 h 6555999"/>
              <a:gd name="connsiteX38" fmla="*/ 3960096 w 8636594"/>
              <a:gd name="connsiteY38" fmla="*/ 5936250 h 6555999"/>
              <a:gd name="connsiteX39" fmla="*/ 3998311 w 8636594"/>
              <a:gd name="connsiteY39" fmla="*/ 5911619 h 6555999"/>
              <a:gd name="connsiteX40" fmla="*/ 4036095 w 8636594"/>
              <a:gd name="connsiteY40" fmla="*/ 5886685 h 6555999"/>
              <a:gd name="connsiteX41" fmla="*/ 4073456 w 8636594"/>
              <a:gd name="connsiteY41" fmla="*/ 5861452 h 6555999"/>
              <a:gd name="connsiteX42" fmla="*/ 4110400 w 8636594"/>
              <a:gd name="connsiteY42" fmla="*/ 5835922 h 6555999"/>
              <a:gd name="connsiteX43" fmla="*/ 4146933 w 8636594"/>
              <a:gd name="connsiteY43" fmla="*/ 5810100 h 6555999"/>
              <a:gd name="connsiteX44" fmla="*/ 4183061 w 8636594"/>
              <a:gd name="connsiteY44" fmla="*/ 5783988 h 6555999"/>
              <a:gd name="connsiteX45" fmla="*/ 4218791 w 8636594"/>
              <a:gd name="connsiteY45" fmla="*/ 5757591 h 6555999"/>
              <a:gd name="connsiteX46" fmla="*/ 4254129 w 8636594"/>
              <a:gd name="connsiteY46" fmla="*/ 5730912 h 6555999"/>
              <a:gd name="connsiteX47" fmla="*/ 4289081 w 8636594"/>
              <a:gd name="connsiteY47" fmla="*/ 5703955 h 6555999"/>
              <a:gd name="connsiteX48" fmla="*/ 4323654 w 8636594"/>
              <a:gd name="connsiteY48" fmla="*/ 5676722 h 6555999"/>
              <a:gd name="connsiteX49" fmla="*/ 4357854 w 8636594"/>
              <a:gd name="connsiteY49" fmla="*/ 5649218 h 6555999"/>
              <a:gd name="connsiteX50" fmla="*/ 4391688 w 8636594"/>
              <a:gd name="connsiteY50" fmla="*/ 5621446 h 6555999"/>
              <a:gd name="connsiteX51" fmla="*/ 4425162 w 8636594"/>
              <a:gd name="connsiteY51" fmla="*/ 5593409 h 6555999"/>
              <a:gd name="connsiteX52" fmla="*/ 4458281 w 8636594"/>
              <a:gd name="connsiteY52" fmla="*/ 5565111 h 6555999"/>
              <a:gd name="connsiteX53" fmla="*/ 4491053 w 8636594"/>
              <a:gd name="connsiteY53" fmla="*/ 5536556 h 6555999"/>
              <a:gd name="connsiteX54" fmla="*/ 4523484 w 8636594"/>
              <a:gd name="connsiteY54" fmla="*/ 5507747 h 6555999"/>
              <a:gd name="connsiteX55" fmla="*/ 4555580 w 8636594"/>
              <a:gd name="connsiteY55" fmla="*/ 5478687 h 6555999"/>
              <a:gd name="connsiteX56" fmla="*/ 4587347 w 8636594"/>
              <a:gd name="connsiteY56" fmla="*/ 5449380 h 6555999"/>
              <a:gd name="connsiteX57" fmla="*/ 4618793 w 8636594"/>
              <a:gd name="connsiteY57" fmla="*/ 5419830 h 6555999"/>
              <a:gd name="connsiteX58" fmla="*/ 4649922 w 8636594"/>
              <a:gd name="connsiteY58" fmla="*/ 5390040 h 6555999"/>
              <a:gd name="connsiteX59" fmla="*/ 4680742 w 8636594"/>
              <a:gd name="connsiteY59" fmla="*/ 5360014 h 6555999"/>
              <a:gd name="connsiteX60" fmla="*/ 4711259 w 8636594"/>
              <a:gd name="connsiteY60" fmla="*/ 5329755 h 6555999"/>
              <a:gd name="connsiteX61" fmla="*/ 4741478 w 8636594"/>
              <a:gd name="connsiteY61" fmla="*/ 5299266 h 6555999"/>
              <a:gd name="connsiteX62" fmla="*/ 4771408 w 8636594"/>
              <a:gd name="connsiteY62" fmla="*/ 5268551 h 6555999"/>
              <a:gd name="connsiteX63" fmla="*/ 4801053 w 8636594"/>
              <a:gd name="connsiteY63" fmla="*/ 5237614 h 6555999"/>
              <a:gd name="connsiteX64" fmla="*/ 4830420 w 8636594"/>
              <a:gd name="connsiteY64" fmla="*/ 5206458 h 6555999"/>
              <a:gd name="connsiteX65" fmla="*/ 4859516 w 8636594"/>
              <a:gd name="connsiteY65" fmla="*/ 5175087 h 6555999"/>
              <a:gd name="connsiteX66" fmla="*/ 4888347 w 8636594"/>
              <a:gd name="connsiteY66" fmla="*/ 5143504 h 6555999"/>
              <a:gd name="connsiteX67" fmla="*/ 4916919 w 8636594"/>
              <a:gd name="connsiteY67" fmla="*/ 5111713 h 6555999"/>
              <a:gd name="connsiteX68" fmla="*/ 4945238 w 8636594"/>
              <a:gd name="connsiteY68" fmla="*/ 5079717 h 6555999"/>
              <a:gd name="connsiteX69" fmla="*/ 4973311 w 8636594"/>
              <a:gd name="connsiteY69" fmla="*/ 5047519 h 6555999"/>
              <a:gd name="connsiteX70" fmla="*/ 5001145 w 8636594"/>
              <a:gd name="connsiteY70" fmla="*/ 5015124 h 6555999"/>
              <a:gd name="connsiteX71" fmla="*/ 5028745 w 8636594"/>
              <a:gd name="connsiteY71" fmla="*/ 4982535 h 6555999"/>
              <a:gd name="connsiteX72" fmla="*/ 5056117 w 8636594"/>
              <a:gd name="connsiteY72" fmla="*/ 4949755 h 6555999"/>
              <a:gd name="connsiteX73" fmla="*/ 5083269 w 8636594"/>
              <a:gd name="connsiteY73" fmla="*/ 4916787 h 6555999"/>
              <a:gd name="connsiteX74" fmla="*/ 5110207 w 8636594"/>
              <a:gd name="connsiteY74" fmla="*/ 4883636 h 6555999"/>
              <a:gd name="connsiteX75" fmla="*/ 5136937 w 8636594"/>
              <a:gd name="connsiteY75" fmla="*/ 4850305 h 6555999"/>
              <a:gd name="connsiteX76" fmla="*/ 5163464 w 8636594"/>
              <a:gd name="connsiteY76" fmla="*/ 4816797 h 6555999"/>
              <a:gd name="connsiteX77" fmla="*/ 5215940 w 8636594"/>
              <a:gd name="connsiteY77" fmla="*/ 4749265 h 6555999"/>
              <a:gd name="connsiteX78" fmla="*/ 5267684 w 8636594"/>
              <a:gd name="connsiteY78" fmla="*/ 4681068 h 6555999"/>
              <a:gd name="connsiteX79" fmla="*/ 5318748 w 8636594"/>
              <a:gd name="connsiteY79" fmla="*/ 4612234 h 6555999"/>
              <a:gd name="connsiteX80" fmla="*/ 5369182 w 8636594"/>
              <a:gd name="connsiteY80" fmla="*/ 4542793 h 6555999"/>
              <a:gd name="connsiteX81" fmla="*/ 5419038 w 8636594"/>
              <a:gd name="connsiteY81" fmla="*/ 4472771 h 6555999"/>
              <a:gd name="connsiteX82" fmla="*/ 5468365 w 8636594"/>
              <a:gd name="connsiteY82" fmla="*/ 4402196 h 6555999"/>
              <a:gd name="connsiteX83" fmla="*/ 5517215 w 8636594"/>
              <a:gd name="connsiteY83" fmla="*/ 4331098 h 6555999"/>
              <a:gd name="connsiteX84" fmla="*/ 5565637 w 8636594"/>
              <a:gd name="connsiteY84" fmla="*/ 4259503 h 6555999"/>
              <a:gd name="connsiteX85" fmla="*/ 5613684 w 8636594"/>
              <a:gd name="connsiteY85" fmla="*/ 4187441 h 6555999"/>
              <a:gd name="connsiteX86" fmla="*/ 5685160 w 8636594"/>
              <a:gd name="connsiteY86" fmla="*/ 4078531 h 6555999"/>
              <a:gd name="connsiteX87" fmla="*/ 5756074 w 8636594"/>
              <a:gd name="connsiteY87" fmla="*/ 3968727 h 6555999"/>
              <a:gd name="connsiteX88" fmla="*/ 5873483 w 8636594"/>
              <a:gd name="connsiteY88" fmla="*/ 3783989 h 6555999"/>
              <a:gd name="connsiteX89" fmla="*/ 6203209 w 8636594"/>
              <a:gd name="connsiteY89" fmla="*/ 3258640 h 6555999"/>
              <a:gd name="connsiteX90" fmla="*/ 6299430 w 8636594"/>
              <a:gd name="connsiteY90" fmla="*/ 3107321 h 6555999"/>
              <a:gd name="connsiteX91" fmla="*/ 6372650 w 8636594"/>
              <a:gd name="connsiteY91" fmla="*/ 2993735 h 6555999"/>
              <a:gd name="connsiteX92" fmla="*/ 6453197 w 8636594"/>
              <a:gd name="connsiteY92" fmla="*/ 2869788 h 6555999"/>
              <a:gd name="connsiteX93" fmla="*/ 6564167 w 8636594"/>
              <a:gd name="connsiteY93" fmla="*/ 2696807 h 6555999"/>
              <a:gd name="connsiteX94" fmla="*/ 6976233 w 8636594"/>
              <a:gd name="connsiteY94" fmla="*/ 2045274 h 6555999"/>
              <a:gd name="connsiteX95" fmla="*/ 7086755 w 8636594"/>
              <a:gd name="connsiteY95" fmla="*/ 1872743 h 6555999"/>
              <a:gd name="connsiteX96" fmla="*/ 7170279 w 8636594"/>
              <a:gd name="connsiteY96" fmla="*/ 1744202 h 6555999"/>
              <a:gd name="connsiteX97" fmla="*/ 7226351 w 8636594"/>
              <a:gd name="connsiteY97" fmla="*/ 1659017 h 6555999"/>
              <a:gd name="connsiteX98" fmla="*/ 7282789 w 8636594"/>
              <a:gd name="connsiteY98" fmla="*/ 1574303 h 6555999"/>
              <a:gd name="connsiteX99" fmla="*/ 7339643 w 8636594"/>
              <a:gd name="connsiteY99" fmla="*/ 1490113 h 6555999"/>
              <a:gd name="connsiteX100" fmla="*/ 7396957 w 8636594"/>
              <a:gd name="connsiteY100" fmla="*/ 1406503 h 6555999"/>
              <a:gd name="connsiteX101" fmla="*/ 7454781 w 8636594"/>
              <a:gd name="connsiteY101" fmla="*/ 1323526 h 6555999"/>
              <a:gd name="connsiteX102" fmla="*/ 7513161 w 8636594"/>
              <a:gd name="connsiteY102" fmla="*/ 1241237 h 6555999"/>
              <a:gd name="connsiteX103" fmla="*/ 7572144 w 8636594"/>
              <a:gd name="connsiteY103" fmla="*/ 1159689 h 6555999"/>
              <a:gd name="connsiteX104" fmla="*/ 7601877 w 8636594"/>
              <a:gd name="connsiteY104" fmla="*/ 1119210 h 6555999"/>
              <a:gd name="connsiteX105" fmla="*/ 7631779 w 8636594"/>
              <a:gd name="connsiteY105" fmla="*/ 1078937 h 6555999"/>
              <a:gd name="connsiteX106" fmla="*/ 7661855 w 8636594"/>
              <a:gd name="connsiteY106" fmla="*/ 1038876 h 6555999"/>
              <a:gd name="connsiteX107" fmla="*/ 7692111 w 8636594"/>
              <a:gd name="connsiteY107" fmla="*/ 999035 h 6555999"/>
              <a:gd name="connsiteX108" fmla="*/ 7722554 w 8636594"/>
              <a:gd name="connsiteY108" fmla="*/ 959419 h 6555999"/>
              <a:gd name="connsiteX109" fmla="*/ 7753190 w 8636594"/>
              <a:gd name="connsiteY109" fmla="*/ 920037 h 6555999"/>
              <a:gd name="connsiteX110" fmla="*/ 7784023 w 8636594"/>
              <a:gd name="connsiteY110" fmla="*/ 880894 h 6555999"/>
              <a:gd name="connsiteX111" fmla="*/ 7815061 w 8636594"/>
              <a:gd name="connsiteY111" fmla="*/ 841997 h 6555999"/>
              <a:gd name="connsiteX112" fmla="*/ 7846308 w 8636594"/>
              <a:gd name="connsiteY112" fmla="*/ 803354 h 6555999"/>
              <a:gd name="connsiteX113" fmla="*/ 7877772 w 8636594"/>
              <a:gd name="connsiteY113" fmla="*/ 764970 h 6555999"/>
              <a:gd name="connsiteX114" fmla="*/ 7909458 w 8636594"/>
              <a:gd name="connsiteY114" fmla="*/ 726853 h 6555999"/>
              <a:gd name="connsiteX115" fmla="*/ 7941371 w 8636594"/>
              <a:gd name="connsiteY115" fmla="*/ 689010 h 6555999"/>
              <a:gd name="connsiteX116" fmla="*/ 7973518 w 8636594"/>
              <a:gd name="connsiteY116" fmla="*/ 651447 h 6555999"/>
              <a:gd name="connsiteX117" fmla="*/ 8005905 w 8636594"/>
              <a:gd name="connsiteY117" fmla="*/ 614171 h 6555999"/>
              <a:gd name="connsiteX118" fmla="*/ 8038538 w 8636594"/>
              <a:gd name="connsiteY118" fmla="*/ 577189 h 6555999"/>
              <a:gd name="connsiteX119" fmla="*/ 8071421 w 8636594"/>
              <a:gd name="connsiteY119" fmla="*/ 540507 h 6555999"/>
              <a:gd name="connsiteX120" fmla="*/ 8104563 w 8636594"/>
              <a:gd name="connsiteY120" fmla="*/ 504132 h 6555999"/>
              <a:gd name="connsiteX121" fmla="*/ 8137967 w 8636594"/>
              <a:gd name="connsiteY121" fmla="*/ 468072 h 6555999"/>
              <a:gd name="connsiteX122" fmla="*/ 8171641 w 8636594"/>
              <a:gd name="connsiteY122" fmla="*/ 432332 h 6555999"/>
              <a:gd name="connsiteX123" fmla="*/ 8205590 w 8636594"/>
              <a:gd name="connsiteY123" fmla="*/ 396920 h 6555999"/>
              <a:gd name="connsiteX124" fmla="*/ 8239820 w 8636594"/>
              <a:gd name="connsiteY124" fmla="*/ 361843 h 6555999"/>
              <a:gd name="connsiteX125" fmla="*/ 8274337 w 8636594"/>
              <a:gd name="connsiteY125" fmla="*/ 327107 h 6555999"/>
              <a:gd name="connsiteX126" fmla="*/ 8309147 w 8636594"/>
              <a:gd name="connsiteY126" fmla="*/ 292718 h 6555999"/>
              <a:gd name="connsiteX127" fmla="*/ 8344256 w 8636594"/>
              <a:gd name="connsiteY127" fmla="*/ 258685 h 6555999"/>
              <a:gd name="connsiteX128" fmla="*/ 8379669 w 8636594"/>
              <a:gd name="connsiteY128" fmla="*/ 225013 h 6555999"/>
              <a:gd name="connsiteX129" fmla="*/ 8415394 w 8636594"/>
              <a:gd name="connsiteY129" fmla="*/ 191709 h 6555999"/>
              <a:gd name="connsiteX130" fmla="*/ 8451434 w 8636594"/>
              <a:gd name="connsiteY130" fmla="*/ 158780 h 6555999"/>
              <a:gd name="connsiteX131" fmla="*/ 8487798 w 8636594"/>
              <a:gd name="connsiteY131" fmla="*/ 126233 h 6555999"/>
              <a:gd name="connsiteX132" fmla="*/ 8524489 w 8636594"/>
              <a:gd name="connsiteY132" fmla="*/ 94075 h 6555999"/>
              <a:gd name="connsiteX133" fmla="*/ 8561515 w 8636594"/>
              <a:gd name="connsiteY133" fmla="*/ 62312 h 6555999"/>
              <a:gd name="connsiteX134" fmla="*/ 8598881 w 8636594"/>
              <a:gd name="connsiteY134" fmla="*/ 30951 h 6555999"/>
              <a:gd name="connsiteX135" fmla="*/ 8636594 w 8636594"/>
              <a:gd name="connsiteY135" fmla="*/ 0 h 6555999"/>
              <a:gd name="connsiteX0" fmla="*/ 8636594 w 8636594"/>
              <a:gd name="connsiteY0" fmla="*/ 0 h 6543344"/>
              <a:gd name="connsiteX1" fmla="*/ 5293 w 8636594"/>
              <a:gd name="connsiteY1" fmla="*/ 0 h 6543344"/>
              <a:gd name="connsiteX2" fmla="*/ 0 w 8636594"/>
              <a:gd name="connsiteY2" fmla="*/ 5587843 h 6543344"/>
              <a:gd name="connsiteX3" fmla="*/ 1594033 w 8636594"/>
              <a:gd name="connsiteY3" fmla="*/ 5600057 h 6543344"/>
              <a:gd name="connsiteX4" fmla="*/ 1686068 w 8636594"/>
              <a:gd name="connsiteY4" fmla="*/ 5599745 h 6543344"/>
              <a:gd name="connsiteX5" fmla="*/ 2472299 w 8636594"/>
              <a:gd name="connsiteY5" fmla="*/ 6543344 h 6543344"/>
              <a:gd name="connsiteX6" fmla="*/ 2527618 w 8636594"/>
              <a:gd name="connsiteY6" fmla="*/ 6530269 h 6543344"/>
              <a:gd name="connsiteX7" fmla="*/ 2582304 w 8636594"/>
              <a:gd name="connsiteY7" fmla="*/ 6516778 h 6543344"/>
              <a:gd name="connsiteX8" fmla="*/ 2636364 w 8636594"/>
              <a:gd name="connsiteY8" fmla="*/ 6502876 h 6543344"/>
              <a:gd name="connsiteX9" fmla="*/ 2689804 w 8636594"/>
              <a:gd name="connsiteY9" fmla="*/ 6488565 h 6543344"/>
              <a:gd name="connsiteX10" fmla="*/ 2742629 w 8636594"/>
              <a:gd name="connsiteY10" fmla="*/ 6473849 h 6543344"/>
              <a:gd name="connsiteX11" fmla="*/ 2794848 w 8636594"/>
              <a:gd name="connsiteY11" fmla="*/ 6458731 h 6543344"/>
              <a:gd name="connsiteX12" fmla="*/ 2846466 w 8636594"/>
              <a:gd name="connsiteY12" fmla="*/ 6443216 h 6543344"/>
              <a:gd name="connsiteX13" fmla="*/ 2897488 w 8636594"/>
              <a:gd name="connsiteY13" fmla="*/ 6427305 h 6543344"/>
              <a:gd name="connsiteX14" fmla="*/ 2947923 w 8636594"/>
              <a:gd name="connsiteY14" fmla="*/ 6411004 h 6543344"/>
              <a:gd name="connsiteX15" fmla="*/ 2997775 w 8636594"/>
              <a:gd name="connsiteY15" fmla="*/ 6394316 h 6543344"/>
              <a:gd name="connsiteX16" fmla="*/ 3047052 w 8636594"/>
              <a:gd name="connsiteY16" fmla="*/ 6377243 h 6543344"/>
              <a:gd name="connsiteX17" fmla="*/ 3095759 w 8636594"/>
              <a:gd name="connsiteY17" fmla="*/ 6359791 h 6543344"/>
              <a:gd name="connsiteX18" fmla="*/ 3143903 w 8636594"/>
              <a:gd name="connsiteY18" fmla="*/ 6341961 h 6543344"/>
              <a:gd name="connsiteX19" fmla="*/ 3191491 w 8636594"/>
              <a:gd name="connsiteY19" fmla="*/ 6323757 h 6543344"/>
              <a:gd name="connsiteX20" fmla="*/ 3238528 w 8636594"/>
              <a:gd name="connsiteY20" fmla="*/ 6305184 h 6543344"/>
              <a:gd name="connsiteX21" fmla="*/ 3285021 w 8636594"/>
              <a:gd name="connsiteY21" fmla="*/ 6286245 h 6543344"/>
              <a:gd name="connsiteX22" fmla="*/ 3330977 w 8636594"/>
              <a:gd name="connsiteY22" fmla="*/ 6266942 h 6543344"/>
              <a:gd name="connsiteX23" fmla="*/ 3376401 w 8636594"/>
              <a:gd name="connsiteY23" fmla="*/ 6247281 h 6543344"/>
              <a:gd name="connsiteX24" fmla="*/ 3421300 w 8636594"/>
              <a:gd name="connsiteY24" fmla="*/ 6227263 h 6543344"/>
              <a:gd name="connsiteX25" fmla="*/ 3465680 w 8636594"/>
              <a:gd name="connsiteY25" fmla="*/ 6206893 h 6543344"/>
              <a:gd name="connsiteX26" fmla="*/ 3509548 w 8636594"/>
              <a:gd name="connsiteY26" fmla="*/ 6186174 h 6543344"/>
              <a:gd name="connsiteX27" fmla="*/ 3552910 w 8636594"/>
              <a:gd name="connsiteY27" fmla="*/ 6165110 h 6543344"/>
              <a:gd name="connsiteX28" fmla="*/ 3595773 w 8636594"/>
              <a:gd name="connsiteY28" fmla="*/ 6143704 h 6543344"/>
              <a:gd name="connsiteX29" fmla="*/ 3638142 w 8636594"/>
              <a:gd name="connsiteY29" fmla="*/ 6121960 h 6543344"/>
              <a:gd name="connsiteX30" fmla="*/ 3680024 w 8636594"/>
              <a:gd name="connsiteY30" fmla="*/ 6099881 h 6543344"/>
              <a:gd name="connsiteX31" fmla="*/ 3721426 w 8636594"/>
              <a:gd name="connsiteY31" fmla="*/ 6077471 h 6543344"/>
              <a:gd name="connsiteX32" fmla="*/ 3762353 w 8636594"/>
              <a:gd name="connsiteY32" fmla="*/ 6054733 h 6543344"/>
              <a:gd name="connsiteX33" fmla="*/ 3802812 w 8636594"/>
              <a:gd name="connsiteY33" fmla="*/ 6031671 h 6543344"/>
              <a:gd name="connsiteX34" fmla="*/ 3842810 w 8636594"/>
              <a:gd name="connsiteY34" fmla="*/ 6008288 h 6543344"/>
              <a:gd name="connsiteX35" fmla="*/ 3882352 w 8636594"/>
              <a:gd name="connsiteY35" fmla="*/ 5984588 h 6543344"/>
              <a:gd name="connsiteX36" fmla="*/ 3921445 w 8636594"/>
              <a:gd name="connsiteY36" fmla="*/ 5960574 h 6543344"/>
              <a:gd name="connsiteX37" fmla="*/ 3960096 w 8636594"/>
              <a:gd name="connsiteY37" fmla="*/ 5936250 h 6543344"/>
              <a:gd name="connsiteX38" fmla="*/ 3998311 w 8636594"/>
              <a:gd name="connsiteY38" fmla="*/ 5911619 h 6543344"/>
              <a:gd name="connsiteX39" fmla="*/ 4036095 w 8636594"/>
              <a:gd name="connsiteY39" fmla="*/ 5886685 h 6543344"/>
              <a:gd name="connsiteX40" fmla="*/ 4073456 w 8636594"/>
              <a:gd name="connsiteY40" fmla="*/ 5861452 h 6543344"/>
              <a:gd name="connsiteX41" fmla="*/ 4110400 w 8636594"/>
              <a:gd name="connsiteY41" fmla="*/ 5835922 h 6543344"/>
              <a:gd name="connsiteX42" fmla="*/ 4146933 w 8636594"/>
              <a:gd name="connsiteY42" fmla="*/ 5810100 h 6543344"/>
              <a:gd name="connsiteX43" fmla="*/ 4183061 w 8636594"/>
              <a:gd name="connsiteY43" fmla="*/ 5783988 h 6543344"/>
              <a:gd name="connsiteX44" fmla="*/ 4218791 w 8636594"/>
              <a:gd name="connsiteY44" fmla="*/ 5757591 h 6543344"/>
              <a:gd name="connsiteX45" fmla="*/ 4254129 w 8636594"/>
              <a:gd name="connsiteY45" fmla="*/ 5730912 h 6543344"/>
              <a:gd name="connsiteX46" fmla="*/ 4289081 w 8636594"/>
              <a:gd name="connsiteY46" fmla="*/ 5703955 h 6543344"/>
              <a:gd name="connsiteX47" fmla="*/ 4323654 w 8636594"/>
              <a:gd name="connsiteY47" fmla="*/ 5676722 h 6543344"/>
              <a:gd name="connsiteX48" fmla="*/ 4357854 w 8636594"/>
              <a:gd name="connsiteY48" fmla="*/ 5649218 h 6543344"/>
              <a:gd name="connsiteX49" fmla="*/ 4391688 w 8636594"/>
              <a:gd name="connsiteY49" fmla="*/ 5621446 h 6543344"/>
              <a:gd name="connsiteX50" fmla="*/ 4425162 w 8636594"/>
              <a:gd name="connsiteY50" fmla="*/ 5593409 h 6543344"/>
              <a:gd name="connsiteX51" fmla="*/ 4458281 w 8636594"/>
              <a:gd name="connsiteY51" fmla="*/ 5565111 h 6543344"/>
              <a:gd name="connsiteX52" fmla="*/ 4491053 w 8636594"/>
              <a:gd name="connsiteY52" fmla="*/ 5536556 h 6543344"/>
              <a:gd name="connsiteX53" fmla="*/ 4523484 w 8636594"/>
              <a:gd name="connsiteY53" fmla="*/ 5507747 h 6543344"/>
              <a:gd name="connsiteX54" fmla="*/ 4555580 w 8636594"/>
              <a:gd name="connsiteY54" fmla="*/ 5478687 h 6543344"/>
              <a:gd name="connsiteX55" fmla="*/ 4587347 w 8636594"/>
              <a:gd name="connsiteY55" fmla="*/ 5449380 h 6543344"/>
              <a:gd name="connsiteX56" fmla="*/ 4618793 w 8636594"/>
              <a:gd name="connsiteY56" fmla="*/ 5419830 h 6543344"/>
              <a:gd name="connsiteX57" fmla="*/ 4649922 w 8636594"/>
              <a:gd name="connsiteY57" fmla="*/ 5390040 h 6543344"/>
              <a:gd name="connsiteX58" fmla="*/ 4680742 w 8636594"/>
              <a:gd name="connsiteY58" fmla="*/ 5360014 h 6543344"/>
              <a:gd name="connsiteX59" fmla="*/ 4711259 w 8636594"/>
              <a:gd name="connsiteY59" fmla="*/ 5329755 h 6543344"/>
              <a:gd name="connsiteX60" fmla="*/ 4741478 w 8636594"/>
              <a:gd name="connsiteY60" fmla="*/ 5299266 h 6543344"/>
              <a:gd name="connsiteX61" fmla="*/ 4771408 w 8636594"/>
              <a:gd name="connsiteY61" fmla="*/ 5268551 h 6543344"/>
              <a:gd name="connsiteX62" fmla="*/ 4801053 w 8636594"/>
              <a:gd name="connsiteY62" fmla="*/ 5237614 h 6543344"/>
              <a:gd name="connsiteX63" fmla="*/ 4830420 w 8636594"/>
              <a:gd name="connsiteY63" fmla="*/ 5206458 h 6543344"/>
              <a:gd name="connsiteX64" fmla="*/ 4859516 w 8636594"/>
              <a:gd name="connsiteY64" fmla="*/ 5175087 h 6543344"/>
              <a:gd name="connsiteX65" fmla="*/ 4888347 w 8636594"/>
              <a:gd name="connsiteY65" fmla="*/ 5143504 h 6543344"/>
              <a:gd name="connsiteX66" fmla="*/ 4916919 w 8636594"/>
              <a:gd name="connsiteY66" fmla="*/ 5111713 h 6543344"/>
              <a:gd name="connsiteX67" fmla="*/ 4945238 w 8636594"/>
              <a:gd name="connsiteY67" fmla="*/ 5079717 h 6543344"/>
              <a:gd name="connsiteX68" fmla="*/ 4973311 w 8636594"/>
              <a:gd name="connsiteY68" fmla="*/ 5047519 h 6543344"/>
              <a:gd name="connsiteX69" fmla="*/ 5001145 w 8636594"/>
              <a:gd name="connsiteY69" fmla="*/ 5015124 h 6543344"/>
              <a:gd name="connsiteX70" fmla="*/ 5028745 w 8636594"/>
              <a:gd name="connsiteY70" fmla="*/ 4982535 h 6543344"/>
              <a:gd name="connsiteX71" fmla="*/ 5056117 w 8636594"/>
              <a:gd name="connsiteY71" fmla="*/ 4949755 h 6543344"/>
              <a:gd name="connsiteX72" fmla="*/ 5083269 w 8636594"/>
              <a:gd name="connsiteY72" fmla="*/ 4916787 h 6543344"/>
              <a:gd name="connsiteX73" fmla="*/ 5110207 w 8636594"/>
              <a:gd name="connsiteY73" fmla="*/ 4883636 h 6543344"/>
              <a:gd name="connsiteX74" fmla="*/ 5136937 w 8636594"/>
              <a:gd name="connsiteY74" fmla="*/ 4850305 h 6543344"/>
              <a:gd name="connsiteX75" fmla="*/ 5163464 w 8636594"/>
              <a:gd name="connsiteY75" fmla="*/ 4816797 h 6543344"/>
              <a:gd name="connsiteX76" fmla="*/ 5215940 w 8636594"/>
              <a:gd name="connsiteY76" fmla="*/ 4749265 h 6543344"/>
              <a:gd name="connsiteX77" fmla="*/ 5267684 w 8636594"/>
              <a:gd name="connsiteY77" fmla="*/ 4681068 h 6543344"/>
              <a:gd name="connsiteX78" fmla="*/ 5318748 w 8636594"/>
              <a:gd name="connsiteY78" fmla="*/ 4612234 h 6543344"/>
              <a:gd name="connsiteX79" fmla="*/ 5369182 w 8636594"/>
              <a:gd name="connsiteY79" fmla="*/ 4542793 h 6543344"/>
              <a:gd name="connsiteX80" fmla="*/ 5419038 w 8636594"/>
              <a:gd name="connsiteY80" fmla="*/ 4472771 h 6543344"/>
              <a:gd name="connsiteX81" fmla="*/ 5468365 w 8636594"/>
              <a:gd name="connsiteY81" fmla="*/ 4402196 h 6543344"/>
              <a:gd name="connsiteX82" fmla="*/ 5517215 w 8636594"/>
              <a:gd name="connsiteY82" fmla="*/ 4331098 h 6543344"/>
              <a:gd name="connsiteX83" fmla="*/ 5565637 w 8636594"/>
              <a:gd name="connsiteY83" fmla="*/ 4259503 h 6543344"/>
              <a:gd name="connsiteX84" fmla="*/ 5613684 w 8636594"/>
              <a:gd name="connsiteY84" fmla="*/ 4187441 h 6543344"/>
              <a:gd name="connsiteX85" fmla="*/ 5685160 w 8636594"/>
              <a:gd name="connsiteY85" fmla="*/ 4078531 h 6543344"/>
              <a:gd name="connsiteX86" fmla="*/ 5756074 w 8636594"/>
              <a:gd name="connsiteY86" fmla="*/ 3968727 h 6543344"/>
              <a:gd name="connsiteX87" fmla="*/ 5873483 w 8636594"/>
              <a:gd name="connsiteY87" fmla="*/ 3783989 h 6543344"/>
              <a:gd name="connsiteX88" fmla="*/ 6203209 w 8636594"/>
              <a:gd name="connsiteY88" fmla="*/ 3258640 h 6543344"/>
              <a:gd name="connsiteX89" fmla="*/ 6299430 w 8636594"/>
              <a:gd name="connsiteY89" fmla="*/ 3107321 h 6543344"/>
              <a:gd name="connsiteX90" fmla="*/ 6372650 w 8636594"/>
              <a:gd name="connsiteY90" fmla="*/ 2993735 h 6543344"/>
              <a:gd name="connsiteX91" fmla="*/ 6453197 w 8636594"/>
              <a:gd name="connsiteY91" fmla="*/ 2869788 h 6543344"/>
              <a:gd name="connsiteX92" fmla="*/ 6564167 w 8636594"/>
              <a:gd name="connsiteY92" fmla="*/ 2696807 h 6543344"/>
              <a:gd name="connsiteX93" fmla="*/ 6976233 w 8636594"/>
              <a:gd name="connsiteY93" fmla="*/ 2045274 h 6543344"/>
              <a:gd name="connsiteX94" fmla="*/ 7086755 w 8636594"/>
              <a:gd name="connsiteY94" fmla="*/ 1872743 h 6543344"/>
              <a:gd name="connsiteX95" fmla="*/ 7170279 w 8636594"/>
              <a:gd name="connsiteY95" fmla="*/ 1744202 h 6543344"/>
              <a:gd name="connsiteX96" fmla="*/ 7226351 w 8636594"/>
              <a:gd name="connsiteY96" fmla="*/ 1659017 h 6543344"/>
              <a:gd name="connsiteX97" fmla="*/ 7282789 w 8636594"/>
              <a:gd name="connsiteY97" fmla="*/ 1574303 h 6543344"/>
              <a:gd name="connsiteX98" fmla="*/ 7339643 w 8636594"/>
              <a:gd name="connsiteY98" fmla="*/ 1490113 h 6543344"/>
              <a:gd name="connsiteX99" fmla="*/ 7396957 w 8636594"/>
              <a:gd name="connsiteY99" fmla="*/ 1406503 h 6543344"/>
              <a:gd name="connsiteX100" fmla="*/ 7454781 w 8636594"/>
              <a:gd name="connsiteY100" fmla="*/ 1323526 h 6543344"/>
              <a:gd name="connsiteX101" fmla="*/ 7513161 w 8636594"/>
              <a:gd name="connsiteY101" fmla="*/ 1241237 h 6543344"/>
              <a:gd name="connsiteX102" fmla="*/ 7572144 w 8636594"/>
              <a:gd name="connsiteY102" fmla="*/ 1159689 h 6543344"/>
              <a:gd name="connsiteX103" fmla="*/ 7601877 w 8636594"/>
              <a:gd name="connsiteY103" fmla="*/ 1119210 h 6543344"/>
              <a:gd name="connsiteX104" fmla="*/ 7631779 w 8636594"/>
              <a:gd name="connsiteY104" fmla="*/ 1078937 h 6543344"/>
              <a:gd name="connsiteX105" fmla="*/ 7661855 w 8636594"/>
              <a:gd name="connsiteY105" fmla="*/ 1038876 h 6543344"/>
              <a:gd name="connsiteX106" fmla="*/ 7692111 w 8636594"/>
              <a:gd name="connsiteY106" fmla="*/ 999035 h 6543344"/>
              <a:gd name="connsiteX107" fmla="*/ 7722554 w 8636594"/>
              <a:gd name="connsiteY107" fmla="*/ 959419 h 6543344"/>
              <a:gd name="connsiteX108" fmla="*/ 7753190 w 8636594"/>
              <a:gd name="connsiteY108" fmla="*/ 920037 h 6543344"/>
              <a:gd name="connsiteX109" fmla="*/ 7784023 w 8636594"/>
              <a:gd name="connsiteY109" fmla="*/ 880894 h 6543344"/>
              <a:gd name="connsiteX110" fmla="*/ 7815061 w 8636594"/>
              <a:gd name="connsiteY110" fmla="*/ 841997 h 6543344"/>
              <a:gd name="connsiteX111" fmla="*/ 7846308 w 8636594"/>
              <a:gd name="connsiteY111" fmla="*/ 803354 h 6543344"/>
              <a:gd name="connsiteX112" fmla="*/ 7877772 w 8636594"/>
              <a:gd name="connsiteY112" fmla="*/ 764970 h 6543344"/>
              <a:gd name="connsiteX113" fmla="*/ 7909458 w 8636594"/>
              <a:gd name="connsiteY113" fmla="*/ 726853 h 6543344"/>
              <a:gd name="connsiteX114" fmla="*/ 7941371 w 8636594"/>
              <a:gd name="connsiteY114" fmla="*/ 689010 h 6543344"/>
              <a:gd name="connsiteX115" fmla="*/ 7973518 w 8636594"/>
              <a:gd name="connsiteY115" fmla="*/ 651447 h 6543344"/>
              <a:gd name="connsiteX116" fmla="*/ 8005905 w 8636594"/>
              <a:gd name="connsiteY116" fmla="*/ 614171 h 6543344"/>
              <a:gd name="connsiteX117" fmla="*/ 8038538 w 8636594"/>
              <a:gd name="connsiteY117" fmla="*/ 577189 h 6543344"/>
              <a:gd name="connsiteX118" fmla="*/ 8071421 w 8636594"/>
              <a:gd name="connsiteY118" fmla="*/ 540507 h 6543344"/>
              <a:gd name="connsiteX119" fmla="*/ 8104563 w 8636594"/>
              <a:gd name="connsiteY119" fmla="*/ 504132 h 6543344"/>
              <a:gd name="connsiteX120" fmla="*/ 8137967 w 8636594"/>
              <a:gd name="connsiteY120" fmla="*/ 468072 h 6543344"/>
              <a:gd name="connsiteX121" fmla="*/ 8171641 w 8636594"/>
              <a:gd name="connsiteY121" fmla="*/ 432332 h 6543344"/>
              <a:gd name="connsiteX122" fmla="*/ 8205590 w 8636594"/>
              <a:gd name="connsiteY122" fmla="*/ 396920 h 6543344"/>
              <a:gd name="connsiteX123" fmla="*/ 8239820 w 8636594"/>
              <a:gd name="connsiteY123" fmla="*/ 361843 h 6543344"/>
              <a:gd name="connsiteX124" fmla="*/ 8274337 w 8636594"/>
              <a:gd name="connsiteY124" fmla="*/ 327107 h 6543344"/>
              <a:gd name="connsiteX125" fmla="*/ 8309147 w 8636594"/>
              <a:gd name="connsiteY125" fmla="*/ 292718 h 6543344"/>
              <a:gd name="connsiteX126" fmla="*/ 8344256 w 8636594"/>
              <a:gd name="connsiteY126" fmla="*/ 258685 h 6543344"/>
              <a:gd name="connsiteX127" fmla="*/ 8379669 w 8636594"/>
              <a:gd name="connsiteY127" fmla="*/ 225013 h 6543344"/>
              <a:gd name="connsiteX128" fmla="*/ 8415394 w 8636594"/>
              <a:gd name="connsiteY128" fmla="*/ 191709 h 6543344"/>
              <a:gd name="connsiteX129" fmla="*/ 8451434 w 8636594"/>
              <a:gd name="connsiteY129" fmla="*/ 158780 h 6543344"/>
              <a:gd name="connsiteX130" fmla="*/ 8487798 w 8636594"/>
              <a:gd name="connsiteY130" fmla="*/ 126233 h 6543344"/>
              <a:gd name="connsiteX131" fmla="*/ 8524489 w 8636594"/>
              <a:gd name="connsiteY131" fmla="*/ 94075 h 6543344"/>
              <a:gd name="connsiteX132" fmla="*/ 8561515 w 8636594"/>
              <a:gd name="connsiteY132" fmla="*/ 62312 h 6543344"/>
              <a:gd name="connsiteX133" fmla="*/ 8598881 w 8636594"/>
              <a:gd name="connsiteY133" fmla="*/ 30951 h 6543344"/>
              <a:gd name="connsiteX134" fmla="*/ 8636594 w 8636594"/>
              <a:gd name="connsiteY134" fmla="*/ 0 h 6543344"/>
              <a:gd name="connsiteX0" fmla="*/ 8636594 w 8636594"/>
              <a:gd name="connsiteY0" fmla="*/ 0 h 6530269"/>
              <a:gd name="connsiteX1" fmla="*/ 5293 w 8636594"/>
              <a:gd name="connsiteY1" fmla="*/ 0 h 6530269"/>
              <a:gd name="connsiteX2" fmla="*/ 0 w 8636594"/>
              <a:gd name="connsiteY2" fmla="*/ 5587843 h 6530269"/>
              <a:gd name="connsiteX3" fmla="*/ 1594033 w 8636594"/>
              <a:gd name="connsiteY3" fmla="*/ 5600057 h 6530269"/>
              <a:gd name="connsiteX4" fmla="*/ 1686068 w 8636594"/>
              <a:gd name="connsiteY4" fmla="*/ 5599745 h 6530269"/>
              <a:gd name="connsiteX5" fmla="*/ 2527618 w 8636594"/>
              <a:gd name="connsiteY5" fmla="*/ 6530269 h 6530269"/>
              <a:gd name="connsiteX6" fmla="*/ 2582304 w 8636594"/>
              <a:gd name="connsiteY6" fmla="*/ 6516778 h 6530269"/>
              <a:gd name="connsiteX7" fmla="*/ 2636364 w 8636594"/>
              <a:gd name="connsiteY7" fmla="*/ 6502876 h 6530269"/>
              <a:gd name="connsiteX8" fmla="*/ 2689804 w 8636594"/>
              <a:gd name="connsiteY8" fmla="*/ 6488565 h 6530269"/>
              <a:gd name="connsiteX9" fmla="*/ 2742629 w 8636594"/>
              <a:gd name="connsiteY9" fmla="*/ 6473849 h 6530269"/>
              <a:gd name="connsiteX10" fmla="*/ 2794848 w 8636594"/>
              <a:gd name="connsiteY10" fmla="*/ 6458731 h 6530269"/>
              <a:gd name="connsiteX11" fmla="*/ 2846466 w 8636594"/>
              <a:gd name="connsiteY11" fmla="*/ 6443216 h 6530269"/>
              <a:gd name="connsiteX12" fmla="*/ 2897488 w 8636594"/>
              <a:gd name="connsiteY12" fmla="*/ 6427305 h 6530269"/>
              <a:gd name="connsiteX13" fmla="*/ 2947923 w 8636594"/>
              <a:gd name="connsiteY13" fmla="*/ 6411004 h 6530269"/>
              <a:gd name="connsiteX14" fmla="*/ 2997775 w 8636594"/>
              <a:gd name="connsiteY14" fmla="*/ 6394316 h 6530269"/>
              <a:gd name="connsiteX15" fmla="*/ 3047052 w 8636594"/>
              <a:gd name="connsiteY15" fmla="*/ 6377243 h 6530269"/>
              <a:gd name="connsiteX16" fmla="*/ 3095759 w 8636594"/>
              <a:gd name="connsiteY16" fmla="*/ 6359791 h 6530269"/>
              <a:gd name="connsiteX17" fmla="*/ 3143903 w 8636594"/>
              <a:gd name="connsiteY17" fmla="*/ 6341961 h 6530269"/>
              <a:gd name="connsiteX18" fmla="*/ 3191491 w 8636594"/>
              <a:gd name="connsiteY18" fmla="*/ 6323757 h 6530269"/>
              <a:gd name="connsiteX19" fmla="*/ 3238528 w 8636594"/>
              <a:gd name="connsiteY19" fmla="*/ 6305184 h 6530269"/>
              <a:gd name="connsiteX20" fmla="*/ 3285021 w 8636594"/>
              <a:gd name="connsiteY20" fmla="*/ 6286245 h 6530269"/>
              <a:gd name="connsiteX21" fmla="*/ 3330977 w 8636594"/>
              <a:gd name="connsiteY21" fmla="*/ 6266942 h 6530269"/>
              <a:gd name="connsiteX22" fmla="*/ 3376401 w 8636594"/>
              <a:gd name="connsiteY22" fmla="*/ 6247281 h 6530269"/>
              <a:gd name="connsiteX23" fmla="*/ 3421300 w 8636594"/>
              <a:gd name="connsiteY23" fmla="*/ 6227263 h 6530269"/>
              <a:gd name="connsiteX24" fmla="*/ 3465680 w 8636594"/>
              <a:gd name="connsiteY24" fmla="*/ 6206893 h 6530269"/>
              <a:gd name="connsiteX25" fmla="*/ 3509548 w 8636594"/>
              <a:gd name="connsiteY25" fmla="*/ 6186174 h 6530269"/>
              <a:gd name="connsiteX26" fmla="*/ 3552910 w 8636594"/>
              <a:gd name="connsiteY26" fmla="*/ 6165110 h 6530269"/>
              <a:gd name="connsiteX27" fmla="*/ 3595773 w 8636594"/>
              <a:gd name="connsiteY27" fmla="*/ 6143704 h 6530269"/>
              <a:gd name="connsiteX28" fmla="*/ 3638142 w 8636594"/>
              <a:gd name="connsiteY28" fmla="*/ 6121960 h 6530269"/>
              <a:gd name="connsiteX29" fmla="*/ 3680024 w 8636594"/>
              <a:gd name="connsiteY29" fmla="*/ 6099881 h 6530269"/>
              <a:gd name="connsiteX30" fmla="*/ 3721426 w 8636594"/>
              <a:gd name="connsiteY30" fmla="*/ 6077471 h 6530269"/>
              <a:gd name="connsiteX31" fmla="*/ 3762353 w 8636594"/>
              <a:gd name="connsiteY31" fmla="*/ 6054733 h 6530269"/>
              <a:gd name="connsiteX32" fmla="*/ 3802812 w 8636594"/>
              <a:gd name="connsiteY32" fmla="*/ 6031671 h 6530269"/>
              <a:gd name="connsiteX33" fmla="*/ 3842810 w 8636594"/>
              <a:gd name="connsiteY33" fmla="*/ 6008288 h 6530269"/>
              <a:gd name="connsiteX34" fmla="*/ 3882352 w 8636594"/>
              <a:gd name="connsiteY34" fmla="*/ 5984588 h 6530269"/>
              <a:gd name="connsiteX35" fmla="*/ 3921445 w 8636594"/>
              <a:gd name="connsiteY35" fmla="*/ 5960574 h 6530269"/>
              <a:gd name="connsiteX36" fmla="*/ 3960096 w 8636594"/>
              <a:gd name="connsiteY36" fmla="*/ 5936250 h 6530269"/>
              <a:gd name="connsiteX37" fmla="*/ 3998311 w 8636594"/>
              <a:gd name="connsiteY37" fmla="*/ 5911619 h 6530269"/>
              <a:gd name="connsiteX38" fmla="*/ 4036095 w 8636594"/>
              <a:gd name="connsiteY38" fmla="*/ 5886685 h 6530269"/>
              <a:gd name="connsiteX39" fmla="*/ 4073456 w 8636594"/>
              <a:gd name="connsiteY39" fmla="*/ 5861452 h 6530269"/>
              <a:gd name="connsiteX40" fmla="*/ 4110400 w 8636594"/>
              <a:gd name="connsiteY40" fmla="*/ 5835922 h 6530269"/>
              <a:gd name="connsiteX41" fmla="*/ 4146933 w 8636594"/>
              <a:gd name="connsiteY41" fmla="*/ 5810100 h 6530269"/>
              <a:gd name="connsiteX42" fmla="*/ 4183061 w 8636594"/>
              <a:gd name="connsiteY42" fmla="*/ 5783988 h 6530269"/>
              <a:gd name="connsiteX43" fmla="*/ 4218791 w 8636594"/>
              <a:gd name="connsiteY43" fmla="*/ 5757591 h 6530269"/>
              <a:gd name="connsiteX44" fmla="*/ 4254129 w 8636594"/>
              <a:gd name="connsiteY44" fmla="*/ 5730912 h 6530269"/>
              <a:gd name="connsiteX45" fmla="*/ 4289081 w 8636594"/>
              <a:gd name="connsiteY45" fmla="*/ 5703955 h 6530269"/>
              <a:gd name="connsiteX46" fmla="*/ 4323654 w 8636594"/>
              <a:gd name="connsiteY46" fmla="*/ 5676722 h 6530269"/>
              <a:gd name="connsiteX47" fmla="*/ 4357854 w 8636594"/>
              <a:gd name="connsiteY47" fmla="*/ 5649218 h 6530269"/>
              <a:gd name="connsiteX48" fmla="*/ 4391688 w 8636594"/>
              <a:gd name="connsiteY48" fmla="*/ 5621446 h 6530269"/>
              <a:gd name="connsiteX49" fmla="*/ 4425162 w 8636594"/>
              <a:gd name="connsiteY49" fmla="*/ 5593409 h 6530269"/>
              <a:gd name="connsiteX50" fmla="*/ 4458281 w 8636594"/>
              <a:gd name="connsiteY50" fmla="*/ 5565111 h 6530269"/>
              <a:gd name="connsiteX51" fmla="*/ 4491053 w 8636594"/>
              <a:gd name="connsiteY51" fmla="*/ 5536556 h 6530269"/>
              <a:gd name="connsiteX52" fmla="*/ 4523484 w 8636594"/>
              <a:gd name="connsiteY52" fmla="*/ 5507747 h 6530269"/>
              <a:gd name="connsiteX53" fmla="*/ 4555580 w 8636594"/>
              <a:gd name="connsiteY53" fmla="*/ 5478687 h 6530269"/>
              <a:gd name="connsiteX54" fmla="*/ 4587347 w 8636594"/>
              <a:gd name="connsiteY54" fmla="*/ 5449380 h 6530269"/>
              <a:gd name="connsiteX55" fmla="*/ 4618793 w 8636594"/>
              <a:gd name="connsiteY55" fmla="*/ 5419830 h 6530269"/>
              <a:gd name="connsiteX56" fmla="*/ 4649922 w 8636594"/>
              <a:gd name="connsiteY56" fmla="*/ 5390040 h 6530269"/>
              <a:gd name="connsiteX57" fmla="*/ 4680742 w 8636594"/>
              <a:gd name="connsiteY57" fmla="*/ 5360014 h 6530269"/>
              <a:gd name="connsiteX58" fmla="*/ 4711259 w 8636594"/>
              <a:gd name="connsiteY58" fmla="*/ 5329755 h 6530269"/>
              <a:gd name="connsiteX59" fmla="*/ 4741478 w 8636594"/>
              <a:gd name="connsiteY59" fmla="*/ 5299266 h 6530269"/>
              <a:gd name="connsiteX60" fmla="*/ 4771408 w 8636594"/>
              <a:gd name="connsiteY60" fmla="*/ 5268551 h 6530269"/>
              <a:gd name="connsiteX61" fmla="*/ 4801053 w 8636594"/>
              <a:gd name="connsiteY61" fmla="*/ 5237614 h 6530269"/>
              <a:gd name="connsiteX62" fmla="*/ 4830420 w 8636594"/>
              <a:gd name="connsiteY62" fmla="*/ 5206458 h 6530269"/>
              <a:gd name="connsiteX63" fmla="*/ 4859516 w 8636594"/>
              <a:gd name="connsiteY63" fmla="*/ 5175087 h 6530269"/>
              <a:gd name="connsiteX64" fmla="*/ 4888347 w 8636594"/>
              <a:gd name="connsiteY64" fmla="*/ 5143504 h 6530269"/>
              <a:gd name="connsiteX65" fmla="*/ 4916919 w 8636594"/>
              <a:gd name="connsiteY65" fmla="*/ 5111713 h 6530269"/>
              <a:gd name="connsiteX66" fmla="*/ 4945238 w 8636594"/>
              <a:gd name="connsiteY66" fmla="*/ 5079717 h 6530269"/>
              <a:gd name="connsiteX67" fmla="*/ 4973311 w 8636594"/>
              <a:gd name="connsiteY67" fmla="*/ 5047519 h 6530269"/>
              <a:gd name="connsiteX68" fmla="*/ 5001145 w 8636594"/>
              <a:gd name="connsiteY68" fmla="*/ 5015124 h 6530269"/>
              <a:gd name="connsiteX69" fmla="*/ 5028745 w 8636594"/>
              <a:gd name="connsiteY69" fmla="*/ 4982535 h 6530269"/>
              <a:gd name="connsiteX70" fmla="*/ 5056117 w 8636594"/>
              <a:gd name="connsiteY70" fmla="*/ 4949755 h 6530269"/>
              <a:gd name="connsiteX71" fmla="*/ 5083269 w 8636594"/>
              <a:gd name="connsiteY71" fmla="*/ 4916787 h 6530269"/>
              <a:gd name="connsiteX72" fmla="*/ 5110207 w 8636594"/>
              <a:gd name="connsiteY72" fmla="*/ 4883636 h 6530269"/>
              <a:gd name="connsiteX73" fmla="*/ 5136937 w 8636594"/>
              <a:gd name="connsiteY73" fmla="*/ 4850305 h 6530269"/>
              <a:gd name="connsiteX74" fmla="*/ 5163464 w 8636594"/>
              <a:gd name="connsiteY74" fmla="*/ 4816797 h 6530269"/>
              <a:gd name="connsiteX75" fmla="*/ 5215940 w 8636594"/>
              <a:gd name="connsiteY75" fmla="*/ 4749265 h 6530269"/>
              <a:gd name="connsiteX76" fmla="*/ 5267684 w 8636594"/>
              <a:gd name="connsiteY76" fmla="*/ 4681068 h 6530269"/>
              <a:gd name="connsiteX77" fmla="*/ 5318748 w 8636594"/>
              <a:gd name="connsiteY77" fmla="*/ 4612234 h 6530269"/>
              <a:gd name="connsiteX78" fmla="*/ 5369182 w 8636594"/>
              <a:gd name="connsiteY78" fmla="*/ 4542793 h 6530269"/>
              <a:gd name="connsiteX79" fmla="*/ 5419038 w 8636594"/>
              <a:gd name="connsiteY79" fmla="*/ 4472771 h 6530269"/>
              <a:gd name="connsiteX80" fmla="*/ 5468365 w 8636594"/>
              <a:gd name="connsiteY80" fmla="*/ 4402196 h 6530269"/>
              <a:gd name="connsiteX81" fmla="*/ 5517215 w 8636594"/>
              <a:gd name="connsiteY81" fmla="*/ 4331098 h 6530269"/>
              <a:gd name="connsiteX82" fmla="*/ 5565637 w 8636594"/>
              <a:gd name="connsiteY82" fmla="*/ 4259503 h 6530269"/>
              <a:gd name="connsiteX83" fmla="*/ 5613684 w 8636594"/>
              <a:gd name="connsiteY83" fmla="*/ 4187441 h 6530269"/>
              <a:gd name="connsiteX84" fmla="*/ 5685160 w 8636594"/>
              <a:gd name="connsiteY84" fmla="*/ 4078531 h 6530269"/>
              <a:gd name="connsiteX85" fmla="*/ 5756074 w 8636594"/>
              <a:gd name="connsiteY85" fmla="*/ 3968727 h 6530269"/>
              <a:gd name="connsiteX86" fmla="*/ 5873483 w 8636594"/>
              <a:gd name="connsiteY86" fmla="*/ 3783989 h 6530269"/>
              <a:gd name="connsiteX87" fmla="*/ 6203209 w 8636594"/>
              <a:gd name="connsiteY87" fmla="*/ 3258640 h 6530269"/>
              <a:gd name="connsiteX88" fmla="*/ 6299430 w 8636594"/>
              <a:gd name="connsiteY88" fmla="*/ 3107321 h 6530269"/>
              <a:gd name="connsiteX89" fmla="*/ 6372650 w 8636594"/>
              <a:gd name="connsiteY89" fmla="*/ 2993735 h 6530269"/>
              <a:gd name="connsiteX90" fmla="*/ 6453197 w 8636594"/>
              <a:gd name="connsiteY90" fmla="*/ 2869788 h 6530269"/>
              <a:gd name="connsiteX91" fmla="*/ 6564167 w 8636594"/>
              <a:gd name="connsiteY91" fmla="*/ 2696807 h 6530269"/>
              <a:gd name="connsiteX92" fmla="*/ 6976233 w 8636594"/>
              <a:gd name="connsiteY92" fmla="*/ 2045274 h 6530269"/>
              <a:gd name="connsiteX93" fmla="*/ 7086755 w 8636594"/>
              <a:gd name="connsiteY93" fmla="*/ 1872743 h 6530269"/>
              <a:gd name="connsiteX94" fmla="*/ 7170279 w 8636594"/>
              <a:gd name="connsiteY94" fmla="*/ 1744202 h 6530269"/>
              <a:gd name="connsiteX95" fmla="*/ 7226351 w 8636594"/>
              <a:gd name="connsiteY95" fmla="*/ 1659017 h 6530269"/>
              <a:gd name="connsiteX96" fmla="*/ 7282789 w 8636594"/>
              <a:gd name="connsiteY96" fmla="*/ 1574303 h 6530269"/>
              <a:gd name="connsiteX97" fmla="*/ 7339643 w 8636594"/>
              <a:gd name="connsiteY97" fmla="*/ 1490113 h 6530269"/>
              <a:gd name="connsiteX98" fmla="*/ 7396957 w 8636594"/>
              <a:gd name="connsiteY98" fmla="*/ 1406503 h 6530269"/>
              <a:gd name="connsiteX99" fmla="*/ 7454781 w 8636594"/>
              <a:gd name="connsiteY99" fmla="*/ 1323526 h 6530269"/>
              <a:gd name="connsiteX100" fmla="*/ 7513161 w 8636594"/>
              <a:gd name="connsiteY100" fmla="*/ 1241237 h 6530269"/>
              <a:gd name="connsiteX101" fmla="*/ 7572144 w 8636594"/>
              <a:gd name="connsiteY101" fmla="*/ 1159689 h 6530269"/>
              <a:gd name="connsiteX102" fmla="*/ 7601877 w 8636594"/>
              <a:gd name="connsiteY102" fmla="*/ 1119210 h 6530269"/>
              <a:gd name="connsiteX103" fmla="*/ 7631779 w 8636594"/>
              <a:gd name="connsiteY103" fmla="*/ 1078937 h 6530269"/>
              <a:gd name="connsiteX104" fmla="*/ 7661855 w 8636594"/>
              <a:gd name="connsiteY104" fmla="*/ 1038876 h 6530269"/>
              <a:gd name="connsiteX105" fmla="*/ 7692111 w 8636594"/>
              <a:gd name="connsiteY105" fmla="*/ 999035 h 6530269"/>
              <a:gd name="connsiteX106" fmla="*/ 7722554 w 8636594"/>
              <a:gd name="connsiteY106" fmla="*/ 959419 h 6530269"/>
              <a:gd name="connsiteX107" fmla="*/ 7753190 w 8636594"/>
              <a:gd name="connsiteY107" fmla="*/ 920037 h 6530269"/>
              <a:gd name="connsiteX108" fmla="*/ 7784023 w 8636594"/>
              <a:gd name="connsiteY108" fmla="*/ 880894 h 6530269"/>
              <a:gd name="connsiteX109" fmla="*/ 7815061 w 8636594"/>
              <a:gd name="connsiteY109" fmla="*/ 841997 h 6530269"/>
              <a:gd name="connsiteX110" fmla="*/ 7846308 w 8636594"/>
              <a:gd name="connsiteY110" fmla="*/ 803354 h 6530269"/>
              <a:gd name="connsiteX111" fmla="*/ 7877772 w 8636594"/>
              <a:gd name="connsiteY111" fmla="*/ 764970 h 6530269"/>
              <a:gd name="connsiteX112" fmla="*/ 7909458 w 8636594"/>
              <a:gd name="connsiteY112" fmla="*/ 726853 h 6530269"/>
              <a:gd name="connsiteX113" fmla="*/ 7941371 w 8636594"/>
              <a:gd name="connsiteY113" fmla="*/ 689010 h 6530269"/>
              <a:gd name="connsiteX114" fmla="*/ 7973518 w 8636594"/>
              <a:gd name="connsiteY114" fmla="*/ 651447 h 6530269"/>
              <a:gd name="connsiteX115" fmla="*/ 8005905 w 8636594"/>
              <a:gd name="connsiteY115" fmla="*/ 614171 h 6530269"/>
              <a:gd name="connsiteX116" fmla="*/ 8038538 w 8636594"/>
              <a:gd name="connsiteY116" fmla="*/ 577189 h 6530269"/>
              <a:gd name="connsiteX117" fmla="*/ 8071421 w 8636594"/>
              <a:gd name="connsiteY117" fmla="*/ 540507 h 6530269"/>
              <a:gd name="connsiteX118" fmla="*/ 8104563 w 8636594"/>
              <a:gd name="connsiteY118" fmla="*/ 504132 h 6530269"/>
              <a:gd name="connsiteX119" fmla="*/ 8137967 w 8636594"/>
              <a:gd name="connsiteY119" fmla="*/ 468072 h 6530269"/>
              <a:gd name="connsiteX120" fmla="*/ 8171641 w 8636594"/>
              <a:gd name="connsiteY120" fmla="*/ 432332 h 6530269"/>
              <a:gd name="connsiteX121" fmla="*/ 8205590 w 8636594"/>
              <a:gd name="connsiteY121" fmla="*/ 396920 h 6530269"/>
              <a:gd name="connsiteX122" fmla="*/ 8239820 w 8636594"/>
              <a:gd name="connsiteY122" fmla="*/ 361843 h 6530269"/>
              <a:gd name="connsiteX123" fmla="*/ 8274337 w 8636594"/>
              <a:gd name="connsiteY123" fmla="*/ 327107 h 6530269"/>
              <a:gd name="connsiteX124" fmla="*/ 8309147 w 8636594"/>
              <a:gd name="connsiteY124" fmla="*/ 292718 h 6530269"/>
              <a:gd name="connsiteX125" fmla="*/ 8344256 w 8636594"/>
              <a:gd name="connsiteY125" fmla="*/ 258685 h 6530269"/>
              <a:gd name="connsiteX126" fmla="*/ 8379669 w 8636594"/>
              <a:gd name="connsiteY126" fmla="*/ 225013 h 6530269"/>
              <a:gd name="connsiteX127" fmla="*/ 8415394 w 8636594"/>
              <a:gd name="connsiteY127" fmla="*/ 191709 h 6530269"/>
              <a:gd name="connsiteX128" fmla="*/ 8451434 w 8636594"/>
              <a:gd name="connsiteY128" fmla="*/ 158780 h 6530269"/>
              <a:gd name="connsiteX129" fmla="*/ 8487798 w 8636594"/>
              <a:gd name="connsiteY129" fmla="*/ 126233 h 6530269"/>
              <a:gd name="connsiteX130" fmla="*/ 8524489 w 8636594"/>
              <a:gd name="connsiteY130" fmla="*/ 94075 h 6530269"/>
              <a:gd name="connsiteX131" fmla="*/ 8561515 w 8636594"/>
              <a:gd name="connsiteY131" fmla="*/ 62312 h 6530269"/>
              <a:gd name="connsiteX132" fmla="*/ 8598881 w 8636594"/>
              <a:gd name="connsiteY132" fmla="*/ 30951 h 6530269"/>
              <a:gd name="connsiteX133" fmla="*/ 8636594 w 8636594"/>
              <a:gd name="connsiteY133" fmla="*/ 0 h 6530269"/>
              <a:gd name="connsiteX0" fmla="*/ 8636594 w 8636594"/>
              <a:gd name="connsiteY0" fmla="*/ 0 h 6516778"/>
              <a:gd name="connsiteX1" fmla="*/ 5293 w 8636594"/>
              <a:gd name="connsiteY1" fmla="*/ 0 h 6516778"/>
              <a:gd name="connsiteX2" fmla="*/ 0 w 8636594"/>
              <a:gd name="connsiteY2" fmla="*/ 5587843 h 6516778"/>
              <a:gd name="connsiteX3" fmla="*/ 1594033 w 8636594"/>
              <a:gd name="connsiteY3" fmla="*/ 5600057 h 6516778"/>
              <a:gd name="connsiteX4" fmla="*/ 1686068 w 8636594"/>
              <a:gd name="connsiteY4" fmla="*/ 5599745 h 6516778"/>
              <a:gd name="connsiteX5" fmla="*/ 2582304 w 8636594"/>
              <a:gd name="connsiteY5" fmla="*/ 6516778 h 6516778"/>
              <a:gd name="connsiteX6" fmla="*/ 2636364 w 8636594"/>
              <a:gd name="connsiteY6" fmla="*/ 6502876 h 6516778"/>
              <a:gd name="connsiteX7" fmla="*/ 2689804 w 8636594"/>
              <a:gd name="connsiteY7" fmla="*/ 6488565 h 6516778"/>
              <a:gd name="connsiteX8" fmla="*/ 2742629 w 8636594"/>
              <a:gd name="connsiteY8" fmla="*/ 6473849 h 6516778"/>
              <a:gd name="connsiteX9" fmla="*/ 2794848 w 8636594"/>
              <a:gd name="connsiteY9" fmla="*/ 6458731 h 6516778"/>
              <a:gd name="connsiteX10" fmla="*/ 2846466 w 8636594"/>
              <a:gd name="connsiteY10" fmla="*/ 6443216 h 6516778"/>
              <a:gd name="connsiteX11" fmla="*/ 2897488 w 8636594"/>
              <a:gd name="connsiteY11" fmla="*/ 6427305 h 6516778"/>
              <a:gd name="connsiteX12" fmla="*/ 2947923 w 8636594"/>
              <a:gd name="connsiteY12" fmla="*/ 6411004 h 6516778"/>
              <a:gd name="connsiteX13" fmla="*/ 2997775 w 8636594"/>
              <a:gd name="connsiteY13" fmla="*/ 6394316 h 6516778"/>
              <a:gd name="connsiteX14" fmla="*/ 3047052 w 8636594"/>
              <a:gd name="connsiteY14" fmla="*/ 6377243 h 6516778"/>
              <a:gd name="connsiteX15" fmla="*/ 3095759 w 8636594"/>
              <a:gd name="connsiteY15" fmla="*/ 6359791 h 6516778"/>
              <a:gd name="connsiteX16" fmla="*/ 3143903 w 8636594"/>
              <a:gd name="connsiteY16" fmla="*/ 6341961 h 6516778"/>
              <a:gd name="connsiteX17" fmla="*/ 3191491 w 8636594"/>
              <a:gd name="connsiteY17" fmla="*/ 6323757 h 6516778"/>
              <a:gd name="connsiteX18" fmla="*/ 3238528 w 8636594"/>
              <a:gd name="connsiteY18" fmla="*/ 6305184 h 6516778"/>
              <a:gd name="connsiteX19" fmla="*/ 3285021 w 8636594"/>
              <a:gd name="connsiteY19" fmla="*/ 6286245 h 6516778"/>
              <a:gd name="connsiteX20" fmla="*/ 3330977 w 8636594"/>
              <a:gd name="connsiteY20" fmla="*/ 6266942 h 6516778"/>
              <a:gd name="connsiteX21" fmla="*/ 3376401 w 8636594"/>
              <a:gd name="connsiteY21" fmla="*/ 6247281 h 6516778"/>
              <a:gd name="connsiteX22" fmla="*/ 3421300 w 8636594"/>
              <a:gd name="connsiteY22" fmla="*/ 6227263 h 6516778"/>
              <a:gd name="connsiteX23" fmla="*/ 3465680 w 8636594"/>
              <a:gd name="connsiteY23" fmla="*/ 6206893 h 6516778"/>
              <a:gd name="connsiteX24" fmla="*/ 3509548 w 8636594"/>
              <a:gd name="connsiteY24" fmla="*/ 6186174 h 6516778"/>
              <a:gd name="connsiteX25" fmla="*/ 3552910 w 8636594"/>
              <a:gd name="connsiteY25" fmla="*/ 6165110 h 6516778"/>
              <a:gd name="connsiteX26" fmla="*/ 3595773 w 8636594"/>
              <a:gd name="connsiteY26" fmla="*/ 6143704 h 6516778"/>
              <a:gd name="connsiteX27" fmla="*/ 3638142 w 8636594"/>
              <a:gd name="connsiteY27" fmla="*/ 6121960 h 6516778"/>
              <a:gd name="connsiteX28" fmla="*/ 3680024 w 8636594"/>
              <a:gd name="connsiteY28" fmla="*/ 6099881 h 6516778"/>
              <a:gd name="connsiteX29" fmla="*/ 3721426 w 8636594"/>
              <a:gd name="connsiteY29" fmla="*/ 6077471 h 6516778"/>
              <a:gd name="connsiteX30" fmla="*/ 3762353 w 8636594"/>
              <a:gd name="connsiteY30" fmla="*/ 6054733 h 6516778"/>
              <a:gd name="connsiteX31" fmla="*/ 3802812 w 8636594"/>
              <a:gd name="connsiteY31" fmla="*/ 6031671 h 6516778"/>
              <a:gd name="connsiteX32" fmla="*/ 3842810 w 8636594"/>
              <a:gd name="connsiteY32" fmla="*/ 6008288 h 6516778"/>
              <a:gd name="connsiteX33" fmla="*/ 3882352 w 8636594"/>
              <a:gd name="connsiteY33" fmla="*/ 5984588 h 6516778"/>
              <a:gd name="connsiteX34" fmla="*/ 3921445 w 8636594"/>
              <a:gd name="connsiteY34" fmla="*/ 5960574 h 6516778"/>
              <a:gd name="connsiteX35" fmla="*/ 3960096 w 8636594"/>
              <a:gd name="connsiteY35" fmla="*/ 5936250 h 6516778"/>
              <a:gd name="connsiteX36" fmla="*/ 3998311 w 8636594"/>
              <a:gd name="connsiteY36" fmla="*/ 5911619 h 6516778"/>
              <a:gd name="connsiteX37" fmla="*/ 4036095 w 8636594"/>
              <a:gd name="connsiteY37" fmla="*/ 5886685 h 6516778"/>
              <a:gd name="connsiteX38" fmla="*/ 4073456 w 8636594"/>
              <a:gd name="connsiteY38" fmla="*/ 5861452 h 6516778"/>
              <a:gd name="connsiteX39" fmla="*/ 4110400 w 8636594"/>
              <a:gd name="connsiteY39" fmla="*/ 5835922 h 6516778"/>
              <a:gd name="connsiteX40" fmla="*/ 4146933 w 8636594"/>
              <a:gd name="connsiteY40" fmla="*/ 5810100 h 6516778"/>
              <a:gd name="connsiteX41" fmla="*/ 4183061 w 8636594"/>
              <a:gd name="connsiteY41" fmla="*/ 5783988 h 6516778"/>
              <a:gd name="connsiteX42" fmla="*/ 4218791 w 8636594"/>
              <a:gd name="connsiteY42" fmla="*/ 5757591 h 6516778"/>
              <a:gd name="connsiteX43" fmla="*/ 4254129 w 8636594"/>
              <a:gd name="connsiteY43" fmla="*/ 5730912 h 6516778"/>
              <a:gd name="connsiteX44" fmla="*/ 4289081 w 8636594"/>
              <a:gd name="connsiteY44" fmla="*/ 5703955 h 6516778"/>
              <a:gd name="connsiteX45" fmla="*/ 4323654 w 8636594"/>
              <a:gd name="connsiteY45" fmla="*/ 5676722 h 6516778"/>
              <a:gd name="connsiteX46" fmla="*/ 4357854 w 8636594"/>
              <a:gd name="connsiteY46" fmla="*/ 5649218 h 6516778"/>
              <a:gd name="connsiteX47" fmla="*/ 4391688 w 8636594"/>
              <a:gd name="connsiteY47" fmla="*/ 5621446 h 6516778"/>
              <a:gd name="connsiteX48" fmla="*/ 4425162 w 8636594"/>
              <a:gd name="connsiteY48" fmla="*/ 5593409 h 6516778"/>
              <a:gd name="connsiteX49" fmla="*/ 4458281 w 8636594"/>
              <a:gd name="connsiteY49" fmla="*/ 5565111 h 6516778"/>
              <a:gd name="connsiteX50" fmla="*/ 4491053 w 8636594"/>
              <a:gd name="connsiteY50" fmla="*/ 5536556 h 6516778"/>
              <a:gd name="connsiteX51" fmla="*/ 4523484 w 8636594"/>
              <a:gd name="connsiteY51" fmla="*/ 5507747 h 6516778"/>
              <a:gd name="connsiteX52" fmla="*/ 4555580 w 8636594"/>
              <a:gd name="connsiteY52" fmla="*/ 5478687 h 6516778"/>
              <a:gd name="connsiteX53" fmla="*/ 4587347 w 8636594"/>
              <a:gd name="connsiteY53" fmla="*/ 5449380 h 6516778"/>
              <a:gd name="connsiteX54" fmla="*/ 4618793 w 8636594"/>
              <a:gd name="connsiteY54" fmla="*/ 5419830 h 6516778"/>
              <a:gd name="connsiteX55" fmla="*/ 4649922 w 8636594"/>
              <a:gd name="connsiteY55" fmla="*/ 5390040 h 6516778"/>
              <a:gd name="connsiteX56" fmla="*/ 4680742 w 8636594"/>
              <a:gd name="connsiteY56" fmla="*/ 5360014 h 6516778"/>
              <a:gd name="connsiteX57" fmla="*/ 4711259 w 8636594"/>
              <a:gd name="connsiteY57" fmla="*/ 5329755 h 6516778"/>
              <a:gd name="connsiteX58" fmla="*/ 4741478 w 8636594"/>
              <a:gd name="connsiteY58" fmla="*/ 5299266 h 6516778"/>
              <a:gd name="connsiteX59" fmla="*/ 4771408 w 8636594"/>
              <a:gd name="connsiteY59" fmla="*/ 5268551 h 6516778"/>
              <a:gd name="connsiteX60" fmla="*/ 4801053 w 8636594"/>
              <a:gd name="connsiteY60" fmla="*/ 5237614 h 6516778"/>
              <a:gd name="connsiteX61" fmla="*/ 4830420 w 8636594"/>
              <a:gd name="connsiteY61" fmla="*/ 5206458 h 6516778"/>
              <a:gd name="connsiteX62" fmla="*/ 4859516 w 8636594"/>
              <a:gd name="connsiteY62" fmla="*/ 5175087 h 6516778"/>
              <a:gd name="connsiteX63" fmla="*/ 4888347 w 8636594"/>
              <a:gd name="connsiteY63" fmla="*/ 5143504 h 6516778"/>
              <a:gd name="connsiteX64" fmla="*/ 4916919 w 8636594"/>
              <a:gd name="connsiteY64" fmla="*/ 5111713 h 6516778"/>
              <a:gd name="connsiteX65" fmla="*/ 4945238 w 8636594"/>
              <a:gd name="connsiteY65" fmla="*/ 5079717 h 6516778"/>
              <a:gd name="connsiteX66" fmla="*/ 4973311 w 8636594"/>
              <a:gd name="connsiteY66" fmla="*/ 5047519 h 6516778"/>
              <a:gd name="connsiteX67" fmla="*/ 5001145 w 8636594"/>
              <a:gd name="connsiteY67" fmla="*/ 5015124 h 6516778"/>
              <a:gd name="connsiteX68" fmla="*/ 5028745 w 8636594"/>
              <a:gd name="connsiteY68" fmla="*/ 4982535 h 6516778"/>
              <a:gd name="connsiteX69" fmla="*/ 5056117 w 8636594"/>
              <a:gd name="connsiteY69" fmla="*/ 4949755 h 6516778"/>
              <a:gd name="connsiteX70" fmla="*/ 5083269 w 8636594"/>
              <a:gd name="connsiteY70" fmla="*/ 4916787 h 6516778"/>
              <a:gd name="connsiteX71" fmla="*/ 5110207 w 8636594"/>
              <a:gd name="connsiteY71" fmla="*/ 4883636 h 6516778"/>
              <a:gd name="connsiteX72" fmla="*/ 5136937 w 8636594"/>
              <a:gd name="connsiteY72" fmla="*/ 4850305 h 6516778"/>
              <a:gd name="connsiteX73" fmla="*/ 5163464 w 8636594"/>
              <a:gd name="connsiteY73" fmla="*/ 4816797 h 6516778"/>
              <a:gd name="connsiteX74" fmla="*/ 5215940 w 8636594"/>
              <a:gd name="connsiteY74" fmla="*/ 4749265 h 6516778"/>
              <a:gd name="connsiteX75" fmla="*/ 5267684 w 8636594"/>
              <a:gd name="connsiteY75" fmla="*/ 4681068 h 6516778"/>
              <a:gd name="connsiteX76" fmla="*/ 5318748 w 8636594"/>
              <a:gd name="connsiteY76" fmla="*/ 4612234 h 6516778"/>
              <a:gd name="connsiteX77" fmla="*/ 5369182 w 8636594"/>
              <a:gd name="connsiteY77" fmla="*/ 4542793 h 6516778"/>
              <a:gd name="connsiteX78" fmla="*/ 5419038 w 8636594"/>
              <a:gd name="connsiteY78" fmla="*/ 4472771 h 6516778"/>
              <a:gd name="connsiteX79" fmla="*/ 5468365 w 8636594"/>
              <a:gd name="connsiteY79" fmla="*/ 4402196 h 6516778"/>
              <a:gd name="connsiteX80" fmla="*/ 5517215 w 8636594"/>
              <a:gd name="connsiteY80" fmla="*/ 4331098 h 6516778"/>
              <a:gd name="connsiteX81" fmla="*/ 5565637 w 8636594"/>
              <a:gd name="connsiteY81" fmla="*/ 4259503 h 6516778"/>
              <a:gd name="connsiteX82" fmla="*/ 5613684 w 8636594"/>
              <a:gd name="connsiteY82" fmla="*/ 4187441 h 6516778"/>
              <a:gd name="connsiteX83" fmla="*/ 5685160 w 8636594"/>
              <a:gd name="connsiteY83" fmla="*/ 4078531 h 6516778"/>
              <a:gd name="connsiteX84" fmla="*/ 5756074 w 8636594"/>
              <a:gd name="connsiteY84" fmla="*/ 3968727 h 6516778"/>
              <a:gd name="connsiteX85" fmla="*/ 5873483 w 8636594"/>
              <a:gd name="connsiteY85" fmla="*/ 3783989 h 6516778"/>
              <a:gd name="connsiteX86" fmla="*/ 6203209 w 8636594"/>
              <a:gd name="connsiteY86" fmla="*/ 3258640 h 6516778"/>
              <a:gd name="connsiteX87" fmla="*/ 6299430 w 8636594"/>
              <a:gd name="connsiteY87" fmla="*/ 3107321 h 6516778"/>
              <a:gd name="connsiteX88" fmla="*/ 6372650 w 8636594"/>
              <a:gd name="connsiteY88" fmla="*/ 2993735 h 6516778"/>
              <a:gd name="connsiteX89" fmla="*/ 6453197 w 8636594"/>
              <a:gd name="connsiteY89" fmla="*/ 2869788 h 6516778"/>
              <a:gd name="connsiteX90" fmla="*/ 6564167 w 8636594"/>
              <a:gd name="connsiteY90" fmla="*/ 2696807 h 6516778"/>
              <a:gd name="connsiteX91" fmla="*/ 6976233 w 8636594"/>
              <a:gd name="connsiteY91" fmla="*/ 2045274 h 6516778"/>
              <a:gd name="connsiteX92" fmla="*/ 7086755 w 8636594"/>
              <a:gd name="connsiteY92" fmla="*/ 1872743 h 6516778"/>
              <a:gd name="connsiteX93" fmla="*/ 7170279 w 8636594"/>
              <a:gd name="connsiteY93" fmla="*/ 1744202 h 6516778"/>
              <a:gd name="connsiteX94" fmla="*/ 7226351 w 8636594"/>
              <a:gd name="connsiteY94" fmla="*/ 1659017 h 6516778"/>
              <a:gd name="connsiteX95" fmla="*/ 7282789 w 8636594"/>
              <a:gd name="connsiteY95" fmla="*/ 1574303 h 6516778"/>
              <a:gd name="connsiteX96" fmla="*/ 7339643 w 8636594"/>
              <a:gd name="connsiteY96" fmla="*/ 1490113 h 6516778"/>
              <a:gd name="connsiteX97" fmla="*/ 7396957 w 8636594"/>
              <a:gd name="connsiteY97" fmla="*/ 1406503 h 6516778"/>
              <a:gd name="connsiteX98" fmla="*/ 7454781 w 8636594"/>
              <a:gd name="connsiteY98" fmla="*/ 1323526 h 6516778"/>
              <a:gd name="connsiteX99" fmla="*/ 7513161 w 8636594"/>
              <a:gd name="connsiteY99" fmla="*/ 1241237 h 6516778"/>
              <a:gd name="connsiteX100" fmla="*/ 7572144 w 8636594"/>
              <a:gd name="connsiteY100" fmla="*/ 1159689 h 6516778"/>
              <a:gd name="connsiteX101" fmla="*/ 7601877 w 8636594"/>
              <a:gd name="connsiteY101" fmla="*/ 1119210 h 6516778"/>
              <a:gd name="connsiteX102" fmla="*/ 7631779 w 8636594"/>
              <a:gd name="connsiteY102" fmla="*/ 1078937 h 6516778"/>
              <a:gd name="connsiteX103" fmla="*/ 7661855 w 8636594"/>
              <a:gd name="connsiteY103" fmla="*/ 1038876 h 6516778"/>
              <a:gd name="connsiteX104" fmla="*/ 7692111 w 8636594"/>
              <a:gd name="connsiteY104" fmla="*/ 999035 h 6516778"/>
              <a:gd name="connsiteX105" fmla="*/ 7722554 w 8636594"/>
              <a:gd name="connsiteY105" fmla="*/ 959419 h 6516778"/>
              <a:gd name="connsiteX106" fmla="*/ 7753190 w 8636594"/>
              <a:gd name="connsiteY106" fmla="*/ 920037 h 6516778"/>
              <a:gd name="connsiteX107" fmla="*/ 7784023 w 8636594"/>
              <a:gd name="connsiteY107" fmla="*/ 880894 h 6516778"/>
              <a:gd name="connsiteX108" fmla="*/ 7815061 w 8636594"/>
              <a:gd name="connsiteY108" fmla="*/ 841997 h 6516778"/>
              <a:gd name="connsiteX109" fmla="*/ 7846308 w 8636594"/>
              <a:gd name="connsiteY109" fmla="*/ 803354 h 6516778"/>
              <a:gd name="connsiteX110" fmla="*/ 7877772 w 8636594"/>
              <a:gd name="connsiteY110" fmla="*/ 764970 h 6516778"/>
              <a:gd name="connsiteX111" fmla="*/ 7909458 w 8636594"/>
              <a:gd name="connsiteY111" fmla="*/ 726853 h 6516778"/>
              <a:gd name="connsiteX112" fmla="*/ 7941371 w 8636594"/>
              <a:gd name="connsiteY112" fmla="*/ 689010 h 6516778"/>
              <a:gd name="connsiteX113" fmla="*/ 7973518 w 8636594"/>
              <a:gd name="connsiteY113" fmla="*/ 651447 h 6516778"/>
              <a:gd name="connsiteX114" fmla="*/ 8005905 w 8636594"/>
              <a:gd name="connsiteY114" fmla="*/ 614171 h 6516778"/>
              <a:gd name="connsiteX115" fmla="*/ 8038538 w 8636594"/>
              <a:gd name="connsiteY115" fmla="*/ 577189 h 6516778"/>
              <a:gd name="connsiteX116" fmla="*/ 8071421 w 8636594"/>
              <a:gd name="connsiteY116" fmla="*/ 540507 h 6516778"/>
              <a:gd name="connsiteX117" fmla="*/ 8104563 w 8636594"/>
              <a:gd name="connsiteY117" fmla="*/ 504132 h 6516778"/>
              <a:gd name="connsiteX118" fmla="*/ 8137967 w 8636594"/>
              <a:gd name="connsiteY118" fmla="*/ 468072 h 6516778"/>
              <a:gd name="connsiteX119" fmla="*/ 8171641 w 8636594"/>
              <a:gd name="connsiteY119" fmla="*/ 432332 h 6516778"/>
              <a:gd name="connsiteX120" fmla="*/ 8205590 w 8636594"/>
              <a:gd name="connsiteY120" fmla="*/ 396920 h 6516778"/>
              <a:gd name="connsiteX121" fmla="*/ 8239820 w 8636594"/>
              <a:gd name="connsiteY121" fmla="*/ 361843 h 6516778"/>
              <a:gd name="connsiteX122" fmla="*/ 8274337 w 8636594"/>
              <a:gd name="connsiteY122" fmla="*/ 327107 h 6516778"/>
              <a:gd name="connsiteX123" fmla="*/ 8309147 w 8636594"/>
              <a:gd name="connsiteY123" fmla="*/ 292718 h 6516778"/>
              <a:gd name="connsiteX124" fmla="*/ 8344256 w 8636594"/>
              <a:gd name="connsiteY124" fmla="*/ 258685 h 6516778"/>
              <a:gd name="connsiteX125" fmla="*/ 8379669 w 8636594"/>
              <a:gd name="connsiteY125" fmla="*/ 225013 h 6516778"/>
              <a:gd name="connsiteX126" fmla="*/ 8415394 w 8636594"/>
              <a:gd name="connsiteY126" fmla="*/ 191709 h 6516778"/>
              <a:gd name="connsiteX127" fmla="*/ 8451434 w 8636594"/>
              <a:gd name="connsiteY127" fmla="*/ 158780 h 6516778"/>
              <a:gd name="connsiteX128" fmla="*/ 8487798 w 8636594"/>
              <a:gd name="connsiteY128" fmla="*/ 126233 h 6516778"/>
              <a:gd name="connsiteX129" fmla="*/ 8524489 w 8636594"/>
              <a:gd name="connsiteY129" fmla="*/ 94075 h 6516778"/>
              <a:gd name="connsiteX130" fmla="*/ 8561515 w 8636594"/>
              <a:gd name="connsiteY130" fmla="*/ 62312 h 6516778"/>
              <a:gd name="connsiteX131" fmla="*/ 8598881 w 8636594"/>
              <a:gd name="connsiteY131" fmla="*/ 30951 h 6516778"/>
              <a:gd name="connsiteX132" fmla="*/ 8636594 w 8636594"/>
              <a:gd name="connsiteY132" fmla="*/ 0 h 6516778"/>
              <a:gd name="connsiteX0" fmla="*/ 8636594 w 8636594"/>
              <a:gd name="connsiteY0" fmla="*/ 0 h 6502876"/>
              <a:gd name="connsiteX1" fmla="*/ 5293 w 8636594"/>
              <a:gd name="connsiteY1" fmla="*/ 0 h 6502876"/>
              <a:gd name="connsiteX2" fmla="*/ 0 w 8636594"/>
              <a:gd name="connsiteY2" fmla="*/ 5587843 h 6502876"/>
              <a:gd name="connsiteX3" fmla="*/ 1594033 w 8636594"/>
              <a:gd name="connsiteY3" fmla="*/ 5600057 h 6502876"/>
              <a:gd name="connsiteX4" fmla="*/ 1686068 w 8636594"/>
              <a:gd name="connsiteY4" fmla="*/ 5599745 h 6502876"/>
              <a:gd name="connsiteX5" fmla="*/ 2636364 w 8636594"/>
              <a:gd name="connsiteY5" fmla="*/ 6502876 h 6502876"/>
              <a:gd name="connsiteX6" fmla="*/ 2689804 w 8636594"/>
              <a:gd name="connsiteY6" fmla="*/ 6488565 h 6502876"/>
              <a:gd name="connsiteX7" fmla="*/ 2742629 w 8636594"/>
              <a:gd name="connsiteY7" fmla="*/ 6473849 h 6502876"/>
              <a:gd name="connsiteX8" fmla="*/ 2794848 w 8636594"/>
              <a:gd name="connsiteY8" fmla="*/ 6458731 h 6502876"/>
              <a:gd name="connsiteX9" fmla="*/ 2846466 w 8636594"/>
              <a:gd name="connsiteY9" fmla="*/ 6443216 h 6502876"/>
              <a:gd name="connsiteX10" fmla="*/ 2897488 w 8636594"/>
              <a:gd name="connsiteY10" fmla="*/ 6427305 h 6502876"/>
              <a:gd name="connsiteX11" fmla="*/ 2947923 w 8636594"/>
              <a:gd name="connsiteY11" fmla="*/ 6411004 h 6502876"/>
              <a:gd name="connsiteX12" fmla="*/ 2997775 w 8636594"/>
              <a:gd name="connsiteY12" fmla="*/ 6394316 h 6502876"/>
              <a:gd name="connsiteX13" fmla="*/ 3047052 w 8636594"/>
              <a:gd name="connsiteY13" fmla="*/ 6377243 h 6502876"/>
              <a:gd name="connsiteX14" fmla="*/ 3095759 w 8636594"/>
              <a:gd name="connsiteY14" fmla="*/ 6359791 h 6502876"/>
              <a:gd name="connsiteX15" fmla="*/ 3143903 w 8636594"/>
              <a:gd name="connsiteY15" fmla="*/ 6341961 h 6502876"/>
              <a:gd name="connsiteX16" fmla="*/ 3191491 w 8636594"/>
              <a:gd name="connsiteY16" fmla="*/ 6323757 h 6502876"/>
              <a:gd name="connsiteX17" fmla="*/ 3238528 w 8636594"/>
              <a:gd name="connsiteY17" fmla="*/ 6305184 h 6502876"/>
              <a:gd name="connsiteX18" fmla="*/ 3285021 w 8636594"/>
              <a:gd name="connsiteY18" fmla="*/ 6286245 h 6502876"/>
              <a:gd name="connsiteX19" fmla="*/ 3330977 w 8636594"/>
              <a:gd name="connsiteY19" fmla="*/ 6266942 h 6502876"/>
              <a:gd name="connsiteX20" fmla="*/ 3376401 w 8636594"/>
              <a:gd name="connsiteY20" fmla="*/ 6247281 h 6502876"/>
              <a:gd name="connsiteX21" fmla="*/ 3421300 w 8636594"/>
              <a:gd name="connsiteY21" fmla="*/ 6227263 h 6502876"/>
              <a:gd name="connsiteX22" fmla="*/ 3465680 w 8636594"/>
              <a:gd name="connsiteY22" fmla="*/ 6206893 h 6502876"/>
              <a:gd name="connsiteX23" fmla="*/ 3509548 w 8636594"/>
              <a:gd name="connsiteY23" fmla="*/ 6186174 h 6502876"/>
              <a:gd name="connsiteX24" fmla="*/ 3552910 w 8636594"/>
              <a:gd name="connsiteY24" fmla="*/ 6165110 h 6502876"/>
              <a:gd name="connsiteX25" fmla="*/ 3595773 w 8636594"/>
              <a:gd name="connsiteY25" fmla="*/ 6143704 h 6502876"/>
              <a:gd name="connsiteX26" fmla="*/ 3638142 w 8636594"/>
              <a:gd name="connsiteY26" fmla="*/ 6121960 h 6502876"/>
              <a:gd name="connsiteX27" fmla="*/ 3680024 w 8636594"/>
              <a:gd name="connsiteY27" fmla="*/ 6099881 h 6502876"/>
              <a:gd name="connsiteX28" fmla="*/ 3721426 w 8636594"/>
              <a:gd name="connsiteY28" fmla="*/ 6077471 h 6502876"/>
              <a:gd name="connsiteX29" fmla="*/ 3762353 w 8636594"/>
              <a:gd name="connsiteY29" fmla="*/ 6054733 h 6502876"/>
              <a:gd name="connsiteX30" fmla="*/ 3802812 w 8636594"/>
              <a:gd name="connsiteY30" fmla="*/ 6031671 h 6502876"/>
              <a:gd name="connsiteX31" fmla="*/ 3842810 w 8636594"/>
              <a:gd name="connsiteY31" fmla="*/ 6008288 h 6502876"/>
              <a:gd name="connsiteX32" fmla="*/ 3882352 w 8636594"/>
              <a:gd name="connsiteY32" fmla="*/ 5984588 h 6502876"/>
              <a:gd name="connsiteX33" fmla="*/ 3921445 w 8636594"/>
              <a:gd name="connsiteY33" fmla="*/ 5960574 h 6502876"/>
              <a:gd name="connsiteX34" fmla="*/ 3960096 w 8636594"/>
              <a:gd name="connsiteY34" fmla="*/ 5936250 h 6502876"/>
              <a:gd name="connsiteX35" fmla="*/ 3998311 w 8636594"/>
              <a:gd name="connsiteY35" fmla="*/ 5911619 h 6502876"/>
              <a:gd name="connsiteX36" fmla="*/ 4036095 w 8636594"/>
              <a:gd name="connsiteY36" fmla="*/ 5886685 h 6502876"/>
              <a:gd name="connsiteX37" fmla="*/ 4073456 w 8636594"/>
              <a:gd name="connsiteY37" fmla="*/ 5861452 h 6502876"/>
              <a:gd name="connsiteX38" fmla="*/ 4110400 w 8636594"/>
              <a:gd name="connsiteY38" fmla="*/ 5835922 h 6502876"/>
              <a:gd name="connsiteX39" fmla="*/ 4146933 w 8636594"/>
              <a:gd name="connsiteY39" fmla="*/ 5810100 h 6502876"/>
              <a:gd name="connsiteX40" fmla="*/ 4183061 w 8636594"/>
              <a:gd name="connsiteY40" fmla="*/ 5783988 h 6502876"/>
              <a:gd name="connsiteX41" fmla="*/ 4218791 w 8636594"/>
              <a:gd name="connsiteY41" fmla="*/ 5757591 h 6502876"/>
              <a:gd name="connsiteX42" fmla="*/ 4254129 w 8636594"/>
              <a:gd name="connsiteY42" fmla="*/ 5730912 h 6502876"/>
              <a:gd name="connsiteX43" fmla="*/ 4289081 w 8636594"/>
              <a:gd name="connsiteY43" fmla="*/ 5703955 h 6502876"/>
              <a:gd name="connsiteX44" fmla="*/ 4323654 w 8636594"/>
              <a:gd name="connsiteY44" fmla="*/ 5676722 h 6502876"/>
              <a:gd name="connsiteX45" fmla="*/ 4357854 w 8636594"/>
              <a:gd name="connsiteY45" fmla="*/ 5649218 h 6502876"/>
              <a:gd name="connsiteX46" fmla="*/ 4391688 w 8636594"/>
              <a:gd name="connsiteY46" fmla="*/ 5621446 h 6502876"/>
              <a:gd name="connsiteX47" fmla="*/ 4425162 w 8636594"/>
              <a:gd name="connsiteY47" fmla="*/ 5593409 h 6502876"/>
              <a:gd name="connsiteX48" fmla="*/ 4458281 w 8636594"/>
              <a:gd name="connsiteY48" fmla="*/ 5565111 h 6502876"/>
              <a:gd name="connsiteX49" fmla="*/ 4491053 w 8636594"/>
              <a:gd name="connsiteY49" fmla="*/ 5536556 h 6502876"/>
              <a:gd name="connsiteX50" fmla="*/ 4523484 w 8636594"/>
              <a:gd name="connsiteY50" fmla="*/ 5507747 h 6502876"/>
              <a:gd name="connsiteX51" fmla="*/ 4555580 w 8636594"/>
              <a:gd name="connsiteY51" fmla="*/ 5478687 h 6502876"/>
              <a:gd name="connsiteX52" fmla="*/ 4587347 w 8636594"/>
              <a:gd name="connsiteY52" fmla="*/ 5449380 h 6502876"/>
              <a:gd name="connsiteX53" fmla="*/ 4618793 w 8636594"/>
              <a:gd name="connsiteY53" fmla="*/ 5419830 h 6502876"/>
              <a:gd name="connsiteX54" fmla="*/ 4649922 w 8636594"/>
              <a:gd name="connsiteY54" fmla="*/ 5390040 h 6502876"/>
              <a:gd name="connsiteX55" fmla="*/ 4680742 w 8636594"/>
              <a:gd name="connsiteY55" fmla="*/ 5360014 h 6502876"/>
              <a:gd name="connsiteX56" fmla="*/ 4711259 w 8636594"/>
              <a:gd name="connsiteY56" fmla="*/ 5329755 h 6502876"/>
              <a:gd name="connsiteX57" fmla="*/ 4741478 w 8636594"/>
              <a:gd name="connsiteY57" fmla="*/ 5299266 h 6502876"/>
              <a:gd name="connsiteX58" fmla="*/ 4771408 w 8636594"/>
              <a:gd name="connsiteY58" fmla="*/ 5268551 h 6502876"/>
              <a:gd name="connsiteX59" fmla="*/ 4801053 w 8636594"/>
              <a:gd name="connsiteY59" fmla="*/ 5237614 h 6502876"/>
              <a:gd name="connsiteX60" fmla="*/ 4830420 w 8636594"/>
              <a:gd name="connsiteY60" fmla="*/ 5206458 h 6502876"/>
              <a:gd name="connsiteX61" fmla="*/ 4859516 w 8636594"/>
              <a:gd name="connsiteY61" fmla="*/ 5175087 h 6502876"/>
              <a:gd name="connsiteX62" fmla="*/ 4888347 w 8636594"/>
              <a:gd name="connsiteY62" fmla="*/ 5143504 h 6502876"/>
              <a:gd name="connsiteX63" fmla="*/ 4916919 w 8636594"/>
              <a:gd name="connsiteY63" fmla="*/ 5111713 h 6502876"/>
              <a:gd name="connsiteX64" fmla="*/ 4945238 w 8636594"/>
              <a:gd name="connsiteY64" fmla="*/ 5079717 h 6502876"/>
              <a:gd name="connsiteX65" fmla="*/ 4973311 w 8636594"/>
              <a:gd name="connsiteY65" fmla="*/ 5047519 h 6502876"/>
              <a:gd name="connsiteX66" fmla="*/ 5001145 w 8636594"/>
              <a:gd name="connsiteY66" fmla="*/ 5015124 h 6502876"/>
              <a:gd name="connsiteX67" fmla="*/ 5028745 w 8636594"/>
              <a:gd name="connsiteY67" fmla="*/ 4982535 h 6502876"/>
              <a:gd name="connsiteX68" fmla="*/ 5056117 w 8636594"/>
              <a:gd name="connsiteY68" fmla="*/ 4949755 h 6502876"/>
              <a:gd name="connsiteX69" fmla="*/ 5083269 w 8636594"/>
              <a:gd name="connsiteY69" fmla="*/ 4916787 h 6502876"/>
              <a:gd name="connsiteX70" fmla="*/ 5110207 w 8636594"/>
              <a:gd name="connsiteY70" fmla="*/ 4883636 h 6502876"/>
              <a:gd name="connsiteX71" fmla="*/ 5136937 w 8636594"/>
              <a:gd name="connsiteY71" fmla="*/ 4850305 h 6502876"/>
              <a:gd name="connsiteX72" fmla="*/ 5163464 w 8636594"/>
              <a:gd name="connsiteY72" fmla="*/ 4816797 h 6502876"/>
              <a:gd name="connsiteX73" fmla="*/ 5215940 w 8636594"/>
              <a:gd name="connsiteY73" fmla="*/ 4749265 h 6502876"/>
              <a:gd name="connsiteX74" fmla="*/ 5267684 w 8636594"/>
              <a:gd name="connsiteY74" fmla="*/ 4681068 h 6502876"/>
              <a:gd name="connsiteX75" fmla="*/ 5318748 w 8636594"/>
              <a:gd name="connsiteY75" fmla="*/ 4612234 h 6502876"/>
              <a:gd name="connsiteX76" fmla="*/ 5369182 w 8636594"/>
              <a:gd name="connsiteY76" fmla="*/ 4542793 h 6502876"/>
              <a:gd name="connsiteX77" fmla="*/ 5419038 w 8636594"/>
              <a:gd name="connsiteY77" fmla="*/ 4472771 h 6502876"/>
              <a:gd name="connsiteX78" fmla="*/ 5468365 w 8636594"/>
              <a:gd name="connsiteY78" fmla="*/ 4402196 h 6502876"/>
              <a:gd name="connsiteX79" fmla="*/ 5517215 w 8636594"/>
              <a:gd name="connsiteY79" fmla="*/ 4331098 h 6502876"/>
              <a:gd name="connsiteX80" fmla="*/ 5565637 w 8636594"/>
              <a:gd name="connsiteY80" fmla="*/ 4259503 h 6502876"/>
              <a:gd name="connsiteX81" fmla="*/ 5613684 w 8636594"/>
              <a:gd name="connsiteY81" fmla="*/ 4187441 h 6502876"/>
              <a:gd name="connsiteX82" fmla="*/ 5685160 w 8636594"/>
              <a:gd name="connsiteY82" fmla="*/ 4078531 h 6502876"/>
              <a:gd name="connsiteX83" fmla="*/ 5756074 w 8636594"/>
              <a:gd name="connsiteY83" fmla="*/ 3968727 h 6502876"/>
              <a:gd name="connsiteX84" fmla="*/ 5873483 w 8636594"/>
              <a:gd name="connsiteY84" fmla="*/ 3783989 h 6502876"/>
              <a:gd name="connsiteX85" fmla="*/ 6203209 w 8636594"/>
              <a:gd name="connsiteY85" fmla="*/ 3258640 h 6502876"/>
              <a:gd name="connsiteX86" fmla="*/ 6299430 w 8636594"/>
              <a:gd name="connsiteY86" fmla="*/ 3107321 h 6502876"/>
              <a:gd name="connsiteX87" fmla="*/ 6372650 w 8636594"/>
              <a:gd name="connsiteY87" fmla="*/ 2993735 h 6502876"/>
              <a:gd name="connsiteX88" fmla="*/ 6453197 w 8636594"/>
              <a:gd name="connsiteY88" fmla="*/ 2869788 h 6502876"/>
              <a:gd name="connsiteX89" fmla="*/ 6564167 w 8636594"/>
              <a:gd name="connsiteY89" fmla="*/ 2696807 h 6502876"/>
              <a:gd name="connsiteX90" fmla="*/ 6976233 w 8636594"/>
              <a:gd name="connsiteY90" fmla="*/ 2045274 h 6502876"/>
              <a:gd name="connsiteX91" fmla="*/ 7086755 w 8636594"/>
              <a:gd name="connsiteY91" fmla="*/ 1872743 h 6502876"/>
              <a:gd name="connsiteX92" fmla="*/ 7170279 w 8636594"/>
              <a:gd name="connsiteY92" fmla="*/ 1744202 h 6502876"/>
              <a:gd name="connsiteX93" fmla="*/ 7226351 w 8636594"/>
              <a:gd name="connsiteY93" fmla="*/ 1659017 h 6502876"/>
              <a:gd name="connsiteX94" fmla="*/ 7282789 w 8636594"/>
              <a:gd name="connsiteY94" fmla="*/ 1574303 h 6502876"/>
              <a:gd name="connsiteX95" fmla="*/ 7339643 w 8636594"/>
              <a:gd name="connsiteY95" fmla="*/ 1490113 h 6502876"/>
              <a:gd name="connsiteX96" fmla="*/ 7396957 w 8636594"/>
              <a:gd name="connsiteY96" fmla="*/ 1406503 h 6502876"/>
              <a:gd name="connsiteX97" fmla="*/ 7454781 w 8636594"/>
              <a:gd name="connsiteY97" fmla="*/ 1323526 h 6502876"/>
              <a:gd name="connsiteX98" fmla="*/ 7513161 w 8636594"/>
              <a:gd name="connsiteY98" fmla="*/ 1241237 h 6502876"/>
              <a:gd name="connsiteX99" fmla="*/ 7572144 w 8636594"/>
              <a:gd name="connsiteY99" fmla="*/ 1159689 h 6502876"/>
              <a:gd name="connsiteX100" fmla="*/ 7601877 w 8636594"/>
              <a:gd name="connsiteY100" fmla="*/ 1119210 h 6502876"/>
              <a:gd name="connsiteX101" fmla="*/ 7631779 w 8636594"/>
              <a:gd name="connsiteY101" fmla="*/ 1078937 h 6502876"/>
              <a:gd name="connsiteX102" fmla="*/ 7661855 w 8636594"/>
              <a:gd name="connsiteY102" fmla="*/ 1038876 h 6502876"/>
              <a:gd name="connsiteX103" fmla="*/ 7692111 w 8636594"/>
              <a:gd name="connsiteY103" fmla="*/ 999035 h 6502876"/>
              <a:gd name="connsiteX104" fmla="*/ 7722554 w 8636594"/>
              <a:gd name="connsiteY104" fmla="*/ 959419 h 6502876"/>
              <a:gd name="connsiteX105" fmla="*/ 7753190 w 8636594"/>
              <a:gd name="connsiteY105" fmla="*/ 920037 h 6502876"/>
              <a:gd name="connsiteX106" fmla="*/ 7784023 w 8636594"/>
              <a:gd name="connsiteY106" fmla="*/ 880894 h 6502876"/>
              <a:gd name="connsiteX107" fmla="*/ 7815061 w 8636594"/>
              <a:gd name="connsiteY107" fmla="*/ 841997 h 6502876"/>
              <a:gd name="connsiteX108" fmla="*/ 7846308 w 8636594"/>
              <a:gd name="connsiteY108" fmla="*/ 803354 h 6502876"/>
              <a:gd name="connsiteX109" fmla="*/ 7877772 w 8636594"/>
              <a:gd name="connsiteY109" fmla="*/ 764970 h 6502876"/>
              <a:gd name="connsiteX110" fmla="*/ 7909458 w 8636594"/>
              <a:gd name="connsiteY110" fmla="*/ 726853 h 6502876"/>
              <a:gd name="connsiteX111" fmla="*/ 7941371 w 8636594"/>
              <a:gd name="connsiteY111" fmla="*/ 689010 h 6502876"/>
              <a:gd name="connsiteX112" fmla="*/ 7973518 w 8636594"/>
              <a:gd name="connsiteY112" fmla="*/ 651447 h 6502876"/>
              <a:gd name="connsiteX113" fmla="*/ 8005905 w 8636594"/>
              <a:gd name="connsiteY113" fmla="*/ 614171 h 6502876"/>
              <a:gd name="connsiteX114" fmla="*/ 8038538 w 8636594"/>
              <a:gd name="connsiteY114" fmla="*/ 577189 h 6502876"/>
              <a:gd name="connsiteX115" fmla="*/ 8071421 w 8636594"/>
              <a:gd name="connsiteY115" fmla="*/ 540507 h 6502876"/>
              <a:gd name="connsiteX116" fmla="*/ 8104563 w 8636594"/>
              <a:gd name="connsiteY116" fmla="*/ 504132 h 6502876"/>
              <a:gd name="connsiteX117" fmla="*/ 8137967 w 8636594"/>
              <a:gd name="connsiteY117" fmla="*/ 468072 h 6502876"/>
              <a:gd name="connsiteX118" fmla="*/ 8171641 w 8636594"/>
              <a:gd name="connsiteY118" fmla="*/ 432332 h 6502876"/>
              <a:gd name="connsiteX119" fmla="*/ 8205590 w 8636594"/>
              <a:gd name="connsiteY119" fmla="*/ 396920 h 6502876"/>
              <a:gd name="connsiteX120" fmla="*/ 8239820 w 8636594"/>
              <a:gd name="connsiteY120" fmla="*/ 361843 h 6502876"/>
              <a:gd name="connsiteX121" fmla="*/ 8274337 w 8636594"/>
              <a:gd name="connsiteY121" fmla="*/ 327107 h 6502876"/>
              <a:gd name="connsiteX122" fmla="*/ 8309147 w 8636594"/>
              <a:gd name="connsiteY122" fmla="*/ 292718 h 6502876"/>
              <a:gd name="connsiteX123" fmla="*/ 8344256 w 8636594"/>
              <a:gd name="connsiteY123" fmla="*/ 258685 h 6502876"/>
              <a:gd name="connsiteX124" fmla="*/ 8379669 w 8636594"/>
              <a:gd name="connsiteY124" fmla="*/ 225013 h 6502876"/>
              <a:gd name="connsiteX125" fmla="*/ 8415394 w 8636594"/>
              <a:gd name="connsiteY125" fmla="*/ 191709 h 6502876"/>
              <a:gd name="connsiteX126" fmla="*/ 8451434 w 8636594"/>
              <a:gd name="connsiteY126" fmla="*/ 158780 h 6502876"/>
              <a:gd name="connsiteX127" fmla="*/ 8487798 w 8636594"/>
              <a:gd name="connsiteY127" fmla="*/ 126233 h 6502876"/>
              <a:gd name="connsiteX128" fmla="*/ 8524489 w 8636594"/>
              <a:gd name="connsiteY128" fmla="*/ 94075 h 6502876"/>
              <a:gd name="connsiteX129" fmla="*/ 8561515 w 8636594"/>
              <a:gd name="connsiteY129" fmla="*/ 62312 h 6502876"/>
              <a:gd name="connsiteX130" fmla="*/ 8598881 w 8636594"/>
              <a:gd name="connsiteY130" fmla="*/ 30951 h 6502876"/>
              <a:gd name="connsiteX131" fmla="*/ 8636594 w 8636594"/>
              <a:gd name="connsiteY131" fmla="*/ 0 h 6502876"/>
              <a:gd name="connsiteX0" fmla="*/ 8636594 w 8636594"/>
              <a:gd name="connsiteY0" fmla="*/ 0 h 6488565"/>
              <a:gd name="connsiteX1" fmla="*/ 5293 w 8636594"/>
              <a:gd name="connsiteY1" fmla="*/ 0 h 6488565"/>
              <a:gd name="connsiteX2" fmla="*/ 0 w 8636594"/>
              <a:gd name="connsiteY2" fmla="*/ 5587843 h 6488565"/>
              <a:gd name="connsiteX3" fmla="*/ 1594033 w 8636594"/>
              <a:gd name="connsiteY3" fmla="*/ 5600057 h 6488565"/>
              <a:gd name="connsiteX4" fmla="*/ 1686068 w 8636594"/>
              <a:gd name="connsiteY4" fmla="*/ 5599745 h 6488565"/>
              <a:gd name="connsiteX5" fmla="*/ 2689804 w 8636594"/>
              <a:gd name="connsiteY5" fmla="*/ 6488565 h 6488565"/>
              <a:gd name="connsiteX6" fmla="*/ 2742629 w 8636594"/>
              <a:gd name="connsiteY6" fmla="*/ 6473849 h 6488565"/>
              <a:gd name="connsiteX7" fmla="*/ 2794848 w 8636594"/>
              <a:gd name="connsiteY7" fmla="*/ 6458731 h 6488565"/>
              <a:gd name="connsiteX8" fmla="*/ 2846466 w 8636594"/>
              <a:gd name="connsiteY8" fmla="*/ 6443216 h 6488565"/>
              <a:gd name="connsiteX9" fmla="*/ 2897488 w 8636594"/>
              <a:gd name="connsiteY9" fmla="*/ 6427305 h 6488565"/>
              <a:gd name="connsiteX10" fmla="*/ 2947923 w 8636594"/>
              <a:gd name="connsiteY10" fmla="*/ 6411004 h 6488565"/>
              <a:gd name="connsiteX11" fmla="*/ 2997775 w 8636594"/>
              <a:gd name="connsiteY11" fmla="*/ 6394316 h 6488565"/>
              <a:gd name="connsiteX12" fmla="*/ 3047052 w 8636594"/>
              <a:gd name="connsiteY12" fmla="*/ 6377243 h 6488565"/>
              <a:gd name="connsiteX13" fmla="*/ 3095759 w 8636594"/>
              <a:gd name="connsiteY13" fmla="*/ 6359791 h 6488565"/>
              <a:gd name="connsiteX14" fmla="*/ 3143903 w 8636594"/>
              <a:gd name="connsiteY14" fmla="*/ 6341961 h 6488565"/>
              <a:gd name="connsiteX15" fmla="*/ 3191491 w 8636594"/>
              <a:gd name="connsiteY15" fmla="*/ 6323757 h 6488565"/>
              <a:gd name="connsiteX16" fmla="*/ 3238528 w 8636594"/>
              <a:gd name="connsiteY16" fmla="*/ 6305184 h 6488565"/>
              <a:gd name="connsiteX17" fmla="*/ 3285021 w 8636594"/>
              <a:gd name="connsiteY17" fmla="*/ 6286245 h 6488565"/>
              <a:gd name="connsiteX18" fmla="*/ 3330977 w 8636594"/>
              <a:gd name="connsiteY18" fmla="*/ 6266942 h 6488565"/>
              <a:gd name="connsiteX19" fmla="*/ 3376401 w 8636594"/>
              <a:gd name="connsiteY19" fmla="*/ 6247281 h 6488565"/>
              <a:gd name="connsiteX20" fmla="*/ 3421300 w 8636594"/>
              <a:gd name="connsiteY20" fmla="*/ 6227263 h 6488565"/>
              <a:gd name="connsiteX21" fmla="*/ 3465680 w 8636594"/>
              <a:gd name="connsiteY21" fmla="*/ 6206893 h 6488565"/>
              <a:gd name="connsiteX22" fmla="*/ 3509548 w 8636594"/>
              <a:gd name="connsiteY22" fmla="*/ 6186174 h 6488565"/>
              <a:gd name="connsiteX23" fmla="*/ 3552910 w 8636594"/>
              <a:gd name="connsiteY23" fmla="*/ 6165110 h 6488565"/>
              <a:gd name="connsiteX24" fmla="*/ 3595773 w 8636594"/>
              <a:gd name="connsiteY24" fmla="*/ 6143704 h 6488565"/>
              <a:gd name="connsiteX25" fmla="*/ 3638142 w 8636594"/>
              <a:gd name="connsiteY25" fmla="*/ 6121960 h 6488565"/>
              <a:gd name="connsiteX26" fmla="*/ 3680024 w 8636594"/>
              <a:gd name="connsiteY26" fmla="*/ 6099881 h 6488565"/>
              <a:gd name="connsiteX27" fmla="*/ 3721426 w 8636594"/>
              <a:gd name="connsiteY27" fmla="*/ 6077471 h 6488565"/>
              <a:gd name="connsiteX28" fmla="*/ 3762353 w 8636594"/>
              <a:gd name="connsiteY28" fmla="*/ 6054733 h 6488565"/>
              <a:gd name="connsiteX29" fmla="*/ 3802812 w 8636594"/>
              <a:gd name="connsiteY29" fmla="*/ 6031671 h 6488565"/>
              <a:gd name="connsiteX30" fmla="*/ 3842810 w 8636594"/>
              <a:gd name="connsiteY30" fmla="*/ 6008288 h 6488565"/>
              <a:gd name="connsiteX31" fmla="*/ 3882352 w 8636594"/>
              <a:gd name="connsiteY31" fmla="*/ 5984588 h 6488565"/>
              <a:gd name="connsiteX32" fmla="*/ 3921445 w 8636594"/>
              <a:gd name="connsiteY32" fmla="*/ 5960574 h 6488565"/>
              <a:gd name="connsiteX33" fmla="*/ 3960096 w 8636594"/>
              <a:gd name="connsiteY33" fmla="*/ 5936250 h 6488565"/>
              <a:gd name="connsiteX34" fmla="*/ 3998311 w 8636594"/>
              <a:gd name="connsiteY34" fmla="*/ 5911619 h 6488565"/>
              <a:gd name="connsiteX35" fmla="*/ 4036095 w 8636594"/>
              <a:gd name="connsiteY35" fmla="*/ 5886685 h 6488565"/>
              <a:gd name="connsiteX36" fmla="*/ 4073456 w 8636594"/>
              <a:gd name="connsiteY36" fmla="*/ 5861452 h 6488565"/>
              <a:gd name="connsiteX37" fmla="*/ 4110400 w 8636594"/>
              <a:gd name="connsiteY37" fmla="*/ 5835922 h 6488565"/>
              <a:gd name="connsiteX38" fmla="*/ 4146933 w 8636594"/>
              <a:gd name="connsiteY38" fmla="*/ 5810100 h 6488565"/>
              <a:gd name="connsiteX39" fmla="*/ 4183061 w 8636594"/>
              <a:gd name="connsiteY39" fmla="*/ 5783988 h 6488565"/>
              <a:gd name="connsiteX40" fmla="*/ 4218791 w 8636594"/>
              <a:gd name="connsiteY40" fmla="*/ 5757591 h 6488565"/>
              <a:gd name="connsiteX41" fmla="*/ 4254129 w 8636594"/>
              <a:gd name="connsiteY41" fmla="*/ 5730912 h 6488565"/>
              <a:gd name="connsiteX42" fmla="*/ 4289081 w 8636594"/>
              <a:gd name="connsiteY42" fmla="*/ 5703955 h 6488565"/>
              <a:gd name="connsiteX43" fmla="*/ 4323654 w 8636594"/>
              <a:gd name="connsiteY43" fmla="*/ 5676722 h 6488565"/>
              <a:gd name="connsiteX44" fmla="*/ 4357854 w 8636594"/>
              <a:gd name="connsiteY44" fmla="*/ 5649218 h 6488565"/>
              <a:gd name="connsiteX45" fmla="*/ 4391688 w 8636594"/>
              <a:gd name="connsiteY45" fmla="*/ 5621446 h 6488565"/>
              <a:gd name="connsiteX46" fmla="*/ 4425162 w 8636594"/>
              <a:gd name="connsiteY46" fmla="*/ 5593409 h 6488565"/>
              <a:gd name="connsiteX47" fmla="*/ 4458281 w 8636594"/>
              <a:gd name="connsiteY47" fmla="*/ 5565111 h 6488565"/>
              <a:gd name="connsiteX48" fmla="*/ 4491053 w 8636594"/>
              <a:gd name="connsiteY48" fmla="*/ 5536556 h 6488565"/>
              <a:gd name="connsiteX49" fmla="*/ 4523484 w 8636594"/>
              <a:gd name="connsiteY49" fmla="*/ 5507747 h 6488565"/>
              <a:gd name="connsiteX50" fmla="*/ 4555580 w 8636594"/>
              <a:gd name="connsiteY50" fmla="*/ 5478687 h 6488565"/>
              <a:gd name="connsiteX51" fmla="*/ 4587347 w 8636594"/>
              <a:gd name="connsiteY51" fmla="*/ 5449380 h 6488565"/>
              <a:gd name="connsiteX52" fmla="*/ 4618793 w 8636594"/>
              <a:gd name="connsiteY52" fmla="*/ 5419830 h 6488565"/>
              <a:gd name="connsiteX53" fmla="*/ 4649922 w 8636594"/>
              <a:gd name="connsiteY53" fmla="*/ 5390040 h 6488565"/>
              <a:gd name="connsiteX54" fmla="*/ 4680742 w 8636594"/>
              <a:gd name="connsiteY54" fmla="*/ 5360014 h 6488565"/>
              <a:gd name="connsiteX55" fmla="*/ 4711259 w 8636594"/>
              <a:gd name="connsiteY55" fmla="*/ 5329755 h 6488565"/>
              <a:gd name="connsiteX56" fmla="*/ 4741478 w 8636594"/>
              <a:gd name="connsiteY56" fmla="*/ 5299266 h 6488565"/>
              <a:gd name="connsiteX57" fmla="*/ 4771408 w 8636594"/>
              <a:gd name="connsiteY57" fmla="*/ 5268551 h 6488565"/>
              <a:gd name="connsiteX58" fmla="*/ 4801053 w 8636594"/>
              <a:gd name="connsiteY58" fmla="*/ 5237614 h 6488565"/>
              <a:gd name="connsiteX59" fmla="*/ 4830420 w 8636594"/>
              <a:gd name="connsiteY59" fmla="*/ 5206458 h 6488565"/>
              <a:gd name="connsiteX60" fmla="*/ 4859516 w 8636594"/>
              <a:gd name="connsiteY60" fmla="*/ 5175087 h 6488565"/>
              <a:gd name="connsiteX61" fmla="*/ 4888347 w 8636594"/>
              <a:gd name="connsiteY61" fmla="*/ 5143504 h 6488565"/>
              <a:gd name="connsiteX62" fmla="*/ 4916919 w 8636594"/>
              <a:gd name="connsiteY62" fmla="*/ 5111713 h 6488565"/>
              <a:gd name="connsiteX63" fmla="*/ 4945238 w 8636594"/>
              <a:gd name="connsiteY63" fmla="*/ 5079717 h 6488565"/>
              <a:gd name="connsiteX64" fmla="*/ 4973311 w 8636594"/>
              <a:gd name="connsiteY64" fmla="*/ 5047519 h 6488565"/>
              <a:gd name="connsiteX65" fmla="*/ 5001145 w 8636594"/>
              <a:gd name="connsiteY65" fmla="*/ 5015124 h 6488565"/>
              <a:gd name="connsiteX66" fmla="*/ 5028745 w 8636594"/>
              <a:gd name="connsiteY66" fmla="*/ 4982535 h 6488565"/>
              <a:gd name="connsiteX67" fmla="*/ 5056117 w 8636594"/>
              <a:gd name="connsiteY67" fmla="*/ 4949755 h 6488565"/>
              <a:gd name="connsiteX68" fmla="*/ 5083269 w 8636594"/>
              <a:gd name="connsiteY68" fmla="*/ 4916787 h 6488565"/>
              <a:gd name="connsiteX69" fmla="*/ 5110207 w 8636594"/>
              <a:gd name="connsiteY69" fmla="*/ 4883636 h 6488565"/>
              <a:gd name="connsiteX70" fmla="*/ 5136937 w 8636594"/>
              <a:gd name="connsiteY70" fmla="*/ 4850305 h 6488565"/>
              <a:gd name="connsiteX71" fmla="*/ 5163464 w 8636594"/>
              <a:gd name="connsiteY71" fmla="*/ 4816797 h 6488565"/>
              <a:gd name="connsiteX72" fmla="*/ 5215940 w 8636594"/>
              <a:gd name="connsiteY72" fmla="*/ 4749265 h 6488565"/>
              <a:gd name="connsiteX73" fmla="*/ 5267684 w 8636594"/>
              <a:gd name="connsiteY73" fmla="*/ 4681068 h 6488565"/>
              <a:gd name="connsiteX74" fmla="*/ 5318748 w 8636594"/>
              <a:gd name="connsiteY74" fmla="*/ 4612234 h 6488565"/>
              <a:gd name="connsiteX75" fmla="*/ 5369182 w 8636594"/>
              <a:gd name="connsiteY75" fmla="*/ 4542793 h 6488565"/>
              <a:gd name="connsiteX76" fmla="*/ 5419038 w 8636594"/>
              <a:gd name="connsiteY76" fmla="*/ 4472771 h 6488565"/>
              <a:gd name="connsiteX77" fmla="*/ 5468365 w 8636594"/>
              <a:gd name="connsiteY77" fmla="*/ 4402196 h 6488565"/>
              <a:gd name="connsiteX78" fmla="*/ 5517215 w 8636594"/>
              <a:gd name="connsiteY78" fmla="*/ 4331098 h 6488565"/>
              <a:gd name="connsiteX79" fmla="*/ 5565637 w 8636594"/>
              <a:gd name="connsiteY79" fmla="*/ 4259503 h 6488565"/>
              <a:gd name="connsiteX80" fmla="*/ 5613684 w 8636594"/>
              <a:gd name="connsiteY80" fmla="*/ 4187441 h 6488565"/>
              <a:gd name="connsiteX81" fmla="*/ 5685160 w 8636594"/>
              <a:gd name="connsiteY81" fmla="*/ 4078531 h 6488565"/>
              <a:gd name="connsiteX82" fmla="*/ 5756074 w 8636594"/>
              <a:gd name="connsiteY82" fmla="*/ 3968727 h 6488565"/>
              <a:gd name="connsiteX83" fmla="*/ 5873483 w 8636594"/>
              <a:gd name="connsiteY83" fmla="*/ 3783989 h 6488565"/>
              <a:gd name="connsiteX84" fmla="*/ 6203209 w 8636594"/>
              <a:gd name="connsiteY84" fmla="*/ 3258640 h 6488565"/>
              <a:gd name="connsiteX85" fmla="*/ 6299430 w 8636594"/>
              <a:gd name="connsiteY85" fmla="*/ 3107321 h 6488565"/>
              <a:gd name="connsiteX86" fmla="*/ 6372650 w 8636594"/>
              <a:gd name="connsiteY86" fmla="*/ 2993735 h 6488565"/>
              <a:gd name="connsiteX87" fmla="*/ 6453197 w 8636594"/>
              <a:gd name="connsiteY87" fmla="*/ 2869788 h 6488565"/>
              <a:gd name="connsiteX88" fmla="*/ 6564167 w 8636594"/>
              <a:gd name="connsiteY88" fmla="*/ 2696807 h 6488565"/>
              <a:gd name="connsiteX89" fmla="*/ 6976233 w 8636594"/>
              <a:gd name="connsiteY89" fmla="*/ 2045274 h 6488565"/>
              <a:gd name="connsiteX90" fmla="*/ 7086755 w 8636594"/>
              <a:gd name="connsiteY90" fmla="*/ 1872743 h 6488565"/>
              <a:gd name="connsiteX91" fmla="*/ 7170279 w 8636594"/>
              <a:gd name="connsiteY91" fmla="*/ 1744202 h 6488565"/>
              <a:gd name="connsiteX92" fmla="*/ 7226351 w 8636594"/>
              <a:gd name="connsiteY92" fmla="*/ 1659017 h 6488565"/>
              <a:gd name="connsiteX93" fmla="*/ 7282789 w 8636594"/>
              <a:gd name="connsiteY93" fmla="*/ 1574303 h 6488565"/>
              <a:gd name="connsiteX94" fmla="*/ 7339643 w 8636594"/>
              <a:gd name="connsiteY94" fmla="*/ 1490113 h 6488565"/>
              <a:gd name="connsiteX95" fmla="*/ 7396957 w 8636594"/>
              <a:gd name="connsiteY95" fmla="*/ 1406503 h 6488565"/>
              <a:gd name="connsiteX96" fmla="*/ 7454781 w 8636594"/>
              <a:gd name="connsiteY96" fmla="*/ 1323526 h 6488565"/>
              <a:gd name="connsiteX97" fmla="*/ 7513161 w 8636594"/>
              <a:gd name="connsiteY97" fmla="*/ 1241237 h 6488565"/>
              <a:gd name="connsiteX98" fmla="*/ 7572144 w 8636594"/>
              <a:gd name="connsiteY98" fmla="*/ 1159689 h 6488565"/>
              <a:gd name="connsiteX99" fmla="*/ 7601877 w 8636594"/>
              <a:gd name="connsiteY99" fmla="*/ 1119210 h 6488565"/>
              <a:gd name="connsiteX100" fmla="*/ 7631779 w 8636594"/>
              <a:gd name="connsiteY100" fmla="*/ 1078937 h 6488565"/>
              <a:gd name="connsiteX101" fmla="*/ 7661855 w 8636594"/>
              <a:gd name="connsiteY101" fmla="*/ 1038876 h 6488565"/>
              <a:gd name="connsiteX102" fmla="*/ 7692111 w 8636594"/>
              <a:gd name="connsiteY102" fmla="*/ 999035 h 6488565"/>
              <a:gd name="connsiteX103" fmla="*/ 7722554 w 8636594"/>
              <a:gd name="connsiteY103" fmla="*/ 959419 h 6488565"/>
              <a:gd name="connsiteX104" fmla="*/ 7753190 w 8636594"/>
              <a:gd name="connsiteY104" fmla="*/ 920037 h 6488565"/>
              <a:gd name="connsiteX105" fmla="*/ 7784023 w 8636594"/>
              <a:gd name="connsiteY105" fmla="*/ 880894 h 6488565"/>
              <a:gd name="connsiteX106" fmla="*/ 7815061 w 8636594"/>
              <a:gd name="connsiteY106" fmla="*/ 841997 h 6488565"/>
              <a:gd name="connsiteX107" fmla="*/ 7846308 w 8636594"/>
              <a:gd name="connsiteY107" fmla="*/ 803354 h 6488565"/>
              <a:gd name="connsiteX108" fmla="*/ 7877772 w 8636594"/>
              <a:gd name="connsiteY108" fmla="*/ 764970 h 6488565"/>
              <a:gd name="connsiteX109" fmla="*/ 7909458 w 8636594"/>
              <a:gd name="connsiteY109" fmla="*/ 726853 h 6488565"/>
              <a:gd name="connsiteX110" fmla="*/ 7941371 w 8636594"/>
              <a:gd name="connsiteY110" fmla="*/ 689010 h 6488565"/>
              <a:gd name="connsiteX111" fmla="*/ 7973518 w 8636594"/>
              <a:gd name="connsiteY111" fmla="*/ 651447 h 6488565"/>
              <a:gd name="connsiteX112" fmla="*/ 8005905 w 8636594"/>
              <a:gd name="connsiteY112" fmla="*/ 614171 h 6488565"/>
              <a:gd name="connsiteX113" fmla="*/ 8038538 w 8636594"/>
              <a:gd name="connsiteY113" fmla="*/ 577189 h 6488565"/>
              <a:gd name="connsiteX114" fmla="*/ 8071421 w 8636594"/>
              <a:gd name="connsiteY114" fmla="*/ 540507 h 6488565"/>
              <a:gd name="connsiteX115" fmla="*/ 8104563 w 8636594"/>
              <a:gd name="connsiteY115" fmla="*/ 504132 h 6488565"/>
              <a:gd name="connsiteX116" fmla="*/ 8137967 w 8636594"/>
              <a:gd name="connsiteY116" fmla="*/ 468072 h 6488565"/>
              <a:gd name="connsiteX117" fmla="*/ 8171641 w 8636594"/>
              <a:gd name="connsiteY117" fmla="*/ 432332 h 6488565"/>
              <a:gd name="connsiteX118" fmla="*/ 8205590 w 8636594"/>
              <a:gd name="connsiteY118" fmla="*/ 396920 h 6488565"/>
              <a:gd name="connsiteX119" fmla="*/ 8239820 w 8636594"/>
              <a:gd name="connsiteY119" fmla="*/ 361843 h 6488565"/>
              <a:gd name="connsiteX120" fmla="*/ 8274337 w 8636594"/>
              <a:gd name="connsiteY120" fmla="*/ 327107 h 6488565"/>
              <a:gd name="connsiteX121" fmla="*/ 8309147 w 8636594"/>
              <a:gd name="connsiteY121" fmla="*/ 292718 h 6488565"/>
              <a:gd name="connsiteX122" fmla="*/ 8344256 w 8636594"/>
              <a:gd name="connsiteY122" fmla="*/ 258685 h 6488565"/>
              <a:gd name="connsiteX123" fmla="*/ 8379669 w 8636594"/>
              <a:gd name="connsiteY123" fmla="*/ 225013 h 6488565"/>
              <a:gd name="connsiteX124" fmla="*/ 8415394 w 8636594"/>
              <a:gd name="connsiteY124" fmla="*/ 191709 h 6488565"/>
              <a:gd name="connsiteX125" fmla="*/ 8451434 w 8636594"/>
              <a:gd name="connsiteY125" fmla="*/ 158780 h 6488565"/>
              <a:gd name="connsiteX126" fmla="*/ 8487798 w 8636594"/>
              <a:gd name="connsiteY126" fmla="*/ 126233 h 6488565"/>
              <a:gd name="connsiteX127" fmla="*/ 8524489 w 8636594"/>
              <a:gd name="connsiteY127" fmla="*/ 94075 h 6488565"/>
              <a:gd name="connsiteX128" fmla="*/ 8561515 w 8636594"/>
              <a:gd name="connsiteY128" fmla="*/ 62312 h 6488565"/>
              <a:gd name="connsiteX129" fmla="*/ 8598881 w 8636594"/>
              <a:gd name="connsiteY129" fmla="*/ 30951 h 6488565"/>
              <a:gd name="connsiteX130" fmla="*/ 8636594 w 8636594"/>
              <a:gd name="connsiteY130" fmla="*/ 0 h 6488565"/>
              <a:gd name="connsiteX0" fmla="*/ 8636594 w 8636594"/>
              <a:gd name="connsiteY0" fmla="*/ 0 h 6473849"/>
              <a:gd name="connsiteX1" fmla="*/ 5293 w 8636594"/>
              <a:gd name="connsiteY1" fmla="*/ 0 h 6473849"/>
              <a:gd name="connsiteX2" fmla="*/ 0 w 8636594"/>
              <a:gd name="connsiteY2" fmla="*/ 5587843 h 6473849"/>
              <a:gd name="connsiteX3" fmla="*/ 1594033 w 8636594"/>
              <a:gd name="connsiteY3" fmla="*/ 5600057 h 6473849"/>
              <a:gd name="connsiteX4" fmla="*/ 1686068 w 8636594"/>
              <a:gd name="connsiteY4" fmla="*/ 5599745 h 6473849"/>
              <a:gd name="connsiteX5" fmla="*/ 2742629 w 8636594"/>
              <a:gd name="connsiteY5" fmla="*/ 6473849 h 6473849"/>
              <a:gd name="connsiteX6" fmla="*/ 2794848 w 8636594"/>
              <a:gd name="connsiteY6" fmla="*/ 6458731 h 6473849"/>
              <a:gd name="connsiteX7" fmla="*/ 2846466 w 8636594"/>
              <a:gd name="connsiteY7" fmla="*/ 6443216 h 6473849"/>
              <a:gd name="connsiteX8" fmla="*/ 2897488 w 8636594"/>
              <a:gd name="connsiteY8" fmla="*/ 6427305 h 6473849"/>
              <a:gd name="connsiteX9" fmla="*/ 2947923 w 8636594"/>
              <a:gd name="connsiteY9" fmla="*/ 6411004 h 6473849"/>
              <a:gd name="connsiteX10" fmla="*/ 2997775 w 8636594"/>
              <a:gd name="connsiteY10" fmla="*/ 6394316 h 6473849"/>
              <a:gd name="connsiteX11" fmla="*/ 3047052 w 8636594"/>
              <a:gd name="connsiteY11" fmla="*/ 6377243 h 6473849"/>
              <a:gd name="connsiteX12" fmla="*/ 3095759 w 8636594"/>
              <a:gd name="connsiteY12" fmla="*/ 6359791 h 6473849"/>
              <a:gd name="connsiteX13" fmla="*/ 3143903 w 8636594"/>
              <a:gd name="connsiteY13" fmla="*/ 6341961 h 6473849"/>
              <a:gd name="connsiteX14" fmla="*/ 3191491 w 8636594"/>
              <a:gd name="connsiteY14" fmla="*/ 6323757 h 6473849"/>
              <a:gd name="connsiteX15" fmla="*/ 3238528 w 8636594"/>
              <a:gd name="connsiteY15" fmla="*/ 6305184 h 6473849"/>
              <a:gd name="connsiteX16" fmla="*/ 3285021 w 8636594"/>
              <a:gd name="connsiteY16" fmla="*/ 6286245 h 6473849"/>
              <a:gd name="connsiteX17" fmla="*/ 3330977 w 8636594"/>
              <a:gd name="connsiteY17" fmla="*/ 6266942 h 6473849"/>
              <a:gd name="connsiteX18" fmla="*/ 3376401 w 8636594"/>
              <a:gd name="connsiteY18" fmla="*/ 6247281 h 6473849"/>
              <a:gd name="connsiteX19" fmla="*/ 3421300 w 8636594"/>
              <a:gd name="connsiteY19" fmla="*/ 6227263 h 6473849"/>
              <a:gd name="connsiteX20" fmla="*/ 3465680 w 8636594"/>
              <a:gd name="connsiteY20" fmla="*/ 6206893 h 6473849"/>
              <a:gd name="connsiteX21" fmla="*/ 3509548 w 8636594"/>
              <a:gd name="connsiteY21" fmla="*/ 6186174 h 6473849"/>
              <a:gd name="connsiteX22" fmla="*/ 3552910 w 8636594"/>
              <a:gd name="connsiteY22" fmla="*/ 6165110 h 6473849"/>
              <a:gd name="connsiteX23" fmla="*/ 3595773 w 8636594"/>
              <a:gd name="connsiteY23" fmla="*/ 6143704 h 6473849"/>
              <a:gd name="connsiteX24" fmla="*/ 3638142 w 8636594"/>
              <a:gd name="connsiteY24" fmla="*/ 6121960 h 6473849"/>
              <a:gd name="connsiteX25" fmla="*/ 3680024 w 8636594"/>
              <a:gd name="connsiteY25" fmla="*/ 6099881 h 6473849"/>
              <a:gd name="connsiteX26" fmla="*/ 3721426 w 8636594"/>
              <a:gd name="connsiteY26" fmla="*/ 6077471 h 6473849"/>
              <a:gd name="connsiteX27" fmla="*/ 3762353 w 8636594"/>
              <a:gd name="connsiteY27" fmla="*/ 6054733 h 6473849"/>
              <a:gd name="connsiteX28" fmla="*/ 3802812 w 8636594"/>
              <a:gd name="connsiteY28" fmla="*/ 6031671 h 6473849"/>
              <a:gd name="connsiteX29" fmla="*/ 3842810 w 8636594"/>
              <a:gd name="connsiteY29" fmla="*/ 6008288 h 6473849"/>
              <a:gd name="connsiteX30" fmla="*/ 3882352 w 8636594"/>
              <a:gd name="connsiteY30" fmla="*/ 5984588 h 6473849"/>
              <a:gd name="connsiteX31" fmla="*/ 3921445 w 8636594"/>
              <a:gd name="connsiteY31" fmla="*/ 5960574 h 6473849"/>
              <a:gd name="connsiteX32" fmla="*/ 3960096 w 8636594"/>
              <a:gd name="connsiteY32" fmla="*/ 5936250 h 6473849"/>
              <a:gd name="connsiteX33" fmla="*/ 3998311 w 8636594"/>
              <a:gd name="connsiteY33" fmla="*/ 5911619 h 6473849"/>
              <a:gd name="connsiteX34" fmla="*/ 4036095 w 8636594"/>
              <a:gd name="connsiteY34" fmla="*/ 5886685 h 6473849"/>
              <a:gd name="connsiteX35" fmla="*/ 4073456 w 8636594"/>
              <a:gd name="connsiteY35" fmla="*/ 5861452 h 6473849"/>
              <a:gd name="connsiteX36" fmla="*/ 4110400 w 8636594"/>
              <a:gd name="connsiteY36" fmla="*/ 5835922 h 6473849"/>
              <a:gd name="connsiteX37" fmla="*/ 4146933 w 8636594"/>
              <a:gd name="connsiteY37" fmla="*/ 5810100 h 6473849"/>
              <a:gd name="connsiteX38" fmla="*/ 4183061 w 8636594"/>
              <a:gd name="connsiteY38" fmla="*/ 5783988 h 6473849"/>
              <a:gd name="connsiteX39" fmla="*/ 4218791 w 8636594"/>
              <a:gd name="connsiteY39" fmla="*/ 5757591 h 6473849"/>
              <a:gd name="connsiteX40" fmla="*/ 4254129 w 8636594"/>
              <a:gd name="connsiteY40" fmla="*/ 5730912 h 6473849"/>
              <a:gd name="connsiteX41" fmla="*/ 4289081 w 8636594"/>
              <a:gd name="connsiteY41" fmla="*/ 5703955 h 6473849"/>
              <a:gd name="connsiteX42" fmla="*/ 4323654 w 8636594"/>
              <a:gd name="connsiteY42" fmla="*/ 5676722 h 6473849"/>
              <a:gd name="connsiteX43" fmla="*/ 4357854 w 8636594"/>
              <a:gd name="connsiteY43" fmla="*/ 5649218 h 6473849"/>
              <a:gd name="connsiteX44" fmla="*/ 4391688 w 8636594"/>
              <a:gd name="connsiteY44" fmla="*/ 5621446 h 6473849"/>
              <a:gd name="connsiteX45" fmla="*/ 4425162 w 8636594"/>
              <a:gd name="connsiteY45" fmla="*/ 5593409 h 6473849"/>
              <a:gd name="connsiteX46" fmla="*/ 4458281 w 8636594"/>
              <a:gd name="connsiteY46" fmla="*/ 5565111 h 6473849"/>
              <a:gd name="connsiteX47" fmla="*/ 4491053 w 8636594"/>
              <a:gd name="connsiteY47" fmla="*/ 5536556 h 6473849"/>
              <a:gd name="connsiteX48" fmla="*/ 4523484 w 8636594"/>
              <a:gd name="connsiteY48" fmla="*/ 5507747 h 6473849"/>
              <a:gd name="connsiteX49" fmla="*/ 4555580 w 8636594"/>
              <a:gd name="connsiteY49" fmla="*/ 5478687 h 6473849"/>
              <a:gd name="connsiteX50" fmla="*/ 4587347 w 8636594"/>
              <a:gd name="connsiteY50" fmla="*/ 5449380 h 6473849"/>
              <a:gd name="connsiteX51" fmla="*/ 4618793 w 8636594"/>
              <a:gd name="connsiteY51" fmla="*/ 5419830 h 6473849"/>
              <a:gd name="connsiteX52" fmla="*/ 4649922 w 8636594"/>
              <a:gd name="connsiteY52" fmla="*/ 5390040 h 6473849"/>
              <a:gd name="connsiteX53" fmla="*/ 4680742 w 8636594"/>
              <a:gd name="connsiteY53" fmla="*/ 5360014 h 6473849"/>
              <a:gd name="connsiteX54" fmla="*/ 4711259 w 8636594"/>
              <a:gd name="connsiteY54" fmla="*/ 5329755 h 6473849"/>
              <a:gd name="connsiteX55" fmla="*/ 4741478 w 8636594"/>
              <a:gd name="connsiteY55" fmla="*/ 5299266 h 6473849"/>
              <a:gd name="connsiteX56" fmla="*/ 4771408 w 8636594"/>
              <a:gd name="connsiteY56" fmla="*/ 5268551 h 6473849"/>
              <a:gd name="connsiteX57" fmla="*/ 4801053 w 8636594"/>
              <a:gd name="connsiteY57" fmla="*/ 5237614 h 6473849"/>
              <a:gd name="connsiteX58" fmla="*/ 4830420 w 8636594"/>
              <a:gd name="connsiteY58" fmla="*/ 5206458 h 6473849"/>
              <a:gd name="connsiteX59" fmla="*/ 4859516 w 8636594"/>
              <a:gd name="connsiteY59" fmla="*/ 5175087 h 6473849"/>
              <a:gd name="connsiteX60" fmla="*/ 4888347 w 8636594"/>
              <a:gd name="connsiteY60" fmla="*/ 5143504 h 6473849"/>
              <a:gd name="connsiteX61" fmla="*/ 4916919 w 8636594"/>
              <a:gd name="connsiteY61" fmla="*/ 5111713 h 6473849"/>
              <a:gd name="connsiteX62" fmla="*/ 4945238 w 8636594"/>
              <a:gd name="connsiteY62" fmla="*/ 5079717 h 6473849"/>
              <a:gd name="connsiteX63" fmla="*/ 4973311 w 8636594"/>
              <a:gd name="connsiteY63" fmla="*/ 5047519 h 6473849"/>
              <a:gd name="connsiteX64" fmla="*/ 5001145 w 8636594"/>
              <a:gd name="connsiteY64" fmla="*/ 5015124 h 6473849"/>
              <a:gd name="connsiteX65" fmla="*/ 5028745 w 8636594"/>
              <a:gd name="connsiteY65" fmla="*/ 4982535 h 6473849"/>
              <a:gd name="connsiteX66" fmla="*/ 5056117 w 8636594"/>
              <a:gd name="connsiteY66" fmla="*/ 4949755 h 6473849"/>
              <a:gd name="connsiteX67" fmla="*/ 5083269 w 8636594"/>
              <a:gd name="connsiteY67" fmla="*/ 4916787 h 6473849"/>
              <a:gd name="connsiteX68" fmla="*/ 5110207 w 8636594"/>
              <a:gd name="connsiteY68" fmla="*/ 4883636 h 6473849"/>
              <a:gd name="connsiteX69" fmla="*/ 5136937 w 8636594"/>
              <a:gd name="connsiteY69" fmla="*/ 4850305 h 6473849"/>
              <a:gd name="connsiteX70" fmla="*/ 5163464 w 8636594"/>
              <a:gd name="connsiteY70" fmla="*/ 4816797 h 6473849"/>
              <a:gd name="connsiteX71" fmla="*/ 5215940 w 8636594"/>
              <a:gd name="connsiteY71" fmla="*/ 4749265 h 6473849"/>
              <a:gd name="connsiteX72" fmla="*/ 5267684 w 8636594"/>
              <a:gd name="connsiteY72" fmla="*/ 4681068 h 6473849"/>
              <a:gd name="connsiteX73" fmla="*/ 5318748 w 8636594"/>
              <a:gd name="connsiteY73" fmla="*/ 4612234 h 6473849"/>
              <a:gd name="connsiteX74" fmla="*/ 5369182 w 8636594"/>
              <a:gd name="connsiteY74" fmla="*/ 4542793 h 6473849"/>
              <a:gd name="connsiteX75" fmla="*/ 5419038 w 8636594"/>
              <a:gd name="connsiteY75" fmla="*/ 4472771 h 6473849"/>
              <a:gd name="connsiteX76" fmla="*/ 5468365 w 8636594"/>
              <a:gd name="connsiteY76" fmla="*/ 4402196 h 6473849"/>
              <a:gd name="connsiteX77" fmla="*/ 5517215 w 8636594"/>
              <a:gd name="connsiteY77" fmla="*/ 4331098 h 6473849"/>
              <a:gd name="connsiteX78" fmla="*/ 5565637 w 8636594"/>
              <a:gd name="connsiteY78" fmla="*/ 4259503 h 6473849"/>
              <a:gd name="connsiteX79" fmla="*/ 5613684 w 8636594"/>
              <a:gd name="connsiteY79" fmla="*/ 4187441 h 6473849"/>
              <a:gd name="connsiteX80" fmla="*/ 5685160 w 8636594"/>
              <a:gd name="connsiteY80" fmla="*/ 4078531 h 6473849"/>
              <a:gd name="connsiteX81" fmla="*/ 5756074 w 8636594"/>
              <a:gd name="connsiteY81" fmla="*/ 3968727 h 6473849"/>
              <a:gd name="connsiteX82" fmla="*/ 5873483 w 8636594"/>
              <a:gd name="connsiteY82" fmla="*/ 3783989 h 6473849"/>
              <a:gd name="connsiteX83" fmla="*/ 6203209 w 8636594"/>
              <a:gd name="connsiteY83" fmla="*/ 3258640 h 6473849"/>
              <a:gd name="connsiteX84" fmla="*/ 6299430 w 8636594"/>
              <a:gd name="connsiteY84" fmla="*/ 3107321 h 6473849"/>
              <a:gd name="connsiteX85" fmla="*/ 6372650 w 8636594"/>
              <a:gd name="connsiteY85" fmla="*/ 2993735 h 6473849"/>
              <a:gd name="connsiteX86" fmla="*/ 6453197 w 8636594"/>
              <a:gd name="connsiteY86" fmla="*/ 2869788 h 6473849"/>
              <a:gd name="connsiteX87" fmla="*/ 6564167 w 8636594"/>
              <a:gd name="connsiteY87" fmla="*/ 2696807 h 6473849"/>
              <a:gd name="connsiteX88" fmla="*/ 6976233 w 8636594"/>
              <a:gd name="connsiteY88" fmla="*/ 2045274 h 6473849"/>
              <a:gd name="connsiteX89" fmla="*/ 7086755 w 8636594"/>
              <a:gd name="connsiteY89" fmla="*/ 1872743 h 6473849"/>
              <a:gd name="connsiteX90" fmla="*/ 7170279 w 8636594"/>
              <a:gd name="connsiteY90" fmla="*/ 1744202 h 6473849"/>
              <a:gd name="connsiteX91" fmla="*/ 7226351 w 8636594"/>
              <a:gd name="connsiteY91" fmla="*/ 1659017 h 6473849"/>
              <a:gd name="connsiteX92" fmla="*/ 7282789 w 8636594"/>
              <a:gd name="connsiteY92" fmla="*/ 1574303 h 6473849"/>
              <a:gd name="connsiteX93" fmla="*/ 7339643 w 8636594"/>
              <a:gd name="connsiteY93" fmla="*/ 1490113 h 6473849"/>
              <a:gd name="connsiteX94" fmla="*/ 7396957 w 8636594"/>
              <a:gd name="connsiteY94" fmla="*/ 1406503 h 6473849"/>
              <a:gd name="connsiteX95" fmla="*/ 7454781 w 8636594"/>
              <a:gd name="connsiteY95" fmla="*/ 1323526 h 6473849"/>
              <a:gd name="connsiteX96" fmla="*/ 7513161 w 8636594"/>
              <a:gd name="connsiteY96" fmla="*/ 1241237 h 6473849"/>
              <a:gd name="connsiteX97" fmla="*/ 7572144 w 8636594"/>
              <a:gd name="connsiteY97" fmla="*/ 1159689 h 6473849"/>
              <a:gd name="connsiteX98" fmla="*/ 7601877 w 8636594"/>
              <a:gd name="connsiteY98" fmla="*/ 1119210 h 6473849"/>
              <a:gd name="connsiteX99" fmla="*/ 7631779 w 8636594"/>
              <a:gd name="connsiteY99" fmla="*/ 1078937 h 6473849"/>
              <a:gd name="connsiteX100" fmla="*/ 7661855 w 8636594"/>
              <a:gd name="connsiteY100" fmla="*/ 1038876 h 6473849"/>
              <a:gd name="connsiteX101" fmla="*/ 7692111 w 8636594"/>
              <a:gd name="connsiteY101" fmla="*/ 999035 h 6473849"/>
              <a:gd name="connsiteX102" fmla="*/ 7722554 w 8636594"/>
              <a:gd name="connsiteY102" fmla="*/ 959419 h 6473849"/>
              <a:gd name="connsiteX103" fmla="*/ 7753190 w 8636594"/>
              <a:gd name="connsiteY103" fmla="*/ 920037 h 6473849"/>
              <a:gd name="connsiteX104" fmla="*/ 7784023 w 8636594"/>
              <a:gd name="connsiteY104" fmla="*/ 880894 h 6473849"/>
              <a:gd name="connsiteX105" fmla="*/ 7815061 w 8636594"/>
              <a:gd name="connsiteY105" fmla="*/ 841997 h 6473849"/>
              <a:gd name="connsiteX106" fmla="*/ 7846308 w 8636594"/>
              <a:gd name="connsiteY106" fmla="*/ 803354 h 6473849"/>
              <a:gd name="connsiteX107" fmla="*/ 7877772 w 8636594"/>
              <a:gd name="connsiteY107" fmla="*/ 764970 h 6473849"/>
              <a:gd name="connsiteX108" fmla="*/ 7909458 w 8636594"/>
              <a:gd name="connsiteY108" fmla="*/ 726853 h 6473849"/>
              <a:gd name="connsiteX109" fmla="*/ 7941371 w 8636594"/>
              <a:gd name="connsiteY109" fmla="*/ 689010 h 6473849"/>
              <a:gd name="connsiteX110" fmla="*/ 7973518 w 8636594"/>
              <a:gd name="connsiteY110" fmla="*/ 651447 h 6473849"/>
              <a:gd name="connsiteX111" fmla="*/ 8005905 w 8636594"/>
              <a:gd name="connsiteY111" fmla="*/ 614171 h 6473849"/>
              <a:gd name="connsiteX112" fmla="*/ 8038538 w 8636594"/>
              <a:gd name="connsiteY112" fmla="*/ 577189 h 6473849"/>
              <a:gd name="connsiteX113" fmla="*/ 8071421 w 8636594"/>
              <a:gd name="connsiteY113" fmla="*/ 540507 h 6473849"/>
              <a:gd name="connsiteX114" fmla="*/ 8104563 w 8636594"/>
              <a:gd name="connsiteY114" fmla="*/ 504132 h 6473849"/>
              <a:gd name="connsiteX115" fmla="*/ 8137967 w 8636594"/>
              <a:gd name="connsiteY115" fmla="*/ 468072 h 6473849"/>
              <a:gd name="connsiteX116" fmla="*/ 8171641 w 8636594"/>
              <a:gd name="connsiteY116" fmla="*/ 432332 h 6473849"/>
              <a:gd name="connsiteX117" fmla="*/ 8205590 w 8636594"/>
              <a:gd name="connsiteY117" fmla="*/ 396920 h 6473849"/>
              <a:gd name="connsiteX118" fmla="*/ 8239820 w 8636594"/>
              <a:gd name="connsiteY118" fmla="*/ 361843 h 6473849"/>
              <a:gd name="connsiteX119" fmla="*/ 8274337 w 8636594"/>
              <a:gd name="connsiteY119" fmla="*/ 327107 h 6473849"/>
              <a:gd name="connsiteX120" fmla="*/ 8309147 w 8636594"/>
              <a:gd name="connsiteY120" fmla="*/ 292718 h 6473849"/>
              <a:gd name="connsiteX121" fmla="*/ 8344256 w 8636594"/>
              <a:gd name="connsiteY121" fmla="*/ 258685 h 6473849"/>
              <a:gd name="connsiteX122" fmla="*/ 8379669 w 8636594"/>
              <a:gd name="connsiteY122" fmla="*/ 225013 h 6473849"/>
              <a:gd name="connsiteX123" fmla="*/ 8415394 w 8636594"/>
              <a:gd name="connsiteY123" fmla="*/ 191709 h 6473849"/>
              <a:gd name="connsiteX124" fmla="*/ 8451434 w 8636594"/>
              <a:gd name="connsiteY124" fmla="*/ 158780 h 6473849"/>
              <a:gd name="connsiteX125" fmla="*/ 8487798 w 8636594"/>
              <a:gd name="connsiteY125" fmla="*/ 126233 h 6473849"/>
              <a:gd name="connsiteX126" fmla="*/ 8524489 w 8636594"/>
              <a:gd name="connsiteY126" fmla="*/ 94075 h 6473849"/>
              <a:gd name="connsiteX127" fmla="*/ 8561515 w 8636594"/>
              <a:gd name="connsiteY127" fmla="*/ 62312 h 6473849"/>
              <a:gd name="connsiteX128" fmla="*/ 8598881 w 8636594"/>
              <a:gd name="connsiteY128" fmla="*/ 30951 h 6473849"/>
              <a:gd name="connsiteX129" fmla="*/ 8636594 w 8636594"/>
              <a:gd name="connsiteY129" fmla="*/ 0 h 6473849"/>
              <a:gd name="connsiteX0" fmla="*/ 8636594 w 8636594"/>
              <a:gd name="connsiteY0" fmla="*/ 0 h 6458731"/>
              <a:gd name="connsiteX1" fmla="*/ 5293 w 8636594"/>
              <a:gd name="connsiteY1" fmla="*/ 0 h 6458731"/>
              <a:gd name="connsiteX2" fmla="*/ 0 w 8636594"/>
              <a:gd name="connsiteY2" fmla="*/ 5587843 h 6458731"/>
              <a:gd name="connsiteX3" fmla="*/ 1594033 w 8636594"/>
              <a:gd name="connsiteY3" fmla="*/ 5600057 h 6458731"/>
              <a:gd name="connsiteX4" fmla="*/ 1686068 w 8636594"/>
              <a:gd name="connsiteY4" fmla="*/ 5599745 h 6458731"/>
              <a:gd name="connsiteX5" fmla="*/ 2794848 w 8636594"/>
              <a:gd name="connsiteY5" fmla="*/ 6458731 h 6458731"/>
              <a:gd name="connsiteX6" fmla="*/ 2846466 w 8636594"/>
              <a:gd name="connsiteY6" fmla="*/ 6443216 h 6458731"/>
              <a:gd name="connsiteX7" fmla="*/ 2897488 w 8636594"/>
              <a:gd name="connsiteY7" fmla="*/ 6427305 h 6458731"/>
              <a:gd name="connsiteX8" fmla="*/ 2947923 w 8636594"/>
              <a:gd name="connsiteY8" fmla="*/ 6411004 h 6458731"/>
              <a:gd name="connsiteX9" fmla="*/ 2997775 w 8636594"/>
              <a:gd name="connsiteY9" fmla="*/ 6394316 h 6458731"/>
              <a:gd name="connsiteX10" fmla="*/ 3047052 w 8636594"/>
              <a:gd name="connsiteY10" fmla="*/ 6377243 h 6458731"/>
              <a:gd name="connsiteX11" fmla="*/ 3095759 w 8636594"/>
              <a:gd name="connsiteY11" fmla="*/ 6359791 h 6458731"/>
              <a:gd name="connsiteX12" fmla="*/ 3143903 w 8636594"/>
              <a:gd name="connsiteY12" fmla="*/ 6341961 h 6458731"/>
              <a:gd name="connsiteX13" fmla="*/ 3191491 w 8636594"/>
              <a:gd name="connsiteY13" fmla="*/ 6323757 h 6458731"/>
              <a:gd name="connsiteX14" fmla="*/ 3238528 w 8636594"/>
              <a:gd name="connsiteY14" fmla="*/ 6305184 h 6458731"/>
              <a:gd name="connsiteX15" fmla="*/ 3285021 w 8636594"/>
              <a:gd name="connsiteY15" fmla="*/ 6286245 h 6458731"/>
              <a:gd name="connsiteX16" fmla="*/ 3330977 w 8636594"/>
              <a:gd name="connsiteY16" fmla="*/ 6266942 h 6458731"/>
              <a:gd name="connsiteX17" fmla="*/ 3376401 w 8636594"/>
              <a:gd name="connsiteY17" fmla="*/ 6247281 h 6458731"/>
              <a:gd name="connsiteX18" fmla="*/ 3421300 w 8636594"/>
              <a:gd name="connsiteY18" fmla="*/ 6227263 h 6458731"/>
              <a:gd name="connsiteX19" fmla="*/ 3465680 w 8636594"/>
              <a:gd name="connsiteY19" fmla="*/ 6206893 h 6458731"/>
              <a:gd name="connsiteX20" fmla="*/ 3509548 w 8636594"/>
              <a:gd name="connsiteY20" fmla="*/ 6186174 h 6458731"/>
              <a:gd name="connsiteX21" fmla="*/ 3552910 w 8636594"/>
              <a:gd name="connsiteY21" fmla="*/ 6165110 h 6458731"/>
              <a:gd name="connsiteX22" fmla="*/ 3595773 w 8636594"/>
              <a:gd name="connsiteY22" fmla="*/ 6143704 h 6458731"/>
              <a:gd name="connsiteX23" fmla="*/ 3638142 w 8636594"/>
              <a:gd name="connsiteY23" fmla="*/ 6121960 h 6458731"/>
              <a:gd name="connsiteX24" fmla="*/ 3680024 w 8636594"/>
              <a:gd name="connsiteY24" fmla="*/ 6099881 h 6458731"/>
              <a:gd name="connsiteX25" fmla="*/ 3721426 w 8636594"/>
              <a:gd name="connsiteY25" fmla="*/ 6077471 h 6458731"/>
              <a:gd name="connsiteX26" fmla="*/ 3762353 w 8636594"/>
              <a:gd name="connsiteY26" fmla="*/ 6054733 h 6458731"/>
              <a:gd name="connsiteX27" fmla="*/ 3802812 w 8636594"/>
              <a:gd name="connsiteY27" fmla="*/ 6031671 h 6458731"/>
              <a:gd name="connsiteX28" fmla="*/ 3842810 w 8636594"/>
              <a:gd name="connsiteY28" fmla="*/ 6008288 h 6458731"/>
              <a:gd name="connsiteX29" fmla="*/ 3882352 w 8636594"/>
              <a:gd name="connsiteY29" fmla="*/ 5984588 h 6458731"/>
              <a:gd name="connsiteX30" fmla="*/ 3921445 w 8636594"/>
              <a:gd name="connsiteY30" fmla="*/ 5960574 h 6458731"/>
              <a:gd name="connsiteX31" fmla="*/ 3960096 w 8636594"/>
              <a:gd name="connsiteY31" fmla="*/ 5936250 h 6458731"/>
              <a:gd name="connsiteX32" fmla="*/ 3998311 w 8636594"/>
              <a:gd name="connsiteY32" fmla="*/ 5911619 h 6458731"/>
              <a:gd name="connsiteX33" fmla="*/ 4036095 w 8636594"/>
              <a:gd name="connsiteY33" fmla="*/ 5886685 h 6458731"/>
              <a:gd name="connsiteX34" fmla="*/ 4073456 w 8636594"/>
              <a:gd name="connsiteY34" fmla="*/ 5861452 h 6458731"/>
              <a:gd name="connsiteX35" fmla="*/ 4110400 w 8636594"/>
              <a:gd name="connsiteY35" fmla="*/ 5835922 h 6458731"/>
              <a:gd name="connsiteX36" fmla="*/ 4146933 w 8636594"/>
              <a:gd name="connsiteY36" fmla="*/ 5810100 h 6458731"/>
              <a:gd name="connsiteX37" fmla="*/ 4183061 w 8636594"/>
              <a:gd name="connsiteY37" fmla="*/ 5783988 h 6458731"/>
              <a:gd name="connsiteX38" fmla="*/ 4218791 w 8636594"/>
              <a:gd name="connsiteY38" fmla="*/ 5757591 h 6458731"/>
              <a:gd name="connsiteX39" fmla="*/ 4254129 w 8636594"/>
              <a:gd name="connsiteY39" fmla="*/ 5730912 h 6458731"/>
              <a:gd name="connsiteX40" fmla="*/ 4289081 w 8636594"/>
              <a:gd name="connsiteY40" fmla="*/ 5703955 h 6458731"/>
              <a:gd name="connsiteX41" fmla="*/ 4323654 w 8636594"/>
              <a:gd name="connsiteY41" fmla="*/ 5676722 h 6458731"/>
              <a:gd name="connsiteX42" fmla="*/ 4357854 w 8636594"/>
              <a:gd name="connsiteY42" fmla="*/ 5649218 h 6458731"/>
              <a:gd name="connsiteX43" fmla="*/ 4391688 w 8636594"/>
              <a:gd name="connsiteY43" fmla="*/ 5621446 h 6458731"/>
              <a:gd name="connsiteX44" fmla="*/ 4425162 w 8636594"/>
              <a:gd name="connsiteY44" fmla="*/ 5593409 h 6458731"/>
              <a:gd name="connsiteX45" fmla="*/ 4458281 w 8636594"/>
              <a:gd name="connsiteY45" fmla="*/ 5565111 h 6458731"/>
              <a:gd name="connsiteX46" fmla="*/ 4491053 w 8636594"/>
              <a:gd name="connsiteY46" fmla="*/ 5536556 h 6458731"/>
              <a:gd name="connsiteX47" fmla="*/ 4523484 w 8636594"/>
              <a:gd name="connsiteY47" fmla="*/ 5507747 h 6458731"/>
              <a:gd name="connsiteX48" fmla="*/ 4555580 w 8636594"/>
              <a:gd name="connsiteY48" fmla="*/ 5478687 h 6458731"/>
              <a:gd name="connsiteX49" fmla="*/ 4587347 w 8636594"/>
              <a:gd name="connsiteY49" fmla="*/ 5449380 h 6458731"/>
              <a:gd name="connsiteX50" fmla="*/ 4618793 w 8636594"/>
              <a:gd name="connsiteY50" fmla="*/ 5419830 h 6458731"/>
              <a:gd name="connsiteX51" fmla="*/ 4649922 w 8636594"/>
              <a:gd name="connsiteY51" fmla="*/ 5390040 h 6458731"/>
              <a:gd name="connsiteX52" fmla="*/ 4680742 w 8636594"/>
              <a:gd name="connsiteY52" fmla="*/ 5360014 h 6458731"/>
              <a:gd name="connsiteX53" fmla="*/ 4711259 w 8636594"/>
              <a:gd name="connsiteY53" fmla="*/ 5329755 h 6458731"/>
              <a:gd name="connsiteX54" fmla="*/ 4741478 w 8636594"/>
              <a:gd name="connsiteY54" fmla="*/ 5299266 h 6458731"/>
              <a:gd name="connsiteX55" fmla="*/ 4771408 w 8636594"/>
              <a:gd name="connsiteY55" fmla="*/ 5268551 h 6458731"/>
              <a:gd name="connsiteX56" fmla="*/ 4801053 w 8636594"/>
              <a:gd name="connsiteY56" fmla="*/ 5237614 h 6458731"/>
              <a:gd name="connsiteX57" fmla="*/ 4830420 w 8636594"/>
              <a:gd name="connsiteY57" fmla="*/ 5206458 h 6458731"/>
              <a:gd name="connsiteX58" fmla="*/ 4859516 w 8636594"/>
              <a:gd name="connsiteY58" fmla="*/ 5175087 h 6458731"/>
              <a:gd name="connsiteX59" fmla="*/ 4888347 w 8636594"/>
              <a:gd name="connsiteY59" fmla="*/ 5143504 h 6458731"/>
              <a:gd name="connsiteX60" fmla="*/ 4916919 w 8636594"/>
              <a:gd name="connsiteY60" fmla="*/ 5111713 h 6458731"/>
              <a:gd name="connsiteX61" fmla="*/ 4945238 w 8636594"/>
              <a:gd name="connsiteY61" fmla="*/ 5079717 h 6458731"/>
              <a:gd name="connsiteX62" fmla="*/ 4973311 w 8636594"/>
              <a:gd name="connsiteY62" fmla="*/ 5047519 h 6458731"/>
              <a:gd name="connsiteX63" fmla="*/ 5001145 w 8636594"/>
              <a:gd name="connsiteY63" fmla="*/ 5015124 h 6458731"/>
              <a:gd name="connsiteX64" fmla="*/ 5028745 w 8636594"/>
              <a:gd name="connsiteY64" fmla="*/ 4982535 h 6458731"/>
              <a:gd name="connsiteX65" fmla="*/ 5056117 w 8636594"/>
              <a:gd name="connsiteY65" fmla="*/ 4949755 h 6458731"/>
              <a:gd name="connsiteX66" fmla="*/ 5083269 w 8636594"/>
              <a:gd name="connsiteY66" fmla="*/ 4916787 h 6458731"/>
              <a:gd name="connsiteX67" fmla="*/ 5110207 w 8636594"/>
              <a:gd name="connsiteY67" fmla="*/ 4883636 h 6458731"/>
              <a:gd name="connsiteX68" fmla="*/ 5136937 w 8636594"/>
              <a:gd name="connsiteY68" fmla="*/ 4850305 h 6458731"/>
              <a:gd name="connsiteX69" fmla="*/ 5163464 w 8636594"/>
              <a:gd name="connsiteY69" fmla="*/ 4816797 h 6458731"/>
              <a:gd name="connsiteX70" fmla="*/ 5215940 w 8636594"/>
              <a:gd name="connsiteY70" fmla="*/ 4749265 h 6458731"/>
              <a:gd name="connsiteX71" fmla="*/ 5267684 w 8636594"/>
              <a:gd name="connsiteY71" fmla="*/ 4681068 h 6458731"/>
              <a:gd name="connsiteX72" fmla="*/ 5318748 w 8636594"/>
              <a:gd name="connsiteY72" fmla="*/ 4612234 h 6458731"/>
              <a:gd name="connsiteX73" fmla="*/ 5369182 w 8636594"/>
              <a:gd name="connsiteY73" fmla="*/ 4542793 h 6458731"/>
              <a:gd name="connsiteX74" fmla="*/ 5419038 w 8636594"/>
              <a:gd name="connsiteY74" fmla="*/ 4472771 h 6458731"/>
              <a:gd name="connsiteX75" fmla="*/ 5468365 w 8636594"/>
              <a:gd name="connsiteY75" fmla="*/ 4402196 h 6458731"/>
              <a:gd name="connsiteX76" fmla="*/ 5517215 w 8636594"/>
              <a:gd name="connsiteY76" fmla="*/ 4331098 h 6458731"/>
              <a:gd name="connsiteX77" fmla="*/ 5565637 w 8636594"/>
              <a:gd name="connsiteY77" fmla="*/ 4259503 h 6458731"/>
              <a:gd name="connsiteX78" fmla="*/ 5613684 w 8636594"/>
              <a:gd name="connsiteY78" fmla="*/ 4187441 h 6458731"/>
              <a:gd name="connsiteX79" fmla="*/ 5685160 w 8636594"/>
              <a:gd name="connsiteY79" fmla="*/ 4078531 h 6458731"/>
              <a:gd name="connsiteX80" fmla="*/ 5756074 w 8636594"/>
              <a:gd name="connsiteY80" fmla="*/ 3968727 h 6458731"/>
              <a:gd name="connsiteX81" fmla="*/ 5873483 w 8636594"/>
              <a:gd name="connsiteY81" fmla="*/ 3783989 h 6458731"/>
              <a:gd name="connsiteX82" fmla="*/ 6203209 w 8636594"/>
              <a:gd name="connsiteY82" fmla="*/ 3258640 h 6458731"/>
              <a:gd name="connsiteX83" fmla="*/ 6299430 w 8636594"/>
              <a:gd name="connsiteY83" fmla="*/ 3107321 h 6458731"/>
              <a:gd name="connsiteX84" fmla="*/ 6372650 w 8636594"/>
              <a:gd name="connsiteY84" fmla="*/ 2993735 h 6458731"/>
              <a:gd name="connsiteX85" fmla="*/ 6453197 w 8636594"/>
              <a:gd name="connsiteY85" fmla="*/ 2869788 h 6458731"/>
              <a:gd name="connsiteX86" fmla="*/ 6564167 w 8636594"/>
              <a:gd name="connsiteY86" fmla="*/ 2696807 h 6458731"/>
              <a:gd name="connsiteX87" fmla="*/ 6976233 w 8636594"/>
              <a:gd name="connsiteY87" fmla="*/ 2045274 h 6458731"/>
              <a:gd name="connsiteX88" fmla="*/ 7086755 w 8636594"/>
              <a:gd name="connsiteY88" fmla="*/ 1872743 h 6458731"/>
              <a:gd name="connsiteX89" fmla="*/ 7170279 w 8636594"/>
              <a:gd name="connsiteY89" fmla="*/ 1744202 h 6458731"/>
              <a:gd name="connsiteX90" fmla="*/ 7226351 w 8636594"/>
              <a:gd name="connsiteY90" fmla="*/ 1659017 h 6458731"/>
              <a:gd name="connsiteX91" fmla="*/ 7282789 w 8636594"/>
              <a:gd name="connsiteY91" fmla="*/ 1574303 h 6458731"/>
              <a:gd name="connsiteX92" fmla="*/ 7339643 w 8636594"/>
              <a:gd name="connsiteY92" fmla="*/ 1490113 h 6458731"/>
              <a:gd name="connsiteX93" fmla="*/ 7396957 w 8636594"/>
              <a:gd name="connsiteY93" fmla="*/ 1406503 h 6458731"/>
              <a:gd name="connsiteX94" fmla="*/ 7454781 w 8636594"/>
              <a:gd name="connsiteY94" fmla="*/ 1323526 h 6458731"/>
              <a:gd name="connsiteX95" fmla="*/ 7513161 w 8636594"/>
              <a:gd name="connsiteY95" fmla="*/ 1241237 h 6458731"/>
              <a:gd name="connsiteX96" fmla="*/ 7572144 w 8636594"/>
              <a:gd name="connsiteY96" fmla="*/ 1159689 h 6458731"/>
              <a:gd name="connsiteX97" fmla="*/ 7601877 w 8636594"/>
              <a:gd name="connsiteY97" fmla="*/ 1119210 h 6458731"/>
              <a:gd name="connsiteX98" fmla="*/ 7631779 w 8636594"/>
              <a:gd name="connsiteY98" fmla="*/ 1078937 h 6458731"/>
              <a:gd name="connsiteX99" fmla="*/ 7661855 w 8636594"/>
              <a:gd name="connsiteY99" fmla="*/ 1038876 h 6458731"/>
              <a:gd name="connsiteX100" fmla="*/ 7692111 w 8636594"/>
              <a:gd name="connsiteY100" fmla="*/ 999035 h 6458731"/>
              <a:gd name="connsiteX101" fmla="*/ 7722554 w 8636594"/>
              <a:gd name="connsiteY101" fmla="*/ 959419 h 6458731"/>
              <a:gd name="connsiteX102" fmla="*/ 7753190 w 8636594"/>
              <a:gd name="connsiteY102" fmla="*/ 920037 h 6458731"/>
              <a:gd name="connsiteX103" fmla="*/ 7784023 w 8636594"/>
              <a:gd name="connsiteY103" fmla="*/ 880894 h 6458731"/>
              <a:gd name="connsiteX104" fmla="*/ 7815061 w 8636594"/>
              <a:gd name="connsiteY104" fmla="*/ 841997 h 6458731"/>
              <a:gd name="connsiteX105" fmla="*/ 7846308 w 8636594"/>
              <a:gd name="connsiteY105" fmla="*/ 803354 h 6458731"/>
              <a:gd name="connsiteX106" fmla="*/ 7877772 w 8636594"/>
              <a:gd name="connsiteY106" fmla="*/ 764970 h 6458731"/>
              <a:gd name="connsiteX107" fmla="*/ 7909458 w 8636594"/>
              <a:gd name="connsiteY107" fmla="*/ 726853 h 6458731"/>
              <a:gd name="connsiteX108" fmla="*/ 7941371 w 8636594"/>
              <a:gd name="connsiteY108" fmla="*/ 689010 h 6458731"/>
              <a:gd name="connsiteX109" fmla="*/ 7973518 w 8636594"/>
              <a:gd name="connsiteY109" fmla="*/ 651447 h 6458731"/>
              <a:gd name="connsiteX110" fmla="*/ 8005905 w 8636594"/>
              <a:gd name="connsiteY110" fmla="*/ 614171 h 6458731"/>
              <a:gd name="connsiteX111" fmla="*/ 8038538 w 8636594"/>
              <a:gd name="connsiteY111" fmla="*/ 577189 h 6458731"/>
              <a:gd name="connsiteX112" fmla="*/ 8071421 w 8636594"/>
              <a:gd name="connsiteY112" fmla="*/ 540507 h 6458731"/>
              <a:gd name="connsiteX113" fmla="*/ 8104563 w 8636594"/>
              <a:gd name="connsiteY113" fmla="*/ 504132 h 6458731"/>
              <a:gd name="connsiteX114" fmla="*/ 8137967 w 8636594"/>
              <a:gd name="connsiteY114" fmla="*/ 468072 h 6458731"/>
              <a:gd name="connsiteX115" fmla="*/ 8171641 w 8636594"/>
              <a:gd name="connsiteY115" fmla="*/ 432332 h 6458731"/>
              <a:gd name="connsiteX116" fmla="*/ 8205590 w 8636594"/>
              <a:gd name="connsiteY116" fmla="*/ 396920 h 6458731"/>
              <a:gd name="connsiteX117" fmla="*/ 8239820 w 8636594"/>
              <a:gd name="connsiteY117" fmla="*/ 361843 h 6458731"/>
              <a:gd name="connsiteX118" fmla="*/ 8274337 w 8636594"/>
              <a:gd name="connsiteY118" fmla="*/ 327107 h 6458731"/>
              <a:gd name="connsiteX119" fmla="*/ 8309147 w 8636594"/>
              <a:gd name="connsiteY119" fmla="*/ 292718 h 6458731"/>
              <a:gd name="connsiteX120" fmla="*/ 8344256 w 8636594"/>
              <a:gd name="connsiteY120" fmla="*/ 258685 h 6458731"/>
              <a:gd name="connsiteX121" fmla="*/ 8379669 w 8636594"/>
              <a:gd name="connsiteY121" fmla="*/ 225013 h 6458731"/>
              <a:gd name="connsiteX122" fmla="*/ 8415394 w 8636594"/>
              <a:gd name="connsiteY122" fmla="*/ 191709 h 6458731"/>
              <a:gd name="connsiteX123" fmla="*/ 8451434 w 8636594"/>
              <a:gd name="connsiteY123" fmla="*/ 158780 h 6458731"/>
              <a:gd name="connsiteX124" fmla="*/ 8487798 w 8636594"/>
              <a:gd name="connsiteY124" fmla="*/ 126233 h 6458731"/>
              <a:gd name="connsiteX125" fmla="*/ 8524489 w 8636594"/>
              <a:gd name="connsiteY125" fmla="*/ 94075 h 6458731"/>
              <a:gd name="connsiteX126" fmla="*/ 8561515 w 8636594"/>
              <a:gd name="connsiteY126" fmla="*/ 62312 h 6458731"/>
              <a:gd name="connsiteX127" fmla="*/ 8598881 w 8636594"/>
              <a:gd name="connsiteY127" fmla="*/ 30951 h 6458731"/>
              <a:gd name="connsiteX128" fmla="*/ 8636594 w 8636594"/>
              <a:gd name="connsiteY128" fmla="*/ 0 h 6458731"/>
              <a:gd name="connsiteX0" fmla="*/ 8636594 w 8636594"/>
              <a:gd name="connsiteY0" fmla="*/ 0 h 6443216"/>
              <a:gd name="connsiteX1" fmla="*/ 5293 w 8636594"/>
              <a:gd name="connsiteY1" fmla="*/ 0 h 6443216"/>
              <a:gd name="connsiteX2" fmla="*/ 0 w 8636594"/>
              <a:gd name="connsiteY2" fmla="*/ 5587843 h 6443216"/>
              <a:gd name="connsiteX3" fmla="*/ 1594033 w 8636594"/>
              <a:gd name="connsiteY3" fmla="*/ 5600057 h 6443216"/>
              <a:gd name="connsiteX4" fmla="*/ 1686068 w 8636594"/>
              <a:gd name="connsiteY4" fmla="*/ 5599745 h 6443216"/>
              <a:gd name="connsiteX5" fmla="*/ 2846466 w 8636594"/>
              <a:gd name="connsiteY5" fmla="*/ 6443216 h 6443216"/>
              <a:gd name="connsiteX6" fmla="*/ 2897488 w 8636594"/>
              <a:gd name="connsiteY6" fmla="*/ 6427305 h 6443216"/>
              <a:gd name="connsiteX7" fmla="*/ 2947923 w 8636594"/>
              <a:gd name="connsiteY7" fmla="*/ 6411004 h 6443216"/>
              <a:gd name="connsiteX8" fmla="*/ 2997775 w 8636594"/>
              <a:gd name="connsiteY8" fmla="*/ 6394316 h 6443216"/>
              <a:gd name="connsiteX9" fmla="*/ 3047052 w 8636594"/>
              <a:gd name="connsiteY9" fmla="*/ 6377243 h 6443216"/>
              <a:gd name="connsiteX10" fmla="*/ 3095759 w 8636594"/>
              <a:gd name="connsiteY10" fmla="*/ 6359791 h 6443216"/>
              <a:gd name="connsiteX11" fmla="*/ 3143903 w 8636594"/>
              <a:gd name="connsiteY11" fmla="*/ 6341961 h 6443216"/>
              <a:gd name="connsiteX12" fmla="*/ 3191491 w 8636594"/>
              <a:gd name="connsiteY12" fmla="*/ 6323757 h 6443216"/>
              <a:gd name="connsiteX13" fmla="*/ 3238528 w 8636594"/>
              <a:gd name="connsiteY13" fmla="*/ 6305184 h 6443216"/>
              <a:gd name="connsiteX14" fmla="*/ 3285021 w 8636594"/>
              <a:gd name="connsiteY14" fmla="*/ 6286245 h 6443216"/>
              <a:gd name="connsiteX15" fmla="*/ 3330977 w 8636594"/>
              <a:gd name="connsiteY15" fmla="*/ 6266942 h 6443216"/>
              <a:gd name="connsiteX16" fmla="*/ 3376401 w 8636594"/>
              <a:gd name="connsiteY16" fmla="*/ 6247281 h 6443216"/>
              <a:gd name="connsiteX17" fmla="*/ 3421300 w 8636594"/>
              <a:gd name="connsiteY17" fmla="*/ 6227263 h 6443216"/>
              <a:gd name="connsiteX18" fmla="*/ 3465680 w 8636594"/>
              <a:gd name="connsiteY18" fmla="*/ 6206893 h 6443216"/>
              <a:gd name="connsiteX19" fmla="*/ 3509548 w 8636594"/>
              <a:gd name="connsiteY19" fmla="*/ 6186174 h 6443216"/>
              <a:gd name="connsiteX20" fmla="*/ 3552910 w 8636594"/>
              <a:gd name="connsiteY20" fmla="*/ 6165110 h 6443216"/>
              <a:gd name="connsiteX21" fmla="*/ 3595773 w 8636594"/>
              <a:gd name="connsiteY21" fmla="*/ 6143704 h 6443216"/>
              <a:gd name="connsiteX22" fmla="*/ 3638142 w 8636594"/>
              <a:gd name="connsiteY22" fmla="*/ 6121960 h 6443216"/>
              <a:gd name="connsiteX23" fmla="*/ 3680024 w 8636594"/>
              <a:gd name="connsiteY23" fmla="*/ 6099881 h 6443216"/>
              <a:gd name="connsiteX24" fmla="*/ 3721426 w 8636594"/>
              <a:gd name="connsiteY24" fmla="*/ 6077471 h 6443216"/>
              <a:gd name="connsiteX25" fmla="*/ 3762353 w 8636594"/>
              <a:gd name="connsiteY25" fmla="*/ 6054733 h 6443216"/>
              <a:gd name="connsiteX26" fmla="*/ 3802812 w 8636594"/>
              <a:gd name="connsiteY26" fmla="*/ 6031671 h 6443216"/>
              <a:gd name="connsiteX27" fmla="*/ 3842810 w 8636594"/>
              <a:gd name="connsiteY27" fmla="*/ 6008288 h 6443216"/>
              <a:gd name="connsiteX28" fmla="*/ 3882352 w 8636594"/>
              <a:gd name="connsiteY28" fmla="*/ 5984588 h 6443216"/>
              <a:gd name="connsiteX29" fmla="*/ 3921445 w 8636594"/>
              <a:gd name="connsiteY29" fmla="*/ 5960574 h 6443216"/>
              <a:gd name="connsiteX30" fmla="*/ 3960096 w 8636594"/>
              <a:gd name="connsiteY30" fmla="*/ 5936250 h 6443216"/>
              <a:gd name="connsiteX31" fmla="*/ 3998311 w 8636594"/>
              <a:gd name="connsiteY31" fmla="*/ 5911619 h 6443216"/>
              <a:gd name="connsiteX32" fmla="*/ 4036095 w 8636594"/>
              <a:gd name="connsiteY32" fmla="*/ 5886685 h 6443216"/>
              <a:gd name="connsiteX33" fmla="*/ 4073456 w 8636594"/>
              <a:gd name="connsiteY33" fmla="*/ 5861452 h 6443216"/>
              <a:gd name="connsiteX34" fmla="*/ 4110400 w 8636594"/>
              <a:gd name="connsiteY34" fmla="*/ 5835922 h 6443216"/>
              <a:gd name="connsiteX35" fmla="*/ 4146933 w 8636594"/>
              <a:gd name="connsiteY35" fmla="*/ 5810100 h 6443216"/>
              <a:gd name="connsiteX36" fmla="*/ 4183061 w 8636594"/>
              <a:gd name="connsiteY36" fmla="*/ 5783988 h 6443216"/>
              <a:gd name="connsiteX37" fmla="*/ 4218791 w 8636594"/>
              <a:gd name="connsiteY37" fmla="*/ 5757591 h 6443216"/>
              <a:gd name="connsiteX38" fmla="*/ 4254129 w 8636594"/>
              <a:gd name="connsiteY38" fmla="*/ 5730912 h 6443216"/>
              <a:gd name="connsiteX39" fmla="*/ 4289081 w 8636594"/>
              <a:gd name="connsiteY39" fmla="*/ 5703955 h 6443216"/>
              <a:gd name="connsiteX40" fmla="*/ 4323654 w 8636594"/>
              <a:gd name="connsiteY40" fmla="*/ 5676722 h 6443216"/>
              <a:gd name="connsiteX41" fmla="*/ 4357854 w 8636594"/>
              <a:gd name="connsiteY41" fmla="*/ 5649218 h 6443216"/>
              <a:gd name="connsiteX42" fmla="*/ 4391688 w 8636594"/>
              <a:gd name="connsiteY42" fmla="*/ 5621446 h 6443216"/>
              <a:gd name="connsiteX43" fmla="*/ 4425162 w 8636594"/>
              <a:gd name="connsiteY43" fmla="*/ 5593409 h 6443216"/>
              <a:gd name="connsiteX44" fmla="*/ 4458281 w 8636594"/>
              <a:gd name="connsiteY44" fmla="*/ 5565111 h 6443216"/>
              <a:gd name="connsiteX45" fmla="*/ 4491053 w 8636594"/>
              <a:gd name="connsiteY45" fmla="*/ 5536556 h 6443216"/>
              <a:gd name="connsiteX46" fmla="*/ 4523484 w 8636594"/>
              <a:gd name="connsiteY46" fmla="*/ 5507747 h 6443216"/>
              <a:gd name="connsiteX47" fmla="*/ 4555580 w 8636594"/>
              <a:gd name="connsiteY47" fmla="*/ 5478687 h 6443216"/>
              <a:gd name="connsiteX48" fmla="*/ 4587347 w 8636594"/>
              <a:gd name="connsiteY48" fmla="*/ 5449380 h 6443216"/>
              <a:gd name="connsiteX49" fmla="*/ 4618793 w 8636594"/>
              <a:gd name="connsiteY49" fmla="*/ 5419830 h 6443216"/>
              <a:gd name="connsiteX50" fmla="*/ 4649922 w 8636594"/>
              <a:gd name="connsiteY50" fmla="*/ 5390040 h 6443216"/>
              <a:gd name="connsiteX51" fmla="*/ 4680742 w 8636594"/>
              <a:gd name="connsiteY51" fmla="*/ 5360014 h 6443216"/>
              <a:gd name="connsiteX52" fmla="*/ 4711259 w 8636594"/>
              <a:gd name="connsiteY52" fmla="*/ 5329755 h 6443216"/>
              <a:gd name="connsiteX53" fmla="*/ 4741478 w 8636594"/>
              <a:gd name="connsiteY53" fmla="*/ 5299266 h 6443216"/>
              <a:gd name="connsiteX54" fmla="*/ 4771408 w 8636594"/>
              <a:gd name="connsiteY54" fmla="*/ 5268551 h 6443216"/>
              <a:gd name="connsiteX55" fmla="*/ 4801053 w 8636594"/>
              <a:gd name="connsiteY55" fmla="*/ 5237614 h 6443216"/>
              <a:gd name="connsiteX56" fmla="*/ 4830420 w 8636594"/>
              <a:gd name="connsiteY56" fmla="*/ 5206458 h 6443216"/>
              <a:gd name="connsiteX57" fmla="*/ 4859516 w 8636594"/>
              <a:gd name="connsiteY57" fmla="*/ 5175087 h 6443216"/>
              <a:gd name="connsiteX58" fmla="*/ 4888347 w 8636594"/>
              <a:gd name="connsiteY58" fmla="*/ 5143504 h 6443216"/>
              <a:gd name="connsiteX59" fmla="*/ 4916919 w 8636594"/>
              <a:gd name="connsiteY59" fmla="*/ 5111713 h 6443216"/>
              <a:gd name="connsiteX60" fmla="*/ 4945238 w 8636594"/>
              <a:gd name="connsiteY60" fmla="*/ 5079717 h 6443216"/>
              <a:gd name="connsiteX61" fmla="*/ 4973311 w 8636594"/>
              <a:gd name="connsiteY61" fmla="*/ 5047519 h 6443216"/>
              <a:gd name="connsiteX62" fmla="*/ 5001145 w 8636594"/>
              <a:gd name="connsiteY62" fmla="*/ 5015124 h 6443216"/>
              <a:gd name="connsiteX63" fmla="*/ 5028745 w 8636594"/>
              <a:gd name="connsiteY63" fmla="*/ 4982535 h 6443216"/>
              <a:gd name="connsiteX64" fmla="*/ 5056117 w 8636594"/>
              <a:gd name="connsiteY64" fmla="*/ 4949755 h 6443216"/>
              <a:gd name="connsiteX65" fmla="*/ 5083269 w 8636594"/>
              <a:gd name="connsiteY65" fmla="*/ 4916787 h 6443216"/>
              <a:gd name="connsiteX66" fmla="*/ 5110207 w 8636594"/>
              <a:gd name="connsiteY66" fmla="*/ 4883636 h 6443216"/>
              <a:gd name="connsiteX67" fmla="*/ 5136937 w 8636594"/>
              <a:gd name="connsiteY67" fmla="*/ 4850305 h 6443216"/>
              <a:gd name="connsiteX68" fmla="*/ 5163464 w 8636594"/>
              <a:gd name="connsiteY68" fmla="*/ 4816797 h 6443216"/>
              <a:gd name="connsiteX69" fmla="*/ 5215940 w 8636594"/>
              <a:gd name="connsiteY69" fmla="*/ 4749265 h 6443216"/>
              <a:gd name="connsiteX70" fmla="*/ 5267684 w 8636594"/>
              <a:gd name="connsiteY70" fmla="*/ 4681068 h 6443216"/>
              <a:gd name="connsiteX71" fmla="*/ 5318748 w 8636594"/>
              <a:gd name="connsiteY71" fmla="*/ 4612234 h 6443216"/>
              <a:gd name="connsiteX72" fmla="*/ 5369182 w 8636594"/>
              <a:gd name="connsiteY72" fmla="*/ 4542793 h 6443216"/>
              <a:gd name="connsiteX73" fmla="*/ 5419038 w 8636594"/>
              <a:gd name="connsiteY73" fmla="*/ 4472771 h 6443216"/>
              <a:gd name="connsiteX74" fmla="*/ 5468365 w 8636594"/>
              <a:gd name="connsiteY74" fmla="*/ 4402196 h 6443216"/>
              <a:gd name="connsiteX75" fmla="*/ 5517215 w 8636594"/>
              <a:gd name="connsiteY75" fmla="*/ 4331098 h 6443216"/>
              <a:gd name="connsiteX76" fmla="*/ 5565637 w 8636594"/>
              <a:gd name="connsiteY76" fmla="*/ 4259503 h 6443216"/>
              <a:gd name="connsiteX77" fmla="*/ 5613684 w 8636594"/>
              <a:gd name="connsiteY77" fmla="*/ 4187441 h 6443216"/>
              <a:gd name="connsiteX78" fmla="*/ 5685160 w 8636594"/>
              <a:gd name="connsiteY78" fmla="*/ 4078531 h 6443216"/>
              <a:gd name="connsiteX79" fmla="*/ 5756074 w 8636594"/>
              <a:gd name="connsiteY79" fmla="*/ 3968727 h 6443216"/>
              <a:gd name="connsiteX80" fmla="*/ 5873483 w 8636594"/>
              <a:gd name="connsiteY80" fmla="*/ 3783989 h 6443216"/>
              <a:gd name="connsiteX81" fmla="*/ 6203209 w 8636594"/>
              <a:gd name="connsiteY81" fmla="*/ 3258640 h 6443216"/>
              <a:gd name="connsiteX82" fmla="*/ 6299430 w 8636594"/>
              <a:gd name="connsiteY82" fmla="*/ 3107321 h 6443216"/>
              <a:gd name="connsiteX83" fmla="*/ 6372650 w 8636594"/>
              <a:gd name="connsiteY83" fmla="*/ 2993735 h 6443216"/>
              <a:gd name="connsiteX84" fmla="*/ 6453197 w 8636594"/>
              <a:gd name="connsiteY84" fmla="*/ 2869788 h 6443216"/>
              <a:gd name="connsiteX85" fmla="*/ 6564167 w 8636594"/>
              <a:gd name="connsiteY85" fmla="*/ 2696807 h 6443216"/>
              <a:gd name="connsiteX86" fmla="*/ 6976233 w 8636594"/>
              <a:gd name="connsiteY86" fmla="*/ 2045274 h 6443216"/>
              <a:gd name="connsiteX87" fmla="*/ 7086755 w 8636594"/>
              <a:gd name="connsiteY87" fmla="*/ 1872743 h 6443216"/>
              <a:gd name="connsiteX88" fmla="*/ 7170279 w 8636594"/>
              <a:gd name="connsiteY88" fmla="*/ 1744202 h 6443216"/>
              <a:gd name="connsiteX89" fmla="*/ 7226351 w 8636594"/>
              <a:gd name="connsiteY89" fmla="*/ 1659017 h 6443216"/>
              <a:gd name="connsiteX90" fmla="*/ 7282789 w 8636594"/>
              <a:gd name="connsiteY90" fmla="*/ 1574303 h 6443216"/>
              <a:gd name="connsiteX91" fmla="*/ 7339643 w 8636594"/>
              <a:gd name="connsiteY91" fmla="*/ 1490113 h 6443216"/>
              <a:gd name="connsiteX92" fmla="*/ 7396957 w 8636594"/>
              <a:gd name="connsiteY92" fmla="*/ 1406503 h 6443216"/>
              <a:gd name="connsiteX93" fmla="*/ 7454781 w 8636594"/>
              <a:gd name="connsiteY93" fmla="*/ 1323526 h 6443216"/>
              <a:gd name="connsiteX94" fmla="*/ 7513161 w 8636594"/>
              <a:gd name="connsiteY94" fmla="*/ 1241237 h 6443216"/>
              <a:gd name="connsiteX95" fmla="*/ 7572144 w 8636594"/>
              <a:gd name="connsiteY95" fmla="*/ 1159689 h 6443216"/>
              <a:gd name="connsiteX96" fmla="*/ 7601877 w 8636594"/>
              <a:gd name="connsiteY96" fmla="*/ 1119210 h 6443216"/>
              <a:gd name="connsiteX97" fmla="*/ 7631779 w 8636594"/>
              <a:gd name="connsiteY97" fmla="*/ 1078937 h 6443216"/>
              <a:gd name="connsiteX98" fmla="*/ 7661855 w 8636594"/>
              <a:gd name="connsiteY98" fmla="*/ 1038876 h 6443216"/>
              <a:gd name="connsiteX99" fmla="*/ 7692111 w 8636594"/>
              <a:gd name="connsiteY99" fmla="*/ 999035 h 6443216"/>
              <a:gd name="connsiteX100" fmla="*/ 7722554 w 8636594"/>
              <a:gd name="connsiteY100" fmla="*/ 959419 h 6443216"/>
              <a:gd name="connsiteX101" fmla="*/ 7753190 w 8636594"/>
              <a:gd name="connsiteY101" fmla="*/ 920037 h 6443216"/>
              <a:gd name="connsiteX102" fmla="*/ 7784023 w 8636594"/>
              <a:gd name="connsiteY102" fmla="*/ 880894 h 6443216"/>
              <a:gd name="connsiteX103" fmla="*/ 7815061 w 8636594"/>
              <a:gd name="connsiteY103" fmla="*/ 841997 h 6443216"/>
              <a:gd name="connsiteX104" fmla="*/ 7846308 w 8636594"/>
              <a:gd name="connsiteY104" fmla="*/ 803354 h 6443216"/>
              <a:gd name="connsiteX105" fmla="*/ 7877772 w 8636594"/>
              <a:gd name="connsiteY105" fmla="*/ 764970 h 6443216"/>
              <a:gd name="connsiteX106" fmla="*/ 7909458 w 8636594"/>
              <a:gd name="connsiteY106" fmla="*/ 726853 h 6443216"/>
              <a:gd name="connsiteX107" fmla="*/ 7941371 w 8636594"/>
              <a:gd name="connsiteY107" fmla="*/ 689010 h 6443216"/>
              <a:gd name="connsiteX108" fmla="*/ 7973518 w 8636594"/>
              <a:gd name="connsiteY108" fmla="*/ 651447 h 6443216"/>
              <a:gd name="connsiteX109" fmla="*/ 8005905 w 8636594"/>
              <a:gd name="connsiteY109" fmla="*/ 614171 h 6443216"/>
              <a:gd name="connsiteX110" fmla="*/ 8038538 w 8636594"/>
              <a:gd name="connsiteY110" fmla="*/ 577189 h 6443216"/>
              <a:gd name="connsiteX111" fmla="*/ 8071421 w 8636594"/>
              <a:gd name="connsiteY111" fmla="*/ 540507 h 6443216"/>
              <a:gd name="connsiteX112" fmla="*/ 8104563 w 8636594"/>
              <a:gd name="connsiteY112" fmla="*/ 504132 h 6443216"/>
              <a:gd name="connsiteX113" fmla="*/ 8137967 w 8636594"/>
              <a:gd name="connsiteY113" fmla="*/ 468072 h 6443216"/>
              <a:gd name="connsiteX114" fmla="*/ 8171641 w 8636594"/>
              <a:gd name="connsiteY114" fmla="*/ 432332 h 6443216"/>
              <a:gd name="connsiteX115" fmla="*/ 8205590 w 8636594"/>
              <a:gd name="connsiteY115" fmla="*/ 396920 h 6443216"/>
              <a:gd name="connsiteX116" fmla="*/ 8239820 w 8636594"/>
              <a:gd name="connsiteY116" fmla="*/ 361843 h 6443216"/>
              <a:gd name="connsiteX117" fmla="*/ 8274337 w 8636594"/>
              <a:gd name="connsiteY117" fmla="*/ 327107 h 6443216"/>
              <a:gd name="connsiteX118" fmla="*/ 8309147 w 8636594"/>
              <a:gd name="connsiteY118" fmla="*/ 292718 h 6443216"/>
              <a:gd name="connsiteX119" fmla="*/ 8344256 w 8636594"/>
              <a:gd name="connsiteY119" fmla="*/ 258685 h 6443216"/>
              <a:gd name="connsiteX120" fmla="*/ 8379669 w 8636594"/>
              <a:gd name="connsiteY120" fmla="*/ 225013 h 6443216"/>
              <a:gd name="connsiteX121" fmla="*/ 8415394 w 8636594"/>
              <a:gd name="connsiteY121" fmla="*/ 191709 h 6443216"/>
              <a:gd name="connsiteX122" fmla="*/ 8451434 w 8636594"/>
              <a:gd name="connsiteY122" fmla="*/ 158780 h 6443216"/>
              <a:gd name="connsiteX123" fmla="*/ 8487798 w 8636594"/>
              <a:gd name="connsiteY123" fmla="*/ 126233 h 6443216"/>
              <a:gd name="connsiteX124" fmla="*/ 8524489 w 8636594"/>
              <a:gd name="connsiteY124" fmla="*/ 94075 h 6443216"/>
              <a:gd name="connsiteX125" fmla="*/ 8561515 w 8636594"/>
              <a:gd name="connsiteY125" fmla="*/ 62312 h 6443216"/>
              <a:gd name="connsiteX126" fmla="*/ 8598881 w 8636594"/>
              <a:gd name="connsiteY126" fmla="*/ 30951 h 6443216"/>
              <a:gd name="connsiteX127" fmla="*/ 8636594 w 8636594"/>
              <a:gd name="connsiteY127" fmla="*/ 0 h 6443216"/>
              <a:gd name="connsiteX0" fmla="*/ 8636594 w 8636594"/>
              <a:gd name="connsiteY0" fmla="*/ 0 h 6427305"/>
              <a:gd name="connsiteX1" fmla="*/ 5293 w 8636594"/>
              <a:gd name="connsiteY1" fmla="*/ 0 h 6427305"/>
              <a:gd name="connsiteX2" fmla="*/ 0 w 8636594"/>
              <a:gd name="connsiteY2" fmla="*/ 5587843 h 6427305"/>
              <a:gd name="connsiteX3" fmla="*/ 1594033 w 8636594"/>
              <a:gd name="connsiteY3" fmla="*/ 5600057 h 6427305"/>
              <a:gd name="connsiteX4" fmla="*/ 1686068 w 8636594"/>
              <a:gd name="connsiteY4" fmla="*/ 5599745 h 6427305"/>
              <a:gd name="connsiteX5" fmla="*/ 2897488 w 8636594"/>
              <a:gd name="connsiteY5" fmla="*/ 6427305 h 6427305"/>
              <a:gd name="connsiteX6" fmla="*/ 2947923 w 8636594"/>
              <a:gd name="connsiteY6" fmla="*/ 6411004 h 6427305"/>
              <a:gd name="connsiteX7" fmla="*/ 2997775 w 8636594"/>
              <a:gd name="connsiteY7" fmla="*/ 6394316 h 6427305"/>
              <a:gd name="connsiteX8" fmla="*/ 3047052 w 8636594"/>
              <a:gd name="connsiteY8" fmla="*/ 6377243 h 6427305"/>
              <a:gd name="connsiteX9" fmla="*/ 3095759 w 8636594"/>
              <a:gd name="connsiteY9" fmla="*/ 6359791 h 6427305"/>
              <a:gd name="connsiteX10" fmla="*/ 3143903 w 8636594"/>
              <a:gd name="connsiteY10" fmla="*/ 6341961 h 6427305"/>
              <a:gd name="connsiteX11" fmla="*/ 3191491 w 8636594"/>
              <a:gd name="connsiteY11" fmla="*/ 6323757 h 6427305"/>
              <a:gd name="connsiteX12" fmla="*/ 3238528 w 8636594"/>
              <a:gd name="connsiteY12" fmla="*/ 6305184 h 6427305"/>
              <a:gd name="connsiteX13" fmla="*/ 3285021 w 8636594"/>
              <a:gd name="connsiteY13" fmla="*/ 6286245 h 6427305"/>
              <a:gd name="connsiteX14" fmla="*/ 3330977 w 8636594"/>
              <a:gd name="connsiteY14" fmla="*/ 6266942 h 6427305"/>
              <a:gd name="connsiteX15" fmla="*/ 3376401 w 8636594"/>
              <a:gd name="connsiteY15" fmla="*/ 6247281 h 6427305"/>
              <a:gd name="connsiteX16" fmla="*/ 3421300 w 8636594"/>
              <a:gd name="connsiteY16" fmla="*/ 6227263 h 6427305"/>
              <a:gd name="connsiteX17" fmla="*/ 3465680 w 8636594"/>
              <a:gd name="connsiteY17" fmla="*/ 6206893 h 6427305"/>
              <a:gd name="connsiteX18" fmla="*/ 3509548 w 8636594"/>
              <a:gd name="connsiteY18" fmla="*/ 6186174 h 6427305"/>
              <a:gd name="connsiteX19" fmla="*/ 3552910 w 8636594"/>
              <a:gd name="connsiteY19" fmla="*/ 6165110 h 6427305"/>
              <a:gd name="connsiteX20" fmla="*/ 3595773 w 8636594"/>
              <a:gd name="connsiteY20" fmla="*/ 6143704 h 6427305"/>
              <a:gd name="connsiteX21" fmla="*/ 3638142 w 8636594"/>
              <a:gd name="connsiteY21" fmla="*/ 6121960 h 6427305"/>
              <a:gd name="connsiteX22" fmla="*/ 3680024 w 8636594"/>
              <a:gd name="connsiteY22" fmla="*/ 6099881 h 6427305"/>
              <a:gd name="connsiteX23" fmla="*/ 3721426 w 8636594"/>
              <a:gd name="connsiteY23" fmla="*/ 6077471 h 6427305"/>
              <a:gd name="connsiteX24" fmla="*/ 3762353 w 8636594"/>
              <a:gd name="connsiteY24" fmla="*/ 6054733 h 6427305"/>
              <a:gd name="connsiteX25" fmla="*/ 3802812 w 8636594"/>
              <a:gd name="connsiteY25" fmla="*/ 6031671 h 6427305"/>
              <a:gd name="connsiteX26" fmla="*/ 3842810 w 8636594"/>
              <a:gd name="connsiteY26" fmla="*/ 6008288 h 6427305"/>
              <a:gd name="connsiteX27" fmla="*/ 3882352 w 8636594"/>
              <a:gd name="connsiteY27" fmla="*/ 5984588 h 6427305"/>
              <a:gd name="connsiteX28" fmla="*/ 3921445 w 8636594"/>
              <a:gd name="connsiteY28" fmla="*/ 5960574 h 6427305"/>
              <a:gd name="connsiteX29" fmla="*/ 3960096 w 8636594"/>
              <a:gd name="connsiteY29" fmla="*/ 5936250 h 6427305"/>
              <a:gd name="connsiteX30" fmla="*/ 3998311 w 8636594"/>
              <a:gd name="connsiteY30" fmla="*/ 5911619 h 6427305"/>
              <a:gd name="connsiteX31" fmla="*/ 4036095 w 8636594"/>
              <a:gd name="connsiteY31" fmla="*/ 5886685 h 6427305"/>
              <a:gd name="connsiteX32" fmla="*/ 4073456 w 8636594"/>
              <a:gd name="connsiteY32" fmla="*/ 5861452 h 6427305"/>
              <a:gd name="connsiteX33" fmla="*/ 4110400 w 8636594"/>
              <a:gd name="connsiteY33" fmla="*/ 5835922 h 6427305"/>
              <a:gd name="connsiteX34" fmla="*/ 4146933 w 8636594"/>
              <a:gd name="connsiteY34" fmla="*/ 5810100 h 6427305"/>
              <a:gd name="connsiteX35" fmla="*/ 4183061 w 8636594"/>
              <a:gd name="connsiteY35" fmla="*/ 5783988 h 6427305"/>
              <a:gd name="connsiteX36" fmla="*/ 4218791 w 8636594"/>
              <a:gd name="connsiteY36" fmla="*/ 5757591 h 6427305"/>
              <a:gd name="connsiteX37" fmla="*/ 4254129 w 8636594"/>
              <a:gd name="connsiteY37" fmla="*/ 5730912 h 6427305"/>
              <a:gd name="connsiteX38" fmla="*/ 4289081 w 8636594"/>
              <a:gd name="connsiteY38" fmla="*/ 5703955 h 6427305"/>
              <a:gd name="connsiteX39" fmla="*/ 4323654 w 8636594"/>
              <a:gd name="connsiteY39" fmla="*/ 5676722 h 6427305"/>
              <a:gd name="connsiteX40" fmla="*/ 4357854 w 8636594"/>
              <a:gd name="connsiteY40" fmla="*/ 5649218 h 6427305"/>
              <a:gd name="connsiteX41" fmla="*/ 4391688 w 8636594"/>
              <a:gd name="connsiteY41" fmla="*/ 5621446 h 6427305"/>
              <a:gd name="connsiteX42" fmla="*/ 4425162 w 8636594"/>
              <a:gd name="connsiteY42" fmla="*/ 5593409 h 6427305"/>
              <a:gd name="connsiteX43" fmla="*/ 4458281 w 8636594"/>
              <a:gd name="connsiteY43" fmla="*/ 5565111 h 6427305"/>
              <a:gd name="connsiteX44" fmla="*/ 4491053 w 8636594"/>
              <a:gd name="connsiteY44" fmla="*/ 5536556 h 6427305"/>
              <a:gd name="connsiteX45" fmla="*/ 4523484 w 8636594"/>
              <a:gd name="connsiteY45" fmla="*/ 5507747 h 6427305"/>
              <a:gd name="connsiteX46" fmla="*/ 4555580 w 8636594"/>
              <a:gd name="connsiteY46" fmla="*/ 5478687 h 6427305"/>
              <a:gd name="connsiteX47" fmla="*/ 4587347 w 8636594"/>
              <a:gd name="connsiteY47" fmla="*/ 5449380 h 6427305"/>
              <a:gd name="connsiteX48" fmla="*/ 4618793 w 8636594"/>
              <a:gd name="connsiteY48" fmla="*/ 5419830 h 6427305"/>
              <a:gd name="connsiteX49" fmla="*/ 4649922 w 8636594"/>
              <a:gd name="connsiteY49" fmla="*/ 5390040 h 6427305"/>
              <a:gd name="connsiteX50" fmla="*/ 4680742 w 8636594"/>
              <a:gd name="connsiteY50" fmla="*/ 5360014 h 6427305"/>
              <a:gd name="connsiteX51" fmla="*/ 4711259 w 8636594"/>
              <a:gd name="connsiteY51" fmla="*/ 5329755 h 6427305"/>
              <a:gd name="connsiteX52" fmla="*/ 4741478 w 8636594"/>
              <a:gd name="connsiteY52" fmla="*/ 5299266 h 6427305"/>
              <a:gd name="connsiteX53" fmla="*/ 4771408 w 8636594"/>
              <a:gd name="connsiteY53" fmla="*/ 5268551 h 6427305"/>
              <a:gd name="connsiteX54" fmla="*/ 4801053 w 8636594"/>
              <a:gd name="connsiteY54" fmla="*/ 5237614 h 6427305"/>
              <a:gd name="connsiteX55" fmla="*/ 4830420 w 8636594"/>
              <a:gd name="connsiteY55" fmla="*/ 5206458 h 6427305"/>
              <a:gd name="connsiteX56" fmla="*/ 4859516 w 8636594"/>
              <a:gd name="connsiteY56" fmla="*/ 5175087 h 6427305"/>
              <a:gd name="connsiteX57" fmla="*/ 4888347 w 8636594"/>
              <a:gd name="connsiteY57" fmla="*/ 5143504 h 6427305"/>
              <a:gd name="connsiteX58" fmla="*/ 4916919 w 8636594"/>
              <a:gd name="connsiteY58" fmla="*/ 5111713 h 6427305"/>
              <a:gd name="connsiteX59" fmla="*/ 4945238 w 8636594"/>
              <a:gd name="connsiteY59" fmla="*/ 5079717 h 6427305"/>
              <a:gd name="connsiteX60" fmla="*/ 4973311 w 8636594"/>
              <a:gd name="connsiteY60" fmla="*/ 5047519 h 6427305"/>
              <a:gd name="connsiteX61" fmla="*/ 5001145 w 8636594"/>
              <a:gd name="connsiteY61" fmla="*/ 5015124 h 6427305"/>
              <a:gd name="connsiteX62" fmla="*/ 5028745 w 8636594"/>
              <a:gd name="connsiteY62" fmla="*/ 4982535 h 6427305"/>
              <a:gd name="connsiteX63" fmla="*/ 5056117 w 8636594"/>
              <a:gd name="connsiteY63" fmla="*/ 4949755 h 6427305"/>
              <a:gd name="connsiteX64" fmla="*/ 5083269 w 8636594"/>
              <a:gd name="connsiteY64" fmla="*/ 4916787 h 6427305"/>
              <a:gd name="connsiteX65" fmla="*/ 5110207 w 8636594"/>
              <a:gd name="connsiteY65" fmla="*/ 4883636 h 6427305"/>
              <a:gd name="connsiteX66" fmla="*/ 5136937 w 8636594"/>
              <a:gd name="connsiteY66" fmla="*/ 4850305 h 6427305"/>
              <a:gd name="connsiteX67" fmla="*/ 5163464 w 8636594"/>
              <a:gd name="connsiteY67" fmla="*/ 4816797 h 6427305"/>
              <a:gd name="connsiteX68" fmla="*/ 5215940 w 8636594"/>
              <a:gd name="connsiteY68" fmla="*/ 4749265 h 6427305"/>
              <a:gd name="connsiteX69" fmla="*/ 5267684 w 8636594"/>
              <a:gd name="connsiteY69" fmla="*/ 4681068 h 6427305"/>
              <a:gd name="connsiteX70" fmla="*/ 5318748 w 8636594"/>
              <a:gd name="connsiteY70" fmla="*/ 4612234 h 6427305"/>
              <a:gd name="connsiteX71" fmla="*/ 5369182 w 8636594"/>
              <a:gd name="connsiteY71" fmla="*/ 4542793 h 6427305"/>
              <a:gd name="connsiteX72" fmla="*/ 5419038 w 8636594"/>
              <a:gd name="connsiteY72" fmla="*/ 4472771 h 6427305"/>
              <a:gd name="connsiteX73" fmla="*/ 5468365 w 8636594"/>
              <a:gd name="connsiteY73" fmla="*/ 4402196 h 6427305"/>
              <a:gd name="connsiteX74" fmla="*/ 5517215 w 8636594"/>
              <a:gd name="connsiteY74" fmla="*/ 4331098 h 6427305"/>
              <a:gd name="connsiteX75" fmla="*/ 5565637 w 8636594"/>
              <a:gd name="connsiteY75" fmla="*/ 4259503 h 6427305"/>
              <a:gd name="connsiteX76" fmla="*/ 5613684 w 8636594"/>
              <a:gd name="connsiteY76" fmla="*/ 4187441 h 6427305"/>
              <a:gd name="connsiteX77" fmla="*/ 5685160 w 8636594"/>
              <a:gd name="connsiteY77" fmla="*/ 4078531 h 6427305"/>
              <a:gd name="connsiteX78" fmla="*/ 5756074 w 8636594"/>
              <a:gd name="connsiteY78" fmla="*/ 3968727 h 6427305"/>
              <a:gd name="connsiteX79" fmla="*/ 5873483 w 8636594"/>
              <a:gd name="connsiteY79" fmla="*/ 3783989 h 6427305"/>
              <a:gd name="connsiteX80" fmla="*/ 6203209 w 8636594"/>
              <a:gd name="connsiteY80" fmla="*/ 3258640 h 6427305"/>
              <a:gd name="connsiteX81" fmla="*/ 6299430 w 8636594"/>
              <a:gd name="connsiteY81" fmla="*/ 3107321 h 6427305"/>
              <a:gd name="connsiteX82" fmla="*/ 6372650 w 8636594"/>
              <a:gd name="connsiteY82" fmla="*/ 2993735 h 6427305"/>
              <a:gd name="connsiteX83" fmla="*/ 6453197 w 8636594"/>
              <a:gd name="connsiteY83" fmla="*/ 2869788 h 6427305"/>
              <a:gd name="connsiteX84" fmla="*/ 6564167 w 8636594"/>
              <a:gd name="connsiteY84" fmla="*/ 2696807 h 6427305"/>
              <a:gd name="connsiteX85" fmla="*/ 6976233 w 8636594"/>
              <a:gd name="connsiteY85" fmla="*/ 2045274 h 6427305"/>
              <a:gd name="connsiteX86" fmla="*/ 7086755 w 8636594"/>
              <a:gd name="connsiteY86" fmla="*/ 1872743 h 6427305"/>
              <a:gd name="connsiteX87" fmla="*/ 7170279 w 8636594"/>
              <a:gd name="connsiteY87" fmla="*/ 1744202 h 6427305"/>
              <a:gd name="connsiteX88" fmla="*/ 7226351 w 8636594"/>
              <a:gd name="connsiteY88" fmla="*/ 1659017 h 6427305"/>
              <a:gd name="connsiteX89" fmla="*/ 7282789 w 8636594"/>
              <a:gd name="connsiteY89" fmla="*/ 1574303 h 6427305"/>
              <a:gd name="connsiteX90" fmla="*/ 7339643 w 8636594"/>
              <a:gd name="connsiteY90" fmla="*/ 1490113 h 6427305"/>
              <a:gd name="connsiteX91" fmla="*/ 7396957 w 8636594"/>
              <a:gd name="connsiteY91" fmla="*/ 1406503 h 6427305"/>
              <a:gd name="connsiteX92" fmla="*/ 7454781 w 8636594"/>
              <a:gd name="connsiteY92" fmla="*/ 1323526 h 6427305"/>
              <a:gd name="connsiteX93" fmla="*/ 7513161 w 8636594"/>
              <a:gd name="connsiteY93" fmla="*/ 1241237 h 6427305"/>
              <a:gd name="connsiteX94" fmla="*/ 7572144 w 8636594"/>
              <a:gd name="connsiteY94" fmla="*/ 1159689 h 6427305"/>
              <a:gd name="connsiteX95" fmla="*/ 7601877 w 8636594"/>
              <a:gd name="connsiteY95" fmla="*/ 1119210 h 6427305"/>
              <a:gd name="connsiteX96" fmla="*/ 7631779 w 8636594"/>
              <a:gd name="connsiteY96" fmla="*/ 1078937 h 6427305"/>
              <a:gd name="connsiteX97" fmla="*/ 7661855 w 8636594"/>
              <a:gd name="connsiteY97" fmla="*/ 1038876 h 6427305"/>
              <a:gd name="connsiteX98" fmla="*/ 7692111 w 8636594"/>
              <a:gd name="connsiteY98" fmla="*/ 999035 h 6427305"/>
              <a:gd name="connsiteX99" fmla="*/ 7722554 w 8636594"/>
              <a:gd name="connsiteY99" fmla="*/ 959419 h 6427305"/>
              <a:gd name="connsiteX100" fmla="*/ 7753190 w 8636594"/>
              <a:gd name="connsiteY100" fmla="*/ 920037 h 6427305"/>
              <a:gd name="connsiteX101" fmla="*/ 7784023 w 8636594"/>
              <a:gd name="connsiteY101" fmla="*/ 880894 h 6427305"/>
              <a:gd name="connsiteX102" fmla="*/ 7815061 w 8636594"/>
              <a:gd name="connsiteY102" fmla="*/ 841997 h 6427305"/>
              <a:gd name="connsiteX103" fmla="*/ 7846308 w 8636594"/>
              <a:gd name="connsiteY103" fmla="*/ 803354 h 6427305"/>
              <a:gd name="connsiteX104" fmla="*/ 7877772 w 8636594"/>
              <a:gd name="connsiteY104" fmla="*/ 764970 h 6427305"/>
              <a:gd name="connsiteX105" fmla="*/ 7909458 w 8636594"/>
              <a:gd name="connsiteY105" fmla="*/ 726853 h 6427305"/>
              <a:gd name="connsiteX106" fmla="*/ 7941371 w 8636594"/>
              <a:gd name="connsiteY106" fmla="*/ 689010 h 6427305"/>
              <a:gd name="connsiteX107" fmla="*/ 7973518 w 8636594"/>
              <a:gd name="connsiteY107" fmla="*/ 651447 h 6427305"/>
              <a:gd name="connsiteX108" fmla="*/ 8005905 w 8636594"/>
              <a:gd name="connsiteY108" fmla="*/ 614171 h 6427305"/>
              <a:gd name="connsiteX109" fmla="*/ 8038538 w 8636594"/>
              <a:gd name="connsiteY109" fmla="*/ 577189 h 6427305"/>
              <a:gd name="connsiteX110" fmla="*/ 8071421 w 8636594"/>
              <a:gd name="connsiteY110" fmla="*/ 540507 h 6427305"/>
              <a:gd name="connsiteX111" fmla="*/ 8104563 w 8636594"/>
              <a:gd name="connsiteY111" fmla="*/ 504132 h 6427305"/>
              <a:gd name="connsiteX112" fmla="*/ 8137967 w 8636594"/>
              <a:gd name="connsiteY112" fmla="*/ 468072 h 6427305"/>
              <a:gd name="connsiteX113" fmla="*/ 8171641 w 8636594"/>
              <a:gd name="connsiteY113" fmla="*/ 432332 h 6427305"/>
              <a:gd name="connsiteX114" fmla="*/ 8205590 w 8636594"/>
              <a:gd name="connsiteY114" fmla="*/ 396920 h 6427305"/>
              <a:gd name="connsiteX115" fmla="*/ 8239820 w 8636594"/>
              <a:gd name="connsiteY115" fmla="*/ 361843 h 6427305"/>
              <a:gd name="connsiteX116" fmla="*/ 8274337 w 8636594"/>
              <a:gd name="connsiteY116" fmla="*/ 327107 h 6427305"/>
              <a:gd name="connsiteX117" fmla="*/ 8309147 w 8636594"/>
              <a:gd name="connsiteY117" fmla="*/ 292718 h 6427305"/>
              <a:gd name="connsiteX118" fmla="*/ 8344256 w 8636594"/>
              <a:gd name="connsiteY118" fmla="*/ 258685 h 6427305"/>
              <a:gd name="connsiteX119" fmla="*/ 8379669 w 8636594"/>
              <a:gd name="connsiteY119" fmla="*/ 225013 h 6427305"/>
              <a:gd name="connsiteX120" fmla="*/ 8415394 w 8636594"/>
              <a:gd name="connsiteY120" fmla="*/ 191709 h 6427305"/>
              <a:gd name="connsiteX121" fmla="*/ 8451434 w 8636594"/>
              <a:gd name="connsiteY121" fmla="*/ 158780 h 6427305"/>
              <a:gd name="connsiteX122" fmla="*/ 8487798 w 8636594"/>
              <a:gd name="connsiteY122" fmla="*/ 126233 h 6427305"/>
              <a:gd name="connsiteX123" fmla="*/ 8524489 w 8636594"/>
              <a:gd name="connsiteY123" fmla="*/ 94075 h 6427305"/>
              <a:gd name="connsiteX124" fmla="*/ 8561515 w 8636594"/>
              <a:gd name="connsiteY124" fmla="*/ 62312 h 6427305"/>
              <a:gd name="connsiteX125" fmla="*/ 8598881 w 8636594"/>
              <a:gd name="connsiteY125" fmla="*/ 30951 h 6427305"/>
              <a:gd name="connsiteX126" fmla="*/ 8636594 w 8636594"/>
              <a:gd name="connsiteY126" fmla="*/ 0 h 6427305"/>
              <a:gd name="connsiteX0" fmla="*/ 8636594 w 8636594"/>
              <a:gd name="connsiteY0" fmla="*/ 0 h 6411004"/>
              <a:gd name="connsiteX1" fmla="*/ 5293 w 8636594"/>
              <a:gd name="connsiteY1" fmla="*/ 0 h 6411004"/>
              <a:gd name="connsiteX2" fmla="*/ 0 w 8636594"/>
              <a:gd name="connsiteY2" fmla="*/ 5587843 h 6411004"/>
              <a:gd name="connsiteX3" fmla="*/ 1594033 w 8636594"/>
              <a:gd name="connsiteY3" fmla="*/ 5600057 h 6411004"/>
              <a:gd name="connsiteX4" fmla="*/ 1686068 w 8636594"/>
              <a:gd name="connsiteY4" fmla="*/ 5599745 h 6411004"/>
              <a:gd name="connsiteX5" fmla="*/ 2947923 w 8636594"/>
              <a:gd name="connsiteY5" fmla="*/ 6411004 h 6411004"/>
              <a:gd name="connsiteX6" fmla="*/ 2997775 w 8636594"/>
              <a:gd name="connsiteY6" fmla="*/ 6394316 h 6411004"/>
              <a:gd name="connsiteX7" fmla="*/ 3047052 w 8636594"/>
              <a:gd name="connsiteY7" fmla="*/ 6377243 h 6411004"/>
              <a:gd name="connsiteX8" fmla="*/ 3095759 w 8636594"/>
              <a:gd name="connsiteY8" fmla="*/ 6359791 h 6411004"/>
              <a:gd name="connsiteX9" fmla="*/ 3143903 w 8636594"/>
              <a:gd name="connsiteY9" fmla="*/ 6341961 h 6411004"/>
              <a:gd name="connsiteX10" fmla="*/ 3191491 w 8636594"/>
              <a:gd name="connsiteY10" fmla="*/ 6323757 h 6411004"/>
              <a:gd name="connsiteX11" fmla="*/ 3238528 w 8636594"/>
              <a:gd name="connsiteY11" fmla="*/ 6305184 h 6411004"/>
              <a:gd name="connsiteX12" fmla="*/ 3285021 w 8636594"/>
              <a:gd name="connsiteY12" fmla="*/ 6286245 h 6411004"/>
              <a:gd name="connsiteX13" fmla="*/ 3330977 w 8636594"/>
              <a:gd name="connsiteY13" fmla="*/ 6266942 h 6411004"/>
              <a:gd name="connsiteX14" fmla="*/ 3376401 w 8636594"/>
              <a:gd name="connsiteY14" fmla="*/ 6247281 h 6411004"/>
              <a:gd name="connsiteX15" fmla="*/ 3421300 w 8636594"/>
              <a:gd name="connsiteY15" fmla="*/ 6227263 h 6411004"/>
              <a:gd name="connsiteX16" fmla="*/ 3465680 w 8636594"/>
              <a:gd name="connsiteY16" fmla="*/ 6206893 h 6411004"/>
              <a:gd name="connsiteX17" fmla="*/ 3509548 w 8636594"/>
              <a:gd name="connsiteY17" fmla="*/ 6186174 h 6411004"/>
              <a:gd name="connsiteX18" fmla="*/ 3552910 w 8636594"/>
              <a:gd name="connsiteY18" fmla="*/ 6165110 h 6411004"/>
              <a:gd name="connsiteX19" fmla="*/ 3595773 w 8636594"/>
              <a:gd name="connsiteY19" fmla="*/ 6143704 h 6411004"/>
              <a:gd name="connsiteX20" fmla="*/ 3638142 w 8636594"/>
              <a:gd name="connsiteY20" fmla="*/ 6121960 h 6411004"/>
              <a:gd name="connsiteX21" fmla="*/ 3680024 w 8636594"/>
              <a:gd name="connsiteY21" fmla="*/ 6099881 h 6411004"/>
              <a:gd name="connsiteX22" fmla="*/ 3721426 w 8636594"/>
              <a:gd name="connsiteY22" fmla="*/ 6077471 h 6411004"/>
              <a:gd name="connsiteX23" fmla="*/ 3762353 w 8636594"/>
              <a:gd name="connsiteY23" fmla="*/ 6054733 h 6411004"/>
              <a:gd name="connsiteX24" fmla="*/ 3802812 w 8636594"/>
              <a:gd name="connsiteY24" fmla="*/ 6031671 h 6411004"/>
              <a:gd name="connsiteX25" fmla="*/ 3842810 w 8636594"/>
              <a:gd name="connsiteY25" fmla="*/ 6008288 h 6411004"/>
              <a:gd name="connsiteX26" fmla="*/ 3882352 w 8636594"/>
              <a:gd name="connsiteY26" fmla="*/ 5984588 h 6411004"/>
              <a:gd name="connsiteX27" fmla="*/ 3921445 w 8636594"/>
              <a:gd name="connsiteY27" fmla="*/ 5960574 h 6411004"/>
              <a:gd name="connsiteX28" fmla="*/ 3960096 w 8636594"/>
              <a:gd name="connsiteY28" fmla="*/ 5936250 h 6411004"/>
              <a:gd name="connsiteX29" fmla="*/ 3998311 w 8636594"/>
              <a:gd name="connsiteY29" fmla="*/ 5911619 h 6411004"/>
              <a:gd name="connsiteX30" fmla="*/ 4036095 w 8636594"/>
              <a:gd name="connsiteY30" fmla="*/ 5886685 h 6411004"/>
              <a:gd name="connsiteX31" fmla="*/ 4073456 w 8636594"/>
              <a:gd name="connsiteY31" fmla="*/ 5861452 h 6411004"/>
              <a:gd name="connsiteX32" fmla="*/ 4110400 w 8636594"/>
              <a:gd name="connsiteY32" fmla="*/ 5835922 h 6411004"/>
              <a:gd name="connsiteX33" fmla="*/ 4146933 w 8636594"/>
              <a:gd name="connsiteY33" fmla="*/ 5810100 h 6411004"/>
              <a:gd name="connsiteX34" fmla="*/ 4183061 w 8636594"/>
              <a:gd name="connsiteY34" fmla="*/ 5783988 h 6411004"/>
              <a:gd name="connsiteX35" fmla="*/ 4218791 w 8636594"/>
              <a:gd name="connsiteY35" fmla="*/ 5757591 h 6411004"/>
              <a:gd name="connsiteX36" fmla="*/ 4254129 w 8636594"/>
              <a:gd name="connsiteY36" fmla="*/ 5730912 h 6411004"/>
              <a:gd name="connsiteX37" fmla="*/ 4289081 w 8636594"/>
              <a:gd name="connsiteY37" fmla="*/ 5703955 h 6411004"/>
              <a:gd name="connsiteX38" fmla="*/ 4323654 w 8636594"/>
              <a:gd name="connsiteY38" fmla="*/ 5676722 h 6411004"/>
              <a:gd name="connsiteX39" fmla="*/ 4357854 w 8636594"/>
              <a:gd name="connsiteY39" fmla="*/ 5649218 h 6411004"/>
              <a:gd name="connsiteX40" fmla="*/ 4391688 w 8636594"/>
              <a:gd name="connsiteY40" fmla="*/ 5621446 h 6411004"/>
              <a:gd name="connsiteX41" fmla="*/ 4425162 w 8636594"/>
              <a:gd name="connsiteY41" fmla="*/ 5593409 h 6411004"/>
              <a:gd name="connsiteX42" fmla="*/ 4458281 w 8636594"/>
              <a:gd name="connsiteY42" fmla="*/ 5565111 h 6411004"/>
              <a:gd name="connsiteX43" fmla="*/ 4491053 w 8636594"/>
              <a:gd name="connsiteY43" fmla="*/ 5536556 h 6411004"/>
              <a:gd name="connsiteX44" fmla="*/ 4523484 w 8636594"/>
              <a:gd name="connsiteY44" fmla="*/ 5507747 h 6411004"/>
              <a:gd name="connsiteX45" fmla="*/ 4555580 w 8636594"/>
              <a:gd name="connsiteY45" fmla="*/ 5478687 h 6411004"/>
              <a:gd name="connsiteX46" fmla="*/ 4587347 w 8636594"/>
              <a:gd name="connsiteY46" fmla="*/ 5449380 h 6411004"/>
              <a:gd name="connsiteX47" fmla="*/ 4618793 w 8636594"/>
              <a:gd name="connsiteY47" fmla="*/ 5419830 h 6411004"/>
              <a:gd name="connsiteX48" fmla="*/ 4649922 w 8636594"/>
              <a:gd name="connsiteY48" fmla="*/ 5390040 h 6411004"/>
              <a:gd name="connsiteX49" fmla="*/ 4680742 w 8636594"/>
              <a:gd name="connsiteY49" fmla="*/ 5360014 h 6411004"/>
              <a:gd name="connsiteX50" fmla="*/ 4711259 w 8636594"/>
              <a:gd name="connsiteY50" fmla="*/ 5329755 h 6411004"/>
              <a:gd name="connsiteX51" fmla="*/ 4741478 w 8636594"/>
              <a:gd name="connsiteY51" fmla="*/ 5299266 h 6411004"/>
              <a:gd name="connsiteX52" fmla="*/ 4771408 w 8636594"/>
              <a:gd name="connsiteY52" fmla="*/ 5268551 h 6411004"/>
              <a:gd name="connsiteX53" fmla="*/ 4801053 w 8636594"/>
              <a:gd name="connsiteY53" fmla="*/ 5237614 h 6411004"/>
              <a:gd name="connsiteX54" fmla="*/ 4830420 w 8636594"/>
              <a:gd name="connsiteY54" fmla="*/ 5206458 h 6411004"/>
              <a:gd name="connsiteX55" fmla="*/ 4859516 w 8636594"/>
              <a:gd name="connsiteY55" fmla="*/ 5175087 h 6411004"/>
              <a:gd name="connsiteX56" fmla="*/ 4888347 w 8636594"/>
              <a:gd name="connsiteY56" fmla="*/ 5143504 h 6411004"/>
              <a:gd name="connsiteX57" fmla="*/ 4916919 w 8636594"/>
              <a:gd name="connsiteY57" fmla="*/ 5111713 h 6411004"/>
              <a:gd name="connsiteX58" fmla="*/ 4945238 w 8636594"/>
              <a:gd name="connsiteY58" fmla="*/ 5079717 h 6411004"/>
              <a:gd name="connsiteX59" fmla="*/ 4973311 w 8636594"/>
              <a:gd name="connsiteY59" fmla="*/ 5047519 h 6411004"/>
              <a:gd name="connsiteX60" fmla="*/ 5001145 w 8636594"/>
              <a:gd name="connsiteY60" fmla="*/ 5015124 h 6411004"/>
              <a:gd name="connsiteX61" fmla="*/ 5028745 w 8636594"/>
              <a:gd name="connsiteY61" fmla="*/ 4982535 h 6411004"/>
              <a:gd name="connsiteX62" fmla="*/ 5056117 w 8636594"/>
              <a:gd name="connsiteY62" fmla="*/ 4949755 h 6411004"/>
              <a:gd name="connsiteX63" fmla="*/ 5083269 w 8636594"/>
              <a:gd name="connsiteY63" fmla="*/ 4916787 h 6411004"/>
              <a:gd name="connsiteX64" fmla="*/ 5110207 w 8636594"/>
              <a:gd name="connsiteY64" fmla="*/ 4883636 h 6411004"/>
              <a:gd name="connsiteX65" fmla="*/ 5136937 w 8636594"/>
              <a:gd name="connsiteY65" fmla="*/ 4850305 h 6411004"/>
              <a:gd name="connsiteX66" fmla="*/ 5163464 w 8636594"/>
              <a:gd name="connsiteY66" fmla="*/ 4816797 h 6411004"/>
              <a:gd name="connsiteX67" fmla="*/ 5215940 w 8636594"/>
              <a:gd name="connsiteY67" fmla="*/ 4749265 h 6411004"/>
              <a:gd name="connsiteX68" fmla="*/ 5267684 w 8636594"/>
              <a:gd name="connsiteY68" fmla="*/ 4681068 h 6411004"/>
              <a:gd name="connsiteX69" fmla="*/ 5318748 w 8636594"/>
              <a:gd name="connsiteY69" fmla="*/ 4612234 h 6411004"/>
              <a:gd name="connsiteX70" fmla="*/ 5369182 w 8636594"/>
              <a:gd name="connsiteY70" fmla="*/ 4542793 h 6411004"/>
              <a:gd name="connsiteX71" fmla="*/ 5419038 w 8636594"/>
              <a:gd name="connsiteY71" fmla="*/ 4472771 h 6411004"/>
              <a:gd name="connsiteX72" fmla="*/ 5468365 w 8636594"/>
              <a:gd name="connsiteY72" fmla="*/ 4402196 h 6411004"/>
              <a:gd name="connsiteX73" fmla="*/ 5517215 w 8636594"/>
              <a:gd name="connsiteY73" fmla="*/ 4331098 h 6411004"/>
              <a:gd name="connsiteX74" fmla="*/ 5565637 w 8636594"/>
              <a:gd name="connsiteY74" fmla="*/ 4259503 h 6411004"/>
              <a:gd name="connsiteX75" fmla="*/ 5613684 w 8636594"/>
              <a:gd name="connsiteY75" fmla="*/ 4187441 h 6411004"/>
              <a:gd name="connsiteX76" fmla="*/ 5685160 w 8636594"/>
              <a:gd name="connsiteY76" fmla="*/ 4078531 h 6411004"/>
              <a:gd name="connsiteX77" fmla="*/ 5756074 w 8636594"/>
              <a:gd name="connsiteY77" fmla="*/ 3968727 h 6411004"/>
              <a:gd name="connsiteX78" fmla="*/ 5873483 w 8636594"/>
              <a:gd name="connsiteY78" fmla="*/ 3783989 h 6411004"/>
              <a:gd name="connsiteX79" fmla="*/ 6203209 w 8636594"/>
              <a:gd name="connsiteY79" fmla="*/ 3258640 h 6411004"/>
              <a:gd name="connsiteX80" fmla="*/ 6299430 w 8636594"/>
              <a:gd name="connsiteY80" fmla="*/ 3107321 h 6411004"/>
              <a:gd name="connsiteX81" fmla="*/ 6372650 w 8636594"/>
              <a:gd name="connsiteY81" fmla="*/ 2993735 h 6411004"/>
              <a:gd name="connsiteX82" fmla="*/ 6453197 w 8636594"/>
              <a:gd name="connsiteY82" fmla="*/ 2869788 h 6411004"/>
              <a:gd name="connsiteX83" fmla="*/ 6564167 w 8636594"/>
              <a:gd name="connsiteY83" fmla="*/ 2696807 h 6411004"/>
              <a:gd name="connsiteX84" fmla="*/ 6976233 w 8636594"/>
              <a:gd name="connsiteY84" fmla="*/ 2045274 h 6411004"/>
              <a:gd name="connsiteX85" fmla="*/ 7086755 w 8636594"/>
              <a:gd name="connsiteY85" fmla="*/ 1872743 h 6411004"/>
              <a:gd name="connsiteX86" fmla="*/ 7170279 w 8636594"/>
              <a:gd name="connsiteY86" fmla="*/ 1744202 h 6411004"/>
              <a:gd name="connsiteX87" fmla="*/ 7226351 w 8636594"/>
              <a:gd name="connsiteY87" fmla="*/ 1659017 h 6411004"/>
              <a:gd name="connsiteX88" fmla="*/ 7282789 w 8636594"/>
              <a:gd name="connsiteY88" fmla="*/ 1574303 h 6411004"/>
              <a:gd name="connsiteX89" fmla="*/ 7339643 w 8636594"/>
              <a:gd name="connsiteY89" fmla="*/ 1490113 h 6411004"/>
              <a:gd name="connsiteX90" fmla="*/ 7396957 w 8636594"/>
              <a:gd name="connsiteY90" fmla="*/ 1406503 h 6411004"/>
              <a:gd name="connsiteX91" fmla="*/ 7454781 w 8636594"/>
              <a:gd name="connsiteY91" fmla="*/ 1323526 h 6411004"/>
              <a:gd name="connsiteX92" fmla="*/ 7513161 w 8636594"/>
              <a:gd name="connsiteY92" fmla="*/ 1241237 h 6411004"/>
              <a:gd name="connsiteX93" fmla="*/ 7572144 w 8636594"/>
              <a:gd name="connsiteY93" fmla="*/ 1159689 h 6411004"/>
              <a:gd name="connsiteX94" fmla="*/ 7601877 w 8636594"/>
              <a:gd name="connsiteY94" fmla="*/ 1119210 h 6411004"/>
              <a:gd name="connsiteX95" fmla="*/ 7631779 w 8636594"/>
              <a:gd name="connsiteY95" fmla="*/ 1078937 h 6411004"/>
              <a:gd name="connsiteX96" fmla="*/ 7661855 w 8636594"/>
              <a:gd name="connsiteY96" fmla="*/ 1038876 h 6411004"/>
              <a:gd name="connsiteX97" fmla="*/ 7692111 w 8636594"/>
              <a:gd name="connsiteY97" fmla="*/ 999035 h 6411004"/>
              <a:gd name="connsiteX98" fmla="*/ 7722554 w 8636594"/>
              <a:gd name="connsiteY98" fmla="*/ 959419 h 6411004"/>
              <a:gd name="connsiteX99" fmla="*/ 7753190 w 8636594"/>
              <a:gd name="connsiteY99" fmla="*/ 920037 h 6411004"/>
              <a:gd name="connsiteX100" fmla="*/ 7784023 w 8636594"/>
              <a:gd name="connsiteY100" fmla="*/ 880894 h 6411004"/>
              <a:gd name="connsiteX101" fmla="*/ 7815061 w 8636594"/>
              <a:gd name="connsiteY101" fmla="*/ 841997 h 6411004"/>
              <a:gd name="connsiteX102" fmla="*/ 7846308 w 8636594"/>
              <a:gd name="connsiteY102" fmla="*/ 803354 h 6411004"/>
              <a:gd name="connsiteX103" fmla="*/ 7877772 w 8636594"/>
              <a:gd name="connsiteY103" fmla="*/ 764970 h 6411004"/>
              <a:gd name="connsiteX104" fmla="*/ 7909458 w 8636594"/>
              <a:gd name="connsiteY104" fmla="*/ 726853 h 6411004"/>
              <a:gd name="connsiteX105" fmla="*/ 7941371 w 8636594"/>
              <a:gd name="connsiteY105" fmla="*/ 689010 h 6411004"/>
              <a:gd name="connsiteX106" fmla="*/ 7973518 w 8636594"/>
              <a:gd name="connsiteY106" fmla="*/ 651447 h 6411004"/>
              <a:gd name="connsiteX107" fmla="*/ 8005905 w 8636594"/>
              <a:gd name="connsiteY107" fmla="*/ 614171 h 6411004"/>
              <a:gd name="connsiteX108" fmla="*/ 8038538 w 8636594"/>
              <a:gd name="connsiteY108" fmla="*/ 577189 h 6411004"/>
              <a:gd name="connsiteX109" fmla="*/ 8071421 w 8636594"/>
              <a:gd name="connsiteY109" fmla="*/ 540507 h 6411004"/>
              <a:gd name="connsiteX110" fmla="*/ 8104563 w 8636594"/>
              <a:gd name="connsiteY110" fmla="*/ 504132 h 6411004"/>
              <a:gd name="connsiteX111" fmla="*/ 8137967 w 8636594"/>
              <a:gd name="connsiteY111" fmla="*/ 468072 h 6411004"/>
              <a:gd name="connsiteX112" fmla="*/ 8171641 w 8636594"/>
              <a:gd name="connsiteY112" fmla="*/ 432332 h 6411004"/>
              <a:gd name="connsiteX113" fmla="*/ 8205590 w 8636594"/>
              <a:gd name="connsiteY113" fmla="*/ 396920 h 6411004"/>
              <a:gd name="connsiteX114" fmla="*/ 8239820 w 8636594"/>
              <a:gd name="connsiteY114" fmla="*/ 361843 h 6411004"/>
              <a:gd name="connsiteX115" fmla="*/ 8274337 w 8636594"/>
              <a:gd name="connsiteY115" fmla="*/ 327107 h 6411004"/>
              <a:gd name="connsiteX116" fmla="*/ 8309147 w 8636594"/>
              <a:gd name="connsiteY116" fmla="*/ 292718 h 6411004"/>
              <a:gd name="connsiteX117" fmla="*/ 8344256 w 8636594"/>
              <a:gd name="connsiteY117" fmla="*/ 258685 h 6411004"/>
              <a:gd name="connsiteX118" fmla="*/ 8379669 w 8636594"/>
              <a:gd name="connsiteY118" fmla="*/ 225013 h 6411004"/>
              <a:gd name="connsiteX119" fmla="*/ 8415394 w 8636594"/>
              <a:gd name="connsiteY119" fmla="*/ 191709 h 6411004"/>
              <a:gd name="connsiteX120" fmla="*/ 8451434 w 8636594"/>
              <a:gd name="connsiteY120" fmla="*/ 158780 h 6411004"/>
              <a:gd name="connsiteX121" fmla="*/ 8487798 w 8636594"/>
              <a:gd name="connsiteY121" fmla="*/ 126233 h 6411004"/>
              <a:gd name="connsiteX122" fmla="*/ 8524489 w 8636594"/>
              <a:gd name="connsiteY122" fmla="*/ 94075 h 6411004"/>
              <a:gd name="connsiteX123" fmla="*/ 8561515 w 8636594"/>
              <a:gd name="connsiteY123" fmla="*/ 62312 h 6411004"/>
              <a:gd name="connsiteX124" fmla="*/ 8598881 w 8636594"/>
              <a:gd name="connsiteY124" fmla="*/ 30951 h 6411004"/>
              <a:gd name="connsiteX125" fmla="*/ 8636594 w 8636594"/>
              <a:gd name="connsiteY125" fmla="*/ 0 h 6411004"/>
              <a:gd name="connsiteX0" fmla="*/ 8636594 w 8636594"/>
              <a:gd name="connsiteY0" fmla="*/ 0 h 6394316"/>
              <a:gd name="connsiteX1" fmla="*/ 5293 w 8636594"/>
              <a:gd name="connsiteY1" fmla="*/ 0 h 6394316"/>
              <a:gd name="connsiteX2" fmla="*/ 0 w 8636594"/>
              <a:gd name="connsiteY2" fmla="*/ 5587843 h 6394316"/>
              <a:gd name="connsiteX3" fmla="*/ 1594033 w 8636594"/>
              <a:gd name="connsiteY3" fmla="*/ 5600057 h 6394316"/>
              <a:gd name="connsiteX4" fmla="*/ 1686068 w 8636594"/>
              <a:gd name="connsiteY4" fmla="*/ 5599745 h 6394316"/>
              <a:gd name="connsiteX5" fmla="*/ 2997775 w 8636594"/>
              <a:gd name="connsiteY5" fmla="*/ 6394316 h 6394316"/>
              <a:gd name="connsiteX6" fmla="*/ 3047052 w 8636594"/>
              <a:gd name="connsiteY6" fmla="*/ 6377243 h 6394316"/>
              <a:gd name="connsiteX7" fmla="*/ 3095759 w 8636594"/>
              <a:gd name="connsiteY7" fmla="*/ 6359791 h 6394316"/>
              <a:gd name="connsiteX8" fmla="*/ 3143903 w 8636594"/>
              <a:gd name="connsiteY8" fmla="*/ 6341961 h 6394316"/>
              <a:gd name="connsiteX9" fmla="*/ 3191491 w 8636594"/>
              <a:gd name="connsiteY9" fmla="*/ 6323757 h 6394316"/>
              <a:gd name="connsiteX10" fmla="*/ 3238528 w 8636594"/>
              <a:gd name="connsiteY10" fmla="*/ 6305184 h 6394316"/>
              <a:gd name="connsiteX11" fmla="*/ 3285021 w 8636594"/>
              <a:gd name="connsiteY11" fmla="*/ 6286245 h 6394316"/>
              <a:gd name="connsiteX12" fmla="*/ 3330977 w 8636594"/>
              <a:gd name="connsiteY12" fmla="*/ 6266942 h 6394316"/>
              <a:gd name="connsiteX13" fmla="*/ 3376401 w 8636594"/>
              <a:gd name="connsiteY13" fmla="*/ 6247281 h 6394316"/>
              <a:gd name="connsiteX14" fmla="*/ 3421300 w 8636594"/>
              <a:gd name="connsiteY14" fmla="*/ 6227263 h 6394316"/>
              <a:gd name="connsiteX15" fmla="*/ 3465680 w 8636594"/>
              <a:gd name="connsiteY15" fmla="*/ 6206893 h 6394316"/>
              <a:gd name="connsiteX16" fmla="*/ 3509548 w 8636594"/>
              <a:gd name="connsiteY16" fmla="*/ 6186174 h 6394316"/>
              <a:gd name="connsiteX17" fmla="*/ 3552910 w 8636594"/>
              <a:gd name="connsiteY17" fmla="*/ 6165110 h 6394316"/>
              <a:gd name="connsiteX18" fmla="*/ 3595773 w 8636594"/>
              <a:gd name="connsiteY18" fmla="*/ 6143704 h 6394316"/>
              <a:gd name="connsiteX19" fmla="*/ 3638142 w 8636594"/>
              <a:gd name="connsiteY19" fmla="*/ 6121960 h 6394316"/>
              <a:gd name="connsiteX20" fmla="*/ 3680024 w 8636594"/>
              <a:gd name="connsiteY20" fmla="*/ 6099881 h 6394316"/>
              <a:gd name="connsiteX21" fmla="*/ 3721426 w 8636594"/>
              <a:gd name="connsiteY21" fmla="*/ 6077471 h 6394316"/>
              <a:gd name="connsiteX22" fmla="*/ 3762353 w 8636594"/>
              <a:gd name="connsiteY22" fmla="*/ 6054733 h 6394316"/>
              <a:gd name="connsiteX23" fmla="*/ 3802812 w 8636594"/>
              <a:gd name="connsiteY23" fmla="*/ 6031671 h 6394316"/>
              <a:gd name="connsiteX24" fmla="*/ 3842810 w 8636594"/>
              <a:gd name="connsiteY24" fmla="*/ 6008288 h 6394316"/>
              <a:gd name="connsiteX25" fmla="*/ 3882352 w 8636594"/>
              <a:gd name="connsiteY25" fmla="*/ 5984588 h 6394316"/>
              <a:gd name="connsiteX26" fmla="*/ 3921445 w 8636594"/>
              <a:gd name="connsiteY26" fmla="*/ 5960574 h 6394316"/>
              <a:gd name="connsiteX27" fmla="*/ 3960096 w 8636594"/>
              <a:gd name="connsiteY27" fmla="*/ 5936250 h 6394316"/>
              <a:gd name="connsiteX28" fmla="*/ 3998311 w 8636594"/>
              <a:gd name="connsiteY28" fmla="*/ 5911619 h 6394316"/>
              <a:gd name="connsiteX29" fmla="*/ 4036095 w 8636594"/>
              <a:gd name="connsiteY29" fmla="*/ 5886685 h 6394316"/>
              <a:gd name="connsiteX30" fmla="*/ 4073456 w 8636594"/>
              <a:gd name="connsiteY30" fmla="*/ 5861452 h 6394316"/>
              <a:gd name="connsiteX31" fmla="*/ 4110400 w 8636594"/>
              <a:gd name="connsiteY31" fmla="*/ 5835922 h 6394316"/>
              <a:gd name="connsiteX32" fmla="*/ 4146933 w 8636594"/>
              <a:gd name="connsiteY32" fmla="*/ 5810100 h 6394316"/>
              <a:gd name="connsiteX33" fmla="*/ 4183061 w 8636594"/>
              <a:gd name="connsiteY33" fmla="*/ 5783988 h 6394316"/>
              <a:gd name="connsiteX34" fmla="*/ 4218791 w 8636594"/>
              <a:gd name="connsiteY34" fmla="*/ 5757591 h 6394316"/>
              <a:gd name="connsiteX35" fmla="*/ 4254129 w 8636594"/>
              <a:gd name="connsiteY35" fmla="*/ 5730912 h 6394316"/>
              <a:gd name="connsiteX36" fmla="*/ 4289081 w 8636594"/>
              <a:gd name="connsiteY36" fmla="*/ 5703955 h 6394316"/>
              <a:gd name="connsiteX37" fmla="*/ 4323654 w 8636594"/>
              <a:gd name="connsiteY37" fmla="*/ 5676722 h 6394316"/>
              <a:gd name="connsiteX38" fmla="*/ 4357854 w 8636594"/>
              <a:gd name="connsiteY38" fmla="*/ 5649218 h 6394316"/>
              <a:gd name="connsiteX39" fmla="*/ 4391688 w 8636594"/>
              <a:gd name="connsiteY39" fmla="*/ 5621446 h 6394316"/>
              <a:gd name="connsiteX40" fmla="*/ 4425162 w 8636594"/>
              <a:gd name="connsiteY40" fmla="*/ 5593409 h 6394316"/>
              <a:gd name="connsiteX41" fmla="*/ 4458281 w 8636594"/>
              <a:gd name="connsiteY41" fmla="*/ 5565111 h 6394316"/>
              <a:gd name="connsiteX42" fmla="*/ 4491053 w 8636594"/>
              <a:gd name="connsiteY42" fmla="*/ 5536556 h 6394316"/>
              <a:gd name="connsiteX43" fmla="*/ 4523484 w 8636594"/>
              <a:gd name="connsiteY43" fmla="*/ 5507747 h 6394316"/>
              <a:gd name="connsiteX44" fmla="*/ 4555580 w 8636594"/>
              <a:gd name="connsiteY44" fmla="*/ 5478687 h 6394316"/>
              <a:gd name="connsiteX45" fmla="*/ 4587347 w 8636594"/>
              <a:gd name="connsiteY45" fmla="*/ 5449380 h 6394316"/>
              <a:gd name="connsiteX46" fmla="*/ 4618793 w 8636594"/>
              <a:gd name="connsiteY46" fmla="*/ 5419830 h 6394316"/>
              <a:gd name="connsiteX47" fmla="*/ 4649922 w 8636594"/>
              <a:gd name="connsiteY47" fmla="*/ 5390040 h 6394316"/>
              <a:gd name="connsiteX48" fmla="*/ 4680742 w 8636594"/>
              <a:gd name="connsiteY48" fmla="*/ 5360014 h 6394316"/>
              <a:gd name="connsiteX49" fmla="*/ 4711259 w 8636594"/>
              <a:gd name="connsiteY49" fmla="*/ 5329755 h 6394316"/>
              <a:gd name="connsiteX50" fmla="*/ 4741478 w 8636594"/>
              <a:gd name="connsiteY50" fmla="*/ 5299266 h 6394316"/>
              <a:gd name="connsiteX51" fmla="*/ 4771408 w 8636594"/>
              <a:gd name="connsiteY51" fmla="*/ 5268551 h 6394316"/>
              <a:gd name="connsiteX52" fmla="*/ 4801053 w 8636594"/>
              <a:gd name="connsiteY52" fmla="*/ 5237614 h 6394316"/>
              <a:gd name="connsiteX53" fmla="*/ 4830420 w 8636594"/>
              <a:gd name="connsiteY53" fmla="*/ 5206458 h 6394316"/>
              <a:gd name="connsiteX54" fmla="*/ 4859516 w 8636594"/>
              <a:gd name="connsiteY54" fmla="*/ 5175087 h 6394316"/>
              <a:gd name="connsiteX55" fmla="*/ 4888347 w 8636594"/>
              <a:gd name="connsiteY55" fmla="*/ 5143504 h 6394316"/>
              <a:gd name="connsiteX56" fmla="*/ 4916919 w 8636594"/>
              <a:gd name="connsiteY56" fmla="*/ 5111713 h 6394316"/>
              <a:gd name="connsiteX57" fmla="*/ 4945238 w 8636594"/>
              <a:gd name="connsiteY57" fmla="*/ 5079717 h 6394316"/>
              <a:gd name="connsiteX58" fmla="*/ 4973311 w 8636594"/>
              <a:gd name="connsiteY58" fmla="*/ 5047519 h 6394316"/>
              <a:gd name="connsiteX59" fmla="*/ 5001145 w 8636594"/>
              <a:gd name="connsiteY59" fmla="*/ 5015124 h 6394316"/>
              <a:gd name="connsiteX60" fmla="*/ 5028745 w 8636594"/>
              <a:gd name="connsiteY60" fmla="*/ 4982535 h 6394316"/>
              <a:gd name="connsiteX61" fmla="*/ 5056117 w 8636594"/>
              <a:gd name="connsiteY61" fmla="*/ 4949755 h 6394316"/>
              <a:gd name="connsiteX62" fmla="*/ 5083269 w 8636594"/>
              <a:gd name="connsiteY62" fmla="*/ 4916787 h 6394316"/>
              <a:gd name="connsiteX63" fmla="*/ 5110207 w 8636594"/>
              <a:gd name="connsiteY63" fmla="*/ 4883636 h 6394316"/>
              <a:gd name="connsiteX64" fmla="*/ 5136937 w 8636594"/>
              <a:gd name="connsiteY64" fmla="*/ 4850305 h 6394316"/>
              <a:gd name="connsiteX65" fmla="*/ 5163464 w 8636594"/>
              <a:gd name="connsiteY65" fmla="*/ 4816797 h 6394316"/>
              <a:gd name="connsiteX66" fmla="*/ 5215940 w 8636594"/>
              <a:gd name="connsiteY66" fmla="*/ 4749265 h 6394316"/>
              <a:gd name="connsiteX67" fmla="*/ 5267684 w 8636594"/>
              <a:gd name="connsiteY67" fmla="*/ 4681068 h 6394316"/>
              <a:gd name="connsiteX68" fmla="*/ 5318748 w 8636594"/>
              <a:gd name="connsiteY68" fmla="*/ 4612234 h 6394316"/>
              <a:gd name="connsiteX69" fmla="*/ 5369182 w 8636594"/>
              <a:gd name="connsiteY69" fmla="*/ 4542793 h 6394316"/>
              <a:gd name="connsiteX70" fmla="*/ 5419038 w 8636594"/>
              <a:gd name="connsiteY70" fmla="*/ 4472771 h 6394316"/>
              <a:gd name="connsiteX71" fmla="*/ 5468365 w 8636594"/>
              <a:gd name="connsiteY71" fmla="*/ 4402196 h 6394316"/>
              <a:gd name="connsiteX72" fmla="*/ 5517215 w 8636594"/>
              <a:gd name="connsiteY72" fmla="*/ 4331098 h 6394316"/>
              <a:gd name="connsiteX73" fmla="*/ 5565637 w 8636594"/>
              <a:gd name="connsiteY73" fmla="*/ 4259503 h 6394316"/>
              <a:gd name="connsiteX74" fmla="*/ 5613684 w 8636594"/>
              <a:gd name="connsiteY74" fmla="*/ 4187441 h 6394316"/>
              <a:gd name="connsiteX75" fmla="*/ 5685160 w 8636594"/>
              <a:gd name="connsiteY75" fmla="*/ 4078531 h 6394316"/>
              <a:gd name="connsiteX76" fmla="*/ 5756074 w 8636594"/>
              <a:gd name="connsiteY76" fmla="*/ 3968727 h 6394316"/>
              <a:gd name="connsiteX77" fmla="*/ 5873483 w 8636594"/>
              <a:gd name="connsiteY77" fmla="*/ 3783989 h 6394316"/>
              <a:gd name="connsiteX78" fmla="*/ 6203209 w 8636594"/>
              <a:gd name="connsiteY78" fmla="*/ 3258640 h 6394316"/>
              <a:gd name="connsiteX79" fmla="*/ 6299430 w 8636594"/>
              <a:gd name="connsiteY79" fmla="*/ 3107321 h 6394316"/>
              <a:gd name="connsiteX80" fmla="*/ 6372650 w 8636594"/>
              <a:gd name="connsiteY80" fmla="*/ 2993735 h 6394316"/>
              <a:gd name="connsiteX81" fmla="*/ 6453197 w 8636594"/>
              <a:gd name="connsiteY81" fmla="*/ 2869788 h 6394316"/>
              <a:gd name="connsiteX82" fmla="*/ 6564167 w 8636594"/>
              <a:gd name="connsiteY82" fmla="*/ 2696807 h 6394316"/>
              <a:gd name="connsiteX83" fmla="*/ 6976233 w 8636594"/>
              <a:gd name="connsiteY83" fmla="*/ 2045274 h 6394316"/>
              <a:gd name="connsiteX84" fmla="*/ 7086755 w 8636594"/>
              <a:gd name="connsiteY84" fmla="*/ 1872743 h 6394316"/>
              <a:gd name="connsiteX85" fmla="*/ 7170279 w 8636594"/>
              <a:gd name="connsiteY85" fmla="*/ 1744202 h 6394316"/>
              <a:gd name="connsiteX86" fmla="*/ 7226351 w 8636594"/>
              <a:gd name="connsiteY86" fmla="*/ 1659017 h 6394316"/>
              <a:gd name="connsiteX87" fmla="*/ 7282789 w 8636594"/>
              <a:gd name="connsiteY87" fmla="*/ 1574303 h 6394316"/>
              <a:gd name="connsiteX88" fmla="*/ 7339643 w 8636594"/>
              <a:gd name="connsiteY88" fmla="*/ 1490113 h 6394316"/>
              <a:gd name="connsiteX89" fmla="*/ 7396957 w 8636594"/>
              <a:gd name="connsiteY89" fmla="*/ 1406503 h 6394316"/>
              <a:gd name="connsiteX90" fmla="*/ 7454781 w 8636594"/>
              <a:gd name="connsiteY90" fmla="*/ 1323526 h 6394316"/>
              <a:gd name="connsiteX91" fmla="*/ 7513161 w 8636594"/>
              <a:gd name="connsiteY91" fmla="*/ 1241237 h 6394316"/>
              <a:gd name="connsiteX92" fmla="*/ 7572144 w 8636594"/>
              <a:gd name="connsiteY92" fmla="*/ 1159689 h 6394316"/>
              <a:gd name="connsiteX93" fmla="*/ 7601877 w 8636594"/>
              <a:gd name="connsiteY93" fmla="*/ 1119210 h 6394316"/>
              <a:gd name="connsiteX94" fmla="*/ 7631779 w 8636594"/>
              <a:gd name="connsiteY94" fmla="*/ 1078937 h 6394316"/>
              <a:gd name="connsiteX95" fmla="*/ 7661855 w 8636594"/>
              <a:gd name="connsiteY95" fmla="*/ 1038876 h 6394316"/>
              <a:gd name="connsiteX96" fmla="*/ 7692111 w 8636594"/>
              <a:gd name="connsiteY96" fmla="*/ 999035 h 6394316"/>
              <a:gd name="connsiteX97" fmla="*/ 7722554 w 8636594"/>
              <a:gd name="connsiteY97" fmla="*/ 959419 h 6394316"/>
              <a:gd name="connsiteX98" fmla="*/ 7753190 w 8636594"/>
              <a:gd name="connsiteY98" fmla="*/ 920037 h 6394316"/>
              <a:gd name="connsiteX99" fmla="*/ 7784023 w 8636594"/>
              <a:gd name="connsiteY99" fmla="*/ 880894 h 6394316"/>
              <a:gd name="connsiteX100" fmla="*/ 7815061 w 8636594"/>
              <a:gd name="connsiteY100" fmla="*/ 841997 h 6394316"/>
              <a:gd name="connsiteX101" fmla="*/ 7846308 w 8636594"/>
              <a:gd name="connsiteY101" fmla="*/ 803354 h 6394316"/>
              <a:gd name="connsiteX102" fmla="*/ 7877772 w 8636594"/>
              <a:gd name="connsiteY102" fmla="*/ 764970 h 6394316"/>
              <a:gd name="connsiteX103" fmla="*/ 7909458 w 8636594"/>
              <a:gd name="connsiteY103" fmla="*/ 726853 h 6394316"/>
              <a:gd name="connsiteX104" fmla="*/ 7941371 w 8636594"/>
              <a:gd name="connsiteY104" fmla="*/ 689010 h 6394316"/>
              <a:gd name="connsiteX105" fmla="*/ 7973518 w 8636594"/>
              <a:gd name="connsiteY105" fmla="*/ 651447 h 6394316"/>
              <a:gd name="connsiteX106" fmla="*/ 8005905 w 8636594"/>
              <a:gd name="connsiteY106" fmla="*/ 614171 h 6394316"/>
              <a:gd name="connsiteX107" fmla="*/ 8038538 w 8636594"/>
              <a:gd name="connsiteY107" fmla="*/ 577189 h 6394316"/>
              <a:gd name="connsiteX108" fmla="*/ 8071421 w 8636594"/>
              <a:gd name="connsiteY108" fmla="*/ 540507 h 6394316"/>
              <a:gd name="connsiteX109" fmla="*/ 8104563 w 8636594"/>
              <a:gd name="connsiteY109" fmla="*/ 504132 h 6394316"/>
              <a:gd name="connsiteX110" fmla="*/ 8137967 w 8636594"/>
              <a:gd name="connsiteY110" fmla="*/ 468072 h 6394316"/>
              <a:gd name="connsiteX111" fmla="*/ 8171641 w 8636594"/>
              <a:gd name="connsiteY111" fmla="*/ 432332 h 6394316"/>
              <a:gd name="connsiteX112" fmla="*/ 8205590 w 8636594"/>
              <a:gd name="connsiteY112" fmla="*/ 396920 h 6394316"/>
              <a:gd name="connsiteX113" fmla="*/ 8239820 w 8636594"/>
              <a:gd name="connsiteY113" fmla="*/ 361843 h 6394316"/>
              <a:gd name="connsiteX114" fmla="*/ 8274337 w 8636594"/>
              <a:gd name="connsiteY114" fmla="*/ 327107 h 6394316"/>
              <a:gd name="connsiteX115" fmla="*/ 8309147 w 8636594"/>
              <a:gd name="connsiteY115" fmla="*/ 292718 h 6394316"/>
              <a:gd name="connsiteX116" fmla="*/ 8344256 w 8636594"/>
              <a:gd name="connsiteY116" fmla="*/ 258685 h 6394316"/>
              <a:gd name="connsiteX117" fmla="*/ 8379669 w 8636594"/>
              <a:gd name="connsiteY117" fmla="*/ 225013 h 6394316"/>
              <a:gd name="connsiteX118" fmla="*/ 8415394 w 8636594"/>
              <a:gd name="connsiteY118" fmla="*/ 191709 h 6394316"/>
              <a:gd name="connsiteX119" fmla="*/ 8451434 w 8636594"/>
              <a:gd name="connsiteY119" fmla="*/ 158780 h 6394316"/>
              <a:gd name="connsiteX120" fmla="*/ 8487798 w 8636594"/>
              <a:gd name="connsiteY120" fmla="*/ 126233 h 6394316"/>
              <a:gd name="connsiteX121" fmla="*/ 8524489 w 8636594"/>
              <a:gd name="connsiteY121" fmla="*/ 94075 h 6394316"/>
              <a:gd name="connsiteX122" fmla="*/ 8561515 w 8636594"/>
              <a:gd name="connsiteY122" fmla="*/ 62312 h 6394316"/>
              <a:gd name="connsiteX123" fmla="*/ 8598881 w 8636594"/>
              <a:gd name="connsiteY123" fmla="*/ 30951 h 6394316"/>
              <a:gd name="connsiteX124" fmla="*/ 8636594 w 8636594"/>
              <a:gd name="connsiteY124" fmla="*/ 0 h 6394316"/>
              <a:gd name="connsiteX0" fmla="*/ 8636594 w 8636594"/>
              <a:gd name="connsiteY0" fmla="*/ 0 h 6377243"/>
              <a:gd name="connsiteX1" fmla="*/ 5293 w 8636594"/>
              <a:gd name="connsiteY1" fmla="*/ 0 h 6377243"/>
              <a:gd name="connsiteX2" fmla="*/ 0 w 8636594"/>
              <a:gd name="connsiteY2" fmla="*/ 5587843 h 6377243"/>
              <a:gd name="connsiteX3" fmla="*/ 1594033 w 8636594"/>
              <a:gd name="connsiteY3" fmla="*/ 5600057 h 6377243"/>
              <a:gd name="connsiteX4" fmla="*/ 1686068 w 8636594"/>
              <a:gd name="connsiteY4" fmla="*/ 5599745 h 6377243"/>
              <a:gd name="connsiteX5" fmla="*/ 3047052 w 8636594"/>
              <a:gd name="connsiteY5" fmla="*/ 6377243 h 6377243"/>
              <a:gd name="connsiteX6" fmla="*/ 3095759 w 8636594"/>
              <a:gd name="connsiteY6" fmla="*/ 6359791 h 6377243"/>
              <a:gd name="connsiteX7" fmla="*/ 3143903 w 8636594"/>
              <a:gd name="connsiteY7" fmla="*/ 6341961 h 6377243"/>
              <a:gd name="connsiteX8" fmla="*/ 3191491 w 8636594"/>
              <a:gd name="connsiteY8" fmla="*/ 6323757 h 6377243"/>
              <a:gd name="connsiteX9" fmla="*/ 3238528 w 8636594"/>
              <a:gd name="connsiteY9" fmla="*/ 6305184 h 6377243"/>
              <a:gd name="connsiteX10" fmla="*/ 3285021 w 8636594"/>
              <a:gd name="connsiteY10" fmla="*/ 6286245 h 6377243"/>
              <a:gd name="connsiteX11" fmla="*/ 3330977 w 8636594"/>
              <a:gd name="connsiteY11" fmla="*/ 6266942 h 6377243"/>
              <a:gd name="connsiteX12" fmla="*/ 3376401 w 8636594"/>
              <a:gd name="connsiteY12" fmla="*/ 6247281 h 6377243"/>
              <a:gd name="connsiteX13" fmla="*/ 3421300 w 8636594"/>
              <a:gd name="connsiteY13" fmla="*/ 6227263 h 6377243"/>
              <a:gd name="connsiteX14" fmla="*/ 3465680 w 8636594"/>
              <a:gd name="connsiteY14" fmla="*/ 6206893 h 6377243"/>
              <a:gd name="connsiteX15" fmla="*/ 3509548 w 8636594"/>
              <a:gd name="connsiteY15" fmla="*/ 6186174 h 6377243"/>
              <a:gd name="connsiteX16" fmla="*/ 3552910 w 8636594"/>
              <a:gd name="connsiteY16" fmla="*/ 6165110 h 6377243"/>
              <a:gd name="connsiteX17" fmla="*/ 3595773 w 8636594"/>
              <a:gd name="connsiteY17" fmla="*/ 6143704 h 6377243"/>
              <a:gd name="connsiteX18" fmla="*/ 3638142 w 8636594"/>
              <a:gd name="connsiteY18" fmla="*/ 6121960 h 6377243"/>
              <a:gd name="connsiteX19" fmla="*/ 3680024 w 8636594"/>
              <a:gd name="connsiteY19" fmla="*/ 6099881 h 6377243"/>
              <a:gd name="connsiteX20" fmla="*/ 3721426 w 8636594"/>
              <a:gd name="connsiteY20" fmla="*/ 6077471 h 6377243"/>
              <a:gd name="connsiteX21" fmla="*/ 3762353 w 8636594"/>
              <a:gd name="connsiteY21" fmla="*/ 6054733 h 6377243"/>
              <a:gd name="connsiteX22" fmla="*/ 3802812 w 8636594"/>
              <a:gd name="connsiteY22" fmla="*/ 6031671 h 6377243"/>
              <a:gd name="connsiteX23" fmla="*/ 3842810 w 8636594"/>
              <a:gd name="connsiteY23" fmla="*/ 6008288 h 6377243"/>
              <a:gd name="connsiteX24" fmla="*/ 3882352 w 8636594"/>
              <a:gd name="connsiteY24" fmla="*/ 5984588 h 6377243"/>
              <a:gd name="connsiteX25" fmla="*/ 3921445 w 8636594"/>
              <a:gd name="connsiteY25" fmla="*/ 5960574 h 6377243"/>
              <a:gd name="connsiteX26" fmla="*/ 3960096 w 8636594"/>
              <a:gd name="connsiteY26" fmla="*/ 5936250 h 6377243"/>
              <a:gd name="connsiteX27" fmla="*/ 3998311 w 8636594"/>
              <a:gd name="connsiteY27" fmla="*/ 5911619 h 6377243"/>
              <a:gd name="connsiteX28" fmla="*/ 4036095 w 8636594"/>
              <a:gd name="connsiteY28" fmla="*/ 5886685 h 6377243"/>
              <a:gd name="connsiteX29" fmla="*/ 4073456 w 8636594"/>
              <a:gd name="connsiteY29" fmla="*/ 5861452 h 6377243"/>
              <a:gd name="connsiteX30" fmla="*/ 4110400 w 8636594"/>
              <a:gd name="connsiteY30" fmla="*/ 5835922 h 6377243"/>
              <a:gd name="connsiteX31" fmla="*/ 4146933 w 8636594"/>
              <a:gd name="connsiteY31" fmla="*/ 5810100 h 6377243"/>
              <a:gd name="connsiteX32" fmla="*/ 4183061 w 8636594"/>
              <a:gd name="connsiteY32" fmla="*/ 5783988 h 6377243"/>
              <a:gd name="connsiteX33" fmla="*/ 4218791 w 8636594"/>
              <a:gd name="connsiteY33" fmla="*/ 5757591 h 6377243"/>
              <a:gd name="connsiteX34" fmla="*/ 4254129 w 8636594"/>
              <a:gd name="connsiteY34" fmla="*/ 5730912 h 6377243"/>
              <a:gd name="connsiteX35" fmla="*/ 4289081 w 8636594"/>
              <a:gd name="connsiteY35" fmla="*/ 5703955 h 6377243"/>
              <a:gd name="connsiteX36" fmla="*/ 4323654 w 8636594"/>
              <a:gd name="connsiteY36" fmla="*/ 5676722 h 6377243"/>
              <a:gd name="connsiteX37" fmla="*/ 4357854 w 8636594"/>
              <a:gd name="connsiteY37" fmla="*/ 5649218 h 6377243"/>
              <a:gd name="connsiteX38" fmla="*/ 4391688 w 8636594"/>
              <a:gd name="connsiteY38" fmla="*/ 5621446 h 6377243"/>
              <a:gd name="connsiteX39" fmla="*/ 4425162 w 8636594"/>
              <a:gd name="connsiteY39" fmla="*/ 5593409 h 6377243"/>
              <a:gd name="connsiteX40" fmla="*/ 4458281 w 8636594"/>
              <a:gd name="connsiteY40" fmla="*/ 5565111 h 6377243"/>
              <a:gd name="connsiteX41" fmla="*/ 4491053 w 8636594"/>
              <a:gd name="connsiteY41" fmla="*/ 5536556 h 6377243"/>
              <a:gd name="connsiteX42" fmla="*/ 4523484 w 8636594"/>
              <a:gd name="connsiteY42" fmla="*/ 5507747 h 6377243"/>
              <a:gd name="connsiteX43" fmla="*/ 4555580 w 8636594"/>
              <a:gd name="connsiteY43" fmla="*/ 5478687 h 6377243"/>
              <a:gd name="connsiteX44" fmla="*/ 4587347 w 8636594"/>
              <a:gd name="connsiteY44" fmla="*/ 5449380 h 6377243"/>
              <a:gd name="connsiteX45" fmla="*/ 4618793 w 8636594"/>
              <a:gd name="connsiteY45" fmla="*/ 5419830 h 6377243"/>
              <a:gd name="connsiteX46" fmla="*/ 4649922 w 8636594"/>
              <a:gd name="connsiteY46" fmla="*/ 5390040 h 6377243"/>
              <a:gd name="connsiteX47" fmla="*/ 4680742 w 8636594"/>
              <a:gd name="connsiteY47" fmla="*/ 5360014 h 6377243"/>
              <a:gd name="connsiteX48" fmla="*/ 4711259 w 8636594"/>
              <a:gd name="connsiteY48" fmla="*/ 5329755 h 6377243"/>
              <a:gd name="connsiteX49" fmla="*/ 4741478 w 8636594"/>
              <a:gd name="connsiteY49" fmla="*/ 5299266 h 6377243"/>
              <a:gd name="connsiteX50" fmla="*/ 4771408 w 8636594"/>
              <a:gd name="connsiteY50" fmla="*/ 5268551 h 6377243"/>
              <a:gd name="connsiteX51" fmla="*/ 4801053 w 8636594"/>
              <a:gd name="connsiteY51" fmla="*/ 5237614 h 6377243"/>
              <a:gd name="connsiteX52" fmla="*/ 4830420 w 8636594"/>
              <a:gd name="connsiteY52" fmla="*/ 5206458 h 6377243"/>
              <a:gd name="connsiteX53" fmla="*/ 4859516 w 8636594"/>
              <a:gd name="connsiteY53" fmla="*/ 5175087 h 6377243"/>
              <a:gd name="connsiteX54" fmla="*/ 4888347 w 8636594"/>
              <a:gd name="connsiteY54" fmla="*/ 5143504 h 6377243"/>
              <a:gd name="connsiteX55" fmla="*/ 4916919 w 8636594"/>
              <a:gd name="connsiteY55" fmla="*/ 5111713 h 6377243"/>
              <a:gd name="connsiteX56" fmla="*/ 4945238 w 8636594"/>
              <a:gd name="connsiteY56" fmla="*/ 5079717 h 6377243"/>
              <a:gd name="connsiteX57" fmla="*/ 4973311 w 8636594"/>
              <a:gd name="connsiteY57" fmla="*/ 5047519 h 6377243"/>
              <a:gd name="connsiteX58" fmla="*/ 5001145 w 8636594"/>
              <a:gd name="connsiteY58" fmla="*/ 5015124 h 6377243"/>
              <a:gd name="connsiteX59" fmla="*/ 5028745 w 8636594"/>
              <a:gd name="connsiteY59" fmla="*/ 4982535 h 6377243"/>
              <a:gd name="connsiteX60" fmla="*/ 5056117 w 8636594"/>
              <a:gd name="connsiteY60" fmla="*/ 4949755 h 6377243"/>
              <a:gd name="connsiteX61" fmla="*/ 5083269 w 8636594"/>
              <a:gd name="connsiteY61" fmla="*/ 4916787 h 6377243"/>
              <a:gd name="connsiteX62" fmla="*/ 5110207 w 8636594"/>
              <a:gd name="connsiteY62" fmla="*/ 4883636 h 6377243"/>
              <a:gd name="connsiteX63" fmla="*/ 5136937 w 8636594"/>
              <a:gd name="connsiteY63" fmla="*/ 4850305 h 6377243"/>
              <a:gd name="connsiteX64" fmla="*/ 5163464 w 8636594"/>
              <a:gd name="connsiteY64" fmla="*/ 4816797 h 6377243"/>
              <a:gd name="connsiteX65" fmla="*/ 5215940 w 8636594"/>
              <a:gd name="connsiteY65" fmla="*/ 4749265 h 6377243"/>
              <a:gd name="connsiteX66" fmla="*/ 5267684 w 8636594"/>
              <a:gd name="connsiteY66" fmla="*/ 4681068 h 6377243"/>
              <a:gd name="connsiteX67" fmla="*/ 5318748 w 8636594"/>
              <a:gd name="connsiteY67" fmla="*/ 4612234 h 6377243"/>
              <a:gd name="connsiteX68" fmla="*/ 5369182 w 8636594"/>
              <a:gd name="connsiteY68" fmla="*/ 4542793 h 6377243"/>
              <a:gd name="connsiteX69" fmla="*/ 5419038 w 8636594"/>
              <a:gd name="connsiteY69" fmla="*/ 4472771 h 6377243"/>
              <a:gd name="connsiteX70" fmla="*/ 5468365 w 8636594"/>
              <a:gd name="connsiteY70" fmla="*/ 4402196 h 6377243"/>
              <a:gd name="connsiteX71" fmla="*/ 5517215 w 8636594"/>
              <a:gd name="connsiteY71" fmla="*/ 4331098 h 6377243"/>
              <a:gd name="connsiteX72" fmla="*/ 5565637 w 8636594"/>
              <a:gd name="connsiteY72" fmla="*/ 4259503 h 6377243"/>
              <a:gd name="connsiteX73" fmla="*/ 5613684 w 8636594"/>
              <a:gd name="connsiteY73" fmla="*/ 4187441 h 6377243"/>
              <a:gd name="connsiteX74" fmla="*/ 5685160 w 8636594"/>
              <a:gd name="connsiteY74" fmla="*/ 4078531 h 6377243"/>
              <a:gd name="connsiteX75" fmla="*/ 5756074 w 8636594"/>
              <a:gd name="connsiteY75" fmla="*/ 3968727 h 6377243"/>
              <a:gd name="connsiteX76" fmla="*/ 5873483 w 8636594"/>
              <a:gd name="connsiteY76" fmla="*/ 3783989 h 6377243"/>
              <a:gd name="connsiteX77" fmla="*/ 6203209 w 8636594"/>
              <a:gd name="connsiteY77" fmla="*/ 3258640 h 6377243"/>
              <a:gd name="connsiteX78" fmla="*/ 6299430 w 8636594"/>
              <a:gd name="connsiteY78" fmla="*/ 3107321 h 6377243"/>
              <a:gd name="connsiteX79" fmla="*/ 6372650 w 8636594"/>
              <a:gd name="connsiteY79" fmla="*/ 2993735 h 6377243"/>
              <a:gd name="connsiteX80" fmla="*/ 6453197 w 8636594"/>
              <a:gd name="connsiteY80" fmla="*/ 2869788 h 6377243"/>
              <a:gd name="connsiteX81" fmla="*/ 6564167 w 8636594"/>
              <a:gd name="connsiteY81" fmla="*/ 2696807 h 6377243"/>
              <a:gd name="connsiteX82" fmla="*/ 6976233 w 8636594"/>
              <a:gd name="connsiteY82" fmla="*/ 2045274 h 6377243"/>
              <a:gd name="connsiteX83" fmla="*/ 7086755 w 8636594"/>
              <a:gd name="connsiteY83" fmla="*/ 1872743 h 6377243"/>
              <a:gd name="connsiteX84" fmla="*/ 7170279 w 8636594"/>
              <a:gd name="connsiteY84" fmla="*/ 1744202 h 6377243"/>
              <a:gd name="connsiteX85" fmla="*/ 7226351 w 8636594"/>
              <a:gd name="connsiteY85" fmla="*/ 1659017 h 6377243"/>
              <a:gd name="connsiteX86" fmla="*/ 7282789 w 8636594"/>
              <a:gd name="connsiteY86" fmla="*/ 1574303 h 6377243"/>
              <a:gd name="connsiteX87" fmla="*/ 7339643 w 8636594"/>
              <a:gd name="connsiteY87" fmla="*/ 1490113 h 6377243"/>
              <a:gd name="connsiteX88" fmla="*/ 7396957 w 8636594"/>
              <a:gd name="connsiteY88" fmla="*/ 1406503 h 6377243"/>
              <a:gd name="connsiteX89" fmla="*/ 7454781 w 8636594"/>
              <a:gd name="connsiteY89" fmla="*/ 1323526 h 6377243"/>
              <a:gd name="connsiteX90" fmla="*/ 7513161 w 8636594"/>
              <a:gd name="connsiteY90" fmla="*/ 1241237 h 6377243"/>
              <a:gd name="connsiteX91" fmla="*/ 7572144 w 8636594"/>
              <a:gd name="connsiteY91" fmla="*/ 1159689 h 6377243"/>
              <a:gd name="connsiteX92" fmla="*/ 7601877 w 8636594"/>
              <a:gd name="connsiteY92" fmla="*/ 1119210 h 6377243"/>
              <a:gd name="connsiteX93" fmla="*/ 7631779 w 8636594"/>
              <a:gd name="connsiteY93" fmla="*/ 1078937 h 6377243"/>
              <a:gd name="connsiteX94" fmla="*/ 7661855 w 8636594"/>
              <a:gd name="connsiteY94" fmla="*/ 1038876 h 6377243"/>
              <a:gd name="connsiteX95" fmla="*/ 7692111 w 8636594"/>
              <a:gd name="connsiteY95" fmla="*/ 999035 h 6377243"/>
              <a:gd name="connsiteX96" fmla="*/ 7722554 w 8636594"/>
              <a:gd name="connsiteY96" fmla="*/ 959419 h 6377243"/>
              <a:gd name="connsiteX97" fmla="*/ 7753190 w 8636594"/>
              <a:gd name="connsiteY97" fmla="*/ 920037 h 6377243"/>
              <a:gd name="connsiteX98" fmla="*/ 7784023 w 8636594"/>
              <a:gd name="connsiteY98" fmla="*/ 880894 h 6377243"/>
              <a:gd name="connsiteX99" fmla="*/ 7815061 w 8636594"/>
              <a:gd name="connsiteY99" fmla="*/ 841997 h 6377243"/>
              <a:gd name="connsiteX100" fmla="*/ 7846308 w 8636594"/>
              <a:gd name="connsiteY100" fmla="*/ 803354 h 6377243"/>
              <a:gd name="connsiteX101" fmla="*/ 7877772 w 8636594"/>
              <a:gd name="connsiteY101" fmla="*/ 764970 h 6377243"/>
              <a:gd name="connsiteX102" fmla="*/ 7909458 w 8636594"/>
              <a:gd name="connsiteY102" fmla="*/ 726853 h 6377243"/>
              <a:gd name="connsiteX103" fmla="*/ 7941371 w 8636594"/>
              <a:gd name="connsiteY103" fmla="*/ 689010 h 6377243"/>
              <a:gd name="connsiteX104" fmla="*/ 7973518 w 8636594"/>
              <a:gd name="connsiteY104" fmla="*/ 651447 h 6377243"/>
              <a:gd name="connsiteX105" fmla="*/ 8005905 w 8636594"/>
              <a:gd name="connsiteY105" fmla="*/ 614171 h 6377243"/>
              <a:gd name="connsiteX106" fmla="*/ 8038538 w 8636594"/>
              <a:gd name="connsiteY106" fmla="*/ 577189 h 6377243"/>
              <a:gd name="connsiteX107" fmla="*/ 8071421 w 8636594"/>
              <a:gd name="connsiteY107" fmla="*/ 540507 h 6377243"/>
              <a:gd name="connsiteX108" fmla="*/ 8104563 w 8636594"/>
              <a:gd name="connsiteY108" fmla="*/ 504132 h 6377243"/>
              <a:gd name="connsiteX109" fmla="*/ 8137967 w 8636594"/>
              <a:gd name="connsiteY109" fmla="*/ 468072 h 6377243"/>
              <a:gd name="connsiteX110" fmla="*/ 8171641 w 8636594"/>
              <a:gd name="connsiteY110" fmla="*/ 432332 h 6377243"/>
              <a:gd name="connsiteX111" fmla="*/ 8205590 w 8636594"/>
              <a:gd name="connsiteY111" fmla="*/ 396920 h 6377243"/>
              <a:gd name="connsiteX112" fmla="*/ 8239820 w 8636594"/>
              <a:gd name="connsiteY112" fmla="*/ 361843 h 6377243"/>
              <a:gd name="connsiteX113" fmla="*/ 8274337 w 8636594"/>
              <a:gd name="connsiteY113" fmla="*/ 327107 h 6377243"/>
              <a:gd name="connsiteX114" fmla="*/ 8309147 w 8636594"/>
              <a:gd name="connsiteY114" fmla="*/ 292718 h 6377243"/>
              <a:gd name="connsiteX115" fmla="*/ 8344256 w 8636594"/>
              <a:gd name="connsiteY115" fmla="*/ 258685 h 6377243"/>
              <a:gd name="connsiteX116" fmla="*/ 8379669 w 8636594"/>
              <a:gd name="connsiteY116" fmla="*/ 225013 h 6377243"/>
              <a:gd name="connsiteX117" fmla="*/ 8415394 w 8636594"/>
              <a:gd name="connsiteY117" fmla="*/ 191709 h 6377243"/>
              <a:gd name="connsiteX118" fmla="*/ 8451434 w 8636594"/>
              <a:gd name="connsiteY118" fmla="*/ 158780 h 6377243"/>
              <a:gd name="connsiteX119" fmla="*/ 8487798 w 8636594"/>
              <a:gd name="connsiteY119" fmla="*/ 126233 h 6377243"/>
              <a:gd name="connsiteX120" fmla="*/ 8524489 w 8636594"/>
              <a:gd name="connsiteY120" fmla="*/ 94075 h 6377243"/>
              <a:gd name="connsiteX121" fmla="*/ 8561515 w 8636594"/>
              <a:gd name="connsiteY121" fmla="*/ 62312 h 6377243"/>
              <a:gd name="connsiteX122" fmla="*/ 8598881 w 8636594"/>
              <a:gd name="connsiteY122" fmla="*/ 30951 h 6377243"/>
              <a:gd name="connsiteX123" fmla="*/ 8636594 w 8636594"/>
              <a:gd name="connsiteY123" fmla="*/ 0 h 6377243"/>
              <a:gd name="connsiteX0" fmla="*/ 8636594 w 8636594"/>
              <a:gd name="connsiteY0" fmla="*/ 0 h 6359791"/>
              <a:gd name="connsiteX1" fmla="*/ 5293 w 8636594"/>
              <a:gd name="connsiteY1" fmla="*/ 0 h 6359791"/>
              <a:gd name="connsiteX2" fmla="*/ 0 w 8636594"/>
              <a:gd name="connsiteY2" fmla="*/ 5587843 h 6359791"/>
              <a:gd name="connsiteX3" fmla="*/ 1594033 w 8636594"/>
              <a:gd name="connsiteY3" fmla="*/ 5600057 h 6359791"/>
              <a:gd name="connsiteX4" fmla="*/ 1686068 w 8636594"/>
              <a:gd name="connsiteY4" fmla="*/ 5599745 h 6359791"/>
              <a:gd name="connsiteX5" fmla="*/ 3095759 w 8636594"/>
              <a:gd name="connsiteY5" fmla="*/ 6359791 h 6359791"/>
              <a:gd name="connsiteX6" fmla="*/ 3143903 w 8636594"/>
              <a:gd name="connsiteY6" fmla="*/ 6341961 h 6359791"/>
              <a:gd name="connsiteX7" fmla="*/ 3191491 w 8636594"/>
              <a:gd name="connsiteY7" fmla="*/ 6323757 h 6359791"/>
              <a:gd name="connsiteX8" fmla="*/ 3238528 w 8636594"/>
              <a:gd name="connsiteY8" fmla="*/ 6305184 h 6359791"/>
              <a:gd name="connsiteX9" fmla="*/ 3285021 w 8636594"/>
              <a:gd name="connsiteY9" fmla="*/ 6286245 h 6359791"/>
              <a:gd name="connsiteX10" fmla="*/ 3330977 w 8636594"/>
              <a:gd name="connsiteY10" fmla="*/ 6266942 h 6359791"/>
              <a:gd name="connsiteX11" fmla="*/ 3376401 w 8636594"/>
              <a:gd name="connsiteY11" fmla="*/ 6247281 h 6359791"/>
              <a:gd name="connsiteX12" fmla="*/ 3421300 w 8636594"/>
              <a:gd name="connsiteY12" fmla="*/ 6227263 h 6359791"/>
              <a:gd name="connsiteX13" fmla="*/ 3465680 w 8636594"/>
              <a:gd name="connsiteY13" fmla="*/ 6206893 h 6359791"/>
              <a:gd name="connsiteX14" fmla="*/ 3509548 w 8636594"/>
              <a:gd name="connsiteY14" fmla="*/ 6186174 h 6359791"/>
              <a:gd name="connsiteX15" fmla="*/ 3552910 w 8636594"/>
              <a:gd name="connsiteY15" fmla="*/ 6165110 h 6359791"/>
              <a:gd name="connsiteX16" fmla="*/ 3595773 w 8636594"/>
              <a:gd name="connsiteY16" fmla="*/ 6143704 h 6359791"/>
              <a:gd name="connsiteX17" fmla="*/ 3638142 w 8636594"/>
              <a:gd name="connsiteY17" fmla="*/ 6121960 h 6359791"/>
              <a:gd name="connsiteX18" fmla="*/ 3680024 w 8636594"/>
              <a:gd name="connsiteY18" fmla="*/ 6099881 h 6359791"/>
              <a:gd name="connsiteX19" fmla="*/ 3721426 w 8636594"/>
              <a:gd name="connsiteY19" fmla="*/ 6077471 h 6359791"/>
              <a:gd name="connsiteX20" fmla="*/ 3762353 w 8636594"/>
              <a:gd name="connsiteY20" fmla="*/ 6054733 h 6359791"/>
              <a:gd name="connsiteX21" fmla="*/ 3802812 w 8636594"/>
              <a:gd name="connsiteY21" fmla="*/ 6031671 h 6359791"/>
              <a:gd name="connsiteX22" fmla="*/ 3842810 w 8636594"/>
              <a:gd name="connsiteY22" fmla="*/ 6008288 h 6359791"/>
              <a:gd name="connsiteX23" fmla="*/ 3882352 w 8636594"/>
              <a:gd name="connsiteY23" fmla="*/ 5984588 h 6359791"/>
              <a:gd name="connsiteX24" fmla="*/ 3921445 w 8636594"/>
              <a:gd name="connsiteY24" fmla="*/ 5960574 h 6359791"/>
              <a:gd name="connsiteX25" fmla="*/ 3960096 w 8636594"/>
              <a:gd name="connsiteY25" fmla="*/ 5936250 h 6359791"/>
              <a:gd name="connsiteX26" fmla="*/ 3998311 w 8636594"/>
              <a:gd name="connsiteY26" fmla="*/ 5911619 h 6359791"/>
              <a:gd name="connsiteX27" fmla="*/ 4036095 w 8636594"/>
              <a:gd name="connsiteY27" fmla="*/ 5886685 h 6359791"/>
              <a:gd name="connsiteX28" fmla="*/ 4073456 w 8636594"/>
              <a:gd name="connsiteY28" fmla="*/ 5861452 h 6359791"/>
              <a:gd name="connsiteX29" fmla="*/ 4110400 w 8636594"/>
              <a:gd name="connsiteY29" fmla="*/ 5835922 h 6359791"/>
              <a:gd name="connsiteX30" fmla="*/ 4146933 w 8636594"/>
              <a:gd name="connsiteY30" fmla="*/ 5810100 h 6359791"/>
              <a:gd name="connsiteX31" fmla="*/ 4183061 w 8636594"/>
              <a:gd name="connsiteY31" fmla="*/ 5783988 h 6359791"/>
              <a:gd name="connsiteX32" fmla="*/ 4218791 w 8636594"/>
              <a:gd name="connsiteY32" fmla="*/ 5757591 h 6359791"/>
              <a:gd name="connsiteX33" fmla="*/ 4254129 w 8636594"/>
              <a:gd name="connsiteY33" fmla="*/ 5730912 h 6359791"/>
              <a:gd name="connsiteX34" fmla="*/ 4289081 w 8636594"/>
              <a:gd name="connsiteY34" fmla="*/ 5703955 h 6359791"/>
              <a:gd name="connsiteX35" fmla="*/ 4323654 w 8636594"/>
              <a:gd name="connsiteY35" fmla="*/ 5676722 h 6359791"/>
              <a:gd name="connsiteX36" fmla="*/ 4357854 w 8636594"/>
              <a:gd name="connsiteY36" fmla="*/ 5649218 h 6359791"/>
              <a:gd name="connsiteX37" fmla="*/ 4391688 w 8636594"/>
              <a:gd name="connsiteY37" fmla="*/ 5621446 h 6359791"/>
              <a:gd name="connsiteX38" fmla="*/ 4425162 w 8636594"/>
              <a:gd name="connsiteY38" fmla="*/ 5593409 h 6359791"/>
              <a:gd name="connsiteX39" fmla="*/ 4458281 w 8636594"/>
              <a:gd name="connsiteY39" fmla="*/ 5565111 h 6359791"/>
              <a:gd name="connsiteX40" fmla="*/ 4491053 w 8636594"/>
              <a:gd name="connsiteY40" fmla="*/ 5536556 h 6359791"/>
              <a:gd name="connsiteX41" fmla="*/ 4523484 w 8636594"/>
              <a:gd name="connsiteY41" fmla="*/ 5507747 h 6359791"/>
              <a:gd name="connsiteX42" fmla="*/ 4555580 w 8636594"/>
              <a:gd name="connsiteY42" fmla="*/ 5478687 h 6359791"/>
              <a:gd name="connsiteX43" fmla="*/ 4587347 w 8636594"/>
              <a:gd name="connsiteY43" fmla="*/ 5449380 h 6359791"/>
              <a:gd name="connsiteX44" fmla="*/ 4618793 w 8636594"/>
              <a:gd name="connsiteY44" fmla="*/ 5419830 h 6359791"/>
              <a:gd name="connsiteX45" fmla="*/ 4649922 w 8636594"/>
              <a:gd name="connsiteY45" fmla="*/ 5390040 h 6359791"/>
              <a:gd name="connsiteX46" fmla="*/ 4680742 w 8636594"/>
              <a:gd name="connsiteY46" fmla="*/ 5360014 h 6359791"/>
              <a:gd name="connsiteX47" fmla="*/ 4711259 w 8636594"/>
              <a:gd name="connsiteY47" fmla="*/ 5329755 h 6359791"/>
              <a:gd name="connsiteX48" fmla="*/ 4741478 w 8636594"/>
              <a:gd name="connsiteY48" fmla="*/ 5299266 h 6359791"/>
              <a:gd name="connsiteX49" fmla="*/ 4771408 w 8636594"/>
              <a:gd name="connsiteY49" fmla="*/ 5268551 h 6359791"/>
              <a:gd name="connsiteX50" fmla="*/ 4801053 w 8636594"/>
              <a:gd name="connsiteY50" fmla="*/ 5237614 h 6359791"/>
              <a:gd name="connsiteX51" fmla="*/ 4830420 w 8636594"/>
              <a:gd name="connsiteY51" fmla="*/ 5206458 h 6359791"/>
              <a:gd name="connsiteX52" fmla="*/ 4859516 w 8636594"/>
              <a:gd name="connsiteY52" fmla="*/ 5175087 h 6359791"/>
              <a:gd name="connsiteX53" fmla="*/ 4888347 w 8636594"/>
              <a:gd name="connsiteY53" fmla="*/ 5143504 h 6359791"/>
              <a:gd name="connsiteX54" fmla="*/ 4916919 w 8636594"/>
              <a:gd name="connsiteY54" fmla="*/ 5111713 h 6359791"/>
              <a:gd name="connsiteX55" fmla="*/ 4945238 w 8636594"/>
              <a:gd name="connsiteY55" fmla="*/ 5079717 h 6359791"/>
              <a:gd name="connsiteX56" fmla="*/ 4973311 w 8636594"/>
              <a:gd name="connsiteY56" fmla="*/ 5047519 h 6359791"/>
              <a:gd name="connsiteX57" fmla="*/ 5001145 w 8636594"/>
              <a:gd name="connsiteY57" fmla="*/ 5015124 h 6359791"/>
              <a:gd name="connsiteX58" fmla="*/ 5028745 w 8636594"/>
              <a:gd name="connsiteY58" fmla="*/ 4982535 h 6359791"/>
              <a:gd name="connsiteX59" fmla="*/ 5056117 w 8636594"/>
              <a:gd name="connsiteY59" fmla="*/ 4949755 h 6359791"/>
              <a:gd name="connsiteX60" fmla="*/ 5083269 w 8636594"/>
              <a:gd name="connsiteY60" fmla="*/ 4916787 h 6359791"/>
              <a:gd name="connsiteX61" fmla="*/ 5110207 w 8636594"/>
              <a:gd name="connsiteY61" fmla="*/ 4883636 h 6359791"/>
              <a:gd name="connsiteX62" fmla="*/ 5136937 w 8636594"/>
              <a:gd name="connsiteY62" fmla="*/ 4850305 h 6359791"/>
              <a:gd name="connsiteX63" fmla="*/ 5163464 w 8636594"/>
              <a:gd name="connsiteY63" fmla="*/ 4816797 h 6359791"/>
              <a:gd name="connsiteX64" fmla="*/ 5215940 w 8636594"/>
              <a:gd name="connsiteY64" fmla="*/ 4749265 h 6359791"/>
              <a:gd name="connsiteX65" fmla="*/ 5267684 w 8636594"/>
              <a:gd name="connsiteY65" fmla="*/ 4681068 h 6359791"/>
              <a:gd name="connsiteX66" fmla="*/ 5318748 w 8636594"/>
              <a:gd name="connsiteY66" fmla="*/ 4612234 h 6359791"/>
              <a:gd name="connsiteX67" fmla="*/ 5369182 w 8636594"/>
              <a:gd name="connsiteY67" fmla="*/ 4542793 h 6359791"/>
              <a:gd name="connsiteX68" fmla="*/ 5419038 w 8636594"/>
              <a:gd name="connsiteY68" fmla="*/ 4472771 h 6359791"/>
              <a:gd name="connsiteX69" fmla="*/ 5468365 w 8636594"/>
              <a:gd name="connsiteY69" fmla="*/ 4402196 h 6359791"/>
              <a:gd name="connsiteX70" fmla="*/ 5517215 w 8636594"/>
              <a:gd name="connsiteY70" fmla="*/ 4331098 h 6359791"/>
              <a:gd name="connsiteX71" fmla="*/ 5565637 w 8636594"/>
              <a:gd name="connsiteY71" fmla="*/ 4259503 h 6359791"/>
              <a:gd name="connsiteX72" fmla="*/ 5613684 w 8636594"/>
              <a:gd name="connsiteY72" fmla="*/ 4187441 h 6359791"/>
              <a:gd name="connsiteX73" fmla="*/ 5685160 w 8636594"/>
              <a:gd name="connsiteY73" fmla="*/ 4078531 h 6359791"/>
              <a:gd name="connsiteX74" fmla="*/ 5756074 w 8636594"/>
              <a:gd name="connsiteY74" fmla="*/ 3968727 h 6359791"/>
              <a:gd name="connsiteX75" fmla="*/ 5873483 w 8636594"/>
              <a:gd name="connsiteY75" fmla="*/ 3783989 h 6359791"/>
              <a:gd name="connsiteX76" fmla="*/ 6203209 w 8636594"/>
              <a:gd name="connsiteY76" fmla="*/ 3258640 h 6359791"/>
              <a:gd name="connsiteX77" fmla="*/ 6299430 w 8636594"/>
              <a:gd name="connsiteY77" fmla="*/ 3107321 h 6359791"/>
              <a:gd name="connsiteX78" fmla="*/ 6372650 w 8636594"/>
              <a:gd name="connsiteY78" fmla="*/ 2993735 h 6359791"/>
              <a:gd name="connsiteX79" fmla="*/ 6453197 w 8636594"/>
              <a:gd name="connsiteY79" fmla="*/ 2869788 h 6359791"/>
              <a:gd name="connsiteX80" fmla="*/ 6564167 w 8636594"/>
              <a:gd name="connsiteY80" fmla="*/ 2696807 h 6359791"/>
              <a:gd name="connsiteX81" fmla="*/ 6976233 w 8636594"/>
              <a:gd name="connsiteY81" fmla="*/ 2045274 h 6359791"/>
              <a:gd name="connsiteX82" fmla="*/ 7086755 w 8636594"/>
              <a:gd name="connsiteY82" fmla="*/ 1872743 h 6359791"/>
              <a:gd name="connsiteX83" fmla="*/ 7170279 w 8636594"/>
              <a:gd name="connsiteY83" fmla="*/ 1744202 h 6359791"/>
              <a:gd name="connsiteX84" fmla="*/ 7226351 w 8636594"/>
              <a:gd name="connsiteY84" fmla="*/ 1659017 h 6359791"/>
              <a:gd name="connsiteX85" fmla="*/ 7282789 w 8636594"/>
              <a:gd name="connsiteY85" fmla="*/ 1574303 h 6359791"/>
              <a:gd name="connsiteX86" fmla="*/ 7339643 w 8636594"/>
              <a:gd name="connsiteY86" fmla="*/ 1490113 h 6359791"/>
              <a:gd name="connsiteX87" fmla="*/ 7396957 w 8636594"/>
              <a:gd name="connsiteY87" fmla="*/ 1406503 h 6359791"/>
              <a:gd name="connsiteX88" fmla="*/ 7454781 w 8636594"/>
              <a:gd name="connsiteY88" fmla="*/ 1323526 h 6359791"/>
              <a:gd name="connsiteX89" fmla="*/ 7513161 w 8636594"/>
              <a:gd name="connsiteY89" fmla="*/ 1241237 h 6359791"/>
              <a:gd name="connsiteX90" fmla="*/ 7572144 w 8636594"/>
              <a:gd name="connsiteY90" fmla="*/ 1159689 h 6359791"/>
              <a:gd name="connsiteX91" fmla="*/ 7601877 w 8636594"/>
              <a:gd name="connsiteY91" fmla="*/ 1119210 h 6359791"/>
              <a:gd name="connsiteX92" fmla="*/ 7631779 w 8636594"/>
              <a:gd name="connsiteY92" fmla="*/ 1078937 h 6359791"/>
              <a:gd name="connsiteX93" fmla="*/ 7661855 w 8636594"/>
              <a:gd name="connsiteY93" fmla="*/ 1038876 h 6359791"/>
              <a:gd name="connsiteX94" fmla="*/ 7692111 w 8636594"/>
              <a:gd name="connsiteY94" fmla="*/ 999035 h 6359791"/>
              <a:gd name="connsiteX95" fmla="*/ 7722554 w 8636594"/>
              <a:gd name="connsiteY95" fmla="*/ 959419 h 6359791"/>
              <a:gd name="connsiteX96" fmla="*/ 7753190 w 8636594"/>
              <a:gd name="connsiteY96" fmla="*/ 920037 h 6359791"/>
              <a:gd name="connsiteX97" fmla="*/ 7784023 w 8636594"/>
              <a:gd name="connsiteY97" fmla="*/ 880894 h 6359791"/>
              <a:gd name="connsiteX98" fmla="*/ 7815061 w 8636594"/>
              <a:gd name="connsiteY98" fmla="*/ 841997 h 6359791"/>
              <a:gd name="connsiteX99" fmla="*/ 7846308 w 8636594"/>
              <a:gd name="connsiteY99" fmla="*/ 803354 h 6359791"/>
              <a:gd name="connsiteX100" fmla="*/ 7877772 w 8636594"/>
              <a:gd name="connsiteY100" fmla="*/ 764970 h 6359791"/>
              <a:gd name="connsiteX101" fmla="*/ 7909458 w 8636594"/>
              <a:gd name="connsiteY101" fmla="*/ 726853 h 6359791"/>
              <a:gd name="connsiteX102" fmla="*/ 7941371 w 8636594"/>
              <a:gd name="connsiteY102" fmla="*/ 689010 h 6359791"/>
              <a:gd name="connsiteX103" fmla="*/ 7973518 w 8636594"/>
              <a:gd name="connsiteY103" fmla="*/ 651447 h 6359791"/>
              <a:gd name="connsiteX104" fmla="*/ 8005905 w 8636594"/>
              <a:gd name="connsiteY104" fmla="*/ 614171 h 6359791"/>
              <a:gd name="connsiteX105" fmla="*/ 8038538 w 8636594"/>
              <a:gd name="connsiteY105" fmla="*/ 577189 h 6359791"/>
              <a:gd name="connsiteX106" fmla="*/ 8071421 w 8636594"/>
              <a:gd name="connsiteY106" fmla="*/ 540507 h 6359791"/>
              <a:gd name="connsiteX107" fmla="*/ 8104563 w 8636594"/>
              <a:gd name="connsiteY107" fmla="*/ 504132 h 6359791"/>
              <a:gd name="connsiteX108" fmla="*/ 8137967 w 8636594"/>
              <a:gd name="connsiteY108" fmla="*/ 468072 h 6359791"/>
              <a:gd name="connsiteX109" fmla="*/ 8171641 w 8636594"/>
              <a:gd name="connsiteY109" fmla="*/ 432332 h 6359791"/>
              <a:gd name="connsiteX110" fmla="*/ 8205590 w 8636594"/>
              <a:gd name="connsiteY110" fmla="*/ 396920 h 6359791"/>
              <a:gd name="connsiteX111" fmla="*/ 8239820 w 8636594"/>
              <a:gd name="connsiteY111" fmla="*/ 361843 h 6359791"/>
              <a:gd name="connsiteX112" fmla="*/ 8274337 w 8636594"/>
              <a:gd name="connsiteY112" fmla="*/ 327107 h 6359791"/>
              <a:gd name="connsiteX113" fmla="*/ 8309147 w 8636594"/>
              <a:gd name="connsiteY113" fmla="*/ 292718 h 6359791"/>
              <a:gd name="connsiteX114" fmla="*/ 8344256 w 8636594"/>
              <a:gd name="connsiteY114" fmla="*/ 258685 h 6359791"/>
              <a:gd name="connsiteX115" fmla="*/ 8379669 w 8636594"/>
              <a:gd name="connsiteY115" fmla="*/ 225013 h 6359791"/>
              <a:gd name="connsiteX116" fmla="*/ 8415394 w 8636594"/>
              <a:gd name="connsiteY116" fmla="*/ 191709 h 6359791"/>
              <a:gd name="connsiteX117" fmla="*/ 8451434 w 8636594"/>
              <a:gd name="connsiteY117" fmla="*/ 158780 h 6359791"/>
              <a:gd name="connsiteX118" fmla="*/ 8487798 w 8636594"/>
              <a:gd name="connsiteY118" fmla="*/ 126233 h 6359791"/>
              <a:gd name="connsiteX119" fmla="*/ 8524489 w 8636594"/>
              <a:gd name="connsiteY119" fmla="*/ 94075 h 6359791"/>
              <a:gd name="connsiteX120" fmla="*/ 8561515 w 8636594"/>
              <a:gd name="connsiteY120" fmla="*/ 62312 h 6359791"/>
              <a:gd name="connsiteX121" fmla="*/ 8598881 w 8636594"/>
              <a:gd name="connsiteY121" fmla="*/ 30951 h 6359791"/>
              <a:gd name="connsiteX122" fmla="*/ 8636594 w 8636594"/>
              <a:gd name="connsiteY122" fmla="*/ 0 h 6359791"/>
              <a:gd name="connsiteX0" fmla="*/ 8636594 w 8636594"/>
              <a:gd name="connsiteY0" fmla="*/ 0 h 6341961"/>
              <a:gd name="connsiteX1" fmla="*/ 5293 w 8636594"/>
              <a:gd name="connsiteY1" fmla="*/ 0 h 6341961"/>
              <a:gd name="connsiteX2" fmla="*/ 0 w 8636594"/>
              <a:gd name="connsiteY2" fmla="*/ 5587843 h 6341961"/>
              <a:gd name="connsiteX3" fmla="*/ 1594033 w 8636594"/>
              <a:gd name="connsiteY3" fmla="*/ 5600057 h 6341961"/>
              <a:gd name="connsiteX4" fmla="*/ 1686068 w 8636594"/>
              <a:gd name="connsiteY4" fmla="*/ 5599745 h 6341961"/>
              <a:gd name="connsiteX5" fmla="*/ 3143903 w 8636594"/>
              <a:gd name="connsiteY5" fmla="*/ 6341961 h 6341961"/>
              <a:gd name="connsiteX6" fmla="*/ 3191491 w 8636594"/>
              <a:gd name="connsiteY6" fmla="*/ 6323757 h 6341961"/>
              <a:gd name="connsiteX7" fmla="*/ 3238528 w 8636594"/>
              <a:gd name="connsiteY7" fmla="*/ 6305184 h 6341961"/>
              <a:gd name="connsiteX8" fmla="*/ 3285021 w 8636594"/>
              <a:gd name="connsiteY8" fmla="*/ 6286245 h 6341961"/>
              <a:gd name="connsiteX9" fmla="*/ 3330977 w 8636594"/>
              <a:gd name="connsiteY9" fmla="*/ 6266942 h 6341961"/>
              <a:gd name="connsiteX10" fmla="*/ 3376401 w 8636594"/>
              <a:gd name="connsiteY10" fmla="*/ 6247281 h 6341961"/>
              <a:gd name="connsiteX11" fmla="*/ 3421300 w 8636594"/>
              <a:gd name="connsiteY11" fmla="*/ 6227263 h 6341961"/>
              <a:gd name="connsiteX12" fmla="*/ 3465680 w 8636594"/>
              <a:gd name="connsiteY12" fmla="*/ 6206893 h 6341961"/>
              <a:gd name="connsiteX13" fmla="*/ 3509548 w 8636594"/>
              <a:gd name="connsiteY13" fmla="*/ 6186174 h 6341961"/>
              <a:gd name="connsiteX14" fmla="*/ 3552910 w 8636594"/>
              <a:gd name="connsiteY14" fmla="*/ 6165110 h 6341961"/>
              <a:gd name="connsiteX15" fmla="*/ 3595773 w 8636594"/>
              <a:gd name="connsiteY15" fmla="*/ 6143704 h 6341961"/>
              <a:gd name="connsiteX16" fmla="*/ 3638142 w 8636594"/>
              <a:gd name="connsiteY16" fmla="*/ 6121960 h 6341961"/>
              <a:gd name="connsiteX17" fmla="*/ 3680024 w 8636594"/>
              <a:gd name="connsiteY17" fmla="*/ 6099881 h 6341961"/>
              <a:gd name="connsiteX18" fmla="*/ 3721426 w 8636594"/>
              <a:gd name="connsiteY18" fmla="*/ 6077471 h 6341961"/>
              <a:gd name="connsiteX19" fmla="*/ 3762353 w 8636594"/>
              <a:gd name="connsiteY19" fmla="*/ 6054733 h 6341961"/>
              <a:gd name="connsiteX20" fmla="*/ 3802812 w 8636594"/>
              <a:gd name="connsiteY20" fmla="*/ 6031671 h 6341961"/>
              <a:gd name="connsiteX21" fmla="*/ 3842810 w 8636594"/>
              <a:gd name="connsiteY21" fmla="*/ 6008288 h 6341961"/>
              <a:gd name="connsiteX22" fmla="*/ 3882352 w 8636594"/>
              <a:gd name="connsiteY22" fmla="*/ 5984588 h 6341961"/>
              <a:gd name="connsiteX23" fmla="*/ 3921445 w 8636594"/>
              <a:gd name="connsiteY23" fmla="*/ 5960574 h 6341961"/>
              <a:gd name="connsiteX24" fmla="*/ 3960096 w 8636594"/>
              <a:gd name="connsiteY24" fmla="*/ 5936250 h 6341961"/>
              <a:gd name="connsiteX25" fmla="*/ 3998311 w 8636594"/>
              <a:gd name="connsiteY25" fmla="*/ 5911619 h 6341961"/>
              <a:gd name="connsiteX26" fmla="*/ 4036095 w 8636594"/>
              <a:gd name="connsiteY26" fmla="*/ 5886685 h 6341961"/>
              <a:gd name="connsiteX27" fmla="*/ 4073456 w 8636594"/>
              <a:gd name="connsiteY27" fmla="*/ 5861452 h 6341961"/>
              <a:gd name="connsiteX28" fmla="*/ 4110400 w 8636594"/>
              <a:gd name="connsiteY28" fmla="*/ 5835922 h 6341961"/>
              <a:gd name="connsiteX29" fmla="*/ 4146933 w 8636594"/>
              <a:gd name="connsiteY29" fmla="*/ 5810100 h 6341961"/>
              <a:gd name="connsiteX30" fmla="*/ 4183061 w 8636594"/>
              <a:gd name="connsiteY30" fmla="*/ 5783988 h 6341961"/>
              <a:gd name="connsiteX31" fmla="*/ 4218791 w 8636594"/>
              <a:gd name="connsiteY31" fmla="*/ 5757591 h 6341961"/>
              <a:gd name="connsiteX32" fmla="*/ 4254129 w 8636594"/>
              <a:gd name="connsiteY32" fmla="*/ 5730912 h 6341961"/>
              <a:gd name="connsiteX33" fmla="*/ 4289081 w 8636594"/>
              <a:gd name="connsiteY33" fmla="*/ 5703955 h 6341961"/>
              <a:gd name="connsiteX34" fmla="*/ 4323654 w 8636594"/>
              <a:gd name="connsiteY34" fmla="*/ 5676722 h 6341961"/>
              <a:gd name="connsiteX35" fmla="*/ 4357854 w 8636594"/>
              <a:gd name="connsiteY35" fmla="*/ 5649218 h 6341961"/>
              <a:gd name="connsiteX36" fmla="*/ 4391688 w 8636594"/>
              <a:gd name="connsiteY36" fmla="*/ 5621446 h 6341961"/>
              <a:gd name="connsiteX37" fmla="*/ 4425162 w 8636594"/>
              <a:gd name="connsiteY37" fmla="*/ 5593409 h 6341961"/>
              <a:gd name="connsiteX38" fmla="*/ 4458281 w 8636594"/>
              <a:gd name="connsiteY38" fmla="*/ 5565111 h 6341961"/>
              <a:gd name="connsiteX39" fmla="*/ 4491053 w 8636594"/>
              <a:gd name="connsiteY39" fmla="*/ 5536556 h 6341961"/>
              <a:gd name="connsiteX40" fmla="*/ 4523484 w 8636594"/>
              <a:gd name="connsiteY40" fmla="*/ 5507747 h 6341961"/>
              <a:gd name="connsiteX41" fmla="*/ 4555580 w 8636594"/>
              <a:gd name="connsiteY41" fmla="*/ 5478687 h 6341961"/>
              <a:gd name="connsiteX42" fmla="*/ 4587347 w 8636594"/>
              <a:gd name="connsiteY42" fmla="*/ 5449380 h 6341961"/>
              <a:gd name="connsiteX43" fmla="*/ 4618793 w 8636594"/>
              <a:gd name="connsiteY43" fmla="*/ 5419830 h 6341961"/>
              <a:gd name="connsiteX44" fmla="*/ 4649922 w 8636594"/>
              <a:gd name="connsiteY44" fmla="*/ 5390040 h 6341961"/>
              <a:gd name="connsiteX45" fmla="*/ 4680742 w 8636594"/>
              <a:gd name="connsiteY45" fmla="*/ 5360014 h 6341961"/>
              <a:gd name="connsiteX46" fmla="*/ 4711259 w 8636594"/>
              <a:gd name="connsiteY46" fmla="*/ 5329755 h 6341961"/>
              <a:gd name="connsiteX47" fmla="*/ 4741478 w 8636594"/>
              <a:gd name="connsiteY47" fmla="*/ 5299266 h 6341961"/>
              <a:gd name="connsiteX48" fmla="*/ 4771408 w 8636594"/>
              <a:gd name="connsiteY48" fmla="*/ 5268551 h 6341961"/>
              <a:gd name="connsiteX49" fmla="*/ 4801053 w 8636594"/>
              <a:gd name="connsiteY49" fmla="*/ 5237614 h 6341961"/>
              <a:gd name="connsiteX50" fmla="*/ 4830420 w 8636594"/>
              <a:gd name="connsiteY50" fmla="*/ 5206458 h 6341961"/>
              <a:gd name="connsiteX51" fmla="*/ 4859516 w 8636594"/>
              <a:gd name="connsiteY51" fmla="*/ 5175087 h 6341961"/>
              <a:gd name="connsiteX52" fmla="*/ 4888347 w 8636594"/>
              <a:gd name="connsiteY52" fmla="*/ 5143504 h 6341961"/>
              <a:gd name="connsiteX53" fmla="*/ 4916919 w 8636594"/>
              <a:gd name="connsiteY53" fmla="*/ 5111713 h 6341961"/>
              <a:gd name="connsiteX54" fmla="*/ 4945238 w 8636594"/>
              <a:gd name="connsiteY54" fmla="*/ 5079717 h 6341961"/>
              <a:gd name="connsiteX55" fmla="*/ 4973311 w 8636594"/>
              <a:gd name="connsiteY55" fmla="*/ 5047519 h 6341961"/>
              <a:gd name="connsiteX56" fmla="*/ 5001145 w 8636594"/>
              <a:gd name="connsiteY56" fmla="*/ 5015124 h 6341961"/>
              <a:gd name="connsiteX57" fmla="*/ 5028745 w 8636594"/>
              <a:gd name="connsiteY57" fmla="*/ 4982535 h 6341961"/>
              <a:gd name="connsiteX58" fmla="*/ 5056117 w 8636594"/>
              <a:gd name="connsiteY58" fmla="*/ 4949755 h 6341961"/>
              <a:gd name="connsiteX59" fmla="*/ 5083269 w 8636594"/>
              <a:gd name="connsiteY59" fmla="*/ 4916787 h 6341961"/>
              <a:gd name="connsiteX60" fmla="*/ 5110207 w 8636594"/>
              <a:gd name="connsiteY60" fmla="*/ 4883636 h 6341961"/>
              <a:gd name="connsiteX61" fmla="*/ 5136937 w 8636594"/>
              <a:gd name="connsiteY61" fmla="*/ 4850305 h 6341961"/>
              <a:gd name="connsiteX62" fmla="*/ 5163464 w 8636594"/>
              <a:gd name="connsiteY62" fmla="*/ 4816797 h 6341961"/>
              <a:gd name="connsiteX63" fmla="*/ 5215940 w 8636594"/>
              <a:gd name="connsiteY63" fmla="*/ 4749265 h 6341961"/>
              <a:gd name="connsiteX64" fmla="*/ 5267684 w 8636594"/>
              <a:gd name="connsiteY64" fmla="*/ 4681068 h 6341961"/>
              <a:gd name="connsiteX65" fmla="*/ 5318748 w 8636594"/>
              <a:gd name="connsiteY65" fmla="*/ 4612234 h 6341961"/>
              <a:gd name="connsiteX66" fmla="*/ 5369182 w 8636594"/>
              <a:gd name="connsiteY66" fmla="*/ 4542793 h 6341961"/>
              <a:gd name="connsiteX67" fmla="*/ 5419038 w 8636594"/>
              <a:gd name="connsiteY67" fmla="*/ 4472771 h 6341961"/>
              <a:gd name="connsiteX68" fmla="*/ 5468365 w 8636594"/>
              <a:gd name="connsiteY68" fmla="*/ 4402196 h 6341961"/>
              <a:gd name="connsiteX69" fmla="*/ 5517215 w 8636594"/>
              <a:gd name="connsiteY69" fmla="*/ 4331098 h 6341961"/>
              <a:gd name="connsiteX70" fmla="*/ 5565637 w 8636594"/>
              <a:gd name="connsiteY70" fmla="*/ 4259503 h 6341961"/>
              <a:gd name="connsiteX71" fmla="*/ 5613684 w 8636594"/>
              <a:gd name="connsiteY71" fmla="*/ 4187441 h 6341961"/>
              <a:gd name="connsiteX72" fmla="*/ 5685160 w 8636594"/>
              <a:gd name="connsiteY72" fmla="*/ 4078531 h 6341961"/>
              <a:gd name="connsiteX73" fmla="*/ 5756074 w 8636594"/>
              <a:gd name="connsiteY73" fmla="*/ 3968727 h 6341961"/>
              <a:gd name="connsiteX74" fmla="*/ 5873483 w 8636594"/>
              <a:gd name="connsiteY74" fmla="*/ 3783989 h 6341961"/>
              <a:gd name="connsiteX75" fmla="*/ 6203209 w 8636594"/>
              <a:gd name="connsiteY75" fmla="*/ 3258640 h 6341961"/>
              <a:gd name="connsiteX76" fmla="*/ 6299430 w 8636594"/>
              <a:gd name="connsiteY76" fmla="*/ 3107321 h 6341961"/>
              <a:gd name="connsiteX77" fmla="*/ 6372650 w 8636594"/>
              <a:gd name="connsiteY77" fmla="*/ 2993735 h 6341961"/>
              <a:gd name="connsiteX78" fmla="*/ 6453197 w 8636594"/>
              <a:gd name="connsiteY78" fmla="*/ 2869788 h 6341961"/>
              <a:gd name="connsiteX79" fmla="*/ 6564167 w 8636594"/>
              <a:gd name="connsiteY79" fmla="*/ 2696807 h 6341961"/>
              <a:gd name="connsiteX80" fmla="*/ 6976233 w 8636594"/>
              <a:gd name="connsiteY80" fmla="*/ 2045274 h 6341961"/>
              <a:gd name="connsiteX81" fmla="*/ 7086755 w 8636594"/>
              <a:gd name="connsiteY81" fmla="*/ 1872743 h 6341961"/>
              <a:gd name="connsiteX82" fmla="*/ 7170279 w 8636594"/>
              <a:gd name="connsiteY82" fmla="*/ 1744202 h 6341961"/>
              <a:gd name="connsiteX83" fmla="*/ 7226351 w 8636594"/>
              <a:gd name="connsiteY83" fmla="*/ 1659017 h 6341961"/>
              <a:gd name="connsiteX84" fmla="*/ 7282789 w 8636594"/>
              <a:gd name="connsiteY84" fmla="*/ 1574303 h 6341961"/>
              <a:gd name="connsiteX85" fmla="*/ 7339643 w 8636594"/>
              <a:gd name="connsiteY85" fmla="*/ 1490113 h 6341961"/>
              <a:gd name="connsiteX86" fmla="*/ 7396957 w 8636594"/>
              <a:gd name="connsiteY86" fmla="*/ 1406503 h 6341961"/>
              <a:gd name="connsiteX87" fmla="*/ 7454781 w 8636594"/>
              <a:gd name="connsiteY87" fmla="*/ 1323526 h 6341961"/>
              <a:gd name="connsiteX88" fmla="*/ 7513161 w 8636594"/>
              <a:gd name="connsiteY88" fmla="*/ 1241237 h 6341961"/>
              <a:gd name="connsiteX89" fmla="*/ 7572144 w 8636594"/>
              <a:gd name="connsiteY89" fmla="*/ 1159689 h 6341961"/>
              <a:gd name="connsiteX90" fmla="*/ 7601877 w 8636594"/>
              <a:gd name="connsiteY90" fmla="*/ 1119210 h 6341961"/>
              <a:gd name="connsiteX91" fmla="*/ 7631779 w 8636594"/>
              <a:gd name="connsiteY91" fmla="*/ 1078937 h 6341961"/>
              <a:gd name="connsiteX92" fmla="*/ 7661855 w 8636594"/>
              <a:gd name="connsiteY92" fmla="*/ 1038876 h 6341961"/>
              <a:gd name="connsiteX93" fmla="*/ 7692111 w 8636594"/>
              <a:gd name="connsiteY93" fmla="*/ 999035 h 6341961"/>
              <a:gd name="connsiteX94" fmla="*/ 7722554 w 8636594"/>
              <a:gd name="connsiteY94" fmla="*/ 959419 h 6341961"/>
              <a:gd name="connsiteX95" fmla="*/ 7753190 w 8636594"/>
              <a:gd name="connsiteY95" fmla="*/ 920037 h 6341961"/>
              <a:gd name="connsiteX96" fmla="*/ 7784023 w 8636594"/>
              <a:gd name="connsiteY96" fmla="*/ 880894 h 6341961"/>
              <a:gd name="connsiteX97" fmla="*/ 7815061 w 8636594"/>
              <a:gd name="connsiteY97" fmla="*/ 841997 h 6341961"/>
              <a:gd name="connsiteX98" fmla="*/ 7846308 w 8636594"/>
              <a:gd name="connsiteY98" fmla="*/ 803354 h 6341961"/>
              <a:gd name="connsiteX99" fmla="*/ 7877772 w 8636594"/>
              <a:gd name="connsiteY99" fmla="*/ 764970 h 6341961"/>
              <a:gd name="connsiteX100" fmla="*/ 7909458 w 8636594"/>
              <a:gd name="connsiteY100" fmla="*/ 726853 h 6341961"/>
              <a:gd name="connsiteX101" fmla="*/ 7941371 w 8636594"/>
              <a:gd name="connsiteY101" fmla="*/ 689010 h 6341961"/>
              <a:gd name="connsiteX102" fmla="*/ 7973518 w 8636594"/>
              <a:gd name="connsiteY102" fmla="*/ 651447 h 6341961"/>
              <a:gd name="connsiteX103" fmla="*/ 8005905 w 8636594"/>
              <a:gd name="connsiteY103" fmla="*/ 614171 h 6341961"/>
              <a:gd name="connsiteX104" fmla="*/ 8038538 w 8636594"/>
              <a:gd name="connsiteY104" fmla="*/ 577189 h 6341961"/>
              <a:gd name="connsiteX105" fmla="*/ 8071421 w 8636594"/>
              <a:gd name="connsiteY105" fmla="*/ 540507 h 6341961"/>
              <a:gd name="connsiteX106" fmla="*/ 8104563 w 8636594"/>
              <a:gd name="connsiteY106" fmla="*/ 504132 h 6341961"/>
              <a:gd name="connsiteX107" fmla="*/ 8137967 w 8636594"/>
              <a:gd name="connsiteY107" fmla="*/ 468072 h 6341961"/>
              <a:gd name="connsiteX108" fmla="*/ 8171641 w 8636594"/>
              <a:gd name="connsiteY108" fmla="*/ 432332 h 6341961"/>
              <a:gd name="connsiteX109" fmla="*/ 8205590 w 8636594"/>
              <a:gd name="connsiteY109" fmla="*/ 396920 h 6341961"/>
              <a:gd name="connsiteX110" fmla="*/ 8239820 w 8636594"/>
              <a:gd name="connsiteY110" fmla="*/ 361843 h 6341961"/>
              <a:gd name="connsiteX111" fmla="*/ 8274337 w 8636594"/>
              <a:gd name="connsiteY111" fmla="*/ 327107 h 6341961"/>
              <a:gd name="connsiteX112" fmla="*/ 8309147 w 8636594"/>
              <a:gd name="connsiteY112" fmla="*/ 292718 h 6341961"/>
              <a:gd name="connsiteX113" fmla="*/ 8344256 w 8636594"/>
              <a:gd name="connsiteY113" fmla="*/ 258685 h 6341961"/>
              <a:gd name="connsiteX114" fmla="*/ 8379669 w 8636594"/>
              <a:gd name="connsiteY114" fmla="*/ 225013 h 6341961"/>
              <a:gd name="connsiteX115" fmla="*/ 8415394 w 8636594"/>
              <a:gd name="connsiteY115" fmla="*/ 191709 h 6341961"/>
              <a:gd name="connsiteX116" fmla="*/ 8451434 w 8636594"/>
              <a:gd name="connsiteY116" fmla="*/ 158780 h 6341961"/>
              <a:gd name="connsiteX117" fmla="*/ 8487798 w 8636594"/>
              <a:gd name="connsiteY117" fmla="*/ 126233 h 6341961"/>
              <a:gd name="connsiteX118" fmla="*/ 8524489 w 8636594"/>
              <a:gd name="connsiteY118" fmla="*/ 94075 h 6341961"/>
              <a:gd name="connsiteX119" fmla="*/ 8561515 w 8636594"/>
              <a:gd name="connsiteY119" fmla="*/ 62312 h 6341961"/>
              <a:gd name="connsiteX120" fmla="*/ 8598881 w 8636594"/>
              <a:gd name="connsiteY120" fmla="*/ 30951 h 6341961"/>
              <a:gd name="connsiteX121" fmla="*/ 8636594 w 8636594"/>
              <a:gd name="connsiteY121" fmla="*/ 0 h 6341961"/>
              <a:gd name="connsiteX0" fmla="*/ 8636594 w 8636594"/>
              <a:gd name="connsiteY0" fmla="*/ 0 h 6323757"/>
              <a:gd name="connsiteX1" fmla="*/ 5293 w 8636594"/>
              <a:gd name="connsiteY1" fmla="*/ 0 h 6323757"/>
              <a:gd name="connsiteX2" fmla="*/ 0 w 8636594"/>
              <a:gd name="connsiteY2" fmla="*/ 5587843 h 6323757"/>
              <a:gd name="connsiteX3" fmla="*/ 1594033 w 8636594"/>
              <a:gd name="connsiteY3" fmla="*/ 5600057 h 6323757"/>
              <a:gd name="connsiteX4" fmla="*/ 1686068 w 8636594"/>
              <a:gd name="connsiteY4" fmla="*/ 5599745 h 6323757"/>
              <a:gd name="connsiteX5" fmla="*/ 3191491 w 8636594"/>
              <a:gd name="connsiteY5" fmla="*/ 6323757 h 6323757"/>
              <a:gd name="connsiteX6" fmla="*/ 3238528 w 8636594"/>
              <a:gd name="connsiteY6" fmla="*/ 6305184 h 6323757"/>
              <a:gd name="connsiteX7" fmla="*/ 3285021 w 8636594"/>
              <a:gd name="connsiteY7" fmla="*/ 6286245 h 6323757"/>
              <a:gd name="connsiteX8" fmla="*/ 3330977 w 8636594"/>
              <a:gd name="connsiteY8" fmla="*/ 6266942 h 6323757"/>
              <a:gd name="connsiteX9" fmla="*/ 3376401 w 8636594"/>
              <a:gd name="connsiteY9" fmla="*/ 6247281 h 6323757"/>
              <a:gd name="connsiteX10" fmla="*/ 3421300 w 8636594"/>
              <a:gd name="connsiteY10" fmla="*/ 6227263 h 6323757"/>
              <a:gd name="connsiteX11" fmla="*/ 3465680 w 8636594"/>
              <a:gd name="connsiteY11" fmla="*/ 6206893 h 6323757"/>
              <a:gd name="connsiteX12" fmla="*/ 3509548 w 8636594"/>
              <a:gd name="connsiteY12" fmla="*/ 6186174 h 6323757"/>
              <a:gd name="connsiteX13" fmla="*/ 3552910 w 8636594"/>
              <a:gd name="connsiteY13" fmla="*/ 6165110 h 6323757"/>
              <a:gd name="connsiteX14" fmla="*/ 3595773 w 8636594"/>
              <a:gd name="connsiteY14" fmla="*/ 6143704 h 6323757"/>
              <a:gd name="connsiteX15" fmla="*/ 3638142 w 8636594"/>
              <a:gd name="connsiteY15" fmla="*/ 6121960 h 6323757"/>
              <a:gd name="connsiteX16" fmla="*/ 3680024 w 8636594"/>
              <a:gd name="connsiteY16" fmla="*/ 6099881 h 6323757"/>
              <a:gd name="connsiteX17" fmla="*/ 3721426 w 8636594"/>
              <a:gd name="connsiteY17" fmla="*/ 6077471 h 6323757"/>
              <a:gd name="connsiteX18" fmla="*/ 3762353 w 8636594"/>
              <a:gd name="connsiteY18" fmla="*/ 6054733 h 6323757"/>
              <a:gd name="connsiteX19" fmla="*/ 3802812 w 8636594"/>
              <a:gd name="connsiteY19" fmla="*/ 6031671 h 6323757"/>
              <a:gd name="connsiteX20" fmla="*/ 3842810 w 8636594"/>
              <a:gd name="connsiteY20" fmla="*/ 6008288 h 6323757"/>
              <a:gd name="connsiteX21" fmla="*/ 3882352 w 8636594"/>
              <a:gd name="connsiteY21" fmla="*/ 5984588 h 6323757"/>
              <a:gd name="connsiteX22" fmla="*/ 3921445 w 8636594"/>
              <a:gd name="connsiteY22" fmla="*/ 5960574 h 6323757"/>
              <a:gd name="connsiteX23" fmla="*/ 3960096 w 8636594"/>
              <a:gd name="connsiteY23" fmla="*/ 5936250 h 6323757"/>
              <a:gd name="connsiteX24" fmla="*/ 3998311 w 8636594"/>
              <a:gd name="connsiteY24" fmla="*/ 5911619 h 6323757"/>
              <a:gd name="connsiteX25" fmla="*/ 4036095 w 8636594"/>
              <a:gd name="connsiteY25" fmla="*/ 5886685 h 6323757"/>
              <a:gd name="connsiteX26" fmla="*/ 4073456 w 8636594"/>
              <a:gd name="connsiteY26" fmla="*/ 5861452 h 6323757"/>
              <a:gd name="connsiteX27" fmla="*/ 4110400 w 8636594"/>
              <a:gd name="connsiteY27" fmla="*/ 5835922 h 6323757"/>
              <a:gd name="connsiteX28" fmla="*/ 4146933 w 8636594"/>
              <a:gd name="connsiteY28" fmla="*/ 5810100 h 6323757"/>
              <a:gd name="connsiteX29" fmla="*/ 4183061 w 8636594"/>
              <a:gd name="connsiteY29" fmla="*/ 5783988 h 6323757"/>
              <a:gd name="connsiteX30" fmla="*/ 4218791 w 8636594"/>
              <a:gd name="connsiteY30" fmla="*/ 5757591 h 6323757"/>
              <a:gd name="connsiteX31" fmla="*/ 4254129 w 8636594"/>
              <a:gd name="connsiteY31" fmla="*/ 5730912 h 6323757"/>
              <a:gd name="connsiteX32" fmla="*/ 4289081 w 8636594"/>
              <a:gd name="connsiteY32" fmla="*/ 5703955 h 6323757"/>
              <a:gd name="connsiteX33" fmla="*/ 4323654 w 8636594"/>
              <a:gd name="connsiteY33" fmla="*/ 5676722 h 6323757"/>
              <a:gd name="connsiteX34" fmla="*/ 4357854 w 8636594"/>
              <a:gd name="connsiteY34" fmla="*/ 5649218 h 6323757"/>
              <a:gd name="connsiteX35" fmla="*/ 4391688 w 8636594"/>
              <a:gd name="connsiteY35" fmla="*/ 5621446 h 6323757"/>
              <a:gd name="connsiteX36" fmla="*/ 4425162 w 8636594"/>
              <a:gd name="connsiteY36" fmla="*/ 5593409 h 6323757"/>
              <a:gd name="connsiteX37" fmla="*/ 4458281 w 8636594"/>
              <a:gd name="connsiteY37" fmla="*/ 5565111 h 6323757"/>
              <a:gd name="connsiteX38" fmla="*/ 4491053 w 8636594"/>
              <a:gd name="connsiteY38" fmla="*/ 5536556 h 6323757"/>
              <a:gd name="connsiteX39" fmla="*/ 4523484 w 8636594"/>
              <a:gd name="connsiteY39" fmla="*/ 5507747 h 6323757"/>
              <a:gd name="connsiteX40" fmla="*/ 4555580 w 8636594"/>
              <a:gd name="connsiteY40" fmla="*/ 5478687 h 6323757"/>
              <a:gd name="connsiteX41" fmla="*/ 4587347 w 8636594"/>
              <a:gd name="connsiteY41" fmla="*/ 5449380 h 6323757"/>
              <a:gd name="connsiteX42" fmla="*/ 4618793 w 8636594"/>
              <a:gd name="connsiteY42" fmla="*/ 5419830 h 6323757"/>
              <a:gd name="connsiteX43" fmla="*/ 4649922 w 8636594"/>
              <a:gd name="connsiteY43" fmla="*/ 5390040 h 6323757"/>
              <a:gd name="connsiteX44" fmla="*/ 4680742 w 8636594"/>
              <a:gd name="connsiteY44" fmla="*/ 5360014 h 6323757"/>
              <a:gd name="connsiteX45" fmla="*/ 4711259 w 8636594"/>
              <a:gd name="connsiteY45" fmla="*/ 5329755 h 6323757"/>
              <a:gd name="connsiteX46" fmla="*/ 4741478 w 8636594"/>
              <a:gd name="connsiteY46" fmla="*/ 5299266 h 6323757"/>
              <a:gd name="connsiteX47" fmla="*/ 4771408 w 8636594"/>
              <a:gd name="connsiteY47" fmla="*/ 5268551 h 6323757"/>
              <a:gd name="connsiteX48" fmla="*/ 4801053 w 8636594"/>
              <a:gd name="connsiteY48" fmla="*/ 5237614 h 6323757"/>
              <a:gd name="connsiteX49" fmla="*/ 4830420 w 8636594"/>
              <a:gd name="connsiteY49" fmla="*/ 5206458 h 6323757"/>
              <a:gd name="connsiteX50" fmla="*/ 4859516 w 8636594"/>
              <a:gd name="connsiteY50" fmla="*/ 5175087 h 6323757"/>
              <a:gd name="connsiteX51" fmla="*/ 4888347 w 8636594"/>
              <a:gd name="connsiteY51" fmla="*/ 5143504 h 6323757"/>
              <a:gd name="connsiteX52" fmla="*/ 4916919 w 8636594"/>
              <a:gd name="connsiteY52" fmla="*/ 5111713 h 6323757"/>
              <a:gd name="connsiteX53" fmla="*/ 4945238 w 8636594"/>
              <a:gd name="connsiteY53" fmla="*/ 5079717 h 6323757"/>
              <a:gd name="connsiteX54" fmla="*/ 4973311 w 8636594"/>
              <a:gd name="connsiteY54" fmla="*/ 5047519 h 6323757"/>
              <a:gd name="connsiteX55" fmla="*/ 5001145 w 8636594"/>
              <a:gd name="connsiteY55" fmla="*/ 5015124 h 6323757"/>
              <a:gd name="connsiteX56" fmla="*/ 5028745 w 8636594"/>
              <a:gd name="connsiteY56" fmla="*/ 4982535 h 6323757"/>
              <a:gd name="connsiteX57" fmla="*/ 5056117 w 8636594"/>
              <a:gd name="connsiteY57" fmla="*/ 4949755 h 6323757"/>
              <a:gd name="connsiteX58" fmla="*/ 5083269 w 8636594"/>
              <a:gd name="connsiteY58" fmla="*/ 4916787 h 6323757"/>
              <a:gd name="connsiteX59" fmla="*/ 5110207 w 8636594"/>
              <a:gd name="connsiteY59" fmla="*/ 4883636 h 6323757"/>
              <a:gd name="connsiteX60" fmla="*/ 5136937 w 8636594"/>
              <a:gd name="connsiteY60" fmla="*/ 4850305 h 6323757"/>
              <a:gd name="connsiteX61" fmla="*/ 5163464 w 8636594"/>
              <a:gd name="connsiteY61" fmla="*/ 4816797 h 6323757"/>
              <a:gd name="connsiteX62" fmla="*/ 5215940 w 8636594"/>
              <a:gd name="connsiteY62" fmla="*/ 4749265 h 6323757"/>
              <a:gd name="connsiteX63" fmla="*/ 5267684 w 8636594"/>
              <a:gd name="connsiteY63" fmla="*/ 4681068 h 6323757"/>
              <a:gd name="connsiteX64" fmla="*/ 5318748 w 8636594"/>
              <a:gd name="connsiteY64" fmla="*/ 4612234 h 6323757"/>
              <a:gd name="connsiteX65" fmla="*/ 5369182 w 8636594"/>
              <a:gd name="connsiteY65" fmla="*/ 4542793 h 6323757"/>
              <a:gd name="connsiteX66" fmla="*/ 5419038 w 8636594"/>
              <a:gd name="connsiteY66" fmla="*/ 4472771 h 6323757"/>
              <a:gd name="connsiteX67" fmla="*/ 5468365 w 8636594"/>
              <a:gd name="connsiteY67" fmla="*/ 4402196 h 6323757"/>
              <a:gd name="connsiteX68" fmla="*/ 5517215 w 8636594"/>
              <a:gd name="connsiteY68" fmla="*/ 4331098 h 6323757"/>
              <a:gd name="connsiteX69" fmla="*/ 5565637 w 8636594"/>
              <a:gd name="connsiteY69" fmla="*/ 4259503 h 6323757"/>
              <a:gd name="connsiteX70" fmla="*/ 5613684 w 8636594"/>
              <a:gd name="connsiteY70" fmla="*/ 4187441 h 6323757"/>
              <a:gd name="connsiteX71" fmla="*/ 5685160 w 8636594"/>
              <a:gd name="connsiteY71" fmla="*/ 4078531 h 6323757"/>
              <a:gd name="connsiteX72" fmla="*/ 5756074 w 8636594"/>
              <a:gd name="connsiteY72" fmla="*/ 3968727 h 6323757"/>
              <a:gd name="connsiteX73" fmla="*/ 5873483 w 8636594"/>
              <a:gd name="connsiteY73" fmla="*/ 3783989 h 6323757"/>
              <a:gd name="connsiteX74" fmla="*/ 6203209 w 8636594"/>
              <a:gd name="connsiteY74" fmla="*/ 3258640 h 6323757"/>
              <a:gd name="connsiteX75" fmla="*/ 6299430 w 8636594"/>
              <a:gd name="connsiteY75" fmla="*/ 3107321 h 6323757"/>
              <a:gd name="connsiteX76" fmla="*/ 6372650 w 8636594"/>
              <a:gd name="connsiteY76" fmla="*/ 2993735 h 6323757"/>
              <a:gd name="connsiteX77" fmla="*/ 6453197 w 8636594"/>
              <a:gd name="connsiteY77" fmla="*/ 2869788 h 6323757"/>
              <a:gd name="connsiteX78" fmla="*/ 6564167 w 8636594"/>
              <a:gd name="connsiteY78" fmla="*/ 2696807 h 6323757"/>
              <a:gd name="connsiteX79" fmla="*/ 6976233 w 8636594"/>
              <a:gd name="connsiteY79" fmla="*/ 2045274 h 6323757"/>
              <a:gd name="connsiteX80" fmla="*/ 7086755 w 8636594"/>
              <a:gd name="connsiteY80" fmla="*/ 1872743 h 6323757"/>
              <a:gd name="connsiteX81" fmla="*/ 7170279 w 8636594"/>
              <a:gd name="connsiteY81" fmla="*/ 1744202 h 6323757"/>
              <a:gd name="connsiteX82" fmla="*/ 7226351 w 8636594"/>
              <a:gd name="connsiteY82" fmla="*/ 1659017 h 6323757"/>
              <a:gd name="connsiteX83" fmla="*/ 7282789 w 8636594"/>
              <a:gd name="connsiteY83" fmla="*/ 1574303 h 6323757"/>
              <a:gd name="connsiteX84" fmla="*/ 7339643 w 8636594"/>
              <a:gd name="connsiteY84" fmla="*/ 1490113 h 6323757"/>
              <a:gd name="connsiteX85" fmla="*/ 7396957 w 8636594"/>
              <a:gd name="connsiteY85" fmla="*/ 1406503 h 6323757"/>
              <a:gd name="connsiteX86" fmla="*/ 7454781 w 8636594"/>
              <a:gd name="connsiteY86" fmla="*/ 1323526 h 6323757"/>
              <a:gd name="connsiteX87" fmla="*/ 7513161 w 8636594"/>
              <a:gd name="connsiteY87" fmla="*/ 1241237 h 6323757"/>
              <a:gd name="connsiteX88" fmla="*/ 7572144 w 8636594"/>
              <a:gd name="connsiteY88" fmla="*/ 1159689 h 6323757"/>
              <a:gd name="connsiteX89" fmla="*/ 7601877 w 8636594"/>
              <a:gd name="connsiteY89" fmla="*/ 1119210 h 6323757"/>
              <a:gd name="connsiteX90" fmla="*/ 7631779 w 8636594"/>
              <a:gd name="connsiteY90" fmla="*/ 1078937 h 6323757"/>
              <a:gd name="connsiteX91" fmla="*/ 7661855 w 8636594"/>
              <a:gd name="connsiteY91" fmla="*/ 1038876 h 6323757"/>
              <a:gd name="connsiteX92" fmla="*/ 7692111 w 8636594"/>
              <a:gd name="connsiteY92" fmla="*/ 999035 h 6323757"/>
              <a:gd name="connsiteX93" fmla="*/ 7722554 w 8636594"/>
              <a:gd name="connsiteY93" fmla="*/ 959419 h 6323757"/>
              <a:gd name="connsiteX94" fmla="*/ 7753190 w 8636594"/>
              <a:gd name="connsiteY94" fmla="*/ 920037 h 6323757"/>
              <a:gd name="connsiteX95" fmla="*/ 7784023 w 8636594"/>
              <a:gd name="connsiteY95" fmla="*/ 880894 h 6323757"/>
              <a:gd name="connsiteX96" fmla="*/ 7815061 w 8636594"/>
              <a:gd name="connsiteY96" fmla="*/ 841997 h 6323757"/>
              <a:gd name="connsiteX97" fmla="*/ 7846308 w 8636594"/>
              <a:gd name="connsiteY97" fmla="*/ 803354 h 6323757"/>
              <a:gd name="connsiteX98" fmla="*/ 7877772 w 8636594"/>
              <a:gd name="connsiteY98" fmla="*/ 764970 h 6323757"/>
              <a:gd name="connsiteX99" fmla="*/ 7909458 w 8636594"/>
              <a:gd name="connsiteY99" fmla="*/ 726853 h 6323757"/>
              <a:gd name="connsiteX100" fmla="*/ 7941371 w 8636594"/>
              <a:gd name="connsiteY100" fmla="*/ 689010 h 6323757"/>
              <a:gd name="connsiteX101" fmla="*/ 7973518 w 8636594"/>
              <a:gd name="connsiteY101" fmla="*/ 651447 h 6323757"/>
              <a:gd name="connsiteX102" fmla="*/ 8005905 w 8636594"/>
              <a:gd name="connsiteY102" fmla="*/ 614171 h 6323757"/>
              <a:gd name="connsiteX103" fmla="*/ 8038538 w 8636594"/>
              <a:gd name="connsiteY103" fmla="*/ 577189 h 6323757"/>
              <a:gd name="connsiteX104" fmla="*/ 8071421 w 8636594"/>
              <a:gd name="connsiteY104" fmla="*/ 540507 h 6323757"/>
              <a:gd name="connsiteX105" fmla="*/ 8104563 w 8636594"/>
              <a:gd name="connsiteY105" fmla="*/ 504132 h 6323757"/>
              <a:gd name="connsiteX106" fmla="*/ 8137967 w 8636594"/>
              <a:gd name="connsiteY106" fmla="*/ 468072 h 6323757"/>
              <a:gd name="connsiteX107" fmla="*/ 8171641 w 8636594"/>
              <a:gd name="connsiteY107" fmla="*/ 432332 h 6323757"/>
              <a:gd name="connsiteX108" fmla="*/ 8205590 w 8636594"/>
              <a:gd name="connsiteY108" fmla="*/ 396920 h 6323757"/>
              <a:gd name="connsiteX109" fmla="*/ 8239820 w 8636594"/>
              <a:gd name="connsiteY109" fmla="*/ 361843 h 6323757"/>
              <a:gd name="connsiteX110" fmla="*/ 8274337 w 8636594"/>
              <a:gd name="connsiteY110" fmla="*/ 327107 h 6323757"/>
              <a:gd name="connsiteX111" fmla="*/ 8309147 w 8636594"/>
              <a:gd name="connsiteY111" fmla="*/ 292718 h 6323757"/>
              <a:gd name="connsiteX112" fmla="*/ 8344256 w 8636594"/>
              <a:gd name="connsiteY112" fmla="*/ 258685 h 6323757"/>
              <a:gd name="connsiteX113" fmla="*/ 8379669 w 8636594"/>
              <a:gd name="connsiteY113" fmla="*/ 225013 h 6323757"/>
              <a:gd name="connsiteX114" fmla="*/ 8415394 w 8636594"/>
              <a:gd name="connsiteY114" fmla="*/ 191709 h 6323757"/>
              <a:gd name="connsiteX115" fmla="*/ 8451434 w 8636594"/>
              <a:gd name="connsiteY115" fmla="*/ 158780 h 6323757"/>
              <a:gd name="connsiteX116" fmla="*/ 8487798 w 8636594"/>
              <a:gd name="connsiteY116" fmla="*/ 126233 h 6323757"/>
              <a:gd name="connsiteX117" fmla="*/ 8524489 w 8636594"/>
              <a:gd name="connsiteY117" fmla="*/ 94075 h 6323757"/>
              <a:gd name="connsiteX118" fmla="*/ 8561515 w 8636594"/>
              <a:gd name="connsiteY118" fmla="*/ 62312 h 6323757"/>
              <a:gd name="connsiteX119" fmla="*/ 8598881 w 8636594"/>
              <a:gd name="connsiteY119" fmla="*/ 30951 h 6323757"/>
              <a:gd name="connsiteX120" fmla="*/ 8636594 w 8636594"/>
              <a:gd name="connsiteY120" fmla="*/ 0 h 6323757"/>
              <a:gd name="connsiteX0" fmla="*/ 8636594 w 8636594"/>
              <a:gd name="connsiteY0" fmla="*/ 0 h 6305184"/>
              <a:gd name="connsiteX1" fmla="*/ 5293 w 8636594"/>
              <a:gd name="connsiteY1" fmla="*/ 0 h 6305184"/>
              <a:gd name="connsiteX2" fmla="*/ 0 w 8636594"/>
              <a:gd name="connsiteY2" fmla="*/ 5587843 h 6305184"/>
              <a:gd name="connsiteX3" fmla="*/ 1594033 w 8636594"/>
              <a:gd name="connsiteY3" fmla="*/ 5600057 h 6305184"/>
              <a:gd name="connsiteX4" fmla="*/ 1686068 w 8636594"/>
              <a:gd name="connsiteY4" fmla="*/ 5599745 h 6305184"/>
              <a:gd name="connsiteX5" fmla="*/ 3238528 w 8636594"/>
              <a:gd name="connsiteY5" fmla="*/ 6305184 h 6305184"/>
              <a:gd name="connsiteX6" fmla="*/ 3285021 w 8636594"/>
              <a:gd name="connsiteY6" fmla="*/ 6286245 h 6305184"/>
              <a:gd name="connsiteX7" fmla="*/ 3330977 w 8636594"/>
              <a:gd name="connsiteY7" fmla="*/ 6266942 h 6305184"/>
              <a:gd name="connsiteX8" fmla="*/ 3376401 w 8636594"/>
              <a:gd name="connsiteY8" fmla="*/ 6247281 h 6305184"/>
              <a:gd name="connsiteX9" fmla="*/ 3421300 w 8636594"/>
              <a:gd name="connsiteY9" fmla="*/ 6227263 h 6305184"/>
              <a:gd name="connsiteX10" fmla="*/ 3465680 w 8636594"/>
              <a:gd name="connsiteY10" fmla="*/ 6206893 h 6305184"/>
              <a:gd name="connsiteX11" fmla="*/ 3509548 w 8636594"/>
              <a:gd name="connsiteY11" fmla="*/ 6186174 h 6305184"/>
              <a:gd name="connsiteX12" fmla="*/ 3552910 w 8636594"/>
              <a:gd name="connsiteY12" fmla="*/ 6165110 h 6305184"/>
              <a:gd name="connsiteX13" fmla="*/ 3595773 w 8636594"/>
              <a:gd name="connsiteY13" fmla="*/ 6143704 h 6305184"/>
              <a:gd name="connsiteX14" fmla="*/ 3638142 w 8636594"/>
              <a:gd name="connsiteY14" fmla="*/ 6121960 h 6305184"/>
              <a:gd name="connsiteX15" fmla="*/ 3680024 w 8636594"/>
              <a:gd name="connsiteY15" fmla="*/ 6099881 h 6305184"/>
              <a:gd name="connsiteX16" fmla="*/ 3721426 w 8636594"/>
              <a:gd name="connsiteY16" fmla="*/ 6077471 h 6305184"/>
              <a:gd name="connsiteX17" fmla="*/ 3762353 w 8636594"/>
              <a:gd name="connsiteY17" fmla="*/ 6054733 h 6305184"/>
              <a:gd name="connsiteX18" fmla="*/ 3802812 w 8636594"/>
              <a:gd name="connsiteY18" fmla="*/ 6031671 h 6305184"/>
              <a:gd name="connsiteX19" fmla="*/ 3842810 w 8636594"/>
              <a:gd name="connsiteY19" fmla="*/ 6008288 h 6305184"/>
              <a:gd name="connsiteX20" fmla="*/ 3882352 w 8636594"/>
              <a:gd name="connsiteY20" fmla="*/ 5984588 h 6305184"/>
              <a:gd name="connsiteX21" fmla="*/ 3921445 w 8636594"/>
              <a:gd name="connsiteY21" fmla="*/ 5960574 h 6305184"/>
              <a:gd name="connsiteX22" fmla="*/ 3960096 w 8636594"/>
              <a:gd name="connsiteY22" fmla="*/ 5936250 h 6305184"/>
              <a:gd name="connsiteX23" fmla="*/ 3998311 w 8636594"/>
              <a:gd name="connsiteY23" fmla="*/ 5911619 h 6305184"/>
              <a:gd name="connsiteX24" fmla="*/ 4036095 w 8636594"/>
              <a:gd name="connsiteY24" fmla="*/ 5886685 h 6305184"/>
              <a:gd name="connsiteX25" fmla="*/ 4073456 w 8636594"/>
              <a:gd name="connsiteY25" fmla="*/ 5861452 h 6305184"/>
              <a:gd name="connsiteX26" fmla="*/ 4110400 w 8636594"/>
              <a:gd name="connsiteY26" fmla="*/ 5835922 h 6305184"/>
              <a:gd name="connsiteX27" fmla="*/ 4146933 w 8636594"/>
              <a:gd name="connsiteY27" fmla="*/ 5810100 h 6305184"/>
              <a:gd name="connsiteX28" fmla="*/ 4183061 w 8636594"/>
              <a:gd name="connsiteY28" fmla="*/ 5783988 h 6305184"/>
              <a:gd name="connsiteX29" fmla="*/ 4218791 w 8636594"/>
              <a:gd name="connsiteY29" fmla="*/ 5757591 h 6305184"/>
              <a:gd name="connsiteX30" fmla="*/ 4254129 w 8636594"/>
              <a:gd name="connsiteY30" fmla="*/ 5730912 h 6305184"/>
              <a:gd name="connsiteX31" fmla="*/ 4289081 w 8636594"/>
              <a:gd name="connsiteY31" fmla="*/ 5703955 h 6305184"/>
              <a:gd name="connsiteX32" fmla="*/ 4323654 w 8636594"/>
              <a:gd name="connsiteY32" fmla="*/ 5676722 h 6305184"/>
              <a:gd name="connsiteX33" fmla="*/ 4357854 w 8636594"/>
              <a:gd name="connsiteY33" fmla="*/ 5649218 h 6305184"/>
              <a:gd name="connsiteX34" fmla="*/ 4391688 w 8636594"/>
              <a:gd name="connsiteY34" fmla="*/ 5621446 h 6305184"/>
              <a:gd name="connsiteX35" fmla="*/ 4425162 w 8636594"/>
              <a:gd name="connsiteY35" fmla="*/ 5593409 h 6305184"/>
              <a:gd name="connsiteX36" fmla="*/ 4458281 w 8636594"/>
              <a:gd name="connsiteY36" fmla="*/ 5565111 h 6305184"/>
              <a:gd name="connsiteX37" fmla="*/ 4491053 w 8636594"/>
              <a:gd name="connsiteY37" fmla="*/ 5536556 h 6305184"/>
              <a:gd name="connsiteX38" fmla="*/ 4523484 w 8636594"/>
              <a:gd name="connsiteY38" fmla="*/ 5507747 h 6305184"/>
              <a:gd name="connsiteX39" fmla="*/ 4555580 w 8636594"/>
              <a:gd name="connsiteY39" fmla="*/ 5478687 h 6305184"/>
              <a:gd name="connsiteX40" fmla="*/ 4587347 w 8636594"/>
              <a:gd name="connsiteY40" fmla="*/ 5449380 h 6305184"/>
              <a:gd name="connsiteX41" fmla="*/ 4618793 w 8636594"/>
              <a:gd name="connsiteY41" fmla="*/ 5419830 h 6305184"/>
              <a:gd name="connsiteX42" fmla="*/ 4649922 w 8636594"/>
              <a:gd name="connsiteY42" fmla="*/ 5390040 h 6305184"/>
              <a:gd name="connsiteX43" fmla="*/ 4680742 w 8636594"/>
              <a:gd name="connsiteY43" fmla="*/ 5360014 h 6305184"/>
              <a:gd name="connsiteX44" fmla="*/ 4711259 w 8636594"/>
              <a:gd name="connsiteY44" fmla="*/ 5329755 h 6305184"/>
              <a:gd name="connsiteX45" fmla="*/ 4741478 w 8636594"/>
              <a:gd name="connsiteY45" fmla="*/ 5299266 h 6305184"/>
              <a:gd name="connsiteX46" fmla="*/ 4771408 w 8636594"/>
              <a:gd name="connsiteY46" fmla="*/ 5268551 h 6305184"/>
              <a:gd name="connsiteX47" fmla="*/ 4801053 w 8636594"/>
              <a:gd name="connsiteY47" fmla="*/ 5237614 h 6305184"/>
              <a:gd name="connsiteX48" fmla="*/ 4830420 w 8636594"/>
              <a:gd name="connsiteY48" fmla="*/ 5206458 h 6305184"/>
              <a:gd name="connsiteX49" fmla="*/ 4859516 w 8636594"/>
              <a:gd name="connsiteY49" fmla="*/ 5175087 h 6305184"/>
              <a:gd name="connsiteX50" fmla="*/ 4888347 w 8636594"/>
              <a:gd name="connsiteY50" fmla="*/ 5143504 h 6305184"/>
              <a:gd name="connsiteX51" fmla="*/ 4916919 w 8636594"/>
              <a:gd name="connsiteY51" fmla="*/ 5111713 h 6305184"/>
              <a:gd name="connsiteX52" fmla="*/ 4945238 w 8636594"/>
              <a:gd name="connsiteY52" fmla="*/ 5079717 h 6305184"/>
              <a:gd name="connsiteX53" fmla="*/ 4973311 w 8636594"/>
              <a:gd name="connsiteY53" fmla="*/ 5047519 h 6305184"/>
              <a:gd name="connsiteX54" fmla="*/ 5001145 w 8636594"/>
              <a:gd name="connsiteY54" fmla="*/ 5015124 h 6305184"/>
              <a:gd name="connsiteX55" fmla="*/ 5028745 w 8636594"/>
              <a:gd name="connsiteY55" fmla="*/ 4982535 h 6305184"/>
              <a:gd name="connsiteX56" fmla="*/ 5056117 w 8636594"/>
              <a:gd name="connsiteY56" fmla="*/ 4949755 h 6305184"/>
              <a:gd name="connsiteX57" fmla="*/ 5083269 w 8636594"/>
              <a:gd name="connsiteY57" fmla="*/ 4916787 h 6305184"/>
              <a:gd name="connsiteX58" fmla="*/ 5110207 w 8636594"/>
              <a:gd name="connsiteY58" fmla="*/ 4883636 h 6305184"/>
              <a:gd name="connsiteX59" fmla="*/ 5136937 w 8636594"/>
              <a:gd name="connsiteY59" fmla="*/ 4850305 h 6305184"/>
              <a:gd name="connsiteX60" fmla="*/ 5163464 w 8636594"/>
              <a:gd name="connsiteY60" fmla="*/ 4816797 h 6305184"/>
              <a:gd name="connsiteX61" fmla="*/ 5215940 w 8636594"/>
              <a:gd name="connsiteY61" fmla="*/ 4749265 h 6305184"/>
              <a:gd name="connsiteX62" fmla="*/ 5267684 w 8636594"/>
              <a:gd name="connsiteY62" fmla="*/ 4681068 h 6305184"/>
              <a:gd name="connsiteX63" fmla="*/ 5318748 w 8636594"/>
              <a:gd name="connsiteY63" fmla="*/ 4612234 h 6305184"/>
              <a:gd name="connsiteX64" fmla="*/ 5369182 w 8636594"/>
              <a:gd name="connsiteY64" fmla="*/ 4542793 h 6305184"/>
              <a:gd name="connsiteX65" fmla="*/ 5419038 w 8636594"/>
              <a:gd name="connsiteY65" fmla="*/ 4472771 h 6305184"/>
              <a:gd name="connsiteX66" fmla="*/ 5468365 w 8636594"/>
              <a:gd name="connsiteY66" fmla="*/ 4402196 h 6305184"/>
              <a:gd name="connsiteX67" fmla="*/ 5517215 w 8636594"/>
              <a:gd name="connsiteY67" fmla="*/ 4331098 h 6305184"/>
              <a:gd name="connsiteX68" fmla="*/ 5565637 w 8636594"/>
              <a:gd name="connsiteY68" fmla="*/ 4259503 h 6305184"/>
              <a:gd name="connsiteX69" fmla="*/ 5613684 w 8636594"/>
              <a:gd name="connsiteY69" fmla="*/ 4187441 h 6305184"/>
              <a:gd name="connsiteX70" fmla="*/ 5685160 w 8636594"/>
              <a:gd name="connsiteY70" fmla="*/ 4078531 h 6305184"/>
              <a:gd name="connsiteX71" fmla="*/ 5756074 w 8636594"/>
              <a:gd name="connsiteY71" fmla="*/ 3968727 h 6305184"/>
              <a:gd name="connsiteX72" fmla="*/ 5873483 w 8636594"/>
              <a:gd name="connsiteY72" fmla="*/ 3783989 h 6305184"/>
              <a:gd name="connsiteX73" fmla="*/ 6203209 w 8636594"/>
              <a:gd name="connsiteY73" fmla="*/ 3258640 h 6305184"/>
              <a:gd name="connsiteX74" fmla="*/ 6299430 w 8636594"/>
              <a:gd name="connsiteY74" fmla="*/ 3107321 h 6305184"/>
              <a:gd name="connsiteX75" fmla="*/ 6372650 w 8636594"/>
              <a:gd name="connsiteY75" fmla="*/ 2993735 h 6305184"/>
              <a:gd name="connsiteX76" fmla="*/ 6453197 w 8636594"/>
              <a:gd name="connsiteY76" fmla="*/ 2869788 h 6305184"/>
              <a:gd name="connsiteX77" fmla="*/ 6564167 w 8636594"/>
              <a:gd name="connsiteY77" fmla="*/ 2696807 h 6305184"/>
              <a:gd name="connsiteX78" fmla="*/ 6976233 w 8636594"/>
              <a:gd name="connsiteY78" fmla="*/ 2045274 h 6305184"/>
              <a:gd name="connsiteX79" fmla="*/ 7086755 w 8636594"/>
              <a:gd name="connsiteY79" fmla="*/ 1872743 h 6305184"/>
              <a:gd name="connsiteX80" fmla="*/ 7170279 w 8636594"/>
              <a:gd name="connsiteY80" fmla="*/ 1744202 h 6305184"/>
              <a:gd name="connsiteX81" fmla="*/ 7226351 w 8636594"/>
              <a:gd name="connsiteY81" fmla="*/ 1659017 h 6305184"/>
              <a:gd name="connsiteX82" fmla="*/ 7282789 w 8636594"/>
              <a:gd name="connsiteY82" fmla="*/ 1574303 h 6305184"/>
              <a:gd name="connsiteX83" fmla="*/ 7339643 w 8636594"/>
              <a:gd name="connsiteY83" fmla="*/ 1490113 h 6305184"/>
              <a:gd name="connsiteX84" fmla="*/ 7396957 w 8636594"/>
              <a:gd name="connsiteY84" fmla="*/ 1406503 h 6305184"/>
              <a:gd name="connsiteX85" fmla="*/ 7454781 w 8636594"/>
              <a:gd name="connsiteY85" fmla="*/ 1323526 h 6305184"/>
              <a:gd name="connsiteX86" fmla="*/ 7513161 w 8636594"/>
              <a:gd name="connsiteY86" fmla="*/ 1241237 h 6305184"/>
              <a:gd name="connsiteX87" fmla="*/ 7572144 w 8636594"/>
              <a:gd name="connsiteY87" fmla="*/ 1159689 h 6305184"/>
              <a:gd name="connsiteX88" fmla="*/ 7601877 w 8636594"/>
              <a:gd name="connsiteY88" fmla="*/ 1119210 h 6305184"/>
              <a:gd name="connsiteX89" fmla="*/ 7631779 w 8636594"/>
              <a:gd name="connsiteY89" fmla="*/ 1078937 h 6305184"/>
              <a:gd name="connsiteX90" fmla="*/ 7661855 w 8636594"/>
              <a:gd name="connsiteY90" fmla="*/ 1038876 h 6305184"/>
              <a:gd name="connsiteX91" fmla="*/ 7692111 w 8636594"/>
              <a:gd name="connsiteY91" fmla="*/ 999035 h 6305184"/>
              <a:gd name="connsiteX92" fmla="*/ 7722554 w 8636594"/>
              <a:gd name="connsiteY92" fmla="*/ 959419 h 6305184"/>
              <a:gd name="connsiteX93" fmla="*/ 7753190 w 8636594"/>
              <a:gd name="connsiteY93" fmla="*/ 920037 h 6305184"/>
              <a:gd name="connsiteX94" fmla="*/ 7784023 w 8636594"/>
              <a:gd name="connsiteY94" fmla="*/ 880894 h 6305184"/>
              <a:gd name="connsiteX95" fmla="*/ 7815061 w 8636594"/>
              <a:gd name="connsiteY95" fmla="*/ 841997 h 6305184"/>
              <a:gd name="connsiteX96" fmla="*/ 7846308 w 8636594"/>
              <a:gd name="connsiteY96" fmla="*/ 803354 h 6305184"/>
              <a:gd name="connsiteX97" fmla="*/ 7877772 w 8636594"/>
              <a:gd name="connsiteY97" fmla="*/ 764970 h 6305184"/>
              <a:gd name="connsiteX98" fmla="*/ 7909458 w 8636594"/>
              <a:gd name="connsiteY98" fmla="*/ 726853 h 6305184"/>
              <a:gd name="connsiteX99" fmla="*/ 7941371 w 8636594"/>
              <a:gd name="connsiteY99" fmla="*/ 689010 h 6305184"/>
              <a:gd name="connsiteX100" fmla="*/ 7973518 w 8636594"/>
              <a:gd name="connsiteY100" fmla="*/ 651447 h 6305184"/>
              <a:gd name="connsiteX101" fmla="*/ 8005905 w 8636594"/>
              <a:gd name="connsiteY101" fmla="*/ 614171 h 6305184"/>
              <a:gd name="connsiteX102" fmla="*/ 8038538 w 8636594"/>
              <a:gd name="connsiteY102" fmla="*/ 577189 h 6305184"/>
              <a:gd name="connsiteX103" fmla="*/ 8071421 w 8636594"/>
              <a:gd name="connsiteY103" fmla="*/ 540507 h 6305184"/>
              <a:gd name="connsiteX104" fmla="*/ 8104563 w 8636594"/>
              <a:gd name="connsiteY104" fmla="*/ 504132 h 6305184"/>
              <a:gd name="connsiteX105" fmla="*/ 8137967 w 8636594"/>
              <a:gd name="connsiteY105" fmla="*/ 468072 h 6305184"/>
              <a:gd name="connsiteX106" fmla="*/ 8171641 w 8636594"/>
              <a:gd name="connsiteY106" fmla="*/ 432332 h 6305184"/>
              <a:gd name="connsiteX107" fmla="*/ 8205590 w 8636594"/>
              <a:gd name="connsiteY107" fmla="*/ 396920 h 6305184"/>
              <a:gd name="connsiteX108" fmla="*/ 8239820 w 8636594"/>
              <a:gd name="connsiteY108" fmla="*/ 361843 h 6305184"/>
              <a:gd name="connsiteX109" fmla="*/ 8274337 w 8636594"/>
              <a:gd name="connsiteY109" fmla="*/ 327107 h 6305184"/>
              <a:gd name="connsiteX110" fmla="*/ 8309147 w 8636594"/>
              <a:gd name="connsiteY110" fmla="*/ 292718 h 6305184"/>
              <a:gd name="connsiteX111" fmla="*/ 8344256 w 8636594"/>
              <a:gd name="connsiteY111" fmla="*/ 258685 h 6305184"/>
              <a:gd name="connsiteX112" fmla="*/ 8379669 w 8636594"/>
              <a:gd name="connsiteY112" fmla="*/ 225013 h 6305184"/>
              <a:gd name="connsiteX113" fmla="*/ 8415394 w 8636594"/>
              <a:gd name="connsiteY113" fmla="*/ 191709 h 6305184"/>
              <a:gd name="connsiteX114" fmla="*/ 8451434 w 8636594"/>
              <a:gd name="connsiteY114" fmla="*/ 158780 h 6305184"/>
              <a:gd name="connsiteX115" fmla="*/ 8487798 w 8636594"/>
              <a:gd name="connsiteY115" fmla="*/ 126233 h 6305184"/>
              <a:gd name="connsiteX116" fmla="*/ 8524489 w 8636594"/>
              <a:gd name="connsiteY116" fmla="*/ 94075 h 6305184"/>
              <a:gd name="connsiteX117" fmla="*/ 8561515 w 8636594"/>
              <a:gd name="connsiteY117" fmla="*/ 62312 h 6305184"/>
              <a:gd name="connsiteX118" fmla="*/ 8598881 w 8636594"/>
              <a:gd name="connsiteY118" fmla="*/ 30951 h 6305184"/>
              <a:gd name="connsiteX119" fmla="*/ 8636594 w 8636594"/>
              <a:gd name="connsiteY119" fmla="*/ 0 h 6305184"/>
              <a:gd name="connsiteX0" fmla="*/ 8636594 w 8636594"/>
              <a:gd name="connsiteY0" fmla="*/ 0 h 6286245"/>
              <a:gd name="connsiteX1" fmla="*/ 5293 w 8636594"/>
              <a:gd name="connsiteY1" fmla="*/ 0 h 6286245"/>
              <a:gd name="connsiteX2" fmla="*/ 0 w 8636594"/>
              <a:gd name="connsiteY2" fmla="*/ 5587843 h 6286245"/>
              <a:gd name="connsiteX3" fmla="*/ 1594033 w 8636594"/>
              <a:gd name="connsiteY3" fmla="*/ 5600057 h 6286245"/>
              <a:gd name="connsiteX4" fmla="*/ 1686068 w 8636594"/>
              <a:gd name="connsiteY4" fmla="*/ 5599745 h 6286245"/>
              <a:gd name="connsiteX5" fmla="*/ 3285021 w 8636594"/>
              <a:gd name="connsiteY5" fmla="*/ 6286245 h 6286245"/>
              <a:gd name="connsiteX6" fmla="*/ 3330977 w 8636594"/>
              <a:gd name="connsiteY6" fmla="*/ 6266942 h 6286245"/>
              <a:gd name="connsiteX7" fmla="*/ 3376401 w 8636594"/>
              <a:gd name="connsiteY7" fmla="*/ 6247281 h 6286245"/>
              <a:gd name="connsiteX8" fmla="*/ 3421300 w 8636594"/>
              <a:gd name="connsiteY8" fmla="*/ 6227263 h 6286245"/>
              <a:gd name="connsiteX9" fmla="*/ 3465680 w 8636594"/>
              <a:gd name="connsiteY9" fmla="*/ 6206893 h 6286245"/>
              <a:gd name="connsiteX10" fmla="*/ 3509548 w 8636594"/>
              <a:gd name="connsiteY10" fmla="*/ 6186174 h 6286245"/>
              <a:gd name="connsiteX11" fmla="*/ 3552910 w 8636594"/>
              <a:gd name="connsiteY11" fmla="*/ 6165110 h 6286245"/>
              <a:gd name="connsiteX12" fmla="*/ 3595773 w 8636594"/>
              <a:gd name="connsiteY12" fmla="*/ 6143704 h 6286245"/>
              <a:gd name="connsiteX13" fmla="*/ 3638142 w 8636594"/>
              <a:gd name="connsiteY13" fmla="*/ 6121960 h 6286245"/>
              <a:gd name="connsiteX14" fmla="*/ 3680024 w 8636594"/>
              <a:gd name="connsiteY14" fmla="*/ 6099881 h 6286245"/>
              <a:gd name="connsiteX15" fmla="*/ 3721426 w 8636594"/>
              <a:gd name="connsiteY15" fmla="*/ 6077471 h 6286245"/>
              <a:gd name="connsiteX16" fmla="*/ 3762353 w 8636594"/>
              <a:gd name="connsiteY16" fmla="*/ 6054733 h 6286245"/>
              <a:gd name="connsiteX17" fmla="*/ 3802812 w 8636594"/>
              <a:gd name="connsiteY17" fmla="*/ 6031671 h 6286245"/>
              <a:gd name="connsiteX18" fmla="*/ 3842810 w 8636594"/>
              <a:gd name="connsiteY18" fmla="*/ 6008288 h 6286245"/>
              <a:gd name="connsiteX19" fmla="*/ 3882352 w 8636594"/>
              <a:gd name="connsiteY19" fmla="*/ 5984588 h 6286245"/>
              <a:gd name="connsiteX20" fmla="*/ 3921445 w 8636594"/>
              <a:gd name="connsiteY20" fmla="*/ 5960574 h 6286245"/>
              <a:gd name="connsiteX21" fmla="*/ 3960096 w 8636594"/>
              <a:gd name="connsiteY21" fmla="*/ 5936250 h 6286245"/>
              <a:gd name="connsiteX22" fmla="*/ 3998311 w 8636594"/>
              <a:gd name="connsiteY22" fmla="*/ 5911619 h 6286245"/>
              <a:gd name="connsiteX23" fmla="*/ 4036095 w 8636594"/>
              <a:gd name="connsiteY23" fmla="*/ 5886685 h 6286245"/>
              <a:gd name="connsiteX24" fmla="*/ 4073456 w 8636594"/>
              <a:gd name="connsiteY24" fmla="*/ 5861452 h 6286245"/>
              <a:gd name="connsiteX25" fmla="*/ 4110400 w 8636594"/>
              <a:gd name="connsiteY25" fmla="*/ 5835922 h 6286245"/>
              <a:gd name="connsiteX26" fmla="*/ 4146933 w 8636594"/>
              <a:gd name="connsiteY26" fmla="*/ 5810100 h 6286245"/>
              <a:gd name="connsiteX27" fmla="*/ 4183061 w 8636594"/>
              <a:gd name="connsiteY27" fmla="*/ 5783988 h 6286245"/>
              <a:gd name="connsiteX28" fmla="*/ 4218791 w 8636594"/>
              <a:gd name="connsiteY28" fmla="*/ 5757591 h 6286245"/>
              <a:gd name="connsiteX29" fmla="*/ 4254129 w 8636594"/>
              <a:gd name="connsiteY29" fmla="*/ 5730912 h 6286245"/>
              <a:gd name="connsiteX30" fmla="*/ 4289081 w 8636594"/>
              <a:gd name="connsiteY30" fmla="*/ 5703955 h 6286245"/>
              <a:gd name="connsiteX31" fmla="*/ 4323654 w 8636594"/>
              <a:gd name="connsiteY31" fmla="*/ 5676722 h 6286245"/>
              <a:gd name="connsiteX32" fmla="*/ 4357854 w 8636594"/>
              <a:gd name="connsiteY32" fmla="*/ 5649218 h 6286245"/>
              <a:gd name="connsiteX33" fmla="*/ 4391688 w 8636594"/>
              <a:gd name="connsiteY33" fmla="*/ 5621446 h 6286245"/>
              <a:gd name="connsiteX34" fmla="*/ 4425162 w 8636594"/>
              <a:gd name="connsiteY34" fmla="*/ 5593409 h 6286245"/>
              <a:gd name="connsiteX35" fmla="*/ 4458281 w 8636594"/>
              <a:gd name="connsiteY35" fmla="*/ 5565111 h 6286245"/>
              <a:gd name="connsiteX36" fmla="*/ 4491053 w 8636594"/>
              <a:gd name="connsiteY36" fmla="*/ 5536556 h 6286245"/>
              <a:gd name="connsiteX37" fmla="*/ 4523484 w 8636594"/>
              <a:gd name="connsiteY37" fmla="*/ 5507747 h 6286245"/>
              <a:gd name="connsiteX38" fmla="*/ 4555580 w 8636594"/>
              <a:gd name="connsiteY38" fmla="*/ 5478687 h 6286245"/>
              <a:gd name="connsiteX39" fmla="*/ 4587347 w 8636594"/>
              <a:gd name="connsiteY39" fmla="*/ 5449380 h 6286245"/>
              <a:gd name="connsiteX40" fmla="*/ 4618793 w 8636594"/>
              <a:gd name="connsiteY40" fmla="*/ 5419830 h 6286245"/>
              <a:gd name="connsiteX41" fmla="*/ 4649922 w 8636594"/>
              <a:gd name="connsiteY41" fmla="*/ 5390040 h 6286245"/>
              <a:gd name="connsiteX42" fmla="*/ 4680742 w 8636594"/>
              <a:gd name="connsiteY42" fmla="*/ 5360014 h 6286245"/>
              <a:gd name="connsiteX43" fmla="*/ 4711259 w 8636594"/>
              <a:gd name="connsiteY43" fmla="*/ 5329755 h 6286245"/>
              <a:gd name="connsiteX44" fmla="*/ 4741478 w 8636594"/>
              <a:gd name="connsiteY44" fmla="*/ 5299266 h 6286245"/>
              <a:gd name="connsiteX45" fmla="*/ 4771408 w 8636594"/>
              <a:gd name="connsiteY45" fmla="*/ 5268551 h 6286245"/>
              <a:gd name="connsiteX46" fmla="*/ 4801053 w 8636594"/>
              <a:gd name="connsiteY46" fmla="*/ 5237614 h 6286245"/>
              <a:gd name="connsiteX47" fmla="*/ 4830420 w 8636594"/>
              <a:gd name="connsiteY47" fmla="*/ 5206458 h 6286245"/>
              <a:gd name="connsiteX48" fmla="*/ 4859516 w 8636594"/>
              <a:gd name="connsiteY48" fmla="*/ 5175087 h 6286245"/>
              <a:gd name="connsiteX49" fmla="*/ 4888347 w 8636594"/>
              <a:gd name="connsiteY49" fmla="*/ 5143504 h 6286245"/>
              <a:gd name="connsiteX50" fmla="*/ 4916919 w 8636594"/>
              <a:gd name="connsiteY50" fmla="*/ 5111713 h 6286245"/>
              <a:gd name="connsiteX51" fmla="*/ 4945238 w 8636594"/>
              <a:gd name="connsiteY51" fmla="*/ 5079717 h 6286245"/>
              <a:gd name="connsiteX52" fmla="*/ 4973311 w 8636594"/>
              <a:gd name="connsiteY52" fmla="*/ 5047519 h 6286245"/>
              <a:gd name="connsiteX53" fmla="*/ 5001145 w 8636594"/>
              <a:gd name="connsiteY53" fmla="*/ 5015124 h 6286245"/>
              <a:gd name="connsiteX54" fmla="*/ 5028745 w 8636594"/>
              <a:gd name="connsiteY54" fmla="*/ 4982535 h 6286245"/>
              <a:gd name="connsiteX55" fmla="*/ 5056117 w 8636594"/>
              <a:gd name="connsiteY55" fmla="*/ 4949755 h 6286245"/>
              <a:gd name="connsiteX56" fmla="*/ 5083269 w 8636594"/>
              <a:gd name="connsiteY56" fmla="*/ 4916787 h 6286245"/>
              <a:gd name="connsiteX57" fmla="*/ 5110207 w 8636594"/>
              <a:gd name="connsiteY57" fmla="*/ 4883636 h 6286245"/>
              <a:gd name="connsiteX58" fmla="*/ 5136937 w 8636594"/>
              <a:gd name="connsiteY58" fmla="*/ 4850305 h 6286245"/>
              <a:gd name="connsiteX59" fmla="*/ 5163464 w 8636594"/>
              <a:gd name="connsiteY59" fmla="*/ 4816797 h 6286245"/>
              <a:gd name="connsiteX60" fmla="*/ 5215940 w 8636594"/>
              <a:gd name="connsiteY60" fmla="*/ 4749265 h 6286245"/>
              <a:gd name="connsiteX61" fmla="*/ 5267684 w 8636594"/>
              <a:gd name="connsiteY61" fmla="*/ 4681068 h 6286245"/>
              <a:gd name="connsiteX62" fmla="*/ 5318748 w 8636594"/>
              <a:gd name="connsiteY62" fmla="*/ 4612234 h 6286245"/>
              <a:gd name="connsiteX63" fmla="*/ 5369182 w 8636594"/>
              <a:gd name="connsiteY63" fmla="*/ 4542793 h 6286245"/>
              <a:gd name="connsiteX64" fmla="*/ 5419038 w 8636594"/>
              <a:gd name="connsiteY64" fmla="*/ 4472771 h 6286245"/>
              <a:gd name="connsiteX65" fmla="*/ 5468365 w 8636594"/>
              <a:gd name="connsiteY65" fmla="*/ 4402196 h 6286245"/>
              <a:gd name="connsiteX66" fmla="*/ 5517215 w 8636594"/>
              <a:gd name="connsiteY66" fmla="*/ 4331098 h 6286245"/>
              <a:gd name="connsiteX67" fmla="*/ 5565637 w 8636594"/>
              <a:gd name="connsiteY67" fmla="*/ 4259503 h 6286245"/>
              <a:gd name="connsiteX68" fmla="*/ 5613684 w 8636594"/>
              <a:gd name="connsiteY68" fmla="*/ 4187441 h 6286245"/>
              <a:gd name="connsiteX69" fmla="*/ 5685160 w 8636594"/>
              <a:gd name="connsiteY69" fmla="*/ 4078531 h 6286245"/>
              <a:gd name="connsiteX70" fmla="*/ 5756074 w 8636594"/>
              <a:gd name="connsiteY70" fmla="*/ 3968727 h 6286245"/>
              <a:gd name="connsiteX71" fmla="*/ 5873483 w 8636594"/>
              <a:gd name="connsiteY71" fmla="*/ 3783989 h 6286245"/>
              <a:gd name="connsiteX72" fmla="*/ 6203209 w 8636594"/>
              <a:gd name="connsiteY72" fmla="*/ 3258640 h 6286245"/>
              <a:gd name="connsiteX73" fmla="*/ 6299430 w 8636594"/>
              <a:gd name="connsiteY73" fmla="*/ 3107321 h 6286245"/>
              <a:gd name="connsiteX74" fmla="*/ 6372650 w 8636594"/>
              <a:gd name="connsiteY74" fmla="*/ 2993735 h 6286245"/>
              <a:gd name="connsiteX75" fmla="*/ 6453197 w 8636594"/>
              <a:gd name="connsiteY75" fmla="*/ 2869788 h 6286245"/>
              <a:gd name="connsiteX76" fmla="*/ 6564167 w 8636594"/>
              <a:gd name="connsiteY76" fmla="*/ 2696807 h 6286245"/>
              <a:gd name="connsiteX77" fmla="*/ 6976233 w 8636594"/>
              <a:gd name="connsiteY77" fmla="*/ 2045274 h 6286245"/>
              <a:gd name="connsiteX78" fmla="*/ 7086755 w 8636594"/>
              <a:gd name="connsiteY78" fmla="*/ 1872743 h 6286245"/>
              <a:gd name="connsiteX79" fmla="*/ 7170279 w 8636594"/>
              <a:gd name="connsiteY79" fmla="*/ 1744202 h 6286245"/>
              <a:gd name="connsiteX80" fmla="*/ 7226351 w 8636594"/>
              <a:gd name="connsiteY80" fmla="*/ 1659017 h 6286245"/>
              <a:gd name="connsiteX81" fmla="*/ 7282789 w 8636594"/>
              <a:gd name="connsiteY81" fmla="*/ 1574303 h 6286245"/>
              <a:gd name="connsiteX82" fmla="*/ 7339643 w 8636594"/>
              <a:gd name="connsiteY82" fmla="*/ 1490113 h 6286245"/>
              <a:gd name="connsiteX83" fmla="*/ 7396957 w 8636594"/>
              <a:gd name="connsiteY83" fmla="*/ 1406503 h 6286245"/>
              <a:gd name="connsiteX84" fmla="*/ 7454781 w 8636594"/>
              <a:gd name="connsiteY84" fmla="*/ 1323526 h 6286245"/>
              <a:gd name="connsiteX85" fmla="*/ 7513161 w 8636594"/>
              <a:gd name="connsiteY85" fmla="*/ 1241237 h 6286245"/>
              <a:gd name="connsiteX86" fmla="*/ 7572144 w 8636594"/>
              <a:gd name="connsiteY86" fmla="*/ 1159689 h 6286245"/>
              <a:gd name="connsiteX87" fmla="*/ 7601877 w 8636594"/>
              <a:gd name="connsiteY87" fmla="*/ 1119210 h 6286245"/>
              <a:gd name="connsiteX88" fmla="*/ 7631779 w 8636594"/>
              <a:gd name="connsiteY88" fmla="*/ 1078937 h 6286245"/>
              <a:gd name="connsiteX89" fmla="*/ 7661855 w 8636594"/>
              <a:gd name="connsiteY89" fmla="*/ 1038876 h 6286245"/>
              <a:gd name="connsiteX90" fmla="*/ 7692111 w 8636594"/>
              <a:gd name="connsiteY90" fmla="*/ 999035 h 6286245"/>
              <a:gd name="connsiteX91" fmla="*/ 7722554 w 8636594"/>
              <a:gd name="connsiteY91" fmla="*/ 959419 h 6286245"/>
              <a:gd name="connsiteX92" fmla="*/ 7753190 w 8636594"/>
              <a:gd name="connsiteY92" fmla="*/ 920037 h 6286245"/>
              <a:gd name="connsiteX93" fmla="*/ 7784023 w 8636594"/>
              <a:gd name="connsiteY93" fmla="*/ 880894 h 6286245"/>
              <a:gd name="connsiteX94" fmla="*/ 7815061 w 8636594"/>
              <a:gd name="connsiteY94" fmla="*/ 841997 h 6286245"/>
              <a:gd name="connsiteX95" fmla="*/ 7846308 w 8636594"/>
              <a:gd name="connsiteY95" fmla="*/ 803354 h 6286245"/>
              <a:gd name="connsiteX96" fmla="*/ 7877772 w 8636594"/>
              <a:gd name="connsiteY96" fmla="*/ 764970 h 6286245"/>
              <a:gd name="connsiteX97" fmla="*/ 7909458 w 8636594"/>
              <a:gd name="connsiteY97" fmla="*/ 726853 h 6286245"/>
              <a:gd name="connsiteX98" fmla="*/ 7941371 w 8636594"/>
              <a:gd name="connsiteY98" fmla="*/ 689010 h 6286245"/>
              <a:gd name="connsiteX99" fmla="*/ 7973518 w 8636594"/>
              <a:gd name="connsiteY99" fmla="*/ 651447 h 6286245"/>
              <a:gd name="connsiteX100" fmla="*/ 8005905 w 8636594"/>
              <a:gd name="connsiteY100" fmla="*/ 614171 h 6286245"/>
              <a:gd name="connsiteX101" fmla="*/ 8038538 w 8636594"/>
              <a:gd name="connsiteY101" fmla="*/ 577189 h 6286245"/>
              <a:gd name="connsiteX102" fmla="*/ 8071421 w 8636594"/>
              <a:gd name="connsiteY102" fmla="*/ 540507 h 6286245"/>
              <a:gd name="connsiteX103" fmla="*/ 8104563 w 8636594"/>
              <a:gd name="connsiteY103" fmla="*/ 504132 h 6286245"/>
              <a:gd name="connsiteX104" fmla="*/ 8137967 w 8636594"/>
              <a:gd name="connsiteY104" fmla="*/ 468072 h 6286245"/>
              <a:gd name="connsiteX105" fmla="*/ 8171641 w 8636594"/>
              <a:gd name="connsiteY105" fmla="*/ 432332 h 6286245"/>
              <a:gd name="connsiteX106" fmla="*/ 8205590 w 8636594"/>
              <a:gd name="connsiteY106" fmla="*/ 396920 h 6286245"/>
              <a:gd name="connsiteX107" fmla="*/ 8239820 w 8636594"/>
              <a:gd name="connsiteY107" fmla="*/ 361843 h 6286245"/>
              <a:gd name="connsiteX108" fmla="*/ 8274337 w 8636594"/>
              <a:gd name="connsiteY108" fmla="*/ 327107 h 6286245"/>
              <a:gd name="connsiteX109" fmla="*/ 8309147 w 8636594"/>
              <a:gd name="connsiteY109" fmla="*/ 292718 h 6286245"/>
              <a:gd name="connsiteX110" fmla="*/ 8344256 w 8636594"/>
              <a:gd name="connsiteY110" fmla="*/ 258685 h 6286245"/>
              <a:gd name="connsiteX111" fmla="*/ 8379669 w 8636594"/>
              <a:gd name="connsiteY111" fmla="*/ 225013 h 6286245"/>
              <a:gd name="connsiteX112" fmla="*/ 8415394 w 8636594"/>
              <a:gd name="connsiteY112" fmla="*/ 191709 h 6286245"/>
              <a:gd name="connsiteX113" fmla="*/ 8451434 w 8636594"/>
              <a:gd name="connsiteY113" fmla="*/ 158780 h 6286245"/>
              <a:gd name="connsiteX114" fmla="*/ 8487798 w 8636594"/>
              <a:gd name="connsiteY114" fmla="*/ 126233 h 6286245"/>
              <a:gd name="connsiteX115" fmla="*/ 8524489 w 8636594"/>
              <a:gd name="connsiteY115" fmla="*/ 94075 h 6286245"/>
              <a:gd name="connsiteX116" fmla="*/ 8561515 w 8636594"/>
              <a:gd name="connsiteY116" fmla="*/ 62312 h 6286245"/>
              <a:gd name="connsiteX117" fmla="*/ 8598881 w 8636594"/>
              <a:gd name="connsiteY117" fmla="*/ 30951 h 6286245"/>
              <a:gd name="connsiteX118" fmla="*/ 8636594 w 8636594"/>
              <a:gd name="connsiteY118" fmla="*/ 0 h 6286245"/>
              <a:gd name="connsiteX0" fmla="*/ 8636594 w 8636594"/>
              <a:gd name="connsiteY0" fmla="*/ 0 h 6266942"/>
              <a:gd name="connsiteX1" fmla="*/ 5293 w 8636594"/>
              <a:gd name="connsiteY1" fmla="*/ 0 h 6266942"/>
              <a:gd name="connsiteX2" fmla="*/ 0 w 8636594"/>
              <a:gd name="connsiteY2" fmla="*/ 5587843 h 6266942"/>
              <a:gd name="connsiteX3" fmla="*/ 1594033 w 8636594"/>
              <a:gd name="connsiteY3" fmla="*/ 5600057 h 6266942"/>
              <a:gd name="connsiteX4" fmla="*/ 1686068 w 8636594"/>
              <a:gd name="connsiteY4" fmla="*/ 5599745 h 6266942"/>
              <a:gd name="connsiteX5" fmla="*/ 3330977 w 8636594"/>
              <a:gd name="connsiteY5" fmla="*/ 6266942 h 6266942"/>
              <a:gd name="connsiteX6" fmla="*/ 3376401 w 8636594"/>
              <a:gd name="connsiteY6" fmla="*/ 6247281 h 6266942"/>
              <a:gd name="connsiteX7" fmla="*/ 3421300 w 8636594"/>
              <a:gd name="connsiteY7" fmla="*/ 6227263 h 6266942"/>
              <a:gd name="connsiteX8" fmla="*/ 3465680 w 8636594"/>
              <a:gd name="connsiteY8" fmla="*/ 6206893 h 6266942"/>
              <a:gd name="connsiteX9" fmla="*/ 3509548 w 8636594"/>
              <a:gd name="connsiteY9" fmla="*/ 6186174 h 6266942"/>
              <a:gd name="connsiteX10" fmla="*/ 3552910 w 8636594"/>
              <a:gd name="connsiteY10" fmla="*/ 6165110 h 6266942"/>
              <a:gd name="connsiteX11" fmla="*/ 3595773 w 8636594"/>
              <a:gd name="connsiteY11" fmla="*/ 6143704 h 6266942"/>
              <a:gd name="connsiteX12" fmla="*/ 3638142 w 8636594"/>
              <a:gd name="connsiteY12" fmla="*/ 6121960 h 6266942"/>
              <a:gd name="connsiteX13" fmla="*/ 3680024 w 8636594"/>
              <a:gd name="connsiteY13" fmla="*/ 6099881 h 6266942"/>
              <a:gd name="connsiteX14" fmla="*/ 3721426 w 8636594"/>
              <a:gd name="connsiteY14" fmla="*/ 6077471 h 6266942"/>
              <a:gd name="connsiteX15" fmla="*/ 3762353 w 8636594"/>
              <a:gd name="connsiteY15" fmla="*/ 6054733 h 6266942"/>
              <a:gd name="connsiteX16" fmla="*/ 3802812 w 8636594"/>
              <a:gd name="connsiteY16" fmla="*/ 6031671 h 6266942"/>
              <a:gd name="connsiteX17" fmla="*/ 3842810 w 8636594"/>
              <a:gd name="connsiteY17" fmla="*/ 6008288 h 6266942"/>
              <a:gd name="connsiteX18" fmla="*/ 3882352 w 8636594"/>
              <a:gd name="connsiteY18" fmla="*/ 5984588 h 6266942"/>
              <a:gd name="connsiteX19" fmla="*/ 3921445 w 8636594"/>
              <a:gd name="connsiteY19" fmla="*/ 5960574 h 6266942"/>
              <a:gd name="connsiteX20" fmla="*/ 3960096 w 8636594"/>
              <a:gd name="connsiteY20" fmla="*/ 5936250 h 6266942"/>
              <a:gd name="connsiteX21" fmla="*/ 3998311 w 8636594"/>
              <a:gd name="connsiteY21" fmla="*/ 5911619 h 6266942"/>
              <a:gd name="connsiteX22" fmla="*/ 4036095 w 8636594"/>
              <a:gd name="connsiteY22" fmla="*/ 5886685 h 6266942"/>
              <a:gd name="connsiteX23" fmla="*/ 4073456 w 8636594"/>
              <a:gd name="connsiteY23" fmla="*/ 5861452 h 6266942"/>
              <a:gd name="connsiteX24" fmla="*/ 4110400 w 8636594"/>
              <a:gd name="connsiteY24" fmla="*/ 5835922 h 6266942"/>
              <a:gd name="connsiteX25" fmla="*/ 4146933 w 8636594"/>
              <a:gd name="connsiteY25" fmla="*/ 5810100 h 6266942"/>
              <a:gd name="connsiteX26" fmla="*/ 4183061 w 8636594"/>
              <a:gd name="connsiteY26" fmla="*/ 5783988 h 6266942"/>
              <a:gd name="connsiteX27" fmla="*/ 4218791 w 8636594"/>
              <a:gd name="connsiteY27" fmla="*/ 5757591 h 6266942"/>
              <a:gd name="connsiteX28" fmla="*/ 4254129 w 8636594"/>
              <a:gd name="connsiteY28" fmla="*/ 5730912 h 6266942"/>
              <a:gd name="connsiteX29" fmla="*/ 4289081 w 8636594"/>
              <a:gd name="connsiteY29" fmla="*/ 5703955 h 6266942"/>
              <a:gd name="connsiteX30" fmla="*/ 4323654 w 8636594"/>
              <a:gd name="connsiteY30" fmla="*/ 5676722 h 6266942"/>
              <a:gd name="connsiteX31" fmla="*/ 4357854 w 8636594"/>
              <a:gd name="connsiteY31" fmla="*/ 5649218 h 6266942"/>
              <a:gd name="connsiteX32" fmla="*/ 4391688 w 8636594"/>
              <a:gd name="connsiteY32" fmla="*/ 5621446 h 6266942"/>
              <a:gd name="connsiteX33" fmla="*/ 4425162 w 8636594"/>
              <a:gd name="connsiteY33" fmla="*/ 5593409 h 6266942"/>
              <a:gd name="connsiteX34" fmla="*/ 4458281 w 8636594"/>
              <a:gd name="connsiteY34" fmla="*/ 5565111 h 6266942"/>
              <a:gd name="connsiteX35" fmla="*/ 4491053 w 8636594"/>
              <a:gd name="connsiteY35" fmla="*/ 5536556 h 6266942"/>
              <a:gd name="connsiteX36" fmla="*/ 4523484 w 8636594"/>
              <a:gd name="connsiteY36" fmla="*/ 5507747 h 6266942"/>
              <a:gd name="connsiteX37" fmla="*/ 4555580 w 8636594"/>
              <a:gd name="connsiteY37" fmla="*/ 5478687 h 6266942"/>
              <a:gd name="connsiteX38" fmla="*/ 4587347 w 8636594"/>
              <a:gd name="connsiteY38" fmla="*/ 5449380 h 6266942"/>
              <a:gd name="connsiteX39" fmla="*/ 4618793 w 8636594"/>
              <a:gd name="connsiteY39" fmla="*/ 5419830 h 6266942"/>
              <a:gd name="connsiteX40" fmla="*/ 4649922 w 8636594"/>
              <a:gd name="connsiteY40" fmla="*/ 5390040 h 6266942"/>
              <a:gd name="connsiteX41" fmla="*/ 4680742 w 8636594"/>
              <a:gd name="connsiteY41" fmla="*/ 5360014 h 6266942"/>
              <a:gd name="connsiteX42" fmla="*/ 4711259 w 8636594"/>
              <a:gd name="connsiteY42" fmla="*/ 5329755 h 6266942"/>
              <a:gd name="connsiteX43" fmla="*/ 4741478 w 8636594"/>
              <a:gd name="connsiteY43" fmla="*/ 5299266 h 6266942"/>
              <a:gd name="connsiteX44" fmla="*/ 4771408 w 8636594"/>
              <a:gd name="connsiteY44" fmla="*/ 5268551 h 6266942"/>
              <a:gd name="connsiteX45" fmla="*/ 4801053 w 8636594"/>
              <a:gd name="connsiteY45" fmla="*/ 5237614 h 6266942"/>
              <a:gd name="connsiteX46" fmla="*/ 4830420 w 8636594"/>
              <a:gd name="connsiteY46" fmla="*/ 5206458 h 6266942"/>
              <a:gd name="connsiteX47" fmla="*/ 4859516 w 8636594"/>
              <a:gd name="connsiteY47" fmla="*/ 5175087 h 6266942"/>
              <a:gd name="connsiteX48" fmla="*/ 4888347 w 8636594"/>
              <a:gd name="connsiteY48" fmla="*/ 5143504 h 6266942"/>
              <a:gd name="connsiteX49" fmla="*/ 4916919 w 8636594"/>
              <a:gd name="connsiteY49" fmla="*/ 5111713 h 6266942"/>
              <a:gd name="connsiteX50" fmla="*/ 4945238 w 8636594"/>
              <a:gd name="connsiteY50" fmla="*/ 5079717 h 6266942"/>
              <a:gd name="connsiteX51" fmla="*/ 4973311 w 8636594"/>
              <a:gd name="connsiteY51" fmla="*/ 5047519 h 6266942"/>
              <a:gd name="connsiteX52" fmla="*/ 5001145 w 8636594"/>
              <a:gd name="connsiteY52" fmla="*/ 5015124 h 6266942"/>
              <a:gd name="connsiteX53" fmla="*/ 5028745 w 8636594"/>
              <a:gd name="connsiteY53" fmla="*/ 4982535 h 6266942"/>
              <a:gd name="connsiteX54" fmla="*/ 5056117 w 8636594"/>
              <a:gd name="connsiteY54" fmla="*/ 4949755 h 6266942"/>
              <a:gd name="connsiteX55" fmla="*/ 5083269 w 8636594"/>
              <a:gd name="connsiteY55" fmla="*/ 4916787 h 6266942"/>
              <a:gd name="connsiteX56" fmla="*/ 5110207 w 8636594"/>
              <a:gd name="connsiteY56" fmla="*/ 4883636 h 6266942"/>
              <a:gd name="connsiteX57" fmla="*/ 5136937 w 8636594"/>
              <a:gd name="connsiteY57" fmla="*/ 4850305 h 6266942"/>
              <a:gd name="connsiteX58" fmla="*/ 5163464 w 8636594"/>
              <a:gd name="connsiteY58" fmla="*/ 4816797 h 6266942"/>
              <a:gd name="connsiteX59" fmla="*/ 5215940 w 8636594"/>
              <a:gd name="connsiteY59" fmla="*/ 4749265 h 6266942"/>
              <a:gd name="connsiteX60" fmla="*/ 5267684 w 8636594"/>
              <a:gd name="connsiteY60" fmla="*/ 4681068 h 6266942"/>
              <a:gd name="connsiteX61" fmla="*/ 5318748 w 8636594"/>
              <a:gd name="connsiteY61" fmla="*/ 4612234 h 6266942"/>
              <a:gd name="connsiteX62" fmla="*/ 5369182 w 8636594"/>
              <a:gd name="connsiteY62" fmla="*/ 4542793 h 6266942"/>
              <a:gd name="connsiteX63" fmla="*/ 5419038 w 8636594"/>
              <a:gd name="connsiteY63" fmla="*/ 4472771 h 6266942"/>
              <a:gd name="connsiteX64" fmla="*/ 5468365 w 8636594"/>
              <a:gd name="connsiteY64" fmla="*/ 4402196 h 6266942"/>
              <a:gd name="connsiteX65" fmla="*/ 5517215 w 8636594"/>
              <a:gd name="connsiteY65" fmla="*/ 4331098 h 6266942"/>
              <a:gd name="connsiteX66" fmla="*/ 5565637 w 8636594"/>
              <a:gd name="connsiteY66" fmla="*/ 4259503 h 6266942"/>
              <a:gd name="connsiteX67" fmla="*/ 5613684 w 8636594"/>
              <a:gd name="connsiteY67" fmla="*/ 4187441 h 6266942"/>
              <a:gd name="connsiteX68" fmla="*/ 5685160 w 8636594"/>
              <a:gd name="connsiteY68" fmla="*/ 4078531 h 6266942"/>
              <a:gd name="connsiteX69" fmla="*/ 5756074 w 8636594"/>
              <a:gd name="connsiteY69" fmla="*/ 3968727 h 6266942"/>
              <a:gd name="connsiteX70" fmla="*/ 5873483 w 8636594"/>
              <a:gd name="connsiteY70" fmla="*/ 3783989 h 6266942"/>
              <a:gd name="connsiteX71" fmla="*/ 6203209 w 8636594"/>
              <a:gd name="connsiteY71" fmla="*/ 3258640 h 6266942"/>
              <a:gd name="connsiteX72" fmla="*/ 6299430 w 8636594"/>
              <a:gd name="connsiteY72" fmla="*/ 3107321 h 6266942"/>
              <a:gd name="connsiteX73" fmla="*/ 6372650 w 8636594"/>
              <a:gd name="connsiteY73" fmla="*/ 2993735 h 6266942"/>
              <a:gd name="connsiteX74" fmla="*/ 6453197 w 8636594"/>
              <a:gd name="connsiteY74" fmla="*/ 2869788 h 6266942"/>
              <a:gd name="connsiteX75" fmla="*/ 6564167 w 8636594"/>
              <a:gd name="connsiteY75" fmla="*/ 2696807 h 6266942"/>
              <a:gd name="connsiteX76" fmla="*/ 6976233 w 8636594"/>
              <a:gd name="connsiteY76" fmla="*/ 2045274 h 6266942"/>
              <a:gd name="connsiteX77" fmla="*/ 7086755 w 8636594"/>
              <a:gd name="connsiteY77" fmla="*/ 1872743 h 6266942"/>
              <a:gd name="connsiteX78" fmla="*/ 7170279 w 8636594"/>
              <a:gd name="connsiteY78" fmla="*/ 1744202 h 6266942"/>
              <a:gd name="connsiteX79" fmla="*/ 7226351 w 8636594"/>
              <a:gd name="connsiteY79" fmla="*/ 1659017 h 6266942"/>
              <a:gd name="connsiteX80" fmla="*/ 7282789 w 8636594"/>
              <a:gd name="connsiteY80" fmla="*/ 1574303 h 6266942"/>
              <a:gd name="connsiteX81" fmla="*/ 7339643 w 8636594"/>
              <a:gd name="connsiteY81" fmla="*/ 1490113 h 6266942"/>
              <a:gd name="connsiteX82" fmla="*/ 7396957 w 8636594"/>
              <a:gd name="connsiteY82" fmla="*/ 1406503 h 6266942"/>
              <a:gd name="connsiteX83" fmla="*/ 7454781 w 8636594"/>
              <a:gd name="connsiteY83" fmla="*/ 1323526 h 6266942"/>
              <a:gd name="connsiteX84" fmla="*/ 7513161 w 8636594"/>
              <a:gd name="connsiteY84" fmla="*/ 1241237 h 6266942"/>
              <a:gd name="connsiteX85" fmla="*/ 7572144 w 8636594"/>
              <a:gd name="connsiteY85" fmla="*/ 1159689 h 6266942"/>
              <a:gd name="connsiteX86" fmla="*/ 7601877 w 8636594"/>
              <a:gd name="connsiteY86" fmla="*/ 1119210 h 6266942"/>
              <a:gd name="connsiteX87" fmla="*/ 7631779 w 8636594"/>
              <a:gd name="connsiteY87" fmla="*/ 1078937 h 6266942"/>
              <a:gd name="connsiteX88" fmla="*/ 7661855 w 8636594"/>
              <a:gd name="connsiteY88" fmla="*/ 1038876 h 6266942"/>
              <a:gd name="connsiteX89" fmla="*/ 7692111 w 8636594"/>
              <a:gd name="connsiteY89" fmla="*/ 999035 h 6266942"/>
              <a:gd name="connsiteX90" fmla="*/ 7722554 w 8636594"/>
              <a:gd name="connsiteY90" fmla="*/ 959419 h 6266942"/>
              <a:gd name="connsiteX91" fmla="*/ 7753190 w 8636594"/>
              <a:gd name="connsiteY91" fmla="*/ 920037 h 6266942"/>
              <a:gd name="connsiteX92" fmla="*/ 7784023 w 8636594"/>
              <a:gd name="connsiteY92" fmla="*/ 880894 h 6266942"/>
              <a:gd name="connsiteX93" fmla="*/ 7815061 w 8636594"/>
              <a:gd name="connsiteY93" fmla="*/ 841997 h 6266942"/>
              <a:gd name="connsiteX94" fmla="*/ 7846308 w 8636594"/>
              <a:gd name="connsiteY94" fmla="*/ 803354 h 6266942"/>
              <a:gd name="connsiteX95" fmla="*/ 7877772 w 8636594"/>
              <a:gd name="connsiteY95" fmla="*/ 764970 h 6266942"/>
              <a:gd name="connsiteX96" fmla="*/ 7909458 w 8636594"/>
              <a:gd name="connsiteY96" fmla="*/ 726853 h 6266942"/>
              <a:gd name="connsiteX97" fmla="*/ 7941371 w 8636594"/>
              <a:gd name="connsiteY97" fmla="*/ 689010 h 6266942"/>
              <a:gd name="connsiteX98" fmla="*/ 7973518 w 8636594"/>
              <a:gd name="connsiteY98" fmla="*/ 651447 h 6266942"/>
              <a:gd name="connsiteX99" fmla="*/ 8005905 w 8636594"/>
              <a:gd name="connsiteY99" fmla="*/ 614171 h 6266942"/>
              <a:gd name="connsiteX100" fmla="*/ 8038538 w 8636594"/>
              <a:gd name="connsiteY100" fmla="*/ 577189 h 6266942"/>
              <a:gd name="connsiteX101" fmla="*/ 8071421 w 8636594"/>
              <a:gd name="connsiteY101" fmla="*/ 540507 h 6266942"/>
              <a:gd name="connsiteX102" fmla="*/ 8104563 w 8636594"/>
              <a:gd name="connsiteY102" fmla="*/ 504132 h 6266942"/>
              <a:gd name="connsiteX103" fmla="*/ 8137967 w 8636594"/>
              <a:gd name="connsiteY103" fmla="*/ 468072 h 6266942"/>
              <a:gd name="connsiteX104" fmla="*/ 8171641 w 8636594"/>
              <a:gd name="connsiteY104" fmla="*/ 432332 h 6266942"/>
              <a:gd name="connsiteX105" fmla="*/ 8205590 w 8636594"/>
              <a:gd name="connsiteY105" fmla="*/ 396920 h 6266942"/>
              <a:gd name="connsiteX106" fmla="*/ 8239820 w 8636594"/>
              <a:gd name="connsiteY106" fmla="*/ 361843 h 6266942"/>
              <a:gd name="connsiteX107" fmla="*/ 8274337 w 8636594"/>
              <a:gd name="connsiteY107" fmla="*/ 327107 h 6266942"/>
              <a:gd name="connsiteX108" fmla="*/ 8309147 w 8636594"/>
              <a:gd name="connsiteY108" fmla="*/ 292718 h 6266942"/>
              <a:gd name="connsiteX109" fmla="*/ 8344256 w 8636594"/>
              <a:gd name="connsiteY109" fmla="*/ 258685 h 6266942"/>
              <a:gd name="connsiteX110" fmla="*/ 8379669 w 8636594"/>
              <a:gd name="connsiteY110" fmla="*/ 225013 h 6266942"/>
              <a:gd name="connsiteX111" fmla="*/ 8415394 w 8636594"/>
              <a:gd name="connsiteY111" fmla="*/ 191709 h 6266942"/>
              <a:gd name="connsiteX112" fmla="*/ 8451434 w 8636594"/>
              <a:gd name="connsiteY112" fmla="*/ 158780 h 6266942"/>
              <a:gd name="connsiteX113" fmla="*/ 8487798 w 8636594"/>
              <a:gd name="connsiteY113" fmla="*/ 126233 h 6266942"/>
              <a:gd name="connsiteX114" fmla="*/ 8524489 w 8636594"/>
              <a:gd name="connsiteY114" fmla="*/ 94075 h 6266942"/>
              <a:gd name="connsiteX115" fmla="*/ 8561515 w 8636594"/>
              <a:gd name="connsiteY115" fmla="*/ 62312 h 6266942"/>
              <a:gd name="connsiteX116" fmla="*/ 8598881 w 8636594"/>
              <a:gd name="connsiteY116" fmla="*/ 30951 h 6266942"/>
              <a:gd name="connsiteX117" fmla="*/ 8636594 w 8636594"/>
              <a:gd name="connsiteY117" fmla="*/ 0 h 6266942"/>
              <a:gd name="connsiteX0" fmla="*/ 8636594 w 8636594"/>
              <a:gd name="connsiteY0" fmla="*/ 0 h 6247281"/>
              <a:gd name="connsiteX1" fmla="*/ 5293 w 8636594"/>
              <a:gd name="connsiteY1" fmla="*/ 0 h 6247281"/>
              <a:gd name="connsiteX2" fmla="*/ 0 w 8636594"/>
              <a:gd name="connsiteY2" fmla="*/ 5587843 h 6247281"/>
              <a:gd name="connsiteX3" fmla="*/ 1594033 w 8636594"/>
              <a:gd name="connsiteY3" fmla="*/ 5600057 h 6247281"/>
              <a:gd name="connsiteX4" fmla="*/ 1686068 w 8636594"/>
              <a:gd name="connsiteY4" fmla="*/ 5599745 h 6247281"/>
              <a:gd name="connsiteX5" fmla="*/ 3376401 w 8636594"/>
              <a:gd name="connsiteY5" fmla="*/ 6247281 h 6247281"/>
              <a:gd name="connsiteX6" fmla="*/ 3421300 w 8636594"/>
              <a:gd name="connsiteY6" fmla="*/ 6227263 h 6247281"/>
              <a:gd name="connsiteX7" fmla="*/ 3465680 w 8636594"/>
              <a:gd name="connsiteY7" fmla="*/ 6206893 h 6247281"/>
              <a:gd name="connsiteX8" fmla="*/ 3509548 w 8636594"/>
              <a:gd name="connsiteY8" fmla="*/ 6186174 h 6247281"/>
              <a:gd name="connsiteX9" fmla="*/ 3552910 w 8636594"/>
              <a:gd name="connsiteY9" fmla="*/ 6165110 h 6247281"/>
              <a:gd name="connsiteX10" fmla="*/ 3595773 w 8636594"/>
              <a:gd name="connsiteY10" fmla="*/ 6143704 h 6247281"/>
              <a:gd name="connsiteX11" fmla="*/ 3638142 w 8636594"/>
              <a:gd name="connsiteY11" fmla="*/ 6121960 h 6247281"/>
              <a:gd name="connsiteX12" fmla="*/ 3680024 w 8636594"/>
              <a:gd name="connsiteY12" fmla="*/ 6099881 h 6247281"/>
              <a:gd name="connsiteX13" fmla="*/ 3721426 w 8636594"/>
              <a:gd name="connsiteY13" fmla="*/ 6077471 h 6247281"/>
              <a:gd name="connsiteX14" fmla="*/ 3762353 w 8636594"/>
              <a:gd name="connsiteY14" fmla="*/ 6054733 h 6247281"/>
              <a:gd name="connsiteX15" fmla="*/ 3802812 w 8636594"/>
              <a:gd name="connsiteY15" fmla="*/ 6031671 h 6247281"/>
              <a:gd name="connsiteX16" fmla="*/ 3842810 w 8636594"/>
              <a:gd name="connsiteY16" fmla="*/ 6008288 h 6247281"/>
              <a:gd name="connsiteX17" fmla="*/ 3882352 w 8636594"/>
              <a:gd name="connsiteY17" fmla="*/ 5984588 h 6247281"/>
              <a:gd name="connsiteX18" fmla="*/ 3921445 w 8636594"/>
              <a:gd name="connsiteY18" fmla="*/ 5960574 h 6247281"/>
              <a:gd name="connsiteX19" fmla="*/ 3960096 w 8636594"/>
              <a:gd name="connsiteY19" fmla="*/ 5936250 h 6247281"/>
              <a:gd name="connsiteX20" fmla="*/ 3998311 w 8636594"/>
              <a:gd name="connsiteY20" fmla="*/ 5911619 h 6247281"/>
              <a:gd name="connsiteX21" fmla="*/ 4036095 w 8636594"/>
              <a:gd name="connsiteY21" fmla="*/ 5886685 h 6247281"/>
              <a:gd name="connsiteX22" fmla="*/ 4073456 w 8636594"/>
              <a:gd name="connsiteY22" fmla="*/ 5861452 h 6247281"/>
              <a:gd name="connsiteX23" fmla="*/ 4110400 w 8636594"/>
              <a:gd name="connsiteY23" fmla="*/ 5835922 h 6247281"/>
              <a:gd name="connsiteX24" fmla="*/ 4146933 w 8636594"/>
              <a:gd name="connsiteY24" fmla="*/ 5810100 h 6247281"/>
              <a:gd name="connsiteX25" fmla="*/ 4183061 w 8636594"/>
              <a:gd name="connsiteY25" fmla="*/ 5783988 h 6247281"/>
              <a:gd name="connsiteX26" fmla="*/ 4218791 w 8636594"/>
              <a:gd name="connsiteY26" fmla="*/ 5757591 h 6247281"/>
              <a:gd name="connsiteX27" fmla="*/ 4254129 w 8636594"/>
              <a:gd name="connsiteY27" fmla="*/ 5730912 h 6247281"/>
              <a:gd name="connsiteX28" fmla="*/ 4289081 w 8636594"/>
              <a:gd name="connsiteY28" fmla="*/ 5703955 h 6247281"/>
              <a:gd name="connsiteX29" fmla="*/ 4323654 w 8636594"/>
              <a:gd name="connsiteY29" fmla="*/ 5676722 h 6247281"/>
              <a:gd name="connsiteX30" fmla="*/ 4357854 w 8636594"/>
              <a:gd name="connsiteY30" fmla="*/ 5649218 h 6247281"/>
              <a:gd name="connsiteX31" fmla="*/ 4391688 w 8636594"/>
              <a:gd name="connsiteY31" fmla="*/ 5621446 h 6247281"/>
              <a:gd name="connsiteX32" fmla="*/ 4425162 w 8636594"/>
              <a:gd name="connsiteY32" fmla="*/ 5593409 h 6247281"/>
              <a:gd name="connsiteX33" fmla="*/ 4458281 w 8636594"/>
              <a:gd name="connsiteY33" fmla="*/ 5565111 h 6247281"/>
              <a:gd name="connsiteX34" fmla="*/ 4491053 w 8636594"/>
              <a:gd name="connsiteY34" fmla="*/ 5536556 h 6247281"/>
              <a:gd name="connsiteX35" fmla="*/ 4523484 w 8636594"/>
              <a:gd name="connsiteY35" fmla="*/ 5507747 h 6247281"/>
              <a:gd name="connsiteX36" fmla="*/ 4555580 w 8636594"/>
              <a:gd name="connsiteY36" fmla="*/ 5478687 h 6247281"/>
              <a:gd name="connsiteX37" fmla="*/ 4587347 w 8636594"/>
              <a:gd name="connsiteY37" fmla="*/ 5449380 h 6247281"/>
              <a:gd name="connsiteX38" fmla="*/ 4618793 w 8636594"/>
              <a:gd name="connsiteY38" fmla="*/ 5419830 h 6247281"/>
              <a:gd name="connsiteX39" fmla="*/ 4649922 w 8636594"/>
              <a:gd name="connsiteY39" fmla="*/ 5390040 h 6247281"/>
              <a:gd name="connsiteX40" fmla="*/ 4680742 w 8636594"/>
              <a:gd name="connsiteY40" fmla="*/ 5360014 h 6247281"/>
              <a:gd name="connsiteX41" fmla="*/ 4711259 w 8636594"/>
              <a:gd name="connsiteY41" fmla="*/ 5329755 h 6247281"/>
              <a:gd name="connsiteX42" fmla="*/ 4741478 w 8636594"/>
              <a:gd name="connsiteY42" fmla="*/ 5299266 h 6247281"/>
              <a:gd name="connsiteX43" fmla="*/ 4771408 w 8636594"/>
              <a:gd name="connsiteY43" fmla="*/ 5268551 h 6247281"/>
              <a:gd name="connsiteX44" fmla="*/ 4801053 w 8636594"/>
              <a:gd name="connsiteY44" fmla="*/ 5237614 h 6247281"/>
              <a:gd name="connsiteX45" fmla="*/ 4830420 w 8636594"/>
              <a:gd name="connsiteY45" fmla="*/ 5206458 h 6247281"/>
              <a:gd name="connsiteX46" fmla="*/ 4859516 w 8636594"/>
              <a:gd name="connsiteY46" fmla="*/ 5175087 h 6247281"/>
              <a:gd name="connsiteX47" fmla="*/ 4888347 w 8636594"/>
              <a:gd name="connsiteY47" fmla="*/ 5143504 h 6247281"/>
              <a:gd name="connsiteX48" fmla="*/ 4916919 w 8636594"/>
              <a:gd name="connsiteY48" fmla="*/ 5111713 h 6247281"/>
              <a:gd name="connsiteX49" fmla="*/ 4945238 w 8636594"/>
              <a:gd name="connsiteY49" fmla="*/ 5079717 h 6247281"/>
              <a:gd name="connsiteX50" fmla="*/ 4973311 w 8636594"/>
              <a:gd name="connsiteY50" fmla="*/ 5047519 h 6247281"/>
              <a:gd name="connsiteX51" fmla="*/ 5001145 w 8636594"/>
              <a:gd name="connsiteY51" fmla="*/ 5015124 h 6247281"/>
              <a:gd name="connsiteX52" fmla="*/ 5028745 w 8636594"/>
              <a:gd name="connsiteY52" fmla="*/ 4982535 h 6247281"/>
              <a:gd name="connsiteX53" fmla="*/ 5056117 w 8636594"/>
              <a:gd name="connsiteY53" fmla="*/ 4949755 h 6247281"/>
              <a:gd name="connsiteX54" fmla="*/ 5083269 w 8636594"/>
              <a:gd name="connsiteY54" fmla="*/ 4916787 h 6247281"/>
              <a:gd name="connsiteX55" fmla="*/ 5110207 w 8636594"/>
              <a:gd name="connsiteY55" fmla="*/ 4883636 h 6247281"/>
              <a:gd name="connsiteX56" fmla="*/ 5136937 w 8636594"/>
              <a:gd name="connsiteY56" fmla="*/ 4850305 h 6247281"/>
              <a:gd name="connsiteX57" fmla="*/ 5163464 w 8636594"/>
              <a:gd name="connsiteY57" fmla="*/ 4816797 h 6247281"/>
              <a:gd name="connsiteX58" fmla="*/ 5215940 w 8636594"/>
              <a:gd name="connsiteY58" fmla="*/ 4749265 h 6247281"/>
              <a:gd name="connsiteX59" fmla="*/ 5267684 w 8636594"/>
              <a:gd name="connsiteY59" fmla="*/ 4681068 h 6247281"/>
              <a:gd name="connsiteX60" fmla="*/ 5318748 w 8636594"/>
              <a:gd name="connsiteY60" fmla="*/ 4612234 h 6247281"/>
              <a:gd name="connsiteX61" fmla="*/ 5369182 w 8636594"/>
              <a:gd name="connsiteY61" fmla="*/ 4542793 h 6247281"/>
              <a:gd name="connsiteX62" fmla="*/ 5419038 w 8636594"/>
              <a:gd name="connsiteY62" fmla="*/ 4472771 h 6247281"/>
              <a:gd name="connsiteX63" fmla="*/ 5468365 w 8636594"/>
              <a:gd name="connsiteY63" fmla="*/ 4402196 h 6247281"/>
              <a:gd name="connsiteX64" fmla="*/ 5517215 w 8636594"/>
              <a:gd name="connsiteY64" fmla="*/ 4331098 h 6247281"/>
              <a:gd name="connsiteX65" fmla="*/ 5565637 w 8636594"/>
              <a:gd name="connsiteY65" fmla="*/ 4259503 h 6247281"/>
              <a:gd name="connsiteX66" fmla="*/ 5613684 w 8636594"/>
              <a:gd name="connsiteY66" fmla="*/ 4187441 h 6247281"/>
              <a:gd name="connsiteX67" fmla="*/ 5685160 w 8636594"/>
              <a:gd name="connsiteY67" fmla="*/ 4078531 h 6247281"/>
              <a:gd name="connsiteX68" fmla="*/ 5756074 w 8636594"/>
              <a:gd name="connsiteY68" fmla="*/ 3968727 h 6247281"/>
              <a:gd name="connsiteX69" fmla="*/ 5873483 w 8636594"/>
              <a:gd name="connsiteY69" fmla="*/ 3783989 h 6247281"/>
              <a:gd name="connsiteX70" fmla="*/ 6203209 w 8636594"/>
              <a:gd name="connsiteY70" fmla="*/ 3258640 h 6247281"/>
              <a:gd name="connsiteX71" fmla="*/ 6299430 w 8636594"/>
              <a:gd name="connsiteY71" fmla="*/ 3107321 h 6247281"/>
              <a:gd name="connsiteX72" fmla="*/ 6372650 w 8636594"/>
              <a:gd name="connsiteY72" fmla="*/ 2993735 h 6247281"/>
              <a:gd name="connsiteX73" fmla="*/ 6453197 w 8636594"/>
              <a:gd name="connsiteY73" fmla="*/ 2869788 h 6247281"/>
              <a:gd name="connsiteX74" fmla="*/ 6564167 w 8636594"/>
              <a:gd name="connsiteY74" fmla="*/ 2696807 h 6247281"/>
              <a:gd name="connsiteX75" fmla="*/ 6976233 w 8636594"/>
              <a:gd name="connsiteY75" fmla="*/ 2045274 h 6247281"/>
              <a:gd name="connsiteX76" fmla="*/ 7086755 w 8636594"/>
              <a:gd name="connsiteY76" fmla="*/ 1872743 h 6247281"/>
              <a:gd name="connsiteX77" fmla="*/ 7170279 w 8636594"/>
              <a:gd name="connsiteY77" fmla="*/ 1744202 h 6247281"/>
              <a:gd name="connsiteX78" fmla="*/ 7226351 w 8636594"/>
              <a:gd name="connsiteY78" fmla="*/ 1659017 h 6247281"/>
              <a:gd name="connsiteX79" fmla="*/ 7282789 w 8636594"/>
              <a:gd name="connsiteY79" fmla="*/ 1574303 h 6247281"/>
              <a:gd name="connsiteX80" fmla="*/ 7339643 w 8636594"/>
              <a:gd name="connsiteY80" fmla="*/ 1490113 h 6247281"/>
              <a:gd name="connsiteX81" fmla="*/ 7396957 w 8636594"/>
              <a:gd name="connsiteY81" fmla="*/ 1406503 h 6247281"/>
              <a:gd name="connsiteX82" fmla="*/ 7454781 w 8636594"/>
              <a:gd name="connsiteY82" fmla="*/ 1323526 h 6247281"/>
              <a:gd name="connsiteX83" fmla="*/ 7513161 w 8636594"/>
              <a:gd name="connsiteY83" fmla="*/ 1241237 h 6247281"/>
              <a:gd name="connsiteX84" fmla="*/ 7572144 w 8636594"/>
              <a:gd name="connsiteY84" fmla="*/ 1159689 h 6247281"/>
              <a:gd name="connsiteX85" fmla="*/ 7601877 w 8636594"/>
              <a:gd name="connsiteY85" fmla="*/ 1119210 h 6247281"/>
              <a:gd name="connsiteX86" fmla="*/ 7631779 w 8636594"/>
              <a:gd name="connsiteY86" fmla="*/ 1078937 h 6247281"/>
              <a:gd name="connsiteX87" fmla="*/ 7661855 w 8636594"/>
              <a:gd name="connsiteY87" fmla="*/ 1038876 h 6247281"/>
              <a:gd name="connsiteX88" fmla="*/ 7692111 w 8636594"/>
              <a:gd name="connsiteY88" fmla="*/ 999035 h 6247281"/>
              <a:gd name="connsiteX89" fmla="*/ 7722554 w 8636594"/>
              <a:gd name="connsiteY89" fmla="*/ 959419 h 6247281"/>
              <a:gd name="connsiteX90" fmla="*/ 7753190 w 8636594"/>
              <a:gd name="connsiteY90" fmla="*/ 920037 h 6247281"/>
              <a:gd name="connsiteX91" fmla="*/ 7784023 w 8636594"/>
              <a:gd name="connsiteY91" fmla="*/ 880894 h 6247281"/>
              <a:gd name="connsiteX92" fmla="*/ 7815061 w 8636594"/>
              <a:gd name="connsiteY92" fmla="*/ 841997 h 6247281"/>
              <a:gd name="connsiteX93" fmla="*/ 7846308 w 8636594"/>
              <a:gd name="connsiteY93" fmla="*/ 803354 h 6247281"/>
              <a:gd name="connsiteX94" fmla="*/ 7877772 w 8636594"/>
              <a:gd name="connsiteY94" fmla="*/ 764970 h 6247281"/>
              <a:gd name="connsiteX95" fmla="*/ 7909458 w 8636594"/>
              <a:gd name="connsiteY95" fmla="*/ 726853 h 6247281"/>
              <a:gd name="connsiteX96" fmla="*/ 7941371 w 8636594"/>
              <a:gd name="connsiteY96" fmla="*/ 689010 h 6247281"/>
              <a:gd name="connsiteX97" fmla="*/ 7973518 w 8636594"/>
              <a:gd name="connsiteY97" fmla="*/ 651447 h 6247281"/>
              <a:gd name="connsiteX98" fmla="*/ 8005905 w 8636594"/>
              <a:gd name="connsiteY98" fmla="*/ 614171 h 6247281"/>
              <a:gd name="connsiteX99" fmla="*/ 8038538 w 8636594"/>
              <a:gd name="connsiteY99" fmla="*/ 577189 h 6247281"/>
              <a:gd name="connsiteX100" fmla="*/ 8071421 w 8636594"/>
              <a:gd name="connsiteY100" fmla="*/ 540507 h 6247281"/>
              <a:gd name="connsiteX101" fmla="*/ 8104563 w 8636594"/>
              <a:gd name="connsiteY101" fmla="*/ 504132 h 6247281"/>
              <a:gd name="connsiteX102" fmla="*/ 8137967 w 8636594"/>
              <a:gd name="connsiteY102" fmla="*/ 468072 h 6247281"/>
              <a:gd name="connsiteX103" fmla="*/ 8171641 w 8636594"/>
              <a:gd name="connsiteY103" fmla="*/ 432332 h 6247281"/>
              <a:gd name="connsiteX104" fmla="*/ 8205590 w 8636594"/>
              <a:gd name="connsiteY104" fmla="*/ 396920 h 6247281"/>
              <a:gd name="connsiteX105" fmla="*/ 8239820 w 8636594"/>
              <a:gd name="connsiteY105" fmla="*/ 361843 h 6247281"/>
              <a:gd name="connsiteX106" fmla="*/ 8274337 w 8636594"/>
              <a:gd name="connsiteY106" fmla="*/ 327107 h 6247281"/>
              <a:gd name="connsiteX107" fmla="*/ 8309147 w 8636594"/>
              <a:gd name="connsiteY107" fmla="*/ 292718 h 6247281"/>
              <a:gd name="connsiteX108" fmla="*/ 8344256 w 8636594"/>
              <a:gd name="connsiteY108" fmla="*/ 258685 h 6247281"/>
              <a:gd name="connsiteX109" fmla="*/ 8379669 w 8636594"/>
              <a:gd name="connsiteY109" fmla="*/ 225013 h 6247281"/>
              <a:gd name="connsiteX110" fmla="*/ 8415394 w 8636594"/>
              <a:gd name="connsiteY110" fmla="*/ 191709 h 6247281"/>
              <a:gd name="connsiteX111" fmla="*/ 8451434 w 8636594"/>
              <a:gd name="connsiteY111" fmla="*/ 158780 h 6247281"/>
              <a:gd name="connsiteX112" fmla="*/ 8487798 w 8636594"/>
              <a:gd name="connsiteY112" fmla="*/ 126233 h 6247281"/>
              <a:gd name="connsiteX113" fmla="*/ 8524489 w 8636594"/>
              <a:gd name="connsiteY113" fmla="*/ 94075 h 6247281"/>
              <a:gd name="connsiteX114" fmla="*/ 8561515 w 8636594"/>
              <a:gd name="connsiteY114" fmla="*/ 62312 h 6247281"/>
              <a:gd name="connsiteX115" fmla="*/ 8598881 w 8636594"/>
              <a:gd name="connsiteY115" fmla="*/ 30951 h 6247281"/>
              <a:gd name="connsiteX116" fmla="*/ 8636594 w 8636594"/>
              <a:gd name="connsiteY116" fmla="*/ 0 h 6247281"/>
              <a:gd name="connsiteX0" fmla="*/ 8636594 w 8636594"/>
              <a:gd name="connsiteY0" fmla="*/ 0 h 6227263"/>
              <a:gd name="connsiteX1" fmla="*/ 5293 w 8636594"/>
              <a:gd name="connsiteY1" fmla="*/ 0 h 6227263"/>
              <a:gd name="connsiteX2" fmla="*/ 0 w 8636594"/>
              <a:gd name="connsiteY2" fmla="*/ 5587843 h 6227263"/>
              <a:gd name="connsiteX3" fmla="*/ 1594033 w 8636594"/>
              <a:gd name="connsiteY3" fmla="*/ 5600057 h 6227263"/>
              <a:gd name="connsiteX4" fmla="*/ 1686068 w 8636594"/>
              <a:gd name="connsiteY4" fmla="*/ 5599745 h 6227263"/>
              <a:gd name="connsiteX5" fmla="*/ 3421300 w 8636594"/>
              <a:gd name="connsiteY5" fmla="*/ 6227263 h 6227263"/>
              <a:gd name="connsiteX6" fmla="*/ 3465680 w 8636594"/>
              <a:gd name="connsiteY6" fmla="*/ 6206893 h 6227263"/>
              <a:gd name="connsiteX7" fmla="*/ 3509548 w 8636594"/>
              <a:gd name="connsiteY7" fmla="*/ 6186174 h 6227263"/>
              <a:gd name="connsiteX8" fmla="*/ 3552910 w 8636594"/>
              <a:gd name="connsiteY8" fmla="*/ 6165110 h 6227263"/>
              <a:gd name="connsiteX9" fmla="*/ 3595773 w 8636594"/>
              <a:gd name="connsiteY9" fmla="*/ 6143704 h 6227263"/>
              <a:gd name="connsiteX10" fmla="*/ 3638142 w 8636594"/>
              <a:gd name="connsiteY10" fmla="*/ 6121960 h 6227263"/>
              <a:gd name="connsiteX11" fmla="*/ 3680024 w 8636594"/>
              <a:gd name="connsiteY11" fmla="*/ 6099881 h 6227263"/>
              <a:gd name="connsiteX12" fmla="*/ 3721426 w 8636594"/>
              <a:gd name="connsiteY12" fmla="*/ 6077471 h 6227263"/>
              <a:gd name="connsiteX13" fmla="*/ 3762353 w 8636594"/>
              <a:gd name="connsiteY13" fmla="*/ 6054733 h 6227263"/>
              <a:gd name="connsiteX14" fmla="*/ 3802812 w 8636594"/>
              <a:gd name="connsiteY14" fmla="*/ 6031671 h 6227263"/>
              <a:gd name="connsiteX15" fmla="*/ 3842810 w 8636594"/>
              <a:gd name="connsiteY15" fmla="*/ 6008288 h 6227263"/>
              <a:gd name="connsiteX16" fmla="*/ 3882352 w 8636594"/>
              <a:gd name="connsiteY16" fmla="*/ 5984588 h 6227263"/>
              <a:gd name="connsiteX17" fmla="*/ 3921445 w 8636594"/>
              <a:gd name="connsiteY17" fmla="*/ 5960574 h 6227263"/>
              <a:gd name="connsiteX18" fmla="*/ 3960096 w 8636594"/>
              <a:gd name="connsiteY18" fmla="*/ 5936250 h 6227263"/>
              <a:gd name="connsiteX19" fmla="*/ 3998311 w 8636594"/>
              <a:gd name="connsiteY19" fmla="*/ 5911619 h 6227263"/>
              <a:gd name="connsiteX20" fmla="*/ 4036095 w 8636594"/>
              <a:gd name="connsiteY20" fmla="*/ 5886685 h 6227263"/>
              <a:gd name="connsiteX21" fmla="*/ 4073456 w 8636594"/>
              <a:gd name="connsiteY21" fmla="*/ 5861452 h 6227263"/>
              <a:gd name="connsiteX22" fmla="*/ 4110400 w 8636594"/>
              <a:gd name="connsiteY22" fmla="*/ 5835922 h 6227263"/>
              <a:gd name="connsiteX23" fmla="*/ 4146933 w 8636594"/>
              <a:gd name="connsiteY23" fmla="*/ 5810100 h 6227263"/>
              <a:gd name="connsiteX24" fmla="*/ 4183061 w 8636594"/>
              <a:gd name="connsiteY24" fmla="*/ 5783988 h 6227263"/>
              <a:gd name="connsiteX25" fmla="*/ 4218791 w 8636594"/>
              <a:gd name="connsiteY25" fmla="*/ 5757591 h 6227263"/>
              <a:gd name="connsiteX26" fmla="*/ 4254129 w 8636594"/>
              <a:gd name="connsiteY26" fmla="*/ 5730912 h 6227263"/>
              <a:gd name="connsiteX27" fmla="*/ 4289081 w 8636594"/>
              <a:gd name="connsiteY27" fmla="*/ 5703955 h 6227263"/>
              <a:gd name="connsiteX28" fmla="*/ 4323654 w 8636594"/>
              <a:gd name="connsiteY28" fmla="*/ 5676722 h 6227263"/>
              <a:gd name="connsiteX29" fmla="*/ 4357854 w 8636594"/>
              <a:gd name="connsiteY29" fmla="*/ 5649218 h 6227263"/>
              <a:gd name="connsiteX30" fmla="*/ 4391688 w 8636594"/>
              <a:gd name="connsiteY30" fmla="*/ 5621446 h 6227263"/>
              <a:gd name="connsiteX31" fmla="*/ 4425162 w 8636594"/>
              <a:gd name="connsiteY31" fmla="*/ 5593409 h 6227263"/>
              <a:gd name="connsiteX32" fmla="*/ 4458281 w 8636594"/>
              <a:gd name="connsiteY32" fmla="*/ 5565111 h 6227263"/>
              <a:gd name="connsiteX33" fmla="*/ 4491053 w 8636594"/>
              <a:gd name="connsiteY33" fmla="*/ 5536556 h 6227263"/>
              <a:gd name="connsiteX34" fmla="*/ 4523484 w 8636594"/>
              <a:gd name="connsiteY34" fmla="*/ 5507747 h 6227263"/>
              <a:gd name="connsiteX35" fmla="*/ 4555580 w 8636594"/>
              <a:gd name="connsiteY35" fmla="*/ 5478687 h 6227263"/>
              <a:gd name="connsiteX36" fmla="*/ 4587347 w 8636594"/>
              <a:gd name="connsiteY36" fmla="*/ 5449380 h 6227263"/>
              <a:gd name="connsiteX37" fmla="*/ 4618793 w 8636594"/>
              <a:gd name="connsiteY37" fmla="*/ 5419830 h 6227263"/>
              <a:gd name="connsiteX38" fmla="*/ 4649922 w 8636594"/>
              <a:gd name="connsiteY38" fmla="*/ 5390040 h 6227263"/>
              <a:gd name="connsiteX39" fmla="*/ 4680742 w 8636594"/>
              <a:gd name="connsiteY39" fmla="*/ 5360014 h 6227263"/>
              <a:gd name="connsiteX40" fmla="*/ 4711259 w 8636594"/>
              <a:gd name="connsiteY40" fmla="*/ 5329755 h 6227263"/>
              <a:gd name="connsiteX41" fmla="*/ 4741478 w 8636594"/>
              <a:gd name="connsiteY41" fmla="*/ 5299266 h 6227263"/>
              <a:gd name="connsiteX42" fmla="*/ 4771408 w 8636594"/>
              <a:gd name="connsiteY42" fmla="*/ 5268551 h 6227263"/>
              <a:gd name="connsiteX43" fmla="*/ 4801053 w 8636594"/>
              <a:gd name="connsiteY43" fmla="*/ 5237614 h 6227263"/>
              <a:gd name="connsiteX44" fmla="*/ 4830420 w 8636594"/>
              <a:gd name="connsiteY44" fmla="*/ 5206458 h 6227263"/>
              <a:gd name="connsiteX45" fmla="*/ 4859516 w 8636594"/>
              <a:gd name="connsiteY45" fmla="*/ 5175087 h 6227263"/>
              <a:gd name="connsiteX46" fmla="*/ 4888347 w 8636594"/>
              <a:gd name="connsiteY46" fmla="*/ 5143504 h 6227263"/>
              <a:gd name="connsiteX47" fmla="*/ 4916919 w 8636594"/>
              <a:gd name="connsiteY47" fmla="*/ 5111713 h 6227263"/>
              <a:gd name="connsiteX48" fmla="*/ 4945238 w 8636594"/>
              <a:gd name="connsiteY48" fmla="*/ 5079717 h 6227263"/>
              <a:gd name="connsiteX49" fmla="*/ 4973311 w 8636594"/>
              <a:gd name="connsiteY49" fmla="*/ 5047519 h 6227263"/>
              <a:gd name="connsiteX50" fmla="*/ 5001145 w 8636594"/>
              <a:gd name="connsiteY50" fmla="*/ 5015124 h 6227263"/>
              <a:gd name="connsiteX51" fmla="*/ 5028745 w 8636594"/>
              <a:gd name="connsiteY51" fmla="*/ 4982535 h 6227263"/>
              <a:gd name="connsiteX52" fmla="*/ 5056117 w 8636594"/>
              <a:gd name="connsiteY52" fmla="*/ 4949755 h 6227263"/>
              <a:gd name="connsiteX53" fmla="*/ 5083269 w 8636594"/>
              <a:gd name="connsiteY53" fmla="*/ 4916787 h 6227263"/>
              <a:gd name="connsiteX54" fmla="*/ 5110207 w 8636594"/>
              <a:gd name="connsiteY54" fmla="*/ 4883636 h 6227263"/>
              <a:gd name="connsiteX55" fmla="*/ 5136937 w 8636594"/>
              <a:gd name="connsiteY55" fmla="*/ 4850305 h 6227263"/>
              <a:gd name="connsiteX56" fmla="*/ 5163464 w 8636594"/>
              <a:gd name="connsiteY56" fmla="*/ 4816797 h 6227263"/>
              <a:gd name="connsiteX57" fmla="*/ 5215940 w 8636594"/>
              <a:gd name="connsiteY57" fmla="*/ 4749265 h 6227263"/>
              <a:gd name="connsiteX58" fmla="*/ 5267684 w 8636594"/>
              <a:gd name="connsiteY58" fmla="*/ 4681068 h 6227263"/>
              <a:gd name="connsiteX59" fmla="*/ 5318748 w 8636594"/>
              <a:gd name="connsiteY59" fmla="*/ 4612234 h 6227263"/>
              <a:gd name="connsiteX60" fmla="*/ 5369182 w 8636594"/>
              <a:gd name="connsiteY60" fmla="*/ 4542793 h 6227263"/>
              <a:gd name="connsiteX61" fmla="*/ 5419038 w 8636594"/>
              <a:gd name="connsiteY61" fmla="*/ 4472771 h 6227263"/>
              <a:gd name="connsiteX62" fmla="*/ 5468365 w 8636594"/>
              <a:gd name="connsiteY62" fmla="*/ 4402196 h 6227263"/>
              <a:gd name="connsiteX63" fmla="*/ 5517215 w 8636594"/>
              <a:gd name="connsiteY63" fmla="*/ 4331098 h 6227263"/>
              <a:gd name="connsiteX64" fmla="*/ 5565637 w 8636594"/>
              <a:gd name="connsiteY64" fmla="*/ 4259503 h 6227263"/>
              <a:gd name="connsiteX65" fmla="*/ 5613684 w 8636594"/>
              <a:gd name="connsiteY65" fmla="*/ 4187441 h 6227263"/>
              <a:gd name="connsiteX66" fmla="*/ 5685160 w 8636594"/>
              <a:gd name="connsiteY66" fmla="*/ 4078531 h 6227263"/>
              <a:gd name="connsiteX67" fmla="*/ 5756074 w 8636594"/>
              <a:gd name="connsiteY67" fmla="*/ 3968727 h 6227263"/>
              <a:gd name="connsiteX68" fmla="*/ 5873483 w 8636594"/>
              <a:gd name="connsiteY68" fmla="*/ 3783989 h 6227263"/>
              <a:gd name="connsiteX69" fmla="*/ 6203209 w 8636594"/>
              <a:gd name="connsiteY69" fmla="*/ 3258640 h 6227263"/>
              <a:gd name="connsiteX70" fmla="*/ 6299430 w 8636594"/>
              <a:gd name="connsiteY70" fmla="*/ 3107321 h 6227263"/>
              <a:gd name="connsiteX71" fmla="*/ 6372650 w 8636594"/>
              <a:gd name="connsiteY71" fmla="*/ 2993735 h 6227263"/>
              <a:gd name="connsiteX72" fmla="*/ 6453197 w 8636594"/>
              <a:gd name="connsiteY72" fmla="*/ 2869788 h 6227263"/>
              <a:gd name="connsiteX73" fmla="*/ 6564167 w 8636594"/>
              <a:gd name="connsiteY73" fmla="*/ 2696807 h 6227263"/>
              <a:gd name="connsiteX74" fmla="*/ 6976233 w 8636594"/>
              <a:gd name="connsiteY74" fmla="*/ 2045274 h 6227263"/>
              <a:gd name="connsiteX75" fmla="*/ 7086755 w 8636594"/>
              <a:gd name="connsiteY75" fmla="*/ 1872743 h 6227263"/>
              <a:gd name="connsiteX76" fmla="*/ 7170279 w 8636594"/>
              <a:gd name="connsiteY76" fmla="*/ 1744202 h 6227263"/>
              <a:gd name="connsiteX77" fmla="*/ 7226351 w 8636594"/>
              <a:gd name="connsiteY77" fmla="*/ 1659017 h 6227263"/>
              <a:gd name="connsiteX78" fmla="*/ 7282789 w 8636594"/>
              <a:gd name="connsiteY78" fmla="*/ 1574303 h 6227263"/>
              <a:gd name="connsiteX79" fmla="*/ 7339643 w 8636594"/>
              <a:gd name="connsiteY79" fmla="*/ 1490113 h 6227263"/>
              <a:gd name="connsiteX80" fmla="*/ 7396957 w 8636594"/>
              <a:gd name="connsiteY80" fmla="*/ 1406503 h 6227263"/>
              <a:gd name="connsiteX81" fmla="*/ 7454781 w 8636594"/>
              <a:gd name="connsiteY81" fmla="*/ 1323526 h 6227263"/>
              <a:gd name="connsiteX82" fmla="*/ 7513161 w 8636594"/>
              <a:gd name="connsiteY82" fmla="*/ 1241237 h 6227263"/>
              <a:gd name="connsiteX83" fmla="*/ 7572144 w 8636594"/>
              <a:gd name="connsiteY83" fmla="*/ 1159689 h 6227263"/>
              <a:gd name="connsiteX84" fmla="*/ 7601877 w 8636594"/>
              <a:gd name="connsiteY84" fmla="*/ 1119210 h 6227263"/>
              <a:gd name="connsiteX85" fmla="*/ 7631779 w 8636594"/>
              <a:gd name="connsiteY85" fmla="*/ 1078937 h 6227263"/>
              <a:gd name="connsiteX86" fmla="*/ 7661855 w 8636594"/>
              <a:gd name="connsiteY86" fmla="*/ 1038876 h 6227263"/>
              <a:gd name="connsiteX87" fmla="*/ 7692111 w 8636594"/>
              <a:gd name="connsiteY87" fmla="*/ 999035 h 6227263"/>
              <a:gd name="connsiteX88" fmla="*/ 7722554 w 8636594"/>
              <a:gd name="connsiteY88" fmla="*/ 959419 h 6227263"/>
              <a:gd name="connsiteX89" fmla="*/ 7753190 w 8636594"/>
              <a:gd name="connsiteY89" fmla="*/ 920037 h 6227263"/>
              <a:gd name="connsiteX90" fmla="*/ 7784023 w 8636594"/>
              <a:gd name="connsiteY90" fmla="*/ 880894 h 6227263"/>
              <a:gd name="connsiteX91" fmla="*/ 7815061 w 8636594"/>
              <a:gd name="connsiteY91" fmla="*/ 841997 h 6227263"/>
              <a:gd name="connsiteX92" fmla="*/ 7846308 w 8636594"/>
              <a:gd name="connsiteY92" fmla="*/ 803354 h 6227263"/>
              <a:gd name="connsiteX93" fmla="*/ 7877772 w 8636594"/>
              <a:gd name="connsiteY93" fmla="*/ 764970 h 6227263"/>
              <a:gd name="connsiteX94" fmla="*/ 7909458 w 8636594"/>
              <a:gd name="connsiteY94" fmla="*/ 726853 h 6227263"/>
              <a:gd name="connsiteX95" fmla="*/ 7941371 w 8636594"/>
              <a:gd name="connsiteY95" fmla="*/ 689010 h 6227263"/>
              <a:gd name="connsiteX96" fmla="*/ 7973518 w 8636594"/>
              <a:gd name="connsiteY96" fmla="*/ 651447 h 6227263"/>
              <a:gd name="connsiteX97" fmla="*/ 8005905 w 8636594"/>
              <a:gd name="connsiteY97" fmla="*/ 614171 h 6227263"/>
              <a:gd name="connsiteX98" fmla="*/ 8038538 w 8636594"/>
              <a:gd name="connsiteY98" fmla="*/ 577189 h 6227263"/>
              <a:gd name="connsiteX99" fmla="*/ 8071421 w 8636594"/>
              <a:gd name="connsiteY99" fmla="*/ 540507 h 6227263"/>
              <a:gd name="connsiteX100" fmla="*/ 8104563 w 8636594"/>
              <a:gd name="connsiteY100" fmla="*/ 504132 h 6227263"/>
              <a:gd name="connsiteX101" fmla="*/ 8137967 w 8636594"/>
              <a:gd name="connsiteY101" fmla="*/ 468072 h 6227263"/>
              <a:gd name="connsiteX102" fmla="*/ 8171641 w 8636594"/>
              <a:gd name="connsiteY102" fmla="*/ 432332 h 6227263"/>
              <a:gd name="connsiteX103" fmla="*/ 8205590 w 8636594"/>
              <a:gd name="connsiteY103" fmla="*/ 396920 h 6227263"/>
              <a:gd name="connsiteX104" fmla="*/ 8239820 w 8636594"/>
              <a:gd name="connsiteY104" fmla="*/ 361843 h 6227263"/>
              <a:gd name="connsiteX105" fmla="*/ 8274337 w 8636594"/>
              <a:gd name="connsiteY105" fmla="*/ 327107 h 6227263"/>
              <a:gd name="connsiteX106" fmla="*/ 8309147 w 8636594"/>
              <a:gd name="connsiteY106" fmla="*/ 292718 h 6227263"/>
              <a:gd name="connsiteX107" fmla="*/ 8344256 w 8636594"/>
              <a:gd name="connsiteY107" fmla="*/ 258685 h 6227263"/>
              <a:gd name="connsiteX108" fmla="*/ 8379669 w 8636594"/>
              <a:gd name="connsiteY108" fmla="*/ 225013 h 6227263"/>
              <a:gd name="connsiteX109" fmla="*/ 8415394 w 8636594"/>
              <a:gd name="connsiteY109" fmla="*/ 191709 h 6227263"/>
              <a:gd name="connsiteX110" fmla="*/ 8451434 w 8636594"/>
              <a:gd name="connsiteY110" fmla="*/ 158780 h 6227263"/>
              <a:gd name="connsiteX111" fmla="*/ 8487798 w 8636594"/>
              <a:gd name="connsiteY111" fmla="*/ 126233 h 6227263"/>
              <a:gd name="connsiteX112" fmla="*/ 8524489 w 8636594"/>
              <a:gd name="connsiteY112" fmla="*/ 94075 h 6227263"/>
              <a:gd name="connsiteX113" fmla="*/ 8561515 w 8636594"/>
              <a:gd name="connsiteY113" fmla="*/ 62312 h 6227263"/>
              <a:gd name="connsiteX114" fmla="*/ 8598881 w 8636594"/>
              <a:gd name="connsiteY114" fmla="*/ 30951 h 6227263"/>
              <a:gd name="connsiteX115" fmla="*/ 8636594 w 8636594"/>
              <a:gd name="connsiteY115" fmla="*/ 0 h 6227263"/>
              <a:gd name="connsiteX0" fmla="*/ 8636594 w 8636594"/>
              <a:gd name="connsiteY0" fmla="*/ 0 h 6206893"/>
              <a:gd name="connsiteX1" fmla="*/ 5293 w 8636594"/>
              <a:gd name="connsiteY1" fmla="*/ 0 h 6206893"/>
              <a:gd name="connsiteX2" fmla="*/ 0 w 8636594"/>
              <a:gd name="connsiteY2" fmla="*/ 5587843 h 6206893"/>
              <a:gd name="connsiteX3" fmla="*/ 1594033 w 8636594"/>
              <a:gd name="connsiteY3" fmla="*/ 5600057 h 6206893"/>
              <a:gd name="connsiteX4" fmla="*/ 1686068 w 8636594"/>
              <a:gd name="connsiteY4" fmla="*/ 5599745 h 6206893"/>
              <a:gd name="connsiteX5" fmla="*/ 3465680 w 8636594"/>
              <a:gd name="connsiteY5" fmla="*/ 6206893 h 6206893"/>
              <a:gd name="connsiteX6" fmla="*/ 3509548 w 8636594"/>
              <a:gd name="connsiteY6" fmla="*/ 6186174 h 6206893"/>
              <a:gd name="connsiteX7" fmla="*/ 3552910 w 8636594"/>
              <a:gd name="connsiteY7" fmla="*/ 6165110 h 6206893"/>
              <a:gd name="connsiteX8" fmla="*/ 3595773 w 8636594"/>
              <a:gd name="connsiteY8" fmla="*/ 6143704 h 6206893"/>
              <a:gd name="connsiteX9" fmla="*/ 3638142 w 8636594"/>
              <a:gd name="connsiteY9" fmla="*/ 6121960 h 6206893"/>
              <a:gd name="connsiteX10" fmla="*/ 3680024 w 8636594"/>
              <a:gd name="connsiteY10" fmla="*/ 6099881 h 6206893"/>
              <a:gd name="connsiteX11" fmla="*/ 3721426 w 8636594"/>
              <a:gd name="connsiteY11" fmla="*/ 6077471 h 6206893"/>
              <a:gd name="connsiteX12" fmla="*/ 3762353 w 8636594"/>
              <a:gd name="connsiteY12" fmla="*/ 6054733 h 6206893"/>
              <a:gd name="connsiteX13" fmla="*/ 3802812 w 8636594"/>
              <a:gd name="connsiteY13" fmla="*/ 6031671 h 6206893"/>
              <a:gd name="connsiteX14" fmla="*/ 3842810 w 8636594"/>
              <a:gd name="connsiteY14" fmla="*/ 6008288 h 6206893"/>
              <a:gd name="connsiteX15" fmla="*/ 3882352 w 8636594"/>
              <a:gd name="connsiteY15" fmla="*/ 5984588 h 6206893"/>
              <a:gd name="connsiteX16" fmla="*/ 3921445 w 8636594"/>
              <a:gd name="connsiteY16" fmla="*/ 5960574 h 6206893"/>
              <a:gd name="connsiteX17" fmla="*/ 3960096 w 8636594"/>
              <a:gd name="connsiteY17" fmla="*/ 5936250 h 6206893"/>
              <a:gd name="connsiteX18" fmla="*/ 3998311 w 8636594"/>
              <a:gd name="connsiteY18" fmla="*/ 5911619 h 6206893"/>
              <a:gd name="connsiteX19" fmla="*/ 4036095 w 8636594"/>
              <a:gd name="connsiteY19" fmla="*/ 5886685 h 6206893"/>
              <a:gd name="connsiteX20" fmla="*/ 4073456 w 8636594"/>
              <a:gd name="connsiteY20" fmla="*/ 5861452 h 6206893"/>
              <a:gd name="connsiteX21" fmla="*/ 4110400 w 8636594"/>
              <a:gd name="connsiteY21" fmla="*/ 5835922 h 6206893"/>
              <a:gd name="connsiteX22" fmla="*/ 4146933 w 8636594"/>
              <a:gd name="connsiteY22" fmla="*/ 5810100 h 6206893"/>
              <a:gd name="connsiteX23" fmla="*/ 4183061 w 8636594"/>
              <a:gd name="connsiteY23" fmla="*/ 5783988 h 6206893"/>
              <a:gd name="connsiteX24" fmla="*/ 4218791 w 8636594"/>
              <a:gd name="connsiteY24" fmla="*/ 5757591 h 6206893"/>
              <a:gd name="connsiteX25" fmla="*/ 4254129 w 8636594"/>
              <a:gd name="connsiteY25" fmla="*/ 5730912 h 6206893"/>
              <a:gd name="connsiteX26" fmla="*/ 4289081 w 8636594"/>
              <a:gd name="connsiteY26" fmla="*/ 5703955 h 6206893"/>
              <a:gd name="connsiteX27" fmla="*/ 4323654 w 8636594"/>
              <a:gd name="connsiteY27" fmla="*/ 5676722 h 6206893"/>
              <a:gd name="connsiteX28" fmla="*/ 4357854 w 8636594"/>
              <a:gd name="connsiteY28" fmla="*/ 5649218 h 6206893"/>
              <a:gd name="connsiteX29" fmla="*/ 4391688 w 8636594"/>
              <a:gd name="connsiteY29" fmla="*/ 5621446 h 6206893"/>
              <a:gd name="connsiteX30" fmla="*/ 4425162 w 8636594"/>
              <a:gd name="connsiteY30" fmla="*/ 5593409 h 6206893"/>
              <a:gd name="connsiteX31" fmla="*/ 4458281 w 8636594"/>
              <a:gd name="connsiteY31" fmla="*/ 5565111 h 6206893"/>
              <a:gd name="connsiteX32" fmla="*/ 4491053 w 8636594"/>
              <a:gd name="connsiteY32" fmla="*/ 5536556 h 6206893"/>
              <a:gd name="connsiteX33" fmla="*/ 4523484 w 8636594"/>
              <a:gd name="connsiteY33" fmla="*/ 5507747 h 6206893"/>
              <a:gd name="connsiteX34" fmla="*/ 4555580 w 8636594"/>
              <a:gd name="connsiteY34" fmla="*/ 5478687 h 6206893"/>
              <a:gd name="connsiteX35" fmla="*/ 4587347 w 8636594"/>
              <a:gd name="connsiteY35" fmla="*/ 5449380 h 6206893"/>
              <a:gd name="connsiteX36" fmla="*/ 4618793 w 8636594"/>
              <a:gd name="connsiteY36" fmla="*/ 5419830 h 6206893"/>
              <a:gd name="connsiteX37" fmla="*/ 4649922 w 8636594"/>
              <a:gd name="connsiteY37" fmla="*/ 5390040 h 6206893"/>
              <a:gd name="connsiteX38" fmla="*/ 4680742 w 8636594"/>
              <a:gd name="connsiteY38" fmla="*/ 5360014 h 6206893"/>
              <a:gd name="connsiteX39" fmla="*/ 4711259 w 8636594"/>
              <a:gd name="connsiteY39" fmla="*/ 5329755 h 6206893"/>
              <a:gd name="connsiteX40" fmla="*/ 4741478 w 8636594"/>
              <a:gd name="connsiteY40" fmla="*/ 5299266 h 6206893"/>
              <a:gd name="connsiteX41" fmla="*/ 4771408 w 8636594"/>
              <a:gd name="connsiteY41" fmla="*/ 5268551 h 6206893"/>
              <a:gd name="connsiteX42" fmla="*/ 4801053 w 8636594"/>
              <a:gd name="connsiteY42" fmla="*/ 5237614 h 6206893"/>
              <a:gd name="connsiteX43" fmla="*/ 4830420 w 8636594"/>
              <a:gd name="connsiteY43" fmla="*/ 5206458 h 6206893"/>
              <a:gd name="connsiteX44" fmla="*/ 4859516 w 8636594"/>
              <a:gd name="connsiteY44" fmla="*/ 5175087 h 6206893"/>
              <a:gd name="connsiteX45" fmla="*/ 4888347 w 8636594"/>
              <a:gd name="connsiteY45" fmla="*/ 5143504 h 6206893"/>
              <a:gd name="connsiteX46" fmla="*/ 4916919 w 8636594"/>
              <a:gd name="connsiteY46" fmla="*/ 5111713 h 6206893"/>
              <a:gd name="connsiteX47" fmla="*/ 4945238 w 8636594"/>
              <a:gd name="connsiteY47" fmla="*/ 5079717 h 6206893"/>
              <a:gd name="connsiteX48" fmla="*/ 4973311 w 8636594"/>
              <a:gd name="connsiteY48" fmla="*/ 5047519 h 6206893"/>
              <a:gd name="connsiteX49" fmla="*/ 5001145 w 8636594"/>
              <a:gd name="connsiteY49" fmla="*/ 5015124 h 6206893"/>
              <a:gd name="connsiteX50" fmla="*/ 5028745 w 8636594"/>
              <a:gd name="connsiteY50" fmla="*/ 4982535 h 6206893"/>
              <a:gd name="connsiteX51" fmla="*/ 5056117 w 8636594"/>
              <a:gd name="connsiteY51" fmla="*/ 4949755 h 6206893"/>
              <a:gd name="connsiteX52" fmla="*/ 5083269 w 8636594"/>
              <a:gd name="connsiteY52" fmla="*/ 4916787 h 6206893"/>
              <a:gd name="connsiteX53" fmla="*/ 5110207 w 8636594"/>
              <a:gd name="connsiteY53" fmla="*/ 4883636 h 6206893"/>
              <a:gd name="connsiteX54" fmla="*/ 5136937 w 8636594"/>
              <a:gd name="connsiteY54" fmla="*/ 4850305 h 6206893"/>
              <a:gd name="connsiteX55" fmla="*/ 5163464 w 8636594"/>
              <a:gd name="connsiteY55" fmla="*/ 4816797 h 6206893"/>
              <a:gd name="connsiteX56" fmla="*/ 5215940 w 8636594"/>
              <a:gd name="connsiteY56" fmla="*/ 4749265 h 6206893"/>
              <a:gd name="connsiteX57" fmla="*/ 5267684 w 8636594"/>
              <a:gd name="connsiteY57" fmla="*/ 4681068 h 6206893"/>
              <a:gd name="connsiteX58" fmla="*/ 5318748 w 8636594"/>
              <a:gd name="connsiteY58" fmla="*/ 4612234 h 6206893"/>
              <a:gd name="connsiteX59" fmla="*/ 5369182 w 8636594"/>
              <a:gd name="connsiteY59" fmla="*/ 4542793 h 6206893"/>
              <a:gd name="connsiteX60" fmla="*/ 5419038 w 8636594"/>
              <a:gd name="connsiteY60" fmla="*/ 4472771 h 6206893"/>
              <a:gd name="connsiteX61" fmla="*/ 5468365 w 8636594"/>
              <a:gd name="connsiteY61" fmla="*/ 4402196 h 6206893"/>
              <a:gd name="connsiteX62" fmla="*/ 5517215 w 8636594"/>
              <a:gd name="connsiteY62" fmla="*/ 4331098 h 6206893"/>
              <a:gd name="connsiteX63" fmla="*/ 5565637 w 8636594"/>
              <a:gd name="connsiteY63" fmla="*/ 4259503 h 6206893"/>
              <a:gd name="connsiteX64" fmla="*/ 5613684 w 8636594"/>
              <a:gd name="connsiteY64" fmla="*/ 4187441 h 6206893"/>
              <a:gd name="connsiteX65" fmla="*/ 5685160 w 8636594"/>
              <a:gd name="connsiteY65" fmla="*/ 4078531 h 6206893"/>
              <a:gd name="connsiteX66" fmla="*/ 5756074 w 8636594"/>
              <a:gd name="connsiteY66" fmla="*/ 3968727 h 6206893"/>
              <a:gd name="connsiteX67" fmla="*/ 5873483 w 8636594"/>
              <a:gd name="connsiteY67" fmla="*/ 3783989 h 6206893"/>
              <a:gd name="connsiteX68" fmla="*/ 6203209 w 8636594"/>
              <a:gd name="connsiteY68" fmla="*/ 3258640 h 6206893"/>
              <a:gd name="connsiteX69" fmla="*/ 6299430 w 8636594"/>
              <a:gd name="connsiteY69" fmla="*/ 3107321 h 6206893"/>
              <a:gd name="connsiteX70" fmla="*/ 6372650 w 8636594"/>
              <a:gd name="connsiteY70" fmla="*/ 2993735 h 6206893"/>
              <a:gd name="connsiteX71" fmla="*/ 6453197 w 8636594"/>
              <a:gd name="connsiteY71" fmla="*/ 2869788 h 6206893"/>
              <a:gd name="connsiteX72" fmla="*/ 6564167 w 8636594"/>
              <a:gd name="connsiteY72" fmla="*/ 2696807 h 6206893"/>
              <a:gd name="connsiteX73" fmla="*/ 6976233 w 8636594"/>
              <a:gd name="connsiteY73" fmla="*/ 2045274 h 6206893"/>
              <a:gd name="connsiteX74" fmla="*/ 7086755 w 8636594"/>
              <a:gd name="connsiteY74" fmla="*/ 1872743 h 6206893"/>
              <a:gd name="connsiteX75" fmla="*/ 7170279 w 8636594"/>
              <a:gd name="connsiteY75" fmla="*/ 1744202 h 6206893"/>
              <a:gd name="connsiteX76" fmla="*/ 7226351 w 8636594"/>
              <a:gd name="connsiteY76" fmla="*/ 1659017 h 6206893"/>
              <a:gd name="connsiteX77" fmla="*/ 7282789 w 8636594"/>
              <a:gd name="connsiteY77" fmla="*/ 1574303 h 6206893"/>
              <a:gd name="connsiteX78" fmla="*/ 7339643 w 8636594"/>
              <a:gd name="connsiteY78" fmla="*/ 1490113 h 6206893"/>
              <a:gd name="connsiteX79" fmla="*/ 7396957 w 8636594"/>
              <a:gd name="connsiteY79" fmla="*/ 1406503 h 6206893"/>
              <a:gd name="connsiteX80" fmla="*/ 7454781 w 8636594"/>
              <a:gd name="connsiteY80" fmla="*/ 1323526 h 6206893"/>
              <a:gd name="connsiteX81" fmla="*/ 7513161 w 8636594"/>
              <a:gd name="connsiteY81" fmla="*/ 1241237 h 6206893"/>
              <a:gd name="connsiteX82" fmla="*/ 7572144 w 8636594"/>
              <a:gd name="connsiteY82" fmla="*/ 1159689 h 6206893"/>
              <a:gd name="connsiteX83" fmla="*/ 7601877 w 8636594"/>
              <a:gd name="connsiteY83" fmla="*/ 1119210 h 6206893"/>
              <a:gd name="connsiteX84" fmla="*/ 7631779 w 8636594"/>
              <a:gd name="connsiteY84" fmla="*/ 1078937 h 6206893"/>
              <a:gd name="connsiteX85" fmla="*/ 7661855 w 8636594"/>
              <a:gd name="connsiteY85" fmla="*/ 1038876 h 6206893"/>
              <a:gd name="connsiteX86" fmla="*/ 7692111 w 8636594"/>
              <a:gd name="connsiteY86" fmla="*/ 999035 h 6206893"/>
              <a:gd name="connsiteX87" fmla="*/ 7722554 w 8636594"/>
              <a:gd name="connsiteY87" fmla="*/ 959419 h 6206893"/>
              <a:gd name="connsiteX88" fmla="*/ 7753190 w 8636594"/>
              <a:gd name="connsiteY88" fmla="*/ 920037 h 6206893"/>
              <a:gd name="connsiteX89" fmla="*/ 7784023 w 8636594"/>
              <a:gd name="connsiteY89" fmla="*/ 880894 h 6206893"/>
              <a:gd name="connsiteX90" fmla="*/ 7815061 w 8636594"/>
              <a:gd name="connsiteY90" fmla="*/ 841997 h 6206893"/>
              <a:gd name="connsiteX91" fmla="*/ 7846308 w 8636594"/>
              <a:gd name="connsiteY91" fmla="*/ 803354 h 6206893"/>
              <a:gd name="connsiteX92" fmla="*/ 7877772 w 8636594"/>
              <a:gd name="connsiteY92" fmla="*/ 764970 h 6206893"/>
              <a:gd name="connsiteX93" fmla="*/ 7909458 w 8636594"/>
              <a:gd name="connsiteY93" fmla="*/ 726853 h 6206893"/>
              <a:gd name="connsiteX94" fmla="*/ 7941371 w 8636594"/>
              <a:gd name="connsiteY94" fmla="*/ 689010 h 6206893"/>
              <a:gd name="connsiteX95" fmla="*/ 7973518 w 8636594"/>
              <a:gd name="connsiteY95" fmla="*/ 651447 h 6206893"/>
              <a:gd name="connsiteX96" fmla="*/ 8005905 w 8636594"/>
              <a:gd name="connsiteY96" fmla="*/ 614171 h 6206893"/>
              <a:gd name="connsiteX97" fmla="*/ 8038538 w 8636594"/>
              <a:gd name="connsiteY97" fmla="*/ 577189 h 6206893"/>
              <a:gd name="connsiteX98" fmla="*/ 8071421 w 8636594"/>
              <a:gd name="connsiteY98" fmla="*/ 540507 h 6206893"/>
              <a:gd name="connsiteX99" fmla="*/ 8104563 w 8636594"/>
              <a:gd name="connsiteY99" fmla="*/ 504132 h 6206893"/>
              <a:gd name="connsiteX100" fmla="*/ 8137967 w 8636594"/>
              <a:gd name="connsiteY100" fmla="*/ 468072 h 6206893"/>
              <a:gd name="connsiteX101" fmla="*/ 8171641 w 8636594"/>
              <a:gd name="connsiteY101" fmla="*/ 432332 h 6206893"/>
              <a:gd name="connsiteX102" fmla="*/ 8205590 w 8636594"/>
              <a:gd name="connsiteY102" fmla="*/ 396920 h 6206893"/>
              <a:gd name="connsiteX103" fmla="*/ 8239820 w 8636594"/>
              <a:gd name="connsiteY103" fmla="*/ 361843 h 6206893"/>
              <a:gd name="connsiteX104" fmla="*/ 8274337 w 8636594"/>
              <a:gd name="connsiteY104" fmla="*/ 327107 h 6206893"/>
              <a:gd name="connsiteX105" fmla="*/ 8309147 w 8636594"/>
              <a:gd name="connsiteY105" fmla="*/ 292718 h 6206893"/>
              <a:gd name="connsiteX106" fmla="*/ 8344256 w 8636594"/>
              <a:gd name="connsiteY106" fmla="*/ 258685 h 6206893"/>
              <a:gd name="connsiteX107" fmla="*/ 8379669 w 8636594"/>
              <a:gd name="connsiteY107" fmla="*/ 225013 h 6206893"/>
              <a:gd name="connsiteX108" fmla="*/ 8415394 w 8636594"/>
              <a:gd name="connsiteY108" fmla="*/ 191709 h 6206893"/>
              <a:gd name="connsiteX109" fmla="*/ 8451434 w 8636594"/>
              <a:gd name="connsiteY109" fmla="*/ 158780 h 6206893"/>
              <a:gd name="connsiteX110" fmla="*/ 8487798 w 8636594"/>
              <a:gd name="connsiteY110" fmla="*/ 126233 h 6206893"/>
              <a:gd name="connsiteX111" fmla="*/ 8524489 w 8636594"/>
              <a:gd name="connsiteY111" fmla="*/ 94075 h 6206893"/>
              <a:gd name="connsiteX112" fmla="*/ 8561515 w 8636594"/>
              <a:gd name="connsiteY112" fmla="*/ 62312 h 6206893"/>
              <a:gd name="connsiteX113" fmla="*/ 8598881 w 8636594"/>
              <a:gd name="connsiteY113" fmla="*/ 30951 h 6206893"/>
              <a:gd name="connsiteX114" fmla="*/ 8636594 w 8636594"/>
              <a:gd name="connsiteY114" fmla="*/ 0 h 6206893"/>
              <a:gd name="connsiteX0" fmla="*/ 8636594 w 8636594"/>
              <a:gd name="connsiteY0" fmla="*/ 0 h 6186174"/>
              <a:gd name="connsiteX1" fmla="*/ 5293 w 8636594"/>
              <a:gd name="connsiteY1" fmla="*/ 0 h 6186174"/>
              <a:gd name="connsiteX2" fmla="*/ 0 w 8636594"/>
              <a:gd name="connsiteY2" fmla="*/ 5587843 h 6186174"/>
              <a:gd name="connsiteX3" fmla="*/ 1594033 w 8636594"/>
              <a:gd name="connsiteY3" fmla="*/ 5600057 h 6186174"/>
              <a:gd name="connsiteX4" fmla="*/ 1686068 w 8636594"/>
              <a:gd name="connsiteY4" fmla="*/ 5599745 h 6186174"/>
              <a:gd name="connsiteX5" fmla="*/ 3509548 w 8636594"/>
              <a:gd name="connsiteY5" fmla="*/ 6186174 h 6186174"/>
              <a:gd name="connsiteX6" fmla="*/ 3552910 w 8636594"/>
              <a:gd name="connsiteY6" fmla="*/ 6165110 h 6186174"/>
              <a:gd name="connsiteX7" fmla="*/ 3595773 w 8636594"/>
              <a:gd name="connsiteY7" fmla="*/ 6143704 h 6186174"/>
              <a:gd name="connsiteX8" fmla="*/ 3638142 w 8636594"/>
              <a:gd name="connsiteY8" fmla="*/ 6121960 h 6186174"/>
              <a:gd name="connsiteX9" fmla="*/ 3680024 w 8636594"/>
              <a:gd name="connsiteY9" fmla="*/ 6099881 h 6186174"/>
              <a:gd name="connsiteX10" fmla="*/ 3721426 w 8636594"/>
              <a:gd name="connsiteY10" fmla="*/ 6077471 h 6186174"/>
              <a:gd name="connsiteX11" fmla="*/ 3762353 w 8636594"/>
              <a:gd name="connsiteY11" fmla="*/ 6054733 h 6186174"/>
              <a:gd name="connsiteX12" fmla="*/ 3802812 w 8636594"/>
              <a:gd name="connsiteY12" fmla="*/ 6031671 h 6186174"/>
              <a:gd name="connsiteX13" fmla="*/ 3842810 w 8636594"/>
              <a:gd name="connsiteY13" fmla="*/ 6008288 h 6186174"/>
              <a:gd name="connsiteX14" fmla="*/ 3882352 w 8636594"/>
              <a:gd name="connsiteY14" fmla="*/ 5984588 h 6186174"/>
              <a:gd name="connsiteX15" fmla="*/ 3921445 w 8636594"/>
              <a:gd name="connsiteY15" fmla="*/ 5960574 h 6186174"/>
              <a:gd name="connsiteX16" fmla="*/ 3960096 w 8636594"/>
              <a:gd name="connsiteY16" fmla="*/ 5936250 h 6186174"/>
              <a:gd name="connsiteX17" fmla="*/ 3998311 w 8636594"/>
              <a:gd name="connsiteY17" fmla="*/ 5911619 h 6186174"/>
              <a:gd name="connsiteX18" fmla="*/ 4036095 w 8636594"/>
              <a:gd name="connsiteY18" fmla="*/ 5886685 h 6186174"/>
              <a:gd name="connsiteX19" fmla="*/ 4073456 w 8636594"/>
              <a:gd name="connsiteY19" fmla="*/ 5861452 h 6186174"/>
              <a:gd name="connsiteX20" fmla="*/ 4110400 w 8636594"/>
              <a:gd name="connsiteY20" fmla="*/ 5835922 h 6186174"/>
              <a:gd name="connsiteX21" fmla="*/ 4146933 w 8636594"/>
              <a:gd name="connsiteY21" fmla="*/ 5810100 h 6186174"/>
              <a:gd name="connsiteX22" fmla="*/ 4183061 w 8636594"/>
              <a:gd name="connsiteY22" fmla="*/ 5783988 h 6186174"/>
              <a:gd name="connsiteX23" fmla="*/ 4218791 w 8636594"/>
              <a:gd name="connsiteY23" fmla="*/ 5757591 h 6186174"/>
              <a:gd name="connsiteX24" fmla="*/ 4254129 w 8636594"/>
              <a:gd name="connsiteY24" fmla="*/ 5730912 h 6186174"/>
              <a:gd name="connsiteX25" fmla="*/ 4289081 w 8636594"/>
              <a:gd name="connsiteY25" fmla="*/ 5703955 h 6186174"/>
              <a:gd name="connsiteX26" fmla="*/ 4323654 w 8636594"/>
              <a:gd name="connsiteY26" fmla="*/ 5676722 h 6186174"/>
              <a:gd name="connsiteX27" fmla="*/ 4357854 w 8636594"/>
              <a:gd name="connsiteY27" fmla="*/ 5649218 h 6186174"/>
              <a:gd name="connsiteX28" fmla="*/ 4391688 w 8636594"/>
              <a:gd name="connsiteY28" fmla="*/ 5621446 h 6186174"/>
              <a:gd name="connsiteX29" fmla="*/ 4425162 w 8636594"/>
              <a:gd name="connsiteY29" fmla="*/ 5593409 h 6186174"/>
              <a:gd name="connsiteX30" fmla="*/ 4458281 w 8636594"/>
              <a:gd name="connsiteY30" fmla="*/ 5565111 h 6186174"/>
              <a:gd name="connsiteX31" fmla="*/ 4491053 w 8636594"/>
              <a:gd name="connsiteY31" fmla="*/ 5536556 h 6186174"/>
              <a:gd name="connsiteX32" fmla="*/ 4523484 w 8636594"/>
              <a:gd name="connsiteY32" fmla="*/ 5507747 h 6186174"/>
              <a:gd name="connsiteX33" fmla="*/ 4555580 w 8636594"/>
              <a:gd name="connsiteY33" fmla="*/ 5478687 h 6186174"/>
              <a:gd name="connsiteX34" fmla="*/ 4587347 w 8636594"/>
              <a:gd name="connsiteY34" fmla="*/ 5449380 h 6186174"/>
              <a:gd name="connsiteX35" fmla="*/ 4618793 w 8636594"/>
              <a:gd name="connsiteY35" fmla="*/ 5419830 h 6186174"/>
              <a:gd name="connsiteX36" fmla="*/ 4649922 w 8636594"/>
              <a:gd name="connsiteY36" fmla="*/ 5390040 h 6186174"/>
              <a:gd name="connsiteX37" fmla="*/ 4680742 w 8636594"/>
              <a:gd name="connsiteY37" fmla="*/ 5360014 h 6186174"/>
              <a:gd name="connsiteX38" fmla="*/ 4711259 w 8636594"/>
              <a:gd name="connsiteY38" fmla="*/ 5329755 h 6186174"/>
              <a:gd name="connsiteX39" fmla="*/ 4741478 w 8636594"/>
              <a:gd name="connsiteY39" fmla="*/ 5299266 h 6186174"/>
              <a:gd name="connsiteX40" fmla="*/ 4771408 w 8636594"/>
              <a:gd name="connsiteY40" fmla="*/ 5268551 h 6186174"/>
              <a:gd name="connsiteX41" fmla="*/ 4801053 w 8636594"/>
              <a:gd name="connsiteY41" fmla="*/ 5237614 h 6186174"/>
              <a:gd name="connsiteX42" fmla="*/ 4830420 w 8636594"/>
              <a:gd name="connsiteY42" fmla="*/ 5206458 h 6186174"/>
              <a:gd name="connsiteX43" fmla="*/ 4859516 w 8636594"/>
              <a:gd name="connsiteY43" fmla="*/ 5175087 h 6186174"/>
              <a:gd name="connsiteX44" fmla="*/ 4888347 w 8636594"/>
              <a:gd name="connsiteY44" fmla="*/ 5143504 h 6186174"/>
              <a:gd name="connsiteX45" fmla="*/ 4916919 w 8636594"/>
              <a:gd name="connsiteY45" fmla="*/ 5111713 h 6186174"/>
              <a:gd name="connsiteX46" fmla="*/ 4945238 w 8636594"/>
              <a:gd name="connsiteY46" fmla="*/ 5079717 h 6186174"/>
              <a:gd name="connsiteX47" fmla="*/ 4973311 w 8636594"/>
              <a:gd name="connsiteY47" fmla="*/ 5047519 h 6186174"/>
              <a:gd name="connsiteX48" fmla="*/ 5001145 w 8636594"/>
              <a:gd name="connsiteY48" fmla="*/ 5015124 h 6186174"/>
              <a:gd name="connsiteX49" fmla="*/ 5028745 w 8636594"/>
              <a:gd name="connsiteY49" fmla="*/ 4982535 h 6186174"/>
              <a:gd name="connsiteX50" fmla="*/ 5056117 w 8636594"/>
              <a:gd name="connsiteY50" fmla="*/ 4949755 h 6186174"/>
              <a:gd name="connsiteX51" fmla="*/ 5083269 w 8636594"/>
              <a:gd name="connsiteY51" fmla="*/ 4916787 h 6186174"/>
              <a:gd name="connsiteX52" fmla="*/ 5110207 w 8636594"/>
              <a:gd name="connsiteY52" fmla="*/ 4883636 h 6186174"/>
              <a:gd name="connsiteX53" fmla="*/ 5136937 w 8636594"/>
              <a:gd name="connsiteY53" fmla="*/ 4850305 h 6186174"/>
              <a:gd name="connsiteX54" fmla="*/ 5163464 w 8636594"/>
              <a:gd name="connsiteY54" fmla="*/ 4816797 h 6186174"/>
              <a:gd name="connsiteX55" fmla="*/ 5215940 w 8636594"/>
              <a:gd name="connsiteY55" fmla="*/ 4749265 h 6186174"/>
              <a:gd name="connsiteX56" fmla="*/ 5267684 w 8636594"/>
              <a:gd name="connsiteY56" fmla="*/ 4681068 h 6186174"/>
              <a:gd name="connsiteX57" fmla="*/ 5318748 w 8636594"/>
              <a:gd name="connsiteY57" fmla="*/ 4612234 h 6186174"/>
              <a:gd name="connsiteX58" fmla="*/ 5369182 w 8636594"/>
              <a:gd name="connsiteY58" fmla="*/ 4542793 h 6186174"/>
              <a:gd name="connsiteX59" fmla="*/ 5419038 w 8636594"/>
              <a:gd name="connsiteY59" fmla="*/ 4472771 h 6186174"/>
              <a:gd name="connsiteX60" fmla="*/ 5468365 w 8636594"/>
              <a:gd name="connsiteY60" fmla="*/ 4402196 h 6186174"/>
              <a:gd name="connsiteX61" fmla="*/ 5517215 w 8636594"/>
              <a:gd name="connsiteY61" fmla="*/ 4331098 h 6186174"/>
              <a:gd name="connsiteX62" fmla="*/ 5565637 w 8636594"/>
              <a:gd name="connsiteY62" fmla="*/ 4259503 h 6186174"/>
              <a:gd name="connsiteX63" fmla="*/ 5613684 w 8636594"/>
              <a:gd name="connsiteY63" fmla="*/ 4187441 h 6186174"/>
              <a:gd name="connsiteX64" fmla="*/ 5685160 w 8636594"/>
              <a:gd name="connsiteY64" fmla="*/ 4078531 h 6186174"/>
              <a:gd name="connsiteX65" fmla="*/ 5756074 w 8636594"/>
              <a:gd name="connsiteY65" fmla="*/ 3968727 h 6186174"/>
              <a:gd name="connsiteX66" fmla="*/ 5873483 w 8636594"/>
              <a:gd name="connsiteY66" fmla="*/ 3783989 h 6186174"/>
              <a:gd name="connsiteX67" fmla="*/ 6203209 w 8636594"/>
              <a:gd name="connsiteY67" fmla="*/ 3258640 h 6186174"/>
              <a:gd name="connsiteX68" fmla="*/ 6299430 w 8636594"/>
              <a:gd name="connsiteY68" fmla="*/ 3107321 h 6186174"/>
              <a:gd name="connsiteX69" fmla="*/ 6372650 w 8636594"/>
              <a:gd name="connsiteY69" fmla="*/ 2993735 h 6186174"/>
              <a:gd name="connsiteX70" fmla="*/ 6453197 w 8636594"/>
              <a:gd name="connsiteY70" fmla="*/ 2869788 h 6186174"/>
              <a:gd name="connsiteX71" fmla="*/ 6564167 w 8636594"/>
              <a:gd name="connsiteY71" fmla="*/ 2696807 h 6186174"/>
              <a:gd name="connsiteX72" fmla="*/ 6976233 w 8636594"/>
              <a:gd name="connsiteY72" fmla="*/ 2045274 h 6186174"/>
              <a:gd name="connsiteX73" fmla="*/ 7086755 w 8636594"/>
              <a:gd name="connsiteY73" fmla="*/ 1872743 h 6186174"/>
              <a:gd name="connsiteX74" fmla="*/ 7170279 w 8636594"/>
              <a:gd name="connsiteY74" fmla="*/ 1744202 h 6186174"/>
              <a:gd name="connsiteX75" fmla="*/ 7226351 w 8636594"/>
              <a:gd name="connsiteY75" fmla="*/ 1659017 h 6186174"/>
              <a:gd name="connsiteX76" fmla="*/ 7282789 w 8636594"/>
              <a:gd name="connsiteY76" fmla="*/ 1574303 h 6186174"/>
              <a:gd name="connsiteX77" fmla="*/ 7339643 w 8636594"/>
              <a:gd name="connsiteY77" fmla="*/ 1490113 h 6186174"/>
              <a:gd name="connsiteX78" fmla="*/ 7396957 w 8636594"/>
              <a:gd name="connsiteY78" fmla="*/ 1406503 h 6186174"/>
              <a:gd name="connsiteX79" fmla="*/ 7454781 w 8636594"/>
              <a:gd name="connsiteY79" fmla="*/ 1323526 h 6186174"/>
              <a:gd name="connsiteX80" fmla="*/ 7513161 w 8636594"/>
              <a:gd name="connsiteY80" fmla="*/ 1241237 h 6186174"/>
              <a:gd name="connsiteX81" fmla="*/ 7572144 w 8636594"/>
              <a:gd name="connsiteY81" fmla="*/ 1159689 h 6186174"/>
              <a:gd name="connsiteX82" fmla="*/ 7601877 w 8636594"/>
              <a:gd name="connsiteY82" fmla="*/ 1119210 h 6186174"/>
              <a:gd name="connsiteX83" fmla="*/ 7631779 w 8636594"/>
              <a:gd name="connsiteY83" fmla="*/ 1078937 h 6186174"/>
              <a:gd name="connsiteX84" fmla="*/ 7661855 w 8636594"/>
              <a:gd name="connsiteY84" fmla="*/ 1038876 h 6186174"/>
              <a:gd name="connsiteX85" fmla="*/ 7692111 w 8636594"/>
              <a:gd name="connsiteY85" fmla="*/ 999035 h 6186174"/>
              <a:gd name="connsiteX86" fmla="*/ 7722554 w 8636594"/>
              <a:gd name="connsiteY86" fmla="*/ 959419 h 6186174"/>
              <a:gd name="connsiteX87" fmla="*/ 7753190 w 8636594"/>
              <a:gd name="connsiteY87" fmla="*/ 920037 h 6186174"/>
              <a:gd name="connsiteX88" fmla="*/ 7784023 w 8636594"/>
              <a:gd name="connsiteY88" fmla="*/ 880894 h 6186174"/>
              <a:gd name="connsiteX89" fmla="*/ 7815061 w 8636594"/>
              <a:gd name="connsiteY89" fmla="*/ 841997 h 6186174"/>
              <a:gd name="connsiteX90" fmla="*/ 7846308 w 8636594"/>
              <a:gd name="connsiteY90" fmla="*/ 803354 h 6186174"/>
              <a:gd name="connsiteX91" fmla="*/ 7877772 w 8636594"/>
              <a:gd name="connsiteY91" fmla="*/ 764970 h 6186174"/>
              <a:gd name="connsiteX92" fmla="*/ 7909458 w 8636594"/>
              <a:gd name="connsiteY92" fmla="*/ 726853 h 6186174"/>
              <a:gd name="connsiteX93" fmla="*/ 7941371 w 8636594"/>
              <a:gd name="connsiteY93" fmla="*/ 689010 h 6186174"/>
              <a:gd name="connsiteX94" fmla="*/ 7973518 w 8636594"/>
              <a:gd name="connsiteY94" fmla="*/ 651447 h 6186174"/>
              <a:gd name="connsiteX95" fmla="*/ 8005905 w 8636594"/>
              <a:gd name="connsiteY95" fmla="*/ 614171 h 6186174"/>
              <a:gd name="connsiteX96" fmla="*/ 8038538 w 8636594"/>
              <a:gd name="connsiteY96" fmla="*/ 577189 h 6186174"/>
              <a:gd name="connsiteX97" fmla="*/ 8071421 w 8636594"/>
              <a:gd name="connsiteY97" fmla="*/ 540507 h 6186174"/>
              <a:gd name="connsiteX98" fmla="*/ 8104563 w 8636594"/>
              <a:gd name="connsiteY98" fmla="*/ 504132 h 6186174"/>
              <a:gd name="connsiteX99" fmla="*/ 8137967 w 8636594"/>
              <a:gd name="connsiteY99" fmla="*/ 468072 h 6186174"/>
              <a:gd name="connsiteX100" fmla="*/ 8171641 w 8636594"/>
              <a:gd name="connsiteY100" fmla="*/ 432332 h 6186174"/>
              <a:gd name="connsiteX101" fmla="*/ 8205590 w 8636594"/>
              <a:gd name="connsiteY101" fmla="*/ 396920 h 6186174"/>
              <a:gd name="connsiteX102" fmla="*/ 8239820 w 8636594"/>
              <a:gd name="connsiteY102" fmla="*/ 361843 h 6186174"/>
              <a:gd name="connsiteX103" fmla="*/ 8274337 w 8636594"/>
              <a:gd name="connsiteY103" fmla="*/ 327107 h 6186174"/>
              <a:gd name="connsiteX104" fmla="*/ 8309147 w 8636594"/>
              <a:gd name="connsiteY104" fmla="*/ 292718 h 6186174"/>
              <a:gd name="connsiteX105" fmla="*/ 8344256 w 8636594"/>
              <a:gd name="connsiteY105" fmla="*/ 258685 h 6186174"/>
              <a:gd name="connsiteX106" fmla="*/ 8379669 w 8636594"/>
              <a:gd name="connsiteY106" fmla="*/ 225013 h 6186174"/>
              <a:gd name="connsiteX107" fmla="*/ 8415394 w 8636594"/>
              <a:gd name="connsiteY107" fmla="*/ 191709 h 6186174"/>
              <a:gd name="connsiteX108" fmla="*/ 8451434 w 8636594"/>
              <a:gd name="connsiteY108" fmla="*/ 158780 h 6186174"/>
              <a:gd name="connsiteX109" fmla="*/ 8487798 w 8636594"/>
              <a:gd name="connsiteY109" fmla="*/ 126233 h 6186174"/>
              <a:gd name="connsiteX110" fmla="*/ 8524489 w 8636594"/>
              <a:gd name="connsiteY110" fmla="*/ 94075 h 6186174"/>
              <a:gd name="connsiteX111" fmla="*/ 8561515 w 8636594"/>
              <a:gd name="connsiteY111" fmla="*/ 62312 h 6186174"/>
              <a:gd name="connsiteX112" fmla="*/ 8598881 w 8636594"/>
              <a:gd name="connsiteY112" fmla="*/ 30951 h 6186174"/>
              <a:gd name="connsiteX113" fmla="*/ 8636594 w 8636594"/>
              <a:gd name="connsiteY113" fmla="*/ 0 h 6186174"/>
              <a:gd name="connsiteX0" fmla="*/ 8636594 w 8636594"/>
              <a:gd name="connsiteY0" fmla="*/ 0 h 6165110"/>
              <a:gd name="connsiteX1" fmla="*/ 5293 w 8636594"/>
              <a:gd name="connsiteY1" fmla="*/ 0 h 6165110"/>
              <a:gd name="connsiteX2" fmla="*/ 0 w 8636594"/>
              <a:gd name="connsiteY2" fmla="*/ 5587843 h 6165110"/>
              <a:gd name="connsiteX3" fmla="*/ 1594033 w 8636594"/>
              <a:gd name="connsiteY3" fmla="*/ 5600057 h 6165110"/>
              <a:gd name="connsiteX4" fmla="*/ 1686068 w 8636594"/>
              <a:gd name="connsiteY4" fmla="*/ 5599745 h 6165110"/>
              <a:gd name="connsiteX5" fmla="*/ 3552910 w 8636594"/>
              <a:gd name="connsiteY5" fmla="*/ 6165110 h 6165110"/>
              <a:gd name="connsiteX6" fmla="*/ 3595773 w 8636594"/>
              <a:gd name="connsiteY6" fmla="*/ 6143704 h 6165110"/>
              <a:gd name="connsiteX7" fmla="*/ 3638142 w 8636594"/>
              <a:gd name="connsiteY7" fmla="*/ 6121960 h 6165110"/>
              <a:gd name="connsiteX8" fmla="*/ 3680024 w 8636594"/>
              <a:gd name="connsiteY8" fmla="*/ 6099881 h 6165110"/>
              <a:gd name="connsiteX9" fmla="*/ 3721426 w 8636594"/>
              <a:gd name="connsiteY9" fmla="*/ 6077471 h 6165110"/>
              <a:gd name="connsiteX10" fmla="*/ 3762353 w 8636594"/>
              <a:gd name="connsiteY10" fmla="*/ 6054733 h 6165110"/>
              <a:gd name="connsiteX11" fmla="*/ 3802812 w 8636594"/>
              <a:gd name="connsiteY11" fmla="*/ 6031671 h 6165110"/>
              <a:gd name="connsiteX12" fmla="*/ 3842810 w 8636594"/>
              <a:gd name="connsiteY12" fmla="*/ 6008288 h 6165110"/>
              <a:gd name="connsiteX13" fmla="*/ 3882352 w 8636594"/>
              <a:gd name="connsiteY13" fmla="*/ 5984588 h 6165110"/>
              <a:gd name="connsiteX14" fmla="*/ 3921445 w 8636594"/>
              <a:gd name="connsiteY14" fmla="*/ 5960574 h 6165110"/>
              <a:gd name="connsiteX15" fmla="*/ 3960096 w 8636594"/>
              <a:gd name="connsiteY15" fmla="*/ 5936250 h 6165110"/>
              <a:gd name="connsiteX16" fmla="*/ 3998311 w 8636594"/>
              <a:gd name="connsiteY16" fmla="*/ 5911619 h 6165110"/>
              <a:gd name="connsiteX17" fmla="*/ 4036095 w 8636594"/>
              <a:gd name="connsiteY17" fmla="*/ 5886685 h 6165110"/>
              <a:gd name="connsiteX18" fmla="*/ 4073456 w 8636594"/>
              <a:gd name="connsiteY18" fmla="*/ 5861452 h 6165110"/>
              <a:gd name="connsiteX19" fmla="*/ 4110400 w 8636594"/>
              <a:gd name="connsiteY19" fmla="*/ 5835922 h 6165110"/>
              <a:gd name="connsiteX20" fmla="*/ 4146933 w 8636594"/>
              <a:gd name="connsiteY20" fmla="*/ 5810100 h 6165110"/>
              <a:gd name="connsiteX21" fmla="*/ 4183061 w 8636594"/>
              <a:gd name="connsiteY21" fmla="*/ 5783988 h 6165110"/>
              <a:gd name="connsiteX22" fmla="*/ 4218791 w 8636594"/>
              <a:gd name="connsiteY22" fmla="*/ 5757591 h 6165110"/>
              <a:gd name="connsiteX23" fmla="*/ 4254129 w 8636594"/>
              <a:gd name="connsiteY23" fmla="*/ 5730912 h 6165110"/>
              <a:gd name="connsiteX24" fmla="*/ 4289081 w 8636594"/>
              <a:gd name="connsiteY24" fmla="*/ 5703955 h 6165110"/>
              <a:gd name="connsiteX25" fmla="*/ 4323654 w 8636594"/>
              <a:gd name="connsiteY25" fmla="*/ 5676722 h 6165110"/>
              <a:gd name="connsiteX26" fmla="*/ 4357854 w 8636594"/>
              <a:gd name="connsiteY26" fmla="*/ 5649218 h 6165110"/>
              <a:gd name="connsiteX27" fmla="*/ 4391688 w 8636594"/>
              <a:gd name="connsiteY27" fmla="*/ 5621446 h 6165110"/>
              <a:gd name="connsiteX28" fmla="*/ 4425162 w 8636594"/>
              <a:gd name="connsiteY28" fmla="*/ 5593409 h 6165110"/>
              <a:gd name="connsiteX29" fmla="*/ 4458281 w 8636594"/>
              <a:gd name="connsiteY29" fmla="*/ 5565111 h 6165110"/>
              <a:gd name="connsiteX30" fmla="*/ 4491053 w 8636594"/>
              <a:gd name="connsiteY30" fmla="*/ 5536556 h 6165110"/>
              <a:gd name="connsiteX31" fmla="*/ 4523484 w 8636594"/>
              <a:gd name="connsiteY31" fmla="*/ 5507747 h 6165110"/>
              <a:gd name="connsiteX32" fmla="*/ 4555580 w 8636594"/>
              <a:gd name="connsiteY32" fmla="*/ 5478687 h 6165110"/>
              <a:gd name="connsiteX33" fmla="*/ 4587347 w 8636594"/>
              <a:gd name="connsiteY33" fmla="*/ 5449380 h 6165110"/>
              <a:gd name="connsiteX34" fmla="*/ 4618793 w 8636594"/>
              <a:gd name="connsiteY34" fmla="*/ 5419830 h 6165110"/>
              <a:gd name="connsiteX35" fmla="*/ 4649922 w 8636594"/>
              <a:gd name="connsiteY35" fmla="*/ 5390040 h 6165110"/>
              <a:gd name="connsiteX36" fmla="*/ 4680742 w 8636594"/>
              <a:gd name="connsiteY36" fmla="*/ 5360014 h 6165110"/>
              <a:gd name="connsiteX37" fmla="*/ 4711259 w 8636594"/>
              <a:gd name="connsiteY37" fmla="*/ 5329755 h 6165110"/>
              <a:gd name="connsiteX38" fmla="*/ 4741478 w 8636594"/>
              <a:gd name="connsiteY38" fmla="*/ 5299266 h 6165110"/>
              <a:gd name="connsiteX39" fmla="*/ 4771408 w 8636594"/>
              <a:gd name="connsiteY39" fmla="*/ 5268551 h 6165110"/>
              <a:gd name="connsiteX40" fmla="*/ 4801053 w 8636594"/>
              <a:gd name="connsiteY40" fmla="*/ 5237614 h 6165110"/>
              <a:gd name="connsiteX41" fmla="*/ 4830420 w 8636594"/>
              <a:gd name="connsiteY41" fmla="*/ 5206458 h 6165110"/>
              <a:gd name="connsiteX42" fmla="*/ 4859516 w 8636594"/>
              <a:gd name="connsiteY42" fmla="*/ 5175087 h 6165110"/>
              <a:gd name="connsiteX43" fmla="*/ 4888347 w 8636594"/>
              <a:gd name="connsiteY43" fmla="*/ 5143504 h 6165110"/>
              <a:gd name="connsiteX44" fmla="*/ 4916919 w 8636594"/>
              <a:gd name="connsiteY44" fmla="*/ 5111713 h 6165110"/>
              <a:gd name="connsiteX45" fmla="*/ 4945238 w 8636594"/>
              <a:gd name="connsiteY45" fmla="*/ 5079717 h 6165110"/>
              <a:gd name="connsiteX46" fmla="*/ 4973311 w 8636594"/>
              <a:gd name="connsiteY46" fmla="*/ 5047519 h 6165110"/>
              <a:gd name="connsiteX47" fmla="*/ 5001145 w 8636594"/>
              <a:gd name="connsiteY47" fmla="*/ 5015124 h 6165110"/>
              <a:gd name="connsiteX48" fmla="*/ 5028745 w 8636594"/>
              <a:gd name="connsiteY48" fmla="*/ 4982535 h 6165110"/>
              <a:gd name="connsiteX49" fmla="*/ 5056117 w 8636594"/>
              <a:gd name="connsiteY49" fmla="*/ 4949755 h 6165110"/>
              <a:gd name="connsiteX50" fmla="*/ 5083269 w 8636594"/>
              <a:gd name="connsiteY50" fmla="*/ 4916787 h 6165110"/>
              <a:gd name="connsiteX51" fmla="*/ 5110207 w 8636594"/>
              <a:gd name="connsiteY51" fmla="*/ 4883636 h 6165110"/>
              <a:gd name="connsiteX52" fmla="*/ 5136937 w 8636594"/>
              <a:gd name="connsiteY52" fmla="*/ 4850305 h 6165110"/>
              <a:gd name="connsiteX53" fmla="*/ 5163464 w 8636594"/>
              <a:gd name="connsiteY53" fmla="*/ 4816797 h 6165110"/>
              <a:gd name="connsiteX54" fmla="*/ 5215940 w 8636594"/>
              <a:gd name="connsiteY54" fmla="*/ 4749265 h 6165110"/>
              <a:gd name="connsiteX55" fmla="*/ 5267684 w 8636594"/>
              <a:gd name="connsiteY55" fmla="*/ 4681068 h 6165110"/>
              <a:gd name="connsiteX56" fmla="*/ 5318748 w 8636594"/>
              <a:gd name="connsiteY56" fmla="*/ 4612234 h 6165110"/>
              <a:gd name="connsiteX57" fmla="*/ 5369182 w 8636594"/>
              <a:gd name="connsiteY57" fmla="*/ 4542793 h 6165110"/>
              <a:gd name="connsiteX58" fmla="*/ 5419038 w 8636594"/>
              <a:gd name="connsiteY58" fmla="*/ 4472771 h 6165110"/>
              <a:gd name="connsiteX59" fmla="*/ 5468365 w 8636594"/>
              <a:gd name="connsiteY59" fmla="*/ 4402196 h 6165110"/>
              <a:gd name="connsiteX60" fmla="*/ 5517215 w 8636594"/>
              <a:gd name="connsiteY60" fmla="*/ 4331098 h 6165110"/>
              <a:gd name="connsiteX61" fmla="*/ 5565637 w 8636594"/>
              <a:gd name="connsiteY61" fmla="*/ 4259503 h 6165110"/>
              <a:gd name="connsiteX62" fmla="*/ 5613684 w 8636594"/>
              <a:gd name="connsiteY62" fmla="*/ 4187441 h 6165110"/>
              <a:gd name="connsiteX63" fmla="*/ 5685160 w 8636594"/>
              <a:gd name="connsiteY63" fmla="*/ 4078531 h 6165110"/>
              <a:gd name="connsiteX64" fmla="*/ 5756074 w 8636594"/>
              <a:gd name="connsiteY64" fmla="*/ 3968727 h 6165110"/>
              <a:gd name="connsiteX65" fmla="*/ 5873483 w 8636594"/>
              <a:gd name="connsiteY65" fmla="*/ 3783989 h 6165110"/>
              <a:gd name="connsiteX66" fmla="*/ 6203209 w 8636594"/>
              <a:gd name="connsiteY66" fmla="*/ 3258640 h 6165110"/>
              <a:gd name="connsiteX67" fmla="*/ 6299430 w 8636594"/>
              <a:gd name="connsiteY67" fmla="*/ 3107321 h 6165110"/>
              <a:gd name="connsiteX68" fmla="*/ 6372650 w 8636594"/>
              <a:gd name="connsiteY68" fmla="*/ 2993735 h 6165110"/>
              <a:gd name="connsiteX69" fmla="*/ 6453197 w 8636594"/>
              <a:gd name="connsiteY69" fmla="*/ 2869788 h 6165110"/>
              <a:gd name="connsiteX70" fmla="*/ 6564167 w 8636594"/>
              <a:gd name="connsiteY70" fmla="*/ 2696807 h 6165110"/>
              <a:gd name="connsiteX71" fmla="*/ 6976233 w 8636594"/>
              <a:gd name="connsiteY71" fmla="*/ 2045274 h 6165110"/>
              <a:gd name="connsiteX72" fmla="*/ 7086755 w 8636594"/>
              <a:gd name="connsiteY72" fmla="*/ 1872743 h 6165110"/>
              <a:gd name="connsiteX73" fmla="*/ 7170279 w 8636594"/>
              <a:gd name="connsiteY73" fmla="*/ 1744202 h 6165110"/>
              <a:gd name="connsiteX74" fmla="*/ 7226351 w 8636594"/>
              <a:gd name="connsiteY74" fmla="*/ 1659017 h 6165110"/>
              <a:gd name="connsiteX75" fmla="*/ 7282789 w 8636594"/>
              <a:gd name="connsiteY75" fmla="*/ 1574303 h 6165110"/>
              <a:gd name="connsiteX76" fmla="*/ 7339643 w 8636594"/>
              <a:gd name="connsiteY76" fmla="*/ 1490113 h 6165110"/>
              <a:gd name="connsiteX77" fmla="*/ 7396957 w 8636594"/>
              <a:gd name="connsiteY77" fmla="*/ 1406503 h 6165110"/>
              <a:gd name="connsiteX78" fmla="*/ 7454781 w 8636594"/>
              <a:gd name="connsiteY78" fmla="*/ 1323526 h 6165110"/>
              <a:gd name="connsiteX79" fmla="*/ 7513161 w 8636594"/>
              <a:gd name="connsiteY79" fmla="*/ 1241237 h 6165110"/>
              <a:gd name="connsiteX80" fmla="*/ 7572144 w 8636594"/>
              <a:gd name="connsiteY80" fmla="*/ 1159689 h 6165110"/>
              <a:gd name="connsiteX81" fmla="*/ 7601877 w 8636594"/>
              <a:gd name="connsiteY81" fmla="*/ 1119210 h 6165110"/>
              <a:gd name="connsiteX82" fmla="*/ 7631779 w 8636594"/>
              <a:gd name="connsiteY82" fmla="*/ 1078937 h 6165110"/>
              <a:gd name="connsiteX83" fmla="*/ 7661855 w 8636594"/>
              <a:gd name="connsiteY83" fmla="*/ 1038876 h 6165110"/>
              <a:gd name="connsiteX84" fmla="*/ 7692111 w 8636594"/>
              <a:gd name="connsiteY84" fmla="*/ 999035 h 6165110"/>
              <a:gd name="connsiteX85" fmla="*/ 7722554 w 8636594"/>
              <a:gd name="connsiteY85" fmla="*/ 959419 h 6165110"/>
              <a:gd name="connsiteX86" fmla="*/ 7753190 w 8636594"/>
              <a:gd name="connsiteY86" fmla="*/ 920037 h 6165110"/>
              <a:gd name="connsiteX87" fmla="*/ 7784023 w 8636594"/>
              <a:gd name="connsiteY87" fmla="*/ 880894 h 6165110"/>
              <a:gd name="connsiteX88" fmla="*/ 7815061 w 8636594"/>
              <a:gd name="connsiteY88" fmla="*/ 841997 h 6165110"/>
              <a:gd name="connsiteX89" fmla="*/ 7846308 w 8636594"/>
              <a:gd name="connsiteY89" fmla="*/ 803354 h 6165110"/>
              <a:gd name="connsiteX90" fmla="*/ 7877772 w 8636594"/>
              <a:gd name="connsiteY90" fmla="*/ 764970 h 6165110"/>
              <a:gd name="connsiteX91" fmla="*/ 7909458 w 8636594"/>
              <a:gd name="connsiteY91" fmla="*/ 726853 h 6165110"/>
              <a:gd name="connsiteX92" fmla="*/ 7941371 w 8636594"/>
              <a:gd name="connsiteY92" fmla="*/ 689010 h 6165110"/>
              <a:gd name="connsiteX93" fmla="*/ 7973518 w 8636594"/>
              <a:gd name="connsiteY93" fmla="*/ 651447 h 6165110"/>
              <a:gd name="connsiteX94" fmla="*/ 8005905 w 8636594"/>
              <a:gd name="connsiteY94" fmla="*/ 614171 h 6165110"/>
              <a:gd name="connsiteX95" fmla="*/ 8038538 w 8636594"/>
              <a:gd name="connsiteY95" fmla="*/ 577189 h 6165110"/>
              <a:gd name="connsiteX96" fmla="*/ 8071421 w 8636594"/>
              <a:gd name="connsiteY96" fmla="*/ 540507 h 6165110"/>
              <a:gd name="connsiteX97" fmla="*/ 8104563 w 8636594"/>
              <a:gd name="connsiteY97" fmla="*/ 504132 h 6165110"/>
              <a:gd name="connsiteX98" fmla="*/ 8137967 w 8636594"/>
              <a:gd name="connsiteY98" fmla="*/ 468072 h 6165110"/>
              <a:gd name="connsiteX99" fmla="*/ 8171641 w 8636594"/>
              <a:gd name="connsiteY99" fmla="*/ 432332 h 6165110"/>
              <a:gd name="connsiteX100" fmla="*/ 8205590 w 8636594"/>
              <a:gd name="connsiteY100" fmla="*/ 396920 h 6165110"/>
              <a:gd name="connsiteX101" fmla="*/ 8239820 w 8636594"/>
              <a:gd name="connsiteY101" fmla="*/ 361843 h 6165110"/>
              <a:gd name="connsiteX102" fmla="*/ 8274337 w 8636594"/>
              <a:gd name="connsiteY102" fmla="*/ 327107 h 6165110"/>
              <a:gd name="connsiteX103" fmla="*/ 8309147 w 8636594"/>
              <a:gd name="connsiteY103" fmla="*/ 292718 h 6165110"/>
              <a:gd name="connsiteX104" fmla="*/ 8344256 w 8636594"/>
              <a:gd name="connsiteY104" fmla="*/ 258685 h 6165110"/>
              <a:gd name="connsiteX105" fmla="*/ 8379669 w 8636594"/>
              <a:gd name="connsiteY105" fmla="*/ 225013 h 6165110"/>
              <a:gd name="connsiteX106" fmla="*/ 8415394 w 8636594"/>
              <a:gd name="connsiteY106" fmla="*/ 191709 h 6165110"/>
              <a:gd name="connsiteX107" fmla="*/ 8451434 w 8636594"/>
              <a:gd name="connsiteY107" fmla="*/ 158780 h 6165110"/>
              <a:gd name="connsiteX108" fmla="*/ 8487798 w 8636594"/>
              <a:gd name="connsiteY108" fmla="*/ 126233 h 6165110"/>
              <a:gd name="connsiteX109" fmla="*/ 8524489 w 8636594"/>
              <a:gd name="connsiteY109" fmla="*/ 94075 h 6165110"/>
              <a:gd name="connsiteX110" fmla="*/ 8561515 w 8636594"/>
              <a:gd name="connsiteY110" fmla="*/ 62312 h 6165110"/>
              <a:gd name="connsiteX111" fmla="*/ 8598881 w 8636594"/>
              <a:gd name="connsiteY111" fmla="*/ 30951 h 6165110"/>
              <a:gd name="connsiteX112" fmla="*/ 8636594 w 8636594"/>
              <a:gd name="connsiteY112" fmla="*/ 0 h 6165110"/>
              <a:gd name="connsiteX0" fmla="*/ 8636594 w 8636594"/>
              <a:gd name="connsiteY0" fmla="*/ 0 h 6143704"/>
              <a:gd name="connsiteX1" fmla="*/ 5293 w 8636594"/>
              <a:gd name="connsiteY1" fmla="*/ 0 h 6143704"/>
              <a:gd name="connsiteX2" fmla="*/ 0 w 8636594"/>
              <a:gd name="connsiteY2" fmla="*/ 5587843 h 6143704"/>
              <a:gd name="connsiteX3" fmla="*/ 1594033 w 8636594"/>
              <a:gd name="connsiteY3" fmla="*/ 5600057 h 6143704"/>
              <a:gd name="connsiteX4" fmla="*/ 1686068 w 8636594"/>
              <a:gd name="connsiteY4" fmla="*/ 5599745 h 6143704"/>
              <a:gd name="connsiteX5" fmla="*/ 3595773 w 8636594"/>
              <a:gd name="connsiteY5" fmla="*/ 6143704 h 6143704"/>
              <a:gd name="connsiteX6" fmla="*/ 3638142 w 8636594"/>
              <a:gd name="connsiteY6" fmla="*/ 6121960 h 6143704"/>
              <a:gd name="connsiteX7" fmla="*/ 3680024 w 8636594"/>
              <a:gd name="connsiteY7" fmla="*/ 6099881 h 6143704"/>
              <a:gd name="connsiteX8" fmla="*/ 3721426 w 8636594"/>
              <a:gd name="connsiteY8" fmla="*/ 6077471 h 6143704"/>
              <a:gd name="connsiteX9" fmla="*/ 3762353 w 8636594"/>
              <a:gd name="connsiteY9" fmla="*/ 6054733 h 6143704"/>
              <a:gd name="connsiteX10" fmla="*/ 3802812 w 8636594"/>
              <a:gd name="connsiteY10" fmla="*/ 6031671 h 6143704"/>
              <a:gd name="connsiteX11" fmla="*/ 3842810 w 8636594"/>
              <a:gd name="connsiteY11" fmla="*/ 6008288 h 6143704"/>
              <a:gd name="connsiteX12" fmla="*/ 3882352 w 8636594"/>
              <a:gd name="connsiteY12" fmla="*/ 5984588 h 6143704"/>
              <a:gd name="connsiteX13" fmla="*/ 3921445 w 8636594"/>
              <a:gd name="connsiteY13" fmla="*/ 5960574 h 6143704"/>
              <a:gd name="connsiteX14" fmla="*/ 3960096 w 8636594"/>
              <a:gd name="connsiteY14" fmla="*/ 5936250 h 6143704"/>
              <a:gd name="connsiteX15" fmla="*/ 3998311 w 8636594"/>
              <a:gd name="connsiteY15" fmla="*/ 5911619 h 6143704"/>
              <a:gd name="connsiteX16" fmla="*/ 4036095 w 8636594"/>
              <a:gd name="connsiteY16" fmla="*/ 5886685 h 6143704"/>
              <a:gd name="connsiteX17" fmla="*/ 4073456 w 8636594"/>
              <a:gd name="connsiteY17" fmla="*/ 5861452 h 6143704"/>
              <a:gd name="connsiteX18" fmla="*/ 4110400 w 8636594"/>
              <a:gd name="connsiteY18" fmla="*/ 5835922 h 6143704"/>
              <a:gd name="connsiteX19" fmla="*/ 4146933 w 8636594"/>
              <a:gd name="connsiteY19" fmla="*/ 5810100 h 6143704"/>
              <a:gd name="connsiteX20" fmla="*/ 4183061 w 8636594"/>
              <a:gd name="connsiteY20" fmla="*/ 5783988 h 6143704"/>
              <a:gd name="connsiteX21" fmla="*/ 4218791 w 8636594"/>
              <a:gd name="connsiteY21" fmla="*/ 5757591 h 6143704"/>
              <a:gd name="connsiteX22" fmla="*/ 4254129 w 8636594"/>
              <a:gd name="connsiteY22" fmla="*/ 5730912 h 6143704"/>
              <a:gd name="connsiteX23" fmla="*/ 4289081 w 8636594"/>
              <a:gd name="connsiteY23" fmla="*/ 5703955 h 6143704"/>
              <a:gd name="connsiteX24" fmla="*/ 4323654 w 8636594"/>
              <a:gd name="connsiteY24" fmla="*/ 5676722 h 6143704"/>
              <a:gd name="connsiteX25" fmla="*/ 4357854 w 8636594"/>
              <a:gd name="connsiteY25" fmla="*/ 5649218 h 6143704"/>
              <a:gd name="connsiteX26" fmla="*/ 4391688 w 8636594"/>
              <a:gd name="connsiteY26" fmla="*/ 5621446 h 6143704"/>
              <a:gd name="connsiteX27" fmla="*/ 4425162 w 8636594"/>
              <a:gd name="connsiteY27" fmla="*/ 5593409 h 6143704"/>
              <a:gd name="connsiteX28" fmla="*/ 4458281 w 8636594"/>
              <a:gd name="connsiteY28" fmla="*/ 5565111 h 6143704"/>
              <a:gd name="connsiteX29" fmla="*/ 4491053 w 8636594"/>
              <a:gd name="connsiteY29" fmla="*/ 5536556 h 6143704"/>
              <a:gd name="connsiteX30" fmla="*/ 4523484 w 8636594"/>
              <a:gd name="connsiteY30" fmla="*/ 5507747 h 6143704"/>
              <a:gd name="connsiteX31" fmla="*/ 4555580 w 8636594"/>
              <a:gd name="connsiteY31" fmla="*/ 5478687 h 6143704"/>
              <a:gd name="connsiteX32" fmla="*/ 4587347 w 8636594"/>
              <a:gd name="connsiteY32" fmla="*/ 5449380 h 6143704"/>
              <a:gd name="connsiteX33" fmla="*/ 4618793 w 8636594"/>
              <a:gd name="connsiteY33" fmla="*/ 5419830 h 6143704"/>
              <a:gd name="connsiteX34" fmla="*/ 4649922 w 8636594"/>
              <a:gd name="connsiteY34" fmla="*/ 5390040 h 6143704"/>
              <a:gd name="connsiteX35" fmla="*/ 4680742 w 8636594"/>
              <a:gd name="connsiteY35" fmla="*/ 5360014 h 6143704"/>
              <a:gd name="connsiteX36" fmla="*/ 4711259 w 8636594"/>
              <a:gd name="connsiteY36" fmla="*/ 5329755 h 6143704"/>
              <a:gd name="connsiteX37" fmla="*/ 4741478 w 8636594"/>
              <a:gd name="connsiteY37" fmla="*/ 5299266 h 6143704"/>
              <a:gd name="connsiteX38" fmla="*/ 4771408 w 8636594"/>
              <a:gd name="connsiteY38" fmla="*/ 5268551 h 6143704"/>
              <a:gd name="connsiteX39" fmla="*/ 4801053 w 8636594"/>
              <a:gd name="connsiteY39" fmla="*/ 5237614 h 6143704"/>
              <a:gd name="connsiteX40" fmla="*/ 4830420 w 8636594"/>
              <a:gd name="connsiteY40" fmla="*/ 5206458 h 6143704"/>
              <a:gd name="connsiteX41" fmla="*/ 4859516 w 8636594"/>
              <a:gd name="connsiteY41" fmla="*/ 5175087 h 6143704"/>
              <a:gd name="connsiteX42" fmla="*/ 4888347 w 8636594"/>
              <a:gd name="connsiteY42" fmla="*/ 5143504 h 6143704"/>
              <a:gd name="connsiteX43" fmla="*/ 4916919 w 8636594"/>
              <a:gd name="connsiteY43" fmla="*/ 5111713 h 6143704"/>
              <a:gd name="connsiteX44" fmla="*/ 4945238 w 8636594"/>
              <a:gd name="connsiteY44" fmla="*/ 5079717 h 6143704"/>
              <a:gd name="connsiteX45" fmla="*/ 4973311 w 8636594"/>
              <a:gd name="connsiteY45" fmla="*/ 5047519 h 6143704"/>
              <a:gd name="connsiteX46" fmla="*/ 5001145 w 8636594"/>
              <a:gd name="connsiteY46" fmla="*/ 5015124 h 6143704"/>
              <a:gd name="connsiteX47" fmla="*/ 5028745 w 8636594"/>
              <a:gd name="connsiteY47" fmla="*/ 4982535 h 6143704"/>
              <a:gd name="connsiteX48" fmla="*/ 5056117 w 8636594"/>
              <a:gd name="connsiteY48" fmla="*/ 4949755 h 6143704"/>
              <a:gd name="connsiteX49" fmla="*/ 5083269 w 8636594"/>
              <a:gd name="connsiteY49" fmla="*/ 4916787 h 6143704"/>
              <a:gd name="connsiteX50" fmla="*/ 5110207 w 8636594"/>
              <a:gd name="connsiteY50" fmla="*/ 4883636 h 6143704"/>
              <a:gd name="connsiteX51" fmla="*/ 5136937 w 8636594"/>
              <a:gd name="connsiteY51" fmla="*/ 4850305 h 6143704"/>
              <a:gd name="connsiteX52" fmla="*/ 5163464 w 8636594"/>
              <a:gd name="connsiteY52" fmla="*/ 4816797 h 6143704"/>
              <a:gd name="connsiteX53" fmla="*/ 5215940 w 8636594"/>
              <a:gd name="connsiteY53" fmla="*/ 4749265 h 6143704"/>
              <a:gd name="connsiteX54" fmla="*/ 5267684 w 8636594"/>
              <a:gd name="connsiteY54" fmla="*/ 4681068 h 6143704"/>
              <a:gd name="connsiteX55" fmla="*/ 5318748 w 8636594"/>
              <a:gd name="connsiteY55" fmla="*/ 4612234 h 6143704"/>
              <a:gd name="connsiteX56" fmla="*/ 5369182 w 8636594"/>
              <a:gd name="connsiteY56" fmla="*/ 4542793 h 6143704"/>
              <a:gd name="connsiteX57" fmla="*/ 5419038 w 8636594"/>
              <a:gd name="connsiteY57" fmla="*/ 4472771 h 6143704"/>
              <a:gd name="connsiteX58" fmla="*/ 5468365 w 8636594"/>
              <a:gd name="connsiteY58" fmla="*/ 4402196 h 6143704"/>
              <a:gd name="connsiteX59" fmla="*/ 5517215 w 8636594"/>
              <a:gd name="connsiteY59" fmla="*/ 4331098 h 6143704"/>
              <a:gd name="connsiteX60" fmla="*/ 5565637 w 8636594"/>
              <a:gd name="connsiteY60" fmla="*/ 4259503 h 6143704"/>
              <a:gd name="connsiteX61" fmla="*/ 5613684 w 8636594"/>
              <a:gd name="connsiteY61" fmla="*/ 4187441 h 6143704"/>
              <a:gd name="connsiteX62" fmla="*/ 5685160 w 8636594"/>
              <a:gd name="connsiteY62" fmla="*/ 4078531 h 6143704"/>
              <a:gd name="connsiteX63" fmla="*/ 5756074 w 8636594"/>
              <a:gd name="connsiteY63" fmla="*/ 3968727 h 6143704"/>
              <a:gd name="connsiteX64" fmla="*/ 5873483 w 8636594"/>
              <a:gd name="connsiteY64" fmla="*/ 3783989 h 6143704"/>
              <a:gd name="connsiteX65" fmla="*/ 6203209 w 8636594"/>
              <a:gd name="connsiteY65" fmla="*/ 3258640 h 6143704"/>
              <a:gd name="connsiteX66" fmla="*/ 6299430 w 8636594"/>
              <a:gd name="connsiteY66" fmla="*/ 3107321 h 6143704"/>
              <a:gd name="connsiteX67" fmla="*/ 6372650 w 8636594"/>
              <a:gd name="connsiteY67" fmla="*/ 2993735 h 6143704"/>
              <a:gd name="connsiteX68" fmla="*/ 6453197 w 8636594"/>
              <a:gd name="connsiteY68" fmla="*/ 2869788 h 6143704"/>
              <a:gd name="connsiteX69" fmla="*/ 6564167 w 8636594"/>
              <a:gd name="connsiteY69" fmla="*/ 2696807 h 6143704"/>
              <a:gd name="connsiteX70" fmla="*/ 6976233 w 8636594"/>
              <a:gd name="connsiteY70" fmla="*/ 2045274 h 6143704"/>
              <a:gd name="connsiteX71" fmla="*/ 7086755 w 8636594"/>
              <a:gd name="connsiteY71" fmla="*/ 1872743 h 6143704"/>
              <a:gd name="connsiteX72" fmla="*/ 7170279 w 8636594"/>
              <a:gd name="connsiteY72" fmla="*/ 1744202 h 6143704"/>
              <a:gd name="connsiteX73" fmla="*/ 7226351 w 8636594"/>
              <a:gd name="connsiteY73" fmla="*/ 1659017 h 6143704"/>
              <a:gd name="connsiteX74" fmla="*/ 7282789 w 8636594"/>
              <a:gd name="connsiteY74" fmla="*/ 1574303 h 6143704"/>
              <a:gd name="connsiteX75" fmla="*/ 7339643 w 8636594"/>
              <a:gd name="connsiteY75" fmla="*/ 1490113 h 6143704"/>
              <a:gd name="connsiteX76" fmla="*/ 7396957 w 8636594"/>
              <a:gd name="connsiteY76" fmla="*/ 1406503 h 6143704"/>
              <a:gd name="connsiteX77" fmla="*/ 7454781 w 8636594"/>
              <a:gd name="connsiteY77" fmla="*/ 1323526 h 6143704"/>
              <a:gd name="connsiteX78" fmla="*/ 7513161 w 8636594"/>
              <a:gd name="connsiteY78" fmla="*/ 1241237 h 6143704"/>
              <a:gd name="connsiteX79" fmla="*/ 7572144 w 8636594"/>
              <a:gd name="connsiteY79" fmla="*/ 1159689 h 6143704"/>
              <a:gd name="connsiteX80" fmla="*/ 7601877 w 8636594"/>
              <a:gd name="connsiteY80" fmla="*/ 1119210 h 6143704"/>
              <a:gd name="connsiteX81" fmla="*/ 7631779 w 8636594"/>
              <a:gd name="connsiteY81" fmla="*/ 1078937 h 6143704"/>
              <a:gd name="connsiteX82" fmla="*/ 7661855 w 8636594"/>
              <a:gd name="connsiteY82" fmla="*/ 1038876 h 6143704"/>
              <a:gd name="connsiteX83" fmla="*/ 7692111 w 8636594"/>
              <a:gd name="connsiteY83" fmla="*/ 999035 h 6143704"/>
              <a:gd name="connsiteX84" fmla="*/ 7722554 w 8636594"/>
              <a:gd name="connsiteY84" fmla="*/ 959419 h 6143704"/>
              <a:gd name="connsiteX85" fmla="*/ 7753190 w 8636594"/>
              <a:gd name="connsiteY85" fmla="*/ 920037 h 6143704"/>
              <a:gd name="connsiteX86" fmla="*/ 7784023 w 8636594"/>
              <a:gd name="connsiteY86" fmla="*/ 880894 h 6143704"/>
              <a:gd name="connsiteX87" fmla="*/ 7815061 w 8636594"/>
              <a:gd name="connsiteY87" fmla="*/ 841997 h 6143704"/>
              <a:gd name="connsiteX88" fmla="*/ 7846308 w 8636594"/>
              <a:gd name="connsiteY88" fmla="*/ 803354 h 6143704"/>
              <a:gd name="connsiteX89" fmla="*/ 7877772 w 8636594"/>
              <a:gd name="connsiteY89" fmla="*/ 764970 h 6143704"/>
              <a:gd name="connsiteX90" fmla="*/ 7909458 w 8636594"/>
              <a:gd name="connsiteY90" fmla="*/ 726853 h 6143704"/>
              <a:gd name="connsiteX91" fmla="*/ 7941371 w 8636594"/>
              <a:gd name="connsiteY91" fmla="*/ 689010 h 6143704"/>
              <a:gd name="connsiteX92" fmla="*/ 7973518 w 8636594"/>
              <a:gd name="connsiteY92" fmla="*/ 651447 h 6143704"/>
              <a:gd name="connsiteX93" fmla="*/ 8005905 w 8636594"/>
              <a:gd name="connsiteY93" fmla="*/ 614171 h 6143704"/>
              <a:gd name="connsiteX94" fmla="*/ 8038538 w 8636594"/>
              <a:gd name="connsiteY94" fmla="*/ 577189 h 6143704"/>
              <a:gd name="connsiteX95" fmla="*/ 8071421 w 8636594"/>
              <a:gd name="connsiteY95" fmla="*/ 540507 h 6143704"/>
              <a:gd name="connsiteX96" fmla="*/ 8104563 w 8636594"/>
              <a:gd name="connsiteY96" fmla="*/ 504132 h 6143704"/>
              <a:gd name="connsiteX97" fmla="*/ 8137967 w 8636594"/>
              <a:gd name="connsiteY97" fmla="*/ 468072 h 6143704"/>
              <a:gd name="connsiteX98" fmla="*/ 8171641 w 8636594"/>
              <a:gd name="connsiteY98" fmla="*/ 432332 h 6143704"/>
              <a:gd name="connsiteX99" fmla="*/ 8205590 w 8636594"/>
              <a:gd name="connsiteY99" fmla="*/ 396920 h 6143704"/>
              <a:gd name="connsiteX100" fmla="*/ 8239820 w 8636594"/>
              <a:gd name="connsiteY100" fmla="*/ 361843 h 6143704"/>
              <a:gd name="connsiteX101" fmla="*/ 8274337 w 8636594"/>
              <a:gd name="connsiteY101" fmla="*/ 327107 h 6143704"/>
              <a:gd name="connsiteX102" fmla="*/ 8309147 w 8636594"/>
              <a:gd name="connsiteY102" fmla="*/ 292718 h 6143704"/>
              <a:gd name="connsiteX103" fmla="*/ 8344256 w 8636594"/>
              <a:gd name="connsiteY103" fmla="*/ 258685 h 6143704"/>
              <a:gd name="connsiteX104" fmla="*/ 8379669 w 8636594"/>
              <a:gd name="connsiteY104" fmla="*/ 225013 h 6143704"/>
              <a:gd name="connsiteX105" fmla="*/ 8415394 w 8636594"/>
              <a:gd name="connsiteY105" fmla="*/ 191709 h 6143704"/>
              <a:gd name="connsiteX106" fmla="*/ 8451434 w 8636594"/>
              <a:gd name="connsiteY106" fmla="*/ 158780 h 6143704"/>
              <a:gd name="connsiteX107" fmla="*/ 8487798 w 8636594"/>
              <a:gd name="connsiteY107" fmla="*/ 126233 h 6143704"/>
              <a:gd name="connsiteX108" fmla="*/ 8524489 w 8636594"/>
              <a:gd name="connsiteY108" fmla="*/ 94075 h 6143704"/>
              <a:gd name="connsiteX109" fmla="*/ 8561515 w 8636594"/>
              <a:gd name="connsiteY109" fmla="*/ 62312 h 6143704"/>
              <a:gd name="connsiteX110" fmla="*/ 8598881 w 8636594"/>
              <a:gd name="connsiteY110" fmla="*/ 30951 h 6143704"/>
              <a:gd name="connsiteX111" fmla="*/ 8636594 w 8636594"/>
              <a:gd name="connsiteY111" fmla="*/ 0 h 6143704"/>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1686068 w 8636594"/>
              <a:gd name="connsiteY4" fmla="*/ 5599745 h 6121960"/>
              <a:gd name="connsiteX5" fmla="*/ 3638142 w 8636594"/>
              <a:gd name="connsiteY5" fmla="*/ 6121960 h 6121960"/>
              <a:gd name="connsiteX6" fmla="*/ 3680024 w 8636594"/>
              <a:gd name="connsiteY6" fmla="*/ 6099881 h 6121960"/>
              <a:gd name="connsiteX7" fmla="*/ 3721426 w 8636594"/>
              <a:gd name="connsiteY7" fmla="*/ 6077471 h 6121960"/>
              <a:gd name="connsiteX8" fmla="*/ 3762353 w 8636594"/>
              <a:gd name="connsiteY8" fmla="*/ 6054733 h 6121960"/>
              <a:gd name="connsiteX9" fmla="*/ 3802812 w 8636594"/>
              <a:gd name="connsiteY9" fmla="*/ 6031671 h 6121960"/>
              <a:gd name="connsiteX10" fmla="*/ 3842810 w 8636594"/>
              <a:gd name="connsiteY10" fmla="*/ 6008288 h 6121960"/>
              <a:gd name="connsiteX11" fmla="*/ 3882352 w 8636594"/>
              <a:gd name="connsiteY11" fmla="*/ 5984588 h 6121960"/>
              <a:gd name="connsiteX12" fmla="*/ 3921445 w 8636594"/>
              <a:gd name="connsiteY12" fmla="*/ 5960574 h 6121960"/>
              <a:gd name="connsiteX13" fmla="*/ 3960096 w 8636594"/>
              <a:gd name="connsiteY13" fmla="*/ 5936250 h 6121960"/>
              <a:gd name="connsiteX14" fmla="*/ 3998311 w 8636594"/>
              <a:gd name="connsiteY14" fmla="*/ 5911619 h 6121960"/>
              <a:gd name="connsiteX15" fmla="*/ 4036095 w 8636594"/>
              <a:gd name="connsiteY15" fmla="*/ 5886685 h 6121960"/>
              <a:gd name="connsiteX16" fmla="*/ 4073456 w 8636594"/>
              <a:gd name="connsiteY16" fmla="*/ 5861452 h 6121960"/>
              <a:gd name="connsiteX17" fmla="*/ 4110400 w 8636594"/>
              <a:gd name="connsiteY17" fmla="*/ 5835922 h 6121960"/>
              <a:gd name="connsiteX18" fmla="*/ 4146933 w 8636594"/>
              <a:gd name="connsiteY18" fmla="*/ 5810100 h 6121960"/>
              <a:gd name="connsiteX19" fmla="*/ 4183061 w 8636594"/>
              <a:gd name="connsiteY19" fmla="*/ 5783988 h 6121960"/>
              <a:gd name="connsiteX20" fmla="*/ 4218791 w 8636594"/>
              <a:gd name="connsiteY20" fmla="*/ 5757591 h 6121960"/>
              <a:gd name="connsiteX21" fmla="*/ 4254129 w 8636594"/>
              <a:gd name="connsiteY21" fmla="*/ 5730912 h 6121960"/>
              <a:gd name="connsiteX22" fmla="*/ 4289081 w 8636594"/>
              <a:gd name="connsiteY22" fmla="*/ 5703955 h 6121960"/>
              <a:gd name="connsiteX23" fmla="*/ 4323654 w 8636594"/>
              <a:gd name="connsiteY23" fmla="*/ 5676722 h 6121960"/>
              <a:gd name="connsiteX24" fmla="*/ 4357854 w 8636594"/>
              <a:gd name="connsiteY24" fmla="*/ 5649218 h 6121960"/>
              <a:gd name="connsiteX25" fmla="*/ 4391688 w 8636594"/>
              <a:gd name="connsiteY25" fmla="*/ 5621446 h 6121960"/>
              <a:gd name="connsiteX26" fmla="*/ 4425162 w 8636594"/>
              <a:gd name="connsiteY26" fmla="*/ 5593409 h 6121960"/>
              <a:gd name="connsiteX27" fmla="*/ 4458281 w 8636594"/>
              <a:gd name="connsiteY27" fmla="*/ 5565111 h 6121960"/>
              <a:gd name="connsiteX28" fmla="*/ 4491053 w 8636594"/>
              <a:gd name="connsiteY28" fmla="*/ 5536556 h 6121960"/>
              <a:gd name="connsiteX29" fmla="*/ 4523484 w 8636594"/>
              <a:gd name="connsiteY29" fmla="*/ 5507747 h 6121960"/>
              <a:gd name="connsiteX30" fmla="*/ 4555580 w 8636594"/>
              <a:gd name="connsiteY30" fmla="*/ 5478687 h 6121960"/>
              <a:gd name="connsiteX31" fmla="*/ 4587347 w 8636594"/>
              <a:gd name="connsiteY31" fmla="*/ 5449380 h 6121960"/>
              <a:gd name="connsiteX32" fmla="*/ 4618793 w 8636594"/>
              <a:gd name="connsiteY32" fmla="*/ 5419830 h 6121960"/>
              <a:gd name="connsiteX33" fmla="*/ 4649922 w 8636594"/>
              <a:gd name="connsiteY33" fmla="*/ 5390040 h 6121960"/>
              <a:gd name="connsiteX34" fmla="*/ 4680742 w 8636594"/>
              <a:gd name="connsiteY34" fmla="*/ 5360014 h 6121960"/>
              <a:gd name="connsiteX35" fmla="*/ 4711259 w 8636594"/>
              <a:gd name="connsiteY35" fmla="*/ 5329755 h 6121960"/>
              <a:gd name="connsiteX36" fmla="*/ 4741478 w 8636594"/>
              <a:gd name="connsiteY36" fmla="*/ 5299266 h 6121960"/>
              <a:gd name="connsiteX37" fmla="*/ 4771408 w 8636594"/>
              <a:gd name="connsiteY37" fmla="*/ 5268551 h 6121960"/>
              <a:gd name="connsiteX38" fmla="*/ 4801053 w 8636594"/>
              <a:gd name="connsiteY38" fmla="*/ 5237614 h 6121960"/>
              <a:gd name="connsiteX39" fmla="*/ 4830420 w 8636594"/>
              <a:gd name="connsiteY39" fmla="*/ 5206458 h 6121960"/>
              <a:gd name="connsiteX40" fmla="*/ 4859516 w 8636594"/>
              <a:gd name="connsiteY40" fmla="*/ 5175087 h 6121960"/>
              <a:gd name="connsiteX41" fmla="*/ 4888347 w 8636594"/>
              <a:gd name="connsiteY41" fmla="*/ 5143504 h 6121960"/>
              <a:gd name="connsiteX42" fmla="*/ 4916919 w 8636594"/>
              <a:gd name="connsiteY42" fmla="*/ 5111713 h 6121960"/>
              <a:gd name="connsiteX43" fmla="*/ 4945238 w 8636594"/>
              <a:gd name="connsiteY43" fmla="*/ 5079717 h 6121960"/>
              <a:gd name="connsiteX44" fmla="*/ 4973311 w 8636594"/>
              <a:gd name="connsiteY44" fmla="*/ 5047519 h 6121960"/>
              <a:gd name="connsiteX45" fmla="*/ 5001145 w 8636594"/>
              <a:gd name="connsiteY45" fmla="*/ 5015124 h 6121960"/>
              <a:gd name="connsiteX46" fmla="*/ 5028745 w 8636594"/>
              <a:gd name="connsiteY46" fmla="*/ 4982535 h 6121960"/>
              <a:gd name="connsiteX47" fmla="*/ 5056117 w 8636594"/>
              <a:gd name="connsiteY47" fmla="*/ 4949755 h 6121960"/>
              <a:gd name="connsiteX48" fmla="*/ 5083269 w 8636594"/>
              <a:gd name="connsiteY48" fmla="*/ 4916787 h 6121960"/>
              <a:gd name="connsiteX49" fmla="*/ 5110207 w 8636594"/>
              <a:gd name="connsiteY49" fmla="*/ 4883636 h 6121960"/>
              <a:gd name="connsiteX50" fmla="*/ 5136937 w 8636594"/>
              <a:gd name="connsiteY50" fmla="*/ 4850305 h 6121960"/>
              <a:gd name="connsiteX51" fmla="*/ 5163464 w 8636594"/>
              <a:gd name="connsiteY51" fmla="*/ 4816797 h 6121960"/>
              <a:gd name="connsiteX52" fmla="*/ 5215940 w 8636594"/>
              <a:gd name="connsiteY52" fmla="*/ 4749265 h 6121960"/>
              <a:gd name="connsiteX53" fmla="*/ 5267684 w 8636594"/>
              <a:gd name="connsiteY53" fmla="*/ 4681068 h 6121960"/>
              <a:gd name="connsiteX54" fmla="*/ 5318748 w 8636594"/>
              <a:gd name="connsiteY54" fmla="*/ 4612234 h 6121960"/>
              <a:gd name="connsiteX55" fmla="*/ 5369182 w 8636594"/>
              <a:gd name="connsiteY55" fmla="*/ 4542793 h 6121960"/>
              <a:gd name="connsiteX56" fmla="*/ 5419038 w 8636594"/>
              <a:gd name="connsiteY56" fmla="*/ 4472771 h 6121960"/>
              <a:gd name="connsiteX57" fmla="*/ 5468365 w 8636594"/>
              <a:gd name="connsiteY57" fmla="*/ 4402196 h 6121960"/>
              <a:gd name="connsiteX58" fmla="*/ 5517215 w 8636594"/>
              <a:gd name="connsiteY58" fmla="*/ 4331098 h 6121960"/>
              <a:gd name="connsiteX59" fmla="*/ 5565637 w 8636594"/>
              <a:gd name="connsiteY59" fmla="*/ 4259503 h 6121960"/>
              <a:gd name="connsiteX60" fmla="*/ 5613684 w 8636594"/>
              <a:gd name="connsiteY60" fmla="*/ 4187441 h 6121960"/>
              <a:gd name="connsiteX61" fmla="*/ 5685160 w 8636594"/>
              <a:gd name="connsiteY61" fmla="*/ 4078531 h 6121960"/>
              <a:gd name="connsiteX62" fmla="*/ 5756074 w 8636594"/>
              <a:gd name="connsiteY62" fmla="*/ 3968727 h 6121960"/>
              <a:gd name="connsiteX63" fmla="*/ 5873483 w 8636594"/>
              <a:gd name="connsiteY63" fmla="*/ 3783989 h 6121960"/>
              <a:gd name="connsiteX64" fmla="*/ 6203209 w 8636594"/>
              <a:gd name="connsiteY64" fmla="*/ 3258640 h 6121960"/>
              <a:gd name="connsiteX65" fmla="*/ 6299430 w 8636594"/>
              <a:gd name="connsiteY65" fmla="*/ 3107321 h 6121960"/>
              <a:gd name="connsiteX66" fmla="*/ 6372650 w 8636594"/>
              <a:gd name="connsiteY66" fmla="*/ 2993735 h 6121960"/>
              <a:gd name="connsiteX67" fmla="*/ 6453197 w 8636594"/>
              <a:gd name="connsiteY67" fmla="*/ 2869788 h 6121960"/>
              <a:gd name="connsiteX68" fmla="*/ 6564167 w 8636594"/>
              <a:gd name="connsiteY68" fmla="*/ 2696807 h 6121960"/>
              <a:gd name="connsiteX69" fmla="*/ 6976233 w 8636594"/>
              <a:gd name="connsiteY69" fmla="*/ 2045274 h 6121960"/>
              <a:gd name="connsiteX70" fmla="*/ 7086755 w 8636594"/>
              <a:gd name="connsiteY70" fmla="*/ 1872743 h 6121960"/>
              <a:gd name="connsiteX71" fmla="*/ 7170279 w 8636594"/>
              <a:gd name="connsiteY71" fmla="*/ 1744202 h 6121960"/>
              <a:gd name="connsiteX72" fmla="*/ 7226351 w 8636594"/>
              <a:gd name="connsiteY72" fmla="*/ 1659017 h 6121960"/>
              <a:gd name="connsiteX73" fmla="*/ 7282789 w 8636594"/>
              <a:gd name="connsiteY73" fmla="*/ 1574303 h 6121960"/>
              <a:gd name="connsiteX74" fmla="*/ 7339643 w 8636594"/>
              <a:gd name="connsiteY74" fmla="*/ 1490113 h 6121960"/>
              <a:gd name="connsiteX75" fmla="*/ 7396957 w 8636594"/>
              <a:gd name="connsiteY75" fmla="*/ 1406503 h 6121960"/>
              <a:gd name="connsiteX76" fmla="*/ 7454781 w 8636594"/>
              <a:gd name="connsiteY76" fmla="*/ 1323526 h 6121960"/>
              <a:gd name="connsiteX77" fmla="*/ 7513161 w 8636594"/>
              <a:gd name="connsiteY77" fmla="*/ 1241237 h 6121960"/>
              <a:gd name="connsiteX78" fmla="*/ 7572144 w 8636594"/>
              <a:gd name="connsiteY78" fmla="*/ 1159689 h 6121960"/>
              <a:gd name="connsiteX79" fmla="*/ 7601877 w 8636594"/>
              <a:gd name="connsiteY79" fmla="*/ 1119210 h 6121960"/>
              <a:gd name="connsiteX80" fmla="*/ 7631779 w 8636594"/>
              <a:gd name="connsiteY80" fmla="*/ 1078937 h 6121960"/>
              <a:gd name="connsiteX81" fmla="*/ 7661855 w 8636594"/>
              <a:gd name="connsiteY81" fmla="*/ 1038876 h 6121960"/>
              <a:gd name="connsiteX82" fmla="*/ 7692111 w 8636594"/>
              <a:gd name="connsiteY82" fmla="*/ 999035 h 6121960"/>
              <a:gd name="connsiteX83" fmla="*/ 7722554 w 8636594"/>
              <a:gd name="connsiteY83" fmla="*/ 959419 h 6121960"/>
              <a:gd name="connsiteX84" fmla="*/ 7753190 w 8636594"/>
              <a:gd name="connsiteY84" fmla="*/ 920037 h 6121960"/>
              <a:gd name="connsiteX85" fmla="*/ 7784023 w 8636594"/>
              <a:gd name="connsiteY85" fmla="*/ 880894 h 6121960"/>
              <a:gd name="connsiteX86" fmla="*/ 7815061 w 8636594"/>
              <a:gd name="connsiteY86" fmla="*/ 841997 h 6121960"/>
              <a:gd name="connsiteX87" fmla="*/ 7846308 w 8636594"/>
              <a:gd name="connsiteY87" fmla="*/ 803354 h 6121960"/>
              <a:gd name="connsiteX88" fmla="*/ 7877772 w 8636594"/>
              <a:gd name="connsiteY88" fmla="*/ 764970 h 6121960"/>
              <a:gd name="connsiteX89" fmla="*/ 7909458 w 8636594"/>
              <a:gd name="connsiteY89" fmla="*/ 726853 h 6121960"/>
              <a:gd name="connsiteX90" fmla="*/ 7941371 w 8636594"/>
              <a:gd name="connsiteY90" fmla="*/ 689010 h 6121960"/>
              <a:gd name="connsiteX91" fmla="*/ 7973518 w 8636594"/>
              <a:gd name="connsiteY91" fmla="*/ 651447 h 6121960"/>
              <a:gd name="connsiteX92" fmla="*/ 8005905 w 8636594"/>
              <a:gd name="connsiteY92" fmla="*/ 614171 h 6121960"/>
              <a:gd name="connsiteX93" fmla="*/ 8038538 w 8636594"/>
              <a:gd name="connsiteY93" fmla="*/ 577189 h 6121960"/>
              <a:gd name="connsiteX94" fmla="*/ 8071421 w 8636594"/>
              <a:gd name="connsiteY94" fmla="*/ 540507 h 6121960"/>
              <a:gd name="connsiteX95" fmla="*/ 8104563 w 8636594"/>
              <a:gd name="connsiteY95" fmla="*/ 504132 h 6121960"/>
              <a:gd name="connsiteX96" fmla="*/ 8137967 w 8636594"/>
              <a:gd name="connsiteY96" fmla="*/ 468072 h 6121960"/>
              <a:gd name="connsiteX97" fmla="*/ 8171641 w 8636594"/>
              <a:gd name="connsiteY97" fmla="*/ 432332 h 6121960"/>
              <a:gd name="connsiteX98" fmla="*/ 8205590 w 8636594"/>
              <a:gd name="connsiteY98" fmla="*/ 396920 h 6121960"/>
              <a:gd name="connsiteX99" fmla="*/ 8239820 w 8636594"/>
              <a:gd name="connsiteY99" fmla="*/ 361843 h 6121960"/>
              <a:gd name="connsiteX100" fmla="*/ 8274337 w 8636594"/>
              <a:gd name="connsiteY100" fmla="*/ 327107 h 6121960"/>
              <a:gd name="connsiteX101" fmla="*/ 8309147 w 8636594"/>
              <a:gd name="connsiteY101" fmla="*/ 292718 h 6121960"/>
              <a:gd name="connsiteX102" fmla="*/ 8344256 w 8636594"/>
              <a:gd name="connsiteY102" fmla="*/ 258685 h 6121960"/>
              <a:gd name="connsiteX103" fmla="*/ 8379669 w 8636594"/>
              <a:gd name="connsiteY103" fmla="*/ 225013 h 6121960"/>
              <a:gd name="connsiteX104" fmla="*/ 8415394 w 8636594"/>
              <a:gd name="connsiteY104" fmla="*/ 191709 h 6121960"/>
              <a:gd name="connsiteX105" fmla="*/ 8451434 w 8636594"/>
              <a:gd name="connsiteY105" fmla="*/ 158780 h 6121960"/>
              <a:gd name="connsiteX106" fmla="*/ 8487798 w 8636594"/>
              <a:gd name="connsiteY106" fmla="*/ 126233 h 6121960"/>
              <a:gd name="connsiteX107" fmla="*/ 8524489 w 8636594"/>
              <a:gd name="connsiteY107" fmla="*/ 94075 h 6121960"/>
              <a:gd name="connsiteX108" fmla="*/ 8561515 w 8636594"/>
              <a:gd name="connsiteY108" fmla="*/ 62312 h 6121960"/>
              <a:gd name="connsiteX109" fmla="*/ 8598881 w 8636594"/>
              <a:gd name="connsiteY109" fmla="*/ 30951 h 6121960"/>
              <a:gd name="connsiteX110" fmla="*/ 8636594 w 8636594"/>
              <a:gd name="connsiteY110" fmla="*/ 0 h 6121960"/>
              <a:gd name="connsiteX0" fmla="*/ 8636594 w 8636594"/>
              <a:gd name="connsiteY0" fmla="*/ 0 h 6121960"/>
              <a:gd name="connsiteX1" fmla="*/ 5293 w 8636594"/>
              <a:gd name="connsiteY1" fmla="*/ 0 h 6121960"/>
              <a:gd name="connsiteX2" fmla="*/ 0 w 8636594"/>
              <a:gd name="connsiteY2" fmla="*/ 5587843 h 6121960"/>
              <a:gd name="connsiteX3" fmla="*/ 1594033 w 8636594"/>
              <a:gd name="connsiteY3" fmla="*/ 5600057 h 6121960"/>
              <a:gd name="connsiteX4" fmla="*/ 3638142 w 8636594"/>
              <a:gd name="connsiteY4" fmla="*/ 6121960 h 6121960"/>
              <a:gd name="connsiteX5" fmla="*/ 3680024 w 8636594"/>
              <a:gd name="connsiteY5" fmla="*/ 6099881 h 6121960"/>
              <a:gd name="connsiteX6" fmla="*/ 3721426 w 8636594"/>
              <a:gd name="connsiteY6" fmla="*/ 6077471 h 6121960"/>
              <a:gd name="connsiteX7" fmla="*/ 3762353 w 8636594"/>
              <a:gd name="connsiteY7" fmla="*/ 6054733 h 6121960"/>
              <a:gd name="connsiteX8" fmla="*/ 3802812 w 8636594"/>
              <a:gd name="connsiteY8" fmla="*/ 6031671 h 6121960"/>
              <a:gd name="connsiteX9" fmla="*/ 3842810 w 8636594"/>
              <a:gd name="connsiteY9" fmla="*/ 6008288 h 6121960"/>
              <a:gd name="connsiteX10" fmla="*/ 3882352 w 8636594"/>
              <a:gd name="connsiteY10" fmla="*/ 5984588 h 6121960"/>
              <a:gd name="connsiteX11" fmla="*/ 3921445 w 8636594"/>
              <a:gd name="connsiteY11" fmla="*/ 5960574 h 6121960"/>
              <a:gd name="connsiteX12" fmla="*/ 3960096 w 8636594"/>
              <a:gd name="connsiteY12" fmla="*/ 5936250 h 6121960"/>
              <a:gd name="connsiteX13" fmla="*/ 3998311 w 8636594"/>
              <a:gd name="connsiteY13" fmla="*/ 5911619 h 6121960"/>
              <a:gd name="connsiteX14" fmla="*/ 4036095 w 8636594"/>
              <a:gd name="connsiteY14" fmla="*/ 5886685 h 6121960"/>
              <a:gd name="connsiteX15" fmla="*/ 4073456 w 8636594"/>
              <a:gd name="connsiteY15" fmla="*/ 5861452 h 6121960"/>
              <a:gd name="connsiteX16" fmla="*/ 4110400 w 8636594"/>
              <a:gd name="connsiteY16" fmla="*/ 5835922 h 6121960"/>
              <a:gd name="connsiteX17" fmla="*/ 4146933 w 8636594"/>
              <a:gd name="connsiteY17" fmla="*/ 5810100 h 6121960"/>
              <a:gd name="connsiteX18" fmla="*/ 4183061 w 8636594"/>
              <a:gd name="connsiteY18" fmla="*/ 5783988 h 6121960"/>
              <a:gd name="connsiteX19" fmla="*/ 4218791 w 8636594"/>
              <a:gd name="connsiteY19" fmla="*/ 5757591 h 6121960"/>
              <a:gd name="connsiteX20" fmla="*/ 4254129 w 8636594"/>
              <a:gd name="connsiteY20" fmla="*/ 5730912 h 6121960"/>
              <a:gd name="connsiteX21" fmla="*/ 4289081 w 8636594"/>
              <a:gd name="connsiteY21" fmla="*/ 5703955 h 6121960"/>
              <a:gd name="connsiteX22" fmla="*/ 4323654 w 8636594"/>
              <a:gd name="connsiteY22" fmla="*/ 5676722 h 6121960"/>
              <a:gd name="connsiteX23" fmla="*/ 4357854 w 8636594"/>
              <a:gd name="connsiteY23" fmla="*/ 5649218 h 6121960"/>
              <a:gd name="connsiteX24" fmla="*/ 4391688 w 8636594"/>
              <a:gd name="connsiteY24" fmla="*/ 5621446 h 6121960"/>
              <a:gd name="connsiteX25" fmla="*/ 4425162 w 8636594"/>
              <a:gd name="connsiteY25" fmla="*/ 5593409 h 6121960"/>
              <a:gd name="connsiteX26" fmla="*/ 4458281 w 8636594"/>
              <a:gd name="connsiteY26" fmla="*/ 5565111 h 6121960"/>
              <a:gd name="connsiteX27" fmla="*/ 4491053 w 8636594"/>
              <a:gd name="connsiteY27" fmla="*/ 5536556 h 6121960"/>
              <a:gd name="connsiteX28" fmla="*/ 4523484 w 8636594"/>
              <a:gd name="connsiteY28" fmla="*/ 5507747 h 6121960"/>
              <a:gd name="connsiteX29" fmla="*/ 4555580 w 8636594"/>
              <a:gd name="connsiteY29" fmla="*/ 5478687 h 6121960"/>
              <a:gd name="connsiteX30" fmla="*/ 4587347 w 8636594"/>
              <a:gd name="connsiteY30" fmla="*/ 5449380 h 6121960"/>
              <a:gd name="connsiteX31" fmla="*/ 4618793 w 8636594"/>
              <a:gd name="connsiteY31" fmla="*/ 5419830 h 6121960"/>
              <a:gd name="connsiteX32" fmla="*/ 4649922 w 8636594"/>
              <a:gd name="connsiteY32" fmla="*/ 5390040 h 6121960"/>
              <a:gd name="connsiteX33" fmla="*/ 4680742 w 8636594"/>
              <a:gd name="connsiteY33" fmla="*/ 5360014 h 6121960"/>
              <a:gd name="connsiteX34" fmla="*/ 4711259 w 8636594"/>
              <a:gd name="connsiteY34" fmla="*/ 5329755 h 6121960"/>
              <a:gd name="connsiteX35" fmla="*/ 4741478 w 8636594"/>
              <a:gd name="connsiteY35" fmla="*/ 5299266 h 6121960"/>
              <a:gd name="connsiteX36" fmla="*/ 4771408 w 8636594"/>
              <a:gd name="connsiteY36" fmla="*/ 5268551 h 6121960"/>
              <a:gd name="connsiteX37" fmla="*/ 4801053 w 8636594"/>
              <a:gd name="connsiteY37" fmla="*/ 5237614 h 6121960"/>
              <a:gd name="connsiteX38" fmla="*/ 4830420 w 8636594"/>
              <a:gd name="connsiteY38" fmla="*/ 5206458 h 6121960"/>
              <a:gd name="connsiteX39" fmla="*/ 4859516 w 8636594"/>
              <a:gd name="connsiteY39" fmla="*/ 5175087 h 6121960"/>
              <a:gd name="connsiteX40" fmla="*/ 4888347 w 8636594"/>
              <a:gd name="connsiteY40" fmla="*/ 5143504 h 6121960"/>
              <a:gd name="connsiteX41" fmla="*/ 4916919 w 8636594"/>
              <a:gd name="connsiteY41" fmla="*/ 5111713 h 6121960"/>
              <a:gd name="connsiteX42" fmla="*/ 4945238 w 8636594"/>
              <a:gd name="connsiteY42" fmla="*/ 5079717 h 6121960"/>
              <a:gd name="connsiteX43" fmla="*/ 4973311 w 8636594"/>
              <a:gd name="connsiteY43" fmla="*/ 5047519 h 6121960"/>
              <a:gd name="connsiteX44" fmla="*/ 5001145 w 8636594"/>
              <a:gd name="connsiteY44" fmla="*/ 5015124 h 6121960"/>
              <a:gd name="connsiteX45" fmla="*/ 5028745 w 8636594"/>
              <a:gd name="connsiteY45" fmla="*/ 4982535 h 6121960"/>
              <a:gd name="connsiteX46" fmla="*/ 5056117 w 8636594"/>
              <a:gd name="connsiteY46" fmla="*/ 4949755 h 6121960"/>
              <a:gd name="connsiteX47" fmla="*/ 5083269 w 8636594"/>
              <a:gd name="connsiteY47" fmla="*/ 4916787 h 6121960"/>
              <a:gd name="connsiteX48" fmla="*/ 5110207 w 8636594"/>
              <a:gd name="connsiteY48" fmla="*/ 4883636 h 6121960"/>
              <a:gd name="connsiteX49" fmla="*/ 5136937 w 8636594"/>
              <a:gd name="connsiteY49" fmla="*/ 4850305 h 6121960"/>
              <a:gd name="connsiteX50" fmla="*/ 5163464 w 8636594"/>
              <a:gd name="connsiteY50" fmla="*/ 4816797 h 6121960"/>
              <a:gd name="connsiteX51" fmla="*/ 5215940 w 8636594"/>
              <a:gd name="connsiteY51" fmla="*/ 4749265 h 6121960"/>
              <a:gd name="connsiteX52" fmla="*/ 5267684 w 8636594"/>
              <a:gd name="connsiteY52" fmla="*/ 4681068 h 6121960"/>
              <a:gd name="connsiteX53" fmla="*/ 5318748 w 8636594"/>
              <a:gd name="connsiteY53" fmla="*/ 4612234 h 6121960"/>
              <a:gd name="connsiteX54" fmla="*/ 5369182 w 8636594"/>
              <a:gd name="connsiteY54" fmla="*/ 4542793 h 6121960"/>
              <a:gd name="connsiteX55" fmla="*/ 5419038 w 8636594"/>
              <a:gd name="connsiteY55" fmla="*/ 4472771 h 6121960"/>
              <a:gd name="connsiteX56" fmla="*/ 5468365 w 8636594"/>
              <a:gd name="connsiteY56" fmla="*/ 4402196 h 6121960"/>
              <a:gd name="connsiteX57" fmla="*/ 5517215 w 8636594"/>
              <a:gd name="connsiteY57" fmla="*/ 4331098 h 6121960"/>
              <a:gd name="connsiteX58" fmla="*/ 5565637 w 8636594"/>
              <a:gd name="connsiteY58" fmla="*/ 4259503 h 6121960"/>
              <a:gd name="connsiteX59" fmla="*/ 5613684 w 8636594"/>
              <a:gd name="connsiteY59" fmla="*/ 4187441 h 6121960"/>
              <a:gd name="connsiteX60" fmla="*/ 5685160 w 8636594"/>
              <a:gd name="connsiteY60" fmla="*/ 4078531 h 6121960"/>
              <a:gd name="connsiteX61" fmla="*/ 5756074 w 8636594"/>
              <a:gd name="connsiteY61" fmla="*/ 3968727 h 6121960"/>
              <a:gd name="connsiteX62" fmla="*/ 5873483 w 8636594"/>
              <a:gd name="connsiteY62" fmla="*/ 3783989 h 6121960"/>
              <a:gd name="connsiteX63" fmla="*/ 6203209 w 8636594"/>
              <a:gd name="connsiteY63" fmla="*/ 3258640 h 6121960"/>
              <a:gd name="connsiteX64" fmla="*/ 6299430 w 8636594"/>
              <a:gd name="connsiteY64" fmla="*/ 3107321 h 6121960"/>
              <a:gd name="connsiteX65" fmla="*/ 6372650 w 8636594"/>
              <a:gd name="connsiteY65" fmla="*/ 2993735 h 6121960"/>
              <a:gd name="connsiteX66" fmla="*/ 6453197 w 8636594"/>
              <a:gd name="connsiteY66" fmla="*/ 2869788 h 6121960"/>
              <a:gd name="connsiteX67" fmla="*/ 6564167 w 8636594"/>
              <a:gd name="connsiteY67" fmla="*/ 2696807 h 6121960"/>
              <a:gd name="connsiteX68" fmla="*/ 6976233 w 8636594"/>
              <a:gd name="connsiteY68" fmla="*/ 2045274 h 6121960"/>
              <a:gd name="connsiteX69" fmla="*/ 7086755 w 8636594"/>
              <a:gd name="connsiteY69" fmla="*/ 1872743 h 6121960"/>
              <a:gd name="connsiteX70" fmla="*/ 7170279 w 8636594"/>
              <a:gd name="connsiteY70" fmla="*/ 1744202 h 6121960"/>
              <a:gd name="connsiteX71" fmla="*/ 7226351 w 8636594"/>
              <a:gd name="connsiteY71" fmla="*/ 1659017 h 6121960"/>
              <a:gd name="connsiteX72" fmla="*/ 7282789 w 8636594"/>
              <a:gd name="connsiteY72" fmla="*/ 1574303 h 6121960"/>
              <a:gd name="connsiteX73" fmla="*/ 7339643 w 8636594"/>
              <a:gd name="connsiteY73" fmla="*/ 1490113 h 6121960"/>
              <a:gd name="connsiteX74" fmla="*/ 7396957 w 8636594"/>
              <a:gd name="connsiteY74" fmla="*/ 1406503 h 6121960"/>
              <a:gd name="connsiteX75" fmla="*/ 7454781 w 8636594"/>
              <a:gd name="connsiteY75" fmla="*/ 1323526 h 6121960"/>
              <a:gd name="connsiteX76" fmla="*/ 7513161 w 8636594"/>
              <a:gd name="connsiteY76" fmla="*/ 1241237 h 6121960"/>
              <a:gd name="connsiteX77" fmla="*/ 7572144 w 8636594"/>
              <a:gd name="connsiteY77" fmla="*/ 1159689 h 6121960"/>
              <a:gd name="connsiteX78" fmla="*/ 7601877 w 8636594"/>
              <a:gd name="connsiteY78" fmla="*/ 1119210 h 6121960"/>
              <a:gd name="connsiteX79" fmla="*/ 7631779 w 8636594"/>
              <a:gd name="connsiteY79" fmla="*/ 1078937 h 6121960"/>
              <a:gd name="connsiteX80" fmla="*/ 7661855 w 8636594"/>
              <a:gd name="connsiteY80" fmla="*/ 1038876 h 6121960"/>
              <a:gd name="connsiteX81" fmla="*/ 7692111 w 8636594"/>
              <a:gd name="connsiteY81" fmla="*/ 999035 h 6121960"/>
              <a:gd name="connsiteX82" fmla="*/ 7722554 w 8636594"/>
              <a:gd name="connsiteY82" fmla="*/ 959419 h 6121960"/>
              <a:gd name="connsiteX83" fmla="*/ 7753190 w 8636594"/>
              <a:gd name="connsiteY83" fmla="*/ 920037 h 6121960"/>
              <a:gd name="connsiteX84" fmla="*/ 7784023 w 8636594"/>
              <a:gd name="connsiteY84" fmla="*/ 880894 h 6121960"/>
              <a:gd name="connsiteX85" fmla="*/ 7815061 w 8636594"/>
              <a:gd name="connsiteY85" fmla="*/ 841997 h 6121960"/>
              <a:gd name="connsiteX86" fmla="*/ 7846308 w 8636594"/>
              <a:gd name="connsiteY86" fmla="*/ 803354 h 6121960"/>
              <a:gd name="connsiteX87" fmla="*/ 7877772 w 8636594"/>
              <a:gd name="connsiteY87" fmla="*/ 764970 h 6121960"/>
              <a:gd name="connsiteX88" fmla="*/ 7909458 w 8636594"/>
              <a:gd name="connsiteY88" fmla="*/ 726853 h 6121960"/>
              <a:gd name="connsiteX89" fmla="*/ 7941371 w 8636594"/>
              <a:gd name="connsiteY89" fmla="*/ 689010 h 6121960"/>
              <a:gd name="connsiteX90" fmla="*/ 7973518 w 8636594"/>
              <a:gd name="connsiteY90" fmla="*/ 651447 h 6121960"/>
              <a:gd name="connsiteX91" fmla="*/ 8005905 w 8636594"/>
              <a:gd name="connsiteY91" fmla="*/ 614171 h 6121960"/>
              <a:gd name="connsiteX92" fmla="*/ 8038538 w 8636594"/>
              <a:gd name="connsiteY92" fmla="*/ 577189 h 6121960"/>
              <a:gd name="connsiteX93" fmla="*/ 8071421 w 8636594"/>
              <a:gd name="connsiteY93" fmla="*/ 540507 h 6121960"/>
              <a:gd name="connsiteX94" fmla="*/ 8104563 w 8636594"/>
              <a:gd name="connsiteY94" fmla="*/ 504132 h 6121960"/>
              <a:gd name="connsiteX95" fmla="*/ 8137967 w 8636594"/>
              <a:gd name="connsiteY95" fmla="*/ 468072 h 6121960"/>
              <a:gd name="connsiteX96" fmla="*/ 8171641 w 8636594"/>
              <a:gd name="connsiteY96" fmla="*/ 432332 h 6121960"/>
              <a:gd name="connsiteX97" fmla="*/ 8205590 w 8636594"/>
              <a:gd name="connsiteY97" fmla="*/ 396920 h 6121960"/>
              <a:gd name="connsiteX98" fmla="*/ 8239820 w 8636594"/>
              <a:gd name="connsiteY98" fmla="*/ 361843 h 6121960"/>
              <a:gd name="connsiteX99" fmla="*/ 8274337 w 8636594"/>
              <a:gd name="connsiteY99" fmla="*/ 327107 h 6121960"/>
              <a:gd name="connsiteX100" fmla="*/ 8309147 w 8636594"/>
              <a:gd name="connsiteY100" fmla="*/ 292718 h 6121960"/>
              <a:gd name="connsiteX101" fmla="*/ 8344256 w 8636594"/>
              <a:gd name="connsiteY101" fmla="*/ 258685 h 6121960"/>
              <a:gd name="connsiteX102" fmla="*/ 8379669 w 8636594"/>
              <a:gd name="connsiteY102" fmla="*/ 225013 h 6121960"/>
              <a:gd name="connsiteX103" fmla="*/ 8415394 w 8636594"/>
              <a:gd name="connsiteY103" fmla="*/ 191709 h 6121960"/>
              <a:gd name="connsiteX104" fmla="*/ 8451434 w 8636594"/>
              <a:gd name="connsiteY104" fmla="*/ 158780 h 6121960"/>
              <a:gd name="connsiteX105" fmla="*/ 8487798 w 8636594"/>
              <a:gd name="connsiteY105" fmla="*/ 126233 h 6121960"/>
              <a:gd name="connsiteX106" fmla="*/ 8524489 w 8636594"/>
              <a:gd name="connsiteY106" fmla="*/ 94075 h 6121960"/>
              <a:gd name="connsiteX107" fmla="*/ 8561515 w 8636594"/>
              <a:gd name="connsiteY107" fmla="*/ 62312 h 6121960"/>
              <a:gd name="connsiteX108" fmla="*/ 8598881 w 8636594"/>
              <a:gd name="connsiteY108" fmla="*/ 30951 h 6121960"/>
              <a:gd name="connsiteX109" fmla="*/ 8636594 w 8636594"/>
              <a:gd name="connsiteY109" fmla="*/ 0 h 6121960"/>
              <a:gd name="connsiteX0" fmla="*/ 8636594 w 8636594"/>
              <a:gd name="connsiteY0" fmla="*/ 0 h 6121960"/>
              <a:gd name="connsiteX1" fmla="*/ 5293 w 8636594"/>
              <a:gd name="connsiteY1" fmla="*/ 0 h 6121960"/>
              <a:gd name="connsiteX2" fmla="*/ 0 w 8636594"/>
              <a:gd name="connsiteY2" fmla="*/ 5587843 h 6121960"/>
              <a:gd name="connsiteX3" fmla="*/ 3638142 w 8636594"/>
              <a:gd name="connsiteY3" fmla="*/ 6121960 h 6121960"/>
              <a:gd name="connsiteX4" fmla="*/ 3680024 w 8636594"/>
              <a:gd name="connsiteY4" fmla="*/ 6099881 h 6121960"/>
              <a:gd name="connsiteX5" fmla="*/ 3721426 w 8636594"/>
              <a:gd name="connsiteY5" fmla="*/ 6077471 h 6121960"/>
              <a:gd name="connsiteX6" fmla="*/ 3762353 w 8636594"/>
              <a:gd name="connsiteY6" fmla="*/ 6054733 h 6121960"/>
              <a:gd name="connsiteX7" fmla="*/ 3802812 w 8636594"/>
              <a:gd name="connsiteY7" fmla="*/ 6031671 h 6121960"/>
              <a:gd name="connsiteX8" fmla="*/ 3842810 w 8636594"/>
              <a:gd name="connsiteY8" fmla="*/ 6008288 h 6121960"/>
              <a:gd name="connsiteX9" fmla="*/ 3882352 w 8636594"/>
              <a:gd name="connsiteY9" fmla="*/ 5984588 h 6121960"/>
              <a:gd name="connsiteX10" fmla="*/ 3921445 w 8636594"/>
              <a:gd name="connsiteY10" fmla="*/ 5960574 h 6121960"/>
              <a:gd name="connsiteX11" fmla="*/ 3960096 w 8636594"/>
              <a:gd name="connsiteY11" fmla="*/ 5936250 h 6121960"/>
              <a:gd name="connsiteX12" fmla="*/ 3998311 w 8636594"/>
              <a:gd name="connsiteY12" fmla="*/ 5911619 h 6121960"/>
              <a:gd name="connsiteX13" fmla="*/ 4036095 w 8636594"/>
              <a:gd name="connsiteY13" fmla="*/ 5886685 h 6121960"/>
              <a:gd name="connsiteX14" fmla="*/ 4073456 w 8636594"/>
              <a:gd name="connsiteY14" fmla="*/ 5861452 h 6121960"/>
              <a:gd name="connsiteX15" fmla="*/ 4110400 w 8636594"/>
              <a:gd name="connsiteY15" fmla="*/ 5835922 h 6121960"/>
              <a:gd name="connsiteX16" fmla="*/ 4146933 w 8636594"/>
              <a:gd name="connsiteY16" fmla="*/ 5810100 h 6121960"/>
              <a:gd name="connsiteX17" fmla="*/ 4183061 w 8636594"/>
              <a:gd name="connsiteY17" fmla="*/ 5783988 h 6121960"/>
              <a:gd name="connsiteX18" fmla="*/ 4218791 w 8636594"/>
              <a:gd name="connsiteY18" fmla="*/ 5757591 h 6121960"/>
              <a:gd name="connsiteX19" fmla="*/ 4254129 w 8636594"/>
              <a:gd name="connsiteY19" fmla="*/ 5730912 h 6121960"/>
              <a:gd name="connsiteX20" fmla="*/ 4289081 w 8636594"/>
              <a:gd name="connsiteY20" fmla="*/ 5703955 h 6121960"/>
              <a:gd name="connsiteX21" fmla="*/ 4323654 w 8636594"/>
              <a:gd name="connsiteY21" fmla="*/ 5676722 h 6121960"/>
              <a:gd name="connsiteX22" fmla="*/ 4357854 w 8636594"/>
              <a:gd name="connsiteY22" fmla="*/ 5649218 h 6121960"/>
              <a:gd name="connsiteX23" fmla="*/ 4391688 w 8636594"/>
              <a:gd name="connsiteY23" fmla="*/ 5621446 h 6121960"/>
              <a:gd name="connsiteX24" fmla="*/ 4425162 w 8636594"/>
              <a:gd name="connsiteY24" fmla="*/ 5593409 h 6121960"/>
              <a:gd name="connsiteX25" fmla="*/ 4458281 w 8636594"/>
              <a:gd name="connsiteY25" fmla="*/ 5565111 h 6121960"/>
              <a:gd name="connsiteX26" fmla="*/ 4491053 w 8636594"/>
              <a:gd name="connsiteY26" fmla="*/ 5536556 h 6121960"/>
              <a:gd name="connsiteX27" fmla="*/ 4523484 w 8636594"/>
              <a:gd name="connsiteY27" fmla="*/ 5507747 h 6121960"/>
              <a:gd name="connsiteX28" fmla="*/ 4555580 w 8636594"/>
              <a:gd name="connsiteY28" fmla="*/ 5478687 h 6121960"/>
              <a:gd name="connsiteX29" fmla="*/ 4587347 w 8636594"/>
              <a:gd name="connsiteY29" fmla="*/ 5449380 h 6121960"/>
              <a:gd name="connsiteX30" fmla="*/ 4618793 w 8636594"/>
              <a:gd name="connsiteY30" fmla="*/ 5419830 h 6121960"/>
              <a:gd name="connsiteX31" fmla="*/ 4649922 w 8636594"/>
              <a:gd name="connsiteY31" fmla="*/ 5390040 h 6121960"/>
              <a:gd name="connsiteX32" fmla="*/ 4680742 w 8636594"/>
              <a:gd name="connsiteY32" fmla="*/ 5360014 h 6121960"/>
              <a:gd name="connsiteX33" fmla="*/ 4711259 w 8636594"/>
              <a:gd name="connsiteY33" fmla="*/ 5329755 h 6121960"/>
              <a:gd name="connsiteX34" fmla="*/ 4741478 w 8636594"/>
              <a:gd name="connsiteY34" fmla="*/ 5299266 h 6121960"/>
              <a:gd name="connsiteX35" fmla="*/ 4771408 w 8636594"/>
              <a:gd name="connsiteY35" fmla="*/ 5268551 h 6121960"/>
              <a:gd name="connsiteX36" fmla="*/ 4801053 w 8636594"/>
              <a:gd name="connsiteY36" fmla="*/ 5237614 h 6121960"/>
              <a:gd name="connsiteX37" fmla="*/ 4830420 w 8636594"/>
              <a:gd name="connsiteY37" fmla="*/ 5206458 h 6121960"/>
              <a:gd name="connsiteX38" fmla="*/ 4859516 w 8636594"/>
              <a:gd name="connsiteY38" fmla="*/ 5175087 h 6121960"/>
              <a:gd name="connsiteX39" fmla="*/ 4888347 w 8636594"/>
              <a:gd name="connsiteY39" fmla="*/ 5143504 h 6121960"/>
              <a:gd name="connsiteX40" fmla="*/ 4916919 w 8636594"/>
              <a:gd name="connsiteY40" fmla="*/ 5111713 h 6121960"/>
              <a:gd name="connsiteX41" fmla="*/ 4945238 w 8636594"/>
              <a:gd name="connsiteY41" fmla="*/ 5079717 h 6121960"/>
              <a:gd name="connsiteX42" fmla="*/ 4973311 w 8636594"/>
              <a:gd name="connsiteY42" fmla="*/ 5047519 h 6121960"/>
              <a:gd name="connsiteX43" fmla="*/ 5001145 w 8636594"/>
              <a:gd name="connsiteY43" fmla="*/ 5015124 h 6121960"/>
              <a:gd name="connsiteX44" fmla="*/ 5028745 w 8636594"/>
              <a:gd name="connsiteY44" fmla="*/ 4982535 h 6121960"/>
              <a:gd name="connsiteX45" fmla="*/ 5056117 w 8636594"/>
              <a:gd name="connsiteY45" fmla="*/ 4949755 h 6121960"/>
              <a:gd name="connsiteX46" fmla="*/ 5083269 w 8636594"/>
              <a:gd name="connsiteY46" fmla="*/ 4916787 h 6121960"/>
              <a:gd name="connsiteX47" fmla="*/ 5110207 w 8636594"/>
              <a:gd name="connsiteY47" fmla="*/ 4883636 h 6121960"/>
              <a:gd name="connsiteX48" fmla="*/ 5136937 w 8636594"/>
              <a:gd name="connsiteY48" fmla="*/ 4850305 h 6121960"/>
              <a:gd name="connsiteX49" fmla="*/ 5163464 w 8636594"/>
              <a:gd name="connsiteY49" fmla="*/ 4816797 h 6121960"/>
              <a:gd name="connsiteX50" fmla="*/ 5215940 w 8636594"/>
              <a:gd name="connsiteY50" fmla="*/ 4749265 h 6121960"/>
              <a:gd name="connsiteX51" fmla="*/ 5267684 w 8636594"/>
              <a:gd name="connsiteY51" fmla="*/ 4681068 h 6121960"/>
              <a:gd name="connsiteX52" fmla="*/ 5318748 w 8636594"/>
              <a:gd name="connsiteY52" fmla="*/ 4612234 h 6121960"/>
              <a:gd name="connsiteX53" fmla="*/ 5369182 w 8636594"/>
              <a:gd name="connsiteY53" fmla="*/ 4542793 h 6121960"/>
              <a:gd name="connsiteX54" fmla="*/ 5419038 w 8636594"/>
              <a:gd name="connsiteY54" fmla="*/ 4472771 h 6121960"/>
              <a:gd name="connsiteX55" fmla="*/ 5468365 w 8636594"/>
              <a:gd name="connsiteY55" fmla="*/ 4402196 h 6121960"/>
              <a:gd name="connsiteX56" fmla="*/ 5517215 w 8636594"/>
              <a:gd name="connsiteY56" fmla="*/ 4331098 h 6121960"/>
              <a:gd name="connsiteX57" fmla="*/ 5565637 w 8636594"/>
              <a:gd name="connsiteY57" fmla="*/ 4259503 h 6121960"/>
              <a:gd name="connsiteX58" fmla="*/ 5613684 w 8636594"/>
              <a:gd name="connsiteY58" fmla="*/ 4187441 h 6121960"/>
              <a:gd name="connsiteX59" fmla="*/ 5685160 w 8636594"/>
              <a:gd name="connsiteY59" fmla="*/ 4078531 h 6121960"/>
              <a:gd name="connsiteX60" fmla="*/ 5756074 w 8636594"/>
              <a:gd name="connsiteY60" fmla="*/ 3968727 h 6121960"/>
              <a:gd name="connsiteX61" fmla="*/ 5873483 w 8636594"/>
              <a:gd name="connsiteY61" fmla="*/ 3783989 h 6121960"/>
              <a:gd name="connsiteX62" fmla="*/ 6203209 w 8636594"/>
              <a:gd name="connsiteY62" fmla="*/ 3258640 h 6121960"/>
              <a:gd name="connsiteX63" fmla="*/ 6299430 w 8636594"/>
              <a:gd name="connsiteY63" fmla="*/ 3107321 h 6121960"/>
              <a:gd name="connsiteX64" fmla="*/ 6372650 w 8636594"/>
              <a:gd name="connsiteY64" fmla="*/ 2993735 h 6121960"/>
              <a:gd name="connsiteX65" fmla="*/ 6453197 w 8636594"/>
              <a:gd name="connsiteY65" fmla="*/ 2869788 h 6121960"/>
              <a:gd name="connsiteX66" fmla="*/ 6564167 w 8636594"/>
              <a:gd name="connsiteY66" fmla="*/ 2696807 h 6121960"/>
              <a:gd name="connsiteX67" fmla="*/ 6976233 w 8636594"/>
              <a:gd name="connsiteY67" fmla="*/ 2045274 h 6121960"/>
              <a:gd name="connsiteX68" fmla="*/ 7086755 w 8636594"/>
              <a:gd name="connsiteY68" fmla="*/ 1872743 h 6121960"/>
              <a:gd name="connsiteX69" fmla="*/ 7170279 w 8636594"/>
              <a:gd name="connsiteY69" fmla="*/ 1744202 h 6121960"/>
              <a:gd name="connsiteX70" fmla="*/ 7226351 w 8636594"/>
              <a:gd name="connsiteY70" fmla="*/ 1659017 h 6121960"/>
              <a:gd name="connsiteX71" fmla="*/ 7282789 w 8636594"/>
              <a:gd name="connsiteY71" fmla="*/ 1574303 h 6121960"/>
              <a:gd name="connsiteX72" fmla="*/ 7339643 w 8636594"/>
              <a:gd name="connsiteY72" fmla="*/ 1490113 h 6121960"/>
              <a:gd name="connsiteX73" fmla="*/ 7396957 w 8636594"/>
              <a:gd name="connsiteY73" fmla="*/ 1406503 h 6121960"/>
              <a:gd name="connsiteX74" fmla="*/ 7454781 w 8636594"/>
              <a:gd name="connsiteY74" fmla="*/ 1323526 h 6121960"/>
              <a:gd name="connsiteX75" fmla="*/ 7513161 w 8636594"/>
              <a:gd name="connsiteY75" fmla="*/ 1241237 h 6121960"/>
              <a:gd name="connsiteX76" fmla="*/ 7572144 w 8636594"/>
              <a:gd name="connsiteY76" fmla="*/ 1159689 h 6121960"/>
              <a:gd name="connsiteX77" fmla="*/ 7601877 w 8636594"/>
              <a:gd name="connsiteY77" fmla="*/ 1119210 h 6121960"/>
              <a:gd name="connsiteX78" fmla="*/ 7631779 w 8636594"/>
              <a:gd name="connsiteY78" fmla="*/ 1078937 h 6121960"/>
              <a:gd name="connsiteX79" fmla="*/ 7661855 w 8636594"/>
              <a:gd name="connsiteY79" fmla="*/ 1038876 h 6121960"/>
              <a:gd name="connsiteX80" fmla="*/ 7692111 w 8636594"/>
              <a:gd name="connsiteY80" fmla="*/ 999035 h 6121960"/>
              <a:gd name="connsiteX81" fmla="*/ 7722554 w 8636594"/>
              <a:gd name="connsiteY81" fmla="*/ 959419 h 6121960"/>
              <a:gd name="connsiteX82" fmla="*/ 7753190 w 8636594"/>
              <a:gd name="connsiteY82" fmla="*/ 920037 h 6121960"/>
              <a:gd name="connsiteX83" fmla="*/ 7784023 w 8636594"/>
              <a:gd name="connsiteY83" fmla="*/ 880894 h 6121960"/>
              <a:gd name="connsiteX84" fmla="*/ 7815061 w 8636594"/>
              <a:gd name="connsiteY84" fmla="*/ 841997 h 6121960"/>
              <a:gd name="connsiteX85" fmla="*/ 7846308 w 8636594"/>
              <a:gd name="connsiteY85" fmla="*/ 803354 h 6121960"/>
              <a:gd name="connsiteX86" fmla="*/ 7877772 w 8636594"/>
              <a:gd name="connsiteY86" fmla="*/ 764970 h 6121960"/>
              <a:gd name="connsiteX87" fmla="*/ 7909458 w 8636594"/>
              <a:gd name="connsiteY87" fmla="*/ 726853 h 6121960"/>
              <a:gd name="connsiteX88" fmla="*/ 7941371 w 8636594"/>
              <a:gd name="connsiteY88" fmla="*/ 689010 h 6121960"/>
              <a:gd name="connsiteX89" fmla="*/ 7973518 w 8636594"/>
              <a:gd name="connsiteY89" fmla="*/ 651447 h 6121960"/>
              <a:gd name="connsiteX90" fmla="*/ 8005905 w 8636594"/>
              <a:gd name="connsiteY90" fmla="*/ 614171 h 6121960"/>
              <a:gd name="connsiteX91" fmla="*/ 8038538 w 8636594"/>
              <a:gd name="connsiteY91" fmla="*/ 577189 h 6121960"/>
              <a:gd name="connsiteX92" fmla="*/ 8071421 w 8636594"/>
              <a:gd name="connsiteY92" fmla="*/ 540507 h 6121960"/>
              <a:gd name="connsiteX93" fmla="*/ 8104563 w 8636594"/>
              <a:gd name="connsiteY93" fmla="*/ 504132 h 6121960"/>
              <a:gd name="connsiteX94" fmla="*/ 8137967 w 8636594"/>
              <a:gd name="connsiteY94" fmla="*/ 468072 h 6121960"/>
              <a:gd name="connsiteX95" fmla="*/ 8171641 w 8636594"/>
              <a:gd name="connsiteY95" fmla="*/ 432332 h 6121960"/>
              <a:gd name="connsiteX96" fmla="*/ 8205590 w 8636594"/>
              <a:gd name="connsiteY96" fmla="*/ 396920 h 6121960"/>
              <a:gd name="connsiteX97" fmla="*/ 8239820 w 8636594"/>
              <a:gd name="connsiteY97" fmla="*/ 361843 h 6121960"/>
              <a:gd name="connsiteX98" fmla="*/ 8274337 w 8636594"/>
              <a:gd name="connsiteY98" fmla="*/ 327107 h 6121960"/>
              <a:gd name="connsiteX99" fmla="*/ 8309147 w 8636594"/>
              <a:gd name="connsiteY99" fmla="*/ 292718 h 6121960"/>
              <a:gd name="connsiteX100" fmla="*/ 8344256 w 8636594"/>
              <a:gd name="connsiteY100" fmla="*/ 258685 h 6121960"/>
              <a:gd name="connsiteX101" fmla="*/ 8379669 w 8636594"/>
              <a:gd name="connsiteY101" fmla="*/ 225013 h 6121960"/>
              <a:gd name="connsiteX102" fmla="*/ 8415394 w 8636594"/>
              <a:gd name="connsiteY102" fmla="*/ 191709 h 6121960"/>
              <a:gd name="connsiteX103" fmla="*/ 8451434 w 8636594"/>
              <a:gd name="connsiteY103" fmla="*/ 158780 h 6121960"/>
              <a:gd name="connsiteX104" fmla="*/ 8487798 w 8636594"/>
              <a:gd name="connsiteY104" fmla="*/ 126233 h 6121960"/>
              <a:gd name="connsiteX105" fmla="*/ 8524489 w 8636594"/>
              <a:gd name="connsiteY105" fmla="*/ 94075 h 6121960"/>
              <a:gd name="connsiteX106" fmla="*/ 8561515 w 8636594"/>
              <a:gd name="connsiteY106" fmla="*/ 62312 h 6121960"/>
              <a:gd name="connsiteX107" fmla="*/ 8598881 w 8636594"/>
              <a:gd name="connsiteY107" fmla="*/ 30951 h 6121960"/>
              <a:gd name="connsiteX108" fmla="*/ 8636594 w 8636594"/>
              <a:gd name="connsiteY108" fmla="*/ 0 h 6121960"/>
              <a:gd name="connsiteX0" fmla="*/ 8636594 w 8636594"/>
              <a:gd name="connsiteY0" fmla="*/ 0 h 6099881"/>
              <a:gd name="connsiteX1" fmla="*/ 5293 w 8636594"/>
              <a:gd name="connsiteY1" fmla="*/ 0 h 6099881"/>
              <a:gd name="connsiteX2" fmla="*/ 0 w 8636594"/>
              <a:gd name="connsiteY2" fmla="*/ 5587843 h 6099881"/>
              <a:gd name="connsiteX3" fmla="*/ 3680024 w 8636594"/>
              <a:gd name="connsiteY3" fmla="*/ 6099881 h 6099881"/>
              <a:gd name="connsiteX4" fmla="*/ 3721426 w 8636594"/>
              <a:gd name="connsiteY4" fmla="*/ 6077471 h 6099881"/>
              <a:gd name="connsiteX5" fmla="*/ 3762353 w 8636594"/>
              <a:gd name="connsiteY5" fmla="*/ 6054733 h 6099881"/>
              <a:gd name="connsiteX6" fmla="*/ 3802812 w 8636594"/>
              <a:gd name="connsiteY6" fmla="*/ 6031671 h 6099881"/>
              <a:gd name="connsiteX7" fmla="*/ 3842810 w 8636594"/>
              <a:gd name="connsiteY7" fmla="*/ 6008288 h 6099881"/>
              <a:gd name="connsiteX8" fmla="*/ 3882352 w 8636594"/>
              <a:gd name="connsiteY8" fmla="*/ 5984588 h 6099881"/>
              <a:gd name="connsiteX9" fmla="*/ 3921445 w 8636594"/>
              <a:gd name="connsiteY9" fmla="*/ 5960574 h 6099881"/>
              <a:gd name="connsiteX10" fmla="*/ 3960096 w 8636594"/>
              <a:gd name="connsiteY10" fmla="*/ 5936250 h 6099881"/>
              <a:gd name="connsiteX11" fmla="*/ 3998311 w 8636594"/>
              <a:gd name="connsiteY11" fmla="*/ 5911619 h 6099881"/>
              <a:gd name="connsiteX12" fmla="*/ 4036095 w 8636594"/>
              <a:gd name="connsiteY12" fmla="*/ 5886685 h 6099881"/>
              <a:gd name="connsiteX13" fmla="*/ 4073456 w 8636594"/>
              <a:gd name="connsiteY13" fmla="*/ 5861452 h 6099881"/>
              <a:gd name="connsiteX14" fmla="*/ 4110400 w 8636594"/>
              <a:gd name="connsiteY14" fmla="*/ 5835922 h 6099881"/>
              <a:gd name="connsiteX15" fmla="*/ 4146933 w 8636594"/>
              <a:gd name="connsiteY15" fmla="*/ 5810100 h 6099881"/>
              <a:gd name="connsiteX16" fmla="*/ 4183061 w 8636594"/>
              <a:gd name="connsiteY16" fmla="*/ 5783988 h 6099881"/>
              <a:gd name="connsiteX17" fmla="*/ 4218791 w 8636594"/>
              <a:gd name="connsiteY17" fmla="*/ 5757591 h 6099881"/>
              <a:gd name="connsiteX18" fmla="*/ 4254129 w 8636594"/>
              <a:gd name="connsiteY18" fmla="*/ 5730912 h 6099881"/>
              <a:gd name="connsiteX19" fmla="*/ 4289081 w 8636594"/>
              <a:gd name="connsiteY19" fmla="*/ 5703955 h 6099881"/>
              <a:gd name="connsiteX20" fmla="*/ 4323654 w 8636594"/>
              <a:gd name="connsiteY20" fmla="*/ 5676722 h 6099881"/>
              <a:gd name="connsiteX21" fmla="*/ 4357854 w 8636594"/>
              <a:gd name="connsiteY21" fmla="*/ 5649218 h 6099881"/>
              <a:gd name="connsiteX22" fmla="*/ 4391688 w 8636594"/>
              <a:gd name="connsiteY22" fmla="*/ 5621446 h 6099881"/>
              <a:gd name="connsiteX23" fmla="*/ 4425162 w 8636594"/>
              <a:gd name="connsiteY23" fmla="*/ 5593409 h 6099881"/>
              <a:gd name="connsiteX24" fmla="*/ 4458281 w 8636594"/>
              <a:gd name="connsiteY24" fmla="*/ 5565111 h 6099881"/>
              <a:gd name="connsiteX25" fmla="*/ 4491053 w 8636594"/>
              <a:gd name="connsiteY25" fmla="*/ 5536556 h 6099881"/>
              <a:gd name="connsiteX26" fmla="*/ 4523484 w 8636594"/>
              <a:gd name="connsiteY26" fmla="*/ 5507747 h 6099881"/>
              <a:gd name="connsiteX27" fmla="*/ 4555580 w 8636594"/>
              <a:gd name="connsiteY27" fmla="*/ 5478687 h 6099881"/>
              <a:gd name="connsiteX28" fmla="*/ 4587347 w 8636594"/>
              <a:gd name="connsiteY28" fmla="*/ 5449380 h 6099881"/>
              <a:gd name="connsiteX29" fmla="*/ 4618793 w 8636594"/>
              <a:gd name="connsiteY29" fmla="*/ 5419830 h 6099881"/>
              <a:gd name="connsiteX30" fmla="*/ 4649922 w 8636594"/>
              <a:gd name="connsiteY30" fmla="*/ 5390040 h 6099881"/>
              <a:gd name="connsiteX31" fmla="*/ 4680742 w 8636594"/>
              <a:gd name="connsiteY31" fmla="*/ 5360014 h 6099881"/>
              <a:gd name="connsiteX32" fmla="*/ 4711259 w 8636594"/>
              <a:gd name="connsiteY32" fmla="*/ 5329755 h 6099881"/>
              <a:gd name="connsiteX33" fmla="*/ 4741478 w 8636594"/>
              <a:gd name="connsiteY33" fmla="*/ 5299266 h 6099881"/>
              <a:gd name="connsiteX34" fmla="*/ 4771408 w 8636594"/>
              <a:gd name="connsiteY34" fmla="*/ 5268551 h 6099881"/>
              <a:gd name="connsiteX35" fmla="*/ 4801053 w 8636594"/>
              <a:gd name="connsiteY35" fmla="*/ 5237614 h 6099881"/>
              <a:gd name="connsiteX36" fmla="*/ 4830420 w 8636594"/>
              <a:gd name="connsiteY36" fmla="*/ 5206458 h 6099881"/>
              <a:gd name="connsiteX37" fmla="*/ 4859516 w 8636594"/>
              <a:gd name="connsiteY37" fmla="*/ 5175087 h 6099881"/>
              <a:gd name="connsiteX38" fmla="*/ 4888347 w 8636594"/>
              <a:gd name="connsiteY38" fmla="*/ 5143504 h 6099881"/>
              <a:gd name="connsiteX39" fmla="*/ 4916919 w 8636594"/>
              <a:gd name="connsiteY39" fmla="*/ 5111713 h 6099881"/>
              <a:gd name="connsiteX40" fmla="*/ 4945238 w 8636594"/>
              <a:gd name="connsiteY40" fmla="*/ 5079717 h 6099881"/>
              <a:gd name="connsiteX41" fmla="*/ 4973311 w 8636594"/>
              <a:gd name="connsiteY41" fmla="*/ 5047519 h 6099881"/>
              <a:gd name="connsiteX42" fmla="*/ 5001145 w 8636594"/>
              <a:gd name="connsiteY42" fmla="*/ 5015124 h 6099881"/>
              <a:gd name="connsiteX43" fmla="*/ 5028745 w 8636594"/>
              <a:gd name="connsiteY43" fmla="*/ 4982535 h 6099881"/>
              <a:gd name="connsiteX44" fmla="*/ 5056117 w 8636594"/>
              <a:gd name="connsiteY44" fmla="*/ 4949755 h 6099881"/>
              <a:gd name="connsiteX45" fmla="*/ 5083269 w 8636594"/>
              <a:gd name="connsiteY45" fmla="*/ 4916787 h 6099881"/>
              <a:gd name="connsiteX46" fmla="*/ 5110207 w 8636594"/>
              <a:gd name="connsiteY46" fmla="*/ 4883636 h 6099881"/>
              <a:gd name="connsiteX47" fmla="*/ 5136937 w 8636594"/>
              <a:gd name="connsiteY47" fmla="*/ 4850305 h 6099881"/>
              <a:gd name="connsiteX48" fmla="*/ 5163464 w 8636594"/>
              <a:gd name="connsiteY48" fmla="*/ 4816797 h 6099881"/>
              <a:gd name="connsiteX49" fmla="*/ 5215940 w 8636594"/>
              <a:gd name="connsiteY49" fmla="*/ 4749265 h 6099881"/>
              <a:gd name="connsiteX50" fmla="*/ 5267684 w 8636594"/>
              <a:gd name="connsiteY50" fmla="*/ 4681068 h 6099881"/>
              <a:gd name="connsiteX51" fmla="*/ 5318748 w 8636594"/>
              <a:gd name="connsiteY51" fmla="*/ 4612234 h 6099881"/>
              <a:gd name="connsiteX52" fmla="*/ 5369182 w 8636594"/>
              <a:gd name="connsiteY52" fmla="*/ 4542793 h 6099881"/>
              <a:gd name="connsiteX53" fmla="*/ 5419038 w 8636594"/>
              <a:gd name="connsiteY53" fmla="*/ 4472771 h 6099881"/>
              <a:gd name="connsiteX54" fmla="*/ 5468365 w 8636594"/>
              <a:gd name="connsiteY54" fmla="*/ 4402196 h 6099881"/>
              <a:gd name="connsiteX55" fmla="*/ 5517215 w 8636594"/>
              <a:gd name="connsiteY55" fmla="*/ 4331098 h 6099881"/>
              <a:gd name="connsiteX56" fmla="*/ 5565637 w 8636594"/>
              <a:gd name="connsiteY56" fmla="*/ 4259503 h 6099881"/>
              <a:gd name="connsiteX57" fmla="*/ 5613684 w 8636594"/>
              <a:gd name="connsiteY57" fmla="*/ 4187441 h 6099881"/>
              <a:gd name="connsiteX58" fmla="*/ 5685160 w 8636594"/>
              <a:gd name="connsiteY58" fmla="*/ 4078531 h 6099881"/>
              <a:gd name="connsiteX59" fmla="*/ 5756074 w 8636594"/>
              <a:gd name="connsiteY59" fmla="*/ 3968727 h 6099881"/>
              <a:gd name="connsiteX60" fmla="*/ 5873483 w 8636594"/>
              <a:gd name="connsiteY60" fmla="*/ 3783989 h 6099881"/>
              <a:gd name="connsiteX61" fmla="*/ 6203209 w 8636594"/>
              <a:gd name="connsiteY61" fmla="*/ 3258640 h 6099881"/>
              <a:gd name="connsiteX62" fmla="*/ 6299430 w 8636594"/>
              <a:gd name="connsiteY62" fmla="*/ 3107321 h 6099881"/>
              <a:gd name="connsiteX63" fmla="*/ 6372650 w 8636594"/>
              <a:gd name="connsiteY63" fmla="*/ 2993735 h 6099881"/>
              <a:gd name="connsiteX64" fmla="*/ 6453197 w 8636594"/>
              <a:gd name="connsiteY64" fmla="*/ 2869788 h 6099881"/>
              <a:gd name="connsiteX65" fmla="*/ 6564167 w 8636594"/>
              <a:gd name="connsiteY65" fmla="*/ 2696807 h 6099881"/>
              <a:gd name="connsiteX66" fmla="*/ 6976233 w 8636594"/>
              <a:gd name="connsiteY66" fmla="*/ 2045274 h 6099881"/>
              <a:gd name="connsiteX67" fmla="*/ 7086755 w 8636594"/>
              <a:gd name="connsiteY67" fmla="*/ 1872743 h 6099881"/>
              <a:gd name="connsiteX68" fmla="*/ 7170279 w 8636594"/>
              <a:gd name="connsiteY68" fmla="*/ 1744202 h 6099881"/>
              <a:gd name="connsiteX69" fmla="*/ 7226351 w 8636594"/>
              <a:gd name="connsiteY69" fmla="*/ 1659017 h 6099881"/>
              <a:gd name="connsiteX70" fmla="*/ 7282789 w 8636594"/>
              <a:gd name="connsiteY70" fmla="*/ 1574303 h 6099881"/>
              <a:gd name="connsiteX71" fmla="*/ 7339643 w 8636594"/>
              <a:gd name="connsiteY71" fmla="*/ 1490113 h 6099881"/>
              <a:gd name="connsiteX72" fmla="*/ 7396957 w 8636594"/>
              <a:gd name="connsiteY72" fmla="*/ 1406503 h 6099881"/>
              <a:gd name="connsiteX73" fmla="*/ 7454781 w 8636594"/>
              <a:gd name="connsiteY73" fmla="*/ 1323526 h 6099881"/>
              <a:gd name="connsiteX74" fmla="*/ 7513161 w 8636594"/>
              <a:gd name="connsiteY74" fmla="*/ 1241237 h 6099881"/>
              <a:gd name="connsiteX75" fmla="*/ 7572144 w 8636594"/>
              <a:gd name="connsiteY75" fmla="*/ 1159689 h 6099881"/>
              <a:gd name="connsiteX76" fmla="*/ 7601877 w 8636594"/>
              <a:gd name="connsiteY76" fmla="*/ 1119210 h 6099881"/>
              <a:gd name="connsiteX77" fmla="*/ 7631779 w 8636594"/>
              <a:gd name="connsiteY77" fmla="*/ 1078937 h 6099881"/>
              <a:gd name="connsiteX78" fmla="*/ 7661855 w 8636594"/>
              <a:gd name="connsiteY78" fmla="*/ 1038876 h 6099881"/>
              <a:gd name="connsiteX79" fmla="*/ 7692111 w 8636594"/>
              <a:gd name="connsiteY79" fmla="*/ 999035 h 6099881"/>
              <a:gd name="connsiteX80" fmla="*/ 7722554 w 8636594"/>
              <a:gd name="connsiteY80" fmla="*/ 959419 h 6099881"/>
              <a:gd name="connsiteX81" fmla="*/ 7753190 w 8636594"/>
              <a:gd name="connsiteY81" fmla="*/ 920037 h 6099881"/>
              <a:gd name="connsiteX82" fmla="*/ 7784023 w 8636594"/>
              <a:gd name="connsiteY82" fmla="*/ 880894 h 6099881"/>
              <a:gd name="connsiteX83" fmla="*/ 7815061 w 8636594"/>
              <a:gd name="connsiteY83" fmla="*/ 841997 h 6099881"/>
              <a:gd name="connsiteX84" fmla="*/ 7846308 w 8636594"/>
              <a:gd name="connsiteY84" fmla="*/ 803354 h 6099881"/>
              <a:gd name="connsiteX85" fmla="*/ 7877772 w 8636594"/>
              <a:gd name="connsiteY85" fmla="*/ 764970 h 6099881"/>
              <a:gd name="connsiteX86" fmla="*/ 7909458 w 8636594"/>
              <a:gd name="connsiteY86" fmla="*/ 726853 h 6099881"/>
              <a:gd name="connsiteX87" fmla="*/ 7941371 w 8636594"/>
              <a:gd name="connsiteY87" fmla="*/ 689010 h 6099881"/>
              <a:gd name="connsiteX88" fmla="*/ 7973518 w 8636594"/>
              <a:gd name="connsiteY88" fmla="*/ 651447 h 6099881"/>
              <a:gd name="connsiteX89" fmla="*/ 8005905 w 8636594"/>
              <a:gd name="connsiteY89" fmla="*/ 614171 h 6099881"/>
              <a:gd name="connsiteX90" fmla="*/ 8038538 w 8636594"/>
              <a:gd name="connsiteY90" fmla="*/ 577189 h 6099881"/>
              <a:gd name="connsiteX91" fmla="*/ 8071421 w 8636594"/>
              <a:gd name="connsiteY91" fmla="*/ 540507 h 6099881"/>
              <a:gd name="connsiteX92" fmla="*/ 8104563 w 8636594"/>
              <a:gd name="connsiteY92" fmla="*/ 504132 h 6099881"/>
              <a:gd name="connsiteX93" fmla="*/ 8137967 w 8636594"/>
              <a:gd name="connsiteY93" fmla="*/ 468072 h 6099881"/>
              <a:gd name="connsiteX94" fmla="*/ 8171641 w 8636594"/>
              <a:gd name="connsiteY94" fmla="*/ 432332 h 6099881"/>
              <a:gd name="connsiteX95" fmla="*/ 8205590 w 8636594"/>
              <a:gd name="connsiteY95" fmla="*/ 396920 h 6099881"/>
              <a:gd name="connsiteX96" fmla="*/ 8239820 w 8636594"/>
              <a:gd name="connsiteY96" fmla="*/ 361843 h 6099881"/>
              <a:gd name="connsiteX97" fmla="*/ 8274337 w 8636594"/>
              <a:gd name="connsiteY97" fmla="*/ 327107 h 6099881"/>
              <a:gd name="connsiteX98" fmla="*/ 8309147 w 8636594"/>
              <a:gd name="connsiteY98" fmla="*/ 292718 h 6099881"/>
              <a:gd name="connsiteX99" fmla="*/ 8344256 w 8636594"/>
              <a:gd name="connsiteY99" fmla="*/ 258685 h 6099881"/>
              <a:gd name="connsiteX100" fmla="*/ 8379669 w 8636594"/>
              <a:gd name="connsiteY100" fmla="*/ 225013 h 6099881"/>
              <a:gd name="connsiteX101" fmla="*/ 8415394 w 8636594"/>
              <a:gd name="connsiteY101" fmla="*/ 191709 h 6099881"/>
              <a:gd name="connsiteX102" fmla="*/ 8451434 w 8636594"/>
              <a:gd name="connsiteY102" fmla="*/ 158780 h 6099881"/>
              <a:gd name="connsiteX103" fmla="*/ 8487798 w 8636594"/>
              <a:gd name="connsiteY103" fmla="*/ 126233 h 6099881"/>
              <a:gd name="connsiteX104" fmla="*/ 8524489 w 8636594"/>
              <a:gd name="connsiteY104" fmla="*/ 94075 h 6099881"/>
              <a:gd name="connsiteX105" fmla="*/ 8561515 w 8636594"/>
              <a:gd name="connsiteY105" fmla="*/ 62312 h 6099881"/>
              <a:gd name="connsiteX106" fmla="*/ 8598881 w 8636594"/>
              <a:gd name="connsiteY106" fmla="*/ 30951 h 6099881"/>
              <a:gd name="connsiteX107" fmla="*/ 8636594 w 8636594"/>
              <a:gd name="connsiteY107" fmla="*/ 0 h 6099881"/>
              <a:gd name="connsiteX0" fmla="*/ 8636594 w 8636594"/>
              <a:gd name="connsiteY0" fmla="*/ 0 h 6077471"/>
              <a:gd name="connsiteX1" fmla="*/ 5293 w 8636594"/>
              <a:gd name="connsiteY1" fmla="*/ 0 h 6077471"/>
              <a:gd name="connsiteX2" fmla="*/ 0 w 8636594"/>
              <a:gd name="connsiteY2" fmla="*/ 5587843 h 6077471"/>
              <a:gd name="connsiteX3" fmla="*/ 3721426 w 8636594"/>
              <a:gd name="connsiteY3" fmla="*/ 6077471 h 6077471"/>
              <a:gd name="connsiteX4" fmla="*/ 3762353 w 8636594"/>
              <a:gd name="connsiteY4" fmla="*/ 6054733 h 6077471"/>
              <a:gd name="connsiteX5" fmla="*/ 3802812 w 8636594"/>
              <a:gd name="connsiteY5" fmla="*/ 6031671 h 6077471"/>
              <a:gd name="connsiteX6" fmla="*/ 3842810 w 8636594"/>
              <a:gd name="connsiteY6" fmla="*/ 6008288 h 6077471"/>
              <a:gd name="connsiteX7" fmla="*/ 3882352 w 8636594"/>
              <a:gd name="connsiteY7" fmla="*/ 5984588 h 6077471"/>
              <a:gd name="connsiteX8" fmla="*/ 3921445 w 8636594"/>
              <a:gd name="connsiteY8" fmla="*/ 5960574 h 6077471"/>
              <a:gd name="connsiteX9" fmla="*/ 3960096 w 8636594"/>
              <a:gd name="connsiteY9" fmla="*/ 5936250 h 6077471"/>
              <a:gd name="connsiteX10" fmla="*/ 3998311 w 8636594"/>
              <a:gd name="connsiteY10" fmla="*/ 5911619 h 6077471"/>
              <a:gd name="connsiteX11" fmla="*/ 4036095 w 8636594"/>
              <a:gd name="connsiteY11" fmla="*/ 5886685 h 6077471"/>
              <a:gd name="connsiteX12" fmla="*/ 4073456 w 8636594"/>
              <a:gd name="connsiteY12" fmla="*/ 5861452 h 6077471"/>
              <a:gd name="connsiteX13" fmla="*/ 4110400 w 8636594"/>
              <a:gd name="connsiteY13" fmla="*/ 5835922 h 6077471"/>
              <a:gd name="connsiteX14" fmla="*/ 4146933 w 8636594"/>
              <a:gd name="connsiteY14" fmla="*/ 5810100 h 6077471"/>
              <a:gd name="connsiteX15" fmla="*/ 4183061 w 8636594"/>
              <a:gd name="connsiteY15" fmla="*/ 5783988 h 6077471"/>
              <a:gd name="connsiteX16" fmla="*/ 4218791 w 8636594"/>
              <a:gd name="connsiteY16" fmla="*/ 5757591 h 6077471"/>
              <a:gd name="connsiteX17" fmla="*/ 4254129 w 8636594"/>
              <a:gd name="connsiteY17" fmla="*/ 5730912 h 6077471"/>
              <a:gd name="connsiteX18" fmla="*/ 4289081 w 8636594"/>
              <a:gd name="connsiteY18" fmla="*/ 5703955 h 6077471"/>
              <a:gd name="connsiteX19" fmla="*/ 4323654 w 8636594"/>
              <a:gd name="connsiteY19" fmla="*/ 5676722 h 6077471"/>
              <a:gd name="connsiteX20" fmla="*/ 4357854 w 8636594"/>
              <a:gd name="connsiteY20" fmla="*/ 5649218 h 6077471"/>
              <a:gd name="connsiteX21" fmla="*/ 4391688 w 8636594"/>
              <a:gd name="connsiteY21" fmla="*/ 5621446 h 6077471"/>
              <a:gd name="connsiteX22" fmla="*/ 4425162 w 8636594"/>
              <a:gd name="connsiteY22" fmla="*/ 5593409 h 6077471"/>
              <a:gd name="connsiteX23" fmla="*/ 4458281 w 8636594"/>
              <a:gd name="connsiteY23" fmla="*/ 5565111 h 6077471"/>
              <a:gd name="connsiteX24" fmla="*/ 4491053 w 8636594"/>
              <a:gd name="connsiteY24" fmla="*/ 5536556 h 6077471"/>
              <a:gd name="connsiteX25" fmla="*/ 4523484 w 8636594"/>
              <a:gd name="connsiteY25" fmla="*/ 5507747 h 6077471"/>
              <a:gd name="connsiteX26" fmla="*/ 4555580 w 8636594"/>
              <a:gd name="connsiteY26" fmla="*/ 5478687 h 6077471"/>
              <a:gd name="connsiteX27" fmla="*/ 4587347 w 8636594"/>
              <a:gd name="connsiteY27" fmla="*/ 5449380 h 6077471"/>
              <a:gd name="connsiteX28" fmla="*/ 4618793 w 8636594"/>
              <a:gd name="connsiteY28" fmla="*/ 5419830 h 6077471"/>
              <a:gd name="connsiteX29" fmla="*/ 4649922 w 8636594"/>
              <a:gd name="connsiteY29" fmla="*/ 5390040 h 6077471"/>
              <a:gd name="connsiteX30" fmla="*/ 4680742 w 8636594"/>
              <a:gd name="connsiteY30" fmla="*/ 5360014 h 6077471"/>
              <a:gd name="connsiteX31" fmla="*/ 4711259 w 8636594"/>
              <a:gd name="connsiteY31" fmla="*/ 5329755 h 6077471"/>
              <a:gd name="connsiteX32" fmla="*/ 4741478 w 8636594"/>
              <a:gd name="connsiteY32" fmla="*/ 5299266 h 6077471"/>
              <a:gd name="connsiteX33" fmla="*/ 4771408 w 8636594"/>
              <a:gd name="connsiteY33" fmla="*/ 5268551 h 6077471"/>
              <a:gd name="connsiteX34" fmla="*/ 4801053 w 8636594"/>
              <a:gd name="connsiteY34" fmla="*/ 5237614 h 6077471"/>
              <a:gd name="connsiteX35" fmla="*/ 4830420 w 8636594"/>
              <a:gd name="connsiteY35" fmla="*/ 5206458 h 6077471"/>
              <a:gd name="connsiteX36" fmla="*/ 4859516 w 8636594"/>
              <a:gd name="connsiteY36" fmla="*/ 5175087 h 6077471"/>
              <a:gd name="connsiteX37" fmla="*/ 4888347 w 8636594"/>
              <a:gd name="connsiteY37" fmla="*/ 5143504 h 6077471"/>
              <a:gd name="connsiteX38" fmla="*/ 4916919 w 8636594"/>
              <a:gd name="connsiteY38" fmla="*/ 5111713 h 6077471"/>
              <a:gd name="connsiteX39" fmla="*/ 4945238 w 8636594"/>
              <a:gd name="connsiteY39" fmla="*/ 5079717 h 6077471"/>
              <a:gd name="connsiteX40" fmla="*/ 4973311 w 8636594"/>
              <a:gd name="connsiteY40" fmla="*/ 5047519 h 6077471"/>
              <a:gd name="connsiteX41" fmla="*/ 5001145 w 8636594"/>
              <a:gd name="connsiteY41" fmla="*/ 5015124 h 6077471"/>
              <a:gd name="connsiteX42" fmla="*/ 5028745 w 8636594"/>
              <a:gd name="connsiteY42" fmla="*/ 4982535 h 6077471"/>
              <a:gd name="connsiteX43" fmla="*/ 5056117 w 8636594"/>
              <a:gd name="connsiteY43" fmla="*/ 4949755 h 6077471"/>
              <a:gd name="connsiteX44" fmla="*/ 5083269 w 8636594"/>
              <a:gd name="connsiteY44" fmla="*/ 4916787 h 6077471"/>
              <a:gd name="connsiteX45" fmla="*/ 5110207 w 8636594"/>
              <a:gd name="connsiteY45" fmla="*/ 4883636 h 6077471"/>
              <a:gd name="connsiteX46" fmla="*/ 5136937 w 8636594"/>
              <a:gd name="connsiteY46" fmla="*/ 4850305 h 6077471"/>
              <a:gd name="connsiteX47" fmla="*/ 5163464 w 8636594"/>
              <a:gd name="connsiteY47" fmla="*/ 4816797 h 6077471"/>
              <a:gd name="connsiteX48" fmla="*/ 5215940 w 8636594"/>
              <a:gd name="connsiteY48" fmla="*/ 4749265 h 6077471"/>
              <a:gd name="connsiteX49" fmla="*/ 5267684 w 8636594"/>
              <a:gd name="connsiteY49" fmla="*/ 4681068 h 6077471"/>
              <a:gd name="connsiteX50" fmla="*/ 5318748 w 8636594"/>
              <a:gd name="connsiteY50" fmla="*/ 4612234 h 6077471"/>
              <a:gd name="connsiteX51" fmla="*/ 5369182 w 8636594"/>
              <a:gd name="connsiteY51" fmla="*/ 4542793 h 6077471"/>
              <a:gd name="connsiteX52" fmla="*/ 5419038 w 8636594"/>
              <a:gd name="connsiteY52" fmla="*/ 4472771 h 6077471"/>
              <a:gd name="connsiteX53" fmla="*/ 5468365 w 8636594"/>
              <a:gd name="connsiteY53" fmla="*/ 4402196 h 6077471"/>
              <a:gd name="connsiteX54" fmla="*/ 5517215 w 8636594"/>
              <a:gd name="connsiteY54" fmla="*/ 4331098 h 6077471"/>
              <a:gd name="connsiteX55" fmla="*/ 5565637 w 8636594"/>
              <a:gd name="connsiteY55" fmla="*/ 4259503 h 6077471"/>
              <a:gd name="connsiteX56" fmla="*/ 5613684 w 8636594"/>
              <a:gd name="connsiteY56" fmla="*/ 4187441 h 6077471"/>
              <a:gd name="connsiteX57" fmla="*/ 5685160 w 8636594"/>
              <a:gd name="connsiteY57" fmla="*/ 4078531 h 6077471"/>
              <a:gd name="connsiteX58" fmla="*/ 5756074 w 8636594"/>
              <a:gd name="connsiteY58" fmla="*/ 3968727 h 6077471"/>
              <a:gd name="connsiteX59" fmla="*/ 5873483 w 8636594"/>
              <a:gd name="connsiteY59" fmla="*/ 3783989 h 6077471"/>
              <a:gd name="connsiteX60" fmla="*/ 6203209 w 8636594"/>
              <a:gd name="connsiteY60" fmla="*/ 3258640 h 6077471"/>
              <a:gd name="connsiteX61" fmla="*/ 6299430 w 8636594"/>
              <a:gd name="connsiteY61" fmla="*/ 3107321 h 6077471"/>
              <a:gd name="connsiteX62" fmla="*/ 6372650 w 8636594"/>
              <a:gd name="connsiteY62" fmla="*/ 2993735 h 6077471"/>
              <a:gd name="connsiteX63" fmla="*/ 6453197 w 8636594"/>
              <a:gd name="connsiteY63" fmla="*/ 2869788 h 6077471"/>
              <a:gd name="connsiteX64" fmla="*/ 6564167 w 8636594"/>
              <a:gd name="connsiteY64" fmla="*/ 2696807 h 6077471"/>
              <a:gd name="connsiteX65" fmla="*/ 6976233 w 8636594"/>
              <a:gd name="connsiteY65" fmla="*/ 2045274 h 6077471"/>
              <a:gd name="connsiteX66" fmla="*/ 7086755 w 8636594"/>
              <a:gd name="connsiteY66" fmla="*/ 1872743 h 6077471"/>
              <a:gd name="connsiteX67" fmla="*/ 7170279 w 8636594"/>
              <a:gd name="connsiteY67" fmla="*/ 1744202 h 6077471"/>
              <a:gd name="connsiteX68" fmla="*/ 7226351 w 8636594"/>
              <a:gd name="connsiteY68" fmla="*/ 1659017 h 6077471"/>
              <a:gd name="connsiteX69" fmla="*/ 7282789 w 8636594"/>
              <a:gd name="connsiteY69" fmla="*/ 1574303 h 6077471"/>
              <a:gd name="connsiteX70" fmla="*/ 7339643 w 8636594"/>
              <a:gd name="connsiteY70" fmla="*/ 1490113 h 6077471"/>
              <a:gd name="connsiteX71" fmla="*/ 7396957 w 8636594"/>
              <a:gd name="connsiteY71" fmla="*/ 1406503 h 6077471"/>
              <a:gd name="connsiteX72" fmla="*/ 7454781 w 8636594"/>
              <a:gd name="connsiteY72" fmla="*/ 1323526 h 6077471"/>
              <a:gd name="connsiteX73" fmla="*/ 7513161 w 8636594"/>
              <a:gd name="connsiteY73" fmla="*/ 1241237 h 6077471"/>
              <a:gd name="connsiteX74" fmla="*/ 7572144 w 8636594"/>
              <a:gd name="connsiteY74" fmla="*/ 1159689 h 6077471"/>
              <a:gd name="connsiteX75" fmla="*/ 7601877 w 8636594"/>
              <a:gd name="connsiteY75" fmla="*/ 1119210 h 6077471"/>
              <a:gd name="connsiteX76" fmla="*/ 7631779 w 8636594"/>
              <a:gd name="connsiteY76" fmla="*/ 1078937 h 6077471"/>
              <a:gd name="connsiteX77" fmla="*/ 7661855 w 8636594"/>
              <a:gd name="connsiteY77" fmla="*/ 1038876 h 6077471"/>
              <a:gd name="connsiteX78" fmla="*/ 7692111 w 8636594"/>
              <a:gd name="connsiteY78" fmla="*/ 999035 h 6077471"/>
              <a:gd name="connsiteX79" fmla="*/ 7722554 w 8636594"/>
              <a:gd name="connsiteY79" fmla="*/ 959419 h 6077471"/>
              <a:gd name="connsiteX80" fmla="*/ 7753190 w 8636594"/>
              <a:gd name="connsiteY80" fmla="*/ 920037 h 6077471"/>
              <a:gd name="connsiteX81" fmla="*/ 7784023 w 8636594"/>
              <a:gd name="connsiteY81" fmla="*/ 880894 h 6077471"/>
              <a:gd name="connsiteX82" fmla="*/ 7815061 w 8636594"/>
              <a:gd name="connsiteY82" fmla="*/ 841997 h 6077471"/>
              <a:gd name="connsiteX83" fmla="*/ 7846308 w 8636594"/>
              <a:gd name="connsiteY83" fmla="*/ 803354 h 6077471"/>
              <a:gd name="connsiteX84" fmla="*/ 7877772 w 8636594"/>
              <a:gd name="connsiteY84" fmla="*/ 764970 h 6077471"/>
              <a:gd name="connsiteX85" fmla="*/ 7909458 w 8636594"/>
              <a:gd name="connsiteY85" fmla="*/ 726853 h 6077471"/>
              <a:gd name="connsiteX86" fmla="*/ 7941371 w 8636594"/>
              <a:gd name="connsiteY86" fmla="*/ 689010 h 6077471"/>
              <a:gd name="connsiteX87" fmla="*/ 7973518 w 8636594"/>
              <a:gd name="connsiteY87" fmla="*/ 651447 h 6077471"/>
              <a:gd name="connsiteX88" fmla="*/ 8005905 w 8636594"/>
              <a:gd name="connsiteY88" fmla="*/ 614171 h 6077471"/>
              <a:gd name="connsiteX89" fmla="*/ 8038538 w 8636594"/>
              <a:gd name="connsiteY89" fmla="*/ 577189 h 6077471"/>
              <a:gd name="connsiteX90" fmla="*/ 8071421 w 8636594"/>
              <a:gd name="connsiteY90" fmla="*/ 540507 h 6077471"/>
              <a:gd name="connsiteX91" fmla="*/ 8104563 w 8636594"/>
              <a:gd name="connsiteY91" fmla="*/ 504132 h 6077471"/>
              <a:gd name="connsiteX92" fmla="*/ 8137967 w 8636594"/>
              <a:gd name="connsiteY92" fmla="*/ 468072 h 6077471"/>
              <a:gd name="connsiteX93" fmla="*/ 8171641 w 8636594"/>
              <a:gd name="connsiteY93" fmla="*/ 432332 h 6077471"/>
              <a:gd name="connsiteX94" fmla="*/ 8205590 w 8636594"/>
              <a:gd name="connsiteY94" fmla="*/ 396920 h 6077471"/>
              <a:gd name="connsiteX95" fmla="*/ 8239820 w 8636594"/>
              <a:gd name="connsiteY95" fmla="*/ 361843 h 6077471"/>
              <a:gd name="connsiteX96" fmla="*/ 8274337 w 8636594"/>
              <a:gd name="connsiteY96" fmla="*/ 327107 h 6077471"/>
              <a:gd name="connsiteX97" fmla="*/ 8309147 w 8636594"/>
              <a:gd name="connsiteY97" fmla="*/ 292718 h 6077471"/>
              <a:gd name="connsiteX98" fmla="*/ 8344256 w 8636594"/>
              <a:gd name="connsiteY98" fmla="*/ 258685 h 6077471"/>
              <a:gd name="connsiteX99" fmla="*/ 8379669 w 8636594"/>
              <a:gd name="connsiteY99" fmla="*/ 225013 h 6077471"/>
              <a:gd name="connsiteX100" fmla="*/ 8415394 w 8636594"/>
              <a:gd name="connsiteY100" fmla="*/ 191709 h 6077471"/>
              <a:gd name="connsiteX101" fmla="*/ 8451434 w 8636594"/>
              <a:gd name="connsiteY101" fmla="*/ 158780 h 6077471"/>
              <a:gd name="connsiteX102" fmla="*/ 8487798 w 8636594"/>
              <a:gd name="connsiteY102" fmla="*/ 126233 h 6077471"/>
              <a:gd name="connsiteX103" fmla="*/ 8524489 w 8636594"/>
              <a:gd name="connsiteY103" fmla="*/ 94075 h 6077471"/>
              <a:gd name="connsiteX104" fmla="*/ 8561515 w 8636594"/>
              <a:gd name="connsiteY104" fmla="*/ 62312 h 6077471"/>
              <a:gd name="connsiteX105" fmla="*/ 8598881 w 8636594"/>
              <a:gd name="connsiteY105" fmla="*/ 30951 h 6077471"/>
              <a:gd name="connsiteX106" fmla="*/ 8636594 w 8636594"/>
              <a:gd name="connsiteY106" fmla="*/ 0 h 6077471"/>
              <a:gd name="connsiteX0" fmla="*/ 8636594 w 8636594"/>
              <a:gd name="connsiteY0" fmla="*/ 0 h 6054733"/>
              <a:gd name="connsiteX1" fmla="*/ 5293 w 8636594"/>
              <a:gd name="connsiteY1" fmla="*/ 0 h 6054733"/>
              <a:gd name="connsiteX2" fmla="*/ 0 w 8636594"/>
              <a:gd name="connsiteY2" fmla="*/ 5587843 h 6054733"/>
              <a:gd name="connsiteX3" fmla="*/ 3762353 w 8636594"/>
              <a:gd name="connsiteY3" fmla="*/ 6054733 h 6054733"/>
              <a:gd name="connsiteX4" fmla="*/ 3802812 w 8636594"/>
              <a:gd name="connsiteY4" fmla="*/ 6031671 h 6054733"/>
              <a:gd name="connsiteX5" fmla="*/ 3842810 w 8636594"/>
              <a:gd name="connsiteY5" fmla="*/ 6008288 h 6054733"/>
              <a:gd name="connsiteX6" fmla="*/ 3882352 w 8636594"/>
              <a:gd name="connsiteY6" fmla="*/ 5984588 h 6054733"/>
              <a:gd name="connsiteX7" fmla="*/ 3921445 w 8636594"/>
              <a:gd name="connsiteY7" fmla="*/ 5960574 h 6054733"/>
              <a:gd name="connsiteX8" fmla="*/ 3960096 w 8636594"/>
              <a:gd name="connsiteY8" fmla="*/ 5936250 h 6054733"/>
              <a:gd name="connsiteX9" fmla="*/ 3998311 w 8636594"/>
              <a:gd name="connsiteY9" fmla="*/ 5911619 h 6054733"/>
              <a:gd name="connsiteX10" fmla="*/ 4036095 w 8636594"/>
              <a:gd name="connsiteY10" fmla="*/ 5886685 h 6054733"/>
              <a:gd name="connsiteX11" fmla="*/ 4073456 w 8636594"/>
              <a:gd name="connsiteY11" fmla="*/ 5861452 h 6054733"/>
              <a:gd name="connsiteX12" fmla="*/ 4110400 w 8636594"/>
              <a:gd name="connsiteY12" fmla="*/ 5835922 h 6054733"/>
              <a:gd name="connsiteX13" fmla="*/ 4146933 w 8636594"/>
              <a:gd name="connsiteY13" fmla="*/ 5810100 h 6054733"/>
              <a:gd name="connsiteX14" fmla="*/ 4183061 w 8636594"/>
              <a:gd name="connsiteY14" fmla="*/ 5783988 h 6054733"/>
              <a:gd name="connsiteX15" fmla="*/ 4218791 w 8636594"/>
              <a:gd name="connsiteY15" fmla="*/ 5757591 h 6054733"/>
              <a:gd name="connsiteX16" fmla="*/ 4254129 w 8636594"/>
              <a:gd name="connsiteY16" fmla="*/ 5730912 h 6054733"/>
              <a:gd name="connsiteX17" fmla="*/ 4289081 w 8636594"/>
              <a:gd name="connsiteY17" fmla="*/ 5703955 h 6054733"/>
              <a:gd name="connsiteX18" fmla="*/ 4323654 w 8636594"/>
              <a:gd name="connsiteY18" fmla="*/ 5676722 h 6054733"/>
              <a:gd name="connsiteX19" fmla="*/ 4357854 w 8636594"/>
              <a:gd name="connsiteY19" fmla="*/ 5649218 h 6054733"/>
              <a:gd name="connsiteX20" fmla="*/ 4391688 w 8636594"/>
              <a:gd name="connsiteY20" fmla="*/ 5621446 h 6054733"/>
              <a:gd name="connsiteX21" fmla="*/ 4425162 w 8636594"/>
              <a:gd name="connsiteY21" fmla="*/ 5593409 h 6054733"/>
              <a:gd name="connsiteX22" fmla="*/ 4458281 w 8636594"/>
              <a:gd name="connsiteY22" fmla="*/ 5565111 h 6054733"/>
              <a:gd name="connsiteX23" fmla="*/ 4491053 w 8636594"/>
              <a:gd name="connsiteY23" fmla="*/ 5536556 h 6054733"/>
              <a:gd name="connsiteX24" fmla="*/ 4523484 w 8636594"/>
              <a:gd name="connsiteY24" fmla="*/ 5507747 h 6054733"/>
              <a:gd name="connsiteX25" fmla="*/ 4555580 w 8636594"/>
              <a:gd name="connsiteY25" fmla="*/ 5478687 h 6054733"/>
              <a:gd name="connsiteX26" fmla="*/ 4587347 w 8636594"/>
              <a:gd name="connsiteY26" fmla="*/ 5449380 h 6054733"/>
              <a:gd name="connsiteX27" fmla="*/ 4618793 w 8636594"/>
              <a:gd name="connsiteY27" fmla="*/ 5419830 h 6054733"/>
              <a:gd name="connsiteX28" fmla="*/ 4649922 w 8636594"/>
              <a:gd name="connsiteY28" fmla="*/ 5390040 h 6054733"/>
              <a:gd name="connsiteX29" fmla="*/ 4680742 w 8636594"/>
              <a:gd name="connsiteY29" fmla="*/ 5360014 h 6054733"/>
              <a:gd name="connsiteX30" fmla="*/ 4711259 w 8636594"/>
              <a:gd name="connsiteY30" fmla="*/ 5329755 h 6054733"/>
              <a:gd name="connsiteX31" fmla="*/ 4741478 w 8636594"/>
              <a:gd name="connsiteY31" fmla="*/ 5299266 h 6054733"/>
              <a:gd name="connsiteX32" fmla="*/ 4771408 w 8636594"/>
              <a:gd name="connsiteY32" fmla="*/ 5268551 h 6054733"/>
              <a:gd name="connsiteX33" fmla="*/ 4801053 w 8636594"/>
              <a:gd name="connsiteY33" fmla="*/ 5237614 h 6054733"/>
              <a:gd name="connsiteX34" fmla="*/ 4830420 w 8636594"/>
              <a:gd name="connsiteY34" fmla="*/ 5206458 h 6054733"/>
              <a:gd name="connsiteX35" fmla="*/ 4859516 w 8636594"/>
              <a:gd name="connsiteY35" fmla="*/ 5175087 h 6054733"/>
              <a:gd name="connsiteX36" fmla="*/ 4888347 w 8636594"/>
              <a:gd name="connsiteY36" fmla="*/ 5143504 h 6054733"/>
              <a:gd name="connsiteX37" fmla="*/ 4916919 w 8636594"/>
              <a:gd name="connsiteY37" fmla="*/ 5111713 h 6054733"/>
              <a:gd name="connsiteX38" fmla="*/ 4945238 w 8636594"/>
              <a:gd name="connsiteY38" fmla="*/ 5079717 h 6054733"/>
              <a:gd name="connsiteX39" fmla="*/ 4973311 w 8636594"/>
              <a:gd name="connsiteY39" fmla="*/ 5047519 h 6054733"/>
              <a:gd name="connsiteX40" fmla="*/ 5001145 w 8636594"/>
              <a:gd name="connsiteY40" fmla="*/ 5015124 h 6054733"/>
              <a:gd name="connsiteX41" fmla="*/ 5028745 w 8636594"/>
              <a:gd name="connsiteY41" fmla="*/ 4982535 h 6054733"/>
              <a:gd name="connsiteX42" fmla="*/ 5056117 w 8636594"/>
              <a:gd name="connsiteY42" fmla="*/ 4949755 h 6054733"/>
              <a:gd name="connsiteX43" fmla="*/ 5083269 w 8636594"/>
              <a:gd name="connsiteY43" fmla="*/ 4916787 h 6054733"/>
              <a:gd name="connsiteX44" fmla="*/ 5110207 w 8636594"/>
              <a:gd name="connsiteY44" fmla="*/ 4883636 h 6054733"/>
              <a:gd name="connsiteX45" fmla="*/ 5136937 w 8636594"/>
              <a:gd name="connsiteY45" fmla="*/ 4850305 h 6054733"/>
              <a:gd name="connsiteX46" fmla="*/ 5163464 w 8636594"/>
              <a:gd name="connsiteY46" fmla="*/ 4816797 h 6054733"/>
              <a:gd name="connsiteX47" fmla="*/ 5215940 w 8636594"/>
              <a:gd name="connsiteY47" fmla="*/ 4749265 h 6054733"/>
              <a:gd name="connsiteX48" fmla="*/ 5267684 w 8636594"/>
              <a:gd name="connsiteY48" fmla="*/ 4681068 h 6054733"/>
              <a:gd name="connsiteX49" fmla="*/ 5318748 w 8636594"/>
              <a:gd name="connsiteY49" fmla="*/ 4612234 h 6054733"/>
              <a:gd name="connsiteX50" fmla="*/ 5369182 w 8636594"/>
              <a:gd name="connsiteY50" fmla="*/ 4542793 h 6054733"/>
              <a:gd name="connsiteX51" fmla="*/ 5419038 w 8636594"/>
              <a:gd name="connsiteY51" fmla="*/ 4472771 h 6054733"/>
              <a:gd name="connsiteX52" fmla="*/ 5468365 w 8636594"/>
              <a:gd name="connsiteY52" fmla="*/ 4402196 h 6054733"/>
              <a:gd name="connsiteX53" fmla="*/ 5517215 w 8636594"/>
              <a:gd name="connsiteY53" fmla="*/ 4331098 h 6054733"/>
              <a:gd name="connsiteX54" fmla="*/ 5565637 w 8636594"/>
              <a:gd name="connsiteY54" fmla="*/ 4259503 h 6054733"/>
              <a:gd name="connsiteX55" fmla="*/ 5613684 w 8636594"/>
              <a:gd name="connsiteY55" fmla="*/ 4187441 h 6054733"/>
              <a:gd name="connsiteX56" fmla="*/ 5685160 w 8636594"/>
              <a:gd name="connsiteY56" fmla="*/ 4078531 h 6054733"/>
              <a:gd name="connsiteX57" fmla="*/ 5756074 w 8636594"/>
              <a:gd name="connsiteY57" fmla="*/ 3968727 h 6054733"/>
              <a:gd name="connsiteX58" fmla="*/ 5873483 w 8636594"/>
              <a:gd name="connsiteY58" fmla="*/ 3783989 h 6054733"/>
              <a:gd name="connsiteX59" fmla="*/ 6203209 w 8636594"/>
              <a:gd name="connsiteY59" fmla="*/ 3258640 h 6054733"/>
              <a:gd name="connsiteX60" fmla="*/ 6299430 w 8636594"/>
              <a:gd name="connsiteY60" fmla="*/ 3107321 h 6054733"/>
              <a:gd name="connsiteX61" fmla="*/ 6372650 w 8636594"/>
              <a:gd name="connsiteY61" fmla="*/ 2993735 h 6054733"/>
              <a:gd name="connsiteX62" fmla="*/ 6453197 w 8636594"/>
              <a:gd name="connsiteY62" fmla="*/ 2869788 h 6054733"/>
              <a:gd name="connsiteX63" fmla="*/ 6564167 w 8636594"/>
              <a:gd name="connsiteY63" fmla="*/ 2696807 h 6054733"/>
              <a:gd name="connsiteX64" fmla="*/ 6976233 w 8636594"/>
              <a:gd name="connsiteY64" fmla="*/ 2045274 h 6054733"/>
              <a:gd name="connsiteX65" fmla="*/ 7086755 w 8636594"/>
              <a:gd name="connsiteY65" fmla="*/ 1872743 h 6054733"/>
              <a:gd name="connsiteX66" fmla="*/ 7170279 w 8636594"/>
              <a:gd name="connsiteY66" fmla="*/ 1744202 h 6054733"/>
              <a:gd name="connsiteX67" fmla="*/ 7226351 w 8636594"/>
              <a:gd name="connsiteY67" fmla="*/ 1659017 h 6054733"/>
              <a:gd name="connsiteX68" fmla="*/ 7282789 w 8636594"/>
              <a:gd name="connsiteY68" fmla="*/ 1574303 h 6054733"/>
              <a:gd name="connsiteX69" fmla="*/ 7339643 w 8636594"/>
              <a:gd name="connsiteY69" fmla="*/ 1490113 h 6054733"/>
              <a:gd name="connsiteX70" fmla="*/ 7396957 w 8636594"/>
              <a:gd name="connsiteY70" fmla="*/ 1406503 h 6054733"/>
              <a:gd name="connsiteX71" fmla="*/ 7454781 w 8636594"/>
              <a:gd name="connsiteY71" fmla="*/ 1323526 h 6054733"/>
              <a:gd name="connsiteX72" fmla="*/ 7513161 w 8636594"/>
              <a:gd name="connsiteY72" fmla="*/ 1241237 h 6054733"/>
              <a:gd name="connsiteX73" fmla="*/ 7572144 w 8636594"/>
              <a:gd name="connsiteY73" fmla="*/ 1159689 h 6054733"/>
              <a:gd name="connsiteX74" fmla="*/ 7601877 w 8636594"/>
              <a:gd name="connsiteY74" fmla="*/ 1119210 h 6054733"/>
              <a:gd name="connsiteX75" fmla="*/ 7631779 w 8636594"/>
              <a:gd name="connsiteY75" fmla="*/ 1078937 h 6054733"/>
              <a:gd name="connsiteX76" fmla="*/ 7661855 w 8636594"/>
              <a:gd name="connsiteY76" fmla="*/ 1038876 h 6054733"/>
              <a:gd name="connsiteX77" fmla="*/ 7692111 w 8636594"/>
              <a:gd name="connsiteY77" fmla="*/ 999035 h 6054733"/>
              <a:gd name="connsiteX78" fmla="*/ 7722554 w 8636594"/>
              <a:gd name="connsiteY78" fmla="*/ 959419 h 6054733"/>
              <a:gd name="connsiteX79" fmla="*/ 7753190 w 8636594"/>
              <a:gd name="connsiteY79" fmla="*/ 920037 h 6054733"/>
              <a:gd name="connsiteX80" fmla="*/ 7784023 w 8636594"/>
              <a:gd name="connsiteY80" fmla="*/ 880894 h 6054733"/>
              <a:gd name="connsiteX81" fmla="*/ 7815061 w 8636594"/>
              <a:gd name="connsiteY81" fmla="*/ 841997 h 6054733"/>
              <a:gd name="connsiteX82" fmla="*/ 7846308 w 8636594"/>
              <a:gd name="connsiteY82" fmla="*/ 803354 h 6054733"/>
              <a:gd name="connsiteX83" fmla="*/ 7877772 w 8636594"/>
              <a:gd name="connsiteY83" fmla="*/ 764970 h 6054733"/>
              <a:gd name="connsiteX84" fmla="*/ 7909458 w 8636594"/>
              <a:gd name="connsiteY84" fmla="*/ 726853 h 6054733"/>
              <a:gd name="connsiteX85" fmla="*/ 7941371 w 8636594"/>
              <a:gd name="connsiteY85" fmla="*/ 689010 h 6054733"/>
              <a:gd name="connsiteX86" fmla="*/ 7973518 w 8636594"/>
              <a:gd name="connsiteY86" fmla="*/ 651447 h 6054733"/>
              <a:gd name="connsiteX87" fmla="*/ 8005905 w 8636594"/>
              <a:gd name="connsiteY87" fmla="*/ 614171 h 6054733"/>
              <a:gd name="connsiteX88" fmla="*/ 8038538 w 8636594"/>
              <a:gd name="connsiteY88" fmla="*/ 577189 h 6054733"/>
              <a:gd name="connsiteX89" fmla="*/ 8071421 w 8636594"/>
              <a:gd name="connsiteY89" fmla="*/ 540507 h 6054733"/>
              <a:gd name="connsiteX90" fmla="*/ 8104563 w 8636594"/>
              <a:gd name="connsiteY90" fmla="*/ 504132 h 6054733"/>
              <a:gd name="connsiteX91" fmla="*/ 8137967 w 8636594"/>
              <a:gd name="connsiteY91" fmla="*/ 468072 h 6054733"/>
              <a:gd name="connsiteX92" fmla="*/ 8171641 w 8636594"/>
              <a:gd name="connsiteY92" fmla="*/ 432332 h 6054733"/>
              <a:gd name="connsiteX93" fmla="*/ 8205590 w 8636594"/>
              <a:gd name="connsiteY93" fmla="*/ 396920 h 6054733"/>
              <a:gd name="connsiteX94" fmla="*/ 8239820 w 8636594"/>
              <a:gd name="connsiteY94" fmla="*/ 361843 h 6054733"/>
              <a:gd name="connsiteX95" fmla="*/ 8274337 w 8636594"/>
              <a:gd name="connsiteY95" fmla="*/ 327107 h 6054733"/>
              <a:gd name="connsiteX96" fmla="*/ 8309147 w 8636594"/>
              <a:gd name="connsiteY96" fmla="*/ 292718 h 6054733"/>
              <a:gd name="connsiteX97" fmla="*/ 8344256 w 8636594"/>
              <a:gd name="connsiteY97" fmla="*/ 258685 h 6054733"/>
              <a:gd name="connsiteX98" fmla="*/ 8379669 w 8636594"/>
              <a:gd name="connsiteY98" fmla="*/ 225013 h 6054733"/>
              <a:gd name="connsiteX99" fmla="*/ 8415394 w 8636594"/>
              <a:gd name="connsiteY99" fmla="*/ 191709 h 6054733"/>
              <a:gd name="connsiteX100" fmla="*/ 8451434 w 8636594"/>
              <a:gd name="connsiteY100" fmla="*/ 158780 h 6054733"/>
              <a:gd name="connsiteX101" fmla="*/ 8487798 w 8636594"/>
              <a:gd name="connsiteY101" fmla="*/ 126233 h 6054733"/>
              <a:gd name="connsiteX102" fmla="*/ 8524489 w 8636594"/>
              <a:gd name="connsiteY102" fmla="*/ 94075 h 6054733"/>
              <a:gd name="connsiteX103" fmla="*/ 8561515 w 8636594"/>
              <a:gd name="connsiteY103" fmla="*/ 62312 h 6054733"/>
              <a:gd name="connsiteX104" fmla="*/ 8598881 w 8636594"/>
              <a:gd name="connsiteY104" fmla="*/ 30951 h 6054733"/>
              <a:gd name="connsiteX105" fmla="*/ 8636594 w 8636594"/>
              <a:gd name="connsiteY105" fmla="*/ 0 h 6054733"/>
              <a:gd name="connsiteX0" fmla="*/ 8636594 w 8636594"/>
              <a:gd name="connsiteY0" fmla="*/ 0 h 6031671"/>
              <a:gd name="connsiteX1" fmla="*/ 5293 w 8636594"/>
              <a:gd name="connsiteY1" fmla="*/ 0 h 6031671"/>
              <a:gd name="connsiteX2" fmla="*/ 0 w 8636594"/>
              <a:gd name="connsiteY2" fmla="*/ 5587843 h 6031671"/>
              <a:gd name="connsiteX3" fmla="*/ 3802812 w 8636594"/>
              <a:gd name="connsiteY3" fmla="*/ 6031671 h 6031671"/>
              <a:gd name="connsiteX4" fmla="*/ 3842810 w 8636594"/>
              <a:gd name="connsiteY4" fmla="*/ 6008288 h 6031671"/>
              <a:gd name="connsiteX5" fmla="*/ 3882352 w 8636594"/>
              <a:gd name="connsiteY5" fmla="*/ 5984588 h 6031671"/>
              <a:gd name="connsiteX6" fmla="*/ 3921445 w 8636594"/>
              <a:gd name="connsiteY6" fmla="*/ 5960574 h 6031671"/>
              <a:gd name="connsiteX7" fmla="*/ 3960096 w 8636594"/>
              <a:gd name="connsiteY7" fmla="*/ 5936250 h 6031671"/>
              <a:gd name="connsiteX8" fmla="*/ 3998311 w 8636594"/>
              <a:gd name="connsiteY8" fmla="*/ 5911619 h 6031671"/>
              <a:gd name="connsiteX9" fmla="*/ 4036095 w 8636594"/>
              <a:gd name="connsiteY9" fmla="*/ 5886685 h 6031671"/>
              <a:gd name="connsiteX10" fmla="*/ 4073456 w 8636594"/>
              <a:gd name="connsiteY10" fmla="*/ 5861452 h 6031671"/>
              <a:gd name="connsiteX11" fmla="*/ 4110400 w 8636594"/>
              <a:gd name="connsiteY11" fmla="*/ 5835922 h 6031671"/>
              <a:gd name="connsiteX12" fmla="*/ 4146933 w 8636594"/>
              <a:gd name="connsiteY12" fmla="*/ 5810100 h 6031671"/>
              <a:gd name="connsiteX13" fmla="*/ 4183061 w 8636594"/>
              <a:gd name="connsiteY13" fmla="*/ 5783988 h 6031671"/>
              <a:gd name="connsiteX14" fmla="*/ 4218791 w 8636594"/>
              <a:gd name="connsiteY14" fmla="*/ 5757591 h 6031671"/>
              <a:gd name="connsiteX15" fmla="*/ 4254129 w 8636594"/>
              <a:gd name="connsiteY15" fmla="*/ 5730912 h 6031671"/>
              <a:gd name="connsiteX16" fmla="*/ 4289081 w 8636594"/>
              <a:gd name="connsiteY16" fmla="*/ 5703955 h 6031671"/>
              <a:gd name="connsiteX17" fmla="*/ 4323654 w 8636594"/>
              <a:gd name="connsiteY17" fmla="*/ 5676722 h 6031671"/>
              <a:gd name="connsiteX18" fmla="*/ 4357854 w 8636594"/>
              <a:gd name="connsiteY18" fmla="*/ 5649218 h 6031671"/>
              <a:gd name="connsiteX19" fmla="*/ 4391688 w 8636594"/>
              <a:gd name="connsiteY19" fmla="*/ 5621446 h 6031671"/>
              <a:gd name="connsiteX20" fmla="*/ 4425162 w 8636594"/>
              <a:gd name="connsiteY20" fmla="*/ 5593409 h 6031671"/>
              <a:gd name="connsiteX21" fmla="*/ 4458281 w 8636594"/>
              <a:gd name="connsiteY21" fmla="*/ 5565111 h 6031671"/>
              <a:gd name="connsiteX22" fmla="*/ 4491053 w 8636594"/>
              <a:gd name="connsiteY22" fmla="*/ 5536556 h 6031671"/>
              <a:gd name="connsiteX23" fmla="*/ 4523484 w 8636594"/>
              <a:gd name="connsiteY23" fmla="*/ 5507747 h 6031671"/>
              <a:gd name="connsiteX24" fmla="*/ 4555580 w 8636594"/>
              <a:gd name="connsiteY24" fmla="*/ 5478687 h 6031671"/>
              <a:gd name="connsiteX25" fmla="*/ 4587347 w 8636594"/>
              <a:gd name="connsiteY25" fmla="*/ 5449380 h 6031671"/>
              <a:gd name="connsiteX26" fmla="*/ 4618793 w 8636594"/>
              <a:gd name="connsiteY26" fmla="*/ 5419830 h 6031671"/>
              <a:gd name="connsiteX27" fmla="*/ 4649922 w 8636594"/>
              <a:gd name="connsiteY27" fmla="*/ 5390040 h 6031671"/>
              <a:gd name="connsiteX28" fmla="*/ 4680742 w 8636594"/>
              <a:gd name="connsiteY28" fmla="*/ 5360014 h 6031671"/>
              <a:gd name="connsiteX29" fmla="*/ 4711259 w 8636594"/>
              <a:gd name="connsiteY29" fmla="*/ 5329755 h 6031671"/>
              <a:gd name="connsiteX30" fmla="*/ 4741478 w 8636594"/>
              <a:gd name="connsiteY30" fmla="*/ 5299266 h 6031671"/>
              <a:gd name="connsiteX31" fmla="*/ 4771408 w 8636594"/>
              <a:gd name="connsiteY31" fmla="*/ 5268551 h 6031671"/>
              <a:gd name="connsiteX32" fmla="*/ 4801053 w 8636594"/>
              <a:gd name="connsiteY32" fmla="*/ 5237614 h 6031671"/>
              <a:gd name="connsiteX33" fmla="*/ 4830420 w 8636594"/>
              <a:gd name="connsiteY33" fmla="*/ 5206458 h 6031671"/>
              <a:gd name="connsiteX34" fmla="*/ 4859516 w 8636594"/>
              <a:gd name="connsiteY34" fmla="*/ 5175087 h 6031671"/>
              <a:gd name="connsiteX35" fmla="*/ 4888347 w 8636594"/>
              <a:gd name="connsiteY35" fmla="*/ 5143504 h 6031671"/>
              <a:gd name="connsiteX36" fmla="*/ 4916919 w 8636594"/>
              <a:gd name="connsiteY36" fmla="*/ 5111713 h 6031671"/>
              <a:gd name="connsiteX37" fmla="*/ 4945238 w 8636594"/>
              <a:gd name="connsiteY37" fmla="*/ 5079717 h 6031671"/>
              <a:gd name="connsiteX38" fmla="*/ 4973311 w 8636594"/>
              <a:gd name="connsiteY38" fmla="*/ 5047519 h 6031671"/>
              <a:gd name="connsiteX39" fmla="*/ 5001145 w 8636594"/>
              <a:gd name="connsiteY39" fmla="*/ 5015124 h 6031671"/>
              <a:gd name="connsiteX40" fmla="*/ 5028745 w 8636594"/>
              <a:gd name="connsiteY40" fmla="*/ 4982535 h 6031671"/>
              <a:gd name="connsiteX41" fmla="*/ 5056117 w 8636594"/>
              <a:gd name="connsiteY41" fmla="*/ 4949755 h 6031671"/>
              <a:gd name="connsiteX42" fmla="*/ 5083269 w 8636594"/>
              <a:gd name="connsiteY42" fmla="*/ 4916787 h 6031671"/>
              <a:gd name="connsiteX43" fmla="*/ 5110207 w 8636594"/>
              <a:gd name="connsiteY43" fmla="*/ 4883636 h 6031671"/>
              <a:gd name="connsiteX44" fmla="*/ 5136937 w 8636594"/>
              <a:gd name="connsiteY44" fmla="*/ 4850305 h 6031671"/>
              <a:gd name="connsiteX45" fmla="*/ 5163464 w 8636594"/>
              <a:gd name="connsiteY45" fmla="*/ 4816797 h 6031671"/>
              <a:gd name="connsiteX46" fmla="*/ 5215940 w 8636594"/>
              <a:gd name="connsiteY46" fmla="*/ 4749265 h 6031671"/>
              <a:gd name="connsiteX47" fmla="*/ 5267684 w 8636594"/>
              <a:gd name="connsiteY47" fmla="*/ 4681068 h 6031671"/>
              <a:gd name="connsiteX48" fmla="*/ 5318748 w 8636594"/>
              <a:gd name="connsiteY48" fmla="*/ 4612234 h 6031671"/>
              <a:gd name="connsiteX49" fmla="*/ 5369182 w 8636594"/>
              <a:gd name="connsiteY49" fmla="*/ 4542793 h 6031671"/>
              <a:gd name="connsiteX50" fmla="*/ 5419038 w 8636594"/>
              <a:gd name="connsiteY50" fmla="*/ 4472771 h 6031671"/>
              <a:gd name="connsiteX51" fmla="*/ 5468365 w 8636594"/>
              <a:gd name="connsiteY51" fmla="*/ 4402196 h 6031671"/>
              <a:gd name="connsiteX52" fmla="*/ 5517215 w 8636594"/>
              <a:gd name="connsiteY52" fmla="*/ 4331098 h 6031671"/>
              <a:gd name="connsiteX53" fmla="*/ 5565637 w 8636594"/>
              <a:gd name="connsiteY53" fmla="*/ 4259503 h 6031671"/>
              <a:gd name="connsiteX54" fmla="*/ 5613684 w 8636594"/>
              <a:gd name="connsiteY54" fmla="*/ 4187441 h 6031671"/>
              <a:gd name="connsiteX55" fmla="*/ 5685160 w 8636594"/>
              <a:gd name="connsiteY55" fmla="*/ 4078531 h 6031671"/>
              <a:gd name="connsiteX56" fmla="*/ 5756074 w 8636594"/>
              <a:gd name="connsiteY56" fmla="*/ 3968727 h 6031671"/>
              <a:gd name="connsiteX57" fmla="*/ 5873483 w 8636594"/>
              <a:gd name="connsiteY57" fmla="*/ 3783989 h 6031671"/>
              <a:gd name="connsiteX58" fmla="*/ 6203209 w 8636594"/>
              <a:gd name="connsiteY58" fmla="*/ 3258640 h 6031671"/>
              <a:gd name="connsiteX59" fmla="*/ 6299430 w 8636594"/>
              <a:gd name="connsiteY59" fmla="*/ 3107321 h 6031671"/>
              <a:gd name="connsiteX60" fmla="*/ 6372650 w 8636594"/>
              <a:gd name="connsiteY60" fmla="*/ 2993735 h 6031671"/>
              <a:gd name="connsiteX61" fmla="*/ 6453197 w 8636594"/>
              <a:gd name="connsiteY61" fmla="*/ 2869788 h 6031671"/>
              <a:gd name="connsiteX62" fmla="*/ 6564167 w 8636594"/>
              <a:gd name="connsiteY62" fmla="*/ 2696807 h 6031671"/>
              <a:gd name="connsiteX63" fmla="*/ 6976233 w 8636594"/>
              <a:gd name="connsiteY63" fmla="*/ 2045274 h 6031671"/>
              <a:gd name="connsiteX64" fmla="*/ 7086755 w 8636594"/>
              <a:gd name="connsiteY64" fmla="*/ 1872743 h 6031671"/>
              <a:gd name="connsiteX65" fmla="*/ 7170279 w 8636594"/>
              <a:gd name="connsiteY65" fmla="*/ 1744202 h 6031671"/>
              <a:gd name="connsiteX66" fmla="*/ 7226351 w 8636594"/>
              <a:gd name="connsiteY66" fmla="*/ 1659017 h 6031671"/>
              <a:gd name="connsiteX67" fmla="*/ 7282789 w 8636594"/>
              <a:gd name="connsiteY67" fmla="*/ 1574303 h 6031671"/>
              <a:gd name="connsiteX68" fmla="*/ 7339643 w 8636594"/>
              <a:gd name="connsiteY68" fmla="*/ 1490113 h 6031671"/>
              <a:gd name="connsiteX69" fmla="*/ 7396957 w 8636594"/>
              <a:gd name="connsiteY69" fmla="*/ 1406503 h 6031671"/>
              <a:gd name="connsiteX70" fmla="*/ 7454781 w 8636594"/>
              <a:gd name="connsiteY70" fmla="*/ 1323526 h 6031671"/>
              <a:gd name="connsiteX71" fmla="*/ 7513161 w 8636594"/>
              <a:gd name="connsiteY71" fmla="*/ 1241237 h 6031671"/>
              <a:gd name="connsiteX72" fmla="*/ 7572144 w 8636594"/>
              <a:gd name="connsiteY72" fmla="*/ 1159689 h 6031671"/>
              <a:gd name="connsiteX73" fmla="*/ 7601877 w 8636594"/>
              <a:gd name="connsiteY73" fmla="*/ 1119210 h 6031671"/>
              <a:gd name="connsiteX74" fmla="*/ 7631779 w 8636594"/>
              <a:gd name="connsiteY74" fmla="*/ 1078937 h 6031671"/>
              <a:gd name="connsiteX75" fmla="*/ 7661855 w 8636594"/>
              <a:gd name="connsiteY75" fmla="*/ 1038876 h 6031671"/>
              <a:gd name="connsiteX76" fmla="*/ 7692111 w 8636594"/>
              <a:gd name="connsiteY76" fmla="*/ 999035 h 6031671"/>
              <a:gd name="connsiteX77" fmla="*/ 7722554 w 8636594"/>
              <a:gd name="connsiteY77" fmla="*/ 959419 h 6031671"/>
              <a:gd name="connsiteX78" fmla="*/ 7753190 w 8636594"/>
              <a:gd name="connsiteY78" fmla="*/ 920037 h 6031671"/>
              <a:gd name="connsiteX79" fmla="*/ 7784023 w 8636594"/>
              <a:gd name="connsiteY79" fmla="*/ 880894 h 6031671"/>
              <a:gd name="connsiteX80" fmla="*/ 7815061 w 8636594"/>
              <a:gd name="connsiteY80" fmla="*/ 841997 h 6031671"/>
              <a:gd name="connsiteX81" fmla="*/ 7846308 w 8636594"/>
              <a:gd name="connsiteY81" fmla="*/ 803354 h 6031671"/>
              <a:gd name="connsiteX82" fmla="*/ 7877772 w 8636594"/>
              <a:gd name="connsiteY82" fmla="*/ 764970 h 6031671"/>
              <a:gd name="connsiteX83" fmla="*/ 7909458 w 8636594"/>
              <a:gd name="connsiteY83" fmla="*/ 726853 h 6031671"/>
              <a:gd name="connsiteX84" fmla="*/ 7941371 w 8636594"/>
              <a:gd name="connsiteY84" fmla="*/ 689010 h 6031671"/>
              <a:gd name="connsiteX85" fmla="*/ 7973518 w 8636594"/>
              <a:gd name="connsiteY85" fmla="*/ 651447 h 6031671"/>
              <a:gd name="connsiteX86" fmla="*/ 8005905 w 8636594"/>
              <a:gd name="connsiteY86" fmla="*/ 614171 h 6031671"/>
              <a:gd name="connsiteX87" fmla="*/ 8038538 w 8636594"/>
              <a:gd name="connsiteY87" fmla="*/ 577189 h 6031671"/>
              <a:gd name="connsiteX88" fmla="*/ 8071421 w 8636594"/>
              <a:gd name="connsiteY88" fmla="*/ 540507 h 6031671"/>
              <a:gd name="connsiteX89" fmla="*/ 8104563 w 8636594"/>
              <a:gd name="connsiteY89" fmla="*/ 504132 h 6031671"/>
              <a:gd name="connsiteX90" fmla="*/ 8137967 w 8636594"/>
              <a:gd name="connsiteY90" fmla="*/ 468072 h 6031671"/>
              <a:gd name="connsiteX91" fmla="*/ 8171641 w 8636594"/>
              <a:gd name="connsiteY91" fmla="*/ 432332 h 6031671"/>
              <a:gd name="connsiteX92" fmla="*/ 8205590 w 8636594"/>
              <a:gd name="connsiteY92" fmla="*/ 396920 h 6031671"/>
              <a:gd name="connsiteX93" fmla="*/ 8239820 w 8636594"/>
              <a:gd name="connsiteY93" fmla="*/ 361843 h 6031671"/>
              <a:gd name="connsiteX94" fmla="*/ 8274337 w 8636594"/>
              <a:gd name="connsiteY94" fmla="*/ 327107 h 6031671"/>
              <a:gd name="connsiteX95" fmla="*/ 8309147 w 8636594"/>
              <a:gd name="connsiteY95" fmla="*/ 292718 h 6031671"/>
              <a:gd name="connsiteX96" fmla="*/ 8344256 w 8636594"/>
              <a:gd name="connsiteY96" fmla="*/ 258685 h 6031671"/>
              <a:gd name="connsiteX97" fmla="*/ 8379669 w 8636594"/>
              <a:gd name="connsiteY97" fmla="*/ 225013 h 6031671"/>
              <a:gd name="connsiteX98" fmla="*/ 8415394 w 8636594"/>
              <a:gd name="connsiteY98" fmla="*/ 191709 h 6031671"/>
              <a:gd name="connsiteX99" fmla="*/ 8451434 w 8636594"/>
              <a:gd name="connsiteY99" fmla="*/ 158780 h 6031671"/>
              <a:gd name="connsiteX100" fmla="*/ 8487798 w 8636594"/>
              <a:gd name="connsiteY100" fmla="*/ 126233 h 6031671"/>
              <a:gd name="connsiteX101" fmla="*/ 8524489 w 8636594"/>
              <a:gd name="connsiteY101" fmla="*/ 94075 h 6031671"/>
              <a:gd name="connsiteX102" fmla="*/ 8561515 w 8636594"/>
              <a:gd name="connsiteY102" fmla="*/ 62312 h 6031671"/>
              <a:gd name="connsiteX103" fmla="*/ 8598881 w 8636594"/>
              <a:gd name="connsiteY103" fmla="*/ 30951 h 6031671"/>
              <a:gd name="connsiteX104" fmla="*/ 8636594 w 8636594"/>
              <a:gd name="connsiteY104" fmla="*/ 0 h 6031671"/>
              <a:gd name="connsiteX0" fmla="*/ 8636594 w 8636594"/>
              <a:gd name="connsiteY0" fmla="*/ 0 h 6008288"/>
              <a:gd name="connsiteX1" fmla="*/ 5293 w 8636594"/>
              <a:gd name="connsiteY1" fmla="*/ 0 h 6008288"/>
              <a:gd name="connsiteX2" fmla="*/ 0 w 8636594"/>
              <a:gd name="connsiteY2" fmla="*/ 5587843 h 6008288"/>
              <a:gd name="connsiteX3" fmla="*/ 3842810 w 8636594"/>
              <a:gd name="connsiteY3" fmla="*/ 6008288 h 6008288"/>
              <a:gd name="connsiteX4" fmla="*/ 3882352 w 8636594"/>
              <a:gd name="connsiteY4" fmla="*/ 5984588 h 6008288"/>
              <a:gd name="connsiteX5" fmla="*/ 3921445 w 8636594"/>
              <a:gd name="connsiteY5" fmla="*/ 5960574 h 6008288"/>
              <a:gd name="connsiteX6" fmla="*/ 3960096 w 8636594"/>
              <a:gd name="connsiteY6" fmla="*/ 5936250 h 6008288"/>
              <a:gd name="connsiteX7" fmla="*/ 3998311 w 8636594"/>
              <a:gd name="connsiteY7" fmla="*/ 5911619 h 6008288"/>
              <a:gd name="connsiteX8" fmla="*/ 4036095 w 8636594"/>
              <a:gd name="connsiteY8" fmla="*/ 5886685 h 6008288"/>
              <a:gd name="connsiteX9" fmla="*/ 4073456 w 8636594"/>
              <a:gd name="connsiteY9" fmla="*/ 5861452 h 6008288"/>
              <a:gd name="connsiteX10" fmla="*/ 4110400 w 8636594"/>
              <a:gd name="connsiteY10" fmla="*/ 5835922 h 6008288"/>
              <a:gd name="connsiteX11" fmla="*/ 4146933 w 8636594"/>
              <a:gd name="connsiteY11" fmla="*/ 5810100 h 6008288"/>
              <a:gd name="connsiteX12" fmla="*/ 4183061 w 8636594"/>
              <a:gd name="connsiteY12" fmla="*/ 5783988 h 6008288"/>
              <a:gd name="connsiteX13" fmla="*/ 4218791 w 8636594"/>
              <a:gd name="connsiteY13" fmla="*/ 5757591 h 6008288"/>
              <a:gd name="connsiteX14" fmla="*/ 4254129 w 8636594"/>
              <a:gd name="connsiteY14" fmla="*/ 5730912 h 6008288"/>
              <a:gd name="connsiteX15" fmla="*/ 4289081 w 8636594"/>
              <a:gd name="connsiteY15" fmla="*/ 5703955 h 6008288"/>
              <a:gd name="connsiteX16" fmla="*/ 4323654 w 8636594"/>
              <a:gd name="connsiteY16" fmla="*/ 5676722 h 6008288"/>
              <a:gd name="connsiteX17" fmla="*/ 4357854 w 8636594"/>
              <a:gd name="connsiteY17" fmla="*/ 5649218 h 6008288"/>
              <a:gd name="connsiteX18" fmla="*/ 4391688 w 8636594"/>
              <a:gd name="connsiteY18" fmla="*/ 5621446 h 6008288"/>
              <a:gd name="connsiteX19" fmla="*/ 4425162 w 8636594"/>
              <a:gd name="connsiteY19" fmla="*/ 5593409 h 6008288"/>
              <a:gd name="connsiteX20" fmla="*/ 4458281 w 8636594"/>
              <a:gd name="connsiteY20" fmla="*/ 5565111 h 6008288"/>
              <a:gd name="connsiteX21" fmla="*/ 4491053 w 8636594"/>
              <a:gd name="connsiteY21" fmla="*/ 5536556 h 6008288"/>
              <a:gd name="connsiteX22" fmla="*/ 4523484 w 8636594"/>
              <a:gd name="connsiteY22" fmla="*/ 5507747 h 6008288"/>
              <a:gd name="connsiteX23" fmla="*/ 4555580 w 8636594"/>
              <a:gd name="connsiteY23" fmla="*/ 5478687 h 6008288"/>
              <a:gd name="connsiteX24" fmla="*/ 4587347 w 8636594"/>
              <a:gd name="connsiteY24" fmla="*/ 5449380 h 6008288"/>
              <a:gd name="connsiteX25" fmla="*/ 4618793 w 8636594"/>
              <a:gd name="connsiteY25" fmla="*/ 5419830 h 6008288"/>
              <a:gd name="connsiteX26" fmla="*/ 4649922 w 8636594"/>
              <a:gd name="connsiteY26" fmla="*/ 5390040 h 6008288"/>
              <a:gd name="connsiteX27" fmla="*/ 4680742 w 8636594"/>
              <a:gd name="connsiteY27" fmla="*/ 5360014 h 6008288"/>
              <a:gd name="connsiteX28" fmla="*/ 4711259 w 8636594"/>
              <a:gd name="connsiteY28" fmla="*/ 5329755 h 6008288"/>
              <a:gd name="connsiteX29" fmla="*/ 4741478 w 8636594"/>
              <a:gd name="connsiteY29" fmla="*/ 5299266 h 6008288"/>
              <a:gd name="connsiteX30" fmla="*/ 4771408 w 8636594"/>
              <a:gd name="connsiteY30" fmla="*/ 5268551 h 6008288"/>
              <a:gd name="connsiteX31" fmla="*/ 4801053 w 8636594"/>
              <a:gd name="connsiteY31" fmla="*/ 5237614 h 6008288"/>
              <a:gd name="connsiteX32" fmla="*/ 4830420 w 8636594"/>
              <a:gd name="connsiteY32" fmla="*/ 5206458 h 6008288"/>
              <a:gd name="connsiteX33" fmla="*/ 4859516 w 8636594"/>
              <a:gd name="connsiteY33" fmla="*/ 5175087 h 6008288"/>
              <a:gd name="connsiteX34" fmla="*/ 4888347 w 8636594"/>
              <a:gd name="connsiteY34" fmla="*/ 5143504 h 6008288"/>
              <a:gd name="connsiteX35" fmla="*/ 4916919 w 8636594"/>
              <a:gd name="connsiteY35" fmla="*/ 5111713 h 6008288"/>
              <a:gd name="connsiteX36" fmla="*/ 4945238 w 8636594"/>
              <a:gd name="connsiteY36" fmla="*/ 5079717 h 6008288"/>
              <a:gd name="connsiteX37" fmla="*/ 4973311 w 8636594"/>
              <a:gd name="connsiteY37" fmla="*/ 5047519 h 6008288"/>
              <a:gd name="connsiteX38" fmla="*/ 5001145 w 8636594"/>
              <a:gd name="connsiteY38" fmla="*/ 5015124 h 6008288"/>
              <a:gd name="connsiteX39" fmla="*/ 5028745 w 8636594"/>
              <a:gd name="connsiteY39" fmla="*/ 4982535 h 6008288"/>
              <a:gd name="connsiteX40" fmla="*/ 5056117 w 8636594"/>
              <a:gd name="connsiteY40" fmla="*/ 4949755 h 6008288"/>
              <a:gd name="connsiteX41" fmla="*/ 5083269 w 8636594"/>
              <a:gd name="connsiteY41" fmla="*/ 4916787 h 6008288"/>
              <a:gd name="connsiteX42" fmla="*/ 5110207 w 8636594"/>
              <a:gd name="connsiteY42" fmla="*/ 4883636 h 6008288"/>
              <a:gd name="connsiteX43" fmla="*/ 5136937 w 8636594"/>
              <a:gd name="connsiteY43" fmla="*/ 4850305 h 6008288"/>
              <a:gd name="connsiteX44" fmla="*/ 5163464 w 8636594"/>
              <a:gd name="connsiteY44" fmla="*/ 4816797 h 6008288"/>
              <a:gd name="connsiteX45" fmla="*/ 5215940 w 8636594"/>
              <a:gd name="connsiteY45" fmla="*/ 4749265 h 6008288"/>
              <a:gd name="connsiteX46" fmla="*/ 5267684 w 8636594"/>
              <a:gd name="connsiteY46" fmla="*/ 4681068 h 6008288"/>
              <a:gd name="connsiteX47" fmla="*/ 5318748 w 8636594"/>
              <a:gd name="connsiteY47" fmla="*/ 4612234 h 6008288"/>
              <a:gd name="connsiteX48" fmla="*/ 5369182 w 8636594"/>
              <a:gd name="connsiteY48" fmla="*/ 4542793 h 6008288"/>
              <a:gd name="connsiteX49" fmla="*/ 5419038 w 8636594"/>
              <a:gd name="connsiteY49" fmla="*/ 4472771 h 6008288"/>
              <a:gd name="connsiteX50" fmla="*/ 5468365 w 8636594"/>
              <a:gd name="connsiteY50" fmla="*/ 4402196 h 6008288"/>
              <a:gd name="connsiteX51" fmla="*/ 5517215 w 8636594"/>
              <a:gd name="connsiteY51" fmla="*/ 4331098 h 6008288"/>
              <a:gd name="connsiteX52" fmla="*/ 5565637 w 8636594"/>
              <a:gd name="connsiteY52" fmla="*/ 4259503 h 6008288"/>
              <a:gd name="connsiteX53" fmla="*/ 5613684 w 8636594"/>
              <a:gd name="connsiteY53" fmla="*/ 4187441 h 6008288"/>
              <a:gd name="connsiteX54" fmla="*/ 5685160 w 8636594"/>
              <a:gd name="connsiteY54" fmla="*/ 4078531 h 6008288"/>
              <a:gd name="connsiteX55" fmla="*/ 5756074 w 8636594"/>
              <a:gd name="connsiteY55" fmla="*/ 3968727 h 6008288"/>
              <a:gd name="connsiteX56" fmla="*/ 5873483 w 8636594"/>
              <a:gd name="connsiteY56" fmla="*/ 3783989 h 6008288"/>
              <a:gd name="connsiteX57" fmla="*/ 6203209 w 8636594"/>
              <a:gd name="connsiteY57" fmla="*/ 3258640 h 6008288"/>
              <a:gd name="connsiteX58" fmla="*/ 6299430 w 8636594"/>
              <a:gd name="connsiteY58" fmla="*/ 3107321 h 6008288"/>
              <a:gd name="connsiteX59" fmla="*/ 6372650 w 8636594"/>
              <a:gd name="connsiteY59" fmla="*/ 2993735 h 6008288"/>
              <a:gd name="connsiteX60" fmla="*/ 6453197 w 8636594"/>
              <a:gd name="connsiteY60" fmla="*/ 2869788 h 6008288"/>
              <a:gd name="connsiteX61" fmla="*/ 6564167 w 8636594"/>
              <a:gd name="connsiteY61" fmla="*/ 2696807 h 6008288"/>
              <a:gd name="connsiteX62" fmla="*/ 6976233 w 8636594"/>
              <a:gd name="connsiteY62" fmla="*/ 2045274 h 6008288"/>
              <a:gd name="connsiteX63" fmla="*/ 7086755 w 8636594"/>
              <a:gd name="connsiteY63" fmla="*/ 1872743 h 6008288"/>
              <a:gd name="connsiteX64" fmla="*/ 7170279 w 8636594"/>
              <a:gd name="connsiteY64" fmla="*/ 1744202 h 6008288"/>
              <a:gd name="connsiteX65" fmla="*/ 7226351 w 8636594"/>
              <a:gd name="connsiteY65" fmla="*/ 1659017 h 6008288"/>
              <a:gd name="connsiteX66" fmla="*/ 7282789 w 8636594"/>
              <a:gd name="connsiteY66" fmla="*/ 1574303 h 6008288"/>
              <a:gd name="connsiteX67" fmla="*/ 7339643 w 8636594"/>
              <a:gd name="connsiteY67" fmla="*/ 1490113 h 6008288"/>
              <a:gd name="connsiteX68" fmla="*/ 7396957 w 8636594"/>
              <a:gd name="connsiteY68" fmla="*/ 1406503 h 6008288"/>
              <a:gd name="connsiteX69" fmla="*/ 7454781 w 8636594"/>
              <a:gd name="connsiteY69" fmla="*/ 1323526 h 6008288"/>
              <a:gd name="connsiteX70" fmla="*/ 7513161 w 8636594"/>
              <a:gd name="connsiteY70" fmla="*/ 1241237 h 6008288"/>
              <a:gd name="connsiteX71" fmla="*/ 7572144 w 8636594"/>
              <a:gd name="connsiteY71" fmla="*/ 1159689 h 6008288"/>
              <a:gd name="connsiteX72" fmla="*/ 7601877 w 8636594"/>
              <a:gd name="connsiteY72" fmla="*/ 1119210 h 6008288"/>
              <a:gd name="connsiteX73" fmla="*/ 7631779 w 8636594"/>
              <a:gd name="connsiteY73" fmla="*/ 1078937 h 6008288"/>
              <a:gd name="connsiteX74" fmla="*/ 7661855 w 8636594"/>
              <a:gd name="connsiteY74" fmla="*/ 1038876 h 6008288"/>
              <a:gd name="connsiteX75" fmla="*/ 7692111 w 8636594"/>
              <a:gd name="connsiteY75" fmla="*/ 999035 h 6008288"/>
              <a:gd name="connsiteX76" fmla="*/ 7722554 w 8636594"/>
              <a:gd name="connsiteY76" fmla="*/ 959419 h 6008288"/>
              <a:gd name="connsiteX77" fmla="*/ 7753190 w 8636594"/>
              <a:gd name="connsiteY77" fmla="*/ 920037 h 6008288"/>
              <a:gd name="connsiteX78" fmla="*/ 7784023 w 8636594"/>
              <a:gd name="connsiteY78" fmla="*/ 880894 h 6008288"/>
              <a:gd name="connsiteX79" fmla="*/ 7815061 w 8636594"/>
              <a:gd name="connsiteY79" fmla="*/ 841997 h 6008288"/>
              <a:gd name="connsiteX80" fmla="*/ 7846308 w 8636594"/>
              <a:gd name="connsiteY80" fmla="*/ 803354 h 6008288"/>
              <a:gd name="connsiteX81" fmla="*/ 7877772 w 8636594"/>
              <a:gd name="connsiteY81" fmla="*/ 764970 h 6008288"/>
              <a:gd name="connsiteX82" fmla="*/ 7909458 w 8636594"/>
              <a:gd name="connsiteY82" fmla="*/ 726853 h 6008288"/>
              <a:gd name="connsiteX83" fmla="*/ 7941371 w 8636594"/>
              <a:gd name="connsiteY83" fmla="*/ 689010 h 6008288"/>
              <a:gd name="connsiteX84" fmla="*/ 7973518 w 8636594"/>
              <a:gd name="connsiteY84" fmla="*/ 651447 h 6008288"/>
              <a:gd name="connsiteX85" fmla="*/ 8005905 w 8636594"/>
              <a:gd name="connsiteY85" fmla="*/ 614171 h 6008288"/>
              <a:gd name="connsiteX86" fmla="*/ 8038538 w 8636594"/>
              <a:gd name="connsiteY86" fmla="*/ 577189 h 6008288"/>
              <a:gd name="connsiteX87" fmla="*/ 8071421 w 8636594"/>
              <a:gd name="connsiteY87" fmla="*/ 540507 h 6008288"/>
              <a:gd name="connsiteX88" fmla="*/ 8104563 w 8636594"/>
              <a:gd name="connsiteY88" fmla="*/ 504132 h 6008288"/>
              <a:gd name="connsiteX89" fmla="*/ 8137967 w 8636594"/>
              <a:gd name="connsiteY89" fmla="*/ 468072 h 6008288"/>
              <a:gd name="connsiteX90" fmla="*/ 8171641 w 8636594"/>
              <a:gd name="connsiteY90" fmla="*/ 432332 h 6008288"/>
              <a:gd name="connsiteX91" fmla="*/ 8205590 w 8636594"/>
              <a:gd name="connsiteY91" fmla="*/ 396920 h 6008288"/>
              <a:gd name="connsiteX92" fmla="*/ 8239820 w 8636594"/>
              <a:gd name="connsiteY92" fmla="*/ 361843 h 6008288"/>
              <a:gd name="connsiteX93" fmla="*/ 8274337 w 8636594"/>
              <a:gd name="connsiteY93" fmla="*/ 327107 h 6008288"/>
              <a:gd name="connsiteX94" fmla="*/ 8309147 w 8636594"/>
              <a:gd name="connsiteY94" fmla="*/ 292718 h 6008288"/>
              <a:gd name="connsiteX95" fmla="*/ 8344256 w 8636594"/>
              <a:gd name="connsiteY95" fmla="*/ 258685 h 6008288"/>
              <a:gd name="connsiteX96" fmla="*/ 8379669 w 8636594"/>
              <a:gd name="connsiteY96" fmla="*/ 225013 h 6008288"/>
              <a:gd name="connsiteX97" fmla="*/ 8415394 w 8636594"/>
              <a:gd name="connsiteY97" fmla="*/ 191709 h 6008288"/>
              <a:gd name="connsiteX98" fmla="*/ 8451434 w 8636594"/>
              <a:gd name="connsiteY98" fmla="*/ 158780 h 6008288"/>
              <a:gd name="connsiteX99" fmla="*/ 8487798 w 8636594"/>
              <a:gd name="connsiteY99" fmla="*/ 126233 h 6008288"/>
              <a:gd name="connsiteX100" fmla="*/ 8524489 w 8636594"/>
              <a:gd name="connsiteY100" fmla="*/ 94075 h 6008288"/>
              <a:gd name="connsiteX101" fmla="*/ 8561515 w 8636594"/>
              <a:gd name="connsiteY101" fmla="*/ 62312 h 6008288"/>
              <a:gd name="connsiteX102" fmla="*/ 8598881 w 8636594"/>
              <a:gd name="connsiteY102" fmla="*/ 30951 h 6008288"/>
              <a:gd name="connsiteX103" fmla="*/ 8636594 w 8636594"/>
              <a:gd name="connsiteY103" fmla="*/ 0 h 6008288"/>
              <a:gd name="connsiteX0" fmla="*/ 8636594 w 8636594"/>
              <a:gd name="connsiteY0" fmla="*/ 0 h 5984588"/>
              <a:gd name="connsiteX1" fmla="*/ 5293 w 8636594"/>
              <a:gd name="connsiteY1" fmla="*/ 0 h 5984588"/>
              <a:gd name="connsiteX2" fmla="*/ 0 w 8636594"/>
              <a:gd name="connsiteY2" fmla="*/ 5587843 h 5984588"/>
              <a:gd name="connsiteX3" fmla="*/ 3882352 w 8636594"/>
              <a:gd name="connsiteY3" fmla="*/ 5984588 h 5984588"/>
              <a:gd name="connsiteX4" fmla="*/ 3921445 w 8636594"/>
              <a:gd name="connsiteY4" fmla="*/ 5960574 h 5984588"/>
              <a:gd name="connsiteX5" fmla="*/ 3960096 w 8636594"/>
              <a:gd name="connsiteY5" fmla="*/ 5936250 h 5984588"/>
              <a:gd name="connsiteX6" fmla="*/ 3998311 w 8636594"/>
              <a:gd name="connsiteY6" fmla="*/ 5911619 h 5984588"/>
              <a:gd name="connsiteX7" fmla="*/ 4036095 w 8636594"/>
              <a:gd name="connsiteY7" fmla="*/ 5886685 h 5984588"/>
              <a:gd name="connsiteX8" fmla="*/ 4073456 w 8636594"/>
              <a:gd name="connsiteY8" fmla="*/ 5861452 h 5984588"/>
              <a:gd name="connsiteX9" fmla="*/ 4110400 w 8636594"/>
              <a:gd name="connsiteY9" fmla="*/ 5835922 h 5984588"/>
              <a:gd name="connsiteX10" fmla="*/ 4146933 w 8636594"/>
              <a:gd name="connsiteY10" fmla="*/ 5810100 h 5984588"/>
              <a:gd name="connsiteX11" fmla="*/ 4183061 w 8636594"/>
              <a:gd name="connsiteY11" fmla="*/ 5783988 h 5984588"/>
              <a:gd name="connsiteX12" fmla="*/ 4218791 w 8636594"/>
              <a:gd name="connsiteY12" fmla="*/ 5757591 h 5984588"/>
              <a:gd name="connsiteX13" fmla="*/ 4254129 w 8636594"/>
              <a:gd name="connsiteY13" fmla="*/ 5730912 h 5984588"/>
              <a:gd name="connsiteX14" fmla="*/ 4289081 w 8636594"/>
              <a:gd name="connsiteY14" fmla="*/ 5703955 h 5984588"/>
              <a:gd name="connsiteX15" fmla="*/ 4323654 w 8636594"/>
              <a:gd name="connsiteY15" fmla="*/ 5676722 h 5984588"/>
              <a:gd name="connsiteX16" fmla="*/ 4357854 w 8636594"/>
              <a:gd name="connsiteY16" fmla="*/ 5649218 h 5984588"/>
              <a:gd name="connsiteX17" fmla="*/ 4391688 w 8636594"/>
              <a:gd name="connsiteY17" fmla="*/ 5621446 h 5984588"/>
              <a:gd name="connsiteX18" fmla="*/ 4425162 w 8636594"/>
              <a:gd name="connsiteY18" fmla="*/ 5593409 h 5984588"/>
              <a:gd name="connsiteX19" fmla="*/ 4458281 w 8636594"/>
              <a:gd name="connsiteY19" fmla="*/ 5565111 h 5984588"/>
              <a:gd name="connsiteX20" fmla="*/ 4491053 w 8636594"/>
              <a:gd name="connsiteY20" fmla="*/ 5536556 h 5984588"/>
              <a:gd name="connsiteX21" fmla="*/ 4523484 w 8636594"/>
              <a:gd name="connsiteY21" fmla="*/ 5507747 h 5984588"/>
              <a:gd name="connsiteX22" fmla="*/ 4555580 w 8636594"/>
              <a:gd name="connsiteY22" fmla="*/ 5478687 h 5984588"/>
              <a:gd name="connsiteX23" fmla="*/ 4587347 w 8636594"/>
              <a:gd name="connsiteY23" fmla="*/ 5449380 h 5984588"/>
              <a:gd name="connsiteX24" fmla="*/ 4618793 w 8636594"/>
              <a:gd name="connsiteY24" fmla="*/ 5419830 h 5984588"/>
              <a:gd name="connsiteX25" fmla="*/ 4649922 w 8636594"/>
              <a:gd name="connsiteY25" fmla="*/ 5390040 h 5984588"/>
              <a:gd name="connsiteX26" fmla="*/ 4680742 w 8636594"/>
              <a:gd name="connsiteY26" fmla="*/ 5360014 h 5984588"/>
              <a:gd name="connsiteX27" fmla="*/ 4711259 w 8636594"/>
              <a:gd name="connsiteY27" fmla="*/ 5329755 h 5984588"/>
              <a:gd name="connsiteX28" fmla="*/ 4741478 w 8636594"/>
              <a:gd name="connsiteY28" fmla="*/ 5299266 h 5984588"/>
              <a:gd name="connsiteX29" fmla="*/ 4771408 w 8636594"/>
              <a:gd name="connsiteY29" fmla="*/ 5268551 h 5984588"/>
              <a:gd name="connsiteX30" fmla="*/ 4801053 w 8636594"/>
              <a:gd name="connsiteY30" fmla="*/ 5237614 h 5984588"/>
              <a:gd name="connsiteX31" fmla="*/ 4830420 w 8636594"/>
              <a:gd name="connsiteY31" fmla="*/ 5206458 h 5984588"/>
              <a:gd name="connsiteX32" fmla="*/ 4859516 w 8636594"/>
              <a:gd name="connsiteY32" fmla="*/ 5175087 h 5984588"/>
              <a:gd name="connsiteX33" fmla="*/ 4888347 w 8636594"/>
              <a:gd name="connsiteY33" fmla="*/ 5143504 h 5984588"/>
              <a:gd name="connsiteX34" fmla="*/ 4916919 w 8636594"/>
              <a:gd name="connsiteY34" fmla="*/ 5111713 h 5984588"/>
              <a:gd name="connsiteX35" fmla="*/ 4945238 w 8636594"/>
              <a:gd name="connsiteY35" fmla="*/ 5079717 h 5984588"/>
              <a:gd name="connsiteX36" fmla="*/ 4973311 w 8636594"/>
              <a:gd name="connsiteY36" fmla="*/ 5047519 h 5984588"/>
              <a:gd name="connsiteX37" fmla="*/ 5001145 w 8636594"/>
              <a:gd name="connsiteY37" fmla="*/ 5015124 h 5984588"/>
              <a:gd name="connsiteX38" fmla="*/ 5028745 w 8636594"/>
              <a:gd name="connsiteY38" fmla="*/ 4982535 h 5984588"/>
              <a:gd name="connsiteX39" fmla="*/ 5056117 w 8636594"/>
              <a:gd name="connsiteY39" fmla="*/ 4949755 h 5984588"/>
              <a:gd name="connsiteX40" fmla="*/ 5083269 w 8636594"/>
              <a:gd name="connsiteY40" fmla="*/ 4916787 h 5984588"/>
              <a:gd name="connsiteX41" fmla="*/ 5110207 w 8636594"/>
              <a:gd name="connsiteY41" fmla="*/ 4883636 h 5984588"/>
              <a:gd name="connsiteX42" fmla="*/ 5136937 w 8636594"/>
              <a:gd name="connsiteY42" fmla="*/ 4850305 h 5984588"/>
              <a:gd name="connsiteX43" fmla="*/ 5163464 w 8636594"/>
              <a:gd name="connsiteY43" fmla="*/ 4816797 h 5984588"/>
              <a:gd name="connsiteX44" fmla="*/ 5215940 w 8636594"/>
              <a:gd name="connsiteY44" fmla="*/ 4749265 h 5984588"/>
              <a:gd name="connsiteX45" fmla="*/ 5267684 w 8636594"/>
              <a:gd name="connsiteY45" fmla="*/ 4681068 h 5984588"/>
              <a:gd name="connsiteX46" fmla="*/ 5318748 w 8636594"/>
              <a:gd name="connsiteY46" fmla="*/ 4612234 h 5984588"/>
              <a:gd name="connsiteX47" fmla="*/ 5369182 w 8636594"/>
              <a:gd name="connsiteY47" fmla="*/ 4542793 h 5984588"/>
              <a:gd name="connsiteX48" fmla="*/ 5419038 w 8636594"/>
              <a:gd name="connsiteY48" fmla="*/ 4472771 h 5984588"/>
              <a:gd name="connsiteX49" fmla="*/ 5468365 w 8636594"/>
              <a:gd name="connsiteY49" fmla="*/ 4402196 h 5984588"/>
              <a:gd name="connsiteX50" fmla="*/ 5517215 w 8636594"/>
              <a:gd name="connsiteY50" fmla="*/ 4331098 h 5984588"/>
              <a:gd name="connsiteX51" fmla="*/ 5565637 w 8636594"/>
              <a:gd name="connsiteY51" fmla="*/ 4259503 h 5984588"/>
              <a:gd name="connsiteX52" fmla="*/ 5613684 w 8636594"/>
              <a:gd name="connsiteY52" fmla="*/ 4187441 h 5984588"/>
              <a:gd name="connsiteX53" fmla="*/ 5685160 w 8636594"/>
              <a:gd name="connsiteY53" fmla="*/ 4078531 h 5984588"/>
              <a:gd name="connsiteX54" fmla="*/ 5756074 w 8636594"/>
              <a:gd name="connsiteY54" fmla="*/ 3968727 h 5984588"/>
              <a:gd name="connsiteX55" fmla="*/ 5873483 w 8636594"/>
              <a:gd name="connsiteY55" fmla="*/ 3783989 h 5984588"/>
              <a:gd name="connsiteX56" fmla="*/ 6203209 w 8636594"/>
              <a:gd name="connsiteY56" fmla="*/ 3258640 h 5984588"/>
              <a:gd name="connsiteX57" fmla="*/ 6299430 w 8636594"/>
              <a:gd name="connsiteY57" fmla="*/ 3107321 h 5984588"/>
              <a:gd name="connsiteX58" fmla="*/ 6372650 w 8636594"/>
              <a:gd name="connsiteY58" fmla="*/ 2993735 h 5984588"/>
              <a:gd name="connsiteX59" fmla="*/ 6453197 w 8636594"/>
              <a:gd name="connsiteY59" fmla="*/ 2869788 h 5984588"/>
              <a:gd name="connsiteX60" fmla="*/ 6564167 w 8636594"/>
              <a:gd name="connsiteY60" fmla="*/ 2696807 h 5984588"/>
              <a:gd name="connsiteX61" fmla="*/ 6976233 w 8636594"/>
              <a:gd name="connsiteY61" fmla="*/ 2045274 h 5984588"/>
              <a:gd name="connsiteX62" fmla="*/ 7086755 w 8636594"/>
              <a:gd name="connsiteY62" fmla="*/ 1872743 h 5984588"/>
              <a:gd name="connsiteX63" fmla="*/ 7170279 w 8636594"/>
              <a:gd name="connsiteY63" fmla="*/ 1744202 h 5984588"/>
              <a:gd name="connsiteX64" fmla="*/ 7226351 w 8636594"/>
              <a:gd name="connsiteY64" fmla="*/ 1659017 h 5984588"/>
              <a:gd name="connsiteX65" fmla="*/ 7282789 w 8636594"/>
              <a:gd name="connsiteY65" fmla="*/ 1574303 h 5984588"/>
              <a:gd name="connsiteX66" fmla="*/ 7339643 w 8636594"/>
              <a:gd name="connsiteY66" fmla="*/ 1490113 h 5984588"/>
              <a:gd name="connsiteX67" fmla="*/ 7396957 w 8636594"/>
              <a:gd name="connsiteY67" fmla="*/ 1406503 h 5984588"/>
              <a:gd name="connsiteX68" fmla="*/ 7454781 w 8636594"/>
              <a:gd name="connsiteY68" fmla="*/ 1323526 h 5984588"/>
              <a:gd name="connsiteX69" fmla="*/ 7513161 w 8636594"/>
              <a:gd name="connsiteY69" fmla="*/ 1241237 h 5984588"/>
              <a:gd name="connsiteX70" fmla="*/ 7572144 w 8636594"/>
              <a:gd name="connsiteY70" fmla="*/ 1159689 h 5984588"/>
              <a:gd name="connsiteX71" fmla="*/ 7601877 w 8636594"/>
              <a:gd name="connsiteY71" fmla="*/ 1119210 h 5984588"/>
              <a:gd name="connsiteX72" fmla="*/ 7631779 w 8636594"/>
              <a:gd name="connsiteY72" fmla="*/ 1078937 h 5984588"/>
              <a:gd name="connsiteX73" fmla="*/ 7661855 w 8636594"/>
              <a:gd name="connsiteY73" fmla="*/ 1038876 h 5984588"/>
              <a:gd name="connsiteX74" fmla="*/ 7692111 w 8636594"/>
              <a:gd name="connsiteY74" fmla="*/ 999035 h 5984588"/>
              <a:gd name="connsiteX75" fmla="*/ 7722554 w 8636594"/>
              <a:gd name="connsiteY75" fmla="*/ 959419 h 5984588"/>
              <a:gd name="connsiteX76" fmla="*/ 7753190 w 8636594"/>
              <a:gd name="connsiteY76" fmla="*/ 920037 h 5984588"/>
              <a:gd name="connsiteX77" fmla="*/ 7784023 w 8636594"/>
              <a:gd name="connsiteY77" fmla="*/ 880894 h 5984588"/>
              <a:gd name="connsiteX78" fmla="*/ 7815061 w 8636594"/>
              <a:gd name="connsiteY78" fmla="*/ 841997 h 5984588"/>
              <a:gd name="connsiteX79" fmla="*/ 7846308 w 8636594"/>
              <a:gd name="connsiteY79" fmla="*/ 803354 h 5984588"/>
              <a:gd name="connsiteX80" fmla="*/ 7877772 w 8636594"/>
              <a:gd name="connsiteY80" fmla="*/ 764970 h 5984588"/>
              <a:gd name="connsiteX81" fmla="*/ 7909458 w 8636594"/>
              <a:gd name="connsiteY81" fmla="*/ 726853 h 5984588"/>
              <a:gd name="connsiteX82" fmla="*/ 7941371 w 8636594"/>
              <a:gd name="connsiteY82" fmla="*/ 689010 h 5984588"/>
              <a:gd name="connsiteX83" fmla="*/ 7973518 w 8636594"/>
              <a:gd name="connsiteY83" fmla="*/ 651447 h 5984588"/>
              <a:gd name="connsiteX84" fmla="*/ 8005905 w 8636594"/>
              <a:gd name="connsiteY84" fmla="*/ 614171 h 5984588"/>
              <a:gd name="connsiteX85" fmla="*/ 8038538 w 8636594"/>
              <a:gd name="connsiteY85" fmla="*/ 577189 h 5984588"/>
              <a:gd name="connsiteX86" fmla="*/ 8071421 w 8636594"/>
              <a:gd name="connsiteY86" fmla="*/ 540507 h 5984588"/>
              <a:gd name="connsiteX87" fmla="*/ 8104563 w 8636594"/>
              <a:gd name="connsiteY87" fmla="*/ 504132 h 5984588"/>
              <a:gd name="connsiteX88" fmla="*/ 8137967 w 8636594"/>
              <a:gd name="connsiteY88" fmla="*/ 468072 h 5984588"/>
              <a:gd name="connsiteX89" fmla="*/ 8171641 w 8636594"/>
              <a:gd name="connsiteY89" fmla="*/ 432332 h 5984588"/>
              <a:gd name="connsiteX90" fmla="*/ 8205590 w 8636594"/>
              <a:gd name="connsiteY90" fmla="*/ 396920 h 5984588"/>
              <a:gd name="connsiteX91" fmla="*/ 8239820 w 8636594"/>
              <a:gd name="connsiteY91" fmla="*/ 361843 h 5984588"/>
              <a:gd name="connsiteX92" fmla="*/ 8274337 w 8636594"/>
              <a:gd name="connsiteY92" fmla="*/ 327107 h 5984588"/>
              <a:gd name="connsiteX93" fmla="*/ 8309147 w 8636594"/>
              <a:gd name="connsiteY93" fmla="*/ 292718 h 5984588"/>
              <a:gd name="connsiteX94" fmla="*/ 8344256 w 8636594"/>
              <a:gd name="connsiteY94" fmla="*/ 258685 h 5984588"/>
              <a:gd name="connsiteX95" fmla="*/ 8379669 w 8636594"/>
              <a:gd name="connsiteY95" fmla="*/ 225013 h 5984588"/>
              <a:gd name="connsiteX96" fmla="*/ 8415394 w 8636594"/>
              <a:gd name="connsiteY96" fmla="*/ 191709 h 5984588"/>
              <a:gd name="connsiteX97" fmla="*/ 8451434 w 8636594"/>
              <a:gd name="connsiteY97" fmla="*/ 158780 h 5984588"/>
              <a:gd name="connsiteX98" fmla="*/ 8487798 w 8636594"/>
              <a:gd name="connsiteY98" fmla="*/ 126233 h 5984588"/>
              <a:gd name="connsiteX99" fmla="*/ 8524489 w 8636594"/>
              <a:gd name="connsiteY99" fmla="*/ 94075 h 5984588"/>
              <a:gd name="connsiteX100" fmla="*/ 8561515 w 8636594"/>
              <a:gd name="connsiteY100" fmla="*/ 62312 h 5984588"/>
              <a:gd name="connsiteX101" fmla="*/ 8598881 w 8636594"/>
              <a:gd name="connsiteY101" fmla="*/ 30951 h 5984588"/>
              <a:gd name="connsiteX102" fmla="*/ 8636594 w 8636594"/>
              <a:gd name="connsiteY102" fmla="*/ 0 h 5984588"/>
              <a:gd name="connsiteX0" fmla="*/ 8636594 w 8636594"/>
              <a:gd name="connsiteY0" fmla="*/ 0 h 5960574"/>
              <a:gd name="connsiteX1" fmla="*/ 5293 w 8636594"/>
              <a:gd name="connsiteY1" fmla="*/ 0 h 5960574"/>
              <a:gd name="connsiteX2" fmla="*/ 0 w 8636594"/>
              <a:gd name="connsiteY2" fmla="*/ 5587843 h 5960574"/>
              <a:gd name="connsiteX3" fmla="*/ 3921445 w 8636594"/>
              <a:gd name="connsiteY3" fmla="*/ 5960574 h 5960574"/>
              <a:gd name="connsiteX4" fmla="*/ 3960096 w 8636594"/>
              <a:gd name="connsiteY4" fmla="*/ 5936250 h 5960574"/>
              <a:gd name="connsiteX5" fmla="*/ 3998311 w 8636594"/>
              <a:gd name="connsiteY5" fmla="*/ 5911619 h 5960574"/>
              <a:gd name="connsiteX6" fmla="*/ 4036095 w 8636594"/>
              <a:gd name="connsiteY6" fmla="*/ 5886685 h 5960574"/>
              <a:gd name="connsiteX7" fmla="*/ 4073456 w 8636594"/>
              <a:gd name="connsiteY7" fmla="*/ 5861452 h 5960574"/>
              <a:gd name="connsiteX8" fmla="*/ 4110400 w 8636594"/>
              <a:gd name="connsiteY8" fmla="*/ 5835922 h 5960574"/>
              <a:gd name="connsiteX9" fmla="*/ 4146933 w 8636594"/>
              <a:gd name="connsiteY9" fmla="*/ 5810100 h 5960574"/>
              <a:gd name="connsiteX10" fmla="*/ 4183061 w 8636594"/>
              <a:gd name="connsiteY10" fmla="*/ 5783988 h 5960574"/>
              <a:gd name="connsiteX11" fmla="*/ 4218791 w 8636594"/>
              <a:gd name="connsiteY11" fmla="*/ 5757591 h 5960574"/>
              <a:gd name="connsiteX12" fmla="*/ 4254129 w 8636594"/>
              <a:gd name="connsiteY12" fmla="*/ 5730912 h 5960574"/>
              <a:gd name="connsiteX13" fmla="*/ 4289081 w 8636594"/>
              <a:gd name="connsiteY13" fmla="*/ 5703955 h 5960574"/>
              <a:gd name="connsiteX14" fmla="*/ 4323654 w 8636594"/>
              <a:gd name="connsiteY14" fmla="*/ 5676722 h 5960574"/>
              <a:gd name="connsiteX15" fmla="*/ 4357854 w 8636594"/>
              <a:gd name="connsiteY15" fmla="*/ 5649218 h 5960574"/>
              <a:gd name="connsiteX16" fmla="*/ 4391688 w 8636594"/>
              <a:gd name="connsiteY16" fmla="*/ 5621446 h 5960574"/>
              <a:gd name="connsiteX17" fmla="*/ 4425162 w 8636594"/>
              <a:gd name="connsiteY17" fmla="*/ 5593409 h 5960574"/>
              <a:gd name="connsiteX18" fmla="*/ 4458281 w 8636594"/>
              <a:gd name="connsiteY18" fmla="*/ 5565111 h 5960574"/>
              <a:gd name="connsiteX19" fmla="*/ 4491053 w 8636594"/>
              <a:gd name="connsiteY19" fmla="*/ 5536556 h 5960574"/>
              <a:gd name="connsiteX20" fmla="*/ 4523484 w 8636594"/>
              <a:gd name="connsiteY20" fmla="*/ 5507747 h 5960574"/>
              <a:gd name="connsiteX21" fmla="*/ 4555580 w 8636594"/>
              <a:gd name="connsiteY21" fmla="*/ 5478687 h 5960574"/>
              <a:gd name="connsiteX22" fmla="*/ 4587347 w 8636594"/>
              <a:gd name="connsiteY22" fmla="*/ 5449380 h 5960574"/>
              <a:gd name="connsiteX23" fmla="*/ 4618793 w 8636594"/>
              <a:gd name="connsiteY23" fmla="*/ 5419830 h 5960574"/>
              <a:gd name="connsiteX24" fmla="*/ 4649922 w 8636594"/>
              <a:gd name="connsiteY24" fmla="*/ 5390040 h 5960574"/>
              <a:gd name="connsiteX25" fmla="*/ 4680742 w 8636594"/>
              <a:gd name="connsiteY25" fmla="*/ 5360014 h 5960574"/>
              <a:gd name="connsiteX26" fmla="*/ 4711259 w 8636594"/>
              <a:gd name="connsiteY26" fmla="*/ 5329755 h 5960574"/>
              <a:gd name="connsiteX27" fmla="*/ 4741478 w 8636594"/>
              <a:gd name="connsiteY27" fmla="*/ 5299266 h 5960574"/>
              <a:gd name="connsiteX28" fmla="*/ 4771408 w 8636594"/>
              <a:gd name="connsiteY28" fmla="*/ 5268551 h 5960574"/>
              <a:gd name="connsiteX29" fmla="*/ 4801053 w 8636594"/>
              <a:gd name="connsiteY29" fmla="*/ 5237614 h 5960574"/>
              <a:gd name="connsiteX30" fmla="*/ 4830420 w 8636594"/>
              <a:gd name="connsiteY30" fmla="*/ 5206458 h 5960574"/>
              <a:gd name="connsiteX31" fmla="*/ 4859516 w 8636594"/>
              <a:gd name="connsiteY31" fmla="*/ 5175087 h 5960574"/>
              <a:gd name="connsiteX32" fmla="*/ 4888347 w 8636594"/>
              <a:gd name="connsiteY32" fmla="*/ 5143504 h 5960574"/>
              <a:gd name="connsiteX33" fmla="*/ 4916919 w 8636594"/>
              <a:gd name="connsiteY33" fmla="*/ 5111713 h 5960574"/>
              <a:gd name="connsiteX34" fmla="*/ 4945238 w 8636594"/>
              <a:gd name="connsiteY34" fmla="*/ 5079717 h 5960574"/>
              <a:gd name="connsiteX35" fmla="*/ 4973311 w 8636594"/>
              <a:gd name="connsiteY35" fmla="*/ 5047519 h 5960574"/>
              <a:gd name="connsiteX36" fmla="*/ 5001145 w 8636594"/>
              <a:gd name="connsiteY36" fmla="*/ 5015124 h 5960574"/>
              <a:gd name="connsiteX37" fmla="*/ 5028745 w 8636594"/>
              <a:gd name="connsiteY37" fmla="*/ 4982535 h 5960574"/>
              <a:gd name="connsiteX38" fmla="*/ 5056117 w 8636594"/>
              <a:gd name="connsiteY38" fmla="*/ 4949755 h 5960574"/>
              <a:gd name="connsiteX39" fmla="*/ 5083269 w 8636594"/>
              <a:gd name="connsiteY39" fmla="*/ 4916787 h 5960574"/>
              <a:gd name="connsiteX40" fmla="*/ 5110207 w 8636594"/>
              <a:gd name="connsiteY40" fmla="*/ 4883636 h 5960574"/>
              <a:gd name="connsiteX41" fmla="*/ 5136937 w 8636594"/>
              <a:gd name="connsiteY41" fmla="*/ 4850305 h 5960574"/>
              <a:gd name="connsiteX42" fmla="*/ 5163464 w 8636594"/>
              <a:gd name="connsiteY42" fmla="*/ 4816797 h 5960574"/>
              <a:gd name="connsiteX43" fmla="*/ 5215940 w 8636594"/>
              <a:gd name="connsiteY43" fmla="*/ 4749265 h 5960574"/>
              <a:gd name="connsiteX44" fmla="*/ 5267684 w 8636594"/>
              <a:gd name="connsiteY44" fmla="*/ 4681068 h 5960574"/>
              <a:gd name="connsiteX45" fmla="*/ 5318748 w 8636594"/>
              <a:gd name="connsiteY45" fmla="*/ 4612234 h 5960574"/>
              <a:gd name="connsiteX46" fmla="*/ 5369182 w 8636594"/>
              <a:gd name="connsiteY46" fmla="*/ 4542793 h 5960574"/>
              <a:gd name="connsiteX47" fmla="*/ 5419038 w 8636594"/>
              <a:gd name="connsiteY47" fmla="*/ 4472771 h 5960574"/>
              <a:gd name="connsiteX48" fmla="*/ 5468365 w 8636594"/>
              <a:gd name="connsiteY48" fmla="*/ 4402196 h 5960574"/>
              <a:gd name="connsiteX49" fmla="*/ 5517215 w 8636594"/>
              <a:gd name="connsiteY49" fmla="*/ 4331098 h 5960574"/>
              <a:gd name="connsiteX50" fmla="*/ 5565637 w 8636594"/>
              <a:gd name="connsiteY50" fmla="*/ 4259503 h 5960574"/>
              <a:gd name="connsiteX51" fmla="*/ 5613684 w 8636594"/>
              <a:gd name="connsiteY51" fmla="*/ 4187441 h 5960574"/>
              <a:gd name="connsiteX52" fmla="*/ 5685160 w 8636594"/>
              <a:gd name="connsiteY52" fmla="*/ 4078531 h 5960574"/>
              <a:gd name="connsiteX53" fmla="*/ 5756074 w 8636594"/>
              <a:gd name="connsiteY53" fmla="*/ 3968727 h 5960574"/>
              <a:gd name="connsiteX54" fmla="*/ 5873483 w 8636594"/>
              <a:gd name="connsiteY54" fmla="*/ 3783989 h 5960574"/>
              <a:gd name="connsiteX55" fmla="*/ 6203209 w 8636594"/>
              <a:gd name="connsiteY55" fmla="*/ 3258640 h 5960574"/>
              <a:gd name="connsiteX56" fmla="*/ 6299430 w 8636594"/>
              <a:gd name="connsiteY56" fmla="*/ 3107321 h 5960574"/>
              <a:gd name="connsiteX57" fmla="*/ 6372650 w 8636594"/>
              <a:gd name="connsiteY57" fmla="*/ 2993735 h 5960574"/>
              <a:gd name="connsiteX58" fmla="*/ 6453197 w 8636594"/>
              <a:gd name="connsiteY58" fmla="*/ 2869788 h 5960574"/>
              <a:gd name="connsiteX59" fmla="*/ 6564167 w 8636594"/>
              <a:gd name="connsiteY59" fmla="*/ 2696807 h 5960574"/>
              <a:gd name="connsiteX60" fmla="*/ 6976233 w 8636594"/>
              <a:gd name="connsiteY60" fmla="*/ 2045274 h 5960574"/>
              <a:gd name="connsiteX61" fmla="*/ 7086755 w 8636594"/>
              <a:gd name="connsiteY61" fmla="*/ 1872743 h 5960574"/>
              <a:gd name="connsiteX62" fmla="*/ 7170279 w 8636594"/>
              <a:gd name="connsiteY62" fmla="*/ 1744202 h 5960574"/>
              <a:gd name="connsiteX63" fmla="*/ 7226351 w 8636594"/>
              <a:gd name="connsiteY63" fmla="*/ 1659017 h 5960574"/>
              <a:gd name="connsiteX64" fmla="*/ 7282789 w 8636594"/>
              <a:gd name="connsiteY64" fmla="*/ 1574303 h 5960574"/>
              <a:gd name="connsiteX65" fmla="*/ 7339643 w 8636594"/>
              <a:gd name="connsiteY65" fmla="*/ 1490113 h 5960574"/>
              <a:gd name="connsiteX66" fmla="*/ 7396957 w 8636594"/>
              <a:gd name="connsiteY66" fmla="*/ 1406503 h 5960574"/>
              <a:gd name="connsiteX67" fmla="*/ 7454781 w 8636594"/>
              <a:gd name="connsiteY67" fmla="*/ 1323526 h 5960574"/>
              <a:gd name="connsiteX68" fmla="*/ 7513161 w 8636594"/>
              <a:gd name="connsiteY68" fmla="*/ 1241237 h 5960574"/>
              <a:gd name="connsiteX69" fmla="*/ 7572144 w 8636594"/>
              <a:gd name="connsiteY69" fmla="*/ 1159689 h 5960574"/>
              <a:gd name="connsiteX70" fmla="*/ 7601877 w 8636594"/>
              <a:gd name="connsiteY70" fmla="*/ 1119210 h 5960574"/>
              <a:gd name="connsiteX71" fmla="*/ 7631779 w 8636594"/>
              <a:gd name="connsiteY71" fmla="*/ 1078937 h 5960574"/>
              <a:gd name="connsiteX72" fmla="*/ 7661855 w 8636594"/>
              <a:gd name="connsiteY72" fmla="*/ 1038876 h 5960574"/>
              <a:gd name="connsiteX73" fmla="*/ 7692111 w 8636594"/>
              <a:gd name="connsiteY73" fmla="*/ 999035 h 5960574"/>
              <a:gd name="connsiteX74" fmla="*/ 7722554 w 8636594"/>
              <a:gd name="connsiteY74" fmla="*/ 959419 h 5960574"/>
              <a:gd name="connsiteX75" fmla="*/ 7753190 w 8636594"/>
              <a:gd name="connsiteY75" fmla="*/ 920037 h 5960574"/>
              <a:gd name="connsiteX76" fmla="*/ 7784023 w 8636594"/>
              <a:gd name="connsiteY76" fmla="*/ 880894 h 5960574"/>
              <a:gd name="connsiteX77" fmla="*/ 7815061 w 8636594"/>
              <a:gd name="connsiteY77" fmla="*/ 841997 h 5960574"/>
              <a:gd name="connsiteX78" fmla="*/ 7846308 w 8636594"/>
              <a:gd name="connsiteY78" fmla="*/ 803354 h 5960574"/>
              <a:gd name="connsiteX79" fmla="*/ 7877772 w 8636594"/>
              <a:gd name="connsiteY79" fmla="*/ 764970 h 5960574"/>
              <a:gd name="connsiteX80" fmla="*/ 7909458 w 8636594"/>
              <a:gd name="connsiteY80" fmla="*/ 726853 h 5960574"/>
              <a:gd name="connsiteX81" fmla="*/ 7941371 w 8636594"/>
              <a:gd name="connsiteY81" fmla="*/ 689010 h 5960574"/>
              <a:gd name="connsiteX82" fmla="*/ 7973518 w 8636594"/>
              <a:gd name="connsiteY82" fmla="*/ 651447 h 5960574"/>
              <a:gd name="connsiteX83" fmla="*/ 8005905 w 8636594"/>
              <a:gd name="connsiteY83" fmla="*/ 614171 h 5960574"/>
              <a:gd name="connsiteX84" fmla="*/ 8038538 w 8636594"/>
              <a:gd name="connsiteY84" fmla="*/ 577189 h 5960574"/>
              <a:gd name="connsiteX85" fmla="*/ 8071421 w 8636594"/>
              <a:gd name="connsiteY85" fmla="*/ 540507 h 5960574"/>
              <a:gd name="connsiteX86" fmla="*/ 8104563 w 8636594"/>
              <a:gd name="connsiteY86" fmla="*/ 504132 h 5960574"/>
              <a:gd name="connsiteX87" fmla="*/ 8137967 w 8636594"/>
              <a:gd name="connsiteY87" fmla="*/ 468072 h 5960574"/>
              <a:gd name="connsiteX88" fmla="*/ 8171641 w 8636594"/>
              <a:gd name="connsiteY88" fmla="*/ 432332 h 5960574"/>
              <a:gd name="connsiteX89" fmla="*/ 8205590 w 8636594"/>
              <a:gd name="connsiteY89" fmla="*/ 396920 h 5960574"/>
              <a:gd name="connsiteX90" fmla="*/ 8239820 w 8636594"/>
              <a:gd name="connsiteY90" fmla="*/ 361843 h 5960574"/>
              <a:gd name="connsiteX91" fmla="*/ 8274337 w 8636594"/>
              <a:gd name="connsiteY91" fmla="*/ 327107 h 5960574"/>
              <a:gd name="connsiteX92" fmla="*/ 8309147 w 8636594"/>
              <a:gd name="connsiteY92" fmla="*/ 292718 h 5960574"/>
              <a:gd name="connsiteX93" fmla="*/ 8344256 w 8636594"/>
              <a:gd name="connsiteY93" fmla="*/ 258685 h 5960574"/>
              <a:gd name="connsiteX94" fmla="*/ 8379669 w 8636594"/>
              <a:gd name="connsiteY94" fmla="*/ 225013 h 5960574"/>
              <a:gd name="connsiteX95" fmla="*/ 8415394 w 8636594"/>
              <a:gd name="connsiteY95" fmla="*/ 191709 h 5960574"/>
              <a:gd name="connsiteX96" fmla="*/ 8451434 w 8636594"/>
              <a:gd name="connsiteY96" fmla="*/ 158780 h 5960574"/>
              <a:gd name="connsiteX97" fmla="*/ 8487798 w 8636594"/>
              <a:gd name="connsiteY97" fmla="*/ 126233 h 5960574"/>
              <a:gd name="connsiteX98" fmla="*/ 8524489 w 8636594"/>
              <a:gd name="connsiteY98" fmla="*/ 94075 h 5960574"/>
              <a:gd name="connsiteX99" fmla="*/ 8561515 w 8636594"/>
              <a:gd name="connsiteY99" fmla="*/ 62312 h 5960574"/>
              <a:gd name="connsiteX100" fmla="*/ 8598881 w 8636594"/>
              <a:gd name="connsiteY100" fmla="*/ 30951 h 5960574"/>
              <a:gd name="connsiteX101" fmla="*/ 8636594 w 8636594"/>
              <a:gd name="connsiteY101" fmla="*/ 0 h 5960574"/>
              <a:gd name="connsiteX0" fmla="*/ 8636594 w 8636594"/>
              <a:gd name="connsiteY0" fmla="*/ 0 h 5936250"/>
              <a:gd name="connsiteX1" fmla="*/ 5293 w 8636594"/>
              <a:gd name="connsiteY1" fmla="*/ 0 h 5936250"/>
              <a:gd name="connsiteX2" fmla="*/ 0 w 8636594"/>
              <a:gd name="connsiteY2" fmla="*/ 5587843 h 5936250"/>
              <a:gd name="connsiteX3" fmla="*/ 3960096 w 8636594"/>
              <a:gd name="connsiteY3" fmla="*/ 5936250 h 5936250"/>
              <a:gd name="connsiteX4" fmla="*/ 3998311 w 8636594"/>
              <a:gd name="connsiteY4" fmla="*/ 5911619 h 5936250"/>
              <a:gd name="connsiteX5" fmla="*/ 4036095 w 8636594"/>
              <a:gd name="connsiteY5" fmla="*/ 5886685 h 5936250"/>
              <a:gd name="connsiteX6" fmla="*/ 4073456 w 8636594"/>
              <a:gd name="connsiteY6" fmla="*/ 5861452 h 5936250"/>
              <a:gd name="connsiteX7" fmla="*/ 4110400 w 8636594"/>
              <a:gd name="connsiteY7" fmla="*/ 5835922 h 5936250"/>
              <a:gd name="connsiteX8" fmla="*/ 4146933 w 8636594"/>
              <a:gd name="connsiteY8" fmla="*/ 5810100 h 5936250"/>
              <a:gd name="connsiteX9" fmla="*/ 4183061 w 8636594"/>
              <a:gd name="connsiteY9" fmla="*/ 5783988 h 5936250"/>
              <a:gd name="connsiteX10" fmla="*/ 4218791 w 8636594"/>
              <a:gd name="connsiteY10" fmla="*/ 5757591 h 5936250"/>
              <a:gd name="connsiteX11" fmla="*/ 4254129 w 8636594"/>
              <a:gd name="connsiteY11" fmla="*/ 5730912 h 5936250"/>
              <a:gd name="connsiteX12" fmla="*/ 4289081 w 8636594"/>
              <a:gd name="connsiteY12" fmla="*/ 5703955 h 5936250"/>
              <a:gd name="connsiteX13" fmla="*/ 4323654 w 8636594"/>
              <a:gd name="connsiteY13" fmla="*/ 5676722 h 5936250"/>
              <a:gd name="connsiteX14" fmla="*/ 4357854 w 8636594"/>
              <a:gd name="connsiteY14" fmla="*/ 5649218 h 5936250"/>
              <a:gd name="connsiteX15" fmla="*/ 4391688 w 8636594"/>
              <a:gd name="connsiteY15" fmla="*/ 5621446 h 5936250"/>
              <a:gd name="connsiteX16" fmla="*/ 4425162 w 8636594"/>
              <a:gd name="connsiteY16" fmla="*/ 5593409 h 5936250"/>
              <a:gd name="connsiteX17" fmla="*/ 4458281 w 8636594"/>
              <a:gd name="connsiteY17" fmla="*/ 5565111 h 5936250"/>
              <a:gd name="connsiteX18" fmla="*/ 4491053 w 8636594"/>
              <a:gd name="connsiteY18" fmla="*/ 5536556 h 5936250"/>
              <a:gd name="connsiteX19" fmla="*/ 4523484 w 8636594"/>
              <a:gd name="connsiteY19" fmla="*/ 5507747 h 5936250"/>
              <a:gd name="connsiteX20" fmla="*/ 4555580 w 8636594"/>
              <a:gd name="connsiteY20" fmla="*/ 5478687 h 5936250"/>
              <a:gd name="connsiteX21" fmla="*/ 4587347 w 8636594"/>
              <a:gd name="connsiteY21" fmla="*/ 5449380 h 5936250"/>
              <a:gd name="connsiteX22" fmla="*/ 4618793 w 8636594"/>
              <a:gd name="connsiteY22" fmla="*/ 5419830 h 5936250"/>
              <a:gd name="connsiteX23" fmla="*/ 4649922 w 8636594"/>
              <a:gd name="connsiteY23" fmla="*/ 5390040 h 5936250"/>
              <a:gd name="connsiteX24" fmla="*/ 4680742 w 8636594"/>
              <a:gd name="connsiteY24" fmla="*/ 5360014 h 5936250"/>
              <a:gd name="connsiteX25" fmla="*/ 4711259 w 8636594"/>
              <a:gd name="connsiteY25" fmla="*/ 5329755 h 5936250"/>
              <a:gd name="connsiteX26" fmla="*/ 4741478 w 8636594"/>
              <a:gd name="connsiteY26" fmla="*/ 5299266 h 5936250"/>
              <a:gd name="connsiteX27" fmla="*/ 4771408 w 8636594"/>
              <a:gd name="connsiteY27" fmla="*/ 5268551 h 5936250"/>
              <a:gd name="connsiteX28" fmla="*/ 4801053 w 8636594"/>
              <a:gd name="connsiteY28" fmla="*/ 5237614 h 5936250"/>
              <a:gd name="connsiteX29" fmla="*/ 4830420 w 8636594"/>
              <a:gd name="connsiteY29" fmla="*/ 5206458 h 5936250"/>
              <a:gd name="connsiteX30" fmla="*/ 4859516 w 8636594"/>
              <a:gd name="connsiteY30" fmla="*/ 5175087 h 5936250"/>
              <a:gd name="connsiteX31" fmla="*/ 4888347 w 8636594"/>
              <a:gd name="connsiteY31" fmla="*/ 5143504 h 5936250"/>
              <a:gd name="connsiteX32" fmla="*/ 4916919 w 8636594"/>
              <a:gd name="connsiteY32" fmla="*/ 5111713 h 5936250"/>
              <a:gd name="connsiteX33" fmla="*/ 4945238 w 8636594"/>
              <a:gd name="connsiteY33" fmla="*/ 5079717 h 5936250"/>
              <a:gd name="connsiteX34" fmla="*/ 4973311 w 8636594"/>
              <a:gd name="connsiteY34" fmla="*/ 5047519 h 5936250"/>
              <a:gd name="connsiteX35" fmla="*/ 5001145 w 8636594"/>
              <a:gd name="connsiteY35" fmla="*/ 5015124 h 5936250"/>
              <a:gd name="connsiteX36" fmla="*/ 5028745 w 8636594"/>
              <a:gd name="connsiteY36" fmla="*/ 4982535 h 5936250"/>
              <a:gd name="connsiteX37" fmla="*/ 5056117 w 8636594"/>
              <a:gd name="connsiteY37" fmla="*/ 4949755 h 5936250"/>
              <a:gd name="connsiteX38" fmla="*/ 5083269 w 8636594"/>
              <a:gd name="connsiteY38" fmla="*/ 4916787 h 5936250"/>
              <a:gd name="connsiteX39" fmla="*/ 5110207 w 8636594"/>
              <a:gd name="connsiteY39" fmla="*/ 4883636 h 5936250"/>
              <a:gd name="connsiteX40" fmla="*/ 5136937 w 8636594"/>
              <a:gd name="connsiteY40" fmla="*/ 4850305 h 5936250"/>
              <a:gd name="connsiteX41" fmla="*/ 5163464 w 8636594"/>
              <a:gd name="connsiteY41" fmla="*/ 4816797 h 5936250"/>
              <a:gd name="connsiteX42" fmla="*/ 5215940 w 8636594"/>
              <a:gd name="connsiteY42" fmla="*/ 4749265 h 5936250"/>
              <a:gd name="connsiteX43" fmla="*/ 5267684 w 8636594"/>
              <a:gd name="connsiteY43" fmla="*/ 4681068 h 5936250"/>
              <a:gd name="connsiteX44" fmla="*/ 5318748 w 8636594"/>
              <a:gd name="connsiteY44" fmla="*/ 4612234 h 5936250"/>
              <a:gd name="connsiteX45" fmla="*/ 5369182 w 8636594"/>
              <a:gd name="connsiteY45" fmla="*/ 4542793 h 5936250"/>
              <a:gd name="connsiteX46" fmla="*/ 5419038 w 8636594"/>
              <a:gd name="connsiteY46" fmla="*/ 4472771 h 5936250"/>
              <a:gd name="connsiteX47" fmla="*/ 5468365 w 8636594"/>
              <a:gd name="connsiteY47" fmla="*/ 4402196 h 5936250"/>
              <a:gd name="connsiteX48" fmla="*/ 5517215 w 8636594"/>
              <a:gd name="connsiteY48" fmla="*/ 4331098 h 5936250"/>
              <a:gd name="connsiteX49" fmla="*/ 5565637 w 8636594"/>
              <a:gd name="connsiteY49" fmla="*/ 4259503 h 5936250"/>
              <a:gd name="connsiteX50" fmla="*/ 5613684 w 8636594"/>
              <a:gd name="connsiteY50" fmla="*/ 4187441 h 5936250"/>
              <a:gd name="connsiteX51" fmla="*/ 5685160 w 8636594"/>
              <a:gd name="connsiteY51" fmla="*/ 4078531 h 5936250"/>
              <a:gd name="connsiteX52" fmla="*/ 5756074 w 8636594"/>
              <a:gd name="connsiteY52" fmla="*/ 3968727 h 5936250"/>
              <a:gd name="connsiteX53" fmla="*/ 5873483 w 8636594"/>
              <a:gd name="connsiteY53" fmla="*/ 3783989 h 5936250"/>
              <a:gd name="connsiteX54" fmla="*/ 6203209 w 8636594"/>
              <a:gd name="connsiteY54" fmla="*/ 3258640 h 5936250"/>
              <a:gd name="connsiteX55" fmla="*/ 6299430 w 8636594"/>
              <a:gd name="connsiteY55" fmla="*/ 3107321 h 5936250"/>
              <a:gd name="connsiteX56" fmla="*/ 6372650 w 8636594"/>
              <a:gd name="connsiteY56" fmla="*/ 2993735 h 5936250"/>
              <a:gd name="connsiteX57" fmla="*/ 6453197 w 8636594"/>
              <a:gd name="connsiteY57" fmla="*/ 2869788 h 5936250"/>
              <a:gd name="connsiteX58" fmla="*/ 6564167 w 8636594"/>
              <a:gd name="connsiteY58" fmla="*/ 2696807 h 5936250"/>
              <a:gd name="connsiteX59" fmla="*/ 6976233 w 8636594"/>
              <a:gd name="connsiteY59" fmla="*/ 2045274 h 5936250"/>
              <a:gd name="connsiteX60" fmla="*/ 7086755 w 8636594"/>
              <a:gd name="connsiteY60" fmla="*/ 1872743 h 5936250"/>
              <a:gd name="connsiteX61" fmla="*/ 7170279 w 8636594"/>
              <a:gd name="connsiteY61" fmla="*/ 1744202 h 5936250"/>
              <a:gd name="connsiteX62" fmla="*/ 7226351 w 8636594"/>
              <a:gd name="connsiteY62" fmla="*/ 1659017 h 5936250"/>
              <a:gd name="connsiteX63" fmla="*/ 7282789 w 8636594"/>
              <a:gd name="connsiteY63" fmla="*/ 1574303 h 5936250"/>
              <a:gd name="connsiteX64" fmla="*/ 7339643 w 8636594"/>
              <a:gd name="connsiteY64" fmla="*/ 1490113 h 5936250"/>
              <a:gd name="connsiteX65" fmla="*/ 7396957 w 8636594"/>
              <a:gd name="connsiteY65" fmla="*/ 1406503 h 5936250"/>
              <a:gd name="connsiteX66" fmla="*/ 7454781 w 8636594"/>
              <a:gd name="connsiteY66" fmla="*/ 1323526 h 5936250"/>
              <a:gd name="connsiteX67" fmla="*/ 7513161 w 8636594"/>
              <a:gd name="connsiteY67" fmla="*/ 1241237 h 5936250"/>
              <a:gd name="connsiteX68" fmla="*/ 7572144 w 8636594"/>
              <a:gd name="connsiteY68" fmla="*/ 1159689 h 5936250"/>
              <a:gd name="connsiteX69" fmla="*/ 7601877 w 8636594"/>
              <a:gd name="connsiteY69" fmla="*/ 1119210 h 5936250"/>
              <a:gd name="connsiteX70" fmla="*/ 7631779 w 8636594"/>
              <a:gd name="connsiteY70" fmla="*/ 1078937 h 5936250"/>
              <a:gd name="connsiteX71" fmla="*/ 7661855 w 8636594"/>
              <a:gd name="connsiteY71" fmla="*/ 1038876 h 5936250"/>
              <a:gd name="connsiteX72" fmla="*/ 7692111 w 8636594"/>
              <a:gd name="connsiteY72" fmla="*/ 999035 h 5936250"/>
              <a:gd name="connsiteX73" fmla="*/ 7722554 w 8636594"/>
              <a:gd name="connsiteY73" fmla="*/ 959419 h 5936250"/>
              <a:gd name="connsiteX74" fmla="*/ 7753190 w 8636594"/>
              <a:gd name="connsiteY74" fmla="*/ 920037 h 5936250"/>
              <a:gd name="connsiteX75" fmla="*/ 7784023 w 8636594"/>
              <a:gd name="connsiteY75" fmla="*/ 880894 h 5936250"/>
              <a:gd name="connsiteX76" fmla="*/ 7815061 w 8636594"/>
              <a:gd name="connsiteY76" fmla="*/ 841997 h 5936250"/>
              <a:gd name="connsiteX77" fmla="*/ 7846308 w 8636594"/>
              <a:gd name="connsiteY77" fmla="*/ 803354 h 5936250"/>
              <a:gd name="connsiteX78" fmla="*/ 7877772 w 8636594"/>
              <a:gd name="connsiteY78" fmla="*/ 764970 h 5936250"/>
              <a:gd name="connsiteX79" fmla="*/ 7909458 w 8636594"/>
              <a:gd name="connsiteY79" fmla="*/ 726853 h 5936250"/>
              <a:gd name="connsiteX80" fmla="*/ 7941371 w 8636594"/>
              <a:gd name="connsiteY80" fmla="*/ 689010 h 5936250"/>
              <a:gd name="connsiteX81" fmla="*/ 7973518 w 8636594"/>
              <a:gd name="connsiteY81" fmla="*/ 651447 h 5936250"/>
              <a:gd name="connsiteX82" fmla="*/ 8005905 w 8636594"/>
              <a:gd name="connsiteY82" fmla="*/ 614171 h 5936250"/>
              <a:gd name="connsiteX83" fmla="*/ 8038538 w 8636594"/>
              <a:gd name="connsiteY83" fmla="*/ 577189 h 5936250"/>
              <a:gd name="connsiteX84" fmla="*/ 8071421 w 8636594"/>
              <a:gd name="connsiteY84" fmla="*/ 540507 h 5936250"/>
              <a:gd name="connsiteX85" fmla="*/ 8104563 w 8636594"/>
              <a:gd name="connsiteY85" fmla="*/ 504132 h 5936250"/>
              <a:gd name="connsiteX86" fmla="*/ 8137967 w 8636594"/>
              <a:gd name="connsiteY86" fmla="*/ 468072 h 5936250"/>
              <a:gd name="connsiteX87" fmla="*/ 8171641 w 8636594"/>
              <a:gd name="connsiteY87" fmla="*/ 432332 h 5936250"/>
              <a:gd name="connsiteX88" fmla="*/ 8205590 w 8636594"/>
              <a:gd name="connsiteY88" fmla="*/ 396920 h 5936250"/>
              <a:gd name="connsiteX89" fmla="*/ 8239820 w 8636594"/>
              <a:gd name="connsiteY89" fmla="*/ 361843 h 5936250"/>
              <a:gd name="connsiteX90" fmla="*/ 8274337 w 8636594"/>
              <a:gd name="connsiteY90" fmla="*/ 327107 h 5936250"/>
              <a:gd name="connsiteX91" fmla="*/ 8309147 w 8636594"/>
              <a:gd name="connsiteY91" fmla="*/ 292718 h 5936250"/>
              <a:gd name="connsiteX92" fmla="*/ 8344256 w 8636594"/>
              <a:gd name="connsiteY92" fmla="*/ 258685 h 5936250"/>
              <a:gd name="connsiteX93" fmla="*/ 8379669 w 8636594"/>
              <a:gd name="connsiteY93" fmla="*/ 225013 h 5936250"/>
              <a:gd name="connsiteX94" fmla="*/ 8415394 w 8636594"/>
              <a:gd name="connsiteY94" fmla="*/ 191709 h 5936250"/>
              <a:gd name="connsiteX95" fmla="*/ 8451434 w 8636594"/>
              <a:gd name="connsiteY95" fmla="*/ 158780 h 5936250"/>
              <a:gd name="connsiteX96" fmla="*/ 8487798 w 8636594"/>
              <a:gd name="connsiteY96" fmla="*/ 126233 h 5936250"/>
              <a:gd name="connsiteX97" fmla="*/ 8524489 w 8636594"/>
              <a:gd name="connsiteY97" fmla="*/ 94075 h 5936250"/>
              <a:gd name="connsiteX98" fmla="*/ 8561515 w 8636594"/>
              <a:gd name="connsiteY98" fmla="*/ 62312 h 5936250"/>
              <a:gd name="connsiteX99" fmla="*/ 8598881 w 8636594"/>
              <a:gd name="connsiteY99" fmla="*/ 30951 h 5936250"/>
              <a:gd name="connsiteX100" fmla="*/ 8636594 w 8636594"/>
              <a:gd name="connsiteY100" fmla="*/ 0 h 5936250"/>
              <a:gd name="connsiteX0" fmla="*/ 8636594 w 8636594"/>
              <a:gd name="connsiteY0" fmla="*/ 0 h 5911619"/>
              <a:gd name="connsiteX1" fmla="*/ 5293 w 8636594"/>
              <a:gd name="connsiteY1" fmla="*/ 0 h 5911619"/>
              <a:gd name="connsiteX2" fmla="*/ 0 w 8636594"/>
              <a:gd name="connsiteY2" fmla="*/ 5587843 h 5911619"/>
              <a:gd name="connsiteX3" fmla="*/ 3998311 w 8636594"/>
              <a:gd name="connsiteY3" fmla="*/ 5911619 h 5911619"/>
              <a:gd name="connsiteX4" fmla="*/ 4036095 w 8636594"/>
              <a:gd name="connsiteY4" fmla="*/ 5886685 h 5911619"/>
              <a:gd name="connsiteX5" fmla="*/ 4073456 w 8636594"/>
              <a:gd name="connsiteY5" fmla="*/ 5861452 h 5911619"/>
              <a:gd name="connsiteX6" fmla="*/ 4110400 w 8636594"/>
              <a:gd name="connsiteY6" fmla="*/ 5835922 h 5911619"/>
              <a:gd name="connsiteX7" fmla="*/ 4146933 w 8636594"/>
              <a:gd name="connsiteY7" fmla="*/ 5810100 h 5911619"/>
              <a:gd name="connsiteX8" fmla="*/ 4183061 w 8636594"/>
              <a:gd name="connsiteY8" fmla="*/ 5783988 h 5911619"/>
              <a:gd name="connsiteX9" fmla="*/ 4218791 w 8636594"/>
              <a:gd name="connsiteY9" fmla="*/ 5757591 h 5911619"/>
              <a:gd name="connsiteX10" fmla="*/ 4254129 w 8636594"/>
              <a:gd name="connsiteY10" fmla="*/ 5730912 h 5911619"/>
              <a:gd name="connsiteX11" fmla="*/ 4289081 w 8636594"/>
              <a:gd name="connsiteY11" fmla="*/ 5703955 h 5911619"/>
              <a:gd name="connsiteX12" fmla="*/ 4323654 w 8636594"/>
              <a:gd name="connsiteY12" fmla="*/ 5676722 h 5911619"/>
              <a:gd name="connsiteX13" fmla="*/ 4357854 w 8636594"/>
              <a:gd name="connsiteY13" fmla="*/ 5649218 h 5911619"/>
              <a:gd name="connsiteX14" fmla="*/ 4391688 w 8636594"/>
              <a:gd name="connsiteY14" fmla="*/ 5621446 h 5911619"/>
              <a:gd name="connsiteX15" fmla="*/ 4425162 w 8636594"/>
              <a:gd name="connsiteY15" fmla="*/ 5593409 h 5911619"/>
              <a:gd name="connsiteX16" fmla="*/ 4458281 w 8636594"/>
              <a:gd name="connsiteY16" fmla="*/ 5565111 h 5911619"/>
              <a:gd name="connsiteX17" fmla="*/ 4491053 w 8636594"/>
              <a:gd name="connsiteY17" fmla="*/ 5536556 h 5911619"/>
              <a:gd name="connsiteX18" fmla="*/ 4523484 w 8636594"/>
              <a:gd name="connsiteY18" fmla="*/ 5507747 h 5911619"/>
              <a:gd name="connsiteX19" fmla="*/ 4555580 w 8636594"/>
              <a:gd name="connsiteY19" fmla="*/ 5478687 h 5911619"/>
              <a:gd name="connsiteX20" fmla="*/ 4587347 w 8636594"/>
              <a:gd name="connsiteY20" fmla="*/ 5449380 h 5911619"/>
              <a:gd name="connsiteX21" fmla="*/ 4618793 w 8636594"/>
              <a:gd name="connsiteY21" fmla="*/ 5419830 h 5911619"/>
              <a:gd name="connsiteX22" fmla="*/ 4649922 w 8636594"/>
              <a:gd name="connsiteY22" fmla="*/ 5390040 h 5911619"/>
              <a:gd name="connsiteX23" fmla="*/ 4680742 w 8636594"/>
              <a:gd name="connsiteY23" fmla="*/ 5360014 h 5911619"/>
              <a:gd name="connsiteX24" fmla="*/ 4711259 w 8636594"/>
              <a:gd name="connsiteY24" fmla="*/ 5329755 h 5911619"/>
              <a:gd name="connsiteX25" fmla="*/ 4741478 w 8636594"/>
              <a:gd name="connsiteY25" fmla="*/ 5299266 h 5911619"/>
              <a:gd name="connsiteX26" fmla="*/ 4771408 w 8636594"/>
              <a:gd name="connsiteY26" fmla="*/ 5268551 h 5911619"/>
              <a:gd name="connsiteX27" fmla="*/ 4801053 w 8636594"/>
              <a:gd name="connsiteY27" fmla="*/ 5237614 h 5911619"/>
              <a:gd name="connsiteX28" fmla="*/ 4830420 w 8636594"/>
              <a:gd name="connsiteY28" fmla="*/ 5206458 h 5911619"/>
              <a:gd name="connsiteX29" fmla="*/ 4859516 w 8636594"/>
              <a:gd name="connsiteY29" fmla="*/ 5175087 h 5911619"/>
              <a:gd name="connsiteX30" fmla="*/ 4888347 w 8636594"/>
              <a:gd name="connsiteY30" fmla="*/ 5143504 h 5911619"/>
              <a:gd name="connsiteX31" fmla="*/ 4916919 w 8636594"/>
              <a:gd name="connsiteY31" fmla="*/ 5111713 h 5911619"/>
              <a:gd name="connsiteX32" fmla="*/ 4945238 w 8636594"/>
              <a:gd name="connsiteY32" fmla="*/ 5079717 h 5911619"/>
              <a:gd name="connsiteX33" fmla="*/ 4973311 w 8636594"/>
              <a:gd name="connsiteY33" fmla="*/ 5047519 h 5911619"/>
              <a:gd name="connsiteX34" fmla="*/ 5001145 w 8636594"/>
              <a:gd name="connsiteY34" fmla="*/ 5015124 h 5911619"/>
              <a:gd name="connsiteX35" fmla="*/ 5028745 w 8636594"/>
              <a:gd name="connsiteY35" fmla="*/ 4982535 h 5911619"/>
              <a:gd name="connsiteX36" fmla="*/ 5056117 w 8636594"/>
              <a:gd name="connsiteY36" fmla="*/ 4949755 h 5911619"/>
              <a:gd name="connsiteX37" fmla="*/ 5083269 w 8636594"/>
              <a:gd name="connsiteY37" fmla="*/ 4916787 h 5911619"/>
              <a:gd name="connsiteX38" fmla="*/ 5110207 w 8636594"/>
              <a:gd name="connsiteY38" fmla="*/ 4883636 h 5911619"/>
              <a:gd name="connsiteX39" fmla="*/ 5136937 w 8636594"/>
              <a:gd name="connsiteY39" fmla="*/ 4850305 h 5911619"/>
              <a:gd name="connsiteX40" fmla="*/ 5163464 w 8636594"/>
              <a:gd name="connsiteY40" fmla="*/ 4816797 h 5911619"/>
              <a:gd name="connsiteX41" fmla="*/ 5215940 w 8636594"/>
              <a:gd name="connsiteY41" fmla="*/ 4749265 h 5911619"/>
              <a:gd name="connsiteX42" fmla="*/ 5267684 w 8636594"/>
              <a:gd name="connsiteY42" fmla="*/ 4681068 h 5911619"/>
              <a:gd name="connsiteX43" fmla="*/ 5318748 w 8636594"/>
              <a:gd name="connsiteY43" fmla="*/ 4612234 h 5911619"/>
              <a:gd name="connsiteX44" fmla="*/ 5369182 w 8636594"/>
              <a:gd name="connsiteY44" fmla="*/ 4542793 h 5911619"/>
              <a:gd name="connsiteX45" fmla="*/ 5419038 w 8636594"/>
              <a:gd name="connsiteY45" fmla="*/ 4472771 h 5911619"/>
              <a:gd name="connsiteX46" fmla="*/ 5468365 w 8636594"/>
              <a:gd name="connsiteY46" fmla="*/ 4402196 h 5911619"/>
              <a:gd name="connsiteX47" fmla="*/ 5517215 w 8636594"/>
              <a:gd name="connsiteY47" fmla="*/ 4331098 h 5911619"/>
              <a:gd name="connsiteX48" fmla="*/ 5565637 w 8636594"/>
              <a:gd name="connsiteY48" fmla="*/ 4259503 h 5911619"/>
              <a:gd name="connsiteX49" fmla="*/ 5613684 w 8636594"/>
              <a:gd name="connsiteY49" fmla="*/ 4187441 h 5911619"/>
              <a:gd name="connsiteX50" fmla="*/ 5685160 w 8636594"/>
              <a:gd name="connsiteY50" fmla="*/ 4078531 h 5911619"/>
              <a:gd name="connsiteX51" fmla="*/ 5756074 w 8636594"/>
              <a:gd name="connsiteY51" fmla="*/ 3968727 h 5911619"/>
              <a:gd name="connsiteX52" fmla="*/ 5873483 w 8636594"/>
              <a:gd name="connsiteY52" fmla="*/ 3783989 h 5911619"/>
              <a:gd name="connsiteX53" fmla="*/ 6203209 w 8636594"/>
              <a:gd name="connsiteY53" fmla="*/ 3258640 h 5911619"/>
              <a:gd name="connsiteX54" fmla="*/ 6299430 w 8636594"/>
              <a:gd name="connsiteY54" fmla="*/ 3107321 h 5911619"/>
              <a:gd name="connsiteX55" fmla="*/ 6372650 w 8636594"/>
              <a:gd name="connsiteY55" fmla="*/ 2993735 h 5911619"/>
              <a:gd name="connsiteX56" fmla="*/ 6453197 w 8636594"/>
              <a:gd name="connsiteY56" fmla="*/ 2869788 h 5911619"/>
              <a:gd name="connsiteX57" fmla="*/ 6564167 w 8636594"/>
              <a:gd name="connsiteY57" fmla="*/ 2696807 h 5911619"/>
              <a:gd name="connsiteX58" fmla="*/ 6976233 w 8636594"/>
              <a:gd name="connsiteY58" fmla="*/ 2045274 h 5911619"/>
              <a:gd name="connsiteX59" fmla="*/ 7086755 w 8636594"/>
              <a:gd name="connsiteY59" fmla="*/ 1872743 h 5911619"/>
              <a:gd name="connsiteX60" fmla="*/ 7170279 w 8636594"/>
              <a:gd name="connsiteY60" fmla="*/ 1744202 h 5911619"/>
              <a:gd name="connsiteX61" fmla="*/ 7226351 w 8636594"/>
              <a:gd name="connsiteY61" fmla="*/ 1659017 h 5911619"/>
              <a:gd name="connsiteX62" fmla="*/ 7282789 w 8636594"/>
              <a:gd name="connsiteY62" fmla="*/ 1574303 h 5911619"/>
              <a:gd name="connsiteX63" fmla="*/ 7339643 w 8636594"/>
              <a:gd name="connsiteY63" fmla="*/ 1490113 h 5911619"/>
              <a:gd name="connsiteX64" fmla="*/ 7396957 w 8636594"/>
              <a:gd name="connsiteY64" fmla="*/ 1406503 h 5911619"/>
              <a:gd name="connsiteX65" fmla="*/ 7454781 w 8636594"/>
              <a:gd name="connsiteY65" fmla="*/ 1323526 h 5911619"/>
              <a:gd name="connsiteX66" fmla="*/ 7513161 w 8636594"/>
              <a:gd name="connsiteY66" fmla="*/ 1241237 h 5911619"/>
              <a:gd name="connsiteX67" fmla="*/ 7572144 w 8636594"/>
              <a:gd name="connsiteY67" fmla="*/ 1159689 h 5911619"/>
              <a:gd name="connsiteX68" fmla="*/ 7601877 w 8636594"/>
              <a:gd name="connsiteY68" fmla="*/ 1119210 h 5911619"/>
              <a:gd name="connsiteX69" fmla="*/ 7631779 w 8636594"/>
              <a:gd name="connsiteY69" fmla="*/ 1078937 h 5911619"/>
              <a:gd name="connsiteX70" fmla="*/ 7661855 w 8636594"/>
              <a:gd name="connsiteY70" fmla="*/ 1038876 h 5911619"/>
              <a:gd name="connsiteX71" fmla="*/ 7692111 w 8636594"/>
              <a:gd name="connsiteY71" fmla="*/ 999035 h 5911619"/>
              <a:gd name="connsiteX72" fmla="*/ 7722554 w 8636594"/>
              <a:gd name="connsiteY72" fmla="*/ 959419 h 5911619"/>
              <a:gd name="connsiteX73" fmla="*/ 7753190 w 8636594"/>
              <a:gd name="connsiteY73" fmla="*/ 920037 h 5911619"/>
              <a:gd name="connsiteX74" fmla="*/ 7784023 w 8636594"/>
              <a:gd name="connsiteY74" fmla="*/ 880894 h 5911619"/>
              <a:gd name="connsiteX75" fmla="*/ 7815061 w 8636594"/>
              <a:gd name="connsiteY75" fmla="*/ 841997 h 5911619"/>
              <a:gd name="connsiteX76" fmla="*/ 7846308 w 8636594"/>
              <a:gd name="connsiteY76" fmla="*/ 803354 h 5911619"/>
              <a:gd name="connsiteX77" fmla="*/ 7877772 w 8636594"/>
              <a:gd name="connsiteY77" fmla="*/ 764970 h 5911619"/>
              <a:gd name="connsiteX78" fmla="*/ 7909458 w 8636594"/>
              <a:gd name="connsiteY78" fmla="*/ 726853 h 5911619"/>
              <a:gd name="connsiteX79" fmla="*/ 7941371 w 8636594"/>
              <a:gd name="connsiteY79" fmla="*/ 689010 h 5911619"/>
              <a:gd name="connsiteX80" fmla="*/ 7973518 w 8636594"/>
              <a:gd name="connsiteY80" fmla="*/ 651447 h 5911619"/>
              <a:gd name="connsiteX81" fmla="*/ 8005905 w 8636594"/>
              <a:gd name="connsiteY81" fmla="*/ 614171 h 5911619"/>
              <a:gd name="connsiteX82" fmla="*/ 8038538 w 8636594"/>
              <a:gd name="connsiteY82" fmla="*/ 577189 h 5911619"/>
              <a:gd name="connsiteX83" fmla="*/ 8071421 w 8636594"/>
              <a:gd name="connsiteY83" fmla="*/ 540507 h 5911619"/>
              <a:gd name="connsiteX84" fmla="*/ 8104563 w 8636594"/>
              <a:gd name="connsiteY84" fmla="*/ 504132 h 5911619"/>
              <a:gd name="connsiteX85" fmla="*/ 8137967 w 8636594"/>
              <a:gd name="connsiteY85" fmla="*/ 468072 h 5911619"/>
              <a:gd name="connsiteX86" fmla="*/ 8171641 w 8636594"/>
              <a:gd name="connsiteY86" fmla="*/ 432332 h 5911619"/>
              <a:gd name="connsiteX87" fmla="*/ 8205590 w 8636594"/>
              <a:gd name="connsiteY87" fmla="*/ 396920 h 5911619"/>
              <a:gd name="connsiteX88" fmla="*/ 8239820 w 8636594"/>
              <a:gd name="connsiteY88" fmla="*/ 361843 h 5911619"/>
              <a:gd name="connsiteX89" fmla="*/ 8274337 w 8636594"/>
              <a:gd name="connsiteY89" fmla="*/ 327107 h 5911619"/>
              <a:gd name="connsiteX90" fmla="*/ 8309147 w 8636594"/>
              <a:gd name="connsiteY90" fmla="*/ 292718 h 5911619"/>
              <a:gd name="connsiteX91" fmla="*/ 8344256 w 8636594"/>
              <a:gd name="connsiteY91" fmla="*/ 258685 h 5911619"/>
              <a:gd name="connsiteX92" fmla="*/ 8379669 w 8636594"/>
              <a:gd name="connsiteY92" fmla="*/ 225013 h 5911619"/>
              <a:gd name="connsiteX93" fmla="*/ 8415394 w 8636594"/>
              <a:gd name="connsiteY93" fmla="*/ 191709 h 5911619"/>
              <a:gd name="connsiteX94" fmla="*/ 8451434 w 8636594"/>
              <a:gd name="connsiteY94" fmla="*/ 158780 h 5911619"/>
              <a:gd name="connsiteX95" fmla="*/ 8487798 w 8636594"/>
              <a:gd name="connsiteY95" fmla="*/ 126233 h 5911619"/>
              <a:gd name="connsiteX96" fmla="*/ 8524489 w 8636594"/>
              <a:gd name="connsiteY96" fmla="*/ 94075 h 5911619"/>
              <a:gd name="connsiteX97" fmla="*/ 8561515 w 8636594"/>
              <a:gd name="connsiteY97" fmla="*/ 62312 h 5911619"/>
              <a:gd name="connsiteX98" fmla="*/ 8598881 w 8636594"/>
              <a:gd name="connsiteY98" fmla="*/ 30951 h 5911619"/>
              <a:gd name="connsiteX99" fmla="*/ 8636594 w 8636594"/>
              <a:gd name="connsiteY99" fmla="*/ 0 h 5911619"/>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073456 w 8636594"/>
              <a:gd name="connsiteY4" fmla="*/ 5861452 h 5886685"/>
              <a:gd name="connsiteX5" fmla="*/ 4110400 w 8636594"/>
              <a:gd name="connsiteY5" fmla="*/ 5835922 h 5886685"/>
              <a:gd name="connsiteX6" fmla="*/ 4146933 w 8636594"/>
              <a:gd name="connsiteY6" fmla="*/ 5810100 h 5886685"/>
              <a:gd name="connsiteX7" fmla="*/ 4183061 w 8636594"/>
              <a:gd name="connsiteY7" fmla="*/ 5783988 h 5886685"/>
              <a:gd name="connsiteX8" fmla="*/ 4218791 w 8636594"/>
              <a:gd name="connsiteY8" fmla="*/ 5757591 h 5886685"/>
              <a:gd name="connsiteX9" fmla="*/ 4254129 w 8636594"/>
              <a:gd name="connsiteY9" fmla="*/ 5730912 h 5886685"/>
              <a:gd name="connsiteX10" fmla="*/ 4289081 w 8636594"/>
              <a:gd name="connsiteY10" fmla="*/ 5703955 h 5886685"/>
              <a:gd name="connsiteX11" fmla="*/ 4323654 w 8636594"/>
              <a:gd name="connsiteY11" fmla="*/ 5676722 h 5886685"/>
              <a:gd name="connsiteX12" fmla="*/ 4357854 w 8636594"/>
              <a:gd name="connsiteY12" fmla="*/ 5649218 h 5886685"/>
              <a:gd name="connsiteX13" fmla="*/ 4391688 w 8636594"/>
              <a:gd name="connsiteY13" fmla="*/ 5621446 h 5886685"/>
              <a:gd name="connsiteX14" fmla="*/ 4425162 w 8636594"/>
              <a:gd name="connsiteY14" fmla="*/ 5593409 h 5886685"/>
              <a:gd name="connsiteX15" fmla="*/ 4458281 w 8636594"/>
              <a:gd name="connsiteY15" fmla="*/ 5565111 h 5886685"/>
              <a:gd name="connsiteX16" fmla="*/ 4491053 w 8636594"/>
              <a:gd name="connsiteY16" fmla="*/ 5536556 h 5886685"/>
              <a:gd name="connsiteX17" fmla="*/ 4523484 w 8636594"/>
              <a:gd name="connsiteY17" fmla="*/ 5507747 h 5886685"/>
              <a:gd name="connsiteX18" fmla="*/ 4555580 w 8636594"/>
              <a:gd name="connsiteY18" fmla="*/ 5478687 h 5886685"/>
              <a:gd name="connsiteX19" fmla="*/ 4587347 w 8636594"/>
              <a:gd name="connsiteY19" fmla="*/ 5449380 h 5886685"/>
              <a:gd name="connsiteX20" fmla="*/ 4618793 w 8636594"/>
              <a:gd name="connsiteY20" fmla="*/ 5419830 h 5886685"/>
              <a:gd name="connsiteX21" fmla="*/ 4649922 w 8636594"/>
              <a:gd name="connsiteY21" fmla="*/ 5390040 h 5886685"/>
              <a:gd name="connsiteX22" fmla="*/ 4680742 w 8636594"/>
              <a:gd name="connsiteY22" fmla="*/ 5360014 h 5886685"/>
              <a:gd name="connsiteX23" fmla="*/ 4711259 w 8636594"/>
              <a:gd name="connsiteY23" fmla="*/ 5329755 h 5886685"/>
              <a:gd name="connsiteX24" fmla="*/ 4741478 w 8636594"/>
              <a:gd name="connsiteY24" fmla="*/ 5299266 h 5886685"/>
              <a:gd name="connsiteX25" fmla="*/ 4771408 w 8636594"/>
              <a:gd name="connsiteY25" fmla="*/ 5268551 h 5886685"/>
              <a:gd name="connsiteX26" fmla="*/ 4801053 w 8636594"/>
              <a:gd name="connsiteY26" fmla="*/ 5237614 h 5886685"/>
              <a:gd name="connsiteX27" fmla="*/ 4830420 w 8636594"/>
              <a:gd name="connsiteY27" fmla="*/ 5206458 h 5886685"/>
              <a:gd name="connsiteX28" fmla="*/ 4859516 w 8636594"/>
              <a:gd name="connsiteY28" fmla="*/ 5175087 h 5886685"/>
              <a:gd name="connsiteX29" fmla="*/ 4888347 w 8636594"/>
              <a:gd name="connsiteY29" fmla="*/ 5143504 h 5886685"/>
              <a:gd name="connsiteX30" fmla="*/ 4916919 w 8636594"/>
              <a:gd name="connsiteY30" fmla="*/ 5111713 h 5886685"/>
              <a:gd name="connsiteX31" fmla="*/ 4945238 w 8636594"/>
              <a:gd name="connsiteY31" fmla="*/ 5079717 h 5886685"/>
              <a:gd name="connsiteX32" fmla="*/ 4973311 w 8636594"/>
              <a:gd name="connsiteY32" fmla="*/ 5047519 h 5886685"/>
              <a:gd name="connsiteX33" fmla="*/ 5001145 w 8636594"/>
              <a:gd name="connsiteY33" fmla="*/ 5015124 h 5886685"/>
              <a:gd name="connsiteX34" fmla="*/ 5028745 w 8636594"/>
              <a:gd name="connsiteY34" fmla="*/ 4982535 h 5886685"/>
              <a:gd name="connsiteX35" fmla="*/ 5056117 w 8636594"/>
              <a:gd name="connsiteY35" fmla="*/ 4949755 h 5886685"/>
              <a:gd name="connsiteX36" fmla="*/ 5083269 w 8636594"/>
              <a:gd name="connsiteY36" fmla="*/ 4916787 h 5886685"/>
              <a:gd name="connsiteX37" fmla="*/ 5110207 w 8636594"/>
              <a:gd name="connsiteY37" fmla="*/ 4883636 h 5886685"/>
              <a:gd name="connsiteX38" fmla="*/ 5136937 w 8636594"/>
              <a:gd name="connsiteY38" fmla="*/ 4850305 h 5886685"/>
              <a:gd name="connsiteX39" fmla="*/ 5163464 w 8636594"/>
              <a:gd name="connsiteY39" fmla="*/ 4816797 h 5886685"/>
              <a:gd name="connsiteX40" fmla="*/ 5215940 w 8636594"/>
              <a:gd name="connsiteY40" fmla="*/ 4749265 h 5886685"/>
              <a:gd name="connsiteX41" fmla="*/ 5267684 w 8636594"/>
              <a:gd name="connsiteY41" fmla="*/ 4681068 h 5886685"/>
              <a:gd name="connsiteX42" fmla="*/ 5318748 w 8636594"/>
              <a:gd name="connsiteY42" fmla="*/ 4612234 h 5886685"/>
              <a:gd name="connsiteX43" fmla="*/ 5369182 w 8636594"/>
              <a:gd name="connsiteY43" fmla="*/ 4542793 h 5886685"/>
              <a:gd name="connsiteX44" fmla="*/ 5419038 w 8636594"/>
              <a:gd name="connsiteY44" fmla="*/ 4472771 h 5886685"/>
              <a:gd name="connsiteX45" fmla="*/ 5468365 w 8636594"/>
              <a:gd name="connsiteY45" fmla="*/ 4402196 h 5886685"/>
              <a:gd name="connsiteX46" fmla="*/ 5517215 w 8636594"/>
              <a:gd name="connsiteY46" fmla="*/ 4331098 h 5886685"/>
              <a:gd name="connsiteX47" fmla="*/ 5565637 w 8636594"/>
              <a:gd name="connsiteY47" fmla="*/ 4259503 h 5886685"/>
              <a:gd name="connsiteX48" fmla="*/ 5613684 w 8636594"/>
              <a:gd name="connsiteY48" fmla="*/ 4187441 h 5886685"/>
              <a:gd name="connsiteX49" fmla="*/ 5685160 w 8636594"/>
              <a:gd name="connsiteY49" fmla="*/ 4078531 h 5886685"/>
              <a:gd name="connsiteX50" fmla="*/ 5756074 w 8636594"/>
              <a:gd name="connsiteY50" fmla="*/ 3968727 h 5886685"/>
              <a:gd name="connsiteX51" fmla="*/ 5873483 w 8636594"/>
              <a:gd name="connsiteY51" fmla="*/ 3783989 h 5886685"/>
              <a:gd name="connsiteX52" fmla="*/ 6203209 w 8636594"/>
              <a:gd name="connsiteY52" fmla="*/ 3258640 h 5886685"/>
              <a:gd name="connsiteX53" fmla="*/ 6299430 w 8636594"/>
              <a:gd name="connsiteY53" fmla="*/ 3107321 h 5886685"/>
              <a:gd name="connsiteX54" fmla="*/ 6372650 w 8636594"/>
              <a:gd name="connsiteY54" fmla="*/ 2993735 h 5886685"/>
              <a:gd name="connsiteX55" fmla="*/ 6453197 w 8636594"/>
              <a:gd name="connsiteY55" fmla="*/ 2869788 h 5886685"/>
              <a:gd name="connsiteX56" fmla="*/ 6564167 w 8636594"/>
              <a:gd name="connsiteY56" fmla="*/ 2696807 h 5886685"/>
              <a:gd name="connsiteX57" fmla="*/ 6976233 w 8636594"/>
              <a:gd name="connsiteY57" fmla="*/ 2045274 h 5886685"/>
              <a:gd name="connsiteX58" fmla="*/ 7086755 w 8636594"/>
              <a:gd name="connsiteY58" fmla="*/ 1872743 h 5886685"/>
              <a:gd name="connsiteX59" fmla="*/ 7170279 w 8636594"/>
              <a:gd name="connsiteY59" fmla="*/ 1744202 h 5886685"/>
              <a:gd name="connsiteX60" fmla="*/ 7226351 w 8636594"/>
              <a:gd name="connsiteY60" fmla="*/ 1659017 h 5886685"/>
              <a:gd name="connsiteX61" fmla="*/ 7282789 w 8636594"/>
              <a:gd name="connsiteY61" fmla="*/ 1574303 h 5886685"/>
              <a:gd name="connsiteX62" fmla="*/ 7339643 w 8636594"/>
              <a:gd name="connsiteY62" fmla="*/ 1490113 h 5886685"/>
              <a:gd name="connsiteX63" fmla="*/ 7396957 w 8636594"/>
              <a:gd name="connsiteY63" fmla="*/ 1406503 h 5886685"/>
              <a:gd name="connsiteX64" fmla="*/ 7454781 w 8636594"/>
              <a:gd name="connsiteY64" fmla="*/ 1323526 h 5886685"/>
              <a:gd name="connsiteX65" fmla="*/ 7513161 w 8636594"/>
              <a:gd name="connsiteY65" fmla="*/ 1241237 h 5886685"/>
              <a:gd name="connsiteX66" fmla="*/ 7572144 w 8636594"/>
              <a:gd name="connsiteY66" fmla="*/ 1159689 h 5886685"/>
              <a:gd name="connsiteX67" fmla="*/ 7601877 w 8636594"/>
              <a:gd name="connsiteY67" fmla="*/ 1119210 h 5886685"/>
              <a:gd name="connsiteX68" fmla="*/ 7631779 w 8636594"/>
              <a:gd name="connsiteY68" fmla="*/ 1078937 h 5886685"/>
              <a:gd name="connsiteX69" fmla="*/ 7661855 w 8636594"/>
              <a:gd name="connsiteY69" fmla="*/ 1038876 h 5886685"/>
              <a:gd name="connsiteX70" fmla="*/ 7692111 w 8636594"/>
              <a:gd name="connsiteY70" fmla="*/ 999035 h 5886685"/>
              <a:gd name="connsiteX71" fmla="*/ 7722554 w 8636594"/>
              <a:gd name="connsiteY71" fmla="*/ 959419 h 5886685"/>
              <a:gd name="connsiteX72" fmla="*/ 7753190 w 8636594"/>
              <a:gd name="connsiteY72" fmla="*/ 920037 h 5886685"/>
              <a:gd name="connsiteX73" fmla="*/ 7784023 w 8636594"/>
              <a:gd name="connsiteY73" fmla="*/ 880894 h 5886685"/>
              <a:gd name="connsiteX74" fmla="*/ 7815061 w 8636594"/>
              <a:gd name="connsiteY74" fmla="*/ 841997 h 5886685"/>
              <a:gd name="connsiteX75" fmla="*/ 7846308 w 8636594"/>
              <a:gd name="connsiteY75" fmla="*/ 803354 h 5886685"/>
              <a:gd name="connsiteX76" fmla="*/ 7877772 w 8636594"/>
              <a:gd name="connsiteY76" fmla="*/ 764970 h 5886685"/>
              <a:gd name="connsiteX77" fmla="*/ 7909458 w 8636594"/>
              <a:gd name="connsiteY77" fmla="*/ 726853 h 5886685"/>
              <a:gd name="connsiteX78" fmla="*/ 7941371 w 8636594"/>
              <a:gd name="connsiteY78" fmla="*/ 689010 h 5886685"/>
              <a:gd name="connsiteX79" fmla="*/ 7973518 w 8636594"/>
              <a:gd name="connsiteY79" fmla="*/ 651447 h 5886685"/>
              <a:gd name="connsiteX80" fmla="*/ 8005905 w 8636594"/>
              <a:gd name="connsiteY80" fmla="*/ 614171 h 5886685"/>
              <a:gd name="connsiteX81" fmla="*/ 8038538 w 8636594"/>
              <a:gd name="connsiteY81" fmla="*/ 577189 h 5886685"/>
              <a:gd name="connsiteX82" fmla="*/ 8071421 w 8636594"/>
              <a:gd name="connsiteY82" fmla="*/ 540507 h 5886685"/>
              <a:gd name="connsiteX83" fmla="*/ 8104563 w 8636594"/>
              <a:gd name="connsiteY83" fmla="*/ 504132 h 5886685"/>
              <a:gd name="connsiteX84" fmla="*/ 8137967 w 8636594"/>
              <a:gd name="connsiteY84" fmla="*/ 468072 h 5886685"/>
              <a:gd name="connsiteX85" fmla="*/ 8171641 w 8636594"/>
              <a:gd name="connsiteY85" fmla="*/ 432332 h 5886685"/>
              <a:gd name="connsiteX86" fmla="*/ 8205590 w 8636594"/>
              <a:gd name="connsiteY86" fmla="*/ 396920 h 5886685"/>
              <a:gd name="connsiteX87" fmla="*/ 8239820 w 8636594"/>
              <a:gd name="connsiteY87" fmla="*/ 361843 h 5886685"/>
              <a:gd name="connsiteX88" fmla="*/ 8274337 w 8636594"/>
              <a:gd name="connsiteY88" fmla="*/ 327107 h 5886685"/>
              <a:gd name="connsiteX89" fmla="*/ 8309147 w 8636594"/>
              <a:gd name="connsiteY89" fmla="*/ 292718 h 5886685"/>
              <a:gd name="connsiteX90" fmla="*/ 8344256 w 8636594"/>
              <a:gd name="connsiteY90" fmla="*/ 258685 h 5886685"/>
              <a:gd name="connsiteX91" fmla="*/ 8379669 w 8636594"/>
              <a:gd name="connsiteY91" fmla="*/ 225013 h 5886685"/>
              <a:gd name="connsiteX92" fmla="*/ 8415394 w 8636594"/>
              <a:gd name="connsiteY92" fmla="*/ 191709 h 5886685"/>
              <a:gd name="connsiteX93" fmla="*/ 8451434 w 8636594"/>
              <a:gd name="connsiteY93" fmla="*/ 158780 h 5886685"/>
              <a:gd name="connsiteX94" fmla="*/ 8487798 w 8636594"/>
              <a:gd name="connsiteY94" fmla="*/ 126233 h 5886685"/>
              <a:gd name="connsiteX95" fmla="*/ 8524489 w 8636594"/>
              <a:gd name="connsiteY95" fmla="*/ 94075 h 5886685"/>
              <a:gd name="connsiteX96" fmla="*/ 8561515 w 8636594"/>
              <a:gd name="connsiteY96" fmla="*/ 62312 h 5886685"/>
              <a:gd name="connsiteX97" fmla="*/ 8598881 w 8636594"/>
              <a:gd name="connsiteY97" fmla="*/ 30951 h 5886685"/>
              <a:gd name="connsiteX98" fmla="*/ 8636594 w 8636594"/>
              <a:gd name="connsiteY98" fmla="*/ 0 h 5886685"/>
              <a:gd name="connsiteX0" fmla="*/ 8636594 w 8636594"/>
              <a:gd name="connsiteY0" fmla="*/ 0 h 5886685"/>
              <a:gd name="connsiteX1" fmla="*/ 5293 w 8636594"/>
              <a:gd name="connsiteY1" fmla="*/ 0 h 5886685"/>
              <a:gd name="connsiteX2" fmla="*/ 0 w 8636594"/>
              <a:gd name="connsiteY2" fmla="*/ 5587843 h 5886685"/>
              <a:gd name="connsiteX3" fmla="*/ 4036095 w 8636594"/>
              <a:gd name="connsiteY3" fmla="*/ 5886685 h 5886685"/>
              <a:gd name="connsiteX4" fmla="*/ 4110400 w 8636594"/>
              <a:gd name="connsiteY4" fmla="*/ 5835922 h 5886685"/>
              <a:gd name="connsiteX5" fmla="*/ 4146933 w 8636594"/>
              <a:gd name="connsiteY5" fmla="*/ 5810100 h 5886685"/>
              <a:gd name="connsiteX6" fmla="*/ 4183061 w 8636594"/>
              <a:gd name="connsiteY6" fmla="*/ 5783988 h 5886685"/>
              <a:gd name="connsiteX7" fmla="*/ 4218791 w 8636594"/>
              <a:gd name="connsiteY7" fmla="*/ 5757591 h 5886685"/>
              <a:gd name="connsiteX8" fmla="*/ 4254129 w 8636594"/>
              <a:gd name="connsiteY8" fmla="*/ 5730912 h 5886685"/>
              <a:gd name="connsiteX9" fmla="*/ 4289081 w 8636594"/>
              <a:gd name="connsiteY9" fmla="*/ 5703955 h 5886685"/>
              <a:gd name="connsiteX10" fmla="*/ 4323654 w 8636594"/>
              <a:gd name="connsiteY10" fmla="*/ 5676722 h 5886685"/>
              <a:gd name="connsiteX11" fmla="*/ 4357854 w 8636594"/>
              <a:gd name="connsiteY11" fmla="*/ 5649218 h 5886685"/>
              <a:gd name="connsiteX12" fmla="*/ 4391688 w 8636594"/>
              <a:gd name="connsiteY12" fmla="*/ 5621446 h 5886685"/>
              <a:gd name="connsiteX13" fmla="*/ 4425162 w 8636594"/>
              <a:gd name="connsiteY13" fmla="*/ 5593409 h 5886685"/>
              <a:gd name="connsiteX14" fmla="*/ 4458281 w 8636594"/>
              <a:gd name="connsiteY14" fmla="*/ 5565111 h 5886685"/>
              <a:gd name="connsiteX15" fmla="*/ 4491053 w 8636594"/>
              <a:gd name="connsiteY15" fmla="*/ 5536556 h 5886685"/>
              <a:gd name="connsiteX16" fmla="*/ 4523484 w 8636594"/>
              <a:gd name="connsiteY16" fmla="*/ 5507747 h 5886685"/>
              <a:gd name="connsiteX17" fmla="*/ 4555580 w 8636594"/>
              <a:gd name="connsiteY17" fmla="*/ 5478687 h 5886685"/>
              <a:gd name="connsiteX18" fmla="*/ 4587347 w 8636594"/>
              <a:gd name="connsiteY18" fmla="*/ 5449380 h 5886685"/>
              <a:gd name="connsiteX19" fmla="*/ 4618793 w 8636594"/>
              <a:gd name="connsiteY19" fmla="*/ 5419830 h 5886685"/>
              <a:gd name="connsiteX20" fmla="*/ 4649922 w 8636594"/>
              <a:gd name="connsiteY20" fmla="*/ 5390040 h 5886685"/>
              <a:gd name="connsiteX21" fmla="*/ 4680742 w 8636594"/>
              <a:gd name="connsiteY21" fmla="*/ 5360014 h 5886685"/>
              <a:gd name="connsiteX22" fmla="*/ 4711259 w 8636594"/>
              <a:gd name="connsiteY22" fmla="*/ 5329755 h 5886685"/>
              <a:gd name="connsiteX23" fmla="*/ 4741478 w 8636594"/>
              <a:gd name="connsiteY23" fmla="*/ 5299266 h 5886685"/>
              <a:gd name="connsiteX24" fmla="*/ 4771408 w 8636594"/>
              <a:gd name="connsiteY24" fmla="*/ 5268551 h 5886685"/>
              <a:gd name="connsiteX25" fmla="*/ 4801053 w 8636594"/>
              <a:gd name="connsiteY25" fmla="*/ 5237614 h 5886685"/>
              <a:gd name="connsiteX26" fmla="*/ 4830420 w 8636594"/>
              <a:gd name="connsiteY26" fmla="*/ 5206458 h 5886685"/>
              <a:gd name="connsiteX27" fmla="*/ 4859516 w 8636594"/>
              <a:gd name="connsiteY27" fmla="*/ 5175087 h 5886685"/>
              <a:gd name="connsiteX28" fmla="*/ 4888347 w 8636594"/>
              <a:gd name="connsiteY28" fmla="*/ 5143504 h 5886685"/>
              <a:gd name="connsiteX29" fmla="*/ 4916919 w 8636594"/>
              <a:gd name="connsiteY29" fmla="*/ 5111713 h 5886685"/>
              <a:gd name="connsiteX30" fmla="*/ 4945238 w 8636594"/>
              <a:gd name="connsiteY30" fmla="*/ 5079717 h 5886685"/>
              <a:gd name="connsiteX31" fmla="*/ 4973311 w 8636594"/>
              <a:gd name="connsiteY31" fmla="*/ 5047519 h 5886685"/>
              <a:gd name="connsiteX32" fmla="*/ 5001145 w 8636594"/>
              <a:gd name="connsiteY32" fmla="*/ 5015124 h 5886685"/>
              <a:gd name="connsiteX33" fmla="*/ 5028745 w 8636594"/>
              <a:gd name="connsiteY33" fmla="*/ 4982535 h 5886685"/>
              <a:gd name="connsiteX34" fmla="*/ 5056117 w 8636594"/>
              <a:gd name="connsiteY34" fmla="*/ 4949755 h 5886685"/>
              <a:gd name="connsiteX35" fmla="*/ 5083269 w 8636594"/>
              <a:gd name="connsiteY35" fmla="*/ 4916787 h 5886685"/>
              <a:gd name="connsiteX36" fmla="*/ 5110207 w 8636594"/>
              <a:gd name="connsiteY36" fmla="*/ 4883636 h 5886685"/>
              <a:gd name="connsiteX37" fmla="*/ 5136937 w 8636594"/>
              <a:gd name="connsiteY37" fmla="*/ 4850305 h 5886685"/>
              <a:gd name="connsiteX38" fmla="*/ 5163464 w 8636594"/>
              <a:gd name="connsiteY38" fmla="*/ 4816797 h 5886685"/>
              <a:gd name="connsiteX39" fmla="*/ 5215940 w 8636594"/>
              <a:gd name="connsiteY39" fmla="*/ 4749265 h 5886685"/>
              <a:gd name="connsiteX40" fmla="*/ 5267684 w 8636594"/>
              <a:gd name="connsiteY40" fmla="*/ 4681068 h 5886685"/>
              <a:gd name="connsiteX41" fmla="*/ 5318748 w 8636594"/>
              <a:gd name="connsiteY41" fmla="*/ 4612234 h 5886685"/>
              <a:gd name="connsiteX42" fmla="*/ 5369182 w 8636594"/>
              <a:gd name="connsiteY42" fmla="*/ 4542793 h 5886685"/>
              <a:gd name="connsiteX43" fmla="*/ 5419038 w 8636594"/>
              <a:gd name="connsiteY43" fmla="*/ 4472771 h 5886685"/>
              <a:gd name="connsiteX44" fmla="*/ 5468365 w 8636594"/>
              <a:gd name="connsiteY44" fmla="*/ 4402196 h 5886685"/>
              <a:gd name="connsiteX45" fmla="*/ 5517215 w 8636594"/>
              <a:gd name="connsiteY45" fmla="*/ 4331098 h 5886685"/>
              <a:gd name="connsiteX46" fmla="*/ 5565637 w 8636594"/>
              <a:gd name="connsiteY46" fmla="*/ 4259503 h 5886685"/>
              <a:gd name="connsiteX47" fmla="*/ 5613684 w 8636594"/>
              <a:gd name="connsiteY47" fmla="*/ 4187441 h 5886685"/>
              <a:gd name="connsiteX48" fmla="*/ 5685160 w 8636594"/>
              <a:gd name="connsiteY48" fmla="*/ 4078531 h 5886685"/>
              <a:gd name="connsiteX49" fmla="*/ 5756074 w 8636594"/>
              <a:gd name="connsiteY49" fmla="*/ 3968727 h 5886685"/>
              <a:gd name="connsiteX50" fmla="*/ 5873483 w 8636594"/>
              <a:gd name="connsiteY50" fmla="*/ 3783989 h 5886685"/>
              <a:gd name="connsiteX51" fmla="*/ 6203209 w 8636594"/>
              <a:gd name="connsiteY51" fmla="*/ 3258640 h 5886685"/>
              <a:gd name="connsiteX52" fmla="*/ 6299430 w 8636594"/>
              <a:gd name="connsiteY52" fmla="*/ 3107321 h 5886685"/>
              <a:gd name="connsiteX53" fmla="*/ 6372650 w 8636594"/>
              <a:gd name="connsiteY53" fmla="*/ 2993735 h 5886685"/>
              <a:gd name="connsiteX54" fmla="*/ 6453197 w 8636594"/>
              <a:gd name="connsiteY54" fmla="*/ 2869788 h 5886685"/>
              <a:gd name="connsiteX55" fmla="*/ 6564167 w 8636594"/>
              <a:gd name="connsiteY55" fmla="*/ 2696807 h 5886685"/>
              <a:gd name="connsiteX56" fmla="*/ 6976233 w 8636594"/>
              <a:gd name="connsiteY56" fmla="*/ 2045274 h 5886685"/>
              <a:gd name="connsiteX57" fmla="*/ 7086755 w 8636594"/>
              <a:gd name="connsiteY57" fmla="*/ 1872743 h 5886685"/>
              <a:gd name="connsiteX58" fmla="*/ 7170279 w 8636594"/>
              <a:gd name="connsiteY58" fmla="*/ 1744202 h 5886685"/>
              <a:gd name="connsiteX59" fmla="*/ 7226351 w 8636594"/>
              <a:gd name="connsiteY59" fmla="*/ 1659017 h 5886685"/>
              <a:gd name="connsiteX60" fmla="*/ 7282789 w 8636594"/>
              <a:gd name="connsiteY60" fmla="*/ 1574303 h 5886685"/>
              <a:gd name="connsiteX61" fmla="*/ 7339643 w 8636594"/>
              <a:gd name="connsiteY61" fmla="*/ 1490113 h 5886685"/>
              <a:gd name="connsiteX62" fmla="*/ 7396957 w 8636594"/>
              <a:gd name="connsiteY62" fmla="*/ 1406503 h 5886685"/>
              <a:gd name="connsiteX63" fmla="*/ 7454781 w 8636594"/>
              <a:gd name="connsiteY63" fmla="*/ 1323526 h 5886685"/>
              <a:gd name="connsiteX64" fmla="*/ 7513161 w 8636594"/>
              <a:gd name="connsiteY64" fmla="*/ 1241237 h 5886685"/>
              <a:gd name="connsiteX65" fmla="*/ 7572144 w 8636594"/>
              <a:gd name="connsiteY65" fmla="*/ 1159689 h 5886685"/>
              <a:gd name="connsiteX66" fmla="*/ 7601877 w 8636594"/>
              <a:gd name="connsiteY66" fmla="*/ 1119210 h 5886685"/>
              <a:gd name="connsiteX67" fmla="*/ 7631779 w 8636594"/>
              <a:gd name="connsiteY67" fmla="*/ 1078937 h 5886685"/>
              <a:gd name="connsiteX68" fmla="*/ 7661855 w 8636594"/>
              <a:gd name="connsiteY68" fmla="*/ 1038876 h 5886685"/>
              <a:gd name="connsiteX69" fmla="*/ 7692111 w 8636594"/>
              <a:gd name="connsiteY69" fmla="*/ 999035 h 5886685"/>
              <a:gd name="connsiteX70" fmla="*/ 7722554 w 8636594"/>
              <a:gd name="connsiteY70" fmla="*/ 959419 h 5886685"/>
              <a:gd name="connsiteX71" fmla="*/ 7753190 w 8636594"/>
              <a:gd name="connsiteY71" fmla="*/ 920037 h 5886685"/>
              <a:gd name="connsiteX72" fmla="*/ 7784023 w 8636594"/>
              <a:gd name="connsiteY72" fmla="*/ 880894 h 5886685"/>
              <a:gd name="connsiteX73" fmla="*/ 7815061 w 8636594"/>
              <a:gd name="connsiteY73" fmla="*/ 841997 h 5886685"/>
              <a:gd name="connsiteX74" fmla="*/ 7846308 w 8636594"/>
              <a:gd name="connsiteY74" fmla="*/ 803354 h 5886685"/>
              <a:gd name="connsiteX75" fmla="*/ 7877772 w 8636594"/>
              <a:gd name="connsiteY75" fmla="*/ 764970 h 5886685"/>
              <a:gd name="connsiteX76" fmla="*/ 7909458 w 8636594"/>
              <a:gd name="connsiteY76" fmla="*/ 726853 h 5886685"/>
              <a:gd name="connsiteX77" fmla="*/ 7941371 w 8636594"/>
              <a:gd name="connsiteY77" fmla="*/ 689010 h 5886685"/>
              <a:gd name="connsiteX78" fmla="*/ 7973518 w 8636594"/>
              <a:gd name="connsiteY78" fmla="*/ 651447 h 5886685"/>
              <a:gd name="connsiteX79" fmla="*/ 8005905 w 8636594"/>
              <a:gd name="connsiteY79" fmla="*/ 614171 h 5886685"/>
              <a:gd name="connsiteX80" fmla="*/ 8038538 w 8636594"/>
              <a:gd name="connsiteY80" fmla="*/ 577189 h 5886685"/>
              <a:gd name="connsiteX81" fmla="*/ 8071421 w 8636594"/>
              <a:gd name="connsiteY81" fmla="*/ 540507 h 5886685"/>
              <a:gd name="connsiteX82" fmla="*/ 8104563 w 8636594"/>
              <a:gd name="connsiteY82" fmla="*/ 504132 h 5886685"/>
              <a:gd name="connsiteX83" fmla="*/ 8137967 w 8636594"/>
              <a:gd name="connsiteY83" fmla="*/ 468072 h 5886685"/>
              <a:gd name="connsiteX84" fmla="*/ 8171641 w 8636594"/>
              <a:gd name="connsiteY84" fmla="*/ 432332 h 5886685"/>
              <a:gd name="connsiteX85" fmla="*/ 8205590 w 8636594"/>
              <a:gd name="connsiteY85" fmla="*/ 396920 h 5886685"/>
              <a:gd name="connsiteX86" fmla="*/ 8239820 w 8636594"/>
              <a:gd name="connsiteY86" fmla="*/ 361843 h 5886685"/>
              <a:gd name="connsiteX87" fmla="*/ 8274337 w 8636594"/>
              <a:gd name="connsiteY87" fmla="*/ 327107 h 5886685"/>
              <a:gd name="connsiteX88" fmla="*/ 8309147 w 8636594"/>
              <a:gd name="connsiteY88" fmla="*/ 292718 h 5886685"/>
              <a:gd name="connsiteX89" fmla="*/ 8344256 w 8636594"/>
              <a:gd name="connsiteY89" fmla="*/ 258685 h 5886685"/>
              <a:gd name="connsiteX90" fmla="*/ 8379669 w 8636594"/>
              <a:gd name="connsiteY90" fmla="*/ 225013 h 5886685"/>
              <a:gd name="connsiteX91" fmla="*/ 8415394 w 8636594"/>
              <a:gd name="connsiteY91" fmla="*/ 191709 h 5886685"/>
              <a:gd name="connsiteX92" fmla="*/ 8451434 w 8636594"/>
              <a:gd name="connsiteY92" fmla="*/ 158780 h 5886685"/>
              <a:gd name="connsiteX93" fmla="*/ 8487798 w 8636594"/>
              <a:gd name="connsiteY93" fmla="*/ 126233 h 5886685"/>
              <a:gd name="connsiteX94" fmla="*/ 8524489 w 8636594"/>
              <a:gd name="connsiteY94" fmla="*/ 94075 h 5886685"/>
              <a:gd name="connsiteX95" fmla="*/ 8561515 w 8636594"/>
              <a:gd name="connsiteY95" fmla="*/ 62312 h 5886685"/>
              <a:gd name="connsiteX96" fmla="*/ 8598881 w 8636594"/>
              <a:gd name="connsiteY96" fmla="*/ 30951 h 5886685"/>
              <a:gd name="connsiteX97" fmla="*/ 8636594 w 8636594"/>
              <a:gd name="connsiteY97" fmla="*/ 0 h 5886685"/>
              <a:gd name="connsiteX0" fmla="*/ 8636594 w 8636594"/>
              <a:gd name="connsiteY0" fmla="*/ 0 h 5835922"/>
              <a:gd name="connsiteX1" fmla="*/ 5293 w 8636594"/>
              <a:gd name="connsiteY1" fmla="*/ 0 h 5835922"/>
              <a:gd name="connsiteX2" fmla="*/ 0 w 8636594"/>
              <a:gd name="connsiteY2" fmla="*/ 5587843 h 5835922"/>
              <a:gd name="connsiteX3" fmla="*/ 4110400 w 8636594"/>
              <a:gd name="connsiteY3" fmla="*/ 5835922 h 5835922"/>
              <a:gd name="connsiteX4" fmla="*/ 4146933 w 8636594"/>
              <a:gd name="connsiteY4" fmla="*/ 5810100 h 5835922"/>
              <a:gd name="connsiteX5" fmla="*/ 4183061 w 8636594"/>
              <a:gd name="connsiteY5" fmla="*/ 5783988 h 5835922"/>
              <a:gd name="connsiteX6" fmla="*/ 4218791 w 8636594"/>
              <a:gd name="connsiteY6" fmla="*/ 5757591 h 5835922"/>
              <a:gd name="connsiteX7" fmla="*/ 4254129 w 8636594"/>
              <a:gd name="connsiteY7" fmla="*/ 5730912 h 5835922"/>
              <a:gd name="connsiteX8" fmla="*/ 4289081 w 8636594"/>
              <a:gd name="connsiteY8" fmla="*/ 5703955 h 5835922"/>
              <a:gd name="connsiteX9" fmla="*/ 4323654 w 8636594"/>
              <a:gd name="connsiteY9" fmla="*/ 5676722 h 5835922"/>
              <a:gd name="connsiteX10" fmla="*/ 4357854 w 8636594"/>
              <a:gd name="connsiteY10" fmla="*/ 5649218 h 5835922"/>
              <a:gd name="connsiteX11" fmla="*/ 4391688 w 8636594"/>
              <a:gd name="connsiteY11" fmla="*/ 5621446 h 5835922"/>
              <a:gd name="connsiteX12" fmla="*/ 4425162 w 8636594"/>
              <a:gd name="connsiteY12" fmla="*/ 5593409 h 5835922"/>
              <a:gd name="connsiteX13" fmla="*/ 4458281 w 8636594"/>
              <a:gd name="connsiteY13" fmla="*/ 5565111 h 5835922"/>
              <a:gd name="connsiteX14" fmla="*/ 4491053 w 8636594"/>
              <a:gd name="connsiteY14" fmla="*/ 5536556 h 5835922"/>
              <a:gd name="connsiteX15" fmla="*/ 4523484 w 8636594"/>
              <a:gd name="connsiteY15" fmla="*/ 5507747 h 5835922"/>
              <a:gd name="connsiteX16" fmla="*/ 4555580 w 8636594"/>
              <a:gd name="connsiteY16" fmla="*/ 5478687 h 5835922"/>
              <a:gd name="connsiteX17" fmla="*/ 4587347 w 8636594"/>
              <a:gd name="connsiteY17" fmla="*/ 5449380 h 5835922"/>
              <a:gd name="connsiteX18" fmla="*/ 4618793 w 8636594"/>
              <a:gd name="connsiteY18" fmla="*/ 5419830 h 5835922"/>
              <a:gd name="connsiteX19" fmla="*/ 4649922 w 8636594"/>
              <a:gd name="connsiteY19" fmla="*/ 5390040 h 5835922"/>
              <a:gd name="connsiteX20" fmla="*/ 4680742 w 8636594"/>
              <a:gd name="connsiteY20" fmla="*/ 5360014 h 5835922"/>
              <a:gd name="connsiteX21" fmla="*/ 4711259 w 8636594"/>
              <a:gd name="connsiteY21" fmla="*/ 5329755 h 5835922"/>
              <a:gd name="connsiteX22" fmla="*/ 4741478 w 8636594"/>
              <a:gd name="connsiteY22" fmla="*/ 5299266 h 5835922"/>
              <a:gd name="connsiteX23" fmla="*/ 4771408 w 8636594"/>
              <a:gd name="connsiteY23" fmla="*/ 5268551 h 5835922"/>
              <a:gd name="connsiteX24" fmla="*/ 4801053 w 8636594"/>
              <a:gd name="connsiteY24" fmla="*/ 5237614 h 5835922"/>
              <a:gd name="connsiteX25" fmla="*/ 4830420 w 8636594"/>
              <a:gd name="connsiteY25" fmla="*/ 5206458 h 5835922"/>
              <a:gd name="connsiteX26" fmla="*/ 4859516 w 8636594"/>
              <a:gd name="connsiteY26" fmla="*/ 5175087 h 5835922"/>
              <a:gd name="connsiteX27" fmla="*/ 4888347 w 8636594"/>
              <a:gd name="connsiteY27" fmla="*/ 5143504 h 5835922"/>
              <a:gd name="connsiteX28" fmla="*/ 4916919 w 8636594"/>
              <a:gd name="connsiteY28" fmla="*/ 5111713 h 5835922"/>
              <a:gd name="connsiteX29" fmla="*/ 4945238 w 8636594"/>
              <a:gd name="connsiteY29" fmla="*/ 5079717 h 5835922"/>
              <a:gd name="connsiteX30" fmla="*/ 4973311 w 8636594"/>
              <a:gd name="connsiteY30" fmla="*/ 5047519 h 5835922"/>
              <a:gd name="connsiteX31" fmla="*/ 5001145 w 8636594"/>
              <a:gd name="connsiteY31" fmla="*/ 5015124 h 5835922"/>
              <a:gd name="connsiteX32" fmla="*/ 5028745 w 8636594"/>
              <a:gd name="connsiteY32" fmla="*/ 4982535 h 5835922"/>
              <a:gd name="connsiteX33" fmla="*/ 5056117 w 8636594"/>
              <a:gd name="connsiteY33" fmla="*/ 4949755 h 5835922"/>
              <a:gd name="connsiteX34" fmla="*/ 5083269 w 8636594"/>
              <a:gd name="connsiteY34" fmla="*/ 4916787 h 5835922"/>
              <a:gd name="connsiteX35" fmla="*/ 5110207 w 8636594"/>
              <a:gd name="connsiteY35" fmla="*/ 4883636 h 5835922"/>
              <a:gd name="connsiteX36" fmla="*/ 5136937 w 8636594"/>
              <a:gd name="connsiteY36" fmla="*/ 4850305 h 5835922"/>
              <a:gd name="connsiteX37" fmla="*/ 5163464 w 8636594"/>
              <a:gd name="connsiteY37" fmla="*/ 4816797 h 5835922"/>
              <a:gd name="connsiteX38" fmla="*/ 5215940 w 8636594"/>
              <a:gd name="connsiteY38" fmla="*/ 4749265 h 5835922"/>
              <a:gd name="connsiteX39" fmla="*/ 5267684 w 8636594"/>
              <a:gd name="connsiteY39" fmla="*/ 4681068 h 5835922"/>
              <a:gd name="connsiteX40" fmla="*/ 5318748 w 8636594"/>
              <a:gd name="connsiteY40" fmla="*/ 4612234 h 5835922"/>
              <a:gd name="connsiteX41" fmla="*/ 5369182 w 8636594"/>
              <a:gd name="connsiteY41" fmla="*/ 4542793 h 5835922"/>
              <a:gd name="connsiteX42" fmla="*/ 5419038 w 8636594"/>
              <a:gd name="connsiteY42" fmla="*/ 4472771 h 5835922"/>
              <a:gd name="connsiteX43" fmla="*/ 5468365 w 8636594"/>
              <a:gd name="connsiteY43" fmla="*/ 4402196 h 5835922"/>
              <a:gd name="connsiteX44" fmla="*/ 5517215 w 8636594"/>
              <a:gd name="connsiteY44" fmla="*/ 4331098 h 5835922"/>
              <a:gd name="connsiteX45" fmla="*/ 5565637 w 8636594"/>
              <a:gd name="connsiteY45" fmla="*/ 4259503 h 5835922"/>
              <a:gd name="connsiteX46" fmla="*/ 5613684 w 8636594"/>
              <a:gd name="connsiteY46" fmla="*/ 4187441 h 5835922"/>
              <a:gd name="connsiteX47" fmla="*/ 5685160 w 8636594"/>
              <a:gd name="connsiteY47" fmla="*/ 4078531 h 5835922"/>
              <a:gd name="connsiteX48" fmla="*/ 5756074 w 8636594"/>
              <a:gd name="connsiteY48" fmla="*/ 3968727 h 5835922"/>
              <a:gd name="connsiteX49" fmla="*/ 5873483 w 8636594"/>
              <a:gd name="connsiteY49" fmla="*/ 3783989 h 5835922"/>
              <a:gd name="connsiteX50" fmla="*/ 6203209 w 8636594"/>
              <a:gd name="connsiteY50" fmla="*/ 3258640 h 5835922"/>
              <a:gd name="connsiteX51" fmla="*/ 6299430 w 8636594"/>
              <a:gd name="connsiteY51" fmla="*/ 3107321 h 5835922"/>
              <a:gd name="connsiteX52" fmla="*/ 6372650 w 8636594"/>
              <a:gd name="connsiteY52" fmla="*/ 2993735 h 5835922"/>
              <a:gd name="connsiteX53" fmla="*/ 6453197 w 8636594"/>
              <a:gd name="connsiteY53" fmla="*/ 2869788 h 5835922"/>
              <a:gd name="connsiteX54" fmla="*/ 6564167 w 8636594"/>
              <a:gd name="connsiteY54" fmla="*/ 2696807 h 5835922"/>
              <a:gd name="connsiteX55" fmla="*/ 6976233 w 8636594"/>
              <a:gd name="connsiteY55" fmla="*/ 2045274 h 5835922"/>
              <a:gd name="connsiteX56" fmla="*/ 7086755 w 8636594"/>
              <a:gd name="connsiteY56" fmla="*/ 1872743 h 5835922"/>
              <a:gd name="connsiteX57" fmla="*/ 7170279 w 8636594"/>
              <a:gd name="connsiteY57" fmla="*/ 1744202 h 5835922"/>
              <a:gd name="connsiteX58" fmla="*/ 7226351 w 8636594"/>
              <a:gd name="connsiteY58" fmla="*/ 1659017 h 5835922"/>
              <a:gd name="connsiteX59" fmla="*/ 7282789 w 8636594"/>
              <a:gd name="connsiteY59" fmla="*/ 1574303 h 5835922"/>
              <a:gd name="connsiteX60" fmla="*/ 7339643 w 8636594"/>
              <a:gd name="connsiteY60" fmla="*/ 1490113 h 5835922"/>
              <a:gd name="connsiteX61" fmla="*/ 7396957 w 8636594"/>
              <a:gd name="connsiteY61" fmla="*/ 1406503 h 5835922"/>
              <a:gd name="connsiteX62" fmla="*/ 7454781 w 8636594"/>
              <a:gd name="connsiteY62" fmla="*/ 1323526 h 5835922"/>
              <a:gd name="connsiteX63" fmla="*/ 7513161 w 8636594"/>
              <a:gd name="connsiteY63" fmla="*/ 1241237 h 5835922"/>
              <a:gd name="connsiteX64" fmla="*/ 7572144 w 8636594"/>
              <a:gd name="connsiteY64" fmla="*/ 1159689 h 5835922"/>
              <a:gd name="connsiteX65" fmla="*/ 7601877 w 8636594"/>
              <a:gd name="connsiteY65" fmla="*/ 1119210 h 5835922"/>
              <a:gd name="connsiteX66" fmla="*/ 7631779 w 8636594"/>
              <a:gd name="connsiteY66" fmla="*/ 1078937 h 5835922"/>
              <a:gd name="connsiteX67" fmla="*/ 7661855 w 8636594"/>
              <a:gd name="connsiteY67" fmla="*/ 1038876 h 5835922"/>
              <a:gd name="connsiteX68" fmla="*/ 7692111 w 8636594"/>
              <a:gd name="connsiteY68" fmla="*/ 999035 h 5835922"/>
              <a:gd name="connsiteX69" fmla="*/ 7722554 w 8636594"/>
              <a:gd name="connsiteY69" fmla="*/ 959419 h 5835922"/>
              <a:gd name="connsiteX70" fmla="*/ 7753190 w 8636594"/>
              <a:gd name="connsiteY70" fmla="*/ 920037 h 5835922"/>
              <a:gd name="connsiteX71" fmla="*/ 7784023 w 8636594"/>
              <a:gd name="connsiteY71" fmla="*/ 880894 h 5835922"/>
              <a:gd name="connsiteX72" fmla="*/ 7815061 w 8636594"/>
              <a:gd name="connsiteY72" fmla="*/ 841997 h 5835922"/>
              <a:gd name="connsiteX73" fmla="*/ 7846308 w 8636594"/>
              <a:gd name="connsiteY73" fmla="*/ 803354 h 5835922"/>
              <a:gd name="connsiteX74" fmla="*/ 7877772 w 8636594"/>
              <a:gd name="connsiteY74" fmla="*/ 764970 h 5835922"/>
              <a:gd name="connsiteX75" fmla="*/ 7909458 w 8636594"/>
              <a:gd name="connsiteY75" fmla="*/ 726853 h 5835922"/>
              <a:gd name="connsiteX76" fmla="*/ 7941371 w 8636594"/>
              <a:gd name="connsiteY76" fmla="*/ 689010 h 5835922"/>
              <a:gd name="connsiteX77" fmla="*/ 7973518 w 8636594"/>
              <a:gd name="connsiteY77" fmla="*/ 651447 h 5835922"/>
              <a:gd name="connsiteX78" fmla="*/ 8005905 w 8636594"/>
              <a:gd name="connsiteY78" fmla="*/ 614171 h 5835922"/>
              <a:gd name="connsiteX79" fmla="*/ 8038538 w 8636594"/>
              <a:gd name="connsiteY79" fmla="*/ 577189 h 5835922"/>
              <a:gd name="connsiteX80" fmla="*/ 8071421 w 8636594"/>
              <a:gd name="connsiteY80" fmla="*/ 540507 h 5835922"/>
              <a:gd name="connsiteX81" fmla="*/ 8104563 w 8636594"/>
              <a:gd name="connsiteY81" fmla="*/ 504132 h 5835922"/>
              <a:gd name="connsiteX82" fmla="*/ 8137967 w 8636594"/>
              <a:gd name="connsiteY82" fmla="*/ 468072 h 5835922"/>
              <a:gd name="connsiteX83" fmla="*/ 8171641 w 8636594"/>
              <a:gd name="connsiteY83" fmla="*/ 432332 h 5835922"/>
              <a:gd name="connsiteX84" fmla="*/ 8205590 w 8636594"/>
              <a:gd name="connsiteY84" fmla="*/ 396920 h 5835922"/>
              <a:gd name="connsiteX85" fmla="*/ 8239820 w 8636594"/>
              <a:gd name="connsiteY85" fmla="*/ 361843 h 5835922"/>
              <a:gd name="connsiteX86" fmla="*/ 8274337 w 8636594"/>
              <a:gd name="connsiteY86" fmla="*/ 327107 h 5835922"/>
              <a:gd name="connsiteX87" fmla="*/ 8309147 w 8636594"/>
              <a:gd name="connsiteY87" fmla="*/ 292718 h 5835922"/>
              <a:gd name="connsiteX88" fmla="*/ 8344256 w 8636594"/>
              <a:gd name="connsiteY88" fmla="*/ 258685 h 5835922"/>
              <a:gd name="connsiteX89" fmla="*/ 8379669 w 8636594"/>
              <a:gd name="connsiteY89" fmla="*/ 225013 h 5835922"/>
              <a:gd name="connsiteX90" fmla="*/ 8415394 w 8636594"/>
              <a:gd name="connsiteY90" fmla="*/ 191709 h 5835922"/>
              <a:gd name="connsiteX91" fmla="*/ 8451434 w 8636594"/>
              <a:gd name="connsiteY91" fmla="*/ 158780 h 5835922"/>
              <a:gd name="connsiteX92" fmla="*/ 8487798 w 8636594"/>
              <a:gd name="connsiteY92" fmla="*/ 126233 h 5835922"/>
              <a:gd name="connsiteX93" fmla="*/ 8524489 w 8636594"/>
              <a:gd name="connsiteY93" fmla="*/ 94075 h 5835922"/>
              <a:gd name="connsiteX94" fmla="*/ 8561515 w 8636594"/>
              <a:gd name="connsiteY94" fmla="*/ 62312 h 5835922"/>
              <a:gd name="connsiteX95" fmla="*/ 8598881 w 8636594"/>
              <a:gd name="connsiteY95" fmla="*/ 30951 h 5835922"/>
              <a:gd name="connsiteX96" fmla="*/ 8636594 w 8636594"/>
              <a:gd name="connsiteY96" fmla="*/ 0 h 5835922"/>
              <a:gd name="connsiteX0" fmla="*/ 8636594 w 8636594"/>
              <a:gd name="connsiteY0" fmla="*/ 0 h 5810100"/>
              <a:gd name="connsiteX1" fmla="*/ 5293 w 8636594"/>
              <a:gd name="connsiteY1" fmla="*/ 0 h 5810100"/>
              <a:gd name="connsiteX2" fmla="*/ 0 w 8636594"/>
              <a:gd name="connsiteY2" fmla="*/ 5587843 h 5810100"/>
              <a:gd name="connsiteX3" fmla="*/ 4146933 w 8636594"/>
              <a:gd name="connsiteY3" fmla="*/ 5810100 h 5810100"/>
              <a:gd name="connsiteX4" fmla="*/ 4183061 w 8636594"/>
              <a:gd name="connsiteY4" fmla="*/ 5783988 h 5810100"/>
              <a:gd name="connsiteX5" fmla="*/ 4218791 w 8636594"/>
              <a:gd name="connsiteY5" fmla="*/ 5757591 h 5810100"/>
              <a:gd name="connsiteX6" fmla="*/ 4254129 w 8636594"/>
              <a:gd name="connsiteY6" fmla="*/ 5730912 h 5810100"/>
              <a:gd name="connsiteX7" fmla="*/ 4289081 w 8636594"/>
              <a:gd name="connsiteY7" fmla="*/ 5703955 h 5810100"/>
              <a:gd name="connsiteX8" fmla="*/ 4323654 w 8636594"/>
              <a:gd name="connsiteY8" fmla="*/ 5676722 h 5810100"/>
              <a:gd name="connsiteX9" fmla="*/ 4357854 w 8636594"/>
              <a:gd name="connsiteY9" fmla="*/ 5649218 h 5810100"/>
              <a:gd name="connsiteX10" fmla="*/ 4391688 w 8636594"/>
              <a:gd name="connsiteY10" fmla="*/ 5621446 h 5810100"/>
              <a:gd name="connsiteX11" fmla="*/ 4425162 w 8636594"/>
              <a:gd name="connsiteY11" fmla="*/ 5593409 h 5810100"/>
              <a:gd name="connsiteX12" fmla="*/ 4458281 w 8636594"/>
              <a:gd name="connsiteY12" fmla="*/ 5565111 h 5810100"/>
              <a:gd name="connsiteX13" fmla="*/ 4491053 w 8636594"/>
              <a:gd name="connsiteY13" fmla="*/ 5536556 h 5810100"/>
              <a:gd name="connsiteX14" fmla="*/ 4523484 w 8636594"/>
              <a:gd name="connsiteY14" fmla="*/ 5507747 h 5810100"/>
              <a:gd name="connsiteX15" fmla="*/ 4555580 w 8636594"/>
              <a:gd name="connsiteY15" fmla="*/ 5478687 h 5810100"/>
              <a:gd name="connsiteX16" fmla="*/ 4587347 w 8636594"/>
              <a:gd name="connsiteY16" fmla="*/ 5449380 h 5810100"/>
              <a:gd name="connsiteX17" fmla="*/ 4618793 w 8636594"/>
              <a:gd name="connsiteY17" fmla="*/ 5419830 h 5810100"/>
              <a:gd name="connsiteX18" fmla="*/ 4649922 w 8636594"/>
              <a:gd name="connsiteY18" fmla="*/ 5390040 h 5810100"/>
              <a:gd name="connsiteX19" fmla="*/ 4680742 w 8636594"/>
              <a:gd name="connsiteY19" fmla="*/ 5360014 h 5810100"/>
              <a:gd name="connsiteX20" fmla="*/ 4711259 w 8636594"/>
              <a:gd name="connsiteY20" fmla="*/ 5329755 h 5810100"/>
              <a:gd name="connsiteX21" fmla="*/ 4741478 w 8636594"/>
              <a:gd name="connsiteY21" fmla="*/ 5299266 h 5810100"/>
              <a:gd name="connsiteX22" fmla="*/ 4771408 w 8636594"/>
              <a:gd name="connsiteY22" fmla="*/ 5268551 h 5810100"/>
              <a:gd name="connsiteX23" fmla="*/ 4801053 w 8636594"/>
              <a:gd name="connsiteY23" fmla="*/ 5237614 h 5810100"/>
              <a:gd name="connsiteX24" fmla="*/ 4830420 w 8636594"/>
              <a:gd name="connsiteY24" fmla="*/ 5206458 h 5810100"/>
              <a:gd name="connsiteX25" fmla="*/ 4859516 w 8636594"/>
              <a:gd name="connsiteY25" fmla="*/ 5175087 h 5810100"/>
              <a:gd name="connsiteX26" fmla="*/ 4888347 w 8636594"/>
              <a:gd name="connsiteY26" fmla="*/ 5143504 h 5810100"/>
              <a:gd name="connsiteX27" fmla="*/ 4916919 w 8636594"/>
              <a:gd name="connsiteY27" fmla="*/ 5111713 h 5810100"/>
              <a:gd name="connsiteX28" fmla="*/ 4945238 w 8636594"/>
              <a:gd name="connsiteY28" fmla="*/ 5079717 h 5810100"/>
              <a:gd name="connsiteX29" fmla="*/ 4973311 w 8636594"/>
              <a:gd name="connsiteY29" fmla="*/ 5047519 h 5810100"/>
              <a:gd name="connsiteX30" fmla="*/ 5001145 w 8636594"/>
              <a:gd name="connsiteY30" fmla="*/ 5015124 h 5810100"/>
              <a:gd name="connsiteX31" fmla="*/ 5028745 w 8636594"/>
              <a:gd name="connsiteY31" fmla="*/ 4982535 h 5810100"/>
              <a:gd name="connsiteX32" fmla="*/ 5056117 w 8636594"/>
              <a:gd name="connsiteY32" fmla="*/ 4949755 h 5810100"/>
              <a:gd name="connsiteX33" fmla="*/ 5083269 w 8636594"/>
              <a:gd name="connsiteY33" fmla="*/ 4916787 h 5810100"/>
              <a:gd name="connsiteX34" fmla="*/ 5110207 w 8636594"/>
              <a:gd name="connsiteY34" fmla="*/ 4883636 h 5810100"/>
              <a:gd name="connsiteX35" fmla="*/ 5136937 w 8636594"/>
              <a:gd name="connsiteY35" fmla="*/ 4850305 h 5810100"/>
              <a:gd name="connsiteX36" fmla="*/ 5163464 w 8636594"/>
              <a:gd name="connsiteY36" fmla="*/ 4816797 h 5810100"/>
              <a:gd name="connsiteX37" fmla="*/ 5215940 w 8636594"/>
              <a:gd name="connsiteY37" fmla="*/ 4749265 h 5810100"/>
              <a:gd name="connsiteX38" fmla="*/ 5267684 w 8636594"/>
              <a:gd name="connsiteY38" fmla="*/ 4681068 h 5810100"/>
              <a:gd name="connsiteX39" fmla="*/ 5318748 w 8636594"/>
              <a:gd name="connsiteY39" fmla="*/ 4612234 h 5810100"/>
              <a:gd name="connsiteX40" fmla="*/ 5369182 w 8636594"/>
              <a:gd name="connsiteY40" fmla="*/ 4542793 h 5810100"/>
              <a:gd name="connsiteX41" fmla="*/ 5419038 w 8636594"/>
              <a:gd name="connsiteY41" fmla="*/ 4472771 h 5810100"/>
              <a:gd name="connsiteX42" fmla="*/ 5468365 w 8636594"/>
              <a:gd name="connsiteY42" fmla="*/ 4402196 h 5810100"/>
              <a:gd name="connsiteX43" fmla="*/ 5517215 w 8636594"/>
              <a:gd name="connsiteY43" fmla="*/ 4331098 h 5810100"/>
              <a:gd name="connsiteX44" fmla="*/ 5565637 w 8636594"/>
              <a:gd name="connsiteY44" fmla="*/ 4259503 h 5810100"/>
              <a:gd name="connsiteX45" fmla="*/ 5613684 w 8636594"/>
              <a:gd name="connsiteY45" fmla="*/ 4187441 h 5810100"/>
              <a:gd name="connsiteX46" fmla="*/ 5685160 w 8636594"/>
              <a:gd name="connsiteY46" fmla="*/ 4078531 h 5810100"/>
              <a:gd name="connsiteX47" fmla="*/ 5756074 w 8636594"/>
              <a:gd name="connsiteY47" fmla="*/ 3968727 h 5810100"/>
              <a:gd name="connsiteX48" fmla="*/ 5873483 w 8636594"/>
              <a:gd name="connsiteY48" fmla="*/ 3783989 h 5810100"/>
              <a:gd name="connsiteX49" fmla="*/ 6203209 w 8636594"/>
              <a:gd name="connsiteY49" fmla="*/ 3258640 h 5810100"/>
              <a:gd name="connsiteX50" fmla="*/ 6299430 w 8636594"/>
              <a:gd name="connsiteY50" fmla="*/ 3107321 h 5810100"/>
              <a:gd name="connsiteX51" fmla="*/ 6372650 w 8636594"/>
              <a:gd name="connsiteY51" fmla="*/ 2993735 h 5810100"/>
              <a:gd name="connsiteX52" fmla="*/ 6453197 w 8636594"/>
              <a:gd name="connsiteY52" fmla="*/ 2869788 h 5810100"/>
              <a:gd name="connsiteX53" fmla="*/ 6564167 w 8636594"/>
              <a:gd name="connsiteY53" fmla="*/ 2696807 h 5810100"/>
              <a:gd name="connsiteX54" fmla="*/ 6976233 w 8636594"/>
              <a:gd name="connsiteY54" fmla="*/ 2045274 h 5810100"/>
              <a:gd name="connsiteX55" fmla="*/ 7086755 w 8636594"/>
              <a:gd name="connsiteY55" fmla="*/ 1872743 h 5810100"/>
              <a:gd name="connsiteX56" fmla="*/ 7170279 w 8636594"/>
              <a:gd name="connsiteY56" fmla="*/ 1744202 h 5810100"/>
              <a:gd name="connsiteX57" fmla="*/ 7226351 w 8636594"/>
              <a:gd name="connsiteY57" fmla="*/ 1659017 h 5810100"/>
              <a:gd name="connsiteX58" fmla="*/ 7282789 w 8636594"/>
              <a:gd name="connsiteY58" fmla="*/ 1574303 h 5810100"/>
              <a:gd name="connsiteX59" fmla="*/ 7339643 w 8636594"/>
              <a:gd name="connsiteY59" fmla="*/ 1490113 h 5810100"/>
              <a:gd name="connsiteX60" fmla="*/ 7396957 w 8636594"/>
              <a:gd name="connsiteY60" fmla="*/ 1406503 h 5810100"/>
              <a:gd name="connsiteX61" fmla="*/ 7454781 w 8636594"/>
              <a:gd name="connsiteY61" fmla="*/ 1323526 h 5810100"/>
              <a:gd name="connsiteX62" fmla="*/ 7513161 w 8636594"/>
              <a:gd name="connsiteY62" fmla="*/ 1241237 h 5810100"/>
              <a:gd name="connsiteX63" fmla="*/ 7572144 w 8636594"/>
              <a:gd name="connsiteY63" fmla="*/ 1159689 h 5810100"/>
              <a:gd name="connsiteX64" fmla="*/ 7601877 w 8636594"/>
              <a:gd name="connsiteY64" fmla="*/ 1119210 h 5810100"/>
              <a:gd name="connsiteX65" fmla="*/ 7631779 w 8636594"/>
              <a:gd name="connsiteY65" fmla="*/ 1078937 h 5810100"/>
              <a:gd name="connsiteX66" fmla="*/ 7661855 w 8636594"/>
              <a:gd name="connsiteY66" fmla="*/ 1038876 h 5810100"/>
              <a:gd name="connsiteX67" fmla="*/ 7692111 w 8636594"/>
              <a:gd name="connsiteY67" fmla="*/ 999035 h 5810100"/>
              <a:gd name="connsiteX68" fmla="*/ 7722554 w 8636594"/>
              <a:gd name="connsiteY68" fmla="*/ 959419 h 5810100"/>
              <a:gd name="connsiteX69" fmla="*/ 7753190 w 8636594"/>
              <a:gd name="connsiteY69" fmla="*/ 920037 h 5810100"/>
              <a:gd name="connsiteX70" fmla="*/ 7784023 w 8636594"/>
              <a:gd name="connsiteY70" fmla="*/ 880894 h 5810100"/>
              <a:gd name="connsiteX71" fmla="*/ 7815061 w 8636594"/>
              <a:gd name="connsiteY71" fmla="*/ 841997 h 5810100"/>
              <a:gd name="connsiteX72" fmla="*/ 7846308 w 8636594"/>
              <a:gd name="connsiteY72" fmla="*/ 803354 h 5810100"/>
              <a:gd name="connsiteX73" fmla="*/ 7877772 w 8636594"/>
              <a:gd name="connsiteY73" fmla="*/ 764970 h 5810100"/>
              <a:gd name="connsiteX74" fmla="*/ 7909458 w 8636594"/>
              <a:gd name="connsiteY74" fmla="*/ 726853 h 5810100"/>
              <a:gd name="connsiteX75" fmla="*/ 7941371 w 8636594"/>
              <a:gd name="connsiteY75" fmla="*/ 689010 h 5810100"/>
              <a:gd name="connsiteX76" fmla="*/ 7973518 w 8636594"/>
              <a:gd name="connsiteY76" fmla="*/ 651447 h 5810100"/>
              <a:gd name="connsiteX77" fmla="*/ 8005905 w 8636594"/>
              <a:gd name="connsiteY77" fmla="*/ 614171 h 5810100"/>
              <a:gd name="connsiteX78" fmla="*/ 8038538 w 8636594"/>
              <a:gd name="connsiteY78" fmla="*/ 577189 h 5810100"/>
              <a:gd name="connsiteX79" fmla="*/ 8071421 w 8636594"/>
              <a:gd name="connsiteY79" fmla="*/ 540507 h 5810100"/>
              <a:gd name="connsiteX80" fmla="*/ 8104563 w 8636594"/>
              <a:gd name="connsiteY80" fmla="*/ 504132 h 5810100"/>
              <a:gd name="connsiteX81" fmla="*/ 8137967 w 8636594"/>
              <a:gd name="connsiteY81" fmla="*/ 468072 h 5810100"/>
              <a:gd name="connsiteX82" fmla="*/ 8171641 w 8636594"/>
              <a:gd name="connsiteY82" fmla="*/ 432332 h 5810100"/>
              <a:gd name="connsiteX83" fmla="*/ 8205590 w 8636594"/>
              <a:gd name="connsiteY83" fmla="*/ 396920 h 5810100"/>
              <a:gd name="connsiteX84" fmla="*/ 8239820 w 8636594"/>
              <a:gd name="connsiteY84" fmla="*/ 361843 h 5810100"/>
              <a:gd name="connsiteX85" fmla="*/ 8274337 w 8636594"/>
              <a:gd name="connsiteY85" fmla="*/ 327107 h 5810100"/>
              <a:gd name="connsiteX86" fmla="*/ 8309147 w 8636594"/>
              <a:gd name="connsiteY86" fmla="*/ 292718 h 5810100"/>
              <a:gd name="connsiteX87" fmla="*/ 8344256 w 8636594"/>
              <a:gd name="connsiteY87" fmla="*/ 258685 h 5810100"/>
              <a:gd name="connsiteX88" fmla="*/ 8379669 w 8636594"/>
              <a:gd name="connsiteY88" fmla="*/ 225013 h 5810100"/>
              <a:gd name="connsiteX89" fmla="*/ 8415394 w 8636594"/>
              <a:gd name="connsiteY89" fmla="*/ 191709 h 5810100"/>
              <a:gd name="connsiteX90" fmla="*/ 8451434 w 8636594"/>
              <a:gd name="connsiteY90" fmla="*/ 158780 h 5810100"/>
              <a:gd name="connsiteX91" fmla="*/ 8487798 w 8636594"/>
              <a:gd name="connsiteY91" fmla="*/ 126233 h 5810100"/>
              <a:gd name="connsiteX92" fmla="*/ 8524489 w 8636594"/>
              <a:gd name="connsiteY92" fmla="*/ 94075 h 5810100"/>
              <a:gd name="connsiteX93" fmla="*/ 8561515 w 8636594"/>
              <a:gd name="connsiteY93" fmla="*/ 62312 h 5810100"/>
              <a:gd name="connsiteX94" fmla="*/ 8598881 w 8636594"/>
              <a:gd name="connsiteY94" fmla="*/ 30951 h 5810100"/>
              <a:gd name="connsiteX95" fmla="*/ 8636594 w 8636594"/>
              <a:gd name="connsiteY95" fmla="*/ 0 h 5810100"/>
              <a:gd name="connsiteX0" fmla="*/ 8636594 w 8636594"/>
              <a:gd name="connsiteY0" fmla="*/ 0 h 5783988"/>
              <a:gd name="connsiteX1" fmla="*/ 5293 w 8636594"/>
              <a:gd name="connsiteY1" fmla="*/ 0 h 5783988"/>
              <a:gd name="connsiteX2" fmla="*/ 0 w 8636594"/>
              <a:gd name="connsiteY2" fmla="*/ 5587843 h 5783988"/>
              <a:gd name="connsiteX3" fmla="*/ 4183061 w 8636594"/>
              <a:gd name="connsiteY3" fmla="*/ 5783988 h 5783988"/>
              <a:gd name="connsiteX4" fmla="*/ 4218791 w 8636594"/>
              <a:gd name="connsiteY4" fmla="*/ 5757591 h 5783988"/>
              <a:gd name="connsiteX5" fmla="*/ 4254129 w 8636594"/>
              <a:gd name="connsiteY5" fmla="*/ 5730912 h 5783988"/>
              <a:gd name="connsiteX6" fmla="*/ 4289081 w 8636594"/>
              <a:gd name="connsiteY6" fmla="*/ 5703955 h 5783988"/>
              <a:gd name="connsiteX7" fmla="*/ 4323654 w 8636594"/>
              <a:gd name="connsiteY7" fmla="*/ 5676722 h 5783988"/>
              <a:gd name="connsiteX8" fmla="*/ 4357854 w 8636594"/>
              <a:gd name="connsiteY8" fmla="*/ 5649218 h 5783988"/>
              <a:gd name="connsiteX9" fmla="*/ 4391688 w 8636594"/>
              <a:gd name="connsiteY9" fmla="*/ 5621446 h 5783988"/>
              <a:gd name="connsiteX10" fmla="*/ 4425162 w 8636594"/>
              <a:gd name="connsiteY10" fmla="*/ 5593409 h 5783988"/>
              <a:gd name="connsiteX11" fmla="*/ 4458281 w 8636594"/>
              <a:gd name="connsiteY11" fmla="*/ 5565111 h 5783988"/>
              <a:gd name="connsiteX12" fmla="*/ 4491053 w 8636594"/>
              <a:gd name="connsiteY12" fmla="*/ 5536556 h 5783988"/>
              <a:gd name="connsiteX13" fmla="*/ 4523484 w 8636594"/>
              <a:gd name="connsiteY13" fmla="*/ 5507747 h 5783988"/>
              <a:gd name="connsiteX14" fmla="*/ 4555580 w 8636594"/>
              <a:gd name="connsiteY14" fmla="*/ 5478687 h 5783988"/>
              <a:gd name="connsiteX15" fmla="*/ 4587347 w 8636594"/>
              <a:gd name="connsiteY15" fmla="*/ 5449380 h 5783988"/>
              <a:gd name="connsiteX16" fmla="*/ 4618793 w 8636594"/>
              <a:gd name="connsiteY16" fmla="*/ 5419830 h 5783988"/>
              <a:gd name="connsiteX17" fmla="*/ 4649922 w 8636594"/>
              <a:gd name="connsiteY17" fmla="*/ 5390040 h 5783988"/>
              <a:gd name="connsiteX18" fmla="*/ 4680742 w 8636594"/>
              <a:gd name="connsiteY18" fmla="*/ 5360014 h 5783988"/>
              <a:gd name="connsiteX19" fmla="*/ 4711259 w 8636594"/>
              <a:gd name="connsiteY19" fmla="*/ 5329755 h 5783988"/>
              <a:gd name="connsiteX20" fmla="*/ 4741478 w 8636594"/>
              <a:gd name="connsiteY20" fmla="*/ 5299266 h 5783988"/>
              <a:gd name="connsiteX21" fmla="*/ 4771408 w 8636594"/>
              <a:gd name="connsiteY21" fmla="*/ 5268551 h 5783988"/>
              <a:gd name="connsiteX22" fmla="*/ 4801053 w 8636594"/>
              <a:gd name="connsiteY22" fmla="*/ 5237614 h 5783988"/>
              <a:gd name="connsiteX23" fmla="*/ 4830420 w 8636594"/>
              <a:gd name="connsiteY23" fmla="*/ 5206458 h 5783988"/>
              <a:gd name="connsiteX24" fmla="*/ 4859516 w 8636594"/>
              <a:gd name="connsiteY24" fmla="*/ 5175087 h 5783988"/>
              <a:gd name="connsiteX25" fmla="*/ 4888347 w 8636594"/>
              <a:gd name="connsiteY25" fmla="*/ 5143504 h 5783988"/>
              <a:gd name="connsiteX26" fmla="*/ 4916919 w 8636594"/>
              <a:gd name="connsiteY26" fmla="*/ 5111713 h 5783988"/>
              <a:gd name="connsiteX27" fmla="*/ 4945238 w 8636594"/>
              <a:gd name="connsiteY27" fmla="*/ 5079717 h 5783988"/>
              <a:gd name="connsiteX28" fmla="*/ 4973311 w 8636594"/>
              <a:gd name="connsiteY28" fmla="*/ 5047519 h 5783988"/>
              <a:gd name="connsiteX29" fmla="*/ 5001145 w 8636594"/>
              <a:gd name="connsiteY29" fmla="*/ 5015124 h 5783988"/>
              <a:gd name="connsiteX30" fmla="*/ 5028745 w 8636594"/>
              <a:gd name="connsiteY30" fmla="*/ 4982535 h 5783988"/>
              <a:gd name="connsiteX31" fmla="*/ 5056117 w 8636594"/>
              <a:gd name="connsiteY31" fmla="*/ 4949755 h 5783988"/>
              <a:gd name="connsiteX32" fmla="*/ 5083269 w 8636594"/>
              <a:gd name="connsiteY32" fmla="*/ 4916787 h 5783988"/>
              <a:gd name="connsiteX33" fmla="*/ 5110207 w 8636594"/>
              <a:gd name="connsiteY33" fmla="*/ 4883636 h 5783988"/>
              <a:gd name="connsiteX34" fmla="*/ 5136937 w 8636594"/>
              <a:gd name="connsiteY34" fmla="*/ 4850305 h 5783988"/>
              <a:gd name="connsiteX35" fmla="*/ 5163464 w 8636594"/>
              <a:gd name="connsiteY35" fmla="*/ 4816797 h 5783988"/>
              <a:gd name="connsiteX36" fmla="*/ 5215940 w 8636594"/>
              <a:gd name="connsiteY36" fmla="*/ 4749265 h 5783988"/>
              <a:gd name="connsiteX37" fmla="*/ 5267684 w 8636594"/>
              <a:gd name="connsiteY37" fmla="*/ 4681068 h 5783988"/>
              <a:gd name="connsiteX38" fmla="*/ 5318748 w 8636594"/>
              <a:gd name="connsiteY38" fmla="*/ 4612234 h 5783988"/>
              <a:gd name="connsiteX39" fmla="*/ 5369182 w 8636594"/>
              <a:gd name="connsiteY39" fmla="*/ 4542793 h 5783988"/>
              <a:gd name="connsiteX40" fmla="*/ 5419038 w 8636594"/>
              <a:gd name="connsiteY40" fmla="*/ 4472771 h 5783988"/>
              <a:gd name="connsiteX41" fmla="*/ 5468365 w 8636594"/>
              <a:gd name="connsiteY41" fmla="*/ 4402196 h 5783988"/>
              <a:gd name="connsiteX42" fmla="*/ 5517215 w 8636594"/>
              <a:gd name="connsiteY42" fmla="*/ 4331098 h 5783988"/>
              <a:gd name="connsiteX43" fmla="*/ 5565637 w 8636594"/>
              <a:gd name="connsiteY43" fmla="*/ 4259503 h 5783988"/>
              <a:gd name="connsiteX44" fmla="*/ 5613684 w 8636594"/>
              <a:gd name="connsiteY44" fmla="*/ 4187441 h 5783988"/>
              <a:gd name="connsiteX45" fmla="*/ 5685160 w 8636594"/>
              <a:gd name="connsiteY45" fmla="*/ 4078531 h 5783988"/>
              <a:gd name="connsiteX46" fmla="*/ 5756074 w 8636594"/>
              <a:gd name="connsiteY46" fmla="*/ 3968727 h 5783988"/>
              <a:gd name="connsiteX47" fmla="*/ 5873483 w 8636594"/>
              <a:gd name="connsiteY47" fmla="*/ 3783989 h 5783988"/>
              <a:gd name="connsiteX48" fmla="*/ 6203209 w 8636594"/>
              <a:gd name="connsiteY48" fmla="*/ 3258640 h 5783988"/>
              <a:gd name="connsiteX49" fmla="*/ 6299430 w 8636594"/>
              <a:gd name="connsiteY49" fmla="*/ 3107321 h 5783988"/>
              <a:gd name="connsiteX50" fmla="*/ 6372650 w 8636594"/>
              <a:gd name="connsiteY50" fmla="*/ 2993735 h 5783988"/>
              <a:gd name="connsiteX51" fmla="*/ 6453197 w 8636594"/>
              <a:gd name="connsiteY51" fmla="*/ 2869788 h 5783988"/>
              <a:gd name="connsiteX52" fmla="*/ 6564167 w 8636594"/>
              <a:gd name="connsiteY52" fmla="*/ 2696807 h 5783988"/>
              <a:gd name="connsiteX53" fmla="*/ 6976233 w 8636594"/>
              <a:gd name="connsiteY53" fmla="*/ 2045274 h 5783988"/>
              <a:gd name="connsiteX54" fmla="*/ 7086755 w 8636594"/>
              <a:gd name="connsiteY54" fmla="*/ 1872743 h 5783988"/>
              <a:gd name="connsiteX55" fmla="*/ 7170279 w 8636594"/>
              <a:gd name="connsiteY55" fmla="*/ 1744202 h 5783988"/>
              <a:gd name="connsiteX56" fmla="*/ 7226351 w 8636594"/>
              <a:gd name="connsiteY56" fmla="*/ 1659017 h 5783988"/>
              <a:gd name="connsiteX57" fmla="*/ 7282789 w 8636594"/>
              <a:gd name="connsiteY57" fmla="*/ 1574303 h 5783988"/>
              <a:gd name="connsiteX58" fmla="*/ 7339643 w 8636594"/>
              <a:gd name="connsiteY58" fmla="*/ 1490113 h 5783988"/>
              <a:gd name="connsiteX59" fmla="*/ 7396957 w 8636594"/>
              <a:gd name="connsiteY59" fmla="*/ 1406503 h 5783988"/>
              <a:gd name="connsiteX60" fmla="*/ 7454781 w 8636594"/>
              <a:gd name="connsiteY60" fmla="*/ 1323526 h 5783988"/>
              <a:gd name="connsiteX61" fmla="*/ 7513161 w 8636594"/>
              <a:gd name="connsiteY61" fmla="*/ 1241237 h 5783988"/>
              <a:gd name="connsiteX62" fmla="*/ 7572144 w 8636594"/>
              <a:gd name="connsiteY62" fmla="*/ 1159689 h 5783988"/>
              <a:gd name="connsiteX63" fmla="*/ 7601877 w 8636594"/>
              <a:gd name="connsiteY63" fmla="*/ 1119210 h 5783988"/>
              <a:gd name="connsiteX64" fmla="*/ 7631779 w 8636594"/>
              <a:gd name="connsiteY64" fmla="*/ 1078937 h 5783988"/>
              <a:gd name="connsiteX65" fmla="*/ 7661855 w 8636594"/>
              <a:gd name="connsiteY65" fmla="*/ 1038876 h 5783988"/>
              <a:gd name="connsiteX66" fmla="*/ 7692111 w 8636594"/>
              <a:gd name="connsiteY66" fmla="*/ 999035 h 5783988"/>
              <a:gd name="connsiteX67" fmla="*/ 7722554 w 8636594"/>
              <a:gd name="connsiteY67" fmla="*/ 959419 h 5783988"/>
              <a:gd name="connsiteX68" fmla="*/ 7753190 w 8636594"/>
              <a:gd name="connsiteY68" fmla="*/ 920037 h 5783988"/>
              <a:gd name="connsiteX69" fmla="*/ 7784023 w 8636594"/>
              <a:gd name="connsiteY69" fmla="*/ 880894 h 5783988"/>
              <a:gd name="connsiteX70" fmla="*/ 7815061 w 8636594"/>
              <a:gd name="connsiteY70" fmla="*/ 841997 h 5783988"/>
              <a:gd name="connsiteX71" fmla="*/ 7846308 w 8636594"/>
              <a:gd name="connsiteY71" fmla="*/ 803354 h 5783988"/>
              <a:gd name="connsiteX72" fmla="*/ 7877772 w 8636594"/>
              <a:gd name="connsiteY72" fmla="*/ 764970 h 5783988"/>
              <a:gd name="connsiteX73" fmla="*/ 7909458 w 8636594"/>
              <a:gd name="connsiteY73" fmla="*/ 726853 h 5783988"/>
              <a:gd name="connsiteX74" fmla="*/ 7941371 w 8636594"/>
              <a:gd name="connsiteY74" fmla="*/ 689010 h 5783988"/>
              <a:gd name="connsiteX75" fmla="*/ 7973518 w 8636594"/>
              <a:gd name="connsiteY75" fmla="*/ 651447 h 5783988"/>
              <a:gd name="connsiteX76" fmla="*/ 8005905 w 8636594"/>
              <a:gd name="connsiteY76" fmla="*/ 614171 h 5783988"/>
              <a:gd name="connsiteX77" fmla="*/ 8038538 w 8636594"/>
              <a:gd name="connsiteY77" fmla="*/ 577189 h 5783988"/>
              <a:gd name="connsiteX78" fmla="*/ 8071421 w 8636594"/>
              <a:gd name="connsiteY78" fmla="*/ 540507 h 5783988"/>
              <a:gd name="connsiteX79" fmla="*/ 8104563 w 8636594"/>
              <a:gd name="connsiteY79" fmla="*/ 504132 h 5783988"/>
              <a:gd name="connsiteX80" fmla="*/ 8137967 w 8636594"/>
              <a:gd name="connsiteY80" fmla="*/ 468072 h 5783988"/>
              <a:gd name="connsiteX81" fmla="*/ 8171641 w 8636594"/>
              <a:gd name="connsiteY81" fmla="*/ 432332 h 5783988"/>
              <a:gd name="connsiteX82" fmla="*/ 8205590 w 8636594"/>
              <a:gd name="connsiteY82" fmla="*/ 396920 h 5783988"/>
              <a:gd name="connsiteX83" fmla="*/ 8239820 w 8636594"/>
              <a:gd name="connsiteY83" fmla="*/ 361843 h 5783988"/>
              <a:gd name="connsiteX84" fmla="*/ 8274337 w 8636594"/>
              <a:gd name="connsiteY84" fmla="*/ 327107 h 5783988"/>
              <a:gd name="connsiteX85" fmla="*/ 8309147 w 8636594"/>
              <a:gd name="connsiteY85" fmla="*/ 292718 h 5783988"/>
              <a:gd name="connsiteX86" fmla="*/ 8344256 w 8636594"/>
              <a:gd name="connsiteY86" fmla="*/ 258685 h 5783988"/>
              <a:gd name="connsiteX87" fmla="*/ 8379669 w 8636594"/>
              <a:gd name="connsiteY87" fmla="*/ 225013 h 5783988"/>
              <a:gd name="connsiteX88" fmla="*/ 8415394 w 8636594"/>
              <a:gd name="connsiteY88" fmla="*/ 191709 h 5783988"/>
              <a:gd name="connsiteX89" fmla="*/ 8451434 w 8636594"/>
              <a:gd name="connsiteY89" fmla="*/ 158780 h 5783988"/>
              <a:gd name="connsiteX90" fmla="*/ 8487798 w 8636594"/>
              <a:gd name="connsiteY90" fmla="*/ 126233 h 5783988"/>
              <a:gd name="connsiteX91" fmla="*/ 8524489 w 8636594"/>
              <a:gd name="connsiteY91" fmla="*/ 94075 h 5783988"/>
              <a:gd name="connsiteX92" fmla="*/ 8561515 w 8636594"/>
              <a:gd name="connsiteY92" fmla="*/ 62312 h 5783988"/>
              <a:gd name="connsiteX93" fmla="*/ 8598881 w 8636594"/>
              <a:gd name="connsiteY93" fmla="*/ 30951 h 5783988"/>
              <a:gd name="connsiteX94" fmla="*/ 8636594 w 8636594"/>
              <a:gd name="connsiteY94" fmla="*/ 0 h 5783988"/>
              <a:gd name="connsiteX0" fmla="*/ 8636594 w 8636594"/>
              <a:gd name="connsiteY0" fmla="*/ 0 h 5757591"/>
              <a:gd name="connsiteX1" fmla="*/ 5293 w 8636594"/>
              <a:gd name="connsiteY1" fmla="*/ 0 h 5757591"/>
              <a:gd name="connsiteX2" fmla="*/ 0 w 8636594"/>
              <a:gd name="connsiteY2" fmla="*/ 5587843 h 5757591"/>
              <a:gd name="connsiteX3" fmla="*/ 4218791 w 8636594"/>
              <a:gd name="connsiteY3" fmla="*/ 5757591 h 5757591"/>
              <a:gd name="connsiteX4" fmla="*/ 4254129 w 8636594"/>
              <a:gd name="connsiteY4" fmla="*/ 5730912 h 5757591"/>
              <a:gd name="connsiteX5" fmla="*/ 4289081 w 8636594"/>
              <a:gd name="connsiteY5" fmla="*/ 5703955 h 5757591"/>
              <a:gd name="connsiteX6" fmla="*/ 4323654 w 8636594"/>
              <a:gd name="connsiteY6" fmla="*/ 5676722 h 5757591"/>
              <a:gd name="connsiteX7" fmla="*/ 4357854 w 8636594"/>
              <a:gd name="connsiteY7" fmla="*/ 5649218 h 5757591"/>
              <a:gd name="connsiteX8" fmla="*/ 4391688 w 8636594"/>
              <a:gd name="connsiteY8" fmla="*/ 5621446 h 5757591"/>
              <a:gd name="connsiteX9" fmla="*/ 4425162 w 8636594"/>
              <a:gd name="connsiteY9" fmla="*/ 5593409 h 5757591"/>
              <a:gd name="connsiteX10" fmla="*/ 4458281 w 8636594"/>
              <a:gd name="connsiteY10" fmla="*/ 5565111 h 5757591"/>
              <a:gd name="connsiteX11" fmla="*/ 4491053 w 8636594"/>
              <a:gd name="connsiteY11" fmla="*/ 5536556 h 5757591"/>
              <a:gd name="connsiteX12" fmla="*/ 4523484 w 8636594"/>
              <a:gd name="connsiteY12" fmla="*/ 5507747 h 5757591"/>
              <a:gd name="connsiteX13" fmla="*/ 4555580 w 8636594"/>
              <a:gd name="connsiteY13" fmla="*/ 5478687 h 5757591"/>
              <a:gd name="connsiteX14" fmla="*/ 4587347 w 8636594"/>
              <a:gd name="connsiteY14" fmla="*/ 5449380 h 5757591"/>
              <a:gd name="connsiteX15" fmla="*/ 4618793 w 8636594"/>
              <a:gd name="connsiteY15" fmla="*/ 5419830 h 5757591"/>
              <a:gd name="connsiteX16" fmla="*/ 4649922 w 8636594"/>
              <a:gd name="connsiteY16" fmla="*/ 5390040 h 5757591"/>
              <a:gd name="connsiteX17" fmla="*/ 4680742 w 8636594"/>
              <a:gd name="connsiteY17" fmla="*/ 5360014 h 5757591"/>
              <a:gd name="connsiteX18" fmla="*/ 4711259 w 8636594"/>
              <a:gd name="connsiteY18" fmla="*/ 5329755 h 5757591"/>
              <a:gd name="connsiteX19" fmla="*/ 4741478 w 8636594"/>
              <a:gd name="connsiteY19" fmla="*/ 5299266 h 5757591"/>
              <a:gd name="connsiteX20" fmla="*/ 4771408 w 8636594"/>
              <a:gd name="connsiteY20" fmla="*/ 5268551 h 5757591"/>
              <a:gd name="connsiteX21" fmla="*/ 4801053 w 8636594"/>
              <a:gd name="connsiteY21" fmla="*/ 5237614 h 5757591"/>
              <a:gd name="connsiteX22" fmla="*/ 4830420 w 8636594"/>
              <a:gd name="connsiteY22" fmla="*/ 5206458 h 5757591"/>
              <a:gd name="connsiteX23" fmla="*/ 4859516 w 8636594"/>
              <a:gd name="connsiteY23" fmla="*/ 5175087 h 5757591"/>
              <a:gd name="connsiteX24" fmla="*/ 4888347 w 8636594"/>
              <a:gd name="connsiteY24" fmla="*/ 5143504 h 5757591"/>
              <a:gd name="connsiteX25" fmla="*/ 4916919 w 8636594"/>
              <a:gd name="connsiteY25" fmla="*/ 5111713 h 5757591"/>
              <a:gd name="connsiteX26" fmla="*/ 4945238 w 8636594"/>
              <a:gd name="connsiteY26" fmla="*/ 5079717 h 5757591"/>
              <a:gd name="connsiteX27" fmla="*/ 4973311 w 8636594"/>
              <a:gd name="connsiteY27" fmla="*/ 5047519 h 5757591"/>
              <a:gd name="connsiteX28" fmla="*/ 5001145 w 8636594"/>
              <a:gd name="connsiteY28" fmla="*/ 5015124 h 5757591"/>
              <a:gd name="connsiteX29" fmla="*/ 5028745 w 8636594"/>
              <a:gd name="connsiteY29" fmla="*/ 4982535 h 5757591"/>
              <a:gd name="connsiteX30" fmla="*/ 5056117 w 8636594"/>
              <a:gd name="connsiteY30" fmla="*/ 4949755 h 5757591"/>
              <a:gd name="connsiteX31" fmla="*/ 5083269 w 8636594"/>
              <a:gd name="connsiteY31" fmla="*/ 4916787 h 5757591"/>
              <a:gd name="connsiteX32" fmla="*/ 5110207 w 8636594"/>
              <a:gd name="connsiteY32" fmla="*/ 4883636 h 5757591"/>
              <a:gd name="connsiteX33" fmla="*/ 5136937 w 8636594"/>
              <a:gd name="connsiteY33" fmla="*/ 4850305 h 5757591"/>
              <a:gd name="connsiteX34" fmla="*/ 5163464 w 8636594"/>
              <a:gd name="connsiteY34" fmla="*/ 4816797 h 5757591"/>
              <a:gd name="connsiteX35" fmla="*/ 5215940 w 8636594"/>
              <a:gd name="connsiteY35" fmla="*/ 4749265 h 5757591"/>
              <a:gd name="connsiteX36" fmla="*/ 5267684 w 8636594"/>
              <a:gd name="connsiteY36" fmla="*/ 4681068 h 5757591"/>
              <a:gd name="connsiteX37" fmla="*/ 5318748 w 8636594"/>
              <a:gd name="connsiteY37" fmla="*/ 4612234 h 5757591"/>
              <a:gd name="connsiteX38" fmla="*/ 5369182 w 8636594"/>
              <a:gd name="connsiteY38" fmla="*/ 4542793 h 5757591"/>
              <a:gd name="connsiteX39" fmla="*/ 5419038 w 8636594"/>
              <a:gd name="connsiteY39" fmla="*/ 4472771 h 5757591"/>
              <a:gd name="connsiteX40" fmla="*/ 5468365 w 8636594"/>
              <a:gd name="connsiteY40" fmla="*/ 4402196 h 5757591"/>
              <a:gd name="connsiteX41" fmla="*/ 5517215 w 8636594"/>
              <a:gd name="connsiteY41" fmla="*/ 4331098 h 5757591"/>
              <a:gd name="connsiteX42" fmla="*/ 5565637 w 8636594"/>
              <a:gd name="connsiteY42" fmla="*/ 4259503 h 5757591"/>
              <a:gd name="connsiteX43" fmla="*/ 5613684 w 8636594"/>
              <a:gd name="connsiteY43" fmla="*/ 4187441 h 5757591"/>
              <a:gd name="connsiteX44" fmla="*/ 5685160 w 8636594"/>
              <a:gd name="connsiteY44" fmla="*/ 4078531 h 5757591"/>
              <a:gd name="connsiteX45" fmla="*/ 5756074 w 8636594"/>
              <a:gd name="connsiteY45" fmla="*/ 3968727 h 5757591"/>
              <a:gd name="connsiteX46" fmla="*/ 5873483 w 8636594"/>
              <a:gd name="connsiteY46" fmla="*/ 3783989 h 5757591"/>
              <a:gd name="connsiteX47" fmla="*/ 6203209 w 8636594"/>
              <a:gd name="connsiteY47" fmla="*/ 3258640 h 5757591"/>
              <a:gd name="connsiteX48" fmla="*/ 6299430 w 8636594"/>
              <a:gd name="connsiteY48" fmla="*/ 3107321 h 5757591"/>
              <a:gd name="connsiteX49" fmla="*/ 6372650 w 8636594"/>
              <a:gd name="connsiteY49" fmla="*/ 2993735 h 5757591"/>
              <a:gd name="connsiteX50" fmla="*/ 6453197 w 8636594"/>
              <a:gd name="connsiteY50" fmla="*/ 2869788 h 5757591"/>
              <a:gd name="connsiteX51" fmla="*/ 6564167 w 8636594"/>
              <a:gd name="connsiteY51" fmla="*/ 2696807 h 5757591"/>
              <a:gd name="connsiteX52" fmla="*/ 6976233 w 8636594"/>
              <a:gd name="connsiteY52" fmla="*/ 2045274 h 5757591"/>
              <a:gd name="connsiteX53" fmla="*/ 7086755 w 8636594"/>
              <a:gd name="connsiteY53" fmla="*/ 1872743 h 5757591"/>
              <a:gd name="connsiteX54" fmla="*/ 7170279 w 8636594"/>
              <a:gd name="connsiteY54" fmla="*/ 1744202 h 5757591"/>
              <a:gd name="connsiteX55" fmla="*/ 7226351 w 8636594"/>
              <a:gd name="connsiteY55" fmla="*/ 1659017 h 5757591"/>
              <a:gd name="connsiteX56" fmla="*/ 7282789 w 8636594"/>
              <a:gd name="connsiteY56" fmla="*/ 1574303 h 5757591"/>
              <a:gd name="connsiteX57" fmla="*/ 7339643 w 8636594"/>
              <a:gd name="connsiteY57" fmla="*/ 1490113 h 5757591"/>
              <a:gd name="connsiteX58" fmla="*/ 7396957 w 8636594"/>
              <a:gd name="connsiteY58" fmla="*/ 1406503 h 5757591"/>
              <a:gd name="connsiteX59" fmla="*/ 7454781 w 8636594"/>
              <a:gd name="connsiteY59" fmla="*/ 1323526 h 5757591"/>
              <a:gd name="connsiteX60" fmla="*/ 7513161 w 8636594"/>
              <a:gd name="connsiteY60" fmla="*/ 1241237 h 5757591"/>
              <a:gd name="connsiteX61" fmla="*/ 7572144 w 8636594"/>
              <a:gd name="connsiteY61" fmla="*/ 1159689 h 5757591"/>
              <a:gd name="connsiteX62" fmla="*/ 7601877 w 8636594"/>
              <a:gd name="connsiteY62" fmla="*/ 1119210 h 5757591"/>
              <a:gd name="connsiteX63" fmla="*/ 7631779 w 8636594"/>
              <a:gd name="connsiteY63" fmla="*/ 1078937 h 5757591"/>
              <a:gd name="connsiteX64" fmla="*/ 7661855 w 8636594"/>
              <a:gd name="connsiteY64" fmla="*/ 1038876 h 5757591"/>
              <a:gd name="connsiteX65" fmla="*/ 7692111 w 8636594"/>
              <a:gd name="connsiteY65" fmla="*/ 999035 h 5757591"/>
              <a:gd name="connsiteX66" fmla="*/ 7722554 w 8636594"/>
              <a:gd name="connsiteY66" fmla="*/ 959419 h 5757591"/>
              <a:gd name="connsiteX67" fmla="*/ 7753190 w 8636594"/>
              <a:gd name="connsiteY67" fmla="*/ 920037 h 5757591"/>
              <a:gd name="connsiteX68" fmla="*/ 7784023 w 8636594"/>
              <a:gd name="connsiteY68" fmla="*/ 880894 h 5757591"/>
              <a:gd name="connsiteX69" fmla="*/ 7815061 w 8636594"/>
              <a:gd name="connsiteY69" fmla="*/ 841997 h 5757591"/>
              <a:gd name="connsiteX70" fmla="*/ 7846308 w 8636594"/>
              <a:gd name="connsiteY70" fmla="*/ 803354 h 5757591"/>
              <a:gd name="connsiteX71" fmla="*/ 7877772 w 8636594"/>
              <a:gd name="connsiteY71" fmla="*/ 764970 h 5757591"/>
              <a:gd name="connsiteX72" fmla="*/ 7909458 w 8636594"/>
              <a:gd name="connsiteY72" fmla="*/ 726853 h 5757591"/>
              <a:gd name="connsiteX73" fmla="*/ 7941371 w 8636594"/>
              <a:gd name="connsiteY73" fmla="*/ 689010 h 5757591"/>
              <a:gd name="connsiteX74" fmla="*/ 7973518 w 8636594"/>
              <a:gd name="connsiteY74" fmla="*/ 651447 h 5757591"/>
              <a:gd name="connsiteX75" fmla="*/ 8005905 w 8636594"/>
              <a:gd name="connsiteY75" fmla="*/ 614171 h 5757591"/>
              <a:gd name="connsiteX76" fmla="*/ 8038538 w 8636594"/>
              <a:gd name="connsiteY76" fmla="*/ 577189 h 5757591"/>
              <a:gd name="connsiteX77" fmla="*/ 8071421 w 8636594"/>
              <a:gd name="connsiteY77" fmla="*/ 540507 h 5757591"/>
              <a:gd name="connsiteX78" fmla="*/ 8104563 w 8636594"/>
              <a:gd name="connsiteY78" fmla="*/ 504132 h 5757591"/>
              <a:gd name="connsiteX79" fmla="*/ 8137967 w 8636594"/>
              <a:gd name="connsiteY79" fmla="*/ 468072 h 5757591"/>
              <a:gd name="connsiteX80" fmla="*/ 8171641 w 8636594"/>
              <a:gd name="connsiteY80" fmla="*/ 432332 h 5757591"/>
              <a:gd name="connsiteX81" fmla="*/ 8205590 w 8636594"/>
              <a:gd name="connsiteY81" fmla="*/ 396920 h 5757591"/>
              <a:gd name="connsiteX82" fmla="*/ 8239820 w 8636594"/>
              <a:gd name="connsiteY82" fmla="*/ 361843 h 5757591"/>
              <a:gd name="connsiteX83" fmla="*/ 8274337 w 8636594"/>
              <a:gd name="connsiteY83" fmla="*/ 327107 h 5757591"/>
              <a:gd name="connsiteX84" fmla="*/ 8309147 w 8636594"/>
              <a:gd name="connsiteY84" fmla="*/ 292718 h 5757591"/>
              <a:gd name="connsiteX85" fmla="*/ 8344256 w 8636594"/>
              <a:gd name="connsiteY85" fmla="*/ 258685 h 5757591"/>
              <a:gd name="connsiteX86" fmla="*/ 8379669 w 8636594"/>
              <a:gd name="connsiteY86" fmla="*/ 225013 h 5757591"/>
              <a:gd name="connsiteX87" fmla="*/ 8415394 w 8636594"/>
              <a:gd name="connsiteY87" fmla="*/ 191709 h 5757591"/>
              <a:gd name="connsiteX88" fmla="*/ 8451434 w 8636594"/>
              <a:gd name="connsiteY88" fmla="*/ 158780 h 5757591"/>
              <a:gd name="connsiteX89" fmla="*/ 8487798 w 8636594"/>
              <a:gd name="connsiteY89" fmla="*/ 126233 h 5757591"/>
              <a:gd name="connsiteX90" fmla="*/ 8524489 w 8636594"/>
              <a:gd name="connsiteY90" fmla="*/ 94075 h 5757591"/>
              <a:gd name="connsiteX91" fmla="*/ 8561515 w 8636594"/>
              <a:gd name="connsiteY91" fmla="*/ 62312 h 5757591"/>
              <a:gd name="connsiteX92" fmla="*/ 8598881 w 8636594"/>
              <a:gd name="connsiteY92" fmla="*/ 30951 h 5757591"/>
              <a:gd name="connsiteX93" fmla="*/ 8636594 w 8636594"/>
              <a:gd name="connsiteY93" fmla="*/ 0 h 5757591"/>
              <a:gd name="connsiteX0" fmla="*/ 8636594 w 8636594"/>
              <a:gd name="connsiteY0" fmla="*/ 0 h 5730912"/>
              <a:gd name="connsiteX1" fmla="*/ 5293 w 8636594"/>
              <a:gd name="connsiteY1" fmla="*/ 0 h 5730912"/>
              <a:gd name="connsiteX2" fmla="*/ 0 w 8636594"/>
              <a:gd name="connsiteY2" fmla="*/ 5587843 h 5730912"/>
              <a:gd name="connsiteX3" fmla="*/ 4254129 w 8636594"/>
              <a:gd name="connsiteY3" fmla="*/ 5730912 h 5730912"/>
              <a:gd name="connsiteX4" fmla="*/ 4289081 w 8636594"/>
              <a:gd name="connsiteY4" fmla="*/ 5703955 h 5730912"/>
              <a:gd name="connsiteX5" fmla="*/ 4323654 w 8636594"/>
              <a:gd name="connsiteY5" fmla="*/ 5676722 h 5730912"/>
              <a:gd name="connsiteX6" fmla="*/ 4357854 w 8636594"/>
              <a:gd name="connsiteY6" fmla="*/ 5649218 h 5730912"/>
              <a:gd name="connsiteX7" fmla="*/ 4391688 w 8636594"/>
              <a:gd name="connsiteY7" fmla="*/ 5621446 h 5730912"/>
              <a:gd name="connsiteX8" fmla="*/ 4425162 w 8636594"/>
              <a:gd name="connsiteY8" fmla="*/ 5593409 h 5730912"/>
              <a:gd name="connsiteX9" fmla="*/ 4458281 w 8636594"/>
              <a:gd name="connsiteY9" fmla="*/ 5565111 h 5730912"/>
              <a:gd name="connsiteX10" fmla="*/ 4491053 w 8636594"/>
              <a:gd name="connsiteY10" fmla="*/ 5536556 h 5730912"/>
              <a:gd name="connsiteX11" fmla="*/ 4523484 w 8636594"/>
              <a:gd name="connsiteY11" fmla="*/ 5507747 h 5730912"/>
              <a:gd name="connsiteX12" fmla="*/ 4555580 w 8636594"/>
              <a:gd name="connsiteY12" fmla="*/ 5478687 h 5730912"/>
              <a:gd name="connsiteX13" fmla="*/ 4587347 w 8636594"/>
              <a:gd name="connsiteY13" fmla="*/ 5449380 h 5730912"/>
              <a:gd name="connsiteX14" fmla="*/ 4618793 w 8636594"/>
              <a:gd name="connsiteY14" fmla="*/ 5419830 h 5730912"/>
              <a:gd name="connsiteX15" fmla="*/ 4649922 w 8636594"/>
              <a:gd name="connsiteY15" fmla="*/ 5390040 h 5730912"/>
              <a:gd name="connsiteX16" fmla="*/ 4680742 w 8636594"/>
              <a:gd name="connsiteY16" fmla="*/ 5360014 h 5730912"/>
              <a:gd name="connsiteX17" fmla="*/ 4711259 w 8636594"/>
              <a:gd name="connsiteY17" fmla="*/ 5329755 h 5730912"/>
              <a:gd name="connsiteX18" fmla="*/ 4741478 w 8636594"/>
              <a:gd name="connsiteY18" fmla="*/ 5299266 h 5730912"/>
              <a:gd name="connsiteX19" fmla="*/ 4771408 w 8636594"/>
              <a:gd name="connsiteY19" fmla="*/ 5268551 h 5730912"/>
              <a:gd name="connsiteX20" fmla="*/ 4801053 w 8636594"/>
              <a:gd name="connsiteY20" fmla="*/ 5237614 h 5730912"/>
              <a:gd name="connsiteX21" fmla="*/ 4830420 w 8636594"/>
              <a:gd name="connsiteY21" fmla="*/ 5206458 h 5730912"/>
              <a:gd name="connsiteX22" fmla="*/ 4859516 w 8636594"/>
              <a:gd name="connsiteY22" fmla="*/ 5175087 h 5730912"/>
              <a:gd name="connsiteX23" fmla="*/ 4888347 w 8636594"/>
              <a:gd name="connsiteY23" fmla="*/ 5143504 h 5730912"/>
              <a:gd name="connsiteX24" fmla="*/ 4916919 w 8636594"/>
              <a:gd name="connsiteY24" fmla="*/ 5111713 h 5730912"/>
              <a:gd name="connsiteX25" fmla="*/ 4945238 w 8636594"/>
              <a:gd name="connsiteY25" fmla="*/ 5079717 h 5730912"/>
              <a:gd name="connsiteX26" fmla="*/ 4973311 w 8636594"/>
              <a:gd name="connsiteY26" fmla="*/ 5047519 h 5730912"/>
              <a:gd name="connsiteX27" fmla="*/ 5001145 w 8636594"/>
              <a:gd name="connsiteY27" fmla="*/ 5015124 h 5730912"/>
              <a:gd name="connsiteX28" fmla="*/ 5028745 w 8636594"/>
              <a:gd name="connsiteY28" fmla="*/ 4982535 h 5730912"/>
              <a:gd name="connsiteX29" fmla="*/ 5056117 w 8636594"/>
              <a:gd name="connsiteY29" fmla="*/ 4949755 h 5730912"/>
              <a:gd name="connsiteX30" fmla="*/ 5083269 w 8636594"/>
              <a:gd name="connsiteY30" fmla="*/ 4916787 h 5730912"/>
              <a:gd name="connsiteX31" fmla="*/ 5110207 w 8636594"/>
              <a:gd name="connsiteY31" fmla="*/ 4883636 h 5730912"/>
              <a:gd name="connsiteX32" fmla="*/ 5136937 w 8636594"/>
              <a:gd name="connsiteY32" fmla="*/ 4850305 h 5730912"/>
              <a:gd name="connsiteX33" fmla="*/ 5163464 w 8636594"/>
              <a:gd name="connsiteY33" fmla="*/ 4816797 h 5730912"/>
              <a:gd name="connsiteX34" fmla="*/ 5215940 w 8636594"/>
              <a:gd name="connsiteY34" fmla="*/ 4749265 h 5730912"/>
              <a:gd name="connsiteX35" fmla="*/ 5267684 w 8636594"/>
              <a:gd name="connsiteY35" fmla="*/ 4681068 h 5730912"/>
              <a:gd name="connsiteX36" fmla="*/ 5318748 w 8636594"/>
              <a:gd name="connsiteY36" fmla="*/ 4612234 h 5730912"/>
              <a:gd name="connsiteX37" fmla="*/ 5369182 w 8636594"/>
              <a:gd name="connsiteY37" fmla="*/ 4542793 h 5730912"/>
              <a:gd name="connsiteX38" fmla="*/ 5419038 w 8636594"/>
              <a:gd name="connsiteY38" fmla="*/ 4472771 h 5730912"/>
              <a:gd name="connsiteX39" fmla="*/ 5468365 w 8636594"/>
              <a:gd name="connsiteY39" fmla="*/ 4402196 h 5730912"/>
              <a:gd name="connsiteX40" fmla="*/ 5517215 w 8636594"/>
              <a:gd name="connsiteY40" fmla="*/ 4331098 h 5730912"/>
              <a:gd name="connsiteX41" fmla="*/ 5565637 w 8636594"/>
              <a:gd name="connsiteY41" fmla="*/ 4259503 h 5730912"/>
              <a:gd name="connsiteX42" fmla="*/ 5613684 w 8636594"/>
              <a:gd name="connsiteY42" fmla="*/ 4187441 h 5730912"/>
              <a:gd name="connsiteX43" fmla="*/ 5685160 w 8636594"/>
              <a:gd name="connsiteY43" fmla="*/ 4078531 h 5730912"/>
              <a:gd name="connsiteX44" fmla="*/ 5756074 w 8636594"/>
              <a:gd name="connsiteY44" fmla="*/ 3968727 h 5730912"/>
              <a:gd name="connsiteX45" fmla="*/ 5873483 w 8636594"/>
              <a:gd name="connsiteY45" fmla="*/ 3783989 h 5730912"/>
              <a:gd name="connsiteX46" fmla="*/ 6203209 w 8636594"/>
              <a:gd name="connsiteY46" fmla="*/ 3258640 h 5730912"/>
              <a:gd name="connsiteX47" fmla="*/ 6299430 w 8636594"/>
              <a:gd name="connsiteY47" fmla="*/ 3107321 h 5730912"/>
              <a:gd name="connsiteX48" fmla="*/ 6372650 w 8636594"/>
              <a:gd name="connsiteY48" fmla="*/ 2993735 h 5730912"/>
              <a:gd name="connsiteX49" fmla="*/ 6453197 w 8636594"/>
              <a:gd name="connsiteY49" fmla="*/ 2869788 h 5730912"/>
              <a:gd name="connsiteX50" fmla="*/ 6564167 w 8636594"/>
              <a:gd name="connsiteY50" fmla="*/ 2696807 h 5730912"/>
              <a:gd name="connsiteX51" fmla="*/ 6976233 w 8636594"/>
              <a:gd name="connsiteY51" fmla="*/ 2045274 h 5730912"/>
              <a:gd name="connsiteX52" fmla="*/ 7086755 w 8636594"/>
              <a:gd name="connsiteY52" fmla="*/ 1872743 h 5730912"/>
              <a:gd name="connsiteX53" fmla="*/ 7170279 w 8636594"/>
              <a:gd name="connsiteY53" fmla="*/ 1744202 h 5730912"/>
              <a:gd name="connsiteX54" fmla="*/ 7226351 w 8636594"/>
              <a:gd name="connsiteY54" fmla="*/ 1659017 h 5730912"/>
              <a:gd name="connsiteX55" fmla="*/ 7282789 w 8636594"/>
              <a:gd name="connsiteY55" fmla="*/ 1574303 h 5730912"/>
              <a:gd name="connsiteX56" fmla="*/ 7339643 w 8636594"/>
              <a:gd name="connsiteY56" fmla="*/ 1490113 h 5730912"/>
              <a:gd name="connsiteX57" fmla="*/ 7396957 w 8636594"/>
              <a:gd name="connsiteY57" fmla="*/ 1406503 h 5730912"/>
              <a:gd name="connsiteX58" fmla="*/ 7454781 w 8636594"/>
              <a:gd name="connsiteY58" fmla="*/ 1323526 h 5730912"/>
              <a:gd name="connsiteX59" fmla="*/ 7513161 w 8636594"/>
              <a:gd name="connsiteY59" fmla="*/ 1241237 h 5730912"/>
              <a:gd name="connsiteX60" fmla="*/ 7572144 w 8636594"/>
              <a:gd name="connsiteY60" fmla="*/ 1159689 h 5730912"/>
              <a:gd name="connsiteX61" fmla="*/ 7601877 w 8636594"/>
              <a:gd name="connsiteY61" fmla="*/ 1119210 h 5730912"/>
              <a:gd name="connsiteX62" fmla="*/ 7631779 w 8636594"/>
              <a:gd name="connsiteY62" fmla="*/ 1078937 h 5730912"/>
              <a:gd name="connsiteX63" fmla="*/ 7661855 w 8636594"/>
              <a:gd name="connsiteY63" fmla="*/ 1038876 h 5730912"/>
              <a:gd name="connsiteX64" fmla="*/ 7692111 w 8636594"/>
              <a:gd name="connsiteY64" fmla="*/ 999035 h 5730912"/>
              <a:gd name="connsiteX65" fmla="*/ 7722554 w 8636594"/>
              <a:gd name="connsiteY65" fmla="*/ 959419 h 5730912"/>
              <a:gd name="connsiteX66" fmla="*/ 7753190 w 8636594"/>
              <a:gd name="connsiteY66" fmla="*/ 920037 h 5730912"/>
              <a:gd name="connsiteX67" fmla="*/ 7784023 w 8636594"/>
              <a:gd name="connsiteY67" fmla="*/ 880894 h 5730912"/>
              <a:gd name="connsiteX68" fmla="*/ 7815061 w 8636594"/>
              <a:gd name="connsiteY68" fmla="*/ 841997 h 5730912"/>
              <a:gd name="connsiteX69" fmla="*/ 7846308 w 8636594"/>
              <a:gd name="connsiteY69" fmla="*/ 803354 h 5730912"/>
              <a:gd name="connsiteX70" fmla="*/ 7877772 w 8636594"/>
              <a:gd name="connsiteY70" fmla="*/ 764970 h 5730912"/>
              <a:gd name="connsiteX71" fmla="*/ 7909458 w 8636594"/>
              <a:gd name="connsiteY71" fmla="*/ 726853 h 5730912"/>
              <a:gd name="connsiteX72" fmla="*/ 7941371 w 8636594"/>
              <a:gd name="connsiteY72" fmla="*/ 689010 h 5730912"/>
              <a:gd name="connsiteX73" fmla="*/ 7973518 w 8636594"/>
              <a:gd name="connsiteY73" fmla="*/ 651447 h 5730912"/>
              <a:gd name="connsiteX74" fmla="*/ 8005905 w 8636594"/>
              <a:gd name="connsiteY74" fmla="*/ 614171 h 5730912"/>
              <a:gd name="connsiteX75" fmla="*/ 8038538 w 8636594"/>
              <a:gd name="connsiteY75" fmla="*/ 577189 h 5730912"/>
              <a:gd name="connsiteX76" fmla="*/ 8071421 w 8636594"/>
              <a:gd name="connsiteY76" fmla="*/ 540507 h 5730912"/>
              <a:gd name="connsiteX77" fmla="*/ 8104563 w 8636594"/>
              <a:gd name="connsiteY77" fmla="*/ 504132 h 5730912"/>
              <a:gd name="connsiteX78" fmla="*/ 8137967 w 8636594"/>
              <a:gd name="connsiteY78" fmla="*/ 468072 h 5730912"/>
              <a:gd name="connsiteX79" fmla="*/ 8171641 w 8636594"/>
              <a:gd name="connsiteY79" fmla="*/ 432332 h 5730912"/>
              <a:gd name="connsiteX80" fmla="*/ 8205590 w 8636594"/>
              <a:gd name="connsiteY80" fmla="*/ 396920 h 5730912"/>
              <a:gd name="connsiteX81" fmla="*/ 8239820 w 8636594"/>
              <a:gd name="connsiteY81" fmla="*/ 361843 h 5730912"/>
              <a:gd name="connsiteX82" fmla="*/ 8274337 w 8636594"/>
              <a:gd name="connsiteY82" fmla="*/ 327107 h 5730912"/>
              <a:gd name="connsiteX83" fmla="*/ 8309147 w 8636594"/>
              <a:gd name="connsiteY83" fmla="*/ 292718 h 5730912"/>
              <a:gd name="connsiteX84" fmla="*/ 8344256 w 8636594"/>
              <a:gd name="connsiteY84" fmla="*/ 258685 h 5730912"/>
              <a:gd name="connsiteX85" fmla="*/ 8379669 w 8636594"/>
              <a:gd name="connsiteY85" fmla="*/ 225013 h 5730912"/>
              <a:gd name="connsiteX86" fmla="*/ 8415394 w 8636594"/>
              <a:gd name="connsiteY86" fmla="*/ 191709 h 5730912"/>
              <a:gd name="connsiteX87" fmla="*/ 8451434 w 8636594"/>
              <a:gd name="connsiteY87" fmla="*/ 158780 h 5730912"/>
              <a:gd name="connsiteX88" fmla="*/ 8487798 w 8636594"/>
              <a:gd name="connsiteY88" fmla="*/ 126233 h 5730912"/>
              <a:gd name="connsiteX89" fmla="*/ 8524489 w 8636594"/>
              <a:gd name="connsiteY89" fmla="*/ 94075 h 5730912"/>
              <a:gd name="connsiteX90" fmla="*/ 8561515 w 8636594"/>
              <a:gd name="connsiteY90" fmla="*/ 62312 h 5730912"/>
              <a:gd name="connsiteX91" fmla="*/ 8598881 w 8636594"/>
              <a:gd name="connsiteY91" fmla="*/ 30951 h 5730912"/>
              <a:gd name="connsiteX92" fmla="*/ 8636594 w 8636594"/>
              <a:gd name="connsiteY92" fmla="*/ 0 h 5730912"/>
              <a:gd name="connsiteX0" fmla="*/ 8636594 w 8636594"/>
              <a:gd name="connsiteY0" fmla="*/ 0 h 5703955"/>
              <a:gd name="connsiteX1" fmla="*/ 5293 w 8636594"/>
              <a:gd name="connsiteY1" fmla="*/ 0 h 5703955"/>
              <a:gd name="connsiteX2" fmla="*/ 0 w 8636594"/>
              <a:gd name="connsiteY2" fmla="*/ 5587843 h 5703955"/>
              <a:gd name="connsiteX3" fmla="*/ 4289081 w 8636594"/>
              <a:gd name="connsiteY3" fmla="*/ 5703955 h 5703955"/>
              <a:gd name="connsiteX4" fmla="*/ 4323654 w 8636594"/>
              <a:gd name="connsiteY4" fmla="*/ 5676722 h 5703955"/>
              <a:gd name="connsiteX5" fmla="*/ 4357854 w 8636594"/>
              <a:gd name="connsiteY5" fmla="*/ 5649218 h 5703955"/>
              <a:gd name="connsiteX6" fmla="*/ 4391688 w 8636594"/>
              <a:gd name="connsiteY6" fmla="*/ 5621446 h 5703955"/>
              <a:gd name="connsiteX7" fmla="*/ 4425162 w 8636594"/>
              <a:gd name="connsiteY7" fmla="*/ 5593409 h 5703955"/>
              <a:gd name="connsiteX8" fmla="*/ 4458281 w 8636594"/>
              <a:gd name="connsiteY8" fmla="*/ 5565111 h 5703955"/>
              <a:gd name="connsiteX9" fmla="*/ 4491053 w 8636594"/>
              <a:gd name="connsiteY9" fmla="*/ 5536556 h 5703955"/>
              <a:gd name="connsiteX10" fmla="*/ 4523484 w 8636594"/>
              <a:gd name="connsiteY10" fmla="*/ 5507747 h 5703955"/>
              <a:gd name="connsiteX11" fmla="*/ 4555580 w 8636594"/>
              <a:gd name="connsiteY11" fmla="*/ 5478687 h 5703955"/>
              <a:gd name="connsiteX12" fmla="*/ 4587347 w 8636594"/>
              <a:gd name="connsiteY12" fmla="*/ 5449380 h 5703955"/>
              <a:gd name="connsiteX13" fmla="*/ 4618793 w 8636594"/>
              <a:gd name="connsiteY13" fmla="*/ 5419830 h 5703955"/>
              <a:gd name="connsiteX14" fmla="*/ 4649922 w 8636594"/>
              <a:gd name="connsiteY14" fmla="*/ 5390040 h 5703955"/>
              <a:gd name="connsiteX15" fmla="*/ 4680742 w 8636594"/>
              <a:gd name="connsiteY15" fmla="*/ 5360014 h 5703955"/>
              <a:gd name="connsiteX16" fmla="*/ 4711259 w 8636594"/>
              <a:gd name="connsiteY16" fmla="*/ 5329755 h 5703955"/>
              <a:gd name="connsiteX17" fmla="*/ 4741478 w 8636594"/>
              <a:gd name="connsiteY17" fmla="*/ 5299266 h 5703955"/>
              <a:gd name="connsiteX18" fmla="*/ 4771408 w 8636594"/>
              <a:gd name="connsiteY18" fmla="*/ 5268551 h 5703955"/>
              <a:gd name="connsiteX19" fmla="*/ 4801053 w 8636594"/>
              <a:gd name="connsiteY19" fmla="*/ 5237614 h 5703955"/>
              <a:gd name="connsiteX20" fmla="*/ 4830420 w 8636594"/>
              <a:gd name="connsiteY20" fmla="*/ 5206458 h 5703955"/>
              <a:gd name="connsiteX21" fmla="*/ 4859516 w 8636594"/>
              <a:gd name="connsiteY21" fmla="*/ 5175087 h 5703955"/>
              <a:gd name="connsiteX22" fmla="*/ 4888347 w 8636594"/>
              <a:gd name="connsiteY22" fmla="*/ 5143504 h 5703955"/>
              <a:gd name="connsiteX23" fmla="*/ 4916919 w 8636594"/>
              <a:gd name="connsiteY23" fmla="*/ 5111713 h 5703955"/>
              <a:gd name="connsiteX24" fmla="*/ 4945238 w 8636594"/>
              <a:gd name="connsiteY24" fmla="*/ 5079717 h 5703955"/>
              <a:gd name="connsiteX25" fmla="*/ 4973311 w 8636594"/>
              <a:gd name="connsiteY25" fmla="*/ 5047519 h 5703955"/>
              <a:gd name="connsiteX26" fmla="*/ 5001145 w 8636594"/>
              <a:gd name="connsiteY26" fmla="*/ 5015124 h 5703955"/>
              <a:gd name="connsiteX27" fmla="*/ 5028745 w 8636594"/>
              <a:gd name="connsiteY27" fmla="*/ 4982535 h 5703955"/>
              <a:gd name="connsiteX28" fmla="*/ 5056117 w 8636594"/>
              <a:gd name="connsiteY28" fmla="*/ 4949755 h 5703955"/>
              <a:gd name="connsiteX29" fmla="*/ 5083269 w 8636594"/>
              <a:gd name="connsiteY29" fmla="*/ 4916787 h 5703955"/>
              <a:gd name="connsiteX30" fmla="*/ 5110207 w 8636594"/>
              <a:gd name="connsiteY30" fmla="*/ 4883636 h 5703955"/>
              <a:gd name="connsiteX31" fmla="*/ 5136937 w 8636594"/>
              <a:gd name="connsiteY31" fmla="*/ 4850305 h 5703955"/>
              <a:gd name="connsiteX32" fmla="*/ 5163464 w 8636594"/>
              <a:gd name="connsiteY32" fmla="*/ 4816797 h 5703955"/>
              <a:gd name="connsiteX33" fmla="*/ 5215940 w 8636594"/>
              <a:gd name="connsiteY33" fmla="*/ 4749265 h 5703955"/>
              <a:gd name="connsiteX34" fmla="*/ 5267684 w 8636594"/>
              <a:gd name="connsiteY34" fmla="*/ 4681068 h 5703955"/>
              <a:gd name="connsiteX35" fmla="*/ 5318748 w 8636594"/>
              <a:gd name="connsiteY35" fmla="*/ 4612234 h 5703955"/>
              <a:gd name="connsiteX36" fmla="*/ 5369182 w 8636594"/>
              <a:gd name="connsiteY36" fmla="*/ 4542793 h 5703955"/>
              <a:gd name="connsiteX37" fmla="*/ 5419038 w 8636594"/>
              <a:gd name="connsiteY37" fmla="*/ 4472771 h 5703955"/>
              <a:gd name="connsiteX38" fmla="*/ 5468365 w 8636594"/>
              <a:gd name="connsiteY38" fmla="*/ 4402196 h 5703955"/>
              <a:gd name="connsiteX39" fmla="*/ 5517215 w 8636594"/>
              <a:gd name="connsiteY39" fmla="*/ 4331098 h 5703955"/>
              <a:gd name="connsiteX40" fmla="*/ 5565637 w 8636594"/>
              <a:gd name="connsiteY40" fmla="*/ 4259503 h 5703955"/>
              <a:gd name="connsiteX41" fmla="*/ 5613684 w 8636594"/>
              <a:gd name="connsiteY41" fmla="*/ 4187441 h 5703955"/>
              <a:gd name="connsiteX42" fmla="*/ 5685160 w 8636594"/>
              <a:gd name="connsiteY42" fmla="*/ 4078531 h 5703955"/>
              <a:gd name="connsiteX43" fmla="*/ 5756074 w 8636594"/>
              <a:gd name="connsiteY43" fmla="*/ 3968727 h 5703955"/>
              <a:gd name="connsiteX44" fmla="*/ 5873483 w 8636594"/>
              <a:gd name="connsiteY44" fmla="*/ 3783989 h 5703955"/>
              <a:gd name="connsiteX45" fmla="*/ 6203209 w 8636594"/>
              <a:gd name="connsiteY45" fmla="*/ 3258640 h 5703955"/>
              <a:gd name="connsiteX46" fmla="*/ 6299430 w 8636594"/>
              <a:gd name="connsiteY46" fmla="*/ 3107321 h 5703955"/>
              <a:gd name="connsiteX47" fmla="*/ 6372650 w 8636594"/>
              <a:gd name="connsiteY47" fmla="*/ 2993735 h 5703955"/>
              <a:gd name="connsiteX48" fmla="*/ 6453197 w 8636594"/>
              <a:gd name="connsiteY48" fmla="*/ 2869788 h 5703955"/>
              <a:gd name="connsiteX49" fmla="*/ 6564167 w 8636594"/>
              <a:gd name="connsiteY49" fmla="*/ 2696807 h 5703955"/>
              <a:gd name="connsiteX50" fmla="*/ 6976233 w 8636594"/>
              <a:gd name="connsiteY50" fmla="*/ 2045274 h 5703955"/>
              <a:gd name="connsiteX51" fmla="*/ 7086755 w 8636594"/>
              <a:gd name="connsiteY51" fmla="*/ 1872743 h 5703955"/>
              <a:gd name="connsiteX52" fmla="*/ 7170279 w 8636594"/>
              <a:gd name="connsiteY52" fmla="*/ 1744202 h 5703955"/>
              <a:gd name="connsiteX53" fmla="*/ 7226351 w 8636594"/>
              <a:gd name="connsiteY53" fmla="*/ 1659017 h 5703955"/>
              <a:gd name="connsiteX54" fmla="*/ 7282789 w 8636594"/>
              <a:gd name="connsiteY54" fmla="*/ 1574303 h 5703955"/>
              <a:gd name="connsiteX55" fmla="*/ 7339643 w 8636594"/>
              <a:gd name="connsiteY55" fmla="*/ 1490113 h 5703955"/>
              <a:gd name="connsiteX56" fmla="*/ 7396957 w 8636594"/>
              <a:gd name="connsiteY56" fmla="*/ 1406503 h 5703955"/>
              <a:gd name="connsiteX57" fmla="*/ 7454781 w 8636594"/>
              <a:gd name="connsiteY57" fmla="*/ 1323526 h 5703955"/>
              <a:gd name="connsiteX58" fmla="*/ 7513161 w 8636594"/>
              <a:gd name="connsiteY58" fmla="*/ 1241237 h 5703955"/>
              <a:gd name="connsiteX59" fmla="*/ 7572144 w 8636594"/>
              <a:gd name="connsiteY59" fmla="*/ 1159689 h 5703955"/>
              <a:gd name="connsiteX60" fmla="*/ 7601877 w 8636594"/>
              <a:gd name="connsiteY60" fmla="*/ 1119210 h 5703955"/>
              <a:gd name="connsiteX61" fmla="*/ 7631779 w 8636594"/>
              <a:gd name="connsiteY61" fmla="*/ 1078937 h 5703955"/>
              <a:gd name="connsiteX62" fmla="*/ 7661855 w 8636594"/>
              <a:gd name="connsiteY62" fmla="*/ 1038876 h 5703955"/>
              <a:gd name="connsiteX63" fmla="*/ 7692111 w 8636594"/>
              <a:gd name="connsiteY63" fmla="*/ 999035 h 5703955"/>
              <a:gd name="connsiteX64" fmla="*/ 7722554 w 8636594"/>
              <a:gd name="connsiteY64" fmla="*/ 959419 h 5703955"/>
              <a:gd name="connsiteX65" fmla="*/ 7753190 w 8636594"/>
              <a:gd name="connsiteY65" fmla="*/ 920037 h 5703955"/>
              <a:gd name="connsiteX66" fmla="*/ 7784023 w 8636594"/>
              <a:gd name="connsiteY66" fmla="*/ 880894 h 5703955"/>
              <a:gd name="connsiteX67" fmla="*/ 7815061 w 8636594"/>
              <a:gd name="connsiteY67" fmla="*/ 841997 h 5703955"/>
              <a:gd name="connsiteX68" fmla="*/ 7846308 w 8636594"/>
              <a:gd name="connsiteY68" fmla="*/ 803354 h 5703955"/>
              <a:gd name="connsiteX69" fmla="*/ 7877772 w 8636594"/>
              <a:gd name="connsiteY69" fmla="*/ 764970 h 5703955"/>
              <a:gd name="connsiteX70" fmla="*/ 7909458 w 8636594"/>
              <a:gd name="connsiteY70" fmla="*/ 726853 h 5703955"/>
              <a:gd name="connsiteX71" fmla="*/ 7941371 w 8636594"/>
              <a:gd name="connsiteY71" fmla="*/ 689010 h 5703955"/>
              <a:gd name="connsiteX72" fmla="*/ 7973518 w 8636594"/>
              <a:gd name="connsiteY72" fmla="*/ 651447 h 5703955"/>
              <a:gd name="connsiteX73" fmla="*/ 8005905 w 8636594"/>
              <a:gd name="connsiteY73" fmla="*/ 614171 h 5703955"/>
              <a:gd name="connsiteX74" fmla="*/ 8038538 w 8636594"/>
              <a:gd name="connsiteY74" fmla="*/ 577189 h 5703955"/>
              <a:gd name="connsiteX75" fmla="*/ 8071421 w 8636594"/>
              <a:gd name="connsiteY75" fmla="*/ 540507 h 5703955"/>
              <a:gd name="connsiteX76" fmla="*/ 8104563 w 8636594"/>
              <a:gd name="connsiteY76" fmla="*/ 504132 h 5703955"/>
              <a:gd name="connsiteX77" fmla="*/ 8137967 w 8636594"/>
              <a:gd name="connsiteY77" fmla="*/ 468072 h 5703955"/>
              <a:gd name="connsiteX78" fmla="*/ 8171641 w 8636594"/>
              <a:gd name="connsiteY78" fmla="*/ 432332 h 5703955"/>
              <a:gd name="connsiteX79" fmla="*/ 8205590 w 8636594"/>
              <a:gd name="connsiteY79" fmla="*/ 396920 h 5703955"/>
              <a:gd name="connsiteX80" fmla="*/ 8239820 w 8636594"/>
              <a:gd name="connsiteY80" fmla="*/ 361843 h 5703955"/>
              <a:gd name="connsiteX81" fmla="*/ 8274337 w 8636594"/>
              <a:gd name="connsiteY81" fmla="*/ 327107 h 5703955"/>
              <a:gd name="connsiteX82" fmla="*/ 8309147 w 8636594"/>
              <a:gd name="connsiteY82" fmla="*/ 292718 h 5703955"/>
              <a:gd name="connsiteX83" fmla="*/ 8344256 w 8636594"/>
              <a:gd name="connsiteY83" fmla="*/ 258685 h 5703955"/>
              <a:gd name="connsiteX84" fmla="*/ 8379669 w 8636594"/>
              <a:gd name="connsiteY84" fmla="*/ 225013 h 5703955"/>
              <a:gd name="connsiteX85" fmla="*/ 8415394 w 8636594"/>
              <a:gd name="connsiteY85" fmla="*/ 191709 h 5703955"/>
              <a:gd name="connsiteX86" fmla="*/ 8451434 w 8636594"/>
              <a:gd name="connsiteY86" fmla="*/ 158780 h 5703955"/>
              <a:gd name="connsiteX87" fmla="*/ 8487798 w 8636594"/>
              <a:gd name="connsiteY87" fmla="*/ 126233 h 5703955"/>
              <a:gd name="connsiteX88" fmla="*/ 8524489 w 8636594"/>
              <a:gd name="connsiteY88" fmla="*/ 94075 h 5703955"/>
              <a:gd name="connsiteX89" fmla="*/ 8561515 w 8636594"/>
              <a:gd name="connsiteY89" fmla="*/ 62312 h 5703955"/>
              <a:gd name="connsiteX90" fmla="*/ 8598881 w 8636594"/>
              <a:gd name="connsiteY90" fmla="*/ 30951 h 5703955"/>
              <a:gd name="connsiteX91" fmla="*/ 8636594 w 8636594"/>
              <a:gd name="connsiteY91" fmla="*/ 0 h 5703955"/>
              <a:gd name="connsiteX0" fmla="*/ 8636594 w 8636594"/>
              <a:gd name="connsiteY0" fmla="*/ 0 h 5676722"/>
              <a:gd name="connsiteX1" fmla="*/ 5293 w 8636594"/>
              <a:gd name="connsiteY1" fmla="*/ 0 h 5676722"/>
              <a:gd name="connsiteX2" fmla="*/ 0 w 8636594"/>
              <a:gd name="connsiteY2" fmla="*/ 5587843 h 5676722"/>
              <a:gd name="connsiteX3" fmla="*/ 4323654 w 8636594"/>
              <a:gd name="connsiteY3" fmla="*/ 5676722 h 5676722"/>
              <a:gd name="connsiteX4" fmla="*/ 4357854 w 8636594"/>
              <a:gd name="connsiteY4" fmla="*/ 5649218 h 5676722"/>
              <a:gd name="connsiteX5" fmla="*/ 4391688 w 8636594"/>
              <a:gd name="connsiteY5" fmla="*/ 5621446 h 5676722"/>
              <a:gd name="connsiteX6" fmla="*/ 4425162 w 8636594"/>
              <a:gd name="connsiteY6" fmla="*/ 5593409 h 5676722"/>
              <a:gd name="connsiteX7" fmla="*/ 4458281 w 8636594"/>
              <a:gd name="connsiteY7" fmla="*/ 5565111 h 5676722"/>
              <a:gd name="connsiteX8" fmla="*/ 4491053 w 8636594"/>
              <a:gd name="connsiteY8" fmla="*/ 5536556 h 5676722"/>
              <a:gd name="connsiteX9" fmla="*/ 4523484 w 8636594"/>
              <a:gd name="connsiteY9" fmla="*/ 5507747 h 5676722"/>
              <a:gd name="connsiteX10" fmla="*/ 4555580 w 8636594"/>
              <a:gd name="connsiteY10" fmla="*/ 5478687 h 5676722"/>
              <a:gd name="connsiteX11" fmla="*/ 4587347 w 8636594"/>
              <a:gd name="connsiteY11" fmla="*/ 5449380 h 5676722"/>
              <a:gd name="connsiteX12" fmla="*/ 4618793 w 8636594"/>
              <a:gd name="connsiteY12" fmla="*/ 5419830 h 5676722"/>
              <a:gd name="connsiteX13" fmla="*/ 4649922 w 8636594"/>
              <a:gd name="connsiteY13" fmla="*/ 5390040 h 5676722"/>
              <a:gd name="connsiteX14" fmla="*/ 4680742 w 8636594"/>
              <a:gd name="connsiteY14" fmla="*/ 5360014 h 5676722"/>
              <a:gd name="connsiteX15" fmla="*/ 4711259 w 8636594"/>
              <a:gd name="connsiteY15" fmla="*/ 5329755 h 5676722"/>
              <a:gd name="connsiteX16" fmla="*/ 4741478 w 8636594"/>
              <a:gd name="connsiteY16" fmla="*/ 5299266 h 5676722"/>
              <a:gd name="connsiteX17" fmla="*/ 4771408 w 8636594"/>
              <a:gd name="connsiteY17" fmla="*/ 5268551 h 5676722"/>
              <a:gd name="connsiteX18" fmla="*/ 4801053 w 8636594"/>
              <a:gd name="connsiteY18" fmla="*/ 5237614 h 5676722"/>
              <a:gd name="connsiteX19" fmla="*/ 4830420 w 8636594"/>
              <a:gd name="connsiteY19" fmla="*/ 5206458 h 5676722"/>
              <a:gd name="connsiteX20" fmla="*/ 4859516 w 8636594"/>
              <a:gd name="connsiteY20" fmla="*/ 5175087 h 5676722"/>
              <a:gd name="connsiteX21" fmla="*/ 4888347 w 8636594"/>
              <a:gd name="connsiteY21" fmla="*/ 5143504 h 5676722"/>
              <a:gd name="connsiteX22" fmla="*/ 4916919 w 8636594"/>
              <a:gd name="connsiteY22" fmla="*/ 5111713 h 5676722"/>
              <a:gd name="connsiteX23" fmla="*/ 4945238 w 8636594"/>
              <a:gd name="connsiteY23" fmla="*/ 5079717 h 5676722"/>
              <a:gd name="connsiteX24" fmla="*/ 4973311 w 8636594"/>
              <a:gd name="connsiteY24" fmla="*/ 5047519 h 5676722"/>
              <a:gd name="connsiteX25" fmla="*/ 5001145 w 8636594"/>
              <a:gd name="connsiteY25" fmla="*/ 5015124 h 5676722"/>
              <a:gd name="connsiteX26" fmla="*/ 5028745 w 8636594"/>
              <a:gd name="connsiteY26" fmla="*/ 4982535 h 5676722"/>
              <a:gd name="connsiteX27" fmla="*/ 5056117 w 8636594"/>
              <a:gd name="connsiteY27" fmla="*/ 4949755 h 5676722"/>
              <a:gd name="connsiteX28" fmla="*/ 5083269 w 8636594"/>
              <a:gd name="connsiteY28" fmla="*/ 4916787 h 5676722"/>
              <a:gd name="connsiteX29" fmla="*/ 5110207 w 8636594"/>
              <a:gd name="connsiteY29" fmla="*/ 4883636 h 5676722"/>
              <a:gd name="connsiteX30" fmla="*/ 5136937 w 8636594"/>
              <a:gd name="connsiteY30" fmla="*/ 4850305 h 5676722"/>
              <a:gd name="connsiteX31" fmla="*/ 5163464 w 8636594"/>
              <a:gd name="connsiteY31" fmla="*/ 4816797 h 5676722"/>
              <a:gd name="connsiteX32" fmla="*/ 5215940 w 8636594"/>
              <a:gd name="connsiteY32" fmla="*/ 4749265 h 5676722"/>
              <a:gd name="connsiteX33" fmla="*/ 5267684 w 8636594"/>
              <a:gd name="connsiteY33" fmla="*/ 4681068 h 5676722"/>
              <a:gd name="connsiteX34" fmla="*/ 5318748 w 8636594"/>
              <a:gd name="connsiteY34" fmla="*/ 4612234 h 5676722"/>
              <a:gd name="connsiteX35" fmla="*/ 5369182 w 8636594"/>
              <a:gd name="connsiteY35" fmla="*/ 4542793 h 5676722"/>
              <a:gd name="connsiteX36" fmla="*/ 5419038 w 8636594"/>
              <a:gd name="connsiteY36" fmla="*/ 4472771 h 5676722"/>
              <a:gd name="connsiteX37" fmla="*/ 5468365 w 8636594"/>
              <a:gd name="connsiteY37" fmla="*/ 4402196 h 5676722"/>
              <a:gd name="connsiteX38" fmla="*/ 5517215 w 8636594"/>
              <a:gd name="connsiteY38" fmla="*/ 4331098 h 5676722"/>
              <a:gd name="connsiteX39" fmla="*/ 5565637 w 8636594"/>
              <a:gd name="connsiteY39" fmla="*/ 4259503 h 5676722"/>
              <a:gd name="connsiteX40" fmla="*/ 5613684 w 8636594"/>
              <a:gd name="connsiteY40" fmla="*/ 4187441 h 5676722"/>
              <a:gd name="connsiteX41" fmla="*/ 5685160 w 8636594"/>
              <a:gd name="connsiteY41" fmla="*/ 4078531 h 5676722"/>
              <a:gd name="connsiteX42" fmla="*/ 5756074 w 8636594"/>
              <a:gd name="connsiteY42" fmla="*/ 3968727 h 5676722"/>
              <a:gd name="connsiteX43" fmla="*/ 5873483 w 8636594"/>
              <a:gd name="connsiteY43" fmla="*/ 3783989 h 5676722"/>
              <a:gd name="connsiteX44" fmla="*/ 6203209 w 8636594"/>
              <a:gd name="connsiteY44" fmla="*/ 3258640 h 5676722"/>
              <a:gd name="connsiteX45" fmla="*/ 6299430 w 8636594"/>
              <a:gd name="connsiteY45" fmla="*/ 3107321 h 5676722"/>
              <a:gd name="connsiteX46" fmla="*/ 6372650 w 8636594"/>
              <a:gd name="connsiteY46" fmla="*/ 2993735 h 5676722"/>
              <a:gd name="connsiteX47" fmla="*/ 6453197 w 8636594"/>
              <a:gd name="connsiteY47" fmla="*/ 2869788 h 5676722"/>
              <a:gd name="connsiteX48" fmla="*/ 6564167 w 8636594"/>
              <a:gd name="connsiteY48" fmla="*/ 2696807 h 5676722"/>
              <a:gd name="connsiteX49" fmla="*/ 6976233 w 8636594"/>
              <a:gd name="connsiteY49" fmla="*/ 2045274 h 5676722"/>
              <a:gd name="connsiteX50" fmla="*/ 7086755 w 8636594"/>
              <a:gd name="connsiteY50" fmla="*/ 1872743 h 5676722"/>
              <a:gd name="connsiteX51" fmla="*/ 7170279 w 8636594"/>
              <a:gd name="connsiteY51" fmla="*/ 1744202 h 5676722"/>
              <a:gd name="connsiteX52" fmla="*/ 7226351 w 8636594"/>
              <a:gd name="connsiteY52" fmla="*/ 1659017 h 5676722"/>
              <a:gd name="connsiteX53" fmla="*/ 7282789 w 8636594"/>
              <a:gd name="connsiteY53" fmla="*/ 1574303 h 5676722"/>
              <a:gd name="connsiteX54" fmla="*/ 7339643 w 8636594"/>
              <a:gd name="connsiteY54" fmla="*/ 1490113 h 5676722"/>
              <a:gd name="connsiteX55" fmla="*/ 7396957 w 8636594"/>
              <a:gd name="connsiteY55" fmla="*/ 1406503 h 5676722"/>
              <a:gd name="connsiteX56" fmla="*/ 7454781 w 8636594"/>
              <a:gd name="connsiteY56" fmla="*/ 1323526 h 5676722"/>
              <a:gd name="connsiteX57" fmla="*/ 7513161 w 8636594"/>
              <a:gd name="connsiteY57" fmla="*/ 1241237 h 5676722"/>
              <a:gd name="connsiteX58" fmla="*/ 7572144 w 8636594"/>
              <a:gd name="connsiteY58" fmla="*/ 1159689 h 5676722"/>
              <a:gd name="connsiteX59" fmla="*/ 7601877 w 8636594"/>
              <a:gd name="connsiteY59" fmla="*/ 1119210 h 5676722"/>
              <a:gd name="connsiteX60" fmla="*/ 7631779 w 8636594"/>
              <a:gd name="connsiteY60" fmla="*/ 1078937 h 5676722"/>
              <a:gd name="connsiteX61" fmla="*/ 7661855 w 8636594"/>
              <a:gd name="connsiteY61" fmla="*/ 1038876 h 5676722"/>
              <a:gd name="connsiteX62" fmla="*/ 7692111 w 8636594"/>
              <a:gd name="connsiteY62" fmla="*/ 999035 h 5676722"/>
              <a:gd name="connsiteX63" fmla="*/ 7722554 w 8636594"/>
              <a:gd name="connsiteY63" fmla="*/ 959419 h 5676722"/>
              <a:gd name="connsiteX64" fmla="*/ 7753190 w 8636594"/>
              <a:gd name="connsiteY64" fmla="*/ 920037 h 5676722"/>
              <a:gd name="connsiteX65" fmla="*/ 7784023 w 8636594"/>
              <a:gd name="connsiteY65" fmla="*/ 880894 h 5676722"/>
              <a:gd name="connsiteX66" fmla="*/ 7815061 w 8636594"/>
              <a:gd name="connsiteY66" fmla="*/ 841997 h 5676722"/>
              <a:gd name="connsiteX67" fmla="*/ 7846308 w 8636594"/>
              <a:gd name="connsiteY67" fmla="*/ 803354 h 5676722"/>
              <a:gd name="connsiteX68" fmla="*/ 7877772 w 8636594"/>
              <a:gd name="connsiteY68" fmla="*/ 764970 h 5676722"/>
              <a:gd name="connsiteX69" fmla="*/ 7909458 w 8636594"/>
              <a:gd name="connsiteY69" fmla="*/ 726853 h 5676722"/>
              <a:gd name="connsiteX70" fmla="*/ 7941371 w 8636594"/>
              <a:gd name="connsiteY70" fmla="*/ 689010 h 5676722"/>
              <a:gd name="connsiteX71" fmla="*/ 7973518 w 8636594"/>
              <a:gd name="connsiteY71" fmla="*/ 651447 h 5676722"/>
              <a:gd name="connsiteX72" fmla="*/ 8005905 w 8636594"/>
              <a:gd name="connsiteY72" fmla="*/ 614171 h 5676722"/>
              <a:gd name="connsiteX73" fmla="*/ 8038538 w 8636594"/>
              <a:gd name="connsiteY73" fmla="*/ 577189 h 5676722"/>
              <a:gd name="connsiteX74" fmla="*/ 8071421 w 8636594"/>
              <a:gd name="connsiteY74" fmla="*/ 540507 h 5676722"/>
              <a:gd name="connsiteX75" fmla="*/ 8104563 w 8636594"/>
              <a:gd name="connsiteY75" fmla="*/ 504132 h 5676722"/>
              <a:gd name="connsiteX76" fmla="*/ 8137967 w 8636594"/>
              <a:gd name="connsiteY76" fmla="*/ 468072 h 5676722"/>
              <a:gd name="connsiteX77" fmla="*/ 8171641 w 8636594"/>
              <a:gd name="connsiteY77" fmla="*/ 432332 h 5676722"/>
              <a:gd name="connsiteX78" fmla="*/ 8205590 w 8636594"/>
              <a:gd name="connsiteY78" fmla="*/ 396920 h 5676722"/>
              <a:gd name="connsiteX79" fmla="*/ 8239820 w 8636594"/>
              <a:gd name="connsiteY79" fmla="*/ 361843 h 5676722"/>
              <a:gd name="connsiteX80" fmla="*/ 8274337 w 8636594"/>
              <a:gd name="connsiteY80" fmla="*/ 327107 h 5676722"/>
              <a:gd name="connsiteX81" fmla="*/ 8309147 w 8636594"/>
              <a:gd name="connsiteY81" fmla="*/ 292718 h 5676722"/>
              <a:gd name="connsiteX82" fmla="*/ 8344256 w 8636594"/>
              <a:gd name="connsiteY82" fmla="*/ 258685 h 5676722"/>
              <a:gd name="connsiteX83" fmla="*/ 8379669 w 8636594"/>
              <a:gd name="connsiteY83" fmla="*/ 225013 h 5676722"/>
              <a:gd name="connsiteX84" fmla="*/ 8415394 w 8636594"/>
              <a:gd name="connsiteY84" fmla="*/ 191709 h 5676722"/>
              <a:gd name="connsiteX85" fmla="*/ 8451434 w 8636594"/>
              <a:gd name="connsiteY85" fmla="*/ 158780 h 5676722"/>
              <a:gd name="connsiteX86" fmla="*/ 8487798 w 8636594"/>
              <a:gd name="connsiteY86" fmla="*/ 126233 h 5676722"/>
              <a:gd name="connsiteX87" fmla="*/ 8524489 w 8636594"/>
              <a:gd name="connsiteY87" fmla="*/ 94075 h 5676722"/>
              <a:gd name="connsiteX88" fmla="*/ 8561515 w 8636594"/>
              <a:gd name="connsiteY88" fmla="*/ 62312 h 5676722"/>
              <a:gd name="connsiteX89" fmla="*/ 8598881 w 8636594"/>
              <a:gd name="connsiteY89" fmla="*/ 30951 h 5676722"/>
              <a:gd name="connsiteX90" fmla="*/ 8636594 w 8636594"/>
              <a:gd name="connsiteY90" fmla="*/ 0 h 5676722"/>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391688 w 8636594"/>
              <a:gd name="connsiteY4" fmla="*/ 5621446 h 5649218"/>
              <a:gd name="connsiteX5" fmla="*/ 4425162 w 8636594"/>
              <a:gd name="connsiteY5" fmla="*/ 5593409 h 5649218"/>
              <a:gd name="connsiteX6" fmla="*/ 4458281 w 8636594"/>
              <a:gd name="connsiteY6" fmla="*/ 5565111 h 5649218"/>
              <a:gd name="connsiteX7" fmla="*/ 4491053 w 8636594"/>
              <a:gd name="connsiteY7" fmla="*/ 5536556 h 5649218"/>
              <a:gd name="connsiteX8" fmla="*/ 4523484 w 8636594"/>
              <a:gd name="connsiteY8" fmla="*/ 5507747 h 5649218"/>
              <a:gd name="connsiteX9" fmla="*/ 4555580 w 8636594"/>
              <a:gd name="connsiteY9" fmla="*/ 5478687 h 5649218"/>
              <a:gd name="connsiteX10" fmla="*/ 4587347 w 8636594"/>
              <a:gd name="connsiteY10" fmla="*/ 5449380 h 5649218"/>
              <a:gd name="connsiteX11" fmla="*/ 4618793 w 8636594"/>
              <a:gd name="connsiteY11" fmla="*/ 5419830 h 5649218"/>
              <a:gd name="connsiteX12" fmla="*/ 4649922 w 8636594"/>
              <a:gd name="connsiteY12" fmla="*/ 5390040 h 5649218"/>
              <a:gd name="connsiteX13" fmla="*/ 4680742 w 8636594"/>
              <a:gd name="connsiteY13" fmla="*/ 5360014 h 5649218"/>
              <a:gd name="connsiteX14" fmla="*/ 4711259 w 8636594"/>
              <a:gd name="connsiteY14" fmla="*/ 5329755 h 5649218"/>
              <a:gd name="connsiteX15" fmla="*/ 4741478 w 8636594"/>
              <a:gd name="connsiteY15" fmla="*/ 5299266 h 5649218"/>
              <a:gd name="connsiteX16" fmla="*/ 4771408 w 8636594"/>
              <a:gd name="connsiteY16" fmla="*/ 5268551 h 5649218"/>
              <a:gd name="connsiteX17" fmla="*/ 4801053 w 8636594"/>
              <a:gd name="connsiteY17" fmla="*/ 5237614 h 5649218"/>
              <a:gd name="connsiteX18" fmla="*/ 4830420 w 8636594"/>
              <a:gd name="connsiteY18" fmla="*/ 5206458 h 5649218"/>
              <a:gd name="connsiteX19" fmla="*/ 4859516 w 8636594"/>
              <a:gd name="connsiteY19" fmla="*/ 5175087 h 5649218"/>
              <a:gd name="connsiteX20" fmla="*/ 4888347 w 8636594"/>
              <a:gd name="connsiteY20" fmla="*/ 5143504 h 5649218"/>
              <a:gd name="connsiteX21" fmla="*/ 4916919 w 8636594"/>
              <a:gd name="connsiteY21" fmla="*/ 5111713 h 5649218"/>
              <a:gd name="connsiteX22" fmla="*/ 4945238 w 8636594"/>
              <a:gd name="connsiteY22" fmla="*/ 5079717 h 5649218"/>
              <a:gd name="connsiteX23" fmla="*/ 4973311 w 8636594"/>
              <a:gd name="connsiteY23" fmla="*/ 5047519 h 5649218"/>
              <a:gd name="connsiteX24" fmla="*/ 5001145 w 8636594"/>
              <a:gd name="connsiteY24" fmla="*/ 5015124 h 5649218"/>
              <a:gd name="connsiteX25" fmla="*/ 5028745 w 8636594"/>
              <a:gd name="connsiteY25" fmla="*/ 4982535 h 5649218"/>
              <a:gd name="connsiteX26" fmla="*/ 5056117 w 8636594"/>
              <a:gd name="connsiteY26" fmla="*/ 4949755 h 5649218"/>
              <a:gd name="connsiteX27" fmla="*/ 5083269 w 8636594"/>
              <a:gd name="connsiteY27" fmla="*/ 4916787 h 5649218"/>
              <a:gd name="connsiteX28" fmla="*/ 5110207 w 8636594"/>
              <a:gd name="connsiteY28" fmla="*/ 4883636 h 5649218"/>
              <a:gd name="connsiteX29" fmla="*/ 5136937 w 8636594"/>
              <a:gd name="connsiteY29" fmla="*/ 4850305 h 5649218"/>
              <a:gd name="connsiteX30" fmla="*/ 5163464 w 8636594"/>
              <a:gd name="connsiteY30" fmla="*/ 4816797 h 5649218"/>
              <a:gd name="connsiteX31" fmla="*/ 5215940 w 8636594"/>
              <a:gd name="connsiteY31" fmla="*/ 4749265 h 5649218"/>
              <a:gd name="connsiteX32" fmla="*/ 5267684 w 8636594"/>
              <a:gd name="connsiteY32" fmla="*/ 4681068 h 5649218"/>
              <a:gd name="connsiteX33" fmla="*/ 5318748 w 8636594"/>
              <a:gd name="connsiteY33" fmla="*/ 4612234 h 5649218"/>
              <a:gd name="connsiteX34" fmla="*/ 5369182 w 8636594"/>
              <a:gd name="connsiteY34" fmla="*/ 4542793 h 5649218"/>
              <a:gd name="connsiteX35" fmla="*/ 5419038 w 8636594"/>
              <a:gd name="connsiteY35" fmla="*/ 4472771 h 5649218"/>
              <a:gd name="connsiteX36" fmla="*/ 5468365 w 8636594"/>
              <a:gd name="connsiteY36" fmla="*/ 4402196 h 5649218"/>
              <a:gd name="connsiteX37" fmla="*/ 5517215 w 8636594"/>
              <a:gd name="connsiteY37" fmla="*/ 4331098 h 5649218"/>
              <a:gd name="connsiteX38" fmla="*/ 5565637 w 8636594"/>
              <a:gd name="connsiteY38" fmla="*/ 4259503 h 5649218"/>
              <a:gd name="connsiteX39" fmla="*/ 5613684 w 8636594"/>
              <a:gd name="connsiteY39" fmla="*/ 4187441 h 5649218"/>
              <a:gd name="connsiteX40" fmla="*/ 5685160 w 8636594"/>
              <a:gd name="connsiteY40" fmla="*/ 4078531 h 5649218"/>
              <a:gd name="connsiteX41" fmla="*/ 5756074 w 8636594"/>
              <a:gd name="connsiteY41" fmla="*/ 3968727 h 5649218"/>
              <a:gd name="connsiteX42" fmla="*/ 5873483 w 8636594"/>
              <a:gd name="connsiteY42" fmla="*/ 3783989 h 5649218"/>
              <a:gd name="connsiteX43" fmla="*/ 6203209 w 8636594"/>
              <a:gd name="connsiteY43" fmla="*/ 3258640 h 5649218"/>
              <a:gd name="connsiteX44" fmla="*/ 6299430 w 8636594"/>
              <a:gd name="connsiteY44" fmla="*/ 3107321 h 5649218"/>
              <a:gd name="connsiteX45" fmla="*/ 6372650 w 8636594"/>
              <a:gd name="connsiteY45" fmla="*/ 2993735 h 5649218"/>
              <a:gd name="connsiteX46" fmla="*/ 6453197 w 8636594"/>
              <a:gd name="connsiteY46" fmla="*/ 2869788 h 5649218"/>
              <a:gd name="connsiteX47" fmla="*/ 6564167 w 8636594"/>
              <a:gd name="connsiteY47" fmla="*/ 2696807 h 5649218"/>
              <a:gd name="connsiteX48" fmla="*/ 6976233 w 8636594"/>
              <a:gd name="connsiteY48" fmla="*/ 2045274 h 5649218"/>
              <a:gd name="connsiteX49" fmla="*/ 7086755 w 8636594"/>
              <a:gd name="connsiteY49" fmla="*/ 1872743 h 5649218"/>
              <a:gd name="connsiteX50" fmla="*/ 7170279 w 8636594"/>
              <a:gd name="connsiteY50" fmla="*/ 1744202 h 5649218"/>
              <a:gd name="connsiteX51" fmla="*/ 7226351 w 8636594"/>
              <a:gd name="connsiteY51" fmla="*/ 1659017 h 5649218"/>
              <a:gd name="connsiteX52" fmla="*/ 7282789 w 8636594"/>
              <a:gd name="connsiteY52" fmla="*/ 1574303 h 5649218"/>
              <a:gd name="connsiteX53" fmla="*/ 7339643 w 8636594"/>
              <a:gd name="connsiteY53" fmla="*/ 1490113 h 5649218"/>
              <a:gd name="connsiteX54" fmla="*/ 7396957 w 8636594"/>
              <a:gd name="connsiteY54" fmla="*/ 1406503 h 5649218"/>
              <a:gd name="connsiteX55" fmla="*/ 7454781 w 8636594"/>
              <a:gd name="connsiteY55" fmla="*/ 1323526 h 5649218"/>
              <a:gd name="connsiteX56" fmla="*/ 7513161 w 8636594"/>
              <a:gd name="connsiteY56" fmla="*/ 1241237 h 5649218"/>
              <a:gd name="connsiteX57" fmla="*/ 7572144 w 8636594"/>
              <a:gd name="connsiteY57" fmla="*/ 1159689 h 5649218"/>
              <a:gd name="connsiteX58" fmla="*/ 7601877 w 8636594"/>
              <a:gd name="connsiteY58" fmla="*/ 1119210 h 5649218"/>
              <a:gd name="connsiteX59" fmla="*/ 7631779 w 8636594"/>
              <a:gd name="connsiteY59" fmla="*/ 1078937 h 5649218"/>
              <a:gd name="connsiteX60" fmla="*/ 7661855 w 8636594"/>
              <a:gd name="connsiteY60" fmla="*/ 1038876 h 5649218"/>
              <a:gd name="connsiteX61" fmla="*/ 7692111 w 8636594"/>
              <a:gd name="connsiteY61" fmla="*/ 999035 h 5649218"/>
              <a:gd name="connsiteX62" fmla="*/ 7722554 w 8636594"/>
              <a:gd name="connsiteY62" fmla="*/ 959419 h 5649218"/>
              <a:gd name="connsiteX63" fmla="*/ 7753190 w 8636594"/>
              <a:gd name="connsiteY63" fmla="*/ 920037 h 5649218"/>
              <a:gd name="connsiteX64" fmla="*/ 7784023 w 8636594"/>
              <a:gd name="connsiteY64" fmla="*/ 880894 h 5649218"/>
              <a:gd name="connsiteX65" fmla="*/ 7815061 w 8636594"/>
              <a:gd name="connsiteY65" fmla="*/ 841997 h 5649218"/>
              <a:gd name="connsiteX66" fmla="*/ 7846308 w 8636594"/>
              <a:gd name="connsiteY66" fmla="*/ 803354 h 5649218"/>
              <a:gd name="connsiteX67" fmla="*/ 7877772 w 8636594"/>
              <a:gd name="connsiteY67" fmla="*/ 764970 h 5649218"/>
              <a:gd name="connsiteX68" fmla="*/ 7909458 w 8636594"/>
              <a:gd name="connsiteY68" fmla="*/ 726853 h 5649218"/>
              <a:gd name="connsiteX69" fmla="*/ 7941371 w 8636594"/>
              <a:gd name="connsiteY69" fmla="*/ 689010 h 5649218"/>
              <a:gd name="connsiteX70" fmla="*/ 7973518 w 8636594"/>
              <a:gd name="connsiteY70" fmla="*/ 651447 h 5649218"/>
              <a:gd name="connsiteX71" fmla="*/ 8005905 w 8636594"/>
              <a:gd name="connsiteY71" fmla="*/ 614171 h 5649218"/>
              <a:gd name="connsiteX72" fmla="*/ 8038538 w 8636594"/>
              <a:gd name="connsiteY72" fmla="*/ 577189 h 5649218"/>
              <a:gd name="connsiteX73" fmla="*/ 8071421 w 8636594"/>
              <a:gd name="connsiteY73" fmla="*/ 540507 h 5649218"/>
              <a:gd name="connsiteX74" fmla="*/ 8104563 w 8636594"/>
              <a:gd name="connsiteY74" fmla="*/ 504132 h 5649218"/>
              <a:gd name="connsiteX75" fmla="*/ 8137967 w 8636594"/>
              <a:gd name="connsiteY75" fmla="*/ 468072 h 5649218"/>
              <a:gd name="connsiteX76" fmla="*/ 8171641 w 8636594"/>
              <a:gd name="connsiteY76" fmla="*/ 432332 h 5649218"/>
              <a:gd name="connsiteX77" fmla="*/ 8205590 w 8636594"/>
              <a:gd name="connsiteY77" fmla="*/ 396920 h 5649218"/>
              <a:gd name="connsiteX78" fmla="*/ 8239820 w 8636594"/>
              <a:gd name="connsiteY78" fmla="*/ 361843 h 5649218"/>
              <a:gd name="connsiteX79" fmla="*/ 8274337 w 8636594"/>
              <a:gd name="connsiteY79" fmla="*/ 327107 h 5649218"/>
              <a:gd name="connsiteX80" fmla="*/ 8309147 w 8636594"/>
              <a:gd name="connsiteY80" fmla="*/ 292718 h 5649218"/>
              <a:gd name="connsiteX81" fmla="*/ 8344256 w 8636594"/>
              <a:gd name="connsiteY81" fmla="*/ 258685 h 5649218"/>
              <a:gd name="connsiteX82" fmla="*/ 8379669 w 8636594"/>
              <a:gd name="connsiteY82" fmla="*/ 225013 h 5649218"/>
              <a:gd name="connsiteX83" fmla="*/ 8415394 w 8636594"/>
              <a:gd name="connsiteY83" fmla="*/ 191709 h 5649218"/>
              <a:gd name="connsiteX84" fmla="*/ 8451434 w 8636594"/>
              <a:gd name="connsiteY84" fmla="*/ 158780 h 5649218"/>
              <a:gd name="connsiteX85" fmla="*/ 8487798 w 8636594"/>
              <a:gd name="connsiteY85" fmla="*/ 126233 h 5649218"/>
              <a:gd name="connsiteX86" fmla="*/ 8524489 w 8636594"/>
              <a:gd name="connsiteY86" fmla="*/ 94075 h 5649218"/>
              <a:gd name="connsiteX87" fmla="*/ 8561515 w 8636594"/>
              <a:gd name="connsiteY87" fmla="*/ 62312 h 5649218"/>
              <a:gd name="connsiteX88" fmla="*/ 8598881 w 8636594"/>
              <a:gd name="connsiteY88" fmla="*/ 30951 h 5649218"/>
              <a:gd name="connsiteX89" fmla="*/ 8636594 w 8636594"/>
              <a:gd name="connsiteY89" fmla="*/ 0 h 5649218"/>
              <a:gd name="connsiteX0" fmla="*/ 8636594 w 8636594"/>
              <a:gd name="connsiteY0" fmla="*/ 0 h 5649218"/>
              <a:gd name="connsiteX1" fmla="*/ 5293 w 8636594"/>
              <a:gd name="connsiteY1" fmla="*/ 0 h 5649218"/>
              <a:gd name="connsiteX2" fmla="*/ 0 w 8636594"/>
              <a:gd name="connsiteY2" fmla="*/ 5587843 h 5649218"/>
              <a:gd name="connsiteX3" fmla="*/ 4357854 w 8636594"/>
              <a:gd name="connsiteY3" fmla="*/ 5649218 h 5649218"/>
              <a:gd name="connsiteX4" fmla="*/ 4425162 w 8636594"/>
              <a:gd name="connsiteY4" fmla="*/ 5593409 h 5649218"/>
              <a:gd name="connsiteX5" fmla="*/ 4458281 w 8636594"/>
              <a:gd name="connsiteY5" fmla="*/ 5565111 h 5649218"/>
              <a:gd name="connsiteX6" fmla="*/ 4491053 w 8636594"/>
              <a:gd name="connsiteY6" fmla="*/ 5536556 h 5649218"/>
              <a:gd name="connsiteX7" fmla="*/ 4523484 w 8636594"/>
              <a:gd name="connsiteY7" fmla="*/ 5507747 h 5649218"/>
              <a:gd name="connsiteX8" fmla="*/ 4555580 w 8636594"/>
              <a:gd name="connsiteY8" fmla="*/ 5478687 h 5649218"/>
              <a:gd name="connsiteX9" fmla="*/ 4587347 w 8636594"/>
              <a:gd name="connsiteY9" fmla="*/ 5449380 h 5649218"/>
              <a:gd name="connsiteX10" fmla="*/ 4618793 w 8636594"/>
              <a:gd name="connsiteY10" fmla="*/ 5419830 h 5649218"/>
              <a:gd name="connsiteX11" fmla="*/ 4649922 w 8636594"/>
              <a:gd name="connsiteY11" fmla="*/ 5390040 h 5649218"/>
              <a:gd name="connsiteX12" fmla="*/ 4680742 w 8636594"/>
              <a:gd name="connsiteY12" fmla="*/ 5360014 h 5649218"/>
              <a:gd name="connsiteX13" fmla="*/ 4711259 w 8636594"/>
              <a:gd name="connsiteY13" fmla="*/ 5329755 h 5649218"/>
              <a:gd name="connsiteX14" fmla="*/ 4741478 w 8636594"/>
              <a:gd name="connsiteY14" fmla="*/ 5299266 h 5649218"/>
              <a:gd name="connsiteX15" fmla="*/ 4771408 w 8636594"/>
              <a:gd name="connsiteY15" fmla="*/ 5268551 h 5649218"/>
              <a:gd name="connsiteX16" fmla="*/ 4801053 w 8636594"/>
              <a:gd name="connsiteY16" fmla="*/ 5237614 h 5649218"/>
              <a:gd name="connsiteX17" fmla="*/ 4830420 w 8636594"/>
              <a:gd name="connsiteY17" fmla="*/ 5206458 h 5649218"/>
              <a:gd name="connsiteX18" fmla="*/ 4859516 w 8636594"/>
              <a:gd name="connsiteY18" fmla="*/ 5175087 h 5649218"/>
              <a:gd name="connsiteX19" fmla="*/ 4888347 w 8636594"/>
              <a:gd name="connsiteY19" fmla="*/ 5143504 h 5649218"/>
              <a:gd name="connsiteX20" fmla="*/ 4916919 w 8636594"/>
              <a:gd name="connsiteY20" fmla="*/ 5111713 h 5649218"/>
              <a:gd name="connsiteX21" fmla="*/ 4945238 w 8636594"/>
              <a:gd name="connsiteY21" fmla="*/ 5079717 h 5649218"/>
              <a:gd name="connsiteX22" fmla="*/ 4973311 w 8636594"/>
              <a:gd name="connsiteY22" fmla="*/ 5047519 h 5649218"/>
              <a:gd name="connsiteX23" fmla="*/ 5001145 w 8636594"/>
              <a:gd name="connsiteY23" fmla="*/ 5015124 h 5649218"/>
              <a:gd name="connsiteX24" fmla="*/ 5028745 w 8636594"/>
              <a:gd name="connsiteY24" fmla="*/ 4982535 h 5649218"/>
              <a:gd name="connsiteX25" fmla="*/ 5056117 w 8636594"/>
              <a:gd name="connsiteY25" fmla="*/ 4949755 h 5649218"/>
              <a:gd name="connsiteX26" fmla="*/ 5083269 w 8636594"/>
              <a:gd name="connsiteY26" fmla="*/ 4916787 h 5649218"/>
              <a:gd name="connsiteX27" fmla="*/ 5110207 w 8636594"/>
              <a:gd name="connsiteY27" fmla="*/ 4883636 h 5649218"/>
              <a:gd name="connsiteX28" fmla="*/ 5136937 w 8636594"/>
              <a:gd name="connsiteY28" fmla="*/ 4850305 h 5649218"/>
              <a:gd name="connsiteX29" fmla="*/ 5163464 w 8636594"/>
              <a:gd name="connsiteY29" fmla="*/ 4816797 h 5649218"/>
              <a:gd name="connsiteX30" fmla="*/ 5215940 w 8636594"/>
              <a:gd name="connsiteY30" fmla="*/ 4749265 h 5649218"/>
              <a:gd name="connsiteX31" fmla="*/ 5267684 w 8636594"/>
              <a:gd name="connsiteY31" fmla="*/ 4681068 h 5649218"/>
              <a:gd name="connsiteX32" fmla="*/ 5318748 w 8636594"/>
              <a:gd name="connsiteY32" fmla="*/ 4612234 h 5649218"/>
              <a:gd name="connsiteX33" fmla="*/ 5369182 w 8636594"/>
              <a:gd name="connsiteY33" fmla="*/ 4542793 h 5649218"/>
              <a:gd name="connsiteX34" fmla="*/ 5419038 w 8636594"/>
              <a:gd name="connsiteY34" fmla="*/ 4472771 h 5649218"/>
              <a:gd name="connsiteX35" fmla="*/ 5468365 w 8636594"/>
              <a:gd name="connsiteY35" fmla="*/ 4402196 h 5649218"/>
              <a:gd name="connsiteX36" fmla="*/ 5517215 w 8636594"/>
              <a:gd name="connsiteY36" fmla="*/ 4331098 h 5649218"/>
              <a:gd name="connsiteX37" fmla="*/ 5565637 w 8636594"/>
              <a:gd name="connsiteY37" fmla="*/ 4259503 h 5649218"/>
              <a:gd name="connsiteX38" fmla="*/ 5613684 w 8636594"/>
              <a:gd name="connsiteY38" fmla="*/ 4187441 h 5649218"/>
              <a:gd name="connsiteX39" fmla="*/ 5685160 w 8636594"/>
              <a:gd name="connsiteY39" fmla="*/ 4078531 h 5649218"/>
              <a:gd name="connsiteX40" fmla="*/ 5756074 w 8636594"/>
              <a:gd name="connsiteY40" fmla="*/ 3968727 h 5649218"/>
              <a:gd name="connsiteX41" fmla="*/ 5873483 w 8636594"/>
              <a:gd name="connsiteY41" fmla="*/ 3783989 h 5649218"/>
              <a:gd name="connsiteX42" fmla="*/ 6203209 w 8636594"/>
              <a:gd name="connsiteY42" fmla="*/ 3258640 h 5649218"/>
              <a:gd name="connsiteX43" fmla="*/ 6299430 w 8636594"/>
              <a:gd name="connsiteY43" fmla="*/ 3107321 h 5649218"/>
              <a:gd name="connsiteX44" fmla="*/ 6372650 w 8636594"/>
              <a:gd name="connsiteY44" fmla="*/ 2993735 h 5649218"/>
              <a:gd name="connsiteX45" fmla="*/ 6453197 w 8636594"/>
              <a:gd name="connsiteY45" fmla="*/ 2869788 h 5649218"/>
              <a:gd name="connsiteX46" fmla="*/ 6564167 w 8636594"/>
              <a:gd name="connsiteY46" fmla="*/ 2696807 h 5649218"/>
              <a:gd name="connsiteX47" fmla="*/ 6976233 w 8636594"/>
              <a:gd name="connsiteY47" fmla="*/ 2045274 h 5649218"/>
              <a:gd name="connsiteX48" fmla="*/ 7086755 w 8636594"/>
              <a:gd name="connsiteY48" fmla="*/ 1872743 h 5649218"/>
              <a:gd name="connsiteX49" fmla="*/ 7170279 w 8636594"/>
              <a:gd name="connsiteY49" fmla="*/ 1744202 h 5649218"/>
              <a:gd name="connsiteX50" fmla="*/ 7226351 w 8636594"/>
              <a:gd name="connsiteY50" fmla="*/ 1659017 h 5649218"/>
              <a:gd name="connsiteX51" fmla="*/ 7282789 w 8636594"/>
              <a:gd name="connsiteY51" fmla="*/ 1574303 h 5649218"/>
              <a:gd name="connsiteX52" fmla="*/ 7339643 w 8636594"/>
              <a:gd name="connsiteY52" fmla="*/ 1490113 h 5649218"/>
              <a:gd name="connsiteX53" fmla="*/ 7396957 w 8636594"/>
              <a:gd name="connsiteY53" fmla="*/ 1406503 h 5649218"/>
              <a:gd name="connsiteX54" fmla="*/ 7454781 w 8636594"/>
              <a:gd name="connsiteY54" fmla="*/ 1323526 h 5649218"/>
              <a:gd name="connsiteX55" fmla="*/ 7513161 w 8636594"/>
              <a:gd name="connsiteY55" fmla="*/ 1241237 h 5649218"/>
              <a:gd name="connsiteX56" fmla="*/ 7572144 w 8636594"/>
              <a:gd name="connsiteY56" fmla="*/ 1159689 h 5649218"/>
              <a:gd name="connsiteX57" fmla="*/ 7601877 w 8636594"/>
              <a:gd name="connsiteY57" fmla="*/ 1119210 h 5649218"/>
              <a:gd name="connsiteX58" fmla="*/ 7631779 w 8636594"/>
              <a:gd name="connsiteY58" fmla="*/ 1078937 h 5649218"/>
              <a:gd name="connsiteX59" fmla="*/ 7661855 w 8636594"/>
              <a:gd name="connsiteY59" fmla="*/ 1038876 h 5649218"/>
              <a:gd name="connsiteX60" fmla="*/ 7692111 w 8636594"/>
              <a:gd name="connsiteY60" fmla="*/ 999035 h 5649218"/>
              <a:gd name="connsiteX61" fmla="*/ 7722554 w 8636594"/>
              <a:gd name="connsiteY61" fmla="*/ 959419 h 5649218"/>
              <a:gd name="connsiteX62" fmla="*/ 7753190 w 8636594"/>
              <a:gd name="connsiteY62" fmla="*/ 920037 h 5649218"/>
              <a:gd name="connsiteX63" fmla="*/ 7784023 w 8636594"/>
              <a:gd name="connsiteY63" fmla="*/ 880894 h 5649218"/>
              <a:gd name="connsiteX64" fmla="*/ 7815061 w 8636594"/>
              <a:gd name="connsiteY64" fmla="*/ 841997 h 5649218"/>
              <a:gd name="connsiteX65" fmla="*/ 7846308 w 8636594"/>
              <a:gd name="connsiteY65" fmla="*/ 803354 h 5649218"/>
              <a:gd name="connsiteX66" fmla="*/ 7877772 w 8636594"/>
              <a:gd name="connsiteY66" fmla="*/ 764970 h 5649218"/>
              <a:gd name="connsiteX67" fmla="*/ 7909458 w 8636594"/>
              <a:gd name="connsiteY67" fmla="*/ 726853 h 5649218"/>
              <a:gd name="connsiteX68" fmla="*/ 7941371 w 8636594"/>
              <a:gd name="connsiteY68" fmla="*/ 689010 h 5649218"/>
              <a:gd name="connsiteX69" fmla="*/ 7973518 w 8636594"/>
              <a:gd name="connsiteY69" fmla="*/ 651447 h 5649218"/>
              <a:gd name="connsiteX70" fmla="*/ 8005905 w 8636594"/>
              <a:gd name="connsiteY70" fmla="*/ 614171 h 5649218"/>
              <a:gd name="connsiteX71" fmla="*/ 8038538 w 8636594"/>
              <a:gd name="connsiteY71" fmla="*/ 577189 h 5649218"/>
              <a:gd name="connsiteX72" fmla="*/ 8071421 w 8636594"/>
              <a:gd name="connsiteY72" fmla="*/ 540507 h 5649218"/>
              <a:gd name="connsiteX73" fmla="*/ 8104563 w 8636594"/>
              <a:gd name="connsiteY73" fmla="*/ 504132 h 5649218"/>
              <a:gd name="connsiteX74" fmla="*/ 8137967 w 8636594"/>
              <a:gd name="connsiteY74" fmla="*/ 468072 h 5649218"/>
              <a:gd name="connsiteX75" fmla="*/ 8171641 w 8636594"/>
              <a:gd name="connsiteY75" fmla="*/ 432332 h 5649218"/>
              <a:gd name="connsiteX76" fmla="*/ 8205590 w 8636594"/>
              <a:gd name="connsiteY76" fmla="*/ 396920 h 5649218"/>
              <a:gd name="connsiteX77" fmla="*/ 8239820 w 8636594"/>
              <a:gd name="connsiteY77" fmla="*/ 361843 h 5649218"/>
              <a:gd name="connsiteX78" fmla="*/ 8274337 w 8636594"/>
              <a:gd name="connsiteY78" fmla="*/ 327107 h 5649218"/>
              <a:gd name="connsiteX79" fmla="*/ 8309147 w 8636594"/>
              <a:gd name="connsiteY79" fmla="*/ 292718 h 5649218"/>
              <a:gd name="connsiteX80" fmla="*/ 8344256 w 8636594"/>
              <a:gd name="connsiteY80" fmla="*/ 258685 h 5649218"/>
              <a:gd name="connsiteX81" fmla="*/ 8379669 w 8636594"/>
              <a:gd name="connsiteY81" fmla="*/ 225013 h 5649218"/>
              <a:gd name="connsiteX82" fmla="*/ 8415394 w 8636594"/>
              <a:gd name="connsiteY82" fmla="*/ 191709 h 5649218"/>
              <a:gd name="connsiteX83" fmla="*/ 8451434 w 8636594"/>
              <a:gd name="connsiteY83" fmla="*/ 158780 h 5649218"/>
              <a:gd name="connsiteX84" fmla="*/ 8487798 w 8636594"/>
              <a:gd name="connsiteY84" fmla="*/ 126233 h 5649218"/>
              <a:gd name="connsiteX85" fmla="*/ 8524489 w 8636594"/>
              <a:gd name="connsiteY85" fmla="*/ 94075 h 5649218"/>
              <a:gd name="connsiteX86" fmla="*/ 8561515 w 8636594"/>
              <a:gd name="connsiteY86" fmla="*/ 62312 h 5649218"/>
              <a:gd name="connsiteX87" fmla="*/ 8598881 w 8636594"/>
              <a:gd name="connsiteY87" fmla="*/ 30951 h 5649218"/>
              <a:gd name="connsiteX88" fmla="*/ 8636594 w 8636594"/>
              <a:gd name="connsiteY88" fmla="*/ 0 h 5649218"/>
              <a:gd name="connsiteX0" fmla="*/ 8636594 w 8636594"/>
              <a:gd name="connsiteY0" fmla="*/ 0 h 5593409"/>
              <a:gd name="connsiteX1" fmla="*/ 5293 w 8636594"/>
              <a:gd name="connsiteY1" fmla="*/ 0 h 5593409"/>
              <a:gd name="connsiteX2" fmla="*/ 0 w 8636594"/>
              <a:gd name="connsiteY2" fmla="*/ 5587843 h 5593409"/>
              <a:gd name="connsiteX3" fmla="*/ 4425162 w 8636594"/>
              <a:gd name="connsiteY3" fmla="*/ 5593409 h 5593409"/>
              <a:gd name="connsiteX4" fmla="*/ 4458281 w 8636594"/>
              <a:gd name="connsiteY4" fmla="*/ 5565111 h 5593409"/>
              <a:gd name="connsiteX5" fmla="*/ 4491053 w 8636594"/>
              <a:gd name="connsiteY5" fmla="*/ 5536556 h 5593409"/>
              <a:gd name="connsiteX6" fmla="*/ 4523484 w 8636594"/>
              <a:gd name="connsiteY6" fmla="*/ 5507747 h 5593409"/>
              <a:gd name="connsiteX7" fmla="*/ 4555580 w 8636594"/>
              <a:gd name="connsiteY7" fmla="*/ 5478687 h 5593409"/>
              <a:gd name="connsiteX8" fmla="*/ 4587347 w 8636594"/>
              <a:gd name="connsiteY8" fmla="*/ 5449380 h 5593409"/>
              <a:gd name="connsiteX9" fmla="*/ 4618793 w 8636594"/>
              <a:gd name="connsiteY9" fmla="*/ 5419830 h 5593409"/>
              <a:gd name="connsiteX10" fmla="*/ 4649922 w 8636594"/>
              <a:gd name="connsiteY10" fmla="*/ 5390040 h 5593409"/>
              <a:gd name="connsiteX11" fmla="*/ 4680742 w 8636594"/>
              <a:gd name="connsiteY11" fmla="*/ 5360014 h 5593409"/>
              <a:gd name="connsiteX12" fmla="*/ 4711259 w 8636594"/>
              <a:gd name="connsiteY12" fmla="*/ 5329755 h 5593409"/>
              <a:gd name="connsiteX13" fmla="*/ 4741478 w 8636594"/>
              <a:gd name="connsiteY13" fmla="*/ 5299266 h 5593409"/>
              <a:gd name="connsiteX14" fmla="*/ 4771408 w 8636594"/>
              <a:gd name="connsiteY14" fmla="*/ 5268551 h 5593409"/>
              <a:gd name="connsiteX15" fmla="*/ 4801053 w 8636594"/>
              <a:gd name="connsiteY15" fmla="*/ 5237614 h 5593409"/>
              <a:gd name="connsiteX16" fmla="*/ 4830420 w 8636594"/>
              <a:gd name="connsiteY16" fmla="*/ 5206458 h 5593409"/>
              <a:gd name="connsiteX17" fmla="*/ 4859516 w 8636594"/>
              <a:gd name="connsiteY17" fmla="*/ 5175087 h 5593409"/>
              <a:gd name="connsiteX18" fmla="*/ 4888347 w 8636594"/>
              <a:gd name="connsiteY18" fmla="*/ 5143504 h 5593409"/>
              <a:gd name="connsiteX19" fmla="*/ 4916919 w 8636594"/>
              <a:gd name="connsiteY19" fmla="*/ 5111713 h 5593409"/>
              <a:gd name="connsiteX20" fmla="*/ 4945238 w 8636594"/>
              <a:gd name="connsiteY20" fmla="*/ 5079717 h 5593409"/>
              <a:gd name="connsiteX21" fmla="*/ 4973311 w 8636594"/>
              <a:gd name="connsiteY21" fmla="*/ 5047519 h 5593409"/>
              <a:gd name="connsiteX22" fmla="*/ 5001145 w 8636594"/>
              <a:gd name="connsiteY22" fmla="*/ 5015124 h 5593409"/>
              <a:gd name="connsiteX23" fmla="*/ 5028745 w 8636594"/>
              <a:gd name="connsiteY23" fmla="*/ 4982535 h 5593409"/>
              <a:gd name="connsiteX24" fmla="*/ 5056117 w 8636594"/>
              <a:gd name="connsiteY24" fmla="*/ 4949755 h 5593409"/>
              <a:gd name="connsiteX25" fmla="*/ 5083269 w 8636594"/>
              <a:gd name="connsiteY25" fmla="*/ 4916787 h 5593409"/>
              <a:gd name="connsiteX26" fmla="*/ 5110207 w 8636594"/>
              <a:gd name="connsiteY26" fmla="*/ 4883636 h 5593409"/>
              <a:gd name="connsiteX27" fmla="*/ 5136937 w 8636594"/>
              <a:gd name="connsiteY27" fmla="*/ 4850305 h 5593409"/>
              <a:gd name="connsiteX28" fmla="*/ 5163464 w 8636594"/>
              <a:gd name="connsiteY28" fmla="*/ 4816797 h 5593409"/>
              <a:gd name="connsiteX29" fmla="*/ 5215940 w 8636594"/>
              <a:gd name="connsiteY29" fmla="*/ 4749265 h 5593409"/>
              <a:gd name="connsiteX30" fmla="*/ 5267684 w 8636594"/>
              <a:gd name="connsiteY30" fmla="*/ 4681068 h 5593409"/>
              <a:gd name="connsiteX31" fmla="*/ 5318748 w 8636594"/>
              <a:gd name="connsiteY31" fmla="*/ 4612234 h 5593409"/>
              <a:gd name="connsiteX32" fmla="*/ 5369182 w 8636594"/>
              <a:gd name="connsiteY32" fmla="*/ 4542793 h 5593409"/>
              <a:gd name="connsiteX33" fmla="*/ 5419038 w 8636594"/>
              <a:gd name="connsiteY33" fmla="*/ 4472771 h 5593409"/>
              <a:gd name="connsiteX34" fmla="*/ 5468365 w 8636594"/>
              <a:gd name="connsiteY34" fmla="*/ 4402196 h 5593409"/>
              <a:gd name="connsiteX35" fmla="*/ 5517215 w 8636594"/>
              <a:gd name="connsiteY35" fmla="*/ 4331098 h 5593409"/>
              <a:gd name="connsiteX36" fmla="*/ 5565637 w 8636594"/>
              <a:gd name="connsiteY36" fmla="*/ 4259503 h 5593409"/>
              <a:gd name="connsiteX37" fmla="*/ 5613684 w 8636594"/>
              <a:gd name="connsiteY37" fmla="*/ 4187441 h 5593409"/>
              <a:gd name="connsiteX38" fmla="*/ 5685160 w 8636594"/>
              <a:gd name="connsiteY38" fmla="*/ 4078531 h 5593409"/>
              <a:gd name="connsiteX39" fmla="*/ 5756074 w 8636594"/>
              <a:gd name="connsiteY39" fmla="*/ 3968727 h 5593409"/>
              <a:gd name="connsiteX40" fmla="*/ 5873483 w 8636594"/>
              <a:gd name="connsiteY40" fmla="*/ 3783989 h 5593409"/>
              <a:gd name="connsiteX41" fmla="*/ 6203209 w 8636594"/>
              <a:gd name="connsiteY41" fmla="*/ 3258640 h 5593409"/>
              <a:gd name="connsiteX42" fmla="*/ 6299430 w 8636594"/>
              <a:gd name="connsiteY42" fmla="*/ 3107321 h 5593409"/>
              <a:gd name="connsiteX43" fmla="*/ 6372650 w 8636594"/>
              <a:gd name="connsiteY43" fmla="*/ 2993735 h 5593409"/>
              <a:gd name="connsiteX44" fmla="*/ 6453197 w 8636594"/>
              <a:gd name="connsiteY44" fmla="*/ 2869788 h 5593409"/>
              <a:gd name="connsiteX45" fmla="*/ 6564167 w 8636594"/>
              <a:gd name="connsiteY45" fmla="*/ 2696807 h 5593409"/>
              <a:gd name="connsiteX46" fmla="*/ 6976233 w 8636594"/>
              <a:gd name="connsiteY46" fmla="*/ 2045274 h 5593409"/>
              <a:gd name="connsiteX47" fmla="*/ 7086755 w 8636594"/>
              <a:gd name="connsiteY47" fmla="*/ 1872743 h 5593409"/>
              <a:gd name="connsiteX48" fmla="*/ 7170279 w 8636594"/>
              <a:gd name="connsiteY48" fmla="*/ 1744202 h 5593409"/>
              <a:gd name="connsiteX49" fmla="*/ 7226351 w 8636594"/>
              <a:gd name="connsiteY49" fmla="*/ 1659017 h 5593409"/>
              <a:gd name="connsiteX50" fmla="*/ 7282789 w 8636594"/>
              <a:gd name="connsiteY50" fmla="*/ 1574303 h 5593409"/>
              <a:gd name="connsiteX51" fmla="*/ 7339643 w 8636594"/>
              <a:gd name="connsiteY51" fmla="*/ 1490113 h 5593409"/>
              <a:gd name="connsiteX52" fmla="*/ 7396957 w 8636594"/>
              <a:gd name="connsiteY52" fmla="*/ 1406503 h 5593409"/>
              <a:gd name="connsiteX53" fmla="*/ 7454781 w 8636594"/>
              <a:gd name="connsiteY53" fmla="*/ 1323526 h 5593409"/>
              <a:gd name="connsiteX54" fmla="*/ 7513161 w 8636594"/>
              <a:gd name="connsiteY54" fmla="*/ 1241237 h 5593409"/>
              <a:gd name="connsiteX55" fmla="*/ 7572144 w 8636594"/>
              <a:gd name="connsiteY55" fmla="*/ 1159689 h 5593409"/>
              <a:gd name="connsiteX56" fmla="*/ 7601877 w 8636594"/>
              <a:gd name="connsiteY56" fmla="*/ 1119210 h 5593409"/>
              <a:gd name="connsiteX57" fmla="*/ 7631779 w 8636594"/>
              <a:gd name="connsiteY57" fmla="*/ 1078937 h 5593409"/>
              <a:gd name="connsiteX58" fmla="*/ 7661855 w 8636594"/>
              <a:gd name="connsiteY58" fmla="*/ 1038876 h 5593409"/>
              <a:gd name="connsiteX59" fmla="*/ 7692111 w 8636594"/>
              <a:gd name="connsiteY59" fmla="*/ 999035 h 5593409"/>
              <a:gd name="connsiteX60" fmla="*/ 7722554 w 8636594"/>
              <a:gd name="connsiteY60" fmla="*/ 959419 h 5593409"/>
              <a:gd name="connsiteX61" fmla="*/ 7753190 w 8636594"/>
              <a:gd name="connsiteY61" fmla="*/ 920037 h 5593409"/>
              <a:gd name="connsiteX62" fmla="*/ 7784023 w 8636594"/>
              <a:gd name="connsiteY62" fmla="*/ 880894 h 5593409"/>
              <a:gd name="connsiteX63" fmla="*/ 7815061 w 8636594"/>
              <a:gd name="connsiteY63" fmla="*/ 841997 h 5593409"/>
              <a:gd name="connsiteX64" fmla="*/ 7846308 w 8636594"/>
              <a:gd name="connsiteY64" fmla="*/ 803354 h 5593409"/>
              <a:gd name="connsiteX65" fmla="*/ 7877772 w 8636594"/>
              <a:gd name="connsiteY65" fmla="*/ 764970 h 5593409"/>
              <a:gd name="connsiteX66" fmla="*/ 7909458 w 8636594"/>
              <a:gd name="connsiteY66" fmla="*/ 726853 h 5593409"/>
              <a:gd name="connsiteX67" fmla="*/ 7941371 w 8636594"/>
              <a:gd name="connsiteY67" fmla="*/ 689010 h 5593409"/>
              <a:gd name="connsiteX68" fmla="*/ 7973518 w 8636594"/>
              <a:gd name="connsiteY68" fmla="*/ 651447 h 5593409"/>
              <a:gd name="connsiteX69" fmla="*/ 8005905 w 8636594"/>
              <a:gd name="connsiteY69" fmla="*/ 614171 h 5593409"/>
              <a:gd name="connsiteX70" fmla="*/ 8038538 w 8636594"/>
              <a:gd name="connsiteY70" fmla="*/ 577189 h 5593409"/>
              <a:gd name="connsiteX71" fmla="*/ 8071421 w 8636594"/>
              <a:gd name="connsiteY71" fmla="*/ 540507 h 5593409"/>
              <a:gd name="connsiteX72" fmla="*/ 8104563 w 8636594"/>
              <a:gd name="connsiteY72" fmla="*/ 504132 h 5593409"/>
              <a:gd name="connsiteX73" fmla="*/ 8137967 w 8636594"/>
              <a:gd name="connsiteY73" fmla="*/ 468072 h 5593409"/>
              <a:gd name="connsiteX74" fmla="*/ 8171641 w 8636594"/>
              <a:gd name="connsiteY74" fmla="*/ 432332 h 5593409"/>
              <a:gd name="connsiteX75" fmla="*/ 8205590 w 8636594"/>
              <a:gd name="connsiteY75" fmla="*/ 396920 h 5593409"/>
              <a:gd name="connsiteX76" fmla="*/ 8239820 w 8636594"/>
              <a:gd name="connsiteY76" fmla="*/ 361843 h 5593409"/>
              <a:gd name="connsiteX77" fmla="*/ 8274337 w 8636594"/>
              <a:gd name="connsiteY77" fmla="*/ 327107 h 5593409"/>
              <a:gd name="connsiteX78" fmla="*/ 8309147 w 8636594"/>
              <a:gd name="connsiteY78" fmla="*/ 292718 h 5593409"/>
              <a:gd name="connsiteX79" fmla="*/ 8344256 w 8636594"/>
              <a:gd name="connsiteY79" fmla="*/ 258685 h 5593409"/>
              <a:gd name="connsiteX80" fmla="*/ 8379669 w 8636594"/>
              <a:gd name="connsiteY80" fmla="*/ 225013 h 5593409"/>
              <a:gd name="connsiteX81" fmla="*/ 8415394 w 8636594"/>
              <a:gd name="connsiteY81" fmla="*/ 191709 h 5593409"/>
              <a:gd name="connsiteX82" fmla="*/ 8451434 w 8636594"/>
              <a:gd name="connsiteY82" fmla="*/ 158780 h 5593409"/>
              <a:gd name="connsiteX83" fmla="*/ 8487798 w 8636594"/>
              <a:gd name="connsiteY83" fmla="*/ 126233 h 5593409"/>
              <a:gd name="connsiteX84" fmla="*/ 8524489 w 8636594"/>
              <a:gd name="connsiteY84" fmla="*/ 94075 h 5593409"/>
              <a:gd name="connsiteX85" fmla="*/ 8561515 w 8636594"/>
              <a:gd name="connsiteY85" fmla="*/ 62312 h 5593409"/>
              <a:gd name="connsiteX86" fmla="*/ 8598881 w 8636594"/>
              <a:gd name="connsiteY86" fmla="*/ 30951 h 5593409"/>
              <a:gd name="connsiteX87" fmla="*/ 8636594 w 8636594"/>
              <a:gd name="connsiteY87" fmla="*/ 0 h 5593409"/>
              <a:gd name="connsiteX0" fmla="*/ 8631811 w 8631811"/>
              <a:gd name="connsiteY0" fmla="*/ 0 h 5593409"/>
              <a:gd name="connsiteX1" fmla="*/ 510 w 8631811"/>
              <a:gd name="connsiteY1" fmla="*/ 0 h 5593409"/>
              <a:gd name="connsiteX2" fmla="*/ 510 w 8631811"/>
              <a:gd name="connsiteY2" fmla="*/ 5282464 h 5593409"/>
              <a:gd name="connsiteX3" fmla="*/ 4420379 w 8631811"/>
              <a:gd name="connsiteY3" fmla="*/ 5593409 h 5593409"/>
              <a:gd name="connsiteX4" fmla="*/ 4453498 w 8631811"/>
              <a:gd name="connsiteY4" fmla="*/ 5565111 h 5593409"/>
              <a:gd name="connsiteX5" fmla="*/ 4486270 w 8631811"/>
              <a:gd name="connsiteY5" fmla="*/ 5536556 h 5593409"/>
              <a:gd name="connsiteX6" fmla="*/ 4518701 w 8631811"/>
              <a:gd name="connsiteY6" fmla="*/ 5507747 h 5593409"/>
              <a:gd name="connsiteX7" fmla="*/ 4550797 w 8631811"/>
              <a:gd name="connsiteY7" fmla="*/ 5478687 h 5593409"/>
              <a:gd name="connsiteX8" fmla="*/ 4582564 w 8631811"/>
              <a:gd name="connsiteY8" fmla="*/ 5449380 h 5593409"/>
              <a:gd name="connsiteX9" fmla="*/ 4614010 w 8631811"/>
              <a:gd name="connsiteY9" fmla="*/ 5419830 h 5593409"/>
              <a:gd name="connsiteX10" fmla="*/ 4645139 w 8631811"/>
              <a:gd name="connsiteY10" fmla="*/ 5390040 h 5593409"/>
              <a:gd name="connsiteX11" fmla="*/ 4675959 w 8631811"/>
              <a:gd name="connsiteY11" fmla="*/ 5360014 h 5593409"/>
              <a:gd name="connsiteX12" fmla="*/ 4706476 w 8631811"/>
              <a:gd name="connsiteY12" fmla="*/ 5329755 h 5593409"/>
              <a:gd name="connsiteX13" fmla="*/ 4736695 w 8631811"/>
              <a:gd name="connsiteY13" fmla="*/ 5299266 h 5593409"/>
              <a:gd name="connsiteX14" fmla="*/ 4766625 w 8631811"/>
              <a:gd name="connsiteY14" fmla="*/ 5268551 h 5593409"/>
              <a:gd name="connsiteX15" fmla="*/ 4796270 w 8631811"/>
              <a:gd name="connsiteY15" fmla="*/ 5237614 h 5593409"/>
              <a:gd name="connsiteX16" fmla="*/ 4825637 w 8631811"/>
              <a:gd name="connsiteY16" fmla="*/ 5206458 h 5593409"/>
              <a:gd name="connsiteX17" fmla="*/ 4854733 w 8631811"/>
              <a:gd name="connsiteY17" fmla="*/ 5175087 h 5593409"/>
              <a:gd name="connsiteX18" fmla="*/ 4883564 w 8631811"/>
              <a:gd name="connsiteY18" fmla="*/ 5143504 h 5593409"/>
              <a:gd name="connsiteX19" fmla="*/ 4912136 w 8631811"/>
              <a:gd name="connsiteY19" fmla="*/ 5111713 h 5593409"/>
              <a:gd name="connsiteX20" fmla="*/ 4940455 w 8631811"/>
              <a:gd name="connsiteY20" fmla="*/ 5079717 h 5593409"/>
              <a:gd name="connsiteX21" fmla="*/ 4968528 w 8631811"/>
              <a:gd name="connsiteY21" fmla="*/ 5047519 h 5593409"/>
              <a:gd name="connsiteX22" fmla="*/ 4996362 w 8631811"/>
              <a:gd name="connsiteY22" fmla="*/ 5015124 h 5593409"/>
              <a:gd name="connsiteX23" fmla="*/ 5023962 w 8631811"/>
              <a:gd name="connsiteY23" fmla="*/ 4982535 h 5593409"/>
              <a:gd name="connsiteX24" fmla="*/ 5051334 w 8631811"/>
              <a:gd name="connsiteY24" fmla="*/ 4949755 h 5593409"/>
              <a:gd name="connsiteX25" fmla="*/ 5078486 w 8631811"/>
              <a:gd name="connsiteY25" fmla="*/ 4916787 h 5593409"/>
              <a:gd name="connsiteX26" fmla="*/ 5105424 w 8631811"/>
              <a:gd name="connsiteY26" fmla="*/ 4883636 h 5593409"/>
              <a:gd name="connsiteX27" fmla="*/ 5132154 w 8631811"/>
              <a:gd name="connsiteY27" fmla="*/ 4850305 h 5593409"/>
              <a:gd name="connsiteX28" fmla="*/ 5158681 w 8631811"/>
              <a:gd name="connsiteY28" fmla="*/ 4816797 h 5593409"/>
              <a:gd name="connsiteX29" fmla="*/ 5211157 w 8631811"/>
              <a:gd name="connsiteY29" fmla="*/ 4749265 h 5593409"/>
              <a:gd name="connsiteX30" fmla="*/ 5262901 w 8631811"/>
              <a:gd name="connsiteY30" fmla="*/ 4681068 h 5593409"/>
              <a:gd name="connsiteX31" fmla="*/ 5313965 w 8631811"/>
              <a:gd name="connsiteY31" fmla="*/ 4612234 h 5593409"/>
              <a:gd name="connsiteX32" fmla="*/ 5364399 w 8631811"/>
              <a:gd name="connsiteY32" fmla="*/ 4542793 h 5593409"/>
              <a:gd name="connsiteX33" fmla="*/ 5414255 w 8631811"/>
              <a:gd name="connsiteY33" fmla="*/ 4472771 h 5593409"/>
              <a:gd name="connsiteX34" fmla="*/ 5463582 w 8631811"/>
              <a:gd name="connsiteY34" fmla="*/ 4402196 h 5593409"/>
              <a:gd name="connsiteX35" fmla="*/ 5512432 w 8631811"/>
              <a:gd name="connsiteY35" fmla="*/ 4331098 h 5593409"/>
              <a:gd name="connsiteX36" fmla="*/ 5560854 w 8631811"/>
              <a:gd name="connsiteY36" fmla="*/ 4259503 h 5593409"/>
              <a:gd name="connsiteX37" fmla="*/ 5608901 w 8631811"/>
              <a:gd name="connsiteY37" fmla="*/ 4187441 h 5593409"/>
              <a:gd name="connsiteX38" fmla="*/ 5680377 w 8631811"/>
              <a:gd name="connsiteY38" fmla="*/ 4078531 h 5593409"/>
              <a:gd name="connsiteX39" fmla="*/ 5751291 w 8631811"/>
              <a:gd name="connsiteY39" fmla="*/ 3968727 h 5593409"/>
              <a:gd name="connsiteX40" fmla="*/ 5868700 w 8631811"/>
              <a:gd name="connsiteY40" fmla="*/ 3783989 h 5593409"/>
              <a:gd name="connsiteX41" fmla="*/ 6198426 w 8631811"/>
              <a:gd name="connsiteY41" fmla="*/ 3258640 h 5593409"/>
              <a:gd name="connsiteX42" fmla="*/ 6294647 w 8631811"/>
              <a:gd name="connsiteY42" fmla="*/ 3107321 h 5593409"/>
              <a:gd name="connsiteX43" fmla="*/ 6367867 w 8631811"/>
              <a:gd name="connsiteY43" fmla="*/ 2993735 h 5593409"/>
              <a:gd name="connsiteX44" fmla="*/ 6448414 w 8631811"/>
              <a:gd name="connsiteY44" fmla="*/ 2869788 h 5593409"/>
              <a:gd name="connsiteX45" fmla="*/ 6559384 w 8631811"/>
              <a:gd name="connsiteY45" fmla="*/ 2696807 h 5593409"/>
              <a:gd name="connsiteX46" fmla="*/ 6971450 w 8631811"/>
              <a:gd name="connsiteY46" fmla="*/ 2045274 h 5593409"/>
              <a:gd name="connsiteX47" fmla="*/ 7081972 w 8631811"/>
              <a:gd name="connsiteY47" fmla="*/ 1872743 h 5593409"/>
              <a:gd name="connsiteX48" fmla="*/ 7165496 w 8631811"/>
              <a:gd name="connsiteY48" fmla="*/ 1744202 h 5593409"/>
              <a:gd name="connsiteX49" fmla="*/ 7221568 w 8631811"/>
              <a:gd name="connsiteY49" fmla="*/ 1659017 h 5593409"/>
              <a:gd name="connsiteX50" fmla="*/ 7278006 w 8631811"/>
              <a:gd name="connsiteY50" fmla="*/ 1574303 h 5593409"/>
              <a:gd name="connsiteX51" fmla="*/ 7334860 w 8631811"/>
              <a:gd name="connsiteY51" fmla="*/ 1490113 h 5593409"/>
              <a:gd name="connsiteX52" fmla="*/ 7392174 w 8631811"/>
              <a:gd name="connsiteY52" fmla="*/ 1406503 h 5593409"/>
              <a:gd name="connsiteX53" fmla="*/ 7449998 w 8631811"/>
              <a:gd name="connsiteY53" fmla="*/ 1323526 h 5593409"/>
              <a:gd name="connsiteX54" fmla="*/ 7508378 w 8631811"/>
              <a:gd name="connsiteY54" fmla="*/ 1241237 h 5593409"/>
              <a:gd name="connsiteX55" fmla="*/ 7567361 w 8631811"/>
              <a:gd name="connsiteY55" fmla="*/ 1159689 h 5593409"/>
              <a:gd name="connsiteX56" fmla="*/ 7597094 w 8631811"/>
              <a:gd name="connsiteY56" fmla="*/ 1119210 h 5593409"/>
              <a:gd name="connsiteX57" fmla="*/ 7626996 w 8631811"/>
              <a:gd name="connsiteY57" fmla="*/ 1078937 h 5593409"/>
              <a:gd name="connsiteX58" fmla="*/ 7657072 w 8631811"/>
              <a:gd name="connsiteY58" fmla="*/ 1038876 h 5593409"/>
              <a:gd name="connsiteX59" fmla="*/ 7687328 w 8631811"/>
              <a:gd name="connsiteY59" fmla="*/ 999035 h 5593409"/>
              <a:gd name="connsiteX60" fmla="*/ 7717771 w 8631811"/>
              <a:gd name="connsiteY60" fmla="*/ 959419 h 5593409"/>
              <a:gd name="connsiteX61" fmla="*/ 7748407 w 8631811"/>
              <a:gd name="connsiteY61" fmla="*/ 920037 h 5593409"/>
              <a:gd name="connsiteX62" fmla="*/ 7779240 w 8631811"/>
              <a:gd name="connsiteY62" fmla="*/ 880894 h 5593409"/>
              <a:gd name="connsiteX63" fmla="*/ 7810278 w 8631811"/>
              <a:gd name="connsiteY63" fmla="*/ 841997 h 5593409"/>
              <a:gd name="connsiteX64" fmla="*/ 7841525 w 8631811"/>
              <a:gd name="connsiteY64" fmla="*/ 803354 h 5593409"/>
              <a:gd name="connsiteX65" fmla="*/ 7872989 w 8631811"/>
              <a:gd name="connsiteY65" fmla="*/ 764970 h 5593409"/>
              <a:gd name="connsiteX66" fmla="*/ 7904675 w 8631811"/>
              <a:gd name="connsiteY66" fmla="*/ 726853 h 5593409"/>
              <a:gd name="connsiteX67" fmla="*/ 7936588 w 8631811"/>
              <a:gd name="connsiteY67" fmla="*/ 689010 h 5593409"/>
              <a:gd name="connsiteX68" fmla="*/ 7968735 w 8631811"/>
              <a:gd name="connsiteY68" fmla="*/ 651447 h 5593409"/>
              <a:gd name="connsiteX69" fmla="*/ 8001122 w 8631811"/>
              <a:gd name="connsiteY69" fmla="*/ 614171 h 5593409"/>
              <a:gd name="connsiteX70" fmla="*/ 8033755 w 8631811"/>
              <a:gd name="connsiteY70" fmla="*/ 577189 h 5593409"/>
              <a:gd name="connsiteX71" fmla="*/ 8066638 w 8631811"/>
              <a:gd name="connsiteY71" fmla="*/ 540507 h 5593409"/>
              <a:gd name="connsiteX72" fmla="*/ 8099780 w 8631811"/>
              <a:gd name="connsiteY72" fmla="*/ 504132 h 5593409"/>
              <a:gd name="connsiteX73" fmla="*/ 8133184 w 8631811"/>
              <a:gd name="connsiteY73" fmla="*/ 468072 h 5593409"/>
              <a:gd name="connsiteX74" fmla="*/ 8166858 w 8631811"/>
              <a:gd name="connsiteY74" fmla="*/ 432332 h 5593409"/>
              <a:gd name="connsiteX75" fmla="*/ 8200807 w 8631811"/>
              <a:gd name="connsiteY75" fmla="*/ 396920 h 5593409"/>
              <a:gd name="connsiteX76" fmla="*/ 8235037 w 8631811"/>
              <a:gd name="connsiteY76" fmla="*/ 361843 h 5593409"/>
              <a:gd name="connsiteX77" fmla="*/ 8269554 w 8631811"/>
              <a:gd name="connsiteY77" fmla="*/ 327107 h 5593409"/>
              <a:gd name="connsiteX78" fmla="*/ 8304364 w 8631811"/>
              <a:gd name="connsiteY78" fmla="*/ 292718 h 5593409"/>
              <a:gd name="connsiteX79" fmla="*/ 8339473 w 8631811"/>
              <a:gd name="connsiteY79" fmla="*/ 258685 h 5593409"/>
              <a:gd name="connsiteX80" fmla="*/ 8374886 w 8631811"/>
              <a:gd name="connsiteY80" fmla="*/ 225013 h 5593409"/>
              <a:gd name="connsiteX81" fmla="*/ 8410611 w 8631811"/>
              <a:gd name="connsiteY81" fmla="*/ 191709 h 5593409"/>
              <a:gd name="connsiteX82" fmla="*/ 8446651 w 8631811"/>
              <a:gd name="connsiteY82" fmla="*/ 158780 h 5593409"/>
              <a:gd name="connsiteX83" fmla="*/ 8483015 w 8631811"/>
              <a:gd name="connsiteY83" fmla="*/ 126233 h 5593409"/>
              <a:gd name="connsiteX84" fmla="*/ 8519706 w 8631811"/>
              <a:gd name="connsiteY84" fmla="*/ 94075 h 5593409"/>
              <a:gd name="connsiteX85" fmla="*/ 8556732 w 8631811"/>
              <a:gd name="connsiteY85" fmla="*/ 62312 h 5593409"/>
              <a:gd name="connsiteX86" fmla="*/ 8594098 w 8631811"/>
              <a:gd name="connsiteY86" fmla="*/ 30951 h 5593409"/>
              <a:gd name="connsiteX87" fmla="*/ 8631811 w 8631811"/>
              <a:gd name="connsiteY87" fmla="*/ 0 h 5593409"/>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10058"/>
              <a:gd name="connsiteX1" fmla="*/ 510 w 8631811"/>
              <a:gd name="connsiteY1" fmla="*/ 0 h 5610058"/>
              <a:gd name="connsiteX2" fmla="*/ 510 w 8631811"/>
              <a:gd name="connsiteY2" fmla="*/ 5593952 h 5610058"/>
              <a:gd name="connsiteX3" fmla="*/ 4420379 w 8631811"/>
              <a:gd name="connsiteY3" fmla="*/ 5593409 h 5610058"/>
              <a:gd name="connsiteX4" fmla="*/ 4453498 w 8631811"/>
              <a:gd name="connsiteY4" fmla="*/ 5565111 h 5610058"/>
              <a:gd name="connsiteX5" fmla="*/ 4486270 w 8631811"/>
              <a:gd name="connsiteY5" fmla="*/ 5536556 h 5610058"/>
              <a:gd name="connsiteX6" fmla="*/ 4518701 w 8631811"/>
              <a:gd name="connsiteY6" fmla="*/ 5507747 h 5610058"/>
              <a:gd name="connsiteX7" fmla="*/ 4550797 w 8631811"/>
              <a:gd name="connsiteY7" fmla="*/ 5478687 h 5610058"/>
              <a:gd name="connsiteX8" fmla="*/ 4582564 w 8631811"/>
              <a:gd name="connsiteY8" fmla="*/ 5449380 h 5610058"/>
              <a:gd name="connsiteX9" fmla="*/ 4614010 w 8631811"/>
              <a:gd name="connsiteY9" fmla="*/ 5419830 h 5610058"/>
              <a:gd name="connsiteX10" fmla="*/ 4645139 w 8631811"/>
              <a:gd name="connsiteY10" fmla="*/ 5390040 h 5610058"/>
              <a:gd name="connsiteX11" fmla="*/ 4675959 w 8631811"/>
              <a:gd name="connsiteY11" fmla="*/ 5360014 h 5610058"/>
              <a:gd name="connsiteX12" fmla="*/ 4706476 w 8631811"/>
              <a:gd name="connsiteY12" fmla="*/ 5329755 h 5610058"/>
              <a:gd name="connsiteX13" fmla="*/ 4736695 w 8631811"/>
              <a:gd name="connsiteY13" fmla="*/ 5299266 h 5610058"/>
              <a:gd name="connsiteX14" fmla="*/ 4766625 w 8631811"/>
              <a:gd name="connsiteY14" fmla="*/ 5268551 h 5610058"/>
              <a:gd name="connsiteX15" fmla="*/ 4796270 w 8631811"/>
              <a:gd name="connsiteY15" fmla="*/ 5237614 h 5610058"/>
              <a:gd name="connsiteX16" fmla="*/ 4825637 w 8631811"/>
              <a:gd name="connsiteY16" fmla="*/ 5206458 h 5610058"/>
              <a:gd name="connsiteX17" fmla="*/ 4854733 w 8631811"/>
              <a:gd name="connsiteY17" fmla="*/ 5175087 h 5610058"/>
              <a:gd name="connsiteX18" fmla="*/ 4883564 w 8631811"/>
              <a:gd name="connsiteY18" fmla="*/ 5143504 h 5610058"/>
              <a:gd name="connsiteX19" fmla="*/ 4912136 w 8631811"/>
              <a:gd name="connsiteY19" fmla="*/ 5111713 h 5610058"/>
              <a:gd name="connsiteX20" fmla="*/ 4940455 w 8631811"/>
              <a:gd name="connsiteY20" fmla="*/ 5079717 h 5610058"/>
              <a:gd name="connsiteX21" fmla="*/ 4968528 w 8631811"/>
              <a:gd name="connsiteY21" fmla="*/ 5047519 h 5610058"/>
              <a:gd name="connsiteX22" fmla="*/ 4996362 w 8631811"/>
              <a:gd name="connsiteY22" fmla="*/ 5015124 h 5610058"/>
              <a:gd name="connsiteX23" fmla="*/ 5023962 w 8631811"/>
              <a:gd name="connsiteY23" fmla="*/ 4982535 h 5610058"/>
              <a:gd name="connsiteX24" fmla="*/ 5051334 w 8631811"/>
              <a:gd name="connsiteY24" fmla="*/ 4949755 h 5610058"/>
              <a:gd name="connsiteX25" fmla="*/ 5078486 w 8631811"/>
              <a:gd name="connsiteY25" fmla="*/ 4916787 h 5610058"/>
              <a:gd name="connsiteX26" fmla="*/ 5105424 w 8631811"/>
              <a:gd name="connsiteY26" fmla="*/ 4883636 h 5610058"/>
              <a:gd name="connsiteX27" fmla="*/ 5132154 w 8631811"/>
              <a:gd name="connsiteY27" fmla="*/ 4850305 h 5610058"/>
              <a:gd name="connsiteX28" fmla="*/ 5158681 w 8631811"/>
              <a:gd name="connsiteY28" fmla="*/ 4816797 h 5610058"/>
              <a:gd name="connsiteX29" fmla="*/ 5211157 w 8631811"/>
              <a:gd name="connsiteY29" fmla="*/ 4749265 h 5610058"/>
              <a:gd name="connsiteX30" fmla="*/ 5262901 w 8631811"/>
              <a:gd name="connsiteY30" fmla="*/ 4681068 h 5610058"/>
              <a:gd name="connsiteX31" fmla="*/ 5313965 w 8631811"/>
              <a:gd name="connsiteY31" fmla="*/ 4612234 h 5610058"/>
              <a:gd name="connsiteX32" fmla="*/ 5364399 w 8631811"/>
              <a:gd name="connsiteY32" fmla="*/ 4542793 h 5610058"/>
              <a:gd name="connsiteX33" fmla="*/ 5414255 w 8631811"/>
              <a:gd name="connsiteY33" fmla="*/ 4472771 h 5610058"/>
              <a:gd name="connsiteX34" fmla="*/ 5463582 w 8631811"/>
              <a:gd name="connsiteY34" fmla="*/ 4402196 h 5610058"/>
              <a:gd name="connsiteX35" fmla="*/ 5512432 w 8631811"/>
              <a:gd name="connsiteY35" fmla="*/ 4331098 h 5610058"/>
              <a:gd name="connsiteX36" fmla="*/ 5560854 w 8631811"/>
              <a:gd name="connsiteY36" fmla="*/ 4259503 h 5610058"/>
              <a:gd name="connsiteX37" fmla="*/ 5608901 w 8631811"/>
              <a:gd name="connsiteY37" fmla="*/ 4187441 h 5610058"/>
              <a:gd name="connsiteX38" fmla="*/ 5680377 w 8631811"/>
              <a:gd name="connsiteY38" fmla="*/ 4078531 h 5610058"/>
              <a:gd name="connsiteX39" fmla="*/ 5751291 w 8631811"/>
              <a:gd name="connsiteY39" fmla="*/ 3968727 h 5610058"/>
              <a:gd name="connsiteX40" fmla="*/ 5868700 w 8631811"/>
              <a:gd name="connsiteY40" fmla="*/ 3783989 h 5610058"/>
              <a:gd name="connsiteX41" fmla="*/ 6198426 w 8631811"/>
              <a:gd name="connsiteY41" fmla="*/ 3258640 h 5610058"/>
              <a:gd name="connsiteX42" fmla="*/ 6294647 w 8631811"/>
              <a:gd name="connsiteY42" fmla="*/ 3107321 h 5610058"/>
              <a:gd name="connsiteX43" fmla="*/ 6367867 w 8631811"/>
              <a:gd name="connsiteY43" fmla="*/ 2993735 h 5610058"/>
              <a:gd name="connsiteX44" fmla="*/ 6448414 w 8631811"/>
              <a:gd name="connsiteY44" fmla="*/ 2869788 h 5610058"/>
              <a:gd name="connsiteX45" fmla="*/ 6559384 w 8631811"/>
              <a:gd name="connsiteY45" fmla="*/ 2696807 h 5610058"/>
              <a:gd name="connsiteX46" fmla="*/ 6971450 w 8631811"/>
              <a:gd name="connsiteY46" fmla="*/ 2045274 h 5610058"/>
              <a:gd name="connsiteX47" fmla="*/ 7081972 w 8631811"/>
              <a:gd name="connsiteY47" fmla="*/ 1872743 h 5610058"/>
              <a:gd name="connsiteX48" fmla="*/ 7165496 w 8631811"/>
              <a:gd name="connsiteY48" fmla="*/ 1744202 h 5610058"/>
              <a:gd name="connsiteX49" fmla="*/ 7221568 w 8631811"/>
              <a:gd name="connsiteY49" fmla="*/ 1659017 h 5610058"/>
              <a:gd name="connsiteX50" fmla="*/ 7278006 w 8631811"/>
              <a:gd name="connsiteY50" fmla="*/ 1574303 h 5610058"/>
              <a:gd name="connsiteX51" fmla="*/ 7334860 w 8631811"/>
              <a:gd name="connsiteY51" fmla="*/ 1490113 h 5610058"/>
              <a:gd name="connsiteX52" fmla="*/ 7392174 w 8631811"/>
              <a:gd name="connsiteY52" fmla="*/ 1406503 h 5610058"/>
              <a:gd name="connsiteX53" fmla="*/ 7449998 w 8631811"/>
              <a:gd name="connsiteY53" fmla="*/ 1323526 h 5610058"/>
              <a:gd name="connsiteX54" fmla="*/ 7508378 w 8631811"/>
              <a:gd name="connsiteY54" fmla="*/ 1241237 h 5610058"/>
              <a:gd name="connsiteX55" fmla="*/ 7567361 w 8631811"/>
              <a:gd name="connsiteY55" fmla="*/ 1159689 h 5610058"/>
              <a:gd name="connsiteX56" fmla="*/ 7597094 w 8631811"/>
              <a:gd name="connsiteY56" fmla="*/ 1119210 h 5610058"/>
              <a:gd name="connsiteX57" fmla="*/ 7626996 w 8631811"/>
              <a:gd name="connsiteY57" fmla="*/ 1078937 h 5610058"/>
              <a:gd name="connsiteX58" fmla="*/ 7657072 w 8631811"/>
              <a:gd name="connsiteY58" fmla="*/ 1038876 h 5610058"/>
              <a:gd name="connsiteX59" fmla="*/ 7687328 w 8631811"/>
              <a:gd name="connsiteY59" fmla="*/ 999035 h 5610058"/>
              <a:gd name="connsiteX60" fmla="*/ 7717771 w 8631811"/>
              <a:gd name="connsiteY60" fmla="*/ 959419 h 5610058"/>
              <a:gd name="connsiteX61" fmla="*/ 7748407 w 8631811"/>
              <a:gd name="connsiteY61" fmla="*/ 920037 h 5610058"/>
              <a:gd name="connsiteX62" fmla="*/ 7779240 w 8631811"/>
              <a:gd name="connsiteY62" fmla="*/ 880894 h 5610058"/>
              <a:gd name="connsiteX63" fmla="*/ 7810278 w 8631811"/>
              <a:gd name="connsiteY63" fmla="*/ 841997 h 5610058"/>
              <a:gd name="connsiteX64" fmla="*/ 7841525 w 8631811"/>
              <a:gd name="connsiteY64" fmla="*/ 803354 h 5610058"/>
              <a:gd name="connsiteX65" fmla="*/ 7872989 w 8631811"/>
              <a:gd name="connsiteY65" fmla="*/ 764970 h 5610058"/>
              <a:gd name="connsiteX66" fmla="*/ 7904675 w 8631811"/>
              <a:gd name="connsiteY66" fmla="*/ 726853 h 5610058"/>
              <a:gd name="connsiteX67" fmla="*/ 7936588 w 8631811"/>
              <a:gd name="connsiteY67" fmla="*/ 689010 h 5610058"/>
              <a:gd name="connsiteX68" fmla="*/ 7968735 w 8631811"/>
              <a:gd name="connsiteY68" fmla="*/ 651447 h 5610058"/>
              <a:gd name="connsiteX69" fmla="*/ 8001122 w 8631811"/>
              <a:gd name="connsiteY69" fmla="*/ 614171 h 5610058"/>
              <a:gd name="connsiteX70" fmla="*/ 8033755 w 8631811"/>
              <a:gd name="connsiteY70" fmla="*/ 577189 h 5610058"/>
              <a:gd name="connsiteX71" fmla="*/ 8066638 w 8631811"/>
              <a:gd name="connsiteY71" fmla="*/ 540507 h 5610058"/>
              <a:gd name="connsiteX72" fmla="*/ 8099780 w 8631811"/>
              <a:gd name="connsiteY72" fmla="*/ 504132 h 5610058"/>
              <a:gd name="connsiteX73" fmla="*/ 8133184 w 8631811"/>
              <a:gd name="connsiteY73" fmla="*/ 468072 h 5610058"/>
              <a:gd name="connsiteX74" fmla="*/ 8166858 w 8631811"/>
              <a:gd name="connsiteY74" fmla="*/ 432332 h 5610058"/>
              <a:gd name="connsiteX75" fmla="*/ 8200807 w 8631811"/>
              <a:gd name="connsiteY75" fmla="*/ 396920 h 5610058"/>
              <a:gd name="connsiteX76" fmla="*/ 8235037 w 8631811"/>
              <a:gd name="connsiteY76" fmla="*/ 361843 h 5610058"/>
              <a:gd name="connsiteX77" fmla="*/ 8269554 w 8631811"/>
              <a:gd name="connsiteY77" fmla="*/ 327107 h 5610058"/>
              <a:gd name="connsiteX78" fmla="*/ 8304364 w 8631811"/>
              <a:gd name="connsiteY78" fmla="*/ 292718 h 5610058"/>
              <a:gd name="connsiteX79" fmla="*/ 8339473 w 8631811"/>
              <a:gd name="connsiteY79" fmla="*/ 258685 h 5610058"/>
              <a:gd name="connsiteX80" fmla="*/ 8374886 w 8631811"/>
              <a:gd name="connsiteY80" fmla="*/ 225013 h 5610058"/>
              <a:gd name="connsiteX81" fmla="*/ 8410611 w 8631811"/>
              <a:gd name="connsiteY81" fmla="*/ 191709 h 5610058"/>
              <a:gd name="connsiteX82" fmla="*/ 8446651 w 8631811"/>
              <a:gd name="connsiteY82" fmla="*/ 158780 h 5610058"/>
              <a:gd name="connsiteX83" fmla="*/ 8483015 w 8631811"/>
              <a:gd name="connsiteY83" fmla="*/ 126233 h 5610058"/>
              <a:gd name="connsiteX84" fmla="*/ 8519706 w 8631811"/>
              <a:gd name="connsiteY84" fmla="*/ 94075 h 5610058"/>
              <a:gd name="connsiteX85" fmla="*/ 8556732 w 8631811"/>
              <a:gd name="connsiteY85" fmla="*/ 62312 h 5610058"/>
              <a:gd name="connsiteX86" fmla="*/ 8594098 w 8631811"/>
              <a:gd name="connsiteY86" fmla="*/ 30951 h 5610058"/>
              <a:gd name="connsiteX87" fmla="*/ 8631811 w 8631811"/>
              <a:gd name="connsiteY87" fmla="*/ 0 h 5610058"/>
              <a:gd name="connsiteX0" fmla="*/ 8631811 w 8631811"/>
              <a:gd name="connsiteY0" fmla="*/ 0 h 5593952"/>
              <a:gd name="connsiteX1" fmla="*/ 510 w 8631811"/>
              <a:gd name="connsiteY1" fmla="*/ 0 h 5593952"/>
              <a:gd name="connsiteX2" fmla="*/ 510 w 8631811"/>
              <a:gd name="connsiteY2" fmla="*/ 5593952 h 5593952"/>
              <a:gd name="connsiteX3" fmla="*/ 4420379 w 8631811"/>
              <a:gd name="connsiteY3" fmla="*/ 5593409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9020"/>
              <a:gd name="connsiteX1" fmla="*/ 510 w 8631811"/>
              <a:gd name="connsiteY1" fmla="*/ 0 h 5599020"/>
              <a:gd name="connsiteX2" fmla="*/ 510 w 8631811"/>
              <a:gd name="connsiteY2" fmla="*/ 5593952 h 5599020"/>
              <a:gd name="connsiteX3" fmla="*/ 4420379 w 8631811"/>
              <a:gd name="connsiteY3" fmla="*/ 5593409 h 5599020"/>
              <a:gd name="connsiteX4" fmla="*/ 4453498 w 8631811"/>
              <a:gd name="connsiteY4" fmla="*/ 5565111 h 5599020"/>
              <a:gd name="connsiteX5" fmla="*/ 4486270 w 8631811"/>
              <a:gd name="connsiteY5" fmla="*/ 5536556 h 5599020"/>
              <a:gd name="connsiteX6" fmla="*/ 4518701 w 8631811"/>
              <a:gd name="connsiteY6" fmla="*/ 5507747 h 5599020"/>
              <a:gd name="connsiteX7" fmla="*/ 4550797 w 8631811"/>
              <a:gd name="connsiteY7" fmla="*/ 5478687 h 5599020"/>
              <a:gd name="connsiteX8" fmla="*/ 4582564 w 8631811"/>
              <a:gd name="connsiteY8" fmla="*/ 5449380 h 5599020"/>
              <a:gd name="connsiteX9" fmla="*/ 4614010 w 8631811"/>
              <a:gd name="connsiteY9" fmla="*/ 5419830 h 5599020"/>
              <a:gd name="connsiteX10" fmla="*/ 4645139 w 8631811"/>
              <a:gd name="connsiteY10" fmla="*/ 5390040 h 5599020"/>
              <a:gd name="connsiteX11" fmla="*/ 4675959 w 8631811"/>
              <a:gd name="connsiteY11" fmla="*/ 5360014 h 5599020"/>
              <a:gd name="connsiteX12" fmla="*/ 4706476 w 8631811"/>
              <a:gd name="connsiteY12" fmla="*/ 5329755 h 5599020"/>
              <a:gd name="connsiteX13" fmla="*/ 4736695 w 8631811"/>
              <a:gd name="connsiteY13" fmla="*/ 5299266 h 5599020"/>
              <a:gd name="connsiteX14" fmla="*/ 4766625 w 8631811"/>
              <a:gd name="connsiteY14" fmla="*/ 5268551 h 5599020"/>
              <a:gd name="connsiteX15" fmla="*/ 4796270 w 8631811"/>
              <a:gd name="connsiteY15" fmla="*/ 5237614 h 5599020"/>
              <a:gd name="connsiteX16" fmla="*/ 4825637 w 8631811"/>
              <a:gd name="connsiteY16" fmla="*/ 5206458 h 5599020"/>
              <a:gd name="connsiteX17" fmla="*/ 4854733 w 8631811"/>
              <a:gd name="connsiteY17" fmla="*/ 5175087 h 5599020"/>
              <a:gd name="connsiteX18" fmla="*/ 4883564 w 8631811"/>
              <a:gd name="connsiteY18" fmla="*/ 5143504 h 5599020"/>
              <a:gd name="connsiteX19" fmla="*/ 4912136 w 8631811"/>
              <a:gd name="connsiteY19" fmla="*/ 5111713 h 5599020"/>
              <a:gd name="connsiteX20" fmla="*/ 4940455 w 8631811"/>
              <a:gd name="connsiteY20" fmla="*/ 5079717 h 5599020"/>
              <a:gd name="connsiteX21" fmla="*/ 4968528 w 8631811"/>
              <a:gd name="connsiteY21" fmla="*/ 5047519 h 5599020"/>
              <a:gd name="connsiteX22" fmla="*/ 4996362 w 8631811"/>
              <a:gd name="connsiteY22" fmla="*/ 5015124 h 5599020"/>
              <a:gd name="connsiteX23" fmla="*/ 5023962 w 8631811"/>
              <a:gd name="connsiteY23" fmla="*/ 4982535 h 5599020"/>
              <a:gd name="connsiteX24" fmla="*/ 5051334 w 8631811"/>
              <a:gd name="connsiteY24" fmla="*/ 4949755 h 5599020"/>
              <a:gd name="connsiteX25" fmla="*/ 5078486 w 8631811"/>
              <a:gd name="connsiteY25" fmla="*/ 4916787 h 5599020"/>
              <a:gd name="connsiteX26" fmla="*/ 5105424 w 8631811"/>
              <a:gd name="connsiteY26" fmla="*/ 4883636 h 5599020"/>
              <a:gd name="connsiteX27" fmla="*/ 5132154 w 8631811"/>
              <a:gd name="connsiteY27" fmla="*/ 4850305 h 5599020"/>
              <a:gd name="connsiteX28" fmla="*/ 5158681 w 8631811"/>
              <a:gd name="connsiteY28" fmla="*/ 4816797 h 5599020"/>
              <a:gd name="connsiteX29" fmla="*/ 5211157 w 8631811"/>
              <a:gd name="connsiteY29" fmla="*/ 4749265 h 5599020"/>
              <a:gd name="connsiteX30" fmla="*/ 5262901 w 8631811"/>
              <a:gd name="connsiteY30" fmla="*/ 4681068 h 5599020"/>
              <a:gd name="connsiteX31" fmla="*/ 5313965 w 8631811"/>
              <a:gd name="connsiteY31" fmla="*/ 4612234 h 5599020"/>
              <a:gd name="connsiteX32" fmla="*/ 5364399 w 8631811"/>
              <a:gd name="connsiteY32" fmla="*/ 4542793 h 5599020"/>
              <a:gd name="connsiteX33" fmla="*/ 5414255 w 8631811"/>
              <a:gd name="connsiteY33" fmla="*/ 4472771 h 5599020"/>
              <a:gd name="connsiteX34" fmla="*/ 5463582 w 8631811"/>
              <a:gd name="connsiteY34" fmla="*/ 4402196 h 5599020"/>
              <a:gd name="connsiteX35" fmla="*/ 5512432 w 8631811"/>
              <a:gd name="connsiteY35" fmla="*/ 4331098 h 5599020"/>
              <a:gd name="connsiteX36" fmla="*/ 5560854 w 8631811"/>
              <a:gd name="connsiteY36" fmla="*/ 4259503 h 5599020"/>
              <a:gd name="connsiteX37" fmla="*/ 5608901 w 8631811"/>
              <a:gd name="connsiteY37" fmla="*/ 4187441 h 5599020"/>
              <a:gd name="connsiteX38" fmla="*/ 5680377 w 8631811"/>
              <a:gd name="connsiteY38" fmla="*/ 4078531 h 5599020"/>
              <a:gd name="connsiteX39" fmla="*/ 5751291 w 8631811"/>
              <a:gd name="connsiteY39" fmla="*/ 3968727 h 5599020"/>
              <a:gd name="connsiteX40" fmla="*/ 5868700 w 8631811"/>
              <a:gd name="connsiteY40" fmla="*/ 3783989 h 5599020"/>
              <a:gd name="connsiteX41" fmla="*/ 6198426 w 8631811"/>
              <a:gd name="connsiteY41" fmla="*/ 3258640 h 5599020"/>
              <a:gd name="connsiteX42" fmla="*/ 6294647 w 8631811"/>
              <a:gd name="connsiteY42" fmla="*/ 3107321 h 5599020"/>
              <a:gd name="connsiteX43" fmla="*/ 6367867 w 8631811"/>
              <a:gd name="connsiteY43" fmla="*/ 2993735 h 5599020"/>
              <a:gd name="connsiteX44" fmla="*/ 6448414 w 8631811"/>
              <a:gd name="connsiteY44" fmla="*/ 2869788 h 5599020"/>
              <a:gd name="connsiteX45" fmla="*/ 6559384 w 8631811"/>
              <a:gd name="connsiteY45" fmla="*/ 2696807 h 5599020"/>
              <a:gd name="connsiteX46" fmla="*/ 6971450 w 8631811"/>
              <a:gd name="connsiteY46" fmla="*/ 2045274 h 5599020"/>
              <a:gd name="connsiteX47" fmla="*/ 7081972 w 8631811"/>
              <a:gd name="connsiteY47" fmla="*/ 1872743 h 5599020"/>
              <a:gd name="connsiteX48" fmla="*/ 7165496 w 8631811"/>
              <a:gd name="connsiteY48" fmla="*/ 1744202 h 5599020"/>
              <a:gd name="connsiteX49" fmla="*/ 7221568 w 8631811"/>
              <a:gd name="connsiteY49" fmla="*/ 1659017 h 5599020"/>
              <a:gd name="connsiteX50" fmla="*/ 7278006 w 8631811"/>
              <a:gd name="connsiteY50" fmla="*/ 1574303 h 5599020"/>
              <a:gd name="connsiteX51" fmla="*/ 7334860 w 8631811"/>
              <a:gd name="connsiteY51" fmla="*/ 1490113 h 5599020"/>
              <a:gd name="connsiteX52" fmla="*/ 7392174 w 8631811"/>
              <a:gd name="connsiteY52" fmla="*/ 1406503 h 5599020"/>
              <a:gd name="connsiteX53" fmla="*/ 7449998 w 8631811"/>
              <a:gd name="connsiteY53" fmla="*/ 1323526 h 5599020"/>
              <a:gd name="connsiteX54" fmla="*/ 7508378 w 8631811"/>
              <a:gd name="connsiteY54" fmla="*/ 1241237 h 5599020"/>
              <a:gd name="connsiteX55" fmla="*/ 7567361 w 8631811"/>
              <a:gd name="connsiteY55" fmla="*/ 1159689 h 5599020"/>
              <a:gd name="connsiteX56" fmla="*/ 7597094 w 8631811"/>
              <a:gd name="connsiteY56" fmla="*/ 1119210 h 5599020"/>
              <a:gd name="connsiteX57" fmla="*/ 7626996 w 8631811"/>
              <a:gd name="connsiteY57" fmla="*/ 1078937 h 5599020"/>
              <a:gd name="connsiteX58" fmla="*/ 7657072 w 8631811"/>
              <a:gd name="connsiteY58" fmla="*/ 1038876 h 5599020"/>
              <a:gd name="connsiteX59" fmla="*/ 7687328 w 8631811"/>
              <a:gd name="connsiteY59" fmla="*/ 999035 h 5599020"/>
              <a:gd name="connsiteX60" fmla="*/ 7717771 w 8631811"/>
              <a:gd name="connsiteY60" fmla="*/ 959419 h 5599020"/>
              <a:gd name="connsiteX61" fmla="*/ 7748407 w 8631811"/>
              <a:gd name="connsiteY61" fmla="*/ 920037 h 5599020"/>
              <a:gd name="connsiteX62" fmla="*/ 7779240 w 8631811"/>
              <a:gd name="connsiteY62" fmla="*/ 880894 h 5599020"/>
              <a:gd name="connsiteX63" fmla="*/ 7810278 w 8631811"/>
              <a:gd name="connsiteY63" fmla="*/ 841997 h 5599020"/>
              <a:gd name="connsiteX64" fmla="*/ 7841525 w 8631811"/>
              <a:gd name="connsiteY64" fmla="*/ 803354 h 5599020"/>
              <a:gd name="connsiteX65" fmla="*/ 7872989 w 8631811"/>
              <a:gd name="connsiteY65" fmla="*/ 764970 h 5599020"/>
              <a:gd name="connsiteX66" fmla="*/ 7904675 w 8631811"/>
              <a:gd name="connsiteY66" fmla="*/ 726853 h 5599020"/>
              <a:gd name="connsiteX67" fmla="*/ 7936588 w 8631811"/>
              <a:gd name="connsiteY67" fmla="*/ 689010 h 5599020"/>
              <a:gd name="connsiteX68" fmla="*/ 7968735 w 8631811"/>
              <a:gd name="connsiteY68" fmla="*/ 651447 h 5599020"/>
              <a:gd name="connsiteX69" fmla="*/ 8001122 w 8631811"/>
              <a:gd name="connsiteY69" fmla="*/ 614171 h 5599020"/>
              <a:gd name="connsiteX70" fmla="*/ 8033755 w 8631811"/>
              <a:gd name="connsiteY70" fmla="*/ 577189 h 5599020"/>
              <a:gd name="connsiteX71" fmla="*/ 8066638 w 8631811"/>
              <a:gd name="connsiteY71" fmla="*/ 540507 h 5599020"/>
              <a:gd name="connsiteX72" fmla="*/ 8099780 w 8631811"/>
              <a:gd name="connsiteY72" fmla="*/ 504132 h 5599020"/>
              <a:gd name="connsiteX73" fmla="*/ 8133184 w 8631811"/>
              <a:gd name="connsiteY73" fmla="*/ 468072 h 5599020"/>
              <a:gd name="connsiteX74" fmla="*/ 8166858 w 8631811"/>
              <a:gd name="connsiteY74" fmla="*/ 432332 h 5599020"/>
              <a:gd name="connsiteX75" fmla="*/ 8200807 w 8631811"/>
              <a:gd name="connsiteY75" fmla="*/ 396920 h 5599020"/>
              <a:gd name="connsiteX76" fmla="*/ 8235037 w 8631811"/>
              <a:gd name="connsiteY76" fmla="*/ 361843 h 5599020"/>
              <a:gd name="connsiteX77" fmla="*/ 8269554 w 8631811"/>
              <a:gd name="connsiteY77" fmla="*/ 327107 h 5599020"/>
              <a:gd name="connsiteX78" fmla="*/ 8304364 w 8631811"/>
              <a:gd name="connsiteY78" fmla="*/ 292718 h 5599020"/>
              <a:gd name="connsiteX79" fmla="*/ 8339473 w 8631811"/>
              <a:gd name="connsiteY79" fmla="*/ 258685 h 5599020"/>
              <a:gd name="connsiteX80" fmla="*/ 8374886 w 8631811"/>
              <a:gd name="connsiteY80" fmla="*/ 225013 h 5599020"/>
              <a:gd name="connsiteX81" fmla="*/ 8410611 w 8631811"/>
              <a:gd name="connsiteY81" fmla="*/ 191709 h 5599020"/>
              <a:gd name="connsiteX82" fmla="*/ 8446651 w 8631811"/>
              <a:gd name="connsiteY82" fmla="*/ 158780 h 5599020"/>
              <a:gd name="connsiteX83" fmla="*/ 8483015 w 8631811"/>
              <a:gd name="connsiteY83" fmla="*/ 126233 h 5599020"/>
              <a:gd name="connsiteX84" fmla="*/ 8519706 w 8631811"/>
              <a:gd name="connsiteY84" fmla="*/ 94075 h 5599020"/>
              <a:gd name="connsiteX85" fmla="*/ 8556732 w 8631811"/>
              <a:gd name="connsiteY85" fmla="*/ 62312 h 5599020"/>
              <a:gd name="connsiteX86" fmla="*/ 8594098 w 8631811"/>
              <a:gd name="connsiteY86" fmla="*/ 30951 h 5599020"/>
              <a:gd name="connsiteX87" fmla="*/ 8631811 w 8631811"/>
              <a:gd name="connsiteY87" fmla="*/ 0 h 5599020"/>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50434 w 8631811"/>
              <a:gd name="connsiteY3" fmla="*/ 5562872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593952"/>
              <a:gd name="connsiteX1" fmla="*/ 510 w 8631811"/>
              <a:gd name="connsiteY1" fmla="*/ 0 h 5593952"/>
              <a:gd name="connsiteX2" fmla="*/ 510 w 8631811"/>
              <a:gd name="connsiteY2" fmla="*/ 5593952 h 5593952"/>
              <a:gd name="connsiteX3" fmla="*/ 4182192 w 8631811"/>
              <a:gd name="connsiteY3" fmla="*/ 5550657 h 5593952"/>
              <a:gd name="connsiteX4" fmla="*/ 4453498 w 8631811"/>
              <a:gd name="connsiteY4" fmla="*/ 5565111 h 5593952"/>
              <a:gd name="connsiteX5" fmla="*/ 4486270 w 8631811"/>
              <a:gd name="connsiteY5" fmla="*/ 5536556 h 5593952"/>
              <a:gd name="connsiteX6" fmla="*/ 4518701 w 8631811"/>
              <a:gd name="connsiteY6" fmla="*/ 5507747 h 5593952"/>
              <a:gd name="connsiteX7" fmla="*/ 4550797 w 8631811"/>
              <a:gd name="connsiteY7" fmla="*/ 5478687 h 5593952"/>
              <a:gd name="connsiteX8" fmla="*/ 4582564 w 8631811"/>
              <a:gd name="connsiteY8" fmla="*/ 5449380 h 5593952"/>
              <a:gd name="connsiteX9" fmla="*/ 4614010 w 8631811"/>
              <a:gd name="connsiteY9" fmla="*/ 5419830 h 5593952"/>
              <a:gd name="connsiteX10" fmla="*/ 4645139 w 8631811"/>
              <a:gd name="connsiteY10" fmla="*/ 5390040 h 5593952"/>
              <a:gd name="connsiteX11" fmla="*/ 4675959 w 8631811"/>
              <a:gd name="connsiteY11" fmla="*/ 5360014 h 5593952"/>
              <a:gd name="connsiteX12" fmla="*/ 4706476 w 8631811"/>
              <a:gd name="connsiteY12" fmla="*/ 5329755 h 5593952"/>
              <a:gd name="connsiteX13" fmla="*/ 4736695 w 8631811"/>
              <a:gd name="connsiteY13" fmla="*/ 5299266 h 5593952"/>
              <a:gd name="connsiteX14" fmla="*/ 4766625 w 8631811"/>
              <a:gd name="connsiteY14" fmla="*/ 5268551 h 5593952"/>
              <a:gd name="connsiteX15" fmla="*/ 4796270 w 8631811"/>
              <a:gd name="connsiteY15" fmla="*/ 5237614 h 5593952"/>
              <a:gd name="connsiteX16" fmla="*/ 4825637 w 8631811"/>
              <a:gd name="connsiteY16" fmla="*/ 5206458 h 5593952"/>
              <a:gd name="connsiteX17" fmla="*/ 4854733 w 8631811"/>
              <a:gd name="connsiteY17" fmla="*/ 5175087 h 5593952"/>
              <a:gd name="connsiteX18" fmla="*/ 4883564 w 8631811"/>
              <a:gd name="connsiteY18" fmla="*/ 5143504 h 5593952"/>
              <a:gd name="connsiteX19" fmla="*/ 4912136 w 8631811"/>
              <a:gd name="connsiteY19" fmla="*/ 5111713 h 5593952"/>
              <a:gd name="connsiteX20" fmla="*/ 4940455 w 8631811"/>
              <a:gd name="connsiteY20" fmla="*/ 5079717 h 5593952"/>
              <a:gd name="connsiteX21" fmla="*/ 4968528 w 8631811"/>
              <a:gd name="connsiteY21" fmla="*/ 5047519 h 5593952"/>
              <a:gd name="connsiteX22" fmla="*/ 4996362 w 8631811"/>
              <a:gd name="connsiteY22" fmla="*/ 5015124 h 5593952"/>
              <a:gd name="connsiteX23" fmla="*/ 5023962 w 8631811"/>
              <a:gd name="connsiteY23" fmla="*/ 4982535 h 5593952"/>
              <a:gd name="connsiteX24" fmla="*/ 5051334 w 8631811"/>
              <a:gd name="connsiteY24" fmla="*/ 4949755 h 5593952"/>
              <a:gd name="connsiteX25" fmla="*/ 5078486 w 8631811"/>
              <a:gd name="connsiteY25" fmla="*/ 4916787 h 5593952"/>
              <a:gd name="connsiteX26" fmla="*/ 5105424 w 8631811"/>
              <a:gd name="connsiteY26" fmla="*/ 4883636 h 5593952"/>
              <a:gd name="connsiteX27" fmla="*/ 5132154 w 8631811"/>
              <a:gd name="connsiteY27" fmla="*/ 4850305 h 5593952"/>
              <a:gd name="connsiteX28" fmla="*/ 5158681 w 8631811"/>
              <a:gd name="connsiteY28" fmla="*/ 4816797 h 5593952"/>
              <a:gd name="connsiteX29" fmla="*/ 5211157 w 8631811"/>
              <a:gd name="connsiteY29" fmla="*/ 4749265 h 5593952"/>
              <a:gd name="connsiteX30" fmla="*/ 5262901 w 8631811"/>
              <a:gd name="connsiteY30" fmla="*/ 4681068 h 5593952"/>
              <a:gd name="connsiteX31" fmla="*/ 5313965 w 8631811"/>
              <a:gd name="connsiteY31" fmla="*/ 4612234 h 5593952"/>
              <a:gd name="connsiteX32" fmla="*/ 5364399 w 8631811"/>
              <a:gd name="connsiteY32" fmla="*/ 4542793 h 5593952"/>
              <a:gd name="connsiteX33" fmla="*/ 5414255 w 8631811"/>
              <a:gd name="connsiteY33" fmla="*/ 4472771 h 5593952"/>
              <a:gd name="connsiteX34" fmla="*/ 5463582 w 8631811"/>
              <a:gd name="connsiteY34" fmla="*/ 4402196 h 5593952"/>
              <a:gd name="connsiteX35" fmla="*/ 5512432 w 8631811"/>
              <a:gd name="connsiteY35" fmla="*/ 4331098 h 5593952"/>
              <a:gd name="connsiteX36" fmla="*/ 5560854 w 8631811"/>
              <a:gd name="connsiteY36" fmla="*/ 4259503 h 5593952"/>
              <a:gd name="connsiteX37" fmla="*/ 5608901 w 8631811"/>
              <a:gd name="connsiteY37" fmla="*/ 4187441 h 5593952"/>
              <a:gd name="connsiteX38" fmla="*/ 5680377 w 8631811"/>
              <a:gd name="connsiteY38" fmla="*/ 4078531 h 5593952"/>
              <a:gd name="connsiteX39" fmla="*/ 5751291 w 8631811"/>
              <a:gd name="connsiteY39" fmla="*/ 3968727 h 5593952"/>
              <a:gd name="connsiteX40" fmla="*/ 5868700 w 8631811"/>
              <a:gd name="connsiteY40" fmla="*/ 3783989 h 5593952"/>
              <a:gd name="connsiteX41" fmla="*/ 6198426 w 8631811"/>
              <a:gd name="connsiteY41" fmla="*/ 3258640 h 5593952"/>
              <a:gd name="connsiteX42" fmla="*/ 6294647 w 8631811"/>
              <a:gd name="connsiteY42" fmla="*/ 3107321 h 5593952"/>
              <a:gd name="connsiteX43" fmla="*/ 6367867 w 8631811"/>
              <a:gd name="connsiteY43" fmla="*/ 2993735 h 5593952"/>
              <a:gd name="connsiteX44" fmla="*/ 6448414 w 8631811"/>
              <a:gd name="connsiteY44" fmla="*/ 2869788 h 5593952"/>
              <a:gd name="connsiteX45" fmla="*/ 6559384 w 8631811"/>
              <a:gd name="connsiteY45" fmla="*/ 2696807 h 5593952"/>
              <a:gd name="connsiteX46" fmla="*/ 6971450 w 8631811"/>
              <a:gd name="connsiteY46" fmla="*/ 2045274 h 5593952"/>
              <a:gd name="connsiteX47" fmla="*/ 7081972 w 8631811"/>
              <a:gd name="connsiteY47" fmla="*/ 1872743 h 5593952"/>
              <a:gd name="connsiteX48" fmla="*/ 7165496 w 8631811"/>
              <a:gd name="connsiteY48" fmla="*/ 1744202 h 5593952"/>
              <a:gd name="connsiteX49" fmla="*/ 7221568 w 8631811"/>
              <a:gd name="connsiteY49" fmla="*/ 1659017 h 5593952"/>
              <a:gd name="connsiteX50" fmla="*/ 7278006 w 8631811"/>
              <a:gd name="connsiteY50" fmla="*/ 1574303 h 5593952"/>
              <a:gd name="connsiteX51" fmla="*/ 7334860 w 8631811"/>
              <a:gd name="connsiteY51" fmla="*/ 1490113 h 5593952"/>
              <a:gd name="connsiteX52" fmla="*/ 7392174 w 8631811"/>
              <a:gd name="connsiteY52" fmla="*/ 1406503 h 5593952"/>
              <a:gd name="connsiteX53" fmla="*/ 7449998 w 8631811"/>
              <a:gd name="connsiteY53" fmla="*/ 1323526 h 5593952"/>
              <a:gd name="connsiteX54" fmla="*/ 7508378 w 8631811"/>
              <a:gd name="connsiteY54" fmla="*/ 1241237 h 5593952"/>
              <a:gd name="connsiteX55" fmla="*/ 7567361 w 8631811"/>
              <a:gd name="connsiteY55" fmla="*/ 1159689 h 5593952"/>
              <a:gd name="connsiteX56" fmla="*/ 7597094 w 8631811"/>
              <a:gd name="connsiteY56" fmla="*/ 1119210 h 5593952"/>
              <a:gd name="connsiteX57" fmla="*/ 7626996 w 8631811"/>
              <a:gd name="connsiteY57" fmla="*/ 1078937 h 5593952"/>
              <a:gd name="connsiteX58" fmla="*/ 7657072 w 8631811"/>
              <a:gd name="connsiteY58" fmla="*/ 1038876 h 5593952"/>
              <a:gd name="connsiteX59" fmla="*/ 7687328 w 8631811"/>
              <a:gd name="connsiteY59" fmla="*/ 999035 h 5593952"/>
              <a:gd name="connsiteX60" fmla="*/ 7717771 w 8631811"/>
              <a:gd name="connsiteY60" fmla="*/ 959419 h 5593952"/>
              <a:gd name="connsiteX61" fmla="*/ 7748407 w 8631811"/>
              <a:gd name="connsiteY61" fmla="*/ 920037 h 5593952"/>
              <a:gd name="connsiteX62" fmla="*/ 7779240 w 8631811"/>
              <a:gd name="connsiteY62" fmla="*/ 880894 h 5593952"/>
              <a:gd name="connsiteX63" fmla="*/ 7810278 w 8631811"/>
              <a:gd name="connsiteY63" fmla="*/ 841997 h 5593952"/>
              <a:gd name="connsiteX64" fmla="*/ 7841525 w 8631811"/>
              <a:gd name="connsiteY64" fmla="*/ 803354 h 5593952"/>
              <a:gd name="connsiteX65" fmla="*/ 7872989 w 8631811"/>
              <a:gd name="connsiteY65" fmla="*/ 764970 h 5593952"/>
              <a:gd name="connsiteX66" fmla="*/ 7904675 w 8631811"/>
              <a:gd name="connsiteY66" fmla="*/ 726853 h 5593952"/>
              <a:gd name="connsiteX67" fmla="*/ 7936588 w 8631811"/>
              <a:gd name="connsiteY67" fmla="*/ 689010 h 5593952"/>
              <a:gd name="connsiteX68" fmla="*/ 7968735 w 8631811"/>
              <a:gd name="connsiteY68" fmla="*/ 651447 h 5593952"/>
              <a:gd name="connsiteX69" fmla="*/ 8001122 w 8631811"/>
              <a:gd name="connsiteY69" fmla="*/ 614171 h 5593952"/>
              <a:gd name="connsiteX70" fmla="*/ 8033755 w 8631811"/>
              <a:gd name="connsiteY70" fmla="*/ 577189 h 5593952"/>
              <a:gd name="connsiteX71" fmla="*/ 8066638 w 8631811"/>
              <a:gd name="connsiteY71" fmla="*/ 540507 h 5593952"/>
              <a:gd name="connsiteX72" fmla="*/ 8099780 w 8631811"/>
              <a:gd name="connsiteY72" fmla="*/ 504132 h 5593952"/>
              <a:gd name="connsiteX73" fmla="*/ 8133184 w 8631811"/>
              <a:gd name="connsiteY73" fmla="*/ 468072 h 5593952"/>
              <a:gd name="connsiteX74" fmla="*/ 8166858 w 8631811"/>
              <a:gd name="connsiteY74" fmla="*/ 432332 h 5593952"/>
              <a:gd name="connsiteX75" fmla="*/ 8200807 w 8631811"/>
              <a:gd name="connsiteY75" fmla="*/ 396920 h 5593952"/>
              <a:gd name="connsiteX76" fmla="*/ 8235037 w 8631811"/>
              <a:gd name="connsiteY76" fmla="*/ 361843 h 5593952"/>
              <a:gd name="connsiteX77" fmla="*/ 8269554 w 8631811"/>
              <a:gd name="connsiteY77" fmla="*/ 327107 h 5593952"/>
              <a:gd name="connsiteX78" fmla="*/ 8304364 w 8631811"/>
              <a:gd name="connsiteY78" fmla="*/ 292718 h 5593952"/>
              <a:gd name="connsiteX79" fmla="*/ 8339473 w 8631811"/>
              <a:gd name="connsiteY79" fmla="*/ 258685 h 5593952"/>
              <a:gd name="connsiteX80" fmla="*/ 8374886 w 8631811"/>
              <a:gd name="connsiteY80" fmla="*/ 225013 h 5593952"/>
              <a:gd name="connsiteX81" fmla="*/ 8410611 w 8631811"/>
              <a:gd name="connsiteY81" fmla="*/ 191709 h 5593952"/>
              <a:gd name="connsiteX82" fmla="*/ 8446651 w 8631811"/>
              <a:gd name="connsiteY82" fmla="*/ 158780 h 5593952"/>
              <a:gd name="connsiteX83" fmla="*/ 8483015 w 8631811"/>
              <a:gd name="connsiteY83" fmla="*/ 126233 h 5593952"/>
              <a:gd name="connsiteX84" fmla="*/ 8519706 w 8631811"/>
              <a:gd name="connsiteY84" fmla="*/ 94075 h 5593952"/>
              <a:gd name="connsiteX85" fmla="*/ 8556732 w 8631811"/>
              <a:gd name="connsiteY85" fmla="*/ 62312 h 5593952"/>
              <a:gd name="connsiteX86" fmla="*/ 8594098 w 8631811"/>
              <a:gd name="connsiteY86" fmla="*/ 30951 h 5593952"/>
              <a:gd name="connsiteX87" fmla="*/ 8631811 w 8631811"/>
              <a:gd name="connsiteY87" fmla="*/ 0 h 5593952"/>
              <a:gd name="connsiteX0" fmla="*/ 8631811 w 8631811"/>
              <a:gd name="connsiteY0" fmla="*/ 0 h 5655902"/>
              <a:gd name="connsiteX1" fmla="*/ 510 w 8631811"/>
              <a:gd name="connsiteY1" fmla="*/ 0 h 5655902"/>
              <a:gd name="connsiteX2" fmla="*/ 510 w 8631811"/>
              <a:gd name="connsiteY2" fmla="*/ 5593952 h 5655902"/>
              <a:gd name="connsiteX3" fmla="*/ 4362155 w 8631811"/>
              <a:gd name="connsiteY3" fmla="*/ 5654487 h 5655902"/>
              <a:gd name="connsiteX4" fmla="*/ 4453498 w 8631811"/>
              <a:gd name="connsiteY4" fmla="*/ 5565111 h 5655902"/>
              <a:gd name="connsiteX5" fmla="*/ 4486270 w 8631811"/>
              <a:gd name="connsiteY5" fmla="*/ 5536556 h 5655902"/>
              <a:gd name="connsiteX6" fmla="*/ 4518701 w 8631811"/>
              <a:gd name="connsiteY6" fmla="*/ 5507747 h 5655902"/>
              <a:gd name="connsiteX7" fmla="*/ 4550797 w 8631811"/>
              <a:gd name="connsiteY7" fmla="*/ 5478687 h 5655902"/>
              <a:gd name="connsiteX8" fmla="*/ 4582564 w 8631811"/>
              <a:gd name="connsiteY8" fmla="*/ 5449380 h 5655902"/>
              <a:gd name="connsiteX9" fmla="*/ 4614010 w 8631811"/>
              <a:gd name="connsiteY9" fmla="*/ 5419830 h 5655902"/>
              <a:gd name="connsiteX10" fmla="*/ 4645139 w 8631811"/>
              <a:gd name="connsiteY10" fmla="*/ 5390040 h 5655902"/>
              <a:gd name="connsiteX11" fmla="*/ 4675959 w 8631811"/>
              <a:gd name="connsiteY11" fmla="*/ 5360014 h 5655902"/>
              <a:gd name="connsiteX12" fmla="*/ 4706476 w 8631811"/>
              <a:gd name="connsiteY12" fmla="*/ 5329755 h 5655902"/>
              <a:gd name="connsiteX13" fmla="*/ 4736695 w 8631811"/>
              <a:gd name="connsiteY13" fmla="*/ 5299266 h 5655902"/>
              <a:gd name="connsiteX14" fmla="*/ 4766625 w 8631811"/>
              <a:gd name="connsiteY14" fmla="*/ 5268551 h 5655902"/>
              <a:gd name="connsiteX15" fmla="*/ 4796270 w 8631811"/>
              <a:gd name="connsiteY15" fmla="*/ 5237614 h 5655902"/>
              <a:gd name="connsiteX16" fmla="*/ 4825637 w 8631811"/>
              <a:gd name="connsiteY16" fmla="*/ 5206458 h 5655902"/>
              <a:gd name="connsiteX17" fmla="*/ 4854733 w 8631811"/>
              <a:gd name="connsiteY17" fmla="*/ 5175087 h 5655902"/>
              <a:gd name="connsiteX18" fmla="*/ 4883564 w 8631811"/>
              <a:gd name="connsiteY18" fmla="*/ 5143504 h 5655902"/>
              <a:gd name="connsiteX19" fmla="*/ 4912136 w 8631811"/>
              <a:gd name="connsiteY19" fmla="*/ 5111713 h 5655902"/>
              <a:gd name="connsiteX20" fmla="*/ 4940455 w 8631811"/>
              <a:gd name="connsiteY20" fmla="*/ 5079717 h 5655902"/>
              <a:gd name="connsiteX21" fmla="*/ 4968528 w 8631811"/>
              <a:gd name="connsiteY21" fmla="*/ 5047519 h 5655902"/>
              <a:gd name="connsiteX22" fmla="*/ 4996362 w 8631811"/>
              <a:gd name="connsiteY22" fmla="*/ 5015124 h 5655902"/>
              <a:gd name="connsiteX23" fmla="*/ 5023962 w 8631811"/>
              <a:gd name="connsiteY23" fmla="*/ 4982535 h 5655902"/>
              <a:gd name="connsiteX24" fmla="*/ 5051334 w 8631811"/>
              <a:gd name="connsiteY24" fmla="*/ 4949755 h 5655902"/>
              <a:gd name="connsiteX25" fmla="*/ 5078486 w 8631811"/>
              <a:gd name="connsiteY25" fmla="*/ 4916787 h 5655902"/>
              <a:gd name="connsiteX26" fmla="*/ 5105424 w 8631811"/>
              <a:gd name="connsiteY26" fmla="*/ 4883636 h 5655902"/>
              <a:gd name="connsiteX27" fmla="*/ 5132154 w 8631811"/>
              <a:gd name="connsiteY27" fmla="*/ 4850305 h 5655902"/>
              <a:gd name="connsiteX28" fmla="*/ 5158681 w 8631811"/>
              <a:gd name="connsiteY28" fmla="*/ 4816797 h 5655902"/>
              <a:gd name="connsiteX29" fmla="*/ 5211157 w 8631811"/>
              <a:gd name="connsiteY29" fmla="*/ 4749265 h 5655902"/>
              <a:gd name="connsiteX30" fmla="*/ 5262901 w 8631811"/>
              <a:gd name="connsiteY30" fmla="*/ 4681068 h 5655902"/>
              <a:gd name="connsiteX31" fmla="*/ 5313965 w 8631811"/>
              <a:gd name="connsiteY31" fmla="*/ 4612234 h 5655902"/>
              <a:gd name="connsiteX32" fmla="*/ 5364399 w 8631811"/>
              <a:gd name="connsiteY32" fmla="*/ 4542793 h 5655902"/>
              <a:gd name="connsiteX33" fmla="*/ 5414255 w 8631811"/>
              <a:gd name="connsiteY33" fmla="*/ 4472771 h 5655902"/>
              <a:gd name="connsiteX34" fmla="*/ 5463582 w 8631811"/>
              <a:gd name="connsiteY34" fmla="*/ 4402196 h 5655902"/>
              <a:gd name="connsiteX35" fmla="*/ 5512432 w 8631811"/>
              <a:gd name="connsiteY35" fmla="*/ 4331098 h 5655902"/>
              <a:gd name="connsiteX36" fmla="*/ 5560854 w 8631811"/>
              <a:gd name="connsiteY36" fmla="*/ 4259503 h 5655902"/>
              <a:gd name="connsiteX37" fmla="*/ 5608901 w 8631811"/>
              <a:gd name="connsiteY37" fmla="*/ 4187441 h 5655902"/>
              <a:gd name="connsiteX38" fmla="*/ 5680377 w 8631811"/>
              <a:gd name="connsiteY38" fmla="*/ 4078531 h 5655902"/>
              <a:gd name="connsiteX39" fmla="*/ 5751291 w 8631811"/>
              <a:gd name="connsiteY39" fmla="*/ 3968727 h 5655902"/>
              <a:gd name="connsiteX40" fmla="*/ 5868700 w 8631811"/>
              <a:gd name="connsiteY40" fmla="*/ 3783989 h 5655902"/>
              <a:gd name="connsiteX41" fmla="*/ 6198426 w 8631811"/>
              <a:gd name="connsiteY41" fmla="*/ 3258640 h 5655902"/>
              <a:gd name="connsiteX42" fmla="*/ 6294647 w 8631811"/>
              <a:gd name="connsiteY42" fmla="*/ 3107321 h 5655902"/>
              <a:gd name="connsiteX43" fmla="*/ 6367867 w 8631811"/>
              <a:gd name="connsiteY43" fmla="*/ 2993735 h 5655902"/>
              <a:gd name="connsiteX44" fmla="*/ 6448414 w 8631811"/>
              <a:gd name="connsiteY44" fmla="*/ 2869788 h 5655902"/>
              <a:gd name="connsiteX45" fmla="*/ 6559384 w 8631811"/>
              <a:gd name="connsiteY45" fmla="*/ 2696807 h 5655902"/>
              <a:gd name="connsiteX46" fmla="*/ 6971450 w 8631811"/>
              <a:gd name="connsiteY46" fmla="*/ 2045274 h 5655902"/>
              <a:gd name="connsiteX47" fmla="*/ 7081972 w 8631811"/>
              <a:gd name="connsiteY47" fmla="*/ 1872743 h 5655902"/>
              <a:gd name="connsiteX48" fmla="*/ 7165496 w 8631811"/>
              <a:gd name="connsiteY48" fmla="*/ 1744202 h 5655902"/>
              <a:gd name="connsiteX49" fmla="*/ 7221568 w 8631811"/>
              <a:gd name="connsiteY49" fmla="*/ 1659017 h 5655902"/>
              <a:gd name="connsiteX50" fmla="*/ 7278006 w 8631811"/>
              <a:gd name="connsiteY50" fmla="*/ 1574303 h 5655902"/>
              <a:gd name="connsiteX51" fmla="*/ 7334860 w 8631811"/>
              <a:gd name="connsiteY51" fmla="*/ 1490113 h 5655902"/>
              <a:gd name="connsiteX52" fmla="*/ 7392174 w 8631811"/>
              <a:gd name="connsiteY52" fmla="*/ 1406503 h 5655902"/>
              <a:gd name="connsiteX53" fmla="*/ 7449998 w 8631811"/>
              <a:gd name="connsiteY53" fmla="*/ 1323526 h 5655902"/>
              <a:gd name="connsiteX54" fmla="*/ 7508378 w 8631811"/>
              <a:gd name="connsiteY54" fmla="*/ 1241237 h 5655902"/>
              <a:gd name="connsiteX55" fmla="*/ 7567361 w 8631811"/>
              <a:gd name="connsiteY55" fmla="*/ 1159689 h 5655902"/>
              <a:gd name="connsiteX56" fmla="*/ 7597094 w 8631811"/>
              <a:gd name="connsiteY56" fmla="*/ 1119210 h 5655902"/>
              <a:gd name="connsiteX57" fmla="*/ 7626996 w 8631811"/>
              <a:gd name="connsiteY57" fmla="*/ 1078937 h 5655902"/>
              <a:gd name="connsiteX58" fmla="*/ 7657072 w 8631811"/>
              <a:gd name="connsiteY58" fmla="*/ 1038876 h 5655902"/>
              <a:gd name="connsiteX59" fmla="*/ 7687328 w 8631811"/>
              <a:gd name="connsiteY59" fmla="*/ 999035 h 5655902"/>
              <a:gd name="connsiteX60" fmla="*/ 7717771 w 8631811"/>
              <a:gd name="connsiteY60" fmla="*/ 959419 h 5655902"/>
              <a:gd name="connsiteX61" fmla="*/ 7748407 w 8631811"/>
              <a:gd name="connsiteY61" fmla="*/ 920037 h 5655902"/>
              <a:gd name="connsiteX62" fmla="*/ 7779240 w 8631811"/>
              <a:gd name="connsiteY62" fmla="*/ 880894 h 5655902"/>
              <a:gd name="connsiteX63" fmla="*/ 7810278 w 8631811"/>
              <a:gd name="connsiteY63" fmla="*/ 841997 h 5655902"/>
              <a:gd name="connsiteX64" fmla="*/ 7841525 w 8631811"/>
              <a:gd name="connsiteY64" fmla="*/ 803354 h 5655902"/>
              <a:gd name="connsiteX65" fmla="*/ 7872989 w 8631811"/>
              <a:gd name="connsiteY65" fmla="*/ 764970 h 5655902"/>
              <a:gd name="connsiteX66" fmla="*/ 7904675 w 8631811"/>
              <a:gd name="connsiteY66" fmla="*/ 726853 h 5655902"/>
              <a:gd name="connsiteX67" fmla="*/ 7936588 w 8631811"/>
              <a:gd name="connsiteY67" fmla="*/ 689010 h 5655902"/>
              <a:gd name="connsiteX68" fmla="*/ 7968735 w 8631811"/>
              <a:gd name="connsiteY68" fmla="*/ 651447 h 5655902"/>
              <a:gd name="connsiteX69" fmla="*/ 8001122 w 8631811"/>
              <a:gd name="connsiteY69" fmla="*/ 614171 h 5655902"/>
              <a:gd name="connsiteX70" fmla="*/ 8033755 w 8631811"/>
              <a:gd name="connsiteY70" fmla="*/ 577189 h 5655902"/>
              <a:gd name="connsiteX71" fmla="*/ 8066638 w 8631811"/>
              <a:gd name="connsiteY71" fmla="*/ 540507 h 5655902"/>
              <a:gd name="connsiteX72" fmla="*/ 8099780 w 8631811"/>
              <a:gd name="connsiteY72" fmla="*/ 504132 h 5655902"/>
              <a:gd name="connsiteX73" fmla="*/ 8133184 w 8631811"/>
              <a:gd name="connsiteY73" fmla="*/ 468072 h 5655902"/>
              <a:gd name="connsiteX74" fmla="*/ 8166858 w 8631811"/>
              <a:gd name="connsiteY74" fmla="*/ 432332 h 5655902"/>
              <a:gd name="connsiteX75" fmla="*/ 8200807 w 8631811"/>
              <a:gd name="connsiteY75" fmla="*/ 396920 h 5655902"/>
              <a:gd name="connsiteX76" fmla="*/ 8235037 w 8631811"/>
              <a:gd name="connsiteY76" fmla="*/ 361843 h 5655902"/>
              <a:gd name="connsiteX77" fmla="*/ 8269554 w 8631811"/>
              <a:gd name="connsiteY77" fmla="*/ 327107 h 5655902"/>
              <a:gd name="connsiteX78" fmla="*/ 8304364 w 8631811"/>
              <a:gd name="connsiteY78" fmla="*/ 292718 h 5655902"/>
              <a:gd name="connsiteX79" fmla="*/ 8339473 w 8631811"/>
              <a:gd name="connsiteY79" fmla="*/ 258685 h 5655902"/>
              <a:gd name="connsiteX80" fmla="*/ 8374886 w 8631811"/>
              <a:gd name="connsiteY80" fmla="*/ 225013 h 5655902"/>
              <a:gd name="connsiteX81" fmla="*/ 8410611 w 8631811"/>
              <a:gd name="connsiteY81" fmla="*/ 191709 h 5655902"/>
              <a:gd name="connsiteX82" fmla="*/ 8446651 w 8631811"/>
              <a:gd name="connsiteY82" fmla="*/ 158780 h 5655902"/>
              <a:gd name="connsiteX83" fmla="*/ 8483015 w 8631811"/>
              <a:gd name="connsiteY83" fmla="*/ 126233 h 5655902"/>
              <a:gd name="connsiteX84" fmla="*/ 8519706 w 8631811"/>
              <a:gd name="connsiteY84" fmla="*/ 94075 h 5655902"/>
              <a:gd name="connsiteX85" fmla="*/ 8556732 w 8631811"/>
              <a:gd name="connsiteY85" fmla="*/ 62312 h 5655902"/>
              <a:gd name="connsiteX86" fmla="*/ 8594098 w 8631811"/>
              <a:gd name="connsiteY86" fmla="*/ 30951 h 5655902"/>
              <a:gd name="connsiteX87" fmla="*/ 8631811 w 8631811"/>
              <a:gd name="connsiteY87" fmla="*/ 0 h 5655902"/>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 name="connsiteX0" fmla="*/ 8631811 w 8631811"/>
              <a:gd name="connsiteY0" fmla="*/ 0 h 5609155"/>
              <a:gd name="connsiteX1" fmla="*/ 510 w 8631811"/>
              <a:gd name="connsiteY1" fmla="*/ 0 h 5609155"/>
              <a:gd name="connsiteX2" fmla="*/ 510 w 8631811"/>
              <a:gd name="connsiteY2" fmla="*/ 5593952 h 5609155"/>
              <a:gd name="connsiteX3" fmla="*/ 4415084 w 8631811"/>
              <a:gd name="connsiteY3" fmla="*/ 5605626 h 5609155"/>
              <a:gd name="connsiteX4" fmla="*/ 4453498 w 8631811"/>
              <a:gd name="connsiteY4" fmla="*/ 5565111 h 5609155"/>
              <a:gd name="connsiteX5" fmla="*/ 4486270 w 8631811"/>
              <a:gd name="connsiteY5" fmla="*/ 5536556 h 5609155"/>
              <a:gd name="connsiteX6" fmla="*/ 4518701 w 8631811"/>
              <a:gd name="connsiteY6" fmla="*/ 5507747 h 5609155"/>
              <a:gd name="connsiteX7" fmla="*/ 4550797 w 8631811"/>
              <a:gd name="connsiteY7" fmla="*/ 5478687 h 5609155"/>
              <a:gd name="connsiteX8" fmla="*/ 4582564 w 8631811"/>
              <a:gd name="connsiteY8" fmla="*/ 5449380 h 5609155"/>
              <a:gd name="connsiteX9" fmla="*/ 4614010 w 8631811"/>
              <a:gd name="connsiteY9" fmla="*/ 5419830 h 5609155"/>
              <a:gd name="connsiteX10" fmla="*/ 4645139 w 8631811"/>
              <a:gd name="connsiteY10" fmla="*/ 5390040 h 5609155"/>
              <a:gd name="connsiteX11" fmla="*/ 4675959 w 8631811"/>
              <a:gd name="connsiteY11" fmla="*/ 5360014 h 5609155"/>
              <a:gd name="connsiteX12" fmla="*/ 4706476 w 8631811"/>
              <a:gd name="connsiteY12" fmla="*/ 5329755 h 5609155"/>
              <a:gd name="connsiteX13" fmla="*/ 4736695 w 8631811"/>
              <a:gd name="connsiteY13" fmla="*/ 5299266 h 5609155"/>
              <a:gd name="connsiteX14" fmla="*/ 4766625 w 8631811"/>
              <a:gd name="connsiteY14" fmla="*/ 5268551 h 5609155"/>
              <a:gd name="connsiteX15" fmla="*/ 4796270 w 8631811"/>
              <a:gd name="connsiteY15" fmla="*/ 5237614 h 5609155"/>
              <a:gd name="connsiteX16" fmla="*/ 4825637 w 8631811"/>
              <a:gd name="connsiteY16" fmla="*/ 5206458 h 5609155"/>
              <a:gd name="connsiteX17" fmla="*/ 4854733 w 8631811"/>
              <a:gd name="connsiteY17" fmla="*/ 5175087 h 5609155"/>
              <a:gd name="connsiteX18" fmla="*/ 4883564 w 8631811"/>
              <a:gd name="connsiteY18" fmla="*/ 5143504 h 5609155"/>
              <a:gd name="connsiteX19" fmla="*/ 4912136 w 8631811"/>
              <a:gd name="connsiteY19" fmla="*/ 5111713 h 5609155"/>
              <a:gd name="connsiteX20" fmla="*/ 4940455 w 8631811"/>
              <a:gd name="connsiteY20" fmla="*/ 5079717 h 5609155"/>
              <a:gd name="connsiteX21" fmla="*/ 4968528 w 8631811"/>
              <a:gd name="connsiteY21" fmla="*/ 5047519 h 5609155"/>
              <a:gd name="connsiteX22" fmla="*/ 4996362 w 8631811"/>
              <a:gd name="connsiteY22" fmla="*/ 5015124 h 5609155"/>
              <a:gd name="connsiteX23" fmla="*/ 5023962 w 8631811"/>
              <a:gd name="connsiteY23" fmla="*/ 4982535 h 5609155"/>
              <a:gd name="connsiteX24" fmla="*/ 5051334 w 8631811"/>
              <a:gd name="connsiteY24" fmla="*/ 4949755 h 5609155"/>
              <a:gd name="connsiteX25" fmla="*/ 5078486 w 8631811"/>
              <a:gd name="connsiteY25" fmla="*/ 4916787 h 5609155"/>
              <a:gd name="connsiteX26" fmla="*/ 5105424 w 8631811"/>
              <a:gd name="connsiteY26" fmla="*/ 4883636 h 5609155"/>
              <a:gd name="connsiteX27" fmla="*/ 5132154 w 8631811"/>
              <a:gd name="connsiteY27" fmla="*/ 4850305 h 5609155"/>
              <a:gd name="connsiteX28" fmla="*/ 5158681 w 8631811"/>
              <a:gd name="connsiteY28" fmla="*/ 4816797 h 5609155"/>
              <a:gd name="connsiteX29" fmla="*/ 5211157 w 8631811"/>
              <a:gd name="connsiteY29" fmla="*/ 4749265 h 5609155"/>
              <a:gd name="connsiteX30" fmla="*/ 5262901 w 8631811"/>
              <a:gd name="connsiteY30" fmla="*/ 4681068 h 5609155"/>
              <a:gd name="connsiteX31" fmla="*/ 5313965 w 8631811"/>
              <a:gd name="connsiteY31" fmla="*/ 4612234 h 5609155"/>
              <a:gd name="connsiteX32" fmla="*/ 5364399 w 8631811"/>
              <a:gd name="connsiteY32" fmla="*/ 4542793 h 5609155"/>
              <a:gd name="connsiteX33" fmla="*/ 5414255 w 8631811"/>
              <a:gd name="connsiteY33" fmla="*/ 4472771 h 5609155"/>
              <a:gd name="connsiteX34" fmla="*/ 5463582 w 8631811"/>
              <a:gd name="connsiteY34" fmla="*/ 4402196 h 5609155"/>
              <a:gd name="connsiteX35" fmla="*/ 5512432 w 8631811"/>
              <a:gd name="connsiteY35" fmla="*/ 4331098 h 5609155"/>
              <a:gd name="connsiteX36" fmla="*/ 5560854 w 8631811"/>
              <a:gd name="connsiteY36" fmla="*/ 4259503 h 5609155"/>
              <a:gd name="connsiteX37" fmla="*/ 5608901 w 8631811"/>
              <a:gd name="connsiteY37" fmla="*/ 4187441 h 5609155"/>
              <a:gd name="connsiteX38" fmla="*/ 5680377 w 8631811"/>
              <a:gd name="connsiteY38" fmla="*/ 4078531 h 5609155"/>
              <a:gd name="connsiteX39" fmla="*/ 5751291 w 8631811"/>
              <a:gd name="connsiteY39" fmla="*/ 3968727 h 5609155"/>
              <a:gd name="connsiteX40" fmla="*/ 5868700 w 8631811"/>
              <a:gd name="connsiteY40" fmla="*/ 3783989 h 5609155"/>
              <a:gd name="connsiteX41" fmla="*/ 6198426 w 8631811"/>
              <a:gd name="connsiteY41" fmla="*/ 3258640 h 5609155"/>
              <a:gd name="connsiteX42" fmla="*/ 6294647 w 8631811"/>
              <a:gd name="connsiteY42" fmla="*/ 3107321 h 5609155"/>
              <a:gd name="connsiteX43" fmla="*/ 6367867 w 8631811"/>
              <a:gd name="connsiteY43" fmla="*/ 2993735 h 5609155"/>
              <a:gd name="connsiteX44" fmla="*/ 6448414 w 8631811"/>
              <a:gd name="connsiteY44" fmla="*/ 2869788 h 5609155"/>
              <a:gd name="connsiteX45" fmla="*/ 6559384 w 8631811"/>
              <a:gd name="connsiteY45" fmla="*/ 2696807 h 5609155"/>
              <a:gd name="connsiteX46" fmla="*/ 6971450 w 8631811"/>
              <a:gd name="connsiteY46" fmla="*/ 2045274 h 5609155"/>
              <a:gd name="connsiteX47" fmla="*/ 7081972 w 8631811"/>
              <a:gd name="connsiteY47" fmla="*/ 1872743 h 5609155"/>
              <a:gd name="connsiteX48" fmla="*/ 7165496 w 8631811"/>
              <a:gd name="connsiteY48" fmla="*/ 1744202 h 5609155"/>
              <a:gd name="connsiteX49" fmla="*/ 7221568 w 8631811"/>
              <a:gd name="connsiteY49" fmla="*/ 1659017 h 5609155"/>
              <a:gd name="connsiteX50" fmla="*/ 7278006 w 8631811"/>
              <a:gd name="connsiteY50" fmla="*/ 1574303 h 5609155"/>
              <a:gd name="connsiteX51" fmla="*/ 7334860 w 8631811"/>
              <a:gd name="connsiteY51" fmla="*/ 1490113 h 5609155"/>
              <a:gd name="connsiteX52" fmla="*/ 7392174 w 8631811"/>
              <a:gd name="connsiteY52" fmla="*/ 1406503 h 5609155"/>
              <a:gd name="connsiteX53" fmla="*/ 7449998 w 8631811"/>
              <a:gd name="connsiteY53" fmla="*/ 1323526 h 5609155"/>
              <a:gd name="connsiteX54" fmla="*/ 7508378 w 8631811"/>
              <a:gd name="connsiteY54" fmla="*/ 1241237 h 5609155"/>
              <a:gd name="connsiteX55" fmla="*/ 7567361 w 8631811"/>
              <a:gd name="connsiteY55" fmla="*/ 1159689 h 5609155"/>
              <a:gd name="connsiteX56" fmla="*/ 7597094 w 8631811"/>
              <a:gd name="connsiteY56" fmla="*/ 1119210 h 5609155"/>
              <a:gd name="connsiteX57" fmla="*/ 7626996 w 8631811"/>
              <a:gd name="connsiteY57" fmla="*/ 1078937 h 5609155"/>
              <a:gd name="connsiteX58" fmla="*/ 7657072 w 8631811"/>
              <a:gd name="connsiteY58" fmla="*/ 1038876 h 5609155"/>
              <a:gd name="connsiteX59" fmla="*/ 7687328 w 8631811"/>
              <a:gd name="connsiteY59" fmla="*/ 999035 h 5609155"/>
              <a:gd name="connsiteX60" fmla="*/ 7717771 w 8631811"/>
              <a:gd name="connsiteY60" fmla="*/ 959419 h 5609155"/>
              <a:gd name="connsiteX61" fmla="*/ 7748407 w 8631811"/>
              <a:gd name="connsiteY61" fmla="*/ 920037 h 5609155"/>
              <a:gd name="connsiteX62" fmla="*/ 7779240 w 8631811"/>
              <a:gd name="connsiteY62" fmla="*/ 880894 h 5609155"/>
              <a:gd name="connsiteX63" fmla="*/ 7810278 w 8631811"/>
              <a:gd name="connsiteY63" fmla="*/ 841997 h 5609155"/>
              <a:gd name="connsiteX64" fmla="*/ 7841525 w 8631811"/>
              <a:gd name="connsiteY64" fmla="*/ 803354 h 5609155"/>
              <a:gd name="connsiteX65" fmla="*/ 7872989 w 8631811"/>
              <a:gd name="connsiteY65" fmla="*/ 764970 h 5609155"/>
              <a:gd name="connsiteX66" fmla="*/ 7904675 w 8631811"/>
              <a:gd name="connsiteY66" fmla="*/ 726853 h 5609155"/>
              <a:gd name="connsiteX67" fmla="*/ 7936588 w 8631811"/>
              <a:gd name="connsiteY67" fmla="*/ 689010 h 5609155"/>
              <a:gd name="connsiteX68" fmla="*/ 7968735 w 8631811"/>
              <a:gd name="connsiteY68" fmla="*/ 651447 h 5609155"/>
              <a:gd name="connsiteX69" fmla="*/ 8001122 w 8631811"/>
              <a:gd name="connsiteY69" fmla="*/ 614171 h 5609155"/>
              <a:gd name="connsiteX70" fmla="*/ 8033755 w 8631811"/>
              <a:gd name="connsiteY70" fmla="*/ 577189 h 5609155"/>
              <a:gd name="connsiteX71" fmla="*/ 8066638 w 8631811"/>
              <a:gd name="connsiteY71" fmla="*/ 540507 h 5609155"/>
              <a:gd name="connsiteX72" fmla="*/ 8099780 w 8631811"/>
              <a:gd name="connsiteY72" fmla="*/ 504132 h 5609155"/>
              <a:gd name="connsiteX73" fmla="*/ 8133184 w 8631811"/>
              <a:gd name="connsiteY73" fmla="*/ 468072 h 5609155"/>
              <a:gd name="connsiteX74" fmla="*/ 8166858 w 8631811"/>
              <a:gd name="connsiteY74" fmla="*/ 432332 h 5609155"/>
              <a:gd name="connsiteX75" fmla="*/ 8200807 w 8631811"/>
              <a:gd name="connsiteY75" fmla="*/ 396920 h 5609155"/>
              <a:gd name="connsiteX76" fmla="*/ 8235037 w 8631811"/>
              <a:gd name="connsiteY76" fmla="*/ 361843 h 5609155"/>
              <a:gd name="connsiteX77" fmla="*/ 8269554 w 8631811"/>
              <a:gd name="connsiteY77" fmla="*/ 327107 h 5609155"/>
              <a:gd name="connsiteX78" fmla="*/ 8304364 w 8631811"/>
              <a:gd name="connsiteY78" fmla="*/ 292718 h 5609155"/>
              <a:gd name="connsiteX79" fmla="*/ 8339473 w 8631811"/>
              <a:gd name="connsiteY79" fmla="*/ 258685 h 5609155"/>
              <a:gd name="connsiteX80" fmla="*/ 8374886 w 8631811"/>
              <a:gd name="connsiteY80" fmla="*/ 225013 h 5609155"/>
              <a:gd name="connsiteX81" fmla="*/ 8410611 w 8631811"/>
              <a:gd name="connsiteY81" fmla="*/ 191709 h 5609155"/>
              <a:gd name="connsiteX82" fmla="*/ 8446651 w 8631811"/>
              <a:gd name="connsiteY82" fmla="*/ 158780 h 5609155"/>
              <a:gd name="connsiteX83" fmla="*/ 8483015 w 8631811"/>
              <a:gd name="connsiteY83" fmla="*/ 126233 h 5609155"/>
              <a:gd name="connsiteX84" fmla="*/ 8519706 w 8631811"/>
              <a:gd name="connsiteY84" fmla="*/ 94075 h 5609155"/>
              <a:gd name="connsiteX85" fmla="*/ 8556732 w 8631811"/>
              <a:gd name="connsiteY85" fmla="*/ 62312 h 5609155"/>
              <a:gd name="connsiteX86" fmla="*/ 8594098 w 8631811"/>
              <a:gd name="connsiteY86" fmla="*/ 30951 h 5609155"/>
              <a:gd name="connsiteX87" fmla="*/ 8631811 w 8631811"/>
              <a:gd name="connsiteY87" fmla="*/ 0 h 5609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8631811" h="5609155">
                <a:moveTo>
                  <a:pt x="8631811" y="0"/>
                </a:moveTo>
                <a:lnTo>
                  <a:pt x="510" y="0"/>
                </a:lnTo>
                <a:cubicBezTo>
                  <a:pt x="-1254" y="1862614"/>
                  <a:pt x="2274" y="3731338"/>
                  <a:pt x="510" y="5593952"/>
                </a:cubicBezTo>
                <a:cubicBezTo>
                  <a:pt x="2341" y="5593771"/>
                  <a:pt x="4397374" y="5618022"/>
                  <a:pt x="4415084" y="5605626"/>
                </a:cubicBezTo>
                <a:cubicBezTo>
                  <a:pt x="4394366" y="5618587"/>
                  <a:pt x="4458338" y="5576581"/>
                  <a:pt x="4453498" y="5565111"/>
                </a:cubicBezTo>
                <a:cubicBezTo>
                  <a:pt x="4458213" y="5577087"/>
                  <a:pt x="4475346" y="5546074"/>
                  <a:pt x="4486270" y="5536556"/>
                </a:cubicBezTo>
                <a:lnTo>
                  <a:pt x="4518701" y="5507747"/>
                </a:lnTo>
                <a:lnTo>
                  <a:pt x="4550797" y="5478687"/>
                </a:lnTo>
                <a:lnTo>
                  <a:pt x="4582564" y="5449380"/>
                </a:lnTo>
                <a:lnTo>
                  <a:pt x="4614010" y="5419830"/>
                </a:lnTo>
                <a:lnTo>
                  <a:pt x="4645139" y="5390040"/>
                </a:lnTo>
                <a:lnTo>
                  <a:pt x="4675959" y="5360014"/>
                </a:lnTo>
                <a:lnTo>
                  <a:pt x="4706476" y="5329755"/>
                </a:lnTo>
                <a:lnTo>
                  <a:pt x="4736695" y="5299266"/>
                </a:lnTo>
                <a:lnTo>
                  <a:pt x="4766625" y="5268551"/>
                </a:lnTo>
                <a:lnTo>
                  <a:pt x="4796270" y="5237614"/>
                </a:lnTo>
                <a:lnTo>
                  <a:pt x="4825637" y="5206458"/>
                </a:lnTo>
                <a:lnTo>
                  <a:pt x="4854733" y="5175087"/>
                </a:lnTo>
                <a:lnTo>
                  <a:pt x="4883564" y="5143504"/>
                </a:lnTo>
                <a:lnTo>
                  <a:pt x="4912136" y="5111713"/>
                </a:lnTo>
                <a:lnTo>
                  <a:pt x="4940455" y="5079717"/>
                </a:lnTo>
                <a:lnTo>
                  <a:pt x="4968528" y="5047519"/>
                </a:lnTo>
                <a:lnTo>
                  <a:pt x="4996362" y="5015124"/>
                </a:lnTo>
                <a:lnTo>
                  <a:pt x="5023962" y="4982535"/>
                </a:lnTo>
                <a:lnTo>
                  <a:pt x="5051334" y="4949755"/>
                </a:lnTo>
                <a:lnTo>
                  <a:pt x="5078486" y="4916787"/>
                </a:lnTo>
                <a:lnTo>
                  <a:pt x="5105424" y="4883636"/>
                </a:lnTo>
                <a:lnTo>
                  <a:pt x="5132154" y="4850305"/>
                </a:lnTo>
                <a:lnTo>
                  <a:pt x="5158681" y="4816797"/>
                </a:lnTo>
                <a:lnTo>
                  <a:pt x="5211157" y="4749265"/>
                </a:lnTo>
                <a:lnTo>
                  <a:pt x="5262901" y="4681068"/>
                </a:lnTo>
                <a:lnTo>
                  <a:pt x="5313965" y="4612234"/>
                </a:lnTo>
                <a:lnTo>
                  <a:pt x="5364399" y="4542793"/>
                </a:lnTo>
                <a:lnTo>
                  <a:pt x="5414255" y="4472771"/>
                </a:lnTo>
                <a:lnTo>
                  <a:pt x="5463582" y="4402196"/>
                </a:lnTo>
                <a:lnTo>
                  <a:pt x="5512432" y="4331098"/>
                </a:lnTo>
                <a:lnTo>
                  <a:pt x="5560854" y="4259503"/>
                </a:lnTo>
                <a:lnTo>
                  <a:pt x="5608901" y="4187441"/>
                </a:lnTo>
                <a:lnTo>
                  <a:pt x="5680377" y="4078531"/>
                </a:lnTo>
                <a:lnTo>
                  <a:pt x="5751291" y="3968727"/>
                </a:lnTo>
                <a:lnTo>
                  <a:pt x="5868700" y="3783989"/>
                </a:lnTo>
                <a:lnTo>
                  <a:pt x="6198426" y="3258640"/>
                </a:lnTo>
                <a:lnTo>
                  <a:pt x="6294647" y="3107321"/>
                </a:lnTo>
                <a:lnTo>
                  <a:pt x="6367867" y="2993735"/>
                </a:lnTo>
                <a:lnTo>
                  <a:pt x="6448414" y="2869788"/>
                </a:lnTo>
                <a:lnTo>
                  <a:pt x="6559384" y="2696807"/>
                </a:lnTo>
                <a:lnTo>
                  <a:pt x="6971450" y="2045274"/>
                </a:lnTo>
                <a:lnTo>
                  <a:pt x="7081972" y="1872743"/>
                </a:lnTo>
                <a:lnTo>
                  <a:pt x="7165496" y="1744202"/>
                </a:lnTo>
                <a:lnTo>
                  <a:pt x="7221568" y="1659017"/>
                </a:lnTo>
                <a:lnTo>
                  <a:pt x="7278006" y="1574303"/>
                </a:lnTo>
                <a:lnTo>
                  <a:pt x="7334860" y="1490113"/>
                </a:lnTo>
                <a:lnTo>
                  <a:pt x="7392174" y="1406503"/>
                </a:lnTo>
                <a:lnTo>
                  <a:pt x="7449998" y="1323526"/>
                </a:lnTo>
                <a:lnTo>
                  <a:pt x="7508378" y="1241237"/>
                </a:lnTo>
                <a:lnTo>
                  <a:pt x="7567361" y="1159689"/>
                </a:lnTo>
                <a:lnTo>
                  <a:pt x="7597094" y="1119210"/>
                </a:lnTo>
                <a:lnTo>
                  <a:pt x="7626996" y="1078937"/>
                </a:lnTo>
                <a:lnTo>
                  <a:pt x="7657072" y="1038876"/>
                </a:lnTo>
                <a:lnTo>
                  <a:pt x="7687328" y="999035"/>
                </a:lnTo>
                <a:lnTo>
                  <a:pt x="7717771" y="959419"/>
                </a:lnTo>
                <a:lnTo>
                  <a:pt x="7748407" y="920037"/>
                </a:lnTo>
                <a:lnTo>
                  <a:pt x="7779240" y="880894"/>
                </a:lnTo>
                <a:lnTo>
                  <a:pt x="7810278" y="841997"/>
                </a:lnTo>
                <a:lnTo>
                  <a:pt x="7841525" y="803354"/>
                </a:lnTo>
                <a:lnTo>
                  <a:pt x="7872989" y="764970"/>
                </a:lnTo>
                <a:lnTo>
                  <a:pt x="7904675" y="726853"/>
                </a:lnTo>
                <a:lnTo>
                  <a:pt x="7936588" y="689010"/>
                </a:lnTo>
                <a:lnTo>
                  <a:pt x="7968735" y="651447"/>
                </a:lnTo>
                <a:lnTo>
                  <a:pt x="8001122" y="614171"/>
                </a:lnTo>
                <a:lnTo>
                  <a:pt x="8033755" y="577189"/>
                </a:lnTo>
                <a:lnTo>
                  <a:pt x="8066638" y="540507"/>
                </a:lnTo>
                <a:lnTo>
                  <a:pt x="8099780" y="504132"/>
                </a:lnTo>
                <a:lnTo>
                  <a:pt x="8133184" y="468072"/>
                </a:lnTo>
                <a:lnTo>
                  <a:pt x="8166858" y="432332"/>
                </a:lnTo>
                <a:lnTo>
                  <a:pt x="8200807" y="396920"/>
                </a:lnTo>
                <a:lnTo>
                  <a:pt x="8235037" y="361843"/>
                </a:lnTo>
                <a:lnTo>
                  <a:pt x="8269554" y="327107"/>
                </a:lnTo>
                <a:lnTo>
                  <a:pt x="8304364" y="292718"/>
                </a:lnTo>
                <a:lnTo>
                  <a:pt x="8339473" y="258685"/>
                </a:lnTo>
                <a:lnTo>
                  <a:pt x="8374886" y="225013"/>
                </a:lnTo>
                <a:lnTo>
                  <a:pt x="8410611" y="191709"/>
                </a:lnTo>
                <a:lnTo>
                  <a:pt x="8446651" y="158780"/>
                </a:lnTo>
                <a:lnTo>
                  <a:pt x="8483015" y="126233"/>
                </a:lnTo>
                <a:lnTo>
                  <a:pt x="8519706" y="94075"/>
                </a:lnTo>
                <a:lnTo>
                  <a:pt x="8556732" y="62312"/>
                </a:lnTo>
                <a:lnTo>
                  <a:pt x="8594098" y="30951"/>
                </a:lnTo>
                <a:lnTo>
                  <a:pt x="8631811" y="0"/>
                </a:lnTo>
                <a:close/>
              </a:path>
            </a:pathLst>
          </a:custGeom>
          <a:solidFill>
            <a:schemeClr val="bg1"/>
          </a:solidFill>
        </p:spPr>
        <p:txBody>
          <a:bodyPr wrap="square" lIns="0" tIns="0" rIns="0" bIns="0" rtlCol="0"/>
          <a:lstStyle/>
          <a:p>
            <a:endParaRPr/>
          </a:p>
        </p:txBody>
      </p:sp>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3412443455"/>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5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3036422620"/>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7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457200" indent="0">
              <a:buClr>
                <a:srgbClr val="D86533"/>
              </a:buClr>
              <a:buSzPct val="50000"/>
              <a:buFont typeface="Arial" panose="020B0604020202020204" pitchFamily="34" charset="0"/>
              <a:buNone/>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1856534065"/>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6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1174756170"/>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2_ContentPage-Simp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D7A8FF-5576-4700-8E4E-78B34DA0BA14}"/>
              </a:ext>
            </a:extLst>
          </p:cNvPr>
          <p:cNvSpPr txBox="1"/>
          <p:nvPr userDrawn="1"/>
        </p:nvSpPr>
        <p:spPr>
          <a:xfrm>
            <a:off x="10921174" y="6363852"/>
            <a:ext cx="1182254"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cxnSp>
        <p:nvCxnSpPr>
          <p:cNvPr id="4" name="Straight Connector 3">
            <a:extLst>
              <a:ext uri="{FF2B5EF4-FFF2-40B4-BE49-F238E27FC236}">
                <a16:creationId xmlns:a16="http://schemas.microsoft.com/office/drawing/2014/main" id="{ED35927B-2CDD-149A-67CF-A3E95A499FD0}"/>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pic>
        <p:nvPicPr>
          <p:cNvPr id="13" name="Afbeelding 9">
            <a:extLst>
              <a:ext uri="{FF2B5EF4-FFF2-40B4-BE49-F238E27FC236}">
                <a16:creationId xmlns:a16="http://schemas.microsoft.com/office/drawing/2014/main" id="{B765137F-92BE-CAC7-9BB1-0EAED8F070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sp>
        <p:nvSpPr>
          <p:cNvPr id="16" name="Tijdelijke aanduiding voor inhoud 2">
            <a:extLst>
              <a:ext uri="{FF2B5EF4-FFF2-40B4-BE49-F238E27FC236}">
                <a16:creationId xmlns:a16="http://schemas.microsoft.com/office/drawing/2014/main" id="{47E1EC04-2CA4-6D3E-D3AE-CBAAD3DEA424}"/>
              </a:ext>
            </a:extLst>
          </p:cNvPr>
          <p:cNvSpPr>
            <a:spLocks noGrp="1"/>
          </p:cNvSpPr>
          <p:nvPr>
            <p:ph idx="10" hasCustomPrompt="1"/>
          </p:nvPr>
        </p:nvSpPr>
        <p:spPr>
          <a:xfrm>
            <a:off x="919845" y="4377269"/>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19" name="Tijdelijke aanduiding voor inhoud 2">
            <a:extLst>
              <a:ext uri="{FF2B5EF4-FFF2-40B4-BE49-F238E27FC236}">
                <a16:creationId xmlns:a16="http://schemas.microsoft.com/office/drawing/2014/main" id="{5771DA71-9147-364A-B744-030478CB95FE}"/>
              </a:ext>
            </a:extLst>
          </p:cNvPr>
          <p:cNvSpPr>
            <a:spLocks noGrp="1"/>
          </p:cNvSpPr>
          <p:nvPr>
            <p:ph idx="11" hasCustomPrompt="1"/>
          </p:nvPr>
        </p:nvSpPr>
        <p:spPr>
          <a:xfrm>
            <a:off x="7827469" y="4368800"/>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20" name="Tijdelijke aanduiding voor inhoud 2">
            <a:extLst>
              <a:ext uri="{FF2B5EF4-FFF2-40B4-BE49-F238E27FC236}">
                <a16:creationId xmlns:a16="http://schemas.microsoft.com/office/drawing/2014/main" id="{C4CDA7BC-97C0-ADB4-CC45-08E61EEB268E}"/>
              </a:ext>
            </a:extLst>
          </p:cNvPr>
          <p:cNvSpPr>
            <a:spLocks noGrp="1"/>
          </p:cNvSpPr>
          <p:nvPr>
            <p:ph idx="12" hasCustomPrompt="1"/>
          </p:nvPr>
        </p:nvSpPr>
        <p:spPr>
          <a:xfrm>
            <a:off x="4378515" y="4377268"/>
            <a:ext cx="3254218" cy="1986584"/>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sp>
        <p:nvSpPr>
          <p:cNvPr id="21" name="Tijdelijke aanduiding voor inhoud 2">
            <a:extLst>
              <a:ext uri="{FF2B5EF4-FFF2-40B4-BE49-F238E27FC236}">
                <a16:creationId xmlns:a16="http://schemas.microsoft.com/office/drawing/2014/main" id="{70382A54-31FD-48F3-5D44-4C99AD5B9C8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22" name="Titel 1">
            <a:extLst>
              <a:ext uri="{FF2B5EF4-FFF2-40B4-BE49-F238E27FC236}">
                <a16:creationId xmlns:a16="http://schemas.microsoft.com/office/drawing/2014/main" id="{597A4BAC-36C6-B0BD-EAA6-F4A887BA04A3}"/>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24" name="object 2">
            <a:extLst>
              <a:ext uri="{FF2B5EF4-FFF2-40B4-BE49-F238E27FC236}">
                <a16:creationId xmlns:a16="http://schemas.microsoft.com/office/drawing/2014/main" id="{273AC5AD-9A64-04BF-711D-D1DBF7E2C10C}"/>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5" name="object 2">
            <a:extLst>
              <a:ext uri="{FF2B5EF4-FFF2-40B4-BE49-F238E27FC236}">
                <a16:creationId xmlns:a16="http://schemas.microsoft.com/office/drawing/2014/main" id="{A83B9580-1B81-E4A6-EA76-E84C36BB9F97}"/>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449193678"/>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3_ContentPage-Simpl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29D7A8FF-5576-4700-8E4E-78B34DA0BA14}"/>
              </a:ext>
            </a:extLst>
          </p:cNvPr>
          <p:cNvSpPr txBox="1"/>
          <p:nvPr userDrawn="1"/>
        </p:nvSpPr>
        <p:spPr>
          <a:xfrm>
            <a:off x="10921174" y="6363852"/>
            <a:ext cx="1182254"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cxnSp>
        <p:nvCxnSpPr>
          <p:cNvPr id="4" name="Straight Connector 3">
            <a:extLst>
              <a:ext uri="{FF2B5EF4-FFF2-40B4-BE49-F238E27FC236}">
                <a16:creationId xmlns:a16="http://schemas.microsoft.com/office/drawing/2014/main" id="{ED35927B-2CDD-149A-67CF-A3E95A499FD0}"/>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3" name="Tijdelijke aanduiding voor inhoud 2">
            <a:extLst>
              <a:ext uri="{FF2B5EF4-FFF2-40B4-BE49-F238E27FC236}">
                <a16:creationId xmlns:a16="http://schemas.microsoft.com/office/drawing/2014/main" id="{1A2561F8-5EA4-9F7F-6D86-B9BCCB9FD094}"/>
              </a:ext>
            </a:extLst>
          </p:cNvPr>
          <p:cNvSpPr>
            <a:spLocks noGrp="1"/>
          </p:cNvSpPr>
          <p:nvPr>
            <p:ph idx="10" hasCustomPrompt="1"/>
          </p:nvPr>
        </p:nvSpPr>
        <p:spPr>
          <a:xfrm>
            <a:off x="0" y="2218966"/>
            <a:ext cx="3889948" cy="4639033"/>
          </a:xfrm>
          <a:prstGeom prst="rect">
            <a:avLst/>
          </a:prstGeom>
        </p:spPr>
        <p:txBody>
          <a:bodyPr/>
          <a:lstStyle>
            <a:lvl1pPr marL="0" indent="0">
              <a:buNone/>
              <a:defRPr>
                <a:solidFill>
                  <a:srgbClr val="2C3051"/>
                </a:solidFill>
                <a:latin typeface="Avenir" panose="02000503020000020003"/>
              </a:defRPr>
            </a:lvl1pPr>
            <a:lvl2pPr marL="685800" indent="-228600">
              <a:buClr>
                <a:srgbClr val="D86533"/>
              </a:buClr>
              <a:buSzPct val="50000"/>
              <a:buFont typeface="Courier New" panose="02070309020205020404" pitchFamily="49" charset="0"/>
              <a:buChar char="o"/>
              <a:defRPr b="0" i="0">
                <a:solidFill>
                  <a:srgbClr val="2C3051"/>
                </a:solidFill>
                <a:latin typeface="Avenir Medium" panose="02000503020000020003" pitchFamily="2" charset="0"/>
              </a:defRPr>
            </a:lvl2pPr>
            <a:lvl3pPr marL="1143000" indent="-228600">
              <a:buClr>
                <a:srgbClr val="2C3051"/>
              </a:buClr>
              <a:buSzPct val="50000"/>
              <a:buFont typeface="Courier New" panose="02070309020205020404" pitchFamily="49" charset="0"/>
              <a:buChar char="o"/>
              <a:defRPr sz="1800">
                <a:solidFill>
                  <a:srgbClr val="2C3051"/>
                </a:solidFill>
                <a:latin typeface="Avenir Book" panose="02000503020000020003" pitchFamily="2" charset="0"/>
              </a:defRPr>
            </a:lvl3pPr>
            <a:lvl4pPr marL="1600200" indent="-228600">
              <a:buClr>
                <a:srgbClr val="C1E0F7"/>
              </a:buClr>
              <a:buFont typeface="Arial" panose="020B0604020202020204" pitchFamily="34" charset="0"/>
              <a:buChar char="•"/>
              <a:defRPr sz="1600">
                <a:solidFill>
                  <a:srgbClr val="2C3051"/>
                </a:solidFill>
                <a:latin typeface="Avenir Book" panose="02000503020000020003" pitchFamily="2" charset="0"/>
              </a:defRPr>
            </a:lvl4pPr>
            <a:lvl5pPr>
              <a:defRPr>
                <a:solidFill>
                  <a:srgbClr val="2C3051"/>
                </a:solidFill>
                <a:latin typeface="Avenir Book" panose="02000503020000020003" pitchFamily="2" charset="0"/>
              </a:defRPr>
            </a:lvl5pPr>
          </a:lstStyle>
          <a:p>
            <a:pPr lvl="0"/>
            <a:r>
              <a:rPr lang="nl-NL"/>
              <a:t>Image</a:t>
            </a:r>
          </a:p>
        </p:txBody>
      </p:sp>
      <p:pic>
        <p:nvPicPr>
          <p:cNvPr id="15" name="Afbeelding 9">
            <a:extLst>
              <a:ext uri="{FF2B5EF4-FFF2-40B4-BE49-F238E27FC236}">
                <a16:creationId xmlns:a16="http://schemas.microsoft.com/office/drawing/2014/main" id="{D2982903-82CD-1214-4468-992295E62F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sp>
        <p:nvSpPr>
          <p:cNvPr id="18" name="Tijdelijke aanduiding voor inhoud 2">
            <a:extLst>
              <a:ext uri="{FF2B5EF4-FFF2-40B4-BE49-F238E27FC236}">
                <a16:creationId xmlns:a16="http://schemas.microsoft.com/office/drawing/2014/main" id="{F1BE5FF6-F4BC-7B03-1970-1AFBCBD156DC}"/>
              </a:ext>
            </a:extLst>
          </p:cNvPr>
          <p:cNvSpPr>
            <a:spLocks noGrp="1"/>
          </p:cNvSpPr>
          <p:nvPr>
            <p:ph idx="1" hasCustomPrompt="1"/>
          </p:nvPr>
        </p:nvSpPr>
        <p:spPr>
          <a:xfrm>
            <a:off x="4089399" y="2218967"/>
            <a:ext cx="7182756"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
        <p:nvSpPr>
          <p:cNvPr id="20" name="Titel 1">
            <a:extLst>
              <a:ext uri="{FF2B5EF4-FFF2-40B4-BE49-F238E27FC236}">
                <a16:creationId xmlns:a16="http://schemas.microsoft.com/office/drawing/2014/main" id="{94A05666-F05D-7446-A429-90E5C501D39E}"/>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21" name="object 2">
            <a:extLst>
              <a:ext uri="{FF2B5EF4-FFF2-40B4-BE49-F238E27FC236}">
                <a16:creationId xmlns:a16="http://schemas.microsoft.com/office/drawing/2014/main" id="{B624C766-B6F8-2B15-D9DA-AF0F4AB674F6}"/>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2" name="object 2">
            <a:extLst>
              <a:ext uri="{FF2B5EF4-FFF2-40B4-BE49-F238E27FC236}">
                <a16:creationId xmlns:a16="http://schemas.microsoft.com/office/drawing/2014/main" id="{26AB7F64-1038-F629-CADB-42710BBA3FC0}"/>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3547330913"/>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7_ContentPage-Simple">
    <p:spTree>
      <p:nvGrpSpPr>
        <p:cNvPr id="1" name=""/>
        <p:cNvGrpSpPr/>
        <p:nvPr/>
      </p:nvGrpSpPr>
      <p:grpSpPr>
        <a:xfrm>
          <a:off x="0" y="0"/>
          <a:ext cx="0" cy="0"/>
          <a:chOff x="0" y="0"/>
          <a:chExt cx="0" cy="0"/>
        </a:xfrm>
      </p:grpSpPr>
      <p:pic>
        <p:nvPicPr>
          <p:cNvPr id="7" name="object 16">
            <a:extLst>
              <a:ext uri="{FF2B5EF4-FFF2-40B4-BE49-F238E27FC236}">
                <a16:creationId xmlns:a16="http://schemas.microsoft.com/office/drawing/2014/main" id="{7E332878-5E44-86D9-EC1F-71F4B32B2F00}"/>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29029" y="-79828"/>
            <a:ext cx="2770523" cy="2216948"/>
          </a:xfrm>
          <a:prstGeom prst="rect">
            <a:avLst/>
          </a:prstGeom>
        </p:spPr>
      </p:pic>
      <p:sp>
        <p:nvSpPr>
          <p:cNvPr id="20" name="object 2">
            <a:extLst>
              <a:ext uri="{FF2B5EF4-FFF2-40B4-BE49-F238E27FC236}">
                <a16:creationId xmlns:a16="http://schemas.microsoft.com/office/drawing/2014/main" id="{25F66D4E-5F42-A0FB-4EA5-96BBF1188BAD}"/>
              </a:ext>
            </a:extLst>
          </p:cNvPr>
          <p:cNvSpPr/>
          <p:nvPr userDrawn="1"/>
        </p:nvSpPr>
        <p:spPr>
          <a:xfrm>
            <a:off x="-29028" y="-79828"/>
            <a:ext cx="12453256" cy="6937827"/>
          </a:xfrm>
          <a:custGeom>
            <a:avLst/>
            <a:gdLst/>
            <a:ahLst/>
            <a:cxnLst/>
            <a:rect l="l" t="t" r="r" b="b"/>
            <a:pathLst>
              <a:path w="12134850" h="6681470">
                <a:moveTo>
                  <a:pt x="12134646" y="0"/>
                </a:moveTo>
                <a:lnTo>
                  <a:pt x="2527896" y="0"/>
                </a:lnTo>
                <a:lnTo>
                  <a:pt x="2487084" y="29083"/>
                </a:lnTo>
                <a:lnTo>
                  <a:pt x="2447387" y="59278"/>
                </a:lnTo>
                <a:lnTo>
                  <a:pt x="2408744" y="90527"/>
                </a:lnTo>
                <a:lnTo>
                  <a:pt x="2371096" y="122768"/>
                </a:lnTo>
                <a:lnTo>
                  <a:pt x="2334380" y="155946"/>
                </a:lnTo>
                <a:lnTo>
                  <a:pt x="2298536" y="189999"/>
                </a:lnTo>
                <a:lnTo>
                  <a:pt x="2263502" y="224870"/>
                </a:lnTo>
                <a:lnTo>
                  <a:pt x="2229218" y="260499"/>
                </a:lnTo>
                <a:lnTo>
                  <a:pt x="2195622" y="296828"/>
                </a:lnTo>
                <a:lnTo>
                  <a:pt x="2162654" y="333799"/>
                </a:lnTo>
                <a:lnTo>
                  <a:pt x="2130253" y="371351"/>
                </a:lnTo>
                <a:lnTo>
                  <a:pt x="2098357" y="409427"/>
                </a:lnTo>
                <a:lnTo>
                  <a:pt x="2066906" y="447967"/>
                </a:lnTo>
                <a:lnTo>
                  <a:pt x="2035838" y="486913"/>
                </a:lnTo>
                <a:lnTo>
                  <a:pt x="2005092" y="526206"/>
                </a:lnTo>
                <a:lnTo>
                  <a:pt x="1974608" y="565787"/>
                </a:lnTo>
                <a:lnTo>
                  <a:pt x="1914180" y="645578"/>
                </a:lnTo>
                <a:lnTo>
                  <a:pt x="1793777" y="806029"/>
                </a:lnTo>
                <a:lnTo>
                  <a:pt x="1763415" y="845980"/>
                </a:lnTo>
                <a:lnTo>
                  <a:pt x="1706368" y="920161"/>
                </a:lnTo>
                <a:lnTo>
                  <a:pt x="1654453" y="988919"/>
                </a:lnTo>
                <a:lnTo>
                  <a:pt x="1527585" y="1159060"/>
                </a:lnTo>
                <a:lnTo>
                  <a:pt x="1502213" y="1192554"/>
                </a:lnTo>
                <a:lnTo>
                  <a:pt x="1476695" y="1225802"/>
                </a:lnTo>
                <a:lnTo>
                  <a:pt x="1450969" y="1258775"/>
                </a:lnTo>
                <a:lnTo>
                  <a:pt x="1424972" y="1291443"/>
                </a:lnTo>
                <a:lnTo>
                  <a:pt x="1398643" y="1323778"/>
                </a:lnTo>
                <a:lnTo>
                  <a:pt x="1371918" y="1355750"/>
                </a:lnTo>
                <a:lnTo>
                  <a:pt x="1344736" y="1387331"/>
                </a:lnTo>
                <a:lnTo>
                  <a:pt x="1317034" y="1418490"/>
                </a:lnTo>
                <a:lnTo>
                  <a:pt x="1288748" y="1449199"/>
                </a:lnTo>
                <a:lnTo>
                  <a:pt x="1259818" y="1479429"/>
                </a:lnTo>
                <a:lnTo>
                  <a:pt x="1230180" y="1509150"/>
                </a:lnTo>
                <a:lnTo>
                  <a:pt x="1199772" y="1538333"/>
                </a:lnTo>
                <a:lnTo>
                  <a:pt x="1168531" y="1566950"/>
                </a:lnTo>
                <a:lnTo>
                  <a:pt x="1136396" y="1594970"/>
                </a:lnTo>
                <a:lnTo>
                  <a:pt x="1103303" y="1622366"/>
                </a:lnTo>
                <a:lnTo>
                  <a:pt x="1069190" y="1649107"/>
                </a:lnTo>
                <a:lnTo>
                  <a:pt x="1033994" y="1675165"/>
                </a:lnTo>
                <a:lnTo>
                  <a:pt x="997654" y="1700510"/>
                </a:lnTo>
                <a:lnTo>
                  <a:pt x="960106" y="1725113"/>
                </a:lnTo>
                <a:lnTo>
                  <a:pt x="921289" y="1748945"/>
                </a:lnTo>
                <a:lnTo>
                  <a:pt x="881139" y="1771977"/>
                </a:lnTo>
                <a:lnTo>
                  <a:pt x="839595" y="1794179"/>
                </a:lnTo>
                <a:lnTo>
                  <a:pt x="796594" y="1815523"/>
                </a:lnTo>
                <a:lnTo>
                  <a:pt x="752072" y="1835980"/>
                </a:lnTo>
                <a:lnTo>
                  <a:pt x="705969" y="1855520"/>
                </a:lnTo>
                <a:lnTo>
                  <a:pt x="658221" y="1874113"/>
                </a:lnTo>
                <a:lnTo>
                  <a:pt x="608767" y="1891732"/>
                </a:lnTo>
                <a:lnTo>
                  <a:pt x="557542" y="1908346"/>
                </a:lnTo>
                <a:lnTo>
                  <a:pt x="504486" y="1923927"/>
                </a:lnTo>
                <a:lnTo>
                  <a:pt x="449536" y="1938445"/>
                </a:lnTo>
                <a:lnTo>
                  <a:pt x="392628" y="1951872"/>
                </a:lnTo>
                <a:lnTo>
                  <a:pt x="333701" y="1964177"/>
                </a:lnTo>
                <a:lnTo>
                  <a:pt x="272693" y="1975332"/>
                </a:lnTo>
                <a:lnTo>
                  <a:pt x="209540" y="1985309"/>
                </a:lnTo>
                <a:lnTo>
                  <a:pt x="144180" y="1994076"/>
                </a:lnTo>
                <a:lnTo>
                  <a:pt x="76551" y="2001606"/>
                </a:lnTo>
                <a:lnTo>
                  <a:pt x="6591" y="2007870"/>
                </a:lnTo>
                <a:lnTo>
                  <a:pt x="0" y="2007870"/>
                </a:lnTo>
                <a:lnTo>
                  <a:pt x="0" y="6680860"/>
                </a:lnTo>
                <a:lnTo>
                  <a:pt x="12134646" y="6680860"/>
                </a:lnTo>
                <a:lnTo>
                  <a:pt x="12134646" y="0"/>
                </a:lnTo>
                <a:close/>
              </a:path>
            </a:pathLst>
          </a:custGeom>
          <a:solidFill>
            <a:schemeClr val="bg1"/>
          </a:solidFill>
        </p:spPr>
        <p:txBody>
          <a:bodyPr wrap="square" lIns="0" tIns="0" rIns="0" bIns="0" rtlCol="0"/>
          <a:lstStyle/>
          <a:p>
            <a:endParaRPr/>
          </a:p>
        </p:txBody>
      </p:sp>
      <p:sp>
        <p:nvSpPr>
          <p:cNvPr id="9" name="Titel 1">
            <a:extLst>
              <a:ext uri="{FF2B5EF4-FFF2-40B4-BE49-F238E27FC236}">
                <a16:creationId xmlns:a16="http://schemas.microsoft.com/office/drawing/2014/main" id="{DC0F8866-52FC-8D00-548F-06A6C3C72580}"/>
              </a:ext>
            </a:extLst>
          </p:cNvPr>
          <p:cNvSpPr>
            <a:spLocks noGrp="1"/>
          </p:cNvSpPr>
          <p:nvPr>
            <p:ph type="title"/>
          </p:nvPr>
        </p:nvSpPr>
        <p:spPr>
          <a:xfrm>
            <a:off x="2152733"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0" name="TextBox 9">
            <a:extLst>
              <a:ext uri="{FF2B5EF4-FFF2-40B4-BE49-F238E27FC236}">
                <a16:creationId xmlns:a16="http://schemas.microsoft.com/office/drawing/2014/main" id="{1328CA91-A3DB-33CC-D3E5-1C0AC867218B}"/>
              </a:ext>
            </a:extLst>
          </p:cNvPr>
          <p:cNvSpPr txBox="1"/>
          <p:nvPr userDrawn="1"/>
        </p:nvSpPr>
        <p:spPr>
          <a:xfrm>
            <a:off x="10921174" y="6363852"/>
            <a:ext cx="1182254" cy="307777"/>
          </a:xfrm>
          <a:prstGeom prst="rect">
            <a:avLst/>
          </a:prstGeom>
          <a:noFill/>
        </p:spPr>
        <p:txBody>
          <a:bodyPr wrap="square" rtlCol="0">
            <a:spAutoFit/>
          </a:bodyPr>
          <a:lstStyle/>
          <a:p>
            <a:pPr algn="r"/>
            <a:fld id="{854852F9-C3A0-4A3E-9AC1-EC03AA4C68BF}" type="slidenum">
              <a:rPr lang="en-GB" sz="1400" smtClean="0">
                <a:latin typeface="Avenir Next LT Pro Demi" panose="020B0704020202020204" pitchFamily="34" charset="0"/>
              </a:rPr>
              <a:pPr algn="r"/>
              <a:t>‹#›</a:t>
            </a:fld>
            <a:endParaRPr lang="en-GB">
              <a:latin typeface="Avenir Next LT Pro Demi" panose="020B0704020202020204" pitchFamily="34" charset="0"/>
            </a:endParaRPr>
          </a:p>
        </p:txBody>
      </p:sp>
      <p:cxnSp>
        <p:nvCxnSpPr>
          <p:cNvPr id="11" name="Straight Connector 10">
            <a:extLst>
              <a:ext uri="{FF2B5EF4-FFF2-40B4-BE49-F238E27FC236}">
                <a16:creationId xmlns:a16="http://schemas.microsoft.com/office/drawing/2014/main" id="{6A61C723-F0CA-A753-38DE-99307249D89E}"/>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pic>
        <p:nvPicPr>
          <p:cNvPr id="14" name="Afbeelding 9">
            <a:extLst>
              <a:ext uri="{FF2B5EF4-FFF2-40B4-BE49-F238E27FC236}">
                <a16:creationId xmlns:a16="http://schemas.microsoft.com/office/drawing/2014/main" id="{738C446F-A8C3-AEA3-FD0D-827420965CD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sp>
        <p:nvSpPr>
          <p:cNvPr id="16" name="Tijdelijke aanduiding voor inhoud 2">
            <a:extLst>
              <a:ext uri="{FF2B5EF4-FFF2-40B4-BE49-F238E27FC236}">
                <a16:creationId xmlns:a16="http://schemas.microsoft.com/office/drawing/2014/main" id="{F1F4D372-27D3-4058-636A-3BA4E4511D29}"/>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685800" indent="-228600">
              <a:buClr>
                <a:srgbClr val="D86533"/>
              </a:buClr>
              <a:buSzPct val="50000"/>
              <a:buFont typeface="Arial" panose="020B0604020202020204" pitchFamily="34" charset="0"/>
              <a:buChar char="•"/>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a:p>
            <a:pPr lvl="1"/>
            <a:r>
              <a:rPr lang="nl-NL"/>
              <a:t> Second level</a:t>
            </a:r>
          </a:p>
          <a:p>
            <a:pPr lvl="2"/>
            <a:r>
              <a:rPr lang="nl-NL"/>
              <a:t>THIRD LEVEL</a:t>
            </a:r>
          </a:p>
          <a:p>
            <a:pPr lvl="3"/>
            <a:r>
              <a:rPr lang="nl-NL" err="1"/>
              <a:t>Fourth</a:t>
            </a:r>
            <a:r>
              <a:rPr lang="nl-NL"/>
              <a:t> level</a:t>
            </a:r>
          </a:p>
        </p:txBody>
      </p:sp>
    </p:spTree>
    <p:extLst>
      <p:ext uri="{BB962C8B-B14F-4D97-AF65-F5344CB8AC3E}">
        <p14:creationId xmlns:p14="http://schemas.microsoft.com/office/powerpoint/2010/main" val="1242833414"/>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E9FDA9-12C2-6DA7-D214-D5F84DB97391}"/>
              </a:ext>
            </a:extLst>
          </p:cNvPr>
          <p:cNvSpPr/>
          <p:nvPr userDrawn="1"/>
        </p:nvSpPr>
        <p:spPr>
          <a:xfrm>
            <a:off x="-119529" y="0"/>
            <a:ext cx="12311529" cy="6968564"/>
          </a:xfrm>
          <a:prstGeom prst="rect">
            <a:avLst/>
          </a:prstGeom>
          <a:gradFill flip="none" rotWithShape="1">
            <a:gsLst>
              <a:gs pos="48000">
                <a:srgbClr val="2C3051">
                  <a:alpha val="94000"/>
                  <a:lumMod val="94000"/>
                  <a:lumOff val="6000"/>
                </a:srgbClr>
              </a:gs>
              <a:gs pos="100000">
                <a:srgbClr val="D86533"/>
              </a:gs>
              <a:gs pos="100000">
                <a:schemeClr val="accent1">
                  <a:shade val="100000"/>
                  <a:satMod val="115000"/>
                </a:schemeClr>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4CE4145C-70FE-E19B-43CC-6F3AC3E278B4}"/>
              </a:ext>
            </a:extLst>
          </p:cNvPr>
          <p:cNvSpPr>
            <a:spLocks noGrp="1"/>
          </p:cNvSpPr>
          <p:nvPr>
            <p:ph type="title"/>
          </p:nvPr>
        </p:nvSpPr>
        <p:spPr/>
        <p:txBody>
          <a:bodyPr/>
          <a:lstStyle>
            <a:lvl1pPr>
              <a:defRPr>
                <a:solidFill>
                  <a:schemeClr val="bg1"/>
                </a:solidFill>
                <a:latin typeface="Avenir LT Std 45 Book" panose="020B0502020203020204" pitchFamily="34" charset="0"/>
              </a:defRPr>
            </a:lvl1pPr>
          </a:lstStyle>
          <a:p>
            <a:r>
              <a:rPr lang="en-US"/>
              <a:t>Click to edit Master title style</a:t>
            </a:r>
            <a:endParaRPr lang="en-BE"/>
          </a:p>
        </p:txBody>
      </p:sp>
      <p:sp>
        <p:nvSpPr>
          <p:cNvPr id="3" name="Content Placeholder 2">
            <a:extLst>
              <a:ext uri="{FF2B5EF4-FFF2-40B4-BE49-F238E27FC236}">
                <a16:creationId xmlns:a16="http://schemas.microsoft.com/office/drawing/2014/main" id="{4F57F28D-9DF3-366C-DCE7-E6B370614317}"/>
              </a:ext>
            </a:extLst>
          </p:cNvPr>
          <p:cNvSpPr>
            <a:spLocks noGrp="1"/>
          </p:cNvSpPr>
          <p:nvPr>
            <p:ph idx="1"/>
          </p:nvPr>
        </p:nvSpPr>
        <p:spPr/>
        <p:txBody>
          <a:bodyPr/>
          <a:lstStyle>
            <a:lvl1pPr>
              <a:defRPr>
                <a:solidFill>
                  <a:schemeClr val="bg1"/>
                </a:solidFill>
                <a:latin typeface="Avenir LT Std 45 Book" panose="020B0502020203020204" pitchFamily="34" charset="0"/>
              </a:defRPr>
            </a:lvl1pPr>
            <a:lvl2pPr>
              <a:defRPr>
                <a:solidFill>
                  <a:schemeClr val="bg1"/>
                </a:solidFill>
                <a:latin typeface="Avenir LT Std 45 Book" panose="020B0502020203020204" pitchFamily="34" charset="0"/>
              </a:defRPr>
            </a:lvl2pPr>
            <a:lvl3pPr>
              <a:defRPr>
                <a:solidFill>
                  <a:schemeClr val="bg1"/>
                </a:solidFill>
                <a:latin typeface="Avenir LT Std 45 Book" panose="020B0502020203020204" pitchFamily="34" charset="0"/>
              </a:defRPr>
            </a:lvl3pPr>
            <a:lvl4pPr>
              <a:defRPr>
                <a:solidFill>
                  <a:schemeClr val="bg1"/>
                </a:solidFill>
                <a:latin typeface="Avenir LT Std 45 Book" panose="020B0502020203020204" pitchFamily="34" charset="0"/>
              </a:defRPr>
            </a:lvl4pPr>
            <a:lvl5pPr>
              <a:defRPr>
                <a:solidFill>
                  <a:schemeClr val="bg1"/>
                </a:solidFill>
                <a:latin typeface="Avenir LT Std 45 Book" panose="020B0502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Tree>
    <p:extLst>
      <p:ext uri="{BB962C8B-B14F-4D97-AF65-F5344CB8AC3E}">
        <p14:creationId xmlns:p14="http://schemas.microsoft.com/office/powerpoint/2010/main" val="706344971"/>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userDrawn="1">
  <p:cSld name="Content 1 colum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E556C5AA-B723-1B46-A200-44A840E6773F}"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7" name="Conten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5" y="1807200"/>
            <a:ext cx="11232000" cy="4104000"/>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3118188426"/>
      </p:ext>
    </p:extLst>
  </p:cSld>
  <p:clrMapOvr>
    <a:masterClrMapping/>
  </p:clrMapOvr>
  <p:extLst>
    <p:ext uri="{DCECCB84-F9BA-43D5-87BE-67443E8EF086}">
      <p15:sldGuideLst xmlns:p15="http://schemas.microsoft.com/office/powerpoint/2012/main">
        <p15:guide id="1" orient="horz" pos="1139">
          <p15:clr>
            <a:srgbClr val="FBAE40"/>
          </p15:clr>
        </p15:guide>
        <p15:guide id="2" orient="horz" pos="3725">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98A36-B8C8-6427-BC6F-AF9CB47F40EB}"/>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8CB0139-099B-6AEE-7144-61EFA170140E}"/>
              </a:ext>
            </a:extLst>
          </p:cNvPr>
          <p:cNvSpPr>
            <a:spLocks noGrp="1"/>
          </p:cNvSpPr>
          <p:nvPr>
            <p:ph type="ftr" sz="quarter" idx="11"/>
          </p:nvPr>
        </p:nvSpPr>
        <p:spPr>
          <a:xfrm>
            <a:off x="838200" y="6356350"/>
            <a:ext cx="4114800" cy="365125"/>
          </a:xfrm>
          <a:prstGeom prst="rect">
            <a:avLst/>
          </a:prstGeom>
        </p:spPr>
        <p:txBody>
          <a:bodyPr/>
          <a:lstStyle/>
          <a:p>
            <a:endParaRPr lang="en-GB"/>
          </a:p>
        </p:txBody>
      </p:sp>
      <p:sp>
        <p:nvSpPr>
          <p:cNvPr id="5" name="Slide Number Placeholder 4">
            <a:extLst>
              <a:ext uri="{FF2B5EF4-FFF2-40B4-BE49-F238E27FC236}">
                <a16:creationId xmlns:a16="http://schemas.microsoft.com/office/drawing/2014/main" id="{49C08F92-76A3-4D10-A77D-466AB8E46712}"/>
              </a:ext>
            </a:extLst>
          </p:cNvPr>
          <p:cNvSpPr>
            <a:spLocks noGrp="1"/>
          </p:cNvSpPr>
          <p:nvPr>
            <p:ph type="sldNum" sz="quarter" idx="12"/>
          </p:nvPr>
        </p:nvSpPr>
        <p:spPr/>
        <p:txBody>
          <a:bodyPr/>
          <a:lstStyle/>
          <a:p>
            <a:fld id="{C06FA1A0-5764-43D9-BCAB-93C5720B6872}" type="slidenum">
              <a:rPr lang="en-GB" smtClean="0"/>
              <a:t>‹#›</a:t>
            </a:fld>
            <a:endParaRPr lang="en-GB"/>
          </a:p>
        </p:txBody>
      </p:sp>
    </p:spTree>
    <p:extLst>
      <p:ext uri="{BB962C8B-B14F-4D97-AF65-F5344CB8AC3E}">
        <p14:creationId xmlns:p14="http://schemas.microsoft.com/office/powerpoint/2010/main" val="2349379377"/>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Title less color">
    <p:spTree>
      <p:nvGrpSpPr>
        <p:cNvPr id="1" name=""/>
        <p:cNvGrpSpPr/>
        <p:nvPr/>
      </p:nvGrpSpPr>
      <p:grpSpPr>
        <a:xfrm>
          <a:off x="0" y="0"/>
          <a:ext cx="0" cy="0"/>
          <a:chOff x="0" y="0"/>
          <a:chExt cx="0" cy="0"/>
        </a:xfrm>
      </p:grpSpPr>
      <p:sp>
        <p:nvSpPr>
          <p:cNvPr id="3" name="Subtitle">
            <a:extLst>
              <a:ext uri="{FF2B5EF4-FFF2-40B4-BE49-F238E27FC236}">
                <a16:creationId xmlns:a16="http://schemas.microsoft.com/office/drawing/2014/main" id="{DE89EDF3-6591-5B1A-CD1F-6369A6426179}"/>
              </a:ext>
            </a:extLst>
          </p:cNvPr>
          <p:cNvSpPr>
            <a:spLocks noGrp="1"/>
          </p:cNvSpPr>
          <p:nvPr>
            <p:ph type="subTitle" idx="1" hasCustomPrompt="1"/>
          </p:nvPr>
        </p:nvSpPr>
        <p:spPr>
          <a:xfrm>
            <a:off x="479424" y="2245658"/>
            <a:ext cx="5616575" cy="1056341"/>
          </a:xfrm>
          <a:prstGeom prst="rect">
            <a:avLst/>
          </a:prstGeom>
        </p:spPr>
        <p:txBody>
          <a:bodyPr>
            <a:noAutofit/>
          </a:bodyPr>
          <a:lstStyle>
            <a:lvl1pPr marL="0" indent="0" algn="l">
              <a:lnSpc>
                <a:spcPct val="90000"/>
              </a:lnSpc>
              <a:spcAft>
                <a:spcPts val="0"/>
              </a:spcAft>
              <a:buNone/>
              <a:defRPr sz="3000" b="0" i="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a:t>
            </a:r>
          </a:p>
        </p:txBody>
      </p:sp>
      <p:sp>
        <p:nvSpPr>
          <p:cNvPr id="2" name="Title">
            <a:extLst>
              <a:ext uri="{FF2B5EF4-FFF2-40B4-BE49-F238E27FC236}">
                <a16:creationId xmlns:a16="http://schemas.microsoft.com/office/drawing/2014/main" id="{416867C0-5332-AE90-6140-EE0C9C14E730}"/>
              </a:ext>
            </a:extLst>
          </p:cNvPr>
          <p:cNvSpPr>
            <a:spLocks noGrp="1"/>
          </p:cNvSpPr>
          <p:nvPr>
            <p:ph type="ctrTitle" hasCustomPrompt="1"/>
          </p:nvPr>
        </p:nvSpPr>
        <p:spPr>
          <a:xfrm>
            <a:off x="479425" y="512763"/>
            <a:ext cx="11233150" cy="1732896"/>
          </a:xfrm>
          <a:prstGeom prst="rect">
            <a:avLst/>
          </a:prstGeom>
        </p:spPr>
        <p:txBody>
          <a:bodyPr anchor="t">
            <a:noAutofit/>
          </a:bodyPr>
          <a:lstStyle>
            <a:lvl1pPr algn="l">
              <a:lnSpc>
                <a:spcPct val="80000"/>
              </a:lnSpc>
              <a:defRPr sz="7000">
                <a:latin typeface="EON Office Head" pitchFamily="2" charset="0"/>
                <a:cs typeface="EON Office Head" pitchFamily="2" charset="0"/>
              </a:defRPr>
            </a:lvl1pPr>
          </a:lstStyle>
          <a:p>
            <a:r>
              <a:rPr lang="en-GB" noProof="0"/>
              <a:t>Title</a:t>
            </a:r>
          </a:p>
        </p:txBody>
      </p:sp>
      <p:pic>
        <p:nvPicPr>
          <p:cNvPr id="4" name="MIO_AGENDA_IGNORE_CHAPTER_REFERENCE" descr="Schließen mit einfarbiger Füllung" hidden="1">
            <a:extLst>
              <a:ext uri="{FF2B5EF4-FFF2-40B4-BE49-F238E27FC236}">
                <a16:creationId xmlns:a16="http://schemas.microsoft.com/office/drawing/2014/main" id="{8DBD0A4C-EFB4-6856-EBDF-A107B57D3B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012000" y="0"/>
            <a:ext cx="180000" cy="180000"/>
          </a:xfrm>
          <a:prstGeom prst="rect">
            <a:avLst/>
          </a:prstGeom>
        </p:spPr>
      </p:pic>
      <p:pic>
        <p:nvPicPr>
          <p:cNvPr id="8" name="MIO_AGENDA_IGNORE_NAVIGATION" descr="Schließen mit einfarbiger Füllung" hidden="1">
            <a:extLst>
              <a:ext uri="{FF2B5EF4-FFF2-40B4-BE49-F238E27FC236}">
                <a16:creationId xmlns:a16="http://schemas.microsoft.com/office/drawing/2014/main" id="{74359A26-92F9-701E-A601-E6AD22F61F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012000" y="0"/>
            <a:ext cx="180000" cy="180000"/>
          </a:xfrm>
          <a:prstGeom prst="rect">
            <a:avLst/>
          </a:prstGeom>
        </p:spPr>
      </p:pic>
      <p:sp>
        <p:nvSpPr>
          <p:cNvPr id="9" name="Datumsplatzhalter 8">
            <a:extLst>
              <a:ext uri="{FF2B5EF4-FFF2-40B4-BE49-F238E27FC236}">
                <a16:creationId xmlns:a16="http://schemas.microsoft.com/office/drawing/2014/main" id="{E59D5AD2-71A5-4E3D-49E2-BB3180F015B3}"/>
              </a:ext>
            </a:extLst>
          </p:cNvPr>
          <p:cNvSpPr>
            <a:spLocks noGrp="1"/>
          </p:cNvSpPr>
          <p:nvPr>
            <p:ph type="dt" sz="half" idx="14"/>
          </p:nvPr>
        </p:nvSpPr>
        <p:spPr>
          <a:xfrm>
            <a:off x="479375" y="6050859"/>
            <a:ext cx="5616575" cy="360000"/>
          </a:xfrm>
        </p:spPr>
        <p:txBody>
          <a:bodyPr anchor="b"/>
          <a:lstStyle>
            <a:lvl1pPr algn="l">
              <a:lnSpc>
                <a:spcPct val="100000"/>
              </a:lnSpc>
              <a:defRPr sz="2000" b="1">
                <a:solidFill>
                  <a:schemeClr val="accent1"/>
                </a:solidFill>
              </a:defRPr>
            </a:lvl1pPr>
          </a:lstStyle>
          <a:p>
            <a:fld id="{4166F76A-4900-864D-B9F6-2488814C2A20}" type="datetime1">
              <a:rPr lang="en-GB" noProof="0" smtClean="0"/>
              <a:pPr/>
              <a:t>12/10/2026</a:t>
            </a:fld>
            <a:endParaRPr lang="en-GB" noProof="0"/>
          </a:p>
        </p:txBody>
      </p:sp>
      <p:sp>
        <p:nvSpPr>
          <p:cNvPr id="5" name="Grafik 11">
            <a:extLst>
              <a:ext uri="{FF2B5EF4-FFF2-40B4-BE49-F238E27FC236}">
                <a16:creationId xmlns:a16="http://schemas.microsoft.com/office/drawing/2014/main" id="{5AC75308-76D7-FECF-76B9-783E682080E5}"/>
              </a:ext>
            </a:extLst>
          </p:cNvPr>
          <p:cNvSpPr>
            <a:spLocks noChangeAspect="1"/>
          </p:cNvSpPr>
          <p:nvPr userDrawn="1"/>
        </p:nvSpPr>
        <p:spPr>
          <a:xfrm>
            <a:off x="9732576" y="5765508"/>
            <a:ext cx="1980000" cy="579730"/>
          </a:xfrm>
          <a:custGeom>
            <a:avLst/>
            <a:gdLst>
              <a:gd name="connsiteX0" fmla="*/ 12192000 w 12192000"/>
              <a:gd name="connsiteY0" fmla="*/ 1320881 h 3569732"/>
              <a:gd name="connsiteX1" fmla="*/ 11626234 w 12192000"/>
              <a:gd name="connsiteY1" fmla="*/ 3336532 h 3569732"/>
              <a:gd name="connsiteX2" fmla="*/ 11343268 w 12192000"/>
              <a:gd name="connsiteY2" fmla="*/ 3493865 h 3569732"/>
              <a:gd name="connsiteX3" fmla="*/ 10843621 w 12192000"/>
              <a:gd name="connsiteY3" fmla="*/ 3368594 h 3569732"/>
              <a:gd name="connsiteX4" fmla="*/ 10818543 w 12192000"/>
              <a:gd name="connsiteY4" fmla="*/ 3278906 h 3569732"/>
              <a:gd name="connsiteX5" fmla="*/ 11243050 w 12192000"/>
              <a:gd name="connsiteY5" fmla="*/ 1861035 h 3569732"/>
              <a:gd name="connsiteX6" fmla="*/ 11097628 w 12192000"/>
              <a:gd name="connsiteY6" fmla="*/ 1664382 h 3569732"/>
              <a:gd name="connsiteX7" fmla="*/ 8936174 w 12192000"/>
              <a:gd name="connsiteY7" fmla="*/ 3373408 h 3569732"/>
              <a:gd name="connsiteX8" fmla="*/ 8619106 w 12192000"/>
              <a:gd name="connsiteY8" fmla="*/ 3475999 h 3569732"/>
              <a:gd name="connsiteX9" fmla="*/ 8270715 w 12192000"/>
              <a:gd name="connsiteY9" fmla="*/ 3382303 h 3569732"/>
              <a:gd name="connsiteX10" fmla="*/ 8232508 w 12192000"/>
              <a:gd name="connsiteY10" fmla="*/ 3265797 h 3569732"/>
              <a:gd name="connsiteX11" fmla="*/ 8275217 w 12192000"/>
              <a:gd name="connsiteY11" fmla="*/ 3092264 h 3569732"/>
              <a:gd name="connsiteX12" fmla="*/ 9038830 w 12192000"/>
              <a:gd name="connsiteY12" fmla="*/ 963802 h 3569732"/>
              <a:gd name="connsiteX13" fmla="*/ 9123348 w 12192000"/>
              <a:gd name="connsiteY13" fmla="*/ 905056 h 3569732"/>
              <a:gd name="connsiteX14" fmla="*/ 9373847 w 12192000"/>
              <a:gd name="connsiteY14" fmla="*/ 879013 h 3569732"/>
              <a:gd name="connsiteX15" fmla="*/ 9745385 w 12192000"/>
              <a:gd name="connsiteY15" fmla="*/ 935266 h 3569732"/>
              <a:gd name="connsiteX16" fmla="*/ 9746154 w 12192000"/>
              <a:gd name="connsiteY16" fmla="*/ 1088816 h 3569732"/>
              <a:gd name="connsiteX17" fmla="*/ 9967785 w 12192000"/>
              <a:gd name="connsiteY17" fmla="*/ 1383238 h 3569732"/>
              <a:gd name="connsiteX18" fmla="*/ 11566531 w 12192000"/>
              <a:gd name="connsiteY18" fmla="*/ 763023 h 3569732"/>
              <a:gd name="connsiteX19" fmla="*/ 12192000 w 12192000"/>
              <a:gd name="connsiteY19" fmla="*/ 1320882 h 3569732"/>
              <a:gd name="connsiteX20" fmla="*/ 4970529 w 12192000"/>
              <a:gd name="connsiteY20" fmla="*/ 1833961 h 3569732"/>
              <a:gd name="connsiteX21" fmla="*/ 4857762 w 12192000"/>
              <a:gd name="connsiteY21" fmla="*/ 2186449 h 3569732"/>
              <a:gd name="connsiteX22" fmla="*/ 4372089 w 12192000"/>
              <a:gd name="connsiteY22" fmla="*/ 2440812 h 3569732"/>
              <a:gd name="connsiteX23" fmla="*/ 4041592 w 12192000"/>
              <a:gd name="connsiteY23" fmla="*/ 2213268 h 3569732"/>
              <a:gd name="connsiteX24" fmla="*/ 4144305 w 12192000"/>
              <a:gd name="connsiteY24" fmla="*/ 1891971 h 3569732"/>
              <a:gd name="connsiteX25" fmla="*/ 4648941 w 12192000"/>
              <a:gd name="connsiteY25" fmla="*/ 1610878 h 3569732"/>
              <a:gd name="connsiteX26" fmla="*/ 4970529 w 12192000"/>
              <a:gd name="connsiteY26" fmla="*/ 1833961 h 3569732"/>
              <a:gd name="connsiteX27" fmla="*/ 2867052 w 12192000"/>
              <a:gd name="connsiteY27" fmla="*/ 1298492 h 3569732"/>
              <a:gd name="connsiteX28" fmla="*/ 2733128 w 12192000"/>
              <a:gd name="connsiteY28" fmla="*/ 905786 h 3569732"/>
              <a:gd name="connsiteX29" fmla="*/ 1527312 w 12192000"/>
              <a:gd name="connsiteY29" fmla="*/ 1606364 h 3569732"/>
              <a:gd name="connsiteX30" fmla="*/ 1585376 w 12192000"/>
              <a:gd name="connsiteY30" fmla="*/ 1655443 h 3569732"/>
              <a:gd name="connsiteX31" fmla="*/ 2509808 w 12192000"/>
              <a:gd name="connsiteY31" fmla="*/ 1655443 h 3569732"/>
              <a:gd name="connsiteX32" fmla="*/ 2867052 w 12192000"/>
              <a:gd name="connsiteY32" fmla="*/ 1298492 h 3569732"/>
              <a:gd name="connsiteX33" fmla="*/ 3854023 w 12192000"/>
              <a:gd name="connsiteY33" fmla="*/ 1383238 h 3569732"/>
              <a:gd name="connsiteX34" fmla="*/ 2826875 w 12192000"/>
              <a:gd name="connsiteY34" fmla="*/ 2338183 h 3569732"/>
              <a:gd name="connsiteX35" fmla="*/ 2447310 w 12192000"/>
              <a:gd name="connsiteY35" fmla="*/ 2338183 h 3569732"/>
              <a:gd name="connsiteX36" fmla="*/ 1304000 w 12192000"/>
              <a:gd name="connsiteY36" fmla="*/ 2315841 h 3569732"/>
              <a:gd name="connsiteX37" fmla="*/ 1196861 w 12192000"/>
              <a:gd name="connsiteY37" fmla="*/ 2338183 h 3569732"/>
              <a:gd name="connsiteX38" fmla="*/ 1933726 w 12192000"/>
              <a:gd name="connsiteY38" fmla="*/ 2985215 h 3569732"/>
              <a:gd name="connsiteX39" fmla="*/ 2558932 w 12192000"/>
              <a:gd name="connsiteY39" fmla="*/ 2714783 h 3569732"/>
              <a:gd name="connsiteX40" fmla="*/ 3219870 w 12192000"/>
              <a:gd name="connsiteY40" fmla="*/ 2668357 h 3569732"/>
              <a:gd name="connsiteX41" fmla="*/ 3840649 w 12192000"/>
              <a:gd name="connsiteY41" fmla="*/ 2851310 h 3569732"/>
              <a:gd name="connsiteX42" fmla="*/ 2174884 w 12192000"/>
              <a:gd name="connsiteY42" fmla="*/ 3569733 h 3569732"/>
              <a:gd name="connsiteX43" fmla="*/ 0 w 12192000"/>
              <a:gd name="connsiteY43" fmla="*/ 2199858 h 3569732"/>
              <a:gd name="connsiteX44" fmla="*/ 3130587 w 12192000"/>
              <a:gd name="connsiteY44" fmla="*/ 0 h 3569732"/>
              <a:gd name="connsiteX45" fmla="*/ 3854023 w 12192000"/>
              <a:gd name="connsiteY45" fmla="*/ 1383238 h 3569732"/>
              <a:gd name="connsiteX46" fmla="*/ 6890844 w 12192000"/>
              <a:gd name="connsiteY46" fmla="*/ 1356508 h 3569732"/>
              <a:gd name="connsiteX47" fmla="*/ 6618362 w 12192000"/>
              <a:gd name="connsiteY47" fmla="*/ 1450194 h 3569732"/>
              <a:gd name="connsiteX48" fmla="*/ 6256653 w 12192000"/>
              <a:gd name="connsiteY48" fmla="*/ 2713023 h 3569732"/>
              <a:gd name="connsiteX49" fmla="*/ 6488864 w 12192000"/>
              <a:gd name="connsiteY49" fmla="*/ 2846834 h 3569732"/>
              <a:gd name="connsiteX50" fmla="*/ 6761289 w 12192000"/>
              <a:gd name="connsiteY50" fmla="*/ 2775499 h 3569732"/>
              <a:gd name="connsiteX51" fmla="*/ 7117333 w 12192000"/>
              <a:gd name="connsiteY51" fmla="*/ 1512379 h 3569732"/>
              <a:gd name="connsiteX52" fmla="*/ 6890844 w 12192000"/>
              <a:gd name="connsiteY52" fmla="*/ 1356508 h 3569732"/>
              <a:gd name="connsiteX53" fmla="*/ 8328768 w 12192000"/>
              <a:gd name="connsiteY53" fmla="*/ 1316327 h 3569732"/>
              <a:gd name="connsiteX54" fmla="*/ 7880215 w 12192000"/>
              <a:gd name="connsiteY54" fmla="*/ 2623709 h 3569732"/>
              <a:gd name="connsiteX55" fmla="*/ 6127099 w 12192000"/>
              <a:gd name="connsiteY55" fmla="*/ 3493865 h 3569732"/>
              <a:gd name="connsiteX56" fmla="*/ 5041936 w 12192000"/>
              <a:gd name="connsiteY56" fmla="*/ 2869139 h 3569732"/>
              <a:gd name="connsiteX57" fmla="*/ 5488520 w 12192000"/>
              <a:gd name="connsiteY57" fmla="*/ 1584104 h 3569732"/>
              <a:gd name="connsiteX58" fmla="*/ 7181069 w 12192000"/>
              <a:gd name="connsiteY58" fmla="*/ 678232 h 3569732"/>
              <a:gd name="connsiteX59" fmla="*/ 8328768 w 12192000"/>
              <a:gd name="connsiteY59" fmla="*/ 1316327 h 356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192000" h="3569732">
                <a:moveTo>
                  <a:pt x="12192000" y="1320881"/>
                </a:moveTo>
                <a:cubicBezTo>
                  <a:pt x="12192000" y="1729102"/>
                  <a:pt x="11705971" y="3126779"/>
                  <a:pt x="11626234" y="3336532"/>
                </a:cubicBezTo>
                <a:cubicBezTo>
                  <a:pt x="11573809" y="3474370"/>
                  <a:pt x="11473385" y="3493865"/>
                  <a:pt x="11343268" y="3493865"/>
                </a:cubicBezTo>
                <a:cubicBezTo>
                  <a:pt x="11107794" y="3493865"/>
                  <a:pt x="10930203" y="3437869"/>
                  <a:pt x="10843621" y="3368594"/>
                </a:cubicBezTo>
                <a:cubicBezTo>
                  <a:pt x="10825671" y="3354342"/>
                  <a:pt x="10803482" y="3323741"/>
                  <a:pt x="10818543" y="3278906"/>
                </a:cubicBezTo>
                <a:cubicBezTo>
                  <a:pt x="10907057" y="3015310"/>
                  <a:pt x="11243050" y="2066104"/>
                  <a:pt x="11243050" y="1861035"/>
                </a:cubicBezTo>
                <a:cubicBezTo>
                  <a:pt x="11243050" y="1748785"/>
                  <a:pt x="11209812" y="1664382"/>
                  <a:pt x="11097628" y="1664382"/>
                </a:cubicBezTo>
                <a:cubicBezTo>
                  <a:pt x="10417596" y="1664382"/>
                  <a:pt x="9168178" y="3114232"/>
                  <a:pt x="8936174" y="3373408"/>
                </a:cubicBezTo>
                <a:cubicBezTo>
                  <a:pt x="8860264" y="3458114"/>
                  <a:pt x="8749035" y="3475999"/>
                  <a:pt x="8619106" y="3475999"/>
                </a:cubicBezTo>
                <a:cubicBezTo>
                  <a:pt x="8458284" y="3475999"/>
                  <a:pt x="8287015" y="3390731"/>
                  <a:pt x="8270715" y="3382303"/>
                </a:cubicBezTo>
                <a:cubicBezTo>
                  <a:pt x="8219865" y="3356047"/>
                  <a:pt x="8217464" y="3327037"/>
                  <a:pt x="8232508" y="3265797"/>
                </a:cubicBezTo>
                <a:lnTo>
                  <a:pt x="8275217" y="3092264"/>
                </a:lnTo>
                <a:cubicBezTo>
                  <a:pt x="8353377" y="2774807"/>
                  <a:pt x="8758189" y="1600306"/>
                  <a:pt x="9038830" y="963802"/>
                </a:cubicBezTo>
                <a:cubicBezTo>
                  <a:pt x="9050759" y="936899"/>
                  <a:pt x="9062407" y="914553"/>
                  <a:pt x="9123348" y="905056"/>
                </a:cubicBezTo>
                <a:cubicBezTo>
                  <a:pt x="9151653" y="900629"/>
                  <a:pt x="9244519" y="879013"/>
                  <a:pt x="9373847" y="879013"/>
                </a:cubicBezTo>
                <a:cubicBezTo>
                  <a:pt x="9468682" y="879013"/>
                  <a:pt x="9652988" y="885759"/>
                  <a:pt x="9745385" y="935266"/>
                </a:cubicBezTo>
                <a:cubicBezTo>
                  <a:pt x="9745385" y="935266"/>
                  <a:pt x="9746154" y="933891"/>
                  <a:pt x="9746154" y="1088816"/>
                </a:cubicBezTo>
                <a:cubicBezTo>
                  <a:pt x="9746154" y="1155729"/>
                  <a:pt x="9753468" y="1383238"/>
                  <a:pt x="9967785" y="1383238"/>
                </a:cubicBezTo>
                <a:cubicBezTo>
                  <a:pt x="10329456" y="1383238"/>
                  <a:pt x="10986024" y="763023"/>
                  <a:pt x="11566531" y="763023"/>
                </a:cubicBezTo>
                <a:cubicBezTo>
                  <a:pt x="12076908" y="763023"/>
                  <a:pt x="12192000" y="1077686"/>
                  <a:pt x="12192000" y="1320882"/>
                </a:cubicBezTo>
                <a:moveTo>
                  <a:pt x="4970529" y="1833961"/>
                </a:moveTo>
                <a:cubicBezTo>
                  <a:pt x="4970529" y="1918715"/>
                  <a:pt x="4871736" y="2151971"/>
                  <a:pt x="4857762" y="2186449"/>
                </a:cubicBezTo>
                <a:cubicBezTo>
                  <a:pt x="4768948" y="2405323"/>
                  <a:pt x="4536043" y="2440812"/>
                  <a:pt x="4372089" y="2440812"/>
                </a:cubicBezTo>
                <a:cubicBezTo>
                  <a:pt x="4126110" y="2440812"/>
                  <a:pt x="4041592" y="2352547"/>
                  <a:pt x="4041592" y="2213268"/>
                </a:cubicBezTo>
                <a:cubicBezTo>
                  <a:pt x="4041592" y="2105470"/>
                  <a:pt x="4132338" y="1919389"/>
                  <a:pt x="4144305" y="1891971"/>
                </a:cubicBezTo>
                <a:cubicBezTo>
                  <a:pt x="4255046" y="1638425"/>
                  <a:pt x="4453288" y="1610878"/>
                  <a:pt x="4648941" y="1610878"/>
                </a:cubicBezTo>
                <a:cubicBezTo>
                  <a:pt x="4814846" y="1610878"/>
                  <a:pt x="4970529" y="1679810"/>
                  <a:pt x="4970529" y="1833961"/>
                </a:cubicBezTo>
                <a:moveTo>
                  <a:pt x="2867052" y="1298492"/>
                </a:moveTo>
                <a:cubicBezTo>
                  <a:pt x="2867052" y="1137078"/>
                  <a:pt x="2859437" y="905786"/>
                  <a:pt x="2733128" y="905786"/>
                </a:cubicBezTo>
                <a:cubicBezTo>
                  <a:pt x="2321976" y="905786"/>
                  <a:pt x="1599742" y="1534037"/>
                  <a:pt x="1527312" y="1606364"/>
                </a:cubicBezTo>
                <a:cubicBezTo>
                  <a:pt x="1473720" y="1659955"/>
                  <a:pt x="1513806" y="1655443"/>
                  <a:pt x="1585376" y="1655443"/>
                </a:cubicBezTo>
                <a:lnTo>
                  <a:pt x="2509808" y="1655443"/>
                </a:lnTo>
                <a:cubicBezTo>
                  <a:pt x="2837341" y="1655443"/>
                  <a:pt x="2867052" y="1600392"/>
                  <a:pt x="2867052" y="1298492"/>
                </a:cubicBezTo>
                <a:moveTo>
                  <a:pt x="3854023" y="1383238"/>
                </a:moveTo>
                <a:cubicBezTo>
                  <a:pt x="3854023" y="2174145"/>
                  <a:pt x="3367093" y="2338183"/>
                  <a:pt x="2826875" y="2338183"/>
                </a:cubicBezTo>
                <a:lnTo>
                  <a:pt x="2447310" y="2338183"/>
                </a:lnTo>
                <a:cubicBezTo>
                  <a:pt x="2067951" y="2338183"/>
                  <a:pt x="1304000" y="2315841"/>
                  <a:pt x="1304000" y="2315841"/>
                </a:cubicBezTo>
                <a:cubicBezTo>
                  <a:pt x="1242710" y="2314642"/>
                  <a:pt x="1196861" y="2302469"/>
                  <a:pt x="1196861" y="2338183"/>
                </a:cubicBezTo>
                <a:cubicBezTo>
                  <a:pt x="1196861" y="2596086"/>
                  <a:pt x="1488861" y="2985215"/>
                  <a:pt x="1933726" y="2985215"/>
                </a:cubicBezTo>
                <a:cubicBezTo>
                  <a:pt x="2284049" y="2985215"/>
                  <a:pt x="2509808" y="2766566"/>
                  <a:pt x="2558932" y="2714783"/>
                </a:cubicBezTo>
                <a:cubicBezTo>
                  <a:pt x="2558932" y="2714783"/>
                  <a:pt x="2961456" y="2668357"/>
                  <a:pt x="3219870" y="2668357"/>
                </a:cubicBezTo>
                <a:cubicBezTo>
                  <a:pt x="3470800" y="2668357"/>
                  <a:pt x="3840649" y="2708509"/>
                  <a:pt x="3840649" y="2851310"/>
                </a:cubicBezTo>
                <a:cubicBezTo>
                  <a:pt x="3840649" y="3129869"/>
                  <a:pt x="2934840" y="3569733"/>
                  <a:pt x="2174884" y="3569733"/>
                </a:cubicBezTo>
                <a:cubicBezTo>
                  <a:pt x="1030667" y="3569732"/>
                  <a:pt x="0" y="2948658"/>
                  <a:pt x="0" y="2199858"/>
                </a:cubicBezTo>
                <a:cubicBezTo>
                  <a:pt x="0" y="945107"/>
                  <a:pt x="2423695" y="0"/>
                  <a:pt x="3130587" y="0"/>
                </a:cubicBezTo>
                <a:cubicBezTo>
                  <a:pt x="3767178" y="0"/>
                  <a:pt x="3854023" y="1013050"/>
                  <a:pt x="3854023" y="1383238"/>
                </a:cubicBezTo>
                <a:moveTo>
                  <a:pt x="6890844" y="1356508"/>
                </a:moveTo>
                <a:cubicBezTo>
                  <a:pt x="6804637" y="1356508"/>
                  <a:pt x="6676471" y="1369917"/>
                  <a:pt x="6618362" y="1450194"/>
                </a:cubicBezTo>
                <a:cubicBezTo>
                  <a:pt x="6400819" y="1751148"/>
                  <a:pt x="6256653" y="2503682"/>
                  <a:pt x="6256653" y="2713023"/>
                </a:cubicBezTo>
                <a:cubicBezTo>
                  <a:pt x="6256653" y="2855954"/>
                  <a:pt x="6356046" y="2846834"/>
                  <a:pt x="6488864" y="2846834"/>
                </a:cubicBezTo>
                <a:cubicBezTo>
                  <a:pt x="6566143" y="2846834"/>
                  <a:pt x="6690876" y="2848782"/>
                  <a:pt x="6761289" y="2775499"/>
                </a:cubicBezTo>
                <a:cubicBezTo>
                  <a:pt x="6952423" y="2576571"/>
                  <a:pt x="7117333" y="1675126"/>
                  <a:pt x="7117333" y="1512379"/>
                </a:cubicBezTo>
                <a:cubicBezTo>
                  <a:pt x="7117333" y="1396647"/>
                  <a:pt x="7108987" y="1356508"/>
                  <a:pt x="6890844" y="1356508"/>
                </a:cubicBezTo>
                <a:moveTo>
                  <a:pt x="8328768" y="1316327"/>
                </a:moveTo>
                <a:cubicBezTo>
                  <a:pt x="8328768" y="1659868"/>
                  <a:pt x="7989286" y="2414162"/>
                  <a:pt x="7880215" y="2623709"/>
                </a:cubicBezTo>
                <a:cubicBezTo>
                  <a:pt x="7424178" y="3499802"/>
                  <a:pt x="6814916" y="3493865"/>
                  <a:pt x="6127099" y="3493865"/>
                </a:cubicBezTo>
                <a:cubicBezTo>
                  <a:pt x="5791012" y="3493865"/>
                  <a:pt x="5041936" y="3497742"/>
                  <a:pt x="5041936" y="2869139"/>
                </a:cubicBezTo>
                <a:cubicBezTo>
                  <a:pt x="5041936" y="2587995"/>
                  <a:pt x="5287146" y="2072696"/>
                  <a:pt x="5488520" y="1584104"/>
                </a:cubicBezTo>
                <a:cubicBezTo>
                  <a:pt x="5574145" y="1376320"/>
                  <a:pt x="5938967" y="678232"/>
                  <a:pt x="7181069" y="678232"/>
                </a:cubicBezTo>
                <a:cubicBezTo>
                  <a:pt x="7693415" y="678232"/>
                  <a:pt x="8328768" y="758596"/>
                  <a:pt x="8328768" y="1316327"/>
                </a:cubicBezTo>
              </a:path>
            </a:pathLst>
          </a:custGeom>
          <a:solidFill>
            <a:srgbClr val="EA1B0A"/>
          </a:solidFill>
          <a:ln w="0" cap="flat">
            <a:noFill/>
            <a:prstDash val="solid"/>
            <a:miter/>
          </a:ln>
        </p:spPr>
        <p:txBody>
          <a:bodyPr rtlCol="0" anchor="ctr"/>
          <a:lstStyle/>
          <a:p>
            <a:endParaRPr lang="de-DE"/>
          </a:p>
        </p:txBody>
      </p:sp>
    </p:spTree>
    <p:extLst>
      <p:ext uri="{BB962C8B-B14F-4D97-AF65-F5344CB8AC3E}">
        <p14:creationId xmlns:p14="http://schemas.microsoft.com/office/powerpoint/2010/main" val="4170941801"/>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Title with big image">
    <p:spTree>
      <p:nvGrpSpPr>
        <p:cNvPr id="1" name=""/>
        <p:cNvGrpSpPr/>
        <p:nvPr/>
      </p:nvGrpSpPr>
      <p:grpSpPr>
        <a:xfrm>
          <a:off x="0" y="0"/>
          <a:ext cx="0" cy="0"/>
          <a:chOff x="0" y="0"/>
          <a:chExt cx="0" cy="0"/>
        </a:xfrm>
      </p:grpSpPr>
      <p:sp>
        <p:nvSpPr>
          <p:cNvPr id="12" name="Fußzeilenplatzhalter 5">
            <a:extLst>
              <a:ext uri="{FF2B5EF4-FFF2-40B4-BE49-F238E27FC236}">
                <a16:creationId xmlns:a16="http://schemas.microsoft.com/office/drawing/2014/main" id="{2E56A6B5-6638-1EBD-C8EC-8B45B057CC9C}"/>
              </a:ext>
            </a:extLst>
          </p:cNvPr>
          <p:cNvSpPr>
            <a:spLocks noGrp="1"/>
          </p:cNvSpPr>
          <p:nvPr>
            <p:ph type="ftr" sz="quarter" idx="11"/>
            <p:custDataLst>
              <p:tags r:id="rId1"/>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13" name="Foliennummernplatzhalter 6">
            <a:extLst>
              <a:ext uri="{FF2B5EF4-FFF2-40B4-BE49-F238E27FC236}">
                <a16:creationId xmlns:a16="http://schemas.microsoft.com/office/drawing/2014/main" id="{F8125B0E-A430-BE60-8185-DF418040DB51}"/>
              </a:ext>
            </a:extLst>
          </p:cNvPr>
          <p:cNvSpPr>
            <a:spLocks noGrp="1"/>
          </p:cNvSpPr>
          <p:nvPr>
            <p:ph type="sldNum" sz="quarter" idx="12"/>
            <p:custDataLst>
              <p:tags r:id="rId2"/>
            </p:custDataLst>
          </p:nvPr>
        </p:nvSpPr>
        <p:spPr>
          <a:xfrm>
            <a:off x="12192000" y="6858000"/>
            <a:ext cx="0" cy="0"/>
          </a:xfrm>
        </p:spPr>
        <p:txBody>
          <a:bodyPr anchor="b"/>
          <a:lstStyle>
            <a:lvl1pPr>
              <a:defRPr sz="100">
                <a:noFill/>
              </a:defRPr>
            </a:lvl1pPr>
          </a:lstStyle>
          <a:p>
            <a:fld id="{01FFFE70-FC19-4A94-9D10-0B3C8E890CB2}" type="slidenum">
              <a:rPr lang="en-GB" noProof="0" smtClean="0"/>
              <a:pPr/>
              <a:t>‹#›</a:t>
            </a:fld>
            <a:endParaRPr lang="en-GB" noProof="0"/>
          </a:p>
        </p:txBody>
      </p:sp>
      <p:sp>
        <p:nvSpPr>
          <p:cNvPr id="5" name="Image">
            <a:extLst>
              <a:ext uri="{FF2B5EF4-FFF2-40B4-BE49-F238E27FC236}">
                <a16:creationId xmlns:a16="http://schemas.microsoft.com/office/drawing/2014/main" id="{2CA009F2-CDFA-1DA7-02B3-838E5290068D}"/>
              </a:ext>
            </a:extLst>
          </p:cNvPr>
          <p:cNvSpPr>
            <a:spLocks noGrp="1"/>
          </p:cNvSpPr>
          <p:nvPr>
            <p:ph type="pic" sz="quarter" idx="14" hasCustomPrompt="1"/>
          </p:nvPr>
        </p:nvSpPr>
        <p:spPr>
          <a:xfrm>
            <a:off x="0" y="0"/>
            <a:ext cx="12192000" cy="6858000"/>
          </a:xfrm>
          <a:solidFill>
            <a:schemeClr val="bg1">
              <a:lumMod val="75000"/>
            </a:schemeClr>
          </a:solidFill>
        </p:spPr>
        <p:txBody>
          <a:bodyPr tIns="0" anchor="ctr" anchorCtr="0"/>
          <a:lstStyle>
            <a:lvl1pPr algn="ctr">
              <a:defRPr>
                <a:solidFill>
                  <a:schemeClr val="tx1"/>
                </a:solidFill>
              </a:defRPr>
            </a:lvl1pPr>
          </a:lstStyle>
          <a:p>
            <a:r>
              <a:rPr lang="en-GB" noProof="0"/>
              <a:t>Insert Picture</a:t>
            </a:r>
          </a:p>
        </p:txBody>
      </p:sp>
      <p:sp>
        <p:nvSpPr>
          <p:cNvPr id="3" name="Subtitle">
            <a:extLst>
              <a:ext uri="{FF2B5EF4-FFF2-40B4-BE49-F238E27FC236}">
                <a16:creationId xmlns:a16="http://schemas.microsoft.com/office/drawing/2014/main" id="{DE89EDF3-6591-5B1A-CD1F-6369A6426179}"/>
              </a:ext>
            </a:extLst>
          </p:cNvPr>
          <p:cNvSpPr>
            <a:spLocks noGrp="1"/>
          </p:cNvSpPr>
          <p:nvPr>
            <p:ph type="subTitle" idx="1" hasCustomPrompt="1"/>
          </p:nvPr>
        </p:nvSpPr>
        <p:spPr>
          <a:xfrm>
            <a:off x="479424" y="2245658"/>
            <a:ext cx="5616575" cy="1056341"/>
          </a:xfrm>
          <a:prstGeom prst="rect">
            <a:avLst/>
          </a:prstGeom>
        </p:spPr>
        <p:txBody>
          <a:bodyPr>
            <a:noAutofit/>
          </a:bodyPr>
          <a:lstStyle>
            <a:lvl1pPr marL="0" indent="0" algn="l">
              <a:lnSpc>
                <a:spcPct val="90000"/>
              </a:lnSpc>
              <a:spcAft>
                <a:spcPts val="0"/>
              </a:spcAft>
              <a:buNone/>
              <a:defRPr sz="30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a:t>
            </a:r>
          </a:p>
        </p:txBody>
      </p:sp>
      <p:sp>
        <p:nvSpPr>
          <p:cNvPr id="2" name="Title">
            <a:extLst>
              <a:ext uri="{FF2B5EF4-FFF2-40B4-BE49-F238E27FC236}">
                <a16:creationId xmlns:a16="http://schemas.microsoft.com/office/drawing/2014/main" id="{416867C0-5332-AE90-6140-EE0C9C14E730}"/>
              </a:ext>
            </a:extLst>
          </p:cNvPr>
          <p:cNvSpPr>
            <a:spLocks noGrp="1"/>
          </p:cNvSpPr>
          <p:nvPr>
            <p:ph type="ctrTitle" hasCustomPrompt="1"/>
          </p:nvPr>
        </p:nvSpPr>
        <p:spPr>
          <a:xfrm>
            <a:off x="479425" y="512763"/>
            <a:ext cx="11233150" cy="1732896"/>
          </a:xfrm>
          <a:prstGeom prst="rect">
            <a:avLst/>
          </a:prstGeom>
        </p:spPr>
        <p:txBody>
          <a:bodyPr anchor="t">
            <a:noAutofit/>
          </a:bodyPr>
          <a:lstStyle>
            <a:lvl1pPr algn="l">
              <a:lnSpc>
                <a:spcPct val="80000"/>
              </a:lnSpc>
              <a:defRPr sz="7000">
                <a:solidFill>
                  <a:schemeClr val="bg1"/>
                </a:solidFill>
                <a:latin typeface="EON Office Head" pitchFamily="2" charset="0"/>
                <a:cs typeface="EON Office Head" pitchFamily="2" charset="0"/>
              </a:defRPr>
            </a:lvl1pPr>
          </a:lstStyle>
          <a:p>
            <a:r>
              <a:rPr lang="en-GB" noProof="0"/>
              <a:t>Title</a:t>
            </a:r>
          </a:p>
        </p:txBody>
      </p:sp>
      <p:pic>
        <p:nvPicPr>
          <p:cNvPr id="4" name="MIO_AGENDA_IGNORE_CHAPTER_REFERENCE" descr="Schließen mit einfarbiger Füllung" hidden="1">
            <a:extLst>
              <a:ext uri="{FF2B5EF4-FFF2-40B4-BE49-F238E27FC236}">
                <a16:creationId xmlns:a16="http://schemas.microsoft.com/office/drawing/2014/main" id="{8DBD0A4C-EFB4-6856-EBDF-A107B57D3B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pic>
        <p:nvPicPr>
          <p:cNvPr id="8" name="MIO_AGENDA_IGNORE_NAVIGATION" descr="Schließen mit einfarbiger Füllung" hidden="1">
            <a:extLst>
              <a:ext uri="{FF2B5EF4-FFF2-40B4-BE49-F238E27FC236}">
                <a16:creationId xmlns:a16="http://schemas.microsoft.com/office/drawing/2014/main" id="{74359A26-92F9-701E-A601-E6AD22F61F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sp>
        <p:nvSpPr>
          <p:cNvPr id="10" name="Textplatzhalter 9">
            <a:extLst>
              <a:ext uri="{FF2B5EF4-FFF2-40B4-BE49-F238E27FC236}">
                <a16:creationId xmlns:a16="http://schemas.microsoft.com/office/drawing/2014/main" id="{471C8706-9571-7A6A-C1B0-1625577A3C2D}"/>
              </a:ext>
            </a:extLst>
          </p:cNvPr>
          <p:cNvSpPr>
            <a:spLocks noGrp="1" noChangeAspect="1"/>
          </p:cNvSpPr>
          <p:nvPr>
            <p:ph type="body" sz="quarter" idx="15" hasCustomPrompt="1"/>
          </p:nvPr>
        </p:nvSpPr>
        <p:spPr>
          <a:xfrm>
            <a:off x="9732576" y="5765508"/>
            <a:ext cx="1980000" cy="579730"/>
          </a:xfrm>
          <a:custGeom>
            <a:avLst/>
            <a:gdLst>
              <a:gd name="connsiteX0" fmla="*/ 754995 w 1980000"/>
              <a:gd name="connsiteY0" fmla="*/ 261609 h 579730"/>
              <a:gd name="connsiteX1" fmla="*/ 807222 w 1980000"/>
              <a:gd name="connsiteY1" fmla="*/ 297838 h 579730"/>
              <a:gd name="connsiteX2" fmla="*/ 788908 w 1980000"/>
              <a:gd name="connsiteY2" fmla="*/ 355083 h 579730"/>
              <a:gd name="connsiteX3" fmla="*/ 710034 w 1980000"/>
              <a:gd name="connsiteY3" fmla="*/ 396392 h 579730"/>
              <a:gd name="connsiteX4" fmla="*/ 656361 w 1980000"/>
              <a:gd name="connsiteY4" fmla="*/ 359438 h 579730"/>
              <a:gd name="connsiteX5" fmla="*/ 673042 w 1980000"/>
              <a:gd name="connsiteY5" fmla="*/ 307259 h 579730"/>
              <a:gd name="connsiteX6" fmla="*/ 754995 w 1980000"/>
              <a:gd name="connsiteY6" fmla="*/ 261609 h 579730"/>
              <a:gd name="connsiteX7" fmla="*/ 1119084 w 1980000"/>
              <a:gd name="connsiteY7" fmla="*/ 220299 h 579730"/>
              <a:gd name="connsiteX8" fmla="*/ 1074832 w 1980000"/>
              <a:gd name="connsiteY8" fmla="*/ 235514 h 579730"/>
              <a:gd name="connsiteX9" fmla="*/ 1016090 w 1980000"/>
              <a:gd name="connsiteY9" fmla="*/ 440599 h 579730"/>
              <a:gd name="connsiteX10" fmla="*/ 1053802 w 1980000"/>
              <a:gd name="connsiteY10" fmla="*/ 462330 h 579730"/>
              <a:gd name="connsiteX11" fmla="*/ 1098044 w 1980000"/>
              <a:gd name="connsiteY11" fmla="*/ 450746 h 579730"/>
              <a:gd name="connsiteX12" fmla="*/ 1155866 w 1980000"/>
              <a:gd name="connsiteY12" fmla="*/ 245613 h 579730"/>
              <a:gd name="connsiteX13" fmla="*/ 1119084 w 1980000"/>
              <a:gd name="connsiteY13" fmla="*/ 220299 h 579730"/>
              <a:gd name="connsiteX14" fmla="*/ 1980000 w 1980000"/>
              <a:gd name="connsiteY14" fmla="*/ 214513 h 579730"/>
              <a:gd name="connsiteX15" fmla="*/ 1980000 w 1980000"/>
              <a:gd name="connsiteY15" fmla="*/ 214514 h 579730"/>
              <a:gd name="connsiteX16" fmla="*/ 1980000 w 1980000"/>
              <a:gd name="connsiteY16" fmla="*/ 214514 h 579730"/>
              <a:gd name="connsiteX17" fmla="*/ 443864 w 1980000"/>
              <a:gd name="connsiteY17" fmla="*/ 147101 h 579730"/>
              <a:gd name="connsiteX18" fmla="*/ 248038 w 1980000"/>
              <a:gd name="connsiteY18" fmla="*/ 260876 h 579730"/>
              <a:gd name="connsiteX19" fmla="*/ 257468 w 1980000"/>
              <a:gd name="connsiteY19" fmla="*/ 268847 h 579730"/>
              <a:gd name="connsiteX20" fmla="*/ 407597 w 1980000"/>
              <a:gd name="connsiteY20" fmla="*/ 268847 h 579730"/>
              <a:gd name="connsiteX21" fmla="*/ 465614 w 1980000"/>
              <a:gd name="connsiteY21" fmla="*/ 210877 h 579730"/>
              <a:gd name="connsiteX22" fmla="*/ 443864 w 1980000"/>
              <a:gd name="connsiteY22" fmla="*/ 147101 h 579730"/>
              <a:gd name="connsiteX23" fmla="*/ 1878423 w 1980000"/>
              <a:gd name="connsiteY23" fmla="*/ 123916 h 579730"/>
              <a:gd name="connsiteX24" fmla="*/ 1960294 w 1980000"/>
              <a:gd name="connsiteY24" fmla="*/ 154404 h 579730"/>
              <a:gd name="connsiteX25" fmla="*/ 1980000 w 1980000"/>
              <a:gd name="connsiteY25" fmla="*/ 214514 h 579730"/>
              <a:gd name="connsiteX26" fmla="*/ 1976583 w 1980000"/>
              <a:gd name="connsiteY26" fmla="*/ 246216 h 579730"/>
              <a:gd name="connsiteX27" fmla="*/ 1888119 w 1980000"/>
              <a:gd name="connsiteY27" fmla="*/ 541858 h 579730"/>
              <a:gd name="connsiteX28" fmla="*/ 1842165 w 1980000"/>
              <a:gd name="connsiteY28" fmla="*/ 567409 h 579730"/>
              <a:gd name="connsiteX29" fmla="*/ 1761021 w 1980000"/>
              <a:gd name="connsiteY29" fmla="*/ 547065 h 579730"/>
              <a:gd name="connsiteX30" fmla="*/ 1756948 w 1980000"/>
              <a:gd name="connsiteY30" fmla="*/ 532500 h 579730"/>
              <a:gd name="connsiteX31" fmla="*/ 1825889 w 1980000"/>
              <a:gd name="connsiteY31" fmla="*/ 302235 h 579730"/>
              <a:gd name="connsiteX32" fmla="*/ 1802272 w 1980000"/>
              <a:gd name="connsiteY32" fmla="*/ 270298 h 579730"/>
              <a:gd name="connsiteX33" fmla="*/ 1451249 w 1980000"/>
              <a:gd name="connsiteY33" fmla="*/ 547847 h 579730"/>
              <a:gd name="connsiteX34" fmla="*/ 1399756 w 1980000"/>
              <a:gd name="connsiteY34" fmla="*/ 564508 h 579730"/>
              <a:gd name="connsiteX35" fmla="*/ 1343177 w 1980000"/>
              <a:gd name="connsiteY35" fmla="*/ 549291 h 579730"/>
              <a:gd name="connsiteX36" fmla="*/ 1336972 w 1980000"/>
              <a:gd name="connsiteY36" fmla="*/ 530371 h 579730"/>
              <a:gd name="connsiteX37" fmla="*/ 1343908 w 1980000"/>
              <a:gd name="connsiteY37" fmla="*/ 502189 h 579730"/>
              <a:gd name="connsiteX38" fmla="*/ 1467920 w 1980000"/>
              <a:gd name="connsiteY38" fmla="*/ 156523 h 579730"/>
              <a:gd name="connsiteX39" fmla="*/ 1481646 w 1980000"/>
              <a:gd name="connsiteY39" fmla="*/ 146983 h 579730"/>
              <a:gd name="connsiteX40" fmla="*/ 1522328 w 1980000"/>
              <a:gd name="connsiteY40" fmla="*/ 142753 h 579730"/>
              <a:gd name="connsiteX41" fmla="*/ 1582666 w 1980000"/>
              <a:gd name="connsiteY41" fmla="*/ 151889 h 579730"/>
              <a:gd name="connsiteX42" fmla="*/ 1582791 w 1980000"/>
              <a:gd name="connsiteY42" fmla="*/ 176826 h 579730"/>
              <a:gd name="connsiteX43" fmla="*/ 1618784 w 1980000"/>
              <a:gd name="connsiteY43" fmla="*/ 224640 h 579730"/>
              <a:gd name="connsiteX44" fmla="*/ 1878423 w 1980000"/>
              <a:gd name="connsiteY44" fmla="*/ 123916 h 579730"/>
              <a:gd name="connsiteX45" fmla="*/ 1166217 w 1980000"/>
              <a:gd name="connsiteY45" fmla="*/ 110146 h 579730"/>
              <a:gd name="connsiteX46" fmla="*/ 1352605 w 1980000"/>
              <a:gd name="connsiteY46" fmla="*/ 213774 h 579730"/>
              <a:gd name="connsiteX47" fmla="*/ 1279759 w 1980000"/>
              <a:gd name="connsiteY47" fmla="*/ 426095 h 579730"/>
              <a:gd name="connsiteX48" fmla="*/ 995050 w 1980000"/>
              <a:gd name="connsiteY48" fmla="*/ 567409 h 579730"/>
              <a:gd name="connsiteX49" fmla="*/ 818818 w 1980000"/>
              <a:gd name="connsiteY49" fmla="*/ 465953 h 579730"/>
              <a:gd name="connsiteX50" fmla="*/ 891344 w 1980000"/>
              <a:gd name="connsiteY50" fmla="*/ 257261 h 579730"/>
              <a:gd name="connsiteX51" fmla="*/ 1166217 w 1980000"/>
              <a:gd name="connsiteY51" fmla="*/ 110146 h 579730"/>
              <a:gd name="connsiteX52" fmla="*/ 508412 w 1980000"/>
              <a:gd name="connsiteY52" fmla="*/ 0 h 579730"/>
              <a:gd name="connsiteX53" fmla="*/ 625899 w 1980000"/>
              <a:gd name="connsiteY53" fmla="*/ 224640 h 579730"/>
              <a:gd name="connsiteX54" fmla="*/ 459089 w 1980000"/>
              <a:gd name="connsiteY54" fmla="*/ 379725 h 579730"/>
              <a:gd name="connsiteX55" fmla="*/ 397447 w 1980000"/>
              <a:gd name="connsiteY55" fmla="*/ 379725 h 579730"/>
              <a:gd name="connsiteX56" fmla="*/ 211772 w 1980000"/>
              <a:gd name="connsiteY56" fmla="*/ 376096 h 579730"/>
              <a:gd name="connsiteX57" fmla="*/ 194372 w 1980000"/>
              <a:gd name="connsiteY57" fmla="*/ 379725 h 579730"/>
              <a:gd name="connsiteX58" fmla="*/ 314040 w 1980000"/>
              <a:gd name="connsiteY58" fmla="*/ 484804 h 579730"/>
              <a:gd name="connsiteX59" fmla="*/ 415575 w 1980000"/>
              <a:gd name="connsiteY59" fmla="*/ 440885 h 579730"/>
              <a:gd name="connsiteX60" fmla="*/ 522912 w 1980000"/>
              <a:gd name="connsiteY60" fmla="*/ 433346 h 579730"/>
              <a:gd name="connsiteX61" fmla="*/ 623727 w 1980000"/>
              <a:gd name="connsiteY61" fmla="*/ 463057 h 579730"/>
              <a:gd name="connsiteX62" fmla="*/ 353205 w 1980000"/>
              <a:gd name="connsiteY62" fmla="*/ 579730 h 579730"/>
              <a:gd name="connsiteX63" fmla="*/ 0 w 1980000"/>
              <a:gd name="connsiteY63" fmla="*/ 357261 h 579730"/>
              <a:gd name="connsiteX64" fmla="*/ 508412 w 1980000"/>
              <a:gd name="connsiteY64" fmla="*/ 0 h 57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80000" h="579730">
                <a:moveTo>
                  <a:pt x="754995" y="261609"/>
                </a:moveTo>
                <a:cubicBezTo>
                  <a:pt x="781939" y="261609"/>
                  <a:pt x="807222" y="272804"/>
                  <a:pt x="807222" y="297838"/>
                </a:cubicBezTo>
                <a:cubicBezTo>
                  <a:pt x="807222" y="311603"/>
                  <a:pt x="791178" y="349484"/>
                  <a:pt x="788908" y="355083"/>
                </a:cubicBezTo>
                <a:cubicBezTo>
                  <a:pt x="774485" y="390628"/>
                  <a:pt x="736660" y="396392"/>
                  <a:pt x="710034" y="396392"/>
                </a:cubicBezTo>
                <a:cubicBezTo>
                  <a:pt x="670087" y="396392"/>
                  <a:pt x="656361" y="382058"/>
                  <a:pt x="656361" y="359438"/>
                </a:cubicBezTo>
                <a:cubicBezTo>
                  <a:pt x="656361" y="341932"/>
                  <a:pt x="671098" y="311712"/>
                  <a:pt x="673042" y="307259"/>
                </a:cubicBezTo>
                <a:cubicBezTo>
                  <a:pt x="691026" y="266083"/>
                  <a:pt x="723221" y="261609"/>
                  <a:pt x="754995" y="261609"/>
                </a:cubicBezTo>
                <a:close/>
                <a:moveTo>
                  <a:pt x="1119084" y="220299"/>
                </a:moveTo>
                <a:cubicBezTo>
                  <a:pt x="1105084" y="220299"/>
                  <a:pt x="1084269" y="222477"/>
                  <a:pt x="1074832" y="235514"/>
                </a:cubicBezTo>
                <a:cubicBezTo>
                  <a:pt x="1039503" y="284389"/>
                  <a:pt x="1016090" y="406602"/>
                  <a:pt x="1016090" y="440599"/>
                </a:cubicBezTo>
                <a:cubicBezTo>
                  <a:pt x="1016090" y="463812"/>
                  <a:pt x="1032232" y="462330"/>
                  <a:pt x="1053802" y="462330"/>
                </a:cubicBezTo>
                <a:cubicBezTo>
                  <a:pt x="1066352" y="462330"/>
                  <a:pt x="1086609" y="462647"/>
                  <a:pt x="1098044" y="450746"/>
                </a:cubicBezTo>
                <a:cubicBezTo>
                  <a:pt x="1129084" y="418439"/>
                  <a:pt x="1155866" y="272043"/>
                  <a:pt x="1155866" y="245613"/>
                </a:cubicBezTo>
                <a:cubicBezTo>
                  <a:pt x="1155866" y="226818"/>
                  <a:pt x="1154511" y="220299"/>
                  <a:pt x="1119084" y="220299"/>
                </a:cubicBezTo>
                <a:close/>
                <a:moveTo>
                  <a:pt x="1980000" y="214513"/>
                </a:moveTo>
                <a:lnTo>
                  <a:pt x="1980000" y="214514"/>
                </a:lnTo>
                <a:lnTo>
                  <a:pt x="1980000" y="214514"/>
                </a:lnTo>
                <a:close/>
                <a:moveTo>
                  <a:pt x="443864" y="147101"/>
                </a:moveTo>
                <a:cubicBezTo>
                  <a:pt x="377093" y="147101"/>
                  <a:pt x="259801" y="249130"/>
                  <a:pt x="248038" y="260876"/>
                </a:cubicBezTo>
                <a:cubicBezTo>
                  <a:pt x="239334" y="269579"/>
                  <a:pt x="245844" y="268847"/>
                  <a:pt x="257468" y="268847"/>
                </a:cubicBezTo>
                <a:lnTo>
                  <a:pt x="407597" y="268847"/>
                </a:lnTo>
                <a:cubicBezTo>
                  <a:pt x="460789" y="268847"/>
                  <a:pt x="465614" y="259906"/>
                  <a:pt x="465614" y="210877"/>
                </a:cubicBezTo>
                <a:cubicBezTo>
                  <a:pt x="465614" y="184663"/>
                  <a:pt x="464377" y="147101"/>
                  <a:pt x="443864" y="147101"/>
                </a:cubicBezTo>
                <a:close/>
                <a:moveTo>
                  <a:pt x="1878423" y="123916"/>
                </a:moveTo>
                <a:cubicBezTo>
                  <a:pt x="1919866" y="123916"/>
                  <a:pt x="1945260" y="136692"/>
                  <a:pt x="1960294" y="154404"/>
                </a:cubicBezTo>
                <a:lnTo>
                  <a:pt x="1980000" y="214514"/>
                </a:lnTo>
                <a:lnTo>
                  <a:pt x="1976583" y="246216"/>
                </a:lnTo>
                <a:cubicBezTo>
                  <a:pt x="1961298" y="334541"/>
                  <a:pt x="1899449" y="512052"/>
                  <a:pt x="1888119" y="541858"/>
                </a:cubicBezTo>
                <a:cubicBezTo>
                  <a:pt x="1879605" y="564243"/>
                  <a:pt x="1863296" y="567409"/>
                  <a:pt x="1842165" y="567409"/>
                </a:cubicBezTo>
                <a:cubicBezTo>
                  <a:pt x="1803923" y="567409"/>
                  <a:pt x="1775082" y="558315"/>
                  <a:pt x="1761021" y="547065"/>
                </a:cubicBezTo>
                <a:cubicBezTo>
                  <a:pt x="1758106" y="544751"/>
                  <a:pt x="1754502" y="539781"/>
                  <a:pt x="1756948" y="532500"/>
                </a:cubicBezTo>
                <a:cubicBezTo>
                  <a:pt x="1771323" y="489691"/>
                  <a:pt x="1825889" y="335539"/>
                  <a:pt x="1825889" y="302235"/>
                </a:cubicBezTo>
                <a:cubicBezTo>
                  <a:pt x="1825889" y="284006"/>
                  <a:pt x="1820491" y="270298"/>
                  <a:pt x="1802272" y="270298"/>
                </a:cubicBezTo>
                <a:cubicBezTo>
                  <a:pt x="1691834" y="270298"/>
                  <a:pt x="1488926" y="505756"/>
                  <a:pt x="1451249" y="547847"/>
                </a:cubicBezTo>
                <a:cubicBezTo>
                  <a:pt x="1438921" y="561603"/>
                  <a:pt x="1420857" y="564508"/>
                  <a:pt x="1399756" y="564508"/>
                </a:cubicBezTo>
                <a:cubicBezTo>
                  <a:pt x="1373639" y="564508"/>
                  <a:pt x="1345824" y="550660"/>
                  <a:pt x="1343177" y="549291"/>
                </a:cubicBezTo>
                <a:cubicBezTo>
                  <a:pt x="1334919" y="545027"/>
                  <a:pt x="1334529" y="540316"/>
                  <a:pt x="1336972" y="530371"/>
                </a:cubicBezTo>
                <a:lnTo>
                  <a:pt x="1343908" y="502189"/>
                </a:lnTo>
                <a:cubicBezTo>
                  <a:pt x="1356602" y="450633"/>
                  <a:pt x="1422344" y="259892"/>
                  <a:pt x="1467920" y="156523"/>
                </a:cubicBezTo>
                <a:cubicBezTo>
                  <a:pt x="1469858" y="152154"/>
                  <a:pt x="1471749" y="148525"/>
                  <a:pt x="1481646" y="146983"/>
                </a:cubicBezTo>
                <a:cubicBezTo>
                  <a:pt x="1486243" y="146264"/>
                  <a:pt x="1501324" y="142753"/>
                  <a:pt x="1522328" y="142753"/>
                </a:cubicBezTo>
                <a:cubicBezTo>
                  <a:pt x="1537729" y="142753"/>
                  <a:pt x="1567660" y="143849"/>
                  <a:pt x="1582666" y="151889"/>
                </a:cubicBezTo>
                <a:cubicBezTo>
                  <a:pt x="1582666" y="151889"/>
                  <a:pt x="1582791" y="151666"/>
                  <a:pt x="1582791" y="176826"/>
                </a:cubicBezTo>
                <a:cubicBezTo>
                  <a:pt x="1582791" y="187692"/>
                  <a:pt x="1583979" y="224640"/>
                  <a:pt x="1618784" y="224640"/>
                </a:cubicBezTo>
                <a:cubicBezTo>
                  <a:pt x="1677520" y="224640"/>
                  <a:pt x="1784148" y="123916"/>
                  <a:pt x="1878423" y="123916"/>
                </a:cubicBezTo>
                <a:close/>
                <a:moveTo>
                  <a:pt x="1166217" y="110146"/>
                </a:moveTo>
                <a:cubicBezTo>
                  <a:pt x="1249423" y="110146"/>
                  <a:pt x="1352605" y="123197"/>
                  <a:pt x="1352605" y="213774"/>
                </a:cubicBezTo>
                <a:cubicBezTo>
                  <a:pt x="1352605" y="269565"/>
                  <a:pt x="1297473" y="392064"/>
                  <a:pt x="1279759" y="426095"/>
                </a:cubicBezTo>
                <a:cubicBezTo>
                  <a:pt x="1205698" y="568373"/>
                  <a:pt x="1106753" y="567409"/>
                  <a:pt x="995050" y="567409"/>
                </a:cubicBezTo>
                <a:cubicBezTo>
                  <a:pt x="940469" y="567409"/>
                  <a:pt x="818818" y="568039"/>
                  <a:pt x="818818" y="465953"/>
                </a:cubicBezTo>
                <a:cubicBezTo>
                  <a:pt x="818818" y="420295"/>
                  <a:pt x="858641" y="336609"/>
                  <a:pt x="891344" y="257261"/>
                </a:cubicBezTo>
                <a:cubicBezTo>
                  <a:pt x="905250" y="223517"/>
                  <a:pt x="964498" y="110146"/>
                  <a:pt x="1166217" y="110146"/>
                </a:cubicBezTo>
                <a:close/>
                <a:moveTo>
                  <a:pt x="508412" y="0"/>
                </a:moveTo>
                <a:cubicBezTo>
                  <a:pt x="611796" y="0"/>
                  <a:pt x="625899" y="164521"/>
                  <a:pt x="625899" y="224640"/>
                </a:cubicBezTo>
                <a:cubicBezTo>
                  <a:pt x="625899" y="353085"/>
                  <a:pt x="546821" y="379725"/>
                  <a:pt x="459089" y="379725"/>
                </a:cubicBezTo>
                <a:lnTo>
                  <a:pt x="397447" y="379725"/>
                </a:lnTo>
                <a:cubicBezTo>
                  <a:pt x="335838" y="379725"/>
                  <a:pt x="211772" y="376096"/>
                  <a:pt x="211772" y="376096"/>
                </a:cubicBezTo>
                <a:cubicBezTo>
                  <a:pt x="201818" y="375902"/>
                  <a:pt x="194372" y="373925"/>
                  <a:pt x="194372" y="379725"/>
                </a:cubicBezTo>
                <a:cubicBezTo>
                  <a:pt x="194372" y="421609"/>
                  <a:pt x="241793" y="484804"/>
                  <a:pt x="314040" y="484804"/>
                </a:cubicBezTo>
                <a:cubicBezTo>
                  <a:pt x="370933" y="484804"/>
                  <a:pt x="407597" y="449295"/>
                  <a:pt x="415575" y="440885"/>
                </a:cubicBezTo>
                <a:cubicBezTo>
                  <a:pt x="415575" y="440885"/>
                  <a:pt x="480945" y="433346"/>
                  <a:pt x="522912" y="433346"/>
                </a:cubicBezTo>
                <a:cubicBezTo>
                  <a:pt x="563663" y="433346"/>
                  <a:pt x="623727" y="439866"/>
                  <a:pt x="623727" y="463057"/>
                </a:cubicBezTo>
                <a:cubicBezTo>
                  <a:pt x="623727" y="508296"/>
                  <a:pt x="476623" y="579730"/>
                  <a:pt x="353205" y="579730"/>
                </a:cubicBezTo>
                <a:cubicBezTo>
                  <a:pt x="167382" y="579730"/>
                  <a:pt x="0" y="478867"/>
                  <a:pt x="0" y="357261"/>
                </a:cubicBezTo>
                <a:cubicBezTo>
                  <a:pt x="0" y="153487"/>
                  <a:pt x="393612" y="0"/>
                  <a:pt x="508412" y="0"/>
                </a:cubicBezTo>
                <a:close/>
              </a:path>
            </a:pathLst>
          </a:custGeom>
          <a:solidFill>
            <a:schemeClr val="bg1"/>
          </a:solidFill>
        </p:spPr>
        <p:txBody>
          <a:bodyPr wrap="square">
            <a:noAutofit/>
          </a:bodyPr>
          <a:lstStyle>
            <a:lvl1pPr>
              <a:lnSpc>
                <a:spcPct val="100000"/>
              </a:lnSpc>
              <a:spcAft>
                <a:spcPts val="0"/>
              </a:spcAft>
              <a:defRPr sz="800"/>
            </a:lvl1pPr>
            <a:lvl5pPr>
              <a:defRPr/>
            </a:lvl5pPr>
          </a:lstStyle>
          <a:p>
            <a:pPr lvl="0"/>
            <a:r>
              <a:rPr lang="en-GB" noProof="0"/>
              <a:t>  </a:t>
            </a:r>
          </a:p>
        </p:txBody>
      </p:sp>
      <p:sp>
        <p:nvSpPr>
          <p:cNvPr id="6" name="Datumsplatzhalter 5">
            <a:extLst>
              <a:ext uri="{FF2B5EF4-FFF2-40B4-BE49-F238E27FC236}">
                <a16:creationId xmlns:a16="http://schemas.microsoft.com/office/drawing/2014/main" id="{74992822-E94C-1702-FD5A-3197C5DBF069}"/>
              </a:ext>
            </a:extLst>
          </p:cNvPr>
          <p:cNvSpPr>
            <a:spLocks noGrp="1"/>
          </p:cNvSpPr>
          <p:nvPr>
            <p:ph type="dt" sz="half" idx="16"/>
          </p:nvPr>
        </p:nvSpPr>
        <p:spPr>
          <a:xfrm>
            <a:off x="479375" y="6050859"/>
            <a:ext cx="5616000" cy="360000"/>
          </a:xfrm>
        </p:spPr>
        <p:txBody>
          <a:bodyPr anchor="b"/>
          <a:lstStyle>
            <a:lvl1pPr algn="l">
              <a:defRPr sz="2000" b="1">
                <a:solidFill>
                  <a:schemeClr val="bg1"/>
                </a:solidFill>
              </a:defRPr>
            </a:lvl1pPr>
          </a:lstStyle>
          <a:p>
            <a:fld id="{4166F76A-4900-864D-B9F6-2488814C2A20}" type="datetime1">
              <a:rPr lang="en-GB" noProof="0" smtClean="0"/>
              <a:pPr/>
              <a:t>12/10/2026</a:t>
            </a:fld>
            <a:endParaRPr lang="en-GB" noProof="0"/>
          </a:p>
        </p:txBody>
      </p:sp>
    </p:spTree>
    <p:extLst>
      <p:ext uri="{BB962C8B-B14F-4D97-AF65-F5344CB8AC3E}">
        <p14:creationId xmlns:p14="http://schemas.microsoft.com/office/powerpoint/2010/main" val="297629942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Title with small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C71EDD8-CE41-5F3A-1222-8BB0B52C85ED}"/>
              </a:ext>
            </a:extLst>
          </p:cNvPr>
          <p:cNvSpPr/>
          <p:nvPr userDrawn="1"/>
        </p:nvSpPr>
        <p:spPr>
          <a:xfrm>
            <a:off x="0" y="-1"/>
            <a:ext cx="4572000" cy="6858000"/>
          </a:xfrm>
          <a:prstGeom prst="rect">
            <a:avLst/>
          </a:prstGeom>
          <a:gradFill flip="none" rotWithShape="1">
            <a:gsLst>
              <a:gs pos="58000">
                <a:srgbClr val="EA1B0A"/>
              </a:gs>
              <a:gs pos="100000">
                <a:srgbClr val="961482"/>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540000">
              <a:lnSpc>
                <a:spcPct val="120000"/>
              </a:lnSpc>
              <a:spcAft>
                <a:spcPts val="400"/>
              </a:spcAft>
            </a:pPr>
            <a:endParaRPr lang="en-GB" sz="1400" noProof="0"/>
          </a:p>
        </p:txBody>
      </p:sp>
      <p:sp>
        <p:nvSpPr>
          <p:cNvPr id="6" name="Fußzeilenplatzhalter 5">
            <a:extLst>
              <a:ext uri="{FF2B5EF4-FFF2-40B4-BE49-F238E27FC236}">
                <a16:creationId xmlns:a16="http://schemas.microsoft.com/office/drawing/2014/main" id="{765674F3-461B-A0D8-BD43-B0E188D4749E}"/>
              </a:ext>
            </a:extLst>
          </p:cNvPr>
          <p:cNvSpPr>
            <a:spLocks noGrp="1"/>
          </p:cNvSpPr>
          <p:nvPr>
            <p:ph type="ftr" sz="quarter" idx="11"/>
            <p:custDataLst>
              <p:tags r:id="rId1"/>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7" name="Foliennummernplatzhalter 6">
            <a:extLst>
              <a:ext uri="{FF2B5EF4-FFF2-40B4-BE49-F238E27FC236}">
                <a16:creationId xmlns:a16="http://schemas.microsoft.com/office/drawing/2014/main" id="{DA93D36D-170F-57E0-AC70-4E68245359AE}"/>
              </a:ext>
            </a:extLst>
          </p:cNvPr>
          <p:cNvSpPr>
            <a:spLocks noGrp="1"/>
          </p:cNvSpPr>
          <p:nvPr>
            <p:ph type="sldNum" sz="quarter" idx="12"/>
            <p:custDataLst>
              <p:tags r:id="rId2"/>
            </p:custDataLst>
          </p:nvPr>
        </p:nvSpPr>
        <p:spPr>
          <a:xfrm>
            <a:off x="12192000" y="6858000"/>
            <a:ext cx="0" cy="0"/>
          </a:xfrm>
        </p:spPr>
        <p:txBody>
          <a:bodyPr anchor="b"/>
          <a:lstStyle>
            <a:lvl1pPr>
              <a:defRPr sz="100">
                <a:noFill/>
              </a:defRPr>
            </a:lvl1pPr>
          </a:lstStyle>
          <a:p>
            <a:fld id="{01FFFE70-FC19-4A94-9D10-0B3C8E890CB2}" type="slidenum">
              <a:rPr lang="en-GB" noProof="0" smtClean="0"/>
              <a:pPr/>
              <a:t>‹#›</a:t>
            </a:fld>
            <a:endParaRPr lang="en-GB" noProof="0"/>
          </a:p>
        </p:txBody>
      </p:sp>
      <p:sp>
        <p:nvSpPr>
          <p:cNvPr id="15" name="Image">
            <a:extLst>
              <a:ext uri="{FF2B5EF4-FFF2-40B4-BE49-F238E27FC236}">
                <a16:creationId xmlns:a16="http://schemas.microsoft.com/office/drawing/2014/main" id="{B8FDE1EB-2770-97AC-33D1-F5045924E2A1}"/>
              </a:ext>
            </a:extLst>
          </p:cNvPr>
          <p:cNvSpPr>
            <a:spLocks noGrp="1"/>
          </p:cNvSpPr>
          <p:nvPr>
            <p:ph type="pic" sz="quarter" idx="13" hasCustomPrompt="1"/>
          </p:nvPr>
        </p:nvSpPr>
        <p:spPr>
          <a:xfrm>
            <a:off x="4572000" y="0"/>
            <a:ext cx="7620000" cy="6858000"/>
          </a:xfrm>
          <a:solidFill>
            <a:schemeClr val="bg1">
              <a:lumMod val="75000"/>
            </a:schemeClr>
          </a:solidFill>
        </p:spPr>
        <p:txBody>
          <a:bodyPr tIns="0" anchor="ctr" anchorCtr="0"/>
          <a:lstStyle>
            <a:lvl1pPr algn="ctr">
              <a:defRPr>
                <a:solidFill>
                  <a:schemeClr val="tx1"/>
                </a:solidFill>
              </a:defRPr>
            </a:lvl1pPr>
          </a:lstStyle>
          <a:p>
            <a:r>
              <a:rPr lang="en-GB" noProof="0"/>
              <a:t>Insert Picture</a:t>
            </a:r>
          </a:p>
        </p:txBody>
      </p:sp>
      <p:sp>
        <p:nvSpPr>
          <p:cNvPr id="3" name="Subtitle">
            <a:extLst>
              <a:ext uri="{FF2B5EF4-FFF2-40B4-BE49-F238E27FC236}">
                <a16:creationId xmlns:a16="http://schemas.microsoft.com/office/drawing/2014/main" id="{DE89EDF3-6591-5B1A-CD1F-6369A6426179}"/>
              </a:ext>
            </a:extLst>
          </p:cNvPr>
          <p:cNvSpPr>
            <a:spLocks noGrp="1"/>
          </p:cNvSpPr>
          <p:nvPr>
            <p:ph type="subTitle" idx="1" hasCustomPrompt="1"/>
          </p:nvPr>
        </p:nvSpPr>
        <p:spPr>
          <a:xfrm>
            <a:off x="479425" y="2407206"/>
            <a:ext cx="3708362" cy="564558"/>
          </a:xfrm>
          <a:prstGeom prst="rect">
            <a:avLst/>
          </a:prstGeom>
        </p:spPr>
        <p:txBody>
          <a:bodyPr>
            <a:noAutofit/>
          </a:bodyPr>
          <a:lstStyle>
            <a:lvl1pPr marL="0" indent="0" algn="l">
              <a:lnSpc>
                <a:spcPct val="90000"/>
              </a:lnSpc>
              <a:buNone/>
              <a:defRPr sz="20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Subtitle</a:t>
            </a:r>
          </a:p>
        </p:txBody>
      </p:sp>
      <p:sp>
        <p:nvSpPr>
          <p:cNvPr id="2" name="Title">
            <a:extLst>
              <a:ext uri="{FF2B5EF4-FFF2-40B4-BE49-F238E27FC236}">
                <a16:creationId xmlns:a16="http://schemas.microsoft.com/office/drawing/2014/main" id="{416867C0-5332-AE90-6140-EE0C9C14E730}"/>
              </a:ext>
            </a:extLst>
          </p:cNvPr>
          <p:cNvSpPr>
            <a:spLocks noGrp="1"/>
          </p:cNvSpPr>
          <p:nvPr>
            <p:ph type="ctrTitle" hasCustomPrompt="1"/>
          </p:nvPr>
        </p:nvSpPr>
        <p:spPr>
          <a:xfrm>
            <a:off x="479424" y="512764"/>
            <a:ext cx="3708363" cy="1777652"/>
          </a:xfrm>
          <a:prstGeom prst="rect">
            <a:avLst/>
          </a:prstGeom>
        </p:spPr>
        <p:txBody>
          <a:bodyPr anchor="t">
            <a:noAutofit/>
          </a:bodyPr>
          <a:lstStyle>
            <a:lvl1pPr algn="l">
              <a:lnSpc>
                <a:spcPct val="80000"/>
              </a:lnSpc>
              <a:defRPr sz="4400">
                <a:solidFill>
                  <a:schemeClr val="bg1"/>
                </a:solidFill>
                <a:latin typeface="EON Office Head" pitchFamily="2" charset="0"/>
                <a:cs typeface="EON Office Head" pitchFamily="2" charset="0"/>
              </a:defRPr>
            </a:lvl1pPr>
          </a:lstStyle>
          <a:p>
            <a:r>
              <a:rPr lang="en-GB" noProof="0"/>
              <a:t>Title</a:t>
            </a:r>
          </a:p>
        </p:txBody>
      </p:sp>
      <p:pic>
        <p:nvPicPr>
          <p:cNvPr id="8" name="MIO_AGENDA_IGNORE_CHAPTER_REFERENCE" descr="Schließen mit einfarbiger Füllung" hidden="1">
            <a:extLst>
              <a:ext uri="{FF2B5EF4-FFF2-40B4-BE49-F238E27FC236}">
                <a16:creationId xmlns:a16="http://schemas.microsoft.com/office/drawing/2014/main" id="{1E5B8264-4460-C20B-5FD0-7B628F2BF20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pic>
        <p:nvPicPr>
          <p:cNvPr id="9" name="MIO_AGENDA_IGNORE_NAVIGATION" descr="Schließen mit einfarbiger Füllung" hidden="1">
            <a:extLst>
              <a:ext uri="{FF2B5EF4-FFF2-40B4-BE49-F238E27FC236}">
                <a16:creationId xmlns:a16="http://schemas.microsoft.com/office/drawing/2014/main" id="{4BA2485C-9557-F4C3-55A1-F87F6372EBF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sp>
        <p:nvSpPr>
          <p:cNvPr id="4" name="Datumsplatzhalter 3">
            <a:extLst>
              <a:ext uri="{FF2B5EF4-FFF2-40B4-BE49-F238E27FC236}">
                <a16:creationId xmlns:a16="http://schemas.microsoft.com/office/drawing/2014/main" id="{DB78F765-2AAF-6D64-9D02-36444FBC8745}"/>
              </a:ext>
            </a:extLst>
          </p:cNvPr>
          <p:cNvSpPr>
            <a:spLocks noGrp="1"/>
          </p:cNvSpPr>
          <p:nvPr>
            <p:ph type="dt" sz="half" idx="15"/>
          </p:nvPr>
        </p:nvSpPr>
        <p:spPr>
          <a:xfrm>
            <a:off x="479424" y="3112945"/>
            <a:ext cx="3708361" cy="287337"/>
          </a:xfrm>
        </p:spPr>
        <p:txBody>
          <a:bodyPr/>
          <a:lstStyle>
            <a:lvl1pPr algn="l">
              <a:defRPr sz="1200">
                <a:solidFill>
                  <a:schemeClr val="bg1"/>
                </a:solidFill>
              </a:defRPr>
            </a:lvl1pPr>
          </a:lstStyle>
          <a:p>
            <a:fld id="{4166F76A-4900-864D-B9F6-2488814C2A20}" type="datetime1">
              <a:rPr lang="en-GB" noProof="0" smtClean="0"/>
              <a:pPr/>
              <a:t>12/10/2026</a:t>
            </a:fld>
            <a:endParaRPr lang="en-GB" noProof="0"/>
          </a:p>
        </p:txBody>
      </p:sp>
      <p:sp>
        <p:nvSpPr>
          <p:cNvPr id="11" name="Grafik 11">
            <a:extLst>
              <a:ext uri="{FF2B5EF4-FFF2-40B4-BE49-F238E27FC236}">
                <a16:creationId xmlns:a16="http://schemas.microsoft.com/office/drawing/2014/main" id="{7D5A3E88-3B98-9600-8E07-6503770A4EFB}"/>
              </a:ext>
            </a:extLst>
          </p:cNvPr>
          <p:cNvSpPr>
            <a:spLocks noChangeAspect="1"/>
          </p:cNvSpPr>
          <p:nvPr userDrawn="1"/>
        </p:nvSpPr>
        <p:spPr>
          <a:xfrm>
            <a:off x="479425" y="5824533"/>
            <a:ext cx="1778400" cy="520703"/>
          </a:xfrm>
          <a:custGeom>
            <a:avLst/>
            <a:gdLst>
              <a:gd name="connsiteX0" fmla="*/ 12192000 w 12192000"/>
              <a:gd name="connsiteY0" fmla="*/ 1320881 h 3569732"/>
              <a:gd name="connsiteX1" fmla="*/ 11626234 w 12192000"/>
              <a:gd name="connsiteY1" fmla="*/ 3336532 h 3569732"/>
              <a:gd name="connsiteX2" fmla="*/ 11343268 w 12192000"/>
              <a:gd name="connsiteY2" fmla="*/ 3493865 h 3569732"/>
              <a:gd name="connsiteX3" fmla="*/ 10843621 w 12192000"/>
              <a:gd name="connsiteY3" fmla="*/ 3368594 h 3569732"/>
              <a:gd name="connsiteX4" fmla="*/ 10818543 w 12192000"/>
              <a:gd name="connsiteY4" fmla="*/ 3278906 h 3569732"/>
              <a:gd name="connsiteX5" fmla="*/ 11243050 w 12192000"/>
              <a:gd name="connsiteY5" fmla="*/ 1861035 h 3569732"/>
              <a:gd name="connsiteX6" fmla="*/ 11097628 w 12192000"/>
              <a:gd name="connsiteY6" fmla="*/ 1664382 h 3569732"/>
              <a:gd name="connsiteX7" fmla="*/ 8936174 w 12192000"/>
              <a:gd name="connsiteY7" fmla="*/ 3373408 h 3569732"/>
              <a:gd name="connsiteX8" fmla="*/ 8619106 w 12192000"/>
              <a:gd name="connsiteY8" fmla="*/ 3475999 h 3569732"/>
              <a:gd name="connsiteX9" fmla="*/ 8270715 w 12192000"/>
              <a:gd name="connsiteY9" fmla="*/ 3382303 h 3569732"/>
              <a:gd name="connsiteX10" fmla="*/ 8232508 w 12192000"/>
              <a:gd name="connsiteY10" fmla="*/ 3265797 h 3569732"/>
              <a:gd name="connsiteX11" fmla="*/ 8275217 w 12192000"/>
              <a:gd name="connsiteY11" fmla="*/ 3092264 h 3569732"/>
              <a:gd name="connsiteX12" fmla="*/ 9038830 w 12192000"/>
              <a:gd name="connsiteY12" fmla="*/ 963802 h 3569732"/>
              <a:gd name="connsiteX13" fmla="*/ 9123348 w 12192000"/>
              <a:gd name="connsiteY13" fmla="*/ 905056 h 3569732"/>
              <a:gd name="connsiteX14" fmla="*/ 9373847 w 12192000"/>
              <a:gd name="connsiteY14" fmla="*/ 879013 h 3569732"/>
              <a:gd name="connsiteX15" fmla="*/ 9745385 w 12192000"/>
              <a:gd name="connsiteY15" fmla="*/ 935266 h 3569732"/>
              <a:gd name="connsiteX16" fmla="*/ 9746154 w 12192000"/>
              <a:gd name="connsiteY16" fmla="*/ 1088816 h 3569732"/>
              <a:gd name="connsiteX17" fmla="*/ 9967785 w 12192000"/>
              <a:gd name="connsiteY17" fmla="*/ 1383238 h 3569732"/>
              <a:gd name="connsiteX18" fmla="*/ 11566531 w 12192000"/>
              <a:gd name="connsiteY18" fmla="*/ 763023 h 3569732"/>
              <a:gd name="connsiteX19" fmla="*/ 12192000 w 12192000"/>
              <a:gd name="connsiteY19" fmla="*/ 1320882 h 3569732"/>
              <a:gd name="connsiteX20" fmla="*/ 4970529 w 12192000"/>
              <a:gd name="connsiteY20" fmla="*/ 1833961 h 3569732"/>
              <a:gd name="connsiteX21" fmla="*/ 4857762 w 12192000"/>
              <a:gd name="connsiteY21" fmla="*/ 2186449 h 3569732"/>
              <a:gd name="connsiteX22" fmla="*/ 4372089 w 12192000"/>
              <a:gd name="connsiteY22" fmla="*/ 2440812 h 3569732"/>
              <a:gd name="connsiteX23" fmla="*/ 4041592 w 12192000"/>
              <a:gd name="connsiteY23" fmla="*/ 2213268 h 3569732"/>
              <a:gd name="connsiteX24" fmla="*/ 4144305 w 12192000"/>
              <a:gd name="connsiteY24" fmla="*/ 1891971 h 3569732"/>
              <a:gd name="connsiteX25" fmla="*/ 4648941 w 12192000"/>
              <a:gd name="connsiteY25" fmla="*/ 1610878 h 3569732"/>
              <a:gd name="connsiteX26" fmla="*/ 4970529 w 12192000"/>
              <a:gd name="connsiteY26" fmla="*/ 1833961 h 3569732"/>
              <a:gd name="connsiteX27" fmla="*/ 2867052 w 12192000"/>
              <a:gd name="connsiteY27" fmla="*/ 1298492 h 3569732"/>
              <a:gd name="connsiteX28" fmla="*/ 2733128 w 12192000"/>
              <a:gd name="connsiteY28" fmla="*/ 905786 h 3569732"/>
              <a:gd name="connsiteX29" fmla="*/ 1527312 w 12192000"/>
              <a:gd name="connsiteY29" fmla="*/ 1606364 h 3569732"/>
              <a:gd name="connsiteX30" fmla="*/ 1585376 w 12192000"/>
              <a:gd name="connsiteY30" fmla="*/ 1655443 h 3569732"/>
              <a:gd name="connsiteX31" fmla="*/ 2509808 w 12192000"/>
              <a:gd name="connsiteY31" fmla="*/ 1655443 h 3569732"/>
              <a:gd name="connsiteX32" fmla="*/ 2867052 w 12192000"/>
              <a:gd name="connsiteY32" fmla="*/ 1298492 h 3569732"/>
              <a:gd name="connsiteX33" fmla="*/ 3854023 w 12192000"/>
              <a:gd name="connsiteY33" fmla="*/ 1383238 h 3569732"/>
              <a:gd name="connsiteX34" fmla="*/ 2826875 w 12192000"/>
              <a:gd name="connsiteY34" fmla="*/ 2338183 h 3569732"/>
              <a:gd name="connsiteX35" fmla="*/ 2447310 w 12192000"/>
              <a:gd name="connsiteY35" fmla="*/ 2338183 h 3569732"/>
              <a:gd name="connsiteX36" fmla="*/ 1304000 w 12192000"/>
              <a:gd name="connsiteY36" fmla="*/ 2315841 h 3569732"/>
              <a:gd name="connsiteX37" fmla="*/ 1196861 w 12192000"/>
              <a:gd name="connsiteY37" fmla="*/ 2338183 h 3569732"/>
              <a:gd name="connsiteX38" fmla="*/ 1933726 w 12192000"/>
              <a:gd name="connsiteY38" fmla="*/ 2985215 h 3569732"/>
              <a:gd name="connsiteX39" fmla="*/ 2558932 w 12192000"/>
              <a:gd name="connsiteY39" fmla="*/ 2714783 h 3569732"/>
              <a:gd name="connsiteX40" fmla="*/ 3219870 w 12192000"/>
              <a:gd name="connsiteY40" fmla="*/ 2668357 h 3569732"/>
              <a:gd name="connsiteX41" fmla="*/ 3840649 w 12192000"/>
              <a:gd name="connsiteY41" fmla="*/ 2851310 h 3569732"/>
              <a:gd name="connsiteX42" fmla="*/ 2174884 w 12192000"/>
              <a:gd name="connsiteY42" fmla="*/ 3569733 h 3569732"/>
              <a:gd name="connsiteX43" fmla="*/ 0 w 12192000"/>
              <a:gd name="connsiteY43" fmla="*/ 2199858 h 3569732"/>
              <a:gd name="connsiteX44" fmla="*/ 3130587 w 12192000"/>
              <a:gd name="connsiteY44" fmla="*/ 0 h 3569732"/>
              <a:gd name="connsiteX45" fmla="*/ 3854023 w 12192000"/>
              <a:gd name="connsiteY45" fmla="*/ 1383238 h 3569732"/>
              <a:gd name="connsiteX46" fmla="*/ 6890844 w 12192000"/>
              <a:gd name="connsiteY46" fmla="*/ 1356508 h 3569732"/>
              <a:gd name="connsiteX47" fmla="*/ 6618362 w 12192000"/>
              <a:gd name="connsiteY47" fmla="*/ 1450194 h 3569732"/>
              <a:gd name="connsiteX48" fmla="*/ 6256653 w 12192000"/>
              <a:gd name="connsiteY48" fmla="*/ 2713023 h 3569732"/>
              <a:gd name="connsiteX49" fmla="*/ 6488864 w 12192000"/>
              <a:gd name="connsiteY49" fmla="*/ 2846834 h 3569732"/>
              <a:gd name="connsiteX50" fmla="*/ 6761289 w 12192000"/>
              <a:gd name="connsiteY50" fmla="*/ 2775499 h 3569732"/>
              <a:gd name="connsiteX51" fmla="*/ 7117333 w 12192000"/>
              <a:gd name="connsiteY51" fmla="*/ 1512379 h 3569732"/>
              <a:gd name="connsiteX52" fmla="*/ 6890844 w 12192000"/>
              <a:gd name="connsiteY52" fmla="*/ 1356508 h 3569732"/>
              <a:gd name="connsiteX53" fmla="*/ 8328768 w 12192000"/>
              <a:gd name="connsiteY53" fmla="*/ 1316327 h 3569732"/>
              <a:gd name="connsiteX54" fmla="*/ 7880215 w 12192000"/>
              <a:gd name="connsiteY54" fmla="*/ 2623709 h 3569732"/>
              <a:gd name="connsiteX55" fmla="*/ 6127099 w 12192000"/>
              <a:gd name="connsiteY55" fmla="*/ 3493865 h 3569732"/>
              <a:gd name="connsiteX56" fmla="*/ 5041936 w 12192000"/>
              <a:gd name="connsiteY56" fmla="*/ 2869139 h 3569732"/>
              <a:gd name="connsiteX57" fmla="*/ 5488520 w 12192000"/>
              <a:gd name="connsiteY57" fmla="*/ 1584104 h 3569732"/>
              <a:gd name="connsiteX58" fmla="*/ 7181069 w 12192000"/>
              <a:gd name="connsiteY58" fmla="*/ 678232 h 3569732"/>
              <a:gd name="connsiteX59" fmla="*/ 8328768 w 12192000"/>
              <a:gd name="connsiteY59" fmla="*/ 1316327 h 356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192000" h="3569732">
                <a:moveTo>
                  <a:pt x="12192000" y="1320881"/>
                </a:moveTo>
                <a:cubicBezTo>
                  <a:pt x="12192000" y="1729102"/>
                  <a:pt x="11705971" y="3126779"/>
                  <a:pt x="11626234" y="3336532"/>
                </a:cubicBezTo>
                <a:cubicBezTo>
                  <a:pt x="11573809" y="3474370"/>
                  <a:pt x="11473385" y="3493865"/>
                  <a:pt x="11343268" y="3493865"/>
                </a:cubicBezTo>
                <a:cubicBezTo>
                  <a:pt x="11107794" y="3493865"/>
                  <a:pt x="10930203" y="3437869"/>
                  <a:pt x="10843621" y="3368594"/>
                </a:cubicBezTo>
                <a:cubicBezTo>
                  <a:pt x="10825671" y="3354342"/>
                  <a:pt x="10803482" y="3323741"/>
                  <a:pt x="10818543" y="3278906"/>
                </a:cubicBezTo>
                <a:cubicBezTo>
                  <a:pt x="10907057" y="3015310"/>
                  <a:pt x="11243050" y="2066104"/>
                  <a:pt x="11243050" y="1861035"/>
                </a:cubicBezTo>
                <a:cubicBezTo>
                  <a:pt x="11243050" y="1748785"/>
                  <a:pt x="11209812" y="1664382"/>
                  <a:pt x="11097628" y="1664382"/>
                </a:cubicBezTo>
                <a:cubicBezTo>
                  <a:pt x="10417596" y="1664382"/>
                  <a:pt x="9168178" y="3114232"/>
                  <a:pt x="8936174" y="3373408"/>
                </a:cubicBezTo>
                <a:cubicBezTo>
                  <a:pt x="8860264" y="3458114"/>
                  <a:pt x="8749035" y="3475999"/>
                  <a:pt x="8619106" y="3475999"/>
                </a:cubicBezTo>
                <a:cubicBezTo>
                  <a:pt x="8458284" y="3475999"/>
                  <a:pt x="8287015" y="3390731"/>
                  <a:pt x="8270715" y="3382303"/>
                </a:cubicBezTo>
                <a:cubicBezTo>
                  <a:pt x="8219865" y="3356047"/>
                  <a:pt x="8217464" y="3327037"/>
                  <a:pt x="8232508" y="3265797"/>
                </a:cubicBezTo>
                <a:lnTo>
                  <a:pt x="8275217" y="3092264"/>
                </a:lnTo>
                <a:cubicBezTo>
                  <a:pt x="8353377" y="2774807"/>
                  <a:pt x="8758189" y="1600306"/>
                  <a:pt x="9038830" y="963802"/>
                </a:cubicBezTo>
                <a:cubicBezTo>
                  <a:pt x="9050759" y="936899"/>
                  <a:pt x="9062407" y="914553"/>
                  <a:pt x="9123348" y="905056"/>
                </a:cubicBezTo>
                <a:cubicBezTo>
                  <a:pt x="9151653" y="900629"/>
                  <a:pt x="9244519" y="879013"/>
                  <a:pt x="9373847" y="879013"/>
                </a:cubicBezTo>
                <a:cubicBezTo>
                  <a:pt x="9468682" y="879013"/>
                  <a:pt x="9652988" y="885759"/>
                  <a:pt x="9745385" y="935266"/>
                </a:cubicBezTo>
                <a:cubicBezTo>
                  <a:pt x="9745385" y="935266"/>
                  <a:pt x="9746154" y="933891"/>
                  <a:pt x="9746154" y="1088816"/>
                </a:cubicBezTo>
                <a:cubicBezTo>
                  <a:pt x="9746154" y="1155729"/>
                  <a:pt x="9753468" y="1383238"/>
                  <a:pt x="9967785" y="1383238"/>
                </a:cubicBezTo>
                <a:cubicBezTo>
                  <a:pt x="10329456" y="1383238"/>
                  <a:pt x="10986024" y="763023"/>
                  <a:pt x="11566531" y="763023"/>
                </a:cubicBezTo>
                <a:cubicBezTo>
                  <a:pt x="12076908" y="763023"/>
                  <a:pt x="12192000" y="1077686"/>
                  <a:pt x="12192000" y="1320882"/>
                </a:cubicBezTo>
                <a:moveTo>
                  <a:pt x="4970529" y="1833961"/>
                </a:moveTo>
                <a:cubicBezTo>
                  <a:pt x="4970529" y="1918715"/>
                  <a:pt x="4871736" y="2151971"/>
                  <a:pt x="4857762" y="2186449"/>
                </a:cubicBezTo>
                <a:cubicBezTo>
                  <a:pt x="4768948" y="2405323"/>
                  <a:pt x="4536043" y="2440812"/>
                  <a:pt x="4372089" y="2440812"/>
                </a:cubicBezTo>
                <a:cubicBezTo>
                  <a:pt x="4126110" y="2440812"/>
                  <a:pt x="4041592" y="2352547"/>
                  <a:pt x="4041592" y="2213268"/>
                </a:cubicBezTo>
                <a:cubicBezTo>
                  <a:pt x="4041592" y="2105470"/>
                  <a:pt x="4132338" y="1919389"/>
                  <a:pt x="4144305" y="1891971"/>
                </a:cubicBezTo>
                <a:cubicBezTo>
                  <a:pt x="4255046" y="1638425"/>
                  <a:pt x="4453288" y="1610878"/>
                  <a:pt x="4648941" y="1610878"/>
                </a:cubicBezTo>
                <a:cubicBezTo>
                  <a:pt x="4814846" y="1610878"/>
                  <a:pt x="4970529" y="1679810"/>
                  <a:pt x="4970529" y="1833961"/>
                </a:cubicBezTo>
                <a:moveTo>
                  <a:pt x="2867052" y="1298492"/>
                </a:moveTo>
                <a:cubicBezTo>
                  <a:pt x="2867052" y="1137078"/>
                  <a:pt x="2859437" y="905786"/>
                  <a:pt x="2733128" y="905786"/>
                </a:cubicBezTo>
                <a:cubicBezTo>
                  <a:pt x="2321976" y="905786"/>
                  <a:pt x="1599742" y="1534037"/>
                  <a:pt x="1527312" y="1606364"/>
                </a:cubicBezTo>
                <a:cubicBezTo>
                  <a:pt x="1473720" y="1659955"/>
                  <a:pt x="1513806" y="1655443"/>
                  <a:pt x="1585376" y="1655443"/>
                </a:cubicBezTo>
                <a:lnTo>
                  <a:pt x="2509808" y="1655443"/>
                </a:lnTo>
                <a:cubicBezTo>
                  <a:pt x="2837341" y="1655443"/>
                  <a:pt x="2867052" y="1600392"/>
                  <a:pt x="2867052" y="1298492"/>
                </a:cubicBezTo>
                <a:moveTo>
                  <a:pt x="3854023" y="1383238"/>
                </a:moveTo>
                <a:cubicBezTo>
                  <a:pt x="3854023" y="2174145"/>
                  <a:pt x="3367093" y="2338183"/>
                  <a:pt x="2826875" y="2338183"/>
                </a:cubicBezTo>
                <a:lnTo>
                  <a:pt x="2447310" y="2338183"/>
                </a:lnTo>
                <a:cubicBezTo>
                  <a:pt x="2067951" y="2338183"/>
                  <a:pt x="1304000" y="2315841"/>
                  <a:pt x="1304000" y="2315841"/>
                </a:cubicBezTo>
                <a:cubicBezTo>
                  <a:pt x="1242710" y="2314642"/>
                  <a:pt x="1196861" y="2302469"/>
                  <a:pt x="1196861" y="2338183"/>
                </a:cubicBezTo>
                <a:cubicBezTo>
                  <a:pt x="1196861" y="2596086"/>
                  <a:pt x="1488861" y="2985215"/>
                  <a:pt x="1933726" y="2985215"/>
                </a:cubicBezTo>
                <a:cubicBezTo>
                  <a:pt x="2284049" y="2985215"/>
                  <a:pt x="2509808" y="2766566"/>
                  <a:pt x="2558932" y="2714783"/>
                </a:cubicBezTo>
                <a:cubicBezTo>
                  <a:pt x="2558932" y="2714783"/>
                  <a:pt x="2961456" y="2668357"/>
                  <a:pt x="3219870" y="2668357"/>
                </a:cubicBezTo>
                <a:cubicBezTo>
                  <a:pt x="3470800" y="2668357"/>
                  <a:pt x="3840649" y="2708509"/>
                  <a:pt x="3840649" y="2851310"/>
                </a:cubicBezTo>
                <a:cubicBezTo>
                  <a:pt x="3840649" y="3129869"/>
                  <a:pt x="2934840" y="3569733"/>
                  <a:pt x="2174884" y="3569733"/>
                </a:cubicBezTo>
                <a:cubicBezTo>
                  <a:pt x="1030667" y="3569732"/>
                  <a:pt x="0" y="2948658"/>
                  <a:pt x="0" y="2199858"/>
                </a:cubicBezTo>
                <a:cubicBezTo>
                  <a:pt x="0" y="945107"/>
                  <a:pt x="2423695" y="0"/>
                  <a:pt x="3130587" y="0"/>
                </a:cubicBezTo>
                <a:cubicBezTo>
                  <a:pt x="3767178" y="0"/>
                  <a:pt x="3854023" y="1013050"/>
                  <a:pt x="3854023" y="1383238"/>
                </a:cubicBezTo>
                <a:moveTo>
                  <a:pt x="6890844" y="1356508"/>
                </a:moveTo>
                <a:cubicBezTo>
                  <a:pt x="6804637" y="1356508"/>
                  <a:pt x="6676471" y="1369917"/>
                  <a:pt x="6618362" y="1450194"/>
                </a:cubicBezTo>
                <a:cubicBezTo>
                  <a:pt x="6400819" y="1751148"/>
                  <a:pt x="6256653" y="2503682"/>
                  <a:pt x="6256653" y="2713023"/>
                </a:cubicBezTo>
                <a:cubicBezTo>
                  <a:pt x="6256653" y="2855954"/>
                  <a:pt x="6356046" y="2846834"/>
                  <a:pt x="6488864" y="2846834"/>
                </a:cubicBezTo>
                <a:cubicBezTo>
                  <a:pt x="6566143" y="2846834"/>
                  <a:pt x="6690876" y="2848782"/>
                  <a:pt x="6761289" y="2775499"/>
                </a:cubicBezTo>
                <a:cubicBezTo>
                  <a:pt x="6952423" y="2576571"/>
                  <a:pt x="7117333" y="1675126"/>
                  <a:pt x="7117333" y="1512379"/>
                </a:cubicBezTo>
                <a:cubicBezTo>
                  <a:pt x="7117333" y="1396647"/>
                  <a:pt x="7108987" y="1356508"/>
                  <a:pt x="6890844" y="1356508"/>
                </a:cubicBezTo>
                <a:moveTo>
                  <a:pt x="8328768" y="1316327"/>
                </a:moveTo>
                <a:cubicBezTo>
                  <a:pt x="8328768" y="1659868"/>
                  <a:pt x="7989286" y="2414162"/>
                  <a:pt x="7880215" y="2623709"/>
                </a:cubicBezTo>
                <a:cubicBezTo>
                  <a:pt x="7424178" y="3499802"/>
                  <a:pt x="6814916" y="3493865"/>
                  <a:pt x="6127099" y="3493865"/>
                </a:cubicBezTo>
                <a:cubicBezTo>
                  <a:pt x="5791012" y="3493865"/>
                  <a:pt x="5041936" y="3497742"/>
                  <a:pt x="5041936" y="2869139"/>
                </a:cubicBezTo>
                <a:cubicBezTo>
                  <a:pt x="5041936" y="2587995"/>
                  <a:pt x="5287146" y="2072696"/>
                  <a:pt x="5488520" y="1584104"/>
                </a:cubicBezTo>
                <a:cubicBezTo>
                  <a:pt x="5574145" y="1376320"/>
                  <a:pt x="5938967" y="678232"/>
                  <a:pt x="7181069" y="678232"/>
                </a:cubicBezTo>
                <a:cubicBezTo>
                  <a:pt x="7693415" y="678232"/>
                  <a:pt x="8328768" y="758596"/>
                  <a:pt x="8328768" y="1316327"/>
                </a:cubicBezTo>
              </a:path>
            </a:pathLst>
          </a:custGeom>
          <a:solidFill>
            <a:schemeClr val="bg1"/>
          </a:solidFill>
          <a:ln w="0" cap="flat">
            <a:noFill/>
            <a:prstDash val="solid"/>
            <a:miter/>
          </a:ln>
        </p:spPr>
        <p:txBody>
          <a:bodyPr rtlCol="0" anchor="ctr"/>
          <a:lstStyle/>
          <a:p>
            <a:endParaRPr lang="de-DE"/>
          </a:p>
        </p:txBody>
      </p:sp>
    </p:spTree>
    <p:extLst>
      <p:ext uri="{BB962C8B-B14F-4D97-AF65-F5344CB8AC3E}">
        <p14:creationId xmlns:p14="http://schemas.microsoft.com/office/powerpoint/2010/main" val="2303379625"/>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Content 1 colum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E556C5AA-B723-1B46-A200-44A840E6773F}"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7" name="Conten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5" y="1807200"/>
            <a:ext cx="11232000" cy="4104000"/>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2110459221"/>
      </p:ext>
    </p:extLst>
  </p:cSld>
  <p:clrMapOvr>
    <a:masterClrMapping/>
  </p:clrMapOvr>
  <p:extLst>
    <p:ext uri="{DCECCB84-F9BA-43D5-87BE-67443E8EF086}">
      <p15:sldGuideLst xmlns:p15="http://schemas.microsoft.com/office/powerpoint/2012/main">
        <p15:guide id="1" orient="horz" pos="1139">
          <p15:clr>
            <a:srgbClr val="FBAE40"/>
          </p15:clr>
        </p15:guide>
        <p15:guide id="2" orient="horz" pos="3725">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Content 2 columns">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75603AA2-B5CF-DF42-BFD7-E438A8E61E16}"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6" name="Content right">
            <a:extLst>
              <a:ext uri="{FF2B5EF4-FFF2-40B4-BE49-F238E27FC236}">
                <a16:creationId xmlns:a16="http://schemas.microsoft.com/office/drawing/2014/main" id="{0ED697D8-4001-2C2F-6C69-6C69F0A9DA4F}"/>
              </a:ext>
            </a:extLst>
          </p:cNvPr>
          <p:cNvSpPr>
            <a:spLocks noGrp="1"/>
          </p:cNvSpPr>
          <p:nvPr>
            <p:ph sz="quarter" idx="14" hasCustomPrompt="1"/>
          </p:nvPr>
        </p:nvSpPr>
        <p:spPr>
          <a:xfrm>
            <a:off x="6276575" y="1808163"/>
            <a:ext cx="5436000" cy="4103036"/>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4" y="1808163"/>
            <a:ext cx="5436000" cy="4103036"/>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4028366966"/>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guide id="3" orient="horz" pos="1139">
          <p15:clr>
            <a:srgbClr val="FBAE40"/>
          </p15:clr>
        </p15:guide>
        <p15:guide id="4" orient="horz" pos="3725">
          <p15:clr>
            <a:srgbClr val="FBAE40"/>
          </p15:clr>
        </p15:guide>
      </p15:sldGuideLst>
    </p:ext>
  </p:extLs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_Content 3 columns">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13BE2844-2F76-E644-A845-460A05DF696C}"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8" name="Content right">
            <a:extLst>
              <a:ext uri="{FF2B5EF4-FFF2-40B4-BE49-F238E27FC236}">
                <a16:creationId xmlns:a16="http://schemas.microsoft.com/office/drawing/2014/main" id="{821C6087-42E8-EF3E-2DB1-006977CF49AC}"/>
              </a:ext>
            </a:extLst>
          </p:cNvPr>
          <p:cNvSpPr>
            <a:spLocks noGrp="1"/>
          </p:cNvSpPr>
          <p:nvPr>
            <p:ph sz="quarter" idx="15" hasCustomPrompt="1"/>
          </p:nvPr>
        </p:nvSpPr>
        <p:spPr>
          <a:xfrm>
            <a:off x="8184000" y="1807199"/>
            <a:ext cx="3528000" cy="4104000"/>
          </a:xfrm>
        </p:spPr>
        <p:txBody>
          <a:bodyPr/>
          <a:lstStyle>
            <a:lvl1pPr>
              <a:defRPr b="0"/>
            </a:lvl1pPr>
            <a:lvl2pPr>
              <a:defRPr b="0"/>
            </a:lvl2pPr>
            <a:lvl3pPr>
              <a:defRPr b="0"/>
            </a:lvl3pPr>
            <a:lvl4pPr>
              <a:defRPr b="0"/>
            </a:lvl4pPr>
            <a:lvl5pPr>
              <a:defRPr b="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6" name="Content center">
            <a:extLst>
              <a:ext uri="{FF2B5EF4-FFF2-40B4-BE49-F238E27FC236}">
                <a16:creationId xmlns:a16="http://schemas.microsoft.com/office/drawing/2014/main" id="{4DBF2313-467C-EC6E-F064-A45CD68A4D59}"/>
              </a:ext>
            </a:extLst>
          </p:cNvPr>
          <p:cNvSpPr>
            <a:spLocks noGrp="1"/>
          </p:cNvSpPr>
          <p:nvPr>
            <p:ph sz="quarter" idx="14" hasCustomPrompt="1"/>
          </p:nvPr>
        </p:nvSpPr>
        <p:spPr>
          <a:xfrm>
            <a:off x="4332000" y="1807199"/>
            <a:ext cx="3528000" cy="4104000"/>
          </a:xfrm>
        </p:spPr>
        <p:txBody>
          <a:bodyPr/>
          <a:lstStyle>
            <a:lvl1pPr>
              <a:defRPr b="0"/>
            </a:lvl1pPr>
            <a:lvl2pPr>
              <a:defRPr b="0"/>
            </a:lvl2pPr>
            <a:lvl3pPr>
              <a:defRPr b="0"/>
            </a:lvl3pPr>
            <a:lvl4pPr>
              <a:defRPr b="0"/>
            </a:lvl4pPr>
            <a:lvl5pPr>
              <a:defRPr b="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4" y="1807199"/>
            <a:ext cx="3528000" cy="4104000"/>
          </a:xfrm>
        </p:spPr>
        <p:txBody>
          <a:bodyPr/>
          <a:lstStyle>
            <a:lvl1pPr>
              <a:defRPr b="0"/>
            </a:lvl1pPr>
            <a:lvl2pPr>
              <a:defRPr b="0"/>
            </a:lvl2pPr>
            <a:lvl3pPr>
              <a:defRPr b="0"/>
            </a:lvl3pPr>
            <a:lvl4pPr>
              <a:defRPr b="0"/>
            </a:lvl4pPr>
            <a:lvl5pPr>
              <a:defRPr b="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2637064565"/>
      </p:ext>
    </p:extLst>
  </p:cSld>
  <p:clrMapOvr>
    <a:masterClrMapping/>
  </p:clrMapOvr>
  <p:extLst>
    <p:ext uri="{DCECCB84-F9BA-43D5-87BE-67443E8EF086}">
      <p15:sldGuideLst xmlns:p15="http://schemas.microsoft.com/office/powerpoint/2012/main">
        <p15:guide id="1" pos="2525">
          <p15:clr>
            <a:srgbClr val="FBAE40"/>
          </p15:clr>
        </p15:guide>
        <p15:guide id="2" pos="2729">
          <p15:clr>
            <a:srgbClr val="FBAE40"/>
          </p15:clr>
        </p15:guide>
        <p15:guide id="3" pos="5155">
          <p15:clr>
            <a:srgbClr val="FBAE40"/>
          </p15:clr>
        </p15:guide>
        <p15:guide id="4" pos="4951">
          <p15:clr>
            <a:srgbClr val="FBAE40"/>
          </p15:clr>
        </p15:guide>
        <p15:guide id="5" orient="horz" pos="1139">
          <p15:clr>
            <a:srgbClr val="FBAE40"/>
          </p15:clr>
        </p15:guide>
        <p15:guide id="6" orient="horz" pos="3725">
          <p15:clr>
            <a:srgbClr val="FBAE40"/>
          </p15:clr>
        </p15:guide>
      </p15:sldGuideLst>
    </p:ext>
  </p:extLst>
</p:sldLayout>
</file>

<file path=ppt/slideLayouts/slideLayout239.xml><?xml version="1.0" encoding="utf-8"?>
<p:sldLayout xmlns:a="http://schemas.openxmlformats.org/drawingml/2006/main" xmlns:r="http://schemas.openxmlformats.org/officeDocument/2006/relationships" xmlns:p="http://schemas.openxmlformats.org/presentationml/2006/main" preserve="1" userDrawn="1">
  <p:cSld name="Content 3 boxes">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E5105732-2702-2705-E25B-F69A9911368D}"/>
              </a:ext>
            </a:extLst>
          </p:cNvPr>
          <p:cNvSpPr>
            <a:spLocks noGrp="1"/>
          </p:cNvSpPr>
          <p:nvPr>
            <p:ph type="body" sz="quarter" idx="17" hasCustomPrompt="1"/>
          </p:nvPr>
        </p:nvSpPr>
        <p:spPr>
          <a:xfrm>
            <a:off x="4332287" y="1816649"/>
            <a:ext cx="3527425" cy="4528587"/>
          </a:xfrm>
          <a:prstGeom prst="rect">
            <a:avLst/>
          </a:prstGeom>
          <a:solidFill>
            <a:srgbClr val="F8F5F2"/>
          </a:solidFill>
        </p:spPr>
        <p:txBody>
          <a:bodyPr lIns="180000" tIns="144000" rIns="180000" bIns="144000"/>
          <a:lstStyle>
            <a:lvl1pPr>
              <a:defRPr sz="1800"/>
            </a:lvl1pPr>
            <a:lvl2pPr>
              <a:defRPr sz="1800"/>
            </a:lvl2pPr>
            <a:lvl3pPr>
              <a:defRPr sz="1800"/>
            </a:lvl3pPr>
            <a:lvl4pPr>
              <a:defRPr sz="1800"/>
            </a:lvl4pPr>
            <a:lvl5pPr>
              <a:defRPr sz="18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9" name="Text Placeholder 6">
            <a:extLst>
              <a:ext uri="{FF2B5EF4-FFF2-40B4-BE49-F238E27FC236}">
                <a16:creationId xmlns:a16="http://schemas.microsoft.com/office/drawing/2014/main" id="{78F8D6EF-C64D-64CB-2BE5-D5340EA02FC8}"/>
              </a:ext>
            </a:extLst>
          </p:cNvPr>
          <p:cNvSpPr>
            <a:spLocks noGrp="1"/>
          </p:cNvSpPr>
          <p:nvPr>
            <p:ph type="body" sz="quarter" idx="18" hasCustomPrompt="1"/>
          </p:nvPr>
        </p:nvSpPr>
        <p:spPr>
          <a:xfrm>
            <a:off x="8185149" y="1816651"/>
            <a:ext cx="3527425" cy="4528585"/>
          </a:xfrm>
          <a:prstGeom prst="rect">
            <a:avLst/>
          </a:prstGeom>
          <a:solidFill>
            <a:srgbClr val="F8F5F2"/>
          </a:solidFill>
        </p:spPr>
        <p:txBody>
          <a:bodyPr lIns="180000" tIns="144000" rIns="180000" bIns="144000"/>
          <a:lstStyle>
            <a:lvl1pPr>
              <a:defRPr sz="1800"/>
            </a:lvl1pPr>
            <a:lvl2pPr>
              <a:defRPr sz="1800"/>
            </a:lvl2pPr>
            <a:lvl3pPr>
              <a:defRPr sz="1800"/>
            </a:lvl3pPr>
            <a:lvl4pPr>
              <a:defRPr sz="1800"/>
            </a:lvl4pPr>
            <a:lvl5pPr>
              <a:defRPr sz="18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Text Placeholder 6">
            <a:extLst>
              <a:ext uri="{FF2B5EF4-FFF2-40B4-BE49-F238E27FC236}">
                <a16:creationId xmlns:a16="http://schemas.microsoft.com/office/drawing/2014/main" id="{FA810C95-AC8E-6C1E-2B05-18C779A35A1F}"/>
              </a:ext>
            </a:extLst>
          </p:cNvPr>
          <p:cNvSpPr>
            <a:spLocks noGrp="1"/>
          </p:cNvSpPr>
          <p:nvPr>
            <p:ph type="body" sz="quarter" idx="16" hasCustomPrompt="1"/>
          </p:nvPr>
        </p:nvSpPr>
        <p:spPr>
          <a:xfrm>
            <a:off x="479426" y="1816651"/>
            <a:ext cx="3527424" cy="4528587"/>
          </a:xfrm>
          <a:prstGeom prst="rect">
            <a:avLst/>
          </a:prstGeom>
          <a:solidFill>
            <a:srgbClr val="F8F5F2"/>
          </a:solidFill>
        </p:spPr>
        <p:txBody>
          <a:bodyPr lIns="180000" tIns="144000" rIns="180000" bIns="144000"/>
          <a:lstStyle>
            <a:lvl1pPr>
              <a:defRPr sz="1800"/>
            </a:lvl1pPr>
            <a:lvl2pPr>
              <a:defRPr sz="1800"/>
            </a:lvl2pPr>
            <a:lvl3pPr>
              <a:defRPr sz="1800"/>
            </a:lvl3pPr>
            <a:lvl4pPr>
              <a:defRPr sz="1800"/>
            </a:lvl4pPr>
            <a:lvl5pPr>
              <a:defRPr sz="18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D630F2DB-F57A-AF4E-AE6C-A93AEBE3F34F}"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2323077966"/>
      </p:ext>
    </p:extLst>
  </p:cSld>
  <p:clrMapOvr>
    <a:masterClrMapping/>
  </p:clrMapOvr>
  <p:extLst>
    <p:ext uri="{DCECCB84-F9BA-43D5-87BE-67443E8EF086}">
      <p15:sldGuideLst xmlns:p15="http://schemas.microsoft.com/office/powerpoint/2012/main">
        <p15:guide id="1" pos="2525">
          <p15:clr>
            <a:srgbClr val="FBAE40"/>
          </p15:clr>
        </p15:guide>
        <p15:guide id="2" pos="2729">
          <p15:clr>
            <a:srgbClr val="FBAE40"/>
          </p15:clr>
        </p15:guide>
        <p15:guide id="5" orient="horz" pos="1139">
          <p15:clr>
            <a:srgbClr val="FBAE40"/>
          </p15:clr>
        </p15:guide>
        <p15:guide id="6" orient="horz" pos="3725">
          <p15:clr>
            <a:srgbClr val="FBAE40"/>
          </p15:clr>
        </p15:guide>
        <p15:guide id="7" pos="4951">
          <p15:clr>
            <a:srgbClr val="FBAE40"/>
          </p15:clr>
        </p15:guide>
        <p15:guide id="8" pos="5155">
          <p15:clr>
            <a:srgbClr val="FBAE40"/>
          </p15:clr>
        </p15:guide>
      </p15:sldGuideLst>
    </p:ext>
  </p:extLst>
</p:sldLayout>
</file>

<file path=ppt/slideLayouts/slideLayout240.xml><?xml version="1.0" encoding="utf-8"?>
<p:sldLayout xmlns:a="http://schemas.openxmlformats.org/drawingml/2006/main" xmlns:r="http://schemas.openxmlformats.org/officeDocument/2006/relationships" xmlns:p="http://schemas.openxmlformats.org/presentationml/2006/main" preserve="1" userDrawn="1">
  <p:cSld name="Content 4 boxes">
    <p:spTree>
      <p:nvGrpSpPr>
        <p:cNvPr id="1" name=""/>
        <p:cNvGrpSpPr/>
        <p:nvPr/>
      </p:nvGrpSpPr>
      <p:grpSpPr>
        <a:xfrm>
          <a:off x="0" y="0"/>
          <a:ext cx="0" cy="0"/>
          <a:chOff x="0" y="0"/>
          <a:chExt cx="0" cy="0"/>
        </a:xfrm>
      </p:grpSpPr>
      <p:sp>
        <p:nvSpPr>
          <p:cNvPr id="32" name="Text Placeholder 13">
            <a:extLst>
              <a:ext uri="{FF2B5EF4-FFF2-40B4-BE49-F238E27FC236}">
                <a16:creationId xmlns:a16="http://schemas.microsoft.com/office/drawing/2014/main" id="{D648E009-BB98-9E35-EA66-436B411E8A9E}"/>
              </a:ext>
            </a:extLst>
          </p:cNvPr>
          <p:cNvSpPr>
            <a:spLocks noGrp="1"/>
          </p:cNvSpPr>
          <p:nvPr>
            <p:ph type="body" sz="quarter" idx="13" hasCustomPrompt="1"/>
          </p:nvPr>
        </p:nvSpPr>
        <p:spPr>
          <a:xfrm>
            <a:off x="479425" y="1808162"/>
            <a:ext cx="2555266" cy="4537075"/>
          </a:xfrm>
          <a:prstGeom prst="rect">
            <a:avLst/>
          </a:prstGeom>
          <a:solidFill>
            <a:srgbClr val="F8F5F2"/>
          </a:solidFill>
        </p:spPr>
        <p:txBody>
          <a:bodyPr lIns="180000" tIns="144000" rIns="180000" bIns="144000"/>
          <a:lstStyle>
            <a:lvl1pPr>
              <a:defRPr sz="1600" b="0"/>
            </a:lvl1pPr>
            <a:lvl2pPr>
              <a:defRPr sz="1600"/>
            </a:lvl2pPr>
            <a:lvl3pPr>
              <a:defRPr sz="1600"/>
            </a:lvl3pPr>
            <a:lvl4pPr>
              <a:defRPr sz="1600"/>
            </a:lvl4pPr>
            <a:lvl5pPr>
              <a:defRPr sz="16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34" name="Text Placeholder 13">
            <a:extLst>
              <a:ext uri="{FF2B5EF4-FFF2-40B4-BE49-F238E27FC236}">
                <a16:creationId xmlns:a16="http://schemas.microsoft.com/office/drawing/2014/main" id="{9563D87D-9B7E-CB86-AD42-793930BBC5F6}"/>
              </a:ext>
            </a:extLst>
          </p:cNvPr>
          <p:cNvSpPr>
            <a:spLocks noGrp="1"/>
          </p:cNvSpPr>
          <p:nvPr>
            <p:ph type="body" sz="quarter" idx="14" hasCustomPrompt="1"/>
          </p:nvPr>
        </p:nvSpPr>
        <p:spPr>
          <a:xfrm>
            <a:off x="3359151" y="1808162"/>
            <a:ext cx="2556850" cy="4537075"/>
          </a:xfrm>
          <a:prstGeom prst="rect">
            <a:avLst/>
          </a:prstGeom>
          <a:solidFill>
            <a:srgbClr val="F8F5F2"/>
          </a:solidFill>
        </p:spPr>
        <p:txBody>
          <a:bodyPr lIns="180000" tIns="144000" rIns="180000" bIns="144000"/>
          <a:lstStyle>
            <a:lvl1pPr>
              <a:defRPr sz="1600" b="0"/>
            </a:lvl1pPr>
            <a:lvl2pPr>
              <a:defRPr sz="1600"/>
            </a:lvl2pPr>
            <a:lvl3pPr>
              <a:defRPr sz="1600"/>
            </a:lvl3pPr>
            <a:lvl4pPr>
              <a:defRPr sz="1600"/>
            </a:lvl4pPr>
            <a:lvl5pPr>
              <a:defRPr sz="16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36" name="Text Placeholder 13">
            <a:extLst>
              <a:ext uri="{FF2B5EF4-FFF2-40B4-BE49-F238E27FC236}">
                <a16:creationId xmlns:a16="http://schemas.microsoft.com/office/drawing/2014/main" id="{B04EEFA6-9DB8-5952-1B19-2DC826ECF73E}"/>
              </a:ext>
            </a:extLst>
          </p:cNvPr>
          <p:cNvSpPr>
            <a:spLocks noGrp="1"/>
          </p:cNvSpPr>
          <p:nvPr>
            <p:ph type="body" sz="quarter" idx="15" hasCustomPrompt="1"/>
          </p:nvPr>
        </p:nvSpPr>
        <p:spPr>
          <a:xfrm>
            <a:off x="6275389" y="1808162"/>
            <a:ext cx="2557461" cy="4537075"/>
          </a:xfrm>
          <a:prstGeom prst="rect">
            <a:avLst/>
          </a:prstGeom>
          <a:solidFill>
            <a:srgbClr val="F8F5F2"/>
          </a:solidFill>
        </p:spPr>
        <p:txBody>
          <a:bodyPr lIns="180000" tIns="144000" rIns="180000" bIns="144000"/>
          <a:lstStyle>
            <a:lvl1pPr>
              <a:defRPr sz="1600" b="0"/>
            </a:lvl1pPr>
            <a:lvl2pPr>
              <a:defRPr sz="1600"/>
            </a:lvl2pPr>
            <a:lvl3pPr>
              <a:defRPr sz="1600"/>
            </a:lvl3pPr>
            <a:lvl4pPr>
              <a:defRPr sz="1600"/>
            </a:lvl4pPr>
            <a:lvl5pPr>
              <a:defRPr sz="16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38" name="Text Placeholder 13">
            <a:extLst>
              <a:ext uri="{FF2B5EF4-FFF2-40B4-BE49-F238E27FC236}">
                <a16:creationId xmlns:a16="http://schemas.microsoft.com/office/drawing/2014/main" id="{52F93D3B-4527-E2A4-E384-5954C4A9810E}"/>
              </a:ext>
            </a:extLst>
          </p:cNvPr>
          <p:cNvSpPr>
            <a:spLocks noGrp="1"/>
          </p:cNvSpPr>
          <p:nvPr>
            <p:ph type="body" sz="quarter" idx="16" hasCustomPrompt="1"/>
          </p:nvPr>
        </p:nvSpPr>
        <p:spPr>
          <a:xfrm>
            <a:off x="9156699" y="1808162"/>
            <a:ext cx="2555875" cy="4537075"/>
          </a:xfrm>
          <a:prstGeom prst="rect">
            <a:avLst/>
          </a:prstGeom>
          <a:solidFill>
            <a:srgbClr val="F8F5F2"/>
          </a:solidFill>
        </p:spPr>
        <p:txBody>
          <a:bodyPr lIns="180000" tIns="144000" rIns="180000" bIns="144000"/>
          <a:lstStyle>
            <a:lvl1pPr>
              <a:defRPr sz="1600" b="0"/>
            </a:lvl1pPr>
            <a:lvl2pPr>
              <a:defRPr sz="1600"/>
            </a:lvl2pPr>
            <a:lvl3pPr>
              <a:defRPr sz="1600"/>
            </a:lvl3pPr>
            <a:lvl4pPr>
              <a:defRPr sz="1600"/>
            </a:lvl4pPr>
            <a:lvl5pPr>
              <a:defRPr sz="160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76754A01-68C8-6244-A7C0-65979CD3F425}"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974332805"/>
      </p:ext>
    </p:extLst>
  </p:cSld>
  <p:clrMapOvr>
    <a:masterClrMapping/>
  </p:clrMapOvr>
  <p:extLst>
    <p:ext uri="{DCECCB84-F9BA-43D5-87BE-67443E8EF086}">
      <p15:sldGuideLst xmlns:p15="http://schemas.microsoft.com/office/powerpoint/2012/main">
        <p15:guide id="1" pos="1912">
          <p15:clr>
            <a:srgbClr val="FBAE40"/>
          </p15:clr>
        </p15:guide>
        <p15:guide id="2" pos="2116">
          <p15:clr>
            <a:srgbClr val="FBAE40"/>
          </p15:clr>
        </p15:guide>
        <p15:guide id="5" orient="horz" pos="1139">
          <p15:clr>
            <a:srgbClr val="FBAE40"/>
          </p15:clr>
        </p15:guide>
        <p15:guide id="6" orient="horz" pos="3725">
          <p15:clr>
            <a:srgbClr val="FBAE40"/>
          </p15:clr>
        </p15:guide>
        <p15:guide id="7" pos="3727">
          <p15:clr>
            <a:srgbClr val="FBAE40"/>
          </p15:clr>
        </p15:guide>
        <p15:guide id="8" pos="3953">
          <p15:clr>
            <a:srgbClr val="FBAE40"/>
          </p15:clr>
        </p15:guide>
        <p15:guide id="9" pos="5564">
          <p15:clr>
            <a:srgbClr val="FBAE40"/>
          </p15:clr>
        </p15:guide>
        <p15:guide id="10" pos="5768">
          <p15:clr>
            <a:srgbClr val="FBAE40"/>
          </p15:clr>
        </p15:guide>
      </p15:sldGuideLst>
    </p:ext>
  </p:extLst>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Content 5 Steps">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92BFC4CD-1D60-AC45-8637-25ABD31243B7}"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
        <p:nvSpPr>
          <p:cNvPr id="60" name="Text Placeholder 59">
            <a:extLst>
              <a:ext uri="{FF2B5EF4-FFF2-40B4-BE49-F238E27FC236}">
                <a16:creationId xmlns:a16="http://schemas.microsoft.com/office/drawing/2014/main" id="{724FCAC5-11F5-9A4C-F9DC-4A818289291F}"/>
              </a:ext>
            </a:extLst>
          </p:cNvPr>
          <p:cNvSpPr>
            <a:spLocks noGrp="1"/>
          </p:cNvSpPr>
          <p:nvPr>
            <p:ph type="body" sz="quarter" idx="13" hasCustomPrompt="1"/>
          </p:nvPr>
        </p:nvSpPr>
        <p:spPr>
          <a:xfrm>
            <a:off x="480000" y="1808163"/>
            <a:ext cx="2124000" cy="4537075"/>
          </a:xfrm>
          <a:prstGeom prst="rect">
            <a:avLst/>
          </a:prstGeom>
          <a:solidFill>
            <a:srgbClr val="F8F5F2"/>
          </a:solidFill>
        </p:spPr>
        <p:txBody>
          <a:bodyPr lIns="144000" tIns="144000" rIns="144000"/>
          <a:lstStyle>
            <a:lvl1pPr>
              <a:lnSpc>
                <a:spcPct val="80000"/>
              </a:lnSpc>
              <a:defRPr sz="8000">
                <a:solidFill>
                  <a:schemeClr val="accent1"/>
                </a:solidFill>
              </a:defRPr>
            </a:lvl1pPr>
          </a:lstStyle>
          <a:p>
            <a:pPr lvl="0"/>
            <a:r>
              <a:rPr lang="en-GB" noProof="0"/>
              <a:t>1</a:t>
            </a:r>
          </a:p>
        </p:txBody>
      </p:sp>
      <p:sp>
        <p:nvSpPr>
          <p:cNvPr id="61" name="Text Placeholder 59">
            <a:extLst>
              <a:ext uri="{FF2B5EF4-FFF2-40B4-BE49-F238E27FC236}">
                <a16:creationId xmlns:a16="http://schemas.microsoft.com/office/drawing/2014/main" id="{FACD359C-D847-4B82-D96F-7456AFF3D754}"/>
              </a:ext>
            </a:extLst>
          </p:cNvPr>
          <p:cNvSpPr>
            <a:spLocks noGrp="1"/>
          </p:cNvSpPr>
          <p:nvPr>
            <p:ph type="body" sz="quarter" idx="14" hasCustomPrompt="1"/>
          </p:nvPr>
        </p:nvSpPr>
        <p:spPr>
          <a:xfrm>
            <a:off x="2757144" y="1808163"/>
            <a:ext cx="2124000" cy="4537075"/>
          </a:xfrm>
          <a:prstGeom prst="rect">
            <a:avLst/>
          </a:prstGeom>
          <a:solidFill>
            <a:srgbClr val="F8F5F2"/>
          </a:solidFill>
        </p:spPr>
        <p:txBody>
          <a:bodyPr lIns="144000" tIns="144000" rIns="144000"/>
          <a:lstStyle>
            <a:lvl1pPr>
              <a:lnSpc>
                <a:spcPct val="80000"/>
              </a:lnSpc>
              <a:defRPr sz="8000">
                <a:solidFill>
                  <a:schemeClr val="accent1"/>
                </a:solidFill>
              </a:defRPr>
            </a:lvl1pPr>
          </a:lstStyle>
          <a:p>
            <a:pPr lvl="0"/>
            <a:r>
              <a:rPr lang="en-GB" noProof="0"/>
              <a:t>2</a:t>
            </a:r>
          </a:p>
        </p:txBody>
      </p:sp>
      <p:sp>
        <p:nvSpPr>
          <p:cNvPr id="62" name="Text Placeholder 59">
            <a:extLst>
              <a:ext uri="{FF2B5EF4-FFF2-40B4-BE49-F238E27FC236}">
                <a16:creationId xmlns:a16="http://schemas.microsoft.com/office/drawing/2014/main" id="{3A6CBA61-2475-CC89-F9C3-C02028C81A63}"/>
              </a:ext>
            </a:extLst>
          </p:cNvPr>
          <p:cNvSpPr>
            <a:spLocks noGrp="1"/>
          </p:cNvSpPr>
          <p:nvPr>
            <p:ph type="body" sz="quarter" idx="15" hasCustomPrompt="1"/>
          </p:nvPr>
        </p:nvSpPr>
        <p:spPr>
          <a:xfrm>
            <a:off x="5034288" y="1808163"/>
            <a:ext cx="2124000" cy="4537075"/>
          </a:xfrm>
          <a:prstGeom prst="rect">
            <a:avLst/>
          </a:prstGeom>
          <a:solidFill>
            <a:srgbClr val="F8F5F2"/>
          </a:solidFill>
        </p:spPr>
        <p:txBody>
          <a:bodyPr lIns="144000" tIns="144000" rIns="144000"/>
          <a:lstStyle>
            <a:lvl1pPr>
              <a:lnSpc>
                <a:spcPct val="80000"/>
              </a:lnSpc>
              <a:defRPr sz="8000">
                <a:solidFill>
                  <a:schemeClr val="accent1"/>
                </a:solidFill>
              </a:defRPr>
            </a:lvl1pPr>
          </a:lstStyle>
          <a:p>
            <a:pPr lvl="0"/>
            <a:r>
              <a:rPr lang="en-GB" noProof="0"/>
              <a:t>3</a:t>
            </a:r>
          </a:p>
        </p:txBody>
      </p:sp>
      <p:sp>
        <p:nvSpPr>
          <p:cNvPr id="63" name="Text Placeholder 59">
            <a:extLst>
              <a:ext uri="{FF2B5EF4-FFF2-40B4-BE49-F238E27FC236}">
                <a16:creationId xmlns:a16="http://schemas.microsoft.com/office/drawing/2014/main" id="{08F4EFE1-28F5-581B-F05D-38EBBE1ED4A3}"/>
              </a:ext>
            </a:extLst>
          </p:cNvPr>
          <p:cNvSpPr>
            <a:spLocks noGrp="1"/>
          </p:cNvSpPr>
          <p:nvPr>
            <p:ph type="body" sz="quarter" idx="16" hasCustomPrompt="1"/>
          </p:nvPr>
        </p:nvSpPr>
        <p:spPr>
          <a:xfrm>
            <a:off x="7311432" y="1808163"/>
            <a:ext cx="2124000" cy="4537075"/>
          </a:xfrm>
          <a:prstGeom prst="rect">
            <a:avLst/>
          </a:prstGeom>
          <a:solidFill>
            <a:srgbClr val="F8F5F2"/>
          </a:solidFill>
        </p:spPr>
        <p:txBody>
          <a:bodyPr lIns="144000" tIns="144000" rIns="144000"/>
          <a:lstStyle>
            <a:lvl1pPr>
              <a:lnSpc>
                <a:spcPct val="80000"/>
              </a:lnSpc>
              <a:defRPr sz="8000">
                <a:solidFill>
                  <a:schemeClr val="accent1"/>
                </a:solidFill>
              </a:defRPr>
            </a:lvl1pPr>
          </a:lstStyle>
          <a:p>
            <a:pPr lvl="0"/>
            <a:r>
              <a:rPr lang="en-GB" noProof="0"/>
              <a:t>4</a:t>
            </a:r>
          </a:p>
        </p:txBody>
      </p:sp>
      <p:sp>
        <p:nvSpPr>
          <p:cNvPr id="64" name="Text Placeholder 59">
            <a:extLst>
              <a:ext uri="{FF2B5EF4-FFF2-40B4-BE49-F238E27FC236}">
                <a16:creationId xmlns:a16="http://schemas.microsoft.com/office/drawing/2014/main" id="{AB30CC30-1713-8F61-2722-FED948533C40}"/>
              </a:ext>
            </a:extLst>
          </p:cNvPr>
          <p:cNvSpPr>
            <a:spLocks noGrp="1"/>
          </p:cNvSpPr>
          <p:nvPr>
            <p:ph type="body" sz="quarter" idx="17" hasCustomPrompt="1"/>
          </p:nvPr>
        </p:nvSpPr>
        <p:spPr>
          <a:xfrm>
            <a:off x="9588000" y="1808163"/>
            <a:ext cx="2124000" cy="4537075"/>
          </a:xfrm>
          <a:prstGeom prst="rect">
            <a:avLst/>
          </a:prstGeom>
          <a:solidFill>
            <a:srgbClr val="F8F5F2"/>
          </a:solidFill>
        </p:spPr>
        <p:txBody>
          <a:bodyPr lIns="144000" tIns="144000" rIns="144000"/>
          <a:lstStyle>
            <a:lvl1pPr>
              <a:lnSpc>
                <a:spcPct val="80000"/>
              </a:lnSpc>
              <a:defRPr sz="8000">
                <a:solidFill>
                  <a:schemeClr val="accent1"/>
                </a:solidFill>
              </a:defRPr>
            </a:lvl1pPr>
          </a:lstStyle>
          <a:p>
            <a:pPr lvl="0"/>
            <a:r>
              <a:rPr lang="en-GB" noProof="0"/>
              <a:t>5</a:t>
            </a:r>
          </a:p>
        </p:txBody>
      </p:sp>
      <p:sp>
        <p:nvSpPr>
          <p:cNvPr id="73" name="Text Placeholder 70">
            <a:extLst>
              <a:ext uri="{FF2B5EF4-FFF2-40B4-BE49-F238E27FC236}">
                <a16:creationId xmlns:a16="http://schemas.microsoft.com/office/drawing/2014/main" id="{FA15A0FC-E301-BBB8-6C26-2D2AA6D60FB4}"/>
              </a:ext>
            </a:extLst>
          </p:cNvPr>
          <p:cNvSpPr>
            <a:spLocks noGrp="1"/>
          </p:cNvSpPr>
          <p:nvPr>
            <p:ph type="body" sz="quarter" idx="20" hasCustomPrompt="1"/>
          </p:nvPr>
        </p:nvSpPr>
        <p:spPr>
          <a:xfrm>
            <a:off x="5186651" y="3428999"/>
            <a:ext cx="1819275" cy="2484439"/>
          </a:xfrm>
        </p:spPr>
        <p:txBody>
          <a:bodyPr/>
          <a:lstStyle>
            <a:lvl1pPr>
              <a:lnSpc>
                <a:spcPct val="100000"/>
              </a:lnSpc>
              <a:defRPr sz="1600"/>
            </a:lvl1pPr>
          </a:lstStyle>
          <a:p>
            <a:pPr lvl="0"/>
            <a:r>
              <a:rPr lang="en-GB" noProof="0"/>
              <a:t>DD.MM.YYYY</a:t>
            </a:r>
          </a:p>
          <a:p>
            <a:pPr lvl="0"/>
            <a:endParaRPr lang="en-GB" noProof="0"/>
          </a:p>
          <a:p>
            <a:pPr lvl="0"/>
            <a:r>
              <a:rPr lang="en-GB" noProof="0"/>
              <a:t>Next step</a:t>
            </a:r>
          </a:p>
          <a:p>
            <a:pPr lvl="0"/>
            <a:r>
              <a:rPr lang="en-GB" b="0" noProof="0"/>
              <a:t>Fusce tristique, orci nec mollis aliquet, tortor velit blandit urna, sed gravida odio quam ut leo.</a:t>
            </a:r>
            <a:endParaRPr lang="en-GB" noProof="0"/>
          </a:p>
          <a:p>
            <a:pPr lvl="0"/>
            <a:endParaRPr lang="en-GB" noProof="0"/>
          </a:p>
        </p:txBody>
      </p:sp>
      <p:sp>
        <p:nvSpPr>
          <p:cNvPr id="76" name="Text Placeholder 70">
            <a:extLst>
              <a:ext uri="{FF2B5EF4-FFF2-40B4-BE49-F238E27FC236}">
                <a16:creationId xmlns:a16="http://schemas.microsoft.com/office/drawing/2014/main" id="{F884D185-C4E4-F2B6-F85D-0F97BCF7F3C8}"/>
              </a:ext>
            </a:extLst>
          </p:cNvPr>
          <p:cNvSpPr>
            <a:spLocks noGrp="1"/>
          </p:cNvSpPr>
          <p:nvPr>
            <p:ph type="body" sz="quarter" idx="23" hasCustomPrompt="1"/>
          </p:nvPr>
        </p:nvSpPr>
        <p:spPr>
          <a:xfrm>
            <a:off x="2909507" y="3428999"/>
            <a:ext cx="1819275" cy="2484439"/>
          </a:xfrm>
        </p:spPr>
        <p:txBody>
          <a:bodyPr/>
          <a:lstStyle>
            <a:lvl1pPr>
              <a:lnSpc>
                <a:spcPct val="100000"/>
              </a:lnSpc>
              <a:defRPr sz="1600"/>
            </a:lvl1pPr>
          </a:lstStyle>
          <a:p>
            <a:pPr lvl="0"/>
            <a:r>
              <a:rPr lang="en-GB" noProof="0"/>
              <a:t>DD.MM.YYYY</a:t>
            </a:r>
          </a:p>
          <a:p>
            <a:pPr lvl="0"/>
            <a:endParaRPr lang="en-GB" noProof="0"/>
          </a:p>
          <a:p>
            <a:pPr lvl="0"/>
            <a:r>
              <a:rPr lang="en-GB" noProof="0"/>
              <a:t>Next step</a:t>
            </a:r>
          </a:p>
          <a:p>
            <a:pPr lvl="0"/>
            <a:r>
              <a:rPr lang="en-GB" b="0" noProof="0"/>
              <a:t>Fusce tristique, orci nec mollis aliquet, tortor velit blandit urna, sed gravida odio quam ut leo.</a:t>
            </a:r>
            <a:endParaRPr lang="en-GB" noProof="0"/>
          </a:p>
          <a:p>
            <a:pPr lvl="0"/>
            <a:endParaRPr lang="en-GB" noProof="0"/>
          </a:p>
        </p:txBody>
      </p:sp>
      <p:sp>
        <p:nvSpPr>
          <p:cNvPr id="77" name="Text Placeholder 70">
            <a:extLst>
              <a:ext uri="{FF2B5EF4-FFF2-40B4-BE49-F238E27FC236}">
                <a16:creationId xmlns:a16="http://schemas.microsoft.com/office/drawing/2014/main" id="{049757F1-D506-2C2C-269C-5FC0FDF083E5}"/>
              </a:ext>
            </a:extLst>
          </p:cNvPr>
          <p:cNvSpPr>
            <a:spLocks noGrp="1"/>
          </p:cNvSpPr>
          <p:nvPr>
            <p:ph type="body" sz="quarter" idx="24" hasCustomPrompt="1"/>
          </p:nvPr>
        </p:nvSpPr>
        <p:spPr>
          <a:xfrm>
            <a:off x="632363" y="3428999"/>
            <a:ext cx="1819275" cy="2484439"/>
          </a:xfrm>
        </p:spPr>
        <p:txBody>
          <a:bodyPr/>
          <a:lstStyle>
            <a:lvl1pPr>
              <a:lnSpc>
                <a:spcPct val="100000"/>
              </a:lnSpc>
              <a:defRPr sz="1600"/>
            </a:lvl1pPr>
          </a:lstStyle>
          <a:p>
            <a:pPr lvl="0"/>
            <a:r>
              <a:rPr lang="en-GB" noProof="0"/>
              <a:t>DD.MM.YYYY</a:t>
            </a:r>
          </a:p>
          <a:p>
            <a:pPr lvl="0"/>
            <a:endParaRPr lang="en-GB" noProof="0"/>
          </a:p>
          <a:p>
            <a:pPr lvl="0"/>
            <a:r>
              <a:rPr lang="en-GB" noProof="0"/>
              <a:t>Next step</a:t>
            </a:r>
          </a:p>
          <a:p>
            <a:pPr lvl="0"/>
            <a:r>
              <a:rPr lang="en-GB" b="0" noProof="0" err="1"/>
              <a:t>Fusce</a:t>
            </a:r>
            <a:r>
              <a:rPr lang="en-GB" b="0" noProof="0"/>
              <a:t> </a:t>
            </a:r>
            <a:r>
              <a:rPr lang="en-GB" b="0" noProof="0" err="1"/>
              <a:t>tristique</a:t>
            </a:r>
            <a:r>
              <a:rPr lang="en-GB" b="0" noProof="0"/>
              <a:t>, </a:t>
            </a:r>
            <a:r>
              <a:rPr lang="en-GB" b="0" noProof="0" err="1"/>
              <a:t>orci</a:t>
            </a:r>
            <a:r>
              <a:rPr lang="en-GB" b="0" noProof="0"/>
              <a:t> </a:t>
            </a:r>
            <a:r>
              <a:rPr lang="en-GB" b="0" noProof="0" err="1"/>
              <a:t>nec</a:t>
            </a:r>
            <a:r>
              <a:rPr lang="en-GB" b="0" noProof="0"/>
              <a:t> </a:t>
            </a:r>
            <a:r>
              <a:rPr lang="en-GB" b="0" noProof="0" err="1"/>
              <a:t>mollis</a:t>
            </a:r>
            <a:r>
              <a:rPr lang="en-GB" b="0" noProof="0"/>
              <a:t> </a:t>
            </a:r>
            <a:r>
              <a:rPr lang="en-GB" b="0" noProof="0" err="1"/>
              <a:t>aliquet</a:t>
            </a:r>
            <a:r>
              <a:rPr lang="en-GB" b="0" noProof="0"/>
              <a:t>, </a:t>
            </a:r>
            <a:r>
              <a:rPr lang="en-GB" b="0" noProof="0" err="1"/>
              <a:t>tortor</a:t>
            </a:r>
            <a:r>
              <a:rPr lang="en-GB" b="0" noProof="0"/>
              <a:t> </a:t>
            </a:r>
            <a:r>
              <a:rPr lang="en-GB" b="0" noProof="0" err="1"/>
              <a:t>velit</a:t>
            </a:r>
            <a:r>
              <a:rPr lang="en-GB" b="0" noProof="0"/>
              <a:t> </a:t>
            </a:r>
            <a:r>
              <a:rPr lang="en-GB" b="0" noProof="0" err="1"/>
              <a:t>blandit</a:t>
            </a:r>
            <a:r>
              <a:rPr lang="en-GB" b="0" noProof="0"/>
              <a:t> </a:t>
            </a:r>
            <a:r>
              <a:rPr lang="en-GB" b="0" noProof="0" err="1"/>
              <a:t>urna</a:t>
            </a:r>
            <a:r>
              <a:rPr lang="en-GB" b="0" noProof="0"/>
              <a:t>, </a:t>
            </a:r>
            <a:r>
              <a:rPr lang="en-GB" b="0" noProof="0" err="1"/>
              <a:t>sed</a:t>
            </a:r>
            <a:r>
              <a:rPr lang="en-GB" b="0" noProof="0"/>
              <a:t> gravida </a:t>
            </a:r>
            <a:r>
              <a:rPr lang="en-GB" b="0" noProof="0" err="1"/>
              <a:t>odio</a:t>
            </a:r>
            <a:r>
              <a:rPr lang="en-GB" b="0" noProof="0"/>
              <a:t> </a:t>
            </a:r>
            <a:r>
              <a:rPr lang="en-GB" b="0" noProof="0" err="1"/>
              <a:t>quam</a:t>
            </a:r>
            <a:r>
              <a:rPr lang="en-GB" b="0" noProof="0"/>
              <a:t> </a:t>
            </a:r>
            <a:r>
              <a:rPr lang="en-GB" b="0" noProof="0" err="1"/>
              <a:t>ut</a:t>
            </a:r>
            <a:r>
              <a:rPr lang="en-GB" b="0" noProof="0"/>
              <a:t> </a:t>
            </a:r>
            <a:r>
              <a:rPr lang="en-GB" b="0" noProof="0" err="1"/>
              <a:t>leo</a:t>
            </a:r>
            <a:r>
              <a:rPr lang="en-GB" b="0" noProof="0"/>
              <a:t>.</a:t>
            </a:r>
            <a:endParaRPr lang="en-GB" noProof="0"/>
          </a:p>
          <a:p>
            <a:pPr lvl="0"/>
            <a:endParaRPr lang="en-GB" noProof="0"/>
          </a:p>
        </p:txBody>
      </p:sp>
      <p:sp>
        <p:nvSpPr>
          <p:cNvPr id="78" name="Text Placeholder 70">
            <a:extLst>
              <a:ext uri="{FF2B5EF4-FFF2-40B4-BE49-F238E27FC236}">
                <a16:creationId xmlns:a16="http://schemas.microsoft.com/office/drawing/2014/main" id="{B14F01AA-43F5-F834-B7F6-3949E5206A90}"/>
              </a:ext>
            </a:extLst>
          </p:cNvPr>
          <p:cNvSpPr>
            <a:spLocks noGrp="1"/>
          </p:cNvSpPr>
          <p:nvPr>
            <p:ph type="body" sz="quarter" idx="25" hasCustomPrompt="1"/>
          </p:nvPr>
        </p:nvSpPr>
        <p:spPr>
          <a:xfrm>
            <a:off x="7463795" y="3428999"/>
            <a:ext cx="1819275" cy="2484439"/>
          </a:xfrm>
        </p:spPr>
        <p:txBody>
          <a:bodyPr/>
          <a:lstStyle>
            <a:lvl1pPr>
              <a:lnSpc>
                <a:spcPct val="100000"/>
              </a:lnSpc>
              <a:defRPr sz="1600"/>
            </a:lvl1pPr>
          </a:lstStyle>
          <a:p>
            <a:pPr lvl="0"/>
            <a:r>
              <a:rPr lang="en-GB" noProof="0"/>
              <a:t>DD.MM.YYYY</a:t>
            </a:r>
          </a:p>
          <a:p>
            <a:pPr lvl="0"/>
            <a:endParaRPr lang="en-GB" noProof="0"/>
          </a:p>
          <a:p>
            <a:pPr lvl="0"/>
            <a:r>
              <a:rPr lang="en-GB" noProof="0"/>
              <a:t>Next step</a:t>
            </a:r>
          </a:p>
          <a:p>
            <a:pPr lvl="0"/>
            <a:r>
              <a:rPr lang="en-GB" b="0" noProof="0"/>
              <a:t>Fusce tristique, orci nec mollis aliquet, tortor velit blandit urna, sed gravida odio quam ut leo.</a:t>
            </a:r>
            <a:endParaRPr lang="en-GB" noProof="0"/>
          </a:p>
          <a:p>
            <a:pPr lvl="0"/>
            <a:endParaRPr lang="en-GB" noProof="0"/>
          </a:p>
        </p:txBody>
      </p:sp>
      <p:sp>
        <p:nvSpPr>
          <p:cNvPr id="79" name="Text Placeholder 70">
            <a:extLst>
              <a:ext uri="{FF2B5EF4-FFF2-40B4-BE49-F238E27FC236}">
                <a16:creationId xmlns:a16="http://schemas.microsoft.com/office/drawing/2014/main" id="{6CE067F8-251E-8C0B-ACA3-8B0217FB0B7B}"/>
              </a:ext>
            </a:extLst>
          </p:cNvPr>
          <p:cNvSpPr>
            <a:spLocks noGrp="1"/>
          </p:cNvSpPr>
          <p:nvPr>
            <p:ph type="body" sz="quarter" idx="26" hasCustomPrompt="1"/>
          </p:nvPr>
        </p:nvSpPr>
        <p:spPr>
          <a:xfrm>
            <a:off x="9740363" y="3428999"/>
            <a:ext cx="1819275" cy="2484439"/>
          </a:xfrm>
        </p:spPr>
        <p:txBody>
          <a:bodyPr/>
          <a:lstStyle>
            <a:lvl1pPr>
              <a:lnSpc>
                <a:spcPct val="100000"/>
              </a:lnSpc>
              <a:defRPr sz="1600"/>
            </a:lvl1pPr>
          </a:lstStyle>
          <a:p>
            <a:pPr lvl="0"/>
            <a:r>
              <a:rPr lang="en-GB" noProof="0"/>
              <a:t>DD.MM.YYYY</a:t>
            </a:r>
          </a:p>
          <a:p>
            <a:pPr lvl="0"/>
            <a:endParaRPr lang="en-GB" noProof="0"/>
          </a:p>
          <a:p>
            <a:pPr lvl="0"/>
            <a:r>
              <a:rPr lang="en-GB" noProof="0"/>
              <a:t>Next step</a:t>
            </a:r>
          </a:p>
          <a:p>
            <a:pPr lvl="0"/>
            <a:r>
              <a:rPr lang="en-GB" b="0" noProof="0"/>
              <a:t>Fusce tristique, orci nec mollis aliquet, tortor velit blandit urna, sed gravida odio quam ut leo.</a:t>
            </a:r>
            <a:endParaRPr lang="en-GB" noProof="0"/>
          </a:p>
          <a:p>
            <a:pPr lvl="0"/>
            <a:endParaRPr lang="en-GB" noProof="0"/>
          </a:p>
        </p:txBody>
      </p:sp>
    </p:spTree>
    <p:extLst>
      <p:ext uri="{BB962C8B-B14F-4D97-AF65-F5344CB8AC3E}">
        <p14:creationId xmlns:p14="http://schemas.microsoft.com/office/powerpoint/2010/main" val="4044884823"/>
      </p:ext>
    </p:extLst>
  </p:cSld>
  <p:clrMapOvr>
    <a:masterClrMapping/>
  </p:clrMapOvr>
  <p:extLst>
    <p:ext uri="{DCECCB84-F9BA-43D5-87BE-67443E8EF086}">
      <p15:sldGuideLst xmlns:p15="http://schemas.microsoft.com/office/powerpoint/2012/main">
        <p15:guide id="5" orient="horz" pos="1139">
          <p15:clr>
            <a:srgbClr val="FBAE40"/>
          </p15:clr>
        </p15:guide>
        <p15:guide id="6" orient="horz" pos="3725">
          <p15:clr>
            <a:srgbClr val="FBAE40"/>
          </p15:clr>
        </p15:guide>
      </p15:sldGuideLst>
    </p:ext>
  </p:extLst>
</p:sldLayout>
</file>

<file path=ppt/slideLayouts/slideLayout24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rtl="0">
              <a:defRPr sz="100">
                <a:noFill/>
              </a:defRPr>
            </a:lvl1pPr>
          </a:lstStyle>
          <a:p>
            <a:fld id="{800A6A20-E873-F140-AC79-822BDF254684}"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2"/>
            </p:custDataLst>
          </p:nvPr>
        </p:nvSpPr>
        <p:spPr>
          <a:xfrm>
            <a:off x="12192000" y="6858000"/>
            <a:ext cx="0" cy="0"/>
          </a:xfrm>
        </p:spPr>
        <p:txBody>
          <a:bodyPr anchor="b"/>
          <a:lstStyle>
            <a:lvl1pPr rtl="0">
              <a:defRPr sz="100">
                <a:noFill/>
              </a:defRPr>
            </a:lvl1pPr>
          </a:lstStyle>
          <a:p>
            <a:fld id="{01FFFE70-FC19-4A94-9D10-0B3C8E890CB2}" type="slidenum">
              <a:rPr lang="en-GB" noProof="0" smtClean="0"/>
              <a:pPr/>
              <a:t>‹#›</a:t>
            </a:fld>
            <a:endParaRPr lang="en-GB" noProof="0"/>
          </a:p>
        </p:txBody>
      </p:sp>
      <p:sp>
        <p:nvSpPr>
          <p:cNvPr id="9" name="Image">
            <a:extLst>
              <a:ext uri="{FF2B5EF4-FFF2-40B4-BE49-F238E27FC236}">
                <a16:creationId xmlns:a16="http://schemas.microsoft.com/office/drawing/2014/main" id="{C8A0EA80-6C56-3462-7962-5C9554E7B4DC}"/>
              </a:ext>
            </a:extLst>
          </p:cNvPr>
          <p:cNvSpPr>
            <a:spLocks noGrp="1"/>
          </p:cNvSpPr>
          <p:nvPr>
            <p:ph type="pic" sz="quarter" idx="15" hasCustomPrompt="1"/>
          </p:nvPr>
        </p:nvSpPr>
        <p:spPr>
          <a:xfrm>
            <a:off x="6276574" y="1"/>
            <a:ext cx="5915425" cy="6858002"/>
          </a:xfrm>
          <a:solidFill>
            <a:schemeClr val="bg1">
              <a:lumMod val="75000"/>
            </a:schemeClr>
          </a:solidFill>
        </p:spPr>
        <p:txBody>
          <a:bodyPr tIns="0" anchor="ctr" anchorCtr="0"/>
          <a:lstStyle>
            <a:lvl1pPr algn="ctr">
              <a:defRPr/>
            </a:lvl1pPr>
          </a:lstStyle>
          <a:p>
            <a:r>
              <a:rPr lang="en-GB" noProof="0"/>
              <a:t>Insert Picture</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4" y="1807199"/>
            <a:ext cx="5436000" cy="4104000"/>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5436613" cy="886397"/>
          </a:xfrm>
        </p:spPr>
        <p:txBody>
          <a:bodyPr/>
          <a:lstStyle>
            <a:lvl1pPr>
              <a:defRPr>
                <a:latin typeface="+mn-lt"/>
              </a:defRPr>
            </a:lvl1pPr>
          </a:lstStyle>
          <a:p>
            <a:r>
              <a:rPr lang="en-GB" noProof="0"/>
              <a:t>Heading</a:t>
            </a:r>
          </a:p>
        </p:txBody>
      </p:sp>
      <p:pic>
        <p:nvPicPr>
          <p:cNvPr id="8" name="MIO_AGENDA_IGNORE_NAVIGATION" descr="Schließen mit einfarbiger Füllung" hidden="1">
            <a:extLst>
              <a:ext uri="{FF2B5EF4-FFF2-40B4-BE49-F238E27FC236}">
                <a16:creationId xmlns:a16="http://schemas.microsoft.com/office/drawing/2014/main" id="{AA3DA913-F435-7661-FD22-506A0DB96E7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spTree>
    <p:extLst>
      <p:ext uri="{BB962C8B-B14F-4D97-AF65-F5344CB8AC3E}">
        <p14:creationId xmlns:p14="http://schemas.microsoft.com/office/powerpoint/2010/main" val="1687135043"/>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guide id="3" orient="horz" pos="1139">
          <p15:clr>
            <a:srgbClr val="FBAE40"/>
          </p15:clr>
        </p15:guide>
        <p15:guide id="4" orient="horz" pos="3725">
          <p15:clr>
            <a:srgbClr val="FBAE40"/>
          </p15:clr>
        </p15:guide>
      </p15:sldGuideLst>
    </p:ext>
  </p:extLst>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56503FA3-8982-0240-96EB-0717438A640D}"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a:xfrm>
            <a:off x="480000" y="6526211"/>
            <a:ext cx="3504000" cy="138499"/>
          </a:xfrm>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2"/>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11" name="Image">
            <a:extLst>
              <a:ext uri="{FF2B5EF4-FFF2-40B4-BE49-F238E27FC236}">
                <a16:creationId xmlns:a16="http://schemas.microsoft.com/office/drawing/2014/main" id="{16C5AC2D-3DAF-BE99-F11D-E9E48F025B43}"/>
              </a:ext>
            </a:extLst>
          </p:cNvPr>
          <p:cNvSpPr>
            <a:spLocks noGrp="1"/>
          </p:cNvSpPr>
          <p:nvPr>
            <p:ph type="pic" sz="quarter" idx="15" hasCustomPrompt="1"/>
          </p:nvPr>
        </p:nvSpPr>
        <p:spPr>
          <a:xfrm>
            <a:off x="4344574" y="1"/>
            <a:ext cx="7847425" cy="6858002"/>
          </a:xfrm>
          <a:solidFill>
            <a:schemeClr val="bg1">
              <a:lumMod val="75000"/>
            </a:schemeClr>
          </a:solidFill>
        </p:spPr>
        <p:txBody>
          <a:bodyPr tIns="0" anchor="ctr" anchorCtr="0"/>
          <a:lstStyle>
            <a:lvl1pPr algn="ctr">
              <a:defRPr/>
            </a:lvl1pPr>
          </a:lstStyle>
          <a:p>
            <a:r>
              <a:rPr lang="en-GB" noProof="0"/>
              <a:t>Insert Picture</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4" y="1807199"/>
            <a:ext cx="3528000" cy="4104000"/>
          </a:xfrm>
        </p:spPr>
        <p:txBody>
          <a:bodyPr/>
          <a:lstStyle>
            <a:lvl1pPr>
              <a:defRPr b="0"/>
            </a:lvl1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3528000" cy="886397"/>
          </a:xfrm>
        </p:spPr>
        <p:txBody>
          <a:bodyPr/>
          <a:lstStyle>
            <a:lvl1pPr>
              <a:defRPr>
                <a:latin typeface="+mn-lt"/>
              </a:defRPr>
            </a:lvl1pPr>
          </a:lstStyle>
          <a:p>
            <a:r>
              <a:rPr lang="en-GB" noProof="0"/>
              <a:t>Heading</a:t>
            </a:r>
          </a:p>
        </p:txBody>
      </p:sp>
      <p:pic>
        <p:nvPicPr>
          <p:cNvPr id="8" name="MIO_AGENDA_IGNORE_NAVIGATION" descr="Schließen mit einfarbiger Füllung" hidden="1">
            <a:extLst>
              <a:ext uri="{FF2B5EF4-FFF2-40B4-BE49-F238E27FC236}">
                <a16:creationId xmlns:a16="http://schemas.microsoft.com/office/drawing/2014/main" id="{10AC4D8E-41CB-97B9-6D6F-3F32AFA5945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12000" y="0"/>
            <a:ext cx="180000" cy="180000"/>
          </a:xfrm>
          <a:prstGeom prst="rect">
            <a:avLst/>
          </a:prstGeom>
        </p:spPr>
      </p:pic>
    </p:spTree>
    <p:extLst>
      <p:ext uri="{BB962C8B-B14F-4D97-AF65-F5344CB8AC3E}">
        <p14:creationId xmlns:p14="http://schemas.microsoft.com/office/powerpoint/2010/main" val="1689528180"/>
      </p:ext>
    </p:extLst>
  </p:cSld>
  <p:clrMapOvr>
    <a:masterClrMapping/>
  </p:clrMapOvr>
  <p:extLst>
    <p:ext uri="{DCECCB84-F9BA-43D5-87BE-67443E8EF086}">
      <p15:sldGuideLst xmlns:p15="http://schemas.microsoft.com/office/powerpoint/2012/main">
        <p15:guide id="1" pos="2525">
          <p15:clr>
            <a:srgbClr val="FBAE40"/>
          </p15:clr>
        </p15:guide>
        <p15:guide id="2" pos="2735">
          <p15:clr>
            <a:srgbClr val="FBAE40"/>
          </p15:clr>
        </p15:guide>
        <p15:guide id="3" orient="horz" pos="1139">
          <p15:clr>
            <a:srgbClr val="FBAE40"/>
          </p15:clr>
        </p15:guide>
        <p15:guide id="4" orient="horz" pos="3725">
          <p15:clr>
            <a:srgbClr val="FBAE40"/>
          </p15:clr>
        </p15:guide>
      </p15:sldGuideLst>
    </p:ext>
  </p:extLst>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Content 2 images">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A92F7AF8-436B-7E4C-B79C-9AFED39A31DF}"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8" name="Image">
            <a:extLst>
              <a:ext uri="{FF2B5EF4-FFF2-40B4-BE49-F238E27FC236}">
                <a16:creationId xmlns:a16="http://schemas.microsoft.com/office/drawing/2014/main" id="{784C63FE-DE3B-3EE9-CC4E-6277924B1996}"/>
              </a:ext>
            </a:extLst>
          </p:cNvPr>
          <p:cNvSpPr>
            <a:spLocks noGrp="1"/>
          </p:cNvSpPr>
          <p:nvPr>
            <p:ph type="pic" sz="quarter" idx="14" hasCustomPrompt="1"/>
          </p:nvPr>
        </p:nvSpPr>
        <p:spPr>
          <a:xfrm>
            <a:off x="-1" y="1807198"/>
            <a:ext cx="6132514" cy="5050801"/>
          </a:xfrm>
          <a:solidFill>
            <a:schemeClr val="bg1">
              <a:lumMod val="75000"/>
            </a:schemeClr>
          </a:solidFill>
        </p:spPr>
        <p:txBody>
          <a:bodyPr tIns="0" anchor="ctr" anchorCtr="0"/>
          <a:lstStyle>
            <a:lvl1pPr algn="ctr">
              <a:defRPr/>
            </a:lvl1pPr>
          </a:lstStyle>
          <a:p>
            <a:r>
              <a:rPr lang="en-GB" noProof="0"/>
              <a:t>Insert Picture</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Two Images Slide</a:t>
            </a:r>
          </a:p>
        </p:txBody>
      </p:sp>
      <p:sp>
        <p:nvSpPr>
          <p:cNvPr id="10" name="Image">
            <a:extLst>
              <a:ext uri="{FF2B5EF4-FFF2-40B4-BE49-F238E27FC236}">
                <a16:creationId xmlns:a16="http://schemas.microsoft.com/office/drawing/2014/main" id="{936BB358-D532-3EBE-A492-9D8C8B48C9A9}"/>
              </a:ext>
            </a:extLst>
          </p:cNvPr>
          <p:cNvSpPr>
            <a:spLocks noGrp="1"/>
          </p:cNvSpPr>
          <p:nvPr>
            <p:ph type="pic" sz="quarter" idx="15" hasCustomPrompt="1"/>
          </p:nvPr>
        </p:nvSpPr>
        <p:spPr>
          <a:xfrm>
            <a:off x="6132512" y="1807198"/>
            <a:ext cx="6056175" cy="5050801"/>
          </a:xfrm>
          <a:solidFill>
            <a:schemeClr val="bg1">
              <a:lumMod val="85000"/>
            </a:schemeClr>
          </a:solidFill>
        </p:spPr>
        <p:txBody>
          <a:bodyPr tIns="0" anchor="ctr" anchorCtr="0"/>
          <a:lstStyle>
            <a:lvl1pPr algn="ctr">
              <a:defRPr/>
            </a:lvl1pPr>
          </a:lstStyle>
          <a:p>
            <a:r>
              <a:rPr lang="en-GB" noProof="0"/>
              <a:t>Insert Picture</a:t>
            </a:r>
          </a:p>
        </p:txBody>
      </p:sp>
    </p:spTree>
    <p:extLst>
      <p:ext uri="{BB962C8B-B14F-4D97-AF65-F5344CB8AC3E}">
        <p14:creationId xmlns:p14="http://schemas.microsoft.com/office/powerpoint/2010/main" val="67508588"/>
      </p:ext>
    </p:extLst>
  </p:cSld>
  <p:clrMapOvr>
    <a:masterClrMapping/>
  </p:clrMapOvr>
  <p:extLst>
    <p:ext uri="{DCECCB84-F9BA-43D5-87BE-67443E8EF086}">
      <p15:sldGuideLst xmlns:p15="http://schemas.microsoft.com/office/powerpoint/2012/main">
        <p15:guide id="1" orient="horz" pos="1139">
          <p15:clr>
            <a:srgbClr val="FBAE40"/>
          </p15:clr>
        </p15:guide>
        <p15:guide id="2" pos="3863">
          <p15:clr>
            <a:srgbClr val="FBAE40"/>
          </p15:clr>
        </p15:guide>
      </p15:sldGuideLst>
    </p:ext>
  </p:extLs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454086B4-C1C9-5E41-95C0-A15114FD0380}"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8" name="Image">
            <a:extLst>
              <a:ext uri="{FF2B5EF4-FFF2-40B4-BE49-F238E27FC236}">
                <a16:creationId xmlns:a16="http://schemas.microsoft.com/office/drawing/2014/main" id="{784C63FE-DE3B-3EE9-CC4E-6277924B1996}"/>
              </a:ext>
            </a:extLst>
          </p:cNvPr>
          <p:cNvSpPr>
            <a:spLocks noGrp="1"/>
          </p:cNvSpPr>
          <p:nvPr>
            <p:ph type="pic" sz="quarter" idx="14" hasCustomPrompt="1"/>
          </p:nvPr>
        </p:nvSpPr>
        <p:spPr>
          <a:xfrm>
            <a:off x="0" y="1807198"/>
            <a:ext cx="12192000" cy="5050801"/>
          </a:xfrm>
          <a:solidFill>
            <a:schemeClr val="bg1">
              <a:lumMod val="75000"/>
            </a:schemeClr>
          </a:solidFill>
        </p:spPr>
        <p:txBody>
          <a:bodyPr tIns="0" anchor="ctr" anchorCtr="0"/>
          <a:lstStyle>
            <a:lvl1pPr algn="ctr">
              <a:defRPr/>
            </a:lvl1pPr>
          </a:lstStyle>
          <a:p>
            <a:r>
              <a:rPr lang="en-GB" noProof="0"/>
              <a:t>Insert Picture</a:t>
            </a:r>
          </a:p>
        </p:txBody>
      </p:sp>
      <p:sp>
        <p:nvSpPr>
          <p:cNvPr id="7" name="Titel 6">
            <a:extLst>
              <a:ext uri="{FF2B5EF4-FFF2-40B4-BE49-F238E27FC236}">
                <a16:creationId xmlns:a16="http://schemas.microsoft.com/office/drawing/2014/main" id="{94FA448A-A5A1-F5E7-8038-8DB3FB9B20A3}"/>
              </a:ext>
            </a:extLst>
          </p:cNvPr>
          <p:cNvSpPr>
            <a:spLocks noGrp="1"/>
          </p:cNvSpPr>
          <p:nvPr>
            <p:ph type="title" hasCustomPrompt="1"/>
          </p:nvPr>
        </p:nvSpPr>
        <p:spPr/>
        <p:txBody>
          <a:bodyPr/>
          <a:lstStyle/>
          <a:p>
            <a:r>
              <a:rPr lang="en-GB" noProof="0"/>
              <a:t>Heading</a:t>
            </a:r>
          </a:p>
        </p:txBody>
      </p:sp>
    </p:spTree>
    <p:extLst>
      <p:ext uri="{BB962C8B-B14F-4D97-AF65-F5344CB8AC3E}">
        <p14:creationId xmlns:p14="http://schemas.microsoft.com/office/powerpoint/2010/main" val="3583405932"/>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reserve="1" userDrawn="1">
  <p:cSld name="Content full screen image">
    <p:spTree>
      <p:nvGrpSpPr>
        <p:cNvPr id="1" name=""/>
        <p:cNvGrpSpPr/>
        <p:nvPr/>
      </p:nvGrpSpPr>
      <p:grpSpPr>
        <a:xfrm>
          <a:off x="0" y="0"/>
          <a:ext cx="0" cy="0"/>
          <a:chOff x="0" y="0"/>
          <a:chExt cx="0" cy="0"/>
        </a:xfrm>
      </p:grpSpPr>
      <p:sp>
        <p:nvSpPr>
          <p:cNvPr id="8" name="Image">
            <a:extLst>
              <a:ext uri="{FF2B5EF4-FFF2-40B4-BE49-F238E27FC236}">
                <a16:creationId xmlns:a16="http://schemas.microsoft.com/office/drawing/2014/main" id="{784C63FE-DE3B-3EE9-CC4E-6277924B1996}"/>
              </a:ext>
            </a:extLst>
          </p:cNvPr>
          <p:cNvSpPr>
            <a:spLocks noGrp="1"/>
          </p:cNvSpPr>
          <p:nvPr>
            <p:ph type="pic" sz="quarter" idx="14" hasCustomPrompt="1"/>
          </p:nvPr>
        </p:nvSpPr>
        <p:spPr>
          <a:xfrm>
            <a:off x="0" y="0"/>
            <a:ext cx="12192000" cy="6857999"/>
          </a:xfrm>
          <a:solidFill>
            <a:schemeClr val="bg1">
              <a:lumMod val="75000"/>
            </a:schemeClr>
          </a:solidFill>
        </p:spPr>
        <p:txBody>
          <a:bodyPr vert="horz" lIns="0" tIns="0" rIns="0" bIns="0" rtlCol="0" anchor="ctr" anchorCtr="0">
            <a:noAutofit/>
          </a:bodyPr>
          <a:lstStyle>
            <a:lvl1pPr algn="ctr">
              <a:defRPr lang="de-DE" dirty="0"/>
            </a:lvl1pPr>
          </a:lstStyle>
          <a:p>
            <a:pPr lvl="0" algn="ctr"/>
            <a:r>
              <a:rPr lang="en-GB" noProof="0"/>
              <a:t>Insert Picture</a:t>
            </a:r>
          </a:p>
        </p:txBody>
      </p:sp>
      <p:sp>
        <p:nvSpPr>
          <p:cNvPr id="6" name="Titel 5">
            <a:extLst>
              <a:ext uri="{FF2B5EF4-FFF2-40B4-BE49-F238E27FC236}">
                <a16:creationId xmlns:a16="http://schemas.microsoft.com/office/drawing/2014/main" id="{FA870E17-585B-25EC-91D4-D2E89C0104FE}"/>
              </a:ext>
            </a:extLst>
          </p:cNvPr>
          <p:cNvSpPr>
            <a:spLocks noGrp="1"/>
          </p:cNvSpPr>
          <p:nvPr>
            <p:ph type="title" hasCustomPrompt="1"/>
          </p:nvPr>
        </p:nvSpPr>
        <p:spPr/>
        <p:txBody>
          <a:bodyPr/>
          <a:lstStyle>
            <a:lvl1pPr>
              <a:defRPr>
                <a:solidFill>
                  <a:schemeClr val="bg1"/>
                </a:solidFill>
              </a:defRPr>
            </a:lvl1pPr>
          </a:lstStyle>
          <a:p>
            <a:r>
              <a:rPr lang="en-GB" noProof="0"/>
              <a:t>Heading</a:t>
            </a:r>
          </a:p>
        </p:txBody>
      </p:sp>
    </p:spTree>
    <p:extLst>
      <p:ext uri="{BB962C8B-B14F-4D97-AF65-F5344CB8AC3E}">
        <p14:creationId xmlns:p14="http://schemas.microsoft.com/office/powerpoint/2010/main" val="1352602006"/>
      </p:ext>
    </p:extLst>
  </p:cSld>
  <p:clrMapOvr>
    <a:masterClrMapping/>
  </p:clrMapOvr>
  <p:extLst>
    <p:ext uri="{DCECCB84-F9BA-43D5-87BE-67443E8EF086}">
      <p15:sldGuideLst xmlns:p15="http://schemas.microsoft.com/office/powerpoint/2012/main">
        <p15:guide id="1" orient="horz" pos="1139">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162AFC14-86FA-9D4E-B7BC-74F2486D8FF3}"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8" name="Image">
            <a:extLst>
              <a:ext uri="{FF2B5EF4-FFF2-40B4-BE49-F238E27FC236}">
                <a16:creationId xmlns:a16="http://schemas.microsoft.com/office/drawing/2014/main" id="{2D008FD9-6F72-6E1D-DD0B-A041002F0B30}"/>
              </a:ext>
            </a:extLst>
          </p:cNvPr>
          <p:cNvSpPr>
            <a:spLocks noGrp="1"/>
          </p:cNvSpPr>
          <p:nvPr>
            <p:ph type="pic" sz="quarter" idx="14" hasCustomPrompt="1"/>
          </p:nvPr>
        </p:nvSpPr>
        <p:spPr>
          <a:xfrm>
            <a:off x="0" y="0"/>
            <a:ext cx="12192000" cy="6858000"/>
          </a:xfrm>
          <a:solidFill>
            <a:schemeClr val="bg1">
              <a:lumMod val="75000"/>
            </a:schemeClr>
          </a:solidFill>
        </p:spPr>
        <p:txBody>
          <a:bodyPr tIns="0" anchor="ctr" anchorCtr="0"/>
          <a:lstStyle>
            <a:lvl1pPr algn="ctr">
              <a:defRPr>
                <a:solidFill>
                  <a:schemeClr val="tx1"/>
                </a:solidFill>
              </a:defRPr>
            </a:lvl1pPr>
          </a:lstStyle>
          <a:p>
            <a:r>
              <a:rPr lang="en-GB" noProof="0"/>
              <a:t>Insert Picture</a:t>
            </a:r>
          </a:p>
        </p:txBody>
      </p:sp>
      <p:pic>
        <p:nvPicPr>
          <p:cNvPr id="6" name="MIO_AGENDA_IGNORE_CHAPTER_REFERENCE" descr="Schließen mit einfarbiger Füllung" hidden="1">
            <a:extLst>
              <a:ext uri="{FF2B5EF4-FFF2-40B4-BE49-F238E27FC236}">
                <a16:creationId xmlns:a16="http://schemas.microsoft.com/office/drawing/2014/main" id="{E1DE837E-4AC1-1B52-FD1F-FF041FBEE3F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7" name="MIO_AGENDA_IGNORE_NAVIGATION" descr="Schließen mit einfarbiger Füllung" hidden="1">
            <a:extLst>
              <a:ext uri="{FF2B5EF4-FFF2-40B4-BE49-F238E27FC236}">
                <a16:creationId xmlns:a16="http://schemas.microsoft.com/office/drawing/2014/main" id="{FBDEFF21-870F-0D9C-E524-8E876F8EEA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Tree>
    <p:extLst>
      <p:ext uri="{BB962C8B-B14F-4D97-AF65-F5344CB8AC3E}">
        <p14:creationId xmlns:p14="http://schemas.microsoft.com/office/powerpoint/2010/main" val="2876045990"/>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Content Title only">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EBCBEAAC-B2AD-9E48-A8EA-4EB764E838A2}"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latin typeface="+mn-lt"/>
              </a:defRPr>
            </a:lvl1pPr>
          </a:lstStyle>
          <a:p>
            <a:r>
              <a:rPr lang="en-GB" noProof="0"/>
              <a:t>Heading</a:t>
            </a:r>
          </a:p>
        </p:txBody>
      </p:sp>
    </p:spTree>
    <p:extLst>
      <p:ext uri="{BB962C8B-B14F-4D97-AF65-F5344CB8AC3E}">
        <p14:creationId xmlns:p14="http://schemas.microsoft.com/office/powerpoint/2010/main" val="3227050992"/>
      </p:ext>
    </p:extLst>
  </p:cSld>
  <p:clrMapOvr>
    <a:masterClrMapping/>
  </p:clrMapOvr>
  <p:extLst>
    <p:ext uri="{DCECCB84-F9BA-43D5-87BE-67443E8EF086}">
      <p15:sldGuideLst xmlns:p15="http://schemas.microsoft.com/office/powerpoint/2012/main">
        <p15:guide id="1" orient="horz" pos="1139">
          <p15:clr>
            <a:srgbClr val="FBAE40"/>
          </p15:clr>
        </p15:guide>
        <p15:guide id="2" orient="horz" pos="3725">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Content Title only - grey">
    <p:spTree>
      <p:nvGrpSpPr>
        <p:cNvPr id="1" name=""/>
        <p:cNvGrpSpPr/>
        <p:nvPr/>
      </p:nvGrpSpPr>
      <p:grpSpPr>
        <a:xfrm>
          <a:off x="0" y="0"/>
          <a:ext cx="0" cy="0"/>
          <a:chOff x="0" y="0"/>
          <a:chExt cx="0" cy="0"/>
        </a:xfrm>
      </p:grpSpPr>
      <p:sp>
        <p:nvSpPr>
          <p:cNvPr id="6" name="SHAPE background">
            <a:extLst>
              <a:ext uri="{FF2B5EF4-FFF2-40B4-BE49-F238E27FC236}">
                <a16:creationId xmlns:a16="http://schemas.microsoft.com/office/drawing/2014/main" id="{7A445AAD-DA93-44A7-A716-6A7756ED6265}"/>
              </a:ext>
            </a:extLst>
          </p:cNvPr>
          <p:cNvSpPr/>
          <p:nvPr userDrawn="1"/>
        </p:nvSpPr>
        <p:spPr>
          <a:xfrm>
            <a:off x="0" y="0"/>
            <a:ext cx="12192000" cy="6857999"/>
          </a:xfrm>
          <a:prstGeom prst="rect">
            <a:avLst/>
          </a:prstGeom>
          <a:solidFill>
            <a:srgbClr val="F8F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89" noProof="0"/>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FED62BF7-8CBC-9E45-BB2F-9259532D43CD}"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11232000" cy="886397"/>
          </a:xfrm>
        </p:spPr>
        <p:txBody>
          <a:bodyPr/>
          <a:lstStyle>
            <a:lvl1pPr>
              <a:defRPr>
                <a:solidFill>
                  <a:schemeClr val="tx1"/>
                </a:solidFill>
                <a:latin typeface="+mn-lt"/>
              </a:defRPr>
            </a:lvl1pPr>
          </a:lstStyle>
          <a:p>
            <a:r>
              <a:rPr lang="en-GB" noProof="0"/>
              <a:t>Heading</a:t>
            </a:r>
          </a:p>
        </p:txBody>
      </p:sp>
    </p:spTree>
    <p:extLst>
      <p:ext uri="{BB962C8B-B14F-4D97-AF65-F5344CB8AC3E}">
        <p14:creationId xmlns:p14="http://schemas.microsoft.com/office/powerpoint/2010/main" val="4038603355"/>
      </p:ext>
    </p:extLst>
  </p:cSld>
  <p:clrMapOvr>
    <a:masterClrMapping/>
  </p:clrMapOvr>
  <p:extLst>
    <p:ext uri="{DCECCB84-F9BA-43D5-87BE-67443E8EF086}">
      <p15:sldGuideLst xmlns:p15="http://schemas.microsoft.com/office/powerpoint/2012/main">
        <p15:guide id="1" orient="horz" pos="1139">
          <p15:clr>
            <a:srgbClr val="FBAE40"/>
          </p15:clr>
        </p15:guide>
        <p15:guide id="2" orient="horz" pos="3725">
          <p15:clr>
            <a:srgbClr val="FBAE40"/>
          </p15:clr>
        </p15:guide>
      </p15:sldGuideLst>
    </p:ext>
  </p:extLst>
</p:sldLayout>
</file>

<file path=ppt/slideLayouts/slideLayout250.xml><?xml version="1.0" encoding="utf-8"?>
<p:sldLayout xmlns:a="http://schemas.openxmlformats.org/drawingml/2006/main" xmlns:r="http://schemas.openxmlformats.org/officeDocument/2006/relationships" xmlns:p="http://schemas.openxmlformats.org/presentationml/2006/main" preserve="1" userDrawn="1">
  <p:cSld name="Empty">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99B5F3EF-3489-EF41-92AE-C07F97C393BA}"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Tree>
    <p:extLst>
      <p:ext uri="{BB962C8B-B14F-4D97-AF65-F5344CB8AC3E}">
        <p14:creationId xmlns:p14="http://schemas.microsoft.com/office/powerpoint/2010/main" val="704454985"/>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preserve="1" userDrawn="1">
  <p:cSld name="Empty with footer">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4454F111-9A96-A84D-87BF-789F902DF62C}"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Tree>
    <p:extLst>
      <p:ext uri="{BB962C8B-B14F-4D97-AF65-F5344CB8AC3E}">
        <p14:creationId xmlns:p14="http://schemas.microsoft.com/office/powerpoint/2010/main" val="1328617116"/>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userDrawn="1">
  <p:cSld name="Graph/Table A">
    <p:spTree>
      <p:nvGrpSpPr>
        <p:cNvPr id="1" name=""/>
        <p:cNvGrpSpPr/>
        <p:nvPr/>
      </p:nvGrpSpPr>
      <p:grpSpPr>
        <a:xfrm>
          <a:off x="0" y="0"/>
          <a:ext cx="0" cy="0"/>
          <a:chOff x="0" y="0"/>
          <a:chExt cx="0" cy="0"/>
        </a:xfrm>
      </p:grpSpPr>
      <p:sp>
        <p:nvSpPr>
          <p:cNvPr id="8" name="SHAPE background">
            <a:extLst>
              <a:ext uri="{FF2B5EF4-FFF2-40B4-BE49-F238E27FC236}">
                <a16:creationId xmlns:a16="http://schemas.microsoft.com/office/drawing/2014/main" id="{55C950C9-43EF-39C3-FF01-39DDE884BF08}"/>
              </a:ext>
            </a:extLst>
          </p:cNvPr>
          <p:cNvSpPr/>
          <p:nvPr userDrawn="1"/>
        </p:nvSpPr>
        <p:spPr>
          <a:xfrm>
            <a:off x="0" y="0"/>
            <a:ext cx="7824788" cy="6857999"/>
          </a:xfrm>
          <a:prstGeom prst="rect">
            <a:avLst/>
          </a:prstGeom>
          <a:solidFill>
            <a:srgbClr val="F8F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89" noProof="0"/>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7C099EB4-9340-0347-AF3C-D74FCC7E080E}"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6" name="Content right">
            <a:extLst>
              <a:ext uri="{FF2B5EF4-FFF2-40B4-BE49-F238E27FC236}">
                <a16:creationId xmlns:a16="http://schemas.microsoft.com/office/drawing/2014/main" id="{0ED697D8-4001-2C2F-6C69-6C69F0A9DA4F}"/>
              </a:ext>
            </a:extLst>
          </p:cNvPr>
          <p:cNvSpPr>
            <a:spLocks noGrp="1"/>
          </p:cNvSpPr>
          <p:nvPr>
            <p:ph sz="quarter" idx="14" hasCustomPrompt="1"/>
          </p:nvPr>
        </p:nvSpPr>
        <p:spPr>
          <a:xfrm>
            <a:off x="8183563" y="1807199"/>
            <a:ext cx="3529012" cy="4104000"/>
          </a:xfrm>
        </p:spPr>
        <p:txBody>
          <a:bodyPr/>
          <a:lstStyle>
            <a:lvl1pPr>
              <a:defRPr b="0"/>
            </a:lvl1pPr>
            <a:lvl2pPr>
              <a:defRPr b="0"/>
            </a:lvl2pPr>
            <a:lvl3pPr>
              <a:defRPr b="0"/>
            </a:lvl3pPr>
            <a:lvl4pPr>
              <a:defRPr b="0"/>
            </a:lvl4pPr>
            <a:lvl5pPr>
              <a:defRPr b="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8183563" y="512763"/>
            <a:ext cx="3528436" cy="886397"/>
          </a:xfrm>
        </p:spPr>
        <p:txBody>
          <a:bodyPr/>
          <a:lstStyle>
            <a:lvl1pPr>
              <a:defRPr>
                <a:latin typeface="+mn-lt"/>
              </a:defRPr>
            </a:lvl1pPr>
          </a:lstStyle>
          <a:p>
            <a:r>
              <a:rPr lang="en-GB" noProof="0"/>
              <a:t>Heading</a:t>
            </a:r>
          </a:p>
        </p:txBody>
      </p:sp>
      <p:sp>
        <p:nvSpPr>
          <p:cNvPr id="14" name="Chart Footnote/Source">
            <a:extLst>
              <a:ext uri="{FF2B5EF4-FFF2-40B4-BE49-F238E27FC236}">
                <a16:creationId xmlns:a16="http://schemas.microsoft.com/office/drawing/2014/main" id="{8388A654-05DA-46BD-2557-D2D34395DB02}"/>
              </a:ext>
            </a:extLst>
          </p:cNvPr>
          <p:cNvSpPr>
            <a:spLocks noGrp="1"/>
          </p:cNvSpPr>
          <p:nvPr>
            <p:ph type="body" sz="quarter" idx="17" hasCustomPrompt="1"/>
          </p:nvPr>
        </p:nvSpPr>
        <p:spPr>
          <a:xfrm>
            <a:off x="480000" y="5759167"/>
            <a:ext cx="7092375" cy="151323"/>
          </a:xfrm>
        </p:spPr>
        <p:txBody>
          <a:bodyPr anchor="b">
            <a:noAutofit/>
          </a:bodyPr>
          <a:lstStyle>
            <a:lvl1pPr>
              <a:lnSpc>
                <a:spcPct val="100000"/>
              </a:lnSpc>
              <a:spcAft>
                <a:spcPts val="0"/>
              </a:spcAft>
              <a:defRPr sz="900" b="0"/>
            </a:lvl1pPr>
          </a:lstStyle>
          <a:p>
            <a:pPr lvl="0"/>
            <a:r>
              <a:rPr lang="en-GB" noProof="0"/>
              <a:t>Footnote/Source</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480573" y="1399160"/>
            <a:ext cx="7091801" cy="4262088"/>
          </a:xfrm>
        </p:spPr>
        <p:txBody>
          <a:bodyPr/>
          <a:lstStyle>
            <a:lvl1pPr>
              <a:defRPr/>
            </a:lvl1pPr>
          </a:lstStyle>
          <a:p>
            <a:pPr lvl="0"/>
            <a:r>
              <a:rPr lang="en-GB" noProof="0"/>
              <a:t>Insert graph/table</a:t>
            </a:r>
          </a:p>
        </p:txBody>
      </p:sp>
      <p:sp>
        <p:nvSpPr>
          <p:cNvPr id="12" name="Chart Subtitle">
            <a:extLst>
              <a:ext uri="{FF2B5EF4-FFF2-40B4-BE49-F238E27FC236}">
                <a16:creationId xmlns:a16="http://schemas.microsoft.com/office/drawing/2014/main" id="{1176B54B-A8DF-1176-D781-146DE34A5EF3}"/>
              </a:ext>
            </a:extLst>
          </p:cNvPr>
          <p:cNvSpPr>
            <a:spLocks noGrp="1"/>
          </p:cNvSpPr>
          <p:nvPr>
            <p:ph type="body" sz="quarter" idx="16" hasCustomPrompt="1"/>
          </p:nvPr>
        </p:nvSpPr>
        <p:spPr>
          <a:xfrm>
            <a:off x="480000" y="851410"/>
            <a:ext cx="7092375" cy="302647"/>
          </a:xfrm>
        </p:spPr>
        <p:txBody>
          <a:bodyPr>
            <a:noAutofit/>
          </a:bodyPr>
          <a:lstStyle>
            <a:lvl1pPr>
              <a:defRPr b="0"/>
            </a:lvl1pPr>
          </a:lstStyle>
          <a:p>
            <a:pPr lvl="0"/>
            <a:r>
              <a:rPr lang="en-GB" noProof="0"/>
              <a:t>Unit measure</a:t>
            </a:r>
          </a:p>
        </p:txBody>
      </p:sp>
      <p:sp>
        <p:nvSpPr>
          <p:cNvPr id="11" name="Chart Title">
            <a:extLst>
              <a:ext uri="{FF2B5EF4-FFF2-40B4-BE49-F238E27FC236}">
                <a16:creationId xmlns:a16="http://schemas.microsoft.com/office/drawing/2014/main" id="{0C1D1F4B-9BF8-DFAD-1852-35C89F0628CC}"/>
              </a:ext>
            </a:extLst>
          </p:cNvPr>
          <p:cNvSpPr>
            <a:spLocks noGrp="1"/>
          </p:cNvSpPr>
          <p:nvPr>
            <p:ph type="body" sz="quarter" idx="15" hasCustomPrompt="1"/>
          </p:nvPr>
        </p:nvSpPr>
        <p:spPr>
          <a:xfrm>
            <a:off x="480000" y="512763"/>
            <a:ext cx="7092375" cy="302647"/>
          </a:xfrm>
        </p:spPr>
        <p:txBody>
          <a:bodyPr>
            <a:noAutofit/>
          </a:bodyPr>
          <a:lstStyle>
            <a:lvl1pPr>
              <a:defRPr b="1"/>
            </a:lvl1pPr>
          </a:lstStyle>
          <a:p>
            <a:pPr lvl="0"/>
            <a:r>
              <a:rPr lang="en-GB" noProof="0"/>
              <a:t>Chart title</a:t>
            </a:r>
          </a:p>
        </p:txBody>
      </p:sp>
    </p:spTree>
    <p:extLst>
      <p:ext uri="{BB962C8B-B14F-4D97-AF65-F5344CB8AC3E}">
        <p14:creationId xmlns:p14="http://schemas.microsoft.com/office/powerpoint/2010/main" val="337412923"/>
      </p:ext>
    </p:extLst>
  </p:cSld>
  <p:clrMapOvr>
    <a:masterClrMapping/>
  </p:clrMapOvr>
  <p:extLst>
    <p:ext uri="{DCECCB84-F9BA-43D5-87BE-67443E8EF086}">
      <p15:sldGuideLst xmlns:p15="http://schemas.microsoft.com/office/powerpoint/2012/main">
        <p15:guide id="1" pos="5155">
          <p15:clr>
            <a:srgbClr val="FBAE40"/>
          </p15:clr>
        </p15:guide>
        <p15:guide id="3" pos="4770">
          <p15:clr>
            <a:srgbClr val="FBAE40"/>
          </p15:clr>
        </p15:guide>
        <p15:guide id="4" orient="horz" pos="3725">
          <p15:clr>
            <a:srgbClr val="FBAE40"/>
          </p15:clr>
        </p15:guide>
      </p15:sldGuideLst>
    </p:ext>
  </p:extLs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Graph/Table B">
    <p:spTree>
      <p:nvGrpSpPr>
        <p:cNvPr id="1" name=""/>
        <p:cNvGrpSpPr/>
        <p:nvPr/>
      </p:nvGrpSpPr>
      <p:grpSpPr>
        <a:xfrm>
          <a:off x="0" y="0"/>
          <a:ext cx="0" cy="0"/>
          <a:chOff x="0" y="0"/>
          <a:chExt cx="0" cy="0"/>
        </a:xfrm>
      </p:grpSpPr>
      <p:sp>
        <p:nvSpPr>
          <p:cNvPr id="8" name="SHAPE background">
            <a:extLst>
              <a:ext uri="{FF2B5EF4-FFF2-40B4-BE49-F238E27FC236}">
                <a16:creationId xmlns:a16="http://schemas.microsoft.com/office/drawing/2014/main" id="{55C950C9-43EF-39C3-FF01-39DDE884BF08}"/>
              </a:ext>
            </a:extLst>
          </p:cNvPr>
          <p:cNvSpPr/>
          <p:nvPr userDrawn="1"/>
        </p:nvSpPr>
        <p:spPr>
          <a:xfrm>
            <a:off x="6275388" y="0"/>
            <a:ext cx="5916612" cy="6857999"/>
          </a:xfrm>
          <a:prstGeom prst="rect">
            <a:avLst/>
          </a:prstGeom>
          <a:solidFill>
            <a:srgbClr val="F8F5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89" noProof="0"/>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nvPr>
        </p:nvSpPr>
        <p:spPr/>
        <p:txBody>
          <a:bodyPr/>
          <a:lstStyle/>
          <a:p>
            <a:fld id="{030FC8AF-567C-5F49-8E44-47B93969B66E}"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nvPr>
        </p:nvSpPr>
        <p:spPr/>
        <p:txBody>
          <a:body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nvPr>
        </p:nvSpPr>
        <p:spPr/>
        <p:txBody>
          <a:bodyPr/>
          <a:lstStyle/>
          <a:p>
            <a:fld id="{01FFFE70-FC19-4A94-9D10-0B3C8E890CB2}" type="slidenum">
              <a:rPr lang="en-GB" noProof="0" smtClean="0"/>
              <a:pPr/>
              <a:t>‹#›</a:t>
            </a:fld>
            <a:endParaRPr lang="en-GB" noProof="0"/>
          </a:p>
        </p:txBody>
      </p:sp>
      <p:sp>
        <p:nvSpPr>
          <p:cNvPr id="6" name="Content right">
            <a:extLst>
              <a:ext uri="{FF2B5EF4-FFF2-40B4-BE49-F238E27FC236}">
                <a16:creationId xmlns:a16="http://schemas.microsoft.com/office/drawing/2014/main" id="{0ED697D8-4001-2C2F-6C69-6C69F0A9DA4F}"/>
              </a:ext>
            </a:extLst>
          </p:cNvPr>
          <p:cNvSpPr>
            <a:spLocks noGrp="1"/>
          </p:cNvSpPr>
          <p:nvPr>
            <p:ph sz="quarter" idx="14" hasCustomPrompt="1"/>
          </p:nvPr>
        </p:nvSpPr>
        <p:spPr>
          <a:xfrm>
            <a:off x="479998" y="1807199"/>
            <a:ext cx="4968301" cy="4104000"/>
          </a:xfrm>
        </p:spPr>
        <p:txBody>
          <a:bodyPr/>
          <a:lstStyle>
            <a:lvl1pPr>
              <a:defRPr b="0"/>
            </a:lvl1pPr>
            <a:lvl2pPr>
              <a:defRPr b="0"/>
            </a:lvl2pPr>
            <a:lvl3pPr>
              <a:defRPr b="0"/>
            </a:lvl3pPr>
            <a:lvl4pPr>
              <a:defRPr b="0"/>
            </a:lvl4pPr>
            <a:lvl5pPr>
              <a:defRPr b="0"/>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79999" y="512763"/>
            <a:ext cx="4968300" cy="886397"/>
          </a:xfrm>
        </p:spPr>
        <p:txBody>
          <a:bodyPr/>
          <a:lstStyle>
            <a:lvl1pPr>
              <a:defRPr>
                <a:latin typeface="+mn-lt"/>
              </a:defRPr>
            </a:lvl1pPr>
          </a:lstStyle>
          <a:p>
            <a:r>
              <a:rPr lang="en-GB" noProof="0"/>
              <a:t>Heading</a:t>
            </a:r>
          </a:p>
        </p:txBody>
      </p:sp>
      <p:sp>
        <p:nvSpPr>
          <p:cNvPr id="7" name="Content left">
            <a:extLst>
              <a:ext uri="{FF2B5EF4-FFF2-40B4-BE49-F238E27FC236}">
                <a16:creationId xmlns:a16="http://schemas.microsoft.com/office/drawing/2014/main" id="{7E0D2C93-0AD3-3E6C-D51F-9BCD8E70F76D}"/>
              </a:ext>
            </a:extLst>
          </p:cNvPr>
          <p:cNvSpPr>
            <a:spLocks noGrp="1"/>
          </p:cNvSpPr>
          <p:nvPr>
            <p:ph sz="quarter" idx="13" hasCustomPrompt="1"/>
          </p:nvPr>
        </p:nvSpPr>
        <p:spPr>
          <a:xfrm>
            <a:off x="6743700" y="512762"/>
            <a:ext cx="4968300" cy="4514278"/>
          </a:xfrm>
        </p:spPr>
        <p:txBody>
          <a:bodyPr/>
          <a:lstStyle>
            <a:lvl1pPr>
              <a:defRPr/>
            </a:lvl1pPr>
          </a:lstStyle>
          <a:p>
            <a:pPr lvl="0"/>
            <a:r>
              <a:rPr lang="en-GB" noProof="0"/>
              <a:t>Insert graph/table</a:t>
            </a:r>
          </a:p>
        </p:txBody>
      </p:sp>
      <p:sp>
        <p:nvSpPr>
          <p:cNvPr id="12" name="Chart Subtitle">
            <a:extLst>
              <a:ext uri="{FF2B5EF4-FFF2-40B4-BE49-F238E27FC236}">
                <a16:creationId xmlns:a16="http://schemas.microsoft.com/office/drawing/2014/main" id="{1176B54B-A8DF-1176-D781-146DE34A5EF3}"/>
              </a:ext>
            </a:extLst>
          </p:cNvPr>
          <p:cNvSpPr>
            <a:spLocks noGrp="1"/>
          </p:cNvSpPr>
          <p:nvPr>
            <p:ph type="body" sz="quarter" idx="16" hasCustomPrompt="1"/>
          </p:nvPr>
        </p:nvSpPr>
        <p:spPr>
          <a:xfrm>
            <a:off x="6743299" y="5598356"/>
            <a:ext cx="4968702" cy="302647"/>
          </a:xfrm>
        </p:spPr>
        <p:txBody>
          <a:bodyPr>
            <a:noAutofit/>
          </a:bodyPr>
          <a:lstStyle>
            <a:lvl1pPr>
              <a:defRPr b="0"/>
            </a:lvl1pPr>
          </a:lstStyle>
          <a:p>
            <a:pPr lvl="0"/>
            <a:r>
              <a:rPr lang="en-GB" noProof="0"/>
              <a:t>Unit measure</a:t>
            </a:r>
          </a:p>
        </p:txBody>
      </p:sp>
      <p:sp>
        <p:nvSpPr>
          <p:cNvPr id="11" name="Chart Title">
            <a:extLst>
              <a:ext uri="{FF2B5EF4-FFF2-40B4-BE49-F238E27FC236}">
                <a16:creationId xmlns:a16="http://schemas.microsoft.com/office/drawing/2014/main" id="{0C1D1F4B-9BF8-DFAD-1852-35C89F0628CC}"/>
              </a:ext>
            </a:extLst>
          </p:cNvPr>
          <p:cNvSpPr>
            <a:spLocks noGrp="1"/>
          </p:cNvSpPr>
          <p:nvPr>
            <p:ph type="body" sz="quarter" idx="15" hasCustomPrompt="1"/>
          </p:nvPr>
        </p:nvSpPr>
        <p:spPr>
          <a:xfrm>
            <a:off x="6743299" y="5259709"/>
            <a:ext cx="4968702" cy="302647"/>
          </a:xfrm>
        </p:spPr>
        <p:txBody>
          <a:bodyPr>
            <a:noAutofit/>
          </a:bodyPr>
          <a:lstStyle>
            <a:lvl1pPr>
              <a:defRPr b="1"/>
            </a:lvl1pPr>
          </a:lstStyle>
          <a:p>
            <a:pPr lvl="0"/>
            <a:r>
              <a:rPr lang="en-GB" noProof="0"/>
              <a:t>Chart title</a:t>
            </a:r>
          </a:p>
        </p:txBody>
      </p:sp>
    </p:spTree>
    <p:extLst>
      <p:ext uri="{BB962C8B-B14F-4D97-AF65-F5344CB8AC3E}">
        <p14:creationId xmlns:p14="http://schemas.microsoft.com/office/powerpoint/2010/main" val="1346009478"/>
      </p:ext>
    </p:extLst>
  </p:cSld>
  <p:clrMapOvr>
    <a:masterClrMapping/>
  </p:clrMapOvr>
  <p:extLst>
    <p:ext uri="{DCECCB84-F9BA-43D5-87BE-67443E8EF086}">
      <p15:sldGuideLst xmlns:p15="http://schemas.microsoft.com/office/powerpoint/2012/main">
        <p15:guide id="1" pos="3953">
          <p15:clr>
            <a:srgbClr val="FBAE40"/>
          </p15:clr>
        </p15:guide>
        <p15:guide id="3" pos="3727">
          <p15:clr>
            <a:srgbClr val="FBAE40"/>
          </p15:clr>
        </p15:guide>
        <p15:guide id="4" orient="horz" pos="3725">
          <p15:clr>
            <a:srgbClr val="FBAE40"/>
          </p15:clr>
        </p15:guide>
        <p15:guide id="5" pos="4248">
          <p15:clr>
            <a:srgbClr val="FBAE40"/>
          </p15:clr>
        </p15:guide>
        <p15:guide id="6" pos="3432">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E264AB6-0912-0D16-C25D-076324069926}"/>
              </a:ext>
            </a:extLst>
          </p:cNvPr>
          <p:cNvSpPr/>
          <p:nvPr userDrawn="1"/>
        </p:nvSpPr>
        <p:spPr>
          <a:xfrm>
            <a:off x="0" y="0"/>
            <a:ext cx="12192000" cy="6858000"/>
          </a:xfrm>
          <a:prstGeom prst="rect">
            <a:avLst/>
          </a:prstGeom>
          <a:gradFill flip="none" rotWithShape="1">
            <a:gsLst>
              <a:gs pos="54000">
                <a:srgbClr val="EA1B0A"/>
              </a:gs>
              <a:gs pos="98000">
                <a:srgbClr val="961482"/>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540000">
              <a:lnSpc>
                <a:spcPct val="120000"/>
              </a:lnSpc>
              <a:spcAft>
                <a:spcPts val="400"/>
              </a:spcAft>
            </a:pPr>
            <a:endParaRPr lang="en-GB" sz="1400" noProof="0"/>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DCDB24E5-50DF-AB48-84B3-580C5F8120F5}"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11" name="Number">
            <a:extLst>
              <a:ext uri="{FF2B5EF4-FFF2-40B4-BE49-F238E27FC236}">
                <a16:creationId xmlns:a16="http://schemas.microsoft.com/office/drawing/2014/main" id="{7700F044-4E4D-F142-70CF-491ED467D875}"/>
              </a:ext>
            </a:extLst>
          </p:cNvPr>
          <p:cNvSpPr>
            <a:spLocks noGrp="1"/>
          </p:cNvSpPr>
          <p:nvPr>
            <p:ph type="body" sz="quarter" idx="13" hasCustomPrompt="1"/>
          </p:nvPr>
        </p:nvSpPr>
        <p:spPr>
          <a:xfrm>
            <a:off x="479999" y="4134434"/>
            <a:ext cx="2520000" cy="2723566"/>
          </a:xfrm>
        </p:spPr>
        <p:txBody>
          <a:bodyPr wrap="none">
            <a:noAutofit/>
          </a:bodyPr>
          <a:lstStyle>
            <a:lvl1pPr>
              <a:defRPr sz="16200">
                <a:solidFill>
                  <a:schemeClr val="bg1"/>
                </a:solidFill>
                <a:latin typeface="+mn-lt"/>
              </a:defRPr>
            </a:lvl1pPr>
          </a:lstStyle>
          <a:p>
            <a:pPr lvl="0"/>
            <a:r>
              <a:rPr lang="en-GB" noProof="0"/>
              <a:t>X</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79999" y="512763"/>
            <a:ext cx="11232575" cy="1809647"/>
          </a:xfrm>
        </p:spPr>
        <p:txBody>
          <a:bodyPr>
            <a:noAutofit/>
          </a:bodyPr>
          <a:lstStyle>
            <a:lvl1pPr>
              <a:lnSpc>
                <a:spcPct val="80000"/>
              </a:lnSpc>
              <a:defRPr sz="7000">
                <a:solidFill>
                  <a:schemeClr val="bg1"/>
                </a:solidFill>
                <a:latin typeface="EON Office Head" pitchFamily="2" charset="0"/>
                <a:cs typeface="EON Office Head" pitchFamily="2" charset="0"/>
              </a:defRPr>
            </a:lvl1pPr>
          </a:lstStyle>
          <a:p>
            <a:r>
              <a:rPr lang="en-GB" noProof="0"/>
              <a:t>Heading</a:t>
            </a:r>
          </a:p>
        </p:txBody>
      </p:sp>
      <p:pic>
        <p:nvPicPr>
          <p:cNvPr id="6" name="MIO_AGENDA_IGNORE_CHAPTER_REFERENCE" descr="Schließen mit einfarbiger Füllung" hidden="1">
            <a:extLst>
              <a:ext uri="{FF2B5EF4-FFF2-40B4-BE49-F238E27FC236}">
                <a16:creationId xmlns:a16="http://schemas.microsoft.com/office/drawing/2014/main" id="{EC079F7D-79FF-41AB-124C-407E69AFC13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8" name="MIO_AGENDA_IGNORE_NAVIGATION" descr="Schließen mit einfarbiger Füllung" hidden="1">
            <a:extLst>
              <a:ext uri="{FF2B5EF4-FFF2-40B4-BE49-F238E27FC236}">
                <a16:creationId xmlns:a16="http://schemas.microsoft.com/office/drawing/2014/main" id="{ECF06861-9D4E-FDEF-993D-96CA6FA8BC5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
        <p:nvSpPr>
          <p:cNvPr id="13" name="Text Placeholder 12">
            <a:extLst>
              <a:ext uri="{FF2B5EF4-FFF2-40B4-BE49-F238E27FC236}">
                <a16:creationId xmlns:a16="http://schemas.microsoft.com/office/drawing/2014/main" id="{8986D6CD-FB18-19C2-A75E-33EDA5AF8E0F}"/>
              </a:ext>
            </a:extLst>
          </p:cNvPr>
          <p:cNvSpPr>
            <a:spLocks noGrp="1"/>
          </p:cNvSpPr>
          <p:nvPr>
            <p:ph type="body" sz="quarter" idx="14"/>
          </p:nvPr>
        </p:nvSpPr>
        <p:spPr>
          <a:xfrm>
            <a:off x="479424" y="2331936"/>
            <a:ext cx="6444668" cy="1557151"/>
          </a:xfrm>
        </p:spPr>
        <p:txBody>
          <a:bodyPr/>
          <a:lstStyle>
            <a:lvl1pPr>
              <a:lnSpc>
                <a:spcPct val="90000"/>
              </a:lnSpc>
              <a:defRPr sz="2400">
                <a:solidFill>
                  <a:schemeClr val="bg1"/>
                </a:solidFill>
              </a:defRPr>
            </a:lvl1pPr>
          </a:lstStyle>
          <a:p>
            <a:pPr lvl="0"/>
            <a:r>
              <a:rPr lang="de-DE" noProof="0"/>
              <a:t>Mastertextformat bearbeiten</a:t>
            </a:r>
          </a:p>
        </p:txBody>
      </p:sp>
    </p:spTree>
    <p:extLst>
      <p:ext uri="{BB962C8B-B14F-4D97-AF65-F5344CB8AC3E}">
        <p14:creationId xmlns:p14="http://schemas.microsoft.com/office/powerpoint/2010/main" val="3398589357"/>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Chapter with large Image">
    <p:spTree>
      <p:nvGrpSpPr>
        <p:cNvPr id="1" name=""/>
        <p:cNvGrpSpPr/>
        <p:nvPr/>
      </p:nvGrpSpPr>
      <p:grpSpPr>
        <a:xfrm>
          <a:off x="0" y="0"/>
          <a:ext cx="0" cy="0"/>
          <a:chOff x="0" y="0"/>
          <a:chExt cx="0" cy="0"/>
        </a:xfrm>
      </p:grpSpPr>
      <p:sp>
        <p:nvSpPr>
          <p:cNvPr id="8" name="Image">
            <a:extLst>
              <a:ext uri="{FF2B5EF4-FFF2-40B4-BE49-F238E27FC236}">
                <a16:creationId xmlns:a16="http://schemas.microsoft.com/office/drawing/2014/main" id="{2D008FD9-6F72-6E1D-DD0B-A041002F0B30}"/>
              </a:ext>
            </a:extLst>
          </p:cNvPr>
          <p:cNvSpPr>
            <a:spLocks noGrp="1"/>
          </p:cNvSpPr>
          <p:nvPr>
            <p:ph type="pic" sz="quarter" idx="14" hasCustomPrompt="1"/>
          </p:nvPr>
        </p:nvSpPr>
        <p:spPr>
          <a:xfrm>
            <a:off x="0" y="0"/>
            <a:ext cx="12192000" cy="6858000"/>
          </a:xfrm>
          <a:solidFill>
            <a:srgbClr val="999999"/>
          </a:solidFill>
        </p:spPr>
        <p:txBody>
          <a:bodyPr tIns="3600000"/>
          <a:lstStyle>
            <a:lvl1pPr algn="ctr">
              <a:defRPr>
                <a:solidFill>
                  <a:schemeClr val="bg1"/>
                </a:solidFill>
              </a:defRPr>
            </a:lvl1pPr>
          </a:lstStyle>
          <a:p>
            <a:r>
              <a:rPr lang="en-GB" noProof="0"/>
              <a:t>Insert Picture</a:t>
            </a:r>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C2EE32AD-0752-744D-B6FE-A4C1BE5DF0E1}"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11" name="Number">
            <a:extLst>
              <a:ext uri="{FF2B5EF4-FFF2-40B4-BE49-F238E27FC236}">
                <a16:creationId xmlns:a16="http://schemas.microsoft.com/office/drawing/2014/main" id="{7700F044-4E4D-F142-70CF-491ED467D875}"/>
              </a:ext>
            </a:extLst>
          </p:cNvPr>
          <p:cNvSpPr>
            <a:spLocks noGrp="1"/>
          </p:cNvSpPr>
          <p:nvPr>
            <p:ph type="body" sz="quarter" idx="13" hasCustomPrompt="1"/>
          </p:nvPr>
        </p:nvSpPr>
        <p:spPr>
          <a:xfrm>
            <a:off x="479999" y="4134434"/>
            <a:ext cx="2520000" cy="2723566"/>
          </a:xfrm>
        </p:spPr>
        <p:txBody>
          <a:bodyPr wrap="none">
            <a:noAutofit/>
          </a:bodyPr>
          <a:lstStyle>
            <a:lvl1pPr>
              <a:defRPr sz="16200">
                <a:solidFill>
                  <a:schemeClr val="bg1"/>
                </a:solidFill>
                <a:latin typeface="+mn-lt"/>
              </a:defRPr>
            </a:lvl1pPr>
          </a:lstStyle>
          <a:p>
            <a:pPr lvl="0"/>
            <a:r>
              <a:rPr lang="en-GB" noProof="0"/>
              <a:t>X</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79999" y="512763"/>
            <a:ext cx="11232575" cy="1819173"/>
          </a:xfrm>
        </p:spPr>
        <p:txBody>
          <a:bodyPr>
            <a:noAutofit/>
          </a:bodyPr>
          <a:lstStyle>
            <a:lvl1pPr>
              <a:lnSpc>
                <a:spcPct val="80000"/>
              </a:lnSpc>
              <a:defRPr sz="7000">
                <a:solidFill>
                  <a:schemeClr val="bg1"/>
                </a:solidFill>
                <a:latin typeface="EON Office Head" pitchFamily="2" charset="0"/>
                <a:cs typeface="EON Office Head" pitchFamily="2" charset="0"/>
              </a:defRPr>
            </a:lvl1pPr>
          </a:lstStyle>
          <a:p>
            <a:r>
              <a:rPr lang="en-GB" noProof="0"/>
              <a:t>Heading</a:t>
            </a:r>
          </a:p>
        </p:txBody>
      </p:sp>
      <p:pic>
        <p:nvPicPr>
          <p:cNvPr id="6" name="MIO_AGENDA_IGNORE_CHAPTER_REFERENCE" descr="Schließen mit einfarbiger Füllung" hidden="1">
            <a:extLst>
              <a:ext uri="{FF2B5EF4-FFF2-40B4-BE49-F238E27FC236}">
                <a16:creationId xmlns:a16="http://schemas.microsoft.com/office/drawing/2014/main" id="{E1DE837E-4AC1-1B52-FD1F-FF041FBEE3F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7" name="MIO_AGENDA_IGNORE_NAVIGATION" descr="Schließen mit einfarbiger Füllung" hidden="1">
            <a:extLst>
              <a:ext uri="{FF2B5EF4-FFF2-40B4-BE49-F238E27FC236}">
                <a16:creationId xmlns:a16="http://schemas.microsoft.com/office/drawing/2014/main" id="{FBDEFF21-870F-0D9C-E524-8E876F8EEA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
        <p:nvSpPr>
          <p:cNvPr id="12" name="Text Placeholder 11">
            <a:extLst>
              <a:ext uri="{FF2B5EF4-FFF2-40B4-BE49-F238E27FC236}">
                <a16:creationId xmlns:a16="http://schemas.microsoft.com/office/drawing/2014/main" id="{B7E3AB64-3C77-CE4A-0503-7D8207B8D854}"/>
              </a:ext>
            </a:extLst>
          </p:cNvPr>
          <p:cNvSpPr>
            <a:spLocks noGrp="1"/>
          </p:cNvSpPr>
          <p:nvPr>
            <p:ph type="body" sz="quarter" idx="15"/>
          </p:nvPr>
        </p:nvSpPr>
        <p:spPr>
          <a:xfrm>
            <a:off x="479425" y="2331936"/>
            <a:ext cx="5976615" cy="1547626"/>
          </a:xfrm>
        </p:spPr>
        <p:txBody>
          <a:bodyPr/>
          <a:lstStyle>
            <a:lvl1pPr>
              <a:lnSpc>
                <a:spcPct val="90000"/>
              </a:lnSpc>
              <a:defRPr sz="2400">
                <a:solidFill>
                  <a:schemeClr val="bg1"/>
                </a:solidFill>
              </a:defRPr>
            </a:lvl1pPr>
          </a:lstStyle>
          <a:p>
            <a:pPr lvl="0"/>
            <a:r>
              <a:rPr lang="de-DE" noProof="0"/>
              <a:t>Mastertextformat bearbeiten</a:t>
            </a:r>
          </a:p>
        </p:txBody>
      </p:sp>
    </p:spTree>
    <p:extLst>
      <p:ext uri="{BB962C8B-B14F-4D97-AF65-F5344CB8AC3E}">
        <p14:creationId xmlns:p14="http://schemas.microsoft.com/office/powerpoint/2010/main" val="2089934498"/>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Chapter with small Im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215170-0B6B-5D5C-3956-42FA14BA3E66}"/>
              </a:ext>
            </a:extLst>
          </p:cNvPr>
          <p:cNvSpPr/>
          <p:nvPr userDrawn="1"/>
        </p:nvSpPr>
        <p:spPr>
          <a:xfrm>
            <a:off x="0" y="-1"/>
            <a:ext cx="6275388" cy="6858000"/>
          </a:xfrm>
          <a:prstGeom prst="rect">
            <a:avLst/>
          </a:prstGeom>
          <a:gradFill flip="none" rotWithShape="1">
            <a:gsLst>
              <a:gs pos="63000">
                <a:srgbClr val="EA1B0A"/>
              </a:gs>
              <a:gs pos="100000">
                <a:srgbClr val="961482"/>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540000">
              <a:lnSpc>
                <a:spcPct val="120000"/>
              </a:lnSpc>
              <a:spcAft>
                <a:spcPts val="400"/>
              </a:spcAft>
            </a:pPr>
            <a:endParaRPr lang="en-GB" sz="1400" noProof="0"/>
          </a:p>
        </p:txBody>
      </p:sp>
      <p:sp>
        <p:nvSpPr>
          <p:cNvPr id="3" name="Datumsplatzhalter 2">
            <a:extLst>
              <a:ext uri="{FF2B5EF4-FFF2-40B4-BE49-F238E27FC236}">
                <a16:creationId xmlns:a16="http://schemas.microsoft.com/office/drawing/2014/main" id="{CDA609EB-1031-BC6C-D577-7EE10D448026}"/>
              </a:ext>
            </a:extLst>
          </p:cNvPr>
          <p:cNvSpPr>
            <a:spLocks noGrp="1"/>
          </p:cNvSpPr>
          <p:nvPr>
            <p:ph type="dt" sz="half" idx="10"/>
            <p:custDataLst>
              <p:tags r:id="rId1"/>
            </p:custDataLst>
          </p:nvPr>
        </p:nvSpPr>
        <p:spPr>
          <a:xfrm>
            <a:off x="12192000" y="6858000"/>
            <a:ext cx="0" cy="0"/>
          </a:xfrm>
        </p:spPr>
        <p:txBody>
          <a:bodyPr anchor="b"/>
          <a:lstStyle>
            <a:lvl1pPr algn="r" rtl="0">
              <a:defRPr sz="100">
                <a:noFill/>
              </a:defRPr>
            </a:lvl1pPr>
          </a:lstStyle>
          <a:p>
            <a:fld id="{D5E0F0B2-06FB-E449-A0E9-9299E25AD56D}"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619185A4-6071-7369-C763-6AD9F941BB19}"/>
              </a:ext>
            </a:extLst>
          </p:cNvPr>
          <p:cNvSpPr>
            <a:spLocks noGrp="1"/>
          </p:cNvSpPr>
          <p:nvPr>
            <p:ph type="ftr" sz="quarter" idx="11"/>
            <p:custDataLst>
              <p:tags r:id="rId2"/>
            </p:custDataLst>
          </p:nvPr>
        </p:nvSpPr>
        <p:spPr>
          <a:xfrm>
            <a:off x="12192000" y="6858000"/>
            <a:ext cx="0" cy="0"/>
          </a:xfrm>
        </p:spPr>
        <p:txBody>
          <a:bodyPr anchor="b"/>
          <a:lstStyle>
            <a:lvl1pPr algn="r" rtl="0">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6681C39C-6A3D-0786-25B2-7B0E33F70351}"/>
              </a:ext>
            </a:extLst>
          </p:cNvPr>
          <p:cNvSpPr>
            <a:spLocks noGrp="1"/>
          </p:cNvSpPr>
          <p:nvPr>
            <p:ph type="sldNum" sz="quarter" idx="12"/>
            <p:custDataLst>
              <p:tags r:id="rId3"/>
            </p:custDataLst>
          </p:nvPr>
        </p:nvSpPr>
        <p:spPr>
          <a:xfrm>
            <a:off x="12192000" y="6858000"/>
            <a:ext cx="0" cy="0"/>
          </a:xfrm>
        </p:spPr>
        <p:txBody>
          <a:bodyPr anchor="b"/>
          <a:lstStyle>
            <a:lvl1pPr algn="r" rtl="0">
              <a:defRPr sz="100">
                <a:noFill/>
              </a:defRPr>
            </a:lvl1pPr>
          </a:lstStyle>
          <a:p>
            <a:fld id="{01FFFE70-FC19-4A94-9D10-0B3C8E890CB2}" type="slidenum">
              <a:rPr lang="en-GB" noProof="0" smtClean="0"/>
              <a:pPr/>
              <a:t>‹#›</a:t>
            </a:fld>
            <a:endParaRPr lang="en-GB" noProof="0"/>
          </a:p>
        </p:txBody>
      </p:sp>
      <p:sp>
        <p:nvSpPr>
          <p:cNvPr id="8" name="Image">
            <a:extLst>
              <a:ext uri="{FF2B5EF4-FFF2-40B4-BE49-F238E27FC236}">
                <a16:creationId xmlns:a16="http://schemas.microsoft.com/office/drawing/2014/main" id="{2D008FD9-6F72-6E1D-DD0B-A041002F0B30}"/>
              </a:ext>
            </a:extLst>
          </p:cNvPr>
          <p:cNvSpPr>
            <a:spLocks noGrp="1"/>
          </p:cNvSpPr>
          <p:nvPr>
            <p:ph type="pic" sz="quarter" idx="14" hasCustomPrompt="1"/>
          </p:nvPr>
        </p:nvSpPr>
        <p:spPr>
          <a:xfrm>
            <a:off x="6275388" y="0"/>
            <a:ext cx="5916612" cy="6857999"/>
          </a:xfrm>
          <a:solidFill>
            <a:srgbClr val="999999"/>
          </a:solidFill>
        </p:spPr>
        <p:txBody>
          <a:bodyPr tIns="3600000"/>
          <a:lstStyle>
            <a:lvl1pPr algn="ctr">
              <a:defRPr>
                <a:solidFill>
                  <a:schemeClr val="bg1"/>
                </a:solidFill>
              </a:defRPr>
            </a:lvl1pPr>
          </a:lstStyle>
          <a:p>
            <a:r>
              <a:rPr lang="en-GB" noProof="0"/>
              <a:t>Insert Picture</a:t>
            </a:r>
          </a:p>
        </p:txBody>
      </p:sp>
      <p:sp>
        <p:nvSpPr>
          <p:cNvPr id="11" name="Number">
            <a:extLst>
              <a:ext uri="{FF2B5EF4-FFF2-40B4-BE49-F238E27FC236}">
                <a16:creationId xmlns:a16="http://schemas.microsoft.com/office/drawing/2014/main" id="{7700F044-4E4D-F142-70CF-491ED467D875}"/>
              </a:ext>
            </a:extLst>
          </p:cNvPr>
          <p:cNvSpPr>
            <a:spLocks noGrp="1"/>
          </p:cNvSpPr>
          <p:nvPr>
            <p:ph type="body" sz="quarter" idx="13" hasCustomPrompt="1"/>
          </p:nvPr>
        </p:nvSpPr>
        <p:spPr>
          <a:xfrm>
            <a:off x="479999" y="4134434"/>
            <a:ext cx="2520000" cy="2723566"/>
          </a:xfrm>
        </p:spPr>
        <p:txBody>
          <a:bodyPr wrap="none">
            <a:noAutofit/>
          </a:bodyPr>
          <a:lstStyle>
            <a:lvl1pPr>
              <a:defRPr sz="16200">
                <a:solidFill>
                  <a:schemeClr val="bg1"/>
                </a:solidFill>
                <a:latin typeface="+mn-lt"/>
              </a:defRPr>
            </a:lvl1pPr>
          </a:lstStyle>
          <a:p>
            <a:pPr lvl="0"/>
            <a:r>
              <a:rPr lang="en-GB" noProof="0"/>
              <a:t>X</a:t>
            </a:r>
          </a:p>
        </p:txBody>
      </p:sp>
      <p:sp>
        <p:nvSpPr>
          <p:cNvPr id="2" name="Title">
            <a:extLst>
              <a:ext uri="{FF2B5EF4-FFF2-40B4-BE49-F238E27FC236}">
                <a16:creationId xmlns:a16="http://schemas.microsoft.com/office/drawing/2014/main" id="{838808C9-218A-23C4-0979-17C2EF7CC28D}"/>
              </a:ext>
            </a:extLst>
          </p:cNvPr>
          <p:cNvSpPr>
            <a:spLocks noGrp="1"/>
          </p:cNvSpPr>
          <p:nvPr>
            <p:ph type="title" hasCustomPrompt="1"/>
          </p:nvPr>
        </p:nvSpPr>
        <p:spPr>
          <a:xfrm>
            <a:off x="480000" y="512763"/>
            <a:ext cx="5436613" cy="2916236"/>
          </a:xfrm>
        </p:spPr>
        <p:txBody>
          <a:bodyPr>
            <a:noAutofit/>
          </a:bodyPr>
          <a:lstStyle>
            <a:lvl1pPr>
              <a:lnSpc>
                <a:spcPct val="80000"/>
              </a:lnSpc>
              <a:defRPr sz="7000">
                <a:solidFill>
                  <a:schemeClr val="bg1"/>
                </a:solidFill>
                <a:latin typeface="EON Office Head" pitchFamily="2" charset="0"/>
                <a:cs typeface="EON Office Head" pitchFamily="2" charset="0"/>
              </a:defRPr>
            </a:lvl1pPr>
          </a:lstStyle>
          <a:p>
            <a:r>
              <a:rPr lang="en-GB" noProof="0"/>
              <a:t>Heading</a:t>
            </a:r>
          </a:p>
        </p:txBody>
      </p:sp>
      <p:pic>
        <p:nvPicPr>
          <p:cNvPr id="6" name="MIO_AGENDA_IGNORE_CHAPTER_REFERENCE" descr="Schließen mit einfarbiger Füllung" hidden="1">
            <a:extLst>
              <a:ext uri="{FF2B5EF4-FFF2-40B4-BE49-F238E27FC236}">
                <a16:creationId xmlns:a16="http://schemas.microsoft.com/office/drawing/2014/main" id="{B16AC418-7DF3-FC4A-3FE3-EB675B6D8FB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7" name="MIO_AGENDA_IGNORE_NAVIGATION" descr="Schließen mit einfarbiger Füllung" hidden="1">
            <a:extLst>
              <a:ext uri="{FF2B5EF4-FFF2-40B4-BE49-F238E27FC236}">
                <a16:creationId xmlns:a16="http://schemas.microsoft.com/office/drawing/2014/main" id="{1DAE23C1-FA80-8A1B-7E1D-9EF6DB6801A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Tree>
    <p:extLst>
      <p:ext uri="{BB962C8B-B14F-4D97-AF65-F5344CB8AC3E}">
        <p14:creationId xmlns:p14="http://schemas.microsoft.com/office/powerpoint/2010/main" val="1120376606"/>
      </p:ext>
    </p:extLst>
  </p:cSld>
  <p:clrMapOvr>
    <a:masterClrMapping/>
  </p:clrMapOvr>
  <p:extLst>
    <p:ext uri="{DCECCB84-F9BA-43D5-87BE-67443E8EF086}">
      <p15:sldGuideLst xmlns:p15="http://schemas.microsoft.com/office/powerpoint/2012/main">
        <p15:guide id="1" pos="3953">
          <p15:clr>
            <a:srgbClr val="FBAE40"/>
          </p15:clr>
        </p15:guide>
        <p15:guide id="2" pos="3727">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p="http://schemas.openxmlformats.org/presentationml/2006/main" preserve="1" userDrawn="1">
  <p:cSld name="Closing char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8438835-2655-8DCA-404E-79083CC384B7}"/>
              </a:ext>
            </a:extLst>
          </p:cNvPr>
          <p:cNvSpPr/>
          <p:nvPr userDrawn="1"/>
        </p:nvSpPr>
        <p:spPr>
          <a:xfrm>
            <a:off x="0" y="0"/>
            <a:ext cx="12192000" cy="6858000"/>
          </a:xfrm>
          <a:prstGeom prst="rect">
            <a:avLst/>
          </a:prstGeom>
          <a:gradFill flip="none" rotWithShape="1">
            <a:gsLst>
              <a:gs pos="73000">
                <a:srgbClr val="EA1B0A"/>
              </a:gs>
              <a:gs pos="100000">
                <a:srgbClr val="961482"/>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algn="ctr" defTabSz="540000">
              <a:lnSpc>
                <a:spcPct val="120000"/>
              </a:lnSpc>
              <a:spcAft>
                <a:spcPts val="400"/>
              </a:spcAft>
            </a:pPr>
            <a:endParaRPr lang="en-GB" sz="1400" noProof="0"/>
          </a:p>
        </p:txBody>
      </p:sp>
      <p:sp>
        <p:nvSpPr>
          <p:cNvPr id="3" name="Datumsplatzhalter 2">
            <a:extLst>
              <a:ext uri="{FF2B5EF4-FFF2-40B4-BE49-F238E27FC236}">
                <a16:creationId xmlns:a16="http://schemas.microsoft.com/office/drawing/2014/main" id="{8D89DC9A-FBE8-D440-F9E1-B90DCE3E7EC9}"/>
              </a:ext>
            </a:extLst>
          </p:cNvPr>
          <p:cNvSpPr>
            <a:spLocks noGrp="1"/>
          </p:cNvSpPr>
          <p:nvPr>
            <p:ph type="dt" sz="half" idx="10"/>
            <p:custDataLst>
              <p:tags r:id="rId1"/>
            </p:custDataLst>
          </p:nvPr>
        </p:nvSpPr>
        <p:spPr>
          <a:xfrm>
            <a:off x="12192000" y="6858000"/>
            <a:ext cx="0" cy="0"/>
          </a:xfrm>
        </p:spPr>
        <p:txBody>
          <a:bodyPr anchor="b"/>
          <a:lstStyle>
            <a:lvl1pPr algn="r">
              <a:defRPr sz="100">
                <a:noFill/>
              </a:defRPr>
            </a:lvl1pPr>
          </a:lstStyle>
          <a:p>
            <a:fld id="{D488086D-EEA1-CF4E-B791-0B497494499F}"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E57627D1-B40C-E389-8DD5-0DD1E92EA484}"/>
              </a:ext>
            </a:extLst>
          </p:cNvPr>
          <p:cNvSpPr>
            <a:spLocks noGrp="1"/>
          </p:cNvSpPr>
          <p:nvPr>
            <p:ph type="ftr" sz="quarter" idx="11"/>
            <p:custDataLst>
              <p:tags r:id="rId2"/>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065A4D41-9BDD-B66B-9FB7-CE532CA1E31E}"/>
              </a:ext>
            </a:extLst>
          </p:cNvPr>
          <p:cNvSpPr>
            <a:spLocks noGrp="1"/>
          </p:cNvSpPr>
          <p:nvPr>
            <p:ph type="sldNum" sz="quarter" idx="12"/>
            <p:custDataLst>
              <p:tags r:id="rId3"/>
            </p:custDataLst>
          </p:nvPr>
        </p:nvSpPr>
        <p:spPr>
          <a:xfrm>
            <a:off x="12192000" y="6858000"/>
            <a:ext cx="0" cy="0"/>
          </a:xfrm>
        </p:spPr>
        <p:txBody>
          <a:bodyPr anchor="b"/>
          <a:lstStyle>
            <a:lvl1pPr algn="r">
              <a:defRPr sz="100">
                <a:noFill/>
              </a:defRPr>
            </a:lvl1pPr>
          </a:lstStyle>
          <a:p>
            <a:fld id="{01FFFE70-FC19-4A94-9D10-0B3C8E890CB2}" type="slidenum">
              <a:rPr lang="en-GB" noProof="0" smtClean="0"/>
              <a:pPr/>
              <a:t>‹#›</a:t>
            </a:fld>
            <a:endParaRPr lang="en-GB" noProof="0"/>
          </a:p>
        </p:txBody>
      </p:sp>
      <p:sp>
        <p:nvSpPr>
          <p:cNvPr id="9" name="Contact information">
            <a:extLst>
              <a:ext uri="{FF2B5EF4-FFF2-40B4-BE49-F238E27FC236}">
                <a16:creationId xmlns:a16="http://schemas.microsoft.com/office/drawing/2014/main" id="{711219D6-CE9D-0F40-A923-24FB0FE24731}"/>
              </a:ext>
            </a:extLst>
          </p:cNvPr>
          <p:cNvSpPr>
            <a:spLocks noGrp="1"/>
          </p:cNvSpPr>
          <p:nvPr>
            <p:ph type="body" sz="quarter" idx="14" hasCustomPrompt="1"/>
          </p:nvPr>
        </p:nvSpPr>
        <p:spPr>
          <a:xfrm>
            <a:off x="480000" y="3212976"/>
            <a:ext cx="5436000" cy="235385"/>
          </a:xfrm>
        </p:spPr>
        <p:txBody>
          <a:bodyPr>
            <a:noAutofit/>
          </a:bodyPr>
          <a:lstStyle>
            <a:lvl1pPr>
              <a:defRPr sz="1400">
                <a:solidFill>
                  <a:schemeClr val="bg1"/>
                </a:solidFill>
                <a:latin typeface="+mn-lt"/>
              </a:defRPr>
            </a:lvl1pPr>
          </a:lstStyle>
          <a:p>
            <a:pPr lvl="0"/>
            <a:r>
              <a:rPr lang="en-GB" noProof="0"/>
              <a:t>Edit contact Information</a:t>
            </a:r>
          </a:p>
        </p:txBody>
      </p:sp>
      <p:sp>
        <p:nvSpPr>
          <p:cNvPr id="8" name="Name">
            <a:extLst>
              <a:ext uri="{FF2B5EF4-FFF2-40B4-BE49-F238E27FC236}">
                <a16:creationId xmlns:a16="http://schemas.microsoft.com/office/drawing/2014/main" id="{33495D4A-F00D-763A-E57E-AF2EFD0C6039}"/>
              </a:ext>
            </a:extLst>
          </p:cNvPr>
          <p:cNvSpPr>
            <a:spLocks noGrp="1"/>
          </p:cNvSpPr>
          <p:nvPr>
            <p:ph type="body" sz="quarter" idx="13" hasCustomPrompt="1"/>
          </p:nvPr>
        </p:nvSpPr>
        <p:spPr>
          <a:xfrm>
            <a:off x="480000" y="2865600"/>
            <a:ext cx="5436000" cy="302647"/>
          </a:xfrm>
        </p:spPr>
        <p:txBody>
          <a:bodyPr>
            <a:noAutofit/>
          </a:bodyPr>
          <a:lstStyle>
            <a:lvl1pPr>
              <a:defRPr b="1">
                <a:solidFill>
                  <a:schemeClr val="bg1"/>
                </a:solidFill>
                <a:latin typeface="+mj-lt"/>
              </a:defRPr>
            </a:lvl1pPr>
          </a:lstStyle>
          <a:p>
            <a:pPr lvl="0"/>
            <a:r>
              <a:rPr lang="en-GB" noProof="0"/>
              <a:t>Edit name</a:t>
            </a:r>
          </a:p>
        </p:txBody>
      </p:sp>
      <p:sp>
        <p:nvSpPr>
          <p:cNvPr id="2" name="Title">
            <a:extLst>
              <a:ext uri="{FF2B5EF4-FFF2-40B4-BE49-F238E27FC236}">
                <a16:creationId xmlns:a16="http://schemas.microsoft.com/office/drawing/2014/main" id="{B9906940-4A55-7491-73FA-F7C757B94F11}"/>
              </a:ext>
            </a:extLst>
          </p:cNvPr>
          <p:cNvSpPr>
            <a:spLocks noGrp="1"/>
          </p:cNvSpPr>
          <p:nvPr>
            <p:ph type="title" hasCustomPrompt="1"/>
          </p:nvPr>
        </p:nvSpPr>
        <p:spPr>
          <a:xfrm>
            <a:off x="480000" y="512764"/>
            <a:ext cx="9288001" cy="689469"/>
          </a:xfrm>
        </p:spPr>
        <p:txBody>
          <a:bodyPr>
            <a:noAutofit/>
          </a:bodyPr>
          <a:lstStyle>
            <a:lvl1pPr>
              <a:lnSpc>
                <a:spcPct val="80000"/>
              </a:lnSpc>
              <a:defRPr sz="4800">
                <a:solidFill>
                  <a:schemeClr val="bg1"/>
                </a:solidFill>
                <a:latin typeface="EON Office Head" pitchFamily="2" charset="0"/>
                <a:cs typeface="EON Office Head" pitchFamily="2" charset="0"/>
              </a:defRPr>
            </a:lvl1pPr>
          </a:lstStyle>
          <a:p>
            <a:r>
              <a:rPr lang="en-GB" noProof="0"/>
              <a:t>Edit closing statement</a:t>
            </a:r>
          </a:p>
        </p:txBody>
      </p:sp>
      <p:pic>
        <p:nvPicPr>
          <p:cNvPr id="11" name="MIO_AGENDA_LAST_SLIDE" descr="Schließen mit einfarbiger Füllung" hidden="1">
            <a:extLst>
              <a:ext uri="{FF2B5EF4-FFF2-40B4-BE49-F238E27FC236}">
                <a16:creationId xmlns:a16="http://schemas.microsoft.com/office/drawing/2014/main" id="{63464D1A-B18E-D090-1C9D-E945B394C3E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2" name="MIO_AGENDA_IGNORE_CHAPTER_REFERENCE" descr="Schließen mit einfarbiger Füllung" hidden="1">
            <a:extLst>
              <a:ext uri="{FF2B5EF4-FFF2-40B4-BE49-F238E27FC236}">
                <a16:creationId xmlns:a16="http://schemas.microsoft.com/office/drawing/2014/main" id="{E5083936-085C-48AA-540F-DA08BAD5EEE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3" name="MIO_AGENDA_IGNORE_NAVIGATION" descr="Schließen mit einfarbiger Füllung" hidden="1">
            <a:extLst>
              <a:ext uri="{FF2B5EF4-FFF2-40B4-BE49-F238E27FC236}">
                <a16:creationId xmlns:a16="http://schemas.microsoft.com/office/drawing/2014/main" id="{91DF28A4-A76B-1B84-FFC1-3596AF8A00A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
        <p:nvSpPr>
          <p:cNvPr id="16" name="Text Placeholder 15">
            <a:extLst>
              <a:ext uri="{FF2B5EF4-FFF2-40B4-BE49-F238E27FC236}">
                <a16:creationId xmlns:a16="http://schemas.microsoft.com/office/drawing/2014/main" id="{DFC7B165-BDDA-78D9-22D2-E6CC395C0CF6}"/>
              </a:ext>
            </a:extLst>
          </p:cNvPr>
          <p:cNvSpPr>
            <a:spLocks noGrp="1"/>
          </p:cNvSpPr>
          <p:nvPr>
            <p:ph type="body" sz="quarter" idx="15"/>
          </p:nvPr>
        </p:nvSpPr>
        <p:spPr>
          <a:xfrm>
            <a:off x="479425" y="1202233"/>
            <a:ext cx="9288001" cy="635639"/>
          </a:xfrm>
        </p:spPr>
        <p:txBody>
          <a:bodyPr/>
          <a:lstStyle>
            <a:lvl1pPr>
              <a:lnSpc>
                <a:spcPct val="80000"/>
              </a:lnSpc>
              <a:defRPr sz="4800">
                <a:solidFill>
                  <a:schemeClr val="bg1"/>
                </a:solidFill>
              </a:defRPr>
            </a:lvl1pPr>
          </a:lstStyle>
          <a:p>
            <a:pPr lvl="0"/>
            <a:r>
              <a:rPr lang="de-DE" noProof="0"/>
              <a:t>Mastertextformat bearbeiten</a:t>
            </a:r>
          </a:p>
        </p:txBody>
      </p:sp>
      <p:sp>
        <p:nvSpPr>
          <p:cNvPr id="10" name="Grafik 11">
            <a:extLst>
              <a:ext uri="{FF2B5EF4-FFF2-40B4-BE49-F238E27FC236}">
                <a16:creationId xmlns:a16="http://schemas.microsoft.com/office/drawing/2014/main" id="{D3F24D8E-7CED-92A1-266C-6A8BE227293B}"/>
              </a:ext>
            </a:extLst>
          </p:cNvPr>
          <p:cNvSpPr>
            <a:spLocks noChangeAspect="1"/>
          </p:cNvSpPr>
          <p:nvPr userDrawn="1"/>
        </p:nvSpPr>
        <p:spPr>
          <a:xfrm>
            <a:off x="479425" y="5863136"/>
            <a:ext cx="1646555" cy="482100"/>
          </a:xfrm>
          <a:custGeom>
            <a:avLst/>
            <a:gdLst>
              <a:gd name="connsiteX0" fmla="*/ 12192000 w 12192000"/>
              <a:gd name="connsiteY0" fmla="*/ 1320881 h 3569732"/>
              <a:gd name="connsiteX1" fmla="*/ 11626234 w 12192000"/>
              <a:gd name="connsiteY1" fmla="*/ 3336532 h 3569732"/>
              <a:gd name="connsiteX2" fmla="*/ 11343268 w 12192000"/>
              <a:gd name="connsiteY2" fmla="*/ 3493865 h 3569732"/>
              <a:gd name="connsiteX3" fmla="*/ 10843621 w 12192000"/>
              <a:gd name="connsiteY3" fmla="*/ 3368594 h 3569732"/>
              <a:gd name="connsiteX4" fmla="*/ 10818543 w 12192000"/>
              <a:gd name="connsiteY4" fmla="*/ 3278906 h 3569732"/>
              <a:gd name="connsiteX5" fmla="*/ 11243050 w 12192000"/>
              <a:gd name="connsiteY5" fmla="*/ 1861035 h 3569732"/>
              <a:gd name="connsiteX6" fmla="*/ 11097628 w 12192000"/>
              <a:gd name="connsiteY6" fmla="*/ 1664382 h 3569732"/>
              <a:gd name="connsiteX7" fmla="*/ 8936174 w 12192000"/>
              <a:gd name="connsiteY7" fmla="*/ 3373408 h 3569732"/>
              <a:gd name="connsiteX8" fmla="*/ 8619106 w 12192000"/>
              <a:gd name="connsiteY8" fmla="*/ 3475999 h 3569732"/>
              <a:gd name="connsiteX9" fmla="*/ 8270715 w 12192000"/>
              <a:gd name="connsiteY9" fmla="*/ 3382303 h 3569732"/>
              <a:gd name="connsiteX10" fmla="*/ 8232508 w 12192000"/>
              <a:gd name="connsiteY10" fmla="*/ 3265797 h 3569732"/>
              <a:gd name="connsiteX11" fmla="*/ 8275217 w 12192000"/>
              <a:gd name="connsiteY11" fmla="*/ 3092264 h 3569732"/>
              <a:gd name="connsiteX12" fmla="*/ 9038830 w 12192000"/>
              <a:gd name="connsiteY12" fmla="*/ 963802 h 3569732"/>
              <a:gd name="connsiteX13" fmla="*/ 9123348 w 12192000"/>
              <a:gd name="connsiteY13" fmla="*/ 905056 h 3569732"/>
              <a:gd name="connsiteX14" fmla="*/ 9373847 w 12192000"/>
              <a:gd name="connsiteY14" fmla="*/ 879013 h 3569732"/>
              <a:gd name="connsiteX15" fmla="*/ 9745385 w 12192000"/>
              <a:gd name="connsiteY15" fmla="*/ 935266 h 3569732"/>
              <a:gd name="connsiteX16" fmla="*/ 9746154 w 12192000"/>
              <a:gd name="connsiteY16" fmla="*/ 1088816 h 3569732"/>
              <a:gd name="connsiteX17" fmla="*/ 9967785 w 12192000"/>
              <a:gd name="connsiteY17" fmla="*/ 1383238 h 3569732"/>
              <a:gd name="connsiteX18" fmla="*/ 11566531 w 12192000"/>
              <a:gd name="connsiteY18" fmla="*/ 763023 h 3569732"/>
              <a:gd name="connsiteX19" fmla="*/ 12192000 w 12192000"/>
              <a:gd name="connsiteY19" fmla="*/ 1320882 h 3569732"/>
              <a:gd name="connsiteX20" fmla="*/ 4970529 w 12192000"/>
              <a:gd name="connsiteY20" fmla="*/ 1833961 h 3569732"/>
              <a:gd name="connsiteX21" fmla="*/ 4857762 w 12192000"/>
              <a:gd name="connsiteY21" fmla="*/ 2186449 h 3569732"/>
              <a:gd name="connsiteX22" fmla="*/ 4372089 w 12192000"/>
              <a:gd name="connsiteY22" fmla="*/ 2440812 h 3569732"/>
              <a:gd name="connsiteX23" fmla="*/ 4041592 w 12192000"/>
              <a:gd name="connsiteY23" fmla="*/ 2213268 h 3569732"/>
              <a:gd name="connsiteX24" fmla="*/ 4144305 w 12192000"/>
              <a:gd name="connsiteY24" fmla="*/ 1891971 h 3569732"/>
              <a:gd name="connsiteX25" fmla="*/ 4648941 w 12192000"/>
              <a:gd name="connsiteY25" fmla="*/ 1610878 h 3569732"/>
              <a:gd name="connsiteX26" fmla="*/ 4970529 w 12192000"/>
              <a:gd name="connsiteY26" fmla="*/ 1833961 h 3569732"/>
              <a:gd name="connsiteX27" fmla="*/ 2867052 w 12192000"/>
              <a:gd name="connsiteY27" fmla="*/ 1298492 h 3569732"/>
              <a:gd name="connsiteX28" fmla="*/ 2733128 w 12192000"/>
              <a:gd name="connsiteY28" fmla="*/ 905786 h 3569732"/>
              <a:gd name="connsiteX29" fmla="*/ 1527312 w 12192000"/>
              <a:gd name="connsiteY29" fmla="*/ 1606364 h 3569732"/>
              <a:gd name="connsiteX30" fmla="*/ 1585376 w 12192000"/>
              <a:gd name="connsiteY30" fmla="*/ 1655443 h 3569732"/>
              <a:gd name="connsiteX31" fmla="*/ 2509808 w 12192000"/>
              <a:gd name="connsiteY31" fmla="*/ 1655443 h 3569732"/>
              <a:gd name="connsiteX32" fmla="*/ 2867052 w 12192000"/>
              <a:gd name="connsiteY32" fmla="*/ 1298492 h 3569732"/>
              <a:gd name="connsiteX33" fmla="*/ 3854023 w 12192000"/>
              <a:gd name="connsiteY33" fmla="*/ 1383238 h 3569732"/>
              <a:gd name="connsiteX34" fmla="*/ 2826875 w 12192000"/>
              <a:gd name="connsiteY34" fmla="*/ 2338183 h 3569732"/>
              <a:gd name="connsiteX35" fmla="*/ 2447310 w 12192000"/>
              <a:gd name="connsiteY35" fmla="*/ 2338183 h 3569732"/>
              <a:gd name="connsiteX36" fmla="*/ 1304000 w 12192000"/>
              <a:gd name="connsiteY36" fmla="*/ 2315841 h 3569732"/>
              <a:gd name="connsiteX37" fmla="*/ 1196861 w 12192000"/>
              <a:gd name="connsiteY37" fmla="*/ 2338183 h 3569732"/>
              <a:gd name="connsiteX38" fmla="*/ 1933726 w 12192000"/>
              <a:gd name="connsiteY38" fmla="*/ 2985215 h 3569732"/>
              <a:gd name="connsiteX39" fmla="*/ 2558932 w 12192000"/>
              <a:gd name="connsiteY39" fmla="*/ 2714783 h 3569732"/>
              <a:gd name="connsiteX40" fmla="*/ 3219870 w 12192000"/>
              <a:gd name="connsiteY40" fmla="*/ 2668357 h 3569732"/>
              <a:gd name="connsiteX41" fmla="*/ 3840649 w 12192000"/>
              <a:gd name="connsiteY41" fmla="*/ 2851310 h 3569732"/>
              <a:gd name="connsiteX42" fmla="*/ 2174884 w 12192000"/>
              <a:gd name="connsiteY42" fmla="*/ 3569733 h 3569732"/>
              <a:gd name="connsiteX43" fmla="*/ 0 w 12192000"/>
              <a:gd name="connsiteY43" fmla="*/ 2199858 h 3569732"/>
              <a:gd name="connsiteX44" fmla="*/ 3130587 w 12192000"/>
              <a:gd name="connsiteY44" fmla="*/ 0 h 3569732"/>
              <a:gd name="connsiteX45" fmla="*/ 3854023 w 12192000"/>
              <a:gd name="connsiteY45" fmla="*/ 1383238 h 3569732"/>
              <a:gd name="connsiteX46" fmla="*/ 6890844 w 12192000"/>
              <a:gd name="connsiteY46" fmla="*/ 1356508 h 3569732"/>
              <a:gd name="connsiteX47" fmla="*/ 6618362 w 12192000"/>
              <a:gd name="connsiteY47" fmla="*/ 1450194 h 3569732"/>
              <a:gd name="connsiteX48" fmla="*/ 6256653 w 12192000"/>
              <a:gd name="connsiteY48" fmla="*/ 2713023 h 3569732"/>
              <a:gd name="connsiteX49" fmla="*/ 6488864 w 12192000"/>
              <a:gd name="connsiteY49" fmla="*/ 2846834 h 3569732"/>
              <a:gd name="connsiteX50" fmla="*/ 6761289 w 12192000"/>
              <a:gd name="connsiteY50" fmla="*/ 2775499 h 3569732"/>
              <a:gd name="connsiteX51" fmla="*/ 7117333 w 12192000"/>
              <a:gd name="connsiteY51" fmla="*/ 1512379 h 3569732"/>
              <a:gd name="connsiteX52" fmla="*/ 6890844 w 12192000"/>
              <a:gd name="connsiteY52" fmla="*/ 1356508 h 3569732"/>
              <a:gd name="connsiteX53" fmla="*/ 8328768 w 12192000"/>
              <a:gd name="connsiteY53" fmla="*/ 1316327 h 3569732"/>
              <a:gd name="connsiteX54" fmla="*/ 7880215 w 12192000"/>
              <a:gd name="connsiteY54" fmla="*/ 2623709 h 3569732"/>
              <a:gd name="connsiteX55" fmla="*/ 6127099 w 12192000"/>
              <a:gd name="connsiteY55" fmla="*/ 3493865 h 3569732"/>
              <a:gd name="connsiteX56" fmla="*/ 5041936 w 12192000"/>
              <a:gd name="connsiteY56" fmla="*/ 2869139 h 3569732"/>
              <a:gd name="connsiteX57" fmla="*/ 5488520 w 12192000"/>
              <a:gd name="connsiteY57" fmla="*/ 1584104 h 3569732"/>
              <a:gd name="connsiteX58" fmla="*/ 7181069 w 12192000"/>
              <a:gd name="connsiteY58" fmla="*/ 678232 h 3569732"/>
              <a:gd name="connsiteX59" fmla="*/ 8328768 w 12192000"/>
              <a:gd name="connsiteY59" fmla="*/ 1316327 h 356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192000" h="3569732">
                <a:moveTo>
                  <a:pt x="12192000" y="1320881"/>
                </a:moveTo>
                <a:cubicBezTo>
                  <a:pt x="12192000" y="1729102"/>
                  <a:pt x="11705971" y="3126779"/>
                  <a:pt x="11626234" y="3336532"/>
                </a:cubicBezTo>
                <a:cubicBezTo>
                  <a:pt x="11573809" y="3474370"/>
                  <a:pt x="11473385" y="3493865"/>
                  <a:pt x="11343268" y="3493865"/>
                </a:cubicBezTo>
                <a:cubicBezTo>
                  <a:pt x="11107794" y="3493865"/>
                  <a:pt x="10930203" y="3437869"/>
                  <a:pt x="10843621" y="3368594"/>
                </a:cubicBezTo>
                <a:cubicBezTo>
                  <a:pt x="10825671" y="3354342"/>
                  <a:pt x="10803482" y="3323741"/>
                  <a:pt x="10818543" y="3278906"/>
                </a:cubicBezTo>
                <a:cubicBezTo>
                  <a:pt x="10907057" y="3015310"/>
                  <a:pt x="11243050" y="2066104"/>
                  <a:pt x="11243050" y="1861035"/>
                </a:cubicBezTo>
                <a:cubicBezTo>
                  <a:pt x="11243050" y="1748785"/>
                  <a:pt x="11209812" y="1664382"/>
                  <a:pt x="11097628" y="1664382"/>
                </a:cubicBezTo>
                <a:cubicBezTo>
                  <a:pt x="10417596" y="1664382"/>
                  <a:pt x="9168178" y="3114232"/>
                  <a:pt x="8936174" y="3373408"/>
                </a:cubicBezTo>
                <a:cubicBezTo>
                  <a:pt x="8860264" y="3458114"/>
                  <a:pt x="8749035" y="3475999"/>
                  <a:pt x="8619106" y="3475999"/>
                </a:cubicBezTo>
                <a:cubicBezTo>
                  <a:pt x="8458284" y="3475999"/>
                  <a:pt x="8287015" y="3390731"/>
                  <a:pt x="8270715" y="3382303"/>
                </a:cubicBezTo>
                <a:cubicBezTo>
                  <a:pt x="8219865" y="3356047"/>
                  <a:pt x="8217464" y="3327037"/>
                  <a:pt x="8232508" y="3265797"/>
                </a:cubicBezTo>
                <a:lnTo>
                  <a:pt x="8275217" y="3092264"/>
                </a:lnTo>
                <a:cubicBezTo>
                  <a:pt x="8353377" y="2774807"/>
                  <a:pt x="8758189" y="1600306"/>
                  <a:pt x="9038830" y="963802"/>
                </a:cubicBezTo>
                <a:cubicBezTo>
                  <a:pt x="9050759" y="936899"/>
                  <a:pt x="9062407" y="914553"/>
                  <a:pt x="9123348" y="905056"/>
                </a:cubicBezTo>
                <a:cubicBezTo>
                  <a:pt x="9151653" y="900629"/>
                  <a:pt x="9244519" y="879013"/>
                  <a:pt x="9373847" y="879013"/>
                </a:cubicBezTo>
                <a:cubicBezTo>
                  <a:pt x="9468682" y="879013"/>
                  <a:pt x="9652988" y="885759"/>
                  <a:pt x="9745385" y="935266"/>
                </a:cubicBezTo>
                <a:cubicBezTo>
                  <a:pt x="9745385" y="935266"/>
                  <a:pt x="9746154" y="933891"/>
                  <a:pt x="9746154" y="1088816"/>
                </a:cubicBezTo>
                <a:cubicBezTo>
                  <a:pt x="9746154" y="1155729"/>
                  <a:pt x="9753468" y="1383238"/>
                  <a:pt x="9967785" y="1383238"/>
                </a:cubicBezTo>
                <a:cubicBezTo>
                  <a:pt x="10329456" y="1383238"/>
                  <a:pt x="10986024" y="763023"/>
                  <a:pt x="11566531" y="763023"/>
                </a:cubicBezTo>
                <a:cubicBezTo>
                  <a:pt x="12076908" y="763023"/>
                  <a:pt x="12192000" y="1077686"/>
                  <a:pt x="12192000" y="1320882"/>
                </a:cubicBezTo>
                <a:moveTo>
                  <a:pt x="4970529" y="1833961"/>
                </a:moveTo>
                <a:cubicBezTo>
                  <a:pt x="4970529" y="1918715"/>
                  <a:pt x="4871736" y="2151971"/>
                  <a:pt x="4857762" y="2186449"/>
                </a:cubicBezTo>
                <a:cubicBezTo>
                  <a:pt x="4768948" y="2405323"/>
                  <a:pt x="4536043" y="2440812"/>
                  <a:pt x="4372089" y="2440812"/>
                </a:cubicBezTo>
                <a:cubicBezTo>
                  <a:pt x="4126110" y="2440812"/>
                  <a:pt x="4041592" y="2352547"/>
                  <a:pt x="4041592" y="2213268"/>
                </a:cubicBezTo>
                <a:cubicBezTo>
                  <a:pt x="4041592" y="2105470"/>
                  <a:pt x="4132338" y="1919389"/>
                  <a:pt x="4144305" y="1891971"/>
                </a:cubicBezTo>
                <a:cubicBezTo>
                  <a:pt x="4255046" y="1638425"/>
                  <a:pt x="4453288" y="1610878"/>
                  <a:pt x="4648941" y="1610878"/>
                </a:cubicBezTo>
                <a:cubicBezTo>
                  <a:pt x="4814846" y="1610878"/>
                  <a:pt x="4970529" y="1679810"/>
                  <a:pt x="4970529" y="1833961"/>
                </a:cubicBezTo>
                <a:moveTo>
                  <a:pt x="2867052" y="1298492"/>
                </a:moveTo>
                <a:cubicBezTo>
                  <a:pt x="2867052" y="1137078"/>
                  <a:pt x="2859437" y="905786"/>
                  <a:pt x="2733128" y="905786"/>
                </a:cubicBezTo>
                <a:cubicBezTo>
                  <a:pt x="2321976" y="905786"/>
                  <a:pt x="1599742" y="1534037"/>
                  <a:pt x="1527312" y="1606364"/>
                </a:cubicBezTo>
                <a:cubicBezTo>
                  <a:pt x="1473720" y="1659955"/>
                  <a:pt x="1513806" y="1655443"/>
                  <a:pt x="1585376" y="1655443"/>
                </a:cubicBezTo>
                <a:lnTo>
                  <a:pt x="2509808" y="1655443"/>
                </a:lnTo>
                <a:cubicBezTo>
                  <a:pt x="2837341" y="1655443"/>
                  <a:pt x="2867052" y="1600392"/>
                  <a:pt x="2867052" y="1298492"/>
                </a:cubicBezTo>
                <a:moveTo>
                  <a:pt x="3854023" y="1383238"/>
                </a:moveTo>
                <a:cubicBezTo>
                  <a:pt x="3854023" y="2174145"/>
                  <a:pt x="3367093" y="2338183"/>
                  <a:pt x="2826875" y="2338183"/>
                </a:cubicBezTo>
                <a:lnTo>
                  <a:pt x="2447310" y="2338183"/>
                </a:lnTo>
                <a:cubicBezTo>
                  <a:pt x="2067951" y="2338183"/>
                  <a:pt x="1304000" y="2315841"/>
                  <a:pt x="1304000" y="2315841"/>
                </a:cubicBezTo>
                <a:cubicBezTo>
                  <a:pt x="1242710" y="2314642"/>
                  <a:pt x="1196861" y="2302469"/>
                  <a:pt x="1196861" y="2338183"/>
                </a:cubicBezTo>
                <a:cubicBezTo>
                  <a:pt x="1196861" y="2596086"/>
                  <a:pt x="1488861" y="2985215"/>
                  <a:pt x="1933726" y="2985215"/>
                </a:cubicBezTo>
                <a:cubicBezTo>
                  <a:pt x="2284049" y="2985215"/>
                  <a:pt x="2509808" y="2766566"/>
                  <a:pt x="2558932" y="2714783"/>
                </a:cubicBezTo>
                <a:cubicBezTo>
                  <a:pt x="2558932" y="2714783"/>
                  <a:pt x="2961456" y="2668357"/>
                  <a:pt x="3219870" y="2668357"/>
                </a:cubicBezTo>
                <a:cubicBezTo>
                  <a:pt x="3470800" y="2668357"/>
                  <a:pt x="3840649" y="2708509"/>
                  <a:pt x="3840649" y="2851310"/>
                </a:cubicBezTo>
                <a:cubicBezTo>
                  <a:pt x="3840649" y="3129869"/>
                  <a:pt x="2934840" y="3569733"/>
                  <a:pt x="2174884" y="3569733"/>
                </a:cubicBezTo>
                <a:cubicBezTo>
                  <a:pt x="1030667" y="3569732"/>
                  <a:pt x="0" y="2948658"/>
                  <a:pt x="0" y="2199858"/>
                </a:cubicBezTo>
                <a:cubicBezTo>
                  <a:pt x="0" y="945107"/>
                  <a:pt x="2423695" y="0"/>
                  <a:pt x="3130587" y="0"/>
                </a:cubicBezTo>
                <a:cubicBezTo>
                  <a:pt x="3767178" y="0"/>
                  <a:pt x="3854023" y="1013050"/>
                  <a:pt x="3854023" y="1383238"/>
                </a:cubicBezTo>
                <a:moveTo>
                  <a:pt x="6890844" y="1356508"/>
                </a:moveTo>
                <a:cubicBezTo>
                  <a:pt x="6804637" y="1356508"/>
                  <a:pt x="6676471" y="1369917"/>
                  <a:pt x="6618362" y="1450194"/>
                </a:cubicBezTo>
                <a:cubicBezTo>
                  <a:pt x="6400819" y="1751148"/>
                  <a:pt x="6256653" y="2503682"/>
                  <a:pt x="6256653" y="2713023"/>
                </a:cubicBezTo>
                <a:cubicBezTo>
                  <a:pt x="6256653" y="2855954"/>
                  <a:pt x="6356046" y="2846834"/>
                  <a:pt x="6488864" y="2846834"/>
                </a:cubicBezTo>
                <a:cubicBezTo>
                  <a:pt x="6566143" y="2846834"/>
                  <a:pt x="6690876" y="2848782"/>
                  <a:pt x="6761289" y="2775499"/>
                </a:cubicBezTo>
                <a:cubicBezTo>
                  <a:pt x="6952423" y="2576571"/>
                  <a:pt x="7117333" y="1675126"/>
                  <a:pt x="7117333" y="1512379"/>
                </a:cubicBezTo>
                <a:cubicBezTo>
                  <a:pt x="7117333" y="1396647"/>
                  <a:pt x="7108987" y="1356508"/>
                  <a:pt x="6890844" y="1356508"/>
                </a:cubicBezTo>
                <a:moveTo>
                  <a:pt x="8328768" y="1316327"/>
                </a:moveTo>
                <a:cubicBezTo>
                  <a:pt x="8328768" y="1659868"/>
                  <a:pt x="7989286" y="2414162"/>
                  <a:pt x="7880215" y="2623709"/>
                </a:cubicBezTo>
                <a:cubicBezTo>
                  <a:pt x="7424178" y="3499802"/>
                  <a:pt x="6814916" y="3493865"/>
                  <a:pt x="6127099" y="3493865"/>
                </a:cubicBezTo>
                <a:cubicBezTo>
                  <a:pt x="5791012" y="3493865"/>
                  <a:pt x="5041936" y="3497742"/>
                  <a:pt x="5041936" y="2869139"/>
                </a:cubicBezTo>
                <a:cubicBezTo>
                  <a:pt x="5041936" y="2587995"/>
                  <a:pt x="5287146" y="2072696"/>
                  <a:pt x="5488520" y="1584104"/>
                </a:cubicBezTo>
                <a:cubicBezTo>
                  <a:pt x="5574145" y="1376320"/>
                  <a:pt x="5938967" y="678232"/>
                  <a:pt x="7181069" y="678232"/>
                </a:cubicBezTo>
                <a:cubicBezTo>
                  <a:pt x="7693415" y="678232"/>
                  <a:pt x="8328768" y="758596"/>
                  <a:pt x="8328768" y="1316327"/>
                </a:cubicBezTo>
              </a:path>
            </a:pathLst>
          </a:custGeom>
          <a:solidFill>
            <a:schemeClr val="bg1"/>
          </a:solidFill>
          <a:ln w="0" cap="flat">
            <a:noFill/>
            <a:prstDash val="solid"/>
            <a:miter/>
          </a:ln>
        </p:spPr>
        <p:txBody>
          <a:bodyPr rtlCol="0" anchor="ctr"/>
          <a:lstStyle/>
          <a:p>
            <a:endParaRPr lang="de-DE"/>
          </a:p>
        </p:txBody>
      </p:sp>
    </p:spTree>
    <p:extLst>
      <p:ext uri="{BB962C8B-B14F-4D97-AF65-F5344CB8AC3E}">
        <p14:creationId xmlns:p14="http://schemas.microsoft.com/office/powerpoint/2010/main" val="3204495352"/>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userDrawn="1">
  <p:cSld name="Closing chart with large Image A">
    <p:spTree>
      <p:nvGrpSpPr>
        <p:cNvPr id="1" name=""/>
        <p:cNvGrpSpPr/>
        <p:nvPr/>
      </p:nvGrpSpPr>
      <p:grpSpPr>
        <a:xfrm>
          <a:off x="0" y="0"/>
          <a:ext cx="0" cy="0"/>
          <a:chOff x="0" y="0"/>
          <a:chExt cx="0" cy="0"/>
        </a:xfrm>
      </p:grpSpPr>
      <p:sp>
        <p:nvSpPr>
          <p:cNvPr id="13" name="Image">
            <a:extLst>
              <a:ext uri="{FF2B5EF4-FFF2-40B4-BE49-F238E27FC236}">
                <a16:creationId xmlns:a16="http://schemas.microsoft.com/office/drawing/2014/main" id="{80AC49D3-6A5A-9774-4531-1B486B7E76BF}"/>
              </a:ext>
            </a:extLst>
          </p:cNvPr>
          <p:cNvSpPr>
            <a:spLocks noGrp="1"/>
          </p:cNvSpPr>
          <p:nvPr>
            <p:ph type="pic" sz="quarter" idx="17" hasCustomPrompt="1"/>
          </p:nvPr>
        </p:nvSpPr>
        <p:spPr>
          <a:xfrm>
            <a:off x="0" y="0"/>
            <a:ext cx="12192000" cy="6858000"/>
          </a:xfrm>
          <a:solidFill>
            <a:srgbClr val="999999"/>
          </a:solidFill>
        </p:spPr>
        <p:txBody>
          <a:bodyPr vert="horz" lIns="0" tIns="0" rIns="0" bIns="0" rtlCol="0" anchor="ctr" anchorCtr="0">
            <a:noAutofit/>
          </a:bodyPr>
          <a:lstStyle>
            <a:lvl1pPr algn="ctr">
              <a:defRPr lang="de-DE">
                <a:solidFill>
                  <a:schemeClr val="bg1"/>
                </a:solidFill>
              </a:defRPr>
            </a:lvl1pPr>
          </a:lstStyle>
          <a:p>
            <a:pPr lvl="0" algn="ctr"/>
            <a:r>
              <a:rPr lang="en-GB" noProof="0"/>
              <a:t>Insert Picture</a:t>
            </a:r>
          </a:p>
        </p:txBody>
      </p:sp>
      <p:sp>
        <p:nvSpPr>
          <p:cNvPr id="3" name="Datumsplatzhalter 2">
            <a:extLst>
              <a:ext uri="{FF2B5EF4-FFF2-40B4-BE49-F238E27FC236}">
                <a16:creationId xmlns:a16="http://schemas.microsoft.com/office/drawing/2014/main" id="{8D89DC9A-FBE8-D440-F9E1-B90DCE3E7EC9}"/>
              </a:ext>
            </a:extLst>
          </p:cNvPr>
          <p:cNvSpPr>
            <a:spLocks noGrp="1"/>
          </p:cNvSpPr>
          <p:nvPr>
            <p:ph type="dt" sz="half" idx="10"/>
            <p:custDataLst>
              <p:tags r:id="rId1"/>
            </p:custDataLst>
          </p:nvPr>
        </p:nvSpPr>
        <p:spPr>
          <a:xfrm>
            <a:off x="12192000" y="6858000"/>
            <a:ext cx="0" cy="0"/>
          </a:xfrm>
        </p:spPr>
        <p:txBody>
          <a:bodyPr anchor="b"/>
          <a:lstStyle>
            <a:lvl1pPr algn="r">
              <a:defRPr sz="100">
                <a:noFill/>
              </a:defRPr>
            </a:lvl1pPr>
          </a:lstStyle>
          <a:p>
            <a:fld id="{E1661ABF-B6C1-304A-B785-E576099AC068}"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E57627D1-B40C-E389-8DD5-0DD1E92EA484}"/>
              </a:ext>
            </a:extLst>
          </p:cNvPr>
          <p:cNvSpPr>
            <a:spLocks noGrp="1"/>
          </p:cNvSpPr>
          <p:nvPr>
            <p:ph type="ftr" sz="quarter" idx="11"/>
            <p:custDataLst>
              <p:tags r:id="rId2"/>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065A4D41-9BDD-B66B-9FB7-CE532CA1E31E}"/>
              </a:ext>
            </a:extLst>
          </p:cNvPr>
          <p:cNvSpPr>
            <a:spLocks noGrp="1"/>
          </p:cNvSpPr>
          <p:nvPr>
            <p:ph type="sldNum" sz="quarter" idx="12"/>
            <p:custDataLst>
              <p:tags r:id="rId3"/>
            </p:custDataLst>
          </p:nvPr>
        </p:nvSpPr>
        <p:spPr>
          <a:xfrm>
            <a:off x="12192000" y="6858000"/>
            <a:ext cx="0" cy="0"/>
          </a:xfrm>
        </p:spPr>
        <p:txBody>
          <a:bodyPr anchor="b"/>
          <a:lstStyle>
            <a:lvl1pPr algn="r">
              <a:defRPr sz="100">
                <a:noFill/>
              </a:defRPr>
            </a:lvl1pPr>
          </a:lstStyle>
          <a:p>
            <a:fld id="{01FFFE70-FC19-4A94-9D10-0B3C8E890CB2}" type="slidenum">
              <a:rPr lang="en-GB" noProof="0" smtClean="0"/>
              <a:pPr/>
              <a:t>‹#›</a:t>
            </a:fld>
            <a:endParaRPr lang="en-GB" noProof="0"/>
          </a:p>
        </p:txBody>
      </p:sp>
      <p:sp>
        <p:nvSpPr>
          <p:cNvPr id="9" name="Contact information">
            <a:extLst>
              <a:ext uri="{FF2B5EF4-FFF2-40B4-BE49-F238E27FC236}">
                <a16:creationId xmlns:a16="http://schemas.microsoft.com/office/drawing/2014/main" id="{711219D6-CE9D-0F40-A923-24FB0FE24731}"/>
              </a:ext>
            </a:extLst>
          </p:cNvPr>
          <p:cNvSpPr>
            <a:spLocks noGrp="1"/>
          </p:cNvSpPr>
          <p:nvPr>
            <p:ph type="body" sz="quarter" idx="14" hasCustomPrompt="1"/>
          </p:nvPr>
        </p:nvSpPr>
        <p:spPr>
          <a:xfrm>
            <a:off x="480000" y="3212976"/>
            <a:ext cx="5436000" cy="235385"/>
          </a:xfrm>
        </p:spPr>
        <p:txBody>
          <a:bodyPr>
            <a:noAutofit/>
          </a:bodyPr>
          <a:lstStyle>
            <a:lvl1pPr>
              <a:defRPr sz="1400">
                <a:solidFill>
                  <a:schemeClr val="bg1"/>
                </a:solidFill>
                <a:latin typeface="+mn-lt"/>
              </a:defRPr>
            </a:lvl1pPr>
          </a:lstStyle>
          <a:p>
            <a:pPr lvl="0"/>
            <a:r>
              <a:rPr lang="en-GB" noProof="0"/>
              <a:t>Edit contact Information</a:t>
            </a:r>
          </a:p>
        </p:txBody>
      </p:sp>
      <p:sp>
        <p:nvSpPr>
          <p:cNvPr id="8" name="Name">
            <a:extLst>
              <a:ext uri="{FF2B5EF4-FFF2-40B4-BE49-F238E27FC236}">
                <a16:creationId xmlns:a16="http://schemas.microsoft.com/office/drawing/2014/main" id="{33495D4A-F00D-763A-E57E-AF2EFD0C6039}"/>
              </a:ext>
            </a:extLst>
          </p:cNvPr>
          <p:cNvSpPr>
            <a:spLocks noGrp="1"/>
          </p:cNvSpPr>
          <p:nvPr>
            <p:ph type="body" sz="quarter" idx="13" hasCustomPrompt="1"/>
          </p:nvPr>
        </p:nvSpPr>
        <p:spPr>
          <a:xfrm>
            <a:off x="480000" y="2865600"/>
            <a:ext cx="5436000" cy="302647"/>
          </a:xfrm>
        </p:spPr>
        <p:txBody>
          <a:bodyPr>
            <a:noAutofit/>
          </a:bodyPr>
          <a:lstStyle>
            <a:lvl1pPr>
              <a:defRPr b="1">
                <a:solidFill>
                  <a:schemeClr val="bg1"/>
                </a:solidFill>
                <a:latin typeface="+mj-lt"/>
              </a:defRPr>
            </a:lvl1pPr>
          </a:lstStyle>
          <a:p>
            <a:pPr lvl="0"/>
            <a:r>
              <a:rPr lang="en-GB" noProof="0"/>
              <a:t>Edit name</a:t>
            </a:r>
          </a:p>
        </p:txBody>
      </p:sp>
      <p:sp>
        <p:nvSpPr>
          <p:cNvPr id="2" name="Title">
            <a:extLst>
              <a:ext uri="{FF2B5EF4-FFF2-40B4-BE49-F238E27FC236}">
                <a16:creationId xmlns:a16="http://schemas.microsoft.com/office/drawing/2014/main" id="{B9906940-4A55-7491-73FA-F7C757B94F11}"/>
              </a:ext>
            </a:extLst>
          </p:cNvPr>
          <p:cNvSpPr>
            <a:spLocks noGrp="1"/>
          </p:cNvSpPr>
          <p:nvPr>
            <p:ph type="title" hasCustomPrompt="1"/>
          </p:nvPr>
        </p:nvSpPr>
        <p:spPr>
          <a:xfrm>
            <a:off x="480000" y="512763"/>
            <a:ext cx="11232575" cy="689470"/>
          </a:xfrm>
        </p:spPr>
        <p:txBody>
          <a:bodyPr>
            <a:noAutofit/>
          </a:bodyPr>
          <a:lstStyle>
            <a:lvl1pPr>
              <a:lnSpc>
                <a:spcPct val="80000"/>
              </a:lnSpc>
              <a:defRPr sz="4800">
                <a:solidFill>
                  <a:schemeClr val="bg1"/>
                </a:solidFill>
                <a:latin typeface="EON Office Head" pitchFamily="2" charset="0"/>
                <a:cs typeface="EON Office Head" pitchFamily="2" charset="0"/>
              </a:defRPr>
            </a:lvl1pPr>
          </a:lstStyle>
          <a:p>
            <a:r>
              <a:rPr lang="en-GB" noProof="0"/>
              <a:t>Edit closing statement</a:t>
            </a:r>
          </a:p>
        </p:txBody>
      </p:sp>
      <p:pic>
        <p:nvPicPr>
          <p:cNvPr id="6" name="MIO_AGENDA_LAST_SLIDE" descr="Schließen mit einfarbiger Füllung" hidden="1">
            <a:extLst>
              <a:ext uri="{FF2B5EF4-FFF2-40B4-BE49-F238E27FC236}">
                <a16:creationId xmlns:a16="http://schemas.microsoft.com/office/drawing/2014/main" id="{69DA9C75-51A0-D606-2C11-77CC23F8A7A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0" name="MIO_AGENDA_IGNORE_CHAPTER_REFERENCE" descr="Schließen mit einfarbiger Füllung" hidden="1">
            <a:extLst>
              <a:ext uri="{FF2B5EF4-FFF2-40B4-BE49-F238E27FC236}">
                <a16:creationId xmlns:a16="http://schemas.microsoft.com/office/drawing/2014/main" id="{562B9F09-1353-EC0F-B9A1-A281ABA9EDB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1" name="MIO_AGENDA_IGNORE_NAVIGATION" descr="Schließen mit einfarbiger Füllung" hidden="1">
            <a:extLst>
              <a:ext uri="{FF2B5EF4-FFF2-40B4-BE49-F238E27FC236}">
                <a16:creationId xmlns:a16="http://schemas.microsoft.com/office/drawing/2014/main" id="{04437E0E-F58E-840C-4CA1-5A20337C18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
        <p:nvSpPr>
          <p:cNvPr id="14" name="Text Placeholder 13">
            <a:extLst>
              <a:ext uri="{FF2B5EF4-FFF2-40B4-BE49-F238E27FC236}">
                <a16:creationId xmlns:a16="http://schemas.microsoft.com/office/drawing/2014/main" id="{823D6592-F4E3-3941-7D9D-531EB3FA8943}"/>
              </a:ext>
            </a:extLst>
          </p:cNvPr>
          <p:cNvSpPr>
            <a:spLocks noGrp="1"/>
          </p:cNvSpPr>
          <p:nvPr>
            <p:ph type="body" sz="quarter" idx="16"/>
          </p:nvPr>
        </p:nvSpPr>
        <p:spPr>
          <a:xfrm>
            <a:off x="479425" y="1202233"/>
            <a:ext cx="11233150" cy="679907"/>
          </a:xfrm>
        </p:spPr>
        <p:txBody>
          <a:bodyPr/>
          <a:lstStyle>
            <a:lvl1pPr>
              <a:lnSpc>
                <a:spcPct val="80000"/>
              </a:lnSpc>
              <a:spcAft>
                <a:spcPts val="0"/>
              </a:spcAft>
              <a:defRPr sz="4800">
                <a:solidFill>
                  <a:schemeClr val="bg1"/>
                </a:solidFill>
              </a:defRPr>
            </a:lvl1pPr>
          </a:lstStyle>
          <a:p>
            <a:pPr lvl="0"/>
            <a:r>
              <a:rPr lang="de-DE" noProof="0"/>
              <a:t>Mastertextformat bearbeiten</a:t>
            </a:r>
          </a:p>
        </p:txBody>
      </p:sp>
      <p:sp>
        <p:nvSpPr>
          <p:cNvPr id="12" name="Textplatzhalter 11">
            <a:extLst>
              <a:ext uri="{FF2B5EF4-FFF2-40B4-BE49-F238E27FC236}">
                <a16:creationId xmlns:a16="http://schemas.microsoft.com/office/drawing/2014/main" id="{C09A99D1-7ABA-1CCE-4602-F480B6F55281}"/>
              </a:ext>
            </a:extLst>
          </p:cNvPr>
          <p:cNvSpPr>
            <a:spLocks noGrp="1" noChangeAspect="1"/>
          </p:cNvSpPr>
          <p:nvPr>
            <p:ph type="body" sz="quarter" idx="15" hasCustomPrompt="1"/>
          </p:nvPr>
        </p:nvSpPr>
        <p:spPr>
          <a:xfrm>
            <a:off x="479426" y="5863136"/>
            <a:ext cx="1646555" cy="482100"/>
          </a:xfrm>
          <a:custGeom>
            <a:avLst/>
            <a:gdLst>
              <a:gd name="connsiteX0" fmla="*/ 627849 w 1646555"/>
              <a:gd name="connsiteY0" fmla="*/ 217553 h 482100"/>
              <a:gd name="connsiteX1" fmla="*/ 671280 w 1646555"/>
              <a:gd name="connsiteY1" fmla="*/ 247681 h 482100"/>
              <a:gd name="connsiteX2" fmla="*/ 656051 w 1646555"/>
              <a:gd name="connsiteY2" fmla="*/ 295285 h 482100"/>
              <a:gd name="connsiteX3" fmla="*/ 590460 w 1646555"/>
              <a:gd name="connsiteY3" fmla="*/ 329637 h 482100"/>
              <a:gd name="connsiteX4" fmla="*/ 545826 w 1646555"/>
              <a:gd name="connsiteY4" fmla="*/ 298907 h 482100"/>
              <a:gd name="connsiteX5" fmla="*/ 559697 w 1646555"/>
              <a:gd name="connsiteY5" fmla="*/ 255515 h 482100"/>
              <a:gd name="connsiteX6" fmla="*/ 627849 w 1646555"/>
              <a:gd name="connsiteY6" fmla="*/ 217553 h 482100"/>
              <a:gd name="connsiteX7" fmla="*/ 930623 w 1646555"/>
              <a:gd name="connsiteY7" fmla="*/ 183200 h 482100"/>
              <a:gd name="connsiteX8" fmla="*/ 893824 w 1646555"/>
              <a:gd name="connsiteY8" fmla="*/ 195852 h 482100"/>
              <a:gd name="connsiteX9" fmla="*/ 844974 w 1646555"/>
              <a:gd name="connsiteY9" fmla="*/ 366400 h 482100"/>
              <a:gd name="connsiteX10" fmla="*/ 876335 w 1646555"/>
              <a:gd name="connsiteY10" fmla="*/ 384471 h 482100"/>
              <a:gd name="connsiteX11" fmla="*/ 913126 w 1646555"/>
              <a:gd name="connsiteY11" fmla="*/ 374837 h 482100"/>
              <a:gd name="connsiteX12" fmla="*/ 961211 w 1646555"/>
              <a:gd name="connsiteY12" fmla="*/ 204250 h 482100"/>
              <a:gd name="connsiteX13" fmla="*/ 930623 w 1646555"/>
              <a:gd name="connsiteY13" fmla="*/ 183200 h 482100"/>
              <a:gd name="connsiteX14" fmla="*/ 369115 w 1646555"/>
              <a:gd name="connsiteY14" fmla="*/ 122329 h 482100"/>
              <a:gd name="connsiteX15" fmla="*/ 206267 w 1646555"/>
              <a:gd name="connsiteY15" fmla="*/ 216943 h 482100"/>
              <a:gd name="connsiteX16" fmla="*/ 214108 w 1646555"/>
              <a:gd name="connsiteY16" fmla="*/ 223571 h 482100"/>
              <a:gd name="connsiteX17" fmla="*/ 338955 w 1646555"/>
              <a:gd name="connsiteY17" fmla="*/ 223571 h 482100"/>
              <a:gd name="connsiteX18" fmla="*/ 387201 w 1646555"/>
              <a:gd name="connsiteY18" fmla="*/ 175364 h 482100"/>
              <a:gd name="connsiteX19" fmla="*/ 369115 w 1646555"/>
              <a:gd name="connsiteY19" fmla="*/ 122329 h 482100"/>
              <a:gd name="connsiteX20" fmla="*/ 1562084 w 1646555"/>
              <a:gd name="connsiteY20" fmla="*/ 103048 h 482100"/>
              <a:gd name="connsiteX21" fmla="*/ 1646555 w 1646555"/>
              <a:gd name="connsiteY21" fmla="*/ 178388 h 482100"/>
              <a:gd name="connsiteX22" fmla="*/ 1570147 w 1646555"/>
              <a:gd name="connsiteY22" fmla="*/ 450606 h 482100"/>
              <a:gd name="connsiteX23" fmla="*/ 1531932 w 1646555"/>
              <a:gd name="connsiteY23" fmla="*/ 471854 h 482100"/>
              <a:gd name="connsiteX24" fmla="*/ 1464454 w 1646555"/>
              <a:gd name="connsiteY24" fmla="*/ 454936 h 482100"/>
              <a:gd name="connsiteX25" fmla="*/ 1461067 w 1646555"/>
              <a:gd name="connsiteY25" fmla="*/ 442824 h 482100"/>
              <a:gd name="connsiteX26" fmla="*/ 1518397 w 1646555"/>
              <a:gd name="connsiteY26" fmla="*/ 251337 h 482100"/>
              <a:gd name="connsiteX27" fmla="*/ 1498758 w 1646555"/>
              <a:gd name="connsiteY27" fmla="*/ 224779 h 482100"/>
              <a:gd name="connsiteX28" fmla="*/ 1206849 w 1646555"/>
              <a:gd name="connsiteY28" fmla="*/ 455586 h 482100"/>
              <a:gd name="connsiteX29" fmla="*/ 1164028 w 1646555"/>
              <a:gd name="connsiteY29" fmla="*/ 469441 h 482100"/>
              <a:gd name="connsiteX30" fmla="*/ 1116977 w 1646555"/>
              <a:gd name="connsiteY30" fmla="*/ 456788 h 482100"/>
              <a:gd name="connsiteX31" fmla="*/ 1111817 w 1646555"/>
              <a:gd name="connsiteY31" fmla="*/ 441053 h 482100"/>
              <a:gd name="connsiteX32" fmla="*/ 1117585 w 1646555"/>
              <a:gd name="connsiteY32" fmla="*/ 417617 h 482100"/>
              <a:gd name="connsiteX33" fmla="*/ 1220713 w 1646555"/>
              <a:gd name="connsiteY33" fmla="*/ 130164 h 482100"/>
              <a:gd name="connsiteX34" fmla="*/ 1232127 w 1646555"/>
              <a:gd name="connsiteY34" fmla="*/ 122230 h 482100"/>
              <a:gd name="connsiteX35" fmla="*/ 1265958 w 1646555"/>
              <a:gd name="connsiteY35" fmla="*/ 118713 h 482100"/>
              <a:gd name="connsiteX36" fmla="*/ 1316135 w 1646555"/>
              <a:gd name="connsiteY36" fmla="*/ 126310 h 482100"/>
              <a:gd name="connsiteX37" fmla="*/ 1316238 w 1646555"/>
              <a:gd name="connsiteY37" fmla="*/ 147047 h 482100"/>
              <a:gd name="connsiteX38" fmla="*/ 1346170 w 1646555"/>
              <a:gd name="connsiteY38" fmla="*/ 186810 h 482100"/>
              <a:gd name="connsiteX39" fmla="*/ 1562084 w 1646555"/>
              <a:gd name="connsiteY39" fmla="*/ 103048 h 482100"/>
              <a:gd name="connsiteX40" fmla="*/ 969818 w 1646555"/>
              <a:gd name="connsiteY40" fmla="*/ 91597 h 482100"/>
              <a:gd name="connsiteX41" fmla="*/ 1124818 w 1646555"/>
              <a:gd name="connsiteY41" fmla="*/ 177773 h 482100"/>
              <a:gd name="connsiteX42" fmla="*/ 1064240 w 1646555"/>
              <a:gd name="connsiteY42" fmla="*/ 354338 h 482100"/>
              <a:gd name="connsiteX43" fmla="*/ 827478 w 1646555"/>
              <a:gd name="connsiteY43" fmla="*/ 471854 h 482100"/>
              <a:gd name="connsiteX44" fmla="*/ 680924 w 1646555"/>
              <a:gd name="connsiteY44" fmla="*/ 387484 h 482100"/>
              <a:gd name="connsiteX45" fmla="*/ 741236 w 1646555"/>
              <a:gd name="connsiteY45" fmla="*/ 213937 h 482100"/>
              <a:gd name="connsiteX46" fmla="*/ 969818 w 1646555"/>
              <a:gd name="connsiteY46" fmla="*/ 91597 h 482100"/>
              <a:gd name="connsiteX47" fmla="*/ 422792 w 1646555"/>
              <a:gd name="connsiteY47" fmla="*/ 0 h 482100"/>
              <a:gd name="connsiteX48" fmla="*/ 520494 w 1646555"/>
              <a:gd name="connsiteY48" fmla="*/ 186810 h 482100"/>
              <a:gd name="connsiteX49" fmla="*/ 381775 w 1646555"/>
              <a:gd name="connsiteY49" fmla="*/ 315777 h 482100"/>
              <a:gd name="connsiteX50" fmla="*/ 330514 w 1646555"/>
              <a:gd name="connsiteY50" fmla="*/ 315777 h 482100"/>
              <a:gd name="connsiteX51" fmla="*/ 176108 w 1646555"/>
              <a:gd name="connsiteY51" fmla="*/ 312760 h 482100"/>
              <a:gd name="connsiteX52" fmla="*/ 161639 w 1646555"/>
              <a:gd name="connsiteY52" fmla="*/ 315777 h 482100"/>
              <a:gd name="connsiteX53" fmla="*/ 261154 w 1646555"/>
              <a:gd name="connsiteY53" fmla="*/ 403160 h 482100"/>
              <a:gd name="connsiteX54" fmla="*/ 345589 w 1646555"/>
              <a:gd name="connsiteY54" fmla="*/ 366638 h 482100"/>
              <a:gd name="connsiteX55" fmla="*/ 434850 w 1646555"/>
              <a:gd name="connsiteY55" fmla="*/ 360368 h 482100"/>
              <a:gd name="connsiteX56" fmla="*/ 518688 w 1646555"/>
              <a:gd name="connsiteY56" fmla="*/ 385076 h 482100"/>
              <a:gd name="connsiteX57" fmla="*/ 293723 w 1646555"/>
              <a:gd name="connsiteY57" fmla="*/ 482100 h 482100"/>
              <a:gd name="connsiteX58" fmla="*/ 0 w 1646555"/>
              <a:gd name="connsiteY58" fmla="*/ 297096 h 482100"/>
              <a:gd name="connsiteX59" fmla="*/ 422792 w 1646555"/>
              <a:gd name="connsiteY59" fmla="*/ 0 h 48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646555" h="482100">
                <a:moveTo>
                  <a:pt x="627849" y="217553"/>
                </a:moveTo>
                <a:cubicBezTo>
                  <a:pt x="650255" y="217553"/>
                  <a:pt x="671280" y="226862"/>
                  <a:pt x="671280" y="247681"/>
                </a:cubicBezTo>
                <a:cubicBezTo>
                  <a:pt x="671280" y="259127"/>
                  <a:pt x="657938" y="290629"/>
                  <a:pt x="656051" y="295285"/>
                </a:cubicBezTo>
                <a:cubicBezTo>
                  <a:pt x="644056" y="324844"/>
                  <a:pt x="612602" y="329637"/>
                  <a:pt x="590460" y="329637"/>
                </a:cubicBezTo>
                <a:cubicBezTo>
                  <a:pt x="557240" y="329637"/>
                  <a:pt x="545826" y="317717"/>
                  <a:pt x="545826" y="298907"/>
                </a:cubicBezTo>
                <a:cubicBezTo>
                  <a:pt x="545826" y="284348"/>
                  <a:pt x="558081" y="259218"/>
                  <a:pt x="559697" y="255515"/>
                </a:cubicBezTo>
                <a:cubicBezTo>
                  <a:pt x="574653" y="221273"/>
                  <a:pt x="601426" y="217553"/>
                  <a:pt x="627849" y="217553"/>
                </a:cubicBezTo>
                <a:close/>
                <a:moveTo>
                  <a:pt x="930623" y="183200"/>
                </a:moveTo>
                <a:cubicBezTo>
                  <a:pt x="918980" y="183200"/>
                  <a:pt x="901671" y="185010"/>
                  <a:pt x="893824" y="195852"/>
                </a:cubicBezTo>
                <a:cubicBezTo>
                  <a:pt x="864444" y="236497"/>
                  <a:pt x="844974" y="338128"/>
                  <a:pt x="844974" y="366400"/>
                </a:cubicBezTo>
                <a:cubicBezTo>
                  <a:pt x="844974" y="385703"/>
                  <a:pt x="858397" y="384471"/>
                  <a:pt x="876335" y="384471"/>
                </a:cubicBezTo>
                <a:cubicBezTo>
                  <a:pt x="886771" y="384471"/>
                  <a:pt x="903617" y="384734"/>
                  <a:pt x="913126" y="374837"/>
                </a:cubicBezTo>
                <a:cubicBezTo>
                  <a:pt x="938939" y="347972"/>
                  <a:pt x="961211" y="226230"/>
                  <a:pt x="961211" y="204250"/>
                </a:cubicBezTo>
                <a:cubicBezTo>
                  <a:pt x="961211" y="188620"/>
                  <a:pt x="960084" y="183200"/>
                  <a:pt x="930623" y="183200"/>
                </a:cubicBezTo>
                <a:close/>
                <a:moveTo>
                  <a:pt x="369115" y="122329"/>
                </a:moveTo>
                <a:cubicBezTo>
                  <a:pt x="313588" y="122329"/>
                  <a:pt x="216049" y="207175"/>
                  <a:pt x="206267" y="216943"/>
                </a:cubicBezTo>
                <a:cubicBezTo>
                  <a:pt x="199029" y="224181"/>
                  <a:pt x="204443" y="223571"/>
                  <a:pt x="214108" y="223571"/>
                </a:cubicBezTo>
                <a:lnTo>
                  <a:pt x="338955" y="223571"/>
                </a:lnTo>
                <a:cubicBezTo>
                  <a:pt x="383189" y="223571"/>
                  <a:pt x="387201" y="216137"/>
                  <a:pt x="387201" y="175364"/>
                </a:cubicBezTo>
                <a:cubicBezTo>
                  <a:pt x="387201" y="153565"/>
                  <a:pt x="386173" y="122329"/>
                  <a:pt x="369115" y="122329"/>
                </a:cubicBezTo>
                <a:close/>
                <a:moveTo>
                  <a:pt x="1562084" y="103048"/>
                </a:moveTo>
                <a:cubicBezTo>
                  <a:pt x="1631012" y="103048"/>
                  <a:pt x="1646555" y="145544"/>
                  <a:pt x="1646555" y="178388"/>
                </a:cubicBezTo>
                <a:cubicBezTo>
                  <a:pt x="1646555" y="233519"/>
                  <a:pt x="1580916" y="422278"/>
                  <a:pt x="1570147" y="450606"/>
                </a:cubicBezTo>
                <a:cubicBezTo>
                  <a:pt x="1563067" y="469221"/>
                  <a:pt x="1549505" y="471854"/>
                  <a:pt x="1531932" y="471854"/>
                </a:cubicBezTo>
                <a:cubicBezTo>
                  <a:pt x="1500131" y="471854"/>
                  <a:pt x="1476147" y="464292"/>
                  <a:pt x="1464454" y="454936"/>
                </a:cubicBezTo>
                <a:cubicBezTo>
                  <a:pt x="1462029" y="453011"/>
                  <a:pt x="1459033" y="448879"/>
                  <a:pt x="1461067" y="442824"/>
                </a:cubicBezTo>
                <a:cubicBezTo>
                  <a:pt x="1473021" y="407224"/>
                  <a:pt x="1518397" y="279032"/>
                  <a:pt x="1518397" y="251337"/>
                </a:cubicBezTo>
                <a:cubicBezTo>
                  <a:pt x="1518397" y="236177"/>
                  <a:pt x="1513909" y="224779"/>
                  <a:pt x="1498758" y="224779"/>
                </a:cubicBezTo>
                <a:cubicBezTo>
                  <a:pt x="1406918" y="224779"/>
                  <a:pt x="1238182" y="420584"/>
                  <a:pt x="1206849" y="455586"/>
                </a:cubicBezTo>
                <a:cubicBezTo>
                  <a:pt x="1196597" y="467026"/>
                  <a:pt x="1181575" y="469441"/>
                  <a:pt x="1164028" y="469441"/>
                </a:cubicBezTo>
                <a:cubicBezTo>
                  <a:pt x="1142309" y="469441"/>
                  <a:pt x="1119179" y="457926"/>
                  <a:pt x="1116977" y="456788"/>
                </a:cubicBezTo>
                <a:cubicBezTo>
                  <a:pt x="1110110" y="453242"/>
                  <a:pt x="1109786" y="449324"/>
                  <a:pt x="1111817" y="441053"/>
                </a:cubicBezTo>
                <a:lnTo>
                  <a:pt x="1117585" y="417617"/>
                </a:lnTo>
                <a:cubicBezTo>
                  <a:pt x="1128141" y="374744"/>
                  <a:pt x="1182812" y="216125"/>
                  <a:pt x="1220713" y="130164"/>
                </a:cubicBezTo>
                <a:cubicBezTo>
                  <a:pt x="1222324" y="126530"/>
                  <a:pt x="1223897" y="123513"/>
                  <a:pt x="1232127" y="122230"/>
                </a:cubicBezTo>
                <a:cubicBezTo>
                  <a:pt x="1235950" y="121632"/>
                  <a:pt x="1248492" y="118713"/>
                  <a:pt x="1265958" y="118713"/>
                </a:cubicBezTo>
                <a:cubicBezTo>
                  <a:pt x="1278765" y="118713"/>
                  <a:pt x="1303656" y="119624"/>
                  <a:pt x="1316135" y="126310"/>
                </a:cubicBezTo>
                <a:cubicBezTo>
                  <a:pt x="1316135" y="126310"/>
                  <a:pt x="1316238" y="126124"/>
                  <a:pt x="1316238" y="147047"/>
                </a:cubicBezTo>
                <a:cubicBezTo>
                  <a:pt x="1316238" y="156084"/>
                  <a:pt x="1317226" y="186810"/>
                  <a:pt x="1346170" y="186810"/>
                </a:cubicBezTo>
                <a:cubicBezTo>
                  <a:pt x="1395015" y="186810"/>
                  <a:pt x="1483685" y="103048"/>
                  <a:pt x="1562084" y="103048"/>
                </a:cubicBezTo>
                <a:close/>
                <a:moveTo>
                  <a:pt x="969818" y="91597"/>
                </a:moveTo>
                <a:cubicBezTo>
                  <a:pt x="1039012" y="91597"/>
                  <a:pt x="1124818" y="102450"/>
                  <a:pt x="1124818" y="177773"/>
                </a:cubicBezTo>
                <a:cubicBezTo>
                  <a:pt x="1124818" y="224169"/>
                  <a:pt x="1078970" y="326038"/>
                  <a:pt x="1064240" y="354338"/>
                </a:cubicBezTo>
                <a:cubicBezTo>
                  <a:pt x="1002651" y="472656"/>
                  <a:pt x="920369" y="471854"/>
                  <a:pt x="827478" y="471854"/>
                </a:cubicBezTo>
                <a:cubicBezTo>
                  <a:pt x="782088" y="471854"/>
                  <a:pt x="680924" y="472378"/>
                  <a:pt x="680924" y="387484"/>
                </a:cubicBezTo>
                <a:cubicBezTo>
                  <a:pt x="680924" y="349515"/>
                  <a:pt x="714040" y="279922"/>
                  <a:pt x="741236" y="213937"/>
                </a:cubicBezTo>
                <a:cubicBezTo>
                  <a:pt x="752800" y="185875"/>
                  <a:pt x="802070" y="91597"/>
                  <a:pt x="969818" y="91597"/>
                </a:cubicBezTo>
                <a:close/>
                <a:moveTo>
                  <a:pt x="422792" y="0"/>
                </a:moveTo>
                <a:cubicBezTo>
                  <a:pt x="508765" y="0"/>
                  <a:pt x="520494" y="136815"/>
                  <a:pt x="520494" y="186810"/>
                </a:cubicBezTo>
                <a:cubicBezTo>
                  <a:pt x="520494" y="293623"/>
                  <a:pt x="454733" y="315777"/>
                  <a:pt x="381775" y="315777"/>
                </a:cubicBezTo>
                <a:lnTo>
                  <a:pt x="330514" y="315777"/>
                </a:lnTo>
                <a:cubicBezTo>
                  <a:pt x="279281" y="315777"/>
                  <a:pt x="176108" y="312760"/>
                  <a:pt x="176108" y="312760"/>
                </a:cubicBezTo>
                <a:cubicBezTo>
                  <a:pt x="167831" y="312598"/>
                  <a:pt x="161639" y="310954"/>
                  <a:pt x="161639" y="315777"/>
                </a:cubicBezTo>
                <a:cubicBezTo>
                  <a:pt x="161639" y="350607"/>
                  <a:pt x="201074" y="403160"/>
                  <a:pt x="261154" y="403160"/>
                </a:cubicBezTo>
                <a:cubicBezTo>
                  <a:pt x="308466" y="403160"/>
                  <a:pt x="338955" y="373631"/>
                  <a:pt x="345589" y="366638"/>
                </a:cubicBezTo>
                <a:cubicBezTo>
                  <a:pt x="345589" y="366638"/>
                  <a:pt x="399951" y="360368"/>
                  <a:pt x="434850" y="360368"/>
                </a:cubicBezTo>
                <a:cubicBezTo>
                  <a:pt x="468739" y="360368"/>
                  <a:pt x="518688" y="365790"/>
                  <a:pt x="518688" y="385076"/>
                </a:cubicBezTo>
                <a:cubicBezTo>
                  <a:pt x="518688" y="422696"/>
                  <a:pt x="396356" y="482100"/>
                  <a:pt x="293723" y="482100"/>
                </a:cubicBezTo>
                <a:cubicBezTo>
                  <a:pt x="139194" y="482100"/>
                  <a:pt x="0" y="398223"/>
                  <a:pt x="0" y="297096"/>
                </a:cubicBezTo>
                <a:cubicBezTo>
                  <a:pt x="0" y="127639"/>
                  <a:pt x="327325" y="0"/>
                  <a:pt x="422792" y="0"/>
                </a:cubicBezTo>
                <a:close/>
              </a:path>
            </a:pathLst>
          </a:custGeom>
          <a:solidFill>
            <a:schemeClr val="bg1"/>
          </a:solidFill>
        </p:spPr>
        <p:txBody>
          <a:bodyPr wrap="square">
            <a:noAutofit/>
          </a:bodyPr>
          <a:lstStyle>
            <a:lvl1pPr>
              <a:lnSpc>
                <a:spcPct val="100000"/>
              </a:lnSpc>
              <a:spcAft>
                <a:spcPts val="0"/>
              </a:spcAft>
              <a:defRPr sz="800"/>
            </a:lvl1pPr>
            <a:lvl5pPr>
              <a:defRPr/>
            </a:lvl5pPr>
          </a:lstStyle>
          <a:p>
            <a:pPr lvl="0"/>
            <a:r>
              <a:rPr lang="en-GB" noProof="0"/>
              <a:t>  </a:t>
            </a:r>
          </a:p>
        </p:txBody>
      </p:sp>
    </p:spTree>
    <p:extLst>
      <p:ext uri="{BB962C8B-B14F-4D97-AF65-F5344CB8AC3E}">
        <p14:creationId xmlns:p14="http://schemas.microsoft.com/office/powerpoint/2010/main" val="111600092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Closing chart with large Image B">
    <p:spTree>
      <p:nvGrpSpPr>
        <p:cNvPr id="1" name=""/>
        <p:cNvGrpSpPr/>
        <p:nvPr/>
      </p:nvGrpSpPr>
      <p:grpSpPr>
        <a:xfrm>
          <a:off x="0" y="0"/>
          <a:ext cx="0" cy="0"/>
          <a:chOff x="0" y="0"/>
          <a:chExt cx="0" cy="0"/>
        </a:xfrm>
      </p:grpSpPr>
      <p:sp>
        <p:nvSpPr>
          <p:cNvPr id="9" name="Image">
            <a:extLst>
              <a:ext uri="{FF2B5EF4-FFF2-40B4-BE49-F238E27FC236}">
                <a16:creationId xmlns:a16="http://schemas.microsoft.com/office/drawing/2014/main" id="{96537854-3AC1-5D8C-32C0-773FDACAA86C}"/>
              </a:ext>
            </a:extLst>
          </p:cNvPr>
          <p:cNvSpPr>
            <a:spLocks noGrp="1"/>
          </p:cNvSpPr>
          <p:nvPr>
            <p:ph type="pic" sz="quarter" idx="17" hasCustomPrompt="1"/>
          </p:nvPr>
        </p:nvSpPr>
        <p:spPr>
          <a:xfrm>
            <a:off x="0" y="0"/>
            <a:ext cx="12192000" cy="6858000"/>
          </a:xfrm>
          <a:solidFill>
            <a:srgbClr val="999999"/>
          </a:solidFill>
        </p:spPr>
        <p:txBody>
          <a:bodyPr tIns="0" anchor="ctr" anchorCtr="0"/>
          <a:lstStyle>
            <a:lvl1pPr algn="ctr">
              <a:defRPr>
                <a:solidFill>
                  <a:schemeClr val="bg1"/>
                </a:solidFill>
              </a:defRPr>
            </a:lvl1pPr>
          </a:lstStyle>
          <a:p>
            <a:r>
              <a:rPr lang="en-GB" noProof="0"/>
              <a:t>Insert Picture</a:t>
            </a:r>
          </a:p>
        </p:txBody>
      </p:sp>
      <p:sp>
        <p:nvSpPr>
          <p:cNvPr id="3" name="Datumsplatzhalter 2">
            <a:extLst>
              <a:ext uri="{FF2B5EF4-FFF2-40B4-BE49-F238E27FC236}">
                <a16:creationId xmlns:a16="http://schemas.microsoft.com/office/drawing/2014/main" id="{8D89DC9A-FBE8-D440-F9E1-B90DCE3E7EC9}"/>
              </a:ext>
            </a:extLst>
          </p:cNvPr>
          <p:cNvSpPr>
            <a:spLocks noGrp="1"/>
          </p:cNvSpPr>
          <p:nvPr>
            <p:ph type="dt" sz="half" idx="10"/>
            <p:custDataLst>
              <p:tags r:id="rId1"/>
            </p:custDataLst>
          </p:nvPr>
        </p:nvSpPr>
        <p:spPr>
          <a:xfrm>
            <a:off x="12192000" y="6858000"/>
            <a:ext cx="0" cy="0"/>
          </a:xfrm>
        </p:spPr>
        <p:txBody>
          <a:bodyPr anchor="b"/>
          <a:lstStyle>
            <a:lvl1pPr algn="r">
              <a:defRPr sz="100">
                <a:noFill/>
              </a:defRPr>
            </a:lvl1pPr>
          </a:lstStyle>
          <a:p>
            <a:fld id="{5E4262CA-21A9-4E4D-8E7E-5DF8639F2343}"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E57627D1-B40C-E389-8DD5-0DD1E92EA484}"/>
              </a:ext>
            </a:extLst>
          </p:cNvPr>
          <p:cNvSpPr>
            <a:spLocks noGrp="1"/>
          </p:cNvSpPr>
          <p:nvPr>
            <p:ph type="ftr" sz="quarter" idx="11"/>
            <p:custDataLst>
              <p:tags r:id="rId2"/>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065A4D41-9BDD-B66B-9FB7-CE532CA1E31E}"/>
              </a:ext>
            </a:extLst>
          </p:cNvPr>
          <p:cNvSpPr>
            <a:spLocks noGrp="1"/>
          </p:cNvSpPr>
          <p:nvPr>
            <p:ph type="sldNum" sz="quarter" idx="12"/>
            <p:custDataLst>
              <p:tags r:id="rId3"/>
            </p:custDataLst>
          </p:nvPr>
        </p:nvSpPr>
        <p:spPr>
          <a:xfrm>
            <a:off x="12192000" y="6858000"/>
            <a:ext cx="0" cy="0"/>
          </a:xfrm>
        </p:spPr>
        <p:txBody>
          <a:bodyPr anchor="b"/>
          <a:lstStyle>
            <a:lvl1pPr algn="r">
              <a:defRPr sz="100">
                <a:noFill/>
              </a:defRPr>
            </a:lvl1pPr>
          </a:lstStyle>
          <a:p>
            <a:fld id="{01FFFE70-FC19-4A94-9D10-0B3C8E890CB2}" type="slidenum">
              <a:rPr lang="en-GB" noProof="0" smtClean="0"/>
              <a:pPr/>
              <a:t>‹#›</a:t>
            </a:fld>
            <a:endParaRPr lang="en-GB" noProof="0"/>
          </a:p>
        </p:txBody>
      </p:sp>
      <p:sp>
        <p:nvSpPr>
          <p:cNvPr id="2" name="Title">
            <a:extLst>
              <a:ext uri="{FF2B5EF4-FFF2-40B4-BE49-F238E27FC236}">
                <a16:creationId xmlns:a16="http://schemas.microsoft.com/office/drawing/2014/main" id="{B9906940-4A55-7491-73FA-F7C757B94F11}"/>
              </a:ext>
            </a:extLst>
          </p:cNvPr>
          <p:cNvSpPr>
            <a:spLocks noGrp="1"/>
          </p:cNvSpPr>
          <p:nvPr>
            <p:ph type="title" hasCustomPrompt="1"/>
            <p:custDataLst>
              <p:tags r:id="rId4"/>
            </p:custDataLst>
          </p:nvPr>
        </p:nvSpPr>
        <p:spPr>
          <a:xfrm>
            <a:off x="479425" y="1448780"/>
            <a:ext cx="11233150" cy="3545586"/>
          </a:xfrm>
        </p:spPr>
        <p:txBody>
          <a:bodyPr>
            <a:noAutofit/>
          </a:bodyPr>
          <a:lstStyle>
            <a:lvl1pPr algn="ctr">
              <a:lnSpc>
                <a:spcPct val="80000"/>
              </a:lnSpc>
              <a:defRPr sz="15400">
                <a:solidFill>
                  <a:schemeClr val="bg1"/>
                </a:solidFill>
                <a:latin typeface="EON Office Head" pitchFamily="2" charset="0"/>
                <a:cs typeface="EON Office Head" pitchFamily="2" charset="0"/>
              </a:defRPr>
            </a:lvl1pPr>
          </a:lstStyle>
          <a:p>
            <a:r>
              <a:rPr lang="en-GB" noProof="0"/>
              <a:t>Closing statement</a:t>
            </a:r>
          </a:p>
        </p:txBody>
      </p:sp>
      <p:pic>
        <p:nvPicPr>
          <p:cNvPr id="6" name="MIO_AGENDA_LAST_SLIDE" descr="Schließen mit einfarbiger Füllung" hidden="1">
            <a:extLst>
              <a:ext uri="{FF2B5EF4-FFF2-40B4-BE49-F238E27FC236}">
                <a16:creationId xmlns:a16="http://schemas.microsoft.com/office/drawing/2014/main" id="{1FBC18BA-07D1-12C2-80F5-C358D6A587A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12000" y="0"/>
            <a:ext cx="180000" cy="180000"/>
          </a:xfrm>
          <a:prstGeom prst="rect">
            <a:avLst/>
          </a:prstGeom>
        </p:spPr>
      </p:pic>
      <p:pic>
        <p:nvPicPr>
          <p:cNvPr id="7" name="MIO_AGENDA_IGNORE_CHAPTER_REFERENCE" descr="Schließen mit einfarbiger Füllung" hidden="1">
            <a:extLst>
              <a:ext uri="{FF2B5EF4-FFF2-40B4-BE49-F238E27FC236}">
                <a16:creationId xmlns:a16="http://schemas.microsoft.com/office/drawing/2014/main" id="{97D13E98-B776-B804-BDA0-5AA68AC6F5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12000" y="0"/>
            <a:ext cx="180000" cy="180000"/>
          </a:xfrm>
          <a:prstGeom prst="rect">
            <a:avLst/>
          </a:prstGeom>
        </p:spPr>
      </p:pic>
      <p:pic>
        <p:nvPicPr>
          <p:cNvPr id="8" name="MIO_AGENDA_IGNORE_NAVIGATION" descr="Schließen mit einfarbiger Füllung" hidden="1">
            <a:extLst>
              <a:ext uri="{FF2B5EF4-FFF2-40B4-BE49-F238E27FC236}">
                <a16:creationId xmlns:a16="http://schemas.microsoft.com/office/drawing/2014/main" id="{5B4FB576-C51D-63AF-406B-C62ACA7171D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12000" y="0"/>
            <a:ext cx="180000" cy="180000"/>
          </a:xfrm>
          <a:prstGeom prst="rect">
            <a:avLst/>
          </a:prstGeom>
        </p:spPr>
      </p:pic>
      <p:sp>
        <p:nvSpPr>
          <p:cNvPr id="10" name="Textplatzhalter 9">
            <a:extLst>
              <a:ext uri="{FF2B5EF4-FFF2-40B4-BE49-F238E27FC236}">
                <a16:creationId xmlns:a16="http://schemas.microsoft.com/office/drawing/2014/main" id="{413AF2A0-AD88-99EF-FA3A-64FCB442FF62}"/>
              </a:ext>
            </a:extLst>
          </p:cNvPr>
          <p:cNvSpPr>
            <a:spLocks noGrp="1" noChangeAspect="1"/>
          </p:cNvSpPr>
          <p:nvPr>
            <p:ph type="body" sz="quarter" idx="18" hasCustomPrompt="1"/>
          </p:nvPr>
        </p:nvSpPr>
        <p:spPr>
          <a:xfrm>
            <a:off x="5272722" y="5863136"/>
            <a:ext cx="1646555" cy="482100"/>
          </a:xfrm>
          <a:custGeom>
            <a:avLst/>
            <a:gdLst>
              <a:gd name="connsiteX0" fmla="*/ 627849 w 1646555"/>
              <a:gd name="connsiteY0" fmla="*/ 217553 h 482100"/>
              <a:gd name="connsiteX1" fmla="*/ 671280 w 1646555"/>
              <a:gd name="connsiteY1" fmla="*/ 247681 h 482100"/>
              <a:gd name="connsiteX2" fmla="*/ 656051 w 1646555"/>
              <a:gd name="connsiteY2" fmla="*/ 295285 h 482100"/>
              <a:gd name="connsiteX3" fmla="*/ 590460 w 1646555"/>
              <a:gd name="connsiteY3" fmla="*/ 329637 h 482100"/>
              <a:gd name="connsiteX4" fmla="*/ 545826 w 1646555"/>
              <a:gd name="connsiteY4" fmla="*/ 298907 h 482100"/>
              <a:gd name="connsiteX5" fmla="*/ 559697 w 1646555"/>
              <a:gd name="connsiteY5" fmla="*/ 255515 h 482100"/>
              <a:gd name="connsiteX6" fmla="*/ 627849 w 1646555"/>
              <a:gd name="connsiteY6" fmla="*/ 217553 h 482100"/>
              <a:gd name="connsiteX7" fmla="*/ 930623 w 1646555"/>
              <a:gd name="connsiteY7" fmla="*/ 183200 h 482100"/>
              <a:gd name="connsiteX8" fmla="*/ 893824 w 1646555"/>
              <a:gd name="connsiteY8" fmla="*/ 195852 h 482100"/>
              <a:gd name="connsiteX9" fmla="*/ 844974 w 1646555"/>
              <a:gd name="connsiteY9" fmla="*/ 366400 h 482100"/>
              <a:gd name="connsiteX10" fmla="*/ 876335 w 1646555"/>
              <a:gd name="connsiteY10" fmla="*/ 384471 h 482100"/>
              <a:gd name="connsiteX11" fmla="*/ 913126 w 1646555"/>
              <a:gd name="connsiteY11" fmla="*/ 374837 h 482100"/>
              <a:gd name="connsiteX12" fmla="*/ 961211 w 1646555"/>
              <a:gd name="connsiteY12" fmla="*/ 204250 h 482100"/>
              <a:gd name="connsiteX13" fmla="*/ 930623 w 1646555"/>
              <a:gd name="connsiteY13" fmla="*/ 183200 h 482100"/>
              <a:gd name="connsiteX14" fmla="*/ 369115 w 1646555"/>
              <a:gd name="connsiteY14" fmla="*/ 122329 h 482100"/>
              <a:gd name="connsiteX15" fmla="*/ 206267 w 1646555"/>
              <a:gd name="connsiteY15" fmla="*/ 216943 h 482100"/>
              <a:gd name="connsiteX16" fmla="*/ 214108 w 1646555"/>
              <a:gd name="connsiteY16" fmla="*/ 223571 h 482100"/>
              <a:gd name="connsiteX17" fmla="*/ 338955 w 1646555"/>
              <a:gd name="connsiteY17" fmla="*/ 223571 h 482100"/>
              <a:gd name="connsiteX18" fmla="*/ 387201 w 1646555"/>
              <a:gd name="connsiteY18" fmla="*/ 175364 h 482100"/>
              <a:gd name="connsiteX19" fmla="*/ 369115 w 1646555"/>
              <a:gd name="connsiteY19" fmla="*/ 122329 h 482100"/>
              <a:gd name="connsiteX20" fmla="*/ 1562084 w 1646555"/>
              <a:gd name="connsiteY20" fmla="*/ 103048 h 482100"/>
              <a:gd name="connsiteX21" fmla="*/ 1646555 w 1646555"/>
              <a:gd name="connsiteY21" fmla="*/ 178388 h 482100"/>
              <a:gd name="connsiteX22" fmla="*/ 1570147 w 1646555"/>
              <a:gd name="connsiteY22" fmla="*/ 450606 h 482100"/>
              <a:gd name="connsiteX23" fmla="*/ 1531932 w 1646555"/>
              <a:gd name="connsiteY23" fmla="*/ 471854 h 482100"/>
              <a:gd name="connsiteX24" fmla="*/ 1464454 w 1646555"/>
              <a:gd name="connsiteY24" fmla="*/ 454936 h 482100"/>
              <a:gd name="connsiteX25" fmla="*/ 1461067 w 1646555"/>
              <a:gd name="connsiteY25" fmla="*/ 442824 h 482100"/>
              <a:gd name="connsiteX26" fmla="*/ 1518397 w 1646555"/>
              <a:gd name="connsiteY26" fmla="*/ 251337 h 482100"/>
              <a:gd name="connsiteX27" fmla="*/ 1498758 w 1646555"/>
              <a:gd name="connsiteY27" fmla="*/ 224779 h 482100"/>
              <a:gd name="connsiteX28" fmla="*/ 1206849 w 1646555"/>
              <a:gd name="connsiteY28" fmla="*/ 455586 h 482100"/>
              <a:gd name="connsiteX29" fmla="*/ 1164028 w 1646555"/>
              <a:gd name="connsiteY29" fmla="*/ 469441 h 482100"/>
              <a:gd name="connsiteX30" fmla="*/ 1116977 w 1646555"/>
              <a:gd name="connsiteY30" fmla="*/ 456788 h 482100"/>
              <a:gd name="connsiteX31" fmla="*/ 1111817 w 1646555"/>
              <a:gd name="connsiteY31" fmla="*/ 441053 h 482100"/>
              <a:gd name="connsiteX32" fmla="*/ 1117585 w 1646555"/>
              <a:gd name="connsiteY32" fmla="*/ 417617 h 482100"/>
              <a:gd name="connsiteX33" fmla="*/ 1220713 w 1646555"/>
              <a:gd name="connsiteY33" fmla="*/ 130164 h 482100"/>
              <a:gd name="connsiteX34" fmla="*/ 1232127 w 1646555"/>
              <a:gd name="connsiteY34" fmla="*/ 122230 h 482100"/>
              <a:gd name="connsiteX35" fmla="*/ 1265958 w 1646555"/>
              <a:gd name="connsiteY35" fmla="*/ 118713 h 482100"/>
              <a:gd name="connsiteX36" fmla="*/ 1316135 w 1646555"/>
              <a:gd name="connsiteY36" fmla="*/ 126310 h 482100"/>
              <a:gd name="connsiteX37" fmla="*/ 1316238 w 1646555"/>
              <a:gd name="connsiteY37" fmla="*/ 147047 h 482100"/>
              <a:gd name="connsiteX38" fmla="*/ 1346170 w 1646555"/>
              <a:gd name="connsiteY38" fmla="*/ 186810 h 482100"/>
              <a:gd name="connsiteX39" fmla="*/ 1562084 w 1646555"/>
              <a:gd name="connsiteY39" fmla="*/ 103048 h 482100"/>
              <a:gd name="connsiteX40" fmla="*/ 969818 w 1646555"/>
              <a:gd name="connsiteY40" fmla="*/ 91597 h 482100"/>
              <a:gd name="connsiteX41" fmla="*/ 1124818 w 1646555"/>
              <a:gd name="connsiteY41" fmla="*/ 177773 h 482100"/>
              <a:gd name="connsiteX42" fmla="*/ 1064240 w 1646555"/>
              <a:gd name="connsiteY42" fmla="*/ 354338 h 482100"/>
              <a:gd name="connsiteX43" fmla="*/ 827478 w 1646555"/>
              <a:gd name="connsiteY43" fmla="*/ 471854 h 482100"/>
              <a:gd name="connsiteX44" fmla="*/ 680924 w 1646555"/>
              <a:gd name="connsiteY44" fmla="*/ 387484 h 482100"/>
              <a:gd name="connsiteX45" fmla="*/ 741236 w 1646555"/>
              <a:gd name="connsiteY45" fmla="*/ 213937 h 482100"/>
              <a:gd name="connsiteX46" fmla="*/ 969818 w 1646555"/>
              <a:gd name="connsiteY46" fmla="*/ 91597 h 482100"/>
              <a:gd name="connsiteX47" fmla="*/ 422792 w 1646555"/>
              <a:gd name="connsiteY47" fmla="*/ 0 h 482100"/>
              <a:gd name="connsiteX48" fmla="*/ 520494 w 1646555"/>
              <a:gd name="connsiteY48" fmla="*/ 186810 h 482100"/>
              <a:gd name="connsiteX49" fmla="*/ 381775 w 1646555"/>
              <a:gd name="connsiteY49" fmla="*/ 315777 h 482100"/>
              <a:gd name="connsiteX50" fmla="*/ 330514 w 1646555"/>
              <a:gd name="connsiteY50" fmla="*/ 315777 h 482100"/>
              <a:gd name="connsiteX51" fmla="*/ 176108 w 1646555"/>
              <a:gd name="connsiteY51" fmla="*/ 312760 h 482100"/>
              <a:gd name="connsiteX52" fmla="*/ 161639 w 1646555"/>
              <a:gd name="connsiteY52" fmla="*/ 315777 h 482100"/>
              <a:gd name="connsiteX53" fmla="*/ 261154 w 1646555"/>
              <a:gd name="connsiteY53" fmla="*/ 403160 h 482100"/>
              <a:gd name="connsiteX54" fmla="*/ 345589 w 1646555"/>
              <a:gd name="connsiteY54" fmla="*/ 366638 h 482100"/>
              <a:gd name="connsiteX55" fmla="*/ 434850 w 1646555"/>
              <a:gd name="connsiteY55" fmla="*/ 360368 h 482100"/>
              <a:gd name="connsiteX56" fmla="*/ 518688 w 1646555"/>
              <a:gd name="connsiteY56" fmla="*/ 385076 h 482100"/>
              <a:gd name="connsiteX57" fmla="*/ 293723 w 1646555"/>
              <a:gd name="connsiteY57" fmla="*/ 482100 h 482100"/>
              <a:gd name="connsiteX58" fmla="*/ 0 w 1646555"/>
              <a:gd name="connsiteY58" fmla="*/ 297096 h 482100"/>
              <a:gd name="connsiteX59" fmla="*/ 422792 w 1646555"/>
              <a:gd name="connsiteY59" fmla="*/ 0 h 48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646555" h="482100">
                <a:moveTo>
                  <a:pt x="627849" y="217553"/>
                </a:moveTo>
                <a:cubicBezTo>
                  <a:pt x="650255" y="217553"/>
                  <a:pt x="671280" y="226862"/>
                  <a:pt x="671280" y="247681"/>
                </a:cubicBezTo>
                <a:cubicBezTo>
                  <a:pt x="671280" y="259127"/>
                  <a:pt x="657938" y="290629"/>
                  <a:pt x="656051" y="295285"/>
                </a:cubicBezTo>
                <a:cubicBezTo>
                  <a:pt x="644056" y="324844"/>
                  <a:pt x="612602" y="329637"/>
                  <a:pt x="590460" y="329637"/>
                </a:cubicBezTo>
                <a:cubicBezTo>
                  <a:pt x="557240" y="329637"/>
                  <a:pt x="545826" y="317717"/>
                  <a:pt x="545826" y="298907"/>
                </a:cubicBezTo>
                <a:cubicBezTo>
                  <a:pt x="545826" y="284348"/>
                  <a:pt x="558081" y="259218"/>
                  <a:pt x="559697" y="255515"/>
                </a:cubicBezTo>
                <a:cubicBezTo>
                  <a:pt x="574653" y="221273"/>
                  <a:pt x="601426" y="217553"/>
                  <a:pt x="627849" y="217553"/>
                </a:cubicBezTo>
                <a:close/>
                <a:moveTo>
                  <a:pt x="930623" y="183200"/>
                </a:moveTo>
                <a:cubicBezTo>
                  <a:pt x="918980" y="183200"/>
                  <a:pt x="901671" y="185010"/>
                  <a:pt x="893824" y="195852"/>
                </a:cubicBezTo>
                <a:cubicBezTo>
                  <a:pt x="864444" y="236497"/>
                  <a:pt x="844974" y="338128"/>
                  <a:pt x="844974" y="366400"/>
                </a:cubicBezTo>
                <a:cubicBezTo>
                  <a:pt x="844974" y="385703"/>
                  <a:pt x="858397" y="384471"/>
                  <a:pt x="876335" y="384471"/>
                </a:cubicBezTo>
                <a:cubicBezTo>
                  <a:pt x="886771" y="384471"/>
                  <a:pt x="903617" y="384734"/>
                  <a:pt x="913126" y="374837"/>
                </a:cubicBezTo>
                <a:cubicBezTo>
                  <a:pt x="938939" y="347972"/>
                  <a:pt x="961211" y="226230"/>
                  <a:pt x="961211" y="204250"/>
                </a:cubicBezTo>
                <a:cubicBezTo>
                  <a:pt x="961211" y="188620"/>
                  <a:pt x="960084" y="183200"/>
                  <a:pt x="930623" y="183200"/>
                </a:cubicBezTo>
                <a:close/>
                <a:moveTo>
                  <a:pt x="369115" y="122329"/>
                </a:moveTo>
                <a:cubicBezTo>
                  <a:pt x="313588" y="122329"/>
                  <a:pt x="216049" y="207175"/>
                  <a:pt x="206267" y="216943"/>
                </a:cubicBezTo>
                <a:cubicBezTo>
                  <a:pt x="199029" y="224181"/>
                  <a:pt x="204443" y="223571"/>
                  <a:pt x="214108" y="223571"/>
                </a:cubicBezTo>
                <a:lnTo>
                  <a:pt x="338955" y="223571"/>
                </a:lnTo>
                <a:cubicBezTo>
                  <a:pt x="383189" y="223571"/>
                  <a:pt x="387201" y="216137"/>
                  <a:pt x="387201" y="175364"/>
                </a:cubicBezTo>
                <a:cubicBezTo>
                  <a:pt x="387201" y="153565"/>
                  <a:pt x="386173" y="122329"/>
                  <a:pt x="369115" y="122329"/>
                </a:cubicBezTo>
                <a:close/>
                <a:moveTo>
                  <a:pt x="1562084" y="103048"/>
                </a:moveTo>
                <a:cubicBezTo>
                  <a:pt x="1631012" y="103048"/>
                  <a:pt x="1646555" y="145544"/>
                  <a:pt x="1646555" y="178388"/>
                </a:cubicBezTo>
                <a:cubicBezTo>
                  <a:pt x="1646555" y="233519"/>
                  <a:pt x="1580916" y="422278"/>
                  <a:pt x="1570147" y="450606"/>
                </a:cubicBezTo>
                <a:cubicBezTo>
                  <a:pt x="1563067" y="469221"/>
                  <a:pt x="1549505" y="471854"/>
                  <a:pt x="1531932" y="471854"/>
                </a:cubicBezTo>
                <a:cubicBezTo>
                  <a:pt x="1500131" y="471854"/>
                  <a:pt x="1476147" y="464292"/>
                  <a:pt x="1464454" y="454936"/>
                </a:cubicBezTo>
                <a:cubicBezTo>
                  <a:pt x="1462029" y="453011"/>
                  <a:pt x="1459033" y="448879"/>
                  <a:pt x="1461067" y="442824"/>
                </a:cubicBezTo>
                <a:cubicBezTo>
                  <a:pt x="1473021" y="407224"/>
                  <a:pt x="1518397" y="279032"/>
                  <a:pt x="1518397" y="251337"/>
                </a:cubicBezTo>
                <a:cubicBezTo>
                  <a:pt x="1518397" y="236177"/>
                  <a:pt x="1513909" y="224779"/>
                  <a:pt x="1498758" y="224779"/>
                </a:cubicBezTo>
                <a:cubicBezTo>
                  <a:pt x="1406918" y="224779"/>
                  <a:pt x="1238182" y="420584"/>
                  <a:pt x="1206849" y="455586"/>
                </a:cubicBezTo>
                <a:cubicBezTo>
                  <a:pt x="1196597" y="467026"/>
                  <a:pt x="1181575" y="469441"/>
                  <a:pt x="1164028" y="469441"/>
                </a:cubicBezTo>
                <a:cubicBezTo>
                  <a:pt x="1142309" y="469441"/>
                  <a:pt x="1119179" y="457926"/>
                  <a:pt x="1116977" y="456788"/>
                </a:cubicBezTo>
                <a:cubicBezTo>
                  <a:pt x="1110110" y="453242"/>
                  <a:pt x="1109786" y="449324"/>
                  <a:pt x="1111817" y="441053"/>
                </a:cubicBezTo>
                <a:lnTo>
                  <a:pt x="1117585" y="417617"/>
                </a:lnTo>
                <a:cubicBezTo>
                  <a:pt x="1128141" y="374744"/>
                  <a:pt x="1182812" y="216125"/>
                  <a:pt x="1220713" y="130164"/>
                </a:cubicBezTo>
                <a:cubicBezTo>
                  <a:pt x="1222324" y="126530"/>
                  <a:pt x="1223897" y="123513"/>
                  <a:pt x="1232127" y="122230"/>
                </a:cubicBezTo>
                <a:cubicBezTo>
                  <a:pt x="1235950" y="121632"/>
                  <a:pt x="1248492" y="118713"/>
                  <a:pt x="1265958" y="118713"/>
                </a:cubicBezTo>
                <a:cubicBezTo>
                  <a:pt x="1278765" y="118713"/>
                  <a:pt x="1303656" y="119624"/>
                  <a:pt x="1316135" y="126310"/>
                </a:cubicBezTo>
                <a:cubicBezTo>
                  <a:pt x="1316135" y="126310"/>
                  <a:pt x="1316238" y="126124"/>
                  <a:pt x="1316238" y="147047"/>
                </a:cubicBezTo>
                <a:cubicBezTo>
                  <a:pt x="1316238" y="156084"/>
                  <a:pt x="1317226" y="186810"/>
                  <a:pt x="1346170" y="186810"/>
                </a:cubicBezTo>
                <a:cubicBezTo>
                  <a:pt x="1395015" y="186810"/>
                  <a:pt x="1483685" y="103048"/>
                  <a:pt x="1562084" y="103048"/>
                </a:cubicBezTo>
                <a:close/>
                <a:moveTo>
                  <a:pt x="969818" y="91597"/>
                </a:moveTo>
                <a:cubicBezTo>
                  <a:pt x="1039012" y="91597"/>
                  <a:pt x="1124818" y="102450"/>
                  <a:pt x="1124818" y="177773"/>
                </a:cubicBezTo>
                <a:cubicBezTo>
                  <a:pt x="1124818" y="224169"/>
                  <a:pt x="1078970" y="326038"/>
                  <a:pt x="1064240" y="354338"/>
                </a:cubicBezTo>
                <a:cubicBezTo>
                  <a:pt x="1002651" y="472656"/>
                  <a:pt x="920369" y="471854"/>
                  <a:pt x="827478" y="471854"/>
                </a:cubicBezTo>
                <a:cubicBezTo>
                  <a:pt x="782088" y="471854"/>
                  <a:pt x="680924" y="472378"/>
                  <a:pt x="680924" y="387484"/>
                </a:cubicBezTo>
                <a:cubicBezTo>
                  <a:pt x="680924" y="349515"/>
                  <a:pt x="714040" y="279922"/>
                  <a:pt x="741236" y="213937"/>
                </a:cubicBezTo>
                <a:cubicBezTo>
                  <a:pt x="752800" y="185875"/>
                  <a:pt x="802070" y="91597"/>
                  <a:pt x="969818" y="91597"/>
                </a:cubicBezTo>
                <a:close/>
                <a:moveTo>
                  <a:pt x="422792" y="0"/>
                </a:moveTo>
                <a:cubicBezTo>
                  <a:pt x="508765" y="0"/>
                  <a:pt x="520494" y="136815"/>
                  <a:pt x="520494" y="186810"/>
                </a:cubicBezTo>
                <a:cubicBezTo>
                  <a:pt x="520494" y="293623"/>
                  <a:pt x="454733" y="315777"/>
                  <a:pt x="381775" y="315777"/>
                </a:cubicBezTo>
                <a:lnTo>
                  <a:pt x="330514" y="315777"/>
                </a:lnTo>
                <a:cubicBezTo>
                  <a:pt x="279281" y="315777"/>
                  <a:pt x="176108" y="312760"/>
                  <a:pt x="176108" y="312760"/>
                </a:cubicBezTo>
                <a:cubicBezTo>
                  <a:pt x="167831" y="312598"/>
                  <a:pt x="161639" y="310954"/>
                  <a:pt x="161639" y="315777"/>
                </a:cubicBezTo>
                <a:cubicBezTo>
                  <a:pt x="161639" y="350607"/>
                  <a:pt x="201074" y="403160"/>
                  <a:pt x="261154" y="403160"/>
                </a:cubicBezTo>
                <a:cubicBezTo>
                  <a:pt x="308466" y="403160"/>
                  <a:pt x="338955" y="373631"/>
                  <a:pt x="345589" y="366638"/>
                </a:cubicBezTo>
                <a:cubicBezTo>
                  <a:pt x="345589" y="366638"/>
                  <a:pt x="399951" y="360368"/>
                  <a:pt x="434850" y="360368"/>
                </a:cubicBezTo>
                <a:cubicBezTo>
                  <a:pt x="468739" y="360368"/>
                  <a:pt x="518688" y="365790"/>
                  <a:pt x="518688" y="385076"/>
                </a:cubicBezTo>
                <a:cubicBezTo>
                  <a:pt x="518688" y="422696"/>
                  <a:pt x="396356" y="482100"/>
                  <a:pt x="293723" y="482100"/>
                </a:cubicBezTo>
                <a:cubicBezTo>
                  <a:pt x="139194" y="482100"/>
                  <a:pt x="0" y="398223"/>
                  <a:pt x="0" y="297096"/>
                </a:cubicBezTo>
                <a:cubicBezTo>
                  <a:pt x="0" y="127639"/>
                  <a:pt x="327325" y="0"/>
                  <a:pt x="422792" y="0"/>
                </a:cubicBezTo>
                <a:close/>
              </a:path>
            </a:pathLst>
          </a:custGeom>
          <a:solidFill>
            <a:schemeClr val="bg1"/>
          </a:solidFill>
        </p:spPr>
        <p:txBody>
          <a:bodyPr wrap="square">
            <a:noAutofit/>
          </a:bodyPr>
          <a:lstStyle>
            <a:lvl1pPr>
              <a:lnSpc>
                <a:spcPct val="100000"/>
              </a:lnSpc>
              <a:spcAft>
                <a:spcPts val="0"/>
              </a:spcAft>
              <a:defRPr sz="800"/>
            </a:lvl1pPr>
            <a:lvl5pPr>
              <a:defRPr/>
            </a:lvl5pPr>
          </a:lstStyle>
          <a:p>
            <a:pPr lvl="0"/>
            <a:r>
              <a:rPr lang="en-GB" noProof="0"/>
              <a:t>  </a:t>
            </a:r>
          </a:p>
        </p:txBody>
      </p:sp>
    </p:spTree>
    <p:extLst>
      <p:ext uri="{BB962C8B-B14F-4D97-AF65-F5344CB8AC3E}">
        <p14:creationId xmlns:p14="http://schemas.microsoft.com/office/powerpoint/2010/main" val="1706891757"/>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Closing chart with small Image">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8D89DC9A-FBE8-D440-F9E1-B90DCE3E7EC9}"/>
              </a:ext>
            </a:extLst>
          </p:cNvPr>
          <p:cNvSpPr>
            <a:spLocks noGrp="1"/>
          </p:cNvSpPr>
          <p:nvPr>
            <p:ph type="dt" sz="half" idx="10"/>
            <p:custDataLst>
              <p:tags r:id="rId1"/>
            </p:custDataLst>
          </p:nvPr>
        </p:nvSpPr>
        <p:spPr>
          <a:xfrm>
            <a:off x="12192000" y="6858000"/>
            <a:ext cx="0" cy="0"/>
          </a:xfrm>
        </p:spPr>
        <p:txBody>
          <a:bodyPr anchor="b"/>
          <a:lstStyle>
            <a:lvl1pPr algn="r">
              <a:defRPr sz="100">
                <a:noFill/>
              </a:defRPr>
            </a:lvl1pPr>
          </a:lstStyle>
          <a:p>
            <a:fld id="{C25F2DB8-05D3-784A-98E0-7A06DBBA287E}" type="datetime1">
              <a:rPr lang="en-GB" noProof="0" smtClean="0"/>
              <a:t>12/10/2026</a:t>
            </a:fld>
            <a:endParaRPr lang="en-GB" noProof="0"/>
          </a:p>
        </p:txBody>
      </p:sp>
      <p:sp>
        <p:nvSpPr>
          <p:cNvPr id="4" name="Fußzeilenplatzhalter 3">
            <a:extLst>
              <a:ext uri="{FF2B5EF4-FFF2-40B4-BE49-F238E27FC236}">
                <a16:creationId xmlns:a16="http://schemas.microsoft.com/office/drawing/2014/main" id="{E57627D1-B40C-E389-8DD5-0DD1E92EA484}"/>
              </a:ext>
            </a:extLst>
          </p:cNvPr>
          <p:cNvSpPr>
            <a:spLocks noGrp="1"/>
          </p:cNvSpPr>
          <p:nvPr>
            <p:ph type="ftr" sz="quarter" idx="11"/>
            <p:custDataLst>
              <p:tags r:id="rId2"/>
            </p:custDataLst>
          </p:nvPr>
        </p:nvSpPr>
        <p:spPr>
          <a:xfrm>
            <a:off x="12192000" y="6858000"/>
            <a:ext cx="0" cy="0"/>
          </a:xfrm>
        </p:spPr>
        <p:txBody>
          <a:bodyPr anchor="b"/>
          <a:lstStyle>
            <a:lvl1pPr algn="r">
              <a:defRPr sz="100">
                <a:noFill/>
              </a:defRPr>
            </a:lvl1pPr>
          </a:lstStyle>
          <a:p>
            <a:r>
              <a:rPr lang="en-GB" noProof="0"/>
              <a:t>New E.ON PowerPoint Master</a:t>
            </a:r>
          </a:p>
        </p:txBody>
      </p:sp>
      <p:sp>
        <p:nvSpPr>
          <p:cNvPr id="5" name="Foliennummernplatzhalter 4">
            <a:extLst>
              <a:ext uri="{FF2B5EF4-FFF2-40B4-BE49-F238E27FC236}">
                <a16:creationId xmlns:a16="http://schemas.microsoft.com/office/drawing/2014/main" id="{065A4D41-9BDD-B66B-9FB7-CE532CA1E31E}"/>
              </a:ext>
            </a:extLst>
          </p:cNvPr>
          <p:cNvSpPr>
            <a:spLocks noGrp="1"/>
          </p:cNvSpPr>
          <p:nvPr>
            <p:ph type="sldNum" sz="quarter" idx="12"/>
            <p:custDataLst>
              <p:tags r:id="rId3"/>
            </p:custDataLst>
          </p:nvPr>
        </p:nvSpPr>
        <p:spPr>
          <a:xfrm>
            <a:off x="12192000" y="6858000"/>
            <a:ext cx="0" cy="0"/>
          </a:xfrm>
        </p:spPr>
        <p:txBody>
          <a:bodyPr anchor="b"/>
          <a:lstStyle>
            <a:lvl1pPr algn="r">
              <a:defRPr sz="100">
                <a:noFill/>
              </a:defRPr>
            </a:lvl1pPr>
          </a:lstStyle>
          <a:p>
            <a:fld id="{01FFFE70-FC19-4A94-9D10-0B3C8E890CB2}" type="slidenum">
              <a:rPr lang="en-GB" noProof="0" smtClean="0"/>
              <a:pPr/>
              <a:t>‹#›</a:t>
            </a:fld>
            <a:endParaRPr lang="en-GB" noProof="0"/>
          </a:p>
        </p:txBody>
      </p:sp>
      <p:sp>
        <p:nvSpPr>
          <p:cNvPr id="7" name="Image">
            <a:extLst>
              <a:ext uri="{FF2B5EF4-FFF2-40B4-BE49-F238E27FC236}">
                <a16:creationId xmlns:a16="http://schemas.microsoft.com/office/drawing/2014/main" id="{3A04AC39-7148-C419-6962-E080928AA6A4}"/>
              </a:ext>
            </a:extLst>
          </p:cNvPr>
          <p:cNvSpPr>
            <a:spLocks noGrp="1"/>
          </p:cNvSpPr>
          <p:nvPr>
            <p:ph type="pic" sz="quarter" idx="15" hasCustomPrompt="1"/>
          </p:nvPr>
        </p:nvSpPr>
        <p:spPr>
          <a:xfrm>
            <a:off x="4572000" y="0"/>
            <a:ext cx="7620000" cy="6858000"/>
          </a:xfrm>
          <a:solidFill>
            <a:srgbClr val="999999"/>
          </a:solidFill>
        </p:spPr>
        <p:txBody>
          <a:bodyPr tIns="0" anchor="ctr" anchorCtr="0"/>
          <a:lstStyle>
            <a:lvl1pPr algn="ctr">
              <a:defRPr>
                <a:solidFill>
                  <a:schemeClr val="bg1"/>
                </a:solidFill>
              </a:defRPr>
            </a:lvl1pPr>
          </a:lstStyle>
          <a:p>
            <a:r>
              <a:rPr lang="en-GB" noProof="0"/>
              <a:t>Insert Picture</a:t>
            </a:r>
          </a:p>
        </p:txBody>
      </p:sp>
      <p:sp>
        <p:nvSpPr>
          <p:cNvPr id="9" name="Contact information">
            <a:extLst>
              <a:ext uri="{FF2B5EF4-FFF2-40B4-BE49-F238E27FC236}">
                <a16:creationId xmlns:a16="http://schemas.microsoft.com/office/drawing/2014/main" id="{711219D6-CE9D-0F40-A923-24FB0FE24731}"/>
              </a:ext>
            </a:extLst>
          </p:cNvPr>
          <p:cNvSpPr>
            <a:spLocks noGrp="1"/>
          </p:cNvSpPr>
          <p:nvPr>
            <p:ph type="body" sz="quarter" idx="14" hasCustomPrompt="1"/>
          </p:nvPr>
        </p:nvSpPr>
        <p:spPr>
          <a:xfrm>
            <a:off x="480000" y="3212976"/>
            <a:ext cx="3528000" cy="235385"/>
          </a:xfrm>
        </p:spPr>
        <p:txBody>
          <a:bodyPr>
            <a:noAutofit/>
          </a:bodyPr>
          <a:lstStyle>
            <a:lvl1pPr>
              <a:defRPr sz="1400">
                <a:solidFill>
                  <a:schemeClr val="accent1"/>
                </a:solidFill>
                <a:latin typeface="+mn-lt"/>
              </a:defRPr>
            </a:lvl1pPr>
          </a:lstStyle>
          <a:p>
            <a:pPr lvl="0"/>
            <a:r>
              <a:rPr lang="en-GB" noProof="0"/>
              <a:t>Edit contact Information</a:t>
            </a:r>
          </a:p>
        </p:txBody>
      </p:sp>
      <p:sp>
        <p:nvSpPr>
          <p:cNvPr id="8" name="Name">
            <a:extLst>
              <a:ext uri="{FF2B5EF4-FFF2-40B4-BE49-F238E27FC236}">
                <a16:creationId xmlns:a16="http://schemas.microsoft.com/office/drawing/2014/main" id="{33495D4A-F00D-763A-E57E-AF2EFD0C6039}"/>
              </a:ext>
            </a:extLst>
          </p:cNvPr>
          <p:cNvSpPr>
            <a:spLocks noGrp="1"/>
          </p:cNvSpPr>
          <p:nvPr>
            <p:ph type="body" sz="quarter" idx="13" hasCustomPrompt="1"/>
          </p:nvPr>
        </p:nvSpPr>
        <p:spPr>
          <a:xfrm>
            <a:off x="480000" y="2865600"/>
            <a:ext cx="3528000" cy="302647"/>
          </a:xfrm>
        </p:spPr>
        <p:txBody>
          <a:bodyPr>
            <a:noAutofit/>
          </a:bodyPr>
          <a:lstStyle>
            <a:lvl1pPr>
              <a:defRPr b="1">
                <a:solidFill>
                  <a:schemeClr val="accent1"/>
                </a:solidFill>
                <a:latin typeface="+mj-lt"/>
              </a:defRPr>
            </a:lvl1pPr>
          </a:lstStyle>
          <a:p>
            <a:pPr lvl="0"/>
            <a:r>
              <a:rPr lang="en-GB" noProof="0"/>
              <a:t>Edit name</a:t>
            </a:r>
          </a:p>
        </p:txBody>
      </p:sp>
      <p:sp>
        <p:nvSpPr>
          <p:cNvPr id="2" name="Title">
            <a:extLst>
              <a:ext uri="{FF2B5EF4-FFF2-40B4-BE49-F238E27FC236}">
                <a16:creationId xmlns:a16="http://schemas.microsoft.com/office/drawing/2014/main" id="{B9906940-4A55-7491-73FA-F7C757B94F11}"/>
              </a:ext>
            </a:extLst>
          </p:cNvPr>
          <p:cNvSpPr>
            <a:spLocks noGrp="1"/>
          </p:cNvSpPr>
          <p:nvPr>
            <p:ph type="title" hasCustomPrompt="1"/>
          </p:nvPr>
        </p:nvSpPr>
        <p:spPr>
          <a:xfrm>
            <a:off x="480000" y="512763"/>
            <a:ext cx="3528000" cy="2243691"/>
          </a:xfrm>
        </p:spPr>
        <p:txBody>
          <a:bodyPr>
            <a:noAutofit/>
          </a:bodyPr>
          <a:lstStyle>
            <a:lvl1pPr>
              <a:lnSpc>
                <a:spcPct val="80000"/>
              </a:lnSpc>
              <a:defRPr sz="5400">
                <a:solidFill>
                  <a:schemeClr val="accent1"/>
                </a:solidFill>
                <a:latin typeface="EON Office Head" pitchFamily="2" charset="0"/>
                <a:cs typeface="EON Office Head" pitchFamily="2" charset="0"/>
              </a:defRPr>
            </a:lvl1pPr>
          </a:lstStyle>
          <a:p>
            <a:r>
              <a:rPr lang="en-GB" noProof="0"/>
              <a:t>Edit closing statement</a:t>
            </a:r>
          </a:p>
        </p:txBody>
      </p:sp>
      <p:pic>
        <p:nvPicPr>
          <p:cNvPr id="10" name="MIO_AGENDA_LAST_SLIDE" descr="Schließen mit einfarbiger Füllung" hidden="1">
            <a:extLst>
              <a:ext uri="{FF2B5EF4-FFF2-40B4-BE49-F238E27FC236}">
                <a16:creationId xmlns:a16="http://schemas.microsoft.com/office/drawing/2014/main" id="{B448BCEC-C644-97C8-EDFE-A5318AB3EA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1" name="MIO_AGENDA_IGNORE_CHAPTER_REFERENCE" descr="Schließen mit einfarbiger Füllung" hidden="1">
            <a:extLst>
              <a:ext uri="{FF2B5EF4-FFF2-40B4-BE49-F238E27FC236}">
                <a16:creationId xmlns:a16="http://schemas.microsoft.com/office/drawing/2014/main" id="{B00E2E16-40EB-598C-C85E-F2E8A9EE055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pic>
        <p:nvPicPr>
          <p:cNvPr id="12" name="MIO_AGENDA_IGNORE_NAVIGATION" descr="Schließen mit einfarbiger Füllung" hidden="1">
            <a:extLst>
              <a:ext uri="{FF2B5EF4-FFF2-40B4-BE49-F238E27FC236}">
                <a16:creationId xmlns:a16="http://schemas.microsoft.com/office/drawing/2014/main" id="{D64DA533-F61A-5EEF-7809-39495E4A5F6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012000" y="0"/>
            <a:ext cx="180000" cy="180000"/>
          </a:xfrm>
          <a:prstGeom prst="rect">
            <a:avLst/>
          </a:prstGeom>
        </p:spPr>
      </p:pic>
      <p:sp>
        <p:nvSpPr>
          <p:cNvPr id="13" name="Grafik 11">
            <a:extLst>
              <a:ext uri="{FF2B5EF4-FFF2-40B4-BE49-F238E27FC236}">
                <a16:creationId xmlns:a16="http://schemas.microsoft.com/office/drawing/2014/main" id="{2ECF4FC3-EEC3-D10C-FFF1-1F6C8CD146E4}"/>
              </a:ext>
            </a:extLst>
          </p:cNvPr>
          <p:cNvSpPr>
            <a:spLocks noChangeAspect="1"/>
          </p:cNvSpPr>
          <p:nvPr userDrawn="1"/>
        </p:nvSpPr>
        <p:spPr>
          <a:xfrm>
            <a:off x="479425" y="5863136"/>
            <a:ext cx="1646555" cy="482100"/>
          </a:xfrm>
          <a:custGeom>
            <a:avLst/>
            <a:gdLst>
              <a:gd name="connsiteX0" fmla="*/ 12192000 w 12192000"/>
              <a:gd name="connsiteY0" fmla="*/ 1320881 h 3569732"/>
              <a:gd name="connsiteX1" fmla="*/ 11626234 w 12192000"/>
              <a:gd name="connsiteY1" fmla="*/ 3336532 h 3569732"/>
              <a:gd name="connsiteX2" fmla="*/ 11343268 w 12192000"/>
              <a:gd name="connsiteY2" fmla="*/ 3493865 h 3569732"/>
              <a:gd name="connsiteX3" fmla="*/ 10843621 w 12192000"/>
              <a:gd name="connsiteY3" fmla="*/ 3368594 h 3569732"/>
              <a:gd name="connsiteX4" fmla="*/ 10818543 w 12192000"/>
              <a:gd name="connsiteY4" fmla="*/ 3278906 h 3569732"/>
              <a:gd name="connsiteX5" fmla="*/ 11243050 w 12192000"/>
              <a:gd name="connsiteY5" fmla="*/ 1861035 h 3569732"/>
              <a:gd name="connsiteX6" fmla="*/ 11097628 w 12192000"/>
              <a:gd name="connsiteY6" fmla="*/ 1664382 h 3569732"/>
              <a:gd name="connsiteX7" fmla="*/ 8936174 w 12192000"/>
              <a:gd name="connsiteY7" fmla="*/ 3373408 h 3569732"/>
              <a:gd name="connsiteX8" fmla="*/ 8619106 w 12192000"/>
              <a:gd name="connsiteY8" fmla="*/ 3475999 h 3569732"/>
              <a:gd name="connsiteX9" fmla="*/ 8270715 w 12192000"/>
              <a:gd name="connsiteY9" fmla="*/ 3382303 h 3569732"/>
              <a:gd name="connsiteX10" fmla="*/ 8232508 w 12192000"/>
              <a:gd name="connsiteY10" fmla="*/ 3265797 h 3569732"/>
              <a:gd name="connsiteX11" fmla="*/ 8275217 w 12192000"/>
              <a:gd name="connsiteY11" fmla="*/ 3092264 h 3569732"/>
              <a:gd name="connsiteX12" fmla="*/ 9038830 w 12192000"/>
              <a:gd name="connsiteY12" fmla="*/ 963802 h 3569732"/>
              <a:gd name="connsiteX13" fmla="*/ 9123348 w 12192000"/>
              <a:gd name="connsiteY13" fmla="*/ 905056 h 3569732"/>
              <a:gd name="connsiteX14" fmla="*/ 9373847 w 12192000"/>
              <a:gd name="connsiteY14" fmla="*/ 879013 h 3569732"/>
              <a:gd name="connsiteX15" fmla="*/ 9745385 w 12192000"/>
              <a:gd name="connsiteY15" fmla="*/ 935266 h 3569732"/>
              <a:gd name="connsiteX16" fmla="*/ 9746154 w 12192000"/>
              <a:gd name="connsiteY16" fmla="*/ 1088816 h 3569732"/>
              <a:gd name="connsiteX17" fmla="*/ 9967785 w 12192000"/>
              <a:gd name="connsiteY17" fmla="*/ 1383238 h 3569732"/>
              <a:gd name="connsiteX18" fmla="*/ 11566531 w 12192000"/>
              <a:gd name="connsiteY18" fmla="*/ 763023 h 3569732"/>
              <a:gd name="connsiteX19" fmla="*/ 12192000 w 12192000"/>
              <a:gd name="connsiteY19" fmla="*/ 1320882 h 3569732"/>
              <a:gd name="connsiteX20" fmla="*/ 4970529 w 12192000"/>
              <a:gd name="connsiteY20" fmla="*/ 1833961 h 3569732"/>
              <a:gd name="connsiteX21" fmla="*/ 4857762 w 12192000"/>
              <a:gd name="connsiteY21" fmla="*/ 2186449 h 3569732"/>
              <a:gd name="connsiteX22" fmla="*/ 4372089 w 12192000"/>
              <a:gd name="connsiteY22" fmla="*/ 2440812 h 3569732"/>
              <a:gd name="connsiteX23" fmla="*/ 4041592 w 12192000"/>
              <a:gd name="connsiteY23" fmla="*/ 2213268 h 3569732"/>
              <a:gd name="connsiteX24" fmla="*/ 4144305 w 12192000"/>
              <a:gd name="connsiteY24" fmla="*/ 1891971 h 3569732"/>
              <a:gd name="connsiteX25" fmla="*/ 4648941 w 12192000"/>
              <a:gd name="connsiteY25" fmla="*/ 1610878 h 3569732"/>
              <a:gd name="connsiteX26" fmla="*/ 4970529 w 12192000"/>
              <a:gd name="connsiteY26" fmla="*/ 1833961 h 3569732"/>
              <a:gd name="connsiteX27" fmla="*/ 2867052 w 12192000"/>
              <a:gd name="connsiteY27" fmla="*/ 1298492 h 3569732"/>
              <a:gd name="connsiteX28" fmla="*/ 2733128 w 12192000"/>
              <a:gd name="connsiteY28" fmla="*/ 905786 h 3569732"/>
              <a:gd name="connsiteX29" fmla="*/ 1527312 w 12192000"/>
              <a:gd name="connsiteY29" fmla="*/ 1606364 h 3569732"/>
              <a:gd name="connsiteX30" fmla="*/ 1585376 w 12192000"/>
              <a:gd name="connsiteY30" fmla="*/ 1655443 h 3569732"/>
              <a:gd name="connsiteX31" fmla="*/ 2509808 w 12192000"/>
              <a:gd name="connsiteY31" fmla="*/ 1655443 h 3569732"/>
              <a:gd name="connsiteX32" fmla="*/ 2867052 w 12192000"/>
              <a:gd name="connsiteY32" fmla="*/ 1298492 h 3569732"/>
              <a:gd name="connsiteX33" fmla="*/ 3854023 w 12192000"/>
              <a:gd name="connsiteY33" fmla="*/ 1383238 h 3569732"/>
              <a:gd name="connsiteX34" fmla="*/ 2826875 w 12192000"/>
              <a:gd name="connsiteY34" fmla="*/ 2338183 h 3569732"/>
              <a:gd name="connsiteX35" fmla="*/ 2447310 w 12192000"/>
              <a:gd name="connsiteY35" fmla="*/ 2338183 h 3569732"/>
              <a:gd name="connsiteX36" fmla="*/ 1304000 w 12192000"/>
              <a:gd name="connsiteY36" fmla="*/ 2315841 h 3569732"/>
              <a:gd name="connsiteX37" fmla="*/ 1196861 w 12192000"/>
              <a:gd name="connsiteY37" fmla="*/ 2338183 h 3569732"/>
              <a:gd name="connsiteX38" fmla="*/ 1933726 w 12192000"/>
              <a:gd name="connsiteY38" fmla="*/ 2985215 h 3569732"/>
              <a:gd name="connsiteX39" fmla="*/ 2558932 w 12192000"/>
              <a:gd name="connsiteY39" fmla="*/ 2714783 h 3569732"/>
              <a:gd name="connsiteX40" fmla="*/ 3219870 w 12192000"/>
              <a:gd name="connsiteY40" fmla="*/ 2668357 h 3569732"/>
              <a:gd name="connsiteX41" fmla="*/ 3840649 w 12192000"/>
              <a:gd name="connsiteY41" fmla="*/ 2851310 h 3569732"/>
              <a:gd name="connsiteX42" fmla="*/ 2174884 w 12192000"/>
              <a:gd name="connsiteY42" fmla="*/ 3569733 h 3569732"/>
              <a:gd name="connsiteX43" fmla="*/ 0 w 12192000"/>
              <a:gd name="connsiteY43" fmla="*/ 2199858 h 3569732"/>
              <a:gd name="connsiteX44" fmla="*/ 3130587 w 12192000"/>
              <a:gd name="connsiteY44" fmla="*/ 0 h 3569732"/>
              <a:gd name="connsiteX45" fmla="*/ 3854023 w 12192000"/>
              <a:gd name="connsiteY45" fmla="*/ 1383238 h 3569732"/>
              <a:gd name="connsiteX46" fmla="*/ 6890844 w 12192000"/>
              <a:gd name="connsiteY46" fmla="*/ 1356508 h 3569732"/>
              <a:gd name="connsiteX47" fmla="*/ 6618362 w 12192000"/>
              <a:gd name="connsiteY47" fmla="*/ 1450194 h 3569732"/>
              <a:gd name="connsiteX48" fmla="*/ 6256653 w 12192000"/>
              <a:gd name="connsiteY48" fmla="*/ 2713023 h 3569732"/>
              <a:gd name="connsiteX49" fmla="*/ 6488864 w 12192000"/>
              <a:gd name="connsiteY49" fmla="*/ 2846834 h 3569732"/>
              <a:gd name="connsiteX50" fmla="*/ 6761289 w 12192000"/>
              <a:gd name="connsiteY50" fmla="*/ 2775499 h 3569732"/>
              <a:gd name="connsiteX51" fmla="*/ 7117333 w 12192000"/>
              <a:gd name="connsiteY51" fmla="*/ 1512379 h 3569732"/>
              <a:gd name="connsiteX52" fmla="*/ 6890844 w 12192000"/>
              <a:gd name="connsiteY52" fmla="*/ 1356508 h 3569732"/>
              <a:gd name="connsiteX53" fmla="*/ 8328768 w 12192000"/>
              <a:gd name="connsiteY53" fmla="*/ 1316327 h 3569732"/>
              <a:gd name="connsiteX54" fmla="*/ 7880215 w 12192000"/>
              <a:gd name="connsiteY54" fmla="*/ 2623709 h 3569732"/>
              <a:gd name="connsiteX55" fmla="*/ 6127099 w 12192000"/>
              <a:gd name="connsiteY55" fmla="*/ 3493865 h 3569732"/>
              <a:gd name="connsiteX56" fmla="*/ 5041936 w 12192000"/>
              <a:gd name="connsiteY56" fmla="*/ 2869139 h 3569732"/>
              <a:gd name="connsiteX57" fmla="*/ 5488520 w 12192000"/>
              <a:gd name="connsiteY57" fmla="*/ 1584104 h 3569732"/>
              <a:gd name="connsiteX58" fmla="*/ 7181069 w 12192000"/>
              <a:gd name="connsiteY58" fmla="*/ 678232 h 3569732"/>
              <a:gd name="connsiteX59" fmla="*/ 8328768 w 12192000"/>
              <a:gd name="connsiteY59" fmla="*/ 1316327 h 3569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2192000" h="3569732">
                <a:moveTo>
                  <a:pt x="12192000" y="1320881"/>
                </a:moveTo>
                <a:cubicBezTo>
                  <a:pt x="12192000" y="1729102"/>
                  <a:pt x="11705971" y="3126779"/>
                  <a:pt x="11626234" y="3336532"/>
                </a:cubicBezTo>
                <a:cubicBezTo>
                  <a:pt x="11573809" y="3474370"/>
                  <a:pt x="11473385" y="3493865"/>
                  <a:pt x="11343268" y="3493865"/>
                </a:cubicBezTo>
                <a:cubicBezTo>
                  <a:pt x="11107794" y="3493865"/>
                  <a:pt x="10930203" y="3437869"/>
                  <a:pt x="10843621" y="3368594"/>
                </a:cubicBezTo>
                <a:cubicBezTo>
                  <a:pt x="10825671" y="3354342"/>
                  <a:pt x="10803482" y="3323741"/>
                  <a:pt x="10818543" y="3278906"/>
                </a:cubicBezTo>
                <a:cubicBezTo>
                  <a:pt x="10907057" y="3015310"/>
                  <a:pt x="11243050" y="2066104"/>
                  <a:pt x="11243050" y="1861035"/>
                </a:cubicBezTo>
                <a:cubicBezTo>
                  <a:pt x="11243050" y="1748785"/>
                  <a:pt x="11209812" y="1664382"/>
                  <a:pt x="11097628" y="1664382"/>
                </a:cubicBezTo>
                <a:cubicBezTo>
                  <a:pt x="10417596" y="1664382"/>
                  <a:pt x="9168178" y="3114232"/>
                  <a:pt x="8936174" y="3373408"/>
                </a:cubicBezTo>
                <a:cubicBezTo>
                  <a:pt x="8860264" y="3458114"/>
                  <a:pt x="8749035" y="3475999"/>
                  <a:pt x="8619106" y="3475999"/>
                </a:cubicBezTo>
                <a:cubicBezTo>
                  <a:pt x="8458284" y="3475999"/>
                  <a:pt x="8287015" y="3390731"/>
                  <a:pt x="8270715" y="3382303"/>
                </a:cubicBezTo>
                <a:cubicBezTo>
                  <a:pt x="8219865" y="3356047"/>
                  <a:pt x="8217464" y="3327037"/>
                  <a:pt x="8232508" y="3265797"/>
                </a:cubicBezTo>
                <a:lnTo>
                  <a:pt x="8275217" y="3092264"/>
                </a:lnTo>
                <a:cubicBezTo>
                  <a:pt x="8353377" y="2774807"/>
                  <a:pt x="8758189" y="1600306"/>
                  <a:pt x="9038830" y="963802"/>
                </a:cubicBezTo>
                <a:cubicBezTo>
                  <a:pt x="9050759" y="936899"/>
                  <a:pt x="9062407" y="914553"/>
                  <a:pt x="9123348" y="905056"/>
                </a:cubicBezTo>
                <a:cubicBezTo>
                  <a:pt x="9151653" y="900629"/>
                  <a:pt x="9244519" y="879013"/>
                  <a:pt x="9373847" y="879013"/>
                </a:cubicBezTo>
                <a:cubicBezTo>
                  <a:pt x="9468682" y="879013"/>
                  <a:pt x="9652988" y="885759"/>
                  <a:pt x="9745385" y="935266"/>
                </a:cubicBezTo>
                <a:cubicBezTo>
                  <a:pt x="9745385" y="935266"/>
                  <a:pt x="9746154" y="933891"/>
                  <a:pt x="9746154" y="1088816"/>
                </a:cubicBezTo>
                <a:cubicBezTo>
                  <a:pt x="9746154" y="1155729"/>
                  <a:pt x="9753468" y="1383238"/>
                  <a:pt x="9967785" y="1383238"/>
                </a:cubicBezTo>
                <a:cubicBezTo>
                  <a:pt x="10329456" y="1383238"/>
                  <a:pt x="10986024" y="763023"/>
                  <a:pt x="11566531" y="763023"/>
                </a:cubicBezTo>
                <a:cubicBezTo>
                  <a:pt x="12076908" y="763023"/>
                  <a:pt x="12192000" y="1077686"/>
                  <a:pt x="12192000" y="1320882"/>
                </a:cubicBezTo>
                <a:moveTo>
                  <a:pt x="4970529" y="1833961"/>
                </a:moveTo>
                <a:cubicBezTo>
                  <a:pt x="4970529" y="1918715"/>
                  <a:pt x="4871736" y="2151971"/>
                  <a:pt x="4857762" y="2186449"/>
                </a:cubicBezTo>
                <a:cubicBezTo>
                  <a:pt x="4768948" y="2405323"/>
                  <a:pt x="4536043" y="2440812"/>
                  <a:pt x="4372089" y="2440812"/>
                </a:cubicBezTo>
                <a:cubicBezTo>
                  <a:pt x="4126110" y="2440812"/>
                  <a:pt x="4041592" y="2352547"/>
                  <a:pt x="4041592" y="2213268"/>
                </a:cubicBezTo>
                <a:cubicBezTo>
                  <a:pt x="4041592" y="2105470"/>
                  <a:pt x="4132338" y="1919389"/>
                  <a:pt x="4144305" y="1891971"/>
                </a:cubicBezTo>
                <a:cubicBezTo>
                  <a:pt x="4255046" y="1638425"/>
                  <a:pt x="4453288" y="1610878"/>
                  <a:pt x="4648941" y="1610878"/>
                </a:cubicBezTo>
                <a:cubicBezTo>
                  <a:pt x="4814846" y="1610878"/>
                  <a:pt x="4970529" y="1679810"/>
                  <a:pt x="4970529" y="1833961"/>
                </a:cubicBezTo>
                <a:moveTo>
                  <a:pt x="2867052" y="1298492"/>
                </a:moveTo>
                <a:cubicBezTo>
                  <a:pt x="2867052" y="1137078"/>
                  <a:pt x="2859437" y="905786"/>
                  <a:pt x="2733128" y="905786"/>
                </a:cubicBezTo>
                <a:cubicBezTo>
                  <a:pt x="2321976" y="905786"/>
                  <a:pt x="1599742" y="1534037"/>
                  <a:pt x="1527312" y="1606364"/>
                </a:cubicBezTo>
                <a:cubicBezTo>
                  <a:pt x="1473720" y="1659955"/>
                  <a:pt x="1513806" y="1655443"/>
                  <a:pt x="1585376" y="1655443"/>
                </a:cubicBezTo>
                <a:lnTo>
                  <a:pt x="2509808" y="1655443"/>
                </a:lnTo>
                <a:cubicBezTo>
                  <a:pt x="2837341" y="1655443"/>
                  <a:pt x="2867052" y="1600392"/>
                  <a:pt x="2867052" y="1298492"/>
                </a:cubicBezTo>
                <a:moveTo>
                  <a:pt x="3854023" y="1383238"/>
                </a:moveTo>
                <a:cubicBezTo>
                  <a:pt x="3854023" y="2174145"/>
                  <a:pt x="3367093" y="2338183"/>
                  <a:pt x="2826875" y="2338183"/>
                </a:cubicBezTo>
                <a:lnTo>
                  <a:pt x="2447310" y="2338183"/>
                </a:lnTo>
                <a:cubicBezTo>
                  <a:pt x="2067951" y="2338183"/>
                  <a:pt x="1304000" y="2315841"/>
                  <a:pt x="1304000" y="2315841"/>
                </a:cubicBezTo>
                <a:cubicBezTo>
                  <a:pt x="1242710" y="2314642"/>
                  <a:pt x="1196861" y="2302469"/>
                  <a:pt x="1196861" y="2338183"/>
                </a:cubicBezTo>
                <a:cubicBezTo>
                  <a:pt x="1196861" y="2596086"/>
                  <a:pt x="1488861" y="2985215"/>
                  <a:pt x="1933726" y="2985215"/>
                </a:cubicBezTo>
                <a:cubicBezTo>
                  <a:pt x="2284049" y="2985215"/>
                  <a:pt x="2509808" y="2766566"/>
                  <a:pt x="2558932" y="2714783"/>
                </a:cubicBezTo>
                <a:cubicBezTo>
                  <a:pt x="2558932" y="2714783"/>
                  <a:pt x="2961456" y="2668357"/>
                  <a:pt x="3219870" y="2668357"/>
                </a:cubicBezTo>
                <a:cubicBezTo>
                  <a:pt x="3470800" y="2668357"/>
                  <a:pt x="3840649" y="2708509"/>
                  <a:pt x="3840649" y="2851310"/>
                </a:cubicBezTo>
                <a:cubicBezTo>
                  <a:pt x="3840649" y="3129869"/>
                  <a:pt x="2934840" y="3569733"/>
                  <a:pt x="2174884" y="3569733"/>
                </a:cubicBezTo>
                <a:cubicBezTo>
                  <a:pt x="1030667" y="3569732"/>
                  <a:pt x="0" y="2948658"/>
                  <a:pt x="0" y="2199858"/>
                </a:cubicBezTo>
                <a:cubicBezTo>
                  <a:pt x="0" y="945107"/>
                  <a:pt x="2423695" y="0"/>
                  <a:pt x="3130587" y="0"/>
                </a:cubicBezTo>
                <a:cubicBezTo>
                  <a:pt x="3767178" y="0"/>
                  <a:pt x="3854023" y="1013050"/>
                  <a:pt x="3854023" y="1383238"/>
                </a:cubicBezTo>
                <a:moveTo>
                  <a:pt x="6890844" y="1356508"/>
                </a:moveTo>
                <a:cubicBezTo>
                  <a:pt x="6804637" y="1356508"/>
                  <a:pt x="6676471" y="1369917"/>
                  <a:pt x="6618362" y="1450194"/>
                </a:cubicBezTo>
                <a:cubicBezTo>
                  <a:pt x="6400819" y="1751148"/>
                  <a:pt x="6256653" y="2503682"/>
                  <a:pt x="6256653" y="2713023"/>
                </a:cubicBezTo>
                <a:cubicBezTo>
                  <a:pt x="6256653" y="2855954"/>
                  <a:pt x="6356046" y="2846834"/>
                  <a:pt x="6488864" y="2846834"/>
                </a:cubicBezTo>
                <a:cubicBezTo>
                  <a:pt x="6566143" y="2846834"/>
                  <a:pt x="6690876" y="2848782"/>
                  <a:pt x="6761289" y="2775499"/>
                </a:cubicBezTo>
                <a:cubicBezTo>
                  <a:pt x="6952423" y="2576571"/>
                  <a:pt x="7117333" y="1675126"/>
                  <a:pt x="7117333" y="1512379"/>
                </a:cubicBezTo>
                <a:cubicBezTo>
                  <a:pt x="7117333" y="1396647"/>
                  <a:pt x="7108987" y="1356508"/>
                  <a:pt x="6890844" y="1356508"/>
                </a:cubicBezTo>
                <a:moveTo>
                  <a:pt x="8328768" y="1316327"/>
                </a:moveTo>
                <a:cubicBezTo>
                  <a:pt x="8328768" y="1659868"/>
                  <a:pt x="7989286" y="2414162"/>
                  <a:pt x="7880215" y="2623709"/>
                </a:cubicBezTo>
                <a:cubicBezTo>
                  <a:pt x="7424178" y="3499802"/>
                  <a:pt x="6814916" y="3493865"/>
                  <a:pt x="6127099" y="3493865"/>
                </a:cubicBezTo>
                <a:cubicBezTo>
                  <a:pt x="5791012" y="3493865"/>
                  <a:pt x="5041936" y="3497742"/>
                  <a:pt x="5041936" y="2869139"/>
                </a:cubicBezTo>
                <a:cubicBezTo>
                  <a:pt x="5041936" y="2587995"/>
                  <a:pt x="5287146" y="2072696"/>
                  <a:pt x="5488520" y="1584104"/>
                </a:cubicBezTo>
                <a:cubicBezTo>
                  <a:pt x="5574145" y="1376320"/>
                  <a:pt x="5938967" y="678232"/>
                  <a:pt x="7181069" y="678232"/>
                </a:cubicBezTo>
                <a:cubicBezTo>
                  <a:pt x="7693415" y="678232"/>
                  <a:pt x="8328768" y="758596"/>
                  <a:pt x="8328768" y="1316327"/>
                </a:cubicBezTo>
              </a:path>
            </a:pathLst>
          </a:custGeom>
          <a:solidFill>
            <a:srgbClr val="EA1B0A"/>
          </a:solidFill>
          <a:ln w="0" cap="flat">
            <a:noFill/>
            <a:prstDash val="solid"/>
            <a:miter/>
          </a:ln>
        </p:spPr>
        <p:txBody>
          <a:bodyPr rtlCol="0" anchor="ctr"/>
          <a:lstStyle/>
          <a:p>
            <a:endParaRPr lang="de-DE"/>
          </a:p>
        </p:txBody>
      </p:sp>
    </p:spTree>
    <p:extLst>
      <p:ext uri="{BB962C8B-B14F-4D97-AF65-F5344CB8AC3E}">
        <p14:creationId xmlns:p14="http://schemas.microsoft.com/office/powerpoint/2010/main" val="2139767568"/>
      </p:ext>
    </p:extLst>
  </p:cSld>
  <p:clrMapOvr>
    <a:masterClrMapping/>
  </p:clrMapOvr>
  <p:extLst>
    <p:ext uri="{DCECCB84-F9BA-43D5-87BE-67443E8EF086}">
      <p15:sldGuideLst xmlns:p15="http://schemas.microsoft.com/office/powerpoint/2012/main">
        <p15:guide id="1" pos="2525">
          <p15:clr>
            <a:srgbClr val="FBAE40"/>
          </p15:clr>
        </p15:guide>
      </p15:sldGuideLst>
    </p:ext>
  </p:extLst>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7_ContentPage+Image">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FA5A5E8-3D06-A7EA-5635-120AA76CC575}"/>
              </a:ext>
            </a:extLst>
          </p:cNvPr>
          <p:cNvSpPr txBox="1"/>
          <p:nvPr userDrawn="1"/>
        </p:nvSpPr>
        <p:spPr>
          <a:xfrm>
            <a:off x="11669843" y="6363852"/>
            <a:ext cx="426090" cy="307777"/>
          </a:xfrm>
          <a:prstGeom prst="rect">
            <a:avLst/>
          </a:prstGeom>
          <a:noFill/>
        </p:spPr>
        <p:txBody>
          <a:bodyPr wrap="square" rtlCol="0">
            <a:spAutoFit/>
          </a:bodyPr>
          <a:lstStyle/>
          <a:p>
            <a:pPr algn="r"/>
            <a:fld id="{854852F9-C3A0-4A3E-9AC1-EC03AA4C68BF}" type="slidenum">
              <a:rPr lang="en-GB" sz="1400" smtClean="0">
                <a:solidFill>
                  <a:srgbClr val="C1E0F7"/>
                </a:solidFill>
                <a:latin typeface="Avenir Next LT Pro Demi" panose="020B0704020202020204" pitchFamily="34" charset="0"/>
              </a:rPr>
              <a:pPr algn="r"/>
              <a:t>‹#›</a:t>
            </a:fld>
            <a:endParaRPr lang="en-GB">
              <a:solidFill>
                <a:srgbClr val="C1E0F7"/>
              </a:solidFill>
              <a:latin typeface="Avenir Next LT Pro Demi" panose="020B0704020202020204" pitchFamily="34" charset="0"/>
            </a:endParaRPr>
          </a:p>
        </p:txBody>
      </p:sp>
      <p:pic>
        <p:nvPicPr>
          <p:cNvPr id="10" name="Afbeelding 9">
            <a:extLst>
              <a:ext uri="{FF2B5EF4-FFF2-40B4-BE49-F238E27FC236}">
                <a16:creationId xmlns:a16="http://schemas.microsoft.com/office/drawing/2014/main" id="{AFD27D79-AED5-4E9D-AA32-2924BF8F477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56294" y="6415654"/>
            <a:ext cx="395011" cy="204171"/>
          </a:xfrm>
          <a:prstGeom prst="rect">
            <a:avLst/>
          </a:prstGeom>
        </p:spPr>
      </p:pic>
      <p:cxnSp>
        <p:nvCxnSpPr>
          <p:cNvPr id="13" name="Straight Connector 12">
            <a:extLst>
              <a:ext uri="{FF2B5EF4-FFF2-40B4-BE49-F238E27FC236}">
                <a16:creationId xmlns:a16="http://schemas.microsoft.com/office/drawing/2014/main" id="{1828C055-0230-E639-01FE-2EFDCAFD79C6}"/>
              </a:ext>
            </a:extLst>
          </p:cNvPr>
          <p:cNvCxnSpPr/>
          <p:nvPr userDrawn="1"/>
        </p:nvCxnSpPr>
        <p:spPr>
          <a:xfrm>
            <a:off x="11677338" y="6363852"/>
            <a:ext cx="0" cy="307777"/>
          </a:xfrm>
          <a:prstGeom prst="line">
            <a:avLst/>
          </a:prstGeom>
          <a:ln>
            <a:solidFill>
              <a:srgbClr val="C1E0F7"/>
            </a:solidFill>
          </a:ln>
        </p:spPr>
        <p:style>
          <a:lnRef idx="1">
            <a:schemeClr val="accent1"/>
          </a:lnRef>
          <a:fillRef idx="0">
            <a:schemeClr val="accent1"/>
          </a:fillRef>
          <a:effectRef idx="0">
            <a:schemeClr val="accent1"/>
          </a:effectRef>
          <a:fontRef idx="minor">
            <a:schemeClr val="tx1"/>
          </a:fontRef>
        </p:style>
      </p:cxnSp>
      <p:sp>
        <p:nvSpPr>
          <p:cNvPr id="14" name="Tijdelijke aanduiding voor inhoud 2">
            <a:extLst>
              <a:ext uri="{FF2B5EF4-FFF2-40B4-BE49-F238E27FC236}">
                <a16:creationId xmlns:a16="http://schemas.microsoft.com/office/drawing/2014/main" id="{ABE99CAF-2B6B-D3B7-3276-2F78CF56013F}"/>
              </a:ext>
            </a:extLst>
          </p:cNvPr>
          <p:cNvSpPr>
            <a:spLocks noGrp="1"/>
          </p:cNvSpPr>
          <p:nvPr>
            <p:ph idx="1" hasCustomPrompt="1"/>
          </p:nvPr>
        </p:nvSpPr>
        <p:spPr>
          <a:xfrm>
            <a:off x="756555" y="2218967"/>
            <a:ext cx="10515600" cy="3256574"/>
          </a:xfrm>
          <a:prstGeom prst="rect">
            <a:avLst/>
          </a:prstGeom>
        </p:spPr>
        <p:txBody>
          <a:bodyPr/>
          <a:lstStyle>
            <a:lvl1pPr marL="457200" indent="-457200">
              <a:buClr>
                <a:srgbClr val="D76C3B"/>
              </a:buClr>
              <a:buSzPct val="50000"/>
              <a:buFont typeface="Courier New" panose="02070309020205020404" pitchFamily="49" charset="0"/>
              <a:buChar char="o"/>
              <a:defRPr>
                <a:solidFill>
                  <a:srgbClr val="2C3051"/>
                </a:solidFill>
                <a:latin typeface="Avenir" panose="02000503020000020003"/>
              </a:defRPr>
            </a:lvl1pPr>
            <a:lvl2pPr marL="457200" indent="0">
              <a:buClr>
                <a:srgbClr val="D86533"/>
              </a:buClr>
              <a:buSzPct val="50000"/>
              <a:buFont typeface="Arial" panose="020B0604020202020204" pitchFamily="34" charset="0"/>
              <a:buNone/>
              <a:defRPr b="0" i="0">
                <a:solidFill>
                  <a:srgbClr val="2C3051"/>
                </a:solidFill>
                <a:latin typeface="Avenir" panose="02000503020000020003"/>
              </a:defRPr>
            </a:lvl2pPr>
            <a:lvl3pPr marL="1143000" indent="-228600">
              <a:buClr>
                <a:srgbClr val="2C3051"/>
              </a:buClr>
              <a:buSzPct val="50000"/>
              <a:buFont typeface="Courier New" panose="02070309020205020404" pitchFamily="49" charset="0"/>
              <a:buChar char="o"/>
              <a:defRPr sz="1800">
                <a:solidFill>
                  <a:srgbClr val="2C3051"/>
                </a:solidFill>
                <a:latin typeface="Avenir" panose="02000503020000020003"/>
              </a:defRPr>
            </a:lvl3pPr>
            <a:lvl4pPr marL="1600200" indent="-228600">
              <a:buClr>
                <a:srgbClr val="C1E0F7"/>
              </a:buClr>
              <a:buFont typeface="Arial" panose="020B0604020202020204" pitchFamily="34" charset="0"/>
              <a:buChar char="•"/>
              <a:defRPr sz="1600">
                <a:solidFill>
                  <a:srgbClr val="2C3051"/>
                </a:solidFill>
                <a:latin typeface="Avenir" panose="02000503020000020003"/>
              </a:defRPr>
            </a:lvl4pPr>
            <a:lvl5pPr>
              <a:defRPr>
                <a:solidFill>
                  <a:srgbClr val="2C3051"/>
                </a:solidFill>
                <a:latin typeface="Avenir Book" panose="02000503020000020003" pitchFamily="2" charset="0"/>
              </a:defRPr>
            </a:lvl5pPr>
          </a:lstStyle>
          <a:p>
            <a:pPr lvl="0"/>
            <a:r>
              <a:rPr lang="nl-NL"/>
              <a:t>First level</a:t>
            </a:r>
          </a:p>
        </p:txBody>
      </p:sp>
      <p:sp>
        <p:nvSpPr>
          <p:cNvPr id="16" name="Titel 1">
            <a:extLst>
              <a:ext uri="{FF2B5EF4-FFF2-40B4-BE49-F238E27FC236}">
                <a16:creationId xmlns:a16="http://schemas.microsoft.com/office/drawing/2014/main" id="{C41C9ACE-5159-2A8E-74E5-77F61C797179}"/>
              </a:ext>
            </a:extLst>
          </p:cNvPr>
          <p:cNvSpPr>
            <a:spLocks noGrp="1"/>
          </p:cNvSpPr>
          <p:nvPr>
            <p:ph type="title"/>
          </p:nvPr>
        </p:nvSpPr>
        <p:spPr>
          <a:xfrm>
            <a:off x="756555" y="765779"/>
            <a:ext cx="9119422" cy="965531"/>
          </a:xfrm>
          <a:prstGeom prst="rect">
            <a:avLst/>
          </a:prstGeom>
        </p:spPr>
        <p:txBody>
          <a:bodyPr>
            <a:normAutofit/>
          </a:bodyPr>
          <a:lstStyle>
            <a:lvl1pPr algn="l">
              <a:defRPr sz="4000" b="1" i="0">
                <a:solidFill>
                  <a:srgbClr val="D86533"/>
                </a:solidFill>
                <a:latin typeface="Avenir Black" panose="02000503020000020003" pitchFamily="2" charset="0"/>
              </a:defRPr>
            </a:lvl1pPr>
          </a:lstStyle>
          <a:p>
            <a:r>
              <a:rPr lang="fr-FR"/>
              <a:t>Modifiez le style du titre</a:t>
            </a:r>
            <a:endParaRPr lang="nl-BE"/>
          </a:p>
        </p:txBody>
      </p:sp>
      <p:sp>
        <p:nvSpPr>
          <p:cNvPr id="19" name="object 2">
            <a:extLst>
              <a:ext uri="{FF2B5EF4-FFF2-40B4-BE49-F238E27FC236}">
                <a16:creationId xmlns:a16="http://schemas.microsoft.com/office/drawing/2014/main" id="{ACCBBD6F-4DDA-7EBF-8B2B-98C145727807}"/>
              </a:ext>
            </a:extLst>
          </p:cNvPr>
          <p:cNvSpPr/>
          <p:nvPr userDrawn="1"/>
        </p:nvSpPr>
        <p:spPr>
          <a:xfrm>
            <a:off x="0" y="0"/>
            <a:ext cx="1639127" cy="965531"/>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C1E0F7"/>
          </a:solidFill>
        </p:spPr>
        <p:txBody>
          <a:bodyPr wrap="square" lIns="0" tIns="0" rIns="0" bIns="0" rtlCol="0"/>
          <a:lstStyle/>
          <a:p>
            <a:endParaRPr/>
          </a:p>
        </p:txBody>
      </p:sp>
      <p:sp>
        <p:nvSpPr>
          <p:cNvPr id="20" name="object 2">
            <a:extLst>
              <a:ext uri="{FF2B5EF4-FFF2-40B4-BE49-F238E27FC236}">
                <a16:creationId xmlns:a16="http://schemas.microsoft.com/office/drawing/2014/main" id="{2F2AC7B1-8558-CB1E-7C04-AA2ACBDBC93E}"/>
              </a:ext>
            </a:extLst>
          </p:cNvPr>
          <p:cNvSpPr/>
          <p:nvPr userDrawn="1"/>
        </p:nvSpPr>
        <p:spPr>
          <a:xfrm>
            <a:off x="-1" y="1"/>
            <a:ext cx="1568627" cy="924003"/>
          </a:xfrm>
          <a:custGeom>
            <a:avLst/>
            <a:gdLst/>
            <a:ahLst/>
            <a:cxnLst/>
            <a:rect l="l" t="t" r="r" b="b"/>
            <a:pathLst>
              <a:path w="5208270" h="4904105">
                <a:moveTo>
                  <a:pt x="5207965" y="0"/>
                </a:moveTo>
                <a:lnTo>
                  <a:pt x="0" y="0"/>
                </a:lnTo>
                <a:lnTo>
                  <a:pt x="0" y="4904003"/>
                </a:lnTo>
                <a:lnTo>
                  <a:pt x="20078" y="4904003"/>
                </a:lnTo>
                <a:lnTo>
                  <a:pt x="85344" y="4897516"/>
                </a:lnTo>
                <a:lnTo>
                  <a:pt x="149626" y="4890395"/>
                </a:lnTo>
                <a:lnTo>
                  <a:pt x="212935" y="4882647"/>
                </a:lnTo>
                <a:lnTo>
                  <a:pt x="275283" y="4874279"/>
                </a:lnTo>
                <a:lnTo>
                  <a:pt x="336683" y="4865297"/>
                </a:lnTo>
                <a:lnTo>
                  <a:pt x="397145" y="4855708"/>
                </a:lnTo>
                <a:lnTo>
                  <a:pt x="456682" y="4845517"/>
                </a:lnTo>
                <a:lnTo>
                  <a:pt x="515304" y="4834732"/>
                </a:lnTo>
                <a:lnTo>
                  <a:pt x="573024" y="4823359"/>
                </a:lnTo>
                <a:lnTo>
                  <a:pt x="629854" y="4811404"/>
                </a:lnTo>
                <a:lnTo>
                  <a:pt x="685805" y="4798874"/>
                </a:lnTo>
                <a:lnTo>
                  <a:pt x="740888" y="4785776"/>
                </a:lnTo>
                <a:lnTo>
                  <a:pt x="795116" y="4772115"/>
                </a:lnTo>
                <a:lnTo>
                  <a:pt x="848501" y="4757899"/>
                </a:lnTo>
                <a:lnTo>
                  <a:pt x="901053" y="4743134"/>
                </a:lnTo>
                <a:lnTo>
                  <a:pt x="952784" y="4727825"/>
                </a:lnTo>
                <a:lnTo>
                  <a:pt x="1003707" y="4711981"/>
                </a:lnTo>
                <a:lnTo>
                  <a:pt x="1053833" y="4695607"/>
                </a:lnTo>
                <a:lnTo>
                  <a:pt x="1103174" y="4678710"/>
                </a:lnTo>
                <a:lnTo>
                  <a:pt x="1151741" y="4661296"/>
                </a:lnTo>
                <a:lnTo>
                  <a:pt x="1199546" y="4643371"/>
                </a:lnTo>
                <a:lnTo>
                  <a:pt x="1246600" y="4624943"/>
                </a:lnTo>
                <a:lnTo>
                  <a:pt x="1292916" y="4606017"/>
                </a:lnTo>
                <a:lnTo>
                  <a:pt x="1338505" y="4586601"/>
                </a:lnTo>
                <a:lnTo>
                  <a:pt x="1383379" y="4566700"/>
                </a:lnTo>
                <a:lnTo>
                  <a:pt x="1427550" y="4546321"/>
                </a:lnTo>
                <a:lnTo>
                  <a:pt x="1471028" y="4525471"/>
                </a:lnTo>
                <a:lnTo>
                  <a:pt x="1513827" y="4504156"/>
                </a:lnTo>
                <a:lnTo>
                  <a:pt x="1555957" y="4482383"/>
                </a:lnTo>
                <a:lnTo>
                  <a:pt x="1597430" y="4460157"/>
                </a:lnTo>
                <a:lnTo>
                  <a:pt x="1638258" y="4437486"/>
                </a:lnTo>
                <a:lnTo>
                  <a:pt x="1678453" y="4414376"/>
                </a:lnTo>
                <a:lnTo>
                  <a:pt x="1718026" y="4390833"/>
                </a:lnTo>
                <a:lnTo>
                  <a:pt x="1756989" y="4366865"/>
                </a:lnTo>
                <a:lnTo>
                  <a:pt x="1795354" y="4342477"/>
                </a:lnTo>
                <a:lnTo>
                  <a:pt x="1833132" y="4317675"/>
                </a:lnTo>
                <a:lnTo>
                  <a:pt x="1870336" y="4292467"/>
                </a:lnTo>
                <a:lnTo>
                  <a:pt x="1906976" y="4266859"/>
                </a:lnTo>
                <a:lnTo>
                  <a:pt x="1943064" y="4240857"/>
                </a:lnTo>
                <a:lnTo>
                  <a:pt x="1978613" y="4214468"/>
                </a:lnTo>
                <a:lnTo>
                  <a:pt x="2013634" y="4187699"/>
                </a:lnTo>
                <a:lnTo>
                  <a:pt x="2048138" y="4160555"/>
                </a:lnTo>
                <a:lnTo>
                  <a:pt x="2082137" y="4133043"/>
                </a:lnTo>
                <a:lnTo>
                  <a:pt x="2115643" y="4105171"/>
                </a:lnTo>
                <a:lnTo>
                  <a:pt x="2148668" y="4076943"/>
                </a:lnTo>
                <a:lnTo>
                  <a:pt x="2181224" y="4048367"/>
                </a:lnTo>
                <a:lnTo>
                  <a:pt x="2213321" y="4019449"/>
                </a:lnTo>
                <a:lnTo>
                  <a:pt x="2244972" y="3990196"/>
                </a:lnTo>
                <a:lnTo>
                  <a:pt x="2276188" y="3960614"/>
                </a:lnTo>
                <a:lnTo>
                  <a:pt x="2306981" y="3930710"/>
                </a:lnTo>
                <a:lnTo>
                  <a:pt x="2337364" y="3900490"/>
                </a:lnTo>
                <a:lnTo>
                  <a:pt x="2367346" y="3869960"/>
                </a:lnTo>
                <a:lnTo>
                  <a:pt x="2396941" y="3839127"/>
                </a:lnTo>
                <a:lnTo>
                  <a:pt x="2426160" y="3807998"/>
                </a:lnTo>
                <a:lnTo>
                  <a:pt x="2455014" y="3776579"/>
                </a:lnTo>
                <a:lnTo>
                  <a:pt x="2483515" y="3744877"/>
                </a:lnTo>
                <a:lnTo>
                  <a:pt x="2511675" y="3712897"/>
                </a:lnTo>
                <a:lnTo>
                  <a:pt x="2539506" y="3680647"/>
                </a:lnTo>
                <a:lnTo>
                  <a:pt x="2567019" y="3648133"/>
                </a:lnTo>
                <a:lnTo>
                  <a:pt x="2594227" y="3615361"/>
                </a:lnTo>
                <a:lnTo>
                  <a:pt x="2621140" y="3582338"/>
                </a:lnTo>
                <a:lnTo>
                  <a:pt x="2647770" y="3549071"/>
                </a:lnTo>
                <a:lnTo>
                  <a:pt x="2674129" y="3515565"/>
                </a:lnTo>
                <a:lnTo>
                  <a:pt x="2700229" y="3481828"/>
                </a:lnTo>
                <a:lnTo>
                  <a:pt x="2726082" y="3447865"/>
                </a:lnTo>
                <a:lnTo>
                  <a:pt x="2751698" y="3413684"/>
                </a:lnTo>
                <a:lnTo>
                  <a:pt x="2777091" y="3379290"/>
                </a:lnTo>
                <a:lnTo>
                  <a:pt x="2802271" y="3344691"/>
                </a:lnTo>
                <a:lnTo>
                  <a:pt x="2827250" y="3309893"/>
                </a:lnTo>
                <a:lnTo>
                  <a:pt x="2876653" y="3239724"/>
                </a:lnTo>
                <a:lnTo>
                  <a:pt x="2925393" y="3168836"/>
                </a:lnTo>
                <a:lnTo>
                  <a:pt x="2973563" y="3097281"/>
                </a:lnTo>
                <a:lnTo>
                  <a:pt x="3021258" y="3025110"/>
                </a:lnTo>
                <a:lnTo>
                  <a:pt x="3068571" y="2952375"/>
                </a:lnTo>
                <a:lnTo>
                  <a:pt x="3139028" y="2842329"/>
                </a:lnTo>
                <a:lnTo>
                  <a:pt x="3420672" y="2394125"/>
                </a:lnTo>
                <a:lnTo>
                  <a:pt x="3492616" y="2280944"/>
                </a:lnTo>
                <a:lnTo>
                  <a:pt x="3541250" y="2205422"/>
                </a:lnTo>
                <a:lnTo>
                  <a:pt x="3621928" y="2081094"/>
                </a:lnTo>
                <a:lnTo>
                  <a:pt x="3705424" y="1950584"/>
                </a:lnTo>
                <a:lnTo>
                  <a:pt x="3981389" y="1513988"/>
                </a:lnTo>
                <a:lnTo>
                  <a:pt x="4064634" y="1383871"/>
                </a:lnTo>
                <a:lnTo>
                  <a:pt x="4120525" y="1297666"/>
                </a:lnTo>
                <a:lnTo>
                  <a:pt x="4176838" y="1212012"/>
                </a:lnTo>
                <a:lnTo>
                  <a:pt x="4233661" y="1127013"/>
                </a:lnTo>
                <a:lnTo>
                  <a:pt x="4291083" y="1042769"/>
                </a:lnTo>
                <a:lnTo>
                  <a:pt x="4320047" y="1000963"/>
                </a:lnTo>
                <a:lnTo>
                  <a:pt x="4349195" y="959384"/>
                </a:lnTo>
                <a:lnTo>
                  <a:pt x="4378536" y="918045"/>
                </a:lnTo>
                <a:lnTo>
                  <a:pt x="4408084" y="876959"/>
                </a:lnTo>
                <a:lnTo>
                  <a:pt x="4437848" y="836139"/>
                </a:lnTo>
                <a:lnTo>
                  <a:pt x="4467841" y="795597"/>
                </a:lnTo>
                <a:lnTo>
                  <a:pt x="4498072" y="755346"/>
                </a:lnTo>
                <a:lnTo>
                  <a:pt x="4528554" y="715400"/>
                </a:lnTo>
                <a:lnTo>
                  <a:pt x="4559298" y="675770"/>
                </a:lnTo>
                <a:lnTo>
                  <a:pt x="4590314" y="636470"/>
                </a:lnTo>
                <a:lnTo>
                  <a:pt x="4621614" y="597512"/>
                </a:lnTo>
                <a:lnTo>
                  <a:pt x="4653209" y="558910"/>
                </a:lnTo>
                <a:lnTo>
                  <a:pt x="4685110" y="520675"/>
                </a:lnTo>
                <a:lnTo>
                  <a:pt x="4717329" y="482821"/>
                </a:lnTo>
                <a:lnTo>
                  <a:pt x="4749876" y="445361"/>
                </a:lnTo>
                <a:lnTo>
                  <a:pt x="4782763" y="408306"/>
                </a:lnTo>
                <a:lnTo>
                  <a:pt x="4816000" y="371671"/>
                </a:lnTo>
                <a:lnTo>
                  <a:pt x="4849600" y="335468"/>
                </a:lnTo>
                <a:lnTo>
                  <a:pt x="4883573" y="299710"/>
                </a:lnTo>
                <a:lnTo>
                  <a:pt x="4917930" y="264408"/>
                </a:lnTo>
                <a:lnTo>
                  <a:pt x="4952683" y="229577"/>
                </a:lnTo>
                <a:lnTo>
                  <a:pt x="4987842" y="195229"/>
                </a:lnTo>
                <a:lnTo>
                  <a:pt x="5023420" y="161377"/>
                </a:lnTo>
                <a:lnTo>
                  <a:pt x="5059426" y="128033"/>
                </a:lnTo>
                <a:lnTo>
                  <a:pt x="5095872" y="95211"/>
                </a:lnTo>
                <a:lnTo>
                  <a:pt x="5132770" y="62923"/>
                </a:lnTo>
                <a:lnTo>
                  <a:pt x="5170131" y="31181"/>
                </a:lnTo>
                <a:lnTo>
                  <a:pt x="5207965" y="0"/>
                </a:lnTo>
                <a:close/>
              </a:path>
            </a:pathLst>
          </a:custGeom>
          <a:solidFill>
            <a:srgbClr val="2C3051"/>
          </a:solidFill>
        </p:spPr>
        <p:txBody>
          <a:bodyPr wrap="square" lIns="0" tIns="0" rIns="0" bIns="0" rtlCol="0"/>
          <a:lstStyle/>
          <a:p>
            <a:endParaRPr/>
          </a:p>
        </p:txBody>
      </p:sp>
    </p:spTree>
    <p:extLst>
      <p:ext uri="{BB962C8B-B14F-4D97-AF65-F5344CB8AC3E}">
        <p14:creationId xmlns:p14="http://schemas.microsoft.com/office/powerpoint/2010/main" val="2264771915"/>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7" name="Google Shape;17;p25"/>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sp>
        <p:nvSpPr>
          <p:cNvPr id="18" name="Google Shape;18;p25"/>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dk1"/>
              </a:buClr>
              <a:buSzPts val="4500"/>
              <a:buFont typeface="Arial"/>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25"/>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0" name="Google Shape;20;p25" descr="A picture containing graphical user interface&#10;&#10;Description automatically generated"/>
          <p:cNvPicPr preferRelativeResize="0"/>
          <p:nvPr/>
        </p:nvPicPr>
        <p:blipFill rotWithShape="1">
          <a:blip r:embed="rId2">
            <a:alphaModFix/>
          </a:blip>
          <a:srcRect/>
          <a:stretch/>
        </p:blipFill>
        <p:spPr>
          <a:xfrm>
            <a:off x="0" y="177106"/>
            <a:ext cx="4411916" cy="2160000"/>
          </a:xfrm>
          <a:prstGeom prst="rect">
            <a:avLst/>
          </a:prstGeom>
          <a:noFill/>
          <a:ln>
            <a:noFill/>
          </a:ln>
        </p:spPr>
      </p:pic>
      <p:sp>
        <p:nvSpPr>
          <p:cNvPr id="21" name="Google Shape;21;p2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22" name="Google Shape;22;p25"/>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pic>
        <p:nvPicPr>
          <p:cNvPr id="23" name="Google Shape;23;p25" descr="A picture containing graphical user interface&#10;&#10;Description automatically generated"/>
          <p:cNvPicPr preferRelativeResize="0"/>
          <p:nvPr/>
        </p:nvPicPr>
        <p:blipFill rotWithShape="1">
          <a:blip r:embed="rId2">
            <a:alphaModFix/>
          </a:blip>
          <a:srcRect/>
          <a:stretch/>
        </p:blipFill>
        <p:spPr>
          <a:xfrm>
            <a:off x="0" y="177106"/>
            <a:ext cx="4411916" cy="2160000"/>
          </a:xfrm>
          <a:prstGeom prst="rect">
            <a:avLst/>
          </a:prstGeom>
          <a:noFill/>
          <a:ln>
            <a:noFill/>
          </a:ln>
        </p:spPr>
      </p:pic>
    </p:spTree>
    <p:extLst>
      <p:ext uri="{BB962C8B-B14F-4D97-AF65-F5344CB8AC3E}">
        <p14:creationId xmlns:p14="http://schemas.microsoft.com/office/powerpoint/2010/main" val="1552680187"/>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matchingName="Default Slide">
  <p:cSld name="Default Slide">
    <p:spTree>
      <p:nvGrpSpPr>
        <p:cNvPr id="1" name="Shape 24"/>
        <p:cNvGrpSpPr/>
        <p:nvPr/>
      </p:nvGrpSpPr>
      <p:grpSpPr>
        <a:xfrm>
          <a:off x="0" y="0"/>
          <a:ext cx="0" cy="0"/>
          <a:chOff x="0" y="0"/>
          <a:chExt cx="0" cy="0"/>
        </a:xfrm>
      </p:grpSpPr>
      <p:sp>
        <p:nvSpPr>
          <p:cNvPr id="25" name="Google Shape;25;p26"/>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216986101"/>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matchingName="Title Slide Blue">
  <p:cSld name="Title Slide Blue">
    <p:spTree>
      <p:nvGrpSpPr>
        <p:cNvPr id="1" name="Shape 26"/>
        <p:cNvGrpSpPr/>
        <p:nvPr/>
      </p:nvGrpSpPr>
      <p:grpSpPr>
        <a:xfrm>
          <a:off x="0" y="0"/>
          <a:ext cx="0" cy="0"/>
          <a:chOff x="0" y="0"/>
          <a:chExt cx="0" cy="0"/>
        </a:xfrm>
      </p:grpSpPr>
      <p:sp>
        <p:nvSpPr>
          <p:cNvPr id="27" name="Google Shape;27;p27"/>
          <p:cNvSpPr/>
          <p:nvPr/>
        </p:nvSpPr>
        <p:spPr>
          <a:xfrm>
            <a:off x="0" y="0"/>
            <a:ext cx="12192000" cy="6858000"/>
          </a:xfrm>
          <a:prstGeom prst="rect">
            <a:avLst/>
          </a:prstGeom>
          <a:solidFill>
            <a:schemeClr val="accent1"/>
          </a:solidFill>
          <a:ln w="12700" cap="flat" cmpd="sng">
            <a:solidFill>
              <a:srgbClr val="0039A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 name="Google Shape;28;p27"/>
          <p:cNvPicPr preferRelativeResize="0"/>
          <p:nvPr/>
        </p:nvPicPr>
        <p:blipFill rotWithShape="1">
          <a:blip r:embed="rId2">
            <a:alphaModFix/>
          </a:blip>
          <a:srcRect/>
          <a:stretch/>
        </p:blipFill>
        <p:spPr>
          <a:xfrm>
            <a:off x="2345" y="177106"/>
            <a:ext cx="4407226" cy="2160000"/>
          </a:xfrm>
          <a:prstGeom prst="rect">
            <a:avLst/>
          </a:prstGeom>
          <a:noFill/>
          <a:ln>
            <a:noFill/>
          </a:ln>
        </p:spPr>
      </p:pic>
      <p:cxnSp>
        <p:nvCxnSpPr>
          <p:cNvPr id="29" name="Google Shape;29;p27"/>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30" name="Google Shape;30;p27"/>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27"/>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2" name="Google Shape;32;p27"/>
          <p:cNvSpPr/>
          <p:nvPr/>
        </p:nvSpPr>
        <p:spPr>
          <a:xfrm>
            <a:off x="0" y="0"/>
            <a:ext cx="12192000" cy="6858000"/>
          </a:xfrm>
          <a:prstGeom prst="rect">
            <a:avLst/>
          </a:prstGeom>
          <a:solidFill>
            <a:srgbClr val="3678BD"/>
          </a:solidFill>
          <a:ln w="12700" cap="flat" cmpd="sng">
            <a:solidFill>
              <a:srgbClr val="3678B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3" name="Google Shape;33;p27"/>
          <p:cNvPicPr preferRelativeResize="0"/>
          <p:nvPr/>
        </p:nvPicPr>
        <p:blipFill rotWithShape="1">
          <a:blip r:embed="rId2">
            <a:alphaModFix/>
          </a:blip>
          <a:srcRect/>
          <a:stretch/>
        </p:blipFill>
        <p:spPr>
          <a:xfrm>
            <a:off x="2345" y="177106"/>
            <a:ext cx="4407226" cy="2160000"/>
          </a:xfrm>
          <a:prstGeom prst="rect">
            <a:avLst/>
          </a:prstGeom>
          <a:noFill/>
          <a:ln>
            <a:noFill/>
          </a:ln>
        </p:spPr>
      </p:pic>
      <p:cxnSp>
        <p:nvCxnSpPr>
          <p:cNvPr id="34" name="Google Shape;34;p27"/>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1668921027"/>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matchingName="Title Slide Renewables">
  <p:cSld name="Title Slide Renewables">
    <p:spTree>
      <p:nvGrpSpPr>
        <p:cNvPr id="1" name="Shape 35"/>
        <p:cNvGrpSpPr/>
        <p:nvPr/>
      </p:nvGrpSpPr>
      <p:grpSpPr>
        <a:xfrm>
          <a:off x="0" y="0"/>
          <a:ext cx="0" cy="0"/>
          <a:chOff x="0" y="0"/>
          <a:chExt cx="0" cy="0"/>
        </a:xfrm>
      </p:grpSpPr>
      <p:pic>
        <p:nvPicPr>
          <p:cNvPr id="36" name="Google Shape;36;p2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37" name="Google Shape;37;p28"/>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dk1"/>
              </a:buClr>
              <a:buSzPts val="4500"/>
              <a:buFont typeface="Arial"/>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38" name="Google Shape;38;p28"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39" name="Google Shape;39;p28"/>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sp>
        <p:nvSpPr>
          <p:cNvPr id="40" name="Google Shape;40;p28"/>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1" name="Google Shape;41;p28"/>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42" name="Google Shape;42;p28"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43" name="Google Shape;43;p28"/>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2429310336"/>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matchingName="Title Slide Globe">
  <p:cSld name="Title Slide Globe">
    <p:spTree>
      <p:nvGrpSpPr>
        <p:cNvPr id="1" name="Shape 44"/>
        <p:cNvGrpSpPr/>
        <p:nvPr/>
      </p:nvGrpSpPr>
      <p:grpSpPr>
        <a:xfrm>
          <a:off x="0" y="0"/>
          <a:ext cx="0" cy="0"/>
          <a:chOff x="0" y="0"/>
          <a:chExt cx="0" cy="0"/>
        </a:xfrm>
      </p:grpSpPr>
      <p:pic>
        <p:nvPicPr>
          <p:cNvPr id="45" name="Google Shape;45;p29"/>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46" name="Google Shape;46;p29"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47" name="Google Shape;47;p29"/>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48" name="Google Shape;48;p29"/>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29"/>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0" name="Google Shape;50;p29"/>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1" name="Google Shape;51;p29"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52" name="Google Shape;52;p29"/>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3190936631"/>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matchingName="Title Slide REMIT">
  <p:cSld name="Title Slide REMIT">
    <p:spTree>
      <p:nvGrpSpPr>
        <p:cNvPr id="1" name="Shape 53"/>
        <p:cNvGrpSpPr/>
        <p:nvPr/>
      </p:nvGrpSpPr>
      <p:grpSpPr>
        <a:xfrm>
          <a:off x="0" y="0"/>
          <a:ext cx="0" cy="0"/>
          <a:chOff x="0" y="0"/>
          <a:chExt cx="0" cy="0"/>
        </a:xfrm>
      </p:grpSpPr>
      <p:pic>
        <p:nvPicPr>
          <p:cNvPr id="54" name="Google Shape;54;p30"/>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5" name="Google Shape;55;p30"/>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56" name="Google Shape;56;p30"/>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57" name="Google Shape;57;p30"/>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30"/>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9" name="Google Shape;59;p30"/>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0" name="Google Shape;60;p30"/>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61" name="Google Shape;61;p30"/>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73974106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matchingName="Title Slide GAS">
  <p:cSld name="Title Slide GAS">
    <p:spTree>
      <p:nvGrpSpPr>
        <p:cNvPr id="1" name="Shape 62"/>
        <p:cNvGrpSpPr/>
        <p:nvPr/>
      </p:nvGrpSpPr>
      <p:grpSpPr>
        <a:xfrm>
          <a:off x="0" y="0"/>
          <a:ext cx="0" cy="0"/>
          <a:chOff x="0" y="0"/>
          <a:chExt cx="0" cy="0"/>
        </a:xfrm>
      </p:grpSpPr>
      <p:pic>
        <p:nvPicPr>
          <p:cNvPr id="63" name="Google Shape;63;p31"/>
          <p:cNvPicPr preferRelativeResize="0"/>
          <p:nvPr/>
        </p:nvPicPr>
        <p:blipFill rotWithShape="1">
          <a:blip r:embed="rId2">
            <a:alphaModFix/>
          </a:blip>
          <a:srcRect/>
          <a:stretch/>
        </p:blipFill>
        <p:spPr>
          <a:xfrm>
            <a:off x="600" y="337"/>
            <a:ext cx="12192000" cy="6858000"/>
          </a:xfrm>
          <a:prstGeom prst="rect">
            <a:avLst/>
          </a:prstGeom>
          <a:noFill/>
          <a:ln>
            <a:noFill/>
          </a:ln>
        </p:spPr>
      </p:pic>
      <p:pic>
        <p:nvPicPr>
          <p:cNvPr id="64" name="Google Shape;64;p31"/>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65" name="Google Shape;65;p31"/>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66" name="Google Shape;66;p31"/>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1"/>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8" name="Google Shape;68;p31"/>
          <p:cNvPicPr preferRelativeResize="0"/>
          <p:nvPr/>
        </p:nvPicPr>
        <p:blipFill rotWithShape="1">
          <a:blip r:embed="rId2">
            <a:alphaModFix/>
          </a:blip>
          <a:srcRect/>
          <a:stretch/>
        </p:blipFill>
        <p:spPr>
          <a:xfrm>
            <a:off x="600" y="337"/>
            <a:ext cx="12192000" cy="6858000"/>
          </a:xfrm>
          <a:prstGeom prst="rect">
            <a:avLst/>
          </a:prstGeom>
          <a:noFill/>
          <a:ln>
            <a:noFill/>
          </a:ln>
        </p:spPr>
      </p:pic>
      <p:pic>
        <p:nvPicPr>
          <p:cNvPr id="69" name="Google Shape;69;p31"/>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70" name="Google Shape;70;p31"/>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931862323"/>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71"/>
        <p:cNvGrpSpPr/>
        <p:nvPr/>
      </p:nvGrpSpPr>
      <p:grpSpPr>
        <a:xfrm>
          <a:off x="0" y="0"/>
          <a:ext cx="0" cy="0"/>
          <a:chOff x="0" y="0"/>
          <a:chExt cx="0" cy="0"/>
        </a:xfrm>
      </p:grpSpPr>
      <p:sp>
        <p:nvSpPr>
          <p:cNvPr id="72" name="Google Shape;72;p32"/>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30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32"/>
          <p:cNvSpPr/>
          <p:nvPr/>
        </p:nvSpPr>
        <p:spPr>
          <a:xfrm>
            <a:off x="0" y="6281998"/>
            <a:ext cx="12192000" cy="576002"/>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4" name="Google Shape;74;p32"/>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500" b="1" i="0">
                <a:solidFill>
                  <a:schemeClr val="lt1"/>
                </a:solidFill>
                <a:latin typeface="Arial"/>
                <a:ea typeface="Arial"/>
                <a:cs typeface="Arial"/>
                <a:sym typeface="Arial"/>
              </a:defRPr>
            </a:lvl1pPr>
            <a:lvl2pPr marL="0" lvl="1" indent="0" algn="ctr">
              <a:spcBef>
                <a:spcPts val="0"/>
              </a:spcBef>
              <a:buNone/>
              <a:defRPr sz="1500" b="1" i="0">
                <a:solidFill>
                  <a:schemeClr val="lt1"/>
                </a:solidFill>
                <a:latin typeface="Arial"/>
                <a:ea typeface="Arial"/>
                <a:cs typeface="Arial"/>
                <a:sym typeface="Arial"/>
              </a:defRPr>
            </a:lvl2pPr>
            <a:lvl3pPr marL="0" lvl="2" indent="0" algn="ctr">
              <a:spcBef>
                <a:spcPts val="0"/>
              </a:spcBef>
              <a:buNone/>
              <a:defRPr sz="1500" b="1" i="0">
                <a:solidFill>
                  <a:schemeClr val="lt1"/>
                </a:solidFill>
                <a:latin typeface="Arial"/>
                <a:ea typeface="Arial"/>
                <a:cs typeface="Arial"/>
                <a:sym typeface="Arial"/>
              </a:defRPr>
            </a:lvl3pPr>
            <a:lvl4pPr marL="0" lvl="3" indent="0" algn="ctr">
              <a:spcBef>
                <a:spcPts val="0"/>
              </a:spcBef>
              <a:buNone/>
              <a:defRPr sz="1500" b="1" i="0">
                <a:solidFill>
                  <a:schemeClr val="lt1"/>
                </a:solidFill>
                <a:latin typeface="Arial"/>
                <a:ea typeface="Arial"/>
                <a:cs typeface="Arial"/>
                <a:sym typeface="Arial"/>
              </a:defRPr>
            </a:lvl4pPr>
            <a:lvl5pPr marL="0" lvl="4" indent="0" algn="ctr">
              <a:spcBef>
                <a:spcPts val="0"/>
              </a:spcBef>
              <a:buNone/>
              <a:defRPr sz="1500" b="1" i="0">
                <a:solidFill>
                  <a:schemeClr val="lt1"/>
                </a:solidFill>
                <a:latin typeface="Arial"/>
                <a:ea typeface="Arial"/>
                <a:cs typeface="Arial"/>
                <a:sym typeface="Arial"/>
              </a:defRPr>
            </a:lvl5pPr>
            <a:lvl6pPr marL="0" lvl="5" indent="0" algn="ctr">
              <a:spcBef>
                <a:spcPts val="0"/>
              </a:spcBef>
              <a:buNone/>
              <a:defRPr sz="1500" b="1" i="0">
                <a:solidFill>
                  <a:schemeClr val="lt1"/>
                </a:solidFill>
                <a:latin typeface="Arial"/>
                <a:ea typeface="Arial"/>
                <a:cs typeface="Arial"/>
                <a:sym typeface="Arial"/>
              </a:defRPr>
            </a:lvl6pPr>
            <a:lvl7pPr marL="0" lvl="6" indent="0" algn="ctr">
              <a:spcBef>
                <a:spcPts val="0"/>
              </a:spcBef>
              <a:buNone/>
              <a:defRPr sz="1500" b="1" i="0">
                <a:solidFill>
                  <a:schemeClr val="lt1"/>
                </a:solidFill>
                <a:latin typeface="Arial"/>
                <a:ea typeface="Arial"/>
                <a:cs typeface="Arial"/>
                <a:sym typeface="Arial"/>
              </a:defRPr>
            </a:lvl7pPr>
            <a:lvl8pPr marL="0" lvl="7" indent="0" algn="ctr">
              <a:spcBef>
                <a:spcPts val="0"/>
              </a:spcBef>
              <a:buNone/>
              <a:defRPr sz="1500" b="1" i="0">
                <a:solidFill>
                  <a:schemeClr val="lt1"/>
                </a:solidFill>
                <a:latin typeface="Arial"/>
                <a:ea typeface="Arial"/>
                <a:cs typeface="Arial"/>
                <a:sym typeface="Arial"/>
              </a:defRPr>
            </a:lvl8pPr>
            <a:lvl9pPr marL="0" lvl="8" indent="0" algn="ctr">
              <a:spcBef>
                <a:spcPts val="0"/>
              </a:spcBef>
              <a:buNone/>
              <a:defRPr sz="1500" b="1" i="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75" name="Google Shape;75;p32"/>
          <p:cNvSpPr txBox="1">
            <a:spLocks noGrp="1"/>
          </p:cNvSpPr>
          <p:nvPr>
            <p:ph type="body" idx="1"/>
          </p:nvPr>
        </p:nvSpPr>
        <p:spPr>
          <a:xfrm>
            <a:off x="712572" y="1427034"/>
            <a:ext cx="8734362" cy="435133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rgbClr val="3678BD"/>
              </a:buClr>
              <a:buSzPts val="2000"/>
              <a:buFont typeface="Noto Sans Symbols"/>
              <a:buChar char="▪"/>
              <a:defRPr b="1"/>
            </a:lvl1pPr>
            <a:lvl2pPr marL="914400" lvl="1" indent="-228600" algn="l">
              <a:lnSpc>
                <a:spcPct val="90000"/>
              </a:lnSpc>
              <a:spcBef>
                <a:spcPts val="500"/>
              </a:spcBef>
              <a:spcAft>
                <a:spcPts val="0"/>
              </a:spcAft>
              <a:buSzPts val="1800"/>
              <a:buNone/>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600"/>
              <a:buNone/>
              <a:defRPr/>
            </a:lvl4pPr>
            <a:lvl5pPr marL="2286000" lvl="4" indent="-228600" algn="l">
              <a:lnSpc>
                <a:spcPct val="90000"/>
              </a:lnSpc>
              <a:spcBef>
                <a:spcPts val="500"/>
              </a:spcBef>
              <a:spcAft>
                <a:spcPts val="0"/>
              </a:spcAft>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2"/>
          <p:cNvSpPr/>
          <p:nvPr/>
        </p:nvSpPr>
        <p:spPr>
          <a:xfrm>
            <a:off x="0" y="6281998"/>
            <a:ext cx="12192000" cy="576002"/>
          </a:xfrm>
          <a:prstGeom prst="rect">
            <a:avLst/>
          </a:prstGeom>
          <a:solidFill>
            <a:srgbClr val="3678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extLst>
      <p:ext uri="{BB962C8B-B14F-4D97-AF65-F5344CB8AC3E}">
        <p14:creationId xmlns:p14="http://schemas.microsoft.com/office/powerpoint/2010/main" val="68641031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matchingName="Section Header White" type="secHead">
  <p:cSld name="Section Header White">
    <p:spTree>
      <p:nvGrpSpPr>
        <p:cNvPr id="1" name="Shape 77"/>
        <p:cNvGrpSpPr/>
        <p:nvPr/>
      </p:nvGrpSpPr>
      <p:grpSpPr>
        <a:xfrm>
          <a:off x="0" y="0"/>
          <a:ext cx="0" cy="0"/>
          <a:chOff x="0" y="0"/>
          <a:chExt cx="0" cy="0"/>
        </a:xfrm>
      </p:grpSpPr>
      <p:sp>
        <p:nvSpPr>
          <p:cNvPr id="78" name="Google Shape;78;p33"/>
          <p:cNvSpPr txBox="1">
            <a:spLocks noGrp="1"/>
          </p:cNvSpPr>
          <p:nvPr>
            <p:ph type="title"/>
          </p:nvPr>
        </p:nvSpPr>
        <p:spPr>
          <a:xfrm>
            <a:off x="696000" y="1066800"/>
            <a:ext cx="10800000" cy="3084787"/>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33"/>
          <p:cNvSpPr txBox="1">
            <a:spLocks noGrp="1"/>
          </p:cNvSpPr>
          <p:nvPr>
            <p:ph type="body" idx="1"/>
          </p:nvPr>
        </p:nvSpPr>
        <p:spPr>
          <a:xfrm>
            <a:off x="694800" y="4410075"/>
            <a:ext cx="10800000" cy="147637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sz="2000">
                <a:solidFill>
                  <a:schemeClr val="dk1"/>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0" name="Google Shape;80;p33"/>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cxnSp>
        <p:nvCxnSpPr>
          <p:cNvPr id="81" name="Google Shape;81;p33"/>
          <p:cNvCxnSpPr/>
          <p:nvPr/>
        </p:nvCxnSpPr>
        <p:spPr>
          <a:xfrm>
            <a:off x="696000" y="4166100"/>
            <a:ext cx="10800000" cy="0"/>
          </a:xfrm>
          <a:prstGeom prst="straightConnector1">
            <a:avLst/>
          </a:prstGeom>
          <a:noFill/>
          <a:ln w="19050" cap="flat" cmpd="sng">
            <a:solidFill>
              <a:schemeClr val="dk1"/>
            </a:solidFill>
            <a:prstDash val="solid"/>
            <a:miter lim="800000"/>
            <a:headEnd type="none" w="sm" len="sm"/>
            <a:tailEnd type="none" w="sm" len="sm"/>
          </a:ln>
        </p:spPr>
      </p:cxnSp>
      <p:cxnSp>
        <p:nvCxnSpPr>
          <p:cNvPr id="82" name="Google Shape;82;p33"/>
          <p:cNvCxnSpPr/>
          <p:nvPr/>
        </p:nvCxnSpPr>
        <p:spPr>
          <a:xfrm>
            <a:off x="696000" y="4166100"/>
            <a:ext cx="10800000" cy="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3499539755"/>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matchingName="Section Header Blue">
  <p:cSld name="Section Header Blue">
    <p:spTree>
      <p:nvGrpSpPr>
        <p:cNvPr id="1" name="Shape 83"/>
        <p:cNvGrpSpPr/>
        <p:nvPr/>
      </p:nvGrpSpPr>
      <p:grpSpPr>
        <a:xfrm>
          <a:off x="0" y="0"/>
          <a:ext cx="0" cy="0"/>
          <a:chOff x="0" y="0"/>
          <a:chExt cx="0" cy="0"/>
        </a:xfrm>
      </p:grpSpPr>
      <p:sp>
        <p:nvSpPr>
          <p:cNvPr id="84" name="Google Shape;84;p34"/>
          <p:cNvSpPr/>
          <p:nvPr/>
        </p:nvSpPr>
        <p:spPr>
          <a:xfrm>
            <a:off x="-9524" y="1057274"/>
            <a:ext cx="12201524" cy="5224724"/>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5" name="Google Shape;85;p34"/>
          <p:cNvSpPr txBox="1">
            <a:spLocks noGrp="1"/>
          </p:cNvSpPr>
          <p:nvPr>
            <p:ph type="title"/>
          </p:nvPr>
        </p:nvSpPr>
        <p:spPr>
          <a:xfrm>
            <a:off x="696000" y="1057274"/>
            <a:ext cx="10800000" cy="3094314"/>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34"/>
          <p:cNvSpPr txBox="1">
            <a:spLocks noGrp="1"/>
          </p:cNvSpPr>
          <p:nvPr>
            <p:ph type="body" idx="1"/>
          </p:nvPr>
        </p:nvSpPr>
        <p:spPr>
          <a:xfrm>
            <a:off x="696000" y="4410075"/>
            <a:ext cx="10800000" cy="147637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sz="2000">
                <a:solidFill>
                  <a:schemeClr val="lt1"/>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7" name="Google Shape;87;p34"/>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cxnSp>
        <p:nvCxnSpPr>
          <p:cNvPr id="88" name="Google Shape;88;p34"/>
          <p:cNvCxnSpPr/>
          <p:nvPr/>
        </p:nvCxnSpPr>
        <p:spPr>
          <a:xfrm>
            <a:off x="696000" y="4166100"/>
            <a:ext cx="10800000" cy="0"/>
          </a:xfrm>
          <a:prstGeom prst="straightConnector1">
            <a:avLst/>
          </a:prstGeom>
          <a:noFill/>
          <a:ln w="19050" cap="flat" cmpd="sng">
            <a:solidFill>
              <a:schemeClr val="lt1"/>
            </a:solidFill>
            <a:prstDash val="solid"/>
            <a:miter lim="800000"/>
            <a:headEnd type="none" w="sm" len="sm"/>
            <a:tailEnd type="none" w="sm" len="sm"/>
          </a:ln>
        </p:spPr>
      </p:cxnSp>
      <p:sp>
        <p:nvSpPr>
          <p:cNvPr id="89" name="Google Shape;89;p34"/>
          <p:cNvSpPr/>
          <p:nvPr/>
        </p:nvSpPr>
        <p:spPr>
          <a:xfrm>
            <a:off x="-9524" y="1057274"/>
            <a:ext cx="12201524" cy="5224724"/>
          </a:xfrm>
          <a:prstGeom prst="rect">
            <a:avLst/>
          </a:prstGeom>
          <a:solidFill>
            <a:srgbClr val="3678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90" name="Google Shape;90;p34"/>
          <p:cNvCxnSpPr/>
          <p:nvPr/>
        </p:nvCxnSpPr>
        <p:spPr>
          <a:xfrm>
            <a:off x="696000" y="4166100"/>
            <a:ext cx="10800000" cy="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564801680"/>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spTree>
      <p:nvGrpSpPr>
        <p:cNvPr id="1" name="Shape 91"/>
        <p:cNvGrpSpPr/>
        <p:nvPr/>
      </p:nvGrpSpPr>
      <p:grpSpPr>
        <a:xfrm>
          <a:off x="0" y="0"/>
          <a:ext cx="0" cy="0"/>
          <a:chOff x="0" y="0"/>
          <a:chExt cx="0" cy="0"/>
        </a:xfrm>
      </p:grpSpPr>
      <p:sp>
        <p:nvSpPr>
          <p:cNvPr id="92" name="Google Shape;92;p35"/>
          <p:cNvSpPr/>
          <p:nvPr/>
        </p:nvSpPr>
        <p:spPr>
          <a:xfrm>
            <a:off x="0" y="1057274"/>
            <a:ext cx="12192000" cy="5224724"/>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3" name="Google Shape;93;p35"/>
          <p:cNvSpPr txBox="1">
            <a:spLocks noGrp="1"/>
          </p:cNvSpPr>
          <p:nvPr>
            <p:ph type="title"/>
          </p:nvPr>
        </p:nvSpPr>
        <p:spPr>
          <a:xfrm>
            <a:off x="696000" y="1057273"/>
            <a:ext cx="10800000" cy="3094314"/>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5"/>
          <p:cNvSpPr txBox="1">
            <a:spLocks noGrp="1"/>
          </p:cNvSpPr>
          <p:nvPr>
            <p:ph type="body" idx="1"/>
          </p:nvPr>
        </p:nvSpPr>
        <p:spPr>
          <a:xfrm>
            <a:off x="696000" y="4410075"/>
            <a:ext cx="10776000" cy="147637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2000"/>
              <a:buNone/>
              <a:defRPr sz="2000">
                <a:solidFill>
                  <a:schemeClr val="lt1"/>
                </a:solidFill>
              </a:defRPr>
            </a:lvl1pPr>
            <a:lvl2pPr marL="914400" lvl="1" indent="-228600" algn="l">
              <a:lnSpc>
                <a:spcPct val="90000"/>
              </a:lnSpc>
              <a:spcBef>
                <a:spcPts val="500"/>
              </a:spcBef>
              <a:spcAft>
                <a:spcPts val="0"/>
              </a:spcAft>
              <a:buSzPts val="2000"/>
              <a:buNone/>
              <a:defRPr sz="2000">
                <a:solidFill>
                  <a:srgbClr val="888888"/>
                </a:solidFill>
              </a:defRPr>
            </a:lvl2pPr>
            <a:lvl3pPr marL="1371600" lvl="2" indent="-228600" algn="l">
              <a:lnSpc>
                <a:spcPct val="90000"/>
              </a:lnSpc>
              <a:spcBef>
                <a:spcPts val="500"/>
              </a:spcBef>
              <a:spcAft>
                <a:spcPts val="0"/>
              </a:spcAft>
              <a:buSzPts val="1800"/>
              <a:buNone/>
              <a:defRPr sz="1800">
                <a:solidFill>
                  <a:srgbClr val="888888"/>
                </a:solidFill>
              </a:defRPr>
            </a:lvl3pPr>
            <a:lvl4pPr marL="1828800" lvl="3" indent="-228600" algn="l">
              <a:lnSpc>
                <a:spcPct val="90000"/>
              </a:lnSpc>
              <a:spcBef>
                <a:spcPts val="500"/>
              </a:spcBef>
              <a:spcAft>
                <a:spcPts val="0"/>
              </a:spcAft>
              <a:buSzPts val="1600"/>
              <a:buNone/>
              <a:defRPr sz="1600">
                <a:solidFill>
                  <a:srgbClr val="888888"/>
                </a:solidFill>
              </a:defRPr>
            </a:lvl4pPr>
            <a:lvl5pPr marL="2286000" lvl="4" indent="-228600" algn="l">
              <a:lnSpc>
                <a:spcPct val="90000"/>
              </a:lnSpc>
              <a:spcBef>
                <a:spcPts val="500"/>
              </a:spcBef>
              <a:spcAft>
                <a:spcPts val="0"/>
              </a:spcAft>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95" name="Google Shape;95;p35"/>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cxnSp>
        <p:nvCxnSpPr>
          <p:cNvPr id="96" name="Google Shape;96;p35"/>
          <p:cNvCxnSpPr/>
          <p:nvPr/>
        </p:nvCxnSpPr>
        <p:spPr>
          <a:xfrm>
            <a:off x="696000" y="4166100"/>
            <a:ext cx="10800000" cy="0"/>
          </a:xfrm>
          <a:prstGeom prst="straightConnector1">
            <a:avLst/>
          </a:prstGeom>
          <a:noFill/>
          <a:ln w="19050" cap="flat" cmpd="sng">
            <a:solidFill>
              <a:schemeClr val="lt1"/>
            </a:solidFill>
            <a:prstDash val="solid"/>
            <a:miter lim="800000"/>
            <a:headEnd type="none" w="sm" len="sm"/>
            <a:tailEnd type="none" w="sm" len="sm"/>
          </a:ln>
        </p:spPr>
      </p:cxnSp>
      <p:sp>
        <p:nvSpPr>
          <p:cNvPr id="97" name="Google Shape;97;p35"/>
          <p:cNvSpPr/>
          <p:nvPr/>
        </p:nvSpPr>
        <p:spPr>
          <a:xfrm>
            <a:off x="0" y="1057274"/>
            <a:ext cx="12192000" cy="5224724"/>
          </a:xfrm>
          <a:prstGeom prst="rect">
            <a:avLst/>
          </a:prstGeom>
          <a:solidFill>
            <a:srgbClr val="96CD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98" name="Google Shape;98;p35"/>
          <p:cNvCxnSpPr/>
          <p:nvPr/>
        </p:nvCxnSpPr>
        <p:spPr>
          <a:xfrm>
            <a:off x="696000" y="4166100"/>
            <a:ext cx="10800000" cy="0"/>
          </a:xfrm>
          <a:prstGeom prst="straightConnector1">
            <a:avLst/>
          </a:prstGeom>
          <a:noFill/>
          <a:ln w="19050" cap="flat" cmpd="sng">
            <a:solidFill>
              <a:schemeClr val="lt1"/>
            </a:solidFill>
            <a:prstDash val="solid"/>
            <a:miter lim="800000"/>
            <a:headEnd type="none" w="sm" len="sm"/>
            <a:tailEnd type="none" w="sm" len="sm"/>
          </a:ln>
        </p:spPr>
      </p:cxnSp>
    </p:spTree>
    <p:extLst>
      <p:ext uri="{BB962C8B-B14F-4D97-AF65-F5344CB8AC3E}">
        <p14:creationId xmlns:p14="http://schemas.microsoft.com/office/powerpoint/2010/main" val="2348006441"/>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matchingName="Content 2/1" type="twoObj">
  <p:cSld name="Content 2/1">
    <p:spTree>
      <p:nvGrpSpPr>
        <p:cNvPr id="1" name="Shape 103"/>
        <p:cNvGrpSpPr/>
        <p:nvPr/>
      </p:nvGrpSpPr>
      <p:grpSpPr>
        <a:xfrm>
          <a:off x="0" y="0"/>
          <a:ext cx="0" cy="0"/>
          <a:chOff x="0" y="0"/>
          <a:chExt cx="0" cy="0"/>
        </a:xfrm>
      </p:grpSpPr>
      <p:sp>
        <p:nvSpPr>
          <p:cNvPr id="104" name="Google Shape;104;p37"/>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5" name="Google Shape;105;p37"/>
          <p:cNvSpPr txBox="1">
            <a:spLocks noGrp="1"/>
          </p:cNvSpPr>
          <p:nvPr>
            <p:ph type="body" idx="1"/>
          </p:nvPr>
        </p:nvSpPr>
        <p:spPr>
          <a:xfrm>
            <a:off x="704850" y="1377949"/>
            <a:ext cx="5181600"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Font typeface="Arial"/>
              <a:buNone/>
              <a:defRPr sz="18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37"/>
          <p:cNvSpPr txBox="1">
            <a:spLocks noGrp="1"/>
          </p:cNvSpPr>
          <p:nvPr>
            <p:ph type="body" idx="2"/>
          </p:nvPr>
        </p:nvSpPr>
        <p:spPr>
          <a:xfrm>
            <a:off x="6238875" y="1377950"/>
            <a:ext cx="5181600" cy="450850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800"/>
              <a:buFont typeface="Arial"/>
              <a:buNone/>
              <a:defRPr sz="1800"/>
            </a:lvl1pPr>
            <a:lvl2pPr marL="914400" lvl="1" indent="-228600" algn="l">
              <a:lnSpc>
                <a:spcPct val="90000"/>
              </a:lnSpc>
              <a:spcBef>
                <a:spcPts val="500"/>
              </a:spcBef>
              <a:spcAft>
                <a:spcPts val="0"/>
              </a:spcAft>
              <a:buSzPts val="2000"/>
              <a:buFont typeface="Arial"/>
              <a:buNone/>
              <a:defRPr sz="2000"/>
            </a:lvl2pPr>
            <a:lvl3pPr marL="1371600" lvl="2" indent="-228600" algn="l">
              <a:lnSpc>
                <a:spcPct val="90000"/>
              </a:lnSpc>
              <a:spcBef>
                <a:spcPts val="500"/>
              </a:spcBef>
              <a:spcAft>
                <a:spcPts val="0"/>
              </a:spcAft>
              <a:buSzPts val="2000"/>
              <a:buFont typeface="Arial"/>
              <a:buNone/>
              <a:defRPr sz="2000"/>
            </a:lvl3pPr>
            <a:lvl4pPr marL="1828800" lvl="3" indent="-228600" algn="l">
              <a:lnSpc>
                <a:spcPct val="90000"/>
              </a:lnSpc>
              <a:spcBef>
                <a:spcPts val="500"/>
              </a:spcBef>
              <a:spcAft>
                <a:spcPts val="0"/>
              </a:spcAft>
              <a:buSzPts val="2000"/>
              <a:buFont typeface="Arial"/>
              <a:buNone/>
              <a:defRPr sz="2000"/>
            </a:lvl4pPr>
            <a:lvl5pPr marL="2286000" lvl="4" indent="-228600" algn="l">
              <a:lnSpc>
                <a:spcPct val="90000"/>
              </a:lnSpc>
              <a:spcBef>
                <a:spcPts val="500"/>
              </a:spcBef>
              <a:spcAft>
                <a:spcPts val="0"/>
              </a:spcAft>
              <a:buSzPts val="2000"/>
              <a:buFont typeface="Arial"/>
              <a:buNone/>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7"/>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395435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matchingName="Content 3/1">
  <p:cSld name="Content 3/1">
    <p:spTree>
      <p:nvGrpSpPr>
        <p:cNvPr id="1" name="Shape 108"/>
        <p:cNvGrpSpPr/>
        <p:nvPr/>
      </p:nvGrpSpPr>
      <p:grpSpPr>
        <a:xfrm>
          <a:off x="0" y="0"/>
          <a:ext cx="0" cy="0"/>
          <a:chOff x="0" y="0"/>
          <a:chExt cx="0" cy="0"/>
        </a:xfrm>
      </p:grpSpPr>
      <p:sp>
        <p:nvSpPr>
          <p:cNvPr id="109" name="Google Shape;109;p38"/>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8"/>
          <p:cNvSpPr txBox="1">
            <a:spLocks noGrp="1"/>
          </p:cNvSpPr>
          <p:nvPr>
            <p:ph type="body" idx="1"/>
          </p:nvPr>
        </p:nvSpPr>
        <p:spPr>
          <a:xfrm>
            <a:off x="704850"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38"/>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2" name="Google Shape;112;p38"/>
          <p:cNvSpPr txBox="1">
            <a:spLocks noGrp="1"/>
          </p:cNvSpPr>
          <p:nvPr>
            <p:ph type="body" idx="2"/>
          </p:nvPr>
        </p:nvSpPr>
        <p:spPr>
          <a:xfrm>
            <a:off x="8190825"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3" name="Google Shape;113;p38"/>
          <p:cNvSpPr txBox="1">
            <a:spLocks noGrp="1"/>
          </p:cNvSpPr>
          <p:nvPr>
            <p:ph type="body" idx="3"/>
          </p:nvPr>
        </p:nvSpPr>
        <p:spPr>
          <a:xfrm>
            <a:off x="4443412"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90232553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matchingName="1_Content 3/1">
  <p:cSld name="1_Content 3/1">
    <p:spTree>
      <p:nvGrpSpPr>
        <p:cNvPr id="1" name="Shape 114"/>
        <p:cNvGrpSpPr/>
        <p:nvPr/>
      </p:nvGrpSpPr>
      <p:grpSpPr>
        <a:xfrm>
          <a:off x="0" y="0"/>
          <a:ext cx="0" cy="0"/>
          <a:chOff x="0" y="0"/>
          <a:chExt cx="0" cy="0"/>
        </a:xfrm>
      </p:grpSpPr>
      <p:sp>
        <p:nvSpPr>
          <p:cNvPr id="115" name="Google Shape;115;p39"/>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6" name="Google Shape;116;p39"/>
          <p:cNvSpPr txBox="1">
            <a:spLocks noGrp="1"/>
          </p:cNvSpPr>
          <p:nvPr>
            <p:ph type="body" idx="1"/>
          </p:nvPr>
        </p:nvSpPr>
        <p:spPr>
          <a:xfrm>
            <a:off x="704850" y="1377949"/>
            <a:ext cx="3305175" cy="4498975"/>
          </a:xfrm>
          <a:prstGeom prst="rect">
            <a:avLst/>
          </a:prstGeom>
          <a:noFill/>
          <a:ln>
            <a:noFill/>
          </a:ln>
        </p:spPr>
        <p:txBody>
          <a:bodyPr spcFirstLastPara="1" wrap="square" lIns="91425" tIns="45700" rIns="91425" bIns="45700" anchor="t" anchorCtr="0">
            <a:normAutofit/>
          </a:bodyPr>
          <a:lstStyle>
            <a:lvl1pPr marL="457200" lvl="0" indent="-311150" algn="l">
              <a:lnSpc>
                <a:spcPct val="120000"/>
              </a:lnSpc>
              <a:spcBef>
                <a:spcPts val="1000"/>
              </a:spcBef>
              <a:spcAft>
                <a:spcPts val="0"/>
              </a:spcAft>
              <a:buSzPts val="1300"/>
              <a:buFont typeface="Arial"/>
              <a:buChar char="•"/>
              <a:defRPr sz="1300">
                <a:solidFill>
                  <a:schemeClr val="dk1"/>
                </a:solidFill>
              </a:defRPr>
            </a:lvl1pPr>
            <a:lvl2pPr marL="914400" lvl="1" indent="-311150" algn="l">
              <a:lnSpc>
                <a:spcPct val="90000"/>
              </a:lnSpc>
              <a:spcBef>
                <a:spcPts val="500"/>
              </a:spcBef>
              <a:spcAft>
                <a:spcPts val="0"/>
              </a:spcAft>
              <a:buSzPts val="1300"/>
              <a:buFont typeface="Arial"/>
              <a:buChar char="•"/>
              <a:defRPr sz="13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7" name="Google Shape;117;p39"/>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18" name="Google Shape;118;p39"/>
          <p:cNvSpPr txBox="1">
            <a:spLocks noGrp="1"/>
          </p:cNvSpPr>
          <p:nvPr>
            <p:ph type="body" idx="2"/>
          </p:nvPr>
        </p:nvSpPr>
        <p:spPr>
          <a:xfrm>
            <a:off x="4443412" y="1377949"/>
            <a:ext cx="7028588"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055581268"/>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19"/>
        <p:cNvGrpSpPr/>
        <p:nvPr/>
      </p:nvGrpSpPr>
      <p:grpSpPr>
        <a:xfrm>
          <a:off x="0" y="0"/>
          <a:ext cx="0" cy="0"/>
          <a:chOff x="0" y="0"/>
          <a:chExt cx="0" cy="0"/>
        </a:xfrm>
      </p:grpSpPr>
      <p:sp>
        <p:nvSpPr>
          <p:cNvPr id="120" name="Google Shape;120;p40"/>
          <p:cNvSpPr/>
          <p:nvPr/>
        </p:nvSpPr>
        <p:spPr>
          <a:xfrm>
            <a:off x="-9524" y="0"/>
            <a:ext cx="12201524" cy="5362575"/>
          </a:xfrm>
          <a:prstGeom prst="rect">
            <a:avLst/>
          </a:prstGeom>
          <a:solidFill>
            <a:srgbClr val="3678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21" name="Google Shape;121;p40"/>
          <p:cNvSpPr txBox="1">
            <a:spLocks noGrp="1"/>
          </p:cNvSpPr>
          <p:nvPr>
            <p:ph type="title"/>
          </p:nvPr>
        </p:nvSpPr>
        <p:spPr>
          <a:xfrm>
            <a:off x="696000" y="1057274"/>
            <a:ext cx="10800000" cy="3094314"/>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40"/>
          <p:cNvSpPr/>
          <p:nvPr/>
        </p:nvSpPr>
        <p:spPr>
          <a:xfrm>
            <a:off x="-9524" y="4698000"/>
            <a:ext cx="12200400" cy="2160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23" name="Google Shape;123;p40" descr="A picture containing graphical user interface&#10;&#10;Description automatically generated"/>
          <p:cNvPicPr preferRelativeResize="0"/>
          <p:nvPr/>
        </p:nvPicPr>
        <p:blipFill rotWithShape="1">
          <a:blip r:embed="rId2">
            <a:alphaModFix/>
          </a:blip>
          <a:srcRect/>
          <a:stretch/>
        </p:blipFill>
        <p:spPr>
          <a:xfrm>
            <a:off x="0" y="4698000"/>
            <a:ext cx="4411916" cy="2160000"/>
          </a:xfrm>
          <a:prstGeom prst="rect">
            <a:avLst/>
          </a:prstGeom>
          <a:noFill/>
          <a:ln>
            <a:noFill/>
          </a:ln>
        </p:spPr>
      </p:pic>
      <p:sp>
        <p:nvSpPr>
          <p:cNvPr id="124" name="Google Shape;124;p40"/>
          <p:cNvSpPr txBox="1"/>
          <p:nvPr/>
        </p:nvSpPr>
        <p:spPr>
          <a:xfrm>
            <a:off x="9443720" y="5800726"/>
            <a:ext cx="2747156" cy="522056"/>
          </a:xfrm>
          <a:prstGeom prst="rect">
            <a:avLst/>
          </a:prstGeom>
          <a:noFill/>
          <a:ln>
            <a:noFill/>
          </a:ln>
        </p:spPr>
        <p:txBody>
          <a:bodyPr spcFirstLastPara="1" wrap="square" lIns="0" tIns="0" rIns="0" bIns="0" anchor="b" anchorCtr="0">
            <a:normAutofit lnSpcReduction="10000"/>
          </a:bodyPr>
          <a:lstStyle/>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@eu_acer</a:t>
            </a:r>
            <a:endParaRPr sz="1300" b="0" i="0">
              <a:solidFill>
                <a:schemeClr val="dk1"/>
              </a:solidFill>
              <a:latin typeface="Arial"/>
              <a:ea typeface="Arial"/>
              <a:cs typeface="Arial"/>
              <a:sym typeface="Arial"/>
            </a:endParaRPr>
          </a:p>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linkedin.com/company/EU-ACER/</a:t>
            </a:r>
            <a:endParaRPr/>
          </a:p>
        </p:txBody>
      </p:sp>
      <p:cxnSp>
        <p:nvCxnSpPr>
          <p:cNvPr id="125" name="Google Shape;125;p40"/>
          <p:cNvCxnSpPr/>
          <p:nvPr/>
        </p:nvCxnSpPr>
        <p:spPr>
          <a:xfrm>
            <a:off x="4411916" y="5219700"/>
            <a:ext cx="0" cy="1103082"/>
          </a:xfrm>
          <a:prstGeom prst="straightConnector1">
            <a:avLst/>
          </a:prstGeom>
          <a:noFill/>
          <a:ln w="19050" cap="flat" cmpd="sng">
            <a:solidFill>
              <a:schemeClr val="dk1"/>
            </a:solidFill>
            <a:prstDash val="solid"/>
            <a:miter lim="800000"/>
            <a:headEnd type="none" w="sm" len="sm"/>
            <a:tailEnd type="none" w="sm" len="sm"/>
          </a:ln>
        </p:spPr>
      </p:cxnSp>
      <p:pic>
        <p:nvPicPr>
          <p:cNvPr id="126" name="Google Shape;126;p40"/>
          <p:cNvPicPr preferRelativeResize="0"/>
          <p:nvPr/>
        </p:nvPicPr>
        <p:blipFill rotWithShape="1">
          <a:blip r:embed="rId3">
            <a:alphaModFix/>
          </a:blip>
          <a:srcRect/>
          <a:stretch/>
        </p:blipFill>
        <p:spPr>
          <a:xfrm>
            <a:off x="9188412" y="5930287"/>
            <a:ext cx="180000" cy="180000"/>
          </a:xfrm>
          <a:prstGeom prst="rect">
            <a:avLst/>
          </a:prstGeom>
          <a:noFill/>
          <a:ln>
            <a:noFill/>
          </a:ln>
        </p:spPr>
      </p:pic>
      <p:grpSp>
        <p:nvGrpSpPr>
          <p:cNvPr id="127" name="Google Shape;127;p40"/>
          <p:cNvGrpSpPr/>
          <p:nvPr/>
        </p:nvGrpSpPr>
        <p:grpSpPr>
          <a:xfrm>
            <a:off x="6795009" y="5800726"/>
            <a:ext cx="2568149" cy="522056"/>
            <a:chOff x="6801717" y="5800726"/>
            <a:chExt cx="2568149" cy="522056"/>
          </a:xfrm>
        </p:grpSpPr>
        <p:sp>
          <p:nvSpPr>
            <p:cNvPr id="128" name="Google Shape;128;p40"/>
            <p:cNvSpPr txBox="1"/>
            <p:nvPr/>
          </p:nvSpPr>
          <p:spPr>
            <a:xfrm>
              <a:off x="7062279" y="5800726"/>
              <a:ext cx="2307587" cy="522056"/>
            </a:xfrm>
            <a:prstGeom prst="rect">
              <a:avLst/>
            </a:prstGeom>
            <a:noFill/>
            <a:ln>
              <a:noFill/>
            </a:ln>
          </p:spPr>
          <p:txBody>
            <a:bodyPr spcFirstLastPara="1" wrap="square" lIns="0" tIns="0" rIns="0" bIns="0" anchor="b" anchorCtr="0">
              <a:normAutofit lnSpcReduction="10000"/>
            </a:bodyPr>
            <a:lstStyle/>
            <a:p>
              <a:pPr marL="0" marR="0" lvl="0" indent="0" algn="l" rtl="0">
                <a:lnSpc>
                  <a:spcPct val="138461"/>
                </a:lnSpc>
                <a:spcBef>
                  <a:spcPts val="0"/>
                </a:spcBef>
                <a:spcAft>
                  <a:spcPts val="0"/>
                </a:spcAft>
                <a:buClr>
                  <a:schemeClr val="dk1"/>
                </a:buClr>
                <a:buSzPts val="1300"/>
                <a:buFont typeface="Arial"/>
                <a:buNone/>
              </a:pPr>
              <a:r>
                <a:rPr lang="en-US" sz="1300" b="0" i="0" u="none">
                  <a:solidFill>
                    <a:schemeClr val="dk1"/>
                  </a:solidFill>
                  <a:latin typeface="Arial"/>
                  <a:ea typeface="Arial"/>
                  <a:cs typeface="Arial"/>
                  <a:sym typeface="Arial"/>
                </a:rPr>
                <a:t>info@acer.europa.eu</a:t>
              </a:r>
              <a:endParaRPr sz="1300" b="0" i="0" u="none">
                <a:solidFill>
                  <a:schemeClr val="dk1"/>
                </a:solidFill>
                <a:latin typeface="Arial"/>
                <a:ea typeface="Arial"/>
                <a:cs typeface="Arial"/>
                <a:sym typeface="Arial"/>
              </a:endParaRPr>
            </a:p>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acer.europa.eu</a:t>
              </a:r>
              <a:endParaRPr sz="1300" b="0" i="0">
                <a:solidFill>
                  <a:schemeClr val="dk1"/>
                </a:solidFill>
                <a:latin typeface="Arial"/>
                <a:ea typeface="Arial"/>
                <a:cs typeface="Arial"/>
                <a:sym typeface="Arial"/>
              </a:endParaRPr>
            </a:p>
          </p:txBody>
        </p:sp>
        <p:pic>
          <p:nvPicPr>
            <p:cNvPr id="129" name="Google Shape;129;p40"/>
            <p:cNvPicPr preferRelativeResize="0"/>
            <p:nvPr/>
          </p:nvPicPr>
          <p:blipFill rotWithShape="1">
            <a:blip r:embed="rId4">
              <a:alphaModFix/>
            </a:blip>
            <a:srcRect/>
            <a:stretch/>
          </p:blipFill>
          <p:spPr>
            <a:xfrm>
              <a:off x="6808398" y="5930287"/>
              <a:ext cx="180000" cy="180000"/>
            </a:xfrm>
            <a:prstGeom prst="rect">
              <a:avLst/>
            </a:prstGeom>
            <a:noFill/>
            <a:ln>
              <a:noFill/>
            </a:ln>
          </p:spPr>
        </p:pic>
        <p:pic>
          <p:nvPicPr>
            <p:cNvPr id="130" name="Google Shape;130;p40"/>
            <p:cNvPicPr preferRelativeResize="0"/>
            <p:nvPr/>
          </p:nvPicPr>
          <p:blipFill rotWithShape="1">
            <a:blip r:embed="rId5">
              <a:alphaModFix/>
            </a:blip>
            <a:srcRect/>
            <a:stretch/>
          </p:blipFill>
          <p:spPr>
            <a:xfrm>
              <a:off x="6801717" y="6137846"/>
              <a:ext cx="180000" cy="180000"/>
            </a:xfrm>
            <a:prstGeom prst="rect">
              <a:avLst/>
            </a:prstGeom>
            <a:noFill/>
            <a:ln>
              <a:noFill/>
            </a:ln>
          </p:spPr>
        </p:pic>
      </p:grpSp>
      <p:pic>
        <p:nvPicPr>
          <p:cNvPr id="131" name="Google Shape;131;p40" descr="Icon&#10;&#10;Description automatically generated"/>
          <p:cNvPicPr preferRelativeResize="0"/>
          <p:nvPr/>
        </p:nvPicPr>
        <p:blipFill rotWithShape="1">
          <a:blip r:embed="rId6">
            <a:alphaModFix/>
          </a:blip>
          <a:srcRect/>
          <a:stretch/>
        </p:blipFill>
        <p:spPr>
          <a:xfrm>
            <a:off x="9193267" y="6137846"/>
            <a:ext cx="208072" cy="175836"/>
          </a:xfrm>
          <a:prstGeom prst="rect">
            <a:avLst/>
          </a:prstGeom>
          <a:noFill/>
          <a:ln>
            <a:noFill/>
          </a:ln>
        </p:spPr>
      </p:pic>
    </p:spTree>
    <p:extLst>
      <p:ext uri="{BB962C8B-B14F-4D97-AF65-F5344CB8AC3E}">
        <p14:creationId xmlns:p14="http://schemas.microsoft.com/office/powerpoint/2010/main" val="690001593"/>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132"/>
        <p:cNvGrpSpPr/>
        <p:nvPr/>
      </p:nvGrpSpPr>
      <p:grpSpPr>
        <a:xfrm>
          <a:off x="0" y="0"/>
          <a:ext cx="0" cy="0"/>
          <a:chOff x="0" y="0"/>
          <a:chExt cx="0" cy="0"/>
        </a:xfrm>
      </p:grpSpPr>
      <p:sp>
        <p:nvSpPr>
          <p:cNvPr id="133" name="Google Shape;133;p41"/>
          <p:cNvSpPr/>
          <p:nvPr/>
        </p:nvSpPr>
        <p:spPr>
          <a:xfrm>
            <a:off x="-9524" y="0"/>
            <a:ext cx="12201524" cy="5362575"/>
          </a:xfrm>
          <a:prstGeom prst="rect">
            <a:avLst/>
          </a:prstGeom>
          <a:solidFill>
            <a:srgbClr val="3678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4" name="Google Shape;134;p41"/>
          <p:cNvSpPr/>
          <p:nvPr/>
        </p:nvSpPr>
        <p:spPr>
          <a:xfrm>
            <a:off x="-9524" y="4698000"/>
            <a:ext cx="12200400" cy="2160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35" name="Google Shape;135;p41" descr="A picture containing graphical user interface&#10;&#10;Description automatically generated"/>
          <p:cNvPicPr preferRelativeResize="0"/>
          <p:nvPr/>
        </p:nvPicPr>
        <p:blipFill rotWithShape="1">
          <a:blip r:embed="rId2">
            <a:alphaModFix/>
          </a:blip>
          <a:srcRect/>
          <a:stretch/>
        </p:blipFill>
        <p:spPr>
          <a:xfrm>
            <a:off x="0" y="4698000"/>
            <a:ext cx="4411916" cy="2160000"/>
          </a:xfrm>
          <a:prstGeom prst="rect">
            <a:avLst/>
          </a:prstGeom>
          <a:noFill/>
          <a:ln>
            <a:noFill/>
          </a:ln>
        </p:spPr>
      </p:pic>
      <p:sp>
        <p:nvSpPr>
          <p:cNvPr id="136" name="Google Shape;136;p41"/>
          <p:cNvSpPr txBox="1"/>
          <p:nvPr/>
        </p:nvSpPr>
        <p:spPr>
          <a:xfrm>
            <a:off x="9443720" y="5800726"/>
            <a:ext cx="2747156" cy="522056"/>
          </a:xfrm>
          <a:prstGeom prst="rect">
            <a:avLst/>
          </a:prstGeom>
          <a:noFill/>
          <a:ln>
            <a:noFill/>
          </a:ln>
        </p:spPr>
        <p:txBody>
          <a:bodyPr spcFirstLastPara="1" wrap="square" lIns="0" tIns="0" rIns="0" bIns="0" anchor="b" anchorCtr="0">
            <a:normAutofit lnSpcReduction="10000"/>
          </a:bodyPr>
          <a:lstStyle/>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@eu_acer</a:t>
            </a:r>
            <a:endParaRPr sz="1300" b="0" i="0">
              <a:solidFill>
                <a:schemeClr val="dk1"/>
              </a:solidFill>
              <a:latin typeface="Arial"/>
              <a:ea typeface="Arial"/>
              <a:cs typeface="Arial"/>
              <a:sym typeface="Arial"/>
            </a:endParaRPr>
          </a:p>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linkedin.com/company/EU-ACER/</a:t>
            </a:r>
            <a:endParaRPr/>
          </a:p>
        </p:txBody>
      </p:sp>
      <p:cxnSp>
        <p:nvCxnSpPr>
          <p:cNvPr id="137" name="Google Shape;137;p41"/>
          <p:cNvCxnSpPr/>
          <p:nvPr/>
        </p:nvCxnSpPr>
        <p:spPr>
          <a:xfrm>
            <a:off x="4411916" y="5219700"/>
            <a:ext cx="0" cy="1103082"/>
          </a:xfrm>
          <a:prstGeom prst="straightConnector1">
            <a:avLst/>
          </a:prstGeom>
          <a:noFill/>
          <a:ln w="19050" cap="flat" cmpd="sng">
            <a:solidFill>
              <a:schemeClr val="dk1"/>
            </a:solidFill>
            <a:prstDash val="solid"/>
            <a:miter lim="800000"/>
            <a:headEnd type="none" w="sm" len="sm"/>
            <a:tailEnd type="none" w="sm" len="sm"/>
          </a:ln>
        </p:spPr>
      </p:cxnSp>
      <p:pic>
        <p:nvPicPr>
          <p:cNvPr id="138" name="Google Shape;138;p41"/>
          <p:cNvPicPr preferRelativeResize="0"/>
          <p:nvPr/>
        </p:nvPicPr>
        <p:blipFill rotWithShape="1">
          <a:blip r:embed="rId3">
            <a:alphaModFix/>
          </a:blip>
          <a:srcRect/>
          <a:stretch/>
        </p:blipFill>
        <p:spPr>
          <a:xfrm>
            <a:off x="9188412" y="5930287"/>
            <a:ext cx="180000" cy="180000"/>
          </a:xfrm>
          <a:prstGeom prst="rect">
            <a:avLst/>
          </a:prstGeom>
          <a:noFill/>
          <a:ln>
            <a:noFill/>
          </a:ln>
        </p:spPr>
      </p:pic>
      <p:grpSp>
        <p:nvGrpSpPr>
          <p:cNvPr id="139" name="Google Shape;139;p41"/>
          <p:cNvGrpSpPr/>
          <p:nvPr/>
        </p:nvGrpSpPr>
        <p:grpSpPr>
          <a:xfrm>
            <a:off x="6795009" y="5800726"/>
            <a:ext cx="2568149" cy="522056"/>
            <a:chOff x="6801717" y="5800726"/>
            <a:chExt cx="2568149" cy="522056"/>
          </a:xfrm>
        </p:grpSpPr>
        <p:sp>
          <p:nvSpPr>
            <p:cNvPr id="140" name="Google Shape;140;p41"/>
            <p:cNvSpPr txBox="1"/>
            <p:nvPr/>
          </p:nvSpPr>
          <p:spPr>
            <a:xfrm>
              <a:off x="7062279" y="5800726"/>
              <a:ext cx="2307587" cy="522056"/>
            </a:xfrm>
            <a:prstGeom prst="rect">
              <a:avLst/>
            </a:prstGeom>
            <a:noFill/>
            <a:ln>
              <a:noFill/>
            </a:ln>
          </p:spPr>
          <p:txBody>
            <a:bodyPr spcFirstLastPara="1" wrap="square" lIns="0" tIns="0" rIns="0" bIns="0" anchor="b" anchorCtr="0">
              <a:normAutofit lnSpcReduction="10000"/>
            </a:bodyPr>
            <a:lstStyle/>
            <a:p>
              <a:pPr marL="0" marR="0" lvl="0" indent="0" algn="l" rtl="0">
                <a:lnSpc>
                  <a:spcPct val="138461"/>
                </a:lnSpc>
                <a:spcBef>
                  <a:spcPts val="0"/>
                </a:spcBef>
                <a:spcAft>
                  <a:spcPts val="0"/>
                </a:spcAft>
                <a:buClr>
                  <a:schemeClr val="dk1"/>
                </a:buClr>
                <a:buSzPts val="1300"/>
                <a:buFont typeface="Arial"/>
                <a:buNone/>
              </a:pPr>
              <a:r>
                <a:rPr lang="en-US" sz="1300" b="0" i="0" u="none">
                  <a:solidFill>
                    <a:schemeClr val="dk1"/>
                  </a:solidFill>
                  <a:latin typeface="Arial"/>
                  <a:ea typeface="Arial"/>
                  <a:cs typeface="Arial"/>
                  <a:sym typeface="Arial"/>
                </a:rPr>
                <a:t>info@acer.europa.eu</a:t>
              </a:r>
              <a:endParaRPr sz="1300" b="0" i="0" u="none">
                <a:solidFill>
                  <a:schemeClr val="dk1"/>
                </a:solidFill>
                <a:latin typeface="Arial"/>
                <a:ea typeface="Arial"/>
                <a:cs typeface="Arial"/>
                <a:sym typeface="Arial"/>
              </a:endParaRPr>
            </a:p>
            <a:p>
              <a:pPr marL="0" marR="0" lvl="0" indent="0" algn="l" rtl="0">
                <a:lnSpc>
                  <a:spcPct val="138461"/>
                </a:lnSpc>
                <a:spcBef>
                  <a:spcPts val="0"/>
                </a:spcBef>
                <a:spcAft>
                  <a:spcPts val="0"/>
                </a:spcAft>
                <a:buClr>
                  <a:schemeClr val="dk1"/>
                </a:buClr>
                <a:buSzPts val="1300"/>
                <a:buFont typeface="Arial"/>
                <a:buNone/>
              </a:pPr>
              <a:r>
                <a:rPr lang="en-US" sz="1300" b="0" i="0">
                  <a:solidFill>
                    <a:schemeClr val="dk1"/>
                  </a:solidFill>
                  <a:latin typeface="Arial"/>
                  <a:ea typeface="Arial"/>
                  <a:cs typeface="Arial"/>
                  <a:sym typeface="Arial"/>
                </a:rPr>
                <a:t>acer.europa.eu</a:t>
              </a:r>
              <a:endParaRPr sz="1300" b="0" i="0">
                <a:solidFill>
                  <a:schemeClr val="dk1"/>
                </a:solidFill>
                <a:latin typeface="Arial"/>
                <a:ea typeface="Arial"/>
                <a:cs typeface="Arial"/>
                <a:sym typeface="Arial"/>
              </a:endParaRPr>
            </a:p>
          </p:txBody>
        </p:sp>
        <p:pic>
          <p:nvPicPr>
            <p:cNvPr id="141" name="Google Shape;141;p41"/>
            <p:cNvPicPr preferRelativeResize="0"/>
            <p:nvPr/>
          </p:nvPicPr>
          <p:blipFill rotWithShape="1">
            <a:blip r:embed="rId4">
              <a:alphaModFix/>
            </a:blip>
            <a:srcRect/>
            <a:stretch/>
          </p:blipFill>
          <p:spPr>
            <a:xfrm>
              <a:off x="6808398" y="5930287"/>
              <a:ext cx="180000" cy="180000"/>
            </a:xfrm>
            <a:prstGeom prst="rect">
              <a:avLst/>
            </a:prstGeom>
            <a:noFill/>
            <a:ln>
              <a:noFill/>
            </a:ln>
          </p:spPr>
        </p:pic>
        <p:pic>
          <p:nvPicPr>
            <p:cNvPr id="142" name="Google Shape;142;p41"/>
            <p:cNvPicPr preferRelativeResize="0"/>
            <p:nvPr/>
          </p:nvPicPr>
          <p:blipFill rotWithShape="1">
            <a:blip r:embed="rId5">
              <a:alphaModFix/>
            </a:blip>
            <a:srcRect/>
            <a:stretch/>
          </p:blipFill>
          <p:spPr>
            <a:xfrm>
              <a:off x="6801717" y="6137846"/>
              <a:ext cx="180000" cy="180000"/>
            </a:xfrm>
            <a:prstGeom prst="rect">
              <a:avLst/>
            </a:prstGeom>
            <a:noFill/>
            <a:ln>
              <a:noFill/>
            </a:ln>
          </p:spPr>
        </p:pic>
      </p:grpSp>
      <p:pic>
        <p:nvPicPr>
          <p:cNvPr id="143" name="Google Shape;143;p41" descr="Icon&#10;&#10;Description automatically generated"/>
          <p:cNvPicPr preferRelativeResize="0"/>
          <p:nvPr/>
        </p:nvPicPr>
        <p:blipFill rotWithShape="1">
          <a:blip r:embed="rId6">
            <a:alphaModFix/>
          </a:blip>
          <a:srcRect/>
          <a:stretch/>
        </p:blipFill>
        <p:spPr>
          <a:xfrm>
            <a:off x="9193267" y="6137846"/>
            <a:ext cx="208072" cy="175836"/>
          </a:xfrm>
          <a:prstGeom prst="rect">
            <a:avLst/>
          </a:prstGeom>
          <a:noFill/>
          <a:ln>
            <a:noFill/>
          </a:ln>
        </p:spPr>
      </p:pic>
    </p:spTree>
    <p:extLst>
      <p:ext uri="{BB962C8B-B14F-4D97-AF65-F5344CB8AC3E}">
        <p14:creationId xmlns:p14="http://schemas.microsoft.com/office/powerpoint/2010/main" val="3882126061"/>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4"/>
        <p:cNvGrpSpPr/>
        <p:nvPr/>
      </p:nvGrpSpPr>
      <p:grpSpPr>
        <a:xfrm>
          <a:off x="0" y="0"/>
          <a:ext cx="0" cy="0"/>
          <a:chOff x="0" y="0"/>
          <a:chExt cx="0" cy="0"/>
        </a:xfrm>
      </p:grpSpPr>
      <p:sp>
        <p:nvSpPr>
          <p:cNvPr id="145" name="Google Shape;145;p4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46" name="Google Shape;146;p42"/>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sp>
        <p:nvSpPr>
          <p:cNvPr id="147" name="Google Shape;147;p42"/>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dk1"/>
              </a:buClr>
              <a:buSzPts val="4500"/>
              <a:buFont typeface="Arial"/>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8" name="Google Shape;148;p42"/>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i="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49" name="Google Shape;149;p42" descr="A picture containing graphical user interface&#10;&#10;Description automatically generated"/>
          <p:cNvPicPr preferRelativeResize="0"/>
          <p:nvPr/>
        </p:nvPicPr>
        <p:blipFill rotWithShape="1">
          <a:blip r:embed="rId2">
            <a:alphaModFix/>
          </a:blip>
          <a:srcRect/>
          <a:stretch/>
        </p:blipFill>
        <p:spPr>
          <a:xfrm>
            <a:off x="0" y="177106"/>
            <a:ext cx="4411916" cy="2160000"/>
          </a:xfrm>
          <a:prstGeom prst="rect">
            <a:avLst/>
          </a:prstGeom>
          <a:noFill/>
          <a:ln>
            <a:noFill/>
          </a:ln>
        </p:spPr>
      </p:pic>
    </p:spTree>
    <p:extLst>
      <p:ext uri="{BB962C8B-B14F-4D97-AF65-F5344CB8AC3E}">
        <p14:creationId xmlns:p14="http://schemas.microsoft.com/office/powerpoint/2010/main" val="270327830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matchingName="1_Title Slide Blue">
  <p:cSld name="1_Title Slide Blue">
    <p:spTree>
      <p:nvGrpSpPr>
        <p:cNvPr id="1" name="Shape 150"/>
        <p:cNvGrpSpPr/>
        <p:nvPr/>
      </p:nvGrpSpPr>
      <p:grpSpPr>
        <a:xfrm>
          <a:off x="0" y="0"/>
          <a:ext cx="0" cy="0"/>
          <a:chOff x="0" y="0"/>
          <a:chExt cx="0" cy="0"/>
        </a:xfrm>
      </p:grpSpPr>
      <p:sp>
        <p:nvSpPr>
          <p:cNvPr id="151" name="Google Shape;151;p43"/>
          <p:cNvSpPr/>
          <p:nvPr/>
        </p:nvSpPr>
        <p:spPr>
          <a:xfrm>
            <a:off x="0" y="0"/>
            <a:ext cx="12192000" cy="6858000"/>
          </a:xfrm>
          <a:prstGeom prst="rect">
            <a:avLst/>
          </a:prstGeom>
          <a:solidFill>
            <a:srgbClr val="3678BD"/>
          </a:solidFill>
          <a:ln w="12700" cap="flat" cmpd="sng">
            <a:solidFill>
              <a:srgbClr val="0039A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2" name="Google Shape;152;p43"/>
          <p:cNvPicPr preferRelativeResize="0"/>
          <p:nvPr/>
        </p:nvPicPr>
        <p:blipFill rotWithShape="1">
          <a:blip r:embed="rId2">
            <a:alphaModFix/>
          </a:blip>
          <a:srcRect/>
          <a:stretch/>
        </p:blipFill>
        <p:spPr>
          <a:xfrm>
            <a:off x="2345" y="177106"/>
            <a:ext cx="4407226" cy="2160000"/>
          </a:xfrm>
          <a:prstGeom prst="rect">
            <a:avLst/>
          </a:prstGeom>
          <a:noFill/>
          <a:ln>
            <a:noFill/>
          </a:ln>
        </p:spPr>
      </p:pic>
      <p:cxnSp>
        <p:nvCxnSpPr>
          <p:cNvPr id="153" name="Google Shape;153;p43"/>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154" name="Google Shape;154;p43"/>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43"/>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598982833"/>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matchingName="1_Title Slide Renewables">
  <p:cSld name="1_Title Slide Renewables">
    <p:spTree>
      <p:nvGrpSpPr>
        <p:cNvPr id="1" name="Shape 156"/>
        <p:cNvGrpSpPr/>
        <p:nvPr/>
      </p:nvGrpSpPr>
      <p:grpSpPr>
        <a:xfrm>
          <a:off x="0" y="0"/>
          <a:ext cx="0" cy="0"/>
          <a:chOff x="0" y="0"/>
          <a:chExt cx="0" cy="0"/>
        </a:xfrm>
      </p:grpSpPr>
      <p:pic>
        <p:nvPicPr>
          <p:cNvPr id="157" name="Google Shape;157;p4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8" name="Google Shape;158;p44"/>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dk1"/>
              </a:buClr>
              <a:buSzPts val="4500"/>
              <a:buFont typeface="Arial"/>
              <a:buNone/>
              <a:defRPr sz="45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59" name="Google Shape;159;p44"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160" name="Google Shape;160;p44"/>
          <p:cNvCxnSpPr/>
          <p:nvPr/>
        </p:nvCxnSpPr>
        <p:spPr>
          <a:xfrm>
            <a:off x="4430966" y="729000"/>
            <a:ext cx="0" cy="5400000"/>
          </a:xfrm>
          <a:prstGeom prst="straightConnector1">
            <a:avLst/>
          </a:prstGeom>
          <a:noFill/>
          <a:ln w="19050" cap="flat" cmpd="sng">
            <a:solidFill>
              <a:schemeClr val="dk1"/>
            </a:solidFill>
            <a:prstDash val="solid"/>
            <a:miter lim="800000"/>
            <a:headEnd type="none" w="sm" len="sm"/>
            <a:tailEnd type="none" w="sm" len="sm"/>
          </a:ln>
        </p:spPr>
      </p:cxnSp>
      <p:sp>
        <p:nvSpPr>
          <p:cNvPr id="161" name="Google Shape;161;p44"/>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dk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703707685"/>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matchingName="1_Title Slide Globe">
  <p:cSld name="1_Title Slide Globe">
    <p:spTree>
      <p:nvGrpSpPr>
        <p:cNvPr id="1" name="Shape 162"/>
        <p:cNvGrpSpPr/>
        <p:nvPr/>
      </p:nvGrpSpPr>
      <p:grpSpPr>
        <a:xfrm>
          <a:off x="0" y="0"/>
          <a:ext cx="0" cy="0"/>
          <a:chOff x="0" y="0"/>
          <a:chExt cx="0" cy="0"/>
        </a:xfrm>
      </p:grpSpPr>
      <p:pic>
        <p:nvPicPr>
          <p:cNvPr id="163" name="Google Shape;163;p45"/>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64" name="Google Shape;164;p45" descr="A picture containing graphical user interface&#10;&#10;Description automatically generated"/>
          <p:cNvPicPr preferRelativeResize="0"/>
          <p:nvPr/>
        </p:nvPicPr>
        <p:blipFill rotWithShape="1">
          <a:blip r:embed="rId3">
            <a:alphaModFix/>
          </a:blip>
          <a:srcRect/>
          <a:stretch/>
        </p:blipFill>
        <p:spPr>
          <a:xfrm>
            <a:off x="0" y="177106"/>
            <a:ext cx="4411916" cy="2160000"/>
          </a:xfrm>
          <a:prstGeom prst="rect">
            <a:avLst/>
          </a:prstGeom>
          <a:noFill/>
          <a:ln>
            <a:noFill/>
          </a:ln>
        </p:spPr>
      </p:pic>
      <p:cxnSp>
        <p:nvCxnSpPr>
          <p:cNvPr id="165" name="Google Shape;165;p45"/>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166" name="Google Shape;166;p45"/>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45"/>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2885164166"/>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matchingName="1_Title Slide REMIT">
  <p:cSld name="1_Title Slide REMIT">
    <p:spTree>
      <p:nvGrpSpPr>
        <p:cNvPr id="1" name="Shape 168"/>
        <p:cNvGrpSpPr/>
        <p:nvPr/>
      </p:nvGrpSpPr>
      <p:grpSpPr>
        <a:xfrm>
          <a:off x="0" y="0"/>
          <a:ext cx="0" cy="0"/>
          <a:chOff x="0" y="0"/>
          <a:chExt cx="0" cy="0"/>
        </a:xfrm>
      </p:grpSpPr>
      <p:pic>
        <p:nvPicPr>
          <p:cNvPr id="169" name="Google Shape;169;p46"/>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70" name="Google Shape;170;p46"/>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171" name="Google Shape;171;p46"/>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172" name="Google Shape;172;p46"/>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3" name="Google Shape;173;p46"/>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65645920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matchingName="1_Title Slide GAS">
  <p:cSld name="1_Title Slide GAS">
    <p:spTree>
      <p:nvGrpSpPr>
        <p:cNvPr id="1" name="Shape 174"/>
        <p:cNvGrpSpPr/>
        <p:nvPr/>
      </p:nvGrpSpPr>
      <p:grpSpPr>
        <a:xfrm>
          <a:off x="0" y="0"/>
          <a:ext cx="0" cy="0"/>
          <a:chOff x="0" y="0"/>
          <a:chExt cx="0" cy="0"/>
        </a:xfrm>
      </p:grpSpPr>
      <p:pic>
        <p:nvPicPr>
          <p:cNvPr id="175" name="Google Shape;175;p47"/>
          <p:cNvPicPr preferRelativeResize="0"/>
          <p:nvPr/>
        </p:nvPicPr>
        <p:blipFill rotWithShape="1">
          <a:blip r:embed="rId2">
            <a:alphaModFix/>
          </a:blip>
          <a:srcRect/>
          <a:stretch/>
        </p:blipFill>
        <p:spPr>
          <a:xfrm>
            <a:off x="600" y="337"/>
            <a:ext cx="12192000" cy="6858000"/>
          </a:xfrm>
          <a:prstGeom prst="rect">
            <a:avLst/>
          </a:prstGeom>
          <a:noFill/>
          <a:ln>
            <a:noFill/>
          </a:ln>
        </p:spPr>
      </p:pic>
      <p:pic>
        <p:nvPicPr>
          <p:cNvPr id="176" name="Google Shape;176;p47"/>
          <p:cNvPicPr preferRelativeResize="0"/>
          <p:nvPr/>
        </p:nvPicPr>
        <p:blipFill rotWithShape="1">
          <a:blip r:embed="rId3">
            <a:alphaModFix/>
          </a:blip>
          <a:srcRect/>
          <a:stretch/>
        </p:blipFill>
        <p:spPr>
          <a:xfrm>
            <a:off x="2345" y="177106"/>
            <a:ext cx="4407226" cy="2160000"/>
          </a:xfrm>
          <a:prstGeom prst="rect">
            <a:avLst/>
          </a:prstGeom>
          <a:noFill/>
          <a:ln>
            <a:noFill/>
          </a:ln>
        </p:spPr>
      </p:pic>
      <p:cxnSp>
        <p:nvCxnSpPr>
          <p:cNvPr id="177" name="Google Shape;177;p47"/>
          <p:cNvCxnSpPr/>
          <p:nvPr/>
        </p:nvCxnSpPr>
        <p:spPr>
          <a:xfrm>
            <a:off x="4430966" y="729000"/>
            <a:ext cx="0" cy="5400000"/>
          </a:xfrm>
          <a:prstGeom prst="straightConnector1">
            <a:avLst/>
          </a:prstGeom>
          <a:noFill/>
          <a:ln w="19050" cap="flat" cmpd="sng">
            <a:solidFill>
              <a:schemeClr val="lt1"/>
            </a:solidFill>
            <a:prstDash val="solid"/>
            <a:miter lim="800000"/>
            <a:headEnd type="none" w="sm" len="sm"/>
            <a:tailEnd type="none" w="sm" len="sm"/>
          </a:ln>
        </p:spPr>
      </p:cxnSp>
      <p:sp>
        <p:nvSpPr>
          <p:cNvPr id="178" name="Google Shape;178;p47"/>
          <p:cNvSpPr txBox="1">
            <a:spLocks noGrp="1"/>
          </p:cNvSpPr>
          <p:nvPr>
            <p:ph type="ctrTitle"/>
          </p:nvPr>
        </p:nvSpPr>
        <p:spPr>
          <a:xfrm>
            <a:off x="5114930" y="729000"/>
            <a:ext cx="6372220" cy="3273362"/>
          </a:xfrm>
          <a:prstGeom prst="rect">
            <a:avLst/>
          </a:prstGeom>
          <a:noFill/>
          <a:ln>
            <a:noFill/>
          </a:ln>
        </p:spPr>
        <p:txBody>
          <a:bodyPr spcFirstLastPara="1" wrap="square" lIns="0" tIns="180000" rIns="0" bIns="180000" anchor="ctr" anchorCtr="0">
            <a:normAutofit/>
          </a:bodyPr>
          <a:lstStyle>
            <a:lvl1pPr lvl="0" algn="l">
              <a:lnSpc>
                <a:spcPct val="90000"/>
              </a:lnSpc>
              <a:spcBef>
                <a:spcPts val="0"/>
              </a:spcBef>
              <a:spcAft>
                <a:spcPts val="0"/>
              </a:spcAft>
              <a:buClr>
                <a:schemeClr val="lt1"/>
              </a:buClr>
              <a:buSzPts val="4500"/>
              <a:buFont typeface="Arial"/>
              <a:buNone/>
              <a:defRPr sz="4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9" name="Google Shape;179;p47"/>
          <p:cNvSpPr txBox="1">
            <a:spLocks noGrp="1"/>
          </p:cNvSpPr>
          <p:nvPr>
            <p:ph type="subTitle" idx="1"/>
          </p:nvPr>
        </p:nvSpPr>
        <p:spPr>
          <a:xfrm>
            <a:off x="5114930" y="4234934"/>
            <a:ext cx="6449470" cy="127120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SzPts val="2000"/>
              <a:buNone/>
              <a:defRPr sz="2000">
                <a:solidFill>
                  <a:schemeClr val="lt1"/>
                </a:solidFill>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extLst>
      <p:ext uri="{BB962C8B-B14F-4D97-AF65-F5344CB8AC3E}">
        <p14:creationId xmlns:p14="http://schemas.microsoft.com/office/powerpoint/2010/main" val="3606820236"/>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matchingName="1_AGENDA">
  <p:cSld name="1_AGENDA">
    <p:spTree>
      <p:nvGrpSpPr>
        <p:cNvPr id="1" name="Shape 180"/>
        <p:cNvGrpSpPr/>
        <p:nvPr/>
      </p:nvGrpSpPr>
      <p:grpSpPr>
        <a:xfrm>
          <a:off x="0" y="0"/>
          <a:ext cx="0" cy="0"/>
          <a:chOff x="0" y="0"/>
          <a:chExt cx="0" cy="0"/>
        </a:xfrm>
      </p:grpSpPr>
      <p:sp>
        <p:nvSpPr>
          <p:cNvPr id="181" name="Google Shape;181;p48"/>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3000"/>
              <a:buFont typeface="Arial"/>
              <a:buNone/>
              <a:defRPr>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48"/>
          <p:cNvSpPr/>
          <p:nvPr/>
        </p:nvSpPr>
        <p:spPr>
          <a:xfrm>
            <a:off x="0" y="6281998"/>
            <a:ext cx="12192000" cy="576002"/>
          </a:xfrm>
          <a:prstGeom prst="rect">
            <a:avLst/>
          </a:prstGeom>
          <a:solidFill>
            <a:srgbClr val="3678B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3" name="Google Shape;183;p48"/>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sz="1500" b="1" i="0">
                <a:solidFill>
                  <a:schemeClr val="lt1"/>
                </a:solidFill>
                <a:latin typeface="Arial"/>
                <a:ea typeface="Arial"/>
                <a:cs typeface="Arial"/>
                <a:sym typeface="Arial"/>
              </a:defRPr>
            </a:lvl1pPr>
            <a:lvl2pPr marL="0" lvl="1" indent="0" algn="ctr">
              <a:spcBef>
                <a:spcPts val="0"/>
              </a:spcBef>
              <a:buNone/>
              <a:defRPr sz="1500" b="1" i="0">
                <a:solidFill>
                  <a:schemeClr val="lt1"/>
                </a:solidFill>
                <a:latin typeface="Arial"/>
                <a:ea typeface="Arial"/>
                <a:cs typeface="Arial"/>
                <a:sym typeface="Arial"/>
              </a:defRPr>
            </a:lvl2pPr>
            <a:lvl3pPr marL="0" lvl="2" indent="0" algn="ctr">
              <a:spcBef>
                <a:spcPts val="0"/>
              </a:spcBef>
              <a:buNone/>
              <a:defRPr sz="1500" b="1" i="0">
                <a:solidFill>
                  <a:schemeClr val="lt1"/>
                </a:solidFill>
                <a:latin typeface="Arial"/>
                <a:ea typeface="Arial"/>
                <a:cs typeface="Arial"/>
                <a:sym typeface="Arial"/>
              </a:defRPr>
            </a:lvl3pPr>
            <a:lvl4pPr marL="0" lvl="3" indent="0" algn="ctr">
              <a:spcBef>
                <a:spcPts val="0"/>
              </a:spcBef>
              <a:buNone/>
              <a:defRPr sz="1500" b="1" i="0">
                <a:solidFill>
                  <a:schemeClr val="lt1"/>
                </a:solidFill>
                <a:latin typeface="Arial"/>
                <a:ea typeface="Arial"/>
                <a:cs typeface="Arial"/>
                <a:sym typeface="Arial"/>
              </a:defRPr>
            </a:lvl4pPr>
            <a:lvl5pPr marL="0" lvl="4" indent="0" algn="ctr">
              <a:spcBef>
                <a:spcPts val="0"/>
              </a:spcBef>
              <a:buNone/>
              <a:defRPr sz="1500" b="1" i="0">
                <a:solidFill>
                  <a:schemeClr val="lt1"/>
                </a:solidFill>
                <a:latin typeface="Arial"/>
                <a:ea typeface="Arial"/>
                <a:cs typeface="Arial"/>
                <a:sym typeface="Arial"/>
              </a:defRPr>
            </a:lvl5pPr>
            <a:lvl6pPr marL="0" lvl="5" indent="0" algn="ctr">
              <a:spcBef>
                <a:spcPts val="0"/>
              </a:spcBef>
              <a:buNone/>
              <a:defRPr sz="1500" b="1" i="0">
                <a:solidFill>
                  <a:schemeClr val="lt1"/>
                </a:solidFill>
                <a:latin typeface="Arial"/>
                <a:ea typeface="Arial"/>
                <a:cs typeface="Arial"/>
                <a:sym typeface="Arial"/>
              </a:defRPr>
            </a:lvl6pPr>
            <a:lvl7pPr marL="0" lvl="6" indent="0" algn="ctr">
              <a:spcBef>
                <a:spcPts val="0"/>
              </a:spcBef>
              <a:buNone/>
              <a:defRPr sz="1500" b="1" i="0">
                <a:solidFill>
                  <a:schemeClr val="lt1"/>
                </a:solidFill>
                <a:latin typeface="Arial"/>
                <a:ea typeface="Arial"/>
                <a:cs typeface="Arial"/>
                <a:sym typeface="Arial"/>
              </a:defRPr>
            </a:lvl7pPr>
            <a:lvl8pPr marL="0" lvl="7" indent="0" algn="ctr">
              <a:spcBef>
                <a:spcPts val="0"/>
              </a:spcBef>
              <a:buNone/>
              <a:defRPr sz="1500" b="1" i="0">
                <a:solidFill>
                  <a:schemeClr val="lt1"/>
                </a:solidFill>
                <a:latin typeface="Arial"/>
                <a:ea typeface="Arial"/>
                <a:cs typeface="Arial"/>
                <a:sym typeface="Arial"/>
              </a:defRPr>
            </a:lvl8pPr>
            <a:lvl9pPr marL="0" lvl="8" indent="0" algn="ctr">
              <a:spcBef>
                <a:spcPts val="0"/>
              </a:spcBef>
              <a:buNone/>
              <a:defRPr sz="1500" b="1" i="0">
                <a:solidFill>
                  <a:schemeClr val="lt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84" name="Google Shape;184;p48"/>
          <p:cNvSpPr txBox="1">
            <a:spLocks noGrp="1"/>
          </p:cNvSpPr>
          <p:nvPr>
            <p:ph type="body" idx="1"/>
          </p:nvPr>
        </p:nvSpPr>
        <p:spPr>
          <a:xfrm>
            <a:off x="712572" y="1511374"/>
            <a:ext cx="8734362" cy="4351338"/>
          </a:xfrm>
          <a:prstGeom prst="rect">
            <a:avLst/>
          </a:prstGeom>
          <a:noFill/>
          <a:ln>
            <a:noFill/>
          </a:ln>
        </p:spPr>
        <p:txBody>
          <a:bodyPr spcFirstLastPara="1" wrap="square" lIns="91425" tIns="45700" rIns="91425" bIns="45700" anchor="t" anchorCtr="0">
            <a:normAutofit/>
          </a:bodyPr>
          <a:lstStyle>
            <a:lvl1pPr marL="457200" lvl="0" indent="-355600" algn="l">
              <a:lnSpc>
                <a:spcPct val="90000"/>
              </a:lnSpc>
              <a:spcBef>
                <a:spcPts val="1000"/>
              </a:spcBef>
              <a:spcAft>
                <a:spcPts val="0"/>
              </a:spcAft>
              <a:buClr>
                <a:srgbClr val="3678BD"/>
              </a:buClr>
              <a:buSzPts val="2000"/>
              <a:buFont typeface="Noto Sans Symbols"/>
              <a:buChar char="▪"/>
              <a:defRPr b="1"/>
            </a:lvl1pPr>
            <a:lvl2pPr marL="914400" lvl="1" indent="-228600" algn="l">
              <a:lnSpc>
                <a:spcPct val="90000"/>
              </a:lnSpc>
              <a:spcBef>
                <a:spcPts val="500"/>
              </a:spcBef>
              <a:spcAft>
                <a:spcPts val="0"/>
              </a:spcAft>
              <a:buSzPts val="1800"/>
              <a:buNone/>
              <a:defRPr/>
            </a:lvl2pPr>
            <a:lvl3pPr marL="1371600" lvl="2" indent="-228600" algn="l">
              <a:lnSpc>
                <a:spcPct val="90000"/>
              </a:lnSpc>
              <a:spcBef>
                <a:spcPts val="500"/>
              </a:spcBef>
              <a:spcAft>
                <a:spcPts val="0"/>
              </a:spcAft>
              <a:buSzPts val="1600"/>
              <a:buNone/>
              <a:defRPr/>
            </a:lvl3pPr>
            <a:lvl4pPr marL="1828800" lvl="3" indent="-228600" algn="l">
              <a:lnSpc>
                <a:spcPct val="90000"/>
              </a:lnSpc>
              <a:spcBef>
                <a:spcPts val="500"/>
              </a:spcBef>
              <a:spcAft>
                <a:spcPts val="0"/>
              </a:spcAft>
              <a:buSzPts val="1600"/>
              <a:buNone/>
              <a:defRPr/>
            </a:lvl4pPr>
            <a:lvl5pPr marL="2286000" lvl="4" indent="-228600" algn="l">
              <a:lnSpc>
                <a:spcPct val="90000"/>
              </a:lnSpc>
              <a:spcBef>
                <a:spcPts val="500"/>
              </a:spcBef>
              <a:spcAft>
                <a:spcPts val="0"/>
              </a:spcAft>
              <a:buSzPts val="14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548274338"/>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matchingName="2_Content 3/1">
  <p:cSld name="2_Content 3/1">
    <p:spTree>
      <p:nvGrpSpPr>
        <p:cNvPr id="1" name="Shape 185"/>
        <p:cNvGrpSpPr/>
        <p:nvPr/>
      </p:nvGrpSpPr>
      <p:grpSpPr>
        <a:xfrm>
          <a:off x="0" y="0"/>
          <a:ext cx="0" cy="0"/>
          <a:chOff x="0" y="0"/>
          <a:chExt cx="0" cy="0"/>
        </a:xfrm>
      </p:grpSpPr>
      <p:sp>
        <p:nvSpPr>
          <p:cNvPr id="186" name="Google Shape;186;p49"/>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7" name="Google Shape;187;p49"/>
          <p:cNvSpPr txBox="1">
            <a:spLocks noGrp="1"/>
          </p:cNvSpPr>
          <p:nvPr>
            <p:ph type="body" idx="1"/>
          </p:nvPr>
        </p:nvSpPr>
        <p:spPr>
          <a:xfrm>
            <a:off x="704850"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8" name="Google Shape;188;p49"/>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89" name="Google Shape;189;p49"/>
          <p:cNvSpPr txBox="1">
            <a:spLocks noGrp="1"/>
          </p:cNvSpPr>
          <p:nvPr>
            <p:ph type="body" idx="2"/>
          </p:nvPr>
        </p:nvSpPr>
        <p:spPr>
          <a:xfrm>
            <a:off x="8190825"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0" name="Google Shape;190;p49"/>
          <p:cNvSpPr txBox="1">
            <a:spLocks noGrp="1"/>
          </p:cNvSpPr>
          <p:nvPr>
            <p:ph type="body" idx="3"/>
          </p:nvPr>
        </p:nvSpPr>
        <p:spPr>
          <a:xfrm>
            <a:off x="4443412" y="1377949"/>
            <a:ext cx="3305175"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04178597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matchingName="3_Content 3/1">
  <p:cSld name="3_Content 3/1">
    <p:spTree>
      <p:nvGrpSpPr>
        <p:cNvPr id="1" name="Shape 191"/>
        <p:cNvGrpSpPr/>
        <p:nvPr/>
      </p:nvGrpSpPr>
      <p:grpSpPr>
        <a:xfrm>
          <a:off x="0" y="0"/>
          <a:ext cx="0" cy="0"/>
          <a:chOff x="0" y="0"/>
          <a:chExt cx="0" cy="0"/>
        </a:xfrm>
      </p:grpSpPr>
      <p:sp>
        <p:nvSpPr>
          <p:cNvPr id="192" name="Google Shape;192;p50"/>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lvl="0"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3" name="Google Shape;193;p50"/>
          <p:cNvSpPr txBox="1">
            <a:spLocks noGrp="1"/>
          </p:cNvSpPr>
          <p:nvPr>
            <p:ph type="body" idx="1"/>
          </p:nvPr>
        </p:nvSpPr>
        <p:spPr>
          <a:xfrm>
            <a:off x="704850" y="1377949"/>
            <a:ext cx="3305175" cy="4498975"/>
          </a:xfrm>
          <a:prstGeom prst="rect">
            <a:avLst/>
          </a:prstGeom>
          <a:noFill/>
          <a:ln>
            <a:noFill/>
          </a:ln>
        </p:spPr>
        <p:txBody>
          <a:bodyPr spcFirstLastPara="1" wrap="square" lIns="91425" tIns="45700" rIns="91425" bIns="45700" anchor="t" anchorCtr="0">
            <a:normAutofit/>
          </a:bodyPr>
          <a:lstStyle>
            <a:lvl1pPr marL="457200" lvl="0" indent="-311150" algn="l">
              <a:lnSpc>
                <a:spcPct val="120000"/>
              </a:lnSpc>
              <a:spcBef>
                <a:spcPts val="1000"/>
              </a:spcBef>
              <a:spcAft>
                <a:spcPts val="0"/>
              </a:spcAft>
              <a:buSzPts val="1300"/>
              <a:buFont typeface="Arial"/>
              <a:buChar char="•"/>
              <a:defRPr sz="1300">
                <a:solidFill>
                  <a:schemeClr val="dk1"/>
                </a:solidFill>
              </a:defRPr>
            </a:lvl1pPr>
            <a:lvl2pPr marL="914400" lvl="1" indent="-311150" algn="l">
              <a:lnSpc>
                <a:spcPct val="90000"/>
              </a:lnSpc>
              <a:spcBef>
                <a:spcPts val="500"/>
              </a:spcBef>
              <a:spcAft>
                <a:spcPts val="0"/>
              </a:spcAft>
              <a:buSzPts val="1300"/>
              <a:buFont typeface="Arial"/>
              <a:buChar char="•"/>
              <a:defRPr sz="13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4" name="Google Shape;194;p50"/>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195" name="Google Shape;195;p50"/>
          <p:cNvSpPr txBox="1">
            <a:spLocks noGrp="1"/>
          </p:cNvSpPr>
          <p:nvPr>
            <p:ph type="body" idx="2"/>
          </p:nvPr>
        </p:nvSpPr>
        <p:spPr>
          <a:xfrm>
            <a:off x="4443412" y="1377949"/>
            <a:ext cx="7028588" cy="4498975"/>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SzPts val="1600"/>
              <a:buFont typeface="Arial"/>
              <a:buNone/>
              <a:defRPr sz="1600">
                <a:solidFill>
                  <a:schemeClr val="dk1"/>
                </a:solidFill>
              </a:defRPr>
            </a:lvl1pPr>
            <a:lvl2pPr marL="914400" lvl="1" indent="-228600" algn="l">
              <a:lnSpc>
                <a:spcPct val="90000"/>
              </a:lnSpc>
              <a:spcBef>
                <a:spcPts val="500"/>
              </a:spcBef>
              <a:spcAft>
                <a:spcPts val="0"/>
              </a:spcAft>
              <a:buSzPts val="2000"/>
              <a:buFont typeface="Arial"/>
              <a:buNone/>
              <a:defRPr sz="2000">
                <a:solidFill>
                  <a:schemeClr val="dk1"/>
                </a:solidFill>
              </a:defRPr>
            </a:lvl2pPr>
            <a:lvl3pPr marL="1371600" lvl="2" indent="-228600" algn="l">
              <a:lnSpc>
                <a:spcPct val="90000"/>
              </a:lnSpc>
              <a:spcBef>
                <a:spcPts val="500"/>
              </a:spcBef>
              <a:spcAft>
                <a:spcPts val="0"/>
              </a:spcAft>
              <a:buSzPts val="2000"/>
              <a:buFont typeface="Arial"/>
              <a:buNone/>
              <a:defRPr sz="2000">
                <a:solidFill>
                  <a:schemeClr val="dk1"/>
                </a:solidFill>
              </a:defRPr>
            </a:lvl3pPr>
            <a:lvl4pPr marL="1828800" lvl="3" indent="-228600" algn="l">
              <a:lnSpc>
                <a:spcPct val="90000"/>
              </a:lnSpc>
              <a:spcBef>
                <a:spcPts val="500"/>
              </a:spcBef>
              <a:spcAft>
                <a:spcPts val="0"/>
              </a:spcAft>
              <a:buSzPts val="2000"/>
              <a:buFont typeface="Arial"/>
              <a:buNone/>
              <a:defRPr sz="2000">
                <a:solidFill>
                  <a:schemeClr val="dk1"/>
                </a:solidFill>
              </a:defRPr>
            </a:lvl4pPr>
            <a:lvl5pPr marL="2286000" lvl="4" indent="-228600" algn="l">
              <a:lnSpc>
                <a:spcPct val="90000"/>
              </a:lnSpc>
              <a:spcBef>
                <a:spcPts val="500"/>
              </a:spcBef>
              <a:spcAft>
                <a:spcPts val="0"/>
              </a:spcAft>
              <a:buSzPts val="2000"/>
              <a:buFont typeface="Arial"/>
              <a:buNone/>
              <a:defRPr sz="2000">
                <a:solidFill>
                  <a:schemeClr val="dk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864296102"/>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Cover 1">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A00490C8-B56B-48F2-8AD0-8343D18C1737}"/>
              </a:ext>
            </a:extLst>
          </p:cNvPr>
          <p:cNvPicPr>
            <a:picLocks noChangeAspect="1"/>
          </p:cNvPicPr>
          <p:nvPr userDrawn="1"/>
        </p:nvPicPr>
        <p:blipFill rotWithShape="1">
          <a:blip r:embed="rId2"/>
          <a:srcRect b="20481"/>
          <a:stretch/>
        </p:blipFill>
        <p:spPr>
          <a:xfrm>
            <a:off x="20" y="0"/>
            <a:ext cx="12191980" cy="6856718"/>
          </a:xfrm>
          <a:prstGeom prst="rect">
            <a:avLst/>
          </a:prstGeom>
          <a:solidFill>
            <a:srgbClr val="BFBFBF"/>
          </a:solidFill>
        </p:spPr>
      </p:pic>
      <p:pic>
        <p:nvPicPr>
          <p:cNvPr id="2" name="Imagen 1" descr="Imagen que contiene plato, dibujo&#10;&#10;Descripción generada automáticamente">
            <a:extLst>
              <a:ext uri="{FF2B5EF4-FFF2-40B4-BE49-F238E27FC236}">
                <a16:creationId xmlns:a16="http://schemas.microsoft.com/office/drawing/2014/main" id="{C6F8DDC1-5742-4210-01AD-3187A95BDFBF}"/>
              </a:ext>
            </a:extLst>
          </p:cNvPr>
          <p:cNvPicPr>
            <a:picLocks noChangeAspect="1"/>
          </p:cNvPicPr>
          <p:nvPr userDrawn="1"/>
        </p:nvPicPr>
        <p:blipFill>
          <a:blip r:embed="rId3"/>
          <a:stretch>
            <a:fillRect/>
          </a:stretch>
        </p:blipFill>
        <p:spPr>
          <a:xfrm>
            <a:off x="10172668" y="5909405"/>
            <a:ext cx="1517692" cy="542033"/>
          </a:xfrm>
          <a:prstGeom prst="rect">
            <a:avLst/>
          </a:prstGeom>
        </p:spPr>
      </p:pic>
    </p:spTree>
    <p:extLst>
      <p:ext uri="{BB962C8B-B14F-4D97-AF65-F5344CB8AC3E}">
        <p14:creationId xmlns:p14="http://schemas.microsoft.com/office/powerpoint/2010/main" val="9381953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Cover 2">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A00490C8-B56B-48F2-8AD0-8343D18C1737}"/>
              </a:ext>
            </a:extLst>
          </p:cNvPr>
          <p:cNvPicPr>
            <a:picLocks noChangeAspect="1"/>
          </p:cNvPicPr>
          <p:nvPr userDrawn="1"/>
        </p:nvPicPr>
        <p:blipFill>
          <a:blip r:embed="rId2"/>
          <a:srcRect t="10240" b="10240"/>
          <a:stretch/>
        </p:blipFill>
        <p:spPr>
          <a:xfrm>
            <a:off x="20" y="0"/>
            <a:ext cx="12191980" cy="6856718"/>
          </a:xfrm>
          <a:prstGeom prst="rect">
            <a:avLst/>
          </a:prstGeom>
          <a:solidFill>
            <a:srgbClr val="BFBFBF"/>
          </a:solidFill>
        </p:spPr>
      </p:pic>
      <p:pic>
        <p:nvPicPr>
          <p:cNvPr id="3" name="Imagen 2" descr="Imagen que contiene plato, dibujo&#10;&#10;Descripción generada automáticamente">
            <a:extLst>
              <a:ext uri="{FF2B5EF4-FFF2-40B4-BE49-F238E27FC236}">
                <a16:creationId xmlns:a16="http://schemas.microsoft.com/office/drawing/2014/main" id="{CCAC85E3-BDAE-FF54-652B-CF5F295B1525}"/>
              </a:ext>
            </a:extLst>
          </p:cNvPr>
          <p:cNvPicPr>
            <a:picLocks noChangeAspect="1"/>
          </p:cNvPicPr>
          <p:nvPr userDrawn="1"/>
        </p:nvPicPr>
        <p:blipFill>
          <a:blip r:embed="rId3"/>
          <a:stretch>
            <a:fillRect/>
          </a:stretch>
        </p:blipFill>
        <p:spPr>
          <a:xfrm>
            <a:off x="10172668" y="5909405"/>
            <a:ext cx="1517692" cy="542033"/>
          </a:xfrm>
          <a:prstGeom prst="rect">
            <a:avLst/>
          </a:prstGeom>
        </p:spPr>
      </p:pic>
    </p:spTree>
    <p:extLst>
      <p:ext uri="{BB962C8B-B14F-4D97-AF65-F5344CB8AC3E}">
        <p14:creationId xmlns:p14="http://schemas.microsoft.com/office/powerpoint/2010/main" val="3631267866"/>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Another cover 1">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FDF13301-838F-E993-72ED-C338939E7898}"/>
              </a:ext>
            </a:extLst>
          </p:cNvPr>
          <p:cNvPicPr>
            <a:picLocks noChangeAspect="1"/>
          </p:cNvPicPr>
          <p:nvPr userDrawn="1"/>
        </p:nvPicPr>
        <p:blipFill>
          <a:blip r:embed="rId2"/>
          <a:srcRect t="10240" b="10240"/>
          <a:stretch/>
        </p:blipFill>
        <p:spPr>
          <a:xfrm>
            <a:off x="20" y="1282"/>
            <a:ext cx="12191980" cy="6856718"/>
          </a:xfrm>
          <a:prstGeom prst="rect">
            <a:avLst/>
          </a:prstGeom>
          <a:solidFill>
            <a:srgbClr val="BFBFBF"/>
          </a:solidFill>
        </p:spPr>
      </p:pic>
      <p:pic>
        <p:nvPicPr>
          <p:cNvPr id="3" name="Imagen 2" descr="Imagen que contiene plato, dibujo&#10;&#10;Descripción generada automáticamente">
            <a:extLst>
              <a:ext uri="{FF2B5EF4-FFF2-40B4-BE49-F238E27FC236}">
                <a16:creationId xmlns:a16="http://schemas.microsoft.com/office/drawing/2014/main" id="{6B948987-75BD-A796-7DCE-593B86CE0B56}"/>
              </a:ext>
            </a:extLst>
          </p:cNvPr>
          <p:cNvPicPr>
            <a:picLocks noChangeAspect="1"/>
          </p:cNvPicPr>
          <p:nvPr userDrawn="1"/>
        </p:nvPicPr>
        <p:blipFill>
          <a:blip r:embed="rId3"/>
          <a:stretch>
            <a:fillRect/>
          </a:stretch>
        </p:blipFill>
        <p:spPr>
          <a:xfrm>
            <a:off x="10172668" y="5909405"/>
            <a:ext cx="1517692" cy="542033"/>
          </a:xfrm>
          <a:prstGeom prst="rect">
            <a:avLst/>
          </a:prstGeom>
        </p:spPr>
      </p:pic>
    </p:spTree>
    <p:extLst>
      <p:ext uri="{BB962C8B-B14F-4D97-AF65-F5344CB8AC3E}">
        <p14:creationId xmlns:p14="http://schemas.microsoft.com/office/powerpoint/2010/main" val="4138332806"/>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Another cover 2">
    <p:spTree>
      <p:nvGrpSpPr>
        <p:cNvPr id="1" name=""/>
        <p:cNvGrpSpPr/>
        <p:nvPr/>
      </p:nvGrpSpPr>
      <p:grpSpPr>
        <a:xfrm>
          <a:off x="0" y="0"/>
          <a:ext cx="0" cy="0"/>
          <a:chOff x="0" y="0"/>
          <a:chExt cx="0" cy="0"/>
        </a:xfrm>
      </p:grpSpPr>
      <p:pic>
        <p:nvPicPr>
          <p:cNvPr id="4" name="Content Placeholder 4">
            <a:extLst>
              <a:ext uri="{FF2B5EF4-FFF2-40B4-BE49-F238E27FC236}">
                <a16:creationId xmlns:a16="http://schemas.microsoft.com/office/drawing/2014/main" id="{FDF13301-838F-E993-72ED-C338939E7898}"/>
              </a:ext>
            </a:extLst>
          </p:cNvPr>
          <p:cNvPicPr>
            <a:picLocks noChangeAspect="1"/>
          </p:cNvPicPr>
          <p:nvPr userDrawn="1"/>
        </p:nvPicPr>
        <p:blipFill>
          <a:blip r:embed="rId2"/>
          <a:srcRect t="10240" b="10240"/>
          <a:stretch/>
        </p:blipFill>
        <p:spPr>
          <a:xfrm>
            <a:off x="20" y="1282"/>
            <a:ext cx="12191980" cy="6856718"/>
          </a:xfrm>
          <a:prstGeom prst="rect">
            <a:avLst/>
          </a:prstGeom>
          <a:solidFill>
            <a:srgbClr val="BFBFBF"/>
          </a:solidFill>
        </p:spPr>
      </p:pic>
      <p:sp>
        <p:nvSpPr>
          <p:cNvPr id="2" name="Rectángulo 1">
            <a:extLst>
              <a:ext uri="{FF2B5EF4-FFF2-40B4-BE49-F238E27FC236}">
                <a16:creationId xmlns:a16="http://schemas.microsoft.com/office/drawing/2014/main" id="{C735121E-76C6-C00A-3863-7C00257E740F}"/>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a:t>v</a:t>
            </a:r>
          </a:p>
        </p:txBody>
      </p:sp>
      <p:pic>
        <p:nvPicPr>
          <p:cNvPr id="3" name="Imagen 2" descr="Imagen que contiene plato, dibujo&#10;&#10;Descripción generada automáticamente">
            <a:extLst>
              <a:ext uri="{FF2B5EF4-FFF2-40B4-BE49-F238E27FC236}">
                <a16:creationId xmlns:a16="http://schemas.microsoft.com/office/drawing/2014/main" id="{6B948987-75BD-A796-7DCE-593B86CE0B56}"/>
              </a:ext>
            </a:extLst>
          </p:cNvPr>
          <p:cNvPicPr>
            <a:picLocks noChangeAspect="1"/>
          </p:cNvPicPr>
          <p:nvPr userDrawn="1"/>
        </p:nvPicPr>
        <p:blipFill>
          <a:blip r:embed="rId3"/>
          <a:stretch>
            <a:fillRect/>
          </a:stretch>
        </p:blipFill>
        <p:spPr>
          <a:xfrm>
            <a:off x="10172668" y="5909405"/>
            <a:ext cx="1517692" cy="542033"/>
          </a:xfrm>
          <a:prstGeom prst="rect">
            <a:avLst/>
          </a:prstGeom>
        </p:spPr>
      </p:pic>
    </p:spTree>
    <p:extLst>
      <p:ext uri="{BB962C8B-B14F-4D97-AF65-F5344CB8AC3E}">
        <p14:creationId xmlns:p14="http://schemas.microsoft.com/office/powerpoint/2010/main" val="239505356"/>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Cover 3">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A00490C8-B56B-48F2-8AD0-8343D18C1737}"/>
              </a:ext>
            </a:extLst>
          </p:cNvPr>
          <p:cNvPicPr>
            <a:picLocks noChangeAspect="1"/>
          </p:cNvPicPr>
          <p:nvPr userDrawn="1"/>
        </p:nvPicPr>
        <p:blipFill rotWithShape="1">
          <a:blip r:embed="rId2"/>
          <a:srcRect t="16335" b="4146"/>
          <a:stretch/>
        </p:blipFill>
        <p:spPr>
          <a:xfrm>
            <a:off x="20" y="0"/>
            <a:ext cx="12191980" cy="6856718"/>
          </a:xfrm>
          <a:prstGeom prst="rect">
            <a:avLst/>
          </a:prstGeom>
          <a:solidFill>
            <a:srgbClr val="BFBFBF"/>
          </a:solidFill>
        </p:spPr>
      </p:pic>
      <p:pic>
        <p:nvPicPr>
          <p:cNvPr id="3" name="Imagen 2" descr="Imagen que contiene plato, dibujo&#10;&#10;Descripción generada automáticamente">
            <a:extLst>
              <a:ext uri="{FF2B5EF4-FFF2-40B4-BE49-F238E27FC236}">
                <a16:creationId xmlns:a16="http://schemas.microsoft.com/office/drawing/2014/main" id="{CCAC85E3-BDAE-FF54-652B-CF5F295B1525}"/>
              </a:ext>
            </a:extLst>
          </p:cNvPr>
          <p:cNvPicPr>
            <a:picLocks noChangeAspect="1"/>
          </p:cNvPicPr>
          <p:nvPr userDrawn="1"/>
        </p:nvPicPr>
        <p:blipFill>
          <a:blip r:embed="rId3"/>
          <a:stretch>
            <a:fillRect/>
          </a:stretch>
        </p:blipFill>
        <p:spPr>
          <a:xfrm>
            <a:off x="377027" y="349433"/>
            <a:ext cx="1964482" cy="701601"/>
          </a:xfrm>
          <a:prstGeom prst="rect">
            <a:avLst/>
          </a:prstGeom>
        </p:spPr>
      </p:pic>
    </p:spTree>
    <p:extLst>
      <p:ext uri="{BB962C8B-B14F-4D97-AF65-F5344CB8AC3E}">
        <p14:creationId xmlns:p14="http://schemas.microsoft.com/office/powerpoint/2010/main" val="888087001"/>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Index">
    <p:spTree>
      <p:nvGrpSpPr>
        <p:cNvPr id="1" name=""/>
        <p:cNvGrpSpPr/>
        <p:nvPr/>
      </p:nvGrpSpPr>
      <p:grpSpPr>
        <a:xfrm>
          <a:off x="0" y="0"/>
          <a:ext cx="0" cy="0"/>
          <a:chOff x="0" y="0"/>
          <a:chExt cx="0" cy="0"/>
        </a:xfrm>
      </p:grpSpPr>
      <p:sp>
        <p:nvSpPr>
          <p:cNvPr id="35" name="Slide Number Placeholder 5"/>
          <p:cNvSpPr txBox="1">
            <a:spLocks/>
          </p:cNvSpPr>
          <p:nvPr userDrawn="1"/>
        </p:nvSpPr>
        <p:spPr>
          <a:xfrm>
            <a:off x="11006252" y="280420"/>
            <a:ext cx="1027133" cy="430213"/>
          </a:xfrm>
          <a:prstGeom prst="rect">
            <a:avLst/>
          </a:prstGeom>
        </p:spPr>
        <p:txBody>
          <a:bodyPr vert="horz" lIns="91440" tIns="45720" rIns="91440" bIns="45720" rtlCol="0" anchor="ctr"/>
          <a:lstStyle>
            <a:defPPr>
              <a:defRPr lang="es-ES_tradnl"/>
            </a:defPPr>
            <a:lvl1pPr marL="0" algn="r" defTabSz="914400" rtl="0" eaLnBrk="1" latinLnBrk="0" hangingPunct="1">
              <a:defRPr sz="3000" kern="1200">
                <a:solidFill>
                  <a:srgbClr val="273E61"/>
                </a:solidFill>
                <a:latin typeface="+mn-lt"/>
                <a:ea typeface="+mn-ea"/>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8A0CB90-D12F-1E48-8F76-8E50F071BF9C}" type="slidenum">
              <a:rPr lang="es-ES" b="0" i="0" smtClean="0">
                <a:solidFill>
                  <a:srgbClr val="EF9007"/>
                </a:solidFill>
                <a:latin typeface="Proxima Nova Rg" panose="02000506030000020004" pitchFamily="2" charset="77"/>
              </a:rPr>
              <a:pPr>
                <a:defRPr/>
              </a:pPr>
              <a:t>‹#›</a:t>
            </a:fld>
            <a:endParaRPr lang="es-ES" b="0" i="0">
              <a:solidFill>
                <a:srgbClr val="EF9007"/>
              </a:solidFill>
              <a:latin typeface="Proxima Nova Rg" panose="02000506030000020004" pitchFamily="2" charset="77"/>
            </a:endParaRPr>
          </a:p>
        </p:txBody>
      </p:sp>
      <p:sp>
        <p:nvSpPr>
          <p:cNvPr id="37" name="Marcador de contenido 18"/>
          <p:cNvSpPr>
            <a:spLocks noGrp="1"/>
          </p:cNvSpPr>
          <p:nvPr>
            <p:ph sz="quarter" idx="10" hasCustomPrompt="1"/>
          </p:nvPr>
        </p:nvSpPr>
        <p:spPr>
          <a:xfrm>
            <a:off x="360804" y="227885"/>
            <a:ext cx="8722491" cy="535284"/>
          </a:xfrm>
          <a:prstGeom prst="rect">
            <a:avLst/>
          </a:prstGeom>
        </p:spPr>
        <p:txBody>
          <a:bodyPr/>
          <a:lstStyle>
            <a:lvl1pPr marL="0" indent="0">
              <a:buNone/>
              <a:defRPr lang="es-ES_tradnl" sz="3600" b="1" i="0" kern="1200" dirty="0" smtClean="0">
                <a:solidFill>
                  <a:srgbClr val="1F72B8"/>
                </a:solidFill>
                <a:latin typeface="Proxima Nova Rg" panose="02000506030000020004" pitchFamily="2" charset="77"/>
                <a:ea typeface="+mj-ea"/>
                <a:cs typeface="+mj-cs"/>
              </a:defRPr>
            </a:lvl1pPr>
          </a:lstStyle>
          <a:p>
            <a:pPr lvl="0"/>
            <a:r>
              <a:rPr lang="es-ES_tradnl" err="1"/>
              <a:t>Click</a:t>
            </a:r>
            <a:r>
              <a:rPr lang="es-ES_tradnl"/>
              <a:t> </a:t>
            </a:r>
            <a:r>
              <a:rPr lang="es-ES_tradnl" err="1"/>
              <a:t>for</a:t>
            </a:r>
            <a:r>
              <a:rPr lang="es-ES_tradnl"/>
              <a:t> </a:t>
            </a:r>
            <a:r>
              <a:rPr lang="es-ES_tradnl" err="1"/>
              <a:t>edit</a:t>
            </a:r>
            <a:endParaRPr lang="es-ES_tradnl"/>
          </a:p>
        </p:txBody>
      </p:sp>
    </p:spTree>
    <p:extLst>
      <p:ext uri="{BB962C8B-B14F-4D97-AF65-F5344CB8AC3E}">
        <p14:creationId xmlns:p14="http://schemas.microsoft.com/office/powerpoint/2010/main" val="412161617"/>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regular slide">
    <p:spTree>
      <p:nvGrpSpPr>
        <p:cNvPr id="1" name=""/>
        <p:cNvGrpSpPr/>
        <p:nvPr/>
      </p:nvGrpSpPr>
      <p:grpSpPr>
        <a:xfrm>
          <a:off x="0" y="0"/>
          <a:ext cx="0" cy="0"/>
          <a:chOff x="0" y="0"/>
          <a:chExt cx="0" cy="0"/>
        </a:xfrm>
      </p:grpSpPr>
      <p:sp>
        <p:nvSpPr>
          <p:cNvPr id="12" name="Título 11"/>
          <p:cNvSpPr>
            <a:spLocks noGrp="1"/>
          </p:cNvSpPr>
          <p:nvPr>
            <p:ph type="title" hasCustomPrompt="1"/>
          </p:nvPr>
        </p:nvSpPr>
        <p:spPr>
          <a:xfrm>
            <a:off x="360804" y="230601"/>
            <a:ext cx="10515600" cy="603275"/>
          </a:xfrm>
          <a:prstGeom prst="rect">
            <a:avLst/>
          </a:prstGeom>
        </p:spPr>
        <p:txBody>
          <a:bodyPr/>
          <a:lstStyle>
            <a:lvl1pPr>
              <a:defRPr sz="3600" b="1" i="0">
                <a:solidFill>
                  <a:srgbClr val="1F72B8"/>
                </a:solidFill>
                <a:latin typeface="Proxima Nova Rg" panose="02000506030000020004" pitchFamily="2" charset="77"/>
              </a:defRPr>
            </a:lvl1pPr>
          </a:lstStyle>
          <a:p>
            <a:r>
              <a:rPr lang="es-ES_tradnl" err="1"/>
              <a:t>Click</a:t>
            </a:r>
            <a:r>
              <a:rPr lang="es-ES_tradnl"/>
              <a:t> </a:t>
            </a:r>
            <a:r>
              <a:rPr lang="es-ES_tradnl" err="1"/>
              <a:t>for</a:t>
            </a:r>
            <a:r>
              <a:rPr lang="es-ES_tradnl"/>
              <a:t> </a:t>
            </a:r>
            <a:r>
              <a:rPr lang="es-ES_tradnl" err="1"/>
              <a:t>edit</a:t>
            </a:r>
            <a:endParaRPr lang="es-ES_tradnl"/>
          </a:p>
        </p:txBody>
      </p:sp>
      <p:sp>
        <p:nvSpPr>
          <p:cNvPr id="23" name="Marcador de contenido 22"/>
          <p:cNvSpPr>
            <a:spLocks noGrp="1"/>
          </p:cNvSpPr>
          <p:nvPr>
            <p:ph sz="quarter" idx="10"/>
          </p:nvPr>
        </p:nvSpPr>
        <p:spPr>
          <a:xfrm>
            <a:off x="360804" y="980902"/>
            <a:ext cx="11127385" cy="4972637"/>
          </a:xfrm>
          <a:prstGeom prst="rect">
            <a:avLst/>
          </a:prstGeom>
        </p:spPr>
        <p:txBody>
          <a:bodyPr/>
          <a:lstStyle>
            <a:lvl1pPr>
              <a:defRPr b="0" i="0">
                <a:solidFill>
                  <a:srgbClr val="5E5A59"/>
                </a:solidFill>
                <a:latin typeface="Proxima Nova Rg" panose="02000506030000020004" pitchFamily="2" charset="77"/>
              </a:defRPr>
            </a:lvl1pPr>
            <a:lvl2pPr>
              <a:defRPr b="0" i="0">
                <a:solidFill>
                  <a:srgbClr val="5E5A59"/>
                </a:solidFill>
                <a:latin typeface="Proxima Nova Rg" panose="02000506030000020004" pitchFamily="2" charset="77"/>
              </a:defRPr>
            </a:lvl2pPr>
            <a:lvl3pPr>
              <a:defRPr b="0" i="0">
                <a:solidFill>
                  <a:srgbClr val="5E5A59"/>
                </a:solidFill>
                <a:latin typeface="Proxima Nova Rg" panose="02000506030000020004" pitchFamily="2" charset="77"/>
              </a:defRPr>
            </a:lvl3pPr>
            <a:lvl4pPr>
              <a:defRPr b="0" i="0">
                <a:solidFill>
                  <a:srgbClr val="5E5A59"/>
                </a:solidFill>
                <a:latin typeface="Proxima Nova Rg" panose="02000506030000020004" pitchFamily="2" charset="77"/>
              </a:defRPr>
            </a:lvl4pPr>
            <a:lvl5pPr>
              <a:defRPr b="0" i="0">
                <a:solidFill>
                  <a:srgbClr val="5E5A59"/>
                </a:solidFill>
                <a:latin typeface="Proxima Nova Rg" panose="02000506030000020004" pitchFamily="2" charset="77"/>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p>
        </p:txBody>
      </p:sp>
      <p:sp>
        <p:nvSpPr>
          <p:cNvPr id="3" name="Slide Number Placeholder 5">
            <a:extLst>
              <a:ext uri="{FF2B5EF4-FFF2-40B4-BE49-F238E27FC236}">
                <a16:creationId xmlns:a16="http://schemas.microsoft.com/office/drawing/2014/main" id="{033868FA-B7F9-46AD-4DA5-1E35444B622C}"/>
              </a:ext>
            </a:extLst>
          </p:cNvPr>
          <p:cNvSpPr txBox="1">
            <a:spLocks/>
          </p:cNvSpPr>
          <p:nvPr userDrawn="1"/>
        </p:nvSpPr>
        <p:spPr>
          <a:xfrm>
            <a:off x="11006252" y="280420"/>
            <a:ext cx="1027133" cy="430213"/>
          </a:xfrm>
          <a:prstGeom prst="rect">
            <a:avLst/>
          </a:prstGeom>
        </p:spPr>
        <p:txBody>
          <a:bodyPr vert="horz" lIns="91440" tIns="45720" rIns="91440" bIns="45720" rtlCol="0" anchor="ctr"/>
          <a:lstStyle>
            <a:defPPr>
              <a:defRPr lang="es-ES_tradnl"/>
            </a:defPPr>
            <a:lvl1pPr marL="0" algn="r" defTabSz="914400" rtl="0" eaLnBrk="1" latinLnBrk="0" hangingPunct="1">
              <a:defRPr sz="3000" kern="1200">
                <a:solidFill>
                  <a:srgbClr val="273E61"/>
                </a:solidFill>
                <a:latin typeface="+mn-lt"/>
                <a:ea typeface="+mn-ea"/>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8A0CB90-D12F-1E48-8F76-8E50F071BF9C}" type="slidenum">
              <a:rPr lang="es-ES" b="0" i="0" smtClean="0">
                <a:solidFill>
                  <a:srgbClr val="EF9007"/>
                </a:solidFill>
                <a:latin typeface="Proxima Nova Rg" panose="02000506030000020004" pitchFamily="2" charset="77"/>
              </a:rPr>
              <a:pPr>
                <a:defRPr/>
              </a:pPr>
              <a:t>‹#›</a:t>
            </a:fld>
            <a:endParaRPr lang="es-ES" b="0" i="0">
              <a:solidFill>
                <a:srgbClr val="EF9007"/>
              </a:solidFill>
              <a:latin typeface="Proxima Nova Rg" panose="02000506030000020004" pitchFamily="2" charset="77"/>
            </a:endParaRPr>
          </a:p>
        </p:txBody>
      </p:sp>
    </p:spTree>
    <p:extLst>
      <p:ext uri="{BB962C8B-B14F-4D97-AF65-F5344CB8AC3E}">
        <p14:creationId xmlns:p14="http://schemas.microsoft.com/office/powerpoint/2010/main" val="3144529294"/>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preserve="1" userDrawn="1">
  <p:cSld name="1_Quote slide">
    <p:spTree>
      <p:nvGrpSpPr>
        <p:cNvPr id="1" name=""/>
        <p:cNvGrpSpPr/>
        <p:nvPr/>
      </p:nvGrpSpPr>
      <p:grpSpPr>
        <a:xfrm>
          <a:off x="0" y="0"/>
          <a:ext cx="0" cy="0"/>
          <a:chOff x="0" y="0"/>
          <a:chExt cx="0" cy="0"/>
        </a:xfrm>
      </p:grpSpPr>
      <p:sp>
        <p:nvSpPr>
          <p:cNvPr id="9" name="Marcador de imagen 2">
            <a:extLst>
              <a:ext uri="{FF2B5EF4-FFF2-40B4-BE49-F238E27FC236}">
                <a16:creationId xmlns:a16="http://schemas.microsoft.com/office/drawing/2014/main" id="{199705A7-37B9-4530-8045-341D08197AC5}"/>
              </a:ext>
            </a:extLst>
          </p:cNvPr>
          <p:cNvSpPr>
            <a:spLocks noGrp="1"/>
          </p:cNvSpPr>
          <p:nvPr>
            <p:ph type="pic" sz="quarter" idx="11"/>
          </p:nvPr>
        </p:nvSpPr>
        <p:spPr>
          <a:xfrm>
            <a:off x="0" y="1203326"/>
            <a:ext cx="5886450" cy="4748588"/>
          </a:xfrm>
          <a:prstGeom prst="rect">
            <a:avLst/>
          </a:prstGeom>
        </p:spPr>
        <p:txBody>
          <a:bodyPr/>
          <a:lstStyle>
            <a:lvl1pPr>
              <a:defRPr b="0" i="0">
                <a:solidFill>
                  <a:srgbClr val="EF9007"/>
                </a:solidFill>
                <a:latin typeface="Proxima Nova Rg" panose="02000506030000020004" pitchFamily="2" charset="77"/>
              </a:defRPr>
            </a:lvl1pPr>
          </a:lstStyle>
          <a:p>
            <a:endParaRPr lang="es-ES_tradnl"/>
          </a:p>
        </p:txBody>
      </p:sp>
      <p:sp>
        <p:nvSpPr>
          <p:cNvPr id="14" name="Rectángulo 6">
            <a:extLst>
              <a:ext uri="{FF2B5EF4-FFF2-40B4-BE49-F238E27FC236}">
                <a16:creationId xmlns:a16="http://schemas.microsoft.com/office/drawing/2014/main" id="{25683E90-99A5-4A40-84B8-A372CC782F5F}"/>
              </a:ext>
            </a:extLst>
          </p:cNvPr>
          <p:cNvSpPr/>
          <p:nvPr userDrawn="1"/>
        </p:nvSpPr>
        <p:spPr>
          <a:xfrm>
            <a:off x="5885792" y="1203071"/>
            <a:ext cx="6306207" cy="4748843"/>
          </a:xfrm>
          <a:prstGeom prst="rect">
            <a:avLst/>
          </a:prstGeom>
          <a:solidFill>
            <a:srgbClr val="009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5" name="Rectángulo 6">
            <a:extLst>
              <a:ext uri="{FF2B5EF4-FFF2-40B4-BE49-F238E27FC236}">
                <a16:creationId xmlns:a16="http://schemas.microsoft.com/office/drawing/2014/main" id="{150A47AC-5C43-4566-84D8-867FD873D911}"/>
              </a:ext>
            </a:extLst>
          </p:cNvPr>
          <p:cNvSpPr/>
          <p:nvPr userDrawn="1"/>
        </p:nvSpPr>
        <p:spPr>
          <a:xfrm>
            <a:off x="5885792" y="1203071"/>
            <a:ext cx="6306207" cy="4748589"/>
          </a:xfrm>
          <a:prstGeom prst="rect">
            <a:avLst/>
          </a:prstGeom>
          <a:solidFill>
            <a:srgbClr val="1F72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b="0" i="0">
              <a:latin typeface="Proxima Nova Rg" panose="02000506030000020004" pitchFamily="2" charset="77"/>
            </a:endParaRPr>
          </a:p>
        </p:txBody>
      </p:sp>
      <p:sp>
        <p:nvSpPr>
          <p:cNvPr id="16" name="Content Placeholder 2">
            <a:extLst>
              <a:ext uri="{FF2B5EF4-FFF2-40B4-BE49-F238E27FC236}">
                <a16:creationId xmlns:a16="http://schemas.microsoft.com/office/drawing/2014/main" id="{6B0BD26A-2DE8-4CD8-A5C4-EE3BFDA18578}"/>
              </a:ext>
            </a:extLst>
          </p:cNvPr>
          <p:cNvSpPr>
            <a:spLocks noGrp="1"/>
          </p:cNvSpPr>
          <p:nvPr>
            <p:ph sz="half" idx="1"/>
          </p:nvPr>
        </p:nvSpPr>
        <p:spPr>
          <a:xfrm>
            <a:off x="6337738" y="2762395"/>
            <a:ext cx="5307723" cy="2713495"/>
          </a:xfrm>
          <a:prstGeom prst="rect">
            <a:avLst/>
          </a:prstGeom>
        </p:spPr>
        <p:txBody>
          <a:bodyPr/>
          <a:lstStyle>
            <a:lvl1pPr>
              <a:defRPr b="0" i="0">
                <a:solidFill>
                  <a:schemeClr val="bg1"/>
                </a:solidFill>
                <a:latin typeface="Proxima Nova Rg" panose="02000506030000020004" pitchFamily="2" charset="77"/>
              </a:defRPr>
            </a:lvl1pPr>
            <a:lvl2pPr>
              <a:defRPr b="0" i="0">
                <a:solidFill>
                  <a:schemeClr val="bg1"/>
                </a:solidFill>
                <a:latin typeface="Proxima Nova Rg" panose="02000506030000020004" pitchFamily="2" charset="77"/>
              </a:defRPr>
            </a:lvl2pPr>
            <a:lvl3pPr>
              <a:defRPr b="0" i="0">
                <a:solidFill>
                  <a:schemeClr val="bg1"/>
                </a:solidFill>
                <a:latin typeface="Proxima Nova Rg" panose="02000506030000020004" pitchFamily="2" charset="77"/>
              </a:defRPr>
            </a:lvl3pPr>
            <a:lvl4pPr>
              <a:defRPr b="0" i="0">
                <a:solidFill>
                  <a:schemeClr val="bg1"/>
                </a:solidFill>
                <a:latin typeface="Proxima Nova Rg" panose="02000506030000020004" pitchFamily="2" charset="77"/>
              </a:defRPr>
            </a:lvl4pPr>
            <a:lvl5pPr>
              <a:defRPr b="0" i="0">
                <a:solidFill>
                  <a:schemeClr val="bg1"/>
                </a:solidFill>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17" name="Title 1">
            <a:extLst>
              <a:ext uri="{FF2B5EF4-FFF2-40B4-BE49-F238E27FC236}">
                <a16:creationId xmlns:a16="http://schemas.microsoft.com/office/drawing/2014/main" id="{F7C520E3-A557-4F8A-A218-876B489C19F5}"/>
              </a:ext>
            </a:extLst>
          </p:cNvPr>
          <p:cNvSpPr>
            <a:spLocks noGrp="1"/>
          </p:cNvSpPr>
          <p:nvPr>
            <p:ph type="ctrTitle"/>
          </p:nvPr>
        </p:nvSpPr>
        <p:spPr>
          <a:xfrm>
            <a:off x="6337738" y="1647250"/>
            <a:ext cx="5307724" cy="563427"/>
          </a:xfrm>
          <a:prstGeom prst="rect">
            <a:avLst/>
          </a:prstGeom>
        </p:spPr>
        <p:txBody>
          <a:bodyPr anchor="b"/>
          <a:lstStyle>
            <a:lvl1pPr algn="l">
              <a:defRPr sz="3000" b="1" i="0">
                <a:solidFill>
                  <a:srgbClr val="EF9007"/>
                </a:solidFill>
                <a:latin typeface="Proxima Nova Rg" panose="02000506030000020004" pitchFamily="2" charset="77"/>
              </a:defRPr>
            </a:lvl1pPr>
          </a:lstStyle>
          <a:p>
            <a:r>
              <a:rPr lang="en-US"/>
              <a:t>Click to edit Master title style</a:t>
            </a:r>
            <a:endParaRPr lang="es-ES"/>
          </a:p>
        </p:txBody>
      </p:sp>
      <p:sp>
        <p:nvSpPr>
          <p:cNvPr id="3" name="Slide Number Placeholder 5">
            <a:extLst>
              <a:ext uri="{FF2B5EF4-FFF2-40B4-BE49-F238E27FC236}">
                <a16:creationId xmlns:a16="http://schemas.microsoft.com/office/drawing/2014/main" id="{7D40577D-3DDB-F6D7-246C-6C1738C5327C}"/>
              </a:ext>
            </a:extLst>
          </p:cNvPr>
          <p:cNvSpPr txBox="1">
            <a:spLocks/>
          </p:cNvSpPr>
          <p:nvPr userDrawn="1"/>
        </p:nvSpPr>
        <p:spPr>
          <a:xfrm>
            <a:off x="11006252" y="280420"/>
            <a:ext cx="1027133" cy="430213"/>
          </a:xfrm>
          <a:prstGeom prst="rect">
            <a:avLst/>
          </a:prstGeom>
        </p:spPr>
        <p:txBody>
          <a:bodyPr vert="horz" lIns="91440" tIns="45720" rIns="91440" bIns="45720" rtlCol="0" anchor="ctr"/>
          <a:lstStyle>
            <a:defPPr>
              <a:defRPr lang="es-ES_tradnl"/>
            </a:defPPr>
            <a:lvl1pPr marL="0" algn="r" defTabSz="914400" rtl="0" eaLnBrk="1" latinLnBrk="0" hangingPunct="1">
              <a:defRPr sz="3000" kern="1200">
                <a:solidFill>
                  <a:srgbClr val="273E61"/>
                </a:solidFill>
                <a:latin typeface="+mn-lt"/>
                <a:ea typeface="+mn-ea"/>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8A0CB90-D12F-1E48-8F76-8E50F071BF9C}" type="slidenum">
              <a:rPr lang="es-ES" b="0" i="0" smtClean="0">
                <a:solidFill>
                  <a:srgbClr val="EF9007"/>
                </a:solidFill>
                <a:latin typeface="Proxima Nova Rg" panose="02000506030000020004" pitchFamily="2" charset="77"/>
              </a:rPr>
              <a:pPr>
                <a:defRPr/>
              </a:pPr>
              <a:t>‹#›</a:t>
            </a:fld>
            <a:endParaRPr lang="es-ES" b="0" i="0">
              <a:solidFill>
                <a:srgbClr val="EF9007"/>
              </a:solidFill>
              <a:latin typeface="Proxima Nova Rg" panose="02000506030000020004" pitchFamily="2" charset="77"/>
            </a:endParaRPr>
          </a:p>
        </p:txBody>
      </p:sp>
      <p:sp>
        <p:nvSpPr>
          <p:cNvPr id="4" name="Marcador de contenido 18">
            <a:extLst>
              <a:ext uri="{FF2B5EF4-FFF2-40B4-BE49-F238E27FC236}">
                <a16:creationId xmlns:a16="http://schemas.microsoft.com/office/drawing/2014/main" id="{16B9F710-F618-D08D-9376-31CC08C0030C}"/>
              </a:ext>
            </a:extLst>
          </p:cNvPr>
          <p:cNvSpPr>
            <a:spLocks noGrp="1"/>
          </p:cNvSpPr>
          <p:nvPr>
            <p:ph sz="quarter" idx="10" hasCustomPrompt="1"/>
          </p:nvPr>
        </p:nvSpPr>
        <p:spPr>
          <a:xfrm>
            <a:off x="360804" y="227885"/>
            <a:ext cx="8722491" cy="535284"/>
          </a:xfrm>
          <a:prstGeom prst="rect">
            <a:avLst/>
          </a:prstGeom>
        </p:spPr>
        <p:txBody>
          <a:bodyPr/>
          <a:lstStyle>
            <a:lvl1pPr marL="0" indent="0">
              <a:buNone/>
              <a:defRPr lang="es-ES_tradnl" sz="3600" b="1" i="0" kern="1200" dirty="0" smtClean="0">
                <a:solidFill>
                  <a:srgbClr val="1F72B8"/>
                </a:solidFill>
                <a:latin typeface="Proxima Nova Rg" panose="02000506030000020004" pitchFamily="2" charset="77"/>
                <a:ea typeface="+mj-ea"/>
                <a:cs typeface="+mj-cs"/>
              </a:defRPr>
            </a:lvl1pPr>
          </a:lstStyle>
          <a:p>
            <a:pPr lvl="0"/>
            <a:r>
              <a:rPr lang="es-ES_tradnl" err="1"/>
              <a:t>Click</a:t>
            </a:r>
            <a:r>
              <a:rPr lang="es-ES_tradnl"/>
              <a:t> </a:t>
            </a:r>
            <a:r>
              <a:rPr lang="es-ES_tradnl" err="1"/>
              <a:t>for</a:t>
            </a:r>
            <a:r>
              <a:rPr lang="es-ES_tradnl"/>
              <a:t> </a:t>
            </a:r>
            <a:r>
              <a:rPr lang="es-ES_tradnl" err="1"/>
              <a:t>edit</a:t>
            </a:r>
            <a:endParaRPr lang="es-ES_tradnl"/>
          </a:p>
        </p:txBody>
      </p:sp>
    </p:spTree>
    <p:extLst>
      <p:ext uri="{BB962C8B-B14F-4D97-AF65-F5344CB8AC3E}">
        <p14:creationId xmlns:p14="http://schemas.microsoft.com/office/powerpoint/2010/main" val="4933564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preserve="1" userDrawn="1">
  <p:cSld name="Quote slide">
    <p:spTree>
      <p:nvGrpSpPr>
        <p:cNvPr id="1" name=""/>
        <p:cNvGrpSpPr/>
        <p:nvPr/>
      </p:nvGrpSpPr>
      <p:grpSpPr>
        <a:xfrm>
          <a:off x="0" y="0"/>
          <a:ext cx="0" cy="0"/>
          <a:chOff x="0" y="0"/>
          <a:chExt cx="0" cy="0"/>
        </a:xfrm>
      </p:grpSpPr>
      <p:sp>
        <p:nvSpPr>
          <p:cNvPr id="2" name="Título 1"/>
          <p:cNvSpPr>
            <a:spLocks noGrp="1"/>
          </p:cNvSpPr>
          <p:nvPr>
            <p:ph type="title"/>
          </p:nvPr>
        </p:nvSpPr>
        <p:spPr>
          <a:xfrm>
            <a:off x="1923393" y="1909289"/>
            <a:ext cx="8555421" cy="2852737"/>
          </a:xfrm>
          <a:prstGeom prst="rect">
            <a:avLst/>
          </a:prstGeom>
        </p:spPr>
        <p:txBody>
          <a:bodyPr anchor="t"/>
          <a:lstStyle>
            <a:lvl1pPr>
              <a:defRPr sz="4400" b="0" i="1">
                <a:solidFill>
                  <a:srgbClr val="1F72B8"/>
                </a:solidFill>
                <a:latin typeface="Proxima Nova Lt" panose="02000506030000020004" pitchFamily="2" charset="77"/>
              </a:defRPr>
            </a:lvl1pPr>
          </a:lstStyle>
          <a:p>
            <a:r>
              <a:rPr lang="es-ES_tradnl"/>
              <a:t>Clic para editar título</a:t>
            </a:r>
          </a:p>
        </p:txBody>
      </p:sp>
      <p:pic>
        <p:nvPicPr>
          <p:cNvPr id="8" name="Picture 5"/>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rcRect/>
          <a:stretch>
            <a:fillRect/>
          </a:stretch>
        </p:blipFill>
        <p:spPr bwMode="auto">
          <a:xfrm>
            <a:off x="10502218" y="4388963"/>
            <a:ext cx="746125" cy="746125"/>
          </a:xfrm>
          <a:prstGeom prst="rect">
            <a:avLst/>
          </a:prstGeom>
          <a:solidFill>
            <a:schemeClr val="bg1"/>
          </a:solidFill>
          <a:ln>
            <a:noFill/>
          </a:ln>
          <a:effectLst/>
        </p:spPr>
      </p:pic>
      <p:pic>
        <p:nvPicPr>
          <p:cNvPr id="12" name="Picture 4"/>
          <p:cNvPicPr>
            <a:picLocks noChangeAspect="1" noChangeArrowheads="1"/>
          </p:cNvPicPr>
          <p:nvPr userDrawn="1"/>
        </p:nvPicPr>
        <p:blipFill>
          <a:blip r:embed="rId4" cstate="screen">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a:ext>
            </a:extLst>
          </a:blip>
          <a:srcRect/>
          <a:stretch>
            <a:fillRect/>
          </a:stretch>
        </p:blipFill>
        <p:spPr bwMode="auto">
          <a:xfrm>
            <a:off x="900211" y="1716162"/>
            <a:ext cx="746125" cy="7461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4" name="Slide Number Placeholder 5">
            <a:extLst>
              <a:ext uri="{FF2B5EF4-FFF2-40B4-BE49-F238E27FC236}">
                <a16:creationId xmlns:a16="http://schemas.microsoft.com/office/drawing/2014/main" id="{9644334D-3B74-D0FA-5DDD-9E6EF9AB3342}"/>
              </a:ext>
            </a:extLst>
          </p:cNvPr>
          <p:cNvSpPr txBox="1">
            <a:spLocks/>
          </p:cNvSpPr>
          <p:nvPr userDrawn="1"/>
        </p:nvSpPr>
        <p:spPr>
          <a:xfrm>
            <a:off x="11006252" y="280420"/>
            <a:ext cx="1027133" cy="430213"/>
          </a:xfrm>
          <a:prstGeom prst="rect">
            <a:avLst/>
          </a:prstGeom>
        </p:spPr>
        <p:txBody>
          <a:bodyPr vert="horz" lIns="91440" tIns="45720" rIns="91440" bIns="45720" rtlCol="0" anchor="ctr"/>
          <a:lstStyle>
            <a:defPPr>
              <a:defRPr lang="es-ES_tradnl"/>
            </a:defPPr>
            <a:lvl1pPr marL="0" algn="r" defTabSz="914400" rtl="0" eaLnBrk="1" latinLnBrk="0" hangingPunct="1">
              <a:defRPr sz="3000" kern="1200">
                <a:solidFill>
                  <a:srgbClr val="273E61"/>
                </a:solidFill>
                <a:latin typeface="+mn-lt"/>
                <a:ea typeface="+mn-ea"/>
                <a:cs typeface="Arial Unicode MS" panose="020B0604020202020204" pitchFamily="34" charset="-128"/>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8A0CB90-D12F-1E48-8F76-8E50F071BF9C}" type="slidenum">
              <a:rPr lang="es-ES" b="0" i="0" smtClean="0">
                <a:solidFill>
                  <a:srgbClr val="EF9007"/>
                </a:solidFill>
                <a:latin typeface="Proxima Nova Rg" panose="02000506030000020004" pitchFamily="2" charset="77"/>
              </a:rPr>
              <a:pPr>
                <a:defRPr/>
              </a:pPr>
              <a:t>‹#›</a:t>
            </a:fld>
            <a:endParaRPr lang="es-ES" b="0" i="0">
              <a:solidFill>
                <a:srgbClr val="EF9007"/>
              </a:solidFill>
              <a:latin typeface="Proxima Nova Rg" panose="02000506030000020004" pitchFamily="2" charset="77"/>
            </a:endParaRPr>
          </a:p>
        </p:txBody>
      </p:sp>
      <p:sp>
        <p:nvSpPr>
          <p:cNvPr id="5" name="Marcador de contenido 18">
            <a:extLst>
              <a:ext uri="{FF2B5EF4-FFF2-40B4-BE49-F238E27FC236}">
                <a16:creationId xmlns:a16="http://schemas.microsoft.com/office/drawing/2014/main" id="{1FAC0EA9-AFB2-7647-7266-6B7BA1180B27}"/>
              </a:ext>
            </a:extLst>
          </p:cNvPr>
          <p:cNvSpPr>
            <a:spLocks noGrp="1"/>
          </p:cNvSpPr>
          <p:nvPr>
            <p:ph sz="quarter" idx="10" hasCustomPrompt="1"/>
          </p:nvPr>
        </p:nvSpPr>
        <p:spPr>
          <a:xfrm>
            <a:off x="360804" y="227885"/>
            <a:ext cx="8722491" cy="535284"/>
          </a:xfrm>
          <a:prstGeom prst="rect">
            <a:avLst/>
          </a:prstGeom>
        </p:spPr>
        <p:txBody>
          <a:bodyPr/>
          <a:lstStyle>
            <a:lvl1pPr marL="0" indent="0">
              <a:buNone/>
              <a:defRPr lang="es-ES_tradnl" sz="3600" b="1" i="0" kern="1200" dirty="0" smtClean="0">
                <a:solidFill>
                  <a:srgbClr val="1F72B8"/>
                </a:solidFill>
                <a:latin typeface="Proxima Nova Rg" panose="02000506030000020004" pitchFamily="2" charset="77"/>
                <a:ea typeface="+mj-ea"/>
                <a:cs typeface="+mj-cs"/>
              </a:defRPr>
            </a:lvl1pPr>
          </a:lstStyle>
          <a:p>
            <a:pPr lvl="0"/>
            <a:r>
              <a:rPr lang="es-ES_tradnl" err="1"/>
              <a:t>Click</a:t>
            </a:r>
            <a:r>
              <a:rPr lang="es-ES_tradnl"/>
              <a:t> </a:t>
            </a:r>
            <a:r>
              <a:rPr lang="es-ES_tradnl" err="1"/>
              <a:t>for</a:t>
            </a:r>
            <a:r>
              <a:rPr lang="es-ES_tradnl"/>
              <a:t> </a:t>
            </a:r>
            <a:r>
              <a:rPr lang="es-ES_tradnl" err="1"/>
              <a:t>edit</a:t>
            </a:r>
            <a:endParaRPr lang="es-ES_tradnl"/>
          </a:p>
        </p:txBody>
      </p:sp>
    </p:spTree>
    <p:extLst>
      <p:ext uri="{BB962C8B-B14F-4D97-AF65-F5344CB8AC3E}">
        <p14:creationId xmlns:p14="http://schemas.microsoft.com/office/powerpoint/2010/main" val="212273462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preserve="1" userDrawn="1">
  <p:cSld name="Undercover">
    <p:spTree>
      <p:nvGrpSpPr>
        <p:cNvPr id="1" name=""/>
        <p:cNvGrpSpPr/>
        <p:nvPr/>
      </p:nvGrpSpPr>
      <p:grpSpPr>
        <a:xfrm>
          <a:off x="0" y="0"/>
          <a:ext cx="0" cy="0"/>
          <a:chOff x="0" y="0"/>
          <a:chExt cx="0" cy="0"/>
        </a:xfrm>
      </p:grpSpPr>
      <p:pic>
        <p:nvPicPr>
          <p:cNvPr id="2" name="Content Placeholder 4">
            <a:extLst>
              <a:ext uri="{FF2B5EF4-FFF2-40B4-BE49-F238E27FC236}">
                <a16:creationId xmlns:a16="http://schemas.microsoft.com/office/drawing/2014/main" id="{52C665AB-2562-99B6-22BC-A61154652A09}"/>
              </a:ext>
            </a:extLst>
          </p:cNvPr>
          <p:cNvPicPr>
            <a:picLocks noChangeAspect="1"/>
          </p:cNvPicPr>
          <p:nvPr userDrawn="1"/>
        </p:nvPicPr>
        <p:blipFill>
          <a:blip r:embed="rId2"/>
          <a:srcRect t="10240" b="10240"/>
          <a:stretch/>
        </p:blipFill>
        <p:spPr>
          <a:xfrm>
            <a:off x="20" y="1282"/>
            <a:ext cx="12191980" cy="6856718"/>
          </a:xfrm>
          <a:prstGeom prst="rect">
            <a:avLst/>
          </a:prstGeom>
          <a:solidFill>
            <a:srgbClr val="BFBFBF"/>
          </a:solidFill>
        </p:spPr>
      </p:pic>
      <p:sp>
        <p:nvSpPr>
          <p:cNvPr id="4" name="Rectángulo 3">
            <a:extLst>
              <a:ext uri="{FF2B5EF4-FFF2-40B4-BE49-F238E27FC236}">
                <a16:creationId xmlns:a16="http://schemas.microsoft.com/office/drawing/2014/main" id="{0B544948-C12C-2033-2048-EF07A8AB0950}"/>
              </a:ext>
            </a:extLst>
          </p:cNvPr>
          <p:cNvSpPr/>
          <p:nvPr userDrawn="1"/>
        </p:nvSpPr>
        <p:spPr>
          <a:xfrm>
            <a:off x="0" y="0"/>
            <a:ext cx="12192000" cy="6858000"/>
          </a:xfrm>
          <a:prstGeom prst="rect">
            <a:avLst/>
          </a:prstGeom>
          <a:solidFill>
            <a:schemeClr val="bg1">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a:t>v</a:t>
            </a:r>
          </a:p>
        </p:txBody>
      </p:sp>
      <p:sp>
        <p:nvSpPr>
          <p:cNvPr id="5" name="TextBox 4">
            <a:extLst>
              <a:ext uri="{FF2B5EF4-FFF2-40B4-BE49-F238E27FC236}">
                <a16:creationId xmlns:a16="http://schemas.microsoft.com/office/drawing/2014/main" id="{BE0735AD-27EE-422E-8D1C-067D1D306378}"/>
              </a:ext>
            </a:extLst>
          </p:cNvPr>
          <p:cNvSpPr txBox="1"/>
          <p:nvPr userDrawn="1"/>
        </p:nvSpPr>
        <p:spPr>
          <a:xfrm>
            <a:off x="8555421" y="5011528"/>
            <a:ext cx="3270164" cy="1477328"/>
          </a:xfrm>
          <a:prstGeom prst="rect">
            <a:avLst/>
          </a:prstGeom>
          <a:noFill/>
        </p:spPr>
        <p:txBody>
          <a:bodyPr wrap="square" rtlCol="0">
            <a:spAutoFit/>
          </a:bodyPr>
          <a:lstStyle/>
          <a:p>
            <a:pPr algn="r"/>
            <a:r>
              <a:rPr lang="en-GB" sz="1500" b="1" i="0">
                <a:solidFill>
                  <a:srgbClr val="EF9007"/>
                </a:solidFill>
                <a:effectLst/>
                <a:latin typeface="Proxima Nova Lt" panose="02000506030000020004" pitchFamily="2" charset="77"/>
              </a:rPr>
              <a:t>smartEn</a:t>
            </a:r>
          </a:p>
          <a:p>
            <a:pPr algn="r"/>
            <a:r>
              <a:rPr lang="en-GB" sz="1500" b="1" i="0">
                <a:solidFill>
                  <a:srgbClr val="1F72B8"/>
                </a:solidFill>
                <a:effectLst/>
                <a:latin typeface="Proxima Nova Lt" panose="02000506030000020004" pitchFamily="2" charset="77"/>
              </a:rPr>
              <a:t>Rue d’ Arlon 63-67</a:t>
            </a:r>
            <a:br>
              <a:rPr lang="en-GB" sz="1500" b="1" i="0">
                <a:solidFill>
                  <a:srgbClr val="1F72B8"/>
                </a:solidFill>
                <a:latin typeface="Proxima Nova Lt" panose="02000506030000020004" pitchFamily="2" charset="77"/>
              </a:rPr>
            </a:br>
            <a:r>
              <a:rPr lang="en-GB" sz="1500" b="1" i="0">
                <a:solidFill>
                  <a:srgbClr val="1F72B8"/>
                </a:solidFill>
                <a:effectLst/>
                <a:latin typeface="Proxima Nova Lt" panose="02000506030000020004" pitchFamily="2" charset="77"/>
              </a:rPr>
              <a:t>1040 Brussels</a:t>
            </a:r>
          </a:p>
          <a:p>
            <a:pPr algn="r"/>
            <a:r>
              <a:rPr lang="en-GB" sz="1500" b="1" i="0">
                <a:solidFill>
                  <a:srgbClr val="1F72B8"/>
                </a:solidFill>
                <a:effectLst/>
                <a:latin typeface="Proxima Nova Lt" panose="02000506030000020004" pitchFamily="2" charset="77"/>
              </a:rPr>
              <a:t>Belgium</a:t>
            </a:r>
          </a:p>
          <a:p>
            <a:pPr algn="r"/>
            <a:r>
              <a:rPr lang="da-DK" sz="1500" b="1" i="0">
                <a:solidFill>
                  <a:srgbClr val="1F72B8"/>
                </a:solidFill>
                <a:latin typeface="Proxima Nova Lt" panose="02000506030000020004" pitchFamily="2" charset="77"/>
              </a:rPr>
              <a:t>+32 2 58 88 992</a:t>
            </a:r>
          </a:p>
          <a:p>
            <a:pPr algn="r"/>
            <a:r>
              <a:rPr lang="da-DK" sz="1500" b="1" i="0">
                <a:solidFill>
                  <a:srgbClr val="1F72B8"/>
                </a:solidFill>
                <a:latin typeface="Proxima Nova Lt" panose="02000506030000020004" pitchFamily="2" charset="77"/>
              </a:rPr>
              <a:t>info@smarten.eu</a:t>
            </a:r>
            <a:endParaRPr lang="en-BE" sz="1500" b="1" i="0">
              <a:solidFill>
                <a:srgbClr val="1F72B8"/>
              </a:solidFill>
              <a:latin typeface="Proxima Nova Lt" panose="02000506030000020004" pitchFamily="2" charset="77"/>
            </a:endParaRPr>
          </a:p>
        </p:txBody>
      </p:sp>
      <p:pic>
        <p:nvPicPr>
          <p:cNvPr id="3" name="Imagen 2" descr="Imagen que contiene plato, dibujo&#10;&#10;Descripción generada automáticamente">
            <a:extLst>
              <a:ext uri="{FF2B5EF4-FFF2-40B4-BE49-F238E27FC236}">
                <a16:creationId xmlns:a16="http://schemas.microsoft.com/office/drawing/2014/main" id="{78675A31-5330-AE32-DB67-45C4E2B3EDE7}"/>
              </a:ext>
            </a:extLst>
          </p:cNvPr>
          <p:cNvPicPr>
            <a:picLocks noChangeAspect="1"/>
          </p:cNvPicPr>
          <p:nvPr userDrawn="1"/>
        </p:nvPicPr>
        <p:blipFill>
          <a:blip r:embed="rId3"/>
          <a:stretch>
            <a:fillRect/>
          </a:stretch>
        </p:blipFill>
        <p:spPr>
          <a:xfrm>
            <a:off x="3420642" y="2112581"/>
            <a:ext cx="5350715" cy="1910970"/>
          </a:xfrm>
          <a:prstGeom prst="rect">
            <a:avLst/>
          </a:prstGeom>
        </p:spPr>
      </p:pic>
    </p:spTree>
    <p:extLst>
      <p:ext uri="{BB962C8B-B14F-4D97-AF65-F5344CB8AC3E}">
        <p14:creationId xmlns:p14="http://schemas.microsoft.com/office/powerpoint/2010/main" val="25245502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matchingName="regular slide">
  <p:cSld name="1_regular slide">
    <p:spTree>
      <p:nvGrpSpPr>
        <p:cNvPr id="1" name="Shape 14"/>
        <p:cNvGrpSpPr/>
        <p:nvPr/>
      </p:nvGrpSpPr>
      <p:grpSpPr>
        <a:xfrm>
          <a:off x="0" y="0"/>
          <a:ext cx="0" cy="0"/>
          <a:chOff x="0" y="0"/>
          <a:chExt cx="0" cy="0"/>
        </a:xfrm>
      </p:grpSpPr>
      <p:sp>
        <p:nvSpPr>
          <p:cNvPr id="15" name="Google Shape;15;p10"/>
          <p:cNvSpPr txBox="1">
            <a:spLocks noGrp="1"/>
          </p:cNvSpPr>
          <p:nvPr>
            <p:ph type="title"/>
          </p:nvPr>
        </p:nvSpPr>
        <p:spPr>
          <a:xfrm>
            <a:off x="360804" y="230601"/>
            <a:ext cx="10515600" cy="60327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72B8"/>
              </a:buClr>
              <a:buSzPts val="3600"/>
              <a:buFont typeface="Proxima Nova"/>
              <a:buNone/>
              <a:defRPr sz="3600" b="1" i="0" u="none" strike="noStrike" cap="none">
                <a:solidFill>
                  <a:srgbClr val="1F72B8"/>
                </a:solidFill>
                <a:latin typeface="Proxima Nova"/>
                <a:ea typeface="Proxima Nova"/>
                <a:cs typeface="Proxima Nova"/>
                <a:sym typeface="Proxima Nov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 name="Google Shape;16;p10"/>
          <p:cNvSpPr txBox="1">
            <a:spLocks noGrp="1"/>
          </p:cNvSpPr>
          <p:nvPr>
            <p:ph type="body" idx="1"/>
          </p:nvPr>
        </p:nvSpPr>
        <p:spPr>
          <a:xfrm>
            <a:off x="360804" y="980902"/>
            <a:ext cx="11127385" cy="4972637"/>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5E5A59"/>
              </a:buClr>
              <a:buSzPts val="2800"/>
              <a:buFont typeface="Arial"/>
              <a:buChar char="•"/>
              <a:defRPr sz="2800" b="0" i="0" u="none" strike="noStrike" cap="none">
                <a:solidFill>
                  <a:srgbClr val="5E5A59"/>
                </a:solidFill>
                <a:latin typeface="Proxima Nova"/>
                <a:ea typeface="Proxima Nova"/>
                <a:cs typeface="Proxima Nova"/>
                <a:sym typeface="Proxima Nova"/>
              </a:defRPr>
            </a:lvl1pPr>
            <a:lvl2pPr marL="914400" marR="0" lvl="1" indent="-381000" algn="l" rtl="0">
              <a:lnSpc>
                <a:spcPct val="90000"/>
              </a:lnSpc>
              <a:spcBef>
                <a:spcPts val="500"/>
              </a:spcBef>
              <a:spcAft>
                <a:spcPts val="0"/>
              </a:spcAft>
              <a:buClr>
                <a:srgbClr val="5E5A59"/>
              </a:buClr>
              <a:buSzPts val="2400"/>
              <a:buFont typeface="Arial"/>
              <a:buChar char="•"/>
              <a:defRPr sz="2400" b="0" i="0" u="none" strike="noStrike" cap="none">
                <a:solidFill>
                  <a:srgbClr val="5E5A59"/>
                </a:solidFill>
                <a:latin typeface="Proxima Nova"/>
                <a:ea typeface="Proxima Nova"/>
                <a:cs typeface="Proxima Nova"/>
                <a:sym typeface="Proxima Nova"/>
              </a:defRPr>
            </a:lvl2pPr>
            <a:lvl3pPr marL="1371600" marR="0" lvl="2" indent="-355600" algn="l" rtl="0">
              <a:lnSpc>
                <a:spcPct val="90000"/>
              </a:lnSpc>
              <a:spcBef>
                <a:spcPts val="500"/>
              </a:spcBef>
              <a:spcAft>
                <a:spcPts val="0"/>
              </a:spcAft>
              <a:buClr>
                <a:srgbClr val="5E5A59"/>
              </a:buClr>
              <a:buSzPts val="2000"/>
              <a:buFont typeface="Arial"/>
              <a:buChar char="•"/>
              <a:defRPr sz="2000" b="0" i="0" u="none" strike="noStrike" cap="none">
                <a:solidFill>
                  <a:srgbClr val="5E5A59"/>
                </a:solidFill>
                <a:latin typeface="Proxima Nova"/>
                <a:ea typeface="Proxima Nova"/>
                <a:cs typeface="Proxima Nova"/>
                <a:sym typeface="Proxima Nova"/>
              </a:defRPr>
            </a:lvl3pPr>
            <a:lvl4pPr marL="1828800" marR="0" lvl="3" indent="-342900" algn="l" rtl="0">
              <a:lnSpc>
                <a:spcPct val="90000"/>
              </a:lnSpc>
              <a:spcBef>
                <a:spcPts val="500"/>
              </a:spcBef>
              <a:spcAft>
                <a:spcPts val="0"/>
              </a:spcAft>
              <a:buClr>
                <a:srgbClr val="5E5A59"/>
              </a:buClr>
              <a:buSzPts val="1800"/>
              <a:buFont typeface="Arial"/>
              <a:buChar char="•"/>
              <a:defRPr sz="1800" b="0" i="0" u="none" strike="noStrike" cap="none">
                <a:solidFill>
                  <a:srgbClr val="5E5A59"/>
                </a:solidFill>
                <a:latin typeface="Proxima Nova"/>
                <a:ea typeface="Proxima Nova"/>
                <a:cs typeface="Proxima Nova"/>
                <a:sym typeface="Proxima Nova"/>
              </a:defRPr>
            </a:lvl4pPr>
            <a:lvl5pPr marL="2286000" marR="0" lvl="4" indent="-342900" algn="l" rtl="0">
              <a:lnSpc>
                <a:spcPct val="90000"/>
              </a:lnSpc>
              <a:spcBef>
                <a:spcPts val="500"/>
              </a:spcBef>
              <a:spcAft>
                <a:spcPts val="0"/>
              </a:spcAft>
              <a:buClr>
                <a:srgbClr val="5E5A59"/>
              </a:buClr>
              <a:buSzPts val="1800"/>
              <a:buFont typeface="Arial"/>
              <a:buChar char="•"/>
              <a:defRPr sz="1800" b="0" i="0" u="none" strike="noStrike" cap="none">
                <a:solidFill>
                  <a:srgbClr val="5E5A59"/>
                </a:solidFill>
                <a:latin typeface="Proxima Nova"/>
                <a:ea typeface="Proxima Nova"/>
                <a:cs typeface="Proxima Nova"/>
                <a:sym typeface="Proxima Nov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10"/>
          <p:cNvSpPr txBox="1"/>
          <p:nvPr/>
        </p:nvSpPr>
        <p:spPr>
          <a:xfrm>
            <a:off x="11006252" y="280420"/>
            <a:ext cx="1027133" cy="430213"/>
          </a:xfrm>
          <a:prstGeom prst="rect">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fld id="{00000000-1234-1234-1234-123412341234}" type="slidenum">
              <a:rPr lang="en-GB" sz="3000" b="0" i="0" u="none" strike="noStrike" cap="none">
                <a:solidFill>
                  <a:srgbClr val="EF9007"/>
                </a:solidFill>
                <a:latin typeface="Proxima Nova"/>
                <a:ea typeface="Proxima Nova"/>
                <a:cs typeface="Proxima Nova"/>
                <a:sym typeface="Proxima Nova"/>
              </a:rPr>
              <a:t>‹#›</a:t>
            </a:fld>
            <a:endParaRPr sz="3000" b="0" i="0" u="none" strike="noStrike" cap="none">
              <a:solidFill>
                <a:srgbClr val="EF9007"/>
              </a:solidFill>
              <a:latin typeface="Proxima Nova"/>
              <a:ea typeface="Proxima Nova"/>
              <a:cs typeface="Proxima Nova"/>
              <a:sym typeface="Proxima Nova"/>
            </a:endParaRPr>
          </a:p>
        </p:txBody>
      </p:sp>
    </p:spTree>
    <p:extLst>
      <p:ext uri="{BB962C8B-B14F-4D97-AF65-F5344CB8AC3E}">
        <p14:creationId xmlns:p14="http://schemas.microsoft.com/office/powerpoint/2010/main" val="1591828999"/>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userDrawn="1">
  <p:cSld name="White -tex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F65419F-2FFA-1216-3DD5-908D84A9AC1F}"/>
              </a:ext>
            </a:extLst>
          </p:cNvPr>
          <p:cNvSpPr>
            <a:spLocks noGrp="1"/>
          </p:cNvSpPr>
          <p:nvPr>
            <p:ph type="sldNum" sz="quarter" idx="11"/>
          </p:nvPr>
        </p:nvSpPr>
        <p:spPr/>
        <p:txBody>
          <a:bodyPr/>
          <a:lstStyle/>
          <a:p>
            <a:fld id="{5B929987-B923-4C4C-8FE2-5E9C6FB64B44}" type="slidenum">
              <a:rPr lang="en-GB" smtClean="0"/>
              <a:pPr/>
              <a:t>‹#›</a:t>
            </a:fld>
            <a:endParaRPr lang="en-GB"/>
          </a:p>
        </p:txBody>
      </p:sp>
      <p:sp>
        <p:nvSpPr>
          <p:cNvPr id="8" name="Title 7">
            <a:extLst>
              <a:ext uri="{FF2B5EF4-FFF2-40B4-BE49-F238E27FC236}">
                <a16:creationId xmlns:a16="http://schemas.microsoft.com/office/drawing/2014/main" id="{1AB3DBE5-3898-93AE-1F96-1FE21BD78810}"/>
              </a:ext>
            </a:extLst>
          </p:cNvPr>
          <p:cNvSpPr>
            <a:spLocks noGrp="1"/>
          </p:cNvSpPr>
          <p:nvPr>
            <p:ph type="title"/>
          </p:nvPr>
        </p:nvSpPr>
        <p:spPr/>
        <p:txBody>
          <a:bodyPr/>
          <a:lstStyle/>
          <a:p>
            <a:r>
              <a:rPr lang="en-GB"/>
              <a:t>Click to edit Master title style</a:t>
            </a:r>
            <a:endParaRPr lang="nb-NO"/>
          </a:p>
        </p:txBody>
      </p:sp>
      <p:sp>
        <p:nvSpPr>
          <p:cNvPr id="12" name="Text Placeholder 11">
            <a:extLst>
              <a:ext uri="{FF2B5EF4-FFF2-40B4-BE49-F238E27FC236}">
                <a16:creationId xmlns:a16="http://schemas.microsoft.com/office/drawing/2014/main" id="{280884CD-2702-8231-DDE0-310199BFC7F3}"/>
              </a:ext>
            </a:extLst>
          </p:cNvPr>
          <p:cNvSpPr>
            <a:spLocks noGrp="1"/>
          </p:cNvSpPr>
          <p:nvPr>
            <p:ph type="body" sz="quarter" idx="13"/>
          </p:nvPr>
        </p:nvSpPr>
        <p:spPr>
          <a:xfrm>
            <a:off x="337285" y="1323474"/>
            <a:ext cx="10266684" cy="530871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nb-NO"/>
          </a:p>
        </p:txBody>
      </p:sp>
      <p:sp>
        <p:nvSpPr>
          <p:cNvPr id="2" name="Footer Placeholder 3">
            <a:extLst>
              <a:ext uri="{FF2B5EF4-FFF2-40B4-BE49-F238E27FC236}">
                <a16:creationId xmlns:a16="http://schemas.microsoft.com/office/drawing/2014/main" id="{45827201-33E8-8DDC-37B9-6B12C47CD9F8}"/>
              </a:ext>
            </a:extLst>
          </p:cNvPr>
          <p:cNvSpPr>
            <a:spLocks noGrp="1"/>
          </p:cNvSpPr>
          <p:nvPr>
            <p:ph type="ftr" sz="quarter" idx="3"/>
          </p:nvPr>
        </p:nvSpPr>
        <p:spPr>
          <a:xfrm>
            <a:off x="10220190" y="5760507"/>
            <a:ext cx="2942371" cy="454454"/>
          </a:xfrm>
          <a:prstGeom prst="rect">
            <a:avLst/>
          </a:prstGeom>
        </p:spPr>
        <p:txBody>
          <a:bodyPr anchor="ctr"/>
          <a:lstStyle>
            <a:lvl1pPr algn="ctr">
              <a:defRPr sz="900" b="0" i="0">
                <a:solidFill>
                  <a:srgbClr val="264252"/>
                </a:solidFill>
                <a:latin typeface="Arial Nova Light" panose="020B0304020202020204" pitchFamily="34" charset="0"/>
              </a:defRPr>
            </a:lvl1pPr>
          </a:lstStyle>
          <a:p>
            <a:r>
              <a:rPr lang="en-US"/>
              <a:t> © NODES™ AS. </a:t>
            </a:r>
            <a:br>
              <a:rPr lang="en-US"/>
            </a:br>
            <a:r>
              <a:rPr lang="en-US"/>
              <a:t>All rights reserved. </a:t>
            </a:r>
            <a:br>
              <a:rPr lang="en-US"/>
            </a:br>
            <a:r>
              <a:rPr lang="en-US"/>
              <a:t>NODESmarket.com</a:t>
            </a:r>
          </a:p>
        </p:txBody>
      </p:sp>
    </p:spTree>
    <p:extLst>
      <p:ext uri="{BB962C8B-B14F-4D97-AF65-F5344CB8AC3E}">
        <p14:creationId xmlns:p14="http://schemas.microsoft.com/office/powerpoint/2010/main" val="1916202183"/>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Titelfolie V1">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C560FEE-4895-01A3-6A6C-1A72A5AC0FB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4602"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32493669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 preserve="1">
  <p:cSld name="Titelfolie V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8AD1407-A10A-AF44-201F-7793C485F8C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2626416015"/>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itle" preserve="1">
  <p:cSld name="Titelfolie V3">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D94F57E-100C-59B7-AD15-08F3EB8BBC20}"/>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1998" cy="6857092"/>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3" name="Untertitel 2">
            <a:extLst>
              <a:ext uri="{FF2B5EF4-FFF2-40B4-BE49-F238E27FC236}">
                <a16:creationId xmlns:a16="http://schemas.microsoft.com/office/drawing/2014/main" id="{F0AB9A95-F79A-A80C-FCE2-2F520F0C9DCB}"/>
              </a:ext>
            </a:extLst>
          </p:cNvPr>
          <p:cNvSpPr>
            <a:spLocks noGrp="1"/>
          </p:cNvSpPr>
          <p:nvPr>
            <p:ph type="subTitle" idx="1"/>
          </p:nvPr>
        </p:nvSpPr>
        <p:spPr>
          <a:xfrm>
            <a:off x="1168288" y="5640860"/>
            <a:ext cx="6050995" cy="648000"/>
          </a:xfrm>
        </p:spPr>
        <p:txBody>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07048647"/>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460507420"/>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itel und Inhalt und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a:xfrm>
            <a:off x="622800" y="1242000"/>
            <a:ext cx="6275070" cy="4860000"/>
          </a:xfrm>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
        <p:nvSpPr>
          <p:cNvPr id="9" name="Bildplatzhalter 8">
            <a:extLst>
              <a:ext uri="{FF2B5EF4-FFF2-40B4-BE49-F238E27FC236}">
                <a16:creationId xmlns:a16="http://schemas.microsoft.com/office/drawing/2014/main" id="{6B793B2B-4C6E-0283-63C0-4EF0874F3095}"/>
              </a:ext>
            </a:extLst>
          </p:cNvPr>
          <p:cNvSpPr>
            <a:spLocks noGrp="1"/>
          </p:cNvSpPr>
          <p:nvPr>
            <p:ph type="pic" sz="quarter" idx="13"/>
          </p:nvPr>
        </p:nvSpPr>
        <p:spPr>
          <a:xfrm>
            <a:off x="7076925" y="1268412"/>
            <a:ext cx="4573738" cy="4899600"/>
          </a:xfrm>
        </p:spPr>
        <p:txBody>
          <a:bodyPr/>
          <a:lstStyle/>
          <a:p>
            <a:r>
              <a:rPr lang="en-GB"/>
              <a:t>Click icon to add picture</a:t>
            </a:r>
            <a:endParaRPr lang="de-DE"/>
          </a:p>
        </p:txBody>
      </p:sp>
    </p:spTree>
    <p:extLst>
      <p:ext uri="{BB962C8B-B14F-4D97-AF65-F5344CB8AC3E}">
        <p14:creationId xmlns:p14="http://schemas.microsoft.com/office/powerpoint/2010/main" val="81101439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type="obj" preserve="1">
  <p:cSld name="Titel und Inhalt zweispalt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numCol="2" spcCol="180000"/>
          <a:lstStyle>
            <a:lvl5pPr>
              <a:defRPr/>
            </a:lvl5pPr>
            <a:lvl6pPr>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659930122"/>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Titel und Inhalt 2 Sp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a:xfrm>
            <a:off x="622800" y="1242000"/>
            <a:ext cx="5425575" cy="4860000"/>
          </a:xfrm>
        </p:spPr>
        <p:txBody>
          <a:bodyPr/>
          <a:lstStyle>
            <a:lvl1pPr>
              <a:defRPr sz="2000" b="1" baseline="0">
                <a:solidFill>
                  <a:schemeClr val="accent1"/>
                </a:solidFill>
              </a:defRPr>
            </a:lvl1pPr>
            <a:lvl2pPr marL="0" indent="0">
              <a:buNone/>
              <a:defRPr/>
            </a:lvl2pPr>
            <a:lvl3pPr marL="0" indent="-180000">
              <a:spcBef>
                <a:spcPts val="0"/>
              </a:spcBef>
              <a:spcAft>
                <a:spcPts val="500"/>
              </a:spcAft>
              <a:defRPr lang="de-DE" sz="1200" kern="1200" dirty="0">
                <a:solidFill>
                  <a:schemeClr val="tx1"/>
                </a:solidFill>
                <a:latin typeface="+mn-lt"/>
                <a:ea typeface="+mn-ea"/>
                <a:cs typeface="+mn-cs"/>
              </a:defRPr>
            </a:lvl3pPr>
            <a:lvl4pPr marL="360000">
              <a:defRPr/>
            </a:lvl4pPr>
            <a:lvl5pPr marL="540000">
              <a:defRPr/>
            </a:lvl5pPr>
            <a:lvl6pPr marL="720000">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
        <p:nvSpPr>
          <p:cNvPr id="4" name="Inhaltsplatzhalter 2">
            <a:extLst>
              <a:ext uri="{FF2B5EF4-FFF2-40B4-BE49-F238E27FC236}">
                <a16:creationId xmlns:a16="http://schemas.microsoft.com/office/drawing/2014/main" id="{84646D5E-01A6-6C65-9A0C-75DAF4AD5516}"/>
              </a:ext>
            </a:extLst>
          </p:cNvPr>
          <p:cNvSpPr>
            <a:spLocks noGrp="1"/>
          </p:cNvSpPr>
          <p:nvPr>
            <p:ph idx="13"/>
          </p:nvPr>
        </p:nvSpPr>
        <p:spPr>
          <a:xfrm>
            <a:off x="6226009" y="1240763"/>
            <a:ext cx="5425575" cy="4860000"/>
          </a:xfrm>
        </p:spPr>
        <p:txBody>
          <a:bodyPr/>
          <a:lstStyle>
            <a:lvl1pPr>
              <a:defRPr sz="2000" b="1" baseline="0">
                <a:solidFill>
                  <a:schemeClr val="accent1"/>
                </a:solidFill>
              </a:defRPr>
            </a:lvl1pPr>
            <a:lvl2pPr marL="0" indent="0">
              <a:buNone/>
              <a:defRPr/>
            </a:lvl2pPr>
            <a:lvl3pPr marL="0" indent="-180000">
              <a:spcBef>
                <a:spcPts val="0"/>
              </a:spcBef>
              <a:spcAft>
                <a:spcPts val="500"/>
              </a:spcAft>
              <a:defRPr lang="de-DE" sz="1200" kern="1200" dirty="0">
                <a:solidFill>
                  <a:schemeClr val="tx1"/>
                </a:solidFill>
                <a:latin typeface="+mn-lt"/>
                <a:ea typeface="+mn-ea"/>
                <a:cs typeface="+mn-cs"/>
              </a:defRPr>
            </a:lvl3pPr>
            <a:lvl4pPr marL="360000">
              <a:defRPr/>
            </a:lvl4pPr>
            <a:lvl5pPr marL="540000">
              <a:defRPr/>
            </a:lvl5pPr>
            <a:lvl6pPr marL="720000">
              <a:defRPr/>
            </a:lvl6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Tree>
    <p:extLst>
      <p:ext uri="{BB962C8B-B14F-4D97-AF65-F5344CB8AC3E}">
        <p14:creationId xmlns:p14="http://schemas.microsoft.com/office/powerpoint/2010/main" val="1687945769"/>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33944B64-24C6-637B-EB36-CBB5050EB342}"/>
              </a:ext>
            </a:extLst>
          </p:cNvPr>
          <p:cNvSpPr/>
          <p:nvPr userDrawn="1"/>
        </p:nvSpPr>
        <p:spPr>
          <a:xfrm>
            <a:off x="0" y="0"/>
            <a:ext cx="12191999" cy="611390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el 1">
            <a:extLst>
              <a:ext uri="{FF2B5EF4-FFF2-40B4-BE49-F238E27FC236}">
                <a16:creationId xmlns:a16="http://schemas.microsoft.com/office/drawing/2014/main" id="{79C7867A-F45F-76EE-2BB8-51C9E7943D56}"/>
              </a:ext>
            </a:extLst>
          </p:cNvPr>
          <p:cNvSpPr>
            <a:spLocks noGrp="1"/>
          </p:cNvSpPr>
          <p:nvPr>
            <p:ph type="title"/>
          </p:nvPr>
        </p:nvSpPr>
        <p:spPr/>
        <p:txBody>
          <a:bodyPr/>
          <a:lstStyle/>
          <a:p>
            <a:r>
              <a:rPr lang="en-GB"/>
              <a:t>Click to edit Master title style</a:t>
            </a:r>
            <a:endParaRPr lang="de-DE"/>
          </a:p>
        </p:txBody>
      </p:sp>
      <p:sp>
        <p:nvSpPr>
          <p:cNvPr id="3" name="Inhaltsplatzhalter 2">
            <a:extLst>
              <a:ext uri="{FF2B5EF4-FFF2-40B4-BE49-F238E27FC236}">
                <a16:creationId xmlns:a16="http://schemas.microsoft.com/office/drawing/2014/main" id="{148807C3-E7CB-B42D-F665-BF6833D79F10}"/>
              </a:ext>
            </a:extLst>
          </p:cNvPr>
          <p:cNvSpPr>
            <a:spLocks noGrp="1"/>
          </p:cNvSpPr>
          <p:nvPr>
            <p:ph idx="1"/>
          </p:nvPr>
        </p:nvSpPr>
        <p:spPr/>
        <p:txBody>
          <a:bodyPr/>
          <a:lstStyle>
            <a:lvl5pP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de-DE"/>
          </a:p>
        </p:txBody>
      </p:sp>
      <p:sp>
        <p:nvSpPr>
          <p:cNvPr id="5" name="Fußzeilenplatzhalter 4">
            <a:extLst>
              <a:ext uri="{FF2B5EF4-FFF2-40B4-BE49-F238E27FC236}">
                <a16:creationId xmlns:a16="http://schemas.microsoft.com/office/drawing/2014/main" id="{D72C82FA-711F-3685-6B04-9C6333944D7C}"/>
              </a:ext>
            </a:extLst>
          </p:cNvPr>
          <p:cNvSpPr>
            <a:spLocks noGrp="1"/>
          </p:cNvSpPr>
          <p:nvPr>
            <p:ph type="ftr" sz="quarter" idx="11"/>
          </p:nvPr>
        </p:nvSpPr>
        <p:spPr/>
        <p:txBody>
          <a:body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B6FC85BA-CCA5-F0AA-C13F-015BD5CEFDC8}"/>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235938063"/>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Abschlußfolie V1">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CC560FEE-4895-01A3-6A6C-1A72A5AC0FB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4602"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3630112801"/>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Abschlußfolie V2">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a:extLst>
              <a:ext uri="{FF2B5EF4-FFF2-40B4-BE49-F238E27FC236}">
                <a16:creationId xmlns:a16="http://schemas.microsoft.com/office/drawing/2014/main" id="{08AD1407-A10A-AF44-201F-7793C485F8CD}"/>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3610" cy="6857999"/>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121966687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Abschlußfolie V3">
    <p:spTree>
      <p:nvGrpSpPr>
        <p:cNvPr id="1" name=""/>
        <p:cNvGrpSpPr/>
        <p:nvPr/>
      </p:nvGrpSpPr>
      <p:grpSpPr>
        <a:xfrm>
          <a:off x="0" y="0"/>
          <a:ext cx="0" cy="0"/>
          <a:chOff x="0" y="0"/>
          <a:chExt cx="0" cy="0"/>
        </a:xfrm>
      </p:grpSpPr>
      <p:sp>
        <p:nvSpPr>
          <p:cNvPr id="8" name="Rechteck 7">
            <a:extLst>
              <a:ext uri="{FF2B5EF4-FFF2-40B4-BE49-F238E27FC236}">
                <a16:creationId xmlns:a16="http://schemas.microsoft.com/office/drawing/2014/main" id="{A430ADEB-7DCA-B5E9-B6D9-334FA476EE62}"/>
              </a:ext>
            </a:extLst>
          </p:cNvPr>
          <p:cNvSpPr/>
          <p:nvPr userDrawn="1"/>
        </p:nvSpPr>
        <p:spPr>
          <a:xfrm>
            <a:off x="0" y="0"/>
            <a:ext cx="121873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2D94F57E-100C-59B7-AD15-08F3EB8BBC20}"/>
              </a:ext>
            </a:extLst>
          </p:cNvPr>
          <p:cNvPicPr>
            <a:picLocks noChangeAspect="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a:xfrm>
            <a:off x="1" y="0"/>
            <a:ext cx="12191998" cy="6857092"/>
          </a:xfrm>
          <a:prstGeom prst="rect">
            <a:avLst/>
          </a:prstGeom>
        </p:spPr>
      </p:pic>
      <p:sp>
        <p:nvSpPr>
          <p:cNvPr id="2" name="Titel 1">
            <a:extLst>
              <a:ext uri="{FF2B5EF4-FFF2-40B4-BE49-F238E27FC236}">
                <a16:creationId xmlns:a16="http://schemas.microsoft.com/office/drawing/2014/main" id="{BF887B37-2793-9D70-8DAE-192A337C566C}"/>
              </a:ext>
            </a:extLst>
          </p:cNvPr>
          <p:cNvSpPr>
            <a:spLocks noGrp="1"/>
          </p:cNvSpPr>
          <p:nvPr>
            <p:ph type="ctrTitle"/>
          </p:nvPr>
        </p:nvSpPr>
        <p:spPr>
          <a:xfrm>
            <a:off x="1168289" y="3106048"/>
            <a:ext cx="5981633" cy="1080000"/>
          </a:xfrm>
        </p:spPr>
        <p:txBody>
          <a:bodyPr anchor="b"/>
          <a:lstStyle>
            <a:lvl1pPr algn="l">
              <a:defRPr sz="2800"/>
            </a:lvl1pPr>
          </a:lstStyle>
          <a:p>
            <a:r>
              <a:rPr lang="en-GB"/>
              <a:t>Click to edit Master title style</a:t>
            </a:r>
            <a:endParaRPr lang="de-DE"/>
          </a:p>
        </p:txBody>
      </p:sp>
      <p:sp>
        <p:nvSpPr>
          <p:cNvPr id="5" name="Fußzeilenplatzhalter 4">
            <a:extLst>
              <a:ext uri="{FF2B5EF4-FFF2-40B4-BE49-F238E27FC236}">
                <a16:creationId xmlns:a16="http://schemas.microsoft.com/office/drawing/2014/main" id="{DBFDB0B8-3D3B-F500-F3E1-76F0F6550060}"/>
              </a:ext>
            </a:extLst>
          </p:cNvPr>
          <p:cNvSpPr>
            <a:spLocks noGrp="1"/>
          </p:cNvSpPr>
          <p:nvPr>
            <p:ph type="ftr" sz="quarter" idx="11"/>
          </p:nvPr>
        </p:nvSpPr>
        <p:spPr/>
        <p:txBody>
          <a:bodyPr/>
          <a:lstStyle>
            <a:lvl1pPr algn="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2F22650C-63D6-CBAC-9EAD-50EC1447FB31}"/>
              </a:ext>
            </a:extLst>
          </p:cNvPr>
          <p:cNvSpPr>
            <a:spLocks noGrp="1"/>
          </p:cNvSpPr>
          <p:nvPr>
            <p:ph type="sldNum" sz="quarter" idx="12"/>
          </p:nvPr>
        </p:nvSpPr>
        <p:spPr/>
        <p:txBody>
          <a:bodyPr/>
          <a:lstStyle/>
          <a:p>
            <a:fld id="{43A043E2-6CA6-404F-AAF5-63C22F312722}" type="slidenum">
              <a:rPr lang="de-DE" smtClean="0"/>
              <a:t>‹#›</a:t>
            </a:fld>
            <a:endParaRPr lang="de-DE"/>
          </a:p>
        </p:txBody>
      </p:sp>
    </p:spTree>
    <p:extLst>
      <p:ext uri="{BB962C8B-B14F-4D97-AF65-F5344CB8AC3E}">
        <p14:creationId xmlns:p14="http://schemas.microsoft.com/office/powerpoint/2010/main" val="3467928960"/>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Modifiez le style du titre</a:t>
            </a:r>
          </a:p>
        </p:txBody>
      </p:sp>
      <p:sp>
        <p:nvSpPr>
          <p:cNvPr id="3" name="Content Placeholder 2"/>
          <p:cNvSpPr>
            <a:spLocks noGrp="1"/>
          </p:cNvSpPr>
          <p:nvPr>
            <p:ph idx="1"/>
          </p:nvPr>
        </p:nvSpPr>
        <p:spPr/>
        <p:txBody>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Date Placeholder 3"/>
          <p:cNvSpPr>
            <a:spLocks noGrp="1"/>
          </p:cNvSpPr>
          <p:nvPr>
            <p:ph type="dt" sz="half" idx="10"/>
          </p:nvPr>
        </p:nvSpPr>
        <p:spPr/>
        <p:txBody>
          <a:bodyPr/>
          <a:lstStyle/>
          <a:p>
            <a:r>
              <a:rPr lang="fr-FR" noProof="0"/>
              <a:t>16 May 2023</a:t>
            </a:r>
            <a:endParaRPr lang="en-GB" noProof="0"/>
          </a:p>
        </p:txBody>
      </p:sp>
      <p:sp>
        <p:nvSpPr>
          <p:cNvPr id="5" name="Footer Placeholder 4"/>
          <p:cNvSpPr>
            <a:spLocks noGrp="1"/>
          </p:cNvSpPr>
          <p:nvPr>
            <p:ph type="ftr" sz="quarter" idx="11"/>
          </p:nvPr>
        </p:nvSpPr>
        <p:spPr/>
        <p:txBody>
          <a:bodyPr/>
          <a:lstStyle/>
          <a:p>
            <a:r>
              <a:rPr lang="en-GB" noProof="0"/>
              <a:t>Notes for meeting with DGENER on 23rd March 2023</a:t>
            </a:r>
          </a:p>
        </p:txBody>
      </p:sp>
      <p:sp>
        <p:nvSpPr>
          <p:cNvPr id="6" name="Slide Number Placeholder 5"/>
          <p:cNvSpPr>
            <a:spLocks noGrp="1"/>
          </p:cNvSpPr>
          <p:nvPr>
            <p:ph type="sldNum" sz="quarter" idx="12"/>
          </p:nvPr>
        </p:nvSpPr>
        <p:spPr/>
        <p:txBody>
          <a:bodyPr/>
          <a:lstStyle/>
          <a:p>
            <a:fld id="{0DCFA829-F3B5-1345-A2A9-EC840F129875}" type="slidenum">
              <a:rPr lang="en-GB" noProof="0" smtClean="0"/>
              <a:t>‹#›</a:t>
            </a:fld>
            <a:endParaRPr lang="en-GB" noProof="0"/>
          </a:p>
        </p:txBody>
      </p:sp>
    </p:spTree>
    <p:extLst>
      <p:ext uri="{BB962C8B-B14F-4D97-AF65-F5344CB8AC3E}">
        <p14:creationId xmlns:p14="http://schemas.microsoft.com/office/powerpoint/2010/main" val="1150281999"/>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1"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r>
              <a:rPr lang="fr-FR"/>
              <a:t>12th Jan. 2024</a:t>
            </a:r>
          </a:p>
        </p:txBody>
      </p:sp>
      <p:sp>
        <p:nvSpPr>
          <p:cNvPr id="6" name="Footer Placeholder 5"/>
          <p:cNvSpPr>
            <a:spLocks noGrp="1"/>
          </p:cNvSpPr>
          <p:nvPr>
            <p:ph type="ftr" sz="quarter" idx="11"/>
          </p:nvPr>
        </p:nvSpPr>
        <p:spPr/>
        <p:txBody>
          <a:bodyPr/>
          <a:lstStyle/>
          <a:p>
            <a:r>
              <a:rPr lang="fr-FR"/>
              <a:t>DR in Finland 4th Apr.'24</a:t>
            </a:r>
          </a:p>
        </p:txBody>
      </p:sp>
      <p:sp>
        <p:nvSpPr>
          <p:cNvPr id="7" name="Slide Number Placeholder 6"/>
          <p:cNvSpPr>
            <a:spLocks noGrp="1"/>
          </p:cNvSpPr>
          <p:nvPr>
            <p:ph type="sldNum" sz="quarter" idx="12"/>
          </p:nvPr>
        </p:nvSpPr>
        <p:spPr/>
        <p:txBody>
          <a:bodyPr/>
          <a:lstStyle/>
          <a:p>
            <a:fld id="{3531F622-39B3-9041-A8C2-4F7AB34D0491}" type="slidenum">
              <a:rPr lang="fr-FR" smtClean="0"/>
              <a:t>‹#›</a:t>
            </a:fld>
            <a:endParaRPr lang="fr-FR"/>
          </a:p>
        </p:txBody>
      </p:sp>
    </p:spTree>
    <p:extLst>
      <p:ext uri="{BB962C8B-B14F-4D97-AF65-F5344CB8AC3E}">
        <p14:creationId xmlns:p14="http://schemas.microsoft.com/office/powerpoint/2010/main" val="2992925014"/>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3F0D3-608C-2011-2BFC-4AF8D9E8D4E5}"/>
              </a:ext>
            </a:extLst>
          </p:cNvPr>
          <p:cNvSpPr>
            <a:spLocks noGrp="1"/>
          </p:cNvSpPr>
          <p:nvPr>
            <p:ph type="ctrTitle"/>
          </p:nvPr>
        </p:nvSpPr>
        <p:spPr>
          <a:xfrm>
            <a:off x="396199" y="406400"/>
            <a:ext cx="5201412" cy="2387600"/>
          </a:xfrm>
        </p:spPr>
        <p:txBody>
          <a:bodyPr anchor="t" anchorCtr="0">
            <a:normAutofit/>
          </a:bodyPr>
          <a:lstStyle>
            <a:lvl1pPr algn="l">
              <a:defRPr sz="4800">
                <a:solidFill>
                  <a:schemeClr val="bg1"/>
                </a:solidFill>
              </a:defRPr>
            </a:lvl1pPr>
          </a:lstStyle>
          <a:p>
            <a:r>
              <a:rPr lang="en-GB"/>
              <a:t>Click to edit Master title style</a:t>
            </a:r>
            <a:endParaRPr lang="en-BE"/>
          </a:p>
        </p:txBody>
      </p:sp>
      <p:sp>
        <p:nvSpPr>
          <p:cNvPr id="8" name="Picture Placeholder 7">
            <a:extLst>
              <a:ext uri="{FF2B5EF4-FFF2-40B4-BE49-F238E27FC236}">
                <a16:creationId xmlns:a16="http://schemas.microsoft.com/office/drawing/2014/main" id="{A0CAEC10-9B71-8052-5BBC-B71BC64589E2}"/>
              </a:ext>
            </a:extLst>
          </p:cNvPr>
          <p:cNvSpPr>
            <a:spLocks noGrp="1"/>
          </p:cNvSpPr>
          <p:nvPr>
            <p:ph type="pic" sz="quarter" idx="10"/>
          </p:nvPr>
        </p:nvSpPr>
        <p:spPr>
          <a:xfrm>
            <a:off x="6096000" y="0"/>
            <a:ext cx="6096000" cy="6858000"/>
          </a:xfrm>
          <a:pattFill prst="pct5">
            <a:fgClr>
              <a:schemeClr val="accent1"/>
            </a:fgClr>
            <a:bgClr>
              <a:schemeClr val="accent1">
                <a:lumMod val="75000"/>
              </a:schemeClr>
            </a:bgClr>
          </a:pattFill>
        </p:spPr>
        <p:txBody>
          <a:bodyPr/>
          <a:lstStyle/>
          <a:p>
            <a:endParaRPr lang="en-BE"/>
          </a:p>
        </p:txBody>
      </p:sp>
      <p:sp>
        <p:nvSpPr>
          <p:cNvPr id="9" name="Subtitle 2">
            <a:extLst>
              <a:ext uri="{FF2B5EF4-FFF2-40B4-BE49-F238E27FC236}">
                <a16:creationId xmlns:a16="http://schemas.microsoft.com/office/drawing/2014/main" id="{A7AA046E-54B0-D1F1-A5FF-17E7253C630E}"/>
              </a:ext>
            </a:extLst>
          </p:cNvPr>
          <p:cNvSpPr txBox="1">
            <a:spLocks/>
          </p:cNvSpPr>
          <p:nvPr userDrawn="1"/>
        </p:nvSpPr>
        <p:spPr>
          <a:xfrm rot="5400000">
            <a:off x="4448431" y="5185749"/>
            <a:ext cx="2298358" cy="345967"/>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GB" sz="1400" b="0" i="0" err="1">
                <a:latin typeface="Aptos" panose="020B0004020202020204" pitchFamily="34" charset="0"/>
              </a:rPr>
              <a:t>solarpowereurope.org</a:t>
            </a:r>
            <a:endParaRPr lang="en-BE" sz="1400" b="0" i="0">
              <a:latin typeface="Aptos" panose="020B0004020202020204" pitchFamily="34" charset="0"/>
            </a:endParaRPr>
          </a:p>
        </p:txBody>
      </p:sp>
      <p:pic>
        <p:nvPicPr>
          <p:cNvPr id="14" name="Graphic 13">
            <a:extLst>
              <a:ext uri="{FF2B5EF4-FFF2-40B4-BE49-F238E27FC236}">
                <a16:creationId xmlns:a16="http://schemas.microsoft.com/office/drawing/2014/main" id="{91F9BB10-54C5-6130-006E-D0BF7FE6288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9307" y="5851671"/>
            <a:ext cx="2757960" cy="691410"/>
          </a:xfrm>
          <a:prstGeom prst="rect">
            <a:avLst/>
          </a:prstGeom>
        </p:spPr>
      </p:pic>
    </p:spTree>
    <p:extLst>
      <p:ext uri="{BB962C8B-B14F-4D97-AF65-F5344CB8AC3E}">
        <p14:creationId xmlns:p14="http://schemas.microsoft.com/office/powerpoint/2010/main" val="4043347223"/>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tx1"/>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03C62FA4-F940-79F8-6C58-ABECEF94A6A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
        <p:nvSpPr>
          <p:cNvPr id="7" name="Content Placeholder 2">
            <a:extLst>
              <a:ext uri="{FF2B5EF4-FFF2-40B4-BE49-F238E27FC236}">
                <a16:creationId xmlns:a16="http://schemas.microsoft.com/office/drawing/2014/main" id="{CDC41AFF-312F-22DD-4B96-079860522DBB}"/>
              </a:ext>
            </a:extLst>
          </p:cNvPr>
          <p:cNvSpPr>
            <a:spLocks noGrp="1"/>
          </p:cNvSpPr>
          <p:nvPr>
            <p:ph idx="1" hasCustomPrompt="1"/>
          </p:nvPr>
        </p:nvSpPr>
        <p:spPr>
          <a:xfrm>
            <a:off x="5076093" y="872793"/>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8" name="TextBox 7">
            <a:extLst>
              <a:ext uri="{FF2B5EF4-FFF2-40B4-BE49-F238E27FC236}">
                <a16:creationId xmlns:a16="http://schemas.microsoft.com/office/drawing/2014/main" id="{978538E8-E78A-325D-235F-0C5C95629D7C}"/>
              </a:ext>
            </a:extLst>
          </p:cNvPr>
          <p:cNvSpPr txBox="1"/>
          <p:nvPr userDrawn="1"/>
        </p:nvSpPr>
        <p:spPr>
          <a:xfrm>
            <a:off x="838200" y="524364"/>
            <a:ext cx="4929554" cy="830997"/>
          </a:xfrm>
          <a:prstGeom prst="rect">
            <a:avLst/>
          </a:prstGeom>
          <a:noFill/>
        </p:spPr>
        <p:txBody>
          <a:bodyPr wrap="square" rtlCol="0">
            <a:spAutoFit/>
          </a:bodyPr>
          <a:lstStyle/>
          <a:p>
            <a:r>
              <a:rPr lang="en-BE" sz="4800">
                <a:solidFill>
                  <a:schemeClr val="accent3"/>
                </a:solidFill>
              </a:rPr>
              <a:t>Contents</a:t>
            </a:r>
          </a:p>
        </p:txBody>
      </p:sp>
      <p:sp>
        <p:nvSpPr>
          <p:cNvPr id="9" name="Content Placeholder 2">
            <a:extLst>
              <a:ext uri="{FF2B5EF4-FFF2-40B4-BE49-F238E27FC236}">
                <a16:creationId xmlns:a16="http://schemas.microsoft.com/office/drawing/2014/main" id="{D72B8B2D-850D-88F1-88A8-3EB91761D1FC}"/>
              </a:ext>
            </a:extLst>
          </p:cNvPr>
          <p:cNvSpPr>
            <a:spLocks noGrp="1"/>
          </p:cNvSpPr>
          <p:nvPr>
            <p:ph idx="10" hasCustomPrompt="1"/>
          </p:nvPr>
        </p:nvSpPr>
        <p:spPr>
          <a:xfrm>
            <a:off x="5076093" y="2045100"/>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0" name="Content Placeholder 2">
            <a:extLst>
              <a:ext uri="{FF2B5EF4-FFF2-40B4-BE49-F238E27FC236}">
                <a16:creationId xmlns:a16="http://schemas.microsoft.com/office/drawing/2014/main" id="{275A7B88-5017-B678-3233-09546A4A546C}"/>
              </a:ext>
            </a:extLst>
          </p:cNvPr>
          <p:cNvSpPr>
            <a:spLocks noGrp="1"/>
          </p:cNvSpPr>
          <p:nvPr>
            <p:ph idx="11" hasCustomPrompt="1"/>
          </p:nvPr>
        </p:nvSpPr>
        <p:spPr>
          <a:xfrm>
            <a:off x="5076093" y="3229131"/>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1" name="Content Placeholder 2">
            <a:extLst>
              <a:ext uri="{FF2B5EF4-FFF2-40B4-BE49-F238E27FC236}">
                <a16:creationId xmlns:a16="http://schemas.microsoft.com/office/drawing/2014/main" id="{16D88782-CE4F-0864-B622-B6F6EF097813}"/>
              </a:ext>
            </a:extLst>
          </p:cNvPr>
          <p:cNvSpPr>
            <a:spLocks noGrp="1"/>
          </p:cNvSpPr>
          <p:nvPr>
            <p:ph idx="12" hasCustomPrompt="1"/>
          </p:nvPr>
        </p:nvSpPr>
        <p:spPr>
          <a:xfrm>
            <a:off x="5076093" y="4413162"/>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
        <p:nvSpPr>
          <p:cNvPr id="12" name="Content Placeholder 2">
            <a:extLst>
              <a:ext uri="{FF2B5EF4-FFF2-40B4-BE49-F238E27FC236}">
                <a16:creationId xmlns:a16="http://schemas.microsoft.com/office/drawing/2014/main" id="{2BF78B4B-8F7B-B7D2-C82D-0856FEC56360}"/>
              </a:ext>
            </a:extLst>
          </p:cNvPr>
          <p:cNvSpPr>
            <a:spLocks noGrp="1"/>
          </p:cNvSpPr>
          <p:nvPr>
            <p:ph idx="13" hasCustomPrompt="1"/>
          </p:nvPr>
        </p:nvSpPr>
        <p:spPr>
          <a:xfrm>
            <a:off x="5076093" y="5585469"/>
            <a:ext cx="6066692" cy="482568"/>
          </a:xfrm>
        </p:spPr>
        <p:txBody>
          <a:bodyPr wrap="square">
            <a:spAutoFit/>
          </a:bodyPr>
          <a:lstStyle>
            <a:lvl1pPr marL="0" indent="0">
              <a:buFont typeface="+mj-lt"/>
              <a:buNone/>
              <a:defRPr>
                <a:solidFill>
                  <a:schemeClr val="accent3"/>
                </a:solidFill>
              </a:defRPr>
            </a:lvl1pPr>
            <a:lvl2pPr marL="914400" indent="-457200">
              <a:buFont typeface="+mj-lt"/>
              <a:buAutoNum type="arabicPeriod"/>
              <a:defRPr/>
            </a:lvl2pPr>
            <a:lvl3pPr marL="1371600" indent="-457200">
              <a:buFont typeface="+mj-lt"/>
              <a:buAutoNum type="arabicPeriod"/>
              <a:defRPr/>
            </a:lvl3pPr>
            <a:lvl4pPr marL="1714500" indent="-342900">
              <a:buFont typeface="+mj-lt"/>
              <a:buAutoNum type="arabicPeriod"/>
              <a:defRPr/>
            </a:lvl4pPr>
            <a:lvl5pPr marL="2171700" indent="-342900">
              <a:buFont typeface="+mj-lt"/>
              <a:buAutoNum type="arabicPeriod"/>
              <a:defRPr/>
            </a:lvl5pPr>
          </a:lstStyle>
          <a:p>
            <a:pPr lvl="0"/>
            <a:r>
              <a:rPr lang="en-GB"/>
              <a:t>This is the title of the first topic</a:t>
            </a:r>
          </a:p>
        </p:txBody>
      </p:sp>
    </p:spTree>
    <p:extLst>
      <p:ext uri="{BB962C8B-B14F-4D97-AF65-F5344CB8AC3E}">
        <p14:creationId xmlns:p14="http://schemas.microsoft.com/office/powerpoint/2010/main" val="743852633"/>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chemeClr val="bg1"/>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2189865362"/>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730264647"/>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Key Top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934006-2BCD-3E40-55CC-83DF9ACDC875}"/>
              </a:ext>
            </a:extLst>
          </p:cNvPr>
          <p:cNvSpPr/>
          <p:nvPr userDrawn="1"/>
        </p:nvSpPr>
        <p:spPr>
          <a:xfrm>
            <a:off x="4532242" y="2097157"/>
            <a:ext cx="3558209" cy="43036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7" name="Rectangle 6">
            <a:extLst>
              <a:ext uri="{FF2B5EF4-FFF2-40B4-BE49-F238E27FC236}">
                <a16:creationId xmlns:a16="http://schemas.microsoft.com/office/drawing/2014/main" id="{B66C78ED-6194-43BD-D5A4-C565E370C739}"/>
              </a:ext>
            </a:extLst>
          </p:cNvPr>
          <p:cNvSpPr/>
          <p:nvPr userDrawn="1"/>
        </p:nvSpPr>
        <p:spPr>
          <a:xfrm>
            <a:off x="8179903" y="2097157"/>
            <a:ext cx="3558209" cy="4303643"/>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32EE93F9-4248-E77A-BFFB-4A6F8449340D}"/>
              </a:ext>
            </a:extLst>
          </p:cNvPr>
          <p:cNvSpPr/>
          <p:nvPr userDrawn="1"/>
        </p:nvSpPr>
        <p:spPr>
          <a:xfrm>
            <a:off x="874642" y="2097157"/>
            <a:ext cx="3558209" cy="43036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2449390"/>
            <a:ext cx="3008971" cy="696952"/>
          </a:xfrm>
        </p:spPr>
        <p:txBody>
          <a:bodyPr>
            <a:normAutofit/>
          </a:bodyPr>
          <a:lstStyle>
            <a:lvl1pPr marL="0" indent="0">
              <a:buNone/>
              <a:defRPr sz="1800" b="1" i="0">
                <a:solidFill>
                  <a:schemeClr val="accent5">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3652024"/>
            <a:ext cx="3008971" cy="2414239"/>
          </a:xfrm>
        </p:spPr>
        <p:txBody>
          <a:bodyPr>
            <a:normAutofit/>
          </a:bodyPr>
          <a:lstStyle>
            <a:lvl1pPr marL="0" indent="0">
              <a:buNone/>
              <a:defRPr sz="1800" b="0" i="0">
                <a:solidFill>
                  <a:schemeClr val="accent5">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805904" y="2449390"/>
            <a:ext cx="3008971" cy="696952"/>
          </a:xfrm>
        </p:spPr>
        <p:txBody>
          <a:bodyPr>
            <a:normAutofit/>
          </a:bodyPr>
          <a:lstStyle>
            <a:lvl1pPr marL="0" indent="0">
              <a:buNone/>
              <a:defRPr sz="1800" b="1" i="0">
                <a:solidFill>
                  <a:schemeClr val="tx1">
                    <a:lumMod val="10000"/>
                    <a:lumOff val="9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805904" y="3652024"/>
            <a:ext cx="3008971" cy="2414239"/>
          </a:xfrm>
        </p:spPr>
        <p:txBody>
          <a:bodyPr>
            <a:normAutofit/>
          </a:bodyPr>
          <a:lstStyle>
            <a:lvl1pPr marL="0" indent="0">
              <a:buNone/>
              <a:defRPr sz="1800" b="0" i="0">
                <a:solidFill>
                  <a:schemeClr val="tx1">
                    <a:lumMod val="10000"/>
                    <a:lumOff val="9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438483" y="2449390"/>
            <a:ext cx="3008971" cy="696952"/>
          </a:xfrm>
        </p:spPr>
        <p:txBody>
          <a:bodyPr>
            <a:normAutofit/>
          </a:bodyPr>
          <a:lstStyle>
            <a:lvl1pPr marL="0" indent="0">
              <a:buNone/>
              <a:defRPr sz="1800" b="1" i="0">
                <a:solidFill>
                  <a:schemeClr val="accent4">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438483" y="3652024"/>
            <a:ext cx="3008971" cy="2414239"/>
          </a:xfrm>
        </p:spPr>
        <p:txBody>
          <a:bodyPr>
            <a:normAutofit/>
          </a:bodyPr>
          <a:lstStyle>
            <a:lvl1pPr marL="0" indent="0">
              <a:buNone/>
              <a:defRPr sz="1800" b="0" i="0">
                <a:solidFill>
                  <a:schemeClr val="accent4">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1873442686"/>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preserve="1" userDrawn="1">
  <p:cSld name="Key Topics 2 topic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2934006-2BCD-3E40-55CC-83DF9ACDC875}"/>
              </a:ext>
            </a:extLst>
          </p:cNvPr>
          <p:cNvSpPr/>
          <p:nvPr userDrawn="1"/>
        </p:nvSpPr>
        <p:spPr>
          <a:xfrm>
            <a:off x="6470374" y="2097157"/>
            <a:ext cx="5257801" cy="43036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4" name="Rectangle 3">
            <a:extLst>
              <a:ext uri="{FF2B5EF4-FFF2-40B4-BE49-F238E27FC236}">
                <a16:creationId xmlns:a16="http://schemas.microsoft.com/office/drawing/2014/main" id="{32EE93F9-4248-E77A-BFFB-4A6F8449340D}"/>
              </a:ext>
            </a:extLst>
          </p:cNvPr>
          <p:cNvSpPr/>
          <p:nvPr userDrawn="1"/>
        </p:nvSpPr>
        <p:spPr>
          <a:xfrm>
            <a:off x="874641" y="2097157"/>
            <a:ext cx="5476463" cy="430364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2449390"/>
            <a:ext cx="3008971" cy="696952"/>
          </a:xfrm>
        </p:spPr>
        <p:txBody>
          <a:bodyPr>
            <a:normAutofit/>
          </a:bodyPr>
          <a:lstStyle>
            <a:lvl1pPr marL="0" indent="0">
              <a:buNone/>
              <a:defRPr sz="1800" b="1" i="0">
                <a:solidFill>
                  <a:schemeClr val="accent5">
                    <a:lumMod val="20000"/>
                    <a:lumOff val="80000"/>
                  </a:schemeClr>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3652024"/>
            <a:ext cx="3948045" cy="2414239"/>
          </a:xfrm>
        </p:spPr>
        <p:txBody>
          <a:bodyPr>
            <a:normAutofit/>
          </a:bodyPr>
          <a:lstStyle>
            <a:lvl1pPr marL="0" indent="0">
              <a:buNone/>
              <a:defRPr sz="1800" b="0" i="0">
                <a:solidFill>
                  <a:schemeClr val="accent5">
                    <a:lumMod val="20000"/>
                    <a:lumOff val="80000"/>
                  </a:schemeClr>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6825235" y="2449390"/>
            <a:ext cx="3008971" cy="696952"/>
          </a:xfrm>
        </p:spPr>
        <p:txBody>
          <a:bodyPr>
            <a:normAutofit/>
          </a:bodyPr>
          <a:lstStyle>
            <a:lvl1pPr marL="0" indent="0">
              <a:buNone/>
              <a:defRPr sz="1800" b="1" i="0">
                <a:solidFill>
                  <a:schemeClr val="tx1">
                    <a:lumMod val="10000"/>
                    <a:lumOff val="90000"/>
                  </a:schemeClr>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6825235" y="3652024"/>
            <a:ext cx="3821261" cy="2414239"/>
          </a:xfrm>
        </p:spPr>
        <p:txBody>
          <a:bodyPr>
            <a:normAutofit/>
          </a:bodyPr>
          <a:lstStyle>
            <a:lvl1pPr marL="0" indent="0">
              <a:buNone/>
              <a:defRPr sz="1800" b="0" i="0">
                <a:solidFill>
                  <a:schemeClr val="tx1">
                    <a:lumMod val="10000"/>
                    <a:lumOff val="90000"/>
                  </a:schemeClr>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2897245421"/>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preserve="1" userDrawn="1">
  <p:cSld name="3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53447"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53447"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805904"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805904"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438483" y="3755777"/>
            <a:ext cx="3008971" cy="696952"/>
          </a:xfrm>
        </p:spPr>
        <p:txBody>
          <a:bodyPr>
            <a:normAutofit/>
          </a:bodyPr>
          <a:lstStyle>
            <a:lvl1pPr marL="0" indent="0">
              <a:buNone/>
              <a:defRPr sz="1800" b="1" i="0">
                <a:solidFill>
                  <a:schemeClr val="tx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438483" y="4452729"/>
            <a:ext cx="3008971" cy="1613533"/>
          </a:xfrm>
        </p:spPr>
        <p:txBody>
          <a:bodyPr anchor="b">
            <a:normAutofit/>
          </a:bodyPr>
          <a:lstStyle>
            <a:lvl1pPr marL="0" indent="0">
              <a:buNone/>
              <a:defRPr sz="1800" b="0" i="0">
                <a:solidFill>
                  <a:schemeClr val="tx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316827562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10515600" cy="1325563"/>
          </a:xfrm>
        </p:spPr>
        <p:txBody>
          <a:bodyPr anchor="t" anchorCtr="0">
            <a:normAutofit/>
          </a:bodyPr>
          <a:lstStyle>
            <a:lvl1pPr>
              <a:defRPr sz="2400" b="1" i="0">
                <a:solidFill>
                  <a:schemeClr val="bg1"/>
                </a:solidFill>
                <a:latin typeface="Aptos SemiBold" panose="020B0004020202020204" pitchFamily="34" charset="0"/>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a:xfrm>
            <a:off x="1113691"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13691"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
        <p:nvSpPr>
          <p:cNvPr id="12" name="Content Placeholder 2">
            <a:extLst>
              <a:ext uri="{FF2B5EF4-FFF2-40B4-BE49-F238E27FC236}">
                <a16:creationId xmlns:a16="http://schemas.microsoft.com/office/drawing/2014/main" id="{B5EE124F-A0C4-7DA8-4C69-0CFA1EE62F01}"/>
              </a:ext>
            </a:extLst>
          </p:cNvPr>
          <p:cNvSpPr>
            <a:spLocks noGrp="1"/>
          </p:cNvSpPr>
          <p:nvPr>
            <p:ph idx="11"/>
          </p:nvPr>
        </p:nvSpPr>
        <p:spPr>
          <a:xfrm>
            <a:off x="4756209"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3" name="Content Placeholder 2">
            <a:extLst>
              <a:ext uri="{FF2B5EF4-FFF2-40B4-BE49-F238E27FC236}">
                <a16:creationId xmlns:a16="http://schemas.microsoft.com/office/drawing/2014/main" id="{33AD73A9-76A2-8CC2-DA1B-9E68849EE0D6}"/>
              </a:ext>
            </a:extLst>
          </p:cNvPr>
          <p:cNvSpPr>
            <a:spLocks noGrp="1"/>
          </p:cNvSpPr>
          <p:nvPr>
            <p:ph idx="12"/>
          </p:nvPr>
        </p:nvSpPr>
        <p:spPr>
          <a:xfrm>
            <a:off x="4756209"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
        <p:nvSpPr>
          <p:cNvPr id="14" name="Content Placeholder 2">
            <a:extLst>
              <a:ext uri="{FF2B5EF4-FFF2-40B4-BE49-F238E27FC236}">
                <a16:creationId xmlns:a16="http://schemas.microsoft.com/office/drawing/2014/main" id="{144E1D69-ACE6-C153-0020-6A4983EBDCB5}"/>
              </a:ext>
            </a:extLst>
          </p:cNvPr>
          <p:cNvSpPr>
            <a:spLocks noGrp="1"/>
          </p:cNvSpPr>
          <p:nvPr>
            <p:ph idx="13"/>
          </p:nvPr>
        </p:nvSpPr>
        <p:spPr>
          <a:xfrm>
            <a:off x="8398727" y="2837985"/>
            <a:ext cx="3008971" cy="696952"/>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5" name="Content Placeholder 2">
            <a:extLst>
              <a:ext uri="{FF2B5EF4-FFF2-40B4-BE49-F238E27FC236}">
                <a16:creationId xmlns:a16="http://schemas.microsoft.com/office/drawing/2014/main" id="{31C96F5B-8834-F784-F0CB-557130201463}"/>
              </a:ext>
            </a:extLst>
          </p:cNvPr>
          <p:cNvSpPr>
            <a:spLocks noGrp="1"/>
          </p:cNvSpPr>
          <p:nvPr>
            <p:ph idx="14"/>
          </p:nvPr>
        </p:nvSpPr>
        <p:spPr>
          <a:xfrm>
            <a:off x="8398727" y="3652024"/>
            <a:ext cx="3008971" cy="2414239"/>
          </a:xfrm>
        </p:spPr>
        <p:txBody>
          <a:bodyPr>
            <a:normAutofit/>
          </a:bodyPr>
          <a:lstStyle>
            <a:lvl1pPr marL="0" indent="0">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2700469952"/>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bio + engag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37B0D70-6B53-3302-408F-916801153DC7}"/>
              </a:ext>
            </a:extLst>
          </p:cNvPr>
          <p:cNvSpPr/>
          <p:nvPr userDrawn="1"/>
        </p:nvSpPr>
        <p:spPr>
          <a:xfrm>
            <a:off x="6266984" y="0"/>
            <a:ext cx="5925015"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a:xfrm>
            <a:off x="1113691" y="644769"/>
            <a:ext cx="4539977" cy="1325563"/>
          </a:xfrm>
        </p:spPr>
        <p:txBody>
          <a:bodyPr anchor="t" anchorCtr="0">
            <a:normAutofit/>
          </a:bodyPr>
          <a:lstStyle>
            <a:lvl1pPr>
              <a:defRPr sz="2400" b="1" i="0">
                <a:latin typeface="Aptos SemiBold" panose="020B0004020202020204" pitchFamily="34" charset="0"/>
              </a:defRPr>
            </a:lvl1pPr>
          </a:lstStyle>
          <a:p>
            <a:r>
              <a:rPr lang="en-GB"/>
              <a:t>Click to edit Master title style</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
        <p:nvSpPr>
          <p:cNvPr id="6" name="Content Placeholder 2">
            <a:extLst>
              <a:ext uri="{FF2B5EF4-FFF2-40B4-BE49-F238E27FC236}">
                <a16:creationId xmlns:a16="http://schemas.microsoft.com/office/drawing/2014/main" id="{021DB408-3D3D-1129-F08C-BBB0D9E55D29}"/>
              </a:ext>
            </a:extLst>
          </p:cNvPr>
          <p:cNvSpPr>
            <a:spLocks noGrp="1"/>
          </p:cNvSpPr>
          <p:nvPr>
            <p:ph idx="10"/>
          </p:nvPr>
        </p:nvSpPr>
        <p:spPr>
          <a:xfrm>
            <a:off x="1113691" y="2514601"/>
            <a:ext cx="4539977" cy="741556"/>
          </a:xfrm>
        </p:spPr>
        <p:txBody>
          <a:bodyPr>
            <a:normAutofit/>
          </a:bodyPr>
          <a:lstStyle>
            <a:lvl1pPr marL="0" indent="0">
              <a:buNone/>
              <a:defRPr sz="1800" b="0" i="0">
                <a:latin typeface="Aptos" panose="020B0004020202020204" pitchFamily="34" charset="0"/>
              </a:defRPr>
            </a:lvl1pPr>
            <a:lvl2pPr marL="457200" indent="0">
              <a:buNone/>
              <a:defRPr/>
            </a:lvl2pPr>
          </a:lstStyle>
          <a:p>
            <a:pPr lvl="0"/>
            <a:r>
              <a:rPr lang="en-GB"/>
              <a:t>Click to edit Master text styles</a:t>
            </a:r>
          </a:p>
        </p:txBody>
      </p:sp>
      <p:sp>
        <p:nvSpPr>
          <p:cNvPr id="10" name="Picture Placeholder 9">
            <a:extLst>
              <a:ext uri="{FF2B5EF4-FFF2-40B4-BE49-F238E27FC236}">
                <a16:creationId xmlns:a16="http://schemas.microsoft.com/office/drawing/2014/main" id="{546D0588-DC21-070E-39FF-D8A0C41CB69B}"/>
              </a:ext>
            </a:extLst>
          </p:cNvPr>
          <p:cNvSpPr>
            <a:spLocks noGrp="1"/>
          </p:cNvSpPr>
          <p:nvPr>
            <p:ph type="pic" sz="quarter" idx="11" hasCustomPrompt="1"/>
          </p:nvPr>
        </p:nvSpPr>
        <p:spPr>
          <a:xfrm>
            <a:off x="7104063" y="640503"/>
            <a:ext cx="1883820" cy="1883820"/>
          </a:xfrm>
          <a:prstGeom prst="ellipse">
            <a:avLst/>
          </a:prstGeom>
          <a:pattFill prst="pct60">
            <a:fgClr>
              <a:schemeClr val="tx1"/>
            </a:fgClr>
            <a:bgClr>
              <a:schemeClr val="bg1"/>
            </a:bgClr>
          </a:pattFill>
        </p:spPr>
        <p:txBody>
          <a:bodyPr>
            <a:normAutofit/>
          </a:bodyPr>
          <a:lstStyle>
            <a:lvl1pPr marL="0" indent="0" algn="ctr">
              <a:buNone/>
              <a:defRPr sz="1400"/>
            </a:lvl1pPr>
          </a:lstStyle>
          <a:p>
            <a:r>
              <a:rPr lang="en-GB"/>
              <a:t>A</a:t>
            </a:r>
            <a:r>
              <a:rPr lang="en-BE"/>
              <a:t>dd picture here</a:t>
            </a:r>
          </a:p>
        </p:txBody>
      </p:sp>
      <p:sp>
        <p:nvSpPr>
          <p:cNvPr id="11" name="Content Placeholder 2">
            <a:extLst>
              <a:ext uri="{FF2B5EF4-FFF2-40B4-BE49-F238E27FC236}">
                <a16:creationId xmlns:a16="http://schemas.microsoft.com/office/drawing/2014/main" id="{EDAAAA40-72E3-4234-937C-F12D8AB030E1}"/>
              </a:ext>
            </a:extLst>
          </p:cNvPr>
          <p:cNvSpPr>
            <a:spLocks noGrp="1"/>
          </p:cNvSpPr>
          <p:nvPr>
            <p:ph idx="12"/>
          </p:nvPr>
        </p:nvSpPr>
        <p:spPr>
          <a:xfrm>
            <a:off x="7079593" y="3038709"/>
            <a:ext cx="4539977" cy="741556"/>
          </a:xfrm>
        </p:spPr>
        <p:txBody>
          <a:bodyPr>
            <a:normAutofit/>
          </a:bodyPr>
          <a:lstStyle>
            <a:lvl1pPr marL="0" indent="0">
              <a:buNone/>
              <a:defRPr sz="1800" b="1" i="0">
                <a:solidFill>
                  <a:schemeClr val="bg1"/>
                </a:solidFill>
                <a:latin typeface="Aptos SemiBold" panose="020B0004020202020204" pitchFamily="34" charset="0"/>
              </a:defRPr>
            </a:lvl1pPr>
            <a:lvl2pPr marL="457200" indent="0">
              <a:buNone/>
              <a:defRPr/>
            </a:lvl2pPr>
          </a:lstStyle>
          <a:p>
            <a:pPr lvl="0"/>
            <a:r>
              <a:rPr lang="en-GB"/>
              <a:t>Click to edit Master text styles</a:t>
            </a:r>
          </a:p>
        </p:txBody>
      </p:sp>
      <p:sp>
        <p:nvSpPr>
          <p:cNvPr id="17" name="Content Placeholder 2">
            <a:extLst>
              <a:ext uri="{FF2B5EF4-FFF2-40B4-BE49-F238E27FC236}">
                <a16:creationId xmlns:a16="http://schemas.microsoft.com/office/drawing/2014/main" id="{BCBC227F-6532-4E72-1753-F48580C737A1}"/>
              </a:ext>
            </a:extLst>
          </p:cNvPr>
          <p:cNvSpPr>
            <a:spLocks noGrp="1"/>
          </p:cNvSpPr>
          <p:nvPr>
            <p:ph idx="13"/>
          </p:nvPr>
        </p:nvSpPr>
        <p:spPr>
          <a:xfrm>
            <a:off x="7034988" y="4276494"/>
            <a:ext cx="4539977" cy="741556"/>
          </a:xfrm>
        </p:spPr>
        <p:txBody>
          <a:bodyPr>
            <a:normAutofit/>
          </a:bodyPr>
          <a:lstStyle>
            <a:lvl1pPr marL="0" indent="0">
              <a:spcAft>
                <a:spcPts val="2400"/>
              </a:spcAft>
              <a:buNone/>
              <a:defRPr sz="1800" b="0" i="0">
                <a:solidFill>
                  <a:schemeClr val="bg1"/>
                </a:solidFill>
                <a:latin typeface="Aptos" panose="020B0004020202020204" pitchFamily="34" charset="0"/>
              </a:defRPr>
            </a:lvl1pPr>
            <a:lvl2pPr marL="457200" indent="0">
              <a:buNone/>
              <a:defRPr/>
            </a:lvl2pPr>
          </a:lstStyle>
          <a:p>
            <a:pPr lvl="0"/>
            <a:r>
              <a:rPr lang="en-GB"/>
              <a:t>Click to edit Master text styles</a:t>
            </a:r>
          </a:p>
        </p:txBody>
      </p:sp>
    </p:spTree>
    <p:extLst>
      <p:ext uri="{BB962C8B-B14F-4D97-AF65-F5344CB8AC3E}">
        <p14:creationId xmlns:p14="http://schemas.microsoft.com/office/powerpoint/2010/main" val="664612837"/>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4D2E0-A927-24B2-D301-3DE3CCBB21D9}"/>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34F8578-BA9E-7DCF-F429-9BB9E945F2EE}"/>
              </a:ext>
            </a:extLst>
          </p:cNvPr>
          <p:cNvSpPr>
            <a:spLocks noGrp="1"/>
          </p:cNvSpPr>
          <p:nvPr>
            <p:ph sz="half" idx="1"/>
          </p:nvPr>
        </p:nvSpPr>
        <p:spPr>
          <a:xfrm>
            <a:off x="1113690" y="1825625"/>
            <a:ext cx="4906109" cy="4351338"/>
          </a:xfrm>
        </p:spPr>
        <p:txBody>
          <a:bodyPr>
            <a:normAutofit/>
          </a:bodyPr>
          <a:lstStyle>
            <a:lvl1pPr marL="0" indent="0">
              <a:buNone/>
              <a:defRPr sz="1400"/>
            </a:lvl1pPr>
          </a:lstStyle>
          <a:p>
            <a:pPr lvl="0"/>
            <a:r>
              <a:rPr lang="en-GB"/>
              <a:t>Click to edit Master text styles</a:t>
            </a:r>
          </a:p>
        </p:txBody>
      </p:sp>
      <p:sp>
        <p:nvSpPr>
          <p:cNvPr id="4" name="Content Placeholder 3">
            <a:extLst>
              <a:ext uri="{FF2B5EF4-FFF2-40B4-BE49-F238E27FC236}">
                <a16:creationId xmlns:a16="http://schemas.microsoft.com/office/drawing/2014/main" id="{AC5809DA-B633-A368-AA31-E3A3FED4A7BC}"/>
              </a:ext>
            </a:extLst>
          </p:cNvPr>
          <p:cNvSpPr>
            <a:spLocks noGrp="1"/>
          </p:cNvSpPr>
          <p:nvPr>
            <p:ph sz="half" idx="2"/>
          </p:nvPr>
        </p:nvSpPr>
        <p:spPr>
          <a:xfrm>
            <a:off x="6447691" y="1825625"/>
            <a:ext cx="5181600" cy="4351338"/>
          </a:xfrm>
        </p:spPr>
        <p:txBody>
          <a:bodyPr>
            <a:normAutofit/>
          </a:bodyPr>
          <a:lstStyle>
            <a:lvl1pPr marL="0" indent="0">
              <a:buNone/>
              <a:defRPr sz="1400"/>
            </a:lvl1pPr>
          </a:lstStyle>
          <a:p>
            <a:pPr lvl="0"/>
            <a:r>
              <a:rPr lang="en-GB"/>
              <a:t>Click to edit Master text styles</a:t>
            </a:r>
          </a:p>
        </p:txBody>
      </p:sp>
      <p:pic>
        <p:nvPicPr>
          <p:cNvPr id="8" name="Graphic 7">
            <a:extLst>
              <a:ext uri="{FF2B5EF4-FFF2-40B4-BE49-F238E27FC236}">
                <a16:creationId xmlns:a16="http://schemas.microsoft.com/office/drawing/2014/main" id="{114E1727-366D-28EB-EE09-0432284E0EA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2495478370"/>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88D1A-0B71-914D-DD98-867033A63A37}"/>
              </a:ext>
            </a:extLst>
          </p:cNvPr>
          <p:cNvSpPr>
            <a:spLocks noGrp="1"/>
          </p:cNvSpPr>
          <p:nvPr>
            <p:ph type="title"/>
          </p:nvPr>
        </p:nvSpPr>
        <p:spPr>
          <a:xfrm>
            <a:off x="1113691" y="365125"/>
            <a:ext cx="10485273"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C3020911-E183-C3C9-391C-374089F50F09}"/>
              </a:ext>
            </a:extLst>
          </p:cNvPr>
          <p:cNvSpPr>
            <a:spLocks noGrp="1"/>
          </p:cNvSpPr>
          <p:nvPr>
            <p:ph type="body" idx="1"/>
          </p:nvPr>
        </p:nvSpPr>
        <p:spPr>
          <a:xfrm>
            <a:off x="1113691" y="1681163"/>
            <a:ext cx="4883884" cy="823912"/>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2D3F38D-140C-5EFD-EF8F-24766F0560E4}"/>
              </a:ext>
            </a:extLst>
          </p:cNvPr>
          <p:cNvSpPr>
            <a:spLocks noGrp="1"/>
          </p:cNvSpPr>
          <p:nvPr>
            <p:ph sz="half" idx="2"/>
          </p:nvPr>
        </p:nvSpPr>
        <p:spPr>
          <a:xfrm>
            <a:off x="1113691" y="2505075"/>
            <a:ext cx="4883884" cy="3684588"/>
          </a:xfrm>
        </p:spPr>
        <p:txBody>
          <a:bodyPr>
            <a:normAutofit/>
          </a:bodyPr>
          <a:lstStyle>
            <a:lvl1pPr marL="0" indent="0">
              <a:buNone/>
              <a:defRPr sz="1400"/>
            </a:lvl1pPr>
            <a:lvl2pPr>
              <a:defRPr sz="1400"/>
            </a:lvl2pPr>
            <a:lvl3pPr>
              <a:defRPr sz="1400"/>
            </a:lvl3pPr>
            <a:lvl4pPr>
              <a:defRPr sz="1400"/>
            </a:lvl4pPr>
            <a:lvl5pPr>
              <a:defRPr sz="1400"/>
            </a:lvl5pPr>
          </a:lstStyle>
          <a:p>
            <a:pPr lvl="0"/>
            <a:r>
              <a:rPr lang="en-GB"/>
              <a:t>Click to edit Master text styles</a:t>
            </a:r>
          </a:p>
        </p:txBody>
      </p:sp>
      <p:sp>
        <p:nvSpPr>
          <p:cNvPr id="5" name="Text Placeholder 4">
            <a:extLst>
              <a:ext uri="{FF2B5EF4-FFF2-40B4-BE49-F238E27FC236}">
                <a16:creationId xmlns:a16="http://schemas.microsoft.com/office/drawing/2014/main" id="{B2A1912B-9057-34CF-5BA5-7832DFF4824E}"/>
              </a:ext>
            </a:extLst>
          </p:cNvPr>
          <p:cNvSpPr>
            <a:spLocks noGrp="1"/>
          </p:cNvSpPr>
          <p:nvPr>
            <p:ph type="body" sz="quarter" idx="3"/>
          </p:nvPr>
        </p:nvSpPr>
        <p:spPr>
          <a:xfrm>
            <a:off x="6172199" y="1681163"/>
            <a:ext cx="5426765" cy="823912"/>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496D13B-C39E-8076-559E-90BCB438572E}"/>
              </a:ext>
            </a:extLst>
          </p:cNvPr>
          <p:cNvSpPr>
            <a:spLocks noGrp="1"/>
          </p:cNvSpPr>
          <p:nvPr>
            <p:ph sz="quarter" idx="4"/>
          </p:nvPr>
        </p:nvSpPr>
        <p:spPr>
          <a:xfrm>
            <a:off x="6172199" y="2505075"/>
            <a:ext cx="5426765" cy="3684588"/>
          </a:xfrm>
        </p:spPr>
        <p:txBody>
          <a:bodyPr>
            <a:normAutofit/>
          </a:bodyPr>
          <a:lstStyle>
            <a:lvl1pPr marL="0" indent="0">
              <a:buNone/>
              <a:defRPr sz="1400"/>
            </a:lvl1pPr>
            <a:lvl2pPr marL="457200" indent="0">
              <a:buNone/>
              <a:defRPr sz="1400"/>
            </a:lvl2pPr>
            <a:lvl3pPr marL="914400" indent="0">
              <a:buNone/>
              <a:defRPr sz="1400"/>
            </a:lvl3pPr>
            <a:lvl4pPr marL="1371600" indent="0">
              <a:buNone/>
              <a:defRPr sz="1400"/>
            </a:lvl4pPr>
            <a:lvl5pPr marL="1828800" indent="0">
              <a:buNone/>
              <a:defRPr sz="1400"/>
            </a:lvl5pPr>
          </a:lstStyle>
          <a:p>
            <a:pPr lvl="0"/>
            <a:r>
              <a:rPr lang="en-GB"/>
              <a:t>Click to edit Master text styles</a:t>
            </a:r>
          </a:p>
        </p:txBody>
      </p:sp>
      <p:pic>
        <p:nvPicPr>
          <p:cNvPr id="10" name="Graphic 9">
            <a:extLst>
              <a:ext uri="{FF2B5EF4-FFF2-40B4-BE49-F238E27FC236}">
                <a16:creationId xmlns:a16="http://schemas.microsoft.com/office/drawing/2014/main" id="{126E55A2-E243-E973-2F51-97DE48EDCDF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64204416"/>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28C53-454A-1F55-EEA0-782A02B7297F}"/>
              </a:ext>
            </a:extLst>
          </p:cNvPr>
          <p:cNvSpPr>
            <a:spLocks noGrp="1"/>
          </p:cNvSpPr>
          <p:nvPr>
            <p:ph type="title"/>
          </p:nvPr>
        </p:nvSpPr>
        <p:spPr>
          <a:xfrm>
            <a:off x="839788" y="457200"/>
            <a:ext cx="5256212" cy="1401417"/>
          </a:xfrm>
        </p:spPr>
        <p:txBody>
          <a:bodyPr anchor="t">
            <a:normAutofit/>
          </a:bodyPr>
          <a:lstStyle>
            <a:lvl1pPr>
              <a:defRPr sz="24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D0871F8D-42C7-153C-31A1-517A64797028}"/>
              </a:ext>
            </a:extLst>
          </p:cNvPr>
          <p:cNvSpPr>
            <a:spLocks noGrp="1"/>
          </p:cNvSpPr>
          <p:nvPr>
            <p:ph type="pic" idx="1"/>
          </p:nvPr>
        </p:nvSpPr>
        <p:spPr>
          <a:xfrm>
            <a:off x="6609522" y="457201"/>
            <a:ext cx="4745866" cy="5403850"/>
          </a:xfrm>
          <a:pattFill prst="pct70">
            <a:fgClr>
              <a:schemeClr val="accent1"/>
            </a:fgClr>
            <a:bgClr>
              <a:schemeClr val="bg1"/>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517353FC-F2DB-170F-06BF-4FA16CD0CE80}"/>
              </a:ext>
            </a:extLst>
          </p:cNvPr>
          <p:cNvSpPr>
            <a:spLocks noGrp="1"/>
          </p:cNvSpPr>
          <p:nvPr>
            <p:ph type="body" sz="half" idx="2"/>
          </p:nvPr>
        </p:nvSpPr>
        <p:spPr>
          <a:xfrm>
            <a:off x="839788" y="1858617"/>
            <a:ext cx="5256212" cy="40103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pic>
        <p:nvPicPr>
          <p:cNvPr id="8" name="Graphic 7">
            <a:extLst>
              <a:ext uri="{FF2B5EF4-FFF2-40B4-BE49-F238E27FC236}">
                <a16:creationId xmlns:a16="http://schemas.microsoft.com/office/drawing/2014/main" id="{C1AA0F5A-D1EF-F5FF-3E06-6F860F59179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320571417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C755-2BE9-A210-BE73-EAFAB1F326DF}"/>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0D541E02-1D0F-549C-B41C-34ED9D7E814D}"/>
              </a:ext>
            </a:extLst>
          </p:cNvPr>
          <p:cNvSpPr>
            <a:spLocks noGrp="1"/>
          </p:cNvSpPr>
          <p:nvPr>
            <p:ph type="dt" sz="half" idx="10"/>
          </p:nvPr>
        </p:nvSpPr>
        <p:spPr>
          <a:xfrm>
            <a:off x="838200" y="6356350"/>
            <a:ext cx="2743200" cy="365125"/>
          </a:xfrm>
          <a:prstGeom prst="rect">
            <a:avLst/>
          </a:prstGeom>
        </p:spPr>
        <p:txBody>
          <a:bodyPr/>
          <a:lstStyle/>
          <a:p>
            <a:endParaRPr lang="en-BE"/>
          </a:p>
        </p:txBody>
      </p:sp>
      <p:sp>
        <p:nvSpPr>
          <p:cNvPr id="4" name="Footer Placeholder 3">
            <a:extLst>
              <a:ext uri="{FF2B5EF4-FFF2-40B4-BE49-F238E27FC236}">
                <a16:creationId xmlns:a16="http://schemas.microsoft.com/office/drawing/2014/main" id="{6C520884-7A6E-6B7F-BED0-6DE77BC963CB}"/>
              </a:ext>
            </a:extLst>
          </p:cNvPr>
          <p:cNvSpPr>
            <a:spLocks noGrp="1"/>
          </p:cNvSpPr>
          <p:nvPr>
            <p:ph type="ftr" sz="quarter" idx="11"/>
          </p:nvPr>
        </p:nvSpPr>
        <p:spPr>
          <a:xfrm>
            <a:off x="4038600" y="6356350"/>
            <a:ext cx="4114800" cy="365125"/>
          </a:xfrm>
          <a:prstGeom prst="rect">
            <a:avLst/>
          </a:prstGeom>
        </p:spPr>
        <p:txBody>
          <a:bodyPr/>
          <a:lstStyle/>
          <a:p>
            <a:endParaRPr lang="en-BE"/>
          </a:p>
        </p:txBody>
      </p:sp>
      <p:sp>
        <p:nvSpPr>
          <p:cNvPr id="5" name="Slide Number Placeholder 4">
            <a:extLst>
              <a:ext uri="{FF2B5EF4-FFF2-40B4-BE49-F238E27FC236}">
                <a16:creationId xmlns:a16="http://schemas.microsoft.com/office/drawing/2014/main" id="{069E9E08-3F21-6EC0-06BC-5A09F19DF248}"/>
              </a:ext>
            </a:extLst>
          </p:cNvPr>
          <p:cNvSpPr>
            <a:spLocks noGrp="1"/>
          </p:cNvSpPr>
          <p:nvPr>
            <p:ph type="sldNum" sz="quarter" idx="12"/>
          </p:nvPr>
        </p:nvSpPr>
        <p:spPr>
          <a:xfrm>
            <a:off x="8610600" y="6356350"/>
            <a:ext cx="2743200" cy="365125"/>
          </a:xfrm>
          <a:prstGeom prst="rect">
            <a:avLst/>
          </a:prstGeom>
        </p:spPr>
        <p:txBody>
          <a:bodyPr/>
          <a:lstStyle/>
          <a:p>
            <a:fld id="{C0791DC5-C44C-5D4D-A3F6-29F5D5258B39}" type="slidenum">
              <a:rPr lang="en-BE" smtClean="0"/>
              <a:t>‹#›</a:t>
            </a:fld>
            <a:endParaRPr lang="en-BE"/>
          </a:p>
        </p:txBody>
      </p:sp>
      <p:pic>
        <p:nvPicPr>
          <p:cNvPr id="6" name="Graphic 5">
            <a:extLst>
              <a:ext uri="{FF2B5EF4-FFF2-40B4-BE49-F238E27FC236}">
                <a16:creationId xmlns:a16="http://schemas.microsoft.com/office/drawing/2014/main" id="{5E6C093B-E031-3638-FF0A-F741C1C161A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543043595"/>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chemeClr val="accent3"/>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Tree>
    <p:extLst>
      <p:ext uri="{BB962C8B-B14F-4D97-AF65-F5344CB8AC3E}">
        <p14:creationId xmlns:p14="http://schemas.microsoft.com/office/powerpoint/2010/main" val="1122666729"/>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0"/>
            <a:ext cx="440266" cy="6858000"/>
          </a:xfrm>
          <a:prstGeom prst="rect">
            <a:avLst/>
          </a:prstGeom>
        </p:spPr>
      </p:pic>
    </p:spTree>
    <p:extLst>
      <p:ext uri="{BB962C8B-B14F-4D97-AF65-F5344CB8AC3E}">
        <p14:creationId xmlns:p14="http://schemas.microsoft.com/office/powerpoint/2010/main" val="1318690258"/>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secHead" preserve="1">
  <p:cSld name="Section Header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rgbClr val="A0EAC5"/>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rgbClr val="A0EAC5"/>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1975384748"/>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lvl1pPr>
              <a:defRPr>
                <a:solidFill>
                  <a:schemeClr val="tx2"/>
                </a:solidFill>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spTree>
    <p:extLst>
      <p:ext uri="{BB962C8B-B14F-4D97-AF65-F5344CB8AC3E}">
        <p14:creationId xmlns:p14="http://schemas.microsoft.com/office/powerpoint/2010/main" val="2872469294"/>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secHead" preserve="1">
  <p:cSld name="Section Header pink">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1F218-6151-B6A5-5A6D-62E570DA923A}"/>
              </a:ext>
            </a:extLst>
          </p:cNvPr>
          <p:cNvSpPr>
            <a:spLocks noGrp="1"/>
          </p:cNvSpPr>
          <p:nvPr>
            <p:ph type="title"/>
          </p:nvPr>
        </p:nvSpPr>
        <p:spPr>
          <a:xfrm>
            <a:off x="831850" y="1125537"/>
            <a:ext cx="10515600" cy="2428875"/>
          </a:xfrm>
        </p:spPr>
        <p:txBody>
          <a:bodyPr anchor="b"/>
          <a:lstStyle>
            <a:lvl1pPr>
              <a:defRPr sz="6000">
                <a:solidFill>
                  <a:srgbClr val="EFC3DD"/>
                </a:solidFill>
              </a:defRPr>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FBE3F588-4762-86C2-CBFA-70C224478465}"/>
              </a:ext>
            </a:extLst>
          </p:cNvPr>
          <p:cNvSpPr>
            <a:spLocks noGrp="1"/>
          </p:cNvSpPr>
          <p:nvPr>
            <p:ph type="body" idx="1"/>
          </p:nvPr>
        </p:nvSpPr>
        <p:spPr>
          <a:xfrm>
            <a:off x="831850" y="3581400"/>
            <a:ext cx="10515600" cy="1500187"/>
          </a:xfrm>
        </p:spPr>
        <p:txBody>
          <a:bodyPr/>
          <a:lstStyle>
            <a:lvl1pPr marL="0" indent="0">
              <a:buNone/>
              <a:defRPr sz="2400">
                <a:solidFill>
                  <a:srgbClr val="EFC3DD"/>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pic>
        <p:nvPicPr>
          <p:cNvPr id="7" name="Graphic 6">
            <a:extLst>
              <a:ext uri="{FF2B5EF4-FFF2-40B4-BE49-F238E27FC236}">
                <a16:creationId xmlns:a16="http://schemas.microsoft.com/office/drawing/2014/main" id="{07FBFFF1-5FFA-6D19-B342-EF09EE9ECD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5" cy="6857989"/>
          </a:xfrm>
          <a:prstGeom prst="rect">
            <a:avLst/>
          </a:prstGeom>
        </p:spPr>
      </p:pic>
    </p:spTree>
    <p:extLst>
      <p:ext uri="{BB962C8B-B14F-4D97-AF65-F5344CB8AC3E}">
        <p14:creationId xmlns:p14="http://schemas.microsoft.com/office/powerpoint/2010/main" val="344656040"/>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obj" preserve="1">
  <p:cSld name="Title and Content 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A6730-8565-4E47-58E5-63F8CCCBC2D0}"/>
              </a:ext>
            </a:extLst>
          </p:cNvPr>
          <p:cNvSpPr>
            <a:spLocks noGrp="1"/>
          </p:cNvSpPr>
          <p:nvPr>
            <p:ph type="title"/>
          </p:nvPr>
        </p:nvSpPr>
        <p:spPr/>
        <p:txBody>
          <a:bodyPr/>
          <a:lstStyle>
            <a:lvl1pPr>
              <a:defRPr>
                <a:solidFill>
                  <a:schemeClr val="accent6"/>
                </a:solidFill>
              </a:defRPr>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5A066E51-AA69-D4D2-EE2A-9FC966A852B0}"/>
              </a:ext>
            </a:extLst>
          </p:cNvPr>
          <p:cNvSpPr>
            <a:spLocks noGrp="1"/>
          </p:cNvSpPr>
          <p:nvPr>
            <p:ph idx="1"/>
          </p:nvPr>
        </p:nvSpPr>
        <p:spPr/>
        <p:txBody>
          <a:bodyPr/>
          <a:lstStyle>
            <a:lvl1pPr>
              <a:buClr>
                <a:schemeClr val="accent5"/>
              </a:buClr>
              <a:defRPr>
                <a:solidFill>
                  <a:schemeClr val="accent6"/>
                </a:solidFill>
              </a:defRPr>
            </a:lvl1pPr>
            <a:lvl2pPr>
              <a:buClr>
                <a:schemeClr val="accent5"/>
              </a:buCl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GB"/>
              <a:t>Click to edit Master text styles</a:t>
            </a:r>
          </a:p>
          <a:p>
            <a:pPr lvl="1"/>
            <a:r>
              <a:rPr lang="en-GB"/>
              <a:t>Second level</a:t>
            </a:r>
            <a:endParaRPr lang="en-BE"/>
          </a:p>
        </p:txBody>
      </p:sp>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5" cy="6857989"/>
          </a:xfrm>
          <a:prstGeom prst="rect">
            <a:avLst/>
          </a:prstGeom>
        </p:spPr>
      </p:pic>
    </p:spTree>
    <p:extLst>
      <p:ext uri="{BB962C8B-B14F-4D97-AF65-F5344CB8AC3E}">
        <p14:creationId xmlns:p14="http://schemas.microsoft.com/office/powerpoint/2010/main" val="3587716666"/>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preserve="1" userDrawn="1">
  <p:cSld name="backcover">
    <p:bg>
      <p:bgPr>
        <a:solidFill>
          <a:schemeClr val="accent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47421267-5362-1D6A-0F3D-B29534B27A9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0" y="5"/>
            <a:ext cx="440266" cy="6857989"/>
          </a:xfrm>
          <a:prstGeom prst="rect">
            <a:avLst/>
          </a:prstGeom>
        </p:spPr>
      </p:pic>
      <p:pic>
        <p:nvPicPr>
          <p:cNvPr id="5" name="Graphic 4">
            <a:extLst>
              <a:ext uri="{FF2B5EF4-FFF2-40B4-BE49-F238E27FC236}">
                <a16:creationId xmlns:a16="http://schemas.microsoft.com/office/drawing/2014/main" id="{A0D5E3BD-809C-42A0-5FB1-6BC4024A4A8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816350" y="2701383"/>
            <a:ext cx="4559300" cy="1143000"/>
          </a:xfrm>
          <a:prstGeom prst="rect">
            <a:avLst/>
          </a:prstGeom>
        </p:spPr>
      </p:pic>
    </p:spTree>
    <p:extLst>
      <p:ext uri="{BB962C8B-B14F-4D97-AF65-F5344CB8AC3E}">
        <p14:creationId xmlns:p14="http://schemas.microsoft.com/office/powerpoint/2010/main" val="90171865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userDrawn="1">
  <p:cSld name="1 Textbox slide">
    <p:spTree>
      <p:nvGrpSpPr>
        <p:cNvPr id="1" name=""/>
        <p:cNvGrpSpPr/>
        <p:nvPr/>
      </p:nvGrpSpPr>
      <p:grpSpPr>
        <a:xfrm>
          <a:off x="0" y="0"/>
          <a:ext cx="0" cy="0"/>
          <a:chOff x="0" y="0"/>
          <a:chExt cx="0" cy="0"/>
        </a:xfrm>
      </p:grpSpPr>
      <p:sp>
        <p:nvSpPr>
          <p:cNvPr id="13" name="Text Placeholder 14">
            <a:extLst>
              <a:ext uri="{FF2B5EF4-FFF2-40B4-BE49-F238E27FC236}">
                <a16:creationId xmlns:a16="http://schemas.microsoft.com/office/drawing/2014/main" id="{5279D2BB-DBC8-7140-9C26-3B5EA1295E6B}"/>
              </a:ext>
            </a:extLst>
          </p:cNvPr>
          <p:cNvSpPr>
            <a:spLocks noGrp="1"/>
          </p:cNvSpPr>
          <p:nvPr>
            <p:ph type="body" sz="quarter" idx="11" hasCustomPrompt="1"/>
          </p:nvPr>
        </p:nvSpPr>
        <p:spPr>
          <a:xfrm>
            <a:off x="382147" y="754769"/>
            <a:ext cx="11468543" cy="396241"/>
          </a:xfrm>
          <a:prstGeom prst="rect">
            <a:avLst/>
          </a:prstGeom>
        </p:spPr>
        <p:txBody>
          <a:bodyPr lIns="36000" tIns="36000" rIns="36000" bIns="36000"/>
          <a:lstStyle>
            <a:lvl1pPr marL="0" marR="0" indent="0" algn="l" defTabSz="913931" rtl="0" eaLnBrk="1" fontAlgn="auto" latinLnBrk="0" hangingPunct="1">
              <a:lnSpc>
                <a:spcPct val="100000"/>
              </a:lnSpc>
              <a:spcBef>
                <a:spcPts val="0"/>
              </a:spcBef>
              <a:spcAft>
                <a:spcPts val="0"/>
              </a:spcAft>
              <a:buClrTx/>
              <a:buSzTx/>
              <a:buFont typeface="Arial" panose="020B0604020202020204" pitchFamily="34" charset="0"/>
              <a:buNone/>
              <a:tabLst/>
              <a:defRPr sz="2000" b="0" i="0">
                <a:solidFill>
                  <a:schemeClr val="tx2"/>
                </a:solidFill>
                <a:latin typeface="Helvetica" pitchFamily="2" charset="0"/>
                <a:ea typeface="Helvetica Neue" panose="02000503000000020004" pitchFamily="2" charset="0"/>
                <a:cs typeface="Helvetica Neue" panose="02000503000000020004" pitchFamily="2" charset="0"/>
              </a:defRPr>
            </a:lvl1pPr>
            <a:lvl2pPr marL="456966" indent="0">
              <a:buNone/>
              <a:defRPr b="0" i="0">
                <a:latin typeface="Helvetica Neue" panose="02000503000000020004" pitchFamily="2" charset="0"/>
                <a:ea typeface="Helvetica Neue" panose="02000503000000020004" pitchFamily="2" charset="0"/>
                <a:cs typeface="Helvetica Neue" panose="02000503000000020004" pitchFamily="2" charset="0"/>
              </a:defRPr>
            </a:lvl2pPr>
            <a:lvl3pPr marL="913931" indent="0">
              <a:buNone/>
              <a:defRPr b="0" i="0">
                <a:latin typeface="Helvetica Neue" panose="02000503000000020004" pitchFamily="2" charset="0"/>
                <a:ea typeface="Helvetica Neue" panose="02000503000000020004" pitchFamily="2" charset="0"/>
                <a:cs typeface="Helvetica Neue" panose="02000503000000020004" pitchFamily="2" charset="0"/>
              </a:defRPr>
            </a:lvl3pPr>
            <a:lvl4pPr marL="1370895" indent="0">
              <a:buNone/>
              <a:defRPr b="0" i="0">
                <a:latin typeface="Helvetica Neue" panose="02000503000000020004" pitchFamily="2" charset="0"/>
                <a:ea typeface="Helvetica Neue" panose="02000503000000020004" pitchFamily="2" charset="0"/>
                <a:cs typeface="Helvetica Neue" panose="02000503000000020004" pitchFamily="2" charset="0"/>
              </a:defRPr>
            </a:lvl4pPr>
            <a:lvl5pPr marL="1827859" indent="0">
              <a:buNone/>
              <a:defRPr b="0" i="0">
                <a:latin typeface="Helvetica Neue" panose="02000503000000020004" pitchFamily="2" charset="0"/>
                <a:ea typeface="Helvetica Neue" panose="02000503000000020004" pitchFamily="2" charset="0"/>
                <a:cs typeface="Helvetica Neue" panose="02000503000000020004" pitchFamily="2" charset="0"/>
              </a:defRPr>
            </a:lvl5pPr>
          </a:lstStyle>
          <a:p>
            <a:pPr marL="0" marR="0" lvl="0" indent="0" algn="l" defTabSz="913931" rtl="0" eaLnBrk="1" fontAlgn="auto" latinLnBrk="0" hangingPunct="1">
              <a:lnSpc>
                <a:spcPts val="2400"/>
              </a:lnSpc>
              <a:spcBef>
                <a:spcPts val="0"/>
              </a:spcBef>
              <a:spcAft>
                <a:spcPts val="0"/>
              </a:spcAft>
              <a:buClrTx/>
              <a:buSzTx/>
              <a:buFont typeface="Arial" panose="020B0604020202020204" pitchFamily="34" charset="0"/>
              <a:buNone/>
              <a:tabLst/>
              <a:defRPr/>
            </a:pPr>
            <a:r>
              <a:rPr lang="en-US"/>
              <a:t>Edit the subtitle here</a:t>
            </a:r>
          </a:p>
        </p:txBody>
      </p:sp>
      <p:sp>
        <p:nvSpPr>
          <p:cNvPr id="14" name="Text Placeholder 14">
            <a:extLst>
              <a:ext uri="{FF2B5EF4-FFF2-40B4-BE49-F238E27FC236}">
                <a16:creationId xmlns:a16="http://schemas.microsoft.com/office/drawing/2014/main" id="{CA7D8811-1755-E245-856C-9EEF94BC4C8E}"/>
              </a:ext>
            </a:extLst>
          </p:cNvPr>
          <p:cNvSpPr>
            <a:spLocks noGrp="1"/>
          </p:cNvSpPr>
          <p:nvPr>
            <p:ph type="body" sz="quarter" idx="10" hasCustomPrompt="1"/>
          </p:nvPr>
        </p:nvSpPr>
        <p:spPr>
          <a:xfrm>
            <a:off x="382147" y="381003"/>
            <a:ext cx="11468543" cy="411191"/>
          </a:xfrm>
          <a:prstGeom prst="rect">
            <a:avLst/>
          </a:prstGeom>
        </p:spPr>
        <p:txBody>
          <a:bodyPr lIns="36000" tIns="36000" rIns="36000" bIns="36000"/>
          <a:lstStyle>
            <a:lvl1pPr marL="0" indent="0">
              <a:lnSpc>
                <a:spcPct val="100000"/>
              </a:lnSpc>
              <a:spcBef>
                <a:spcPts val="0"/>
              </a:spcBef>
              <a:buNone/>
              <a:defRPr sz="2000" b="0" i="0" spc="0" baseline="0">
                <a:latin typeface="Helvetica" pitchFamily="2" charset="0"/>
                <a:ea typeface="Helvetica Neue" panose="02000503000000020004" pitchFamily="2" charset="0"/>
                <a:cs typeface="Helvetica Neue" panose="02000503000000020004" pitchFamily="2" charset="0"/>
              </a:defRPr>
            </a:lvl1pPr>
            <a:lvl2pPr marL="456966" indent="0">
              <a:buNone/>
              <a:defRPr b="0" i="0">
                <a:latin typeface="Helvetica Neue" panose="02000503000000020004" pitchFamily="2" charset="0"/>
                <a:ea typeface="Helvetica Neue" panose="02000503000000020004" pitchFamily="2" charset="0"/>
                <a:cs typeface="Helvetica Neue" panose="02000503000000020004" pitchFamily="2" charset="0"/>
              </a:defRPr>
            </a:lvl2pPr>
            <a:lvl3pPr marL="913931" indent="0">
              <a:buNone/>
              <a:defRPr b="0" i="0">
                <a:latin typeface="Helvetica Neue" panose="02000503000000020004" pitchFamily="2" charset="0"/>
                <a:ea typeface="Helvetica Neue" panose="02000503000000020004" pitchFamily="2" charset="0"/>
                <a:cs typeface="Helvetica Neue" panose="02000503000000020004" pitchFamily="2" charset="0"/>
              </a:defRPr>
            </a:lvl3pPr>
            <a:lvl4pPr marL="1370895" indent="0">
              <a:buNone/>
              <a:defRPr b="0" i="0">
                <a:latin typeface="Helvetica Neue" panose="02000503000000020004" pitchFamily="2" charset="0"/>
                <a:ea typeface="Helvetica Neue" panose="02000503000000020004" pitchFamily="2" charset="0"/>
                <a:cs typeface="Helvetica Neue" panose="02000503000000020004" pitchFamily="2" charset="0"/>
              </a:defRPr>
            </a:lvl4pPr>
            <a:lvl5pPr marL="1827859" indent="0">
              <a:buNone/>
              <a:defRPr b="0" i="0">
                <a:latin typeface="Helvetica Neue" panose="02000503000000020004" pitchFamily="2" charset="0"/>
                <a:ea typeface="Helvetica Neue" panose="02000503000000020004" pitchFamily="2" charset="0"/>
                <a:cs typeface="Helvetica Neue" panose="02000503000000020004" pitchFamily="2" charset="0"/>
              </a:defRPr>
            </a:lvl5pPr>
          </a:lstStyle>
          <a:p>
            <a:pPr lvl="0"/>
            <a:r>
              <a:rPr lang="en-US"/>
              <a:t>Edit the main title here</a:t>
            </a:r>
          </a:p>
        </p:txBody>
      </p:sp>
      <p:sp>
        <p:nvSpPr>
          <p:cNvPr id="26" name="Content Placeholder 2">
            <a:extLst>
              <a:ext uri="{FF2B5EF4-FFF2-40B4-BE49-F238E27FC236}">
                <a16:creationId xmlns:a16="http://schemas.microsoft.com/office/drawing/2014/main" id="{14EB7E56-F03C-41CB-A122-CC8CEA3E22F1}"/>
              </a:ext>
            </a:extLst>
          </p:cNvPr>
          <p:cNvSpPr>
            <a:spLocks noGrp="1"/>
          </p:cNvSpPr>
          <p:nvPr>
            <p:ph idx="1" hasCustomPrompt="1"/>
          </p:nvPr>
        </p:nvSpPr>
        <p:spPr>
          <a:xfrm>
            <a:off x="382146" y="1608655"/>
            <a:ext cx="11468545" cy="4383284"/>
          </a:xfrm>
          <a:prstGeom prst="rect">
            <a:avLst/>
          </a:prstGeom>
        </p:spPr>
        <p:txBody>
          <a:bodyPr lIns="36000" tIns="36000" rIns="36000" bIns="36000">
            <a:normAutofit/>
          </a:bodyPr>
          <a:lstStyle>
            <a:lvl1pPr marL="228501" indent="-228501">
              <a:buClr>
                <a:schemeClr val="tx2"/>
              </a:buClr>
              <a:buFont typeface="Wingdings" panose="05000000000000000000" pitchFamily="2" charset="2"/>
              <a:buChar char="§"/>
              <a:defRPr sz="1800">
                <a:latin typeface="Helvetica" panose="020B0604020202020204" pitchFamily="34" charset="0"/>
                <a:ea typeface="Helvetica" panose="020B0604020202020204" pitchFamily="34" charset="0"/>
                <a:cs typeface="Helvetica" panose="020B0604020202020204" pitchFamily="34" charset="0"/>
              </a:defRPr>
            </a:lvl1pPr>
            <a:lvl2pPr marL="685503" indent="-228501">
              <a:buClr>
                <a:schemeClr val="tx2"/>
              </a:buClr>
              <a:buFont typeface="Helvetica" panose="020B0604020202020204" pitchFamily="34" charset="0"/>
              <a:buChar char="–"/>
              <a:defRPr sz="1599">
                <a:latin typeface="Helvetica" panose="020B0604020202020204" pitchFamily="34" charset="0"/>
                <a:cs typeface="Helvetica" panose="020B0604020202020204" pitchFamily="34" charset="0"/>
              </a:defRPr>
            </a:lvl2pPr>
            <a:lvl3pPr>
              <a:buClr>
                <a:schemeClr val="tx2"/>
              </a:buClr>
              <a:defRPr sz="1399">
                <a:latin typeface="Helvetica" panose="020B0604020202020204" pitchFamily="34" charset="0"/>
                <a:cs typeface="Helvetica" panose="020B0604020202020204" pitchFamily="34" charset="0"/>
              </a:defRPr>
            </a:lvl3pPr>
            <a:lvl4pPr marL="1599507" indent="-228501">
              <a:buClr>
                <a:schemeClr val="tx2"/>
              </a:buClr>
              <a:buFont typeface="Helvetica" panose="020B0604020202020204" pitchFamily="34" charset="0"/>
              <a:buChar char="–"/>
              <a:defRPr sz="1399">
                <a:latin typeface="Helvetica" panose="020B0604020202020204" pitchFamily="34" charset="0"/>
                <a:cs typeface="Helvetica" panose="020B0604020202020204" pitchFamily="34" charset="0"/>
              </a:defRPr>
            </a:lvl4pPr>
            <a:lvl5pPr marL="2056509" indent="-228501">
              <a:buClr>
                <a:schemeClr val="tx2"/>
              </a:buClr>
              <a:buFont typeface="Wingdings" panose="05000000000000000000" pitchFamily="2" charset="2"/>
              <a:buChar char="§"/>
              <a:defRPr sz="1399" baseline="0">
                <a:latin typeface="Helvetica" panose="020B0604020202020204" pitchFamily="34" charset="0"/>
                <a:cs typeface="Helvetica" panose="020B0604020202020204" pitchFamily="34" charset="0"/>
              </a:defRPr>
            </a:lvl5pPr>
          </a:lstStyle>
          <a:p>
            <a:pPr lvl="0"/>
            <a:r>
              <a:rPr lang="en-US"/>
              <a:t>Text</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29316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3" pos="241">
          <p15:clr>
            <a:srgbClr val="FBAE40"/>
          </p15:clr>
        </p15:guide>
        <p15:guide id="7" orient="horz" pos="4056">
          <p15:clr>
            <a:srgbClr val="FBAE40"/>
          </p15:clr>
        </p15:guide>
        <p15:guide id="8" orient="horz" pos="240">
          <p15:clr>
            <a:srgbClr val="FBAE40"/>
          </p15:clr>
        </p15:guide>
        <p15:guide id="10" pos="7465">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10" Type="http://schemas.openxmlformats.org/officeDocument/2006/relationships/slideLayout" Target="../slideLayouts/slideLayout41.xml"/><Relationship Id="rId19" Type="http://schemas.openxmlformats.org/officeDocument/2006/relationships/theme" Target="../theme/theme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slideLayout" Target="../slideLayouts/slideLayout51.xml"/><Relationship Id="rId1" Type="http://schemas.openxmlformats.org/officeDocument/2006/relationships/slideLayout" Target="../slideLayouts/slideLayout50.xml"/><Relationship Id="rId5" Type="http://schemas.openxmlformats.org/officeDocument/2006/relationships/theme" Target="../theme/theme3.xml"/><Relationship Id="rId4" Type="http://schemas.openxmlformats.org/officeDocument/2006/relationships/slideLayout" Target="../slideLayouts/slideLayout5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theme" Target="../theme/theme4.xml"/><Relationship Id="rId1" Type="http://schemas.openxmlformats.org/officeDocument/2006/relationships/slideLayout" Target="../slideLayouts/slideLayout54.xml"/><Relationship Id="rId4" Type="http://schemas.openxmlformats.org/officeDocument/2006/relationships/image" Target="../media/image33.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theme" Target="../theme/theme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3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theme" Target="../theme/theme6.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theme" Target="../theme/theme7.xml"/><Relationship Id="rId1" Type="http://schemas.openxmlformats.org/officeDocument/2006/relationships/slideLayout" Target="../slideLayouts/slideLayout89.xml"/><Relationship Id="rId4" Type="http://schemas.openxmlformats.org/officeDocument/2006/relationships/image" Target="../media/image43.jpeg"/></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02.xml"/><Relationship Id="rId18" Type="http://schemas.openxmlformats.org/officeDocument/2006/relationships/slideLayout" Target="../slideLayouts/slideLayout107.xml"/><Relationship Id="rId26" Type="http://schemas.openxmlformats.org/officeDocument/2006/relationships/slideLayout" Target="../slideLayouts/slideLayout115.xml"/><Relationship Id="rId39" Type="http://schemas.openxmlformats.org/officeDocument/2006/relationships/slideLayout" Target="../slideLayouts/slideLayout128.xml"/><Relationship Id="rId21" Type="http://schemas.openxmlformats.org/officeDocument/2006/relationships/slideLayout" Target="../slideLayouts/slideLayout110.xml"/><Relationship Id="rId34" Type="http://schemas.openxmlformats.org/officeDocument/2006/relationships/slideLayout" Target="../slideLayouts/slideLayout123.xml"/><Relationship Id="rId42" Type="http://schemas.openxmlformats.org/officeDocument/2006/relationships/theme" Target="../theme/theme8.xml"/><Relationship Id="rId7" Type="http://schemas.openxmlformats.org/officeDocument/2006/relationships/slideLayout" Target="../slideLayouts/slideLayout9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20" Type="http://schemas.openxmlformats.org/officeDocument/2006/relationships/slideLayout" Target="../slideLayouts/slideLayout109.xml"/><Relationship Id="rId29" Type="http://schemas.openxmlformats.org/officeDocument/2006/relationships/slideLayout" Target="../slideLayouts/slideLayout118.xml"/><Relationship Id="rId41" Type="http://schemas.openxmlformats.org/officeDocument/2006/relationships/slideLayout" Target="../slideLayouts/slideLayout130.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24" Type="http://schemas.openxmlformats.org/officeDocument/2006/relationships/slideLayout" Target="../slideLayouts/slideLayout113.xml"/><Relationship Id="rId32" Type="http://schemas.openxmlformats.org/officeDocument/2006/relationships/slideLayout" Target="../slideLayouts/slideLayout121.xml"/><Relationship Id="rId37" Type="http://schemas.openxmlformats.org/officeDocument/2006/relationships/slideLayout" Target="../slideLayouts/slideLayout126.xml"/><Relationship Id="rId40" Type="http://schemas.openxmlformats.org/officeDocument/2006/relationships/slideLayout" Target="../slideLayouts/slideLayout129.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23" Type="http://schemas.openxmlformats.org/officeDocument/2006/relationships/slideLayout" Target="../slideLayouts/slideLayout112.xml"/><Relationship Id="rId28" Type="http://schemas.openxmlformats.org/officeDocument/2006/relationships/slideLayout" Target="../slideLayouts/slideLayout117.xml"/><Relationship Id="rId36" Type="http://schemas.openxmlformats.org/officeDocument/2006/relationships/slideLayout" Target="../slideLayouts/slideLayout125.xml"/><Relationship Id="rId10" Type="http://schemas.openxmlformats.org/officeDocument/2006/relationships/slideLayout" Target="../slideLayouts/slideLayout99.xml"/><Relationship Id="rId19" Type="http://schemas.openxmlformats.org/officeDocument/2006/relationships/slideLayout" Target="../slideLayouts/slideLayout108.xml"/><Relationship Id="rId31" Type="http://schemas.openxmlformats.org/officeDocument/2006/relationships/slideLayout" Target="../slideLayouts/slideLayout120.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 Id="rId22" Type="http://schemas.openxmlformats.org/officeDocument/2006/relationships/slideLayout" Target="../slideLayouts/slideLayout111.xml"/><Relationship Id="rId27" Type="http://schemas.openxmlformats.org/officeDocument/2006/relationships/slideLayout" Target="../slideLayouts/slideLayout116.xml"/><Relationship Id="rId30" Type="http://schemas.openxmlformats.org/officeDocument/2006/relationships/slideLayout" Target="../slideLayouts/slideLayout119.xml"/><Relationship Id="rId35" Type="http://schemas.openxmlformats.org/officeDocument/2006/relationships/slideLayout" Target="../slideLayouts/slideLayout124.xml"/><Relationship Id="rId43" Type="http://schemas.openxmlformats.org/officeDocument/2006/relationships/image" Target="../media/image34.png"/><Relationship Id="rId8" Type="http://schemas.openxmlformats.org/officeDocument/2006/relationships/slideLayout" Target="../slideLayouts/slideLayout97.xml"/><Relationship Id="rId3" Type="http://schemas.openxmlformats.org/officeDocument/2006/relationships/slideLayout" Target="../slideLayouts/slideLayout92.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5" Type="http://schemas.openxmlformats.org/officeDocument/2006/relationships/slideLayout" Target="../slideLayouts/slideLayout114.xml"/><Relationship Id="rId33" Type="http://schemas.openxmlformats.org/officeDocument/2006/relationships/slideLayout" Target="../slideLayouts/slideLayout122.xml"/><Relationship Id="rId38" Type="http://schemas.openxmlformats.org/officeDocument/2006/relationships/slideLayout" Target="../slideLayouts/slideLayout12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theme" Target="../theme/theme9.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image" Target="../media/image34.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slideLayout" Target="../slideLayouts/slideLayout155.xml"/><Relationship Id="rId18" Type="http://schemas.openxmlformats.org/officeDocument/2006/relationships/slideLayout" Target="../slideLayouts/slideLayout160.xml"/><Relationship Id="rId3" Type="http://schemas.openxmlformats.org/officeDocument/2006/relationships/slideLayout" Target="../slideLayouts/slideLayout145.xml"/><Relationship Id="rId21" Type="http://schemas.openxmlformats.org/officeDocument/2006/relationships/image" Target="../media/image34.png"/><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slideLayout" Target="../slideLayouts/slideLayout159.xml"/><Relationship Id="rId2" Type="http://schemas.openxmlformats.org/officeDocument/2006/relationships/slideLayout" Target="../slideLayouts/slideLayout144.xml"/><Relationship Id="rId16" Type="http://schemas.openxmlformats.org/officeDocument/2006/relationships/slideLayout" Target="../slideLayouts/slideLayout158.xml"/><Relationship Id="rId20" Type="http://schemas.openxmlformats.org/officeDocument/2006/relationships/theme" Target="../theme/theme10.xml"/><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slideLayout" Target="../slideLayouts/slideLayout157.xml"/><Relationship Id="rId10" Type="http://schemas.openxmlformats.org/officeDocument/2006/relationships/slideLayout" Target="../slideLayouts/slideLayout152.xml"/><Relationship Id="rId19" Type="http://schemas.openxmlformats.org/officeDocument/2006/relationships/slideLayout" Target="../slideLayouts/slideLayout161.xml"/><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slideLayout" Target="../slideLayouts/slideLayout156.xml"/></Relationships>
</file>

<file path=ppt/slideMasters/_rels/slideMaster11.xml.rels><?xml version="1.0" encoding="UTF-8" standalone="yes"?>
<Relationships xmlns="http://schemas.openxmlformats.org/package/2006/relationships"><Relationship Id="rId3" Type="http://schemas.openxmlformats.org/officeDocument/2006/relationships/tags" Target="../tags/tag11.xml"/><Relationship Id="rId7" Type="http://schemas.openxmlformats.org/officeDocument/2006/relationships/image" Target="../media/image59.jpeg"/><Relationship Id="rId2" Type="http://schemas.openxmlformats.org/officeDocument/2006/relationships/theme" Target="../theme/theme11.xml"/><Relationship Id="rId1" Type="http://schemas.openxmlformats.org/officeDocument/2006/relationships/slideLayout" Target="../slideLayouts/slideLayout162.xml"/><Relationship Id="rId6" Type="http://schemas.openxmlformats.org/officeDocument/2006/relationships/image" Target="../media/image32.jpeg"/><Relationship Id="rId5" Type="http://schemas.openxmlformats.org/officeDocument/2006/relationships/image" Target="../media/image58.emf"/><Relationship Id="rId4" Type="http://schemas.openxmlformats.org/officeDocument/2006/relationships/oleObject" Target="../embeddings/oleObject4.bin"/></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18" Type="http://schemas.openxmlformats.org/officeDocument/2006/relationships/slideLayout" Target="../slideLayouts/slideLayout180.xml"/><Relationship Id="rId26" Type="http://schemas.openxmlformats.org/officeDocument/2006/relationships/oleObject" Target="../embeddings/oleObject5.bin"/><Relationship Id="rId3" Type="http://schemas.openxmlformats.org/officeDocument/2006/relationships/slideLayout" Target="../slideLayouts/slideLayout165.xml"/><Relationship Id="rId21" Type="http://schemas.openxmlformats.org/officeDocument/2006/relationships/slideLayout" Target="../slideLayouts/slideLayout183.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17" Type="http://schemas.openxmlformats.org/officeDocument/2006/relationships/slideLayout" Target="../slideLayouts/slideLayout179.xml"/><Relationship Id="rId25" Type="http://schemas.openxmlformats.org/officeDocument/2006/relationships/tags" Target="../tags/tag12.xml"/><Relationship Id="rId2" Type="http://schemas.openxmlformats.org/officeDocument/2006/relationships/slideLayout" Target="../slideLayouts/slideLayout164.xml"/><Relationship Id="rId16" Type="http://schemas.openxmlformats.org/officeDocument/2006/relationships/slideLayout" Target="../slideLayouts/slideLayout178.xml"/><Relationship Id="rId20" Type="http://schemas.openxmlformats.org/officeDocument/2006/relationships/slideLayout" Target="../slideLayouts/slideLayout182.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24" Type="http://schemas.openxmlformats.org/officeDocument/2006/relationships/theme" Target="../theme/theme12.xml"/><Relationship Id="rId5" Type="http://schemas.openxmlformats.org/officeDocument/2006/relationships/slideLayout" Target="../slideLayouts/slideLayout167.xml"/><Relationship Id="rId15" Type="http://schemas.openxmlformats.org/officeDocument/2006/relationships/slideLayout" Target="../slideLayouts/slideLayout177.xml"/><Relationship Id="rId23" Type="http://schemas.openxmlformats.org/officeDocument/2006/relationships/slideLayout" Target="../slideLayouts/slideLayout185.xml"/><Relationship Id="rId28" Type="http://schemas.openxmlformats.org/officeDocument/2006/relationships/image" Target="../media/image60.png"/><Relationship Id="rId10" Type="http://schemas.openxmlformats.org/officeDocument/2006/relationships/slideLayout" Target="../slideLayouts/slideLayout172.xml"/><Relationship Id="rId19" Type="http://schemas.openxmlformats.org/officeDocument/2006/relationships/slideLayout" Target="../slideLayouts/slideLayout181.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 Id="rId22" Type="http://schemas.openxmlformats.org/officeDocument/2006/relationships/slideLayout" Target="../slideLayouts/slideLayout184.xml"/><Relationship Id="rId27" Type="http://schemas.openxmlformats.org/officeDocument/2006/relationships/image" Target="../media/image58.emf"/></Relationships>
</file>

<file path=ppt/slideMasters/_rels/slideMaster1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theme" Target="../theme/theme13.xml"/><Relationship Id="rId1" Type="http://schemas.openxmlformats.org/officeDocument/2006/relationships/slideLayout" Target="../slideLayouts/slideLayout186.xml"/><Relationship Id="rId4" Type="http://schemas.openxmlformats.org/officeDocument/2006/relationships/image" Target="../media/image63.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94.xml"/><Relationship Id="rId13" Type="http://schemas.openxmlformats.org/officeDocument/2006/relationships/slideLayout" Target="../slideLayouts/slideLayout199.xml"/><Relationship Id="rId18" Type="http://schemas.openxmlformats.org/officeDocument/2006/relationships/image" Target="../media/image65.png"/><Relationship Id="rId3" Type="http://schemas.openxmlformats.org/officeDocument/2006/relationships/slideLayout" Target="../slideLayouts/slideLayout189.xml"/><Relationship Id="rId7" Type="http://schemas.openxmlformats.org/officeDocument/2006/relationships/slideLayout" Target="../slideLayouts/slideLayout193.xml"/><Relationship Id="rId12" Type="http://schemas.openxmlformats.org/officeDocument/2006/relationships/slideLayout" Target="../slideLayouts/slideLayout198.xml"/><Relationship Id="rId17" Type="http://schemas.openxmlformats.org/officeDocument/2006/relationships/image" Target="../media/image64.jpg"/><Relationship Id="rId2" Type="http://schemas.openxmlformats.org/officeDocument/2006/relationships/slideLayout" Target="../slideLayouts/slideLayout188.xml"/><Relationship Id="rId16" Type="http://schemas.openxmlformats.org/officeDocument/2006/relationships/theme" Target="../theme/theme14.xml"/><Relationship Id="rId1" Type="http://schemas.openxmlformats.org/officeDocument/2006/relationships/slideLayout" Target="../slideLayouts/slideLayout187.xml"/><Relationship Id="rId6" Type="http://schemas.openxmlformats.org/officeDocument/2006/relationships/slideLayout" Target="../slideLayouts/slideLayout192.xml"/><Relationship Id="rId11" Type="http://schemas.openxmlformats.org/officeDocument/2006/relationships/slideLayout" Target="../slideLayouts/slideLayout197.xml"/><Relationship Id="rId5" Type="http://schemas.openxmlformats.org/officeDocument/2006/relationships/slideLayout" Target="../slideLayouts/slideLayout191.xml"/><Relationship Id="rId15" Type="http://schemas.openxmlformats.org/officeDocument/2006/relationships/slideLayout" Target="../slideLayouts/slideLayout201.xml"/><Relationship Id="rId10" Type="http://schemas.openxmlformats.org/officeDocument/2006/relationships/slideLayout" Target="../slideLayouts/slideLayout196.xml"/><Relationship Id="rId4" Type="http://schemas.openxmlformats.org/officeDocument/2006/relationships/slideLayout" Target="../slideLayouts/slideLayout190.xml"/><Relationship Id="rId9" Type="http://schemas.openxmlformats.org/officeDocument/2006/relationships/slideLayout" Target="../slideLayouts/slideLayout195.xml"/><Relationship Id="rId14" Type="http://schemas.openxmlformats.org/officeDocument/2006/relationships/slideLayout" Target="../slideLayouts/slideLayout200.xml"/></Relationships>
</file>

<file path=ppt/slideMasters/_rels/slideMaster1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slideLayout" Target="../slideLayouts/slideLayout204.xml"/><Relationship Id="rId7" Type="http://schemas.openxmlformats.org/officeDocument/2006/relationships/image" Target="../media/image67.png"/><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image" Target="../media/image66.png"/><Relationship Id="rId5" Type="http://schemas.openxmlformats.org/officeDocument/2006/relationships/theme" Target="../theme/theme15.xml"/><Relationship Id="rId4" Type="http://schemas.openxmlformats.org/officeDocument/2006/relationships/slideLayout" Target="../slideLayouts/slideLayout205.xml"/></Relationships>
</file>

<file path=ppt/slideMasters/_rels/slideMaster16.xml.rels><?xml version="1.0" encoding="UTF-8" standalone="yes"?>
<Relationships xmlns="http://schemas.openxmlformats.org/package/2006/relationships"><Relationship Id="rId8" Type="http://schemas.openxmlformats.org/officeDocument/2006/relationships/theme" Target="../theme/theme16.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5" Type="http://schemas.openxmlformats.org/officeDocument/2006/relationships/slideLayout" Target="../slideLayouts/slideLayout210.xml"/><Relationship Id="rId4" Type="http://schemas.openxmlformats.org/officeDocument/2006/relationships/slideLayout" Target="../slideLayouts/slideLayout209.xml"/><Relationship Id="rId9" Type="http://schemas.openxmlformats.org/officeDocument/2006/relationships/image" Target="../media/image70.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slideLayout" Target="../slideLayouts/slideLayout225.xml"/><Relationship Id="rId18" Type="http://schemas.openxmlformats.org/officeDocument/2006/relationships/slideLayout" Target="../slideLayouts/slideLayout230.xml"/><Relationship Id="rId3" Type="http://schemas.openxmlformats.org/officeDocument/2006/relationships/slideLayout" Target="../slideLayouts/slideLayout215.xml"/><Relationship Id="rId21" Type="http://schemas.openxmlformats.org/officeDocument/2006/relationships/theme" Target="../theme/theme17.xml"/><Relationship Id="rId7" Type="http://schemas.openxmlformats.org/officeDocument/2006/relationships/slideLayout" Target="../slideLayouts/slideLayout219.xml"/><Relationship Id="rId12" Type="http://schemas.openxmlformats.org/officeDocument/2006/relationships/slideLayout" Target="../slideLayouts/slideLayout224.xml"/><Relationship Id="rId17" Type="http://schemas.openxmlformats.org/officeDocument/2006/relationships/slideLayout" Target="../slideLayouts/slideLayout229.xml"/><Relationship Id="rId2" Type="http://schemas.openxmlformats.org/officeDocument/2006/relationships/slideLayout" Target="../slideLayouts/slideLayout214.xml"/><Relationship Id="rId16" Type="http://schemas.openxmlformats.org/officeDocument/2006/relationships/slideLayout" Target="../slideLayouts/slideLayout228.xml"/><Relationship Id="rId20" Type="http://schemas.openxmlformats.org/officeDocument/2006/relationships/slideLayout" Target="../slideLayouts/slideLayout232.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5" Type="http://schemas.openxmlformats.org/officeDocument/2006/relationships/slideLayout" Target="../slideLayouts/slideLayout227.xml"/><Relationship Id="rId10" Type="http://schemas.openxmlformats.org/officeDocument/2006/relationships/slideLayout" Target="../slideLayouts/slideLayout222.xml"/><Relationship Id="rId19" Type="http://schemas.openxmlformats.org/officeDocument/2006/relationships/slideLayout" Target="../slideLayouts/slideLayout231.xml"/><Relationship Id="rId4" Type="http://schemas.openxmlformats.org/officeDocument/2006/relationships/slideLayout" Target="../slideLayouts/slideLayout216.xml"/><Relationship Id="rId9" Type="http://schemas.openxmlformats.org/officeDocument/2006/relationships/slideLayout" Target="../slideLayouts/slideLayout221.xml"/><Relationship Id="rId14" Type="http://schemas.openxmlformats.org/officeDocument/2006/relationships/slideLayout" Target="../slideLayouts/slideLayout22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40.xml"/><Relationship Id="rId13" Type="http://schemas.openxmlformats.org/officeDocument/2006/relationships/slideLayout" Target="../slideLayouts/slideLayout245.xml"/><Relationship Id="rId18" Type="http://schemas.openxmlformats.org/officeDocument/2006/relationships/slideLayout" Target="../slideLayouts/slideLayout250.xml"/><Relationship Id="rId26" Type="http://schemas.openxmlformats.org/officeDocument/2006/relationships/slideLayout" Target="../slideLayouts/slideLayout258.xml"/><Relationship Id="rId3" Type="http://schemas.openxmlformats.org/officeDocument/2006/relationships/slideLayout" Target="../slideLayouts/slideLayout235.xml"/><Relationship Id="rId21" Type="http://schemas.openxmlformats.org/officeDocument/2006/relationships/slideLayout" Target="../slideLayouts/slideLayout253.xml"/><Relationship Id="rId7" Type="http://schemas.openxmlformats.org/officeDocument/2006/relationships/slideLayout" Target="../slideLayouts/slideLayout239.xml"/><Relationship Id="rId12" Type="http://schemas.openxmlformats.org/officeDocument/2006/relationships/slideLayout" Target="../slideLayouts/slideLayout244.xml"/><Relationship Id="rId17" Type="http://schemas.openxmlformats.org/officeDocument/2006/relationships/slideLayout" Target="../slideLayouts/slideLayout249.xml"/><Relationship Id="rId25" Type="http://schemas.openxmlformats.org/officeDocument/2006/relationships/slideLayout" Target="../slideLayouts/slideLayout257.xml"/><Relationship Id="rId2" Type="http://schemas.openxmlformats.org/officeDocument/2006/relationships/slideLayout" Target="../slideLayouts/slideLayout234.xml"/><Relationship Id="rId16" Type="http://schemas.openxmlformats.org/officeDocument/2006/relationships/slideLayout" Target="../slideLayouts/slideLayout248.xml"/><Relationship Id="rId20" Type="http://schemas.openxmlformats.org/officeDocument/2006/relationships/slideLayout" Target="../slideLayouts/slideLayout252.xml"/><Relationship Id="rId29" Type="http://schemas.openxmlformats.org/officeDocument/2006/relationships/slideLayout" Target="../slideLayouts/slideLayout261.xml"/><Relationship Id="rId1" Type="http://schemas.openxmlformats.org/officeDocument/2006/relationships/slideLayout" Target="../slideLayouts/slideLayout233.xml"/><Relationship Id="rId6" Type="http://schemas.openxmlformats.org/officeDocument/2006/relationships/slideLayout" Target="../slideLayouts/slideLayout238.xml"/><Relationship Id="rId11" Type="http://schemas.openxmlformats.org/officeDocument/2006/relationships/slideLayout" Target="../slideLayouts/slideLayout243.xml"/><Relationship Id="rId24" Type="http://schemas.openxmlformats.org/officeDocument/2006/relationships/slideLayout" Target="../slideLayouts/slideLayout256.xml"/><Relationship Id="rId5" Type="http://schemas.openxmlformats.org/officeDocument/2006/relationships/slideLayout" Target="../slideLayouts/slideLayout237.xml"/><Relationship Id="rId15" Type="http://schemas.openxmlformats.org/officeDocument/2006/relationships/slideLayout" Target="../slideLayouts/slideLayout247.xml"/><Relationship Id="rId23" Type="http://schemas.openxmlformats.org/officeDocument/2006/relationships/slideLayout" Target="../slideLayouts/slideLayout255.xml"/><Relationship Id="rId28" Type="http://schemas.openxmlformats.org/officeDocument/2006/relationships/slideLayout" Target="../slideLayouts/slideLayout260.xml"/><Relationship Id="rId10" Type="http://schemas.openxmlformats.org/officeDocument/2006/relationships/slideLayout" Target="../slideLayouts/slideLayout242.xml"/><Relationship Id="rId19" Type="http://schemas.openxmlformats.org/officeDocument/2006/relationships/slideLayout" Target="../slideLayouts/slideLayout251.xml"/><Relationship Id="rId31" Type="http://schemas.openxmlformats.org/officeDocument/2006/relationships/tags" Target="../tags/tag13.xml"/><Relationship Id="rId4" Type="http://schemas.openxmlformats.org/officeDocument/2006/relationships/slideLayout" Target="../slideLayouts/slideLayout236.xml"/><Relationship Id="rId9" Type="http://schemas.openxmlformats.org/officeDocument/2006/relationships/slideLayout" Target="../slideLayouts/slideLayout241.xml"/><Relationship Id="rId14" Type="http://schemas.openxmlformats.org/officeDocument/2006/relationships/slideLayout" Target="../slideLayouts/slideLayout246.xml"/><Relationship Id="rId22" Type="http://schemas.openxmlformats.org/officeDocument/2006/relationships/slideLayout" Target="../slideLayouts/slideLayout254.xml"/><Relationship Id="rId27" Type="http://schemas.openxmlformats.org/officeDocument/2006/relationships/slideLayout" Target="../slideLayouts/slideLayout259.xml"/><Relationship Id="rId30" Type="http://schemas.openxmlformats.org/officeDocument/2006/relationships/theme" Target="../theme/theme1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69.xml"/><Relationship Id="rId13" Type="http://schemas.openxmlformats.org/officeDocument/2006/relationships/slideLayout" Target="../slideLayouts/slideLayout274.xml"/><Relationship Id="rId18" Type="http://schemas.openxmlformats.org/officeDocument/2006/relationships/slideLayout" Target="../slideLayouts/slideLayout279.xml"/><Relationship Id="rId26" Type="http://schemas.openxmlformats.org/officeDocument/2006/relationships/theme" Target="../theme/theme19.xml"/><Relationship Id="rId3" Type="http://schemas.openxmlformats.org/officeDocument/2006/relationships/slideLayout" Target="../slideLayouts/slideLayout264.xml"/><Relationship Id="rId21" Type="http://schemas.openxmlformats.org/officeDocument/2006/relationships/slideLayout" Target="../slideLayouts/slideLayout282.xml"/><Relationship Id="rId7" Type="http://schemas.openxmlformats.org/officeDocument/2006/relationships/slideLayout" Target="../slideLayouts/slideLayout268.xml"/><Relationship Id="rId12" Type="http://schemas.openxmlformats.org/officeDocument/2006/relationships/slideLayout" Target="../slideLayouts/slideLayout273.xml"/><Relationship Id="rId17" Type="http://schemas.openxmlformats.org/officeDocument/2006/relationships/slideLayout" Target="../slideLayouts/slideLayout278.xml"/><Relationship Id="rId25" Type="http://schemas.openxmlformats.org/officeDocument/2006/relationships/slideLayout" Target="../slideLayouts/slideLayout286.xml"/><Relationship Id="rId2" Type="http://schemas.openxmlformats.org/officeDocument/2006/relationships/slideLayout" Target="../slideLayouts/slideLayout263.xml"/><Relationship Id="rId16" Type="http://schemas.openxmlformats.org/officeDocument/2006/relationships/slideLayout" Target="../slideLayouts/slideLayout277.xml"/><Relationship Id="rId20" Type="http://schemas.openxmlformats.org/officeDocument/2006/relationships/slideLayout" Target="../slideLayouts/slideLayout281.xml"/><Relationship Id="rId1" Type="http://schemas.openxmlformats.org/officeDocument/2006/relationships/slideLayout" Target="../slideLayouts/slideLayout262.xml"/><Relationship Id="rId6" Type="http://schemas.openxmlformats.org/officeDocument/2006/relationships/slideLayout" Target="../slideLayouts/slideLayout267.xml"/><Relationship Id="rId11" Type="http://schemas.openxmlformats.org/officeDocument/2006/relationships/slideLayout" Target="../slideLayouts/slideLayout272.xml"/><Relationship Id="rId24" Type="http://schemas.openxmlformats.org/officeDocument/2006/relationships/slideLayout" Target="../slideLayouts/slideLayout285.xml"/><Relationship Id="rId5" Type="http://schemas.openxmlformats.org/officeDocument/2006/relationships/slideLayout" Target="../slideLayouts/slideLayout266.xml"/><Relationship Id="rId15" Type="http://schemas.openxmlformats.org/officeDocument/2006/relationships/slideLayout" Target="../slideLayouts/slideLayout276.xml"/><Relationship Id="rId23" Type="http://schemas.openxmlformats.org/officeDocument/2006/relationships/slideLayout" Target="../slideLayouts/slideLayout284.xml"/><Relationship Id="rId10" Type="http://schemas.openxmlformats.org/officeDocument/2006/relationships/slideLayout" Target="../slideLayouts/slideLayout271.xml"/><Relationship Id="rId19" Type="http://schemas.openxmlformats.org/officeDocument/2006/relationships/slideLayout" Target="../slideLayouts/slideLayout280.xml"/><Relationship Id="rId4" Type="http://schemas.openxmlformats.org/officeDocument/2006/relationships/slideLayout" Target="../slideLayouts/slideLayout265.xml"/><Relationship Id="rId9" Type="http://schemas.openxmlformats.org/officeDocument/2006/relationships/slideLayout" Target="../slideLayouts/slideLayout270.xml"/><Relationship Id="rId14" Type="http://schemas.openxmlformats.org/officeDocument/2006/relationships/slideLayout" Target="../slideLayouts/slideLayout275.xml"/><Relationship Id="rId22" Type="http://schemas.openxmlformats.org/officeDocument/2006/relationships/slideLayout" Target="../slideLayouts/slideLayout283.xml"/><Relationship Id="rId27" Type="http://schemas.openxmlformats.org/officeDocument/2006/relationships/image" Target="../media/image85.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theme" Target="../theme/theme20.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2" Type="http://schemas.openxmlformats.org/officeDocument/2006/relationships/slideLayout" Target="../slideLayouts/slideLayout288.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image" Target="../media/image94.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306.xml"/><Relationship Id="rId13" Type="http://schemas.openxmlformats.org/officeDocument/2006/relationships/tags" Target="../tags/tag56.xml"/><Relationship Id="rId3" Type="http://schemas.openxmlformats.org/officeDocument/2006/relationships/slideLayout" Target="../slideLayouts/slideLayout301.xml"/><Relationship Id="rId7" Type="http://schemas.openxmlformats.org/officeDocument/2006/relationships/slideLayout" Target="../slideLayouts/slideLayout305.xml"/><Relationship Id="rId12" Type="http://schemas.openxmlformats.org/officeDocument/2006/relationships/theme" Target="../theme/theme21.xml"/><Relationship Id="rId17" Type="http://schemas.openxmlformats.org/officeDocument/2006/relationships/image" Target="file:////Volumes/Jobs/NEMO/231002_nemo_MC_Masterclasses/Versand/MCM_Thumbnail_231108/MCM_Thumbnail_grey_231108.png" TargetMode="External"/><Relationship Id="rId2" Type="http://schemas.openxmlformats.org/officeDocument/2006/relationships/slideLayout" Target="../slideLayouts/slideLayout300.xml"/><Relationship Id="rId16" Type="http://schemas.openxmlformats.org/officeDocument/2006/relationships/image" Target="../media/image102.png"/><Relationship Id="rId1" Type="http://schemas.openxmlformats.org/officeDocument/2006/relationships/slideLayout" Target="../slideLayouts/slideLayout299.xml"/><Relationship Id="rId6" Type="http://schemas.openxmlformats.org/officeDocument/2006/relationships/slideLayout" Target="../slideLayouts/slideLayout304.xml"/><Relationship Id="rId11" Type="http://schemas.openxmlformats.org/officeDocument/2006/relationships/slideLayout" Target="../slideLayouts/slideLayout309.xml"/><Relationship Id="rId5" Type="http://schemas.openxmlformats.org/officeDocument/2006/relationships/slideLayout" Target="../slideLayouts/slideLayout303.xml"/><Relationship Id="rId15" Type="http://schemas.openxmlformats.org/officeDocument/2006/relationships/image" Target="../media/image101.emf"/><Relationship Id="rId10" Type="http://schemas.openxmlformats.org/officeDocument/2006/relationships/slideLayout" Target="../slideLayouts/slideLayout308.xml"/><Relationship Id="rId4" Type="http://schemas.openxmlformats.org/officeDocument/2006/relationships/slideLayout" Target="../slideLayouts/slideLayout302.xml"/><Relationship Id="rId9" Type="http://schemas.openxmlformats.org/officeDocument/2006/relationships/slideLayout" Target="../slideLayouts/slideLayout307.xml"/><Relationship Id="rId14" Type="http://schemas.openxmlformats.org/officeDocument/2006/relationships/oleObject" Target="../embeddings/oleObject6.bin"/></Relationships>
</file>

<file path=ppt/slideMasters/_rels/slideMaster22.xml.rels><?xml version="1.0" encoding="UTF-8" standalone="yes"?>
<Relationships xmlns="http://schemas.openxmlformats.org/package/2006/relationships"><Relationship Id="rId3" Type="http://schemas.openxmlformats.org/officeDocument/2006/relationships/theme" Target="../theme/theme22.xml"/><Relationship Id="rId2" Type="http://schemas.openxmlformats.org/officeDocument/2006/relationships/slideLayout" Target="../slideLayouts/slideLayout311.xml"/><Relationship Id="rId1" Type="http://schemas.openxmlformats.org/officeDocument/2006/relationships/slideLayout" Target="../slideLayouts/slideLayout310.xml"/><Relationship Id="rId4" Type="http://schemas.openxmlformats.org/officeDocument/2006/relationships/image" Target="../media/image106.tiff"/></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slideLayout" Target="../slideLayouts/slideLayout324.xml"/><Relationship Id="rId18" Type="http://schemas.openxmlformats.org/officeDocument/2006/relationships/slideLayout" Target="../slideLayouts/slideLayout329.xml"/><Relationship Id="rId3" Type="http://schemas.openxmlformats.org/officeDocument/2006/relationships/slideLayout" Target="../slideLayouts/slideLayout314.xml"/><Relationship Id="rId21" Type="http://schemas.openxmlformats.org/officeDocument/2006/relationships/slideLayout" Target="../slideLayouts/slideLayout332.xml"/><Relationship Id="rId7" Type="http://schemas.openxmlformats.org/officeDocument/2006/relationships/slideLayout" Target="../slideLayouts/slideLayout318.xml"/><Relationship Id="rId12" Type="http://schemas.openxmlformats.org/officeDocument/2006/relationships/slideLayout" Target="../slideLayouts/slideLayout323.xml"/><Relationship Id="rId17" Type="http://schemas.openxmlformats.org/officeDocument/2006/relationships/slideLayout" Target="../slideLayouts/slideLayout328.xml"/><Relationship Id="rId2" Type="http://schemas.openxmlformats.org/officeDocument/2006/relationships/slideLayout" Target="../slideLayouts/slideLayout313.xml"/><Relationship Id="rId16" Type="http://schemas.openxmlformats.org/officeDocument/2006/relationships/slideLayout" Target="../slideLayouts/slideLayout327.xml"/><Relationship Id="rId20" Type="http://schemas.openxmlformats.org/officeDocument/2006/relationships/slideLayout" Target="../slideLayouts/slideLayout331.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5" Type="http://schemas.openxmlformats.org/officeDocument/2006/relationships/slideLayout" Target="../slideLayouts/slideLayout326.xml"/><Relationship Id="rId10" Type="http://schemas.openxmlformats.org/officeDocument/2006/relationships/slideLayout" Target="../slideLayouts/slideLayout321.xml"/><Relationship Id="rId19" Type="http://schemas.openxmlformats.org/officeDocument/2006/relationships/slideLayout" Target="../slideLayouts/slideLayout330.xml"/><Relationship Id="rId4" Type="http://schemas.openxmlformats.org/officeDocument/2006/relationships/slideLayout" Target="../slideLayouts/slideLayout315.xml"/><Relationship Id="rId9" Type="http://schemas.openxmlformats.org/officeDocument/2006/relationships/slideLayout" Target="../slideLayouts/slideLayout320.xml"/><Relationship Id="rId14" Type="http://schemas.openxmlformats.org/officeDocument/2006/relationships/slideLayout" Target="../slideLayouts/slideLayout325.xml"/><Relationship Id="rId22" Type="http://schemas.openxmlformats.org/officeDocument/2006/relationships/theme" Target="../theme/theme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591B5B6-D938-0F47-BF55-D21DE155CC0B}"/>
              </a:ext>
            </a:extLst>
          </p:cNvPr>
          <p:cNvSpPr/>
          <p:nvPr userDrawn="1"/>
        </p:nvSpPr>
        <p:spPr>
          <a:xfrm>
            <a:off x="0" y="6282000"/>
            <a:ext cx="12192000" cy="576000"/>
          </a:xfrm>
          <a:prstGeom prst="rect">
            <a:avLst/>
          </a:prstGeom>
          <a:solidFill>
            <a:schemeClr val="bg2"/>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SI"/>
          </a:p>
        </p:txBody>
      </p:sp>
      <p:sp>
        <p:nvSpPr>
          <p:cNvPr id="2" name="Title Placeholder 1"/>
          <p:cNvSpPr>
            <a:spLocks noGrp="1"/>
          </p:cNvSpPr>
          <p:nvPr>
            <p:ph type="title"/>
          </p:nvPr>
        </p:nvSpPr>
        <p:spPr>
          <a:xfrm>
            <a:off x="2780270" y="0"/>
            <a:ext cx="8715730" cy="1080000"/>
          </a:xfrm>
          <a:prstGeom prst="rect">
            <a:avLst/>
          </a:prstGeom>
        </p:spPr>
        <p:txBody>
          <a:bodyPr vert="horz" lIns="0" tIns="180000" rIns="0" bIns="180000" rtlCol="0" anchor="ctr">
            <a:noAutofit/>
          </a:bodyPr>
          <a:lstStyle/>
          <a:p>
            <a:r>
              <a:rPr lang="en-GB"/>
              <a:t>Slide title</a:t>
            </a:r>
            <a:endParaRPr lang="en-US"/>
          </a:p>
        </p:txBody>
      </p:sp>
      <p:sp>
        <p:nvSpPr>
          <p:cNvPr id="3" name="Text Placeholder 2"/>
          <p:cNvSpPr>
            <a:spLocks noGrp="1"/>
          </p:cNvSpPr>
          <p:nvPr>
            <p:ph type="body" idx="1"/>
          </p:nvPr>
        </p:nvSpPr>
        <p:spPr>
          <a:xfrm>
            <a:off x="700984" y="1423384"/>
            <a:ext cx="10795016" cy="4490051"/>
          </a:xfrm>
          <a:prstGeom prst="rect">
            <a:avLst/>
          </a:prstGeom>
        </p:spPr>
        <p:txBody>
          <a:bodyPr vert="horz" lIns="91440" tIns="45720" rIns="91440" bIns="4572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Slide Number Placeholder 5"/>
          <p:cNvSpPr>
            <a:spLocks noGrp="1"/>
          </p:cNvSpPr>
          <p:nvPr>
            <p:ph type="sldNum" sz="quarter" idx="4"/>
          </p:nvPr>
        </p:nvSpPr>
        <p:spPr>
          <a:xfrm>
            <a:off x="11472000" y="6281998"/>
            <a:ext cx="720000" cy="576001"/>
          </a:xfrm>
          <a:prstGeom prst="rect">
            <a:avLst/>
          </a:prstGeom>
        </p:spPr>
        <p:txBody>
          <a:bodyPr vert="horz" lIns="91440" tIns="45720" rIns="91440" bIns="45720" rtlCol="0" anchor="ctr"/>
          <a:lstStyle>
            <a:lvl1pPr algn="ctr">
              <a:defRPr sz="1500" b="1" i="0">
                <a:solidFill>
                  <a:schemeClr val="tx1"/>
                </a:solidFill>
                <a:latin typeface="Arial" panose="020B0604020202020204" pitchFamily="34" charset="0"/>
                <a:cs typeface="Arial" panose="020B0604020202020204" pitchFamily="34" charset="0"/>
              </a:defRPr>
            </a:lvl1pPr>
          </a:lstStyle>
          <a:p>
            <a:fld id="{68E16D21-2873-7F4D-BC1C-4DCC7B7156B8}" type="slidenum">
              <a:rPr lang="en-SI" smtClean="0"/>
              <a:pPr/>
              <a:t>‹#›</a:t>
            </a:fld>
            <a:endParaRPr lang="en-SI"/>
          </a:p>
        </p:txBody>
      </p:sp>
      <p:pic>
        <p:nvPicPr>
          <p:cNvPr id="7" name="Picture 6" descr="A picture containing graphical user interface&#10;&#10;Description automatically generated">
            <a:extLst>
              <a:ext uri="{FF2B5EF4-FFF2-40B4-BE49-F238E27FC236}">
                <a16:creationId xmlns:a16="http://schemas.microsoft.com/office/drawing/2014/main" id="{AC56792E-A1FB-BC4F-B5FD-E43FDCCB94F8}"/>
              </a:ext>
            </a:extLst>
          </p:cNvPr>
          <p:cNvPicPr>
            <a:picLocks noChangeAspect="1"/>
          </p:cNvPicPr>
          <p:nvPr/>
        </p:nvPicPr>
        <p:blipFill>
          <a:blip r:embed="rId33"/>
          <a:stretch>
            <a:fillRect/>
          </a:stretch>
        </p:blipFill>
        <p:spPr>
          <a:xfrm>
            <a:off x="434142" y="0"/>
            <a:ext cx="2205958" cy="1080000"/>
          </a:xfrm>
          <a:prstGeom prst="rect">
            <a:avLst/>
          </a:prstGeom>
        </p:spPr>
      </p:pic>
      <p:cxnSp>
        <p:nvCxnSpPr>
          <p:cNvPr id="8" name="Straight Connector 7">
            <a:extLst>
              <a:ext uri="{FF2B5EF4-FFF2-40B4-BE49-F238E27FC236}">
                <a16:creationId xmlns:a16="http://schemas.microsoft.com/office/drawing/2014/main" id="{1D2DEC96-CFD0-C54C-AEEF-2574905C03C2}"/>
              </a:ext>
            </a:extLst>
          </p:cNvPr>
          <p:cNvCxnSpPr>
            <a:cxnSpLocks/>
          </p:cNvCxnSpPr>
          <p:nvPr/>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descr="A picture containing graphical user interface&#10;&#10;Description automatically generated">
            <a:extLst>
              <a:ext uri="{FF2B5EF4-FFF2-40B4-BE49-F238E27FC236}">
                <a16:creationId xmlns:a16="http://schemas.microsoft.com/office/drawing/2014/main" id="{3375F696-5CE6-CE46-AE30-00563537777A}"/>
              </a:ext>
            </a:extLst>
          </p:cNvPr>
          <p:cNvPicPr>
            <a:picLocks noChangeAspect="1"/>
          </p:cNvPicPr>
          <p:nvPr userDrawn="1"/>
        </p:nvPicPr>
        <p:blipFill>
          <a:blip r:embed="rId33"/>
          <a:stretch>
            <a:fillRect/>
          </a:stretch>
        </p:blipFill>
        <p:spPr>
          <a:xfrm>
            <a:off x="434142" y="0"/>
            <a:ext cx="2205958" cy="1080000"/>
          </a:xfrm>
          <a:prstGeom prst="rect">
            <a:avLst/>
          </a:prstGeom>
        </p:spPr>
      </p:pic>
      <p:cxnSp>
        <p:nvCxnSpPr>
          <p:cNvPr id="12" name="Straight Connector 11">
            <a:extLst>
              <a:ext uri="{FF2B5EF4-FFF2-40B4-BE49-F238E27FC236}">
                <a16:creationId xmlns:a16="http://schemas.microsoft.com/office/drawing/2014/main" id="{76EFC4A9-1E97-2044-9DB0-7D4F091944BB}"/>
              </a:ext>
            </a:extLst>
          </p:cNvPr>
          <p:cNvCxnSpPr>
            <a:cxnSpLocks/>
          </p:cNvCxnSpPr>
          <p:nvPr userDrawn="1"/>
        </p:nvCxnSpPr>
        <p:spPr>
          <a:xfrm>
            <a:off x="696000" y="1080000"/>
            <a:ext cx="10800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9172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7" r:id="rId26"/>
    <p:sldLayoutId id="2147483688" r:id="rId27"/>
    <p:sldLayoutId id="2147483689" r:id="rId28"/>
    <p:sldLayoutId id="2147483690" r:id="rId29"/>
    <p:sldLayoutId id="2147483691" r:id="rId30"/>
    <p:sldLayoutId id="2147484061" r:id="rId31"/>
  </p:sldLayoutIdLst>
  <p:hf hdr="0" ftr="0" dt="0"/>
  <p:txStyles>
    <p:title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p:titleStyle>
    <p:bodyStyle>
      <a:lvl1pPr marL="216000" indent="-216000"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432000" indent="-2160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648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080000" indent="-2160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2" pos="3840">
          <p15:clr>
            <a:srgbClr val="F26B43"/>
          </p15:clr>
        </p15:guide>
        <p15:guide id="3" pos="7242">
          <p15:clr>
            <a:srgbClr val="F26B43"/>
          </p15:clr>
        </p15:guide>
        <p15:guide id="4" pos="438">
          <p15:clr>
            <a:srgbClr val="F26B43"/>
          </p15:clr>
        </p15:guide>
        <p15:guide id="5" pos="4883">
          <p15:clr>
            <a:srgbClr val="F26B43"/>
          </p15:clr>
        </p15:guide>
        <p15:guide id="6" pos="2797">
          <p15:clr>
            <a:srgbClr val="F26B43"/>
          </p15:clr>
        </p15:guide>
        <p15:guide id="7" orient="horz" pos="2273">
          <p15:clr>
            <a:srgbClr val="F26B43"/>
          </p15:clr>
        </p15:guide>
        <p15:guide id="8" orient="horz" pos="3725">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a:t>Click to edit Master title style</a:t>
            </a:r>
            <a:endParaRPr lang="es-E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Tree>
    <p:extLst>
      <p:ext uri="{BB962C8B-B14F-4D97-AF65-F5344CB8AC3E}">
        <p14:creationId xmlns:p14="http://schemas.microsoft.com/office/powerpoint/2010/main" val="281305930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10" r:id="rId16"/>
    <p:sldLayoutId id="2147483718" r:id="rId17"/>
    <p:sldLayoutId id="2147483999" r:id="rId18"/>
  </p:sldLayoutIdLst>
  <p:hf hdr="0"/>
  <p:txStyles>
    <p:titleStyle>
      <a:lvl1pPr algn="l" defTabSz="914400" rtl="0" eaLnBrk="1" latinLnBrk="0" hangingPunct="1">
        <a:lnSpc>
          <a:spcPct val="90000"/>
        </a:lnSpc>
        <a:spcBef>
          <a:spcPct val="0"/>
        </a:spcBef>
        <a:buNone/>
        <a:defRPr sz="4800" b="1" kern="1200">
          <a:solidFill>
            <a:schemeClr val="accent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7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1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3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egnaposto numero diapositiva 2"/>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9739CA-68B7-48CF-BB13-71ED2A6A8685}" type="slidenum">
              <a:rPr lang="it-IT" smtClean="0"/>
              <a:t>‹#›</a:t>
            </a:fld>
            <a:endParaRPr lang="it-IT"/>
          </a:p>
        </p:txBody>
      </p:sp>
      <p:sp>
        <p:nvSpPr>
          <p:cNvPr id="4" name="TextBox 3">
            <a:extLst>
              <a:ext uri="{FF2B5EF4-FFF2-40B4-BE49-F238E27FC236}">
                <a16:creationId xmlns:a16="http://schemas.microsoft.com/office/drawing/2014/main" id="{F2A88A9F-292D-4554-7CD7-7E93B9FAD152}"/>
              </a:ext>
            </a:extLst>
          </p:cNvPr>
          <p:cNvSpPr txBox="1"/>
          <p:nvPr>
            <p:extLst>
              <p:ext uri="{1162E1C5-73C7-4A58-AE30-91384D911F3F}">
                <p184:classification xmlns:p184="http://schemas.microsoft.com/office/powerpoint/2018/4/main" val="ftr"/>
              </p:ext>
            </p:extLst>
          </p:nvPr>
        </p:nvSpPr>
        <p:spPr>
          <a:xfrm>
            <a:off x="5794375" y="6365240"/>
            <a:ext cx="635000" cy="137160"/>
          </a:xfrm>
          <a:prstGeom prst="rect">
            <a:avLst/>
          </a:prstGeom>
        </p:spPr>
        <p:txBody>
          <a:bodyPr horzOverflow="overflow" lIns="0" tIns="0" rIns="0" bIns="0">
            <a:spAutoFit/>
          </a:bodyPr>
          <a:lstStyle/>
          <a:p>
            <a:pPr algn="l"/>
            <a:r>
              <a:rPr lang="en-GB" sz="900">
                <a:solidFill>
                  <a:srgbClr val="000000">
                    <a:alpha val="50000"/>
                  </a:srgbClr>
                </a:solidFill>
                <a:latin typeface="Arial" panose="020B0604020202020204" pitchFamily="34" charset="0"/>
                <a:cs typeface="Arial" panose="020B0604020202020204" pitchFamily="34" charset="0"/>
              </a:rPr>
              <a:t>Confidential</a:t>
            </a:r>
          </a:p>
        </p:txBody>
      </p:sp>
    </p:spTree>
    <p:extLst>
      <p:ext uri="{BB962C8B-B14F-4D97-AF65-F5344CB8AC3E}">
        <p14:creationId xmlns:p14="http://schemas.microsoft.com/office/powerpoint/2010/main" val="2098317864"/>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pitchFamily="18" charset="0"/>
        </a:defRPr>
      </a:lvl2pPr>
      <a:lvl3pPr algn="ctr" rtl="0" eaLnBrk="1" fontAlgn="base" hangingPunct="1">
        <a:spcBef>
          <a:spcPct val="0"/>
        </a:spcBef>
        <a:spcAft>
          <a:spcPct val="0"/>
        </a:spcAft>
        <a:defRPr sz="4400">
          <a:solidFill>
            <a:schemeClr val="tx2"/>
          </a:solidFill>
          <a:latin typeface="Times New Roman" pitchFamily="18" charset="0"/>
        </a:defRPr>
      </a:lvl3pPr>
      <a:lvl4pPr algn="ctr" rtl="0" eaLnBrk="1" fontAlgn="base" hangingPunct="1">
        <a:spcBef>
          <a:spcPct val="0"/>
        </a:spcBef>
        <a:spcAft>
          <a:spcPct val="0"/>
        </a:spcAft>
        <a:defRPr sz="4400">
          <a:solidFill>
            <a:schemeClr val="tx2"/>
          </a:solidFill>
          <a:latin typeface="Times New Roman" pitchFamily="18" charset="0"/>
        </a:defRPr>
      </a:lvl4pPr>
      <a:lvl5pPr algn="ctr" rtl="0" eaLnBrk="1" fontAlgn="base" hangingPunct="1">
        <a:spcBef>
          <a:spcPct val="0"/>
        </a:spcBef>
        <a:spcAft>
          <a:spcPct val="0"/>
        </a:spcAft>
        <a:defRPr sz="4400">
          <a:solidFill>
            <a:schemeClr val="tx2"/>
          </a:solidFill>
          <a:latin typeface="Times New Roman" pitchFamily="18" charset="0"/>
        </a:defRPr>
      </a:lvl5pPr>
      <a:lvl6pPr marL="457200" algn="ctr" rtl="0" eaLnBrk="1" fontAlgn="base" hangingPunct="1">
        <a:spcBef>
          <a:spcPct val="0"/>
        </a:spcBef>
        <a:spcAft>
          <a:spcPct val="0"/>
        </a:spcAft>
        <a:defRPr sz="4400">
          <a:solidFill>
            <a:schemeClr val="tx2"/>
          </a:solidFill>
          <a:latin typeface="Times New Roman" pitchFamily="18" charset="0"/>
        </a:defRPr>
      </a:lvl6pPr>
      <a:lvl7pPr marL="914400" algn="ctr" rtl="0" eaLnBrk="1" fontAlgn="base" hangingPunct="1">
        <a:spcBef>
          <a:spcPct val="0"/>
        </a:spcBef>
        <a:spcAft>
          <a:spcPct val="0"/>
        </a:spcAft>
        <a:defRPr sz="4400">
          <a:solidFill>
            <a:schemeClr val="tx2"/>
          </a:solidFill>
          <a:latin typeface="Times New Roman" pitchFamily="18" charset="0"/>
        </a:defRPr>
      </a:lvl7pPr>
      <a:lvl8pPr marL="1371600" algn="ctr" rtl="0" eaLnBrk="1" fontAlgn="base" hangingPunct="1">
        <a:spcBef>
          <a:spcPct val="0"/>
        </a:spcBef>
        <a:spcAft>
          <a:spcPct val="0"/>
        </a:spcAft>
        <a:defRPr sz="4400">
          <a:solidFill>
            <a:schemeClr val="tx2"/>
          </a:solidFill>
          <a:latin typeface="Times New Roman" pitchFamily="18" charset="0"/>
        </a:defRPr>
      </a:lvl8pPr>
      <a:lvl9pPr marL="1828800" algn="ctr" rtl="0" eaLnBrk="1" fontAlgn="base" hangingPunct="1">
        <a:spcBef>
          <a:spcPct val="0"/>
        </a:spcBef>
        <a:spcAft>
          <a:spcPct val="0"/>
        </a:spcAft>
        <a:defRPr sz="4400">
          <a:solidFill>
            <a:schemeClr val="tx2"/>
          </a:solidFill>
          <a:latin typeface="Times New Roman" pitchFamily="18"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2B3803D2-BD86-4ABB-8BDF-1BC5164EA2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16807" b="28549"/>
          <a:stretch/>
        </p:blipFill>
        <p:spPr>
          <a:xfrm>
            <a:off x="479998" y="1944000"/>
            <a:ext cx="11712001" cy="3600000"/>
          </a:xfrm>
          <a:prstGeom prst="rect">
            <a:avLst/>
          </a:prstGeom>
        </p:spPr>
      </p:pic>
    </p:spTree>
    <p:extLst>
      <p:ext uri="{BB962C8B-B14F-4D97-AF65-F5344CB8AC3E}">
        <p14:creationId xmlns:p14="http://schemas.microsoft.com/office/powerpoint/2010/main" val="3054252837"/>
      </p:ext>
    </p:extLst>
  </p:cSld>
  <p:clrMap bg1="lt1" tx1="dk1" bg2="lt2" tx2="dk2" accent1="accent1" accent2="accent2" accent3="accent3" accent4="accent4" accent5="accent5" accent6="accent6" hlink="hlink" folHlink="folHlink"/>
  <p:sldLayoutIdLst>
    <p:sldLayoutId id="214748374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2"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Tree>
    <p:extLst>
      <p:ext uri="{BB962C8B-B14F-4D97-AF65-F5344CB8AC3E}">
        <p14:creationId xmlns:p14="http://schemas.microsoft.com/office/powerpoint/2010/main" val="3107368080"/>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 id="2147483754" r:id="rId13"/>
    <p:sldLayoutId id="2147483755" r:id="rId14"/>
    <p:sldLayoutId id="2147483756" r:id="rId15"/>
    <p:sldLayoutId id="2147483757" r:id="rId16"/>
    <p:sldLayoutId id="2147483758" r:id="rId17"/>
    <p:sldLayoutId id="2147483759" r:id="rId18"/>
    <p:sldLayoutId id="2147483760" r:id="rId19"/>
    <p:sldLayoutId id="2147483761" r:id="rId20"/>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659E-F2C5-4BC9-8DB8-555E348AEC29}" type="datetime1">
              <a:rPr lang="en-US" smtClean="0"/>
              <a:t>10/12/2026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8B5845-0C5F-4AE7-8061-68C5B6F7BC2E}" type="slidenum">
              <a:rPr lang="en-US" smtClean="0"/>
              <a:t>‹#›</a:t>
            </a:fld>
            <a:endParaRPr lang="en-US"/>
          </a:p>
        </p:txBody>
      </p:sp>
    </p:spTree>
    <p:extLst>
      <p:ext uri="{BB962C8B-B14F-4D97-AF65-F5344CB8AC3E}">
        <p14:creationId xmlns:p14="http://schemas.microsoft.com/office/powerpoint/2010/main" val="1188348604"/>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2B3803D2-BD86-4ABB-8BDF-1BC5164EA2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t="27576" b="17780"/>
          <a:stretch/>
        </p:blipFill>
        <p:spPr>
          <a:xfrm>
            <a:off x="479998" y="1944000"/>
            <a:ext cx="11712001" cy="3600000"/>
          </a:xfrm>
          <a:prstGeom prst="rect">
            <a:avLst/>
          </a:prstGeom>
        </p:spPr>
      </p:pic>
      <p:sp>
        <p:nvSpPr>
          <p:cNvPr id="3" name="CasellaDiTesto 2">
            <a:extLst>
              <a:ext uri="{FF2B5EF4-FFF2-40B4-BE49-F238E27FC236}">
                <a16:creationId xmlns:a16="http://schemas.microsoft.com/office/drawing/2014/main" id="{9B10BFAB-6C62-B447-7241-7C459C768AC5}"/>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2846062174"/>
      </p:ext>
    </p:extLst>
  </p:cSld>
  <p:clrMap bg1="lt1" tx1="dk1" bg2="lt2" tx2="dk2" accent1="accent1" accent2="accent2" accent3="accent3" accent4="accent4" accent5="accent5" accent6="accent6" hlink="hlink" folHlink="folHlink"/>
  <p:sldLayoutIdLst>
    <p:sldLayoutId id="214748377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43" cstate="screen">
            <a:extLst>
              <a:ext uri="{28A0092B-C50C-407E-A947-70E740481C1C}">
                <a14:useLocalDpi xmlns:a14="http://schemas.microsoft.com/office/drawing/2010/main"/>
              </a:ext>
            </a:extLst>
          </a:blip>
          <a:stretch>
            <a:fillRect/>
          </a:stretch>
        </p:blipFill>
        <p:spPr>
          <a:xfrm>
            <a:off x="10205987" y="6160129"/>
            <a:ext cx="1349493" cy="365125"/>
          </a:xfrm>
          <a:prstGeom prst="rect">
            <a:avLst/>
          </a:prstGeom>
          <a:solidFill>
            <a:schemeClr val="bg1"/>
          </a:solidFill>
          <a:ln w="76200">
            <a:solidFill>
              <a:schemeClr val="bg1"/>
            </a:solidFill>
            <a:miter lim="800000"/>
          </a:ln>
        </p:spPr>
      </p:pic>
      <p:sp>
        <p:nvSpPr>
          <p:cNvPr id="3" name="CasellaDiTesto 2">
            <a:extLst>
              <a:ext uri="{FF2B5EF4-FFF2-40B4-BE49-F238E27FC236}">
                <a16:creationId xmlns:a16="http://schemas.microsoft.com/office/drawing/2014/main" id="{1683AAA6-DB02-BEE7-C69F-0E6A40F5A0DC}"/>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1262691470"/>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 id="2147483793" r:id="rId14"/>
    <p:sldLayoutId id="2147483794" r:id="rId15"/>
    <p:sldLayoutId id="2147483795" r:id="rId16"/>
    <p:sldLayoutId id="2147483796" r:id="rId17"/>
    <p:sldLayoutId id="2147483797" r:id="rId18"/>
    <p:sldLayoutId id="2147483798" r:id="rId19"/>
    <p:sldLayoutId id="2147483799" r:id="rId20"/>
    <p:sldLayoutId id="2147483800" r:id="rId21"/>
    <p:sldLayoutId id="2147483801" r:id="rId22"/>
    <p:sldLayoutId id="2147483802" r:id="rId23"/>
    <p:sldLayoutId id="2147483803" r:id="rId24"/>
    <p:sldLayoutId id="2147483804" r:id="rId25"/>
    <p:sldLayoutId id="2147483805" r:id="rId26"/>
    <p:sldLayoutId id="2147483806" r:id="rId27"/>
    <p:sldLayoutId id="2147483807" r:id="rId28"/>
    <p:sldLayoutId id="2147483808" r:id="rId29"/>
    <p:sldLayoutId id="2147483809" r:id="rId30"/>
    <p:sldLayoutId id="2147483810" r:id="rId31"/>
    <p:sldLayoutId id="2147483811" r:id="rId32"/>
    <p:sldLayoutId id="2147483812" r:id="rId33"/>
    <p:sldLayoutId id="2147483813" r:id="rId34"/>
    <p:sldLayoutId id="2147483814" r:id="rId35"/>
    <p:sldLayoutId id="2147483815" r:id="rId36"/>
    <p:sldLayoutId id="2147483816" r:id="rId37"/>
    <p:sldLayoutId id="2147483817" r:id="rId38"/>
    <p:sldLayoutId id="2147483818" r:id="rId39"/>
    <p:sldLayoutId id="2147483819" r:id="rId40"/>
    <p:sldLayoutId id="2147483820" r:id="rId41"/>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87354" y="2523218"/>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76520" y="6314495"/>
            <a:ext cx="778960" cy="210759"/>
          </a:xfrm>
          <a:prstGeom prst="rect">
            <a:avLst/>
          </a:prstGeom>
        </p:spPr>
      </p:pic>
      <p:sp>
        <p:nvSpPr>
          <p:cNvPr id="3" name="CasellaDiTesto 2">
            <a:extLst>
              <a:ext uri="{FF2B5EF4-FFF2-40B4-BE49-F238E27FC236}">
                <a16:creationId xmlns:a16="http://schemas.microsoft.com/office/drawing/2014/main" id="{883A64DC-899C-7F1A-FB20-83B9A5BBF8FB}"/>
              </a:ext>
            </a:extLst>
          </p:cNvPr>
          <p:cNvSpPr txBox="1"/>
          <p:nvPr userDrawn="1">
            <p:extLst>
              <p:ext uri="{1162E1C5-73C7-4A58-AE30-91384D911F3F}">
                <p184:classification xmlns:p184="http://schemas.microsoft.com/office/powerpoint/2018/4/main" val="ftr"/>
              </p:ext>
            </p:extLst>
          </p:nvPr>
        </p:nvSpPr>
        <p:spPr>
          <a:xfrm>
            <a:off x="5131562" y="6642100"/>
            <a:ext cx="1954213" cy="152400"/>
          </a:xfrm>
          <a:prstGeom prst="rect">
            <a:avLst/>
          </a:prstGeom>
        </p:spPr>
        <p:txBody>
          <a:bodyPr horzOverflow="overflow" lIns="0" tIns="0" rIns="0" bIns="0">
            <a:spAutoFit/>
          </a:bodyPr>
          <a:lstStyle/>
          <a:p>
            <a:pPr algn="l"/>
            <a:r>
              <a:rPr lang="it-IT" sz="1000">
                <a:solidFill>
                  <a:srgbClr val="000000">
                    <a:alpha val="50000"/>
                  </a:srgbClr>
                </a:solidFill>
                <a:latin typeface="Aptos" panose="020B0004020202020204" pitchFamily="34" charset="0"/>
              </a:rPr>
              <a:t>ISC - Uso INTERNO / INTERNAL Use</a:t>
            </a:r>
          </a:p>
        </p:txBody>
      </p:sp>
    </p:spTree>
    <p:extLst>
      <p:ext uri="{BB962C8B-B14F-4D97-AF65-F5344CB8AC3E}">
        <p14:creationId xmlns:p14="http://schemas.microsoft.com/office/powerpoint/2010/main" val="1696884931"/>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5" name="Picture 4">
            <a:extLst>
              <a:ext uri="{FF2B5EF4-FFF2-40B4-BE49-F238E27FC236}">
                <a16:creationId xmlns:a16="http://schemas.microsoft.com/office/drawing/2014/main" id="{38D89FAA-E980-408C-B430-CBF368494B7B}"/>
              </a:ext>
            </a:extLst>
          </p:cNvPr>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10776520" y="6314495"/>
            <a:ext cx="778960" cy="210759"/>
          </a:xfrm>
          <a:prstGeom prst="rect">
            <a:avLst/>
          </a:prstGeom>
        </p:spPr>
      </p:pic>
      <p:sp>
        <p:nvSpPr>
          <p:cNvPr id="3" name="Tekstfelt 2">
            <a:extLst>
              <a:ext uri="{FF2B5EF4-FFF2-40B4-BE49-F238E27FC236}">
                <a16:creationId xmlns:a16="http://schemas.microsoft.com/office/drawing/2014/main" id="{CEE713E1-1D72-BDFF-5F61-C269318AC6A0}"/>
              </a:ext>
            </a:extLst>
          </p:cNvPr>
          <p:cNvSpPr txBox="1"/>
          <p:nvPr>
            <p:extLst>
              <p:ext uri="{1162E1C5-73C7-4A58-AE30-91384D911F3F}">
                <p184:classification xmlns:p184="http://schemas.microsoft.com/office/powerpoint/2018/4/main" val="ftr"/>
              </p:ext>
            </p:extLst>
          </p:nvPr>
        </p:nvSpPr>
        <p:spPr>
          <a:xfrm>
            <a:off x="11364913" y="6687820"/>
            <a:ext cx="784225" cy="106680"/>
          </a:xfrm>
          <a:prstGeom prst="rect">
            <a:avLst/>
          </a:prstGeom>
        </p:spPr>
        <p:txBody>
          <a:bodyPr horzOverflow="overflow" lIns="0" tIns="0" rIns="0" bIns="0">
            <a:spAutoFit/>
          </a:bodyPr>
          <a:lstStyle/>
          <a:p>
            <a:pPr algn="l"/>
            <a:r>
              <a:rPr lang="da-DK" sz="700">
                <a:solidFill>
                  <a:srgbClr val="AAC3C4">
                    <a:alpha val="50000"/>
                  </a:srgbClr>
                </a:solidFill>
                <a:latin typeface="Calibri light" panose="020F0302020204030204" pitchFamily="34" charset="0"/>
              </a:rPr>
              <a:t>Fortrolig/Confidential</a:t>
            </a:r>
          </a:p>
        </p:txBody>
      </p:sp>
      <p:sp>
        <p:nvSpPr>
          <p:cNvPr id="4" name="Textfeld 3">
            <a:extLst>
              <a:ext uri="{FF2B5EF4-FFF2-40B4-BE49-F238E27FC236}">
                <a16:creationId xmlns:a16="http://schemas.microsoft.com/office/drawing/2014/main" id="{76B0F0CF-928F-B91B-5BB1-C09EEFEFD092}"/>
              </a:ext>
            </a:extLst>
          </p:cNvPr>
          <p:cNvSpPr txBox="1"/>
          <p:nvPr userDrawn="1">
            <p:extLst>
              <p:ext uri="{1162E1C5-73C7-4A58-AE30-91384D911F3F}">
                <p184:classification xmlns:p184="http://schemas.microsoft.com/office/powerpoint/2018/4/main" val="hdr"/>
              </p:ext>
            </p:extLst>
          </p:nvPr>
        </p:nvSpPr>
        <p:spPr>
          <a:xfrm>
            <a:off x="5683250" y="63500"/>
            <a:ext cx="854075" cy="152400"/>
          </a:xfrm>
          <a:prstGeom prst="rect">
            <a:avLst/>
          </a:prstGeom>
        </p:spPr>
        <p:txBody>
          <a:bodyPr horzOverflow="overflow" lIns="0" tIns="0" rIns="0" bIns="0">
            <a:spAutoFit/>
          </a:bodyPr>
          <a:lstStyle/>
          <a:p>
            <a:pPr algn="l"/>
            <a:r>
              <a:rPr lang="de-DE" sz="1000">
                <a:solidFill>
                  <a:srgbClr val="000000"/>
                </a:solidFill>
                <a:latin typeface="Calibri" panose="020F0502020204030204" pitchFamily="34" charset="0"/>
                <a:ea typeface="Calibri" panose="020F0502020204030204" pitchFamily="34" charset="0"/>
                <a:cs typeface="Calibri" panose="020F0502020204030204" pitchFamily="34" charset="0"/>
              </a:rPr>
              <a:t>Intern (Internal)</a:t>
            </a:r>
          </a:p>
        </p:txBody>
      </p:sp>
    </p:spTree>
    <p:extLst>
      <p:ext uri="{BB962C8B-B14F-4D97-AF65-F5344CB8AC3E}">
        <p14:creationId xmlns:p14="http://schemas.microsoft.com/office/powerpoint/2010/main" val="3551140425"/>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B06EB813-9613-DDB0-2A5A-B5CCA0BB9ACF}"/>
              </a:ext>
            </a:extLst>
          </p:cNvPr>
          <p:cNvGraphicFramePr>
            <a:graphicFrameLocks noChangeAspect="1"/>
          </p:cNvGraphicFramePr>
          <p:nvPr userDrawn="1">
            <p:custDataLst>
              <p:tags r:id="rId3"/>
            </p:custDataLst>
            <p:extLst>
              <p:ext uri="{D42A27DB-BD31-4B8C-83A1-F6EECF244321}">
                <p14:modId xmlns:p14="http://schemas.microsoft.com/office/powerpoint/2010/main" val="6956110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4" imgW="416" imgH="416" progId="TCLayout.ActiveDocument.1">
                  <p:embed/>
                </p:oleObj>
              </mc:Choice>
              <mc:Fallback>
                <p:oleObj name="think-cell Folie" r:id="rId4" imgW="416" imgH="416" progId="TCLayout.ActiveDocument.1">
                  <p:embed/>
                  <p:pic>
                    <p:nvPicPr>
                      <p:cNvPr id="2" name="think-cell data - do not delete" hidden="1">
                        <a:extLst>
                          <a:ext uri="{FF2B5EF4-FFF2-40B4-BE49-F238E27FC236}">
                            <a16:creationId xmlns:a16="http://schemas.microsoft.com/office/drawing/2014/main" id="{B06EB813-9613-DDB0-2A5A-B5CCA0BB9AC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6" cstate="screen">
            <a:extLst>
              <a:ext uri="{28A0092B-C50C-407E-A947-70E740481C1C}">
                <a14:useLocalDpi xmlns:a14="http://schemas.microsoft.com/office/drawing/2010/main"/>
              </a:ext>
            </a:extLst>
          </a:blip>
          <a:srcRect/>
          <a:stretch/>
        </p:blipFill>
        <p:spPr>
          <a:xfrm>
            <a:off x="9516380" y="5805264"/>
            <a:ext cx="2408534" cy="910095"/>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FEAC8229-7F65-4232-9949-13B76E4D0D92}"/>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t="21179" b="24177"/>
          <a:stretch/>
        </p:blipFill>
        <p:spPr>
          <a:xfrm>
            <a:off x="479998" y="1944000"/>
            <a:ext cx="11712001" cy="3600000"/>
          </a:xfrm>
          <a:prstGeom prst="rect">
            <a:avLst/>
          </a:prstGeom>
        </p:spPr>
      </p:pic>
    </p:spTree>
    <p:extLst>
      <p:ext uri="{BB962C8B-B14F-4D97-AF65-F5344CB8AC3E}">
        <p14:creationId xmlns:p14="http://schemas.microsoft.com/office/powerpoint/2010/main" val="3384944567"/>
      </p:ext>
    </p:extLst>
  </p:cSld>
  <p:clrMap bg1="lt1" tx1="dk1" bg2="lt2" tx2="dk2" accent1="accent1" accent2="accent2" accent3="accent3" accent4="accent4" accent5="accent5" accent6="accent6" hlink="hlink" folHlink="folHlink"/>
  <p:sldLayoutIdLst>
    <p:sldLayoutId id="21474838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8036DFA-2748-4895-AB2D-E280AA3C183D}"/>
              </a:ext>
            </a:extLst>
          </p:cNvPr>
          <p:cNvGraphicFramePr>
            <a:graphicFrameLocks noChangeAspect="1"/>
          </p:cNvGraphicFramePr>
          <p:nvPr userDrawn="1">
            <p:custDataLst>
              <p:tags r:id="rId25"/>
            </p:custDataLst>
            <p:extLst>
              <p:ext uri="{D42A27DB-BD31-4B8C-83A1-F6EECF244321}">
                <p14:modId xmlns:p14="http://schemas.microsoft.com/office/powerpoint/2010/main" val="18760528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26" imgW="416" imgH="416" progId="TCLayout.ActiveDocument.1">
                  <p:embed/>
                </p:oleObj>
              </mc:Choice>
              <mc:Fallback>
                <p:oleObj name="think-cell Folie" r:id="rId26" imgW="416" imgH="416" progId="TCLayout.ActiveDocument.1">
                  <p:embed/>
                  <p:pic>
                    <p:nvPicPr>
                      <p:cNvPr id="3" name="think-cell data - do not delete" hidden="1">
                        <a:extLst>
                          <a:ext uri="{FF2B5EF4-FFF2-40B4-BE49-F238E27FC236}">
                            <a16:creationId xmlns:a16="http://schemas.microsoft.com/office/drawing/2014/main" id="{08036DFA-2748-4895-AB2D-E280AA3C183D}"/>
                          </a:ext>
                        </a:extLst>
                      </p:cNvPr>
                      <p:cNvPicPr/>
                      <p:nvPr/>
                    </p:nvPicPr>
                    <p:blipFill>
                      <a:blip r:embed="rId27"/>
                      <a:stretch>
                        <a:fillRect/>
                      </a:stretch>
                    </p:blipFill>
                    <p:spPr>
                      <a:xfrm>
                        <a:off x="1588" y="1588"/>
                        <a:ext cx="1588" cy="1588"/>
                      </a:xfrm>
                      <a:prstGeom prst="rect">
                        <a:avLst/>
                      </a:prstGeom>
                    </p:spPr>
                  </p:pic>
                </p:oleObj>
              </mc:Fallback>
            </mc:AlternateContent>
          </a:graphicData>
        </a:graphic>
      </p:graphicFrame>
      <p:sp>
        <p:nvSpPr>
          <p:cNvPr id="24" name="Textplatzhalter 2"/>
          <p:cNvSpPr>
            <a:spLocks noGrp="1"/>
          </p:cNvSpPr>
          <p:nvPr>
            <p:ph type="body" idx="1"/>
          </p:nvPr>
        </p:nvSpPr>
        <p:spPr>
          <a:xfrm>
            <a:off x="263352" y="1206960"/>
            <a:ext cx="11616780" cy="3311326"/>
          </a:xfrm>
          <a:prstGeom prst="rect">
            <a:avLst/>
          </a:prstGeom>
          <a:ln>
            <a:noFill/>
          </a:ln>
        </p:spPr>
        <p:txBody>
          <a:bodyPr vert="horz" lIns="91440" tIns="45720" rIns="91440" bIns="45720" rtlCol="0">
            <a:normAutofit/>
          </a:bodyPr>
          <a:lstStyle/>
          <a:p>
            <a:pPr lvl="0"/>
            <a:r>
              <a:rPr lang="de-DE"/>
              <a:t>Edit </a:t>
            </a:r>
            <a:r>
              <a:rPr lang="de-DE" err="1"/>
              <a:t>the</a:t>
            </a:r>
            <a:r>
              <a:rPr lang="de-DE"/>
              <a:t> </a:t>
            </a:r>
            <a:r>
              <a:rPr lang="de-DE" err="1"/>
              <a:t>text</a:t>
            </a:r>
            <a:r>
              <a:rPr lang="de-DE"/>
              <a:t> </a:t>
            </a:r>
            <a:r>
              <a:rPr lang="de-DE" err="1"/>
              <a:t>here</a:t>
            </a:r>
            <a:r>
              <a:rPr lang="de-DE"/>
              <a:t>; First </a:t>
            </a:r>
            <a:r>
              <a:rPr lang="de-DE" err="1"/>
              <a:t>level</a:t>
            </a:r>
            <a:endParaRPr lang="de-DE"/>
          </a:p>
          <a:p>
            <a:pPr lvl="1"/>
            <a:r>
              <a:rPr lang="de-DE"/>
              <a:t>Second </a:t>
            </a:r>
            <a:r>
              <a:rPr lang="de-DE" err="1"/>
              <a:t>level</a:t>
            </a:r>
            <a:endParaRPr lang="de-DE"/>
          </a:p>
          <a:p>
            <a:pPr lvl="2"/>
            <a:r>
              <a:rPr lang="de-DE"/>
              <a:t>Third </a:t>
            </a:r>
            <a:r>
              <a:rPr lang="de-DE" err="1"/>
              <a:t>level</a:t>
            </a:r>
            <a:endParaRPr lang="de-DE"/>
          </a:p>
          <a:p>
            <a:pPr lvl="3"/>
            <a:r>
              <a:rPr lang="de-DE" err="1"/>
              <a:t>Fourth</a:t>
            </a:r>
            <a:r>
              <a:rPr lang="de-DE"/>
              <a:t> </a:t>
            </a:r>
            <a:r>
              <a:rPr lang="de-DE" err="1"/>
              <a:t>level</a:t>
            </a:r>
            <a:endParaRPr lang="de-DE"/>
          </a:p>
          <a:p>
            <a:pPr lvl="4"/>
            <a:r>
              <a:rPr lang="de-DE" err="1"/>
              <a:t>Fifth</a:t>
            </a:r>
            <a:r>
              <a:rPr lang="de-DE"/>
              <a:t> </a:t>
            </a:r>
            <a:r>
              <a:rPr lang="de-DE" err="1"/>
              <a:t>level</a:t>
            </a:r>
            <a:endParaRPr lang="de-DE"/>
          </a:p>
        </p:txBody>
      </p:sp>
      <p:sp>
        <p:nvSpPr>
          <p:cNvPr id="8" name="Datumsplatzhalter 4"/>
          <p:cNvSpPr txBox="1">
            <a:spLocks/>
          </p:cNvSpPr>
          <p:nvPr userDrawn="1"/>
        </p:nvSpPr>
        <p:spPr>
          <a:xfrm>
            <a:off x="6168008" y="6237313"/>
            <a:ext cx="5832649" cy="365125"/>
          </a:xfrm>
          <a:prstGeom prst="rect">
            <a:avLst/>
          </a:prstGeom>
        </p:spPr>
        <p:txBody>
          <a:bodyPr vert="horz" lIns="91440" tIns="45720" rIns="91440" bIns="45720" rtlCol="0" anchor="ctr"/>
          <a:lstStyle>
            <a:defPPr>
              <a:defRPr lang="en-US"/>
            </a:defPPr>
            <a:lvl1pPr marL="0" indent="0" algn="l" defTabSz="685783" rtl="0" eaLnBrk="1" latinLnBrk="0" hangingPunct="1">
              <a:lnSpc>
                <a:spcPts val="900"/>
              </a:lnSpc>
              <a:spcBef>
                <a:spcPts val="0"/>
              </a:spcBef>
              <a:buFont typeface="Arial"/>
              <a:buNone/>
              <a:defRPr lang="pt-BR" sz="900" b="0" i="0" kern="1200" smtClean="0">
                <a:solidFill>
                  <a:srgbClr val="005B9C"/>
                </a:solidFill>
                <a:effectLst/>
                <a:latin typeface="+mn-lt"/>
                <a:ea typeface="Microsoft YaHei" pitchFamily="34"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de-DE" sz="900">
                <a:solidFill>
                  <a:schemeClr val="accent1"/>
                </a:solidFill>
              </a:rPr>
              <a:t> </a:t>
            </a:r>
            <a:fld id="{9D8EEF28-5ABD-4429-9AD9-DE956F602A14}" type="slidenum">
              <a:rPr lang="de-DE" sz="900" smtClean="0">
                <a:solidFill>
                  <a:schemeClr val="tx1">
                    <a:lumMod val="50000"/>
                  </a:schemeClr>
                </a:solidFill>
              </a:rPr>
              <a:pPr algn="r"/>
              <a:t>‹#›</a:t>
            </a:fld>
            <a:endParaRPr lang="de-DE" sz="900">
              <a:solidFill>
                <a:schemeClr val="tx1">
                  <a:lumMod val="50000"/>
                </a:schemeClr>
              </a:solidFill>
            </a:endParaRPr>
          </a:p>
        </p:txBody>
      </p:sp>
      <p:pic>
        <p:nvPicPr>
          <p:cNvPr id="2" name="Picture 1" descr="A blue text on a black background&#10;&#10;Description automatically generated">
            <a:extLst>
              <a:ext uri="{FF2B5EF4-FFF2-40B4-BE49-F238E27FC236}">
                <a16:creationId xmlns:a16="http://schemas.microsoft.com/office/drawing/2014/main" id="{9022F2C7-D376-6A7E-FECD-A9A3D712B8BA}"/>
              </a:ext>
            </a:extLst>
          </p:cNvPr>
          <p:cNvPicPr>
            <a:picLocks noChangeAspect="1"/>
          </p:cNvPicPr>
          <p:nvPr userDrawn="1"/>
        </p:nvPicPr>
        <p:blipFill>
          <a:blip r:embed="rId28">
            <a:extLst>
              <a:ext uri="{28A0092B-C50C-407E-A947-70E740481C1C}">
                <a14:useLocalDpi xmlns:a14="http://schemas.microsoft.com/office/drawing/2010/main" val="0"/>
              </a:ext>
            </a:extLst>
          </a:blip>
          <a:stretch>
            <a:fillRect/>
          </a:stretch>
        </p:blipFill>
        <p:spPr>
          <a:xfrm>
            <a:off x="10056440" y="6128973"/>
            <a:ext cx="1409121" cy="473465"/>
          </a:xfrm>
          <a:prstGeom prst="rect">
            <a:avLst/>
          </a:prstGeom>
        </p:spPr>
      </p:pic>
    </p:spTree>
    <p:extLst>
      <p:ext uri="{BB962C8B-B14F-4D97-AF65-F5344CB8AC3E}">
        <p14:creationId xmlns:p14="http://schemas.microsoft.com/office/powerpoint/2010/main" val="299397855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 id="2147483861" r:id="rId5"/>
    <p:sldLayoutId id="2147483862" r:id="rId6"/>
    <p:sldLayoutId id="2147483863" r:id="rId7"/>
    <p:sldLayoutId id="2147483864" r:id="rId8"/>
    <p:sldLayoutId id="2147483865" r:id="rId9"/>
    <p:sldLayoutId id="2147483866" r:id="rId10"/>
    <p:sldLayoutId id="2147483867" r:id="rId11"/>
    <p:sldLayoutId id="2147483868" r:id="rId12"/>
    <p:sldLayoutId id="2147483869" r:id="rId13"/>
    <p:sldLayoutId id="2147483870" r:id="rId14"/>
    <p:sldLayoutId id="2147483871" r:id="rId15"/>
    <p:sldLayoutId id="2147483872" r:id="rId16"/>
    <p:sldLayoutId id="2147483873" r:id="rId17"/>
    <p:sldLayoutId id="2147483874" r:id="rId18"/>
    <p:sldLayoutId id="2147483875" r:id="rId19"/>
    <p:sldLayoutId id="2147483876" r:id="rId20"/>
    <p:sldLayoutId id="2147483877" r:id="rId21"/>
    <p:sldLayoutId id="2147483878" r:id="rId22"/>
    <p:sldLayoutId id="2147483879" r:id="rId23"/>
  </p:sldLayoutIdLst>
  <p:txStyles>
    <p:titleStyle>
      <a:lvl1pPr algn="l" defTabSz="914400" rtl="0" eaLnBrk="1" latinLnBrk="0" hangingPunct="1">
        <a:lnSpc>
          <a:spcPct val="90000"/>
        </a:lnSpc>
        <a:spcBef>
          <a:spcPct val="0"/>
        </a:spcBef>
        <a:buNone/>
        <a:defRPr lang="de-DE" sz="3000" kern="1200" dirty="0">
          <a:solidFill>
            <a:srgbClr val="005CA9"/>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1">
          <p15:clr>
            <a:srgbClr val="F26B43"/>
          </p15:clr>
        </p15:guide>
        <p15:guide id="2" pos="7439">
          <p15:clr>
            <a:srgbClr val="F26B43"/>
          </p15:clr>
        </p15:guide>
        <p15:guide id="6" orient="horz" pos="4133">
          <p15:clr>
            <a:srgbClr val="F26B43"/>
          </p15:clr>
        </p15:guide>
        <p15:guide id="7" orient="horz" pos="187">
          <p15:clr>
            <a:srgbClr val="F26B43"/>
          </p15:clr>
        </p15:guide>
        <p15:guide id="8" orient="horz" pos="2160">
          <p15:clr>
            <a:srgbClr val="F26B43"/>
          </p15:clr>
        </p15:guide>
        <p15:guide id="13" pos="384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platzhalter 2"/>
          <p:cNvSpPr>
            <a:spLocks noGrp="1"/>
          </p:cNvSpPr>
          <p:nvPr>
            <p:ph type="body" idx="1"/>
          </p:nvPr>
        </p:nvSpPr>
        <p:spPr>
          <a:xfrm>
            <a:off x="480000" y="970654"/>
            <a:ext cx="10154344" cy="586139"/>
          </a:xfrm>
          <a:prstGeom prst="rect">
            <a:avLst/>
          </a:prstGeom>
        </p:spPr>
        <p:txBody>
          <a:bodyPr vert="horz" lIns="91440" tIns="45720" rIns="91440" bIns="45720" rtlCol="0">
            <a:normAutofit/>
          </a:bodyPr>
          <a:lstStyle/>
          <a:p>
            <a:pPr lvl="0"/>
            <a:r>
              <a:rPr lang="de-DE"/>
              <a:t>Change </a:t>
            </a:r>
            <a:r>
              <a:rPr lang="de-DE" err="1"/>
              <a:t>cover</a:t>
            </a:r>
            <a:r>
              <a:rPr lang="de-DE"/>
              <a:t> </a:t>
            </a:r>
            <a:r>
              <a:rPr lang="de-DE" err="1"/>
              <a:t>picture</a:t>
            </a:r>
            <a:r>
              <a:rPr lang="de-DE"/>
              <a:t> </a:t>
            </a:r>
            <a:r>
              <a:rPr lang="de-DE" err="1"/>
              <a:t>here</a:t>
            </a:r>
            <a:endParaRPr lang="de-DE"/>
          </a:p>
        </p:txBody>
      </p:sp>
      <p:pic>
        <p:nvPicPr>
          <p:cNvPr id="5" name="Grafik 4">
            <a:extLst>
              <a:ext uri="{FF2B5EF4-FFF2-40B4-BE49-F238E27FC236}">
                <a16:creationId xmlns:a16="http://schemas.microsoft.com/office/drawing/2014/main" id="{E26410D8-4A3A-45E2-81A1-C9D4C6C6621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766410" y="5805264"/>
            <a:ext cx="1908474" cy="910094"/>
          </a:xfrm>
          <a:prstGeom prst="rect">
            <a:avLst/>
          </a:prstGeom>
        </p:spPr>
      </p:pic>
      <p:sp>
        <p:nvSpPr>
          <p:cNvPr id="7" name="Rechteck 6">
            <a:extLst>
              <a:ext uri="{FF2B5EF4-FFF2-40B4-BE49-F238E27FC236}">
                <a16:creationId xmlns:a16="http://schemas.microsoft.com/office/drawing/2014/main" id="{1CFF8BA4-9DA2-4974-94C2-B3C3C21E4193}"/>
              </a:ext>
            </a:extLst>
          </p:cNvPr>
          <p:cNvSpPr/>
          <p:nvPr userDrawn="1"/>
        </p:nvSpPr>
        <p:spPr>
          <a:xfrm flipH="1">
            <a:off x="-1" y="1944000"/>
            <a:ext cx="480000" cy="3600000"/>
          </a:xfrm>
          <a:prstGeom prst="rect">
            <a:avLst/>
          </a:prstGeom>
          <a:gradFill>
            <a:gsLst>
              <a:gs pos="0">
                <a:schemeClr val="tx1">
                  <a:lumMod val="10000"/>
                  <a:lumOff val="90000"/>
                </a:schemeClr>
              </a:gs>
              <a:gs pos="100000">
                <a:schemeClr val="bg2">
                  <a:lumMod val="95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pic>
        <p:nvPicPr>
          <p:cNvPr id="8" name="Grafik 2">
            <a:extLst>
              <a:ext uri="{FF2B5EF4-FFF2-40B4-BE49-F238E27FC236}">
                <a16:creationId xmlns:a16="http://schemas.microsoft.com/office/drawing/2014/main" id="{2B3803D2-BD86-4ABB-8BDF-1BC5164EA28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211" t="12201" r="672" b="34184"/>
          <a:stretch/>
        </p:blipFill>
        <p:spPr>
          <a:xfrm>
            <a:off x="479998" y="1944000"/>
            <a:ext cx="11712001" cy="3600000"/>
          </a:xfrm>
          <a:prstGeom prst="rect">
            <a:avLst/>
          </a:prstGeom>
        </p:spPr>
      </p:pic>
    </p:spTree>
    <p:extLst>
      <p:ext uri="{BB962C8B-B14F-4D97-AF65-F5344CB8AC3E}">
        <p14:creationId xmlns:p14="http://schemas.microsoft.com/office/powerpoint/2010/main" val="146692023"/>
      </p:ext>
    </p:extLst>
  </p:cSld>
  <p:clrMap bg1="lt1" tx1="dk1" bg2="lt2" tx2="dk2" accent1="accent1" accent2="accent2" accent3="accent3" accent4="accent4" accent5="accent5" accent6="accent6" hlink="hlink" folHlink="folHlink"/>
  <p:sldLayoutIdLst>
    <p:sldLayoutId id="214748388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ts val="2600"/>
        </a:lnSpc>
        <a:spcBef>
          <a:spcPts val="1000"/>
        </a:spcBef>
        <a:buFont typeface="Arial" panose="020B0604020202020204" pitchFamily="34" charset="0"/>
        <a:buNone/>
        <a:defRPr sz="2400" kern="1200">
          <a:solidFill>
            <a:srgbClr val="0F218B"/>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3pPr>
      <a:lvl4pPr marL="16002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4pPr>
      <a:lvl5pPr marL="2057400" indent="-228600" algn="l" defTabSz="914400" rtl="0" eaLnBrk="1" latinLnBrk="0" hangingPunct="1">
        <a:lnSpc>
          <a:spcPts val="2600"/>
        </a:lnSpc>
        <a:spcBef>
          <a:spcPts val="500"/>
        </a:spcBef>
        <a:buFont typeface="Arial" panose="020B0604020202020204" pitchFamily="34" charset="0"/>
        <a:buChar char="•"/>
        <a:defRPr sz="24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663">
          <p15:clr>
            <a:srgbClr val="F26B43"/>
          </p15:clr>
        </p15:guide>
        <p15:guide id="2" pos="241">
          <p15:clr>
            <a:srgbClr val="F26B43"/>
          </p15:clr>
        </p15:guide>
        <p15:guide id="3" orient="horz" pos="2999">
          <p15:clr>
            <a:srgbClr val="F26B43"/>
          </p15:clr>
        </p15:guide>
      </p15:sldGuideLst>
    </p:ext>
  </p:extLst>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17" cstate="print"/>
          <a:stretch>
            <a:fillRect/>
          </a:stretch>
        </p:blipFill>
        <p:spPr>
          <a:xfrm>
            <a:off x="0" y="5842605"/>
            <a:ext cx="12192000" cy="886906"/>
          </a:xfrm>
          <a:prstGeom prst="rect">
            <a:avLst/>
          </a:prstGeom>
        </p:spPr>
      </p:pic>
      <p:pic>
        <p:nvPicPr>
          <p:cNvPr id="17" name="bg object 17"/>
          <p:cNvPicPr/>
          <p:nvPr/>
        </p:nvPicPr>
        <p:blipFill>
          <a:blip r:embed="rId18" cstate="print"/>
          <a:stretch>
            <a:fillRect/>
          </a:stretch>
        </p:blipFill>
        <p:spPr>
          <a:xfrm>
            <a:off x="10440493" y="317874"/>
            <a:ext cx="1433674" cy="635749"/>
          </a:xfrm>
          <a:prstGeom prst="rect">
            <a:avLst/>
          </a:prstGeom>
        </p:spPr>
      </p:pic>
      <p:sp>
        <p:nvSpPr>
          <p:cNvPr id="2" name="Holder 2"/>
          <p:cNvSpPr>
            <a:spLocks noGrp="1"/>
          </p:cNvSpPr>
          <p:nvPr>
            <p:ph type="title"/>
          </p:nvPr>
        </p:nvSpPr>
        <p:spPr>
          <a:xfrm>
            <a:off x="1261663" y="1237192"/>
            <a:ext cx="7935197" cy="707886"/>
          </a:xfrm>
          <a:prstGeom prst="rect">
            <a:avLst/>
          </a:prstGeom>
        </p:spPr>
        <p:txBody>
          <a:bodyPr wrap="square" lIns="0" tIns="0" rIns="0" bIns="0">
            <a:spAutoFit/>
          </a:bodyPr>
          <a:lstStyle>
            <a:lvl1pPr>
              <a:defRPr sz="4600" b="1" i="0">
                <a:solidFill>
                  <a:schemeClr val="tx1"/>
                </a:solidFill>
                <a:latin typeface="Tahoma"/>
                <a:cs typeface="Tahoma"/>
              </a:defRPr>
            </a:lvl1pPr>
          </a:lstStyle>
          <a:p>
            <a:endParaRPr/>
          </a:p>
        </p:txBody>
      </p:sp>
      <p:sp>
        <p:nvSpPr>
          <p:cNvPr id="3" name="Holder 3"/>
          <p:cNvSpPr>
            <a:spLocks noGrp="1"/>
          </p:cNvSpPr>
          <p:nvPr>
            <p:ph type="body" idx="1"/>
          </p:nvPr>
        </p:nvSpPr>
        <p:spPr>
          <a:xfrm>
            <a:off x="6715297" y="1763697"/>
            <a:ext cx="5193345" cy="407804"/>
          </a:xfrm>
          <a:prstGeom prst="rect">
            <a:avLst/>
          </a:prstGeom>
        </p:spPr>
        <p:txBody>
          <a:bodyPr wrap="square" lIns="0" tIns="0" rIns="0" bIns="0">
            <a:spAutoFit/>
          </a:bodyPr>
          <a:lstStyle>
            <a:lvl1pPr>
              <a:defRPr sz="2650" b="1" i="0">
                <a:solidFill>
                  <a:srgbClr val="8457B0"/>
                </a:solidFill>
                <a:latin typeface="Tahoma"/>
                <a:cs typeface="Tahoma"/>
              </a:defRPr>
            </a:lvl1pPr>
          </a:lstStyle>
          <a:p>
            <a:endParaRPr/>
          </a:p>
        </p:txBody>
      </p:sp>
      <p:sp>
        <p:nvSpPr>
          <p:cNvPr id="4" name="Holder 4"/>
          <p:cNvSpPr>
            <a:spLocks noGrp="1"/>
          </p:cNvSpPr>
          <p:nvPr>
            <p:ph type="ftr" sz="quarter" idx="5"/>
          </p:nvPr>
        </p:nvSpPr>
        <p:spPr>
          <a:xfrm>
            <a:off x="4145280" y="6377940"/>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10/12/2026</a:t>
            </a:fld>
            <a:endParaRPr lang="en-US"/>
          </a:p>
        </p:txBody>
      </p:sp>
      <p:sp>
        <p:nvSpPr>
          <p:cNvPr id="6" name="Holder 6"/>
          <p:cNvSpPr>
            <a:spLocks noGrp="1"/>
          </p:cNvSpPr>
          <p:nvPr>
            <p:ph type="sldNum" sz="quarter" idx="7"/>
          </p:nvPr>
        </p:nvSpPr>
        <p:spPr>
          <a:xfrm>
            <a:off x="8778241" y="6377940"/>
            <a:ext cx="2804160"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554206094"/>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903" r:id="rId6"/>
    <p:sldLayoutId id="2147483904" r:id="rId7"/>
    <p:sldLayoutId id="2147483905" r:id="rId8"/>
    <p:sldLayoutId id="2147483906" r:id="rId9"/>
    <p:sldLayoutId id="2147483907" r:id="rId10"/>
    <p:sldLayoutId id="2147484068" r:id="rId11"/>
    <p:sldLayoutId id="2147484069" r:id="rId12"/>
    <p:sldLayoutId id="2147484065" r:id="rId13"/>
    <p:sldLayoutId id="2147484066" r:id="rId14"/>
    <p:sldLayoutId id="2147484067" r:id="rId15"/>
  </p:sldLayoutIdLst>
  <p:txStyles>
    <p:titleStyle>
      <a:lvl1pPr>
        <a:defRPr>
          <a:latin typeface="+mj-lt"/>
          <a:ea typeface="+mj-ea"/>
          <a:cs typeface="+mj-cs"/>
        </a:defRPr>
      </a:lvl1pPr>
    </p:titleStyle>
    <p:body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bodyStyle>
    <p:otherStyle>
      <a:lvl1pPr marL="0">
        <a:defRPr>
          <a:latin typeface="+mn-lt"/>
          <a:ea typeface="+mn-ea"/>
          <a:cs typeface="+mn-cs"/>
        </a:defRPr>
      </a:lvl1pPr>
      <a:lvl2pPr marL="277246">
        <a:defRPr>
          <a:latin typeface="+mn-lt"/>
          <a:ea typeface="+mn-ea"/>
          <a:cs typeface="+mn-cs"/>
        </a:defRPr>
      </a:lvl2pPr>
      <a:lvl3pPr marL="554492">
        <a:defRPr>
          <a:latin typeface="+mn-lt"/>
          <a:ea typeface="+mn-ea"/>
          <a:cs typeface="+mn-cs"/>
        </a:defRPr>
      </a:lvl3pPr>
      <a:lvl4pPr marL="831738">
        <a:defRPr>
          <a:latin typeface="+mn-lt"/>
          <a:ea typeface="+mn-ea"/>
          <a:cs typeface="+mn-cs"/>
        </a:defRPr>
      </a:lvl4pPr>
      <a:lvl5pPr marL="1108984">
        <a:defRPr>
          <a:latin typeface="+mn-lt"/>
          <a:ea typeface="+mn-ea"/>
          <a:cs typeface="+mn-cs"/>
        </a:defRPr>
      </a:lvl5pPr>
      <a:lvl6pPr marL="1386230">
        <a:defRPr>
          <a:latin typeface="+mn-lt"/>
          <a:ea typeface="+mn-ea"/>
          <a:cs typeface="+mn-cs"/>
        </a:defRPr>
      </a:lvl6pPr>
      <a:lvl7pPr marL="1663476">
        <a:defRPr>
          <a:latin typeface="+mn-lt"/>
          <a:ea typeface="+mn-ea"/>
          <a:cs typeface="+mn-cs"/>
        </a:defRPr>
      </a:lvl7pPr>
      <a:lvl8pPr marL="1940723">
        <a:defRPr>
          <a:latin typeface="+mn-lt"/>
          <a:ea typeface="+mn-ea"/>
          <a:cs typeface="+mn-cs"/>
        </a:defRPr>
      </a:lvl8pPr>
      <a:lvl9pPr marL="2217969">
        <a:defRPr>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C41ACD4-811D-9782-BF8C-6B9F5CD281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88A9D9-B432-9749-9936-3F4CCD9F4E90}" type="datetime1">
              <a:rPr lang="en-US" smtClean="0"/>
              <a:t>10/12/2026</a:t>
            </a:fld>
            <a:endParaRPr lang="en-BE"/>
          </a:p>
        </p:txBody>
      </p:sp>
      <p:sp>
        <p:nvSpPr>
          <p:cNvPr id="5" name="Footer Placeholder 4">
            <a:extLst>
              <a:ext uri="{FF2B5EF4-FFF2-40B4-BE49-F238E27FC236}">
                <a16:creationId xmlns:a16="http://schemas.microsoft.com/office/drawing/2014/main" id="{B982C85C-A9EF-2BF8-17B9-0A14C1A999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2" name="Slide Number Placeholder 1">
            <a:extLst>
              <a:ext uri="{FF2B5EF4-FFF2-40B4-BE49-F238E27FC236}">
                <a16:creationId xmlns:a16="http://schemas.microsoft.com/office/drawing/2014/main" id="{E2ED75D4-7B9F-92EA-8DCE-E138308FE5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29545A-8AB9-9B41-9DC1-1C061DB41D5B}" type="slidenum">
              <a:rPr lang="en-BE" smtClean="0"/>
              <a:t>‹#›</a:t>
            </a:fld>
            <a:endParaRPr lang="en-BE"/>
          </a:p>
        </p:txBody>
      </p:sp>
      <p:pic>
        <p:nvPicPr>
          <p:cNvPr id="11" name="Picture 10" descr="A blue and green line&#10;&#10;Description automatically generated">
            <a:extLst>
              <a:ext uri="{FF2B5EF4-FFF2-40B4-BE49-F238E27FC236}">
                <a16:creationId xmlns:a16="http://schemas.microsoft.com/office/drawing/2014/main" id="{CB835800-CD5C-0072-916F-D9DF6AC847E3}"/>
              </a:ext>
            </a:extLst>
          </p:cNvPr>
          <p:cNvPicPr>
            <a:picLocks noChangeAspect="1"/>
          </p:cNvPicPr>
          <p:nvPr userDrawn="1"/>
        </p:nvPicPr>
        <p:blipFill rotWithShape="1">
          <a:blip r:embed="rId6"/>
          <a:srcRect l="5233" t="46822" b="44828"/>
          <a:stretch/>
        </p:blipFill>
        <p:spPr>
          <a:xfrm>
            <a:off x="0" y="0"/>
            <a:ext cx="9334500" cy="847446"/>
          </a:xfrm>
          <a:prstGeom prst="rect">
            <a:avLst/>
          </a:prstGeom>
        </p:spPr>
      </p:pic>
      <p:pic>
        <p:nvPicPr>
          <p:cNvPr id="6" name="Picture 5" descr="A close up of a logo&#10;&#10;Description automatically generated">
            <a:extLst>
              <a:ext uri="{FF2B5EF4-FFF2-40B4-BE49-F238E27FC236}">
                <a16:creationId xmlns:a16="http://schemas.microsoft.com/office/drawing/2014/main" id="{23F8412D-128C-9EE0-CB72-D8CDDA2CCA89}"/>
              </a:ext>
            </a:extLst>
          </p:cNvPr>
          <p:cNvPicPr>
            <a:picLocks noChangeAspect="1"/>
          </p:cNvPicPr>
          <p:nvPr userDrawn="1"/>
        </p:nvPicPr>
        <p:blipFill>
          <a:blip r:embed="rId7"/>
          <a:stretch>
            <a:fillRect/>
          </a:stretch>
        </p:blipFill>
        <p:spPr>
          <a:xfrm>
            <a:off x="9334500" y="-74050"/>
            <a:ext cx="2441803" cy="942039"/>
          </a:xfrm>
          <a:prstGeom prst="rect">
            <a:avLst/>
          </a:prstGeom>
        </p:spPr>
      </p:pic>
      <p:sp>
        <p:nvSpPr>
          <p:cNvPr id="8" name="CuadroTexto 8">
            <a:extLst>
              <a:ext uri="{FF2B5EF4-FFF2-40B4-BE49-F238E27FC236}">
                <a16:creationId xmlns:a16="http://schemas.microsoft.com/office/drawing/2014/main" id="{F1929A1D-80AE-4D5B-5BD1-5EE2E6368B05}"/>
              </a:ext>
            </a:extLst>
          </p:cNvPr>
          <p:cNvSpPr txBox="1"/>
          <p:nvPr userDrawn="1"/>
        </p:nvSpPr>
        <p:spPr>
          <a:xfrm>
            <a:off x="-402191" y="136525"/>
            <a:ext cx="6259133" cy="677108"/>
          </a:xfrm>
          <a:prstGeom prst="rect">
            <a:avLst/>
          </a:prstGeom>
          <a:noFill/>
        </p:spPr>
        <p:txBody>
          <a:bodyPr wrap="square" rtlCol="0">
            <a:spAutoFit/>
          </a:bodyPr>
          <a:lstStyle/>
          <a:p>
            <a:pPr algn="ctr"/>
            <a:r>
              <a:rPr lang="en-US" sz="2000" b="1">
                <a:solidFill>
                  <a:schemeClr val="bg1"/>
                </a:solidFill>
                <a:latin typeface="Montserrat" pitchFamily="2" charset="77"/>
                <a:cs typeface="Poppins"/>
              </a:rPr>
              <a:t>Fourth </a:t>
            </a:r>
            <a:r>
              <a:rPr lang="en-US" sz="2000" b="1" err="1">
                <a:solidFill>
                  <a:schemeClr val="bg1"/>
                </a:solidFill>
                <a:latin typeface="Montserrat" pitchFamily="2" charset="77"/>
                <a:cs typeface="Poppins"/>
              </a:rPr>
              <a:t>Europex</a:t>
            </a:r>
            <a:r>
              <a:rPr lang="en-US" sz="2000" b="1">
                <a:solidFill>
                  <a:schemeClr val="bg1"/>
                </a:solidFill>
                <a:latin typeface="Montserrat" pitchFamily="2" charset="77"/>
                <a:cs typeface="Poppins"/>
              </a:rPr>
              <a:t> Board Meeting 2025</a:t>
            </a:r>
          </a:p>
          <a:p>
            <a:endParaRPr lang="en-GB" sz="1800" b="1" i="0">
              <a:solidFill>
                <a:schemeClr val="bg1"/>
              </a:solidFill>
              <a:latin typeface="Montserrat" pitchFamily="2" charset="77"/>
              <a:cs typeface="Arial" panose="020B0604020202020204" pitchFamily="34" charset="0"/>
            </a:endParaRPr>
          </a:p>
        </p:txBody>
      </p:sp>
      <p:pic>
        <p:nvPicPr>
          <p:cNvPr id="7" name="Picture 6" descr="A white and blue background&#10;&#10;Description automatically generated with medium confidence">
            <a:extLst>
              <a:ext uri="{FF2B5EF4-FFF2-40B4-BE49-F238E27FC236}">
                <a16:creationId xmlns:a16="http://schemas.microsoft.com/office/drawing/2014/main" id="{AD7A5A39-9224-BED9-7D12-5880AE807EC9}"/>
              </a:ext>
            </a:extLst>
          </p:cNvPr>
          <p:cNvPicPr>
            <a:picLocks noChangeAspect="1"/>
          </p:cNvPicPr>
          <p:nvPr userDrawn="1"/>
        </p:nvPicPr>
        <p:blipFill>
          <a:blip r:embed="rId8"/>
          <a:stretch>
            <a:fillRect/>
          </a:stretch>
        </p:blipFill>
        <p:spPr>
          <a:xfrm>
            <a:off x="0" y="0"/>
            <a:ext cx="12340424" cy="6941489"/>
          </a:xfrm>
          <a:prstGeom prst="rect">
            <a:avLst/>
          </a:prstGeom>
        </p:spPr>
      </p:pic>
      <p:sp>
        <p:nvSpPr>
          <p:cNvPr id="10" name="Title 6">
            <a:extLst>
              <a:ext uri="{FF2B5EF4-FFF2-40B4-BE49-F238E27FC236}">
                <a16:creationId xmlns:a16="http://schemas.microsoft.com/office/drawing/2014/main" id="{5034F99D-D878-3B63-A09D-9A67025839ED}"/>
              </a:ext>
            </a:extLst>
          </p:cNvPr>
          <p:cNvSpPr txBox="1">
            <a:spLocks/>
          </p:cNvSpPr>
          <p:nvPr userDrawn="1"/>
        </p:nvSpPr>
        <p:spPr>
          <a:xfrm>
            <a:off x="509411" y="3150630"/>
            <a:ext cx="11173178" cy="556740"/>
          </a:xfrm>
          <a:prstGeom prst="rect">
            <a:avLst/>
          </a:prstGeom>
        </p:spPr>
        <p:txBody>
          <a:bodyPr/>
          <a:lstStyle>
            <a:lvl1pPr algn="ctr" defTabSz="914400" rtl="0" eaLnBrk="1" latinLnBrk="0" hangingPunct="1">
              <a:lnSpc>
                <a:spcPct val="90000"/>
              </a:lnSpc>
              <a:spcBef>
                <a:spcPct val="0"/>
              </a:spcBef>
              <a:buNone/>
              <a:defRPr sz="4400" b="1" kern="1200">
                <a:solidFill>
                  <a:schemeClr val="bg1"/>
                </a:solidFill>
                <a:latin typeface="Montserrat" pitchFamily="2" charset="77"/>
                <a:ea typeface="+mj-ea"/>
                <a:cs typeface="+mj-cs"/>
              </a:defRPr>
            </a:lvl1pPr>
          </a:lstStyle>
          <a:p>
            <a:endParaRPr lang="en-GB">
              <a:solidFill>
                <a:srgbClr val="002060"/>
              </a:solidFill>
            </a:endParaRPr>
          </a:p>
        </p:txBody>
      </p:sp>
      <p:pic>
        <p:nvPicPr>
          <p:cNvPr id="13" name="Picture 12" descr="A close up of a logo&#10;&#10;Description automatically generated">
            <a:extLst>
              <a:ext uri="{FF2B5EF4-FFF2-40B4-BE49-F238E27FC236}">
                <a16:creationId xmlns:a16="http://schemas.microsoft.com/office/drawing/2014/main" id="{64354E3F-4A7B-4662-27FD-844D9D9B7491}"/>
              </a:ext>
            </a:extLst>
          </p:cNvPr>
          <p:cNvPicPr>
            <a:picLocks noChangeAspect="1"/>
          </p:cNvPicPr>
          <p:nvPr userDrawn="1"/>
        </p:nvPicPr>
        <p:blipFill>
          <a:blip r:embed="rId7"/>
          <a:stretch>
            <a:fillRect/>
          </a:stretch>
        </p:blipFill>
        <p:spPr>
          <a:xfrm>
            <a:off x="151074" y="129650"/>
            <a:ext cx="3115138" cy="1201809"/>
          </a:xfrm>
          <a:prstGeom prst="rect">
            <a:avLst/>
          </a:prstGeom>
        </p:spPr>
      </p:pic>
      <p:sp>
        <p:nvSpPr>
          <p:cNvPr id="14" name="Title 20">
            <a:extLst>
              <a:ext uri="{FF2B5EF4-FFF2-40B4-BE49-F238E27FC236}">
                <a16:creationId xmlns:a16="http://schemas.microsoft.com/office/drawing/2014/main" id="{E958D68D-28D4-6649-F334-AAD27311647E}"/>
              </a:ext>
            </a:extLst>
          </p:cNvPr>
          <p:cNvSpPr txBox="1">
            <a:spLocks/>
          </p:cNvSpPr>
          <p:nvPr userDrawn="1"/>
        </p:nvSpPr>
        <p:spPr>
          <a:xfrm>
            <a:off x="599142" y="3221167"/>
            <a:ext cx="10515600" cy="499154"/>
          </a:xfrm>
          <a:prstGeom prst="rect">
            <a:avLst/>
          </a:prstGeom>
        </p:spPr>
        <p:txBody>
          <a:bodyPr/>
          <a:lstStyle>
            <a:lvl1pPr algn="l" defTabSz="914400" rtl="0" eaLnBrk="1" latinLnBrk="0" hangingPunct="1">
              <a:lnSpc>
                <a:spcPct val="90000"/>
              </a:lnSpc>
              <a:spcBef>
                <a:spcPct val="0"/>
              </a:spcBef>
              <a:buNone/>
              <a:defRPr sz="2800" b="1" kern="1200">
                <a:solidFill>
                  <a:srgbClr val="002060"/>
                </a:solidFill>
                <a:latin typeface="Montserrat" pitchFamily="2" charset="77"/>
                <a:ea typeface="+mj-ea"/>
                <a:cs typeface="+mj-cs"/>
              </a:defRPr>
            </a:lvl1pPr>
          </a:lstStyle>
          <a:p>
            <a:pPr algn="ctr"/>
            <a:endParaRPr lang="en-BE" sz="4000"/>
          </a:p>
        </p:txBody>
      </p:sp>
    </p:spTree>
    <p:extLst>
      <p:ext uri="{BB962C8B-B14F-4D97-AF65-F5344CB8AC3E}">
        <p14:creationId xmlns:p14="http://schemas.microsoft.com/office/powerpoint/2010/main" val="1762422262"/>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9"/>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CE4F92-0F70-4C5F-E37D-BCDB442C3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BE"/>
          </a:p>
        </p:txBody>
      </p:sp>
      <p:sp>
        <p:nvSpPr>
          <p:cNvPr id="3" name="Text Placeholder 2">
            <a:extLst>
              <a:ext uri="{FF2B5EF4-FFF2-40B4-BE49-F238E27FC236}">
                <a16:creationId xmlns:a16="http://schemas.microsoft.com/office/drawing/2014/main" id="{1DBA113D-57F3-B228-1011-3CB03C5A1D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BE"/>
          </a:p>
        </p:txBody>
      </p:sp>
      <p:sp>
        <p:nvSpPr>
          <p:cNvPr id="4" name="Date Placeholder 3">
            <a:extLst>
              <a:ext uri="{FF2B5EF4-FFF2-40B4-BE49-F238E27FC236}">
                <a16:creationId xmlns:a16="http://schemas.microsoft.com/office/drawing/2014/main" id="{72B2E5FA-720E-C960-80FF-8F60ABF788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BE"/>
          </a:p>
        </p:txBody>
      </p:sp>
      <p:sp>
        <p:nvSpPr>
          <p:cNvPr id="5" name="Footer Placeholder 4">
            <a:extLst>
              <a:ext uri="{FF2B5EF4-FFF2-40B4-BE49-F238E27FC236}">
                <a16:creationId xmlns:a16="http://schemas.microsoft.com/office/drawing/2014/main" id="{5A8F868B-67AB-F971-2A12-7E022434AF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BE"/>
          </a:p>
        </p:txBody>
      </p:sp>
      <p:sp>
        <p:nvSpPr>
          <p:cNvPr id="6" name="Slide Number Placeholder 5">
            <a:extLst>
              <a:ext uri="{FF2B5EF4-FFF2-40B4-BE49-F238E27FC236}">
                <a16:creationId xmlns:a16="http://schemas.microsoft.com/office/drawing/2014/main" id="{43F3D9DA-9A49-D4B7-D920-AAF9335A29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AE3883-9FAE-49D9-A137-3138605C9C57}" type="slidenum">
              <a:rPr lang="en-BE" smtClean="0"/>
              <a:t>‹#›</a:t>
            </a:fld>
            <a:endParaRPr lang="en-BE"/>
          </a:p>
        </p:txBody>
      </p:sp>
    </p:spTree>
    <p:extLst>
      <p:ext uri="{BB962C8B-B14F-4D97-AF65-F5344CB8AC3E}">
        <p14:creationId xmlns:p14="http://schemas.microsoft.com/office/powerpoint/2010/main" val="2994397885"/>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3859653"/>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 id="2147483936" r:id="rId15"/>
    <p:sldLayoutId id="2147483937" r:id="rId16"/>
    <p:sldLayoutId id="2147483938" r:id="rId17"/>
    <p:sldLayoutId id="2147483939" r:id="rId18"/>
    <p:sldLayoutId id="2147483940" r:id="rId19"/>
    <p:sldLayoutId id="2147483941"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6635FA2F-196F-B7E9-F8E7-BA2662EB250B}"/>
              </a:ext>
            </a:extLst>
          </p:cNvPr>
          <p:cNvSpPr>
            <a:spLocks noGrp="1"/>
          </p:cNvSpPr>
          <p:nvPr>
            <p:ph type="title"/>
          </p:nvPr>
        </p:nvSpPr>
        <p:spPr bwMode="gray">
          <a:xfrm>
            <a:off x="480000" y="512763"/>
            <a:ext cx="11232000" cy="886397"/>
          </a:xfrm>
          <a:prstGeom prst="rect">
            <a:avLst/>
          </a:prstGeom>
        </p:spPr>
        <p:txBody>
          <a:bodyPr vert="horz" lIns="0" tIns="0" rIns="0" bIns="0" rtlCol="0" anchor="t">
            <a:noAutofit/>
          </a:bodyPr>
          <a:lstStyle/>
          <a:p>
            <a:r>
              <a:rPr lang="en-GB" noProof="0"/>
              <a:t>Heading</a:t>
            </a:r>
          </a:p>
        </p:txBody>
      </p:sp>
      <p:sp>
        <p:nvSpPr>
          <p:cNvPr id="3" name="Textplatzhalter 2">
            <a:extLst>
              <a:ext uri="{FF2B5EF4-FFF2-40B4-BE49-F238E27FC236}">
                <a16:creationId xmlns:a16="http://schemas.microsoft.com/office/drawing/2014/main" id="{7141CCA2-64AC-011A-6E48-D7BAE381437D}"/>
              </a:ext>
            </a:extLst>
          </p:cNvPr>
          <p:cNvSpPr>
            <a:spLocks noGrp="1"/>
          </p:cNvSpPr>
          <p:nvPr>
            <p:ph type="body" idx="1"/>
          </p:nvPr>
        </p:nvSpPr>
        <p:spPr bwMode="gray">
          <a:xfrm>
            <a:off x="480000" y="1808163"/>
            <a:ext cx="11232000" cy="4104000"/>
          </a:xfrm>
          <a:prstGeom prst="rect">
            <a:avLst/>
          </a:prstGeom>
        </p:spPr>
        <p:txBody>
          <a:bodyPr vert="horz" lIns="0" tIns="0" rIns="0" bIns="0" rtlCol="0">
            <a:noAutofit/>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a:p>
            <a:pPr lvl="5"/>
            <a:r>
              <a:rPr lang="en-GB" noProof="0"/>
              <a:t>Text</a:t>
            </a:r>
          </a:p>
          <a:p>
            <a:pPr lvl="6"/>
            <a:r>
              <a:rPr lang="en-GB" noProof="0"/>
              <a:t>Text</a:t>
            </a:r>
          </a:p>
          <a:p>
            <a:pPr lvl="7"/>
            <a:r>
              <a:rPr lang="en-GB" noProof="0"/>
              <a:t>Text</a:t>
            </a:r>
          </a:p>
          <a:p>
            <a:pPr lvl="8"/>
            <a:r>
              <a:rPr lang="en-GB" noProof="0"/>
              <a:t>Text</a:t>
            </a:r>
          </a:p>
        </p:txBody>
      </p:sp>
      <p:sp>
        <p:nvSpPr>
          <p:cNvPr id="4" name="Datumsplatzhalter 3">
            <a:extLst>
              <a:ext uri="{FF2B5EF4-FFF2-40B4-BE49-F238E27FC236}">
                <a16:creationId xmlns:a16="http://schemas.microsoft.com/office/drawing/2014/main" id="{0A303A87-3372-7C52-3A6E-92D7BAAC45F2}"/>
              </a:ext>
            </a:extLst>
          </p:cNvPr>
          <p:cNvSpPr>
            <a:spLocks noGrp="1"/>
          </p:cNvSpPr>
          <p:nvPr>
            <p:ph type="dt" sz="half" idx="2"/>
          </p:nvPr>
        </p:nvSpPr>
        <p:spPr bwMode="gray">
          <a:xfrm>
            <a:off x="9983998" y="6526212"/>
            <a:ext cx="1188000" cy="138499"/>
          </a:xfrm>
          <a:prstGeom prst="rect">
            <a:avLst/>
          </a:prstGeom>
        </p:spPr>
        <p:txBody>
          <a:bodyPr vert="horz" wrap="none" lIns="0" tIns="0" rIns="0" bIns="0" rtlCol="0" anchor="t">
            <a:noAutofit/>
          </a:bodyPr>
          <a:lstStyle>
            <a:lvl1pPr algn="r">
              <a:defRPr sz="900" b="0">
                <a:solidFill>
                  <a:schemeClr val="tx1"/>
                </a:solidFill>
              </a:defRPr>
            </a:lvl1pPr>
          </a:lstStyle>
          <a:p>
            <a:fld id="{4166F76A-4900-864D-B9F6-2488814C2A20}" type="datetime1">
              <a:rPr lang="en-GB" noProof="0" smtClean="0"/>
              <a:t>12/10/2026</a:t>
            </a:fld>
            <a:endParaRPr lang="en-GB" noProof="0"/>
          </a:p>
        </p:txBody>
      </p:sp>
      <p:sp>
        <p:nvSpPr>
          <p:cNvPr id="5" name="Fußzeilenplatzhalter 4">
            <a:extLst>
              <a:ext uri="{FF2B5EF4-FFF2-40B4-BE49-F238E27FC236}">
                <a16:creationId xmlns:a16="http://schemas.microsoft.com/office/drawing/2014/main" id="{4E57ADF3-BF8D-274D-175D-117F148AB0E2}"/>
              </a:ext>
            </a:extLst>
          </p:cNvPr>
          <p:cNvSpPr>
            <a:spLocks noGrp="1"/>
          </p:cNvSpPr>
          <p:nvPr>
            <p:ph type="ftr" sz="quarter" idx="3"/>
          </p:nvPr>
        </p:nvSpPr>
        <p:spPr bwMode="gray">
          <a:xfrm>
            <a:off x="480000" y="6526212"/>
            <a:ext cx="5436000" cy="138499"/>
          </a:xfrm>
          <a:prstGeom prst="rect">
            <a:avLst/>
          </a:prstGeom>
        </p:spPr>
        <p:txBody>
          <a:bodyPr vert="horz" wrap="none" lIns="0" tIns="0" rIns="0" bIns="0" rtlCol="0" anchor="t">
            <a:noAutofit/>
          </a:bodyPr>
          <a:lstStyle>
            <a:lvl1pPr algn="l">
              <a:defRPr sz="900" b="0">
                <a:solidFill>
                  <a:schemeClr val="tx1"/>
                </a:solidFill>
              </a:defRPr>
            </a:lvl1pPr>
          </a:lstStyle>
          <a:p>
            <a:r>
              <a:rPr lang="en-GB" noProof="0"/>
              <a:t>New E.ON PowerPoint Master</a:t>
            </a:r>
          </a:p>
        </p:txBody>
      </p:sp>
      <p:sp>
        <p:nvSpPr>
          <p:cNvPr id="6" name="Foliennummernplatzhalter 5">
            <a:extLst>
              <a:ext uri="{FF2B5EF4-FFF2-40B4-BE49-F238E27FC236}">
                <a16:creationId xmlns:a16="http://schemas.microsoft.com/office/drawing/2014/main" id="{3F28E599-8D88-7F1F-581D-9EE50A461F9D}"/>
              </a:ext>
            </a:extLst>
          </p:cNvPr>
          <p:cNvSpPr>
            <a:spLocks noGrp="1"/>
          </p:cNvSpPr>
          <p:nvPr>
            <p:ph type="sldNum" sz="quarter" idx="4"/>
          </p:nvPr>
        </p:nvSpPr>
        <p:spPr bwMode="gray">
          <a:xfrm>
            <a:off x="11351999" y="6526212"/>
            <a:ext cx="360001" cy="138499"/>
          </a:xfrm>
          <a:prstGeom prst="rect">
            <a:avLst/>
          </a:prstGeom>
        </p:spPr>
        <p:txBody>
          <a:bodyPr vert="horz" wrap="none" lIns="0" tIns="0" rIns="0" bIns="0" rtlCol="0" anchor="t">
            <a:noAutofit/>
          </a:bodyPr>
          <a:lstStyle>
            <a:lvl1pPr algn="r">
              <a:defRPr sz="900" b="1">
                <a:solidFill>
                  <a:schemeClr val="tx1"/>
                </a:solidFill>
              </a:defRPr>
            </a:lvl1pPr>
          </a:lstStyle>
          <a:p>
            <a:fld id="{01FFFE70-FC19-4A94-9D10-0B3C8E890CB2}" type="slidenum">
              <a:rPr lang="en-GB" noProof="0" smtClean="0"/>
              <a:pPr/>
              <a:t>‹#›</a:t>
            </a:fld>
            <a:endParaRPr lang="en-GB" noProof="0"/>
          </a:p>
        </p:txBody>
      </p:sp>
      <p:sp>
        <p:nvSpPr>
          <p:cNvPr id="10" name="empower - DO NOT DELETE!!!" hidden="1">
            <a:extLst>
              <a:ext uri="{FF2B5EF4-FFF2-40B4-BE49-F238E27FC236}">
                <a16:creationId xmlns:a16="http://schemas.microsoft.com/office/drawing/2014/main" id="{CD89FD70-3824-0C4D-517B-1E78167FED4E}"/>
              </a:ext>
            </a:extLst>
          </p:cNvPr>
          <p:cNvSpPr/>
          <p:nvPr userDrawn="1">
            <p:custDataLst>
              <p:tags r:id="rId31"/>
            </p:custDataLst>
          </p:nvPr>
        </p:nvSpPr>
        <p:spPr>
          <a:xfrm>
            <a:off x="0" y="0"/>
            <a:ext cx="0" cy="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lvl="0" algn="ctr" defTabSz="540000">
              <a:lnSpc>
                <a:spcPct val="120000"/>
              </a:lnSpc>
              <a:spcAft>
                <a:spcPts val="400"/>
              </a:spcAft>
            </a:pPr>
            <a:endParaRPr lang="de-DE" sz="1400"/>
          </a:p>
        </p:txBody>
      </p:sp>
    </p:spTree>
    <p:extLst>
      <p:ext uri="{BB962C8B-B14F-4D97-AF65-F5344CB8AC3E}">
        <p14:creationId xmlns:p14="http://schemas.microsoft.com/office/powerpoint/2010/main" val="2331723005"/>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 id="2147483959" r:id="rId17"/>
    <p:sldLayoutId id="2147483960" r:id="rId18"/>
    <p:sldLayoutId id="2147483961" r:id="rId19"/>
    <p:sldLayoutId id="2147483962" r:id="rId20"/>
    <p:sldLayoutId id="2147483963" r:id="rId21"/>
    <p:sldLayoutId id="2147483964" r:id="rId22"/>
    <p:sldLayoutId id="2147483965" r:id="rId23"/>
    <p:sldLayoutId id="2147483966" r:id="rId24"/>
    <p:sldLayoutId id="2147483967" r:id="rId25"/>
    <p:sldLayoutId id="2147483968" r:id="rId26"/>
    <p:sldLayoutId id="2147483969" r:id="rId27"/>
    <p:sldLayoutId id="2147483970" r:id="rId28"/>
    <p:sldLayoutId id="2147483971" r:id="rId29"/>
  </p:sldLayoutIdLst>
  <p:hf hdr="0" dt="0"/>
  <p:txStyles>
    <p:titleStyle>
      <a:lvl1pPr algn="l" defTabSz="5400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0" indent="0" algn="l" defTabSz="540000" rtl="0" eaLnBrk="1" latinLnBrk="0" hangingPunct="1">
        <a:lnSpc>
          <a:spcPct val="120000"/>
        </a:lnSpc>
        <a:spcBef>
          <a:spcPts val="0"/>
        </a:spcBef>
        <a:spcAft>
          <a:spcPts val="400"/>
        </a:spcAft>
        <a:buFont typeface="Arial" panose="020B0604020202020204" pitchFamily="34" charset="0"/>
        <a:buNone/>
        <a:defRPr sz="1800" b="0" kern="1200">
          <a:solidFill>
            <a:schemeClr val="tx1"/>
          </a:solidFill>
          <a:latin typeface="+mn-lt"/>
          <a:ea typeface="+mn-ea"/>
          <a:cs typeface="+mn-cs"/>
        </a:defRPr>
      </a:lvl1pPr>
      <a:lvl2pPr marL="216000" indent="-216000" algn="l" defTabSz="540000" rtl="0" eaLnBrk="1" latinLnBrk="0" hangingPunct="1">
        <a:lnSpc>
          <a:spcPct val="120000"/>
        </a:lnSpc>
        <a:spcBef>
          <a:spcPts val="0"/>
        </a:spcBef>
        <a:spcAft>
          <a:spcPts val="400"/>
        </a:spcAft>
        <a:buFont typeface="Arial" panose="020B0604020202020204" pitchFamily="34" charset="0"/>
        <a:buChar char="•"/>
        <a:defRPr sz="1800" kern="1200">
          <a:solidFill>
            <a:schemeClr val="tx1"/>
          </a:solidFill>
          <a:latin typeface="+mn-lt"/>
          <a:ea typeface="+mn-ea"/>
          <a:cs typeface="+mn-cs"/>
        </a:defRPr>
      </a:lvl2pPr>
      <a:lvl3pPr marL="432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3pPr>
      <a:lvl4pPr marL="648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4pPr>
      <a:lvl5pPr marL="864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5pPr>
      <a:lvl6pPr marL="107950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6pPr>
      <a:lvl7pPr marL="130175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7pPr>
      <a:lvl8pPr marL="152400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8pPr>
      <a:lvl9pPr marL="173355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02">
          <p15:clr>
            <a:srgbClr val="F26B43"/>
          </p15:clr>
        </p15:guide>
        <p15:guide id="3" pos="7378">
          <p15:clr>
            <a:srgbClr val="F26B43"/>
          </p15:clr>
        </p15:guide>
        <p15:guide id="4" orient="horz" pos="323">
          <p15:clr>
            <a:srgbClr val="F26B43"/>
          </p15:clr>
        </p15:guide>
        <p15:guide id="8" orient="horz" pos="3997">
          <p15:clr>
            <a:srgbClr val="F26B43"/>
          </p15:clr>
        </p15:guide>
      </p15:sldGuideLst>
    </p:ext>
  </p:extLst>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rmAutofit/>
          </a:bodyPr>
          <a:lstStyle>
            <a:lvl1pPr marR="0" lvl="0" algn="r" rtl="0">
              <a:lnSpc>
                <a:spcPct val="90000"/>
              </a:lnSpc>
              <a:spcBef>
                <a:spcPts val="0"/>
              </a:spcBef>
              <a:spcAft>
                <a:spcPts val="0"/>
              </a:spcAft>
              <a:buClr>
                <a:schemeClr val="dk1"/>
              </a:buClr>
              <a:buSzPts val="3000"/>
              <a:buFont typeface="Arial"/>
              <a:buNone/>
              <a:defRPr sz="30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714632" y="1430209"/>
            <a:ext cx="10800000" cy="4351338"/>
          </a:xfrm>
          <a:prstGeom prst="rect">
            <a:avLst/>
          </a:prstGeom>
          <a:noFill/>
          <a:ln>
            <a:noFill/>
          </a:ln>
        </p:spPr>
        <p:txBody>
          <a:bodyPr spcFirstLastPara="1" wrap="square" lIns="91425" tIns="45700" rIns="91425" bIns="45700" anchor="t" anchorCtr="0">
            <a:normAutofit/>
          </a:bodyPr>
          <a:lstStyle>
            <a:lvl1pPr marL="457200" marR="0" lvl="0" indent="-355600" algn="l" rtl="0">
              <a:lnSpc>
                <a:spcPct val="90000"/>
              </a:lnSpc>
              <a:spcBef>
                <a:spcPts val="1000"/>
              </a:spcBef>
              <a:spcAft>
                <a:spcPts val="0"/>
              </a:spcAft>
              <a:buClr>
                <a:srgbClr val="3678BD"/>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42900" algn="l" rtl="0">
              <a:lnSpc>
                <a:spcPct val="90000"/>
              </a:lnSpc>
              <a:spcBef>
                <a:spcPts val="500"/>
              </a:spcBef>
              <a:spcAft>
                <a:spcPts val="0"/>
              </a:spcAft>
              <a:buClr>
                <a:srgbClr val="3678BD"/>
              </a:buClr>
              <a:buSzPts val="1800"/>
              <a:buFont typeface="Noto Sans Symbols"/>
              <a:buChar char="▪"/>
              <a:defRPr sz="1800" b="0" i="0" u="none" strike="noStrike" cap="none">
                <a:solidFill>
                  <a:schemeClr val="dk1"/>
                </a:solidFill>
                <a:latin typeface="Arial"/>
                <a:ea typeface="Arial"/>
                <a:cs typeface="Arial"/>
                <a:sym typeface="Arial"/>
              </a:defRPr>
            </a:lvl2pPr>
            <a:lvl3pPr marL="1371600" marR="0" lvl="2" indent="-330200" algn="l" rtl="0">
              <a:lnSpc>
                <a:spcPct val="90000"/>
              </a:lnSpc>
              <a:spcBef>
                <a:spcPts val="500"/>
              </a:spcBef>
              <a:spcAft>
                <a:spcPts val="0"/>
              </a:spcAft>
              <a:buClr>
                <a:srgbClr val="3678BD"/>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30200" algn="l" rtl="0">
              <a:lnSpc>
                <a:spcPct val="90000"/>
              </a:lnSpc>
              <a:spcBef>
                <a:spcPts val="500"/>
              </a:spcBef>
              <a:spcAft>
                <a:spcPts val="0"/>
              </a:spcAft>
              <a:buClr>
                <a:srgbClr val="3678BD"/>
              </a:buClr>
              <a:buSzPts val="1600"/>
              <a:buFont typeface="NTR"/>
              <a:buChar char="-"/>
              <a:defRPr sz="1600" b="0" i="0" u="none" strike="noStrike" cap="none">
                <a:solidFill>
                  <a:schemeClr val="dk1"/>
                </a:solidFill>
                <a:latin typeface="Arial"/>
                <a:ea typeface="Arial"/>
                <a:cs typeface="Arial"/>
                <a:sym typeface="Arial"/>
              </a:defRPr>
            </a:lvl4pPr>
            <a:lvl5pPr marL="2286000" marR="0" lvl="4" indent="-317500" algn="l" rtl="0">
              <a:lnSpc>
                <a:spcPct val="90000"/>
              </a:lnSpc>
              <a:spcBef>
                <a:spcPts val="500"/>
              </a:spcBef>
              <a:spcAft>
                <a:spcPts val="0"/>
              </a:spcAft>
              <a:buClr>
                <a:srgbClr val="3678BD"/>
              </a:buClr>
              <a:buSzPts val="1400"/>
              <a:buFont typeface="NTR"/>
              <a:buChar char="-"/>
              <a:defRPr sz="1400" b="0" i="0" u="none" strike="noStrike" cap="none">
                <a:solidFill>
                  <a:srgbClr val="3F3F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4"/>
          <p:cNvSpPr txBox="1">
            <a:spLocks noGrp="1"/>
          </p:cNvSpPr>
          <p:nvPr>
            <p:ph type="sldNum" idx="12"/>
          </p:nvPr>
        </p:nvSpPr>
        <p:spPr>
          <a:xfrm>
            <a:off x="11472000" y="6281998"/>
            <a:ext cx="720000" cy="576001"/>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500" b="1" i="0" u="none" strike="noStrike" cap="none">
                <a:solidFill>
                  <a:schemeClr val="dk1"/>
                </a:solidFill>
                <a:latin typeface="Arial"/>
                <a:ea typeface="Arial"/>
                <a:cs typeface="Arial"/>
                <a:sym typeface="Arial"/>
              </a:defRPr>
            </a:lvl1pPr>
            <a:lvl2pPr marL="0" marR="0" lvl="1" indent="0" algn="ctr" rtl="0">
              <a:spcBef>
                <a:spcPts val="0"/>
              </a:spcBef>
              <a:buNone/>
              <a:defRPr sz="1500" b="1" i="0" u="none" strike="noStrike" cap="none">
                <a:solidFill>
                  <a:schemeClr val="dk1"/>
                </a:solidFill>
                <a:latin typeface="Arial"/>
                <a:ea typeface="Arial"/>
                <a:cs typeface="Arial"/>
                <a:sym typeface="Arial"/>
              </a:defRPr>
            </a:lvl2pPr>
            <a:lvl3pPr marL="0" marR="0" lvl="2" indent="0" algn="ctr" rtl="0">
              <a:spcBef>
                <a:spcPts val="0"/>
              </a:spcBef>
              <a:buNone/>
              <a:defRPr sz="1500" b="1" i="0" u="none" strike="noStrike" cap="none">
                <a:solidFill>
                  <a:schemeClr val="dk1"/>
                </a:solidFill>
                <a:latin typeface="Arial"/>
                <a:ea typeface="Arial"/>
                <a:cs typeface="Arial"/>
                <a:sym typeface="Arial"/>
              </a:defRPr>
            </a:lvl3pPr>
            <a:lvl4pPr marL="0" marR="0" lvl="3" indent="0" algn="ctr" rtl="0">
              <a:spcBef>
                <a:spcPts val="0"/>
              </a:spcBef>
              <a:buNone/>
              <a:defRPr sz="1500" b="1" i="0" u="none" strike="noStrike" cap="none">
                <a:solidFill>
                  <a:schemeClr val="dk1"/>
                </a:solidFill>
                <a:latin typeface="Arial"/>
                <a:ea typeface="Arial"/>
                <a:cs typeface="Arial"/>
                <a:sym typeface="Arial"/>
              </a:defRPr>
            </a:lvl4pPr>
            <a:lvl5pPr marL="0" marR="0" lvl="4" indent="0" algn="ctr" rtl="0">
              <a:spcBef>
                <a:spcPts val="0"/>
              </a:spcBef>
              <a:buNone/>
              <a:defRPr sz="1500" b="1" i="0" u="none" strike="noStrike" cap="none">
                <a:solidFill>
                  <a:schemeClr val="dk1"/>
                </a:solidFill>
                <a:latin typeface="Arial"/>
                <a:ea typeface="Arial"/>
                <a:cs typeface="Arial"/>
                <a:sym typeface="Arial"/>
              </a:defRPr>
            </a:lvl5pPr>
            <a:lvl6pPr marL="0" marR="0" lvl="5" indent="0" algn="ctr" rtl="0">
              <a:spcBef>
                <a:spcPts val="0"/>
              </a:spcBef>
              <a:buNone/>
              <a:defRPr sz="1500" b="1" i="0" u="none" strike="noStrike" cap="none">
                <a:solidFill>
                  <a:schemeClr val="dk1"/>
                </a:solidFill>
                <a:latin typeface="Arial"/>
                <a:ea typeface="Arial"/>
                <a:cs typeface="Arial"/>
                <a:sym typeface="Arial"/>
              </a:defRPr>
            </a:lvl6pPr>
            <a:lvl7pPr marL="0" marR="0" lvl="6" indent="0" algn="ctr" rtl="0">
              <a:spcBef>
                <a:spcPts val="0"/>
              </a:spcBef>
              <a:buNone/>
              <a:defRPr sz="1500" b="1" i="0" u="none" strike="noStrike" cap="none">
                <a:solidFill>
                  <a:schemeClr val="dk1"/>
                </a:solidFill>
                <a:latin typeface="Arial"/>
                <a:ea typeface="Arial"/>
                <a:cs typeface="Arial"/>
                <a:sym typeface="Arial"/>
              </a:defRPr>
            </a:lvl7pPr>
            <a:lvl8pPr marL="0" marR="0" lvl="7" indent="0" algn="ctr" rtl="0">
              <a:spcBef>
                <a:spcPts val="0"/>
              </a:spcBef>
              <a:buNone/>
              <a:defRPr sz="1500" b="1" i="0" u="none" strike="noStrike" cap="none">
                <a:solidFill>
                  <a:schemeClr val="dk1"/>
                </a:solidFill>
                <a:latin typeface="Arial"/>
                <a:ea typeface="Arial"/>
                <a:cs typeface="Arial"/>
                <a:sym typeface="Arial"/>
              </a:defRPr>
            </a:lvl8pPr>
            <a:lvl9pPr marL="0" marR="0" lvl="8" indent="0" algn="ctr" rtl="0">
              <a:spcBef>
                <a:spcPts val="0"/>
              </a:spcBef>
              <a:buNone/>
              <a:defRPr sz="1500" b="1" i="0" u="none" strike="noStrike" cap="none">
                <a:solidFill>
                  <a:schemeClr val="dk1"/>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3" name="Google Shape;13;p24" descr="A picture containing graphical user interface&#10;&#10;Description automatically generated"/>
          <p:cNvPicPr preferRelativeResize="0"/>
          <p:nvPr/>
        </p:nvPicPr>
        <p:blipFill rotWithShape="1">
          <a:blip r:embed="rId27">
            <a:alphaModFix/>
          </a:blip>
          <a:srcRect/>
          <a:stretch/>
        </p:blipFill>
        <p:spPr>
          <a:xfrm>
            <a:off x="434142" y="0"/>
            <a:ext cx="2205958" cy="1080000"/>
          </a:xfrm>
          <a:prstGeom prst="rect">
            <a:avLst/>
          </a:prstGeom>
          <a:noFill/>
          <a:ln>
            <a:noFill/>
          </a:ln>
        </p:spPr>
      </p:pic>
      <p:pic>
        <p:nvPicPr>
          <p:cNvPr id="14" name="Google Shape;14;p24" descr="A picture containing graphical user interface&#10;&#10;Description automatically generated"/>
          <p:cNvPicPr preferRelativeResize="0"/>
          <p:nvPr/>
        </p:nvPicPr>
        <p:blipFill rotWithShape="1">
          <a:blip r:embed="rId27">
            <a:alphaModFix/>
          </a:blip>
          <a:srcRect/>
          <a:stretch/>
        </p:blipFill>
        <p:spPr>
          <a:xfrm>
            <a:off x="434142" y="0"/>
            <a:ext cx="2205958" cy="1080000"/>
          </a:xfrm>
          <a:prstGeom prst="rect">
            <a:avLst/>
          </a:prstGeom>
          <a:noFill/>
          <a:ln>
            <a:noFill/>
          </a:ln>
        </p:spPr>
      </p:pic>
      <p:cxnSp>
        <p:nvCxnSpPr>
          <p:cNvPr id="7" name="Google Shape;18;p34">
            <a:extLst>
              <a:ext uri="{FF2B5EF4-FFF2-40B4-BE49-F238E27FC236}">
                <a16:creationId xmlns:a16="http://schemas.microsoft.com/office/drawing/2014/main" id="{9FAB0736-21E5-E8F2-9FC3-8189D0879431}"/>
              </a:ext>
            </a:extLst>
          </p:cNvPr>
          <p:cNvCxnSpPr/>
          <p:nvPr userDrawn="1"/>
        </p:nvCxnSpPr>
        <p:spPr>
          <a:xfrm>
            <a:off x="696000" y="1080000"/>
            <a:ext cx="10800000" cy="0"/>
          </a:xfrm>
          <a:prstGeom prst="straightConnector1">
            <a:avLst/>
          </a:prstGeom>
          <a:noFill/>
          <a:ln w="19050"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448879759"/>
      </p:ext>
    </p:extLst>
  </p:cSld>
  <p:clrMap bg1="lt1" tx1="dk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995" r:id="rId23"/>
    <p:sldLayoutId id="2147483996" r:id="rId24"/>
    <p:sldLayoutId id="2147483997" r:id="rId25"/>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Imagen 1" descr="Imagen que contiene plato, dibujo&#10;&#10;Descripción generada automáticamente">
            <a:extLst>
              <a:ext uri="{FF2B5EF4-FFF2-40B4-BE49-F238E27FC236}">
                <a16:creationId xmlns:a16="http://schemas.microsoft.com/office/drawing/2014/main" id="{5FB77A17-1EE1-93FF-9CCC-274359DA726A}"/>
              </a:ext>
            </a:extLst>
          </p:cNvPr>
          <p:cNvPicPr>
            <a:picLocks noChangeAspect="1"/>
          </p:cNvPicPr>
          <p:nvPr userDrawn="1"/>
        </p:nvPicPr>
        <p:blipFill>
          <a:blip r:embed="rId14"/>
          <a:stretch>
            <a:fillRect/>
          </a:stretch>
        </p:blipFill>
        <p:spPr>
          <a:xfrm>
            <a:off x="261412" y="6088082"/>
            <a:ext cx="1517692" cy="542033"/>
          </a:xfrm>
          <a:prstGeom prst="rect">
            <a:avLst/>
          </a:prstGeom>
        </p:spPr>
      </p:pic>
    </p:spTree>
    <p:extLst>
      <p:ext uri="{BB962C8B-B14F-4D97-AF65-F5344CB8AC3E}">
        <p14:creationId xmlns:p14="http://schemas.microsoft.com/office/powerpoint/2010/main" val="509608095"/>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A8DE2C17-627C-2CCE-E209-B882BC073CE5}"/>
              </a:ext>
            </a:extLst>
          </p:cNvPr>
          <p:cNvGraphicFramePr>
            <a:graphicFrameLocks/>
          </p:cNvGraphicFramePr>
          <p:nvPr userDrawn="1">
            <p:custDataLst>
              <p:tags r:id="rId13"/>
            </p:custDataLst>
            <p:extLst>
              <p:ext uri="{D42A27DB-BD31-4B8C-83A1-F6EECF244321}">
                <p14:modId xmlns:p14="http://schemas.microsoft.com/office/powerpoint/2010/main" val="330294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84" imgH="484" progId="TCLayout.ActiveDocument.1">
                  <p:embed/>
                </p:oleObj>
              </mc:Choice>
              <mc:Fallback>
                <p:oleObj name="thinkcell Slide" r:id="rId14" imgW="484" imgH="484" progId="TCLayout.ActiveDocument.1">
                  <p:embed/>
                  <p:pic>
                    <p:nvPicPr>
                      <p:cNvPr id="9" name="think-cell data - do not delete" hidden="1">
                        <a:extLst>
                          <a:ext uri="{FF2B5EF4-FFF2-40B4-BE49-F238E27FC236}">
                            <a16:creationId xmlns:a16="http://schemas.microsoft.com/office/drawing/2014/main" id="{A8DE2C17-627C-2CCE-E209-B882BC073CE5}"/>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Titelplatzhalter 1">
            <a:extLst>
              <a:ext uri="{FF2B5EF4-FFF2-40B4-BE49-F238E27FC236}">
                <a16:creationId xmlns:a16="http://schemas.microsoft.com/office/drawing/2014/main" id="{EF561F9B-BC18-0D72-D274-3D84CC53B8DF}"/>
              </a:ext>
            </a:extLst>
          </p:cNvPr>
          <p:cNvSpPr>
            <a:spLocks noGrp="1"/>
          </p:cNvSpPr>
          <p:nvPr>
            <p:ph type="title"/>
          </p:nvPr>
        </p:nvSpPr>
        <p:spPr>
          <a:xfrm>
            <a:off x="622800" y="360000"/>
            <a:ext cx="9720000" cy="612000"/>
          </a:xfrm>
          <a:prstGeom prst="rect">
            <a:avLst/>
          </a:prstGeom>
        </p:spPr>
        <p:txBody>
          <a:bodyPr vert="horz" lIns="0" tIns="0" rIns="0" bIns="0" rtlCol="0" anchor="t" anchorCtr="0">
            <a:noAutofit/>
          </a:bodyPr>
          <a:lstStyle/>
          <a:p>
            <a:r>
              <a:rPr lang="de-DE"/>
              <a:t>Mastertitelformat bearbeiten</a:t>
            </a:r>
          </a:p>
        </p:txBody>
      </p:sp>
      <p:sp>
        <p:nvSpPr>
          <p:cNvPr id="3" name="Textplatzhalter 2">
            <a:extLst>
              <a:ext uri="{FF2B5EF4-FFF2-40B4-BE49-F238E27FC236}">
                <a16:creationId xmlns:a16="http://schemas.microsoft.com/office/drawing/2014/main" id="{5332A3AE-78C6-A5D5-1649-E609BA8224F4}"/>
              </a:ext>
            </a:extLst>
          </p:cNvPr>
          <p:cNvSpPr>
            <a:spLocks noGrp="1"/>
          </p:cNvSpPr>
          <p:nvPr>
            <p:ph type="body" idx="1"/>
          </p:nvPr>
        </p:nvSpPr>
        <p:spPr>
          <a:xfrm>
            <a:off x="622800" y="1242000"/>
            <a:ext cx="11030400" cy="4860000"/>
          </a:xfrm>
          <a:prstGeom prst="rect">
            <a:avLst/>
          </a:prstGeom>
        </p:spPr>
        <p:txBody>
          <a:bodyPr vert="horz" lIns="0" tIns="0" rIns="0" bIns="0" rtlCol="0">
            <a:no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p:txBody>
      </p:sp>
      <p:sp>
        <p:nvSpPr>
          <p:cNvPr id="5" name="Fußzeilenplatzhalter 4">
            <a:extLst>
              <a:ext uri="{FF2B5EF4-FFF2-40B4-BE49-F238E27FC236}">
                <a16:creationId xmlns:a16="http://schemas.microsoft.com/office/drawing/2014/main" id="{38B401F2-62B5-7701-4254-3489E5890F92}"/>
              </a:ext>
            </a:extLst>
          </p:cNvPr>
          <p:cNvSpPr>
            <a:spLocks noGrp="1"/>
          </p:cNvSpPr>
          <p:nvPr>
            <p:ph type="ftr" sz="quarter" idx="3"/>
          </p:nvPr>
        </p:nvSpPr>
        <p:spPr>
          <a:xfrm>
            <a:off x="622800" y="6480000"/>
            <a:ext cx="7200000" cy="216000"/>
          </a:xfrm>
          <a:prstGeom prst="rect">
            <a:avLst/>
          </a:prstGeom>
        </p:spPr>
        <p:txBody>
          <a:bodyPr vert="horz" lIns="0" tIns="0" rIns="0" bIns="0" rtlCol="0" anchor="t" anchorCtr="0"/>
          <a:lstStyle>
            <a:lvl1pPr algn="ctr">
              <a:defRPr sz="1200">
                <a:solidFill>
                  <a:schemeClr val="accent1"/>
                </a:solidFill>
              </a:defRPr>
            </a:lvl1pPr>
          </a:lstStyle>
          <a:p>
            <a:pPr algn="l"/>
            <a:r>
              <a:rPr lang="en-US"/>
              <a:t>10 November 2023 | Market Coupling TSOs</a:t>
            </a:r>
            <a:endParaRPr lang="de-DE"/>
          </a:p>
        </p:txBody>
      </p:sp>
      <p:sp>
        <p:nvSpPr>
          <p:cNvPr id="6" name="Foliennummernplatzhalter 5">
            <a:extLst>
              <a:ext uri="{FF2B5EF4-FFF2-40B4-BE49-F238E27FC236}">
                <a16:creationId xmlns:a16="http://schemas.microsoft.com/office/drawing/2014/main" id="{96C6F910-EA7E-A7B1-2AF4-8670BDAB9F5F}"/>
              </a:ext>
            </a:extLst>
          </p:cNvPr>
          <p:cNvSpPr>
            <a:spLocks noGrp="1"/>
          </p:cNvSpPr>
          <p:nvPr>
            <p:ph type="sldNum" sz="quarter" idx="4"/>
          </p:nvPr>
        </p:nvSpPr>
        <p:spPr>
          <a:xfrm>
            <a:off x="10930663" y="6480000"/>
            <a:ext cx="720000" cy="216000"/>
          </a:xfrm>
          <a:prstGeom prst="rect">
            <a:avLst/>
          </a:prstGeom>
        </p:spPr>
        <p:txBody>
          <a:bodyPr vert="horz" lIns="0" tIns="0" rIns="0" bIns="0" rtlCol="0" anchor="t" anchorCtr="0"/>
          <a:lstStyle>
            <a:lvl1pPr algn="r">
              <a:defRPr sz="1200">
                <a:solidFill>
                  <a:schemeClr val="accent1"/>
                </a:solidFill>
              </a:defRPr>
            </a:lvl1pPr>
          </a:lstStyle>
          <a:p>
            <a:fld id="{43A043E2-6CA6-404F-AAF5-63C22F312722}" type="slidenum">
              <a:rPr lang="de-DE" smtClean="0"/>
              <a:pPr/>
              <a:t>‹#›</a:t>
            </a:fld>
            <a:endParaRPr lang="de-DE"/>
          </a:p>
        </p:txBody>
      </p:sp>
      <p:pic>
        <p:nvPicPr>
          <p:cNvPr id="7" name="Grafik 6">
            <a:extLst>
              <a:ext uri="{FF2B5EF4-FFF2-40B4-BE49-F238E27FC236}">
                <a16:creationId xmlns:a16="http://schemas.microsoft.com/office/drawing/2014/main" id="{A5D6155B-0679-D73B-5D71-D1935BACAA92}"/>
              </a:ext>
            </a:extLst>
          </p:cNvPr>
          <p:cNvPicPr>
            <a:picLocks noChangeAspect="1"/>
          </p:cNvPicPr>
          <p:nvPr userDrawn="1"/>
        </p:nvPicPr>
        <p:blipFill>
          <a:blip r:embed="rId16" r:link="rId17" cstate="print">
            <a:extLst>
              <a:ext uri="{28A0092B-C50C-407E-A947-70E740481C1C}">
                <a14:useLocalDpi xmlns:a14="http://schemas.microsoft.com/office/drawing/2010/main" val="0"/>
              </a:ext>
            </a:extLst>
          </a:blip>
          <a:srcRect/>
          <a:stretch>
            <a:fillRect/>
          </a:stretch>
        </p:blipFill>
        <p:spPr>
          <a:xfrm>
            <a:off x="11247340" y="339320"/>
            <a:ext cx="439333" cy="439333"/>
          </a:xfrm>
          <a:prstGeom prst="rect">
            <a:avLst/>
          </a:prstGeom>
        </p:spPr>
      </p:pic>
      <p:cxnSp>
        <p:nvCxnSpPr>
          <p:cNvPr id="8" name="Gerade Verbindung mit Pfeil 7">
            <a:extLst>
              <a:ext uri="{FF2B5EF4-FFF2-40B4-BE49-F238E27FC236}">
                <a16:creationId xmlns:a16="http://schemas.microsoft.com/office/drawing/2014/main" id="{617521C5-84EE-F8CD-7F3A-561A7714612D}"/>
              </a:ext>
            </a:extLst>
          </p:cNvPr>
          <p:cNvCxnSpPr>
            <a:cxnSpLocks/>
          </p:cNvCxnSpPr>
          <p:nvPr userDrawn="1"/>
        </p:nvCxnSpPr>
        <p:spPr>
          <a:xfrm>
            <a:off x="0" y="6356350"/>
            <a:ext cx="11654248" cy="0"/>
          </a:xfrm>
          <a:prstGeom prst="straightConnector1">
            <a:avLst/>
          </a:prstGeom>
          <a:ln w="25400">
            <a:solidFill>
              <a:schemeClr val="accent1"/>
            </a:solidFill>
            <a:tailEnd type="diamo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340505"/>
      </p:ext>
    </p:extLst>
  </p:cSld>
  <p:clrMap bg1="lt1" tx1="dk1" bg2="lt2" tx2="dk2" accent1="accent1" accent2="accent2" accent3="accent3" accent4="accent4" accent5="accent5" accent6="accent6" hlink="hlink" folHlink="folHlink"/>
  <p:sldLayoutIdLst>
    <p:sldLayoutId id="2147484050" r:id="rId1"/>
    <p:sldLayoutId id="2147484051" r:id="rId2"/>
    <p:sldLayoutId id="2147484052" r:id="rId3"/>
    <p:sldLayoutId id="2147484053" r:id="rId4"/>
    <p:sldLayoutId id="2147484054" r:id="rId5"/>
    <p:sldLayoutId id="2147484055" r:id="rId6"/>
    <p:sldLayoutId id="2147484056" r:id="rId7"/>
    <p:sldLayoutId id="2147484057" r:id="rId8"/>
    <p:sldLayoutId id="2147484058" r:id="rId9"/>
    <p:sldLayoutId id="2147484059" r:id="rId10"/>
    <p:sldLayoutId id="2147484060" r:id="rId11"/>
  </p:sldLayoutIdLst>
  <p:hf hdr="0" dt="0"/>
  <p:txStyles>
    <p:titleStyle>
      <a:lvl1pPr algn="l" defTabSz="914400" rtl="0" eaLnBrk="1" latinLnBrk="0" hangingPunct="1">
        <a:lnSpc>
          <a:spcPct val="90000"/>
        </a:lnSpc>
        <a:spcBef>
          <a:spcPct val="0"/>
        </a:spcBef>
        <a:buNone/>
        <a:defRPr sz="2000" b="1" kern="1200">
          <a:solidFill>
            <a:schemeClr val="accent4"/>
          </a:solidFill>
          <a:latin typeface="+mj-lt"/>
          <a:ea typeface="+mj-ea"/>
          <a:cs typeface="+mj-cs"/>
        </a:defRPr>
      </a:lvl1pPr>
    </p:titleStyle>
    <p:bodyStyle>
      <a:lvl1pPr marL="0" indent="0" algn="l" defTabSz="914400" rtl="0" eaLnBrk="1" latinLnBrk="0" hangingPunct="1">
        <a:lnSpc>
          <a:spcPct val="90000"/>
        </a:lnSpc>
        <a:spcBef>
          <a:spcPts val="0"/>
        </a:spcBef>
        <a:spcAft>
          <a:spcPts val="1000"/>
        </a:spcAft>
        <a:buFont typeface="Arial" panose="020B0604020202020204" pitchFamily="34" charset="0"/>
        <a:buNone/>
        <a:defRPr sz="1200" kern="1200">
          <a:solidFill>
            <a:schemeClr val="tx1"/>
          </a:solidFill>
          <a:latin typeface="+mn-lt"/>
          <a:ea typeface="+mn-ea"/>
          <a:cs typeface="+mn-cs"/>
        </a:defRPr>
      </a:lvl1pPr>
      <a:lvl2pPr marL="18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2pPr>
      <a:lvl3pPr marL="36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3pPr>
      <a:lvl4pPr marL="54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4pPr>
      <a:lvl5pPr marL="72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5pPr>
      <a:lvl6pPr marL="900000" indent="-180000" algn="l" defTabSz="914400" rtl="0" eaLnBrk="1" latinLnBrk="0" hangingPunct="1">
        <a:lnSpc>
          <a:spcPct val="90000"/>
        </a:lnSpc>
        <a:spcBef>
          <a:spcPts val="0"/>
        </a:spcBef>
        <a:spcAft>
          <a:spcPts val="500"/>
        </a:spcAft>
        <a:buFont typeface="Arial" panose="020B0604020202020204" pitchFamily="34" charset="0"/>
        <a:buChar char="•"/>
        <a:defRPr sz="12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43">
          <p15:clr>
            <a:srgbClr val="F26B43"/>
          </p15:clr>
        </p15:guide>
        <p15:guide id="2" pos="7339">
          <p15:clr>
            <a:srgbClr val="F26B43"/>
          </p15:clr>
        </p15:guide>
        <p15:guide id="3" orient="horz" pos="799">
          <p15:clr>
            <a:srgbClr val="F26B43"/>
          </p15:clr>
        </p15:guide>
        <p15:guide id="4" pos="387">
          <p15:clr>
            <a:srgbClr val="F26B43"/>
          </p15:clr>
        </p15:guide>
        <p15:guide id="5" pos="3810">
          <p15:clr>
            <a:srgbClr val="F26B43"/>
          </p15:clr>
        </p15:guide>
        <p15:guide id="6" pos="3919">
          <p15:clr>
            <a:srgbClr val="F26B43"/>
          </p15:clr>
        </p15:guide>
      </p15:sldGuideLst>
    </p:ext>
  </p:extLst>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8"/>
            <a:ext cx="10515600" cy="1325563"/>
          </a:xfrm>
          <a:prstGeom prst="rect">
            <a:avLst/>
          </a:prstGeom>
        </p:spPr>
        <p:txBody>
          <a:bodyPr vert="horz" lIns="91440" tIns="45720" rIns="91440" bIns="45720" rtlCol="0" anchor="ctr">
            <a:normAutofit/>
          </a:bodyPr>
          <a:lstStyle/>
          <a:p>
            <a:r>
              <a:rPr lang="en-GB" noProof="0"/>
              <a:t>Modifiez le style du titre</a:t>
            </a:r>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GB" noProof="0"/>
              <a:t>Cliquez pour modifier les styles du texte du masque</a:t>
            </a:r>
          </a:p>
          <a:p>
            <a:pPr lvl="1"/>
            <a:r>
              <a:rPr lang="en-GB" noProof="0"/>
              <a:t>Deuxième niveau</a:t>
            </a:r>
          </a:p>
          <a:p>
            <a:pPr lvl="2"/>
            <a:r>
              <a:rPr lang="en-GB" noProof="0"/>
              <a:t>Troisième niveau</a:t>
            </a:r>
          </a:p>
          <a:p>
            <a:pPr lvl="3"/>
            <a:r>
              <a:rPr lang="en-GB" noProof="0"/>
              <a:t>Quatrième niveau</a:t>
            </a:r>
          </a:p>
          <a:p>
            <a:pPr lvl="4"/>
            <a:r>
              <a:rPr lang="en-GB" noProof="0"/>
              <a:t>Cinquième niveau</a:t>
            </a:r>
          </a:p>
        </p:txBody>
      </p:sp>
      <p:sp>
        <p:nvSpPr>
          <p:cNvPr id="4" name="Date Placeholder 3"/>
          <p:cNvSpPr>
            <a:spLocks noGrp="1"/>
          </p:cNvSpPr>
          <p:nvPr>
            <p:ph type="dt" sz="half" idx="2"/>
          </p:nvPr>
        </p:nvSpPr>
        <p:spPr>
          <a:xfrm>
            <a:off x="142476" y="6385228"/>
            <a:ext cx="1575263"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fr-FR" noProof="0"/>
              <a:t>16 May 2023</a:t>
            </a:r>
            <a:endParaRPr lang="en-GB" noProof="0"/>
          </a:p>
        </p:txBody>
      </p:sp>
      <p:sp>
        <p:nvSpPr>
          <p:cNvPr id="5" name="Footer Placeholder 4"/>
          <p:cNvSpPr>
            <a:spLocks noGrp="1"/>
          </p:cNvSpPr>
          <p:nvPr>
            <p:ph type="ftr" sz="quarter" idx="3"/>
          </p:nvPr>
        </p:nvSpPr>
        <p:spPr>
          <a:xfrm>
            <a:off x="2378737" y="6379282"/>
            <a:ext cx="749209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noProof="0"/>
              <a:t>Notes for meeting with DGENER on 23rd March 2023</a:t>
            </a:r>
          </a:p>
        </p:txBody>
      </p:sp>
      <p:sp>
        <p:nvSpPr>
          <p:cNvPr id="6" name="Slide Number Placeholder 5"/>
          <p:cNvSpPr>
            <a:spLocks noGrp="1"/>
          </p:cNvSpPr>
          <p:nvPr>
            <p:ph type="sldNum" sz="quarter" idx="4"/>
          </p:nvPr>
        </p:nvSpPr>
        <p:spPr>
          <a:xfrm>
            <a:off x="10644554" y="6394853"/>
            <a:ext cx="114756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CFA829-F3B5-1345-A2A9-EC840F129875}" type="slidenum">
              <a:rPr lang="en-GB" noProof="0" smtClean="0"/>
              <a:t>‹#›</a:t>
            </a:fld>
            <a:endParaRPr lang="en-GB" noProof="0"/>
          </a:p>
        </p:txBody>
      </p:sp>
      <p:pic>
        <p:nvPicPr>
          <p:cNvPr id="7" name="Image 6">
            <a:extLst>
              <a:ext uri="{FF2B5EF4-FFF2-40B4-BE49-F238E27FC236}">
                <a16:creationId xmlns:a16="http://schemas.microsoft.com/office/drawing/2014/main" id="{133D665E-64A0-D691-7169-00AABA0461B4}"/>
              </a:ext>
            </a:extLst>
          </p:cNvPr>
          <p:cNvPicPr>
            <a:picLocks noChangeAspect="1"/>
          </p:cNvPicPr>
          <p:nvPr userDrawn="1"/>
        </p:nvPicPr>
        <p:blipFill>
          <a:blip r:embed="rId4"/>
          <a:stretch>
            <a:fillRect/>
          </a:stretch>
        </p:blipFill>
        <p:spPr>
          <a:xfrm>
            <a:off x="252912" y="235920"/>
            <a:ext cx="1200751" cy="478262"/>
          </a:xfrm>
          <a:prstGeom prst="rect">
            <a:avLst/>
          </a:prstGeom>
        </p:spPr>
      </p:pic>
    </p:spTree>
    <p:extLst>
      <p:ext uri="{BB962C8B-B14F-4D97-AF65-F5344CB8AC3E}">
        <p14:creationId xmlns:p14="http://schemas.microsoft.com/office/powerpoint/2010/main" val="2691344942"/>
      </p:ext>
    </p:extLst>
  </p:cSld>
  <p:clrMap bg1="lt1" tx1="dk1" bg2="lt2" tx2="dk2" accent1="accent1" accent2="accent2" accent3="accent3" accent4="accent4" accent5="accent5" accent6="accent6" hlink="hlink" folHlink="folHlink"/>
  <p:sldLayoutIdLst>
    <p:sldLayoutId id="2147484063" r:id="rId1"/>
    <p:sldLayoutId id="2147484064" r:id="rId2"/>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4637486-9859-41A8-A4A1-66FA3F41C545}"/>
              </a:ext>
            </a:extLst>
          </p:cNvPr>
          <p:cNvSpPr>
            <a:spLocks noGrp="1"/>
          </p:cNvSpPr>
          <p:nvPr>
            <p:ph type="title"/>
          </p:nvPr>
        </p:nvSpPr>
        <p:spPr>
          <a:xfrm>
            <a:off x="1113691" y="664206"/>
            <a:ext cx="10515600" cy="1325563"/>
          </a:xfrm>
          <a:prstGeom prst="rect">
            <a:avLst/>
          </a:prstGeom>
        </p:spPr>
        <p:txBody>
          <a:bodyPr vert="horz" lIns="91440" tIns="45720" rIns="91440" bIns="45720" rtlCol="0" anchor="t" anchorCtr="0">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AD8E9820-339B-4672-6E33-46A75FE613E4}"/>
              </a:ext>
            </a:extLst>
          </p:cNvPr>
          <p:cNvSpPr>
            <a:spLocks noGrp="1"/>
          </p:cNvSpPr>
          <p:nvPr>
            <p:ph type="body" idx="1"/>
          </p:nvPr>
        </p:nvSpPr>
        <p:spPr>
          <a:xfrm>
            <a:off x="1113691" y="1850432"/>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endParaRPr lang="en-BE"/>
          </a:p>
        </p:txBody>
      </p:sp>
      <p:sp>
        <p:nvSpPr>
          <p:cNvPr id="4" name="Date Placeholder 3">
            <a:extLst>
              <a:ext uri="{FF2B5EF4-FFF2-40B4-BE49-F238E27FC236}">
                <a16:creationId xmlns:a16="http://schemas.microsoft.com/office/drawing/2014/main" id="{1FE19A0B-79E0-84FB-83F3-19597DD0B5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BE"/>
          </a:p>
        </p:txBody>
      </p:sp>
      <p:sp>
        <p:nvSpPr>
          <p:cNvPr id="5" name="Footer Placeholder 4">
            <a:extLst>
              <a:ext uri="{FF2B5EF4-FFF2-40B4-BE49-F238E27FC236}">
                <a16:creationId xmlns:a16="http://schemas.microsoft.com/office/drawing/2014/main" id="{7F2EC191-A107-3117-A139-63BA446FA6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5ECA35ED-8DF2-6E2F-ABC3-E15D26455C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791DC5-C44C-5D4D-A3F6-29F5D5258B39}" type="slidenum">
              <a:rPr lang="en-BE" smtClean="0"/>
              <a:t>‹#›</a:t>
            </a:fld>
            <a:endParaRPr lang="en-BE"/>
          </a:p>
        </p:txBody>
      </p:sp>
    </p:spTree>
    <p:extLst>
      <p:ext uri="{BB962C8B-B14F-4D97-AF65-F5344CB8AC3E}">
        <p14:creationId xmlns:p14="http://schemas.microsoft.com/office/powerpoint/2010/main" val="2452740331"/>
      </p:ext>
    </p:extLst>
  </p:cSld>
  <p:clrMap bg1="lt1" tx1="dk1" bg2="lt2" tx2="dk2" accent1="accent1" accent2="accent2" accent3="accent3" accent4="accent4" accent5="accent5" accent6="accent6" hlink="hlink" folHlink="folHlink"/>
  <p:sldLayoutIdLst>
    <p:sldLayoutId id="2147484071" r:id="rId1"/>
    <p:sldLayoutId id="2147484072" r:id="rId2"/>
    <p:sldLayoutId id="2147484073" r:id="rId3"/>
    <p:sldLayoutId id="2147484074" r:id="rId4"/>
    <p:sldLayoutId id="2147484075" r:id="rId5"/>
    <p:sldLayoutId id="2147484076" r:id="rId6"/>
    <p:sldLayoutId id="2147484077" r:id="rId7"/>
    <p:sldLayoutId id="2147484078" r:id="rId8"/>
    <p:sldLayoutId id="2147484079" r:id="rId9"/>
    <p:sldLayoutId id="2147484080" r:id="rId10"/>
    <p:sldLayoutId id="2147484081" r:id="rId11"/>
    <p:sldLayoutId id="2147484082" r:id="rId12"/>
    <p:sldLayoutId id="2147484083" r:id="rId13"/>
    <p:sldLayoutId id="2147484084" r:id="rId14"/>
    <p:sldLayoutId id="2147484085" r:id="rId15"/>
    <p:sldLayoutId id="2147484086" r:id="rId16"/>
    <p:sldLayoutId id="2147484087" r:id="rId17"/>
    <p:sldLayoutId id="2147484088" r:id="rId18"/>
    <p:sldLayoutId id="2147484089" r:id="rId19"/>
    <p:sldLayoutId id="2147484090" r:id="rId20"/>
    <p:sldLayoutId id="2147484091" r:id="rId21"/>
  </p:sldLayoutIdLst>
  <p:hf hdr="0" ftr="0" dt="0"/>
  <p:txStyles>
    <p:titleStyle>
      <a:lvl1pPr algn="l" defTabSz="914400" rtl="0" eaLnBrk="1" latinLnBrk="0" hangingPunct="1">
        <a:lnSpc>
          <a:spcPct val="90000"/>
        </a:lnSpc>
        <a:spcBef>
          <a:spcPct val="0"/>
        </a:spcBef>
        <a:buNone/>
        <a:defRPr sz="2400" b="1" i="0" kern="1200">
          <a:solidFill>
            <a:schemeClr val="tx1"/>
          </a:solidFill>
          <a:latin typeface="Aptos SemiBold" panose="020B0004020202020204" pitchFamily="34" charset="0"/>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Arial" panose="020B0604020202020204" pitchFamily="34" charset="0"/>
        <a:buChar char="•"/>
        <a:defRPr sz="1800" b="0" i="0" kern="1200">
          <a:solidFill>
            <a:schemeClr val="tx1"/>
          </a:solidFill>
          <a:latin typeface="Aptos" panose="020B0004020202020204" pitchFamily="34" charset="0"/>
          <a:ea typeface="+mn-ea"/>
          <a:cs typeface="+mn-cs"/>
        </a:defRPr>
      </a:lvl1pPr>
      <a:lvl2pPr marL="685800" indent="-228600" algn="l" defTabSz="914400" rtl="0" eaLnBrk="1" latinLnBrk="0" hangingPunct="1">
        <a:lnSpc>
          <a:spcPct val="90000"/>
        </a:lnSpc>
        <a:spcBef>
          <a:spcPts val="500"/>
        </a:spcBef>
        <a:buClr>
          <a:schemeClr val="accent1"/>
        </a:buClr>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microsoft.com/office/2018/10/relationships/comments" Target="../comments/modernComment_7FFE5D44_BA3610A.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microsoft.com/office/2018/10/relationships/comments" Target="../comments/modernComment_7FFE5D67_9590D671.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8.xml"/><Relationship Id="rId1" Type="http://schemas.openxmlformats.org/officeDocument/2006/relationships/slideLayout" Target="../slideLayouts/slideLayout30.xml"/><Relationship Id="rId4" Type="http://schemas.openxmlformats.org/officeDocument/2006/relationships/chart" Target="../charts/char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6.svg"/><Relationship Id="rId2" Type="http://schemas.openxmlformats.org/officeDocument/2006/relationships/notesSlide" Target="../notesSlides/notesSlide10.xml"/><Relationship Id="rId1" Type="http://schemas.openxmlformats.org/officeDocument/2006/relationships/slideLayout" Target="../slideLayouts/slideLayout30.xml"/><Relationship Id="rId4" Type="http://schemas.openxmlformats.org/officeDocument/2006/relationships/image" Target="../media/image117.svg"/></Relationships>
</file>

<file path=ppt/slides/_rels/slide17.xml.rels><?xml version="1.0" encoding="UTF-8" standalone="yes"?>
<Relationships xmlns="http://schemas.openxmlformats.org/package/2006/relationships"><Relationship Id="rId3" Type="http://schemas.openxmlformats.org/officeDocument/2006/relationships/image" Target="../media/image118.sv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19.png"/></Relationships>
</file>

<file path=ppt/slides/_rels/slide18.xml.rels><?xml version="1.0" encoding="UTF-8" standalone="yes"?>
<Relationships xmlns="http://schemas.openxmlformats.org/package/2006/relationships"><Relationship Id="rId3" Type="http://schemas.openxmlformats.org/officeDocument/2006/relationships/image" Target="../media/image120.sv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121.svg"/></Relationships>
</file>

<file path=ppt/slides/_rels/slide19.xml.rels><?xml version="1.0" encoding="UTF-8" standalone="yes"?>
<Relationships xmlns="http://schemas.openxmlformats.org/package/2006/relationships"><Relationship Id="rId3" Type="http://schemas.openxmlformats.org/officeDocument/2006/relationships/image" Target="../media/image123.svg"/><Relationship Id="rId2" Type="http://schemas.openxmlformats.org/officeDocument/2006/relationships/image" Target="../media/image122.svg"/><Relationship Id="rId1" Type="http://schemas.openxmlformats.org/officeDocument/2006/relationships/slideLayout" Target="../slideLayouts/slideLayout7.xml"/><Relationship Id="rId4" Type="http://schemas.openxmlformats.org/officeDocument/2006/relationships/image" Target="../media/image124.svg"/></Relationships>
</file>

<file path=ppt/slides/_rels/slide20.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15.xml"/><Relationship Id="rId1" Type="http://schemas.openxmlformats.org/officeDocument/2006/relationships/slideLayout" Target="../slideLayouts/slideLayout30.xml"/><Relationship Id="rId4" Type="http://schemas.openxmlformats.org/officeDocument/2006/relationships/chart" Target="../charts/char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https://www.acer.europa.eu/" TargetMode="External"/><Relationship Id="rId2" Type="http://schemas.openxmlformats.org/officeDocument/2006/relationships/notesSlide" Target="../notesSlides/notesSlide17.xml"/><Relationship Id="rId1" Type="http://schemas.openxmlformats.org/officeDocument/2006/relationships/slideLayout" Target="../slideLayouts/slideLayout31.xml"/><Relationship Id="rId6" Type="http://schemas.openxmlformats.org/officeDocument/2006/relationships/hyperlink" Target="https://bsky.app/profile/eu-acer.bsky.social" TargetMode="External"/><Relationship Id="rId5" Type="http://schemas.openxmlformats.org/officeDocument/2006/relationships/hyperlink" Target="mailto:info@acer.europa.eu" TargetMode="External"/><Relationship Id="rId4" Type="http://schemas.openxmlformats.org/officeDocument/2006/relationships/hyperlink" Target="https://si.linkedin.com/company/eu-ace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1.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31.svg"/><Relationship Id="rId2" Type="http://schemas.openxmlformats.org/officeDocument/2006/relationships/notesSlide" Target="../notesSlides/notesSlide18.xml"/><Relationship Id="rId1" Type="http://schemas.openxmlformats.org/officeDocument/2006/relationships/slideLayout" Target="../slideLayouts/slideLayout32.xml"/><Relationship Id="rId6" Type="http://schemas.openxmlformats.org/officeDocument/2006/relationships/image" Target="../media/image130.svg"/><Relationship Id="rId5" Type="http://schemas.openxmlformats.org/officeDocument/2006/relationships/image" Target="../media/image129.svg"/><Relationship Id="rId4" Type="http://schemas.openxmlformats.org/officeDocument/2006/relationships/image" Target="../media/image128.svg"/></Relationships>
</file>

<file path=ppt/slides/_rels/slide32.xml.rels><?xml version="1.0" encoding="UTF-8" standalone="yes"?>
<Relationships xmlns="http://schemas.openxmlformats.org/package/2006/relationships"><Relationship Id="rId3" Type="http://schemas.openxmlformats.org/officeDocument/2006/relationships/image" Target="../media/image130.sv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131.svg"/><Relationship Id="rId5" Type="http://schemas.openxmlformats.org/officeDocument/2006/relationships/image" Target="../media/image129.svg"/><Relationship Id="rId4" Type="http://schemas.openxmlformats.org/officeDocument/2006/relationships/image" Target="../media/image128.svg"/></Relationships>
</file>

<file path=ppt/slides/_rels/slide33.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188.xml"/></Relationships>
</file>

<file path=ppt/slides/_rels/slide34.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image" Target="../media/image133.jpg"/><Relationship Id="rId1" Type="http://schemas.openxmlformats.org/officeDocument/2006/relationships/slideLayout" Target="../slideLayouts/slideLayout188.xml"/></Relationships>
</file>

<file path=ppt/slides/_rels/slide35.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188.xml"/></Relationships>
</file>

<file path=ppt/slides/_rels/slide36.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188.xml"/></Relationships>
</file>

<file path=ppt/slides/_rels/slide37.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88.xml"/></Relationships>
</file>

<file path=ppt/slides/_rels/slide38.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188.xml"/></Relationships>
</file>

<file path=ppt/slides/_rels/slide39.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88.xml"/></Relationships>
</file>

<file path=ppt/slides/_rels/slide40.xml.rels><?xml version="1.0" encoding="UTF-8" standalone="yes"?>
<Relationships xmlns="http://schemas.openxmlformats.org/package/2006/relationships"><Relationship Id="rId2" Type="http://schemas.openxmlformats.org/officeDocument/2006/relationships/image" Target="../media/image139.svg"/><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0.xml"/><Relationship Id="rId1" Type="http://schemas.openxmlformats.org/officeDocument/2006/relationships/slideLayout" Target="../slideLayouts/slideLayout75.xml"/></Relationships>
</file>

<file path=ppt/slides/_rels/slide4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1.xml"/><Relationship Id="rId1" Type="http://schemas.openxmlformats.org/officeDocument/2006/relationships/slideLayout" Target="../slideLayouts/slideLayout7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46.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4.xml"/></Relationships>
</file>

<file path=ppt/slides/_rels/slide47.xml.rels><?xml version="1.0" encoding="UTF-8" standalone="yes"?>
<Relationships xmlns="http://schemas.openxmlformats.org/package/2006/relationships"><Relationship Id="rId8" Type="http://schemas.openxmlformats.org/officeDocument/2006/relationships/tags" Target="../tags/tag6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9" Type="http://schemas.openxmlformats.org/officeDocument/2006/relationships/slideLayout" Target="../slideLayouts/slideLayout55.xml"/></Relationships>
</file>

<file path=ppt/slides/_rels/slide48.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7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5.xml"/></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99.xml"/><Relationship Id="rId1" Type="http://schemas.openxmlformats.org/officeDocument/2006/relationships/tags" Target="../tags/tag65.xml"/><Relationship Id="rId4" Type="http://schemas.openxmlformats.org/officeDocument/2006/relationships/image" Target="../media/image145.emf"/></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02.xml"/><Relationship Id="rId1" Type="http://schemas.openxmlformats.org/officeDocument/2006/relationships/tags" Target="../tags/tag66.xml"/><Relationship Id="rId4" Type="http://schemas.openxmlformats.org/officeDocument/2006/relationships/image" Target="../media/image146.emf"/></Relationships>
</file>

<file path=ppt/slides/_rels/slide5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302.xml"/><Relationship Id="rId1" Type="http://schemas.openxmlformats.org/officeDocument/2006/relationships/tags" Target="../tags/tag67.xml"/><Relationship Id="rId4" Type="http://schemas.openxmlformats.org/officeDocument/2006/relationships/image" Target="../media/image146.emf"/></Relationships>
</file>

<file path=ppt/slides/_rels/slide57.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58.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59.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3" Type="http://schemas.openxmlformats.org/officeDocument/2006/relationships/image" Target="../media/image131.svg"/><Relationship Id="rId2" Type="http://schemas.openxmlformats.org/officeDocument/2006/relationships/notesSlide" Target="../notesSlides/notesSlide25.xml"/><Relationship Id="rId1" Type="http://schemas.openxmlformats.org/officeDocument/2006/relationships/slideLayout" Target="../slideLayouts/slideLayout32.xml"/><Relationship Id="rId6" Type="http://schemas.openxmlformats.org/officeDocument/2006/relationships/image" Target="../media/image150.svg"/><Relationship Id="rId5" Type="http://schemas.openxmlformats.org/officeDocument/2006/relationships/image" Target="../media/image149.svg"/><Relationship Id="rId4" Type="http://schemas.openxmlformats.org/officeDocument/2006/relationships/image" Target="../media/image148.svg"/></Relationships>
</file>

<file path=ppt/slides/_rels/slide67.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188.xml"/></Relationships>
</file>

<file path=ppt/slides/_rels/slide6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49.xml"/></Relationships>
</file>

<file path=ppt/slides/_rels/slide69.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88.xml"/></Relationships>
</file>

<file path=ppt/slides/_rels/slide70.xml.rels><?xml version="1.0" encoding="UTF-8" standalone="yes"?>
<Relationships xmlns="http://schemas.openxmlformats.org/package/2006/relationships"><Relationship Id="rId2" Type="http://schemas.openxmlformats.org/officeDocument/2006/relationships/image" Target="../media/image139.svg"/><Relationship Id="rId1" Type="http://schemas.openxmlformats.org/officeDocument/2006/relationships/slideLayout" Target="../slideLayouts/slideLayout81.xml"/></Relationships>
</file>

<file path=ppt/slides/_rels/slide7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6.xml"/><Relationship Id="rId1" Type="http://schemas.openxmlformats.org/officeDocument/2006/relationships/slideLayout" Target="../slideLayouts/slideLayout75.xml"/></Relationships>
</file>

<file path=ppt/slides/_rels/slide7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7.xml"/><Relationship Id="rId1" Type="http://schemas.openxmlformats.org/officeDocument/2006/relationships/slideLayout" Target="../slideLayouts/slideLayout7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6.xml"/></Relationships>
</file>

<file path=ppt/slides/_rels/slide74.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tags" Target="../tags/tag70.xml"/><Relationship Id="rId7" Type="http://schemas.openxmlformats.org/officeDocument/2006/relationships/oleObject" Target="../embeddings/oleObject9.bin"/><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29.xml"/><Relationship Id="rId11" Type="http://schemas.openxmlformats.org/officeDocument/2006/relationships/image" Target="../media/image153.svg"/><Relationship Id="rId5" Type="http://schemas.openxmlformats.org/officeDocument/2006/relationships/slideLayout" Target="../slideLayouts/slideLayout87.xml"/><Relationship Id="rId10" Type="http://schemas.openxmlformats.org/officeDocument/2006/relationships/image" Target="../media/image152.svg"/><Relationship Id="rId4" Type="http://schemas.openxmlformats.org/officeDocument/2006/relationships/tags" Target="../tags/tag71.xml"/><Relationship Id="rId9" Type="http://schemas.openxmlformats.org/officeDocument/2006/relationships/image" Target="../media/image151.svg"/></Relationships>
</file>

<file path=ppt/slides/_rels/slide75.xml.rels><?xml version="1.0" encoding="UTF-8" standalone="yes"?>
<Relationships xmlns="http://schemas.openxmlformats.org/package/2006/relationships"><Relationship Id="rId8" Type="http://schemas.openxmlformats.org/officeDocument/2006/relationships/image" Target="../media/image156.svg"/><Relationship Id="rId3" Type="http://schemas.openxmlformats.org/officeDocument/2006/relationships/notesSlide" Target="../notesSlides/notesSlide30.xml"/><Relationship Id="rId7" Type="http://schemas.openxmlformats.org/officeDocument/2006/relationships/image" Target="../media/image155.png"/><Relationship Id="rId2" Type="http://schemas.openxmlformats.org/officeDocument/2006/relationships/slideLayout" Target="../slideLayouts/slideLayout88.xml"/><Relationship Id="rId1" Type="http://schemas.openxmlformats.org/officeDocument/2006/relationships/tags" Target="../tags/tag72.xml"/><Relationship Id="rId6" Type="http://schemas.openxmlformats.org/officeDocument/2006/relationships/image" Target="../media/image154.png"/><Relationship Id="rId5" Type="http://schemas.openxmlformats.org/officeDocument/2006/relationships/image" Target="../media/image40.emf"/><Relationship Id="rId10" Type="http://schemas.openxmlformats.org/officeDocument/2006/relationships/image" Target="../media/image158.png"/><Relationship Id="rId4" Type="http://schemas.openxmlformats.org/officeDocument/2006/relationships/oleObject" Target="../embeddings/oleObject10.bin"/><Relationship Id="rId9" Type="http://schemas.openxmlformats.org/officeDocument/2006/relationships/image" Target="../media/image157.svg"/></Relationships>
</file>

<file path=ppt/slides/_rels/slide76.xml.rels><?xml version="1.0" encoding="UTF-8" standalone="yes"?>
<Relationships xmlns="http://schemas.openxmlformats.org/package/2006/relationships"><Relationship Id="rId8" Type="http://schemas.openxmlformats.org/officeDocument/2006/relationships/hyperlink" Target="https://eepublicdownloads.blob.core.windows.net/public-cdn-container/clean-documents/Network%20codes%20documents/NC%20FCA/publications/Volume_Determination_Advocacy_Paper_Final_for_publication.pdf" TargetMode="External"/><Relationship Id="rId3" Type="http://schemas.openxmlformats.org/officeDocument/2006/relationships/notesSlide" Target="../notesSlides/notesSlide31.xml"/><Relationship Id="rId7" Type="http://schemas.openxmlformats.org/officeDocument/2006/relationships/hyperlink" Target="https://eepublicdownloads.blob.core.windows.net/public-cdn-container/clean-documents/Network%20codes%20documents/NC%20FCA/publications/Collaterals_Advocacy_Paper_Final_for_publication.pdf" TargetMode="External"/><Relationship Id="rId2" Type="http://schemas.openxmlformats.org/officeDocument/2006/relationships/slideLayout" Target="../slideLayouts/slideLayout87.xml"/><Relationship Id="rId1" Type="http://schemas.openxmlformats.org/officeDocument/2006/relationships/tags" Target="../tags/tag73.xml"/><Relationship Id="rId6" Type="http://schemas.openxmlformats.org/officeDocument/2006/relationships/hyperlink" Target="https://eepublicdownloads.blob.core.windows.net/public-cdn-container/clean-documents/Network%20codes%20documents/NC%20FCA/publications/240703_EE_advocacy_note_forward_markets.pdf" TargetMode="External"/><Relationship Id="rId5" Type="http://schemas.openxmlformats.org/officeDocument/2006/relationships/image" Target="../media/image40.emf"/><Relationship Id="rId10" Type="http://schemas.openxmlformats.org/officeDocument/2006/relationships/image" Target="../media/image34.png"/><Relationship Id="rId4" Type="http://schemas.openxmlformats.org/officeDocument/2006/relationships/oleObject" Target="../embeddings/oleObject11.bin"/><Relationship Id="rId9" Type="http://schemas.openxmlformats.org/officeDocument/2006/relationships/hyperlink" Target="https://eepublicdownloads.blob.core.windows.net/public-cdn-container/clean-documents/Network%20codes%20documents/NC%20FCA/publications/260129_Hedging_Analysis_Policy_Paper_for_publication.pdf"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02.xml"/></Relationships>
</file>

<file path=ppt/slides/_rels/slide78.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205.xml"/></Relationships>
</file>

<file path=ppt/slides/_rels/slide79.xml.rels><?xml version="1.0" encoding="UTF-8" standalone="yes"?>
<Relationships xmlns="http://schemas.openxmlformats.org/package/2006/relationships"><Relationship Id="rId3" Type="http://schemas.openxmlformats.org/officeDocument/2006/relationships/hyperlink" Target="https://www.europex.org/wp-content/uploads/2024/07/20240725_Europex-position-paper-on-RVTHs.pdf" TargetMode="External"/><Relationship Id="rId2" Type="http://schemas.openxmlformats.org/officeDocument/2006/relationships/hyperlink" Target="https://www.europex.org/position-papers/assessment-of-potential-impacts-of-regional-virtual-hubs-on-the-forward-markets/https:/www.europex.org/position-papers/assessment-of-potential-impacts-of-regional-virtual-hubs-on-the-forward-markets/" TargetMode="External"/><Relationship Id="rId1" Type="http://schemas.openxmlformats.org/officeDocument/2006/relationships/slideLayout" Target="../slideLayouts/slideLayout20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13.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88.xml.rels><?xml version="1.0" encoding="UTF-8" standalone="yes"?>
<Relationships xmlns="http://schemas.openxmlformats.org/package/2006/relationships"><Relationship Id="rId3" Type="http://schemas.openxmlformats.org/officeDocument/2006/relationships/image" Target="../media/image127.png"/><Relationship Id="rId7" Type="http://schemas.openxmlformats.org/officeDocument/2006/relationships/image" Target="../media/image164.png"/><Relationship Id="rId2" Type="http://schemas.openxmlformats.org/officeDocument/2006/relationships/notesSlide" Target="../notesSlides/notesSlide34.xml"/><Relationship Id="rId1" Type="http://schemas.openxmlformats.org/officeDocument/2006/relationships/slideLayout" Target="../slideLayouts/slideLayout32.xml"/><Relationship Id="rId6" Type="http://schemas.openxmlformats.org/officeDocument/2006/relationships/image" Target="../media/image163.svg"/><Relationship Id="rId5" Type="http://schemas.openxmlformats.org/officeDocument/2006/relationships/image" Target="../media/image162.svg"/><Relationship Id="rId4" Type="http://schemas.openxmlformats.org/officeDocument/2006/relationships/image" Target="../media/image129.svg"/></Relationships>
</file>

<file path=ppt/slides/_rels/slide89.xml.rels><?xml version="1.0" encoding="UTF-8" standalone="yes"?>
<Relationships xmlns="http://schemas.openxmlformats.org/package/2006/relationships"><Relationship Id="rId3" Type="http://schemas.openxmlformats.org/officeDocument/2006/relationships/image" Target="../media/image129.svg"/><Relationship Id="rId2" Type="http://schemas.openxmlformats.org/officeDocument/2006/relationships/notesSlide" Target="../notesSlides/notesSlide35.xml"/><Relationship Id="rId1" Type="http://schemas.openxmlformats.org/officeDocument/2006/relationships/slideLayout" Target="../slideLayouts/slideLayout32.xml"/><Relationship Id="rId6" Type="http://schemas.openxmlformats.org/officeDocument/2006/relationships/image" Target="../media/image164.png"/><Relationship Id="rId5" Type="http://schemas.openxmlformats.org/officeDocument/2006/relationships/image" Target="../media/image163.svg"/><Relationship Id="rId4" Type="http://schemas.openxmlformats.org/officeDocument/2006/relationships/image" Target="../media/image162.sv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89.xml"/></Relationships>
</file>

<file path=ppt/slides/_rels/slide9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0.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0.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6.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188.xml"/></Relationships>
</file>

<file path=ppt/slides/_rels/slide97.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88.xml"/></Relationships>
</file>

<file path=ppt/slides/_rels/slide98.xml.rels><?xml version="1.0" encoding="UTF-8" standalone="yes"?>
<Relationships xmlns="http://schemas.openxmlformats.org/package/2006/relationships"><Relationship Id="rId8" Type="http://schemas.openxmlformats.org/officeDocument/2006/relationships/image" Target="../media/image169.png"/><Relationship Id="rId13" Type="http://schemas.openxmlformats.org/officeDocument/2006/relationships/image" Target="../media/image173.png"/><Relationship Id="rId3" Type="http://schemas.openxmlformats.org/officeDocument/2006/relationships/image" Target="../media/image165.png"/><Relationship Id="rId7" Type="http://schemas.openxmlformats.org/officeDocument/2006/relationships/hyperlink" Target="https://sarapis.org/what-is-data-preparedness/" TargetMode="External"/><Relationship Id="rId12" Type="http://schemas.openxmlformats.org/officeDocument/2006/relationships/hyperlink" Target="http://www.public-domain-image.com/full-image/flags-of-the-world-public-domain-images-pictures/flag-of-european-union.jpg-royalty-free-stock-photograph.html" TargetMode="External"/><Relationship Id="rId2" Type="http://schemas.openxmlformats.org/officeDocument/2006/relationships/notesSlide" Target="../notesSlides/notesSlide38.xml"/><Relationship Id="rId16" Type="http://schemas.openxmlformats.org/officeDocument/2006/relationships/image" Target="../media/image175.png"/><Relationship Id="rId1" Type="http://schemas.openxmlformats.org/officeDocument/2006/relationships/slideLayout" Target="../slideLayouts/slideLayout12.xml"/><Relationship Id="rId6" Type="http://schemas.openxmlformats.org/officeDocument/2006/relationships/image" Target="../media/image168.png"/><Relationship Id="rId11" Type="http://schemas.openxmlformats.org/officeDocument/2006/relationships/image" Target="../media/image172.jpeg"/><Relationship Id="rId5" Type="http://schemas.openxmlformats.org/officeDocument/2006/relationships/image" Target="../media/image167.png"/><Relationship Id="rId15" Type="http://schemas.openxmlformats.org/officeDocument/2006/relationships/image" Target="../media/image174.png"/><Relationship Id="rId10" Type="http://schemas.openxmlformats.org/officeDocument/2006/relationships/image" Target="../media/image171.png"/><Relationship Id="rId4" Type="http://schemas.openxmlformats.org/officeDocument/2006/relationships/image" Target="../media/image166.png"/><Relationship Id="rId9" Type="http://schemas.openxmlformats.org/officeDocument/2006/relationships/image" Target="../media/image170.jpeg"/><Relationship Id="rId14" Type="http://schemas.openxmlformats.org/officeDocument/2006/relationships/hyperlink" Target="https://www.euam-ukraine.eu/legislative-base/" TargetMode="External"/></Relationships>
</file>

<file path=ppt/slides/_rels/slide99.xml.rels><?xml version="1.0" encoding="UTF-8" standalone="yes"?>
<Relationships xmlns="http://schemas.openxmlformats.org/package/2006/relationships"><Relationship Id="rId8" Type="http://schemas.openxmlformats.org/officeDocument/2006/relationships/image" Target="../media/image165.png"/><Relationship Id="rId13" Type="http://schemas.openxmlformats.org/officeDocument/2006/relationships/image" Target="../media/image168.png"/><Relationship Id="rId3" Type="http://schemas.openxmlformats.org/officeDocument/2006/relationships/image" Target="../media/image171.png"/><Relationship Id="rId7" Type="http://schemas.openxmlformats.org/officeDocument/2006/relationships/image" Target="../media/image170.jpeg"/><Relationship Id="rId12" Type="http://schemas.openxmlformats.org/officeDocument/2006/relationships/image" Target="../media/image174.png"/><Relationship Id="rId2" Type="http://schemas.openxmlformats.org/officeDocument/2006/relationships/notesSlide" Target="../notesSlides/notesSlide39.xml"/><Relationship Id="rId16" Type="http://schemas.openxmlformats.org/officeDocument/2006/relationships/image" Target="../media/image177.png"/><Relationship Id="rId1" Type="http://schemas.openxmlformats.org/officeDocument/2006/relationships/slideLayout" Target="../slideLayouts/slideLayout12.xml"/><Relationship Id="rId6" Type="http://schemas.openxmlformats.org/officeDocument/2006/relationships/hyperlink" Target="https://www.euam-ukraine.eu/legislative-base/" TargetMode="External"/><Relationship Id="rId11" Type="http://schemas.openxmlformats.org/officeDocument/2006/relationships/image" Target="../media/image169.png"/><Relationship Id="rId5" Type="http://schemas.openxmlformats.org/officeDocument/2006/relationships/image" Target="../media/image173.png"/><Relationship Id="rId15" Type="http://schemas.openxmlformats.org/officeDocument/2006/relationships/image" Target="../media/image176.png"/><Relationship Id="rId10" Type="http://schemas.openxmlformats.org/officeDocument/2006/relationships/hyperlink" Target="http://www.public-domain-image.com/full-image/flags-of-the-world-public-domain-images-pictures/flag-of-european-union.jpg-royalty-free-stock-photograph.html" TargetMode="External"/><Relationship Id="rId4" Type="http://schemas.openxmlformats.org/officeDocument/2006/relationships/image" Target="../media/image167.png"/><Relationship Id="rId9" Type="http://schemas.openxmlformats.org/officeDocument/2006/relationships/image" Target="../media/image172.jpeg"/><Relationship Id="rId14" Type="http://schemas.openxmlformats.org/officeDocument/2006/relationships/hyperlink" Target="https://sarapis.org/what-is-data-preparedness/"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40.xml"/><Relationship Id="rId1" Type="http://schemas.openxmlformats.org/officeDocument/2006/relationships/slideLayout" Target="../slideLayouts/slideLayout32.xml"/><Relationship Id="rId6" Type="http://schemas.openxmlformats.org/officeDocument/2006/relationships/image" Target="../media/image179.png"/><Relationship Id="rId5" Type="http://schemas.openxmlformats.org/officeDocument/2006/relationships/image" Target="../media/image178.svg"/><Relationship Id="rId4" Type="http://schemas.openxmlformats.org/officeDocument/2006/relationships/image" Target="../media/image163.svg"/></Relationships>
</file>

<file path=ppt/slides/_rels/slide103.xml.rels><?xml version="1.0" encoding="UTF-8" standalone="yes"?>
<Relationships xmlns="http://schemas.openxmlformats.org/package/2006/relationships"><Relationship Id="rId3" Type="http://schemas.openxmlformats.org/officeDocument/2006/relationships/image" Target="../media/image163.svg"/><Relationship Id="rId2" Type="http://schemas.openxmlformats.org/officeDocument/2006/relationships/notesSlide" Target="../notesSlides/notesSlide41.xml"/><Relationship Id="rId1" Type="http://schemas.openxmlformats.org/officeDocument/2006/relationships/slideLayout" Target="../slideLayouts/slideLayout32.xml"/><Relationship Id="rId5" Type="http://schemas.openxmlformats.org/officeDocument/2006/relationships/image" Target="../media/image179.png"/><Relationship Id="rId4" Type="http://schemas.openxmlformats.org/officeDocument/2006/relationships/image" Target="../media/image178.svg"/></Relationships>
</file>

<file path=ppt/slides/_rels/slide104.xml.rels><?xml version="1.0" encoding="UTF-8" standalone="yes"?>
<Relationships xmlns="http://schemas.openxmlformats.org/package/2006/relationships"><Relationship Id="rId2" Type="http://schemas.openxmlformats.org/officeDocument/2006/relationships/image" Target="../media/image139.svg"/><Relationship Id="rId1" Type="http://schemas.openxmlformats.org/officeDocument/2006/relationships/slideLayout" Target="../slideLayouts/slideLayout81.xml"/></Relationships>
</file>

<file path=ppt/slides/_rels/slide10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2.xml"/><Relationship Id="rId1" Type="http://schemas.openxmlformats.org/officeDocument/2006/relationships/slideLayout" Target="../slideLayouts/slideLayout75.xml"/></Relationships>
</file>

<file path=ppt/slides/_rels/slide106.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3.xml"/><Relationship Id="rId1" Type="http://schemas.openxmlformats.org/officeDocument/2006/relationships/slideLayout" Target="../slideLayouts/slideLayout75.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108.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slideLayout" Target="../slideLayouts/slideLayout311.xml"/><Relationship Id="rId4" Type="http://schemas.openxmlformats.org/officeDocument/2006/relationships/image" Target="../media/image18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10.xml"/></Relationships>
</file>

<file path=ppt/slides/_rels/slide110.xml.rels><?xml version="1.0" encoding="UTF-8" standalone="yes"?>
<Relationships xmlns="http://schemas.openxmlformats.org/package/2006/relationships"><Relationship Id="rId3" Type="http://schemas.openxmlformats.org/officeDocument/2006/relationships/hyperlink" Target="mailto:guro.grotterud@nodesmarket.com" TargetMode="External"/><Relationship Id="rId2" Type="http://schemas.openxmlformats.org/officeDocument/2006/relationships/notesSlide" Target="../notesSlides/notesSlide44.xml"/><Relationship Id="rId1" Type="http://schemas.openxmlformats.org/officeDocument/2006/relationships/slideLayout" Target="../slideLayouts/slideLayout291.xml"/></Relationships>
</file>

<file path=ppt/slides/_rels/slide111.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45.xml"/><Relationship Id="rId1" Type="http://schemas.openxmlformats.org/officeDocument/2006/relationships/slideLayout" Target="../slideLayouts/slideLayout292.xml"/><Relationship Id="rId4" Type="http://schemas.openxmlformats.org/officeDocument/2006/relationships/hyperlink" Target="https://smarten.eu/reports/report-l-demand-side-flexibility-quantification-of-the-benefits-in-the-eu/"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9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9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9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93.xml"/></Relationships>
</file>

<file path=ppt/slides/_rels/slide117.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notesSlide" Target="../notesSlides/notesSlide51.xml"/><Relationship Id="rId1" Type="http://schemas.openxmlformats.org/officeDocument/2006/relationships/slideLayout" Target="../slideLayouts/slideLayout143.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85.png"/></Relationships>
</file>

<file path=ppt/slides/_rels/slide118.xml.rels><?xml version="1.0" encoding="UTF-8" standalone="yes"?>
<Relationships xmlns="http://schemas.openxmlformats.org/package/2006/relationships"><Relationship Id="rId3" Type="http://schemas.openxmlformats.org/officeDocument/2006/relationships/hyperlink" Target="https://www.entsoe.eu/2025/12/22/entso-e-position-on-the-need-for-national-connection-requirements-to-ensure-eu-power-system-stability/" TargetMode="External"/><Relationship Id="rId7" Type="http://schemas.openxmlformats.org/officeDocument/2006/relationships/image" Target="../media/image190.png"/><Relationship Id="rId2" Type="http://schemas.openxmlformats.org/officeDocument/2006/relationships/notesSlide" Target="../notesSlides/notesSlide52.xml"/><Relationship Id="rId1" Type="http://schemas.openxmlformats.org/officeDocument/2006/relationships/slideLayout" Target="../slideLayouts/slideLayout143.xml"/><Relationship Id="rId6" Type="http://schemas.openxmlformats.org/officeDocument/2006/relationships/image" Target="../media/image189.png"/><Relationship Id="rId5" Type="http://schemas.openxmlformats.org/officeDocument/2006/relationships/hyperlink" Target="https://www.entsoe.eu/2025/11/18/entso-e-position-paper-on-flexibility-from-renewable-energy-sources-res/" TargetMode="External"/><Relationship Id="rId4" Type="http://schemas.openxmlformats.org/officeDocument/2006/relationships/image" Target="../media/image18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62.xml"/></Relationships>
</file>

<file path=ppt/slides/_rels/slide120.xml.rels><?xml version="1.0" encoding="UTF-8" standalone="yes"?>
<Relationships xmlns="http://schemas.openxmlformats.org/package/2006/relationships"><Relationship Id="rId2" Type="http://schemas.openxmlformats.org/officeDocument/2006/relationships/hyperlink" Target="https://www.entsoe.eu/2026/06/10/managing-grid-congestion-in-the-energy-transition-entso-e-position-paper-on-market-design-options/" TargetMode="External"/><Relationship Id="rId1" Type="http://schemas.openxmlformats.org/officeDocument/2006/relationships/slideLayout" Target="../slideLayouts/slideLayout163.xml"/></Relationships>
</file>

<file path=ppt/slides/_rels/slide12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hyperlink" Target="https://www.entsoe.eu/2026/06/10/managing-grid-congestion-in-the-energy-transition-entso-e-position-paper-on-market-design-options/" TargetMode="External"/><Relationship Id="rId1" Type="http://schemas.openxmlformats.org/officeDocument/2006/relationships/slideLayout" Target="../slideLayouts/slideLayout163.xml"/></Relationships>
</file>

<file path=ppt/slides/_rels/slide122.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53.xml"/><Relationship Id="rId1" Type="http://schemas.openxmlformats.org/officeDocument/2006/relationships/slideLayout" Target="../slideLayouts/slideLayout163.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23.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54.xml"/><Relationship Id="rId1" Type="http://schemas.openxmlformats.org/officeDocument/2006/relationships/slideLayout" Target="../slideLayouts/slideLayout163.xml"/><Relationship Id="rId6" Type="http://schemas.openxmlformats.org/officeDocument/2006/relationships/diagramColors" Target="../diagrams/colors9.xml"/><Relationship Id="rId5" Type="http://schemas.openxmlformats.org/officeDocument/2006/relationships/diagramQuickStyle" Target="../diagrams/quickStyle9.xml"/><Relationship Id="rId10" Type="http://schemas.openxmlformats.org/officeDocument/2006/relationships/image" Target="../media/image194.png"/><Relationship Id="rId4" Type="http://schemas.openxmlformats.org/officeDocument/2006/relationships/diagramLayout" Target="../diagrams/layout9.xml"/><Relationship Id="rId9" Type="http://schemas.openxmlformats.org/officeDocument/2006/relationships/image" Target="../media/image193.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63.xml"/></Relationships>
</file>

<file path=ppt/slides/_rels/slide125.xml.rels><?xml version="1.0" encoding="UTF-8" standalone="yes"?>
<Relationships xmlns="http://schemas.openxmlformats.org/package/2006/relationships"><Relationship Id="rId8" Type="http://schemas.openxmlformats.org/officeDocument/2006/relationships/image" Target="../media/image200.png"/><Relationship Id="rId13" Type="http://schemas.openxmlformats.org/officeDocument/2006/relationships/image" Target="../media/image205.png"/><Relationship Id="rId3" Type="http://schemas.openxmlformats.org/officeDocument/2006/relationships/image" Target="../media/image195.png"/><Relationship Id="rId7" Type="http://schemas.openxmlformats.org/officeDocument/2006/relationships/image" Target="../media/image199.png"/><Relationship Id="rId12" Type="http://schemas.openxmlformats.org/officeDocument/2006/relationships/image" Target="../media/image204.png"/><Relationship Id="rId2" Type="http://schemas.openxmlformats.org/officeDocument/2006/relationships/notesSlide" Target="../notesSlides/notesSlide55.xml"/><Relationship Id="rId1" Type="http://schemas.openxmlformats.org/officeDocument/2006/relationships/slideLayout" Target="../slideLayouts/slideLayout163.xml"/><Relationship Id="rId6" Type="http://schemas.openxmlformats.org/officeDocument/2006/relationships/image" Target="../media/image198.png"/><Relationship Id="rId11" Type="http://schemas.openxmlformats.org/officeDocument/2006/relationships/image" Target="../media/image203.png"/><Relationship Id="rId5" Type="http://schemas.openxmlformats.org/officeDocument/2006/relationships/image" Target="../media/image197.png"/><Relationship Id="rId15" Type="http://schemas.openxmlformats.org/officeDocument/2006/relationships/image" Target="../media/image207.png"/><Relationship Id="rId10" Type="http://schemas.openxmlformats.org/officeDocument/2006/relationships/image" Target="../media/image202.png"/><Relationship Id="rId4" Type="http://schemas.openxmlformats.org/officeDocument/2006/relationships/image" Target="../media/image196.png"/><Relationship Id="rId9" Type="http://schemas.openxmlformats.org/officeDocument/2006/relationships/image" Target="../media/image201.png"/><Relationship Id="rId14" Type="http://schemas.openxmlformats.org/officeDocument/2006/relationships/image" Target="../media/image206.png"/></Relationships>
</file>

<file path=ppt/slides/_rels/slide126.xml.rels><?xml version="1.0" encoding="UTF-8" standalone="yes"?>
<Relationships xmlns="http://schemas.openxmlformats.org/package/2006/relationships"><Relationship Id="rId8" Type="http://schemas.openxmlformats.org/officeDocument/2006/relationships/image" Target="../media/image206.png"/><Relationship Id="rId13" Type="http://schemas.openxmlformats.org/officeDocument/2006/relationships/image" Target="../media/image195.png"/><Relationship Id="rId3" Type="http://schemas.openxmlformats.org/officeDocument/2006/relationships/image" Target="../media/image197.png"/><Relationship Id="rId7" Type="http://schemas.openxmlformats.org/officeDocument/2006/relationships/image" Target="../media/image205.png"/><Relationship Id="rId12" Type="http://schemas.openxmlformats.org/officeDocument/2006/relationships/image" Target="../media/image211.png"/><Relationship Id="rId17" Type="http://schemas.openxmlformats.org/officeDocument/2006/relationships/image" Target="../media/image201.png"/><Relationship Id="rId2" Type="http://schemas.openxmlformats.org/officeDocument/2006/relationships/notesSlide" Target="../notesSlides/notesSlide56.xml"/><Relationship Id="rId16" Type="http://schemas.openxmlformats.org/officeDocument/2006/relationships/image" Target="../media/image196.png"/><Relationship Id="rId1" Type="http://schemas.openxmlformats.org/officeDocument/2006/relationships/slideLayout" Target="../slideLayouts/slideLayout163.xml"/><Relationship Id="rId6" Type="http://schemas.openxmlformats.org/officeDocument/2006/relationships/image" Target="../media/image198.png"/><Relationship Id="rId11" Type="http://schemas.openxmlformats.org/officeDocument/2006/relationships/image" Target="../media/image210.png"/><Relationship Id="rId5" Type="http://schemas.openxmlformats.org/officeDocument/2006/relationships/image" Target="../media/image200.png"/><Relationship Id="rId15" Type="http://schemas.openxmlformats.org/officeDocument/2006/relationships/image" Target="../media/image207.png"/><Relationship Id="rId10" Type="http://schemas.openxmlformats.org/officeDocument/2006/relationships/image" Target="../media/image209.png"/><Relationship Id="rId4" Type="http://schemas.openxmlformats.org/officeDocument/2006/relationships/image" Target="../media/image199.png"/><Relationship Id="rId9" Type="http://schemas.openxmlformats.org/officeDocument/2006/relationships/image" Target="../media/image208.png"/><Relationship Id="rId14" Type="http://schemas.openxmlformats.org/officeDocument/2006/relationships/image" Target="../media/image202.png"/></Relationships>
</file>

<file path=ppt/slides/_rels/slide127.xml.rels><?xml version="1.0" encoding="UTF-8" standalone="yes"?>
<Relationships xmlns="http://schemas.openxmlformats.org/package/2006/relationships"><Relationship Id="rId8" Type="http://schemas.openxmlformats.org/officeDocument/2006/relationships/image" Target="../media/image202.png"/><Relationship Id="rId13" Type="http://schemas.openxmlformats.org/officeDocument/2006/relationships/image" Target="../media/image204.png"/><Relationship Id="rId3" Type="http://schemas.openxmlformats.org/officeDocument/2006/relationships/image" Target="../media/image199.png"/><Relationship Id="rId7" Type="http://schemas.openxmlformats.org/officeDocument/2006/relationships/image" Target="../media/image195.png"/><Relationship Id="rId12" Type="http://schemas.openxmlformats.org/officeDocument/2006/relationships/image" Target="../media/image196.png"/><Relationship Id="rId2" Type="http://schemas.openxmlformats.org/officeDocument/2006/relationships/notesSlide" Target="../notesSlides/notesSlide57.xml"/><Relationship Id="rId1" Type="http://schemas.openxmlformats.org/officeDocument/2006/relationships/slideLayout" Target="../slideLayouts/slideLayout163.xml"/><Relationship Id="rId6" Type="http://schemas.openxmlformats.org/officeDocument/2006/relationships/image" Target="../media/image198.png"/><Relationship Id="rId11" Type="http://schemas.openxmlformats.org/officeDocument/2006/relationships/image" Target="../media/image213.png"/><Relationship Id="rId5" Type="http://schemas.openxmlformats.org/officeDocument/2006/relationships/image" Target="../media/image197.png"/><Relationship Id="rId10" Type="http://schemas.openxmlformats.org/officeDocument/2006/relationships/image" Target="../media/image206.png"/><Relationship Id="rId4" Type="http://schemas.openxmlformats.org/officeDocument/2006/relationships/image" Target="../media/image200.png"/><Relationship Id="rId9" Type="http://schemas.openxmlformats.org/officeDocument/2006/relationships/image" Target="../media/image212.png"/><Relationship Id="rId14" Type="http://schemas.openxmlformats.org/officeDocument/2006/relationships/image" Target="../media/image205.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6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6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63.xml"/></Relationships>
</file>

<file path=ppt/slides/_rels/slide13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1.xml"/><Relationship Id="rId1" Type="http://schemas.openxmlformats.org/officeDocument/2006/relationships/slideLayout" Target="../slideLayouts/slideLayout16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3.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62.xml"/><Relationship Id="rId1" Type="http://schemas.openxmlformats.org/officeDocument/2006/relationships/slideLayout" Target="../slideLayouts/slideLayout206.xml"/><Relationship Id="rId4" Type="http://schemas.openxmlformats.org/officeDocument/2006/relationships/image" Target="../media/image215.jpeg"/></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25.xml"/></Relationships>
</file>

<file path=ppt/slides/_rels/slide13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64.xml"/><Relationship Id="rId1" Type="http://schemas.openxmlformats.org/officeDocument/2006/relationships/slideLayout" Target="../slideLayouts/slideLayout225.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6.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65.xml"/><Relationship Id="rId1" Type="http://schemas.openxmlformats.org/officeDocument/2006/relationships/slideLayout" Target="../slideLayouts/slideLayout261.xml"/></Relationships>
</file>

<file path=ppt/slides/_rels/slide137.xml.rels><?xml version="1.0" encoding="UTF-8" standalone="yes"?>
<Relationships xmlns="http://schemas.openxmlformats.org/package/2006/relationships"><Relationship Id="rId8" Type="http://schemas.openxmlformats.org/officeDocument/2006/relationships/image" Target="../media/image233.png"/><Relationship Id="rId13" Type="http://schemas.openxmlformats.org/officeDocument/2006/relationships/image" Target="../media/image238.png"/><Relationship Id="rId18" Type="http://schemas.openxmlformats.org/officeDocument/2006/relationships/image" Target="../media/image242.png"/><Relationship Id="rId3" Type="http://schemas.openxmlformats.org/officeDocument/2006/relationships/image" Target="../media/image228.jpeg"/><Relationship Id="rId7" Type="http://schemas.openxmlformats.org/officeDocument/2006/relationships/image" Target="../media/image232.png"/><Relationship Id="rId12" Type="http://schemas.openxmlformats.org/officeDocument/2006/relationships/image" Target="../media/image237.jpeg"/><Relationship Id="rId17" Type="http://schemas.openxmlformats.org/officeDocument/2006/relationships/image" Target="../media/image241.png"/><Relationship Id="rId2" Type="http://schemas.openxmlformats.org/officeDocument/2006/relationships/notesSlide" Target="../notesSlides/notesSlide66.xml"/><Relationship Id="rId16" Type="http://schemas.openxmlformats.org/officeDocument/2006/relationships/image" Target="../media/image240.png"/><Relationship Id="rId1" Type="http://schemas.openxmlformats.org/officeDocument/2006/relationships/slideLayout" Target="../slideLayouts/slideLayout261.xml"/><Relationship Id="rId6" Type="http://schemas.openxmlformats.org/officeDocument/2006/relationships/image" Target="../media/image231.png"/><Relationship Id="rId11" Type="http://schemas.openxmlformats.org/officeDocument/2006/relationships/image" Target="../media/image236.png"/><Relationship Id="rId5" Type="http://schemas.openxmlformats.org/officeDocument/2006/relationships/image" Target="../media/image230.png"/><Relationship Id="rId15" Type="http://schemas.openxmlformats.org/officeDocument/2006/relationships/hyperlink" Target="https://glossarissimo.wordpress.com/2015/10/29/nl-fr-de-it-es-en-terminology-for-the-operation-of-the-entso-e-system-entsoe-eu/" TargetMode="External"/><Relationship Id="rId10" Type="http://schemas.openxmlformats.org/officeDocument/2006/relationships/image" Target="../media/image235.png"/><Relationship Id="rId4" Type="http://schemas.openxmlformats.org/officeDocument/2006/relationships/image" Target="../media/image229.png"/><Relationship Id="rId9" Type="http://schemas.openxmlformats.org/officeDocument/2006/relationships/image" Target="../media/image234.jpeg"/><Relationship Id="rId14" Type="http://schemas.openxmlformats.org/officeDocument/2006/relationships/image" Target="../media/image239.png"/></Relationships>
</file>

<file path=ppt/slides/_rels/slide138.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188.xml"/></Relationships>
</file>

<file path=ppt/slides/_rels/slide139.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188.xml"/></Relationships>
</file>

<file path=ppt/slides/_rels/slide140.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312.xml"/></Relationships>
</file>

<file path=ppt/slides/_rels/slide14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324.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42.xml.rels><?xml version="1.0" encoding="UTF-8" standalone="yes"?>
<Relationships xmlns="http://schemas.openxmlformats.org/package/2006/relationships"><Relationship Id="rId2" Type="http://schemas.openxmlformats.org/officeDocument/2006/relationships/image" Target="../media/image244.png"/><Relationship Id="rId1" Type="http://schemas.openxmlformats.org/officeDocument/2006/relationships/slideLayout" Target="../slideLayouts/slideLayout324.xml"/></Relationships>
</file>

<file path=ppt/slides/_rels/slide143.xml.rels><?xml version="1.0" encoding="UTF-8" standalone="yes"?>
<Relationships xmlns="http://schemas.openxmlformats.org/package/2006/relationships"><Relationship Id="rId2" Type="http://schemas.openxmlformats.org/officeDocument/2006/relationships/image" Target="../media/image245.png"/><Relationship Id="rId1" Type="http://schemas.openxmlformats.org/officeDocument/2006/relationships/slideLayout" Target="../slideLayouts/slideLayout324.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324.xml"/></Relationships>
</file>

<file path=ppt/slides/_rels/slide145.xml.rels><?xml version="1.0" encoding="UTF-8" standalone="yes"?>
<Relationships xmlns="http://schemas.openxmlformats.org/package/2006/relationships"><Relationship Id="rId8" Type="http://schemas.openxmlformats.org/officeDocument/2006/relationships/image" Target="../media/image248.png"/><Relationship Id="rId3" Type="http://schemas.openxmlformats.org/officeDocument/2006/relationships/slideLayout" Target="../slideLayouts/slideLayout332.xml"/><Relationship Id="rId7" Type="http://schemas.openxmlformats.org/officeDocument/2006/relationships/image" Target="../media/image247.emf"/><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oleObject" Target="../embeddings/oleObject12.bin"/><Relationship Id="rId5" Type="http://schemas.openxmlformats.org/officeDocument/2006/relationships/image" Target="../media/image246.png"/><Relationship Id="rId4" Type="http://schemas.openxmlformats.org/officeDocument/2006/relationships/notesSlide" Target="../notesSlides/notesSlide67.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331.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0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04.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05.xml"/></Relationships>
</file>

<file path=ppt/slides/_rels/slide151.xml.rels><?xml version="1.0" encoding="UTF-8" standalone="yes"?>
<Relationships xmlns="http://schemas.openxmlformats.org/package/2006/relationships"><Relationship Id="rId8" Type="http://schemas.openxmlformats.org/officeDocument/2006/relationships/image" Target="../media/image249.jpeg"/><Relationship Id="rId13" Type="http://schemas.openxmlformats.org/officeDocument/2006/relationships/image" Target="../media/image253.jpeg"/><Relationship Id="rId3" Type="http://schemas.openxmlformats.org/officeDocument/2006/relationships/image" Target="../media/image172.jpeg"/><Relationship Id="rId7" Type="http://schemas.openxmlformats.org/officeDocument/2006/relationships/image" Target="../media/image170.jpeg"/><Relationship Id="rId12" Type="http://schemas.openxmlformats.org/officeDocument/2006/relationships/image" Target="../media/image252.jpeg"/><Relationship Id="rId2" Type="http://schemas.openxmlformats.org/officeDocument/2006/relationships/notesSlide" Target="../notesSlides/notesSlide68.xml"/><Relationship Id="rId16" Type="http://schemas.openxmlformats.org/officeDocument/2006/relationships/image" Target="../media/image256.png"/><Relationship Id="rId1" Type="http://schemas.openxmlformats.org/officeDocument/2006/relationships/slideLayout" Target="../slideLayouts/slideLayout12.xml"/><Relationship Id="rId6" Type="http://schemas.openxmlformats.org/officeDocument/2006/relationships/hyperlink" Target="https://www.euam-ukraine.eu/legislative-base/" TargetMode="External"/><Relationship Id="rId11" Type="http://schemas.openxmlformats.org/officeDocument/2006/relationships/image" Target="../media/image166.png"/><Relationship Id="rId5" Type="http://schemas.openxmlformats.org/officeDocument/2006/relationships/image" Target="../media/image173.png"/><Relationship Id="rId15" Type="http://schemas.openxmlformats.org/officeDocument/2006/relationships/image" Target="../media/image255.jpeg"/><Relationship Id="rId10" Type="http://schemas.openxmlformats.org/officeDocument/2006/relationships/image" Target="../media/image251.jpeg"/><Relationship Id="rId4" Type="http://schemas.openxmlformats.org/officeDocument/2006/relationships/hyperlink" Target="http://www.public-domain-image.com/full-image/flags-of-the-world-public-domain-images-pictures/flag-of-european-union.jpg-royalty-free-stock-photograph.html" TargetMode="External"/><Relationship Id="rId9" Type="http://schemas.openxmlformats.org/officeDocument/2006/relationships/image" Target="../media/image250.jpeg"/><Relationship Id="rId14" Type="http://schemas.openxmlformats.org/officeDocument/2006/relationships/image" Target="../media/image254.jpeg"/></Relationships>
</file>

<file path=ppt/slides/_rels/slide152.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257.jpeg"/><Relationship Id="rId1" Type="http://schemas.openxmlformats.org/officeDocument/2006/relationships/slideLayout" Target="../slideLayouts/slideLayout12.xml"/></Relationships>
</file>

<file path=ppt/slides/_rels/slide153.xml.rels><?xml version="1.0" encoding="UTF-8" standalone="yes"?>
<Relationships xmlns="http://schemas.openxmlformats.org/package/2006/relationships"><Relationship Id="rId8" Type="http://schemas.openxmlformats.org/officeDocument/2006/relationships/image" Target="../media/image249.jpeg"/><Relationship Id="rId13" Type="http://schemas.openxmlformats.org/officeDocument/2006/relationships/image" Target="../media/image254.jpeg"/><Relationship Id="rId3" Type="http://schemas.openxmlformats.org/officeDocument/2006/relationships/image" Target="../media/image172.jpeg"/><Relationship Id="rId7" Type="http://schemas.openxmlformats.org/officeDocument/2006/relationships/image" Target="../media/image170.jpeg"/><Relationship Id="rId12" Type="http://schemas.openxmlformats.org/officeDocument/2006/relationships/image" Target="../media/image252.jpeg"/><Relationship Id="rId2" Type="http://schemas.openxmlformats.org/officeDocument/2006/relationships/notesSlide" Target="../notesSlides/notesSlide69.xml"/><Relationship Id="rId16" Type="http://schemas.openxmlformats.org/officeDocument/2006/relationships/image" Target="../media/image255.jpeg"/><Relationship Id="rId1" Type="http://schemas.openxmlformats.org/officeDocument/2006/relationships/slideLayout" Target="../slideLayouts/slideLayout12.xml"/><Relationship Id="rId6" Type="http://schemas.openxmlformats.org/officeDocument/2006/relationships/hyperlink" Target="https://www.euam-ukraine.eu/legislative-base/" TargetMode="External"/><Relationship Id="rId11" Type="http://schemas.openxmlformats.org/officeDocument/2006/relationships/image" Target="../media/image250.jpeg"/><Relationship Id="rId5" Type="http://schemas.openxmlformats.org/officeDocument/2006/relationships/image" Target="../media/image173.png"/><Relationship Id="rId15" Type="http://schemas.openxmlformats.org/officeDocument/2006/relationships/image" Target="../media/image253.jpeg"/><Relationship Id="rId10" Type="http://schemas.openxmlformats.org/officeDocument/2006/relationships/image" Target="../media/image166.png"/><Relationship Id="rId4" Type="http://schemas.openxmlformats.org/officeDocument/2006/relationships/hyperlink" Target="http://www.public-domain-image.com/full-image/flags-of-the-world-public-domain-images-pictures/flag-of-european-union.jpg-royalty-free-stock-photograph.html" TargetMode="External"/><Relationship Id="rId9" Type="http://schemas.openxmlformats.org/officeDocument/2006/relationships/image" Target="../media/image251.jpeg"/><Relationship Id="rId14" Type="http://schemas.openxmlformats.org/officeDocument/2006/relationships/image" Target="../media/image256.png"/></Relationships>
</file>

<file path=ppt/slides/_rels/slide154.xml.rels><?xml version="1.0" encoding="UTF-8" standalone="yes"?>
<Relationships xmlns="http://schemas.openxmlformats.org/package/2006/relationships"><Relationship Id="rId2" Type="http://schemas.openxmlformats.org/officeDocument/2006/relationships/image" Target="../media/image256.png"/><Relationship Id="rId1" Type="http://schemas.openxmlformats.org/officeDocument/2006/relationships/slideLayout" Target="../slideLayouts/slideLayout1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6.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notesSlide" Target="../notesSlides/notesSlide70.xml"/><Relationship Id="rId1" Type="http://schemas.openxmlformats.org/officeDocument/2006/relationships/slideLayout" Target="../slideLayouts/slideLayout28.xml"/><Relationship Id="rId6" Type="http://schemas.openxmlformats.org/officeDocument/2006/relationships/hyperlink" Target="https://energy.ec.europa.eu/events/39th-european-electricity-regulatory-forum-2024-05-27_en" TargetMode="External"/><Relationship Id="rId5" Type="http://schemas.openxmlformats.org/officeDocument/2006/relationships/hyperlink" Target="https://www.acer.europa.eu/electricity/implementation-monitoring-tmcs" TargetMode="External"/><Relationship Id="rId4" Type="http://schemas.openxmlformats.org/officeDocument/2006/relationships/hyperlink" Target="https://www.acer.europa.eu/sites/default/files/documents/Publications/ACER_2024_MMR_Market_Integration.pdf" TargetMode="Externa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7.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0.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127.png"/><Relationship Id="rId1" Type="http://schemas.openxmlformats.org/officeDocument/2006/relationships/slideLayout" Target="../slideLayouts/slideLayout32.xml"/><Relationship Id="rId6" Type="http://schemas.openxmlformats.org/officeDocument/2006/relationships/image" Target="../media/image261.svg"/><Relationship Id="rId5" Type="http://schemas.openxmlformats.org/officeDocument/2006/relationships/image" Target="../media/image178.svg"/><Relationship Id="rId4" Type="http://schemas.openxmlformats.org/officeDocument/2006/relationships/image" Target="../media/image163.svg"/></Relationships>
</file>

<file path=ppt/slides/_rels/slide161.xml.rels><?xml version="1.0" encoding="UTF-8" standalone="yes"?>
<Relationships xmlns="http://schemas.openxmlformats.org/package/2006/relationships"><Relationship Id="rId3" Type="http://schemas.openxmlformats.org/officeDocument/2006/relationships/image" Target="../media/image163.svg"/><Relationship Id="rId2" Type="http://schemas.openxmlformats.org/officeDocument/2006/relationships/notesSlide" Target="../notesSlides/notesSlide72.xml"/><Relationship Id="rId1" Type="http://schemas.openxmlformats.org/officeDocument/2006/relationships/slideLayout" Target="../slideLayouts/slideLayout32.xml"/><Relationship Id="rId6" Type="http://schemas.openxmlformats.org/officeDocument/2006/relationships/image" Target="../media/image260.jpeg"/><Relationship Id="rId5" Type="http://schemas.openxmlformats.org/officeDocument/2006/relationships/image" Target="../media/image261.svg"/><Relationship Id="rId4" Type="http://schemas.openxmlformats.org/officeDocument/2006/relationships/image" Target="../media/image178.svg"/></Relationships>
</file>

<file path=ppt/slides/_rels/slide162.xml.rels><?xml version="1.0" encoding="UTF-8" standalone="yes"?>
<Relationships xmlns="http://schemas.openxmlformats.org/package/2006/relationships"><Relationship Id="rId3" Type="http://schemas.openxmlformats.org/officeDocument/2006/relationships/hyperlink" Target="mailto:guro.grotterud@nodesmarket.com" TargetMode="External"/><Relationship Id="rId2" Type="http://schemas.openxmlformats.org/officeDocument/2006/relationships/notesSlide" Target="../notesSlides/notesSlide73.xml"/><Relationship Id="rId1" Type="http://schemas.openxmlformats.org/officeDocument/2006/relationships/slideLayout" Target="../slideLayouts/slideLayout291.xml"/></Relationships>
</file>

<file path=ppt/slides/_rels/slide163.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notesSlide" Target="../notesSlides/notesSlide74.xml"/><Relationship Id="rId1" Type="http://schemas.openxmlformats.org/officeDocument/2006/relationships/slideLayout" Target="../slideLayouts/slideLayout294.xml"/></Relationships>
</file>

<file path=ppt/slides/_rels/slide164.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293.xml"/></Relationships>
</file>

<file path=ppt/slides/_rels/slide165.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64.png"/><Relationship Id="rId7" Type="http://schemas.openxmlformats.org/officeDocument/2006/relationships/diagramColors" Target="../diagrams/colors13.xml"/><Relationship Id="rId2" Type="http://schemas.openxmlformats.org/officeDocument/2006/relationships/notesSlide" Target="../notesSlides/notesSlide75.xml"/><Relationship Id="rId1" Type="http://schemas.openxmlformats.org/officeDocument/2006/relationships/slideLayout" Target="../slideLayouts/slideLayout292.xml"/><Relationship Id="rId6" Type="http://schemas.openxmlformats.org/officeDocument/2006/relationships/diagramQuickStyle" Target="../diagrams/quickStyle13.xml"/><Relationship Id="rId5" Type="http://schemas.openxmlformats.org/officeDocument/2006/relationships/diagramLayout" Target="../diagrams/layout13.xml"/><Relationship Id="rId10" Type="http://schemas.openxmlformats.org/officeDocument/2006/relationships/image" Target="../media/image267.png"/><Relationship Id="rId4" Type="http://schemas.openxmlformats.org/officeDocument/2006/relationships/diagramData" Target="../diagrams/data13.xml"/><Relationship Id="rId9" Type="http://schemas.openxmlformats.org/officeDocument/2006/relationships/image" Target="../media/image266.png"/></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97.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9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86.xml"/></Relationships>
</file>

<file path=ppt/slides/_rels/slide169.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78.xml"/><Relationship Id="rId1" Type="http://schemas.openxmlformats.org/officeDocument/2006/relationships/slideLayout" Target="../slideLayouts/slideLayout90.xml"/><Relationship Id="rId5" Type="http://schemas.openxmlformats.org/officeDocument/2006/relationships/image" Target="../media/image270.png"/><Relationship Id="rId4" Type="http://schemas.openxmlformats.org/officeDocument/2006/relationships/image" Target="../media/image269.png"/></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0.xml"/></Relationships>
</file>

<file path=ppt/slides/_rels/slide171.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80.xml"/><Relationship Id="rId1" Type="http://schemas.openxmlformats.org/officeDocument/2006/relationships/slideLayout" Target="../slideLayouts/slideLayout90.xml"/></Relationships>
</file>

<file path=ppt/slides/_rels/slide172.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17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17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53.xml"/></Relationships>
</file>

<file path=ppt/slides/_rels/slide175.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image" Target="../media/image65.png"/><Relationship Id="rId1" Type="http://schemas.openxmlformats.org/officeDocument/2006/relationships/slideLayout" Target="../slideLayouts/slideLayout188.xml"/></Relationships>
</file>

<file path=ppt/slides/_rels/slide176.xml.rels><?xml version="1.0" encoding="UTF-8" standalone="yes"?>
<Relationships xmlns="http://schemas.openxmlformats.org/package/2006/relationships"><Relationship Id="rId2" Type="http://schemas.openxmlformats.org/officeDocument/2006/relationships/image" Target="../media/image272.jpg"/><Relationship Id="rId1" Type="http://schemas.openxmlformats.org/officeDocument/2006/relationships/slideLayout" Target="../slideLayouts/slideLayout188.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88.xml"/></Relationships>
</file>

<file path=ppt/slides/_rels/slide178.xml.rels><?xml version="1.0" encoding="UTF-8" standalone="yes"?>
<Relationships xmlns="http://schemas.openxmlformats.org/package/2006/relationships"><Relationship Id="rId3" Type="http://schemas.microsoft.com/office/2018/10/relationships/comments" Target="../comments/modernComment_133_0.xml"/><Relationship Id="rId2" Type="http://schemas.openxmlformats.org/officeDocument/2006/relationships/notesSlide" Target="../notesSlides/notesSlide81.xml"/><Relationship Id="rId1" Type="http://schemas.openxmlformats.org/officeDocument/2006/relationships/slideLayout" Target="../slideLayouts/slideLayout27.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0.xml.rels><?xml version="1.0" encoding="UTF-8" standalone="yes"?>
<Relationships xmlns="http://schemas.openxmlformats.org/package/2006/relationships"><Relationship Id="rId2" Type="http://schemas.microsoft.com/office/2018/10/relationships/comments" Target="../comments/modernComment_14B_9EB189D1.xml"/><Relationship Id="rId1" Type="http://schemas.openxmlformats.org/officeDocument/2006/relationships/slideLayout" Target="../slideLayouts/slideLayout30.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6.xml.rels><?xml version="1.0" encoding="UTF-8" standalone="yes"?>
<Relationships xmlns="http://schemas.openxmlformats.org/package/2006/relationships"><Relationship Id="rId8" Type="http://schemas.openxmlformats.org/officeDocument/2006/relationships/hyperlink" Target="file:///\\s-int2019-sp\departments\Electricity\Shared%20Documents\Market%20Codes\MEETINGS\01%20EU%20wide\02%20MESC\2026\2026%20MESC%20workshop\presentations\261009_MESC%20Strategic_TOP_6.1_Ke%20Future_Energy%20Traders%20Europe-ETE.pdf" TargetMode="External"/><Relationship Id="rId3" Type="http://schemas.openxmlformats.org/officeDocument/2006/relationships/hyperlink" Target="file:///\\s-int2019-sp\departments\Electricity\Shared%20Documents\Market%20Codes\MEETINGS\01%20EU%20wide\02%20MESC\2026\2026%20MESC%20workshop\presentations\261009_MESC%20Strategic_TOP_6_Key%20challenges%20demand%20response_CM_Eurelectric.pdf" TargetMode="External"/><Relationship Id="rId7" Type="http://schemas.openxmlformats.org/officeDocument/2006/relationships/hyperlink" Target="http://vmplcsseappprd/departments/Electricity/Shared%20Documents/Market%20Codes/MEETINGS/01%20EU%20wide/02%20MESC/2026/2026%20MESC%20workshop/presentations/261008-09_MESC%20Strategic_TOP_3.1_IFIEC%20-%20Febeliec.pptx?web=1" TargetMode="External"/><Relationship Id="rId2" Type="http://schemas.openxmlformats.org/officeDocument/2006/relationships/hyperlink" Target="file:///\\s-int2019-sp\departments\Electricity\Shared%20Documents\Market%20Codes\MEETINGS\01%20EU%20wide\02%20MESC\2026\2026%20MESC%20workshop\presentations\261008_MESC%20Strategic_TOP_3_key%20challenges%20spot%20markets_Eurelectric.pdf" TargetMode="External"/><Relationship Id="rId1" Type="http://schemas.openxmlformats.org/officeDocument/2006/relationships/slideLayout" Target="../slideLayouts/slideLayout12.xml"/><Relationship Id="rId6" Type="http://schemas.openxmlformats.org/officeDocument/2006/relationships/hyperlink" Target="http://vmplcsseappprd/departments/Electricity/Shared%20Documents/Market%20Codes/MEETINGS/01%20EU%20wide/02%20MESC/2026/2026%20MESC%20workshop/presentations/261009_MESC%20Strategic_TOP_5.2_Congestion%20Managment_Entso-e.pptx?web=1" TargetMode="External"/><Relationship Id="rId5" Type="http://schemas.openxmlformats.org/officeDocument/2006/relationships/hyperlink" Target="file:///\\s-int2019-sp\departments\Electricity\Shared%20Documents\Market%20Codes\MEETINGS\01%20EU%20wide\02%20MESC\2026\2026%20MESC%20workshop\presentations\261008-09_MESC%20Strategic_TOP_2_SDAC%20SIDC%20and%20Capacity%20Calculation_Entso-e.pptx" TargetMode="External"/><Relationship Id="rId4" Type="http://schemas.openxmlformats.org/officeDocument/2006/relationships/hyperlink" Target="file:///\\s-int2019-sp\departments\Electricity\Shared%20Documents\Market%20Codes\MEETINGS\01%20EU%20wide\02%20MESC\2026\2026%20MESC%20workshop\presentations\261008_MESC_TOP_3.1_NEMO%20Committee_challenges_SDAC_SIDC(2).pptx" TargetMode="External"/><Relationship Id="rId9" Type="http://schemas.openxmlformats.org/officeDocument/2006/relationships/hyperlink" Target="https://www.entsoe.eu/network_codes/esc/#mesc-presenta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76E554-416B-6244-8964-AF5AA7E49BEA}"/>
              </a:ext>
            </a:extLst>
          </p:cNvPr>
          <p:cNvSpPr>
            <a:spLocks noGrp="1"/>
          </p:cNvSpPr>
          <p:nvPr>
            <p:ph type="ctrTitle"/>
          </p:nvPr>
        </p:nvSpPr>
        <p:spPr>
          <a:xfrm>
            <a:off x="5114930" y="729000"/>
            <a:ext cx="6372220" cy="3273362"/>
          </a:xfrm>
        </p:spPr>
        <p:txBody>
          <a:bodyPr/>
          <a:lstStyle/>
          <a:p>
            <a:r>
              <a:rPr lang="en-GB" noProof="0"/>
              <a:t>MESC Conference on future electricity market challenges</a:t>
            </a:r>
          </a:p>
        </p:txBody>
      </p:sp>
      <p:sp>
        <p:nvSpPr>
          <p:cNvPr id="3" name="Subtitle 2">
            <a:extLst>
              <a:ext uri="{FF2B5EF4-FFF2-40B4-BE49-F238E27FC236}">
                <a16:creationId xmlns:a16="http://schemas.microsoft.com/office/drawing/2014/main" id="{EDE7DF9A-9752-7742-B8A9-31B3735AB716}"/>
              </a:ext>
            </a:extLst>
          </p:cNvPr>
          <p:cNvSpPr>
            <a:spLocks noGrp="1"/>
          </p:cNvSpPr>
          <p:nvPr>
            <p:ph type="subTitle" idx="1"/>
          </p:nvPr>
        </p:nvSpPr>
        <p:spPr/>
        <p:txBody>
          <a:bodyPr/>
          <a:lstStyle/>
          <a:p>
            <a:r>
              <a:rPr lang="en-GB" noProof="0"/>
              <a:t>8-9 October 2026</a:t>
            </a:r>
          </a:p>
          <a:p>
            <a:r>
              <a:rPr lang="en-GB" noProof="0"/>
              <a:t>Ljubljana, ACER premises</a:t>
            </a:r>
          </a:p>
        </p:txBody>
      </p:sp>
      <p:sp>
        <p:nvSpPr>
          <p:cNvPr id="4" name="Slide Number Placeholder 3">
            <a:extLst>
              <a:ext uri="{FF2B5EF4-FFF2-40B4-BE49-F238E27FC236}">
                <a16:creationId xmlns:a16="http://schemas.microsoft.com/office/drawing/2014/main" id="{6FF336B1-AD58-A143-A55D-5DE1BCA044E8}"/>
              </a:ext>
            </a:extLst>
          </p:cNvPr>
          <p:cNvSpPr>
            <a:spLocks noGrp="1"/>
          </p:cNvSpPr>
          <p:nvPr>
            <p:ph type="sldNum" sz="quarter" idx="4294967295"/>
          </p:nvPr>
        </p:nvSpPr>
        <p:spPr>
          <a:xfrm>
            <a:off x="11471275" y="6281738"/>
            <a:ext cx="720725" cy="576262"/>
          </a:xfrm>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fld id="{68E16D21-2873-7F4D-BC1C-4DCC7B7156B8}" type="slidenum">
              <a:rPr kumimoji="0" lang="en-GB"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457200" rtl="0" eaLnBrk="1" fontAlgn="auto" latinLnBrk="0" hangingPunct="1">
                <a:lnSpc>
                  <a:spcPct val="100000"/>
                </a:lnSpc>
                <a:spcBef>
                  <a:spcPts val="0"/>
                </a:spcBef>
                <a:spcAft>
                  <a:spcPts val="0"/>
                </a:spcAft>
                <a:buClrTx/>
                <a:buSzTx/>
                <a:buFontTx/>
                <a:buNone/>
                <a:tabLst/>
                <a:defRPr/>
              </a:pPr>
              <a:t>1</a:t>
            </a:fld>
            <a:endParaRPr kumimoji="0" lang="en-GB"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105531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A92B98-EA04-7A95-F617-A9D5A261760A}"/>
              </a:ext>
            </a:extLst>
          </p:cNvPr>
          <p:cNvSpPr>
            <a:spLocks noGrp="1"/>
          </p:cNvSpPr>
          <p:nvPr>
            <p:ph type="title"/>
          </p:nvPr>
        </p:nvSpPr>
        <p:spPr/>
        <p:txBody>
          <a:bodyPr/>
          <a:lstStyle/>
          <a:p>
            <a:r>
              <a:rPr lang="en-GB" noProof="0"/>
              <a:t>Agenda</a:t>
            </a:r>
          </a:p>
        </p:txBody>
      </p:sp>
      <p:sp>
        <p:nvSpPr>
          <p:cNvPr id="5" name="Content Placeholder 4">
            <a:extLst>
              <a:ext uri="{FF2B5EF4-FFF2-40B4-BE49-F238E27FC236}">
                <a16:creationId xmlns:a16="http://schemas.microsoft.com/office/drawing/2014/main" id="{36FFB531-98E5-133F-FBCB-49A3F2261C9C}"/>
              </a:ext>
            </a:extLst>
          </p:cNvPr>
          <p:cNvSpPr>
            <a:spLocks noGrp="1"/>
          </p:cNvSpPr>
          <p:nvPr>
            <p:ph idx="1"/>
          </p:nvPr>
        </p:nvSpPr>
        <p:spPr/>
        <p:txBody>
          <a:bodyPr/>
          <a:lstStyle/>
          <a:p>
            <a:endParaRPr lang="en-GB" noProof="0"/>
          </a:p>
        </p:txBody>
      </p:sp>
      <p:pic>
        <p:nvPicPr>
          <p:cNvPr id="3" name="Picture 2">
            <a:extLst>
              <a:ext uri="{FF2B5EF4-FFF2-40B4-BE49-F238E27FC236}">
                <a16:creationId xmlns:a16="http://schemas.microsoft.com/office/drawing/2014/main" id="{FE4D21E8-246E-3D81-AB3D-4EBA2AA25F40}"/>
              </a:ext>
            </a:extLst>
          </p:cNvPr>
          <p:cNvPicPr>
            <a:picLocks noChangeAspect="1"/>
          </p:cNvPicPr>
          <p:nvPr/>
        </p:nvPicPr>
        <p:blipFill>
          <a:blip r:embed="rId3"/>
          <a:stretch>
            <a:fillRect/>
          </a:stretch>
        </p:blipFill>
        <p:spPr>
          <a:xfrm>
            <a:off x="516839" y="1079628"/>
            <a:ext cx="5579161" cy="5494233"/>
          </a:xfrm>
          <a:prstGeom prst="rect">
            <a:avLst/>
          </a:prstGeom>
        </p:spPr>
      </p:pic>
      <p:pic>
        <p:nvPicPr>
          <p:cNvPr id="8" name="Picture 7">
            <a:extLst>
              <a:ext uri="{FF2B5EF4-FFF2-40B4-BE49-F238E27FC236}">
                <a16:creationId xmlns:a16="http://schemas.microsoft.com/office/drawing/2014/main" id="{0338EEBD-480C-84BC-59B7-3B787063B870}"/>
              </a:ext>
            </a:extLst>
          </p:cNvPr>
          <p:cNvPicPr>
            <a:picLocks noChangeAspect="1"/>
          </p:cNvPicPr>
          <p:nvPr/>
        </p:nvPicPr>
        <p:blipFill>
          <a:blip r:embed="rId4"/>
          <a:stretch>
            <a:fillRect/>
          </a:stretch>
        </p:blipFill>
        <p:spPr>
          <a:xfrm>
            <a:off x="6291733" y="1234534"/>
            <a:ext cx="5107264" cy="5408901"/>
          </a:xfrm>
          <a:prstGeom prst="rect">
            <a:avLst/>
          </a:prstGeom>
        </p:spPr>
      </p:pic>
    </p:spTree>
    <p:extLst>
      <p:ext uri="{BB962C8B-B14F-4D97-AF65-F5344CB8AC3E}">
        <p14:creationId xmlns:p14="http://schemas.microsoft.com/office/powerpoint/2010/main" val="2453744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B7369-5FB6-5542-A6D4-82CD0D44C453}"/>
              </a:ext>
            </a:extLst>
          </p:cNvPr>
          <p:cNvSpPr>
            <a:spLocks noGrp="1"/>
          </p:cNvSpPr>
          <p:nvPr>
            <p:ph type="title"/>
          </p:nvPr>
        </p:nvSpPr>
        <p:spPr/>
        <p:txBody>
          <a:bodyPr/>
          <a:lstStyle/>
          <a:p>
            <a:r>
              <a:rPr lang="en-GB" noProof="0"/>
              <a:t>1.Opening session</a:t>
            </a:r>
          </a:p>
        </p:txBody>
      </p:sp>
      <p:sp>
        <p:nvSpPr>
          <p:cNvPr id="3" name="Text Placeholder 2">
            <a:extLst>
              <a:ext uri="{FF2B5EF4-FFF2-40B4-BE49-F238E27FC236}">
                <a16:creationId xmlns:a16="http://schemas.microsoft.com/office/drawing/2014/main" id="{13E23ADB-2C40-E6DB-267F-667AB192A448}"/>
              </a:ext>
            </a:extLst>
          </p:cNvPr>
          <p:cNvSpPr>
            <a:spLocks noGrp="1"/>
          </p:cNvSpPr>
          <p:nvPr>
            <p:ph type="body" idx="1"/>
          </p:nvPr>
        </p:nvSpPr>
        <p:spPr/>
        <p:txBody>
          <a:bodyPr/>
          <a:lstStyle/>
          <a:p>
            <a:endParaRPr lang="en-GB" noProof="0"/>
          </a:p>
        </p:txBody>
      </p:sp>
      <p:sp>
        <p:nvSpPr>
          <p:cNvPr id="4" name="Slide Number Placeholder 3">
            <a:extLst>
              <a:ext uri="{FF2B5EF4-FFF2-40B4-BE49-F238E27FC236}">
                <a16:creationId xmlns:a16="http://schemas.microsoft.com/office/drawing/2014/main" id="{552EF355-A943-4D77-9049-0DA6766EC362}"/>
              </a:ext>
            </a:extLst>
          </p:cNvPr>
          <p:cNvSpPr>
            <a:spLocks noGrp="1"/>
          </p:cNvSpPr>
          <p:nvPr>
            <p:ph type="sldNum" sz="quarter" idx="12"/>
          </p:nvPr>
        </p:nvSpPr>
        <p:spPr/>
        <p:txBody>
          <a:bodyPr/>
          <a:lstStyle/>
          <a:p>
            <a:fld id="{68E16D21-2873-7F4D-BC1C-4DCC7B7156B8}" type="slidenum">
              <a:rPr lang="en-GB" noProof="0" smtClean="0"/>
              <a:t>3</a:t>
            </a:fld>
            <a:endParaRPr lang="en-GB" noProof="0"/>
          </a:p>
        </p:txBody>
      </p:sp>
    </p:spTree>
    <p:extLst>
      <p:ext uri="{BB962C8B-B14F-4D97-AF65-F5344CB8AC3E}">
        <p14:creationId xmlns:p14="http://schemas.microsoft.com/office/powerpoint/2010/main" val="1786188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490673F-B36B-3729-8F9E-8BB504171380}"/>
              </a:ext>
            </a:extLst>
          </p:cNvPr>
          <p:cNvSpPr>
            <a:spLocks noGrp="1"/>
          </p:cNvSpPr>
          <p:nvPr>
            <p:ph type="title"/>
          </p:nvPr>
        </p:nvSpPr>
        <p:spPr/>
        <p:txBody>
          <a:bodyPr/>
          <a:lstStyle/>
          <a:p>
            <a:r>
              <a:rPr lang="en-GB" noProof="0"/>
              <a:t>Introduction</a:t>
            </a:r>
          </a:p>
        </p:txBody>
      </p:sp>
      <p:sp>
        <p:nvSpPr>
          <p:cNvPr id="5" name="Text Placeholder 4">
            <a:extLst>
              <a:ext uri="{FF2B5EF4-FFF2-40B4-BE49-F238E27FC236}">
                <a16:creationId xmlns:a16="http://schemas.microsoft.com/office/drawing/2014/main" id="{A32EC6B8-BB82-90A9-13B0-7D2013ADC694}"/>
              </a:ext>
            </a:extLst>
          </p:cNvPr>
          <p:cNvSpPr>
            <a:spLocks noGrp="1"/>
          </p:cNvSpPr>
          <p:nvPr>
            <p:ph type="body" sz="quarter" idx="13"/>
          </p:nvPr>
        </p:nvSpPr>
        <p:spPr>
          <a:xfrm>
            <a:off x="711675" y="1152999"/>
            <a:ext cx="10794526" cy="4493739"/>
          </a:xfrm>
        </p:spPr>
        <p:txBody>
          <a:bodyPr/>
          <a:lstStyle/>
          <a:p>
            <a:r>
              <a:rPr lang="en-GB" noProof="0"/>
              <a:t>MESC members recently expressed concerns that ACER is not involving stakeholders early enough and thoroughly enough before making key decisions on market integration issues</a:t>
            </a:r>
          </a:p>
          <a:p>
            <a:r>
              <a:rPr lang="en-GB" noProof="0"/>
              <a:t>During the last MESC meeting ACER announced the intention to organise a 1,5-day MESC conference on 8-9 October in Ljubljana</a:t>
            </a:r>
          </a:p>
          <a:p>
            <a:r>
              <a:rPr lang="en-GB" noProof="0"/>
              <a:t>The aim of this meeting is twofold:</a:t>
            </a:r>
          </a:p>
          <a:p>
            <a:pPr lvl="1">
              <a:buFont typeface="Wingdings" panose="05000000000000000000" pitchFamily="2" charset="2"/>
              <a:buChar char="Ø"/>
            </a:pPr>
            <a:r>
              <a:rPr lang="en-GB" noProof="0"/>
              <a:t>Discuss and Identify a list of challenges/projects for the next 5-10 years that are deemed as key for stakeholders to fully integrate electricity markets</a:t>
            </a:r>
          </a:p>
          <a:p>
            <a:pPr lvl="1">
              <a:buFont typeface="Wingdings" panose="05000000000000000000" pitchFamily="2" charset="2"/>
              <a:buChar char="Ø"/>
            </a:pPr>
            <a:r>
              <a:rPr lang="en-GB" noProof="0"/>
              <a:t>Discuss the best way to involve stakeholders in tackling these challenges </a:t>
            </a:r>
            <a:r>
              <a:rPr lang="en-GB" b="1" noProof="0"/>
              <a:t>AHEAD of the legislation or decision-making processes*</a:t>
            </a:r>
          </a:p>
          <a:p>
            <a:r>
              <a:rPr lang="en-GB" noProof="0"/>
              <a:t>The meeting will last 1,5 day and will be reserved to </a:t>
            </a:r>
            <a:r>
              <a:rPr lang="en-GB" u="sng" noProof="0"/>
              <a:t>MESC members only </a:t>
            </a:r>
            <a:r>
              <a:rPr lang="en-GB" noProof="0"/>
              <a:t>(i.e. full MESC members and alternates)</a:t>
            </a:r>
          </a:p>
          <a:p>
            <a:r>
              <a:rPr lang="en-GB" noProof="0"/>
              <a:t>Physical participation is highly recommended</a:t>
            </a:r>
          </a:p>
          <a:p>
            <a:pPr lvl="1"/>
            <a:endParaRPr lang="en-GB" noProof="0"/>
          </a:p>
        </p:txBody>
      </p:sp>
      <p:sp>
        <p:nvSpPr>
          <p:cNvPr id="2" name="TextBox 1">
            <a:extLst>
              <a:ext uri="{FF2B5EF4-FFF2-40B4-BE49-F238E27FC236}">
                <a16:creationId xmlns:a16="http://schemas.microsoft.com/office/drawing/2014/main" id="{47E628B2-FF02-AF49-FD06-943BD6D69D6A}"/>
              </a:ext>
            </a:extLst>
          </p:cNvPr>
          <p:cNvSpPr txBox="1"/>
          <p:nvPr/>
        </p:nvSpPr>
        <p:spPr>
          <a:xfrm>
            <a:off x="180975" y="6305550"/>
            <a:ext cx="914400" cy="914400"/>
          </a:xfrm>
          <a:prstGeom prst="rect">
            <a:avLst/>
          </a:prstGeom>
        </p:spPr>
        <p:txBody>
          <a:bodyPr vert="horz" wrap="none" lIns="91440" tIns="45720" rIns="91440" bIns="45720" rtlCol="0" anchor="t">
            <a:normAutofit/>
          </a:bodyPr>
          <a:lstStyle/>
          <a:p>
            <a:pPr>
              <a:spcAft>
                <a:spcPts val="600"/>
              </a:spcAft>
              <a:buClr>
                <a:schemeClr val="tx2"/>
              </a:buClr>
            </a:pPr>
            <a:r>
              <a:rPr lang="en-GB" sz="2000" noProof="0"/>
              <a:t>* </a:t>
            </a:r>
            <a:r>
              <a:rPr lang="en-GB" sz="1600" noProof="0"/>
              <a:t>During the legislative or decision-making step, consultations will follow the normal process</a:t>
            </a:r>
          </a:p>
        </p:txBody>
      </p:sp>
      <p:sp>
        <p:nvSpPr>
          <p:cNvPr id="3" name="TextBox 2">
            <a:extLst>
              <a:ext uri="{FF2B5EF4-FFF2-40B4-BE49-F238E27FC236}">
                <a16:creationId xmlns:a16="http://schemas.microsoft.com/office/drawing/2014/main" id="{B527227B-A0F1-B1EB-E164-6493E105DD58}"/>
              </a:ext>
            </a:extLst>
          </p:cNvPr>
          <p:cNvSpPr txBox="1"/>
          <p:nvPr/>
        </p:nvSpPr>
        <p:spPr>
          <a:xfrm>
            <a:off x="10547927" y="6086764"/>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spTree>
    <p:extLst>
      <p:ext uri="{BB962C8B-B14F-4D97-AF65-F5344CB8AC3E}">
        <p14:creationId xmlns:p14="http://schemas.microsoft.com/office/powerpoint/2010/main" val="1994656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4F561-E4C0-FD9D-AFA9-6607A9267C76}"/>
            </a:ext>
          </a:extLst>
        </p:cNvPr>
        <p:cNvGrpSpPr/>
        <p:nvPr/>
      </p:nvGrpSpPr>
      <p:grpSpPr>
        <a:xfrm>
          <a:off x="0" y="0"/>
          <a:ext cx="0" cy="0"/>
          <a:chOff x="0" y="0"/>
          <a:chExt cx="0" cy="0"/>
        </a:xfrm>
      </p:grpSpPr>
      <p:sp>
        <p:nvSpPr>
          <p:cNvPr id="2" name="Chevron 1">
            <a:extLst>
              <a:ext uri="{FF2B5EF4-FFF2-40B4-BE49-F238E27FC236}">
                <a16:creationId xmlns:a16="http://schemas.microsoft.com/office/drawing/2014/main" id="{BC300FDA-4E2E-CFD0-0A76-D47199A07C58}"/>
              </a:ext>
            </a:extLst>
          </p:cNvPr>
          <p:cNvSpPr/>
          <p:nvPr/>
        </p:nvSpPr>
        <p:spPr>
          <a:xfrm>
            <a:off x="1056097" y="3893607"/>
            <a:ext cx="2190625" cy="1270000"/>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6" name="Chevron 5">
            <a:extLst>
              <a:ext uri="{FF2B5EF4-FFF2-40B4-BE49-F238E27FC236}">
                <a16:creationId xmlns:a16="http://schemas.microsoft.com/office/drawing/2014/main" id="{7ED7A1DB-3023-E4F9-5C18-BB1E51815546}"/>
              </a:ext>
            </a:extLst>
          </p:cNvPr>
          <p:cNvSpPr/>
          <p:nvPr/>
        </p:nvSpPr>
        <p:spPr>
          <a:xfrm>
            <a:off x="2748307" y="3893607"/>
            <a:ext cx="2190625" cy="1270000"/>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9" name="Chevron 8">
            <a:extLst>
              <a:ext uri="{FF2B5EF4-FFF2-40B4-BE49-F238E27FC236}">
                <a16:creationId xmlns:a16="http://schemas.microsoft.com/office/drawing/2014/main" id="{DB2D60F6-0EE0-6210-327C-A8D690D3E6A8}"/>
              </a:ext>
            </a:extLst>
          </p:cNvPr>
          <p:cNvSpPr/>
          <p:nvPr/>
        </p:nvSpPr>
        <p:spPr>
          <a:xfrm>
            <a:off x="4441293" y="3893607"/>
            <a:ext cx="2190625" cy="1270000"/>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12" name="Chevron 11">
            <a:extLst>
              <a:ext uri="{FF2B5EF4-FFF2-40B4-BE49-F238E27FC236}">
                <a16:creationId xmlns:a16="http://schemas.microsoft.com/office/drawing/2014/main" id="{BF1F19BB-060D-F298-04E6-3E72FDC65624}"/>
              </a:ext>
            </a:extLst>
          </p:cNvPr>
          <p:cNvSpPr/>
          <p:nvPr/>
        </p:nvSpPr>
        <p:spPr>
          <a:xfrm>
            <a:off x="6133503" y="3893607"/>
            <a:ext cx="2190625" cy="1270000"/>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15" name="Chevron 14">
            <a:extLst>
              <a:ext uri="{FF2B5EF4-FFF2-40B4-BE49-F238E27FC236}">
                <a16:creationId xmlns:a16="http://schemas.microsoft.com/office/drawing/2014/main" id="{361A5F99-6E60-40BC-E3E5-760FFF143ED3}"/>
              </a:ext>
            </a:extLst>
          </p:cNvPr>
          <p:cNvSpPr/>
          <p:nvPr/>
        </p:nvSpPr>
        <p:spPr>
          <a:xfrm>
            <a:off x="9490453" y="3893607"/>
            <a:ext cx="2190625" cy="1270000"/>
          </a:xfrm>
          <a:prstGeom prst="chevr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26" name="Pentagon 25">
            <a:extLst>
              <a:ext uri="{FF2B5EF4-FFF2-40B4-BE49-F238E27FC236}">
                <a16:creationId xmlns:a16="http://schemas.microsoft.com/office/drawing/2014/main" id="{F41A3579-8C47-4272-5C05-FC1CFEDD6BBF}"/>
              </a:ext>
            </a:extLst>
          </p:cNvPr>
          <p:cNvSpPr/>
          <p:nvPr/>
        </p:nvSpPr>
        <p:spPr>
          <a:xfrm>
            <a:off x="9499402" y="3365495"/>
            <a:ext cx="1654707" cy="406062"/>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latin typeface="+mj-lt"/>
            </a:endParaRPr>
          </a:p>
        </p:txBody>
      </p:sp>
      <p:sp>
        <p:nvSpPr>
          <p:cNvPr id="25" name="Pentagon 24">
            <a:extLst>
              <a:ext uri="{FF2B5EF4-FFF2-40B4-BE49-F238E27FC236}">
                <a16:creationId xmlns:a16="http://schemas.microsoft.com/office/drawing/2014/main" id="{6FCC43FE-1B57-8A12-CB55-E908939430B1}"/>
              </a:ext>
            </a:extLst>
          </p:cNvPr>
          <p:cNvSpPr/>
          <p:nvPr/>
        </p:nvSpPr>
        <p:spPr>
          <a:xfrm>
            <a:off x="6128670" y="3351477"/>
            <a:ext cx="1654707" cy="406062"/>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24" name="Pentagon 23">
            <a:extLst>
              <a:ext uri="{FF2B5EF4-FFF2-40B4-BE49-F238E27FC236}">
                <a16:creationId xmlns:a16="http://schemas.microsoft.com/office/drawing/2014/main" id="{D83A4945-7D2A-BA9A-C433-B0FEEEA4F00F}"/>
              </a:ext>
            </a:extLst>
          </p:cNvPr>
          <p:cNvSpPr/>
          <p:nvPr/>
        </p:nvSpPr>
        <p:spPr>
          <a:xfrm>
            <a:off x="4441293" y="3351477"/>
            <a:ext cx="1654707" cy="406062"/>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23" name="Pentagon 22">
            <a:extLst>
              <a:ext uri="{FF2B5EF4-FFF2-40B4-BE49-F238E27FC236}">
                <a16:creationId xmlns:a16="http://schemas.microsoft.com/office/drawing/2014/main" id="{4183C874-6685-9EBF-4B23-B2C8EB9F6473}"/>
              </a:ext>
            </a:extLst>
          </p:cNvPr>
          <p:cNvSpPr/>
          <p:nvPr/>
        </p:nvSpPr>
        <p:spPr>
          <a:xfrm>
            <a:off x="2753916" y="3351477"/>
            <a:ext cx="1654707" cy="4060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latin typeface="+mj-lt"/>
            </a:endParaRPr>
          </a:p>
        </p:txBody>
      </p:sp>
      <p:sp>
        <p:nvSpPr>
          <p:cNvPr id="22" name="Pentagon 21">
            <a:extLst>
              <a:ext uri="{FF2B5EF4-FFF2-40B4-BE49-F238E27FC236}">
                <a16:creationId xmlns:a16="http://schemas.microsoft.com/office/drawing/2014/main" id="{B51B91AD-7393-7DD5-8FB7-330D713CDBCA}"/>
              </a:ext>
            </a:extLst>
          </p:cNvPr>
          <p:cNvSpPr/>
          <p:nvPr/>
        </p:nvSpPr>
        <p:spPr>
          <a:xfrm>
            <a:off x="1082379" y="3351477"/>
            <a:ext cx="1654707" cy="406062"/>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latin typeface="+mj-lt"/>
            </a:endParaRPr>
          </a:p>
        </p:txBody>
      </p:sp>
      <p:sp>
        <p:nvSpPr>
          <p:cNvPr id="27" name="TextBox 26">
            <a:extLst>
              <a:ext uri="{FF2B5EF4-FFF2-40B4-BE49-F238E27FC236}">
                <a16:creationId xmlns:a16="http://schemas.microsoft.com/office/drawing/2014/main" id="{90FD84C1-6AD8-14D6-FF0D-6BCE4DF6FB17}"/>
              </a:ext>
            </a:extLst>
          </p:cNvPr>
          <p:cNvSpPr txBox="1"/>
          <p:nvPr/>
        </p:nvSpPr>
        <p:spPr>
          <a:xfrm>
            <a:off x="1082379" y="3417494"/>
            <a:ext cx="1534493" cy="307777"/>
          </a:xfrm>
          <a:prstGeom prst="rect">
            <a:avLst/>
          </a:prstGeom>
          <a:noFill/>
        </p:spPr>
        <p:txBody>
          <a:bodyPr wrap="square" rtlCol="0" anchor="ctr">
            <a:spAutoFit/>
          </a:bodyPr>
          <a:lstStyle/>
          <a:p>
            <a:pPr algn="ctr"/>
            <a:r>
              <a:rPr lang="en-GB" sz="1400" b="1" noProof="0">
                <a:solidFill>
                  <a:schemeClr val="bg1"/>
                </a:solidFill>
                <a:latin typeface="+mj-lt"/>
                <a:cs typeface="Poppins" pitchFamily="2" charset="77"/>
              </a:rPr>
              <a:t>POLICY</a:t>
            </a:r>
          </a:p>
        </p:txBody>
      </p:sp>
      <p:sp>
        <p:nvSpPr>
          <p:cNvPr id="28" name="TextBox 27">
            <a:extLst>
              <a:ext uri="{FF2B5EF4-FFF2-40B4-BE49-F238E27FC236}">
                <a16:creationId xmlns:a16="http://schemas.microsoft.com/office/drawing/2014/main" id="{D7697CBA-772A-9CEC-32FB-B5A671F86125}"/>
              </a:ext>
            </a:extLst>
          </p:cNvPr>
          <p:cNvSpPr txBox="1"/>
          <p:nvPr/>
        </p:nvSpPr>
        <p:spPr>
          <a:xfrm>
            <a:off x="2817081" y="3410075"/>
            <a:ext cx="1454498" cy="307777"/>
          </a:xfrm>
          <a:prstGeom prst="rect">
            <a:avLst/>
          </a:prstGeom>
          <a:noFill/>
        </p:spPr>
        <p:txBody>
          <a:bodyPr wrap="square" rtlCol="0" anchor="ctr">
            <a:spAutoFit/>
          </a:bodyPr>
          <a:lstStyle/>
          <a:p>
            <a:pPr algn="ctr"/>
            <a:r>
              <a:rPr lang="en-GB" sz="1400" b="1" noProof="0">
                <a:solidFill>
                  <a:schemeClr val="bg1"/>
                </a:solidFill>
                <a:latin typeface="+mj-lt"/>
                <a:cs typeface="Poppins" pitchFamily="2" charset="77"/>
              </a:rPr>
              <a:t>LEGISLATION</a:t>
            </a:r>
          </a:p>
        </p:txBody>
      </p:sp>
      <p:sp>
        <p:nvSpPr>
          <p:cNvPr id="29" name="TextBox 28">
            <a:extLst>
              <a:ext uri="{FF2B5EF4-FFF2-40B4-BE49-F238E27FC236}">
                <a16:creationId xmlns:a16="http://schemas.microsoft.com/office/drawing/2014/main" id="{22D9ACFB-5025-41A3-4D53-3996C57E0E4F}"/>
              </a:ext>
            </a:extLst>
          </p:cNvPr>
          <p:cNvSpPr txBox="1"/>
          <p:nvPr/>
        </p:nvSpPr>
        <p:spPr>
          <a:xfrm>
            <a:off x="4551120" y="3446785"/>
            <a:ext cx="1175315" cy="215444"/>
          </a:xfrm>
          <a:prstGeom prst="rect">
            <a:avLst/>
          </a:prstGeom>
          <a:noFill/>
        </p:spPr>
        <p:txBody>
          <a:bodyPr wrap="square" lIns="0" tIns="0" rIns="0" bIns="0" rtlCol="0" anchor="ctr">
            <a:spAutoFit/>
          </a:bodyPr>
          <a:lstStyle/>
          <a:p>
            <a:pPr algn="ctr"/>
            <a:r>
              <a:rPr lang="en-GB" sz="1400" b="1" noProof="0">
                <a:solidFill>
                  <a:schemeClr val="bg1"/>
                </a:solidFill>
                <a:latin typeface="+mj-lt"/>
                <a:cs typeface="Poppins" pitchFamily="2" charset="77"/>
              </a:rPr>
              <a:t>DECISIONS</a:t>
            </a:r>
          </a:p>
        </p:txBody>
      </p:sp>
      <p:sp>
        <p:nvSpPr>
          <p:cNvPr id="30" name="TextBox 29">
            <a:extLst>
              <a:ext uri="{FF2B5EF4-FFF2-40B4-BE49-F238E27FC236}">
                <a16:creationId xmlns:a16="http://schemas.microsoft.com/office/drawing/2014/main" id="{DC535787-46A6-1AD8-C997-A03B1B2DA50E}"/>
              </a:ext>
            </a:extLst>
          </p:cNvPr>
          <p:cNvSpPr txBox="1"/>
          <p:nvPr/>
        </p:nvSpPr>
        <p:spPr>
          <a:xfrm>
            <a:off x="6063331" y="3437720"/>
            <a:ext cx="1697799" cy="215444"/>
          </a:xfrm>
          <a:prstGeom prst="rect">
            <a:avLst/>
          </a:prstGeom>
          <a:noFill/>
        </p:spPr>
        <p:txBody>
          <a:bodyPr wrap="square" lIns="0" tIns="0" rIns="0" bIns="0" rtlCol="0" anchor="ctr">
            <a:spAutoFit/>
          </a:bodyPr>
          <a:lstStyle/>
          <a:p>
            <a:pPr algn="ctr"/>
            <a:r>
              <a:rPr lang="en-GB" sz="1400" b="1" noProof="0">
                <a:solidFill>
                  <a:schemeClr val="bg1"/>
                </a:solidFill>
                <a:latin typeface="+mj-lt"/>
                <a:cs typeface="Poppins" pitchFamily="2" charset="77"/>
              </a:rPr>
              <a:t>IMPLEMENTATION</a:t>
            </a:r>
          </a:p>
        </p:txBody>
      </p:sp>
      <p:sp>
        <p:nvSpPr>
          <p:cNvPr id="31" name="TextBox 30">
            <a:extLst>
              <a:ext uri="{FF2B5EF4-FFF2-40B4-BE49-F238E27FC236}">
                <a16:creationId xmlns:a16="http://schemas.microsoft.com/office/drawing/2014/main" id="{723A082C-169B-3969-D3BF-C0F57603ECA0}"/>
              </a:ext>
            </a:extLst>
          </p:cNvPr>
          <p:cNvSpPr txBox="1"/>
          <p:nvPr/>
        </p:nvSpPr>
        <p:spPr>
          <a:xfrm>
            <a:off x="9838831" y="3414637"/>
            <a:ext cx="835699" cy="307777"/>
          </a:xfrm>
          <a:prstGeom prst="rect">
            <a:avLst/>
          </a:prstGeom>
          <a:noFill/>
        </p:spPr>
        <p:txBody>
          <a:bodyPr wrap="square" rtlCol="0" anchor="ctr">
            <a:spAutoFit/>
          </a:bodyPr>
          <a:lstStyle/>
          <a:p>
            <a:pPr algn="ctr"/>
            <a:r>
              <a:rPr lang="en-GB" sz="1400" b="1" noProof="0">
                <a:solidFill>
                  <a:schemeClr val="bg1"/>
                </a:solidFill>
                <a:latin typeface="+mj-lt"/>
                <a:cs typeface="Poppins" pitchFamily="2" charset="77"/>
              </a:rPr>
              <a:t>GOALS</a:t>
            </a:r>
          </a:p>
        </p:txBody>
      </p:sp>
      <p:sp>
        <p:nvSpPr>
          <p:cNvPr id="5" name="Title 4">
            <a:extLst>
              <a:ext uri="{FF2B5EF4-FFF2-40B4-BE49-F238E27FC236}">
                <a16:creationId xmlns:a16="http://schemas.microsoft.com/office/drawing/2014/main" id="{1F626508-2439-B29F-07DC-B14BDFEEE579}"/>
              </a:ext>
            </a:extLst>
          </p:cNvPr>
          <p:cNvSpPr>
            <a:spLocks noGrp="1"/>
          </p:cNvSpPr>
          <p:nvPr>
            <p:ph type="title"/>
          </p:nvPr>
        </p:nvSpPr>
        <p:spPr/>
        <p:txBody>
          <a:bodyPr>
            <a:noAutofit/>
          </a:bodyPr>
          <a:lstStyle/>
          <a:p>
            <a:r>
              <a:rPr lang="en-GB" noProof="0">
                <a:latin typeface="Arial"/>
                <a:ea typeface="Arial"/>
                <a:cs typeface="Arial"/>
                <a:sym typeface="Arial"/>
              </a:rPr>
              <a:t>Enhanced stakeholder consultation</a:t>
            </a:r>
            <a:endParaRPr lang="en-GB" noProof="0"/>
          </a:p>
        </p:txBody>
      </p:sp>
      <p:grpSp>
        <p:nvGrpSpPr>
          <p:cNvPr id="8" name="Group 7">
            <a:extLst>
              <a:ext uri="{FF2B5EF4-FFF2-40B4-BE49-F238E27FC236}">
                <a16:creationId xmlns:a16="http://schemas.microsoft.com/office/drawing/2014/main" id="{4D929302-538B-7930-BE69-40B179E82F48}"/>
              </a:ext>
            </a:extLst>
          </p:cNvPr>
          <p:cNvGrpSpPr>
            <a:grpSpLocks noChangeAspect="1"/>
          </p:cNvGrpSpPr>
          <p:nvPr/>
        </p:nvGrpSpPr>
        <p:grpSpPr>
          <a:xfrm>
            <a:off x="1927870" y="4120933"/>
            <a:ext cx="737580" cy="820052"/>
            <a:chOff x="696167" y="5411021"/>
            <a:chExt cx="559108" cy="558892"/>
          </a:xfrm>
          <a:solidFill>
            <a:schemeClr val="bg1"/>
          </a:solidFill>
        </p:grpSpPr>
        <p:sp>
          <p:nvSpPr>
            <p:cNvPr id="11" name="Freeform: Shape 6055">
              <a:extLst>
                <a:ext uri="{FF2B5EF4-FFF2-40B4-BE49-F238E27FC236}">
                  <a16:creationId xmlns:a16="http://schemas.microsoft.com/office/drawing/2014/main" id="{916F4411-C47E-9540-A5E2-4E8462647EF7}"/>
                </a:ext>
              </a:extLst>
            </p:cNvPr>
            <p:cNvSpPr/>
            <p:nvPr/>
          </p:nvSpPr>
          <p:spPr>
            <a:xfrm>
              <a:off x="844870" y="5506055"/>
              <a:ext cx="107052" cy="103638"/>
            </a:xfrm>
            <a:custGeom>
              <a:avLst/>
              <a:gdLst>
                <a:gd name="connsiteX0" fmla="*/ 96527 w 107051"/>
                <a:gd name="connsiteY0" fmla="*/ 103639 h 103638"/>
                <a:gd name="connsiteX1" fmla="*/ 93682 w 107051"/>
                <a:gd name="connsiteY1" fmla="*/ 103259 h 103638"/>
                <a:gd name="connsiteX2" fmla="*/ 14982 w 107051"/>
                <a:gd name="connsiteY2" fmla="*/ 82873 h 103638"/>
                <a:gd name="connsiteX3" fmla="*/ 7301 w 107051"/>
                <a:gd name="connsiteY3" fmla="*/ 75287 h 103638"/>
                <a:gd name="connsiteX4" fmla="*/ 10146 w 107051"/>
                <a:gd name="connsiteY4" fmla="*/ 64857 h 103638"/>
                <a:gd name="connsiteX5" fmla="*/ 27213 w 107051"/>
                <a:gd name="connsiteY5" fmla="*/ 47789 h 103638"/>
                <a:gd name="connsiteX6" fmla="*/ 0 w 107051"/>
                <a:gd name="connsiteY6" fmla="*/ 36885 h 103638"/>
                <a:gd name="connsiteX7" fmla="*/ 3508 w 107051"/>
                <a:gd name="connsiteY7" fmla="*/ 28067 h 103638"/>
                <a:gd name="connsiteX8" fmla="*/ 37359 w 107051"/>
                <a:gd name="connsiteY8" fmla="*/ 41626 h 103638"/>
                <a:gd name="connsiteX9" fmla="*/ 40204 w 107051"/>
                <a:gd name="connsiteY9" fmla="*/ 45040 h 103638"/>
                <a:gd name="connsiteX10" fmla="*/ 38876 w 107051"/>
                <a:gd name="connsiteY10" fmla="*/ 49307 h 103638"/>
                <a:gd name="connsiteX11" fmla="*/ 16688 w 107051"/>
                <a:gd name="connsiteY11" fmla="*/ 71494 h 103638"/>
                <a:gd name="connsiteX12" fmla="*/ 16309 w 107051"/>
                <a:gd name="connsiteY12" fmla="*/ 72727 h 103638"/>
                <a:gd name="connsiteX13" fmla="*/ 17162 w 107051"/>
                <a:gd name="connsiteY13" fmla="*/ 73580 h 103638"/>
                <a:gd name="connsiteX14" fmla="*/ 95863 w 107051"/>
                <a:gd name="connsiteY14" fmla="*/ 93967 h 103638"/>
                <a:gd name="connsiteX15" fmla="*/ 97285 w 107051"/>
                <a:gd name="connsiteY15" fmla="*/ 93303 h 103638"/>
                <a:gd name="connsiteX16" fmla="*/ 97001 w 107051"/>
                <a:gd name="connsiteY16" fmla="*/ 91786 h 103638"/>
                <a:gd name="connsiteX17" fmla="*/ 62107 w 107051"/>
                <a:gd name="connsiteY17" fmla="*/ 62202 h 103638"/>
                <a:gd name="connsiteX18" fmla="*/ 60400 w 107051"/>
                <a:gd name="connsiteY18" fmla="*/ 58789 h 103638"/>
                <a:gd name="connsiteX19" fmla="*/ 61823 w 107051"/>
                <a:gd name="connsiteY19" fmla="*/ 55280 h 103638"/>
                <a:gd name="connsiteX20" fmla="*/ 78321 w 107051"/>
                <a:gd name="connsiteY20" fmla="*/ 38782 h 103638"/>
                <a:gd name="connsiteX21" fmla="*/ 78701 w 107051"/>
                <a:gd name="connsiteY21" fmla="*/ 37833 h 103638"/>
                <a:gd name="connsiteX22" fmla="*/ 78227 w 107051"/>
                <a:gd name="connsiteY22" fmla="*/ 36885 h 103638"/>
                <a:gd name="connsiteX23" fmla="*/ 43238 w 107051"/>
                <a:gd name="connsiteY23" fmla="*/ 7206 h 103638"/>
                <a:gd name="connsiteX24" fmla="*/ 49401 w 107051"/>
                <a:gd name="connsiteY24" fmla="*/ 0 h 103638"/>
                <a:gd name="connsiteX25" fmla="*/ 84390 w 107051"/>
                <a:gd name="connsiteY25" fmla="*/ 29679 h 103638"/>
                <a:gd name="connsiteX26" fmla="*/ 88183 w 107051"/>
                <a:gd name="connsiteY26" fmla="*/ 37454 h 103638"/>
                <a:gd name="connsiteX27" fmla="*/ 85054 w 107051"/>
                <a:gd name="connsiteY27" fmla="*/ 45419 h 103638"/>
                <a:gd name="connsiteX28" fmla="*/ 72158 w 107051"/>
                <a:gd name="connsiteY28" fmla="*/ 58315 h 103638"/>
                <a:gd name="connsiteX29" fmla="*/ 103164 w 107051"/>
                <a:gd name="connsiteY29" fmla="*/ 84580 h 103638"/>
                <a:gd name="connsiteX30" fmla="*/ 105819 w 107051"/>
                <a:gd name="connsiteY30" fmla="*/ 97665 h 103638"/>
                <a:gd name="connsiteX31" fmla="*/ 96432 w 107051"/>
                <a:gd name="connsiteY31" fmla="*/ 103544 h 10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7051" h="103638">
                  <a:moveTo>
                    <a:pt x="96527" y="103639"/>
                  </a:moveTo>
                  <a:cubicBezTo>
                    <a:pt x="95579" y="103639"/>
                    <a:pt x="94630" y="103544"/>
                    <a:pt x="93682" y="103259"/>
                  </a:cubicBezTo>
                  <a:lnTo>
                    <a:pt x="14982" y="82873"/>
                  </a:lnTo>
                  <a:cubicBezTo>
                    <a:pt x="11284" y="81925"/>
                    <a:pt x="8344" y="78985"/>
                    <a:pt x="7301" y="75287"/>
                  </a:cubicBezTo>
                  <a:cubicBezTo>
                    <a:pt x="6258" y="71494"/>
                    <a:pt x="7396" y="67512"/>
                    <a:pt x="10146" y="64857"/>
                  </a:cubicBezTo>
                  <a:lnTo>
                    <a:pt x="27213" y="47789"/>
                  </a:lnTo>
                  <a:lnTo>
                    <a:pt x="0" y="36885"/>
                  </a:lnTo>
                  <a:lnTo>
                    <a:pt x="3508" y="28067"/>
                  </a:lnTo>
                  <a:lnTo>
                    <a:pt x="37359" y="41626"/>
                  </a:lnTo>
                  <a:cubicBezTo>
                    <a:pt x="38876" y="42195"/>
                    <a:pt x="39919" y="43523"/>
                    <a:pt x="40204" y="45040"/>
                  </a:cubicBezTo>
                  <a:cubicBezTo>
                    <a:pt x="40488" y="46652"/>
                    <a:pt x="40014" y="48169"/>
                    <a:pt x="38876" y="49307"/>
                  </a:cubicBezTo>
                  <a:lnTo>
                    <a:pt x="16688" y="71494"/>
                  </a:lnTo>
                  <a:cubicBezTo>
                    <a:pt x="16214" y="71969"/>
                    <a:pt x="16309" y="72443"/>
                    <a:pt x="16309" y="72727"/>
                  </a:cubicBezTo>
                  <a:cubicBezTo>
                    <a:pt x="16309" y="73012"/>
                    <a:pt x="16594" y="73486"/>
                    <a:pt x="17162" y="73580"/>
                  </a:cubicBezTo>
                  <a:lnTo>
                    <a:pt x="95863" y="93967"/>
                  </a:lnTo>
                  <a:cubicBezTo>
                    <a:pt x="95863" y="93967"/>
                    <a:pt x="96811" y="94251"/>
                    <a:pt x="97285" y="93303"/>
                  </a:cubicBezTo>
                  <a:cubicBezTo>
                    <a:pt x="97759" y="92450"/>
                    <a:pt x="97191" y="91976"/>
                    <a:pt x="97001" y="91786"/>
                  </a:cubicBezTo>
                  <a:lnTo>
                    <a:pt x="62107" y="62202"/>
                  </a:lnTo>
                  <a:cubicBezTo>
                    <a:pt x="61064" y="61349"/>
                    <a:pt x="60495" y="60116"/>
                    <a:pt x="60400" y="58789"/>
                  </a:cubicBezTo>
                  <a:cubicBezTo>
                    <a:pt x="60306" y="57461"/>
                    <a:pt x="60874" y="56134"/>
                    <a:pt x="61823" y="55280"/>
                  </a:cubicBezTo>
                  <a:lnTo>
                    <a:pt x="78321" y="38782"/>
                  </a:lnTo>
                  <a:cubicBezTo>
                    <a:pt x="78321" y="38782"/>
                    <a:pt x="78701" y="38118"/>
                    <a:pt x="78701" y="37833"/>
                  </a:cubicBezTo>
                  <a:cubicBezTo>
                    <a:pt x="78701" y="37644"/>
                    <a:pt x="78701" y="37170"/>
                    <a:pt x="78227" y="36885"/>
                  </a:cubicBezTo>
                  <a:lnTo>
                    <a:pt x="43238" y="7206"/>
                  </a:lnTo>
                  <a:lnTo>
                    <a:pt x="49401" y="0"/>
                  </a:lnTo>
                  <a:lnTo>
                    <a:pt x="84390" y="29679"/>
                  </a:lnTo>
                  <a:cubicBezTo>
                    <a:pt x="86666" y="31670"/>
                    <a:pt x="88088" y="34515"/>
                    <a:pt x="88183" y="37454"/>
                  </a:cubicBezTo>
                  <a:cubicBezTo>
                    <a:pt x="88277" y="40393"/>
                    <a:pt x="87140" y="43333"/>
                    <a:pt x="85054" y="45419"/>
                  </a:cubicBezTo>
                  <a:lnTo>
                    <a:pt x="72158" y="58315"/>
                  </a:lnTo>
                  <a:lnTo>
                    <a:pt x="103164" y="84580"/>
                  </a:lnTo>
                  <a:cubicBezTo>
                    <a:pt x="107052" y="87803"/>
                    <a:pt x="108190" y="93113"/>
                    <a:pt x="105819" y="97665"/>
                  </a:cubicBezTo>
                  <a:cubicBezTo>
                    <a:pt x="103923" y="101363"/>
                    <a:pt x="100320" y="103544"/>
                    <a:pt x="96432" y="103544"/>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14" name="Freeform: Shape 6056">
              <a:extLst>
                <a:ext uri="{FF2B5EF4-FFF2-40B4-BE49-F238E27FC236}">
                  <a16:creationId xmlns:a16="http://schemas.microsoft.com/office/drawing/2014/main" id="{34BED436-DC74-79B1-AF14-F0743B889EF3}"/>
                </a:ext>
              </a:extLst>
            </p:cNvPr>
            <p:cNvSpPr/>
            <p:nvPr/>
          </p:nvSpPr>
          <p:spPr>
            <a:xfrm>
              <a:off x="999427" y="5506149"/>
              <a:ext cx="106956" cy="103638"/>
            </a:xfrm>
            <a:custGeom>
              <a:avLst/>
              <a:gdLst>
                <a:gd name="connsiteX0" fmla="*/ 10619 w 106956"/>
                <a:gd name="connsiteY0" fmla="*/ 103544 h 103638"/>
                <a:gd name="connsiteX1" fmla="*/ 1232 w 106956"/>
                <a:gd name="connsiteY1" fmla="*/ 97665 h 103638"/>
                <a:gd name="connsiteX2" fmla="*/ 3887 w 106956"/>
                <a:gd name="connsiteY2" fmla="*/ 84580 h 103638"/>
                <a:gd name="connsiteX3" fmla="*/ 34799 w 106956"/>
                <a:gd name="connsiteY3" fmla="*/ 58314 h 103638"/>
                <a:gd name="connsiteX4" fmla="*/ 21903 w 106956"/>
                <a:gd name="connsiteY4" fmla="*/ 45419 h 103638"/>
                <a:gd name="connsiteX5" fmla="*/ 18774 w 106956"/>
                <a:gd name="connsiteY5" fmla="*/ 37454 h 103638"/>
                <a:gd name="connsiteX6" fmla="*/ 22567 w 106956"/>
                <a:gd name="connsiteY6" fmla="*/ 29679 h 103638"/>
                <a:gd name="connsiteX7" fmla="*/ 57555 w 106956"/>
                <a:gd name="connsiteY7" fmla="*/ 0 h 103638"/>
                <a:gd name="connsiteX8" fmla="*/ 63719 w 106956"/>
                <a:gd name="connsiteY8" fmla="*/ 7206 h 103638"/>
                <a:gd name="connsiteX9" fmla="*/ 28730 w 106956"/>
                <a:gd name="connsiteY9" fmla="*/ 36885 h 103638"/>
                <a:gd name="connsiteX10" fmla="*/ 28256 w 106956"/>
                <a:gd name="connsiteY10" fmla="*/ 37833 h 103638"/>
                <a:gd name="connsiteX11" fmla="*/ 28635 w 106956"/>
                <a:gd name="connsiteY11" fmla="*/ 38781 h 103638"/>
                <a:gd name="connsiteX12" fmla="*/ 45134 w 106956"/>
                <a:gd name="connsiteY12" fmla="*/ 55280 h 103638"/>
                <a:gd name="connsiteX13" fmla="*/ 46556 w 106956"/>
                <a:gd name="connsiteY13" fmla="*/ 58789 h 103638"/>
                <a:gd name="connsiteX14" fmla="*/ 44849 w 106956"/>
                <a:gd name="connsiteY14" fmla="*/ 62202 h 103638"/>
                <a:gd name="connsiteX15" fmla="*/ 9956 w 106956"/>
                <a:gd name="connsiteY15" fmla="*/ 91786 h 103638"/>
                <a:gd name="connsiteX16" fmla="*/ 9576 w 106956"/>
                <a:gd name="connsiteY16" fmla="*/ 93303 h 103638"/>
                <a:gd name="connsiteX17" fmla="*/ 10999 w 106956"/>
                <a:gd name="connsiteY17" fmla="*/ 93967 h 103638"/>
                <a:gd name="connsiteX18" fmla="*/ 89699 w 106956"/>
                <a:gd name="connsiteY18" fmla="*/ 73580 h 103638"/>
                <a:gd name="connsiteX19" fmla="*/ 90553 w 106956"/>
                <a:gd name="connsiteY19" fmla="*/ 72727 h 103638"/>
                <a:gd name="connsiteX20" fmla="*/ 90268 w 106956"/>
                <a:gd name="connsiteY20" fmla="*/ 71494 h 103638"/>
                <a:gd name="connsiteX21" fmla="*/ 68080 w 106956"/>
                <a:gd name="connsiteY21" fmla="*/ 49307 h 103638"/>
                <a:gd name="connsiteX22" fmla="*/ 66753 w 106956"/>
                <a:gd name="connsiteY22" fmla="*/ 45040 h 103638"/>
                <a:gd name="connsiteX23" fmla="*/ 69597 w 106956"/>
                <a:gd name="connsiteY23" fmla="*/ 41626 h 103638"/>
                <a:gd name="connsiteX24" fmla="*/ 103448 w 106956"/>
                <a:gd name="connsiteY24" fmla="*/ 28067 h 103638"/>
                <a:gd name="connsiteX25" fmla="*/ 106957 w 106956"/>
                <a:gd name="connsiteY25" fmla="*/ 36885 h 103638"/>
                <a:gd name="connsiteX26" fmla="*/ 79743 w 106956"/>
                <a:gd name="connsiteY26" fmla="*/ 47789 h 103638"/>
                <a:gd name="connsiteX27" fmla="*/ 96811 w 106956"/>
                <a:gd name="connsiteY27" fmla="*/ 64857 h 103638"/>
                <a:gd name="connsiteX28" fmla="*/ 99655 w 106956"/>
                <a:gd name="connsiteY28" fmla="*/ 75287 h 103638"/>
                <a:gd name="connsiteX29" fmla="*/ 91975 w 106956"/>
                <a:gd name="connsiteY29" fmla="*/ 82873 h 103638"/>
                <a:gd name="connsiteX30" fmla="*/ 13274 w 106956"/>
                <a:gd name="connsiteY30" fmla="*/ 103259 h 103638"/>
                <a:gd name="connsiteX31" fmla="*/ 10430 w 106956"/>
                <a:gd name="connsiteY31" fmla="*/ 103638 h 10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6956" h="103638">
                  <a:moveTo>
                    <a:pt x="10619" y="103544"/>
                  </a:moveTo>
                  <a:cubicBezTo>
                    <a:pt x="6732" y="103544"/>
                    <a:pt x="3129" y="101363"/>
                    <a:pt x="1232" y="97665"/>
                  </a:cubicBezTo>
                  <a:cubicBezTo>
                    <a:pt x="-1138" y="93113"/>
                    <a:pt x="0" y="87803"/>
                    <a:pt x="3887" y="84580"/>
                  </a:cubicBezTo>
                  <a:lnTo>
                    <a:pt x="34799" y="58314"/>
                  </a:lnTo>
                  <a:lnTo>
                    <a:pt x="21903" y="45419"/>
                  </a:lnTo>
                  <a:cubicBezTo>
                    <a:pt x="19817" y="43333"/>
                    <a:pt x="18679" y="40393"/>
                    <a:pt x="18774" y="37454"/>
                  </a:cubicBezTo>
                  <a:cubicBezTo>
                    <a:pt x="18869" y="34420"/>
                    <a:pt x="20291" y="31575"/>
                    <a:pt x="22567" y="29679"/>
                  </a:cubicBezTo>
                  <a:lnTo>
                    <a:pt x="57555" y="0"/>
                  </a:lnTo>
                  <a:lnTo>
                    <a:pt x="63719" y="7206"/>
                  </a:lnTo>
                  <a:lnTo>
                    <a:pt x="28730" y="36885"/>
                  </a:lnTo>
                  <a:cubicBezTo>
                    <a:pt x="28730" y="36885"/>
                    <a:pt x="28256" y="37644"/>
                    <a:pt x="28256" y="37833"/>
                  </a:cubicBezTo>
                  <a:cubicBezTo>
                    <a:pt x="28256" y="38118"/>
                    <a:pt x="28256" y="38402"/>
                    <a:pt x="28635" y="38781"/>
                  </a:cubicBezTo>
                  <a:lnTo>
                    <a:pt x="45134" y="55280"/>
                  </a:lnTo>
                  <a:cubicBezTo>
                    <a:pt x="46082" y="56228"/>
                    <a:pt x="46556" y="57461"/>
                    <a:pt x="46556" y="58789"/>
                  </a:cubicBezTo>
                  <a:cubicBezTo>
                    <a:pt x="46556" y="60116"/>
                    <a:pt x="45892" y="61349"/>
                    <a:pt x="44849" y="62202"/>
                  </a:cubicBezTo>
                  <a:lnTo>
                    <a:pt x="9956" y="91786"/>
                  </a:lnTo>
                  <a:cubicBezTo>
                    <a:pt x="9956" y="91786"/>
                    <a:pt x="9197" y="92450"/>
                    <a:pt x="9576" y="93303"/>
                  </a:cubicBezTo>
                  <a:cubicBezTo>
                    <a:pt x="10051" y="94156"/>
                    <a:pt x="10714" y="93967"/>
                    <a:pt x="10999" y="93967"/>
                  </a:cubicBezTo>
                  <a:lnTo>
                    <a:pt x="89699" y="73580"/>
                  </a:lnTo>
                  <a:cubicBezTo>
                    <a:pt x="90268" y="73391"/>
                    <a:pt x="90458" y="73012"/>
                    <a:pt x="90553" y="72727"/>
                  </a:cubicBezTo>
                  <a:cubicBezTo>
                    <a:pt x="90553" y="72443"/>
                    <a:pt x="90648" y="71968"/>
                    <a:pt x="90268" y="71494"/>
                  </a:cubicBezTo>
                  <a:lnTo>
                    <a:pt x="68080" y="49307"/>
                  </a:lnTo>
                  <a:cubicBezTo>
                    <a:pt x="66943" y="48169"/>
                    <a:pt x="66468" y="46557"/>
                    <a:pt x="66753" y="45040"/>
                  </a:cubicBezTo>
                  <a:cubicBezTo>
                    <a:pt x="67037" y="43522"/>
                    <a:pt x="68175" y="42195"/>
                    <a:pt x="69597" y="41626"/>
                  </a:cubicBezTo>
                  <a:lnTo>
                    <a:pt x="103448" y="28067"/>
                  </a:lnTo>
                  <a:lnTo>
                    <a:pt x="106957" y="36885"/>
                  </a:lnTo>
                  <a:lnTo>
                    <a:pt x="79743" y="47789"/>
                  </a:lnTo>
                  <a:lnTo>
                    <a:pt x="96811" y="64857"/>
                  </a:lnTo>
                  <a:cubicBezTo>
                    <a:pt x="99561" y="67512"/>
                    <a:pt x="100604" y="71494"/>
                    <a:pt x="99655" y="75287"/>
                  </a:cubicBezTo>
                  <a:cubicBezTo>
                    <a:pt x="98707" y="78985"/>
                    <a:pt x="95768" y="81925"/>
                    <a:pt x="91975" y="82873"/>
                  </a:cubicBezTo>
                  <a:lnTo>
                    <a:pt x="13274" y="103259"/>
                  </a:lnTo>
                  <a:cubicBezTo>
                    <a:pt x="12326" y="103544"/>
                    <a:pt x="11378" y="103638"/>
                    <a:pt x="10430" y="103638"/>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32" name="Freeform: Shape 6057">
              <a:extLst>
                <a:ext uri="{FF2B5EF4-FFF2-40B4-BE49-F238E27FC236}">
                  <a16:creationId xmlns:a16="http://schemas.microsoft.com/office/drawing/2014/main" id="{2C8B6D1E-4B62-50B1-F209-C336D5B4BADC}"/>
                </a:ext>
              </a:extLst>
            </p:cNvPr>
            <p:cNvSpPr/>
            <p:nvPr/>
          </p:nvSpPr>
          <p:spPr>
            <a:xfrm>
              <a:off x="771858" y="5486332"/>
              <a:ext cx="407727" cy="407726"/>
            </a:xfrm>
            <a:custGeom>
              <a:avLst/>
              <a:gdLst>
                <a:gd name="connsiteX0" fmla="*/ 203863 w 407726"/>
                <a:gd name="connsiteY0" fmla="*/ 407726 h 407726"/>
                <a:gd name="connsiteX1" fmla="*/ 0 w 407726"/>
                <a:gd name="connsiteY1" fmla="*/ 203863 h 407726"/>
                <a:gd name="connsiteX2" fmla="*/ 203863 w 407726"/>
                <a:gd name="connsiteY2" fmla="*/ 0 h 407726"/>
                <a:gd name="connsiteX3" fmla="*/ 407726 w 407726"/>
                <a:gd name="connsiteY3" fmla="*/ 203863 h 407726"/>
                <a:gd name="connsiteX4" fmla="*/ 203863 w 407726"/>
                <a:gd name="connsiteY4" fmla="*/ 407726 h 407726"/>
                <a:gd name="connsiteX5" fmla="*/ 203863 w 407726"/>
                <a:gd name="connsiteY5" fmla="*/ 9482 h 407726"/>
                <a:gd name="connsiteX6" fmla="*/ 9482 w 407726"/>
                <a:gd name="connsiteY6" fmla="*/ 203863 h 407726"/>
                <a:gd name="connsiteX7" fmla="*/ 203863 w 407726"/>
                <a:gd name="connsiteY7" fmla="*/ 398244 h 407726"/>
                <a:gd name="connsiteX8" fmla="*/ 398244 w 407726"/>
                <a:gd name="connsiteY8" fmla="*/ 203863 h 407726"/>
                <a:gd name="connsiteX9" fmla="*/ 203863 w 407726"/>
                <a:gd name="connsiteY9" fmla="*/ 9482 h 407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7726" h="407726">
                  <a:moveTo>
                    <a:pt x="203863" y="407726"/>
                  </a:moveTo>
                  <a:cubicBezTo>
                    <a:pt x="91501" y="407726"/>
                    <a:pt x="0" y="316319"/>
                    <a:pt x="0" y="203863"/>
                  </a:cubicBezTo>
                  <a:cubicBezTo>
                    <a:pt x="0" y="91407"/>
                    <a:pt x="91501" y="0"/>
                    <a:pt x="203863" y="0"/>
                  </a:cubicBezTo>
                  <a:cubicBezTo>
                    <a:pt x="316225" y="0"/>
                    <a:pt x="407726" y="91407"/>
                    <a:pt x="407726" y="203863"/>
                  </a:cubicBezTo>
                  <a:cubicBezTo>
                    <a:pt x="407726" y="316319"/>
                    <a:pt x="316320" y="407726"/>
                    <a:pt x="203863" y="407726"/>
                  </a:cubicBezTo>
                  <a:close/>
                  <a:moveTo>
                    <a:pt x="203863" y="9482"/>
                  </a:moveTo>
                  <a:cubicBezTo>
                    <a:pt x="96716" y="9482"/>
                    <a:pt x="9482" y="96717"/>
                    <a:pt x="9482" y="203863"/>
                  </a:cubicBezTo>
                  <a:cubicBezTo>
                    <a:pt x="9482" y="311010"/>
                    <a:pt x="96716" y="398244"/>
                    <a:pt x="203863" y="398244"/>
                  </a:cubicBezTo>
                  <a:cubicBezTo>
                    <a:pt x="311010" y="398244"/>
                    <a:pt x="398244" y="311010"/>
                    <a:pt x="398244" y="203863"/>
                  </a:cubicBezTo>
                  <a:cubicBezTo>
                    <a:pt x="398244" y="96717"/>
                    <a:pt x="311010" y="9482"/>
                    <a:pt x="203863" y="9482"/>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38" name="Freeform: Shape 6058">
              <a:extLst>
                <a:ext uri="{FF2B5EF4-FFF2-40B4-BE49-F238E27FC236}">
                  <a16:creationId xmlns:a16="http://schemas.microsoft.com/office/drawing/2014/main" id="{E15D7D09-4BA4-BB16-673E-291E2BBAE516}"/>
                </a:ext>
              </a:extLst>
            </p:cNvPr>
            <p:cNvSpPr/>
            <p:nvPr/>
          </p:nvSpPr>
          <p:spPr>
            <a:xfrm>
              <a:off x="696167" y="5411021"/>
              <a:ext cx="559108" cy="558892"/>
            </a:xfrm>
            <a:custGeom>
              <a:avLst/>
              <a:gdLst>
                <a:gd name="connsiteX0" fmla="*/ 280217 w 559106"/>
                <a:gd name="connsiteY0" fmla="*/ 558893 h 558892"/>
                <a:gd name="connsiteX1" fmla="*/ 255564 w 559106"/>
                <a:gd name="connsiteY1" fmla="*/ 557850 h 558892"/>
                <a:gd name="connsiteX2" fmla="*/ 238401 w 559106"/>
                <a:gd name="connsiteY2" fmla="*/ 544859 h 558892"/>
                <a:gd name="connsiteX3" fmla="*/ 226549 w 559106"/>
                <a:gd name="connsiteY3" fmla="*/ 515181 h 558892"/>
                <a:gd name="connsiteX4" fmla="*/ 150408 w 559106"/>
                <a:gd name="connsiteY4" fmla="*/ 483606 h 558892"/>
                <a:gd name="connsiteX5" fmla="*/ 121014 w 559106"/>
                <a:gd name="connsiteY5" fmla="*/ 496217 h 558892"/>
                <a:gd name="connsiteX6" fmla="*/ 99585 w 559106"/>
                <a:gd name="connsiteY6" fmla="*/ 493277 h 558892"/>
                <a:gd name="connsiteX7" fmla="*/ 65829 w 559106"/>
                <a:gd name="connsiteY7" fmla="*/ 459521 h 558892"/>
                <a:gd name="connsiteX8" fmla="*/ 62889 w 559106"/>
                <a:gd name="connsiteY8" fmla="*/ 438092 h 558892"/>
                <a:gd name="connsiteX9" fmla="*/ 75406 w 559106"/>
                <a:gd name="connsiteY9" fmla="*/ 408698 h 558892"/>
                <a:gd name="connsiteX10" fmla="*/ 43831 w 559106"/>
                <a:gd name="connsiteY10" fmla="*/ 332558 h 558892"/>
                <a:gd name="connsiteX11" fmla="*/ 14152 w 559106"/>
                <a:gd name="connsiteY11" fmla="*/ 320705 h 558892"/>
                <a:gd name="connsiteX12" fmla="*/ 1067 w 559106"/>
                <a:gd name="connsiteY12" fmla="*/ 303543 h 558892"/>
                <a:gd name="connsiteX13" fmla="*/ 1067 w 559106"/>
                <a:gd name="connsiteY13" fmla="*/ 255564 h 558892"/>
                <a:gd name="connsiteX14" fmla="*/ 14057 w 559106"/>
                <a:gd name="connsiteY14" fmla="*/ 238401 h 558892"/>
                <a:gd name="connsiteX15" fmla="*/ 43736 w 559106"/>
                <a:gd name="connsiteY15" fmla="*/ 226549 h 558892"/>
                <a:gd name="connsiteX16" fmla="*/ 75311 w 559106"/>
                <a:gd name="connsiteY16" fmla="*/ 150408 h 558892"/>
                <a:gd name="connsiteX17" fmla="*/ 62795 w 559106"/>
                <a:gd name="connsiteY17" fmla="*/ 121014 h 558892"/>
                <a:gd name="connsiteX18" fmla="*/ 65829 w 559106"/>
                <a:gd name="connsiteY18" fmla="*/ 99585 h 558892"/>
                <a:gd name="connsiteX19" fmla="*/ 99585 w 559106"/>
                <a:gd name="connsiteY19" fmla="*/ 65829 h 558892"/>
                <a:gd name="connsiteX20" fmla="*/ 121014 w 559106"/>
                <a:gd name="connsiteY20" fmla="*/ 62889 h 558892"/>
                <a:gd name="connsiteX21" fmla="*/ 150408 w 559106"/>
                <a:gd name="connsiteY21" fmla="*/ 75406 h 558892"/>
                <a:gd name="connsiteX22" fmla="*/ 226549 w 559106"/>
                <a:gd name="connsiteY22" fmla="*/ 43831 h 558892"/>
                <a:gd name="connsiteX23" fmla="*/ 238401 w 559106"/>
                <a:gd name="connsiteY23" fmla="*/ 14152 h 558892"/>
                <a:gd name="connsiteX24" fmla="*/ 255564 w 559106"/>
                <a:gd name="connsiteY24" fmla="*/ 1067 h 558892"/>
                <a:gd name="connsiteX25" fmla="*/ 303543 w 559106"/>
                <a:gd name="connsiteY25" fmla="*/ 1067 h 558892"/>
                <a:gd name="connsiteX26" fmla="*/ 320705 w 559106"/>
                <a:gd name="connsiteY26" fmla="*/ 14057 h 558892"/>
                <a:gd name="connsiteX27" fmla="*/ 332558 w 559106"/>
                <a:gd name="connsiteY27" fmla="*/ 43736 h 558892"/>
                <a:gd name="connsiteX28" fmla="*/ 408698 w 559106"/>
                <a:gd name="connsiteY28" fmla="*/ 75311 h 558892"/>
                <a:gd name="connsiteX29" fmla="*/ 438092 w 559106"/>
                <a:gd name="connsiteY29" fmla="*/ 62700 h 558892"/>
                <a:gd name="connsiteX30" fmla="*/ 459522 w 559106"/>
                <a:gd name="connsiteY30" fmla="*/ 65639 h 558892"/>
                <a:gd name="connsiteX31" fmla="*/ 493277 w 559106"/>
                <a:gd name="connsiteY31" fmla="*/ 99395 h 558892"/>
                <a:gd name="connsiteX32" fmla="*/ 496217 w 559106"/>
                <a:gd name="connsiteY32" fmla="*/ 120824 h 558892"/>
                <a:gd name="connsiteX33" fmla="*/ 483701 w 559106"/>
                <a:gd name="connsiteY33" fmla="*/ 150219 h 558892"/>
                <a:gd name="connsiteX34" fmla="*/ 515276 w 559106"/>
                <a:gd name="connsiteY34" fmla="*/ 226359 h 558892"/>
                <a:gd name="connsiteX35" fmla="*/ 544954 w 559106"/>
                <a:gd name="connsiteY35" fmla="*/ 238212 h 558892"/>
                <a:gd name="connsiteX36" fmla="*/ 558040 w 559106"/>
                <a:gd name="connsiteY36" fmla="*/ 255374 h 558892"/>
                <a:gd name="connsiteX37" fmla="*/ 558040 w 559106"/>
                <a:gd name="connsiteY37" fmla="*/ 303353 h 558892"/>
                <a:gd name="connsiteX38" fmla="*/ 545049 w 559106"/>
                <a:gd name="connsiteY38" fmla="*/ 320515 h 558892"/>
                <a:gd name="connsiteX39" fmla="*/ 515371 w 559106"/>
                <a:gd name="connsiteY39" fmla="*/ 332368 h 558892"/>
                <a:gd name="connsiteX40" fmla="*/ 483795 w 559106"/>
                <a:gd name="connsiteY40" fmla="*/ 408509 h 558892"/>
                <a:gd name="connsiteX41" fmla="*/ 496407 w 559106"/>
                <a:gd name="connsiteY41" fmla="*/ 437903 h 558892"/>
                <a:gd name="connsiteX42" fmla="*/ 493467 w 559106"/>
                <a:gd name="connsiteY42" fmla="*/ 459332 h 558892"/>
                <a:gd name="connsiteX43" fmla="*/ 459711 w 559106"/>
                <a:gd name="connsiteY43" fmla="*/ 493088 h 558892"/>
                <a:gd name="connsiteX44" fmla="*/ 438282 w 559106"/>
                <a:gd name="connsiteY44" fmla="*/ 496027 h 558892"/>
                <a:gd name="connsiteX45" fmla="*/ 408888 w 559106"/>
                <a:gd name="connsiteY45" fmla="*/ 483511 h 558892"/>
                <a:gd name="connsiteX46" fmla="*/ 332747 w 559106"/>
                <a:gd name="connsiteY46" fmla="*/ 515086 h 558892"/>
                <a:gd name="connsiteX47" fmla="*/ 320895 w 559106"/>
                <a:gd name="connsiteY47" fmla="*/ 544765 h 558892"/>
                <a:gd name="connsiteX48" fmla="*/ 303732 w 559106"/>
                <a:gd name="connsiteY48" fmla="*/ 557850 h 558892"/>
                <a:gd name="connsiteX49" fmla="*/ 280407 w 559106"/>
                <a:gd name="connsiteY49" fmla="*/ 558893 h 558892"/>
                <a:gd name="connsiteX50" fmla="*/ 150788 w 559106"/>
                <a:gd name="connsiteY50" fmla="*/ 473365 h 558892"/>
                <a:gd name="connsiteX51" fmla="*/ 153348 w 559106"/>
                <a:gd name="connsiteY51" fmla="*/ 474124 h 558892"/>
                <a:gd name="connsiteX52" fmla="*/ 230910 w 559106"/>
                <a:gd name="connsiteY52" fmla="*/ 506268 h 558892"/>
                <a:gd name="connsiteX53" fmla="*/ 234324 w 559106"/>
                <a:gd name="connsiteY53" fmla="*/ 509112 h 558892"/>
                <a:gd name="connsiteX54" fmla="*/ 247125 w 559106"/>
                <a:gd name="connsiteY54" fmla="*/ 541162 h 558892"/>
                <a:gd name="connsiteX55" fmla="*/ 256322 w 559106"/>
                <a:gd name="connsiteY55" fmla="*/ 548273 h 558892"/>
                <a:gd name="connsiteX56" fmla="*/ 302594 w 559106"/>
                <a:gd name="connsiteY56" fmla="*/ 548273 h 558892"/>
                <a:gd name="connsiteX57" fmla="*/ 311887 w 559106"/>
                <a:gd name="connsiteY57" fmla="*/ 541162 h 558892"/>
                <a:gd name="connsiteX58" fmla="*/ 324687 w 559106"/>
                <a:gd name="connsiteY58" fmla="*/ 509112 h 558892"/>
                <a:gd name="connsiteX59" fmla="*/ 328101 w 559106"/>
                <a:gd name="connsiteY59" fmla="*/ 506268 h 558892"/>
                <a:gd name="connsiteX60" fmla="*/ 405664 w 559106"/>
                <a:gd name="connsiteY60" fmla="*/ 474124 h 558892"/>
                <a:gd name="connsiteX61" fmla="*/ 410120 w 559106"/>
                <a:gd name="connsiteY61" fmla="*/ 473744 h 558892"/>
                <a:gd name="connsiteX62" fmla="*/ 441885 w 559106"/>
                <a:gd name="connsiteY62" fmla="*/ 487304 h 558892"/>
                <a:gd name="connsiteX63" fmla="*/ 453453 w 559106"/>
                <a:gd name="connsiteY63" fmla="*/ 485881 h 558892"/>
                <a:gd name="connsiteX64" fmla="*/ 486166 w 559106"/>
                <a:gd name="connsiteY64" fmla="*/ 453169 h 558892"/>
                <a:gd name="connsiteX65" fmla="*/ 487683 w 559106"/>
                <a:gd name="connsiteY65" fmla="*/ 441601 h 558892"/>
                <a:gd name="connsiteX66" fmla="*/ 474124 w 559106"/>
                <a:gd name="connsiteY66" fmla="*/ 409836 h 558892"/>
                <a:gd name="connsiteX67" fmla="*/ 474503 w 559106"/>
                <a:gd name="connsiteY67" fmla="*/ 405379 h 558892"/>
                <a:gd name="connsiteX68" fmla="*/ 506647 w 559106"/>
                <a:gd name="connsiteY68" fmla="*/ 327817 h 558892"/>
                <a:gd name="connsiteX69" fmla="*/ 509492 w 559106"/>
                <a:gd name="connsiteY69" fmla="*/ 324403 h 558892"/>
                <a:gd name="connsiteX70" fmla="*/ 541541 w 559106"/>
                <a:gd name="connsiteY70" fmla="*/ 311602 h 558892"/>
                <a:gd name="connsiteX71" fmla="*/ 548652 w 559106"/>
                <a:gd name="connsiteY71" fmla="*/ 302310 h 558892"/>
                <a:gd name="connsiteX72" fmla="*/ 548652 w 559106"/>
                <a:gd name="connsiteY72" fmla="*/ 256038 h 558892"/>
                <a:gd name="connsiteX73" fmla="*/ 548652 w 559106"/>
                <a:gd name="connsiteY73" fmla="*/ 256038 h 558892"/>
                <a:gd name="connsiteX74" fmla="*/ 541541 w 559106"/>
                <a:gd name="connsiteY74" fmla="*/ 246745 h 558892"/>
                <a:gd name="connsiteX75" fmla="*/ 509492 w 559106"/>
                <a:gd name="connsiteY75" fmla="*/ 233945 h 558892"/>
                <a:gd name="connsiteX76" fmla="*/ 506647 w 559106"/>
                <a:gd name="connsiteY76" fmla="*/ 230531 h 558892"/>
                <a:gd name="connsiteX77" fmla="*/ 474503 w 559106"/>
                <a:gd name="connsiteY77" fmla="*/ 152968 h 558892"/>
                <a:gd name="connsiteX78" fmla="*/ 474124 w 559106"/>
                <a:gd name="connsiteY78" fmla="*/ 148512 h 558892"/>
                <a:gd name="connsiteX79" fmla="*/ 487683 w 559106"/>
                <a:gd name="connsiteY79" fmla="*/ 116747 h 558892"/>
                <a:gd name="connsiteX80" fmla="*/ 486261 w 559106"/>
                <a:gd name="connsiteY80" fmla="*/ 105179 h 558892"/>
                <a:gd name="connsiteX81" fmla="*/ 453548 w 559106"/>
                <a:gd name="connsiteY81" fmla="*/ 72466 h 558892"/>
                <a:gd name="connsiteX82" fmla="*/ 441980 w 559106"/>
                <a:gd name="connsiteY82" fmla="*/ 70949 h 558892"/>
                <a:gd name="connsiteX83" fmla="*/ 410215 w 559106"/>
                <a:gd name="connsiteY83" fmla="*/ 84508 h 558892"/>
                <a:gd name="connsiteX84" fmla="*/ 405759 w 559106"/>
                <a:gd name="connsiteY84" fmla="*/ 84129 h 558892"/>
                <a:gd name="connsiteX85" fmla="*/ 328196 w 559106"/>
                <a:gd name="connsiteY85" fmla="*/ 51985 h 558892"/>
                <a:gd name="connsiteX86" fmla="*/ 324782 w 559106"/>
                <a:gd name="connsiteY86" fmla="*/ 49140 h 558892"/>
                <a:gd name="connsiteX87" fmla="*/ 311982 w 559106"/>
                <a:gd name="connsiteY87" fmla="*/ 17091 h 558892"/>
                <a:gd name="connsiteX88" fmla="*/ 302784 w 559106"/>
                <a:gd name="connsiteY88" fmla="*/ 9980 h 558892"/>
                <a:gd name="connsiteX89" fmla="*/ 256512 w 559106"/>
                <a:gd name="connsiteY89" fmla="*/ 9980 h 558892"/>
                <a:gd name="connsiteX90" fmla="*/ 247220 w 559106"/>
                <a:gd name="connsiteY90" fmla="*/ 17091 h 558892"/>
                <a:gd name="connsiteX91" fmla="*/ 234419 w 559106"/>
                <a:gd name="connsiteY91" fmla="*/ 49140 h 558892"/>
                <a:gd name="connsiteX92" fmla="*/ 231005 w 559106"/>
                <a:gd name="connsiteY92" fmla="*/ 51985 h 558892"/>
                <a:gd name="connsiteX93" fmla="*/ 153443 w 559106"/>
                <a:gd name="connsiteY93" fmla="*/ 84129 h 558892"/>
                <a:gd name="connsiteX94" fmla="*/ 148986 w 559106"/>
                <a:gd name="connsiteY94" fmla="*/ 84508 h 558892"/>
                <a:gd name="connsiteX95" fmla="*/ 117221 w 559106"/>
                <a:gd name="connsiteY95" fmla="*/ 70949 h 558892"/>
                <a:gd name="connsiteX96" fmla="*/ 105653 w 559106"/>
                <a:gd name="connsiteY96" fmla="*/ 72371 h 558892"/>
                <a:gd name="connsiteX97" fmla="*/ 72940 w 559106"/>
                <a:gd name="connsiteY97" fmla="*/ 105084 h 558892"/>
                <a:gd name="connsiteX98" fmla="*/ 71423 w 559106"/>
                <a:gd name="connsiteY98" fmla="*/ 116652 h 558892"/>
                <a:gd name="connsiteX99" fmla="*/ 84982 w 559106"/>
                <a:gd name="connsiteY99" fmla="*/ 148417 h 558892"/>
                <a:gd name="connsiteX100" fmla="*/ 84603 w 559106"/>
                <a:gd name="connsiteY100" fmla="*/ 152874 h 558892"/>
                <a:gd name="connsiteX101" fmla="*/ 52459 w 559106"/>
                <a:gd name="connsiteY101" fmla="*/ 230436 h 558892"/>
                <a:gd name="connsiteX102" fmla="*/ 49615 w 559106"/>
                <a:gd name="connsiteY102" fmla="*/ 233850 h 558892"/>
                <a:gd name="connsiteX103" fmla="*/ 17565 w 559106"/>
                <a:gd name="connsiteY103" fmla="*/ 246651 h 558892"/>
                <a:gd name="connsiteX104" fmla="*/ 10454 w 559106"/>
                <a:gd name="connsiteY104" fmla="*/ 255848 h 558892"/>
                <a:gd name="connsiteX105" fmla="*/ 10454 w 559106"/>
                <a:gd name="connsiteY105" fmla="*/ 302120 h 558892"/>
                <a:gd name="connsiteX106" fmla="*/ 17565 w 559106"/>
                <a:gd name="connsiteY106" fmla="*/ 311413 h 558892"/>
                <a:gd name="connsiteX107" fmla="*/ 49615 w 559106"/>
                <a:gd name="connsiteY107" fmla="*/ 324213 h 558892"/>
                <a:gd name="connsiteX108" fmla="*/ 52459 w 559106"/>
                <a:gd name="connsiteY108" fmla="*/ 327627 h 558892"/>
                <a:gd name="connsiteX109" fmla="*/ 84603 w 559106"/>
                <a:gd name="connsiteY109" fmla="*/ 405190 h 558892"/>
                <a:gd name="connsiteX110" fmla="*/ 84982 w 559106"/>
                <a:gd name="connsiteY110" fmla="*/ 409646 h 558892"/>
                <a:gd name="connsiteX111" fmla="*/ 71423 w 559106"/>
                <a:gd name="connsiteY111" fmla="*/ 441411 h 558892"/>
                <a:gd name="connsiteX112" fmla="*/ 72845 w 559106"/>
                <a:gd name="connsiteY112" fmla="*/ 452979 h 558892"/>
                <a:gd name="connsiteX113" fmla="*/ 105558 w 559106"/>
                <a:gd name="connsiteY113" fmla="*/ 485692 h 558892"/>
                <a:gd name="connsiteX114" fmla="*/ 117126 w 559106"/>
                <a:gd name="connsiteY114" fmla="*/ 487209 h 558892"/>
                <a:gd name="connsiteX115" fmla="*/ 148891 w 559106"/>
                <a:gd name="connsiteY115" fmla="*/ 473650 h 558892"/>
                <a:gd name="connsiteX116" fmla="*/ 150788 w 559106"/>
                <a:gd name="connsiteY116" fmla="*/ 473270 h 558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559106" h="558892">
                  <a:moveTo>
                    <a:pt x="280217" y="558893"/>
                  </a:moveTo>
                  <a:cubicBezTo>
                    <a:pt x="272062" y="558893"/>
                    <a:pt x="263718" y="558514"/>
                    <a:pt x="255564" y="557850"/>
                  </a:cubicBezTo>
                  <a:cubicBezTo>
                    <a:pt x="248073" y="557186"/>
                    <a:pt x="241341" y="552066"/>
                    <a:pt x="238401" y="544859"/>
                  </a:cubicBezTo>
                  <a:lnTo>
                    <a:pt x="226549" y="515181"/>
                  </a:lnTo>
                  <a:cubicBezTo>
                    <a:pt x="199525" y="509112"/>
                    <a:pt x="173924" y="498493"/>
                    <a:pt x="150408" y="483606"/>
                  </a:cubicBezTo>
                  <a:lnTo>
                    <a:pt x="121014" y="496217"/>
                  </a:lnTo>
                  <a:cubicBezTo>
                    <a:pt x="113618" y="499346"/>
                    <a:pt x="105464" y="498208"/>
                    <a:pt x="99585" y="493277"/>
                  </a:cubicBezTo>
                  <a:cubicBezTo>
                    <a:pt x="88491" y="484080"/>
                    <a:pt x="77397" y="472986"/>
                    <a:pt x="65829" y="459521"/>
                  </a:cubicBezTo>
                  <a:cubicBezTo>
                    <a:pt x="60803" y="453738"/>
                    <a:pt x="59665" y="445488"/>
                    <a:pt x="62889" y="438092"/>
                  </a:cubicBezTo>
                  <a:lnTo>
                    <a:pt x="75406" y="408698"/>
                  </a:lnTo>
                  <a:cubicBezTo>
                    <a:pt x="60519" y="385183"/>
                    <a:pt x="49899" y="359581"/>
                    <a:pt x="43831" y="332558"/>
                  </a:cubicBezTo>
                  <a:lnTo>
                    <a:pt x="14152" y="320705"/>
                  </a:lnTo>
                  <a:cubicBezTo>
                    <a:pt x="6851" y="317766"/>
                    <a:pt x="1730" y="311033"/>
                    <a:pt x="1067" y="303543"/>
                  </a:cubicBezTo>
                  <a:cubicBezTo>
                    <a:pt x="-356" y="289035"/>
                    <a:pt x="-356" y="271967"/>
                    <a:pt x="1067" y="255564"/>
                  </a:cubicBezTo>
                  <a:cubicBezTo>
                    <a:pt x="1730" y="248073"/>
                    <a:pt x="6851" y="241341"/>
                    <a:pt x="14057" y="238401"/>
                  </a:cubicBezTo>
                  <a:lnTo>
                    <a:pt x="43736" y="226549"/>
                  </a:lnTo>
                  <a:cubicBezTo>
                    <a:pt x="49804" y="199525"/>
                    <a:pt x="60424" y="173924"/>
                    <a:pt x="75311" y="150408"/>
                  </a:cubicBezTo>
                  <a:lnTo>
                    <a:pt x="62795" y="121014"/>
                  </a:lnTo>
                  <a:cubicBezTo>
                    <a:pt x="59665" y="113618"/>
                    <a:pt x="60803" y="105369"/>
                    <a:pt x="65829" y="99585"/>
                  </a:cubicBezTo>
                  <a:cubicBezTo>
                    <a:pt x="74932" y="88491"/>
                    <a:pt x="86025" y="77492"/>
                    <a:pt x="99585" y="65829"/>
                  </a:cubicBezTo>
                  <a:cubicBezTo>
                    <a:pt x="105464" y="60803"/>
                    <a:pt x="113618" y="59666"/>
                    <a:pt x="121014" y="62889"/>
                  </a:cubicBezTo>
                  <a:lnTo>
                    <a:pt x="150408" y="75406"/>
                  </a:lnTo>
                  <a:cubicBezTo>
                    <a:pt x="173924" y="60519"/>
                    <a:pt x="199525" y="49899"/>
                    <a:pt x="226549" y="43831"/>
                  </a:cubicBezTo>
                  <a:lnTo>
                    <a:pt x="238401" y="14152"/>
                  </a:lnTo>
                  <a:cubicBezTo>
                    <a:pt x="241341" y="6851"/>
                    <a:pt x="248073" y="1730"/>
                    <a:pt x="255564" y="1067"/>
                  </a:cubicBezTo>
                  <a:cubicBezTo>
                    <a:pt x="270071" y="-356"/>
                    <a:pt x="287139" y="-356"/>
                    <a:pt x="303543" y="1067"/>
                  </a:cubicBezTo>
                  <a:cubicBezTo>
                    <a:pt x="311033" y="1730"/>
                    <a:pt x="317766" y="6851"/>
                    <a:pt x="320705" y="14057"/>
                  </a:cubicBezTo>
                  <a:lnTo>
                    <a:pt x="332558" y="43736"/>
                  </a:lnTo>
                  <a:cubicBezTo>
                    <a:pt x="359581" y="49804"/>
                    <a:pt x="385183" y="60424"/>
                    <a:pt x="408698" y="75311"/>
                  </a:cubicBezTo>
                  <a:lnTo>
                    <a:pt x="438092" y="62700"/>
                  </a:lnTo>
                  <a:cubicBezTo>
                    <a:pt x="445488" y="59571"/>
                    <a:pt x="453643" y="60708"/>
                    <a:pt x="459522" y="65639"/>
                  </a:cubicBezTo>
                  <a:cubicBezTo>
                    <a:pt x="470615" y="74837"/>
                    <a:pt x="481709" y="85931"/>
                    <a:pt x="493277" y="99395"/>
                  </a:cubicBezTo>
                  <a:cubicBezTo>
                    <a:pt x="498303" y="105274"/>
                    <a:pt x="499441" y="113428"/>
                    <a:pt x="496217" y="120824"/>
                  </a:cubicBezTo>
                  <a:lnTo>
                    <a:pt x="483701" y="150219"/>
                  </a:lnTo>
                  <a:cubicBezTo>
                    <a:pt x="498587" y="173734"/>
                    <a:pt x="509207" y="199335"/>
                    <a:pt x="515276" y="226359"/>
                  </a:cubicBezTo>
                  <a:lnTo>
                    <a:pt x="544954" y="238212"/>
                  </a:lnTo>
                  <a:cubicBezTo>
                    <a:pt x="552161" y="241151"/>
                    <a:pt x="557281" y="247883"/>
                    <a:pt x="558040" y="255374"/>
                  </a:cubicBezTo>
                  <a:cubicBezTo>
                    <a:pt x="559462" y="269976"/>
                    <a:pt x="559462" y="286949"/>
                    <a:pt x="558040" y="303353"/>
                  </a:cubicBezTo>
                  <a:cubicBezTo>
                    <a:pt x="557376" y="310844"/>
                    <a:pt x="552256" y="317671"/>
                    <a:pt x="545049" y="320515"/>
                  </a:cubicBezTo>
                  <a:lnTo>
                    <a:pt x="515371" y="332368"/>
                  </a:lnTo>
                  <a:cubicBezTo>
                    <a:pt x="509302" y="359392"/>
                    <a:pt x="498682" y="384993"/>
                    <a:pt x="483795" y="408509"/>
                  </a:cubicBezTo>
                  <a:lnTo>
                    <a:pt x="496407" y="437903"/>
                  </a:lnTo>
                  <a:cubicBezTo>
                    <a:pt x="499536" y="445298"/>
                    <a:pt x="498398" y="453548"/>
                    <a:pt x="493467" y="459332"/>
                  </a:cubicBezTo>
                  <a:cubicBezTo>
                    <a:pt x="484270" y="470426"/>
                    <a:pt x="473270" y="481520"/>
                    <a:pt x="459711" y="493088"/>
                  </a:cubicBezTo>
                  <a:cubicBezTo>
                    <a:pt x="453832" y="498113"/>
                    <a:pt x="445678" y="499251"/>
                    <a:pt x="438282" y="496027"/>
                  </a:cubicBezTo>
                  <a:lnTo>
                    <a:pt x="408888" y="483511"/>
                  </a:lnTo>
                  <a:cubicBezTo>
                    <a:pt x="385372" y="498398"/>
                    <a:pt x="359771" y="509018"/>
                    <a:pt x="332747" y="515086"/>
                  </a:cubicBezTo>
                  <a:lnTo>
                    <a:pt x="320895" y="544765"/>
                  </a:lnTo>
                  <a:cubicBezTo>
                    <a:pt x="317955" y="552066"/>
                    <a:pt x="311223" y="557091"/>
                    <a:pt x="303732" y="557850"/>
                  </a:cubicBezTo>
                  <a:cubicBezTo>
                    <a:pt x="296431" y="558609"/>
                    <a:pt x="288561" y="558893"/>
                    <a:pt x="280407" y="558893"/>
                  </a:cubicBezTo>
                  <a:close/>
                  <a:moveTo>
                    <a:pt x="150788" y="473365"/>
                  </a:moveTo>
                  <a:cubicBezTo>
                    <a:pt x="151736" y="473365"/>
                    <a:pt x="152589" y="473650"/>
                    <a:pt x="153348" y="474124"/>
                  </a:cubicBezTo>
                  <a:cubicBezTo>
                    <a:pt x="177242" y="489580"/>
                    <a:pt x="203318" y="500389"/>
                    <a:pt x="230910" y="506268"/>
                  </a:cubicBezTo>
                  <a:cubicBezTo>
                    <a:pt x="232428" y="506647"/>
                    <a:pt x="233755" y="507690"/>
                    <a:pt x="234324" y="509112"/>
                  </a:cubicBezTo>
                  <a:lnTo>
                    <a:pt x="247125" y="541162"/>
                  </a:lnTo>
                  <a:cubicBezTo>
                    <a:pt x="248737" y="545144"/>
                    <a:pt x="252340" y="547894"/>
                    <a:pt x="256322" y="548273"/>
                  </a:cubicBezTo>
                  <a:cubicBezTo>
                    <a:pt x="272157" y="549695"/>
                    <a:pt x="288561" y="549695"/>
                    <a:pt x="302594" y="548273"/>
                  </a:cubicBezTo>
                  <a:cubicBezTo>
                    <a:pt x="306672" y="547894"/>
                    <a:pt x="310275" y="545144"/>
                    <a:pt x="311887" y="541162"/>
                  </a:cubicBezTo>
                  <a:lnTo>
                    <a:pt x="324687" y="509112"/>
                  </a:lnTo>
                  <a:cubicBezTo>
                    <a:pt x="325256" y="507595"/>
                    <a:pt x="326584" y="506552"/>
                    <a:pt x="328101" y="506268"/>
                  </a:cubicBezTo>
                  <a:cubicBezTo>
                    <a:pt x="355694" y="500389"/>
                    <a:pt x="381864" y="489580"/>
                    <a:pt x="405664" y="474124"/>
                  </a:cubicBezTo>
                  <a:cubicBezTo>
                    <a:pt x="406991" y="473270"/>
                    <a:pt x="408698" y="473176"/>
                    <a:pt x="410120" y="473744"/>
                  </a:cubicBezTo>
                  <a:lnTo>
                    <a:pt x="441885" y="487304"/>
                  </a:lnTo>
                  <a:cubicBezTo>
                    <a:pt x="445962" y="489011"/>
                    <a:pt x="450324" y="488536"/>
                    <a:pt x="453453" y="485881"/>
                  </a:cubicBezTo>
                  <a:cubicBezTo>
                    <a:pt x="466538" y="474598"/>
                    <a:pt x="477253" y="463978"/>
                    <a:pt x="486166" y="453169"/>
                  </a:cubicBezTo>
                  <a:cubicBezTo>
                    <a:pt x="488821" y="450039"/>
                    <a:pt x="489390" y="445583"/>
                    <a:pt x="487683" y="441601"/>
                  </a:cubicBezTo>
                  <a:lnTo>
                    <a:pt x="474124" y="409836"/>
                  </a:lnTo>
                  <a:cubicBezTo>
                    <a:pt x="473460" y="408414"/>
                    <a:pt x="473650" y="406707"/>
                    <a:pt x="474503" y="405379"/>
                  </a:cubicBezTo>
                  <a:cubicBezTo>
                    <a:pt x="489959" y="381485"/>
                    <a:pt x="500768" y="355409"/>
                    <a:pt x="506647" y="327817"/>
                  </a:cubicBezTo>
                  <a:cubicBezTo>
                    <a:pt x="507026" y="326299"/>
                    <a:pt x="508069" y="324972"/>
                    <a:pt x="509492" y="324403"/>
                  </a:cubicBezTo>
                  <a:lnTo>
                    <a:pt x="541541" y="311602"/>
                  </a:lnTo>
                  <a:cubicBezTo>
                    <a:pt x="545523" y="309990"/>
                    <a:pt x="548273" y="306387"/>
                    <a:pt x="548652" y="302310"/>
                  </a:cubicBezTo>
                  <a:cubicBezTo>
                    <a:pt x="550075" y="286475"/>
                    <a:pt x="550075" y="270071"/>
                    <a:pt x="548652" y="256038"/>
                  </a:cubicBezTo>
                  <a:lnTo>
                    <a:pt x="548652" y="256038"/>
                  </a:lnTo>
                  <a:cubicBezTo>
                    <a:pt x="548273" y="251961"/>
                    <a:pt x="545523" y="248357"/>
                    <a:pt x="541541" y="246745"/>
                  </a:cubicBezTo>
                  <a:lnTo>
                    <a:pt x="509492" y="233945"/>
                  </a:lnTo>
                  <a:cubicBezTo>
                    <a:pt x="507975" y="233376"/>
                    <a:pt x="506932" y="232048"/>
                    <a:pt x="506647" y="230531"/>
                  </a:cubicBezTo>
                  <a:cubicBezTo>
                    <a:pt x="500768" y="202939"/>
                    <a:pt x="489959" y="176768"/>
                    <a:pt x="474503" y="152968"/>
                  </a:cubicBezTo>
                  <a:cubicBezTo>
                    <a:pt x="473650" y="151641"/>
                    <a:pt x="473460" y="149934"/>
                    <a:pt x="474124" y="148512"/>
                  </a:cubicBezTo>
                  <a:lnTo>
                    <a:pt x="487683" y="116747"/>
                  </a:lnTo>
                  <a:cubicBezTo>
                    <a:pt x="489390" y="112670"/>
                    <a:pt x="488821" y="108308"/>
                    <a:pt x="486261" y="105179"/>
                  </a:cubicBezTo>
                  <a:cubicBezTo>
                    <a:pt x="475072" y="92094"/>
                    <a:pt x="464357" y="81379"/>
                    <a:pt x="453548" y="72466"/>
                  </a:cubicBezTo>
                  <a:cubicBezTo>
                    <a:pt x="450419" y="69811"/>
                    <a:pt x="445962" y="69242"/>
                    <a:pt x="441980" y="70949"/>
                  </a:cubicBezTo>
                  <a:lnTo>
                    <a:pt x="410215" y="84508"/>
                  </a:lnTo>
                  <a:cubicBezTo>
                    <a:pt x="408793" y="85077"/>
                    <a:pt x="407086" y="84982"/>
                    <a:pt x="405759" y="84129"/>
                  </a:cubicBezTo>
                  <a:cubicBezTo>
                    <a:pt x="381864" y="68673"/>
                    <a:pt x="355788" y="57864"/>
                    <a:pt x="328196" y="51985"/>
                  </a:cubicBezTo>
                  <a:cubicBezTo>
                    <a:pt x="326679" y="51606"/>
                    <a:pt x="325351" y="50563"/>
                    <a:pt x="324782" y="49140"/>
                  </a:cubicBezTo>
                  <a:lnTo>
                    <a:pt x="311982" y="17091"/>
                  </a:lnTo>
                  <a:cubicBezTo>
                    <a:pt x="310370" y="13109"/>
                    <a:pt x="306766" y="10359"/>
                    <a:pt x="302784" y="9980"/>
                  </a:cubicBezTo>
                  <a:cubicBezTo>
                    <a:pt x="286949" y="8557"/>
                    <a:pt x="270545" y="8557"/>
                    <a:pt x="256512" y="9980"/>
                  </a:cubicBezTo>
                  <a:cubicBezTo>
                    <a:pt x="252435" y="10359"/>
                    <a:pt x="248831" y="13109"/>
                    <a:pt x="247220" y="17091"/>
                  </a:cubicBezTo>
                  <a:lnTo>
                    <a:pt x="234419" y="49140"/>
                  </a:lnTo>
                  <a:cubicBezTo>
                    <a:pt x="233850" y="50658"/>
                    <a:pt x="232522" y="51701"/>
                    <a:pt x="231005" y="51985"/>
                  </a:cubicBezTo>
                  <a:cubicBezTo>
                    <a:pt x="203413" y="57864"/>
                    <a:pt x="177242" y="68673"/>
                    <a:pt x="153443" y="84129"/>
                  </a:cubicBezTo>
                  <a:cubicBezTo>
                    <a:pt x="152115" y="84982"/>
                    <a:pt x="150503" y="85077"/>
                    <a:pt x="148986" y="84508"/>
                  </a:cubicBezTo>
                  <a:lnTo>
                    <a:pt x="117221" y="70949"/>
                  </a:lnTo>
                  <a:cubicBezTo>
                    <a:pt x="113144" y="69242"/>
                    <a:pt x="108782" y="69811"/>
                    <a:pt x="105653" y="72371"/>
                  </a:cubicBezTo>
                  <a:cubicBezTo>
                    <a:pt x="92473" y="83655"/>
                    <a:pt x="81853" y="94370"/>
                    <a:pt x="72940" y="105084"/>
                  </a:cubicBezTo>
                  <a:cubicBezTo>
                    <a:pt x="70285" y="108213"/>
                    <a:pt x="69716" y="112670"/>
                    <a:pt x="71423" y="116652"/>
                  </a:cubicBezTo>
                  <a:lnTo>
                    <a:pt x="84982" y="148417"/>
                  </a:lnTo>
                  <a:cubicBezTo>
                    <a:pt x="85646" y="149839"/>
                    <a:pt x="85457" y="151546"/>
                    <a:pt x="84603" y="152874"/>
                  </a:cubicBezTo>
                  <a:cubicBezTo>
                    <a:pt x="69148" y="176768"/>
                    <a:pt x="58338" y="202844"/>
                    <a:pt x="52459" y="230436"/>
                  </a:cubicBezTo>
                  <a:cubicBezTo>
                    <a:pt x="52080" y="231953"/>
                    <a:pt x="51037" y="233281"/>
                    <a:pt x="49615" y="233850"/>
                  </a:cubicBezTo>
                  <a:lnTo>
                    <a:pt x="17565" y="246651"/>
                  </a:lnTo>
                  <a:cubicBezTo>
                    <a:pt x="13583" y="248262"/>
                    <a:pt x="10833" y="251866"/>
                    <a:pt x="10454" y="255848"/>
                  </a:cubicBezTo>
                  <a:cubicBezTo>
                    <a:pt x="9032" y="271683"/>
                    <a:pt x="9032" y="288087"/>
                    <a:pt x="10454" y="302120"/>
                  </a:cubicBezTo>
                  <a:cubicBezTo>
                    <a:pt x="10833" y="306198"/>
                    <a:pt x="13583" y="309801"/>
                    <a:pt x="17565" y="311413"/>
                  </a:cubicBezTo>
                  <a:lnTo>
                    <a:pt x="49615" y="324213"/>
                  </a:lnTo>
                  <a:cubicBezTo>
                    <a:pt x="51037" y="324782"/>
                    <a:pt x="52175" y="326110"/>
                    <a:pt x="52459" y="327627"/>
                  </a:cubicBezTo>
                  <a:cubicBezTo>
                    <a:pt x="58338" y="355219"/>
                    <a:pt x="69148" y="381390"/>
                    <a:pt x="84603" y="405190"/>
                  </a:cubicBezTo>
                  <a:cubicBezTo>
                    <a:pt x="85457" y="406517"/>
                    <a:pt x="85646" y="408224"/>
                    <a:pt x="84982" y="409646"/>
                  </a:cubicBezTo>
                  <a:lnTo>
                    <a:pt x="71423" y="441411"/>
                  </a:lnTo>
                  <a:cubicBezTo>
                    <a:pt x="69716" y="445488"/>
                    <a:pt x="70285" y="449850"/>
                    <a:pt x="72845" y="452979"/>
                  </a:cubicBezTo>
                  <a:cubicBezTo>
                    <a:pt x="84129" y="466064"/>
                    <a:pt x="94749" y="476779"/>
                    <a:pt x="105558" y="485692"/>
                  </a:cubicBezTo>
                  <a:cubicBezTo>
                    <a:pt x="108687" y="488347"/>
                    <a:pt x="113144" y="488916"/>
                    <a:pt x="117126" y="487209"/>
                  </a:cubicBezTo>
                  <a:lnTo>
                    <a:pt x="148891" y="473650"/>
                  </a:lnTo>
                  <a:cubicBezTo>
                    <a:pt x="149460" y="473365"/>
                    <a:pt x="150124" y="473270"/>
                    <a:pt x="150788" y="473270"/>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39" name="Freeform: Shape 6059">
              <a:extLst>
                <a:ext uri="{FF2B5EF4-FFF2-40B4-BE49-F238E27FC236}">
                  <a16:creationId xmlns:a16="http://schemas.microsoft.com/office/drawing/2014/main" id="{96C2BC7B-239E-9363-A849-B5D1CA8FF57D}"/>
                </a:ext>
              </a:extLst>
            </p:cNvPr>
            <p:cNvSpPr/>
            <p:nvPr/>
          </p:nvSpPr>
          <p:spPr>
            <a:xfrm>
              <a:off x="994686" y="5837166"/>
              <a:ext cx="78510" cy="30532"/>
            </a:xfrm>
            <a:custGeom>
              <a:avLst/>
              <a:gdLst>
                <a:gd name="connsiteX0" fmla="*/ 69408 w 78510"/>
                <a:gd name="connsiteY0" fmla="*/ 30532 h 30532"/>
                <a:gd name="connsiteX1" fmla="*/ 18964 w 78510"/>
                <a:gd name="connsiteY1" fmla="*/ 9482 h 30532"/>
                <a:gd name="connsiteX2" fmla="*/ 0 w 78510"/>
                <a:gd name="connsiteY2" fmla="*/ 9482 h 30532"/>
                <a:gd name="connsiteX3" fmla="*/ 0 w 78510"/>
                <a:gd name="connsiteY3" fmla="*/ 0 h 30532"/>
                <a:gd name="connsiteX4" fmla="*/ 18964 w 78510"/>
                <a:gd name="connsiteY4" fmla="*/ 0 h 30532"/>
                <a:gd name="connsiteX5" fmla="*/ 78511 w 78510"/>
                <a:gd name="connsiteY5" fmla="*/ 27688 h 30532"/>
                <a:gd name="connsiteX6" fmla="*/ 69408 w 78510"/>
                <a:gd name="connsiteY6" fmla="*/ 30437 h 3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0" h="30532">
                  <a:moveTo>
                    <a:pt x="69408" y="30532"/>
                  </a:moveTo>
                  <a:cubicBezTo>
                    <a:pt x="64952" y="15835"/>
                    <a:pt x="49781" y="9482"/>
                    <a:pt x="18964" y="9482"/>
                  </a:cubicBezTo>
                  <a:lnTo>
                    <a:pt x="0" y="9482"/>
                  </a:lnTo>
                  <a:lnTo>
                    <a:pt x="0" y="0"/>
                  </a:lnTo>
                  <a:lnTo>
                    <a:pt x="18964" y="0"/>
                  </a:lnTo>
                  <a:cubicBezTo>
                    <a:pt x="42764" y="0"/>
                    <a:pt x="71020" y="3129"/>
                    <a:pt x="78511" y="27688"/>
                  </a:cubicBezTo>
                  <a:lnTo>
                    <a:pt x="69408" y="30437"/>
                  </a:lnTo>
                  <a:close/>
                </a:path>
              </a:pathLst>
            </a:custGeom>
            <a:grpFill/>
            <a:ln w="9475" cap="flat">
              <a:solidFill>
                <a:schemeClr val="bg1">
                  <a:lumMod val="95000"/>
                </a:schemeClr>
              </a:solidFill>
              <a:prstDash val="solid"/>
              <a:miter/>
            </a:ln>
          </p:spPr>
          <p:txBody>
            <a:bodyPr rtlCol="0" anchor="ctr"/>
            <a:lstStyle/>
            <a:p>
              <a:endParaRPr lang="en-GB" noProof="0"/>
            </a:p>
          </p:txBody>
        </p:sp>
        <p:sp>
          <p:nvSpPr>
            <p:cNvPr id="40" name="Freeform: Shape 6060">
              <a:extLst>
                <a:ext uri="{FF2B5EF4-FFF2-40B4-BE49-F238E27FC236}">
                  <a16:creationId xmlns:a16="http://schemas.microsoft.com/office/drawing/2014/main" id="{E52F18E2-4B75-FD7E-4715-885193DD6E3D}"/>
                </a:ext>
              </a:extLst>
            </p:cNvPr>
            <p:cNvSpPr/>
            <p:nvPr/>
          </p:nvSpPr>
          <p:spPr>
            <a:xfrm>
              <a:off x="878245" y="5837256"/>
              <a:ext cx="78510" cy="30532"/>
            </a:xfrm>
            <a:custGeom>
              <a:avLst/>
              <a:gdLst>
                <a:gd name="connsiteX0" fmla="*/ 9103 w 78510"/>
                <a:gd name="connsiteY0" fmla="*/ 30437 h 30532"/>
                <a:gd name="connsiteX1" fmla="*/ 0 w 78510"/>
                <a:gd name="connsiteY1" fmla="*/ 27687 h 30532"/>
                <a:gd name="connsiteX2" fmla="*/ 59547 w 78510"/>
                <a:gd name="connsiteY2" fmla="*/ 0 h 30532"/>
                <a:gd name="connsiteX3" fmla="*/ 78511 w 78510"/>
                <a:gd name="connsiteY3" fmla="*/ 0 h 30532"/>
                <a:gd name="connsiteX4" fmla="*/ 78511 w 78510"/>
                <a:gd name="connsiteY4" fmla="*/ 9482 h 30532"/>
                <a:gd name="connsiteX5" fmla="*/ 59547 w 78510"/>
                <a:gd name="connsiteY5" fmla="*/ 9482 h 30532"/>
                <a:gd name="connsiteX6" fmla="*/ 9103 w 78510"/>
                <a:gd name="connsiteY6" fmla="*/ 30532 h 30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8510" h="30532">
                  <a:moveTo>
                    <a:pt x="9103" y="30437"/>
                  </a:moveTo>
                  <a:lnTo>
                    <a:pt x="0" y="27687"/>
                  </a:lnTo>
                  <a:cubicBezTo>
                    <a:pt x="7491" y="3129"/>
                    <a:pt x="35747" y="0"/>
                    <a:pt x="59547" y="0"/>
                  </a:cubicBezTo>
                  <a:lnTo>
                    <a:pt x="78511" y="0"/>
                  </a:lnTo>
                  <a:lnTo>
                    <a:pt x="78511" y="9482"/>
                  </a:lnTo>
                  <a:lnTo>
                    <a:pt x="59547" y="9482"/>
                  </a:lnTo>
                  <a:cubicBezTo>
                    <a:pt x="28636" y="9482"/>
                    <a:pt x="13559" y="15740"/>
                    <a:pt x="9103" y="30532"/>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45" name="Freeform: Shape 6061">
              <a:extLst>
                <a:ext uri="{FF2B5EF4-FFF2-40B4-BE49-F238E27FC236}">
                  <a16:creationId xmlns:a16="http://schemas.microsoft.com/office/drawing/2014/main" id="{8272D128-AAC0-975F-4535-6BE95C9EB680}"/>
                </a:ext>
              </a:extLst>
            </p:cNvPr>
            <p:cNvSpPr/>
            <p:nvPr/>
          </p:nvSpPr>
          <p:spPr>
            <a:xfrm>
              <a:off x="895123" y="5677483"/>
              <a:ext cx="161194" cy="140713"/>
            </a:xfrm>
            <a:custGeom>
              <a:avLst/>
              <a:gdLst>
                <a:gd name="connsiteX0" fmla="*/ 80597 w 161194"/>
                <a:gd name="connsiteY0" fmla="*/ 140714 h 140713"/>
                <a:gd name="connsiteX1" fmla="*/ 19154 w 161194"/>
                <a:gd name="connsiteY1" fmla="*/ 83348 h 140713"/>
                <a:gd name="connsiteX2" fmla="*/ 0 w 161194"/>
                <a:gd name="connsiteY2" fmla="*/ 60117 h 140713"/>
                <a:gd name="connsiteX3" fmla="*/ 19343 w 161194"/>
                <a:gd name="connsiteY3" fmla="*/ 36791 h 140713"/>
                <a:gd name="connsiteX4" fmla="*/ 43428 w 161194"/>
                <a:gd name="connsiteY4" fmla="*/ 1708 h 140713"/>
                <a:gd name="connsiteX5" fmla="*/ 58978 w 161194"/>
                <a:gd name="connsiteY5" fmla="*/ 2371 h 140713"/>
                <a:gd name="connsiteX6" fmla="*/ 80597 w 161194"/>
                <a:gd name="connsiteY6" fmla="*/ 7966 h 140713"/>
                <a:gd name="connsiteX7" fmla="*/ 102216 w 161194"/>
                <a:gd name="connsiteY7" fmla="*/ 2371 h 140713"/>
                <a:gd name="connsiteX8" fmla="*/ 117766 w 161194"/>
                <a:gd name="connsiteY8" fmla="*/ 1708 h 140713"/>
                <a:gd name="connsiteX9" fmla="*/ 141851 w 161194"/>
                <a:gd name="connsiteY9" fmla="*/ 36791 h 140713"/>
                <a:gd name="connsiteX10" fmla="*/ 161194 w 161194"/>
                <a:gd name="connsiteY10" fmla="*/ 60117 h 140713"/>
                <a:gd name="connsiteX11" fmla="*/ 142040 w 161194"/>
                <a:gd name="connsiteY11" fmla="*/ 83348 h 140713"/>
                <a:gd name="connsiteX12" fmla="*/ 80597 w 161194"/>
                <a:gd name="connsiteY12" fmla="*/ 140714 h 140713"/>
                <a:gd name="connsiteX13" fmla="*/ 50539 w 161194"/>
                <a:gd name="connsiteY13" fmla="*/ 9483 h 140713"/>
                <a:gd name="connsiteX14" fmla="*/ 47694 w 161194"/>
                <a:gd name="connsiteY14" fmla="*/ 10147 h 140713"/>
                <a:gd name="connsiteX15" fmla="*/ 28351 w 161194"/>
                <a:gd name="connsiteY15" fmla="*/ 41153 h 140713"/>
                <a:gd name="connsiteX16" fmla="*/ 23610 w 161194"/>
                <a:gd name="connsiteY16" fmla="*/ 45894 h 140713"/>
                <a:gd name="connsiteX17" fmla="*/ 9387 w 161194"/>
                <a:gd name="connsiteY17" fmla="*/ 60117 h 140713"/>
                <a:gd name="connsiteX18" fmla="*/ 23610 w 161194"/>
                <a:gd name="connsiteY18" fmla="*/ 74340 h 140713"/>
                <a:gd name="connsiteX19" fmla="*/ 28351 w 161194"/>
                <a:gd name="connsiteY19" fmla="*/ 79081 h 140713"/>
                <a:gd name="connsiteX20" fmla="*/ 80502 w 161194"/>
                <a:gd name="connsiteY20" fmla="*/ 131232 h 140713"/>
                <a:gd name="connsiteX21" fmla="*/ 132653 w 161194"/>
                <a:gd name="connsiteY21" fmla="*/ 79081 h 140713"/>
                <a:gd name="connsiteX22" fmla="*/ 137394 w 161194"/>
                <a:gd name="connsiteY22" fmla="*/ 74340 h 140713"/>
                <a:gd name="connsiteX23" fmla="*/ 151617 w 161194"/>
                <a:gd name="connsiteY23" fmla="*/ 60117 h 140713"/>
                <a:gd name="connsiteX24" fmla="*/ 137394 w 161194"/>
                <a:gd name="connsiteY24" fmla="*/ 45894 h 140713"/>
                <a:gd name="connsiteX25" fmla="*/ 132653 w 161194"/>
                <a:gd name="connsiteY25" fmla="*/ 41153 h 140713"/>
                <a:gd name="connsiteX26" fmla="*/ 113310 w 161194"/>
                <a:gd name="connsiteY26" fmla="*/ 10147 h 140713"/>
                <a:gd name="connsiteX27" fmla="*/ 106957 w 161194"/>
                <a:gd name="connsiteY27" fmla="*/ 10431 h 140713"/>
                <a:gd name="connsiteX28" fmla="*/ 80407 w 161194"/>
                <a:gd name="connsiteY28" fmla="*/ 17353 h 140713"/>
                <a:gd name="connsiteX29" fmla="*/ 53858 w 161194"/>
                <a:gd name="connsiteY29" fmla="*/ 10431 h 140713"/>
                <a:gd name="connsiteX30" fmla="*/ 50349 w 161194"/>
                <a:gd name="connsiteY30" fmla="*/ 9483 h 14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61194" h="140713">
                  <a:moveTo>
                    <a:pt x="80597" y="140714"/>
                  </a:moveTo>
                  <a:cubicBezTo>
                    <a:pt x="48074" y="140714"/>
                    <a:pt x="21335" y="115397"/>
                    <a:pt x="19154" y="83348"/>
                  </a:cubicBezTo>
                  <a:cubicBezTo>
                    <a:pt x="8249" y="81167"/>
                    <a:pt x="0" y="71590"/>
                    <a:pt x="0" y="60117"/>
                  </a:cubicBezTo>
                  <a:cubicBezTo>
                    <a:pt x="0" y="48644"/>
                    <a:pt x="8344" y="38877"/>
                    <a:pt x="19343" y="36791"/>
                  </a:cubicBezTo>
                  <a:cubicBezTo>
                    <a:pt x="20386" y="28731"/>
                    <a:pt x="24938" y="11284"/>
                    <a:pt x="43428" y="1708"/>
                  </a:cubicBezTo>
                  <a:cubicBezTo>
                    <a:pt x="48263" y="-758"/>
                    <a:pt x="54237" y="-568"/>
                    <a:pt x="58978" y="2371"/>
                  </a:cubicBezTo>
                  <a:cubicBezTo>
                    <a:pt x="63150" y="4931"/>
                    <a:pt x="70262" y="7966"/>
                    <a:pt x="80597" y="7966"/>
                  </a:cubicBezTo>
                  <a:cubicBezTo>
                    <a:pt x="90932" y="7966"/>
                    <a:pt x="98044" y="4931"/>
                    <a:pt x="102216" y="2371"/>
                  </a:cubicBezTo>
                  <a:cubicBezTo>
                    <a:pt x="106957" y="-568"/>
                    <a:pt x="112931" y="-758"/>
                    <a:pt x="117766" y="1708"/>
                  </a:cubicBezTo>
                  <a:cubicBezTo>
                    <a:pt x="136256" y="11284"/>
                    <a:pt x="140808" y="28636"/>
                    <a:pt x="141851" y="36791"/>
                  </a:cubicBezTo>
                  <a:cubicBezTo>
                    <a:pt x="152850" y="38877"/>
                    <a:pt x="161194" y="48549"/>
                    <a:pt x="161194" y="60117"/>
                  </a:cubicBezTo>
                  <a:cubicBezTo>
                    <a:pt x="161194" y="71685"/>
                    <a:pt x="152945" y="81262"/>
                    <a:pt x="142040" y="83348"/>
                  </a:cubicBezTo>
                  <a:cubicBezTo>
                    <a:pt x="139860" y="115302"/>
                    <a:pt x="113120" y="140714"/>
                    <a:pt x="80597" y="140714"/>
                  </a:cubicBezTo>
                  <a:close/>
                  <a:moveTo>
                    <a:pt x="50539" y="9483"/>
                  </a:moveTo>
                  <a:cubicBezTo>
                    <a:pt x="49591" y="9483"/>
                    <a:pt x="48548" y="9672"/>
                    <a:pt x="47694" y="10147"/>
                  </a:cubicBezTo>
                  <a:cubicBezTo>
                    <a:pt x="28730" y="19913"/>
                    <a:pt x="28351" y="40299"/>
                    <a:pt x="28351" y="41153"/>
                  </a:cubicBezTo>
                  <a:cubicBezTo>
                    <a:pt x="28351" y="43713"/>
                    <a:pt x="26170" y="45894"/>
                    <a:pt x="23610" y="45894"/>
                  </a:cubicBezTo>
                  <a:cubicBezTo>
                    <a:pt x="15740" y="45894"/>
                    <a:pt x="9387" y="52247"/>
                    <a:pt x="9387" y="60117"/>
                  </a:cubicBezTo>
                  <a:cubicBezTo>
                    <a:pt x="9387" y="67987"/>
                    <a:pt x="15740" y="74340"/>
                    <a:pt x="23610" y="74340"/>
                  </a:cubicBezTo>
                  <a:cubicBezTo>
                    <a:pt x="26265" y="74340"/>
                    <a:pt x="28351" y="76426"/>
                    <a:pt x="28351" y="79081"/>
                  </a:cubicBezTo>
                  <a:cubicBezTo>
                    <a:pt x="28351" y="107811"/>
                    <a:pt x="51772" y="131232"/>
                    <a:pt x="80502" y="131232"/>
                  </a:cubicBezTo>
                  <a:cubicBezTo>
                    <a:pt x="109233" y="131232"/>
                    <a:pt x="132653" y="107811"/>
                    <a:pt x="132653" y="79081"/>
                  </a:cubicBezTo>
                  <a:cubicBezTo>
                    <a:pt x="132653" y="76426"/>
                    <a:pt x="134739" y="74340"/>
                    <a:pt x="137394" y="74340"/>
                  </a:cubicBezTo>
                  <a:cubicBezTo>
                    <a:pt x="145264" y="74340"/>
                    <a:pt x="151617" y="67987"/>
                    <a:pt x="151617" y="60117"/>
                  </a:cubicBezTo>
                  <a:cubicBezTo>
                    <a:pt x="151617" y="52247"/>
                    <a:pt x="145264" y="45894"/>
                    <a:pt x="137394" y="45894"/>
                  </a:cubicBezTo>
                  <a:cubicBezTo>
                    <a:pt x="134834" y="45894"/>
                    <a:pt x="132653" y="43808"/>
                    <a:pt x="132653" y="41153"/>
                  </a:cubicBezTo>
                  <a:cubicBezTo>
                    <a:pt x="132653" y="40299"/>
                    <a:pt x="132274" y="19913"/>
                    <a:pt x="113310" y="10147"/>
                  </a:cubicBezTo>
                  <a:cubicBezTo>
                    <a:pt x="111319" y="9103"/>
                    <a:pt x="108948" y="9293"/>
                    <a:pt x="106957" y="10431"/>
                  </a:cubicBezTo>
                  <a:cubicBezTo>
                    <a:pt x="101742" y="13560"/>
                    <a:pt x="92924" y="17353"/>
                    <a:pt x="80407" y="17353"/>
                  </a:cubicBezTo>
                  <a:cubicBezTo>
                    <a:pt x="67891" y="17353"/>
                    <a:pt x="59073" y="13560"/>
                    <a:pt x="53858" y="10431"/>
                  </a:cubicBezTo>
                  <a:cubicBezTo>
                    <a:pt x="52815" y="9767"/>
                    <a:pt x="51582" y="9483"/>
                    <a:pt x="50349" y="9483"/>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46" name="Freeform: Shape 6062">
              <a:extLst>
                <a:ext uri="{FF2B5EF4-FFF2-40B4-BE49-F238E27FC236}">
                  <a16:creationId xmlns:a16="http://schemas.microsoft.com/office/drawing/2014/main" id="{C8AFB81C-1146-C919-C668-FC21405C9449}"/>
                </a:ext>
              </a:extLst>
            </p:cNvPr>
            <p:cNvSpPr/>
            <p:nvPr/>
          </p:nvSpPr>
          <p:spPr>
            <a:xfrm>
              <a:off x="952016" y="5810133"/>
              <a:ext cx="47410" cy="45987"/>
            </a:xfrm>
            <a:custGeom>
              <a:avLst/>
              <a:gdLst>
                <a:gd name="connsiteX0" fmla="*/ 23705 w 47410"/>
                <a:gd name="connsiteY0" fmla="*/ 45988 h 45987"/>
                <a:gd name="connsiteX1" fmla="*/ 569 w 47410"/>
                <a:gd name="connsiteY1" fmla="*/ 34040 h 45987"/>
                <a:gd name="connsiteX2" fmla="*/ 0 w 47410"/>
                <a:gd name="connsiteY2" fmla="*/ 31765 h 45987"/>
                <a:gd name="connsiteX3" fmla="*/ 0 w 47410"/>
                <a:gd name="connsiteY3" fmla="*/ 0 h 45987"/>
                <a:gd name="connsiteX4" fmla="*/ 9482 w 47410"/>
                <a:gd name="connsiteY4" fmla="*/ 0 h 45987"/>
                <a:gd name="connsiteX5" fmla="*/ 9482 w 47410"/>
                <a:gd name="connsiteY5" fmla="*/ 30343 h 45987"/>
                <a:gd name="connsiteX6" fmla="*/ 23705 w 47410"/>
                <a:gd name="connsiteY6" fmla="*/ 36506 h 45987"/>
                <a:gd name="connsiteX7" fmla="*/ 37928 w 47410"/>
                <a:gd name="connsiteY7" fmla="*/ 30437 h 45987"/>
                <a:gd name="connsiteX8" fmla="*/ 37928 w 47410"/>
                <a:gd name="connsiteY8" fmla="*/ 0 h 45987"/>
                <a:gd name="connsiteX9" fmla="*/ 47410 w 47410"/>
                <a:gd name="connsiteY9" fmla="*/ 0 h 45987"/>
                <a:gd name="connsiteX10" fmla="*/ 47410 w 47410"/>
                <a:gd name="connsiteY10" fmla="*/ 31765 h 45987"/>
                <a:gd name="connsiteX11" fmla="*/ 46936 w 47410"/>
                <a:gd name="connsiteY11" fmla="*/ 33851 h 45987"/>
                <a:gd name="connsiteX12" fmla="*/ 23705 w 47410"/>
                <a:gd name="connsiteY12" fmla="*/ 45988 h 45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410" h="45987">
                  <a:moveTo>
                    <a:pt x="23705" y="45988"/>
                  </a:moveTo>
                  <a:cubicBezTo>
                    <a:pt x="7301" y="45988"/>
                    <a:pt x="853" y="34515"/>
                    <a:pt x="569" y="34040"/>
                  </a:cubicBezTo>
                  <a:cubicBezTo>
                    <a:pt x="190" y="33377"/>
                    <a:pt x="0" y="32523"/>
                    <a:pt x="0" y="31765"/>
                  </a:cubicBezTo>
                  <a:lnTo>
                    <a:pt x="0" y="0"/>
                  </a:lnTo>
                  <a:lnTo>
                    <a:pt x="9482" y="0"/>
                  </a:lnTo>
                  <a:lnTo>
                    <a:pt x="9482" y="30343"/>
                  </a:lnTo>
                  <a:cubicBezTo>
                    <a:pt x="10904" y="32239"/>
                    <a:pt x="15266" y="36506"/>
                    <a:pt x="23705" y="36506"/>
                  </a:cubicBezTo>
                  <a:cubicBezTo>
                    <a:pt x="32144" y="36506"/>
                    <a:pt x="36601" y="32239"/>
                    <a:pt x="37928" y="30437"/>
                  </a:cubicBezTo>
                  <a:lnTo>
                    <a:pt x="37928" y="0"/>
                  </a:lnTo>
                  <a:lnTo>
                    <a:pt x="47410" y="0"/>
                  </a:lnTo>
                  <a:lnTo>
                    <a:pt x="47410" y="31765"/>
                  </a:lnTo>
                  <a:cubicBezTo>
                    <a:pt x="47410" y="32523"/>
                    <a:pt x="47220" y="33187"/>
                    <a:pt x="46936" y="33851"/>
                  </a:cubicBezTo>
                  <a:cubicBezTo>
                    <a:pt x="46651" y="34325"/>
                    <a:pt x="40773" y="45988"/>
                    <a:pt x="23705" y="45988"/>
                  </a:cubicBezTo>
                  <a:close/>
                </a:path>
              </a:pathLst>
            </a:custGeom>
            <a:grpFill/>
            <a:ln w="9475" cap="flat">
              <a:solidFill>
                <a:schemeClr val="bg1">
                  <a:lumMod val="95000"/>
                </a:schemeClr>
              </a:solidFill>
              <a:prstDash val="solid"/>
              <a:miter/>
            </a:ln>
          </p:spPr>
          <p:txBody>
            <a:bodyPr rtlCol="0" anchor="ctr"/>
            <a:lstStyle/>
            <a:p>
              <a:endParaRPr lang="en-GB" noProof="0"/>
            </a:p>
          </p:txBody>
        </p:sp>
        <p:sp>
          <p:nvSpPr>
            <p:cNvPr id="47" name="Freeform: Shape 6063">
              <a:extLst>
                <a:ext uri="{FF2B5EF4-FFF2-40B4-BE49-F238E27FC236}">
                  <a16:creationId xmlns:a16="http://schemas.microsoft.com/office/drawing/2014/main" id="{BF164999-9F52-1449-9D7B-5DC99CD5A37F}"/>
                </a:ext>
              </a:extLst>
            </p:cNvPr>
            <p:cNvSpPr/>
            <p:nvPr/>
          </p:nvSpPr>
          <p:spPr>
            <a:xfrm>
              <a:off x="885734" y="5628657"/>
              <a:ext cx="180158" cy="111129"/>
            </a:xfrm>
            <a:custGeom>
              <a:avLst/>
              <a:gdLst>
                <a:gd name="connsiteX0" fmla="*/ 170107 w 180158"/>
                <a:gd name="connsiteY0" fmla="*/ 111129 h 111129"/>
                <a:gd name="connsiteX1" fmla="*/ 161668 w 180158"/>
                <a:gd name="connsiteY1" fmla="*/ 106862 h 111129"/>
                <a:gd name="connsiteX2" fmla="*/ 170676 w 180158"/>
                <a:gd name="connsiteY2" fmla="*/ 61538 h 111129"/>
                <a:gd name="connsiteX3" fmla="*/ 170676 w 180158"/>
                <a:gd name="connsiteY3" fmla="*/ 52056 h 111129"/>
                <a:gd name="connsiteX4" fmla="*/ 146971 w 180158"/>
                <a:gd name="connsiteY4" fmla="*/ 28351 h 111129"/>
                <a:gd name="connsiteX5" fmla="*/ 143652 w 180158"/>
                <a:gd name="connsiteY5" fmla="*/ 26929 h 111129"/>
                <a:gd name="connsiteX6" fmla="*/ 90079 w 180158"/>
                <a:gd name="connsiteY6" fmla="*/ 9387 h 111129"/>
                <a:gd name="connsiteX7" fmla="*/ 36506 w 180158"/>
                <a:gd name="connsiteY7" fmla="*/ 26929 h 111129"/>
                <a:gd name="connsiteX8" fmla="*/ 33187 w 180158"/>
                <a:gd name="connsiteY8" fmla="*/ 28351 h 111129"/>
                <a:gd name="connsiteX9" fmla="*/ 9482 w 180158"/>
                <a:gd name="connsiteY9" fmla="*/ 52056 h 111129"/>
                <a:gd name="connsiteX10" fmla="*/ 9482 w 180158"/>
                <a:gd name="connsiteY10" fmla="*/ 61538 h 111129"/>
                <a:gd name="connsiteX11" fmla="*/ 18490 w 180158"/>
                <a:gd name="connsiteY11" fmla="*/ 106862 h 111129"/>
                <a:gd name="connsiteX12" fmla="*/ 9956 w 180158"/>
                <a:gd name="connsiteY12" fmla="*/ 111129 h 111129"/>
                <a:gd name="connsiteX13" fmla="*/ 0 w 180158"/>
                <a:gd name="connsiteY13" fmla="*/ 61633 h 111129"/>
                <a:gd name="connsiteX14" fmla="*/ 0 w 180158"/>
                <a:gd name="connsiteY14" fmla="*/ 52151 h 111129"/>
                <a:gd name="connsiteX15" fmla="*/ 31291 w 180158"/>
                <a:gd name="connsiteY15" fmla="*/ 19059 h 111129"/>
                <a:gd name="connsiteX16" fmla="*/ 90079 w 180158"/>
                <a:gd name="connsiteY16" fmla="*/ 0 h 111129"/>
                <a:gd name="connsiteX17" fmla="*/ 148867 w 180158"/>
                <a:gd name="connsiteY17" fmla="*/ 19059 h 111129"/>
                <a:gd name="connsiteX18" fmla="*/ 180158 w 180158"/>
                <a:gd name="connsiteY18" fmla="*/ 52151 h 111129"/>
                <a:gd name="connsiteX19" fmla="*/ 180158 w 180158"/>
                <a:gd name="connsiteY19" fmla="*/ 61633 h 111129"/>
                <a:gd name="connsiteX20" fmla="*/ 170202 w 180158"/>
                <a:gd name="connsiteY20" fmla="*/ 111129 h 111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158" h="111129">
                  <a:moveTo>
                    <a:pt x="170107" y="111129"/>
                  </a:moveTo>
                  <a:lnTo>
                    <a:pt x="161668" y="106862"/>
                  </a:lnTo>
                  <a:cubicBezTo>
                    <a:pt x="161668" y="106862"/>
                    <a:pt x="170676" y="88467"/>
                    <a:pt x="170676" y="61538"/>
                  </a:cubicBezTo>
                  <a:lnTo>
                    <a:pt x="170676" y="52056"/>
                  </a:lnTo>
                  <a:cubicBezTo>
                    <a:pt x="170676" y="38971"/>
                    <a:pt x="160056" y="28351"/>
                    <a:pt x="146971" y="28351"/>
                  </a:cubicBezTo>
                  <a:cubicBezTo>
                    <a:pt x="145738" y="28351"/>
                    <a:pt x="144506" y="27877"/>
                    <a:pt x="143652" y="26929"/>
                  </a:cubicBezTo>
                  <a:cubicBezTo>
                    <a:pt x="143463" y="26739"/>
                    <a:pt x="125352" y="9387"/>
                    <a:pt x="90079" y="9387"/>
                  </a:cubicBezTo>
                  <a:cubicBezTo>
                    <a:pt x="54806" y="9387"/>
                    <a:pt x="36695" y="26834"/>
                    <a:pt x="36506" y="26929"/>
                  </a:cubicBezTo>
                  <a:cubicBezTo>
                    <a:pt x="35652" y="27782"/>
                    <a:pt x="34420" y="28351"/>
                    <a:pt x="33187" y="28351"/>
                  </a:cubicBezTo>
                  <a:cubicBezTo>
                    <a:pt x="20102" y="28351"/>
                    <a:pt x="9482" y="38971"/>
                    <a:pt x="9482" y="52056"/>
                  </a:cubicBezTo>
                  <a:lnTo>
                    <a:pt x="9482" y="61538"/>
                  </a:lnTo>
                  <a:cubicBezTo>
                    <a:pt x="9482" y="88372"/>
                    <a:pt x="18395" y="106673"/>
                    <a:pt x="18490" y="106862"/>
                  </a:cubicBezTo>
                  <a:lnTo>
                    <a:pt x="9956" y="111129"/>
                  </a:lnTo>
                  <a:cubicBezTo>
                    <a:pt x="9577" y="110276"/>
                    <a:pt x="0" y="90837"/>
                    <a:pt x="0" y="61633"/>
                  </a:cubicBezTo>
                  <a:lnTo>
                    <a:pt x="0" y="52151"/>
                  </a:lnTo>
                  <a:cubicBezTo>
                    <a:pt x="0" y="34514"/>
                    <a:pt x="13844" y="20007"/>
                    <a:pt x="31291" y="19059"/>
                  </a:cubicBezTo>
                  <a:cubicBezTo>
                    <a:pt x="36601" y="14507"/>
                    <a:pt x="56133" y="0"/>
                    <a:pt x="90079" y="0"/>
                  </a:cubicBezTo>
                  <a:cubicBezTo>
                    <a:pt x="124025" y="0"/>
                    <a:pt x="143558" y="14413"/>
                    <a:pt x="148867" y="19059"/>
                  </a:cubicBezTo>
                  <a:cubicBezTo>
                    <a:pt x="166314" y="20007"/>
                    <a:pt x="180158" y="34514"/>
                    <a:pt x="180158" y="52151"/>
                  </a:cubicBezTo>
                  <a:lnTo>
                    <a:pt x="180158" y="61633"/>
                  </a:lnTo>
                  <a:cubicBezTo>
                    <a:pt x="180158" y="90837"/>
                    <a:pt x="170581" y="110370"/>
                    <a:pt x="170202" y="111129"/>
                  </a:cubicBezTo>
                  <a:close/>
                </a:path>
              </a:pathLst>
            </a:custGeom>
            <a:grpFill/>
            <a:ln w="9475" cap="flat">
              <a:solidFill>
                <a:schemeClr val="bg1">
                  <a:lumMod val="95000"/>
                </a:schemeClr>
              </a:solidFill>
              <a:prstDash val="solid"/>
              <a:miter/>
            </a:ln>
          </p:spPr>
          <p:txBody>
            <a:bodyPr rtlCol="0" anchor="ctr"/>
            <a:lstStyle/>
            <a:p>
              <a:endParaRPr lang="en-GB" noProof="0"/>
            </a:p>
          </p:txBody>
        </p:sp>
      </p:grpSp>
      <p:grpSp>
        <p:nvGrpSpPr>
          <p:cNvPr id="48" name="Group 47">
            <a:extLst>
              <a:ext uri="{FF2B5EF4-FFF2-40B4-BE49-F238E27FC236}">
                <a16:creationId xmlns:a16="http://schemas.microsoft.com/office/drawing/2014/main" id="{BA5FF47F-B727-2DB4-F96A-35AC868C4E82}"/>
              </a:ext>
            </a:extLst>
          </p:cNvPr>
          <p:cNvGrpSpPr>
            <a:grpSpLocks noChangeAspect="1"/>
          </p:cNvGrpSpPr>
          <p:nvPr/>
        </p:nvGrpSpPr>
        <p:grpSpPr>
          <a:xfrm>
            <a:off x="5338324" y="4197895"/>
            <a:ext cx="598830" cy="666191"/>
            <a:chOff x="10936544" y="12237436"/>
            <a:chExt cx="559437" cy="559507"/>
          </a:xfrm>
          <a:solidFill>
            <a:schemeClr val="bg1"/>
          </a:solidFill>
        </p:grpSpPr>
        <p:sp>
          <p:nvSpPr>
            <p:cNvPr id="49" name="Freeform: Shape 6267">
              <a:extLst>
                <a:ext uri="{FF2B5EF4-FFF2-40B4-BE49-F238E27FC236}">
                  <a16:creationId xmlns:a16="http://schemas.microsoft.com/office/drawing/2014/main" id="{7D642CC0-9DCA-0EA4-045D-E0F862516925}"/>
                </a:ext>
              </a:extLst>
            </p:cNvPr>
            <p:cNvSpPr/>
            <p:nvPr/>
          </p:nvSpPr>
          <p:spPr>
            <a:xfrm>
              <a:off x="10936544" y="12256393"/>
              <a:ext cx="559437" cy="445650"/>
            </a:xfrm>
            <a:custGeom>
              <a:avLst/>
              <a:gdLst>
                <a:gd name="connsiteX0" fmla="*/ 535733 w 559438"/>
                <a:gd name="connsiteY0" fmla="*/ 445654 h 445654"/>
                <a:gd name="connsiteX1" fmla="*/ 23705 w 559438"/>
                <a:gd name="connsiteY1" fmla="*/ 445654 h 445654"/>
                <a:gd name="connsiteX2" fmla="*/ 0 w 559438"/>
                <a:gd name="connsiteY2" fmla="*/ 421949 h 445654"/>
                <a:gd name="connsiteX3" fmla="*/ 0 w 559438"/>
                <a:gd name="connsiteY3" fmla="*/ 23705 h 445654"/>
                <a:gd name="connsiteX4" fmla="*/ 23705 w 559438"/>
                <a:gd name="connsiteY4" fmla="*/ 0 h 445654"/>
                <a:gd name="connsiteX5" fmla="*/ 209647 w 559438"/>
                <a:gd name="connsiteY5" fmla="*/ 0 h 445654"/>
                <a:gd name="connsiteX6" fmla="*/ 209647 w 559438"/>
                <a:gd name="connsiteY6" fmla="*/ 9482 h 445654"/>
                <a:gd name="connsiteX7" fmla="*/ 23705 w 559438"/>
                <a:gd name="connsiteY7" fmla="*/ 9482 h 445654"/>
                <a:gd name="connsiteX8" fmla="*/ 9482 w 559438"/>
                <a:gd name="connsiteY8" fmla="*/ 23705 h 445654"/>
                <a:gd name="connsiteX9" fmla="*/ 9482 w 559438"/>
                <a:gd name="connsiteY9" fmla="*/ 421949 h 445654"/>
                <a:gd name="connsiteX10" fmla="*/ 23705 w 559438"/>
                <a:gd name="connsiteY10" fmla="*/ 436172 h 445654"/>
                <a:gd name="connsiteX11" fmla="*/ 535733 w 559438"/>
                <a:gd name="connsiteY11" fmla="*/ 436172 h 445654"/>
                <a:gd name="connsiteX12" fmla="*/ 549956 w 559438"/>
                <a:gd name="connsiteY12" fmla="*/ 421949 h 445654"/>
                <a:gd name="connsiteX13" fmla="*/ 549956 w 559438"/>
                <a:gd name="connsiteY13" fmla="*/ 23705 h 445654"/>
                <a:gd name="connsiteX14" fmla="*/ 535733 w 559438"/>
                <a:gd name="connsiteY14" fmla="*/ 9482 h 445654"/>
                <a:gd name="connsiteX15" fmla="*/ 367997 w 559438"/>
                <a:gd name="connsiteY15" fmla="*/ 9482 h 445654"/>
                <a:gd name="connsiteX16" fmla="*/ 367997 w 559438"/>
                <a:gd name="connsiteY16" fmla="*/ 0 h 445654"/>
                <a:gd name="connsiteX17" fmla="*/ 535733 w 559438"/>
                <a:gd name="connsiteY17" fmla="*/ 0 h 445654"/>
                <a:gd name="connsiteX18" fmla="*/ 559438 w 559438"/>
                <a:gd name="connsiteY18" fmla="*/ 23705 h 445654"/>
                <a:gd name="connsiteX19" fmla="*/ 559438 w 559438"/>
                <a:gd name="connsiteY19" fmla="*/ 421949 h 445654"/>
                <a:gd name="connsiteX20" fmla="*/ 535733 w 559438"/>
                <a:gd name="connsiteY20" fmla="*/ 445654 h 44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59438" h="445654">
                  <a:moveTo>
                    <a:pt x="535733" y="445654"/>
                  </a:moveTo>
                  <a:lnTo>
                    <a:pt x="23705" y="445654"/>
                  </a:lnTo>
                  <a:cubicBezTo>
                    <a:pt x="10620" y="445654"/>
                    <a:pt x="0" y="435034"/>
                    <a:pt x="0" y="421949"/>
                  </a:cubicBezTo>
                  <a:lnTo>
                    <a:pt x="0" y="23705"/>
                  </a:lnTo>
                  <a:cubicBezTo>
                    <a:pt x="0" y="10620"/>
                    <a:pt x="10620" y="0"/>
                    <a:pt x="23705" y="0"/>
                  </a:cubicBezTo>
                  <a:lnTo>
                    <a:pt x="209647" y="0"/>
                  </a:lnTo>
                  <a:lnTo>
                    <a:pt x="209647" y="9482"/>
                  </a:lnTo>
                  <a:lnTo>
                    <a:pt x="23705" y="9482"/>
                  </a:lnTo>
                  <a:cubicBezTo>
                    <a:pt x="15835" y="9482"/>
                    <a:pt x="9482" y="15835"/>
                    <a:pt x="9482" y="23705"/>
                  </a:cubicBezTo>
                  <a:lnTo>
                    <a:pt x="9482" y="421949"/>
                  </a:lnTo>
                  <a:cubicBezTo>
                    <a:pt x="9482" y="429819"/>
                    <a:pt x="15835" y="436172"/>
                    <a:pt x="23705" y="436172"/>
                  </a:cubicBezTo>
                  <a:lnTo>
                    <a:pt x="535733" y="436172"/>
                  </a:lnTo>
                  <a:cubicBezTo>
                    <a:pt x="543603" y="436172"/>
                    <a:pt x="549956" y="429819"/>
                    <a:pt x="549956" y="421949"/>
                  </a:cubicBezTo>
                  <a:lnTo>
                    <a:pt x="549956" y="23705"/>
                  </a:lnTo>
                  <a:cubicBezTo>
                    <a:pt x="549956" y="15835"/>
                    <a:pt x="543603" y="9482"/>
                    <a:pt x="535733" y="9482"/>
                  </a:cubicBezTo>
                  <a:lnTo>
                    <a:pt x="367997" y="9482"/>
                  </a:lnTo>
                  <a:lnTo>
                    <a:pt x="367997" y="0"/>
                  </a:lnTo>
                  <a:lnTo>
                    <a:pt x="535733" y="0"/>
                  </a:lnTo>
                  <a:cubicBezTo>
                    <a:pt x="548818" y="0"/>
                    <a:pt x="559438" y="10620"/>
                    <a:pt x="559438" y="23705"/>
                  </a:cubicBezTo>
                  <a:lnTo>
                    <a:pt x="559438" y="421949"/>
                  </a:lnTo>
                  <a:cubicBezTo>
                    <a:pt x="559438" y="435034"/>
                    <a:pt x="548818" y="445654"/>
                    <a:pt x="535733" y="445654"/>
                  </a:cubicBezTo>
                  <a:close/>
                </a:path>
              </a:pathLst>
            </a:custGeom>
            <a:grpFill/>
            <a:ln w="9475" cap="flat">
              <a:solidFill>
                <a:schemeClr val="bg1"/>
              </a:solidFill>
              <a:prstDash val="solid"/>
              <a:miter/>
            </a:ln>
          </p:spPr>
          <p:txBody>
            <a:bodyPr rtlCol="0" anchor="ctr"/>
            <a:lstStyle/>
            <a:p>
              <a:endParaRPr lang="en-GB" noProof="0"/>
            </a:p>
          </p:txBody>
        </p:sp>
        <p:sp>
          <p:nvSpPr>
            <p:cNvPr id="50" name="Freeform: Shape 6268">
              <a:extLst>
                <a:ext uri="{FF2B5EF4-FFF2-40B4-BE49-F238E27FC236}">
                  <a16:creationId xmlns:a16="http://schemas.microsoft.com/office/drawing/2014/main" id="{645433AA-6660-B1F5-CD46-B53543359192}"/>
                </a:ext>
              </a:extLst>
            </p:cNvPr>
            <p:cNvSpPr/>
            <p:nvPr/>
          </p:nvSpPr>
          <p:spPr>
            <a:xfrm>
              <a:off x="11078850" y="12237436"/>
              <a:ext cx="275053" cy="388853"/>
            </a:xfrm>
            <a:custGeom>
              <a:avLst/>
              <a:gdLst>
                <a:gd name="connsiteX0" fmla="*/ 85451 w 275053"/>
                <a:gd name="connsiteY0" fmla="*/ 388857 h 388856"/>
                <a:gd name="connsiteX1" fmla="*/ 76917 w 275053"/>
                <a:gd name="connsiteY1" fmla="*/ 386581 h 388856"/>
                <a:gd name="connsiteX2" fmla="*/ 68857 w 275053"/>
                <a:gd name="connsiteY2" fmla="*/ 366005 h 388856"/>
                <a:gd name="connsiteX3" fmla="*/ 112095 w 275053"/>
                <a:gd name="connsiteY3" fmla="*/ 227663 h 388856"/>
                <a:gd name="connsiteX4" fmla="*/ 23723 w 275053"/>
                <a:gd name="connsiteY4" fmla="*/ 227663 h 388856"/>
                <a:gd name="connsiteX5" fmla="*/ 4379 w 275053"/>
                <a:gd name="connsiteY5" fmla="*/ 217611 h 388856"/>
                <a:gd name="connsiteX6" fmla="*/ 1346 w 275053"/>
                <a:gd name="connsiteY6" fmla="*/ 195993 h 388856"/>
                <a:gd name="connsiteX7" fmla="*/ 66487 w 275053"/>
                <a:gd name="connsiteY7" fmla="*/ 11947 h 388856"/>
                <a:gd name="connsiteX8" fmla="*/ 83365 w 275053"/>
                <a:gd name="connsiteY8" fmla="*/ 0 h 388856"/>
                <a:gd name="connsiteX9" fmla="*/ 214026 w 275053"/>
                <a:gd name="connsiteY9" fmla="*/ 0 h 388856"/>
                <a:gd name="connsiteX10" fmla="*/ 229577 w 275053"/>
                <a:gd name="connsiteY10" fmla="*/ 9007 h 388856"/>
                <a:gd name="connsiteX11" fmla="*/ 229387 w 275053"/>
                <a:gd name="connsiteY11" fmla="*/ 26929 h 388856"/>
                <a:gd name="connsiteX12" fmla="*/ 164625 w 275053"/>
                <a:gd name="connsiteY12" fmla="*/ 142230 h 388856"/>
                <a:gd name="connsiteX13" fmla="*/ 255842 w 275053"/>
                <a:gd name="connsiteY13" fmla="*/ 142230 h 388856"/>
                <a:gd name="connsiteX14" fmla="*/ 273194 w 275053"/>
                <a:gd name="connsiteY14" fmla="*/ 153229 h 388856"/>
                <a:gd name="connsiteX15" fmla="*/ 270635 w 275053"/>
                <a:gd name="connsiteY15" fmla="*/ 173616 h 388856"/>
                <a:gd name="connsiteX16" fmla="*/ 98726 w 275053"/>
                <a:gd name="connsiteY16" fmla="*/ 382409 h 388856"/>
                <a:gd name="connsiteX17" fmla="*/ 85546 w 275053"/>
                <a:gd name="connsiteY17" fmla="*/ 388857 h 388856"/>
                <a:gd name="connsiteX18" fmla="*/ 83365 w 275053"/>
                <a:gd name="connsiteY18" fmla="*/ 9577 h 388856"/>
                <a:gd name="connsiteX19" fmla="*/ 75399 w 275053"/>
                <a:gd name="connsiteY19" fmla="*/ 15171 h 388856"/>
                <a:gd name="connsiteX20" fmla="*/ 10258 w 275053"/>
                <a:gd name="connsiteY20" fmla="*/ 199217 h 388856"/>
                <a:gd name="connsiteX21" fmla="*/ 12060 w 275053"/>
                <a:gd name="connsiteY21" fmla="*/ 212207 h 388856"/>
                <a:gd name="connsiteX22" fmla="*/ 23723 w 275053"/>
                <a:gd name="connsiteY22" fmla="*/ 218181 h 388856"/>
                <a:gd name="connsiteX23" fmla="*/ 118543 w 275053"/>
                <a:gd name="connsiteY23" fmla="*/ 218181 h 388856"/>
                <a:gd name="connsiteX24" fmla="*/ 122336 w 275053"/>
                <a:gd name="connsiteY24" fmla="*/ 220077 h 388856"/>
                <a:gd name="connsiteX25" fmla="*/ 122999 w 275053"/>
                <a:gd name="connsiteY25" fmla="*/ 224344 h 388856"/>
                <a:gd name="connsiteX26" fmla="*/ 77865 w 275053"/>
                <a:gd name="connsiteY26" fmla="*/ 368945 h 388856"/>
                <a:gd name="connsiteX27" fmla="*/ 81468 w 275053"/>
                <a:gd name="connsiteY27" fmla="*/ 378332 h 388856"/>
                <a:gd name="connsiteX28" fmla="*/ 91330 w 275053"/>
                <a:gd name="connsiteY28" fmla="*/ 376435 h 388856"/>
                <a:gd name="connsiteX29" fmla="*/ 263238 w 275053"/>
                <a:gd name="connsiteY29" fmla="*/ 167642 h 388856"/>
                <a:gd name="connsiteX30" fmla="*/ 264471 w 275053"/>
                <a:gd name="connsiteY30" fmla="*/ 157401 h 388856"/>
                <a:gd name="connsiteX31" fmla="*/ 255747 w 275053"/>
                <a:gd name="connsiteY31" fmla="*/ 151902 h 388856"/>
                <a:gd name="connsiteX32" fmla="*/ 156471 w 275053"/>
                <a:gd name="connsiteY32" fmla="*/ 151902 h 388856"/>
                <a:gd name="connsiteX33" fmla="*/ 152393 w 275053"/>
                <a:gd name="connsiteY33" fmla="*/ 149531 h 388856"/>
                <a:gd name="connsiteX34" fmla="*/ 152393 w 275053"/>
                <a:gd name="connsiteY34" fmla="*/ 144790 h 388856"/>
                <a:gd name="connsiteX35" fmla="*/ 221233 w 275053"/>
                <a:gd name="connsiteY35" fmla="*/ 22377 h 388856"/>
                <a:gd name="connsiteX36" fmla="*/ 221328 w 275053"/>
                <a:gd name="connsiteY36" fmla="*/ 13843 h 388856"/>
                <a:gd name="connsiteX37" fmla="*/ 214026 w 275053"/>
                <a:gd name="connsiteY37" fmla="*/ 9577 h 388856"/>
                <a:gd name="connsiteX38" fmla="*/ 83365 w 275053"/>
                <a:gd name="connsiteY38" fmla="*/ 9577 h 38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75053" h="388856">
                  <a:moveTo>
                    <a:pt x="85451" y="388857"/>
                  </a:moveTo>
                  <a:cubicBezTo>
                    <a:pt x="82606" y="388857"/>
                    <a:pt x="79667" y="388099"/>
                    <a:pt x="76917" y="386581"/>
                  </a:cubicBezTo>
                  <a:cubicBezTo>
                    <a:pt x="69426" y="382409"/>
                    <a:pt x="66107" y="374159"/>
                    <a:pt x="68857" y="366005"/>
                  </a:cubicBezTo>
                  <a:lnTo>
                    <a:pt x="112095" y="227663"/>
                  </a:lnTo>
                  <a:lnTo>
                    <a:pt x="23723" y="227663"/>
                  </a:lnTo>
                  <a:cubicBezTo>
                    <a:pt x="15947" y="227663"/>
                    <a:pt x="8836" y="223965"/>
                    <a:pt x="4379" y="217611"/>
                  </a:cubicBezTo>
                  <a:cubicBezTo>
                    <a:pt x="-77" y="211259"/>
                    <a:pt x="-1215" y="203388"/>
                    <a:pt x="1346" y="195993"/>
                  </a:cubicBezTo>
                  <a:lnTo>
                    <a:pt x="66487" y="11947"/>
                  </a:lnTo>
                  <a:cubicBezTo>
                    <a:pt x="69047" y="4836"/>
                    <a:pt x="75779" y="0"/>
                    <a:pt x="83365" y="0"/>
                  </a:cubicBezTo>
                  <a:lnTo>
                    <a:pt x="214026" y="0"/>
                  </a:lnTo>
                  <a:cubicBezTo>
                    <a:pt x="220569" y="0"/>
                    <a:pt x="226353" y="3413"/>
                    <a:pt x="229577" y="9007"/>
                  </a:cubicBezTo>
                  <a:cubicBezTo>
                    <a:pt x="232802" y="14698"/>
                    <a:pt x="232707" y="21335"/>
                    <a:pt x="229387" y="26929"/>
                  </a:cubicBezTo>
                  <a:lnTo>
                    <a:pt x="164625" y="142230"/>
                  </a:lnTo>
                  <a:lnTo>
                    <a:pt x="255842" y="142230"/>
                  </a:lnTo>
                  <a:cubicBezTo>
                    <a:pt x="263333" y="142230"/>
                    <a:pt x="269970" y="146402"/>
                    <a:pt x="273194" y="153229"/>
                  </a:cubicBezTo>
                  <a:cubicBezTo>
                    <a:pt x="276419" y="159961"/>
                    <a:pt x="275376" y="167831"/>
                    <a:pt x="270635" y="173616"/>
                  </a:cubicBezTo>
                  <a:lnTo>
                    <a:pt x="98726" y="382409"/>
                  </a:lnTo>
                  <a:cubicBezTo>
                    <a:pt x="95218" y="386581"/>
                    <a:pt x="90477" y="388857"/>
                    <a:pt x="85546" y="388857"/>
                  </a:cubicBezTo>
                  <a:close/>
                  <a:moveTo>
                    <a:pt x="83365" y="9577"/>
                  </a:moveTo>
                  <a:cubicBezTo>
                    <a:pt x="79857" y="9577"/>
                    <a:pt x="76632" y="11853"/>
                    <a:pt x="75399" y="15171"/>
                  </a:cubicBezTo>
                  <a:lnTo>
                    <a:pt x="10258" y="199217"/>
                  </a:lnTo>
                  <a:cubicBezTo>
                    <a:pt x="8647" y="203578"/>
                    <a:pt x="9310" y="208319"/>
                    <a:pt x="12060" y="212207"/>
                  </a:cubicBezTo>
                  <a:cubicBezTo>
                    <a:pt x="14809" y="216000"/>
                    <a:pt x="18982" y="218181"/>
                    <a:pt x="23723" y="218181"/>
                  </a:cubicBezTo>
                  <a:lnTo>
                    <a:pt x="118543" y="218181"/>
                  </a:lnTo>
                  <a:cubicBezTo>
                    <a:pt x="120060" y="218181"/>
                    <a:pt x="121482" y="218939"/>
                    <a:pt x="122336" y="220077"/>
                  </a:cubicBezTo>
                  <a:cubicBezTo>
                    <a:pt x="123189" y="221310"/>
                    <a:pt x="123474" y="222827"/>
                    <a:pt x="122999" y="224344"/>
                  </a:cubicBezTo>
                  <a:lnTo>
                    <a:pt x="77865" y="368945"/>
                  </a:lnTo>
                  <a:cubicBezTo>
                    <a:pt x="76349" y="373591"/>
                    <a:pt x="78719" y="376815"/>
                    <a:pt x="81468" y="378332"/>
                  </a:cubicBezTo>
                  <a:cubicBezTo>
                    <a:pt x="84218" y="379850"/>
                    <a:pt x="88295" y="380133"/>
                    <a:pt x="91330" y="376435"/>
                  </a:cubicBezTo>
                  <a:lnTo>
                    <a:pt x="263238" y="167642"/>
                  </a:lnTo>
                  <a:cubicBezTo>
                    <a:pt x="265704" y="164702"/>
                    <a:pt x="266177" y="160814"/>
                    <a:pt x="264471" y="157401"/>
                  </a:cubicBezTo>
                  <a:cubicBezTo>
                    <a:pt x="262764" y="153988"/>
                    <a:pt x="259540" y="151902"/>
                    <a:pt x="255747" y="151902"/>
                  </a:cubicBezTo>
                  <a:lnTo>
                    <a:pt x="156471" y="151902"/>
                  </a:lnTo>
                  <a:cubicBezTo>
                    <a:pt x="154764" y="151902"/>
                    <a:pt x="153247" y="151049"/>
                    <a:pt x="152393" y="149531"/>
                  </a:cubicBezTo>
                  <a:cubicBezTo>
                    <a:pt x="151540" y="148014"/>
                    <a:pt x="151540" y="146308"/>
                    <a:pt x="152393" y="144790"/>
                  </a:cubicBezTo>
                  <a:lnTo>
                    <a:pt x="221233" y="22377"/>
                  </a:lnTo>
                  <a:cubicBezTo>
                    <a:pt x="222845" y="19627"/>
                    <a:pt x="222845" y="16499"/>
                    <a:pt x="221328" y="13843"/>
                  </a:cubicBezTo>
                  <a:cubicBezTo>
                    <a:pt x="219810" y="11189"/>
                    <a:pt x="217061" y="9577"/>
                    <a:pt x="214026" y="9577"/>
                  </a:cubicBezTo>
                  <a:lnTo>
                    <a:pt x="83365" y="9577"/>
                  </a:lnTo>
                  <a:close/>
                </a:path>
              </a:pathLst>
            </a:custGeom>
            <a:grpFill/>
            <a:ln w="9475" cap="flat">
              <a:solidFill>
                <a:schemeClr val="bg1"/>
              </a:solidFill>
              <a:prstDash val="solid"/>
              <a:miter/>
            </a:ln>
          </p:spPr>
          <p:txBody>
            <a:bodyPr rtlCol="0" anchor="ctr"/>
            <a:lstStyle/>
            <a:p>
              <a:endParaRPr lang="en-GB" noProof="0"/>
            </a:p>
          </p:txBody>
        </p:sp>
        <p:sp>
          <p:nvSpPr>
            <p:cNvPr id="51" name="Freeform: Shape 6269">
              <a:extLst>
                <a:ext uri="{FF2B5EF4-FFF2-40B4-BE49-F238E27FC236}">
                  <a16:creationId xmlns:a16="http://schemas.microsoft.com/office/drawing/2014/main" id="{D4A45013-C683-A04F-5C26-1A4831425CAA}"/>
                </a:ext>
              </a:extLst>
            </p:cNvPr>
            <p:cNvSpPr/>
            <p:nvPr/>
          </p:nvSpPr>
          <p:spPr>
            <a:xfrm>
              <a:off x="10974472" y="12294322"/>
              <a:ext cx="483581" cy="331868"/>
            </a:xfrm>
            <a:custGeom>
              <a:avLst/>
              <a:gdLst>
                <a:gd name="connsiteX0" fmla="*/ 469359 w 483582"/>
                <a:gd name="connsiteY0" fmla="*/ 331870 h 331870"/>
                <a:gd name="connsiteX1" fmla="*/ 14223 w 483582"/>
                <a:gd name="connsiteY1" fmla="*/ 331870 h 331870"/>
                <a:gd name="connsiteX2" fmla="*/ 0 w 483582"/>
                <a:gd name="connsiteY2" fmla="*/ 317647 h 331870"/>
                <a:gd name="connsiteX3" fmla="*/ 0 w 483582"/>
                <a:gd name="connsiteY3" fmla="*/ 14223 h 331870"/>
                <a:gd name="connsiteX4" fmla="*/ 14223 w 483582"/>
                <a:gd name="connsiteY4" fmla="*/ 0 h 331870"/>
                <a:gd name="connsiteX5" fmla="*/ 158254 w 483582"/>
                <a:gd name="connsiteY5" fmla="*/ 0 h 331870"/>
                <a:gd name="connsiteX6" fmla="*/ 158254 w 483582"/>
                <a:gd name="connsiteY6" fmla="*/ 9482 h 331870"/>
                <a:gd name="connsiteX7" fmla="*/ 14223 w 483582"/>
                <a:gd name="connsiteY7" fmla="*/ 9482 h 331870"/>
                <a:gd name="connsiteX8" fmla="*/ 9482 w 483582"/>
                <a:gd name="connsiteY8" fmla="*/ 14223 h 331870"/>
                <a:gd name="connsiteX9" fmla="*/ 9482 w 483582"/>
                <a:gd name="connsiteY9" fmla="*/ 317647 h 331870"/>
                <a:gd name="connsiteX10" fmla="*/ 14223 w 483582"/>
                <a:gd name="connsiteY10" fmla="*/ 322388 h 331870"/>
                <a:gd name="connsiteX11" fmla="*/ 469359 w 483582"/>
                <a:gd name="connsiteY11" fmla="*/ 322388 h 331870"/>
                <a:gd name="connsiteX12" fmla="*/ 474100 w 483582"/>
                <a:gd name="connsiteY12" fmla="*/ 317647 h 331870"/>
                <a:gd name="connsiteX13" fmla="*/ 474100 w 483582"/>
                <a:gd name="connsiteY13" fmla="*/ 14223 h 331870"/>
                <a:gd name="connsiteX14" fmla="*/ 469359 w 483582"/>
                <a:gd name="connsiteY14" fmla="*/ 9482 h 331870"/>
                <a:gd name="connsiteX15" fmla="*/ 308735 w 483582"/>
                <a:gd name="connsiteY15" fmla="*/ 9482 h 331870"/>
                <a:gd name="connsiteX16" fmla="*/ 308735 w 483582"/>
                <a:gd name="connsiteY16" fmla="*/ 0 h 331870"/>
                <a:gd name="connsiteX17" fmla="*/ 469359 w 483582"/>
                <a:gd name="connsiteY17" fmla="*/ 0 h 331870"/>
                <a:gd name="connsiteX18" fmla="*/ 483582 w 483582"/>
                <a:gd name="connsiteY18" fmla="*/ 14223 h 331870"/>
                <a:gd name="connsiteX19" fmla="*/ 483582 w 483582"/>
                <a:gd name="connsiteY19" fmla="*/ 317647 h 331870"/>
                <a:gd name="connsiteX20" fmla="*/ 469359 w 483582"/>
                <a:gd name="connsiteY20" fmla="*/ 331870 h 33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582" h="331870">
                  <a:moveTo>
                    <a:pt x="469359" y="331870"/>
                  </a:moveTo>
                  <a:lnTo>
                    <a:pt x="14223" y="331870"/>
                  </a:lnTo>
                  <a:cubicBezTo>
                    <a:pt x="6353" y="331870"/>
                    <a:pt x="0" y="325517"/>
                    <a:pt x="0" y="317647"/>
                  </a:cubicBezTo>
                  <a:lnTo>
                    <a:pt x="0" y="14223"/>
                  </a:lnTo>
                  <a:cubicBezTo>
                    <a:pt x="0" y="6353"/>
                    <a:pt x="6353" y="0"/>
                    <a:pt x="14223" y="0"/>
                  </a:cubicBezTo>
                  <a:lnTo>
                    <a:pt x="158254" y="0"/>
                  </a:lnTo>
                  <a:lnTo>
                    <a:pt x="158254" y="9482"/>
                  </a:lnTo>
                  <a:lnTo>
                    <a:pt x="14223" y="9482"/>
                  </a:lnTo>
                  <a:cubicBezTo>
                    <a:pt x="11568" y="9482"/>
                    <a:pt x="9482" y="11568"/>
                    <a:pt x="9482" y="14223"/>
                  </a:cubicBezTo>
                  <a:lnTo>
                    <a:pt x="9482" y="317647"/>
                  </a:lnTo>
                  <a:cubicBezTo>
                    <a:pt x="9482" y="320302"/>
                    <a:pt x="11568" y="322388"/>
                    <a:pt x="14223" y="322388"/>
                  </a:cubicBezTo>
                  <a:lnTo>
                    <a:pt x="469359" y="322388"/>
                  </a:lnTo>
                  <a:cubicBezTo>
                    <a:pt x="472014" y="322388"/>
                    <a:pt x="474100" y="320302"/>
                    <a:pt x="474100" y="317647"/>
                  </a:cubicBezTo>
                  <a:lnTo>
                    <a:pt x="474100" y="14223"/>
                  </a:lnTo>
                  <a:cubicBezTo>
                    <a:pt x="474100" y="11568"/>
                    <a:pt x="472014" y="9482"/>
                    <a:pt x="469359" y="9482"/>
                  </a:cubicBezTo>
                  <a:lnTo>
                    <a:pt x="308735" y="9482"/>
                  </a:lnTo>
                  <a:lnTo>
                    <a:pt x="308735" y="0"/>
                  </a:lnTo>
                  <a:lnTo>
                    <a:pt x="469359" y="0"/>
                  </a:lnTo>
                  <a:cubicBezTo>
                    <a:pt x="477229" y="0"/>
                    <a:pt x="483582" y="6353"/>
                    <a:pt x="483582" y="14223"/>
                  </a:cubicBezTo>
                  <a:lnTo>
                    <a:pt x="483582" y="317647"/>
                  </a:lnTo>
                  <a:cubicBezTo>
                    <a:pt x="483582" y="325517"/>
                    <a:pt x="477229" y="331870"/>
                    <a:pt x="469359" y="331870"/>
                  </a:cubicBezTo>
                  <a:close/>
                </a:path>
              </a:pathLst>
            </a:custGeom>
            <a:grpFill/>
            <a:ln w="9475" cap="flat">
              <a:solidFill>
                <a:schemeClr val="bg1"/>
              </a:solidFill>
              <a:prstDash val="solid"/>
              <a:miter/>
            </a:ln>
          </p:spPr>
          <p:txBody>
            <a:bodyPr rtlCol="0" anchor="ctr"/>
            <a:lstStyle/>
            <a:p>
              <a:endParaRPr lang="en-GB" noProof="0"/>
            </a:p>
          </p:txBody>
        </p:sp>
        <p:sp>
          <p:nvSpPr>
            <p:cNvPr id="52" name="Freeform: Shape 6270">
              <a:extLst>
                <a:ext uri="{FF2B5EF4-FFF2-40B4-BE49-F238E27FC236}">
                  <a16:creationId xmlns:a16="http://schemas.microsoft.com/office/drawing/2014/main" id="{6EE839C2-7827-D8D5-DCB3-0C6BED6D4717}"/>
                </a:ext>
              </a:extLst>
            </p:cNvPr>
            <p:cNvSpPr/>
            <p:nvPr/>
          </p:nvSpPr>
          <p:spPr>
            <a:xfrm>
              <a:off x="10941288" y="12654668"/>
              <a:ext cx="549955" cy="9482"/>
            </a:xfrm>
            <a:custGeom>
              <a:avLst/>
              <a:gdLst>
                <a:gd name="connsiteX0" fmla="*/ 0 w 549956"/>
                <a:gd name="connsiteY0" fmla="*/ 0 h 9482"/>
                <a:gd name="connsiteX1" fmla="*/ 549956 w 549956"/>
                <a:gd name="connsiteY1" fmla="*/ 0 h 9482"/>
                <a:gd name="connsiteX2" fmla="*/ 549956 w 549956"/>
                <a:gd name="connsiteY2" fmla="*/ 9482 h 9482"/>
                <a:gd name="connsiteX3" fmla="*/ 0 w 549956"/>
                <a:gd name="connsiteY3" fmla="*/ 9482 h 9482"/>
              </a:gdLst>
              <a:ahLst/>
              <a:cxnLst>
                <a:cxn ang="0">
                  <a:pos x="connsiteX0" y="connsiteY0"/>
                </a:cxn>
                <a:cxn ang="0">
                  <a:pos x="connsiteX1" y="connsiteY1"/>
                </a:cxn>
                <a:cxn ang="0">
                  <a:pos x="connsiteX2" y="connsiteY2"/>
                </a:cxn>
                <a:cxn ang="0">
                  <a:pos x="connsiteX3" y="connsiteY3"/>
                </a:cxn>
              </a:cxnLst>
              <a:rect l="l" t="t" r="r" b="b"/>
              <a:pathLst>
                <a:path w="549956" h="9482">
                  <a:moveTo>
                    <a:pt x="0" y="0"/>
                  </a:moveTo>
                  <a:lnTo>
                    <a:pt x="549956" y="0"/>
                  </a:lnTo>
                  <a:lnTo>
                    <a:pt x="549956"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53" name="Freeform: Shape 6271">
              <a:extLst>
                <a:ext uri="{FF2B5EF4-FFF2-40B4-BE49-F238E27FC236}">
                  <a16:creationId xmlns:a16="http://schemas.microsoft.com/office/drawing/2014/main" id="{2B744964-45CB-0034-BD45-0A2492DD67F0}"/>
                </a:ext>
              </a:extLst>
            </p:cNvPr>
            <p:cNvSpPr/>
            <p:nvPr/>
          </p:nvSpPr>
          <p:spPr>
            <a:xfrm>
              <a:off x="11078788" y="12749533"/>
              <a:ext cx="274978" cy="47410"/>
            </a:xfrm>
            <a:custGeom>
              <a:avLst/>
              <a:gdLst>
                <a:gd name="connsiteX0" fmla="*/ 260755 w 274978"/>
                <a:gd name="connsiteY0" fmla="*/ 47410 h 47410"/>
                <a:gd name="connsiteX1" fmla="*/ 14223 w 274978"/>
                <a:gd name="connsiteY1" fmla="*/ 47410 h 47410"/>
                <a:gd name="connsiteX2" fmla="*/ 0 w 274978"/>
                <a:gd name="connsiteY2" fmla="*/ 33187 h 47410"/>
                <a:gd name="connsiteX3" fmla="*/ 33187 w 274978"/>
                <a:gd name="connsiteY3" fmla="*/ 0 h 47410"/>
                <a:gd name="connsiteX4" fmla="*/ 241791 w 274978"/>
                <a:gd name="connsiteY4" fmla="*/ 0 h 47410"/>
                <a:gd name="connsiteX5" fmla="*/ 274978 w 274978"/>
                <a:gd name="connsiteY5" fmla="*/ 33187 h 47410"/>
                <a:gd name="connsiteX6" fmla="*/ 260755 w 274978"/>
                <a:gd name="connsiteY6" fmla="*/ 47410 h 47410"/>
                <a:gd name="connsiteX7" fmla="*/ 33187 w 274978"/>
                <a:gd name="connsiteY7" fmla="*/ 9482 h 47410"/>
                <a:gd name="connsiteX8" fmla="*/ 9482 w 274978"/>
                <a:gd name="connsiteY8" fmla="*/ 33187 h 47410"/>
                <a:gd name="connsiteX9" fmla="*/ 14223 w 274978"/>
                <a:gd name="connsiteY9" fmla="*/ 37928 h 47410"/>
                <a:gd name="connsiteX10" fmla="*/ 260755 w 274978"/>
                <a:gd name="connsiteY10" fmla="*/ 37928 h 47410"/>
                <a:gd name="connsiteX11" fmla="*/ 265496 w 274978"/>
                <a:gd name="connsiteY11" fmla="*/ 33187 h 47410"/>
                <a:gd name="connsiteX12" fmla="*/ 241791 w 274978"/>
                <a:gd name="connsiteY12" fmla="*/ 9482 h 47410"/>
                <a:gd name="connsiteX13" fmla="*/ 33187 w 274978"/>
                <a:gd name="connsiteY13" fmla="*/ 9482 h 4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4978" h="47410">
                  <a:moveTo>
                    <a:pt x="260755" y="47410"/>
                  </a:moveTo>
                  <a:lnTo>
                    <a:pt x="14223" y="47410"/>
                  </a:lnTo>
                  <a:cubicBezTo>
                    <a:pt x="6353" y="47410"/>
                    <a:pt x="0" y="41057"/>
                    <a:pt x="0" y="33187"/>
                  </a:cubicBezTo>
                  <a:cubicBezTo>
                    <a:pt x="0" y="14886"/>
                    <a:pt x="14886" y="0"/>
                    <a:pt x="33187" y="0"/>
                  </a:cubicBezTo>
                  <a:lnTo>
                    <a:pt x="241791" y="0"/>
                  </a:lnTo>
                  <a:cubicBezTo>
                    <a:pt x="260092" y="0"/>
                    <a:pt x="274978" y="14886"/>
                    <a:pt x="274978" y="33187"/>
                  </a:cubicBezTo>
                  <a:cubicBezTo>
                    <a:pt x="274978" y="41057"/>
                    <a:pt x="268625" y="47410"/>
                    <a:pt x="260755" y="47410"/>
                  </a:cubicBezTo>
                  <a:close/>
                  <a:moveTo>
                    <a:pt x="33187" y="9482"/>
                  </a:moveTo>
                  <a:cubicBezTo>
                    <a:pt x="20102" y="9482"/>
                    <a:pt x="9482" y="20102"/>
                    <a:pt x="9482" y="33187"/>
                  </a:cubicBezTo>
                  <a:cubicBezTo>
                    <a:pt x="9482" y="35842"/>
                    <a:pt x="11568" y="37928"/>
                    <a:pt x="14223" y="37928"/>
                  </a:cubicBezTo>
                  <a:lnTo>
                    <a:pt x="260755" y="37928"/>
                  </a:lnTo>
                  <a:cubicBezTo>
                    <a:pt x="263410" y="37928"/>
                    <a:pt x="265496" y="35842"/>
                    <a:pt x="265496" y="33187"/>
                  </a:cubicBezTo>
                  <a:cubicBezTo>
                    <a:pt x="265496" y="20102"/>
                    <a:pt x="254876" y="9482"/>
                    <a:pt x="241791" y="9482"/>
                  </a:cubicBezTo>
                  <a:lnTo>
                    <a:pt x="33187" y="9482"/>
                  </a:lnTo>
                  <a:close/>
                </a:path>
              </a:pathLst>
            </a:custGeom>
            <a:grpFill/>
            <a:ln w="9475" cap="flat">
              <a:solidFill>
                <a:schemeClr val="bg1"/>
              </a:solidFill>
              <a:prstDash val="solid"/>
              <a:miter/>
            </a:ln>
          </p:spPr>
          <p:txBody>
            <a:bodyPr rtlCol="0" anchor="ctr"/>
            <a:lstStyle/>
            <a:p>
              <a:endParaRPr lang="en-GB" noProof="0"/>
            </a:p>
          </p:txBody>
        </p:sp>
        <p:sp>
          <p:nvSpPr>
            <p:cNvPr id="54" name="Freeform: Shape 6272">
              <a:extLst>
                <a:ext uri="{FF2B5EF4-FFF2-40B4-BE49-F238E27FC236}">
                  <a16:creationId xmlns:a16="http://schemas.microsoft.com/office/drawing/2014/main" id="{D03146DF-A923-D7F3-473C-8E4F46A7AA57}"/>
                </a:ext>
              </a:extLst>
            </p:cNvPr>
            <p:cNvSpPr/>
            <p:nvPr/>
          </p:nvSpPr>
          <p:spPr>
            <a:xfrm>
              <a:off x="11111013" y="12697414"/>
              <a:ext cx="53098" cy="61538"/>
            </a:xfrm>
            <a:custGeom>
              <a:avLst/>
              <a:gdLst>
                <a:gd name="connsiteX0" fmla="*/ 1896 w 53098"/>
                <a:gd name="connsiteY0" fmla="*/ 61538 h 61538"/>
                <a:gd name="connsiteX1" fmla="*/ 0 w 53098"/>
                <a:gd name="connsiteY1" fmla="*/ 52246 h 61538"/>
                <a:gd name="connsiteX2" fmla="*/ 43617 w 53098"/>
                <a:gd name="connsiteY2" fmla="*/ 0 h 61538"/>
                <a:gd name="connsiteX3" fmla="*/ 53099 w 53098"/>
                <a:gd name="connsiteY3" fmla="*/ 0 h 61538"/>
                <a:gd name="connsiteX4" fmla="*/ 1896 w 53098"/>
                <a:gd name="connsiteY4" fmla="*/ 61538 h 61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98" h="61538">
                  <a:moveTo>
                    <a:pt x="1896" y="61538"/>
                  </a:moveTo>
                  <a:lnTo>
                    <a:pt x="0" y="52246"/>
                  </a:lnTo>
                  <a:cubicBezTo>
                    <a:pt x="1801" y="51866"/>
                    <a:pt x="43617" y="42859"/>
                    <a:pt x="43617" y="0"/>
                  </a:cubicBezTo>
                  <a:lnTo>
                    <a:pt x="53099" y="0"/>
                  </a:lnTo>
                  <a:cubicBezTo>
                    <a:pt x="53099" y="50728"/>
                    <a:pt x="2371" y="61443"/>
                    <a:pt x="1896" y="61538"/>
                  </a:cubicBezTo>
                  <a:close/>
                </a:path>
              </a:pathLst>
            </a:custGeom>
            <a:grpFill/>
            <a:ln w="9475" cap="flat">
              <a:solidFill>
                <a:schemeClr val="bg1"/>
              </a:solidFill>
              <a:prstDash val="solid"/>
              <a:miter/>
            </a:ln>
          </p:spPr>
          <p:txBody>
            <a:bodyPr rtlCol="0" anchor="ctr"/>
            <a:lstStyle/>
            <a:p>
              <a:endParaRPr lang="en-GB" noProof="0"/>
            </a:p>
          </p:txBody>
        </p:sp>
        <p:sp>
          <p:nvSpPr>
            <p:cNvPr id="55" name="Freeform: Shape 6273">
              <a:extLst>
                <a:ext uri="{FF2B5EF4-FFF2-40B4-BE49-F238E27FC236}">
                  <a16:creationId xmlns:a16="http://schemas.microsoft.com/office/drawing/2014/main" id="{49DA928D-5CEE-1414-F565-4FF5490F1B01}"/>
                </a:ext>
              </a:extLst>
            </p:cNvPr>
            <p:cNvSpPr/>
            <p:nvPr/>
          </p:nvSpPr>
          <p:spPr>
            <a:xfrm>
              <a:off x="11268431" y="12697394"/>
              <a:ext cx="53098" cy="61538"/>
            </a:xfrm>
            <a:custGeom>
              <a:avLst/>
              <a:gdLst>
                <a:gd name="connsiteX0" fmla="*/ 51203 w 53098"/>
                <a:gd name="connsiteY0" fmla="*/ 61538 h 61538"/>
                <a:gd name="connsiteX1" fmla="*/ 0 w 53098"/>
                <a:gd name="connsiteY1" fmla="*/ 0 h 61538"/>
                <a:gd name="connsiteX2" fmla="*/ 9482 w 53098"/>
                <a:gd name="connsiteY2" fmla="*/ 0 h 61538"/>
                <a:gd name="connsiteX3" fmla="*/ 53099 w 53098"/>
                <a:gd name="connsiteY3" fmla="*/ 52246 h 61538"/>
                <a:gd name="connsiteX4" fmla="*/ 51203 w 53098"/>
                <a:gd name="connsiteY4" fmla="*/ 61538 h 615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98" h="61538">
                  <a:moveTo>
                    <a:pt x="51203" y="61538"/>
                  </a:moveTo>
                  <a:cubicBezTo>
                    <a:pt x="50728" y="61443"/>
                    <a:pt x="0" y="50728"/>
                    <a:pt x="0" y="0"/>
                  </a:cubicBezTo>
                  <a:lnTo>
                    <a:pt x="9482" y="0"/>
                  </a:lnTo>
                  <a:cubicBezTo>
                    <a:pt x="9482" y="43049"/>
                    <a:pt x="51298" y="51866"/>
                    <a:pt x="53099" y="52246"/>
                  </a:cubicBezTo>
                  <a:lnTo>
                    <a:pt x="51203" y="61538"/>
                  </a:lnTo>
                  <a:close/>
                </a:path>
              </a:pathLst>
            </a:custGeom>
            <a:grpFill/>
            <a:ln w="9475" cap="flat">
              <a:solidFill>
                <a:schemeClr val="bg1"/>
              </a:solidFill>
              <a:prstDash val="solid"/>
              <a:miter/>
            </a:ln>
          </p:spPr>
          <p:txBody>
            <a:bodyPr rtlCol="0" anchor="ctr"/>
            <a:lstStyle/>
            <a:p>
              <a:endParaRPr lang="en-GB" noProof="0"/>
            </a:p>
          </p:txBody>
        </p:sp>
      </p:grpSp>
      <p:grpSp>
        <p:nvGrpSpPr>
          <p:cNvPr id="56" name="Group 55">
            <a:extLst>
              <a:ext uri="{FF2B5EF4-FFF2-40B4-BE49-F238E27FC236}">
                <a16:creationId xmlns:a16="http://schemas.microsoft.com/office/drawing/2014/main" id="{AB8665D0-7D07-9ACA-BF7E-C3113821BA99}"/>
              </a:ext>
            </a:extLst>
          </p:cNvPr>
          <p:cNvGrpSpPr>
            <a:grpSpLocks noChangeAspect="1"/>
          </p:cNvGrpSpPr>
          <p:nvPr/>
        </p:nvGrpSpPr>
        <p:grpSpPr>
          <a:xfrm>
            <a:off x="6929487" y="4195602"/>
            <a:ext cx="598754" cy="665999"/>
            <a:chOff x="671512" y="3148028"/>
            <a:chExt cx="561975" cy="561959"/>
          </a:xfrm>
          <a:solidFill>
            <a:schemeClr val="bg1"/>
          </a:solidFill>
        </p:grpSpPr>
        <p:grpSp>
          <p:nvGrpSpPr>
            <p:cNvPr id="57" name="Graphic 4">
              <a:extLst>
                <a:ext uri="{FF2B5EF4-FFF2-40B4-BE49-F238E27FC236}">
                  <a16:creationId xmlns:a16="http://schemas.microsoft.com/office/drawing/2014/main" id="{C59B4551-593E-BB22-B016-680B6BFD98FF}"/>
                </a:ext>
              </a:extLst>
            </p:cNvPr>
            <p:cNvGrpSpPr/>
            <p:nvPr/>
          </p:nvGrpSpPr>
          <p:grpSpPr>
            <a:xfrm>
              <a:off x="709576" y="3624262"/>
              <a:ext cx="180887" cy="85725"/>
              <a:chOff x="709576" y="3624262"/>
              <a:chExt cx="180887" cy="85725"/>
            </a:xfrm>
            <a:grpFill/>
          </p:grpSpPr>
          <p:sp>
            <p:nvSpPr>
              <p:cNvPr id="87" name="Freeform: Shape 12">
                <a:extLst>
                  <a:ext uri="{FF2B5EF4-FFF2-40B4-BE49-F238E27FC236}">
                    <a16:creationId xmlns:a16="http://schemas.microsoft.com/office/drawing/2014/main" id="{94FAB6BF-9DDF-69BB-F6A4-561B2C0431CC}"/>
                  </a:ext>
                </a:extLst>
              </p:cNvPr>
              <p:cNvSpPr/>
              <p:nvPr/>
            </p:nvSpPr>
            <p:spPr>
              <a:xfrm>
                <a:off x="709576" y="3662362"/>
                <a:ext cx="180887" cy="47625"/>
              </a:xfrm>
              <a:custGeom>
                <a:avLst/>
                <a:gdLst>
                  <a:gd name="connsiteX0" fmla="*/ 167104 w 180887"/>
                  <a:gd name="connsiteY0" fmla="*/ 47625 h 47625"/>
                  <a:gd name="connsiteX1" fmla="*/ 13942 w 180887"/>
                  <a:gd name="connsiteY1" fmla="*/ 47625 h 47625"/>
                  <a:gd name="connsiteX2" fmla="*/ 1369 w 180887"/>
                  <a:gd name="connsiteY2" fmla="*/ 39529 h 47625"/>
                  <a:gd name="connsiteX3" fmla="*/ 3369 w 180887"/>
                  <a:gd name="connsiteY3" fmla="*/ 24003 h 47625"/>
                  <a:gd name="connsiteX4" fmla="*/ 19943 w 180887"/>
                  <a:gd name="connsiteY4" fmla="*/ 1905 h 47625"/>
                  <a:gd name="connsiteX5" fmla="*/ 23753 w 180887"/>
                  <a:gd name="connsiteY5" fmla="*/ 0 h 47625"/>
                  <a:gd name="connsiteX6" fmla="*/ 157103 w 180887"/>
                  <a:gd name="connsiteY6" fmla="*/ 0 h 47625"/>
                  <a:gd name="connsiteX7" fmla="*/ 160913 w 180887"/>
                  <a:gd name="connsiteY7" fmla="*/ 1905 h 47625"/>
                  <a:gd name="connsiteX8" fmla="*/ 177581 w 180887"/>
                  <a:gd name="connsiteY8" fmla="*/ 24098 h 47625"/>
                  <a:gd name="connsiteX9" fmla="*/ 179486 w 180887"/>
                  <a:gd name="connsiteY9" fmla="*/ 39529 h 47625"/>
                  <a:gd name="connsiteX10" fmla="*/ 166913 w 180887"/>
                  <a:gd name="connsiteY10" fmla="*/ 47625 h 47625"/>
                  <a:gd name="connsiteX11" fmla="*/ 26229 w 180887"/>
                  <a:gd name="connsiteY11" fmla="*/ 9525 h 47625"/>
                  <a:gd name="connsiteX12" fmla="*/ 10894 w 180887"/>
                  <a:gd name="connsiteY12" fmla="*/ 29908 h 47625"/>
                  <a:gd name="connsiteX13" fmla="*/ 10037 w 180887"/>
                  <a:gd name="connsiteY13" fmla="*/ 35433 h 47625"/>
                  <a:gd name="connsiteX14" fmla="*/ 13942 w 180887"/>
                  <a:gd name="connsiteY14" fmla="*/ 38005 h 47625"/>
                  <a:gd name="connsiteX15" fmla="*/ 167104 w 180887"/>
                  <a:gd name="connsiteY15" fmla="*/ 38005 h 47625"/>
                  <a:gd name="connsiteX16" fmla="*/ 171009 w 180887"/>
                  <a:gd name="connsiteY16" fmla="*/ 35433 h 47625"/>
                  <a:gd name="connsiteX17" fmla="*/ 170342 w 180887"/>
                  <a:gd name="connsiteY17" fmla="*/ 30099 h 47625"/>
                  <a:gd name="connsiteX18" fmla="*/ 170152 w 180887"/>
                  <a:gd name="connsiteY18" fmla="*/ 29908 h 47625"/>
                  <a:gd name="connsiteX19" fmla="*/ 154817 w 180887"/>
                  <a:gd name="connsiteY19" fmla="*/ 9525 h 47625"/>
                  <a:gd name="connsiteX20" fmla="*/ 26229 w 180887"/>
                  <a:gd name="connsiteY20"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887" h="47625">
                    <a:moveTo>
                      <a:pt x="167104" y="47625"/>
                    </a:moveTo>
                    <a:lnTo>
                      <a:pt x="13942" y="47625"/>
                    </a:lnTo>
                    <a:cubicBezTo>
                      <a:pt x="8513" y="47625"/>
                      <a:pt x="3750" y="44482"/>
                      <a:pt x="1369" y="39529"/>
                    </a:cubicBezTo>
                    <a:cubicBezTo>
                      <a:pt x="-1012" y="34290"/>
                      <a:pt x="-250" y="28384"/>
                      <a:pt x="3369" y="24003"/>
                    </a:cubicBezTo>
                    <a:lnTo>
                      <a:pt x="19943" y="1905"/>
                    </a:lnTo>
                    <a:cubicBezTo>
                      <a:pt x="20800" y="762"/>
                      <a:pt x="22229" y="0"/>
                      <a:pt x="23753" y="0"/>
                    </a:cubicBezTo>
                    <a:lnTo>
                      <a:pt x="157103" y="0"/>
                    </a:lnTo>
                    <a:cubicBezTo>
                      <a:pt x="158627" y="0"/>
                      <a:pt x="160055" y="667"/>
                      <a:pt x="160913" y="1905"/>
                    </a:cubicBezTo>
                    <a:lnTo>
                      <a:pt x="177581" y="24098"/>
                    </a:lnTo>
                    <a:cubicBezTo>
                      <a:pt x="181201" y="28480"/>
                      <a:pt x="181868" y="34385"/>
                      <a:pt x="179486" y="39529"/>
                    </a:cubicBezTo>
                    <a:cubicBezTo>
                      <a:pt x="177200" y="44482"/>
                      <a:pt x="172343" y="47625"/>
                      <a:pt x="166913" y="47625"/>
                    </a:cubicBezTo>
                    <a:close/>
                    <a:moveTo>
                      <a:pt x="26229" y="9525"/>
                    </a:moveTo>
                    <a:lnTo>
                      <a:pt x="10894" y="29908"/>
                    </a:lnTo>
                    <a:cubicBezTo>
                      <a:pt x="9275" y="31909"/>
                      <a:pt x="9370" y="34004"/>
                      <a:pt x="10037" y="35433"/>
                    </a:cubicBezTo>
                    <a:cubicBezTo>
                      <a:pt x="10418" y="36195"/>
                      <a:pt x="11465" y="38005"/>
                      <a:pt x="13942" y="38005"/>
                    </a:cubicBezTo>
                    <a:lnTo>
                      <a:pt x="167104" y="38005"/>
                    </a:lnTo>
                    <a:cubicBezTo>
                      <a:pt x="169485" y="38005"/>
                      <a:pt x="170628" y="36195"/>
                      <a:pt x="171009" y="35433"/>
                    </a:cubicBezTo>
                    <a:cubicBezTo>
                      <a:pt x="171676" y="34004"/>
                      <a:pt x="171866" y="31813"/>
                      <a:pt x="170342" y="30099"/>
                    </a:cubicBezTo>
                    <a:lnTo>
                      <a:pt x="170152" y="29908"/>
                    </a:lnTo>
                    <a:lnTo>
                      <a:pt x="154817" y="9525"/>
                    </a:lnTo>
                    <a:lnTo>
                      <a:pt x="26229" y="9525"/>
                    </a:lnTo>
                    <a:close/>
                  </a:path>
                </a:pathLst>
              </a:custGeom>
              <a:grpFill/>
              <a:ln w="9525" cap="flat">
                <a:solidFill>
                  <a:schemeClr val="bg1"/>
                </a:solidFill>
                <a:prstDash val="solid"/>
                <a:miter/>
              </a:ln>
            </p:spPr>
            <p:txBody>
              <a:bodyPr rtlCol="0" anchor="ctr"/>
              <a:lstStyle/>
              <a:p>
                <a:endParaRPr lang="en-GB" noProof="0"/>
              </a:p>
            </p:txBody>
          </p:sp>
          <p:sp>
            <p:nvSpPr>
              <p:cNvPr id="88" name="Freeform: Shape 13">
                <a:extLst>
                  <a:ext uri="{FF2B5EF4-FFF2-40B4-BE49-F238E27FC236}">
                    <a16:creationId xmlns:a16="http://schemas.microsoft.com/office/drawing/2014/main" id="{8F0EC4C4-CBAF-0276-F856-2A4F8B7BE89E}"/>
                  </a:ext>
                </a:extLst>
              </p:cNvPr>
              <p:cNvSpPr/>
              <p:nvPr/>
            </p:nvSpPr>
            <p:spPr>
              <a:xfrm>
                <a:off x="728662" y="3624262"/>
                <a:ext cx="142875" cy="47625"/>
              </a:xfrm>
              <a:custGeom>
                <a:avLst/>
                <a:gdLst>
                  <a:gd name="connsiteX0" fmla="*/ 138113 w 142875"/>
                  <a:gd name="connsiteY0" fmla="*/ 47625 h 47625"/>
                  <a:gd name="connsiteX1" fmla="*/ 4763 w 142875"/>
                  <a:gd name="connsiteY1" fmla="*/ 47625 h 47625"/>
                  <a:gd name="connsiteX2" fmla="*/ 0 w 142875"/>
                  <a:gd name="connsiteY2" fmla="*/ 42863 h 47625"/>
                  <a:gd name="connsiteX3" fmla="*/ 0 w 142875"/>
                  <a:gd name="connsiteY3" fmla="*/ 4763 h 47625"/>
                  <a:gd name="connsiteX4" fmla="*/ 4763 w 142875"/>
                  <a:gd name="connsiteY4" fmla="*/ 0 h 47625"/>
                  <a:gd name="connsiteX5" fmla="*/ 138113 w 142875"/>
                  <a:gd name="connsiteY5" fmla="*/ 0 h 47625"/>
                  <a:gd name="connsiteX6" fmla="*/ 142875 w 142875"/>
                  <a:gd name="connsiteY6" fmla="*/ 4763 h 47625"/>
                  <a:gd name="connsiteX7" fmla="*/ 142875 w 142875"/>
                  <a:gd name="connsiteY7" fmla="*/ 42863 h 47625"/>
                  <a:gd name="connsiteX8" fmla="*/ 138113 w 142875"/>
                  <a:gd name="connsiteY8" fmla="*/ 47625 h 47625"/>
                  <a:gd name="connsiteX9" fmla="*/ 9525 w 142875"/>
                  <a:gd name="connsiteY9" fmla="*/ 38100 h 47625"/>
                  <a:gd name="connsiteX10" fmla="*/ 133350 w 142875"/>
                  <a:gd name="connsiteY10" fmla="*/ 38100 h 47625"/>
                  <a:gd name="connsiteX11" fmla="*/ 133350 w 142875"/>
                  <a:gd name="connsiteY11" fmla="*/ 9525 h 47625"/>
                  <a:gd name="connsiteX12" fmla="*/ 9525 w 142875"/>
                  <a:gd name="connsiteY12" fmla="*/ 9525 h 47625"/>
                  <a:gd name="connsiteX13" fmla="*/ 9525 w 142875"/>
                  <a:gd name="connsiteY13" fmla="*/ 3810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875" h="47625">
                    <a:moveTo>
                      <a:pt x="138113" y="47625"/>
                    </a:moveTo>
                    <a:lnTo>
                      <a:pt x="4763" y="47625"/>
                    </a:lnTo>
                    <a:cubicBezTo>
                      <a:pt x="2095" y="47625"/>
                      <a:pt x="0" y="45529"/>
                      <a:pt x="0" y="42863"/>
                    </a:cubicBezTo>
                    <a:lnTo>
                      <a:pt x="0" y="4763"/>
                    </a:lnTo>
                    <a:cubicBezTo>
                      <a:pt x="0" y="2096"/>
                      <a:pt x="2095" y="0"/>
                      <a:pt x="4763" y="0"/>
                    </a:cubicBezTo>
                    <a:lnTo>
                      <a:pt x="138113" y="0"/>
                    </a:lnTo>
                    <a:cubicBezTo>
                      <a:pt x="140780" y="0"/>
                      <a:pt x="142875" y="2096"/>
                      <a:pt x="142875" y="4763"/>
                    </a:cubicBezTo>
                    <a:lnTo>
                      <a:pt x="142875" y="42863"/>
                    </a:lnTo>
                    <a:cubicBezTo>
                      <a:pt x="142875" y="45529"/>
                      <a:pt x="140780" y="47625"/>
                      <a:pt x="138113" y="47625"/>
                    </a:cubicBezTo>
                    <a:close/>
                    <a:moveTo>
                      <a:pt x="9525" y="38100"/>
                    </a:moveTo>
                    <a:lnTo>
                      <a:pt x="133350" y="38100"/>
                    </a:lnTo>
                    <a:lnTo>
                      <a:pt x="133350" y="9525"/>
                    </a:lnTo>
                    <a:lnTo>
                      <a:pt x="9525" y="9525"/>
                    </a:lnTo>
                    <a:lnTo>
                      <a:pt x="9525" y="38100"/>
                    </a:lnTo>
                    <a:close/>
                  </a:path>
                </a:pathLst>
              </a:custGeom>
              <a:grpFill/>
              <a:ln w="9525" cap="flat">
                <a:solidFill>
                  <a:schemeClr val="bg1"/>
                </a:solidFill>
                <a:prstDash val="solid"/>
                <a:miter/>
              </a:ln>
            </p:spPr>
            <p:txBody>
              <a:bodyPr rtlCol="0" anchor="ctr"/>
              <a:lstStyle/>
              <a:p>
                <a:endParaRPr lang="en-GB" noProof="0"/>
              </a:p>
            </p:txBody>
          </p:sp>
        </p:grpSp>
        <p:sp>
          <p:nvSpPr>
            <p:cNvPr id="58" name="Freeform: Shape 14">
              <a:extLst>
                <a:ext uri="{FF2B5EF4-FFF2-40B4-BE49-F238E27FC236}">
                  <a16:creationId xmlns:a16="http://schemas.microsoft.com/office/drawing/2014/main" id="{957161C5-F27E-469A-422E-DE62A243B9B2}"/>
                </a:ext>
              </a:extLst>
            </p:cNvPr>
            <p:cNvSpPr/>
            <p:nvPr/>
          </p:nvSpPr>
          <p:spPr>
            <a:xfrm>
              <a:off x="671512" y="3443287"/>
              <a:ext cx="257175" cy="190500"/>
            </a:xfrm>
            <a:custGeom>
              <a:avLst/>
              <a:gdLst>
                <a:gd name="connsiteX0" fmla="*/ 233363 w 257175"/>
                <a:gd name="connsiteY0" fmla="*/ 190500 h 190500"/>
                <a:gd name="connsiteX1" fmla="*/ 23813 w 257175"/>
                <a:gd name="connsiteY1" fmla="*/ 190500 h 190500"/>
                <a:gd name="connsiteX2" fmla="*/ 0 w 257175"/>
                <a:gd name="connsiteY2" fmla="*/ 166688 h 190500"/>
                <a:gd name="connsiteX3" fmla="*/ 0 w 257175"/>
                <a:gd name="connsiteY3" fmla="*/ 23813 h 190500"/>
                <a:gd name="connsiteX4" fmla="*/ 23813 w 257175"/>
                <a:gd name="connsiteY4" fmla="*/ 0 h 190500"/>
                <a:gd name="connsiteX5" fmla="*/ 233363 w 257175"/>
                <a:gd name="connsiteY5" fmla="*/ 0 h 190500"/>
                <a:gd name="connsiteX6" fmla="*/ 257175 w 257175"/>
                <a:gd name="connsiteY6" fmla="*/ 23813 h 190500"/>
                <a:gd name="connsiteX7" fmla="*/ 257175 w 257175"/>
                <a:gd name="connsiteY7" fmla="*/ 166688 h 190500"/>
                <a:gd name="connsiteX8" fmla="*/ 233363 w 257175"/>
                <a:gd name="connsiteY8" fmla="*/ 190500 h 190500"/>
                <a:gd name="connsiteX9" fmla="*/ 23813 w 257175"/>
                <a:gd name="connsiteY9" fmla="*/ 9525 h 190500"/>
                <a:gd name="connsiteX10" fmla="*/ 9525 w 257175"/>
                <a:gd name="connsiteY10" fmla="*/ 23813 h 190500"/>
                <a:gd name="connsiteX11" fmla="*/ 9525 w 257175"/>
                <a:gd name="connsiteY11" fmla="*/ 166688 h 190500"/>
                <a:gd name="connsiteX12" fmla="*/ 23813 w 257175"/>
                <a:gd name="connsiteY12" fmla="*/ 180975 h 190500"/>
                <a:gd name="connsiteX13" fmla="*/ 233363 w 257175"/>
                <a:gd name="connsiteY13" fmla="*/ 180975 h 190500"/>
                <a:gd name="connsiteX14" fmla="*/ 247650 w 257175"/>
                <a:gd name="connsiteY14" fmla="*/ 166688 h 190500"/>
                <a:gd name="connsiteX15" fmla="*/ 247650 w 257175"/>
                <a:gd name="connsiteY15" fmla="*/ 23813 h 190500"/>
                <a:gd name="connsiteX16" fmla="*/ 233363 w 257175"/>
                <a:gd name="connsiteY16" fmla="*/ 9525 h 190500"/>
                <a:gd name="connsiteX17" fmla="*/ 23813 w 257175"/>
                <a:gd name="connsiteY17" fmla="*/ 952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175" h="190500">
                  <a:moveTo>
                    <a:pt x="233363" y="190500"/>
                  </a:moveTo>
                  <a:lnTo>
                    <a:pt x="23813" y="190500"/>
                  </a:lnTo>
                  <a:cubicBezTo>
                    <a:pt x="10668" y="190500"/>
                    <a:pt x="0" y="179832"/>
                    <a:pt x="0" y="166688"/>
                  </a:cubicBezTo>
                  <a:lnTo>
                    <a:pt x="0" y="23813"/>
                  </a:lnTo>
                  <a:cubicBezTo>
                    <a:pt x="0" y="10668"/>
                    <a:pt x="10668" y="0"/>
                    <a:pt x="23813" y="0"/>
                  </a:cubicBezTo>
                  <a:lnTo>
                    <a:pt x="233363" y="0"/>
                  </a:lnTo>
                  <a:cubicBezTo>
                    <a:pt x="246507" y="0"/>
                    <a:pt x="257175" y="10668"/>
                    <a:pt x="257175" y="23813"/>
                  </a:cubicBezTo>
                  <a:lnTo>
                    <a:pt x="257175" y="166688"/>
                  </a:lnTo>
                  <a:cubicBezTo>
                    <a:pt x="257175" y="179832"/>
                    <a:pt x="246507" y="190500"/>
                    <a:pt x="233363" y="190500"/>
                  </a:cubicBezTo>
                  <a:close/>
                  <a:moveTo>
                    <a:pt x="23813" y="9525"/>
                  </a:moveTo>
                  <a:cubicBezTo>
                    <a:pt x="15907" y="9525"/>
                    <a:pt x="9525" y="15907"/>
                    <a:pt x="9525" y="23813"/>
                  </a:cubicBezTo>
                  <a:lnTo>
                    <a:pt x="9525" y="166688"/>
                  </a:lnTo>
                  <a:cubicBezTo>
                    <a:pt x="9525" y="174593"/>
                    <a:pt x="15907" y="180975"/>
                    <a:pt x="23813" y="180975"/>
                  </a:cubicBezTo>
                  <a:lnTo>
                    <a:pt x="233363" y="180975"/>
                  </a:lnTo>
                  <a:cubicBezTo>
                    <a:pt x="241268" y="180975"/>
                    <a:pt x="247650" y="174593"/>
                    <a:pt x="247650" y="166688"/>
                  </a:cubicBezTo>
                  <a:lnTo>
                    <a:pt x="247650" y="23813"/>
                  </a:lnTo>
                  <a:cubicBezTo>
                    <a:pt x="247650" y="15907"/>
                    <a:pt x="241268" y="9525"/>
                    <a:pt x="233363" y="9525"/>
                  </a:cubicBezTo>
                  <a:lnTo>
                    <a:pt x="23813" y="9525"/>
                  </a:lnTo>
                  <a:close/>
                </a:path>
              </a:pathLst>
            </a:custGeom>
            <a:grpFill/>
            <a:ln w="9525" cap="flat">
              <a:solidFill>
                <a:schemeClr val="bg1"/>
              </a:solidFill>
              <a:prstDash val="solid"/>
              <a:miter/>
            </a:ln>
          </p:spPr>
          <p:txBody>
            <a:bodyPr rtlCol="0" anchor="ctr"/>
            <a:lstStyle/>
            <a:p>
              <a:endParaRPr lang="en-GB" noProof="0"/>
            </a:p>
          </p:txBody>
        </p:sp>
        <p:sp>
          <p:nvSpPr>
            <p:cNvPr id="59" name="Freeform: Shape 15">
              <a:extLst>
                <a:ext uri="{FF2B5EF4-FFF2-40B4-BE49-F238E27FC236}">
                  <a16:creationId xmlns:a16="http://schemas.microsoft.com/office/drawing/2014/main" id="{416CD97A-FB25-A0E5-FBA3-201E5F448764}"/>
                </a:ext>
              </a:extLst>
            </p:cNvPr>
            <p:cNvSpPr/>
            <p:nvPr/>
          </p:nvSpPr>
          <p:spPr>
            <a:xfrm>
              <a:off x="671512" y="3576637"/>
              <a:ext cx="257175" cy="9525"/>
            </a:xfrm>
            <a:custGeom>
              <a:avLst/>
              <a:gdLst>
                <a:gd name="connsiteX0" fmla="*/ 252413 w 257175"/>
                <a:gd name="connsiteY0" fmla="*/ 9525 h 9525"/>
                <a:gd name="connsiteX1" fmla="*/ 4763 w 257175"/>
                <a:gd name="connsiteY1" fmla="*/ 9525 h 9525"/>
                <a:gd name="connsiteX2" fmla="*/ 0 w 257175"/>
                <a:gd name="connsiteY2" fmla="*/ 4763 h 9525"/>
                <a:gd name="connsiteX3" fmla="*/ 4763 w 257175"/>
                <a:gd name="connsiteY3" fmla="*/ 0 h 9525"/>
                <a:gd name="connsiteX4" fmla="*/ 252413 w 257175"/>
                <a:gd name="connsiteY4" fmla="*/ 0 h 9525"/>
                <a:gd name="connsiteX5" fmla="*/ 257175 w 257175"/>
                <a:gd name="connsiteY5" fmla="*/ 4763 h 9525"/>
                <a:gd name="connsiteX6" fmla="*/ 252413 w 25717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5" h="9525">
                  <a:moveTo>
                    <a:pt x="252413" y="9525"/>
                  </a:moveTo>
                  <a:lnTo>
                    <a:pt x="4763" y="9525"/>
                  </a:lnTo>
                  <a:cubicBezTo>
                    <a:pt x="2096" y="9525"/>
                    <a:pt x="0" y="7429"/>
                    <a:pt x="0" y="4763"/>
                  </a:cubicBezTo>
                  <a:cubicBezTo>
                    <a:pt x="0" y="2096"/>
                    <a:pt x="2096" y="0"/>
                    <a:pt x="4763" y="0"/>
                  </a:cubicBezTo>
                  <a:lnTo>
                    <a:pt x="252413" y="0"/>
                  </a:lnTo>
                  <a:cubicBezTo>
                    <a:pt x="255080" y="0"/>
                    <a:pt x="257175" y="2096"/>
                    <a:pt x="257175" y="4763"/>
                  </a:cubicBezTo>
                  <a:cubicBezTo>
                    <a:pt x="257175" y="7429"/>
                    <a:pt x="255080" y="9525"/>
                    <a:pt x="252413" y="9525"/>
                  </a:cubicBezTo>
                  <a:close/>
                </a:path>
              </a:pathLst>
            </a:custGeom>
            <a:grpFill/>
            <a:ln w="9525" cap="flat">
              <a:solidFill>
                <a:schemeClr val="bg1"/>
              </a:solidFill>
              <a:prstDash val="solid"/>
              <a:miter/>
            </a:ln>
          </p:spPr>
          <p:txBody>
            <a:bodyPr rtlCol="0" anchor="ctr"/>
            <a:lstStyle/>
            <a:p>
              <a:endParaRPr lang="en-GB" noProof="0"/>
            </a:p>
          </p:txBody>
        </p:sp>
        <p:grpSp>
          <p:nvGrpSpPr>
            <p:cNvPr id="60" name="Graphic 4">
              <a:extLst>
                <a:ext uri="{FF2B5EF4-FFF2-40B4-BE49-F238E27FC236}">
                  <a16:creationId xmlns:a16="http://schemas.microsoft.com/office/drawing/2014/main" id="{A767C174-F09E-B135-336C-0AF7BCA253E6}"/>
                </a:ext>
              </a:extLst>
            </p:cNvPr>
            <p:cNvGrpSpPr/>
            <p:nvPr/>
          </p:nvGrpSpPr>
          <p:grpSpPr>
            <a:xfrm>
              <a:off x="1014376" y="3624262"/>
              <a:ext cx="180887" cy="85725"/>
              <a:chOff x="1014376" y="3624262"/>
              <a:chExt cx="180887" cy="85725"/>
            </a:xfrm>
            <a:grpFill/>
          </p:grpSpPr>
          <p:sp>
            <p:nvSpPr>
              <p:cNvPr id="85" name="Freeform: Shape 17">
                <a:extLst>
                  <a:ext uri="{FF2B5EF4-FFF2-40B4-BE49-F238E27FC236}">
                    <a16:creationId xmlns:a16="http://schemas.microsoft.com/office/drawing/2014/main" id="{120DC844-BA1E-ED38-6B90-564DF1D93361}"/>
                  </a:ext>
                </a:extLst>
              </p:cNvPr>
              <p:cNvSpPr/>
              <p:nvPr/>
            </p:nvSpPr>
            <p:spPr>
              <a:xfrm>
                <a:off x="1014376" y="3662362"/>
                <a:ext cx="180887" cy="47625"/>
              </a:xfrm>
              <a:custGeom>
                <a:avLst/>
                <a:gdLst>
                  <a:gd name="connsiteX0" fmla="*/ 167104 w 180887"/>
                  <a:gd name="connsiteY0" fmla="*/ 47625 h 47625"/>
                  <a:gd name="connsiteX1" fmla="*/ 13942 w 180887"/>
                  <a:gd name="connsiteY1" fmla="*/ 47625 h 47625"/>
                  <a:gd name="connsiteX2" fmla="*/ 1369 w 180887"/>
                  <a:gd name="connsiteY2" fmla="*/ 39529 h 47625"/>
                  <a:gd name="connsiteX3" fmla="*/ 3369 w 180887"/>
                  <a:gd name="connsiteY3" fmla="*/ 24003 h 47625"/>
                  <a:gd name="connsiteX4" fmla="*/ 19943 w 180887"/>
                  <a:gd name="connsiteY4" fmla="*/ 1905 h 47625"/>
                  <a:gd name="connsiteX5" fmla="*/ 23753 w 180887"/>
                  <a:gd name="connsiteY5" fmla="*/ 0 h 47625"/>
                  <a:gd name="connsiteX6" fmla="*/ 157103 w 180887"/>
                  <a:gd name="connsiteY6" fmla="*/ 0 h 47625"/>
                  <a:gd name="connsiteX7" fmla="*/ 160913 w 180887"/>
                  <a:gd name="connsiteY7" fmla="*/ 1905 h 47625"/>
                  <a:gd name="connsiteX8" fmla="*/ 177581 w 180887"/>
                  <a:gd name="connsiteY8" fmla="*/ 24098 h 47625"/>
                  <a:gd name="connsiteX9" fmla="*/ 179486 w 180887"/>
                  <a:gd name="connsiteY9" fmla="*/ 39529 h 47625"/>
                  <a:gd name="connsiteX10" fmla="*/ 166913 w 180887"/>
                  <a:gd name="connsiteY10" fmla="*/ 47625 h 47625"/>
                  <a:gd name="connsiteX11" fmla="*/ 26229 w 180887"/>
                  <a:gd name="connsiteY11" fmla="*/ 9525 h 47625"/>
                  <a:gd name="connsiteX12" fmla="*/ 10894 w 180887"/>
                  <a:gd name="connsiteY12" fmla="*/ 29908 h 47625"/>
                  <a:gd name="connsiteX13" fmla="*/ 10037 w 180887"/>
                  <a:gd name="connsiteY13" fmla="*/ 35433 h 47625"/>
                  <a:gd name="connsiteX14" fmla="*/ 13942 w 180887"/>
                  <a:gd name="connsiteY14" fmla="*/ 38005 h 47625"/>
                  <a:gd name="connsiteX15" fmla="*/ 167104 w 180887"/>
                  <a:gd name="connsiteY15" fmla="*/ 38005 h 47625"/>
                  <a:gd name="connsiteX16" fmla="*/ 171009 w 180887"/>
                  <a:gd name="connsiteY16" fmla="*/ 35433 h 47625"/>
                  <a:gd name="connsiteX17" fmla="*/ 170342 w 180887"/>
                  <a:gd name="connsiteY17" fmla="*/ 30099 h 47625"/>
                  <a:gd name="connsiteX18" fmla="*/ 170152 w 180887"/>
                  <a:gd name="connsiteY18" fmla="*/ 29908 h 47625"/>
                  <a:gd name="connsiteX19" fmla="*/ 154817 w 180887"/>
                  <a:gd name="connsiteY19" fmla="*/ 9525 h 47625"/>
                  <a:gd name="connsiteX20" fmla="*/ 26229 w 180887"/>
                  <a:gd name="connsiteY20"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0887" h="47625">
                    <a:moveTo>
                      <a:pt x="167104" y="47625"/>
                    </a:moveTo>
                    <a:lnTo>
                      <a:pt x="13942" y="47625"/>
                    </a:lnTo>
                    <a:cubicBezTo>
                      <a:pt x="8513" y="47625"/>
                      <a:pt x="3750" y="44482"/>
                      <a:pt x="1369" y="39529"/>
                    </a:cubicBezTo>
                    <a:cubicBezTo>
                      <a:pt x="-1012" y="34290"/>
                      <a:pt x="-250" y="28384"/>
                      <a:pt x="3369" y="24003"/>
                    </a:cubicBezTo>
                    <a:lnTo>
                      <a:pt x="19943" y="1905"/>
                    </a:lnTo>
                    <a:cubicBezTo>
                      <a:pt x="20800" y="762"/>
                      <a:pt x="22229" y="0"/>
                      <a:pt x="23753" y="0"/>
                    </a:cubicBezTo>
                    <a:lnTo>
                      <a:pt x="157103" y="0"/>
                    </a:lnTo>
                    <a:cubicBezTo>
                      <a:pt x="158627" y="0"/>
                      <a:pt x="160055" y="667"/>
                      <a:pt x="160913" y="1905"/>
                    </a:cubicBezTo>
                    <a:lnTo>
                      <a:pt x="177581" y="24098"/>
                    </a:lnTo>
                    <a:cubicBezTo>
                      <a:pt x="181201" y="28480"/>
                      <a:pt x="181868" y="34385"/>
                      <a:pt x="179486" y="39529"/>
                    </a:cubicBezTo>
                    <a:cubicBezTo>
                      <a:pt x="177200" y="44482"/>
                      <a:pt x="172343" y="47625"/>
                      <a:pt x="166913" y="47625"/>
                    </a:cubicBezTo>
                    <a:close/>
                    <a:moveTo>
                      <a:pt x="26229" y="9525"/>
                    </a:moveTo>
                    <a:lnTo>
                      <a:pt x="10894" y="29908"/>
                    </a:lnTo>
                    <a:cubicBezTo>
                      <a:pt x="9275" y="31909"/>
                      <a:pt x="9370" y="34004"/>
                      <a:pt x="10037" y="35433"/>
                    </a:cubicBezTo>
                    <a:cubicBezTo>
                      <a:pt x="10418" y="36195"/>
                      <a:pt x="11465" y="38005"/>
                      <a:pt x="13942" y="38005"/>
                    </a:cubicBezTo>
                    <a:lnTo>
                      <a:pt x="167104" y="38005"/>
                    </a:lnTo>
                    <a:cubicBezTo>
                      <a:pt x="169485" y="38005"/>
                      <a:pt x="170628" y="36195"/>
                      <a:pt x="171009" y="35433"/>
                    </a:cubicBezTo>
                    <a:cubicBezTo>
                      <a:pt x="171676" y="34004"/>
                      <a:pt x="171866" y="31813"/>
                      <a:pt x="170342" y="30099"/>
                    </a:cubicBezTo>
                    <a:lnTo>
                      <a:pt x="170152" y="29908"/>
                    </a:lnTo>
                    <a:lnTo>
                      <a:pt x="154817" y="9525"/>
                    </a:lnTo>
                    <a:lnTo>
                      <a:pt x="26229" y="9525"/>
                    </a:lnTo>
                    <a:close/>
                  </a:path>
                </a:pathLst>
              </a:custGeom>
              <a:grpFill/>
              <a:ln w="9525" cap="flat">
                <a:solidFill>
                  <a:schemeClr val="bg1"/>
                </a:solidFill>
                <a:prstDash val="solid"/>
                <a:miter/>
              </a:ln>
            </p:spPr>
            <p:txBody>
              <a:bodyPr rtlCol="0" anchor="ctr"/>
              <a:lstStyle/>
              <a:p>
                <a:endParaRPr lang="en-GB" noProof="0"/>
              </a:p>
            </p:txBody>
          </p:sp>
          <p:sp>
            <p:nvSpPr>
              <p:cNvPr id="86" name="Freeform: Shape 18">
                <a:extLst>
                  <a:ext uri="{FF2B5EF4-FFF2-40B4-BE49-F238E27FC236}">
                    <a16:creationId xmlns:a16="http://schemas.microsoft.com/office/drawing/2014/main" id="{BE478B99-8762-C98A-164C-9F2E94A15EFD}"/>
                  </a:ext>
                </a:extLst>
              </p:cNvPr>
              <p:cNvSpPr/>
              <p:nvPr/>
            </p:nvSpPr>
            <p:spPr>
              <a:xfrm>
                <a:off x="1033462" y="3624262"/>
                <a:ext cx="142875" cy="47625"/>
              </a:xfrm>
              <a:custGeom>
                <a:avLst/>
                <a:gdLst>
                  <a:gd name="connsiteX0" fmla="*/ 138113 w 142875"/>
                  <a:gd name="connsiteY0" fmla="*/ 47625 h 47625"/>
                  <a:gd name="connsiteX1" fmla="*/ 4763 w 142875"/>
                  <a:gd name="connsiteY1" fmla="*/ 47625 h 47625"/>
                  <a:gd name="connsiteX2" fmla="*/ 0 w 142875"/>
                  <a:gd name="connsiteY2" fmla="*/ 42863 h 47625"/>
                  <a:gd name="connsiteX3" fmla="*/ 0 w 142875"/>
                  <a:gd name="connsiteY3" fmla="*/ 4763 h 47625"/>
                  <a:gd name="connsiteX4" fmla="*/ 4763 w 142875"/>
                  <a:gd name="connsiteY4" fmla="*/ 0 h 47625"/>
                  <a:gd name="connsiteX5" fmla="*/ 138113 w 142875"/>
                  <a:gd name="connsiteY5" fmla="*/ 0 h 47625"/>
                  <a:gd name="connsiteX6" fmla="*/ 142875 w 142875"/>
                  <a:gd name="connsiteY6" fmla="*/ 4763 h 47625"/>
                  <a:gd name="connsiteX7" fmla="*/ 142875 w 142875"/>
                  <a:gd name="connsiteY7" fmla="*/ 42863 h 47625"/>
                  <a:gd name="connsiteX8" fmla="*/ 138113 w 142875"/>
                  <a:gd name="connsiteY8" fmla="*/ 47625 h 47625"/>
                  <a:gd name="connsiteX9" fmla="*/ 9525 w 142875"/>
                  <a:gd name="connsiteY9" fmla="*/ 38100 h 47625"/>
                  <a:gd name="connsiteX10" fmla="*/ 133350 w 142875"/>
                  <a:gd name="connsiteY10" fmla="*/ 38100 h 47625"/>
                  <a:gd name="connsiteX11" fmla="*/ 133350 w 142875"/>
                  <a:gd name="connsiteY11" fmla="*/ 9525 h 47625"/>
                  <a:gd name="connsiteX12" fmla="*/ 9525 w 142875"/>
                  <a:gd name="connsiteY12" fmla="*/ 9525 h 47625"/>
                  <a:gd name="connsiteX13" fmla="*/ 9525 w 142875"/>
                  <a:gd name="connsiteY13" fmla="*/ 3810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875" h="47625">
                    <a:moveTo>
                      <a:pt x="138113" y="47625"/>
                    </a:moveTo>
                    <a:lnTo>
                      <a:pt x="4763" y="47625"/>
                    </a:lnTo>
                    <a:cubicBezTo>
                      <a:pt x="2096" y="47625"/>
                      <a:pt x="0" y="45529"/>
                      <a:pt x="0" y="42863"/>
                    </a:cubicBezTo>
                    <a:lnTo>
                      <a:pt x="0" y="4763"/>
                    </a:lnTo>
                    <a:cubicBezTo>
                      <a:pt x="0" y="2096"/>
                      <a:pt x="2096" y="0"/>
                      <a:pt x="4763" y="0"/>
                    </a:cubicBezTo>
                    <a:lnTo>
                      <a:pt x="138113" y="0"/>
                    </a:lnTo>
                    <a:cubicBezTo>
                      <a:pt x="140779" y="0"/>
                      <a:pt x="142875" y="2096"/>
                      <a:pt x="142875" y="4763"/>
                    </a:cubicBezTo>
                    <a:lnTo>
                      <a:pt x="142875" y="42863"/>
                    </a:lnTo>
                    <a:cubicBezTo>
                      <a:pt x="142875" y="45529"/>
                      <a:pt x="140779" y="47625"/>
                      <a:pt x="138113" y="47625"/>
                    </a:cubicBezTo>
                    <a:close/>
                    <a:moveTo>
                      <a:pt x="9525" y="38100"/>
                    </a:moveTo>
                    <a:lnTo>
                      <a:pt x="133350" y="38100"/>
                    </a:lnTo>
                    <a:lnTo>
                      <a:pt x="133350" y="9525"/>
                    </a:lnTo>
                    <a:lnTo>
                      <a:pt x="9525" y="9525"/>
                    </a:lnTo>
                    <a:lnTo>
                      <a:pt x="9525" y="38100"/>
                    </a:lnTo>
                    <a:close/>
                  </a:path>
                </a:pathLst>
              </a:custGeom>
              <a:grpFill/>
              <a:ln w="9525" cap="flat">
                <a:solidFill>
                  <a:schemeClr val="bg1"/>
                </a:solidFill>
                <a:prstDash val="solid"/>
                <a:miter/>
              </a:ln>
            </p:spPr>
            <p:txBody>
              <a:bodyPr rtlCol="0" anchor="ctr"/>
              <a:lstStyle/>
              <a:p>
                <a:endParaRPr lang="en-GB" noProof="0"/>
              </a:p>
            </p:txBody>
          </p:sp>
        </p:grpSp>
        <p:sp>
          <p:nvSpPr>
            <p:cNvPr id="61" name="Freeform: Shape 19">
              <a:extLst>
                <a:ext uri="{FF2B5EF4-FFF2-40B4-BE49-F238E27FC236}">
                  <a16:creationId xmlns:a16="http://schemas.microsoft.com/office/drawing/2014/main" id="{BED9F653-3358-C414-441F-3869162FD9F3}"/>
                </a:ext>
              </a:extLst>
            </p:cNvPr>
            <p:cNvSpPr/>
            <p:nvPr/>
          </p:nvSpPr>
          <p:spPr>
            <a:xfrm>
              <a:off x="976312" y="3443287"/>
              <a:ext cx="257175" cy="190500"/>
            </a:xfrm>
            <a:custGeom>
              <a:avLst/>
              <a:gdLst>
                <a:gd name="connsiteX0" fmla="*/ 233363 w 257175"/>
                <a:gd name="connsiteY0" fmla="*/ 190500 h 190500"/>
                <a:gd name="connsiteX1" fmla="*/ 23813 w 257175"/>
                <a:gd name="connsiteY1" fmla="*/ 190500 h 190500"/>
                <a:gd name="connsiteX2" fmla="*/ 0 w 257175"/>
                <a:gd name="connsiteY2" fmla="*/ 166688 h 190500"/>
                <a:gd name="connsiteX3" fmla="*/ 0 w 257175"/>
                <a:gd name="connsiteY3" fmla="*/ 23813 h 190500"/>
                <a:gd name="connsiteX4" fmla="*/ 23813 w 257175"/>
                <a:gd name="connsiteY4" fmla="*/ 0 h 190500"/>
                <a:gd name="connsiteX5" fmla="*/ 233363 w 257175"/>
                <a:gd name="connsiteY5" fmla="*/ 0 h 190500"/>
                <a:gd name="connsiteX6" fmla="*/ 257175 w 257175"/>
                <a:gd name="connsiteY6" fmla="*/ 23813 h 190500"/>
                <a:gd name="connsiteX7" fmla="*/ 257175 w 257175"/>
                <a:gd name="connsiteY7" fmla="*/ 166688 h 190500"/>
                <a:gd name="connsiteX8" fmla="*/ 233363 w 257175"/>
                <a:gd name="connsiteY8" fmla="*/ 190500 h 190500"/>
                <a:gd name="connsiteX9" fmla="*/ 23813 w 257175"/>
                <a:gd name="connsiteY9" fmla="*/ 9525 h 190500"/>
                <a:gd name="connsiteX10" fmla="*/ 9525 w 257175"/>
                <a:gd name="connsiteY10" fmla="*/ 23813 h 190500"/>
                <a:gd name="connsiteX11" fmla="*/ 9525 w 257175"/>
                <a:gd name="connsiteY11" fmla="*/ 166688 h 190500"/>
                <a:gd name="connsiteX12" fmla="*/ 23813 w 257175"/>
                <a:gd name="connsiteY12" fmla="*/ 180975 h 190500"/>
                <a:gd name="connsiteX13" fmla="*/ 233363 w 257175"/>
                <a:gd name="connsiteY13" fmla="*/ 180975 h 190500"/>
                <a:gd name="connsiteX14" fmla="*/ 247650 w 257175"/>
                <a:gd name="connsiteY14" fmla="*/ 166688 h 190500"/>
                <a:gd name="connsiteX15" fmla="*/ 247650 w 257175"/>
                <a:gd name="connsiteY15" fmla="*/ 23813 h 190500"/>
                <a:gd name="connsiteX16" fmla="*/ 233363 w 257175"/>
                <a:gd name="connsiteY16" fmla="*/ 9525 h 190500"/>
                <a:gd name="connsiteX17" fmla="*/ 23813 w 257175"/>
                <a:gd name="connsiteY17" fmla="*/ 9525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175" h="190500">
                  <a:moveTo>
                    <a:pt x="233363" y="190500"/>
                  </a:moveTo>
                  <a:lnTo>
                    <a:pt x="23813" y="190500"/>
                  </a:lnTo>
                  <a:cubicBezTo>
                    <a:pt x="10668" y="190500"/>
                    <a:pt x="0" y="179832"/>
                    <a:pt x="0" y="166688"/>
                  </a:cubicBezTo>
                  <a:lnTo>
                    <a:pt x="0" y="23813"/>
                  </a:lnTo>
                  <a:cubicBezTo>
                    <a:pt x="0" y="10668"/>
                    <a:pt x="10668" y="0"/>
                    <a:pt x="23813" y="0"/>
                  </a:cubicBezTo>
                  <a:lnTo>
                    <a:pt x="233363" y="0"/>
                  </a:lnTo>
                  <a:cubicBezTo>
                    <a:pt x="246507" y="0"/>
                    <a:pt x="257175" y="10668"/>
                    <a:pt x="257175" y="23813"/>
                  </a:cubicBezTo>
                  <a:lnTo>
                    <a:pt x="257175" y="166688"/>
                  </a:lnTo>
                  <a:cubicBezTo>
                    <a:pt x="257175" y="179832"/>
                    <a:pt x="246507" y="190500"/>
                    <a:pt x="233363" y="190500"/>
                  </a:cubicBezTo>
                  <a:close/>
                  <a:moveTo>
                    <a:pt x="23813" y="9525"/>
                  </a:moveTo>
                  <a:cubicBezTo>
                    <a:pt x="15907" y="9525"/>
                    <a:pt x="9525" y="15907"/>
                    <a:pt x="9525" y="23813"/>
                  </a:cubicBezTo>
                  <a:lnTo>
                    <a:pt x="9525" y="166688"/>
                  </a:lnTo>
                  <a:cubicBezTo>
                    <a:pt x="9525" y="174593"/>
                    <a:pt x="15907" y="180975"/>
                    <a:pt x="23813" y="180975"/>
                  </a:cubicBezTo>
                  <a:lnTo>
                    <a:pt x="233363" y="180975"/>
                  </a:lnTo>
                  <a:cubicBezTo>
                    <a:pt x="241268" y="180975"/>
                    <a:pt x="247650" y="174593"/>
                    <a:pt x="247650" y="166688"/>
                  </a:cubicBezTo>
                  <a:lnTo>
                    <a:pt x="247650" y="23813"/>
                  </a:lnTo>
                  <a:cubicBezTo>
                    <a:pt x="247650" y="15907"/>
                    <a:pt x="241268" y="9525"/>
                    <a:pt x="233363" y="9525"/>
                  </a:cubicBezTo>
                  <a:lnTo>
                    <a:pt x="23813" y="9525"/>
                  </a:lnTo>
                  <a:close/>
                </a:path>
              </a:pathLst>
            </a:custGeom>
            <a:grpFill/>
            <a:ln w="9525" cap="flat">
              <a:solidFill>
                <a:schemeClr val="bg1"/>
              </a:solidFill>
              <a:prstDash val="solid"/>
              <a:miter/>
            </a:ln>
          </p:spPr>
          <p:txBody>
            <a:bodyPr rtlCol="0" anchor="ctr"/>
            <a:lstStyle/>
            <a:p>
              <a:endParaRPr lang="en-GB" noProof="0"/>
            </a:p>
          </p:txBody>
        </p:sp>
        <p:sp>
          <p:nvSpPr>
            <p:cNvPr id="62" name="Freeform: Shape 20">
              <a:extLst>
                <a:ext uri="{FF2B5EF4-FFF2-40B4-BE49-F238E27FC236}">
                  <a16:creationId xmlns:a16="http://schemas.microsoft.com/office/drawing/2014/main" id="{4993761E-1811-35B5-AD2D-90CEF6B1B98F}"/>
                </a:ext>
              </a:extLst>
            </p:cNvPr>
            <p:cNvSpPr/>
            <p:nvPr/>
          </p:nvSpPr>
          <p:spPr>
            <a:xfrm>
              <a:off x="976312" y="3576637"/>
              <a:ext cx="257175" cy="9525"/>
            </a:xfrm>
            <a:custGeom>
              <a:avLst/>
              <a:gdLst>
                <a:gd name="connsiteX0" fmla="*/ 252413 w 257175"/>
                <a:gd name="connsiteY0" fmla="*/ 9525 h 9525"/>
                <a:gd name="connsiteX1" fmla="*/ 4763 w 257175"/>
                <a:gd name="connsiteY1" fmla="*/ 9525 h 9525"/>
                <a:gd name="connsiteX2" fmla="*/ 0 w 257175"/>
                <a:gd name="connsiteY2" fmla="*/ 4763 h 9525"/>
                <a:gd name="connsiteX3" fmla="*/ 4763 w 257175"/>
                <a:gd name="connsiteY3" fmla="*/ 0 h 9525"/>
                <a:gd name="connsiteX4" fmla="*/ 252413 w 257175"/>
                <a:gd name="connsiteY4" fmla="*/ 0 h 9525"/>
                <a:gd name="connsiteX5" fmla="*/ 257175 w 257175"/>
                <a:gd name="connsiteY5" fmla="*/ 4763 h 9525"/>
                <a:gd name="connsiteX6" fmla="*/ 252413 w 25717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7175" h="9525">
                  <a:moveTo>
                    <a:pt x="252413" y="9525"/>
                  </a:moveTo>
                  <a:lnTo>
                    <a:pt x="4763" y="9525"/>
                  </a:lnTo>
                  <a:cubicBezTo>
                    <a:pt x="2096" y="9525"/>
                    <a:pt x="0" y="7429"/>
                    <a:pt x="0" y="4763"/>
                  </a:cubicBezTo>
                  <a:cubicBezTo>
                    <a:pt x="0" y="2096"/>
                    <a:pt x="2096" y="0"/>
                    <a:pt x="4763" y="0"/>
                  </a:cubicBezTo>
                  <a:lnTo>
                    <a:pt x="252413" y="0"/>
                  </a:lnTo>
                  <a:cubicBezTo>
                    <a:pt x="255079" y="0"/>
                    <a:pt x="257175" y="2096"/>
                    <a:pt x="257175" y="4763"/>
                  </a:cubicBezTo>
                  <a:cubicBezTo>
                    <a:pt x="257175" y="7429"/>
                    <a:pt x="255079" y="9525"/>
                    <a:pt x="252413" y="9525"/>
                  </a:cubicBezTo>
                  <a:close/>
                </a:path>
              </a:pathLst>
            </a:custGeom>
            <a:grpFill/>
            <a:ln w="9525" cap="flat">
              <a:solidFill>
                <a:schemeClr val="bg1"/>
              </a:solidFill>
              <a:prstDash val="solid"/>
              <a:miter/>
            </a:ln>
          </p:spPr>
          <p:txBody>
            <a:bodyPr rtlCol="0" anchor="ctr"/>
            <a:lstStyle/>
            <a:p>
              <a:endParaRPr lang="en-GB" noProof="0"/>
            </a:p>
          </p:txBody>
        </p:sp>
        <p:sp>
          <p:nvSpPr>
            <p:cNvPr id="63" name="Freeform: Shape 53">
              <a:extLst>
                <a:ext uri="{FF2B5EF4-FFF2-40B4-BE49-F238E27FC236}">
                  <a16:creationId xmlns:a16="http://schemas.microsoft.com/office/drawing/2014/main" id="{8177A1BE-9341-9BCA-7714-3F10762A0872}"/>
                </a:ext>
              </a:extLst>
            </p:cNvPr>
            <p:cNvSpPr/>
            <p:nvPr/>
          </p:nvSpPr>
          <p:spPr>
            <a:xfrm>
              <a:off x="909637" y="3357562"/>
              <a:ext cx="85725" cy="57150"/>
            </a:xfrm>
            <a:custGeom>
              <a:avLst/>
              <a:gdLst>
                <a:gd name="connsiteX0" fmla="*/ 52388 w 85725"/>
                <a:gd name="connsiteY0" fmla="*/ 57150 h 57150"/>
                <a:gd name="connsiteX1" fmla="*/ 33338 w 85725"/>
                <a:gd name="connsiteY1" fmla="*/ 57150 h 57150"/>
                <a:gd name="connsiteX2" fmla="*/ 0 w 85725"/>
                <a:gd name="connsiteY2" fmla="*/ 23813 h 57150"/>
                <a:gd name="connsiteX3" fmla="*/ 0 w 85725"/>
                <a:gd name="connsiteY3" fmla="*/ 4763 h 57150"/>
                <a:gd name="connsiteX4" fmla="*/ 4763 w 85725"/>
                <a:gd name="connsiteY4" fmla="*/ 0 h 57150"/>
                <a:gd name="connsiteX5" fmla="*/ 80963 w 85725"/>
                <a:gd name="connsiteY5" fmla="*/ 0 h 57150"/>
                <a:gd name="connsiteX6" fmla="*/ 85725 w 85725"/>
                <a:gd name="connsiteY6" fmla="*/ 4763 h 57150"/>
                <a:gd name="connsiteX7" fmla="*/ 85725 w 85725"/>
                <a:gd name="connsiteY7" fmla="*/ 23813 h 57150"/>
                <a:gd name="connsiteX8" fmla="*/ 52388 w 85725"/>
                <a:gd name="connsiteY8" fmla="*/ 57150 h 57150"/>
                <a:gd name="connsiteX9" fmla="*/ 9525 w 85725"/>
                <a:gd name="connsiteY9" fmla="*/ 9525 h 57150"/>
                <a:gd name="connsiteX10" fmla="*/ 9525 w 85725"/>
                <a:gd name="connsiteY10" fmla="*/ 23813 h 57150"/>
                <a:gd name="connsiteX11" fmla="*/ 33338 w 85725"/>
                <a:gd name="connsiteY11" fmla="*/ 47625 h 57150"/>
                <a:gd name="connsiteX12" fmla="*/ 52388 w 85725"/>
                <a:gd name="connsiteY12" fmla="*/ 47625 h 57150"/>
                <a:gd name="connsiteX13" fmla="*/ 76200 w 85725"/>
                <a:gd name="connsiteY13" fmla="*/ 23813 h 57150"/>
                <a:gd name="connsiteX14" fmla="*/ 76200 w 85725"/>
                <a:gd name="connsiteY14" fmla="*/ 9525 h 57150"/>
                <a:gd name="connsiteX15" fmla="*/ 9525 w 85725"/>
                <a:gd name="connsiteY15" fmla="*/ 952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57150">
                  <a:moveTo>
                    <a:pt x="52388" y="57150"/>
                  </a:moveTo>
                  <a:lnTo>
                    <a:pt x="33338" y="57150"/>
                  </a:lnTo>
                  <a:cubicBezTo>
                    <a:pt x="14954" y="57150"/>
                    <a:pt x="0" y="42196"/>
                    <a:pt x="0" y="23813"/>
                  </a:cubicBezTo>
                  <a:lnTo>
                    <a:pt x="0" y="4763"/>
                  </a:lnTo>
                  <a:cubicBezTo>
                    <a:pt x="0" y="2096"/>
                    <a:pt x="2095" y="0"/>
                    <a:pt x="4763" y="0"/>
                  </a:cubicBezTo>
                  <a:lnTo>
                    <a:pt x="80963" y="0"/>
                  </a:lnTo>
                  <a:cubicBezTo>
                    <a:pt x="83629" y="0"/>
                    <a:pt x="85725" y="2096"/>
                    <a:pt x="85725" y="4763"/>
                  </a:cubicBezTo>
                  <a:lnTo>
                    <a:pt x="85725" y="23813"/>
                  </a:lnTo>
                  <a:cubicBezTo>
                    <a:pt x="85725" y="42196"/>
                    <a:pt x="70771" y="57150"/>
                    <a:pt x="52388" y="57150"/>
                  </a:cubicBezTo>
                  <a:close/>
                  <a:moveTo>
                    <a:pt x="9525" y="9525"/>
                  </a:moveTo>
                  <a:lnTo>
                    <a:pt x="9525" y="23813"/>
                  </a:lnTo>
                  <a:cubicBezTo>
                    <a:pt x="9525" y="36957"/>
                    <a:pt x="20193" y="47625"/>
                    <a:pt x="33338" y="47625"/>
                  </a:cubicBezTo>
                  <a:lnTo>
                    <a:pt x="52388" y="47625"/>
                  </a:lnTo>
                  <a:cubicBezTo>
                    <a:pt x="65532" y="47625"/>
                    <a:pt x="76200" y="36957"/>
                    <a:pt x="76200" y="23813"/>
                  </a:cubicBezTo>
                  <a:lnTo>
                    <a:pt x="76200" y="9525"/>
                  </a:lnTo>
                  <a:lnTo>
                    <a:pt x="9525" y="9525"/>
                  </a:lnTo>
                  <a:close/>
                </a:path>
              </a:pathLst>
            </a:custGeom>
            <a:grpFill/>
            <a:ln w="9525" cap="flat">
              <a:solidFill>
                <a:schemeClr val="bg1"/>
              </a:solidFill>
              <a:prstDash val="solid"/>
              <a:miter/>
            </a:ln>
          </p:spPr>
          <p:txBody>
            <a:bodyPr rtlCol="0" anchor="ctr"/>
            <a:lstStyle/>
            <a:p>
              <a:endParaRPr lang="en-GB" noProof="0"/>
            </a:p>
          </p:txBody>
        </p:sp>
        <p:sp>
          <p:nvSpPr>
            <p:cNvPr id="64" name="Freeform: Shape 54">
              <a:extLst>
                <a:ext uri="{FF2B5EF4-FFF2-40B4-BE49-F238E27FC236}">
                  <a16:creationId xmlns:a16="http://schemas.microsoft.com/office/drawing/2014/main" id="{5310EF6C-88EE-519C-0269-2E0932139ECF}"/>
                </a:ext>
              </a:extLst>
            </p:cNvPr>
            <p:cNvSpPr/>
            <p:nvPr/>
          </p:nvSpPr>
          <p:spPr>
            <a:xfrm>
              <a:off x="890587" y="3319462"/>
              <a:ext cx="123825" cy="47625"/>
            </a:xfrm>
            <a:custGeom>
              <a:avLst/>
              <a:gdLst>
                <a:gd name="connsiteX0" fmla="*/ 100013 w 123825"/>
                <a:gd name="connsiteY0" fmla="*/ 47625 h 47625"/>
                <a:gd name="connsiteX1" fmla="*/ 23813 w 123825"/>
                <a:gd name="connsiteY1" fmla="*/ 47625 h 47625"/>
                <a:gd name="connsiteX2" fmla="*/ 0 w 123825"/>
                <a:gd name="connsiteY2" fmla="*/ 23813 h 47625"/>
                <a:gd name="connsiteX3" fmla="*/ 23813 w 123825"/>
                <a:gd name="connsiteY3" fmla="*/ 0 h 47625"/>
                <a:gd name="connsiteX4" fmla="*/ 100013 w 123825"/>
                <a:gd name="connsiteY4" fmla="*/ 0 h 47625"/>
                <a:gd name="connsiteX5" fmla="*/ 123825 w 123825"/>
                <a:gd name="connsiteY5" fmla="*/ 23813 h 47625"/>
                <a:gd name="connsiteX6" fmla="*/ 100013 w 123825"/>
                <a:gd name="connsiteY6" fmla="*/ 47625 h 47625"/>
                <a:gd name="connsiteX7" fmla="*/ 23813 w 123825"/>
                <a:gd name="connsiteY7" fmla="*/ 9525 h 47625"/>
                <a:gd name="connsiteX8" fmla="*/ 9525 w 123825"/>
                <a:gd name="connsiteY8" fmla="*/ 23813 h 47625"/>
                <a:gd name="connsiteX9" fmla="*/ 23813 w 123825"/>
                <a:gd name="connsiteY9" fmla="*/ 38100 h 47625"/>
                <a:gd name="connsiteX10" fmla="*/ 100013 w 123825"/>
                <a:gd name="connsiteY10" fmla="*/ 38100 h 47625"/>
                <a:gd name="connsiteX11" fmla="*/ 114300 w 123825"/>
                <a:gd name="connsiteY11" fmla="*/ 23813 h 47625"/>
                <a:gd name="connsiteX12" fmla="*/ 100013 w 123825"/>
                <a:gd name="connsiteY12" fmla="*/ 9525 h 47625"/>
                <a:gd name="connsiteX13" fmla="*/ 23813 w 123825"/>
                <a:gd name="connsiteY13"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3825" h="47625">
                  <a:moveTo>
                    <a:pt x="100013" y="47625"/>
                  </a:moveTo>
                  <a:lnTo>
                    <a:pt x="23813" y="47625"/>
                  </a:lnTo>
                  <a:cubicBezTo>
                    <a:pt x="10668" y="47625"/>
                    <a:pt x="0" y="36957"/>
                    <a:pt x="0" y="23813"/>
                  </a:cubicBezTo>
                  <a:cubicBezTo>
                    <a:pt x="0" y="10668"/>
                    <a:pt x="10668" y="0"/>
                    <a:pt x="23813" y="0"/>
                  </a:cubicBezTo>
                  <a:lnTo>
                    <a:pt x="100013" y="0"/>
                  </a:lnTo>
                  <a:cubicBezTo>
                    <a:pt x="113157" y="0"/>
                    <a:pt x="123825" y="10668"/>
                    <a:pt x="123825" y="23813"/>
                  </a:cubicBezTo>
                  <a:cubicBezTo>
                    <a:pt x="123825" y="36957"/>
                    <a:pt x="113157" y="47625"/>
                    <a:pt x="100013" y="47625"/>
                  </a:cubicBezTo>
                  <a:close/>
                  <a:moveTo>
                    <a:pt x="23813" y="9525"/>
                  </a:moveTo>
                  <a:cubicBezTo>
                    <a:pt x="15907" y="9525"/>
                    <a:pt x="9525" y="15907"/>
                    <a:pt x="9525" y="23813"/>
                  </a:cubicBezTo>
                  <a:cubicBezTo>
                    <a:pt x="9525" y="31718"/>
                    <a:pt x="15907" y="38100"/>
                    <a:pt x="23813" y="38100"/>
                  </a:cubicBezTo>
                  <a:lnTo>
                    <a:pt x="100013" y="38100"/>
                  </a:lnTo>
                  <a:cubicBezTo>
                    <a:pt x="107918" y="38100"/>
                    <a:pt x="114300" y="31718"/>
                    <a:pt x="114300" y="23813"/>
                  </a:cubicBezTo>
                  <a:cubicBezTo>
                    <a:pt x="114300" y="15907"/>
                    <a:pt x="107918" y="9525"/>
                    <a:pt x="100013" y="9525"/>
                  </a:cubicBezTo>
                  <a:lnTo>
                    <a:pt x="23813" y="9525"/>
                  </a:lnTo>
                  <a:close/>
                </a:path>
              </a:pathLst>
            </a:custGeom>
            <a:grpFill/>
            <a:ln w="9525" cap="flat">
              <a:solidFill>
                <a:schemeClr val="bg1"/>
              </a:solidFill>
              <a:prstDash val="solid"/>
              <a:miter/>
            </a:ln>
          </p:spPr>
          <p:txBody>
            <a:bodyPr rtlCol="0" anchor="ctr"/>
            <a:lstStyle/>
            <a:p>
              <a:endParaRPr lang="en-GB" noProof="0"/>
            </a:p>
          </p:txBody>
        </p:sp>
        <p:sp>
          <p:nvSpPr>
            <p:cNvPr id="65" name="Freeform: Shape 55">
              <a:extLst>
                <a:ext uri="{FF2B5EF4-FFF2-40B4-BE49-F238E27FC236}">
                  <a16:creationId xmlns:a16="http://schemas.microsoft.com/office/drawing/2014/main" id="{48DB729C-D160-4076-ED46-F95D2E3684A3}"/>
                </a:ext>
              </a:extLst>
            </p:cNvPr>
            <p:cNvSpPr/>
            <p:nvPr/>
          </p:nvSpPr>
          <p:spPr>
            <a:xfrm>
              <a:off x="881062" y="3148028"/>
              <a:ext cx="142944" cy="180958"/>
            </a:xfrm>
            <a:custGeom>
              <a:avLst/>
              <a:gdLst>
                <a:gd name="connsiteX0" fmla="*/ 109538 w 142944"/>
                <a:gd name="connsiteY0" fmla="*/ 180959 h 180958"/>
                <a:gd name="connsiteX1" fmla="*/ 33338 w 142944"/>
                <a:gd name="connsiteY1" fmla="*/ 180959 h 180958"/>
                <a:gd name="connsiteX2" fmla="*/ 28575 w 142944"/>
                <a:gd name="connsiteY2" fmla="*/ 176196 h 180958"/>
                <a:gd name="connsiteX3" fmla="*/ 28575 w 142944"/>
                <a:gd name="connsiteY3" fmla="*/ 149526 h 180958"/>
                <a:gd name="connsiteX4" fmla="*/ 15811 w 142944"/>
                <a:gd name="connsiteY4" fmla="*/ 116284 h 180958"/>
                <a:gd name="connsiteX5" fmla="*/ 0 w 142944"/>
                <a:gd name="connsiteY5" fmla="*/ 71421 h 180958"/>
                <a:gd name="connsiteX6" fmla="*/ 23813 w 142944"/>
                <a:gd name="connsiteY6" fmla="*/ 18176 h 180958"/>
                <a:gd name="connsiteX7" fmla="*/ 79724 w 142944"/>
                <a:gd name="connsiteY7" fmla="*/ 460 h 180958"/>
                <a:gd name="connsiteX8" fmla="*/ 142589 w 142944"/>
                <a:gd name="connsiteY8" fmla="*/ 64277 h 180958"/>
                <a:gd name="connsiteX9" fmla="*/ 126301 w 142944"/>
                <a:gd name="connsiteY9" fmla="*/ 117236 h 180958"/>
                <a:gd name="connsiteX10" fmla="*/ 114395 w 142944"/>
                <a:gd name="connsiteY10" fmla="*/ 147716 h 180958"/>
                <a:gd name="connsiteX11" fmla="*/ 114395 w 142944"/>
                <a:gd name="connsiteY11" fmla="*/ 176196 h 180958"/>
                <a:gd name="connsiteX12" fmla="*/ 109633 w 142944"/>
                <a:gd name="connsiteY12" fmla="*/ 180959 h 180958"/>
                <a:gd name="connsiteX13" fmla="*/ 38100 w 142944"/>
                <a:gd name="connsiteY13" fmla="*/ 171434 h 180958"/>
                <a:gd name="connsiteX14" fmla="*/ 104775 w 142944"/>
                <a:gd name="connsiteY14" fmla="*/ 171434 h 180958"/>
                <a:gd name="connsiteX15" fmla="*/ 104775 w 142944"/>
                <a:gd name="connsiteY15" fmla="*/ 147716 h 180958"/>
                <a:gd name="connsiteX16" fmla="*/ 118967 w 142944"/>
                <a:gd name="connsiteY16" fmla="*/ 111140 h 180958"/>
                <a:gd name="connsiteX17" fmla="*/ 133064 w 142944"/>
                <a:gd name="connsiteY17" fmla="*/ 65135 h 180958"/>
                <a:gd name="connsiteX18" fmla="*/ 133064 w 142944"/>
                <a:gd name="connsiteY18" fmla="*/ 65135 h 180958"/>
                <a:gd name="connsiteX19" fmla="*/ 78677 w 142944"/>
                <a:gd name="connsiteY19" fmla="*/ 9890 h 180958"/>
                <a:gd name="connsiteX20" fmla="*/ 30194 w 142944"/>
                <a:gd name="connsiteY20" fmla="*/ 25225 h 180958"/>
                <a:gd name="connsiteX21" fmla="*/ 9525 w 142944"/>
                <a:gd name="connsiteY21" fmla="*/ 71421 h 180958"/>
                <a:gd name="connsiteX22" fmla="*/ 23241 w 142944"/>
                <a:gd name="connsiteY22" fmla="*/ 110283 h 180958"/>
                <a:gd name="connsiteX23" fmla="*/ 38100 w 142944"/>
                <a:gd name="connsiteY23" fmla="*/ 149526 h 180958"/>
                <a:gd name="connsiteX24" fmla="*/ 38100 w 142944"/>
                <a:gd name="connsiteY24" fmla="*/ 171434 h 180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2944" h="180958">
                  <a:moveTo>
                    <a:pt x="109538" y="180959"/>
                  </a:moveTo>
                  <a:lnTo>
                    <a:pt x="33338" y="180959"/>
                  </a:lnTo>
                  <a:cubicBezTo>
                    <a:pt x="30670" y="180959"/>
                    <a:pt x="28575" y="178863"/>
                    <a:pt x="28575" y="176196"/>
                  </a:cubicBezTo>
                  <a:lnTo>
                    <a:pt x="28575" y="149526"/>
                  </a:lnTo>
                  <a:cubicBezTo>
                    <a:pt x="28575" y="138096"/>
                    <a:pt x="24194" y="126571"/>
                    <a:pt x="15811" y="116284"/>
                  </a:cubicBezTo>
                  <a:cubicBezTo>
                    <a:pt x="5620" y="103711"/>
                    <a:pt x="0" y="87709"/>
                    <a:pt x="0" y="71421"/>
                  </a:cubicBezTo>
                  <a:cubicBezTo>
                    <a:pt x="0" y="51133"/>
                    <a:pt x="8668" y="31702"/>
                    <a:pt x="23813" y="18176"/>
                  </a:cubicBezTo>
                  <a:cubicBezTo>
                    <a:pt x="39148" y="4460"/>
                    <a:pt x="58960" y="-1826"/>
                    <a:pt x="79724" y="460"/>
                  </a:cubicBezTo>
                  <a:cubicBezTo>
                    <a:pt x="112871" y="4175"/>
                    <a:pt x="139351" y="31035"/>
                    <a:pt x="142589" y="64277"/>
                  </a:cubicBezTo>
                  <a:cubicBezTo>
                    <a:pt x="144494" y="83708"/>
                    <a:pt x="138684" y="102473"/>
                    <a:pt x="126301" y="117236"/>
                  </a:cubicBezTo>
                  <a:cubicBezTo>
                    <a:pt x="118491" y="126571"/>
                    <a:pt x="114395" y="137048"/>
                    <a:pt x="114395" y="147716"/>
                  </a:cubicBezTo>
                  <a:lnTo>
                    <a:pt x="114395" y="176196"/>
                  </a:lnTo>
                  <a:cubicBezTo>
                    <a:pt x="114395" y="178863"/>
                    <a:pt x="112300" y="180959"/>
                    <a:pt x="109633" y="180959"/>
                  </a:cubicBezTo>
                  <a:close/>
                  <a:moveTo>
                    <a:pt x="38100" y="171434"/>
                  </a:moveTo>
                  <a:lnTo>
                    <a:pt x="104775" y="171434"/>
                  </a:lnTo>
                  <a:lnTo>
                    <a:pt x="104775" y="147716"/>
                  </a:lnTo>
                  <a:cubicBezTo>
                    <a:pt x="104775" y="134858"/>
                    <a:pt x="109633" y="122189"/>
                    <a:pt x="118967" y="111140"/>
                  </a:cubicBezTo>
                  <a:cubicBezTo>
                    <a:pt x="129730" y="98377"/>
                    <a:pt x="134684" y="81994"/>
                    <a:pt x="133064" y="65135"/>
                  </a:cubicBezTo>
                  <a:lnTo>
                    <a:pt x="133064" y="65135"/>
                  </a:lnTo>
                  <a:cubicBezTo>
                    <a:pt x="130302" y="36845"/>
                    <a:pt x="106966" y="13033"/>
                    <a:pt x="78677" y="9890"/>
                  </a:cubicBezTo>
                  <a:cubicBezTo>
                    <a:pt x="60769" y="7889"/>
                    <a:pt x="43529" y="13319"/>
                    <a:pt x="30194" y="25225"/>
                  </a:cubicBezTo>
                  <a:cubicBezTo>
                    <a:pt x="17050" y="36941"/>
                    <a:pt x="9525" y="53800"/>
                    <a:pt x="9525" y="71421"/>
                  </a:cubicBezTo>
                  <a:cubicBezTo>
                    <a:pt x="9525" y="85804"/>
                    <a:pt x="14288" y="99234"/>
                    <a:pt x="23241" y="110283"/>
                  </a:cubicBezTo>
                  <a:cubicBezTo>
                    <a:pt x="32956" y="122285"/>
                    <a:pt x="38100" y="135810"/>
                    <a:pt x="38100" y="149526"/>
                  </a:cubicBezTo>
                  <a:lnTo>
                    <a:pt x="38100" y="171434"/>
                  </a:lnTo>
                  <a:close/>
                </a:path>
              </a:pathLst>
            </a:custGeom>
            <a:grpFill/>
            <a:ln w="9525" cap="flat">
              <a:solidFill>
                <a:schemeClr val="bg1"/>
              </a:solidFill>
              <a:prstDash val="solid"/>
              <a:miter/>
            </a:ln>
          </p:spPr>
          <p:txBody>
            <a:bodyPr rtlCol="0" anchor="ctr"/>
            <a:lstStyle/>
            <a:p>
              <a:endParaRPr lang="en-GB" noProof="0"/>
            </a:p>
          </p:txBody>
        </p:sp>
        <p:sp>
          <p:nvSpPr>
            <p:cNvPr id="66" name="Freeform: Shape 7198">
              <a:extLst>
                <a:ext uri="{FF2B5EF4-FFF2-40B4-BE49-F238E27FC236}">
                  <a16:creationId xmlns:a16="http://schemas.microsoft.com/office/drawing/2014/main" id="{F2A44C2A-F5C2-648C-604D-34D85C63D2B3}"/>
                </a:ext>
              </a:extLst>
            </p:cNvPr>
            <p:cNvSpPr/>
            <p:nvPr/>
          </p:nvSpPr>
          <p:spPr>
            <a:xfrm>
              <a:off x="671512" y="3500341"/>
              <a:ext cx="85820" cy="85915"/>
            </a:xfrm>
            <a:custGeom>
              <a:avLst/>
              <a:gdLst>
                <a:gd name="connsiteX0" fmla="*/ 4763 w 85820"/>
                <a:gd name="connsiteY0" fmla="*/ 85820 h 85915"/>
                <a:gd name="connsiteX1" fmla="*/ 1429 w 85820"/>
                <a:gd name="connsiteY1" fmla="*/ 84392 h 85915"/>
                <a:gd name="connsiteX2" fmla="*/ 1429 w 85820"/>
                <a:gd name="connsiteY2" fmla="*/ 77629 h 85915"/>
                <a:gd name="connsiteX3" fmla="*/ 77629 w 85820"/>
                <a:gd name="connsiteY3" fmla="*/ 1429 h 85915"/>
                <a:gd name="connsiteX4" fmla="*/ 84392 w 85820"/>
                <a:gd name="connsiteY4" fmla="*/ 1429 h 85915"/>
                <a:gd name="connsiteX5" fmla="*/ 84392 w 85820"/>
                <a:gd name="connsiteY5" fmla="*/ 8192 h 85915"/>
                <a:gd name="connsiteX6" fmla="*/ 8096 w 85820"/>
                <a:gd name="connsiteY6" fmla="*/ 84487 h 85915"/>
                <a:gd name="connsiteX7" fmla="*/ 4763 w 85820"/>
                <a:gd name="connsiteY7" fmla="*/ 85915 h 85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20" h="85915">
                  <a:moveTo>
                    <a:pt x="4763" y="85820"/>
                  </a:moveTo>
                  <a:cubicBezTo>
                    <a:pt x="3524" y="85820"/>
                    <a:pt x="2286" y="85344"/>
                    <a:pt x="1429" y="84392"/>
                  </a:cubicBezTo>
                  <a:cubicBezTo>
                    <a:pt x="-476" y="82486"/>
                    <a:pt x="-476" y="79534"/>
                    <a:pt x="1429" y="77629"/>
                  </a:cubicBezTo>
                  <a:lnTo>
                    <a:pt x="77629" y="1429"/>
                  </a:lnTo>
                  <a:cubicBezTo>
                    <a:pt x="79534" y="-476"/>
                    <a:pt x="82487" y="-476"/>
                    <a:pt x="84392" y="1429"/>
                  </a:cubicBezTo>
                  <a:cubicBezTo>
                    <a:pt x="86297" y="3334"/>
                    <a:pt x="86297" y="6286"/>
                    <a:pt x="84392" y="8192"/>
                  </a:cubicBezTo>
                  <a:lnTo>
                    <a:pt x="8096" y="84487"/>
                  </a:lnTo>
                  <a:cubicBezTo>
                    <a:pt x="7144" y="85439"/>
                    <a:pt x="5906" y="85915"/>
                    <a:pt x="4763" y="85915"/>
                  </a:cubicBezTo>
                  <a:close/>
                </a:path>
              </a:pathLst>
            </a:custGeom>
            <a:grpFill/>
            <a:ln w="9525" cap="flat">
              <a:solidFill>
                <a:schemeClr val="bg1"/>
              </a:solidFill>
              <a:prstDash val="solid"/>
              <a:miter/>
            </a:ln>
          </p:spPr>
          <p:txBody>
            <a:bodyPr rtlCol="0" anchor="ctr"/>
            <a:lstStyle/>
            <a:p>
              <a:endParaRPr lang="en-GB" noProof="0"/>
            </a:p>
          </p:txBody>
        </p:sp>
        <p:sp>
          <p:nvSpPr>
            <p:cNvPr id="67" name="Freeform: Shape 7199">
              <a:extLst>
                <a:ext uri="{FF2B5EF4-FFF2-40B4-BE49-F238E27FC236}">
                  <a16:creationId xmlns:a16="http://schemas.microsoft.com/office/drawing/2014/main" id="{8CCFB5F0-3A81-0B5C-D23F-C6C792F7EC0A}"/>
                </a:ext>
              </a:extLst>
            </p:cNvPr>
            <p:cNvSpPr/>
            <p:nvPr/>
          </p:nvSpPr>
          <p:spPr>
            <a:xfrm>
              <a:off x="776286" y="3443191"/>
              <a:ext cx="38195" cy="38195"/>
            </a:xfrm>
            <a:custGeom>
              <a:avLst/>
              <a:gdLst>
                <a:gd name="connsiteX0" fmla="*/ 4763 w 38195"/>
                <a:gd name="connsiteY0" fmla="*/ 38195 h 38195"/>
                <a:gd name="connsiteX1" fmla="*/ 1429 w 38195"/>
                <a:gd name="connsiteY1" fmla="*/ 36767 h 38195"/>
                <a:gd name="connsiteX2" fmla="*/ 1429 w 38195"/>
                <a:gd name="connsiteY2" fmla="*/ 30004 h 38195"/>
                <a:gd name="connsiteX3" fmla="*/ 30004 w 38195"/>
                <a:gd name="connsiteY3" fmla="*/ 1429 h 38195"/>
                <a:gd name="connsiteX4" fmla="*/ 36767 w 38195"/>
                <a:gd name="connsiteY4" fmla="*/ 1429 h 38195"/>
                <a:gd name="connsiteX5" fmla="*/ 36767 w 38195"/>
                <a:gd name="connsiteY5" fmla="*/ 8192 h 38195"/>
                <a:gd name="connsiteX6" fmla="*/ 8191 w 38195"/>
                <a:gd name="connsiteY6" fmla="*/ 36767 h 38195"/>
                <a:gd name="connsiteX7" fmla="*/ 4858 w 38195"/>
                <a:gd name="connsiteY7" fmla="*/ 38195 h 3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5" h="38195">
                  <a:moveTo>
                    <a:pt x="4763" y="38195"/>
                  </a:moveTo>
                  <a:cubicBezTo>
                    <a:pt x="3524" y="38195"/>
                    <a:pt x="2286" y="37719"/>
                    <a:pt x="1429" y="36767"/>
                  </a:cubicBezTo>
                  <a:cubicBezTo>
                    <a:pt x="-476" y="34861"/>
                    <a:pt x="-476" y="31909"/>
                    <a:pt x="1429" y="30004"/>
                  </a:cubicBezTo>
                  <a:lnTo>
                    <a:pt x="30004" y="1429"/>
                  </a:lnTo>
                  <a:cubicBezTo>
                    <a:pt x="31909" y="-476"/>
                    <a:pt x="34862" y="-476"/>
                    <a:pt x="36767" y="1429"/>
                  </a:cubicBezTo>
                  <a:cubicBezTo>
                    <a:pt x="38672" y="3334"/>
                    <a:pt x="38672" y="6286"/>
                    <a:pt x="36767" y="8192"/>
                  </a:cubicBezTo>
                  <a:lnTo>
                    <a:pt x="8191" y="36767"/>
                  </a:lnTo>
                  <a:cubicBezTo>
                    <a:pt x="7239" y="37719"/>
                    <a:pt x="6001" y="38195"/>
                    <a:pt x="4858" y="38195"/>
                  </a:cubicBezTo>
                  <a:close/>
                </a:path>
              </a:pathLst>
            </a:custGeom>
            <a:grpFill/>
            <a:ln w="9525" cap="flat">
              <a:solidFill>
                <a:schemeClr val="bg1"/>
              </a:solidFill>
              <a:prstDash val="solid"/>
              <a:miter/>
            </a:ln>
          </p:spPr>
          <p:txBody>
            <a:bodyPr rtlCol="0" anchor="ctr"/>
            <a:lstStyle/>
            <a:p>
              <a:endParaRPr lang="en-GB" noProof="0"/>
            </a:p>
          </p:txBody>
        </p:sp>
        <p:sp>
          <p:nvSpPr>
            <p:cNvPr id="68" name="Freeform: Shape 7200">
              <a:extLst>
                <a:ext uri="{FF2B5EF4-FFF2-40B4-BE49-F238E27FC236}">
                  <a16:creationId xmlns:a16="http://schemas.microsoft.com/office/drawing/2014/main" id="{736BCEE1-ECB9-F3AD-91E5-F74893B6BCB1}"/>
                </a:ext>
              </a:extLst>
            </p:cNvPr>
            <p:cNvSpPr/>
            <p:nvPr/>
          </p:nvSpPr>
          <p:spPr>
            <a:xfrm>
              <a:off x="842962" y="3538441"/>
              <a:ext cx="47720" cy="47720"/>
            </a:xfrm>
            <a:custGeom>
              <a:avLst/>
              <a:gdLst>
                <a:gd name="connsiteX0" fmla="*/ 4762 w 47720"/>
                <a:gd name="connsiteY0" fmla="*/ 47720 h 47720"/>
                <a:gd name="connsiteX1" fmla="*/ 1429 w 47720"/>
                <a:gd name="connsiteY1" fmla="*/ 46292 h 47720"/>
                <a:gd name="connsiteX2" fmla="*/ 1429 w 47720"/>
                <a:gd name="connsiteY2" fmla="*/ 39529 h 47720"/>
                <a:gd name="connsiteX3" fmla="*/ 39529 w 47720"/>
                <a:gd name="connsiteY3" fmla="*/ 1429 h 47720"/>
                <a:gd name="connsiteX4" fmla="*/ 46292 w 47720"/>
                <a:gd name="connsiteY4" fmla="*/ 1429 h 47720"/>
                <a:gd name="connsiteX5" fmla="*/ 46292 w 47720"/>
                <a:gd name="connsiteY5" fmla="*/ 8192 h 47720"/>
                <a:gd name="connsiteX6" fmla="*/ 8192 w 47720"/>
                <a:gd name="connsiteY6" fmla="*/ 46292 h 47720"/>
                <a:gd name="connsiteX7" fmla="*/ 4858 w 47720"/>
                <a:gd name="connsiteY7" fmla="*/ 47720 h 4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20" h="47720">
                  <a:moveTo>
                    <a:pt x="4762" y="47720"/>
                  </a:moveTo>
                  <a:cubicBezTo>
                    <a:pt x="3524" y="47720"/>
                    <a:pt x="2286" y="47244"/>
                    <a:pt x="1429" y="46292"/>
                  </a:cubicBezTo>
                  <a:cubicBezTo>
                    <a:pt x="-476" y="44386"/>
                    <a:pt x="-476" y="41434"/>
                    <a:pt x="1429" y="39529"/>
                  </a:cubicBezTo>
                  <a:lnTo>
                    <a:pt x="39529" y="1429"/>
                  </a:lnTo>
                  <a:cubicBezTo>
                    <a:pt x="41434" y="-476"/>
                    <a:pt x="44386" y="-476"/>
                    <a:pt x="46292" y="1429"/>
                  </a:cubicBezTo>
                  <a:cubicBezTo>
                    <a:pt x="48196" y="3334"/>
                    <a:pt x="48196" y="6286"/>
                    <a:pt x="46292" y="8192"/>
                  </a:cubicBezTo>
                  <a:lnTo>
                    <a:pt x="8192" y="46292"/>
                  </a:lnTo>
                  <a:cubicBezTo>
                    <a:pt x="7239" y="47244"/>
                    <a:pt x="6001" y="47720"/>
                    <a:pt x="4858" y="47720"/>
                  </a:cubicBezTo>
                  <a:close/>
                </a:path>
              </a:pathLst>
            </a:custGeom>
            <a:grpFill/>
            <a:ln w="9525" cap="flat">
              <a:solidFill>
                <a:schemeClr val="bg1"/>
              </a:solidFill>
              <a:prstDash val="solid"/>
              <a:miter/>
            </a:ln>
          </p:spPr>
          <p:txBody>
            <a:bodyPr rtlCol="0" anchor="ctr"/>
            <a:lstStyle/>
            <a:p>
              <a:endParaRPr lang="en-GB" noProof="0"/>
            </a:p>
          </p:txBody>
        </p:sp>
        <p:sp>
          <p:nvSpPr>
            <p:cNvPr id="69" name="Freeform: Shape 7201">
              <a:extLst>
                <a:ext uri="{FF2B5EF4-FFF2-40B4-BE49-F238E27FC236}">
                  <a16:creationId xmlns:a16="http://schemas.microsoft.com/office/drawing/2014/main" id="{9C9E4D00-BB7D-DF8F-03A4-FB67DD097F15}"/>
                </a:ext>
              </a:extLst>
            </p:cNvPr>
            <p:cNvSpPr/>
            <p:nvPr/>
          </p:nvSpPr>
          <p:spPr>
            <a:xfrm>
              <a:off x="757236" y="3547966"/>
              <a:ext cx="38195" cy="38195"/>
            </a:xfrm>
            <a:custGeom>
              <a:avLst/>
              <a:gdLst>
                <a:gd name="connsiteX0" fmla="*/ 4763 w 38195"/>
                <a:gd name="connsiteY0" fmla="*/ 38195 h 38195"/>
                <a:gd name="connsiteX1" fmla="*/ 1429 w 38195"/>
                <a:gd name="connsiteY1" fmla="*/ 36767 h 38195"/>
                <a:gd name="connsiteX2" fmla="*/ 1429 w 38195"/>
                <a:gd name="connsiteY2" fmla="*/ 30004 h 38195"/>
                <a:gd name="connsiteX3" fmla="*/ 30004 w 38195"/>
                <a:gd name="connsiteY3" fmla="*/ 1429 h 38195"/>
                <a:gd name="connsiteX4" fmla="*/ 36767 w 38195"/>
                <a:gd name="connsiteY4" fmla="*/ 1429 h 38195"/>
                <a:gd name="connsiteX5" fmla="*/ 36767 w 38195"/>
                <a:gd name="connsiteY5" fmla="*/ 8192 h 38195"/>
                <a:gd name="connsiteX6" fmla="*/ 8191 w 38195"/>
                <a:gd name="connsiteY6" fmla="*/ 36767 h 38195"/>
                <a:gd name="connsiteX7" fmla="*/ 4858 w 38195"/>
                <a:gd name="connsiteY7" fmla="*/ 38195 h 3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5" h="38195">
                  <a:moveTo>
                    <a:pt x="4763" y="38195"/>
                  </a:moveTo>
                  <a:cubicBezTo>
                    <a:pt x="3524" y="38195"/>
                    <a:pt x="2286" y="37719"/>
                    <a:pt x="1429" y="36767"/>
                  </a:cubicBezTo>
                  <a:cubicBezTo>
                    <a:pt x="-476" y="34861"/>
                    <a:pt x="-476" y="31909"/>
                    <a:pt x="1429" y="30004"/>
                  </a:cubicBezTo>
                  <a:lnTo>
                    <a:pt x="30004" y="1429"/>
                  </a:lnTo>
                  <a:cubicBezTo>
                    <a:pt x="31909" y="-476"/>
                    <a:pt x="34862" y="-476"/>
                    <a:pt x="36767" y="1429"/>
                  </a:cubicBezTo>
                  <a:cubicBezTo>
                    <a:pt x="38672" y="3334"/>
                    <a:pt x="38672" y="6286"/>
                    <a:pt x="36767" y="8192"/>
                  </a:cubicBezTo>
                  <a:lnTo>
                    <a:pt x="8191" y="36767"/>
                  </a:lnTo>
                  <a:cubicBezTo>
                    <a:pt x="7239" y="37719"/>
                    <a:pt x="6001" y="38195"/>
                    <a:pt x="4858" y="38195"/>
                  </a:cubicBezTo>
                  <a:close/>
                </a:path>
              </a:pathLst>
            </a:custGeom>
            <a:grpFill/>
            <a:ln w="9525" cap="flat">
              <a:solidFill>
                <a:schemeClr val="bg1"/>
              </a:solidFill>
              <a:prstDash val="solid"/>
              <a:miter/>
            </a:ln>
          </p:spPr>
          <p:txBody>
            <a:bodyPr rtlCol="0" anchor="ctr"/>
            <a:lstStyle/>
            <a:p>
              <a:endParaRPr lang="en-GB" noProof="0"/>
            </a:p>
          </p:txBody>
        </p:sp>
        <p:sp>
          <p:nvSpPr>
            <p:cNvPr id="70" name="Freeform: Shape 7202">
              <a:extLst>
                <a:ext uri="{FF2B5EF4-FFF2-40B4-BE49-F238E27FC236}">
                  <a16:creationId xmlns:a16="http://schemas.microsoft.com/office/drawing/2014/main" id="{1A98C4CB-BF06-24BD-6E59-7F45D3EF4348}"/>
                </a:ext>
              </a:extLst>
            </p:cNvPr>
            <p:cNvSpPr/>
            <p:nvPr/>
          </p:nvSpPr>
          <p:spPr>
            <a:xfrm>
              <a:off x="814386" y="3443191"/>
              <a:ext cx="85820" cy="85820"/>
            </a:xfrm>
            <a:custGeom>
              <a:avLst/>
              <a:gdLst>
                <a:gd name="connsiteX0" fmla="*/ 4763 w 85820"/>
                <a:gd name="connsiteY0" fmla="*/ 85820 h 85820"/>
                <a:gd name="connsiteX1" fmla="*/ 1429 w 85820"/>
                <a:gd name="connsiteY1" fmla="*/ 84392 h 85820"/>
                <a:gd name="connsiteX2" fmla="*/ 1429 w 85820"/>
                <a:gd name="connsiteY2" fmla="*/ 77629 h 85820"/>
                <a:gd name="connsiteX3" fmla="*/ 77629 w 85820"/>
                <a:gd name="connsiteY3" fmla="*/ 1429 h 85820"/>
                <a:gd name="connsiteX4" fmla="*/ 84392 w 85820"/>
                <a:gd name="connsiteY4" fmla="*/ 1429 h 85820"/>
                <a:gd name="connsiteX5" fmla="*/ 84392 w 85820"/>
                <a:gd name="connsiteY5" fmla="*/ 8192 h 85820"/>
                <a:gd name="connsiteX6" fmla="*/ 8191 w 85820"/>
                <a:gd name="connsiteY6" fmla="*/ 84392 h 85820"/>
                <a:gd name="connsiteX7" fmla="*/ 4858 w 85820"/>
                <a:gd name="connsiteY7" fmla="*/ 85820 h 8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20" h="85820">
                  <a:moveTo>
                    <a:pt x="4763" y="85820"/>
                  </a:moveTo>
                  <a:cubicBezTo>
                    <a:pt x="3524" y="85820"/>
                    <a:pt x="2286" y="85344"/>
                    <a:pt x="1429" y="84392"/>
                  </a:cubicBezTo>
                  <a:cubicBezTo>
                    <a:pt x="-476" y="82486"/>
                    <a:pt x="-476" y="79534"/>
                    <a:pt x="1429" y="77629"/>
                  </a:cubicBezTo>
                  <a:lnTo>
                    <a:pt x="77629" y="1429"/>
                  </a:lnTo>
                  <a:cubicBezTo>
                    <a:pt x="79534" y="-476"/>
                    <a:pt x="82487" y="-476"/>
                    <a:pt x="84392" y="1429"/>
                  </a:cubicBezTo>
                  <a:cubicBezTo>
                    <a:pt x="86297" y="3334"/>
                    <a:pt x="86297" y="6286"/>
                    <a:pt x="84392" y="8192"/>
                  </a:cubicBezTo>
                  <a:lnTo>
                    <a:pt x="8191" y="84392"/>
                  </a:lnTo>
                  <a:cubicBezTo>
                    <a:pt x="7239" y="85344"/>
                    <a:pt x="6001" y="85820"/>
                    <a:pt x="4858" y="85820"/>
                  </a:cubicBezTo>
                  <a:close/>
                </a:path>
              </a:pathLst>
            </a:custGeom>
            <a:grpFill/>
            <a:ln w="9525" cap="flat">
              <a:solidFill>
                <a:schemeClr val="bg1"/>
              </a:solidFill>
              <a:prstDash val="solid"/>
              <a:miter/>
            </a:ln>
          </p:spPr>
          <p:txBody>
            <a:bodyPr rtlCol="0" anchor="ctr"/>
            <a:lstStyle/>
            <a:p>
              <a:endParaRPr lang="en-GB" noProof="0"/>
            </a:p>
          </p:txBody>
        </p:sp>
        <p:sp>
          <p:nvSpPr>
            <p:cNvPr id="71" name="Freeform: Shape 7203">
              <a:extLst>
                <a:ext uri="{FF2B5EF4-FFF2-40B4-BE49-F238E27FC236}">
                  <a16:creationId xmlns:a16="http://schemas.microsoft.com/office/drawing/2014/main" id="{951709C2-CED5-B058-31E2-3D9C4B5FAAE0}"/>
                </a:ext>
              </a:extLst>
            </p:cNvPr>
            <p:cNvSpPr/>
            <p:nvPr/>
          </p:nvSpPr>
          <p:spPr>
            <a:xfrm>
              <a:off x="976312" y="3500341"/>
              <a:ext cx="85820" cy="85820"/>
            </a:xfrm>
            <a:custGeom>
              <a:avLst/>
              <a:gdLst>
                <a:gd name="connsiteX0" fmla="*/ 4762 w 85820"/>
                <a:gd name="connsiteY0" fmla="*/ 85820 h 85820"/>
                <a:gd name="connsiteX1" fmla="*/ 1429 w 85820"/>
                <a:gd name="connsiteY1" fmla="*/ 84392 h 85820"/>
                <a:gd name="connsiteX2" fmla="*/ 1429 w 85820"/>
                <a:gd name="connsiteY2" fmla="*/ 77629 h 85820"/>
                <a:gd name="connsiteX3" fmla="*/ 77629 w 85820"/>
                <a:gd name="connsiteY3" fmla="*/ 1429 h 85820"/>
                <a:gd name="connsiteX4" fmla="*/ 84392 w 85820"/>
                <a:gd name="connsiteY4" fmla="*/ 1429 h 85820"/>
                <a:gd name="connsiteX5" fmla="*/ 84392 w 85820"/>
                <a:gd name="connsiteY5" fmla="*/ 8192 h 85820"/>
                <a:gd name="connsiteX6" fmla="*/ 8191 w 85820"/>
                <a:gd name="connsiteY6" fmla="*/ 84392 h 85820"/>
                <a:gd name="connsiteX7" fmla="*/ 4858 w 85820"/>
                <a:gd name="connsiteY7" fmla="*/ 85820 h 8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20" h="85820">
                  <a:moveTo>
                    <a:pt x="4762" y="85820"/>
                  </a:moveTo>
                  <a:cubicBezTo>
                    <a:pt x="3524" y="85820"/>
                    <a:pt x="2286" y="85344"/>
                    <a:pt x="1429" y="84392"/>
                  </a:cubicBezTo>
                  <a:cubicBezTo>
                    <a:pt x="-476" y="82486"/>
                    <a:pt x="-476" y="79534"/>
                    <a:pt x="1429" y="77629"/>
                  </a:cubicBezTo>
                  <a:lnTo>
                    <a:pt x="77629" y="1429"/>
                  </a:lnTo>
                  <a:cubicBezTo>
                    <a:pt x="79534" y="-476"/>
                    <a:pt x="82486" y="-476"/>
                    <a:pt x="84392" y="1429"/>
                  </a:cubicBezTo>
                  <a:cubicBezTo>
                    <a:pt x="86297" y="3334"/>
                    <a:pt x="86297" y="6286"/>
                    <a:pt x="84392" y="8192"/>
                  </a:cubicBezTo>
                  <a:lnTo>
                    <a:pt x="8191" y="84392"/>
                  </a:lnTo>
                  <a:cubicBezTo>
                    <a:pt x="7239" y="85344"/>
                    <a:pt x="6001" y="85820"/>
                    <a:pt x="4858" y="85820"/>
                  </a:cubicBezTo>
                  <a:close/>
                </a:path>
              </a:pathLst>
            </a:custGeom>
            <a:grpFill/>
            <a:ln w="9525" cap="flat">
              <a:solidFill>
                <a:schemeClr val="bg1"/>
              </a:solidFill>
              <a:prstDash val="solid"/>
              <a:miter/>
            </a:ln>
          </p:spPr>
          <p:txBody>
            <a:bodyPr rtlCol="0" anchor="ctr"/>
            <a:lstStyle/>
            <a:p>
              <a:endParaRPr lang="en-GB" noProof="0"/>
            </a:p>
          </p:txBody>
        </p:sp>
        <p:sp>
          <p:nvSpPr>
            <p:cNvPr id="72" name="Freeform: Shape 7204">
              <a:extLst>
                <a:ext uri="{FF2B5EF4-FFF2-40B4-BE49-F238E27FC236}">
                  <a16:creationId xmlns:a16="http://schemas.microsoft.com/office/drawing/2014/main" id="{D9E28334-74FE-6DE8-37A9-22D0278F760B}"/>
                </a:ext>
              </a:extLst>
            </p:cNvPr>
            <p:cNvSpPr/>
            <p:nvPr/>
          </p:nvSpPr>
          <p:spPr>
            <a:xfrm>
              <a:off x="1081087" y="3443191"/>
              <a:ext cx="38195" cy="38195"/>
            </a:xfrm>
            <a:custGeom>
              <a:avLst/>
              <a:gdLst>
                <a:gd name="connsiteX0" fmla="*/ 4762 w 38195"/>
                <a:gd name="connsiteY0" fmla="*/ 38195 h 38195"/>
                <a:gd name="connsiteX1" fmla="*/ 1429 w 38195"/>
                <a:gd name="connsiteY1" fmla="*/ 36767 h 38195"/>
                <a:gd name="connsiteX2" fmla="*/ 1429 w 38195"/>
                <a:gd name="connsiteY2" fmla="*/ 30004 h 38195"/>
                <a:gd name="connsiteX3" fmla="*/ 30004 w 38195"/>
                <a:gd name="connsiteY3" fmla="*/ 1429 h 38195"/>
                <a:gd name="connsiteX4" fmla="*/ 36766 w 38195"/>
                <a:gd name="connsiteY4" fmla="*/ 1429 h 38195"/>
                <a:gd name="connsiteX5" fmla="*/ 36766 w 38195"/>
                <a:gd name="connsiteY5" fmla="*/ 8192 h 38195"/>
                <a:gd name="connsiteX6" fmla="*/ 8191 w 38195"/>
                <a:gd name="connsiteY6" fmla="*/ 36767 h 38195"/>
                <a:gd name="connsiteX7" fmla="*/ 4858 w 38195"/>
                <a:gd name="connsiteY7" fmla="*/ 38195 h 3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5" h="38195">
                  <a:moveTo>
                    <a:pt x="4762" y="38195"/>
                  </a:moveTo>
                  <a:cubicBezTo>
                    <a:pt x="3524" y="38195"/>
                    <a:pt x="2286" y="37719"/>
                    <a:pt x="1429" y="36767"/>
                  </a:cubicBezTo>
                  <a:cubicBezTo>
                    <a:pt x="-476" y="34861"/>
                    <a:pt x="-476" y="31909"/>
                    <a:pt x="1429" y="30004"/>
                  </a:cubicBezTo>
                  <a:lnTo>
                    <a:pt x="30004" y="1429"/>
                  </a:lnTo>
                  <a:cubicBezTo>
                    <a:pt x="31909" y="-476"/>
                    <a:pt x="34861" y="-476"/>
                    <a:pt x="36766" y="1429"/>
                  </a:cubicBezTo>
                  <a:cubicBezTo>
                    <a:pt x="38672" y="3334"/>
                    <a:pt x="38672" y="6286"/>
                    <a:pt x="36766" y="8192"/>
                  </a:cubicBezTo>
                  <a:lnTo>
                    <a:pt x="8191" y="36767"/>
                  </a:lnTo>
                  <a:cubicBezTo>
                    <a:pt x="7239" y="37719"/>
                    <a:pt x="6001" y="38195"/>
                    <a:pt x="4858" y="38195"/>
                  </a:cubicBezTo>
                  <a:close/>
                </a:path>
              </a:pathLst>
            </a:custGeom>
            <a:grpFill/>
            <a:ln w="9525" cap="flat">
              <a:solidFill>
                <a:schemeClr val="bg1"/>
              </a:solidFill>
              <a:prstDash val="solid"/>
              <a:miter/>
            </a:ln>
          </p:spPr>
          <p:txBody>
            <a:bodyPr rtlCol="0" anchor="ctr"/>
            <a:lstStyle/>
            <a:p>
              <a:endParaRPr lang="en-GB" noProof="0"/>
            </a:p>
          </p:txBody>
        </p:sp>
        <p:sp>
          <p:nvSpPr>
            <p:cNvPr id="73" name="Freeform: Shape 7205">
              <a:extLst>
                <a:ext uri="{FF2B5EF4-FFF2-40B4-BE49-F238E27FC236}">
                  <a16:creationId xmlns:a16="http://schemas.microsoft.com/office/drawing/2014/main" id="{F31030DA-F3CD-C6B7-2134-5B604C0B5BCF}"/>
                </a:ext>
              </a:extLst>
            </p:cNvPr>
            <p:cNvSpPr/>
            <p:nvPr/>
          </p:nvSpPr>
          <p:spPr>
            <a:xfrm>
              <a:off x="1147762" y="3538441"/>
              <a:ext cx="47720" cy="47720"/>
            </a:xfrm>
            <a:custGeom>
              <a:avLst/>
              <a:gdLst>
                <a:gd name="connsiteX0" fmla="*/ 4762 w 47720"/>
                <a:gd name="connsiteY0" fmla="*/ 47720 h 47720"/>
                <a:gd name="connsiteX1" fmla="*/ 1429 w 47720"/>
                <a:gd name="connsiteY1" fmla="*/ 46292 h 47720"/>
                <a:gd name="connsiteX2" fmla="*/ 1429 w 47720"/>
                <a:gd name="connsiteY2" fmla="*/ 39529 h 47720"/>
                <a:gd name="connsiteX3" fmla="*/ 39529 w 47720"/>
                <a:gd name="connsiteY3" fmla="*/ 1429 h 47720"/>
                <a:gd name="connsiteX4" fmla="*/ 46291 w 47720"/>
                <a:gd name="connsiteY4" fmla="*/ 1429 h 47720"/>
                <a:gd name="connsiteX5" fmla="*/ 46291 w 47720"/>
                <a:gd name="connsiteY5" fmla="*/ 8192 h 47720"/>
                <a:gd name="connsiteX6" fmla="*/ 8191 w 47720"/>
                <a:gd name="connsiteY6" fmla="*/ 46292 h 47720"/>
                <a:gd name="connsiteX7" fmla="*/ 4858 w 47720"/>
                <a:gd name="connsiteY7" fmla="*/ 47720 h 47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720" h="47720">
                  <a:moveTo>
                    <a:pt x="4762" y="47720"/>
                  </a:moveTo>
                  <a:cubicBezTo>
                    <a:pt x="3524" y="47720"/>
                    <a:pt x="2286" y="47244"/>
                    <a:pt x="1429" y="46292"/>
                  </a:cubicBezTo>
                  <a:cubicBezTo>
                    <a:pt x="-476" y="44386"/>
                    <a:pt x="-476" y="41434"/>
                    <a:pt x="1429" y="39529"/>
                  </a:cubicBezTo>
                  <a:lnTo>
                    <a:pt x="39529" y="1429"/>
                  </a:lnTo>
                  <a:cubicBezTo>
                    <a:pt x="41434" y="-476"/>
                    <a:pt x="44386" y="-476"/>
                    <a:pt x="46291" y="1429"/>
                  </a:cubicBezTo>
                  <a:cubicBezTo>
                    <a:pt x="48197" y="3334"/>
                    <a:pt x="48197" y="6286"/>
                    <a:pt x="46291" y="8192"/>
                  </a:cubicBezTo>
                  <a:lnTo>
                    <a:pt x="8191" y="46292"/>
                  </a:lnTo>
                  <a:cubicBezTo>
                    <a:pt x="7239" y="47244"/>
                    <a:pt x="6001" y="47720"/>
                    <a:pt x="4858" y="47720"/>
                  </a:cubicBezTo>
                  <a:close/>
                </a:path>
              </a:pathLst>
            </a:custGeom>
            <a:grpFill/>
            <a:ln w="9525" cap="flat">
              <a:solidFill>
                <a:schemeClr val="bg1"/>
              </a:solidFill>
              <a:prstDash val="solid"/>
              <a:miter/>
            </a:ln>
          </p:spPr>
          <p:txBody>
            <a:bodyPr rtlCol="0" anchor="ctr"/>
            <a:lstStyle/>
            <a:p>
              <a:endParaRPr lang="en-GB" noProof="0"/>
            </a:p>
          </p:txBody>
        </p:sp>
        <p:sp>
          <p:nvSpPr>
            <p:cNvPr id="74" name="Freeform: Shape 7206">
              <a:extLst>
                <a:ext uri="{FF2B5EF4-FFF2-40B4-BE49-F238E27FC236}">
                  <a16:creationId xmlns:a16="http://schemas.microsoft.com/office/drawing/2014/main" id="{6D488F95-E769-F74A-7E6C-BAB1C3798964}"/>
                </a:ext>
              </a:extLst>
            </p:cNvPr>
            <p:cNvSpPr/>
            <p:nvPr/>
          </p:nvSpPr>
          <p:spPr>
            <a:xfrm>
              <a:off x="1062037" y="3547966"/>
              <a:ext cx="38195" cy="38195"/>
            </a:xfrm>
            <a:custGeom>
              <a:avLst/>
              <a:gdLst>
                <a:gd name="connsiteX0" fmla="*/ 4762 w 38195"/>
                <a:gd name="connsiteY0" fmla="*/ 38195 h 38195"/>
                <a:gd name="connsiteX1" fmla="*/ 1429 w 38195"/>
                <a:gd name="connsiteY1" fmla="*/ 36767 h 38195"/>
                <a:gd name="connsiteX2" fmla="*/ 1429 w 38195"/>
                <a:gd name="connsiteY2" fmla="*/ 30004 h 38195"/>
                <a:gd name="connsiteX3" fmla="*/ 30004 w 38195"/>
                <a:gd name="connsiteY3" fmla="*/ 1429 h 38195"/>
                <a:gd name="connsiteX4" fmla="*/ 36766 w 38195"/>
                <a:gd name="connsiteY4" fmla="*/ 1429 h 38195"/>
                <a:gd name="connsiteX5" fmla="*/ 36766 w 38195"/>
                <a:gd name="connsiteY5" fmla="*/ 8192 h 38195"/>
                <a:gd name="connsiteX6" fmla="*/ 8191 w 38195"/>
                <a:gd name="connsiteY6" fmla="*/ 36767 h 38195"/>
                <a:gd name="connsiteX7" fmla="*/ 4858 w 38195"/>
                <a:gd name="connsiteY7" fmla="*/ 38195 h 38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5" h="38195">
                  <a:moveTo>
                    <a:pt x="4762" y="38195"/>
                  </a:moveTo>
                  <a:cubicBezTo>
                    <a:pt x="3524" y="38195"/>
                    <a:pt x="2286" y="37719"/>
                    <a:pt x="1429" y="36767"/>
                  </a:cubicBezTo>
                  <a:cubicBezTo>
                    <a:pt x="-476" y="34861"/>
                    <a:pt x="-476" y="31909"/>
                    <a:pt x="1429" y="30004"/>
                  </a:cubicBezTo>
                  <a:lnTo>
                    <a:pt x="30004" y="1429"/>
                  </a:lnTo>
                  <a:cubicBezTo>
                    <a:pt x="31909" y="-476"/>
                    <a:pt x="34861" y="-476"/>
                    <a:pt x="36766" y="1429"/>
                  </a:cubicBezTo>
                  <a:cubicBezTo>
                    <a:pt x="38672" y="3334"/>
                    <a:pt x="38672" y="6286"/>
                    <a:pt x="36766" y="8192"/>
                  </a:cubicBezTo>
                  <a:lnTo>
                    <a:pt x="8191" y="36767"/>
                  </a:lnTo>
                  <a:cubicBezTo>
                    <a:pt x="7239" y="37719"/>
                    <a:pt x="6001" y="38195"/>
                    <a:pt x="4858" y="38195"/>
                  </a:cubicBezTo>
                  <a:close/>
                </a:path>
              </a:pathLst>
            </a:custGeom>
            <a:grpFill/>
            <a:ln w="9525" cap="flat">
              <a:solidFill>
                <a:schemeClr val="bg1"/>
              </a:solidFill>
              <a:prstDash val="solid"/>
              <a:miter/>
            </a:ln>
          </p:spPr>
          <p:txBody>
            <a:bodyPr rtlCol="0" anchor="ctr"/>
            <a:lstStyle/>
            <a:p>
              <a:endParaRPr lang="en-GB" noProof="0"/>
            </a:p>
          </p:txBody>
        </p:sp>
        <p:sp>
          <p:nvSpPr>
            <p:cNvPr id="75" name="Freeform: Shape 7207">
              <a:extLst>
                <a:ext uri="{FF2B5EF4-FFF2-40B4-BE49-F238E27FC236}">
                  <a16:creationId xmlns:a16="http://schemas.microsoft.com/office/drawing/2014/main" id="{23832D47-02A7-C15C-1B8B-8A2C644FA16F}"/>
                </a:ext>
              </a:extLst>
            </p:cNvPr>
            <p:cNvSpPr/>
            <p:nvPr/>
          </p:nvSpPr>
          <p:spPr>
            <a:xfrm>
              <a:off x="1119187" y="3443191"/>
              <a:ext cx="85820" cy="85820"/>
            </a:xfrm>
            <a:custGeom>
              <a:avLst/>
              <a:gdLst>
                <a:gd name="connsiteX0" fmla="*/ 4762 w 85820"/>
                <a:gd name="connsiteY0" fmla="*/ 85820 h 85820"/>
                <a:gd name="connsiteX1" fmla="*/ 1429 w 85820"/>
                <a:gd name="connsiteY1" fmla="*/ 84392 h 85820"/>
                <a:gd name="connsiteX2" fmla="*/ 1429 w 85820"/>
                <a:gd name="connsiteY2" fmla="*/ 77629 h 85820"/>
                <a:gd name="connsiteX3" fmla="*/ 77629 w 85820"/>
                <a:gd name="connsiteY3" fmla="*/ 1429 h 85820"/>
                <a:gd name="connsiteX4" fmla="*/ 84392 w 85820"/>
                <a:gd name="connsiteY4" fmla="*/ 1429 h 85820"/>
                <a:gd name="connsiteX5" fmla="*/ 84392 w 85820"/>
                <a:gd name="connsiteY5" fmla="*/ 8192 h 85820"/>
                <a:gd name="connsiteX6" fmla="*/ 8191 w 85820"/>
                <a:gd name="connsiteY6" fmla="*/ 84392 h 85820"/>
                <a:gd name="connsiteX7" fmla="*/ 4858 w 85820"/>
                <a:gd name="connsiteY7" fmla="*/ 85820 h 85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20" h="85820">
                  <a:moveTo>
                    <a:pt x="4762" y="85820"/>
                  </a:moveTo>
                  <a:cubicBezTo>
                    <a:pt x="3524" y="85820"/>
                    <a:pt x="2286" y="85344"/>
                    <a:pt x="1429" y="84392"/>
                  </a:cubicBezTo>
                  <a:cubicBezTo>
                    <a:pt x="-476" y="82486"/>
                    <a:pt x="-476" y="79534"/>
                    <a:pt x="1429" y="77629"/>
                  </a:cubicBezTo>
                  <a:lnTo>
                    <a:pt x="77629" y="1429"/>
                  </a:lnTo>
                  <a:cubicBezTo>
                    <a:pt x="79534" y="-476"/>
                    <a:pt x="82486" y="-476"/>
                    <a:pt x="84392" y="1429"/>
                  </a:cubicBezTo>
                  <a:cubicBezTo>
                    <a:pt x="86297" y="3334"/>
                    <a:pt x="86297" y="6286"/>
                    <a:pt x="84392" y="8192"/>
                  </a:cubicBezTo>
                  <a:lnTo>
                    <a:pt x="8191" y="84392"/>
                  </a:lnTo>
                  <a:cubicBezTo>
                    <a:pt x="7239" y="85344"/>
                    <a:pt x="6001" y="85820"/>
                    <a:pt x="4858" y="85820"/>
                  </a:cubicBezTo>
                  <a:close/>
                </a:path>
              </a:pathLst>
            </a:custGeom>
            <a:grpFill/>
            <a:ln w="9525" cap="flat">
              <a:solidFill>
                <a:schemeClr val="bg1"/>
              </a:solidFill>
              <a:prstDash val="solid"/>
              <a:miter/>
            </a:ln>
          </p:spPr>
          <p:txBody>
            <a:bodyPr rtlCol="0" anchor="ctr"/>
            <a:lstStyle/>
            <a:p>
              <a:endParaRPr lang="en-GB" noProof="0"/>
            </a:p>
          </p:txBody>
        </p:sp>
        <p:sp>
          <p:nvSpPr>
            <p:cNvPr id="76" name="Freeform: Shape 7208">
              <a:extLst>
                <a:ext uri="{FF2B5EF4-FFF2-40B4-BE49-F238E27FC236}">
                  <a16:creationId xmlns:a16="http://schemas.microsoft.com/office/drawing/2014/main" id="{A00F067A-3336-B0E1-985B-178AF3F6530E}"/>
                </a:ext>
              </a:extLst>
            </p:cNvPr>
            <p:cNvSpPr/>
            <p:nvPr/>
          </p:nvSpPr>
          <p:spPr>
            <a:xfrm>
              <a:off x="947737" y="3186112"/>
              <a:ext cx="38162" cy="56483"/>
            </a:xfrm>
            <a:custGeom>
              <a:avLst/>
              <a:gdLst>
                <a:gd name="connsiteX0" fmla="*/ 26765 w 38162"/>
                <a:gd name="connsiteY0" fmla="*/ 56388 h 56483"/>
                <a:gd name="connsiteX1" fmla="*/ 23717 w 38162"/>
                <a:gd name="connsiteY1" fmla="*/ 55245 h 56483"/>
                <a:gd name="connsiteX2" fmla="*/ 23146 w 38162"/>
                <a:gd name="connsiteY2" fmla="*/ 48578 h 56483"/>
                <a:gd name="connsiteX3" fmla="*/ 28480 w 38162"/>
                <a:gd name="connsiteY3" fmla="*/ 30766 h 56483"/>
                <a:gd name="connsiteX4" fmla="*/ 7715 w 38162"/>
                <a:gd name="connsiteY4" fmla="*/ 9715 h 56483"/>
                <a:gd name="connsiteX5" fmla="*/ 4763 w 38162"/>
                <a:gd name="connsiteY5" fmla="*/ 9525 h 56483"/>
                <a:gd name="connsiteX6" fmla="*/ 0 w 38162"/>
                <a:gd name="connsiteY6" fmla="*/ 4763 h 56483"/>
                <a:gd name="connsiteX7" fmla="*/ 4763 w 38162"/>
                <a:gd name="connsiteY7" fmla="*/ 0 h 56483"/>
                <a:gd name="connsiteX8" fmla="*/ 8858 w 38162"/>
                <a:gd name="connsiteY8" fmla="*/ 286 h 56483"/>
                <a:gd name="connsiteX9" fmla="*/ 38005 w 38162"/>
                <a:gd name="connsiteY9" fmla="*/ 29908 h 56483"/>
                <a:gd name="connsiteX10" fmla="*/ 30480 w 38162"/>
                <a:gd name="connsiteY10" fmla="*/ 54769 h 56483"/>
                <a:gd name="connsiteX11" fmla="*/ 26860 w 38162"/>
                <a:gd name="connsiteY11" fmla="*/ 56483 h 56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8162" h="56483">
                  <a:moveTo>
                    <a:pt x="26765" y="56388"/>
                  </a:moveTo>
                  <a:cubicBezTo>
                    <a:pt x="25718" y="56388"/>
                    <a:pt x="24575" y="56007"/>
                    <a:pt x="23717" y="55245"/>
                  </a:cubicBezTo>
                  <a:cubicBezTo>
                    <a:pt x="21717" y="53530"/>
                    <a:pt x="21431" y="50578"/>
                    <a:pt x="23146" y="48578"/>
                  </a:cubicBezTo>
                  <a:cubicBezTo>
                    <a:pt x="27242" y="43720"/>
                    <a:pt x="29147" y="37338"/>
                    <a:pt x="28480" y="30766"/>
                  </a:cubicBezTo>
                  <a:cubicBezTo>
                    <a:pt x="27432" y="20288"/>
                    <a:pt x="18193" y="10858"/>
                    <a:pt x="7715" y="9715"/>
                  </a:cubicBezTo>
                  <a:cubicBezTo>
                    <a:pt x="6668" y="9620"/>
                    <a:pt x="5715" y="9525"/>
                    <a:pt x="4763" y="9525"/>
                  </a:cubicBezTo>
                  <a:cubicBezTo>
                    <a:pt x="2095" y="9525"/>
                    <a:pt x="0" y="7429"/>
                    <a:pt x="0" y="4763"/>
                  </a:cubicBezTo>
                  <a:cubicBezTo>
                    <a:pt x="0" y="2096"/>
                    <a:pt x="2095" y="0"/>
                    <a:pt x="4763" y="0"/>
                  </a:cubicBezTo>
                  <a:cubicBezTo>
                    <a:pt x="6096" y="0"/>
                    <a:pt x="7430" y="0"/>
                    <a:pt x="8858" y="286"/>
                  </a:cubicBezTo>
                  <a:cubicBezTo>
                    <a:pt x="23717" y="1905"/>
                    <a:pt x="36576" y="14954"/>
                    <a:pt x="38005" y="29908"/>
                  </a:cubicBezTo>
                  <a:cubicBezTo>
                    <a:pt x="38862" y="39053"/>
                    <a:pt x="36195" y="47911"/>
                    <a:pt x="30480" y="54769"/>
                  </a:cubicBezTo>
                  <a:cubicBezTo>
                    <a:pt x="29527" y="55912"/>
                    <a:pt x="28194" y="56483"/>
                    <a:pt x="26860" y="56483"/>
                  </a:cubicBezTo>
                  <a:close/>
                </a:path>
              </a:pathLst>
            </a:custGeom>
            <a:grpFill/>
            <a:ln w="9525" cap="flat">
              <a:solidFill>
                <a:schemeClr val="bg1"/>
              </a:solidFill>
              <a:prstDash val="solid"/>
              <a:miter/>
            </a:ln>
          </p:spPr>
          <p:txBody>
            <a:bodyPr rtlCol="0" anchor="ctr"/>
            <a:lstStyle/>
            <a:p>
              <a:endParaRPr lang="en-GB" noProof="0"/>
            </a:p>
          </p:txBody>
        </p:sp>
        <p:sp>
          <p:nvSpPr>
            <p:cNvPr id="77" name="Freeform: Shape 7517">
              <a:extLst>
                <a:ext uri="{FF2B5EF4-FFF2-40B4-BE49-F238E27FC236}">
                  <a16:creationId xmlns:a16="http://schemas.microsoft.com/office/drawing/2014/main" id="{6DC62A23-4A48-16BE-B2D5-F9A244D0D54C}"/>
                </a:ext>
              </a:extLst>
            </p:cNvPr>
            <p:cNvSpPr/>
            <p:nvPr/>
          </p:nvSpPr>
          <p:spPr>
            <a:xfrm>
              <a:off x="984122" y="3386137"/>
              <a:ext cx="125539" cy="66675"/>
            </a:xfrm>
            <a:custGeom>
              <a:avLst/>
              <a:gdLst>
                <a:gd name="connsiteX0" fmla="*/ 120777 w 125539"/>
                <a:gd name="connsiteY0" fmla="*/ 66675 h 66675"/>
                <a:gd name="connsiteX1" fmla="*/ 116015 w 125539"/>
                <a:gd name="connsiteY1" fmla="*/ 61913 h 66675"/>
                <a:gd name="connsiteX2" fmla="*/ 116015 w 125539"/>
                <a:gd name="connsiteY2" fmla="*/ 33338 h 66675"/>
                <a:gd name="connsiteX3" fmla="*/ 92202 w 125539"/>
                <a:gd name="connsiteY3" fmla="*/ 9525 h 66675"/>
                <a:gd name="connsiteX4" fmla="*/ 4763 w 125539"/>
                <a:gd name="connsiteY4" fmla="*/ 9525 h 66675"/>
                <a:gd name="connsiteX5" fmla="*/ 0 w 125539"/>
                <a:gd name="connsiteY5" fmla="*/ 4763 h 66675"/>
                <a:gd name="connsiteX6" fmla="*/ 4763 w 125539"/>
                <a:gd name="connsiteY6" fmla="*/ 0 h 66675"/>
                <a:gd name="connsiteX7" fmla="*/ 92202 w 125539"/>
                <a:gd name="connsiteY7" fmla="*/ 0 h 66675"/>
                <a:gd name="connsiteX8" fmla="*/ 125540 w 125539"/>
                <a:gd name="connsiteY8" fmla="*/ 33338 h 66675"/>
                <a:gd name="connsiteX9" fmla="*/ 125540 w 125539"/>
                <a:gd name="connsiteY9" fmla="*/ 61913 h 66675"/>
                <a:gd name="connsiteX10" fmla="*/ 120777 w 125539"/>
                <a:gd name="connsiteY10"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539" h="66675">
                  <a:moveTo>
                    <a:pt x="120777" y="66675"/>
                  </a:moveTo>
                  <a:cubicBezTo>
                    <a:pt x="118110" y="66675"/>
                    <a:pt x="116015" y="64579"/>
                    <a:pt x="116015" y="61913"/>
                  </a:cubicBezTo>
                  <a:lnTo>
                    <a:pt x="116015" y="33338"/>
                  </a:lnTo>
                  <a:cubicBezTo>
                    <a:pt x="116015" y="20193"/>
                    <a:pt x="105347" y="9525"/>
                    <a:pt x="92202" y="9525"/>
                  </a:cubicBezTo>
                  <a:lnTo>
                    <a:pt x="4763" y="9525"/>
                  </a:lnTo>
                  <a:cubicBezTo>
                    <a:pt x="2096" y="9525"/>
                    <a:pt x="0" y="7429"/>
                    <a:pt x="0" y="4763"/>
                  </a:cubicBezTo>
                  <a:cubicBezTo>
                    <a:pt x="0" y="2096"/>
                    <a:pt x="2096" y="0"/>
                    <a:pt x="4763" y="0"/>
                  </a:cubicBezTo>
                  <a:lnTo>
                    <a:pt x="92202" y="0"/>
                  </a:lnTo>
                  <a:cubicBezTo>
                    <a:pt x="110585" y="0"/>
                    <a:pt x="125540" y="14954"/>
                    <a:pt x="125540" y="33338"/>
                  </a:cubicBezTo>
                  <a:lnTo>
                    <a:pt x="125540" y="61913"/>
                  </a:lnTo>
                  <a:cubicBezTo>
                    <a:pt x="125540" y="64579"/>
                    <a:pt x="123444" y="66675"/>
                    <a:pt x="120777" y="66675"/>
                  </a:cubicBezTo>
                  <a:close/>
                </a:path>
              </a:pathLst>
            </a:custGeom>
            <a:grpFill/>
            <a:ln w="9525" cap="flat">
              <a:solidFill>
                <a:schemeClr val="bg1"/>
              </a:solidFill>
              <a:prstDash val="solid"/>
              <a:miter/>
            </a:ln>
          </p:spPr>
          <p:txBody>
            <a:bodyPr rtlCol="0" anchor="ctr"/>
            <a:lstStyle/>
            <a:p>
              <a:endParaRPr lang="en-GB" noProof="0"/>
            </a:p>
          </p:txBody>
        </p:sp>
        <p:sp>
          <p:nvSpPr>
            <p:cNvPr id="78" name="Freeform: Shape 7518">
              <a:extLst>
                <a:ext uri="{FF2B5EF4-FFF2-40B4-BE49-F238E27FC236}">
                  <a16:creationId xmlns:a16="http://schemas.microsoft.com/office/drawing/2014/main" id="{35A83156-37DA-7F00-0097-B2BA61E900D8}"/>
                </a:ext>
              </a:extLst>
            </p:cNvPr>
            <p:cNvSpPr/>
            <p:nvPr/>
          </p:nvSpPr>
          <p:spPr>
            <a:xfrm>
              <a:off x="795337" y="3386137"/>
              <a:ext cx="125539" cy="66675"/>
            </a:xfrm>
            <a:custGeom>
              <a:avLst/>
              <a:gdLst>
                <a:gd name="connsiteX0" fmla="*/ 4763 w 125539"/>
                <a:gd name="connsiteY0" fmla="*/ 66675 h 66675"/>
                <a:gd name="connsiteX1" fmla="*/ 0 w 125539"/>
                <a:gd name="connsiteY1" fmla="*/ 61913 h 66675"/>
                <a:gd name="connsiteX2" fmla="*/ 0 w 125539"/>
                <a:gd name="connsiteY2" fmla="*/ 33338 h 66675"/>
                <a:gd name="connsiteX3" fmla="*/ 33338 w 125539"/>
                <a:gd name="connsiteY3" fmla="*/ 0 h 66675"/>
                <a:gd name="connsiteX4" fmla="*/ 120777 w 125539"/>
                <a:gd name="connsiteY4" fmla="*/ 0 h 66675"/>
                <a:gd name="connsiteX5" fmla="*/ 125540 w 125539"/>
                <a:gd name="connsiteY5" fmla="*/ 4763 h 66675"/>
                <a:gd name="connsiteX6" fmla="*/ 120777 w 125539"/>
                <a:gd name="connsiteY6" fmla="*/ 9525 h 66675"/>
                <a:gd name="connsiteX7" fmla="*/ 33338 w 125539"/>
                <a:gd name="connsiteY7" fmla="*/ 9525 h 66675"/>
                <a:gd name="connsiteX8" fmla="*/ 9525 w 125539"/>
                <a:gd name="connsiteY8" fmla="*/ 33338 h 66675"/>
                <a:gd name="connsiteX9" fmla="*/ 9525 w 125539"/>
                <a:gd name="connsiteY9" fmla="*/ 61913 h 66675"/>
                <a:gd name="connsiteX10" fmla="*/ 4763 w 125539"/>
                <a:gd name="connsiteY10" fmla="*/ 6667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5539" h="66675">
                  <a:moveTo>
                    <a:pt x="4763" y="66675"/>
                  </a:moveTo>
                  <a:cubicBezTo>
                    <a:pt x="2096" y="66675"/>
                    <a:pt x="0" y="64579"/>
                    <a:pt x="0" y="61913"/>
                  </a:cubicBezTo>
                  <a:lnTo>
                    <a:pt x="0" y="33338"/>
                  </a:lnTo>
                  <a:cubicBezTo>
                    <a:pt x="0" y="14954"/>
                    <a:pt x="14954" y="0"/>
                    <a:pt x="33338" y="0"/>
                  </a:cubicBezTo>
                  <a:lnTo>
                    <a:pt x="120777" y="0"/>
                  </a:lnTo>
                  <a:cubicBezTo>
                    <a:pt x="123444" y="0"/>
                    <a:pt x="125540" y="2096"/>
                    <a:pt x="125540" y="4763"/>
                  </a:cubicBezTo>
                  <a:cubicBezTo>
                    <a:pt x="125540" y="7429"/>
                    <a:pt x="123444" y="9525"/>
                    <a:pt x="120777" y="9525"/>
                  </a:cubicBezTo>
                  <a:lnTo>
                    <a:pt x="33338" y="9525"/>
                  </a:lnTo>
                  <a:cubicBezTo>
                    <a:pt x="20193" y="9525"/>
                    <a:pt x="9525" y="20193"/>
                    <a:pt x="9525" y="33338"/>
                  </a:cubicBezTo>
                  <a:lnTo>
                    <a:pt x="9525" y="61913"/>
                  </a:lnTo>
                  <a:cubicBezTo>
                    <a:pt x="9525" y="64579"/>
                    <a:pt x="7429" y="66675"/>
                    <a:pt x="4763" y="66675"/>
                  </a:cubicBezTo>
                  <a:close/>
                </a:path>
              </a:pathLst>
            </a:custGeom>
            <a:grpFill/>
            <a:ln w="9525" cap="flat">
              <a:solidFill>
                <a:schemeClr val="bg1"/>
              </a:solidFill>
              <a:prstDash val="solid"/>
              <a:miter/>
            </a:ln>
          </p:spPr>
          <p:txBody>
            <a:bodyPr rtlCol="0" anchor="ctr"/>
            <a:lstStyle/>
            <a:p>
              <a:endParaRPr lang="en-GB" noProof="0"/>
            </a:p>
          </p:txBody>
        </p:sp>
        <p:sp>
          <p:nvSpPr>
            <p:cNvPr id="79" name="Freeform: Shape 7519">
              <a:extLst>
                <a:ext uri="{FF2B5EF4-FFF2-40B4-BE49-F238E27FC236}">
                  <a16:creationId xmlns:a16="http://schemas.microsoft.com/office/drawing/2014/main" id="{F6F43A49-90D9-E149-375C-6711629B63EC}"/>
                </a:ext>
              </a:extLst>
            </p:cNvPr>
            <p:cNvSpPr/>
            <p:nvPr/>
          </p:nvSpPr>
          <p:spPr>
            <a:xfrm>
              <a:off x="804862" y="3214687"/>
              <a:ext cx="47625" cy="9525"/>
            </a:xfrm>
            <a:custGeom>
              <a:avLst/>
              <a:gdLst>
                <a:gd name="connsiteX0" fmla="*/ 42863 w 47625"/>
                <a:gd name="connsiteY0" fmla="*/ 9525 h 9525"/>
                <a:gd name="connsiteX1" fmla="*/ 4763 w 47625"/>
                <a:gd name="connsiteY1" fmla="*/ 9525 h 9525"/>
                <a:gd name="connsiteX2" fmla="*/ 0 w 47625"/>
                <a:gd name="connsiteY2" fmla="*/ 4763 h 9525"/>
                <a:gd name="connsiteX3" fmla="*/ 4763 w 47625"/>
                <a:gd name="connsiteY3" fmla="*/ 0 h 9525"/>
                <a:gd name="connsiteX4" fmla="*/ 42863 w 47625"/>
                <a:gd name="connsiteY4" fmla="*/ 0 h 9525"/>
                <a:gd name="connsiteX5" fmla="*/ 47625 w 47625"/>
                <a:gd name="connsiteY5" fmla="*/ 4763 h 9525"/>
                <a:gd name="connsiteX6" fmla="*/ 42863 w 476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9525">
                  <a:moveTo>
                    <a:pt x="42863" y="9525"/>
                  </a:moveTo>
                  <a:lnTo>
                    <a:pt x="4763" y="9525"/>
                  </a:lnTo>
                  <a:cubicBezTo>
                    <a:pt x="2096" y="9525"/>
                    <a:pt x="0" y="7429"/>
                    <a:pt x="0" y="4763"/>
                  </a:cubicBezTo>
                  <a:cubicBezTo>
                    <a:pt x="0" y="2096"/>
                    <a:pt x="2096" y="0"/>
                    <a:pt x="4763" y="0"/>
                  </a:cubicBezTo>
                  <a:lnTo>
                    <a:pt x="42863" y="0"/>
                  </a:lnTo>
                  <a:cubicBezTo>
                    <a:pt x="45530" y="0"/>
                    <a:pt x="47625" y="2096"/>
                    <a:pt x="47625" y="4763"/>
                  </a:cubicBezTo>
                  <a:cubicBezTo>
                    <a:pt x="47625" y="7429"/>
                    <a:pt x="45530" y="9525"/>
                    <a:pt x="42863" y="9525"/>
                  </a:cubicBezTo>
                  <a:close/>
                </a:path>
              </a:pathLst>
            </a:custGeom>
            <a:grpFill/>
            <a:ln w="9525" cap="flat">
              <a:solidFill>
                <a:schemeClr val="bg1"/>
              </a:solidFill>
              <a:prstDash val="solid"/>
              <a:miter/>
            </a:ln>
          </p:spPr>
          <p:txBody>
            <a:bodyPr rtlCol="0" anchor="ctr"/>
            <a:lstStyle/>
            <a:p>
              <a:endParaRPr lang="en-GB" noProof="0"/>
            </a:p>
          </p:txBody>
        </p:sp>
        <p:sp>
          <p:nvSpPr>
            <p:cNvPr id="80" name="Freeform: Shape 7520">
              <a:extLst>
                <a:ext uri="{FF2B5EF4-FFF2-40B4-BE49-F238E27FC236}">
                  <a16:creationId xmlns:a16="http://schemas.microsoft.com/office/drawing/2014/main" id="{8872F19D-AE7A-DEA0-8285-9FE6B32C15AA}"/>
                </a:ext>
              </a:extLst>
            </p:cNvPr>
            <p:cNvSpPr/>
            <p:nvPr/>
          </p:nvSpPr>
          <p:spPr>
            <a:xfrm>
              <a:off x="813449" y="3165838"/>
              <a:ext cx="45309" cy="22559"/>
            </a:xfrm>
            <a:custGeom>
              <a:avLst/>
              <a:gdLst>
                <a:gd name="connsiteX0" fmla="*/ 40562 w 45309"/>
                <a:gd name="connsiteY0" fmla="*/ 22559 h 22559"/>
                <a:gd name="connsiteX1" fmla="*/ 38942 w 45309"/>
                <a:gd name="connsiteY1" fmla="*/ 22274 h 22559"/>
                <a:gd name="connsiteX2" fmla="*/ 3128 w 45309"/>
                <a:gd name="connsiteY2" fmla="*/ 9224 h 22559"/>
                <a:gd name="connsiteX3" fmla="*/ 271 w 45309"/>
                <a:gd name="connsiteY3" fmla="*/ 3128 h 22559"/>
                <a:gd name="connsiteX4" fmla="*/ 6367 w 45309"/>
                <a:gd name="connsiteY4" fmla="*/ 271 h 22559"/>
                <a:gd name="connsiteX5" fmla="*/ 42181 w 45309"/>
                <a:gd name="connsiteY5" fmla="*/ 13320 h 22559"/>
                <a:gd name="connsiteX6" fmla="*/ 45038 w 45309"/>
                <a:gd name="connsiteY6" fmla="*/ 19416 h 22559"/>
                <a:gd name="connsiteX7" fmla="*/ 40562 w 45309"/>
                <a:gd name="connsiteY7" fmla="*/ 22559 h 2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09" h="22559">
                  <a:moveTo>
                    <a:pt x="40562" y="22559"/>
                  </a:moveTo>
                  <a:cubicBezTo>
                    <a:pt x="39990" y="22559"/>
                    <a:pt x="39514" y="22559"/>
                    <a:pt x="38942" y="22274"/>
                  </a:cubicBezTo>
                  <a:lnTo>
                    <a:pt x="3128" y="9224"/>
                  </a:lnTo>
                  <a:cubicBezTo>
                    <a:pt x="652" y="8367"/>
                    <a:pt x="-586" y="5605"/>
                    <a:pt x="271" y="3128"/>
                  </a:cubicBezTo>
                  <a:cubicBezTo>
                    <a:pt x="1128" y="652"/>
                    <a:pt x="3890" y="-586"/>
                    <a:pt x="6367" y="271"/>
                  </a:cubicBezTo>
                  <a:lnTo>
                    <a:pt x="42181" y="13320"/>
                  </a:lnTo>
                  <a:cubicBezTo>
                    <a:pt x="44657" y="14177"/>
                    <a:pt x="45896" y="16940"/>
                    <a:pt x="45038" y="19416"/>
                  </a:cubicBezTo>
                  <a:cubicBezTo>
                    <a:pt x="44372" y="21321"/>
                    <a:pt x="42467" y="22559"/>
                    <a:pt x="40562" y="22559"/>
                  </a:cubicBezTo>
                  <a:close/>
                </a:path>
              </a:pathLst>
            </a:custGeom>
            <a:grpFill/>
            <a:ln w="9525" cap="flat">
              <a:solidFill>
                <a:schemeClr val="bg1"/>
              </a:solidFill>
              <a:prstDash val="solid"/>
              <a:miter/>
            </a:ln>
          </p:spPr>
          <p:txBody>
            <a:bodyPr rtlCol="0" anchor="ctr"/>
            <a:lstStyle/>
            <a:p>
              <a:endParaRPr lang="en-GB" noProof="0"/>
            </a:p>
          </p:txBody>
        </p:sp>
        <p:sp>
          <p:nvSpPr>
            <p:cNvPr id="81" name="Freeform: Shape 7521">
              <a:extLst>
                <a:ext uri="{FF2B5EF4-FFF2-40B4-BE49-F238E27FC236}">
                  <a16:creationId xmlns:a16="http://schemas.microsoft.com/office/drawing/2014/main" id="{19A7DA4D-A5A7-63C4-A04D-35FF6967C5E6}"/>
                </a:ext>
              </a:extLst>
            </p:cNvPr>
            <p:cNvSpPr/>
            <p:nvPr/>
          </p:nvSpPr>
          <p:spPr>
            <a:xfrm>
              <a:off x="813449" y="3250515"/>
              <a:ext cx="45309" cy="22559"/>
            </a:xfrm>
            <a:custGeom>
              <a:avLst/>
              <a:gdLst>
                <a:gd name="connsiteX0" fmla="*/ 4748 w 45309"/>
                <a:gd name="connsiteY0" fmla="*/ 22559 h 22559"/>
                <a:gd name="connsiteX1" fmla="*/ 271 w 45309"/>
                <a:gd name="connsiteY1" fmla="*/ 19416 h 22559"/>
                <a:gd name="connsiteX2" fmla="*/ 3128 w 45309"/>
                <a:gd name="connsiteY2" fmla="*/ 13320 h 22559"/>
                <a:gd name="connsiteX3" fmla="*/ 38942 w 45309"/>
                <a:gd name="connsiteY3" fmla="*/ 271 h 22559"/>
                <a:gd name="connsiteX4" fmla="*/ 45038 w 45309"/>
                <a:gd name="connsiteY4" fmla="*/ 3128 h 22559"/>
                <a:gd name="connsiteX5" fmla="*/ 42181 w 45309"/>
                <a:gd name="connsiteY5" fmla="*/ 9224 h 22559"/>
                <a:gd name="connsiteX6" fmla="*/ 6367 w 45309"/>
                <a:gd name="connsiteY6" fmla="*/ 22274 h 22559"/>
                <a:gd name="connsiteX7" fmla="*/ 4748 w 45309"/>
                <a:gd name="connsiteY7" fmla="*/ 22559 h 2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09" h="22559">
                  <a:moveTo>
                    <a:pt x="4748" y="22559"/>
                  </a:moveTo>
                  <a:cubicBezTo>
                    <a:pt x="2843" y="22559"/>
                    <a:pt x="938" y="21321"/>
                    <a:pt x="271" y="19416"/>
                  </a:cubicBezTo>
                  <a:cubicBezTo>
                    <a:pt x="-586" y="16940"/>
                    <a:pt x="652" y="14177"/>
                    <a:pt x="3128" y="13320"/>
                  </a:cubicBezTo>
                  <a:lnTo>
                    <a:pt x="38942" y="271"/>
                  </a:lnTo>
                  <a:cubicBezTo>
                    <a:pt x="41419" y="-586"/>
                    <a:pt x="44181" y="652"/>
                    <a:pt x="45038" y="3128"/>
                  </a:cubicBezTo>
                  <a:cubicBezTo>
                    <a:pt x="45896" y="5605"/>
                    <a:pt x="44657" y="8367"/>
                    <a:pt x="42181" y="9224"/>
                  </a:cubicBezTo>
                  <a:lnTo>
                    <a:pt x="6367" y="22274"/>
                  </a:lnTo>
                  <a:cubicBezTo>
                    <a:pt x="5795" y="22464"/>
                    <a:pt x="5319" y="22559"/>
                    <a:pt x="4748" y="22559"/>
                  </a:cubicBezTo>
                  <a:close/>
                </a:path>
              </a:pathLst>
            </a:custGeom>
            <a:grpFill/>
            <a:ln w="9525" cap="flat">
              <a:solidFill>
                <a:schemeClr val="bg1"/>
              </a:solidFill>
              <a:prstDash val="solid"/>
              <a:miter/>
            </a:ln>
          </p:spPr>
          <p:txBody>
            <a:bodyPr rtlCol="0" anchor="ctr"/>
            <a:lstStyle/>
            <a:p>
              <a:endParaRPr lang="en-GB" noProof="0"/>
            </a:p>
          </p:txBody>
        </p:sp>
        <p:sp>
          <p:nvSpPr>
            <p:cNvPr id="82" name="Freeform: Shape 7522">
              <a:extLst>
                <a:ext uri="{FF2B5EF4-FFF2-40B4-BE49-F238E27FC236}">
                  <a16:creationId xmlns:a16="http://schemas.microsoft.com/office/drawing/2014/main" id="{0DB27C46-F122-6EA5-32FE-A6A79113D521}"/>
                </a:ext>
              </a:extLst>
            </p:cNvPr>
            <p:cNvSpPr/>
            <p:nvPr/>
          </p:nvSpPr>
          <p:spPr>
            <a:xfrm>
              <a:off x="1052512" y="3214687"/>
              <a:ext cx="47625" cy="9525"/>
            </a:xfrm>
            <a:custGeom>
              <a:avLst/>
              <a:gdLst>
                <a:gd name="connsiteX0" fmla="*/ 42863 w 47625"/>
                <a:gd name="connsiteY0" fmla="*/ 9525 h 9525"/>
                <a:gd name="connsiteX1" fmla="*/ 4763 w 47625"/>
                <a:gd name="connsiteY1" fmla="*/ 9525 h 9525"/>
                <a:gd name="connsiteX2" fmla="*/ 0 w 47625"/>
                <a:gd name="connsiteY2" fmla="*/ 4763 h 9525"/>
                <a:gd name="connsiteX3" fmla="*/ 4763 w 47625"/>
                <a:gd name="connsiteY3" fmla="*/ 0 h 9525"/>
                <a:gd name="connsiteX4" fmla="*/ 42863 w 47625"/>
                <a:gd name="connsiteY4" fmla="*/ 0 h 9525"/>
                <a:gd name="connsiteX5" fmla="*/ 47625 w 47625"/>
                <a:gd name="connsiteY5" fmla="*/ 4763 h 9525"/>
                <a:gd name="connsiteX6" fmla="*/ 42863 w 476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625" h="9525">
                  <a:moveTo>
                    <a:pt x="42863" y="9525"/>
                  </a:moveTo>
                  <a:lnTo>
                    <a:pt x="4763" y="9525"/>
                  </a:lnTo>
                  <a:cubicBezTo>
                    <a:pt x="2096" y="9525"/>
                    <a:pt x="0" y="7429"/>
                    <a:pt x="0" y="4763"/>
                  </a:cubicBezTo>
                  <a:cubicBezTo>
                    <a:pt x="0" y="2096"/>
                    <a:pt x="2096" y="0"/>
                    <a:pt x="4763" y="0"/>
                  </a:cubicBezTo>
                  <a:lnTo>
                    <a:pt x="42863" y="0"/>
                  </a:lnTo>
                  <a:cubicBezTo>
                    <a:pt x="45529" y="0"/>
                    <a:pt x="47625" y="2096"/>
                    <a:pt x="47625" y="4763"/>
                  </a:cubicBezTo>
                  <a:cubicBezTo>
                    <a:pt x="47625" y="7429"/>
                    <a:pt x="45529" y="9525"/>
                    <a:pt x="42863" y="9525"/>
                  </a:cubicBezTo>
                  <a:close/>
                </a:path>
              </a:pathLst>
            </a:custGeom>
            <a:grpFill/>
            <a:ln w="9525" cap="flat">
              <a:solidFill>
                <a:schemeClr val="bg1"/>
              </a:solidFill>
              <a:prstDash val="solid"/>
              <a:miter/>
            </a:ln>
          </p:spPr>
          <p:txBody>
            <a:bodyPr rtlCol="0" anchor="ctr"/>
            <a:lstStyle/>
            <a:p>
              <a:endParaRPr lang="en-GB" noProof="0"/>
            </a:p>
          </p:txBody>
        </p:sp>
        <p:sp>
          <p:nvSpPr>
            <p:cNvPr id="83" name="Freeform: Shape 7523">
              <a:extLst>
                <a:ext uri="{FF2B5EF4-FFF2-40B4-BE49-F238E27FC236}">
                  <a16:creationId xmlns:a16="http://schemas.microsoft.com/office/drawing/2014/main" id="{350649EB-84C0-1B6E-8BA8-92E61DEA7339}"/>
                </a:ext>
              </a:extLst>
            </p:cNvPr>
            <p:cNvSpPr/>
            <p:nvPr/>
          </p:nvSpPr>
          <p:spPr>
            <a:xfrm>
              <a:off x="1046240" y="3165838"/>
              <a:ext cx="45309" cy="22559"/>
            </a:xfrm>
            <a:custGeom>
              <a:avLst/>
              <a:gdLst>
                <a:gd name="connsiteX0" fmla="*/ 4748 w 45309"/>
                <a:gd name="connsiteY0" fmla="*/ 22559 h 22559"/>
                <a:gd name="connsiteX1" fmla="*/ 271 w 45309"/>
                <a:gd name="connsiteY1" fmla="*/ 19416 h 22559"/>
                <a:gd name="connsiteX2" fmla="*/ 3128 w 45309"/>
                <a:gd name="connsiteY2" fmla="*/ 13320 h 22559"/>
                <a:gd name="connsiteX3" fmla="*/ 38942 w 45309"/>
                <a:gd name="connsiteY3" fmla="*/ 271 h 22559"/>
                <a:gd name="connsiteX4" fmla="*/ 45038 w 45309"/>
                <a:gd name="connsiteY4" fmla="*/ 3128 h 22559"/>
                <a:gd name="connsiteX5" fmla="*/ 42181 w 45309"/>
                <a:gd name="connsiteY5" fmla="*/ 9224 h 22559"/>
                <a:gd name="connsiteX6" fmla="*/ 6367 w 45309"/>
                <a:gd name="connsiteY6" fmla="*/ 22274 h 22559"/>
                <a:gd name="connsiteX7" fmla="*/ 4748 w 45309"/>
                <a:gd name="connsiteY7" fmla="*/ 22559 h 2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09" h="22559">
                  <a:moveTo>
                    <a:pt x="4748" y="22559"/>
                  </a:moveTo>
                  <a:cubicBezTo>
                    <a:pt x="2843" y="22559"/>
                    <a:pt x="938" y="21321"/>
                    <a:pt x="271" y="19416"/>
                  </a:cubicBezTo>
                  <a:cubicBezTo>
                    <a:pt x="-586" y="16940"/>
                    <a:pt x="652" y="14177"/>
                    <a:pt x="3128" y="13320"/>
                  </a:cubicBezTo>
                  <a:lnTo>
                    <a:pt x="38942" y="271"/>
                  </a:lnTo>
                  <a:cubicBezTo>
                    <a:pt x="41419" y="-586"/>
                    <a:pt x="44181" y="652"/>
                    <a:pt x="45038" y="3128"/>
                  </a:cubicBezTo>
                  <a:cubicBezTo>
                    <a:pt x="45896" y="5605"/>
                    <a:pt x="44657" y="8367"/>
                    <a:pt x="42181" y="9224"/>
                  </a:cubicBezTo>
                  <a:lnTo>
                    <a:pt x="6367" y="22274"/>
                  </a:lnTo>
                  <a:cubicBezTo>
                    <a:pt x="5795" y="22464"/>
                    <a:pt x="5319" y="22559"/>
                    <a:pt x="4748" y="22559"/>
                  </a:cubicBezTo>
                  <a:close/>
                </a:path>
              </a:pathLst>
            </a:custGeom>
            <a:grpFill/>
            <a:ln w="9525" cap="flat">
              <a:solidFill>
                <a:schemeClr val="bg1"/>
              </a:solidFill>
              <a:prstDash val="solid"/>
              <a:miter/>
            </a:ln>
          </p:spPr>
          <p:txBody>
            <a:bodyPr rtlCol="0" anchor="ctr"/>
            <a:lstStyle/>
            <a:p>
              <a:endParaRPr lang="en-GB" noProof="0"/>
            </a:p>
          </p:txBody>
        </p:sp>
        <p:sp>
          <p:nvSpPr>
            <p:cNvPr id="84" name="Freeform: Shape 7524">
              <a:extLst>
                <a:ext uri="{FF2B5EF4-FFF2-40B4-BE49-F238E27FC236}">
                  <a16:creationId xmlns:a16="http://schemas.microsoft.com/office/drawing/2014/main" id="{2FEC818B-EFBD-2D9B-6163-48A590BD8E0D}"/>
                </a:ext>
              </a:extLst>
            </p:cNvPr>
            <p:cNvSpPr/>
            <p:nvPr/>
          </p:nvSpPr>
          <p:spPr>
            <a:xfrm>
              <a:off x="1046240" y="3250515"/>
              <a:ext cx="45309" cy="22559"/>
            </a:xfrm>
            <a:custGeom>
              <a:avLst/>
              <a:gdLst>
                <a:gd name="connsiteX0" fmla="*/ 40562 w 45309"/>
                <a:gd name="connsiteY0" fmla="*/ 22559 h 22559"/>
                <a:gd name="connsiteX1" fmla="*/ 38942 w 45309"/>
                <a:gd name="connsiteY1" fmla="*/ 22274 h 22559"/>
                <a:gd name="connsiteX2" fmla="*/ 3128 w 45309"/>
                <a:gd name="connsiteY2" fmla="*/ 9224 h 22559"/>
                <a:gd name="connsiteX3" fmla="*/ 271 w 45309"/>
                <a:gd name="connsiteY3" fmla="*/ 3128 h 22559"/>
                <a:gd name="connsiteX4" fmla="*/ 6367 w 45309"/>
                <a:gd name="connsiteY4" fmla="*/ 271 h 22559"/>
                <a:gd name="connsiteX5" fmla="*/ 42181 w 45309"/>
                <a:gd name="connsiteY5" fmla="*/ 13320 h 22559"/>
                <a:gd name="connsiteX6" fmla="*/ 45038 w 45309"/>
                <a:gd name="connsiteY6" fmla="*/ 19416 h 22559"/>
                <a:gd name="connsiteX7" fmla="*/ 40562 w 45309"/>
                <a:gd name="connsiteY7" fmla="*/ 22559 h 22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09" h="22559">
                  <a:moveTo>
                    <a:pt x="40562" y="22559"/>
                  </a:moveTo>
                  <a:cubicBezTo>
                    <a:pt x="39990" y="22559"/>
                    <a:pt x="39514" y="22559"/>
                    <a:pt x="38942" y="22274"/>
                  </a:cubicBezTo>
                  <a:lnTo>
                    <a:pt x="3128" y="9224"/>
                  </a:lnTo>
                  <a:cubicBezTo>
                    <a:pt x="652" y="8367"/>
                    <a:pt x="-586" y="5605"/>
                    <a:pt x="271" y="3128"/>
                  </a:cubicBezTo>
                  <a:cubicBezTo>
                    <a:pt x="1128" y="652"/>
                    <a:pt x="3890" y="-586"/>
                    <a:pt x="6367" y="271"/>
                  </a:cubicBezTo>
                  <a:lnTo>
                    <a:pt x="42181" y="13320"/>
                  </a:lnTo>
                  <a:cubicBezTo>
                    <a:pt x="44657" y="14177"/>
                    <a:pt x="45896" y="16940"/>
                    <a:pt x="45038" y="19416"/>
                  </a:cubicBezTo>
                  <a:cubicBezTo>
                    <a:pt x="44372" y="21321"/>
                    <a:pt x="42467" y="22559"/>
                    <a:pt x="40562" y="22559"/>
                  </a:cubicBezTo>
                  <a:close/>
                </a:path>
              </a:pathLst>
            </a:custGeom>
            <a:grpFill/>
            <a:ln w="9525" cap="flat">
              <a:solidFill>
                <a:schemeClr val="bg1"/>
              </a:solidFill>
              <a:prstDash val="solid"/>
              <a:miter/>
            </a:ln>
          </p:spPr>
          <p:txBody>
            <a:bodyPr rtlCol="0" anchor="ctr"/>
            <a:lstStyle/>
            <a:p>
              <a:endParaRPr lang="en-GB" noProof="0"/>
            </a:p>
          </p:txBody>
        </p:sp>
      </p:grpSp>
      <p:grpSp>
        <p:nvGrpSpPr>
          <p:cNvPr id="89" name="Group 88">
            <a:extLst>
              <a:ext uri="{FF2B5EF4-FFF2-40B4-BE49-F238E27FC236}">
                <a16:creationId xmlns:a16="http://schemas.microsoft.com/office/drawing/2014/main" id="{8BBA06D4-F0C2-69FD-4521-809AFCF7546E}"/>
              </a:ext>
            </a:extLst>
          </p:cNvPr>
          <p:cNvGrpSpPr>
            <a:grpSpLocks noChangeAspect="1"/>
          </p:cNvGrpSpPr>
          <p:nvPr/>
        </p:nvGrpSpPr>
        <p:grpSpPr>
          <a:xfrm>
            <a:off x="3721462" y="4200433"/>
            <a:ext cx="567789" cy="661127"/>
            <a:chOff x="2957476" y="2005012"/>
            <a:chExt cx="562011" cy="561975"/>
          </a:xfrm>
          <a:solidFill>
            <a:schemeClr val="bg1"/>
          </a:solidFill>
        </p:grpSpPr>
        <p:sp>
          <p:nvSpPr>
            <p:cNvPr id="90" name="Freeform: Shape 2771">
              <a:extLst>
                <a:ext uri="{FF2B5EF4-FFF2-40B4-BE49-F238E27FC236}">
                  <a16:creationId xmlns:a16="http://schemas.microsoft.com/office/drawing/2014/main" id="{031E8321-0ABB-50FB-77AA-B6D8878F62B5}"/>
                </a:ext>
              </a:extLst>
            </p:cNvPr>
            <p:cNvSpPr/>
            <p:nvPr/>
          </p:nvSpPr>
          <p:spPr>
            <a:xfrm>
              <a:off x="2957512" y="2509837"/>
              <a:ext cx="561975" cy="57150"/>
            </a:xfrm>
            <a:custGeom>
              <a:avLst/>
              <a:gdLst>
                <a:gd name="connsiteX0" fmla="*/ 547688 w 561975"/>
                <a:gd name="connsiteY0" fmla="*/ 57150 h 57150"/>
                <a:gd name="connsiteX1" fmla="*/ 14288 w 561975"/>
                <a:gd name="connsiteY1" fmla="*/ 57150 h 57150"/>
                <a:gd name="connsiteX2" fmla="*/ 0 w 561975"/>
                <a:gd name="connsiteY2" fmla="*/ 42863 h 57150"/>
                <a:gd name="connsiteX3" fmla="*/ 0 w 561975"/>
                <a:gd name="connsiteY3" fmla="*/ 14288 h 57150"/>
                <a:gd name="connsiteX4" fmla="*/ 14288 w 561975"/>
                <a:gd name="connsiteY4" fmla="*/ 0 h 57150"/>
                <a:gd name="connsiteX5" fmla="*/ 547688 w 561975"/>
                <a:gd name="connsiteY5" fmla="*/ 0 h 57150"/>
                <a:gd name="connsiteX6" fmla="*/ 561975 w 561975"/>
                <a:gd name="connsiteY6" fmla="*/ 14288 h 57150"/>
                <a:gd name="connsiteX7" fmla="*/ 561975 w 561975"/>
                <a:gd name="connsiteY7" fmla="*/ 42863 h 57150"/>
                <a:gd name="connsiteX8" fmla="*/ 547688 w 561975"/>
                <a:gd name="connsiteY8" fmla="*/ 57150 h 57150"/>
                <a:gd name="connsiteX9" fmla="*/ 14288 w 561975"/>
                <a:gd name="connsiteY9" fmla="*/ 9525 h 57150"/>
                <a:gd name="connsiteX10" fmla="*/ 9525 w 561975"/>
                <a:gd name="connsiteY10" fmla="*/ 14288 h 57150"/>
                <a:gd name="connsiteX11" fmla="*/ 9525 w 561975"/>
                <a:gd name="connsiteY11" fmla="*/ 42863 h 57150"/>
                <a:gd name="connsiteX12" fmla="*/ 14288 w 561975"/>
                <a:gd name="connsiteY12" fmla="*/ 47625 h 57150"/>
                <a:gd name="connsiteX13" fmla="*/ 547688 w 561975"/>
                <a:gd name="connsiteY13" fmla="*/ 47625 h 57150"/>
                <a:gd name="connsiteX14" fmla="*/ 552450 w 561975"/>
                <a:gd name="connsiteY14" fmla="*/ 42863 h 57150"/>
                <a:gd name="connsiteX15" fmla="*/ 552450 w 561975"/>
                <a:gd name="connsiteY15" fmla="*/ 14288 h 57150"/>
                <a:gd name="connsiteX16" fmla="*/ 547688 w 561975"/>
                <a:gd name="connsiteY16" fmla="*/ 9525 h 57150"/>
                <a:gd name="connsiteX17" fmla="*/ 14288 w 561975"/>
                <a:gd name="connsiteY17" fmla="*/ 952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61975" h="57150">
                  <a:moveTo>
                    <a:pt x="547688" y="57150"/>
                  </a:moveTo>
                  <a:lnTo>
                    <a:pt x="14288" y="57150"/>
                  </a:lnTo>
                  <a:cubicBezTo>
                    <a:pt x="6382" y="57150"/>
                    <a:pt x="0" y="50768"/>
                    <a:pt x="0" y="42863"/>
                  </a:cubicBezTo>
                  <a:lnTo>
                    <a:pt x="0" y="14288"/>
                  </a:lnTo>
                  <a:cubicBezTo>
                    <a:pt x="0" y="6382"/>
                    <a:pt x="6382" y="0"/>
                    <a:pt x="14288" y="0"/>
                  </a:cubicBezTo>
                  <a:lnTo>
                    <a:pt x="547688" y="0"/>
                  </a:lnTo>
                  <a:cubicBezTo>
                    <a:pt x="555593" y="0"/>
                    <a:pt x="561975" y="6382"/>
                    <a:pt x="561975" y="14288"/>
                  </a:cubicBezTo>
                  <a:lnTo>
                    <a:pt x="561975" y="42863"/>
                  </a:lnTo>
                  <a:cubicBezTo>
                    <a:pt x="561975" y="50768"/>
                    <a:pt x="555593" y="57150"/>
                    <a:pt x="547688" y="57150"/>
                  </a:cubicBezTo>
                  <a:close/>
                  <a:moveTo>
                    <a:pt x="14288" y="9525"/>
                  </a:moveTo>
                  <a:cubicBezTo>
                    <a:pt x="11621" y="9525"/>
                    <a:pt x="9525" y="11621"/>
                    <a:pt x="9525" y="14288"/>
                  </a:cubicBezTo>
                  <a:lnTo>
                    <a:pt x="9525" y="42863"/>
                  </a:lnTo>
                  <a:cubicBezTo>
                    <a:pt x="9525" y="45529"/>
                    <a:pt x="11621" y="47625"/>
                    <a:pt x="14288" y="47625"/>
                  </a:cubicBezTo>
                  <a:lnTo>
                    <a:pt x="547688" y="47625"/>
                  </a:lnTo>
                  <a:cubicBezTo>
                    <a:pt x="550355" y="47625"/>
                    <a:pt x="552450" y="45529"/>
                    <a:pt x="552450" y="42863"/>
                  </a:cubicBezTo>
                  <a:lnTo>
                    <a:pt x="552450" y="14288"/>
                  </a:lnTo>
                  <a:cubicBezTo>
                    <a:pt x="552450" y="11621"/>
                    <a:pt x="550355" y="9525"/>
                    <a:pt x="547688" y="9525"/>
                  </a:cubicBezTo>
                  <a:lnTo>
                    <a:pt x="14288" y="9525"/>
                  </a:lnTo>
                  <a:close/>
                </a:path>
              </a:pathLst>
            </a:custGeom>
            <a:grpFill/>
            <a:ln w="12700" cap="flat">
              <a:solidFill>
                <a:schemeClr val="bg1"/>
              </a:solidFill>
              <a:prstDash val="solid"/>
              <a:miter/>
            </a:ln>
          </p:spPr>
          <p:txBody>
            <a:bodyPr rtlCol="0" anchor="ctr"/>
            <a:lstStyle/>
            <a:p>
              <a:endParaRPr lang="en-GB" noProof="0"/>
            </a:p>
          </p:txBody>
        </p:sp>
        <p:sp>
          <p:nvSpPr>
            <p:cNvPr id="91" name="Freeform: Shape 2772">
              <a:extLst>
                <a:ext uri="{FF2B5EF4-FFF2-40B4-BE49-F238E27FC236}">
                  <a16:creationId xmlns:a16="http://schemas.microsoft.com/office/drawing/2014/main" id="{26596728-60AF-7A8C-C43E-9C186F4E1463}"/>
                </a:ext>
              </a:extLst>
            </p:cNvPr>
            <p:cNvSpPr/>
            <p:nvPr/>
          </p:nvSpPr>
          <p:spPr>
            <a:xfrm>
              <a:off x="2967037" y="2462212"/>
              <a:ext cx="542925" cy="57150"/>
            </a:xfrm>
            <a:custGeom>
              <a:avLst/>
              <a:gdLst>
                <a:gd name="connsiteX0" fmla="*/ 538163 w 542925"/>
                <a:gd name="connsiteY0" fmla="*/ 57150 h 57150"/>
                <a:gd name="connsiteX1" fmla="*/ 4763 w 542925"/>
                <a:gd name="connsiteY1" fmla="*/ 57150 h 57150"/>
                <a:gd name="connsiteX2" fmla="*/ 0 w 542925"/>
                <a:gd name="connsiteY2" fmla="*/ 52388 h 57150"/>
                <a:gd name="connsiteX3" fmla="*/ 0 w 542925"/>
                <a:gd name="connsiteY3" fmla="*/ 14288 h 57150"/>
                <a:gd name="connsiteX4" fmla="*/ 14288 w 542925"/>
                <a:gd name="connsiteY4" fmla="*/ 0 h 57150"/>
                <a:gd name="connsiteX5" fmla="*/ 528638 w 542925"/>
                <a:gd name="connsiteY5" fmla="*/ 0 h 57150"/>
                <a:gd name="connsiteX6" fmla="*/ 542925 w 542925"/>
                <a:gd name="connsiteY6" fmla="*/ 14288 h 57150"/>
                <a:gd name="connsiteX7" fmla="*/ 542925 w 542925"/>
                <a:gd name="connsiteY7" fmla="*/ 52388 h 57150"/>
                <a:gd name="connsiteX8" fmla="*/ 538163 w 542925"/>
                <a:gd name="connsiteY8" fmla="*/ 57150 h 57150"/>
                <a:gd name="connsiteX9" fmla="*/ 9525 w 542925"/>
                <a:gd name="connsiteY9" fmla="*/ 47625 h 57150"/>
                <a:gd name="connsiteX10" fmla="*/ 533400 w 542925"/>
                <a:gd name="connsiteY10" fmla="*/ 47625 h 57150"/>
                <a:gd name="connsiteX11" fmla="*/ 533400 w 542925"/>
                <a:gd name="connsiteY11" fmla="*/ 14288 h 57150"/>
                <a:gd name="connsiteX12" fmla="*/ 528638 w 542925"/>
                <a:gd name="connsiteY12" fmla="*/ 9525 h 57150"/>
                <a:gd name="connsiteX13" fmla="*/ 14288 w 542925"/>
                <a:gd name="connsiteY13" fmla="*/ 9525 h 57150"/>
                <a:gd name="connsiteX14" fmla="*/ 9525 w 542925"/>
                <a:gd name="connsiteY14" fmla="*/ 14288 h 57150"/>
                <a:gd name="connsiteX15" fmla="*/ 9525 w 542925"/>
                <a:gd name="connsiteY15" fmla="*/ 4762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42925" h="57150">
                  <a:moveTo>
                    <a:pt x="538163" y="57150"/>
                  </a:moveTo>
                  <a:lnTo>
                    <a:pt x="4763" y="57150"/>
                  </a:lnTo>
                  <a:cubicBezTo>
                    <a:pt x="2096" y="57150"/>
                    <a:pt x="0" y="55054"/>
                    <a:pt x="0" y="52388"/>
                  </a:cubicBezTo>
                  <a:lnTo>
                    <a:pt x="0" y="14288"/>
                  </a:lnTo>
                  <a:cubicBezTo>
                    <a:pt x="0" y="6382"/>
                    <a:pt x="6382" y="0"/>
                    <a:pt x="14288" y="0"/>
                  </a:cubicBezTo>
                  <a:lnTo>
                    <a:pt x="528638" y="0"/>
                  </a:lnTo>
                  <a:cubicBezTo>
                    <a:pt x="536543" y="0"/>
                    <a:pt x="542925" y="6382"/>
                    <a:pt x="542925" y="14288"/>
                  </a:cubicBezTo>
                  <a:lnTo>
                    <a:pt x="542925" y="52388"/>
                  </a:lnTo>
                  <a:cubicBezTo>
                    <a:pt x="542925" y="55054"/>
                    <a:pt x="540830" y="57150"/>
                    <a:pt x="538163" y="57150"/>
                  </a:cubicBezTo>
                  <a:close/>
                  <a:moveTo>
                    <a:pt x="9525" y="47625"/>
                  </a:moveTo>
                  <a:lnTo>
                    <a:pt x="533400" y="47625"/>
                  </a:lnTo>
                  <a:lnTo>
                    <a:pt x="533400" y="14288"/>
                  </a:lnTo>
                  <a:cubicBezTo>
                    <a:pt x="533400" y="11621"/>
                    <a:pt x="531305" y="9525"/>
                    <a:pt x="528638" y="9525"/>
                  </a:cubicBezTo>
                  <a:lnTo>
                    <a:pt x="14288" y="9525"/>
                  </a:lnTo>
                  <a:cubicBezTo>
                    <a:pt x="11621" y="9525"/>
                    <a:pt x="9525" y="11621"/>
                    <a:pt x="9525" y="14288"/>
                  </a:cubicBezTo>
                  <a:lnTo>
                    <a:pt x="9525" y="47625"/>
                  </a:lnTo>
                  <a:close/>
                </a:path>
              </a:pathLst>
            </a:custGeom>
            <a:grpFill/>
            <a:ln w="12700" cap="flat">
              <a:solidFill>
                <a:schemeClr val="bg1"/>
              </a:solidFill>
              <a:prstDash val="solid"/>
              <a:miter/>
            </a:ln>
          </p:spPr>
          <p:txBody>
            <a:bodyPr rtlCol="0" anchor="ctr"/>
            <a:lstStyle/>
            <a:p>
              <a:endParaRPr lang="en-GB" noProof="0"/>
            </a:p>
          </p:txBody>
        </p:sp>
        <p:sp>
          <p:nvSpPr>
            <p:cNvPr id="92" name="Freeform: Shape 2773">
              <a:extLst>
                <a:ext uri="{FF2B5EF4-FFF2-40B4-BE49-F238E27FC236}">
                  <a16:creationId xmlns:a16="http://schemas.microsoft.com/office/drawing/2014/main" id="{1114ED86-2DF8-1E58-6B41-9765BC4D806E}"/>
                </a:ext>
              </a:extLst>
            </p:cNvPr>
            <p:cNvSpPr/>
            <p:nvPr/>
          </p:nvSpPr>
          <p:spPr>
            <a:xfrm>
              <a:off x="2957476" y="2005012"/>
              <a:ext cx="561951" cy="142875"/>
            </a:xfrm>
            <a:custGeom>
              <a:avLst/>
              <a:gdLst>
                <a:gd name="connsiteX0" fmla="*/ 547723 w 561951"/>
                <a:gd name="connsiteY0" fmla="*/ 142875 h 142875"/>
                <a:gd name="connsiteX1" fmla="*/ 14323 w 561951"/>
                <a:gd name="connsiteY1" fmla="*/ 142875 h 142875"/>
                <a:gd name="connsiteX2" fmla="*/ 321 w 561951"/>
                <a:gd name="connsiteY2" fmla="*/ 131445 h 142875"/>
                <a:gd name="connsiteX3" fmla="*/ 8704 w 561951"/>
                <a:gd name="connsiteY3" fmla="*/ 115348 h 142875"/>
                <a:gd name="connsiteX4" fmla="*/ 275404 w 561951"/>
                <a:gd name="connsiteY4" fmla="*/ 1143 h 142875"/>
                <a:gd name="connsiteX5" fmla="*/ 286548 w 561951"/>
                <a:gd name="connsiteY5" fmla="*/ 1143 h 142875"/>
                <a:gd name="connsiteX6" fmla="*/ 553248 w 561951"/>
                <a:gd name="connsiteY6" fmla="*/ 115348 h 142875"/>
                <a:gd name="connsiteX7" fmla="*/ 561630 w 561951"/>
                <a:gd name="connsiteY7" fmla="*/ 131445 h 142875"/>
                <a:gd name="connsiteX8" fmla="*/ 547628 w 561951"/>
                <a:gd name="connsiteY8" fmla="*/ 142875 h 142875"/>
                <a:gd name="connsiteX9" fmla="*/ 281023 w 561951"/>
                <a:gd name="connsiteY9" fmla="*/ 9525 h 142875"/>
                <a:gd name="connsiteX10" fmla="*/ 279213 w 561951"/>
                <a:gd name="connsiteY10" fmla="*/ 9906 h 142875"/>
                <a:gd name="connsiteX11" fmla="*/ 12513 w 561951"/>
                <a:gd name="connsiteY11" fmla="*/ 124111 h 142875"/>
                <a:gd name="connsiteX12" fmla="*/ 9751 w 561951"/>
                <a:gd name="connsiteY12" fmla="*/ 129540 h 142875"/>
                <a:gd name="connsiteX13" fmla="*/ 14418 w 561951"/>
                <a:gd name="connsiteY13" fmla="*/ 133350 h 142875"/>
                <a:gd name="connsiteX14" fmla="*/ 547819 w 561951"/>
                <a:gd name="connsiteY14" fmla="*/ 133350 h 142875"/>
                <a:gd name="connsiteX15" fmla="*/ 552486 w 561951"/>
                <a:gd name="connsiteY15" fmla="*/ 129540 h 142875"/>
                <a:gd name="connsiteX16" fmla="*/ 549723 w 561951"/>
                <a:gd name="connsiteY16" fmla="*/ 124111 h 142875"/>
                <a:gd name="connsiteX17" fmla="*/ 549723 w 561951"/>
                <a:gd name="connsiteY17" fmla="*/ 124111 h 142875"/>
                <a:gd name="connsiteX18" fmla="*/ 283023 w 561951"/>
                <a:gd name="connsiteY18" fmla="*/ 9906 h 142875"/>
                <a:gd name="connsiteX19" fmla="*/ 281214 w 561951"/>
                <a:gd name="connsiteY19" fmla="*/ 9525 h 14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951" h="142875">
                  <a:moveTo>
                    <a:pt x="547723" y="142875"/>
                  </a:moveTo>
                  <a:lnTo>
                    <a:pt x="14323" y="142875"/>
                  </a:lnTo>
                  <a:cubicBezTo>
                    <a:pt x="7370" y="142875"/>
                    <a:pt x="1750" y="138303"/>
                    <a:pt x="321" y="131445"/>
                  </a:cubicBezTo>
                  <a:cubicBezTo>
                    <a:pt x="-1107" y="124587"/>
                    <a:pt x="2322" y="118110"/>
                    <a:pt x="8704" y="115348"/>
                  </a:cubicBezTo>
                  <a:lnTo>
                    <a:pt x="275404" y="1143"/>
                  </a:lnTo>
                  <a:cubicBezTo>
                    <a:pt x="278928" y="-381"/>
                    <a:pt x="283023" y="-381"/>
                    <a:pt x="286548" y="1143"/>
                  </a:cubicBezTo>
                  <a:lnTo>
                    <a:pt x="553248" y="115348"/>
                  </a:lnTo>
                  <a:cubicBezTo>
                    <a:pt x="559630" y="118110"/>
                    <a:pt x="563058" y="124587"/>
                    <a:pt x="561630" y="131445"/>
                  </a:cubicBezTo>
                  <a:cubicBezTo>
                    <a:pt x="560201" y="138303"/>
                    <a:pt x="554581" y="142875"/>
                    <a:pt x="547628" y="142875"/>
                  </a:cubicBezTo>
                  <a:close/>
                  <a:moveTo>
                    <a:pt x="281023" y="9525"/>
                  </a:moveTo>
                  <a:cubicBezTo>
                    <a:pt x="280356" y="9525"/>
                    <a:pt x="279785" y="9620"/>
                    <a:pt x="279213" y="9906"/>
                  </a:cubicBezTo>
                  <a:lnTo>
                    <a:pt x="12513" y="124111"/>
                  </a:lnTo>
                  <a:cubicBezTo>
                    <a:pt x="9846" y="125254"/>
                    <a:pt x="9370" y="127635"/>
                    <a:pt x="9751" y="129540"/>
                  </a:cubicBezTo>
                  <a:cubicBezTo>
                    <a:pt x="9942" y="130397"/>
                    <a:pt x="10799" y="133350"/>
                    <a:pt x="14418" y="133350"/>
                  </a:cubicBezTo>
                  <a:lnTo>
                    <a:pt x="547819" y="133350"/>
                  </a:lnTo>
                  <a:cubicBezTo>
                    <a:pt x="551438" y="133350"/>
                    <a:pt x="552295" y="130397"/>
                    <a:pt x="552486" y="129540"/>
                  </a:cubicBezTo>
                  <a:cubicBezTo>
                    <a:pt x="552867" y="127635"/>
                    <a:pt x="552295" y="125254"/>
                    <a:pt x="549723" y="124111"/>
                  </a:cubicBezTo>
                  <a:lnTo>
                    <a:pt x="549723" y="124111"/>
                  </a:lnTo>
                  <a:lnTo>
                    <a:pt x="283023" y="9906"/>
                  </a:lnTo>
                  <a:cubicBezTo>
                    <a:pt x="282452" y="9620"/>
                    <a:pt x="281785" y="9525"/>
                    <a:pt x="281214" y="9525"/>
                  </a:cubicBezTo>
                  <a:close/>
                </a:path>
              </a:pathLst>
            </a:custGeom>
            <a:grpFill/>
            <a:ln w="12700" cap="flat">
              <a:solidFill>
                <a:schemeClr val="bg1"/>
              </a:solidFill>
              <a:prstDash val="solid"/>
              <a:miter/>
            </a:ln>
          </p:spPr>
          <p:txBody>
            <a:bodyPr rtlCol="0" anchor="ctr"/>
            <a:lstStyle/>
            <a:p>
              <a:endParaRPr lang="en-GB" noProof="0"/>
            </a:p>
          </p:txBody>
        </p:sp>
        <p:sp>
          <p:nvSpPr>
            <p:cNvPr id="93" name="Freeform: Shape 2774">
              <a:extLst>
                <a:ext uri="{FF2B5EF4-FFF2-40B4-BE49-F238E27FC236}">
                  <a16:creationId xmlns:a16="http://schemas.microsoft.com/office/drawing/2014/main" id="{A21D3EEF-239D-07E4-A018-DD67ABA822CB}"/>
                </a:ext>
              </a:extLst>
            </p:cNvPr>
            <p:cNvSpPr/>
            <p:nvPr/>
          </p:nvSpPr>
          <p:spPr>
            <a:xfrm>
              <a:off x="3128968" y="2048231"/>
              <a:ext cx="219151" cy="61555"/>
            </a:xfrm>
            <a:custGeom>
              <a:avLst/>
              <a:gdLst>
                <a:gd name="connsiteX0" fmla="*/ 209734 w 219151"/>
                <a:gd name="connsiteY0" fmla="*/ 61555 h 61555"/>
                <a:gd name="connsiteX1" fmla="*/ 9328 w 219151"/>
                <a:gd name="connsiteY1" fmla="*/ 61555 h 61555"/>
                <a:gd name="connsiteX2" fmla="*/ 184 w 219151"/>
                <a:gd name="connsiteY2" fmla="*/ 54126 h 61555"/>
                <a:gd name="connsiteX3" fmla="*/ 5708 w 219151"/>
                <a:gd name="connsiteY3" fmla="*/ 43648 h 61555"/>
                <a:gd name="connsiteX4" fmla="*/ 105911 w 219151"/>
                <a:gd name="connsiteY4" fmla="*/ 786 h 61555"/>
                <a:gd name="connsiteX5" fmla="*/ 113246 w 219151"/>
                <a:gd name="connsiteY5" fmla="*/ 786 h 61555"/>
                <a:gd name="connsiteX6" fmla="*/ 213449 w 219151"/>
                <a:gd name="connsiteY6" fmla="*/ 43648 h 61555"/>
                <a:gd name="connsiteX7" fmla="*/ 218973 w 219151"/>
                <a:gd name="connsiteY7" fmla="*/ 54126 h 61555"/>
                <a:gd name="connsiteX8" fmla="*/ 209829 w 219151"/>
                <a:gd name="connsiteY8" fmla="*/ 61555 h 61555"/>
                <a:gd name="connsiteX9" fmla="*/ 7518 w 219151"/>
                <a:gd name="connsiteY9" fmla="*/ 48030 h 61555"/>
                <a:gd name="connsiteX10" fmla="*/ 9328 w 219151"/>
                <a:gd name="connsiteY10" fmla="*/ 52411 h 61555"/>
                <a:gd name="connsiteX11" fmla="*/ 209734 w 219151"/>
                <a:gd name="connsiteY11" fmla="*/ 52030 h 61555"/>
                <a:gd name="connsiteX12" fmla="*/ 109436 w 219151"/>
                <a:gd name="connsiteY12" fmla="*/ 9549 h 61555"/>
                <a:gd name="connsiteX13" fmla="*/ 9423 w 219151"/>
                <a:gd name="connsiteY13" fmla="*/ 52411 h 61555"/>
                <a:gd name="connsiteX14" fmla="*/ 9423 w 219151"/>
                <a:gd name="connsiteY14" fmla="*/ 52411 h 61555"/>
                <a:gd name="connsiteX15" fmla="*/ 7518 w 219151"/>
                <a:gd name="connsiteY15" fmla="*/ 48030 h 61555"/>
                <a:gd name="connsiteX16" fmla="*/ 7518 w 219151"/>
                <a:gd name="connsiteY16" fmla="*/ 48030 h 61555"/>
                <a:gd name="connsiteX17" fmla="*/ 7518 w 219151"/>
                <a:gd name="connsiteY17" fmla="*/ 48030 h 61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151" h="61555">
                  <a:moveTo>
                    <a:pt x="209734" y="61555"/>
                  </a:moveTo>
                  <a:lnTo>
                    <a:pt x="9328" y="61555"/>
                  </a:lnTo>
                  <a:cubicBezTo>
                    <a:pt x="4851" y="61555"/>
                    <a:pt x="1041" y="58507"/>
                    <a:pt x="184" y="54126"/>
                  </a:cubicBezTo>
                  <a:cubicBezTo>
                    <a:pt x="-673" y="49744"/>
                    <a:pt x="1517" y="45458"/>
                    <a:pt x="5708" y="43648"/>
                  </a:cubicBezTo>
                  <a:lnTo>
                    <a:pt x="105911" y="786"/>
                  </a:lnTo>
                  <a:cubicBezTo>
                    <a:pt x="108197" y="-262"/>
                    <a:pt x="110960" y="-262"/>
                    <a:pt x="113246" y="786"/>
                  </a:cubicBezTo>
                  <a:lnTo>
                    <a:pt x="213449" y="43648"/>
                  </a:lnTo>
                  <a:cubicBezTo>
                    <a:pt x="217544" y="45458"/>
                    <a:pt x="219830" y="49744"/>
                    <a:pt x="218973" y="54126"/>
                  </a:cubicBezTo>
                  <a:cubicBezTo>
                    <a:pt x="218116" y="58507"/>
                    <a:pt x="214306" y="61555"/>
                    <a:pt x="209829" y="61555"/>
                  </a:cubicBezTo>
                  <a:close/>
                  <a:moveTo>
                    <a:pt x="7518" y="48030"/>
                  </a:moveTo>
                  <a:lnTo>
                    <a:pt x="9328" y="52411"/>
                  </a:lnTo>
                  <a:lnTo>
                    <a:pt x="209734" y="52030"/>
                  </a:lnTo>
                  <a:lnTo>
                    <a:pt x="109436" y="9549"/>
                  </a:lnTo>
                  <a:lnTo>
                    <a:pt x="9423" y="52411"/>
                  </a:lnTo>
                  <a:lnTo>
                    <a:pt x="9423" y="52411"/>
                  </a:lnTo>
                  <a:lnTo>
                    <a:pt x="7518" y="48030"/>
                  </a:lnTo>
                  <a:close/>
                  <a:moveTo>
                    <a:pt x="7518" y="48030"/>
                  </a:moveTo>
                  <a:lnTo>
                    <a:pt x="7518" y="48030"/>
                  </a:lnTo>
                  <a:close/>
                </a:path>
              </a:pathLst>
            </a:custGeom>
            <a:grpFill/>
            <a:ln w="12700" cap="flat">
              <a:solidFill>
                <a:schemeClr val="bg1"/>
              </a:solidFill>
              <a:prstDash val="solid"/>
              <a:miter/>
            </a:ln>
          </p:spPr>
          <p:txBody>
            <a:bodyPr rtlCol="0" anchor="ctr"/>
            <a:lstStyle/>
            <a:p>
              <a:endParaRPr lang="en-GB" noProof="0"/>
            </a:p>
          </p:txBody>
        </p:sp>
        <p:sp>
          <p:nvSpPr>
            <p:cNvPr id="94" name="Freeform: Shape 2775">
              <a:extLst>
                <a:ext uri="{FF2B5EF4-FFF2-40B4-BE49-F238E27FC236}">
                  <a16:creationId xmlns:a16="http://schemas.microsoft.com/office/drawing/2014/main" id="{653204A1-EC51-50CD-F587-9C9B858BC3DF}"/>
                </a:ext>
              </a:extLst>
            </p:cNvPr>
            <p:cNvSpPr/>
            <p:nvPr/>
          </p:nvSpPr>
          <p:spPr>
            <a:xfrm>
              <a:off x="2976562" y="2138362"/>
              <a:ext cx="523875" cy="47625"/>
            </a:xfrm>
            <a:custGeom>
              <a:avLst/>
              <a:gdLst>
                <a:gd name="connsiteX0" fmla="*/ 509588 w 523875"/>
                <a:gd name="connsiteY0" fmla="*/ 47625 h 47625"/>
                <a:gd name="connsiteX1" fmla="*/ 14288 w 523875"/>
                <a:gd name="connsiteY1" fmla="*/ 47625 h 47625"/>
                <a:gd name="connsiteX2" fmla="*/ 0 w 523875"/>
                <a:gd name="connsiteY2" fmla="*/ 33338 h 47625"/>
                <a:gd name="connsiteX3" fmla="*/ 0 w 523875"/>
                <a:gd name="connsiteY3" fmla="*/ 4763 h 47625"/>
                <a:gd name="connsiteX4" fmla="*/ 4763 w 523875"/>
                <a:gd name="connsiteY4" fmla="*/ 0 h 47625"/>
                <a:gd name="connsiteX5" fmla="*/ 519113 w 523875"/>
                <a:gd name="connsiteY5" fmla="*/ 0 h 47625"/>
                <a:gd name="connsiteX6" fmla="*/ 523875 w 523875"/>
                <a:gd name="connsiteY6" fmla="*/ 4763 h 47625"/>
                <a:gd name="connsiteX7" fmla="*/ 523875 w 523875"/>
                <a:gd name="connsiteY7" fmla="*/ 33338 h 47625"/>
                <a:gd name="connsiteX8" fmla="*/ 509588 w 523875"/>
                <a:gd name="connsiteY8" fmla="*/ 47625 h 47625"/>
                <a:gd name="connsiteX9" fmla="*/ 9525 w 523875"/>
                <a:gd name="connsiteY9" fmla="*/ 9525 h 47625"/>
                <a:gd name="connsiteX10" fmla="*/ 9525 w 523875"/>
                <a:gd name="connsiteY10" fmla="*/ 33338 h 47625"/>
                <a:gd name="connsiteX11" fmla="*/ 14288 w 523875"/>
                <a:gd name="connsiteY11" fmla="*/ 38100 h 47625"/>
                <a:gd name="connsiteX12" fmla="*/ 509588 w 523875"/>
                <a:gd name="connsiteY12" fmla="*/ 38100 h 47625"/>
                <a:gd name="connsiteX13" fmla="*/ 514350 w 523875"/>
                <a:gd name="connsiteY13" fmla="*/ 33338 h 47625"/>
                <a:gd name="connsiteX14" fmla="*/ 514350 w 523875"/>
                <a:gd name="connsiteY14" fmla="*/ 9525 h 47625"/>
                <a:gd name="connsiteX15" fmla="*/ 9525 w 523875"/>
                <a:gd name="connsiteY15"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3875" h="47625">
                  <a:moveTo>
                    <a:pt x="509588" y="47625"/>
                  </a:moveTo>
                  <a:lnTo>
                    <a:pt x="14288" y="47625"/>
                  </a:lnTo>
                  <a:cubicBezTo>
                    <a:pt x="6382" y="47625"/>
                    <a:pt x="0" y="41243"/>
                    <a:pt x="0" y="33338"/>
                  </a:cubicBezTo>
                  <a:lnTo>
                    <a:pt x="0" y="4763"/>
                  </a:lnTo>
                  <a:cubicBezTo>
                    <a:pt x="0" y="2096"/>
                    <a:pt x="2096" y="0"/>
                    <a:pt x="4763" y="0"/>
                  </a:cubicBezTo>
                  <a:lnTo>
                    <a:pt x="519113" y="0"/>
                  </a:lnTo>
                  <a:cubicBezTo>
                    <a:pt x="521780" y="0"/>
                    <a:pt x="523875" y="2096"/>
                    <a:pt x="523875" y="4763"/>
                  </a:cubicBezTo>
                  <a:lnTo>
                    <a:pt x="523875" y="33338"/>
                  </a:lnTo>
                  <a:cubicBezTo>
                    <a:pt x="523875" y="41243"/>
                    <a:pt x="517493" y="47625"/>
                    <a:pt x="509588" y="47625"/>
                  </a:cubicBezTo>
                  <a:close/>
                  <a:moveTo>
                    <a:pt x="9525" y="9525"/>
                  </a:moveTo>
                  <a:lnTo>
                    <a:pt x="9525" y="33338"/>
                  </a:lnTo>
                  <a:cubicBezTo>
                    <a:pt x="9525" y="36005"/>
                    <a:pt x="11621" y="38100"/>
                    <a:pt x="14288" y="38100"/>
                  </a:cubicBezTo>
                  <a:lnTo>
                    <a:pt x="509588" y="38100"/>
                  </a:lnTo>
                  <a:cubicBezTo>
                    <a:pt x="512255" y="38100"/>
                    <a:pt x="514350" y="36005"/>
                    <a:pt x="514350" y="33338"/>
                  </a:cubicBezTo>
                  <a:lnTo>
                    <a:pt x="514350" y="9525"/>
                  </a:lnTo>
                  <a:lnTo>
                    <a:pt x="9525" y="9525"/>
                  </a:lnTo>
                  <a:close/>
                </a:path>
              </a:pathLst>
            </a:custGeom>
            <a:grpFill/>
            <a:ln w="12700" cap="flat">
              <a:solidFill>
                <a:schemeClr val="bg1"/>
              </a:solidFill>
              <a:prstDash val="solid"/>
              <a:miter/>
            </a:ln>
          </p:spPr>
          <p:txBody>
            <a:bodyPr rtlCol="0" anchor="ctr"/>
            <a:lstStyle/>
            <a:p>
              <a:endParaRPr lang="en-GB" noProof="0"/>
            </a:p>
          </p:txBody>
        </p:sp>
        <p:sp>
          <p:nvSpPr>
            <p:cNvPr id="95" name="Freeform: Shape 2776">
              <a:extLst>
                <a:ext uri="{FF2B5EF4-FFF2-40B4-BE49-F238E27FC236}">
                  <a16:creationId xmlns:a16="http://schemas.microsoft.com/office/drawing/2014/main" id="{6779AB75-73AA-D6A8-F11A-B503B1AD779F}"/>
                </a:ext>
              </a:extLst>
            </p:cNvPr>
            <p:cNvSpPr/>
            <p:nvPr/>
          </p:nvSpPr>
          <p:spPr>
            <a:xfrm>
              <a:off x="2986087" y="2424112"/>
              <a:ext cx="85725" cy="47625"/>
            </a:xfrm>
            <a:custGeom>
              <a:avLst/>
              <a:gdLst>
                <a:gd name="connsiteX0" fmla="*/ 80963 w 85725"/>
                <a:gd name="connsiteY0" fmla="*/ 47625 h 47625"/>
                <a:gd name="connsiteX1" fmla="*/ 4763 w 85725"/>
                <a:gd name="connsiteY1" fmla="*/ 47625 h 47625"/>
                <a:gd name="connsiteX2" fmla="*/ 0 w 85725"/>
                <a:gd name="connsiteY2" fmla="*/ 42863 h 47625"/>
                <a:gd name="connsiteX3" fmla="*/ 0 w 85725"/>
                <a:gd name="connsiteY3" fmla="*/ 14288 h 47625"/>
                <a:gd name="connsiteX4" fmla="*/ 14288 w 85725"/>
                <a:gd name="connsiteY4" fmla="*/ 0 h 47625"/>
                <a:gd name="connsiteX5" fmla="*/ 71438 w 85725"/>
                <a:gd name="connsiteY5" fmla="*/ 0 h 47625"/>
                <a:gd name="connsiteX6" fmla="*/ 85725 w 85725"/>
                <a:gd name="connsiteY6" fmla="*/ 14288 h 47625"/>
                <a:gd name="connsiteX7" fmla="*/ 85725 w 85725"/>
                <a:gd name="connsiteY7" fmla="*/ 42863 h 47625"/>
                <a:gd name="connsiteX8" fmla="*/ 80963 w 85725"/>
                <a:gd name="connsiteY8" fmla="*/ 47625 h 47625"/>
                <a:gd name="connsiteX9" fmla="*/ 9525 w 85725"/>
                <a:gd name="connsiteY9" fmla="*/ 38100 h 47625"/>
                <a:gd name="connsiteX10" fmla="*/ 76200 w 85725"/>
                <a:gd name="connsiteY10" fmla="*/ 38100 h 47625"/>
                <a:gd name="connsiteX11" fmla="*/ 76200 w 85725"/>
                <a:gd name="connsiteY11" fmla="*/ 14288 h 47625"/>
                <a:gd name="connsiteX12" fmla="*/ 71438 w 85725"/>
                <a:gd name="connsiteY12" fmla="*/ 9525 h 47625"/>
                <a:gd name="connsiteX13" fmla="*/ 14288 w 85725"/>
                <a:gd name="connsiteY13" fmla="*/ 9525 h 47625"/>
                <a:gd name="connsiteX14" fmla="*/ 9525 w 85725"/>
                <a:gd name="connsiteY14" fmla="*/ 14288 h 47625"/>
                <a:gd name="connsiteX15" fmla="*/ 9525 w 85725"/>
                <a:gd name="connsiteY15" fmla="*/ 3810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80963" y="47625"/>
                  </a:moveTo>
                  <a:lnTo>
                    <a:pt x="4763" y="47625"/>
                  </a:lnTo>
                  <a:cubicBezTo>
                    <a:pt x="2096" y="47625"/>
                    <a:pt x="0" y="45529"/>
                    <a:pt x="0" y="42863"/>
                  </a:cubicBezTo>
                  <a:lnTo>
                    <a:pt x="0" y="14288"/>
                  </a:lnTo>
                  <a:cubicBezTo>
                    <a:pt x="0" y="6382"/>
                    <a:pt x="6382" y="0"/>
                    <a:pt x="14288" y="0"/>
                  </a:cubicBezTo>
                  <a:lnTo>
                    <a:pt x="71438" y="0"/>
                  </a:lnTo>
                  <a:cubicBezTo>
                    <a:pt x="79343" y="0"/>
                    <a:pt x="85725" y="6382"/>
                    <a:pt x="85725" y="14288"/>
                  </a:cubicBezTo>
                  <a:lnTo>
                    <a:pt x="85725" y="42863"/>
                  </a:lnTo>
                  <a:cubicBezTo>
                    <a:pt x="85725" y="45529"/>
                    <a:pt x="83629" y="47625"/>
                    <a:pt x="80963" y="47625"/>
                  </a:cubicBezTo>
                  <a:close/>
                  <a:moveTo>
                    <a:pt x="9525" y="38100"/>
                  </a:moveTo>
                  <a:lnTo>
                    <a:pt x="76200" y="38100"/>
                  </a:lnTo>
                  <a:lnTo>
                    <a:pt x="76200" y="14288"/>
                  </a:lnTo>
                  <a:cubicBezTo>
                    <a:pt x="76200" y="11621"/>
                    <a:pt x="74104" y="9525"/>
                    <a:pt x="71438" y="9525"/>
                  </a:cubicBezTo>
                  <a:lnTo>
                    <a:pt x="14288" y="9525"/>
                  </a:lnTo>
                  <a:cubicBezTo>
                    <a:pt x="11621" y="9525"/>
                    <a:pt x="9525" y="11621"/>
                    <a:pt x="9525" y="14288"/>
                  </a:cubicBezTo>
                  <a:lnTo>
                    <a:pt x="9525" y="38100"/>
                  </a:lnTo>
                  <a:close/>
                </a:path>
              </a:pathLst>
            </a:custGeom>
            <a:grpFill/>
            <a:ln w="12700" cap="flat">
              <a:solidFill>
                <a:schemeClr val="bg1"/>
              </a:solidFill>
              <a:prstDash val="solid"/>
              <a:miter/>
            </a:ln>
          </p:spPr>
          <p:txBody>
            <a:bodyPr rtlCol="0" anchor="ctr"/>
            <a:lstStyle/>
            <a:p>
              <a:endParaRPr lang="en-GB" noProof="0"/>
            </a:p>
          </p:txBody>
        </p:sp>
        <p:sp>
          <p:nvSpPr>
            <p:cNvPr id="96" name="Freeform: Shape 2777">
              <a:extLst>
                <a:ext uri="{FF2B5EF4-FFF2-40B4-BE49-F238E27FC236}">
                  <a16:creationId xmlns:a16="http://schemas.microsoft.com/office/drawing/2014/main" id="{A3620AA9-6EC5-0539-2AEF-425C0B4BB406}"/>
                </a:ext>
              </a:extLst>
            </p:cNvPr>
            <p:cNvSpPr/>
            <p:nvPr/>
          </p:nvSpPr>
          <p:spPr>
            <a:xfrm>
              <a:off x="2986087" y="2176462"/>
              <a:ext cx="85725" cy="47625"/>
            </a:xfrm>
            <a:custGeom>
              <a:avLst/>
              <a:gdLst>
                <a:gd name="connsiteX0" fmla="*/ 71438 w 85725"/>
                <a:gd name="connsiteY0" fmla="*/ 47625 h 47625"/>
                <a:gd name="connsiteX1" fmla="*/ 14288 w 85725"/>
                <a:gd name="connsiteY1" fmla="*/ 47625 h 47625"/>
                <a:gd name="connsiteX2" fmla="*/ 0 w 85725"/>
                <a:gd name="connsiteY2" fmla="*/ 33338 h 47625"/>
                <a:gd name="connsiteX3" fmla="*/ 0 w 85725"/>
                <a:gd name="connsiteY3" fmla="*/ 4763 h 47625"/>
                <a:gd name="connsiteX4" fmla="*/ 4763 w 85725"/>
                <a:gd name="connsiteY4" fmla="*/ 0 h 47625"/>
                <a:gd name="connsiteX5" fmla="*/ 80963 w 85725"/>
                <a:gd name="connsiteY5" fmla="*/ 0 h 47625"/>
                <a:gd name="connsiteX6" fmla="*/ 85725 w 85725"/>
                <a:gd name="connsiteY6" fmla="*/ 4763 h 47625"/>
                <a:gd name="connsiteX7" fmla="*/ 85725 w 85725"/>
                <a:gd name="connsiteY7" fmla="*/ 33338 h 47625"/>
                <a:gd name="connsiteX8" fmla="*/ 71438 w 85725"/>
                <a:gd name="connsiteY8" fmla="*/ 47625 h 47625"/>
                <a:gd name="connsiteX9" fmla="*/ 9525 w 85725"/>
                <a:gd name="connsiteY9" fmla="*/ 9525 h 47625"/>
                <a:gd name="connsiteX10" fmla="*/ 9525 w 85725"/>
                <a:gd name="connsiteY10" fmla="*/ 33338 h 47625"/>
                <a:gd name="connsiteX11" fmla="*/ 14288 w 85725"/>
                <a:gd name="connsiteY11" fmla="*/ 38100 h 47625"/>
                <a:gd name="connsiteX12" fmla="*/ 71438 w 85725"/>
                <a:gd name="connsiteY12" fmla="*/ 38100 h 47625"/>
                <a:gd name="connsiteX13" fmla="*/ 76200 w 85725"/>
                <a:gd name="connsiteY13" fmla="*/ 33338 h 47625"/>
                <a:gd name="connsiteX14" fmla="*/ 76200 w 85725"/>
                <a:gd name="connsiteY14" fmla="*/ 9525 h 47625"/>
                <a:gd name="connsiteX15" fmla="*/ 9525 w 85725"/>
                <a:gd name="connsiteY15"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71438" y="47625"/>
                  </a:moveTo>
                  <a:lnTo>
                    <a:pt x="14288" y="47625"/>
                  </a:lnTo>
                  <a:cubicBezTo>
                    <a:pt x="6382" y="47625"/>
                    <a:pt x="0" y="41243"/>
                    <a:pt x="0" y="33338"/>
                  </a:cubicBezTo>
                  <a:lnTo>
                    <a:pt x="0" y="4763"/>
                  </a:lnTo>
                  <a:cubicBezTo>
                    <a:pt x="0" y="2095"/>
                    <a:pt x="2096" y="0"/>
                    <a:pt x="4763" y="0"/>
                  </a:cubicBezTo>
                  <a:lnTo>
                    <a:pt x="80963" y="0"/>
                  </a:lnTo>
                  <a:cubicBezTo>
                    <a:pt x="83629" y="0"/>
                    <a:pt x="85725" y="2095"/>
                    <a:pt x="85725" y="4763"/>
                  </a:cubicBezTo>
                  <a:lnTo>
                    <a:pt x="85725" y="33338"/>
                  </a:lnTo>
                  <a:cubicBezTo>
                    <a:pt x="85725" y="41243"/>
                    <a:pt x="79343" y="47625"/>
                    <a:pt x="71438" y="47625"/>
                  </a:cubicBezTo>
                  <a:close/>
                  <a:moveTo>
                    <a:pt x="9525" y="9525"/>
                  </a:moveTo>
                  <a:lnTo>
                    <a:pt x="9525" y="33338"/>
                  </a:lnTo>
                  <a:cubicBezTo>
                    <a:pt x="9525" y="36005"/>
                    <a:pt x="11621" y="38100"/>
                    <a:pt x="14288" y="38100"/>
                  </a:cubicBezTo>
                  <a:lnTo>
                    <a:pt x="71438" y="38100"/>
                  </a:lnTo>
                  <a:cubicBezTo>
                    <a:pt x="74104" y="38100"/>
                    <a:pt x="76200" y="36005"/>
                    <a:pt x="76200" y="33338"/>
                  </a:cubicBezTo>
                  <a:lnTo>
                    <a:pt x="76200" y="9525"/>
                  </a:lnTo>
                  <a:lnTo>
                    <a:pt x="9525" y="9525"/>
                  </a:lnTo>
                  <a:close/>
                </a:path>
              </a:pathLst>
            </a:custGeom>
            <a:grpFill/>
            <a:ln w="12700" cap="flat">
              <a:solidFill>
                <a:schemeClr val="bg1"/>
              </a:solidFill>
              <a:prstDash val="solid"/>
              <a:miter/>
            </a:ln>
          </p:spPr>
          <p:txBody>
            <a:bodyPr rtlCol="0" anchor="ctr"/>
            <a:lstStyle/>
            <a:p>
              <a:endParaRPr lang="en-GB" noProof="0"/>
            </a:p>
          </p:txBody>
        </p:sp>
        <p:sp>
          <p:nvSpPr>
            <p:cNvPr id="97" name="Freeform: Shape 2778">
              <a:extLst>
                <a:ext uri="{FF2B5EF4-FFF2-40B4-BE49-F238E27FC236}">
                  <a16:creationId xmlns:a16="http://schemas.microsoft.com/office/drawing/2014/main" id="{BA80E10C-1443-2D9B-76CC-C0D809F5477A}"/>
                </a:ext>
              </a:extLst>
            </p:cNvPr>
            <p:cNvSpPr/>
            <p:nvPr/>
          </p:nvSpPr>
          <p:spPr>
            <a:xfrm>
              <a:off x="2995612" y="2214562"/>
              <a:ext cx="66675" cy="219075"/>
            </a:xfrm>
            <a:custGeom>
              <a:avLst/>
              <a:gdLst>
                <a:gd name="connsiteX0" fmla="*/ 61913 w 66675"/>
                <a:gd name="connsiteY0" fmla="*/ 219075 h 219075"/>
                <a:gd name="connsiteX1" fmla="*/ 4763 w 66675"/>
                <a:gd name="connsiteY1" fmla="*/ 219075 h 219075"/>
                <a:gd name="connsiteX2" fmla="*/ 0 w 66675"/>
                <a:gd name="connsiteY2" fmla="*/ 214313 h 219075"/>
                <a:gd name="connsiteX3" fmla="*/ 0 w 66675"/>
                <a:gd name="connsiteY3" fmla="*/ 4763 h 219075"/>
                <a:gd name="connsiteX4" fmla="*/ 4763 w 66675"/>
                <a:gd name="connsiteY4" fmla="*/ 0 h 219075"/>
                <a:gd name="connsiteX5" fmla="*/ 61913 w 66675"/>
                <a:gd name="connsiteY5" fmla="*/ 0 h 219075"/>
                <a:gd name="connsiteX6" fmla="*/ 66675 w 66675"/>
                <a:gd name="connsiteY6" fmla="*/ 4763 h 219075"/>
                <a:gd name="connsiteX7" fmla="*/ 66675 w 66675"/>
                <a:gd name="connsiteY7" fmla="*/ 214313 h 219075"/>
                <a:gd name="connsiteX8" fmla="*/ 61913 w 66675"/>
                <a:gd name="connsiteY8" fmla="*/ 219075 h 219075"/>
                <a:gd name="connsiteX9" fmla="*/ 9525 w 66675"/>
                <a:gd name="connsiteY9" fmla="*/ 209550 h 219075"/>
                <a:gd name="connsiteX10" fmla="*/ 57150 w 66675"/>
                <a:gd name="connsiteY10" fmla="*/ 209550 h 219075"/>
                <a:gd name="connsiteX11" fmla="*/ 57150 w 66675"/>
                <a:gd name="connsiteY11" fmla="*/ 9525 h 219075"/>
                <a:gd name="connsiteX12" fmla="*/ 9525 w 66675"/>
                <a:gd name="connsiteY12" fmla="*/ 9525 h 219075"/>
                <a:gd name="connsiteX13" fmla="*/ 9525 w 66675"/>
                <a:gd name="connsiteY13" fmla="*/ 2095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75" h="219075">
                  <a:moveTo>
                    <a:pt x="61913" y="219075"/>
                  </a:moveTo>
                  <a:lnTo>
                    <a:pt x="4763" y="219075"/>
                  </a:lnTo>
                  <a:cubicBezTo>
                    <a:pt x="2096" y="219075"/>
                    <a:pt x="0" y="216979"/>
                    <a:pt x="0" y="214313"/>
                  </a:cubicBezTo>
                  <a:lnTo>
                    <a:pt x="0" y="4763"/>
                  </a:lnTo>
                  <a:cubicBezTo>
                    <a:pt x="0" y="2095"/>
                    <a:pt x="2096" y="0"/>
                    <a:pt x="4763" y="0"/>
                  </a:cubicBezTo>
                  <a:lnTo>
                    <a:pt x="61913" y="0"/>
                  </a:lnTo>
                  <a:cubicBezTo>
                    <a:pt x="64579" y="0"/>
                    <a:pt x="66675" y="2095"/>
                    <a:pt x="66675" y="4763"/>
                  </a:cubicBezTo>
                  <a:lnTo>
                    <a:pt x="66675" y="214313"/>
                  </a:lnTo>
                  <a:cubicBezTo>
                    <a:pt x="66675" y="216979"/>
                    <a:pt x="64579" y="219075"/>
                    <a:pt x="61913" y="219075"/>
                  </a:cubicBezTo>
                  <a:close/>
                  <a:moveTo>
                    <a:pt x="9525" y="209550"/>
                  </a:moveTo>
                  <a:lnTo>
                    <a:pt x="57150" y="209550"/>
                  </a:lnTo>
                  <a:lnTo>
                    <a:pt x="57150" y="9525"/>
                  </a:lnTo>
                  <a:lnTo>
                    <a:pt x="9525" y="9525"/>
                  </a:lnTo>
                  <a:lnTo>
                    <a:pt x="9525" y="209550"/>
                  </a:lnTo>
                  <a:close/>
                </a:path>
              </a:pathLst>
            </a:custGeom>
            <a:grpFill/>
            <a:ln w="12700" cap="flat">
              <a:solidFill>
                <a:schemeClr val="bg1"/>
              </a:solidFill>
              <a:prstDash val="solid"/>
              <a:miter/>
            </a:ln>
          </p:spPr>
          <p:txBody>
            <a:bodyPr rtlCol="0" anchor="ctr"/>
            <a:lstStyle/>
            <a:p>
              <a:endParaRPr lang="en-GB" noProof="0"/>
            </a:p>
          </p:txBody>
        </p:sp>
        <p:sp>
          <p:nvSpPr>
            <p:cNvPr id="98" name="Freeform: Shape 2779">
              <a:extLst>
                <a:ext uri="{FF2B5EF4-FFF2-40B4-BE49-F238E27FC236}">
                  <a16:creationId xmlns:a16="http://schemas.microsoft.com/office/drawing/2014/main" id="{296691E4-BB72-DBF0-E80C-1C1EF8A226AD}"/>
                </a:ext>
              </a:extLst>
            </p:cNvPr>
            <p:cNvSpPr/>
            <p:nvPr/>
          </p:nvSpPr>
          <p:spPr>
            <a:xfrm>
              <a:off x="3405187" y="2424112"/>
              <a:ext cx="85725" cy="47625"/>
            </a:xfrm>
            <a:custGeom>
              <a:avLst/>
              <a:gdLst>
                <a:gd name="connsiteX0" fmla="*/ 80963 w 85725"/>
                <a:gd name="connsiteY0" fmla="*/ 47625 h 47625"/>
                <a:gd name="connsiteX1" fmla="*/ 4763 w 85725"/>
                <a:gd name="connsiteY1" fmla="*/ 47625 h 47625"/>
                <a:gd name="connsiteX2" fmla="*/ 0 w 85725"/>
                <a:gd name="connsiteY2" fmla="*/ 42863 h 47625"/>
                <a:gd name="connsiteX3" fmla="*/ 0 w 85725"/>
                <a:gd name="connsiteY3" fmla="*/ 14288 h 47625"/>
                <a:gd name="connsiteX4" fmla="*/ 14288 w 85725"/>
                <a:gd name="connsiteY4" fmla="*/ 0 h 47625"/>
                <a:gd name="connsiteX5" fmla="*/ 71438 w 85725"/>
                <a:gd name="connsiteY5" fmla="*/ 0 h 47625"/>
                <a:gd name="connsiteX6" fmla="*/ 85725 w 85725"/>
                <a:gd name="connsiteY6" fmla="*/ 14288 h 47625"/>
                <a:gd name="connsiteX7" fmla="*/ 85725 w 85725"/>
                <a:gd name="connsiteY7" fmla="*/ 42863 h 47625"/>
                <a:gd name="connsiteX8" fmla="*/ 80963 w 85725"/>
                <a:gd name="connsiteY8" fmla="*/ 47625 h 47625"/>
                <a:gd name="connsiteX9" fmla="*/ 9525 w 85725"/>
                <a:gd name="connsiteY9" fmla="*/ 38100 h 47625"/>
                <a:gd name="connsiteX10" fmla="*/ 76200 w 85725"/>
                <a:gd name="connsiteY10" fmla="*/ 38100 h 47625"/>
                <a:gd name="connsiteX11" fmla="*/ 76200 w 85725"/>
                <a:gd name="connsiteY11" fmla="*/ 14288 h 47625"/>
                <a:gd name="connsiteX12" fmla="*/ 71438 w 85725"/>
                <a:gd name="connsiteY12" fmla="*/ 9525 h 47625"/>
                <a:gd name="connsiteX13" fmla="*/ 14288 w 85725"/>
                <a:gd name="connsiteY13" fmla="*/ 9525 h 47625"/>
                <a:gd name="connsiteX14" fmla="*/ 9525 w 85725"/>
                <a:gd name="connsiteY14" fmla="*/ 14288 h 47625"/>
                <a:gd name="connsiteX15" fmla="*/ 9525 w 85725"/>
                <a:gd name="connsiteY15" fmla="*/ 3810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80963" y="47625"/>
                  </a:moveTo>
                  <a:lnTo>
                    <a:pt x="4763" y="47625"/>
                  </a:lnTo>
                  <a:cubicBezTo>
                    <a:pt x="2096" y="47625"/>
                    <a:pt x="0" y="45529"/>
                    <a:pt x="0" y="42863"/>
                  </a:cubicBezTo>
                  <a:lnTo>
                    <a:pt x="0" y="14288"/>
                  </a:lnTo>
                  <a:cubicBezTo>
                    <a:pt x="0" y="6382"/>
                    <a:pt x="6382" y="0"/>
                    <a:pt x="14288" y="0"/>
                  </a:cubicBezTo>
                  <a:lnTo>
                    <a:pt x="71438" y="0"/>
                  </a:lnTo>
                  <a:cubicBezTo>
                    <a:pt x="79343" y="0"/>
                    <a:pt x="85725" y="6382"/>
                    <a:pt x="85725" y="14288"/>
                  </a:cubicBezTo>
                  <a:lnTo>
                    <a:pt x="85725" y="42863"/>
                  </a:lnTo>
                  <a:cubicBezTo>
                    <a:pt x="85725" y="45529"/>
                    <a:pt x="83629" y="47625"/>
                    <a:pt x="80963" y="47625"/>
                  </a:cubicBezTo>
                  <a:close/>
                  <a:moveTo>
                    <a:pt x="9525" y="38100"/>
                  </a:moveTo>
                  <a:lnTo>
                    <a:pt x="76200" y="38100"/>
                  </a:lnTo>
                  <a:lnTo>
                    <a:pt x="76200" y="14288"/>
                  </a:lnTo>
                  <a:cubicBezTo>
                    <a:pt x="76200" y="11621"/>
                    <a:pt x="74104" y="9525"/>
                    <a:pt x="71438" y="9525"/>
                  </a:cubicBezTo>
                  <a:lnTo>
                    <a:pt x="14288" y="9525"/>
                  </a:lnTo>
                  <a:cubicBezTo>
                    <a:pt x="11621" y="9525"/>
                    <a:pt x="9525" y="11621"/>
                    <a:pt x="9525" y="14288"/>
                  </a:cubicBezTo>
                  <a:lnTo>
                    <a:pt x="9525" y="38100"/>
                  </a:lnTo>
                  <a:close/>
                </a:path>
              </a:pathLst>
            </a:custGeom>
            <a:grpFill/>
            <a:ln w="12700" cap="flat">
              <a:solidFill>
                <a:schemeClr val="bg1"/>
              </a:solidFill>
              <a:prstDash val="solid"/>
              <a:miter/>
            </a:ln>
          </p:spPr>
          <p:txBody>
            <a:bodyPr rtlCol="0" anchor="ctr"/>
            <a:lstStyle/>
            <a:p>
              <a:endParaRPr lang="en-GB" noProof="0"/>
            </a:p>
          </p:txBody>
        </p:sp>
        <p:sp>
          <p:nvSpPr>
            <p:cNvPr id="99" name="Freeform: Shape 2780">
              <a:extLst>
                <a:ext uri="{FF2B5EF4-FFF2-40B4-BE49-F238E27FC236}">
                  <a16:creationId xmlns:a16="http://schemas.microsoft.com/office/drawing/2014/main" id="{3D29B8E1-F089-59B2-A6E3-77CAD5F6215A}"/>
                </a:ext>
              </a:extLst>
            </p:cNvPr>
            <p:cNvSpPr/>
            <p:nvPr/>
          </p:nvSpPr>
          <p:spPr>
            <a:xfrm>
              <a:off x="3405187" y="2176462"/>
              <a:ext cx="85725" cy="47625"/>
            </a:xfrm>
            <a:custGeom>
              <a:avLst/>
              <a:gdLst>
                <a:gd name="connsiteX0" fmla="*/ 71438 w 85725"/>
                <a:gd name="connsiteY0" fmla="*/ 47625 h 47625"/>
                <a:gd name="connsiteX1" fmla="*/ 14288 w 85725"/>
                <a:gd name="connsiteY1" fmla="*/ 47625 h 47625"/>
                <a:gd name="connsiteX2" fmla="*/ 0 w 85725"/>
                <a:gd name="connsiteY2" fmla="*/ 33338 h 47625"/>
                <a:gd name="connsiteX3" fmla="*/ 0 w 85725"/>
                <a:gd name="connsiteY3" fmla="*/ 4763 h 47625"/>
                <a:gd name="connsiteX4" fmla="*/ 4763 w 85725"/>
                <a:gd name="connsiteY4" fmla="*/ 0 h 47625"/>
                <a:gd name="connsiteX5" fmla="*/ 80963 w 85725"/>
                <a:gd name="connsiteY5" fmla="*/ 0 h 47625"/>
                <a:gd name="connsiteX6" fmla="*/ 85725 w 85725"/>
                <a:gd name="connsiteY6" fmla="*/ 4763 h 47625"/>
                <a:gd name="connsiteX7" fmla="*/ 85725 w 85725"/>
                <a:gd name="connsiteY7" fmla="*/ 33338 h 47625"/>
                <a:gd name="connsiteX8" fmla="*/ 71438 w 85725"/>
                <a:gd name="connsiteY8" fmla="*/ 47625 h 47625"/>
                <a:gd name="connsiteX9" fmla="*/ 9525 w 85725"/>
                <a:gd name="connsiteY9" fmla="*/ 9525 h 47625"/>
                <a:gd name="connsiteX10" fmla="*/ 9525 w 85725"/>
                <a:gd name="connsiteY10" fmla="*/ 33338 h 47625"/>
                <a:gd name="connsiteX11" fmla="*/ 14288 w 85725"/>
                <a:gd name="connsiteY11" fmla="*/ 38100 h 47625"/>
                <a:gd name="connsiteX12" fmla="*/ 71438 w 85725"/>
                <a:gd name="connsiteY12" fmla="*/ 38100 h 47625"/>
                <a:gd name="connsiteX13" fmla="*/ 76200 w 85725"/>
                <a:gd name="connsiteY13" fmla="*/ 33338 h 47625"/>
                <a:gd name="connsiteX14" fmla="*/ 76200 w 85725"/>
                <a:gd name="connsiteY14" fmla="*/ 9525 h 47625"/>
                <a:gd name="connsiteX15" fmla="*/ 9525 w 85725"/>
                <a:gd name="connsiteY15"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71438" y="47625"/>
                  </a:moveTo>
                  <a:lnTo>
                    <a:pt x="14288" y="47625"/>
                  </a:lnTo>
                  <a:cubicBezTo>
                    <a:pt x="6382" y="47625"/>
                    <a:pt x="0" y="41243"/>
                    <a:pt x="0" y="33338"/>
                  </a:cubicBezTo>
                  <a:lnTo>
                    <a:pt x="0" y="4763"/>
                  </a:lnTo>
                  <a:cubicBezTo>
                    <a:pt x="0" y="2095"/>
                    <a:pt x="2096" y="0"/>
                    <a:pt x="4763" y="0"/>
                  </a:cubicBezTo>
                  <a:lnTo>
                    <a:pt x="80963" y="0"/>
                  </a:lnTo>
                  <a:cubicBezTo>
                    <a:pt x="83629" y="0"/>
                    <a:pt x="85725" y="2095"/>
                    <a:pt x="85725" y="4763"/>
                  </a:cubicBezTo>
                  <a:lnTo>
                    <a:pt x="85725" y="33338"/>
                  </a:lnTo>
                  <a:cubicBezTo>
                    <a:pt x="85725" y="41243"/>
                    <a:pt x="79343" y="47625"/>
                    <a:pt x="71438" y="47625"/>
                  </a:cubicBezTo>
                  <a:close/>
                  <a:moveTo>
                    <a:pt x="9525" y="9525"/>
                  </a:moveTo>
                  <a:lnTo>
                    <a:pt x="9525" y="33338"/>
                  </a:lnTo>
                  <a:cubicBezTo>
                    <a:pt x="9525" y="36005"/>
                    <a:pt x="11621" y="38100"/>
                    <a:pt x="14288" y="38100"/>
                  </a:cubicBezTo>
                  <a:lnTo>
                    <a:pt x="71438" y="38100"/>
                  </a:lnTo>
                  <a:cubicBezTo>
                    <a:pt x="74104" y="38100"/>
                    <a:pt x="76200" y="36005"/>
                    <a:pt x="76200" y="33338"/>
                  </a:cubicBezTo>
                  <a:lnTo>
                    <a:pt x="76200" y="9525"/>
                  </a:lnTo>
                  <a:lnTo>
                    <a:pt x="9525" y="9525"/>
                  </a:lnTo>
                  <a:close/>
                </a:path>
              </a:pathLst>
            </a:custGeom>
            <a:grpFill/>
            <a:ln w="12700" cap="flat">
              <a:solidFill>
                <a:schemeClr val="bg1"/>
              </a:solidFill>
              <a:prstDash val="solid"/>
              <a:miter/>
            </a:ln>
          </p:spPr>
          <p:txBody>
            <a:bodyPr rtlCol="0" anchor="ctr"/>
            <a:lstStyle/>
            <a:p>
              <a:endParaRPr lang="en-GB" noProof="0"/>
            </a:p>
          </p:txBody>
        </p:sp>
        <p:sp>
          <p:nvSpPr>
            <p:cNvPr id="100" name="Freeform: Shape 2781">
              <a:extLst>
                <a:ext uri="{FF2B5EF4-FFF2-40B4-BE49-F238E27FC236}">
                  <a16:creationId xmlns:a16="http://schemas.microsoft.com/office/drawing/2014/main" id="{0CB33E9F-B45E-3CE8-4D67-F9BDA29D406F}"/>
                </a:ext>
              </a:extLst>
            </p:cNvPr>
            <p:cNvSpPr/>
            <p:nvPr/>
          </p:nvSpPr>
          <p:spPr>
            <a:xfrm>
              <a:off x="3414712" y="2214562"/>
              <a:ext cx="66675" cy="219075"/>
            </a:xfrm>
            <a:custGeom>
              <a:avLst/>
              <a:gdLst>
                <a:gd name="connsiteX0" fmla="*/ 61913 w 66675"/>
                <a:gd name="connsiteY0" fmla="*/ 219075 h 219075"/>
                <a:gd name="connsiteX1" fmla="*/ 4763 w 66675"/>
                <a:gd name="connsiteY1" fmla="*/ 219075 h 219075"/>
                <a:gd name="connsiteX2" fmla="*/ 0 w 66675"/>
                <a:gd name="connsiteY2" fmla="*/ 214313 h 219075"/>
                <a:gd name="connsiteX3" fmla="*/ 0 w 66675"/>
                <a:gd name="connsiteY3" fmla="*/ 4763 h 219075"/>
                <a:gd name="connsiteX4" fmla="*/ 4763 w 66675"/>
                <a:gd name="connsiteY4" fmla="*/ 0 h 219075"/>
                <a:gd name="connsiteX5" fmla="*/ 61913 w 66675"/>
                <a:gd name="connsiteY5" fmla="*/ 0 h 219075"/>
                <a:gd name="connsiteX6" fmla="*/ 66675 w 66675"/>
                <a:gd name="connsiteY6" fmla="*/ 4763 h 219075"/>
                <a:gd name="connsiteX7" fmla="*/ 66675 w 66675"/>
                <a:gd name="connsiteY7" fmla="*/ 214313 h 219075"/>
                <a:gd name="connsiteX8" fmla="*/ 61913 w 66675"/>
                <a:gd name="connsiteY8" fmla="*/ 219075 h 219075"/>
                <a:gd name="connsiteX9" fmla="*/ 9525 w 66675"/>
                <a:gd name="connsiteY9" fmla="*/ 209550 h 219075"/>
                <a:gd name="connsiteX10" fmla="*/ 57150 w 66675"/>
                <a:gd name="connsiteY10" fmla="*/ 209550 h 219075"/>
                <a:gd name="connsiteX11" fmla="*/ 57150 w 66675"/>
                <a:gd name="connsiteY11" fmla="*/ 9525 h 219075"/>
                <a:gd name="connsiteX12" fmla="*/ 9525 w 66675"/>
                <a:gd name="connsiteY12" fmla="*/ 9525 h 219075"/>
                <a:gd name="connsiteX13" fmla="*/ 9525 w 66675"/>
                <a:gd name="connsiteY13" fmla="*/ 2095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675" h="219075">
                  <a:moveTo>
                    <a:pt x="61913" y="219075"/>
                  </a:moveTo>
                  <a:lnTo>
                    <a:pt x="4763" y="219075"/>
                  </a:lnTo>
                  <a:cubicBezTo>
                    <a:pt x="2096" y="219075"/>
                    <a:pt x="0" y="216979"/>
                    <a:pt x="0" y="214313"/>
                  </a:cubicBezTo>
                  <a:lnTo>
                    <a:pt x="0" y="4763"/>
                  </a:lnTo>
                  <a:cubicBezTo>
                    <a:pt x="0" y="2095"/>
                    <a:pt x="2096" y="0"/>
                    <a:pt x="4763" y="0"/>
                  </a:cubicBezTo>
                  <a:lnTo>
                    <a:pt x="61913" y="0"/>
                  </a:lnTo>
                  <a:cubicBezTo>
                    <a:pt x="64579" y="0"/>
                    <a:pt x="66675" y="2095"/>
                    <a:pt x="66675" y="4763"/>
                  </a:cubicBezTo>
                  <a:lnTo>
                    <a:pt x="66675" y="214313"/>
                  </a:lnTo>
                  <a:cubicBezTo>
                    <a:pt x="66675" y="216979"/>
                    <a:pt x="64579" y="219075"/>
                    <a:pt x="61913" y="219075"/>
                  </a:cubicBezTo>
                  <a:close/>
                  <a:moveTo>
                    <a:pt x="9525" y="209550"/>
                  </a:moveTo>
                  <a:lnTo>
                    <a:pt x="57150" y="209550"/>
                  </a:lnTo>
                  <a:lnTo>
                    <a:pt x="57150" y="9525"/>
                  </a:lnTo>
                  <a:lnTo>
                    <a:pt x="9525" y="9525"/>
                  </a:lnTo>
                  <a:lnTo>
                    <a:pt x="9525" y="209550"/>
                  </a:lnTo>
                  <a:close/>
                </a:path>
              </a:pathLst>
            </a:custGeom>
            <a:grpFill/>
            <a:ln w="12700" cap="flat">
              <a:solidFill>
                <a:schemeClr val="bg1"/>
              </a:solidFill>
              <a:prstDash val="solid"/>
              <a:miter/>
            </a:ln>
          </p:spPr>
          <p:txBody>
            <a:bodyPr rtlCol="0" anchor="ctr"/>
            <a:lstStyle/>
            <a:p>
              <a:endParaRPr lang="en-GB" noProof="0"/>
            </a:p>
          </p:txBody>
        </p:sp>
        <p:sp>
          <p:nvSpPr>
            <p:cNvPr id="101" name="Freeform: Shape 2782">
              <a:extLst>
                <a:ext uri="{FF2B5EF4-FFF2-40B4-BE49-F238E27FC236}">
                  <a16:creationId xmlns:a16="http://schemas.microsoft.com/office/drawing/2014/main" id="{ECBF59D8-6B5B-4F07-31CD-5170EF46FF8D}"/>
                </a:ext>
              </a:extLst>
            </p:cNvPr>
            <p:cNvSpPr/>
            <p:nvPr/>
          </p:nvSpPr>
          <p:spPr>
            <a:xfrm>
              <a:off x="3167062" y="2424112"/>
              <a:ext cx="142875" cy="47625"/>
            </a:xfrm>
            <a:custGeom>
              <a:avLst/>
              <a:gdLst>
                <a:gd name="connsiteX0" fmla="*/ 138113 w 142875"/>
                <a:gd name="connsiteY0" fmla="*/ 47625 h 47625"/>
                <a:gd name="connsiteX1" fmla="*/ 4763 w 142875"/>
                <a:gd name="connsiteY1" fmla="*/ 47625 h 47625"/>
                <a:gd name="connsiteX2" fmla="*/ 0 w 142875"/>
                <a:gd name="connsiteY2" fmla="*/ 42863 h 47625"/>
                <a:gd name="connsiteX3" fmla="*/ 0 w 142875"/>
                <a:gd name="connsiteY3" fmla="*/ 33338 h 47625"/>
                <a:gd name="connsiteX4" fmla="*/ 33338 w 142875"/>
                <a:gd name="connsiteY4" fmla="*/ 0 h 47625"/>
                <a:gd name="connsiteX5" fmla="*/ 109538 w 142875"/>
                <a:gd name="connsiteY5" fmla="*/ 0 h 47625"/>
                <a:gd name="connsiteX6" fmla="*/ 142875 w 142875"/>
                <a:gd name="connsiteY6" fmla="*/ 33338 h 47625"/>
                <a:gd name="connsiteX7" fmla="*/ 142875 w 142875"/>
                <a:gd name="connsiteY7" fmla="*/ 42863 h 47625"/>
                <a:gd name="connsiteX8" fmla="*/ 138113 w 142875"/>
                <a:gd name="connsiteY8" fmla="*/ 47625 h 47625"/>
                <a:gd name="connsiteX9" fmla="*/ 9525 w 142875"/>
                <a:gd name="connsiteY9" fmla="*/ 38100 h 47625"/>
                <a:gd name="connsiteX10" fmla="*/ 133350 w 142875"/>
                <a:gd name="connsiteY10" fmla="*/ 38100 h 47625"/>
                <a:gd name="connsiteX11" fmla="*/ 133350 w 142875"/>
                <a:gd name="connsiteY11" fmla="*/ 33338 h 47625"/>
                <a:gd name="connsiteX12" fmla="*/ 109538 w 142875"/>
                <a:gd name="connsiteY12" fmla="*/ 9525 h 47625"/>
                <a:gd name="connsiteX13" fmla="*/ 33338 w 142875"/>
                <a:gd name="connsiteY13" fmla="*/ 9525 h 47625"/>
                <a:gd name="connsiteX14" fmla="*/ 9525 w 142875"/>
                <a:gd name="connsiteY14" fmla="*/ 33338 h 47625"/>
                <a:gd name="connsiteX15" fmla="*/ 9525 w 142875"/>
                <a:gd name="connsiteY15" fmla="*/ 38100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42875" h="47625">
                  <a:moveTo>
                    <a:pt x="138113" y="47625"/>
                  </a:moveTo>
                  <a:lnTo>
                    <a:pt x="4763" y="47625"/>
                  </a:lnTo>
                  <a:cubicBezTo>
                    <a:pt x="2096" y="47625"/>
                    <a:pt x="0" y="45529"/>
                    <a:pt x="0" y="42863"/>
                  </a:cubicBezTo>
                  <a:lnTo>
                    <a:pt x="0" y="33338"/>
                  </a:lnTo>
                  <a:cubicBezTo>
                    <a:pt x="0" y="14954"/>
                    <a:pt x="14954" y="0"/>
                    <a:pt x="33338" y="0"/>
                  </a:cubicBezTo>
                  <a:lnTo>
                    <a:pt x="109538" y="0"/>
                  </a:lnTo>
                  <a:cubicBezTo>
                    <a:pt x="127921" y="0"/>
                    <a:pt x="142875" y="14954"/>
                    <a:pt x="142875" y="33338"/>
                  </a:cubicBezTo>
                  <a:lnTo>
                    <a:pt x="142875" y="42863"/>
                  </a:lnTo>
                  <a:cubicBezTo>
                    <a:pt x="142875" y="45529"/>
                    <a:pt x="140779" y="47625"/>
                    <a:pt x="138113" y="47625"/>
                  </a:cubicBezTo>
                  <a:close/>
                  <a:moveTo>
                    <a:pt x="9525" y="38100"/>
                  </a:moveTo>
                  <a:lnTo>
                    <a:pt x="133350" y="38100"/>
                  </a:lnTo>
                  <a:lnTo>
                    <a:pt x="133350" y="33338"/>
                  </a:lnTo>
                  <a:cubicBezTo>
                    <a:pt x="133350" y="20193"/>
                    <a:pt x="122682" y="9525"/>
                    <a:pt x="109538" y="9525"/>
                  </a:cubicBezTo>
                  <a:lnTo>
                    <a:pt x="33338" y="9525"/>
                  </a:lnTo>
                  <a:cubicBezTo>
                    <a:pt x="20193" y="9525"/>
                    <a:pt x="9525" y="20193"/>
                    <a:pt x="9525" y="33338"/>
                  </a:cubicBezTo>
                  <a:lnTo>
                    <a:pt x="9525" y="38100"/>
                  </a:lnTo>
                  <a:close/>
                </a:path>
              </a:pathLst>
            </a:custGeom>
            <a:grpFill/>
            <a:ln w="12700" cap="flat">
              <a:solidFill>
                <a:schemeClr val="bg1"/>
              </a:solidFill>
              <a:prstDash val="solid"/>
              <a:miter/>
            </a:ln>
          </p:spPr>
          <p:txBody>
            <a:bodyPr rtlCol="0" anchor="ctr"/>
            <a:lstStyle/>
            <a:p>
              <a:endParaRPr lang="en-GB" noProof="0"/>
            </a:p>
          </p:txBody>
        </p:sp>
        <p:sp>
          <p:nvSpPr>
            <p:cNvPr id="102" name="Freeform: Shape 2783">
              <a:extLst>
                <a:ext uri="{FF2B5EF4-FFF2-40B4-BE49-F238E27FC236}">
                  <a16:creationId xmlns:a16="http://schemas.microsoft.com/office/drawing/2014/main" id="{B3CFA73C-1276-F60A-B365-7B0C282DE0EA}"/>
                </a:ext>
              </a:extLst>
            </p:cNvPr>
            <p:cNvSpPr/>
            <p:nvPr/>
          </p:nvSpPr>
          <p:spPr>
            <a:xfrm>
              <a:off x="3214687" y="2264377"/>
              <a:ext cx="47625" cy="169259"/>
            </a:xfrm>
            <a:custGeom>
              <a:avLst/>
              <a:gdLst>
                <a:gd name="connsiteX0" fmla="*/ 42863 w 47625"/>
                <a:gd name="connsiteY0" fmla="*/ 169259 h 169259"/>
                <a:gd name="connsiteX1" fmla="*/ 4763 w 47625"/>
                <a:gd name="connsiteY1" fmla="*/ 169259 h 169259"/>
                <a:gd name="connsiteX2" fmla="*/ 0 w 47625"/>
                <a:gd name="connsiteY2" fmla="*/ 164497 h 169259"/>
                <a:gd name="connsiteX3" fmla="*/ 0 w 47625"/>
                <a:gd name="connsiteY3" fmla="*/ 4763 h 169259"/>
                <a:gd name="connsiteX4" fmla="*/ 4763 w 47625"/>
                <a:gd name="connsiteY4" fmla="*/ 0 h 169259"/>
                <a:gd name="connsiteX5" fmla="*/ 9525 w 47625"/>
                <a:gd name="connsiteY5" fmla="*/ 4763 h 169259"/>
                <a:gd name="connsiteX6" fmla="*/ 9525 w 47625"/>
                <a:gd name="connsiteY6" fmla="*/ 159734 h 169259"/>
                <a:gd name="connsiteX7" fmla="*/ 38100 w 47625"/>
                <a:gd name="connsiteY7" fmla="*/ 159734 h 169259"/>
                <a:gd name="connsiteX8" fmla="*/ 38100 w 47625"/>
                <a:gd name="connsiteY8" fmla="*/ 4763 h 169259"/>
                <a:gd name="connsiteX9" fmla="*/ 42863 w 47625"/>
                <a:gd name="connsiteY9" fmla="*/ 0 h 169259"/>
                <a:gd name="connsiteX10" fmla="*/ 47625 w 47625"/>
                <a:gd name="connsiteY10" fmla="*/ 4763 h 169259"/>
                <a:gd name="connsiteX11" fmla="*/ 47625 w 47625"/>
                <a:gd name="connsiteY11" fmla="*/ 164497 h 169259"/>
                <a:gd name="connsiteX12" fmla="*/ 42863 w 47625"/>
                <a:gd name="connsiteY12" fmla="*/ 169259 h 16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625" h="169259">
                  <a:moveTo>
                    <a:pt x="42863" y="169259"/>
                  </a:moveTo>
                  <a:lnTo>
                    <a:pt x="4763" y="169259"/>
                  </a:lnTo>
                  <a:cubicBezTo>
                    <a:pt x="2096" y="169259"/>
                    <a:pt x="0" y="167164"/>
                    <a:pt x="0" y="164497"/>
                  </a:cubicBezTo>
                  <a:lnTo>
                    <a:pt x="0" y="4763"/>
                  </a:lnTo>
                  <a:cubicBezTo>
                    <a:pt x="0" y="2096"/>
                    <a:pt x="2096" y="0"/>
                    <a:pt x="4763" y="0"/>
                  </a:cubicBezTo>
                  <a:cubicBezTo>
                    <a:pt x="7429" y="0"/>
                    <a:pt x="9525" y="2096"/>
                    <a:pt x="9525" y="4763"/>
                  </a:cubicBezTo>
                  <a:lnTo>
                    <a:pt x="9525" y="159734"/>
                  </a:lnTo>
                  <a:lnTo>
                    <a:pt x="38100" y="159734"/>
                  </a:lnTo>
                  <a:lnTo>
                    <a:pt x="38100" y="4763"/>
                  </a:lnTo>
                  <a:cubicBezTo>
                    <a:pt x="38100" y="2096"/>
                    <a:pt x="40196" y="0"/>
                    <a:pt x="42863" y="0"/>
                  </a:cubicBezTo>
                  <a:cubicBezTo>
                    <a:pt x="45529" y="0"/>
                    <a:pt x="47625" y="2096"/>
                    <a:pt x="47625" y="4763"/>
                  </a:cubicBezTo>
                  <a:lnTo>
                    <a:pt x="47625" y="164497"/>
                  </a:lnTo>
                  <a:cubicBezTo>
                    <a:pt x="47625" y="167164"/>
                    <a:pt x="45529" y="169259"/>
                    <a:pt x="42863" y="169259"/>
                  </a:cubicBezTo>
                  <a:close/>
                </a:path>
              </a:pathLst>
            </a:custGeom>
            <a:grpFill/>
            <a:ln w="12700" cap="flat">
              <a:solidFill>
                <a:schemeClr val="bg1"/>
              </a:solidFill>
              <a:prstDash val="solid"/>
              <a:miter/>
            </a:ln>
          </p:spPr>
          <p:txBody>
            <a:bodyPr rtlCol="0" anchor="ctr"/>
            <a:lstStyle/>
            <a:p>
              <a:endParaRPr lang="en-GB" noProof="0"/>
            </a:p>
          </p:txBody>
        </p:sp>
        <p:sp>
          <p:nvSpPr>
            <p:cNvPr id="103" name="Freeform: Shape 2784">
              <a:extLst>
                <a:ext uri="{FF2B5EF4-FFF2-40B4-BE49-F238E27FC236}">
                  <a16:creationId xmlns:a16="http://schemas.microsoft.com/office/drawing/2014/main" id="{2C32E347-A4AC-F695-1619-F405F5317739}"/>
                </a:ext>
              </a:extLst>
            </p:cNvPr>
            <p:cNvSpPr/>
            <p:nvPr/>
          </p:nvSpPr>
          <p:spPr>
            <a:xfrm>
              <a:off x="3205162" y="2214562"/>
              <a:ext cx="66675" cy="66675"/>
            </a:xfrm>
            <a:custGeom>
              <a:avLst/>
              <a:gdLst>
                <a:gd name="connsiteX0" fmla="*/ 33338 w 66675"/>
                <a:gd name="connsiteY0" fmla="*/ 66675 h 66675"/>
                <a:gd name="connsiteX1" fmla="*/ 0 w 66675"/>
                <a:gd name="connsiteY1" fmla="*/ 33338 h 66675"/>
                <a:gd name="connsiteX2" fmla="*/ 33338 w 66675"/>
                <a:gd name="connsiteY2" fmla="*/ 0 h 66675"/>
                <a:gd name="connsiteX3" fmla="*/ 66675 w 66675"/>
                <a:gd name="connsiteY3" fmla="*/ 33338 h 66675"/>
                <a:gd name="connsiteX4" fmla="*/ 33338 w 66675"/>
                <a:gd name="connsiteY4" fmla="*/ 66675 h 66675"/>
                <a:gd name="connsiteX5" fmla="*/ 33338 w 66675"/>
                <a:gd name="connsiteY5" fmla="*/ 9525 h 66675"/>
                <a:gd name="connsiteX6" fmla="*/ 9525 w 66675"/>
                <a:gd name="connsiteY6" fmla="*/ 33338 h 66675"/>
                <a:gd name="connsiteX7" fmla="*/ 33338 w 66675"/>
                <a:gd name="connsiteY7" fmla="*/ 57150 h 66675"/>
                <a:gd name="connsiteX8" fmla="*/ 57150 w 66675"/>
                <a:gd name="connsiteY8" fmla="*/ 33338 h 66675"/>
                <a:gd name="connsiteX9" fmla="*/ 33338 w 66675"/>
                <a:gd name="connsiteY9" fmla="*/ 9525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75" h="66675">
                  <a:moveTo>
                    <a:pt x="33338" y="66675"/>
                  </a:moveTo>
                  <a:cubicBezTo>
                    <a:pt x="14954" y="66675"/>
                    <a:pt x="0" y="51721"/>
                    <a:pt x="0" y="33338"/>
                  </a:cubicBezTo>
                  <a:cubicBezTo>
                    <a:pt x="0" y="14954"/>
                    <a:pt x="14954" y="0"/>
                    <a:pt x="33338" y="0"/>
                  </a:cubicBezTo>
                  <a:cubicBezTo>
                    <a:pt x="51721" y="0"/>
                    <a:pt x="66675" y="14954"/>
                    <a:pt x="66675" y="33338"/>
                  </a:cubicBezTo>
                  <a:cubicBezTo>
                    <a:pt x="66675" y="51721"/>
                    <a:pt x="51721" y="66675"/>
                    <a:pt x="33338" y="66675"/>
                  </a:cubicBezTo>
                  <a:close/>
                  <a:moveTo>
                    <a:pt x="33338" y="9525"/>
                  </a:moveTo>
                  <a:cubicBezTo>
                    <a:pt x="20193" y="9525"/>
                    <a:pt x="9525" y="20193"/>
                    <a:pt x="9525" y="33338"/>
                  </a:cubicBezTo>
                  <a:cubicBezTo>
                    <a:pt x="9525" y="46482"/>
                    <a:pt x="20193" y="57150"/>
                    <a:pt x="33338" y="57150"/>
                  </a:cubicBezTo>
                  <a:cubicBezTo>
                    <a:pt x="46482" y="57150"/>
                    <a:pt x="57150" y="46482"/>
                    <a:pt x="57150" y="33338"/>
                  </a:cubicBezTo>
                  <a:cubicBezTo>
                    <a:pt x="57150" y="20193"/>
                    <a:pt x="46482" y="9525"/>
                    <a:pt x="33338" y="9525"/>
                  </a:cubicBezTo>
                  <a:close/>
                </a:path>
              </a:pathLst>
            </a:custGeom>
            <a:grpFill/>
            <a:ln w="12700" cap="flat">
              <a:solidFill>
                <a:schemeClr val="bg1"/>
              </a:solidFill>
              <a:prstDash val="solid"/>
              <a:miter/>
            </a:ln>
          </p:spPr>
          <p:txBody>
            <a:bodyPr rtlCol="0" anchor="ctr"/>
            <a:lstStyle/>
            <a:p>
              <a:endParaRPr lang="en-GB" noProof="0"/>
            </a:p>
          </p:txBody>
        </p:sp>
        <p:sp>
          <p:nvSpPr>
            <p:cNvPr id="104" name="Freeform: Shape 2785">
              <a:extLst>
                <a:ext uri="{FF2B5EF4-FFF2-40B4-BE49-F238E27FC236}">
                  <a16:creationId xmlns:a16="http://schemas.microsoft.com/office/drawing/2014/main" id="{2F52A33C-29A3-572C-241F-27381C1E0712}"/>
                </a:ext>
              </a:extLst>
            </p:cNvPr>
            <p:cNvSpPr/>
            <p:nvPr/>
          </p:nvSpPr>
          <p:spPr>
            <a:xfrm>
              <a:off x="3090862" y="2309812"/>
              <a:ext cx="85725" cy="47625"/>
            </a:xfrm>
            <a:custGeom>
              <a:avLst/>
              <a:gdLst>
                <a:gd name="connsiteX0" fmla="*/ 52388 w 85725"/>
                <a:gd name="connsiteY0" fmla="*/ 47625 h 47625"/>
                <a:gd name="connsiteX1" fmla="*/ 33338 w 85725"/>
                <a:gd name="connsiteY1" fmla="*/ 47625 h 47625"/>
                <a:gd name="connsiteX2" fmla="*/ 0 w 85725"/>
                <a:gd name="connsiteY2" fmla="*/ 14288 h 47625"/>
                <a:gd name="connsiteX3" fmla="*/ 0 w 85725"/>
                <a:gd name="connsiteY3" fmla="*/ 4763 h 47625"/>
                <a:gd name="connsiteX4" fmla="*/ 4763 w 85725"/>
                <a:gd name="connsiteY4" fmla="*/ 0 h 47625"/>
                <a:gd name="connsiteX5" fmla="*/ 80963 w 85725"/>
                <a:gd name="connsiteY5" fmla="*/ 0 h 47625"/>
                <a:gd name="connsiteX6" fmla="*/ 85725 w 85725"/>
                <a:gd name="connsiteY6" fmla="*/ 4763 h 47625"/>
                <a:gd name="connsiteX7" fmla="*/ 85725 w 85725"/>
                <a:gd name="connsiteY7" fmla="*/ 14288 h 47625"/>
                <a:gd name="connsiteX8" fmla="*/ 52388 w 85725"/>
                <a:gd name="connsiteY8" fmla="*/ 47625 h 47625"/>
                <a:gd name="connsiteX9" fmla="*/ 9525 w 85725"/>
                <a:gd name="connsiteY9" fmla="*/ 9525 h 47625"/>
                <a:gd name="connsiteX10" fmla="*/ 9525 w 85725"/>
                <a:gd name="connsiteY10" fmla="*/ 14288 h 47625"/>
                <a:gd name="connsiteX11" fmla="*/ 33338 w 85725"/>
                <a:gd name="connsiteY11" fmla="*/ 38100 h 47625"/>
                <a:gd name="connsiteX12" fmla="*/ 52388 w 85725"/>
                <a:gd name="connsiteY12" fmla="*/ 38100 h 47625"/>
                <a:gd name="connsiteX13" fmla="*/ 76200 w 85725"/>
                <a:gd name="connsiteY13" fmla="*/ 14288 h 47625"/>
                <a:gd name="connsiteX14" fmla="*/ 76200 w 85725"/>
                <a:gd name="connsiteY14" fmla="*/ 9525 h 47625"/>
                <a:gd name="connsiteX15" fmla="*/ 9525 w 85725"/>
                <a:gd name="connsiteY15"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52388" y="47625"/>
                  </a:moveTo>
                  <a:lnTo>
                    <a:pt x="33338" y="47625"/>
                  </a:lnTo>
                  <a:cubicBezTo>
                    <a:pt x="14954" y="47625"/>
                    <a:pt x="0" y="32671"/>
                    <a:pt x="0" y="14288"/>
                  </a:cubicBezTo>
                  <a:lnTo>
                    <a:pt x="0" y="4763"/>
                  </a:lnTo>
                  <a:cubicBezTo>
                    <a:pt x="0" y="2096"/>
                    <a:pt x="2096" y="0"/>
                    <a:pt x="4763" y="0"/>
                  </a:cubicBezTo>
                  <a:lnTo>
                    <a:pt x="80963" y="0"/>
                  </a:lnTo>
                  <a:cubicBezTo>
                    <a:pt x="83629" y="0"/>
                    <a:pt x="85725" y="2096"/>
                    <a:pt x="85725" y="4763"/>
                  </a:cubicBezTo>
                  <a:lnTo>
                    <a:pt x="85725" y="14288"/>
                  </a:lnTo>
                  <a:cubicBezTo>
                    <a:pt x="85725" y="32671"/>
                    <a:pt x="70771" y="47625"/>
                    <a:pt x="52388" y="47625"/>
                  </a:cubicBezTo>
                  <a:close/>
                  <a:moveTo>
                    <a:pt x="9525" y="9525"/>
                  </a:moveTo>
                  <a:lnTo>
                    <a:pt x="9525" y="14288"/>
                  </a:lnTo>
                  <a:cubicBezTo>
                    <a:pt x="9525" y="27432"/>
                    <a:pt x="20193" y="38100"/>
                    <a:pt x="33338" y="38100"/>
                  </a:cubicBezTo>
                  <a:lnTo>
                    <a:pt x="52388" y="38100"/>
                  </a:lnTo>
                  <a:cubicBezTo>
                    <a:pt x="65532" y="38100"/>
                    <a:pt x="76200" y="27432"/>
                    <a:pt x="76200" y="14288"/>
                  </a:cubicBezTo>
                  <a:lnTo>
                    <a:pt x="76200" y="9525"/>
                  </a:lnTo>
                  <a:lnTo>
                    <a:pt x="9525" y="9525"/>
                  </a:lnTo>
                  <a:close/>
                </a:path>
              </a:pathLst>
            </a:custGeom>
            <a:grpFill/>
            <a:ln w="12700" cap="flat">
              <a:solidFill>
                <a:schemeClr val="bg1"/>
              </a:solidFill>
              <a:prstDash val="solid"/>
              <a:miter/>
            </a:ln>
          </p:spPr>
          <p:txBody>
            <a:bodyPr rtlCol="0" anchor="ctr"/>
            <a:lstStyle/>
            <a:p>
              <a:endParaRPr lang="en-GB" noProof="0"/>
            </a:p>
          </p:txBody>
        </p:sp>
        <p:sp>
          <p:nvSpPr>
            <p:cNvPr id="105" name="Freeform: Shape 2786">
              <a:extLst>
                <a:ext uri="{FF2B5EF4-FFF2-40B4-BE49-F238E27FC236}">
                  <a16:creationId xmlns:a16="http://schemas.microsoft.com/office/drawing/2014/main" id="{F9E79024-9FC4-B731-6504-8891A75CAE92}"/>
                </a:ext>
              </a:extLst>
            </p:cNvPr>
            <p:cNvSpPr/>
            <p:nvPr/>
          </p:nvSpPr>
          <p:spPr>
            <a:xfrm>
              <a:off x="3300412" y="2309812"/>
              <a:ext cx="85725" cy="47625"/>
            </a:xfrm>
            <a:custGeom>
              <a:avLst/>
              <a:gdLst>
                <a:gd name="connsiteX0" fmla="*/ 52388 w 85725"/>
                <a:gd name="connsiteY0" fmla="*/ 47625 h 47625"/>
                <a:gd name="connsiteX1" fmla="*/ 33338 w 85725"/>
                <a:gd name="connsiteY1" fmla="*/ 47625 h 47625"/>
                <a:gd name="connsiteX2" fmla="*/ 0 w 85725"/>
                <a:gd name="connsiteY2" fmla="*/ 14288 h 47625"/>
                <a:gd name="connsiteX3" fmla="*/ 0 w 85725"/>
                <a:gd name="connsiteY3" fmla="*/ 4763 h 47625"/>
                <a:gd name="connsiteX4" fmla="*/ 4763 w 85725"/>
                <a:gd name="connsiteY4" fmla="*/ 0 h 47625"/>
                <a:gd name="connsiteX5" fmla="*/ 80963 w 85725"/>
                <a:gd name="connsiteY5" fmla="*/ 0 h 47625"/>
                <a:gd name="connsiteX6" fmla="*/ 85725 w 85725"/>
                <a:gd name="connsiteY6" fmla="*/ 4763 h 47625"/>
                <a:gd name="connsiteX7" fmla="*/ 85725 w 85725"/>
                <a:gd name="connsiteY7" fmla="*/ 14288 h 47625"/>
                <a:gd name="connsiteX8" fmla="*/ 52388 w 85725"/>
                <a:gd name="connsiteY8" fmla="*/ 47625 h 47625"/>
                <a:gd name="connsiteX9" fmla="*/ 9525 w 85725"/>
                <a:gd name="connsiteY9" fmla="*/ 9525 h 47625"/>
                <a:gd name="connsiteX10" fmla="*/ 9525 w 85725"/>
                <a:gd name="connsiteY10" fmla="*/ 14288 h 47625"/>
                <a:gd name="connsiteX11" fmla="*/ 33338 w 85725"/>
                <a:gd name="connsiteY11" fmla="*/ 38100 h 47625"/>
                <a:gd name="connsiteX12" fmla="*/ 52388 w 85725"/>
                <a:gd name="connsiteY12" fmla="*/ 38100 h 47625"/>
                <a:gd name="connsiteX13" fmla="*/ 76200 w 85725"/>
                <a:gd name="connsiteY13" fmla="*/ 14288 h 47625"/>
                <a:gd name="connsiteX14" fmla="*/ 76200 w 85725"/>
                <a:gd name="connsiteY14" fmla="*/ 9525 h 47625"/>
                <a:gd name="connsiteX15" fmla="*/ 9525 w 85725"/>
                <a:gd name="connsiteY15"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5725" h="47625">
                  <a:moveTo>
                    <a:pt x="52388" y="47625"/>
                  </a:moveTo>
                  <a:lnTo>
                    <a:pt x="33338" y="47625"/>
                  </a:lnTo>
                  <a:cubicBezTo>
                    <a:pt x="14954" y="47625"/>
                    <a:pt x="0" y="32671"/>
                    <a:pt x="0" y="14288"/>
                  </a:cubicBezTo>
                  <a:lnTo>
                    <a:pt x="0" y="4763"/>
                  </a:lnTo>
                  <a:cubicBezTo>
                    <a:pt x="0" y="2096"/>
                    <a:pt x="2096" y="0"/>
                    <a:pt x="4763" y="0"/>
                  </a:cubicBezTo>
                  <a:lnTo>
                    <a:pt x="80963" y="0"/>
                  </a:lnTo>
                  <a:cubicBezTo>
                    <a:pt x="83629" y="0"/>
                    <a:pt x="85725" y="2096"/>
                    <a:pt x="85725" y="4763"/>
                  </a:cubicBezTo>
                  <a:lnTo>
                    <a:pt x="85725" y="14288"/>
                  </a:lnTo>
                  <a:cubicBezTo>
                    <a:pt x="85725" y="32671"/>
                    <a:pt x="70771" y="47625"/>
                    <a:pt x="52388" y="47625"/>
                  </a:cubicBezTo>
                  <a:close/>
                  <a:moveTo>
                    <a:pt x="9525" y="9525"/>
                  </a:moveTo>
                  <a:lnTo>
                    <a:pt x="9525" y="14288"/>
                  </a:lnTo>
                  <a:cubicBezTo>
                    <a:pt x="9525" y="27432"/>
                    <a:pt x="20193" y="38100"/>
                    <a:pt x="33338" y="38100"/>
                  </a:cubicBezTo>
                  <a:lnTo>
                    <a:pt x="52388" y="38100"/>
                  </a:lnTo>
                  <a:cubicBezTo>
                    <a:pt x="65532" y="38100"/>
                    <a:pt x="76200" y="27432"/>
                    <a:pt x="76200" y="14288"/>
                  </a:cubicBezTo>
                  <a:lnTo>
                    <a:pt x="76200" y="9525"/>
                  </a:lnTo>
                  <a:lnTo>
                    <a:pt x="9525" y="9525"/>
                  </a:lnTo>
                  <a:close/>
                </a:path>
              </a:pathLst>
            </a:custGeom>
            <a:grpFill/>
            <a:ln w="12700" cap="flat">
              <a:solidFill>
                <a:schemeClr val="bg1"/>
              </a:solidFill>
              <a:prstDash val="solid"/>
              <a:miter/>
            </a:ln>
          </p:spPr>
          <p:txBody>
            <a:bodyPr rtlCol="0" anchor="ctr"/>
            <a:lstStyle/>
            <a:p>
              <a:endParaRPr lang="en-GB" noProof="0"/>
            </a:p>
          </p:txBody>
        </p:sp>
        <p:sp>
          <p:nvSpPr>
            <p:cNvPr id="106" name="Freeform: Shape 4204">
              <a:extLst>
                <a:ext uri="{FF2B5EF4-FFF2-40B4-BE49-F238E27FC236}">
                  <a16:creationId xmlns:a16="http://schemas.microsoft.com/office/drawing/2014/main" id="{960251D5-B63F-E24E-EE19-FEDCB0DC072C}"/>
                </a:ext>
              </a:extLst>
            </p:cNvPr>
            <p:cNvSpPr/>
            <p:nvPr/>
          </p:nvSpPr>
          <p:spPr>
            <a:xfrm>
              <a:off x="3090843" y="2243398"/>
              <a:ext cx="85708" cy="76033"/>
            </a:xfrm>
            <a:custGeom>
              <a:avLst/>
              <a:gdLst>
                <a:gd name="connsiteX0" fmla="*/ 80981 w 85708"/>
                <a:gd name="connsiteY0" fmla="*/ 75938 h 76033"/>
                <a:gd name="connsiteX1" fmla="*/ 76885 w 85708"/>
                <a:gd name="connsiteY1" fmla="*/ 73557 h 76033"/>
                <a:gd name="connsiteX2" fmla="*/ 42881 w 85708"/>
                <a:gd name="connsiteY2" fmla="*/ 14121 h 76033"/>
                <a:gd name="connsiteX3" fmla="*/ 8877 w 85708"/>
                <a:gd name="connsiteY3" fmla="*/ 73557 h 76033"/>
                <a:gd name="connsiteX4" fmla="*/ 2400 w 85708"/>
                <a:gd name="connsiteY4" fmla="*/ 75367 h 76033"/>
                <a:gd name="connsiteX5" fmla="*/ 590 w 85708"/>
                <a:gd name="connsiteY5" fmla="*/ 68890 h 76033"/>
                <a:gd name="connsiteX6" fmla="*/ 38690 w 85708"/>
                <a:gd name="connsiteY6" fmla="*/ 2215 h 76033"/>
                <a:gd name="connsiteX7" fmla="*/ 46977 w 85708"/>
                <a:gd name="connsiteY7" fmla="*/ 2215 h 76033"/>
                <a:gd name="connsiteX8" fmla="*/ 85077 w 85708"/>
                <a:gd name="connsiteY8" fmla="*/ 68890 h 76033"/>
                <a:gd name="connsiteX9" fmla="*/ 83267 w 85708"/>
                <a:gd name="connsiteY9" fmla="*/ 75367 h 76033"/>
                <a:gd name="connsiteX10" fmla="*/ 80886 w 85708"/>
                <a:gd name="connsiteY10" fmla="*/ 76033 h 7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708" h="76033">
                  <a:moveTo>
                    <a:pt x="80981" y="75938"/>
                  </a:moveTo>
                  <a:cubicBezTo>
                    <a:pt x="79362" y="75938"/>
                    <a:pt x="77742" y="75081"/>
                    <a:pt x="76885" y="73557"/>
                  </a:cubicBezTo>
                  <a:lnTo>
                    <a:pt x="42881" y="14121"/>
                  </a:lnTo>
                  <a:lnTo>
                    <a:pt x="8877" y="73557"/>
                  </a:lnTo>
                  <a:cubicBezTo>
                    <a:pt x="7543" y="75843"/>
                    <a:pt x="4590" y="76605"/>
                    <a:pt x="2400" y="75367"/>
                  </a:cubicBezTo>
                  <a:cubicBezTo>
                    <a:pt x="114" y="74033"/>
                    <a:pt x="-648" y="71176"/>
                    <a:pt x="590" y="68890"/>
                  </a:cubicBezTo>
                  <a:lnTo>
                    <a:pt x="38690" y="2215"/>
                  </a:lnTo>
                  <a:cubicBezTo>
                    <a:pt x="40404" y="-738"/>
                    <a:pt x="45262" y="-738"/>
                    <a:pt x="46977" y="2215"/>
                  </a:cubicBezTo>
                  <a:lnTo>
                    <a:pt x="85077" y="68890"/>
                  </a:lnTo>
                  <a:cubicBezTo>
                    <a:pt x="86410" y="71176"/>
                    <a:pt x="85553" y="74033"/>
                    <a:pt x="83267" y="75367"/>
                  </a:cubicBezTo>
                  <a:cubicBezTo>
                    <a:pt x="82505" y="75748"/>
                    <a:pt x="81743" y="76033"/>
                    <a:pt x="80886" y="76033"/>
                  </a:cubicBezTo>
                  <a:close/>
                </a:path>
              </a:pathLst>
            </a:custGeom>
            <a:grpFill/>
            <a:ln w="12700" cap="flat">
              <a:solidFill>
                <a:schemeClr val="bg1"/>
              </a:solidFill>
              <a:prstDash val="solid"/>
              <a:miter/>
            </a:ln>
          </p:spPr>
          <p:txBody>
            <a:bodyPr rtlCol="0" anchor="ctr"/>
            <a:lstStyle/>
            <a:p>
              <a:endParaRPr lang="en-GB" noProof="0"/>
            </a:p>
          </p:txBody>
        </p:sp>
        <p:sp>
          <p:nvSpPr>
            <p:cNvPr id="107" name="Freeform: Shape 4205">
              <a:extLst>
                <a:ext uri="{FF2B5EF4-FFF2-40B4-BE49-F238E27FC236}">
                  <a16:creationId xmlns:a16="http://schemas.microsoft.com/office/drawing/2014/main" id="{3BAD4D7E-0ADF-BE4E-3364-09E057CDEF23}"/>
                </a:ext>
              </a:extLst>
            </p:cNvPr>
            <p:cNvSpPr/>
            <p:nvPr/>
          </p:nvSpPr>
          <p:spPr>
            <a:xfrm>
              <a:off x="3300393" y="2243398"/>
              <a:ext cx="85708" cy="76033"/>
            </a:xfrm>
            <a:custGeom>
              <a:avLst/>
              <a:gdLst>
                <a:gd name="connsiteX0" fmla="*/ 80981 w 85708"/>
                <a:gd name="connsiteY0" fmla="*/ 75938 h 76033"/>
                <a:gd name="connsiteX1" fmla="*/ 76885 w 85708"/>
                <a:gd name="connsiteY1" fmla="*/ 73557 h 76033"/>
                <a:gd name="connsiteX2" fmla="*/ 42881 w 85708"/>
                <a:gd name="connsiteY2" fmla="*/ 14121 h 76033"/>
                <a:gd name="connsiteX3" fmla="*/ 8877 w 85708"/>
                <a:gd name="connsiteY3" fmla="*/ 73557 h 76033"/>
                <a:gd name="connsiteX4" fmla="*/ 2400 w 85708"/>
                <a:gd name="connsiteY4" fmla="*/ 75367 h 76033"/>
                <a:gd name="connsiteX5" fmla="*/ 590 w 85708"/>
                <a:gd name="connsiteY5" fmla="*/ 68890 h 76033"/>
                <a:gd name="connsiteX6" fmla="*/ 38690 w 85708"/>
                <a:gd name="connsiteY6" fmla="*/ 2215 h 76033"/>
                <a:gd name="connsiteX7" fmla="*/ 46977 w 85708"/>
                <a:gd name="connsiteY7" fmla="*/ 2215 h 76033"/>
                <a:gd name="connsiteX8" fmla="*/ 85077 w 85708"/>
                <a:gd name="connsiteY8" fmla="*/ 68890 h 76033"/>
                <a:gd name="connsiteX9" fmla="*/ 83267 w 85708"/>
                <a:gd name="connsiteY9" fmla="*/ 75367 h 76033"/>
                <a:gd name="connsiteX10" fmla="*/ 80886 w 85708"/>
                <a:gd name="connsiteY10" fmla="*/ 76033 h 7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708" h="76033">
                  <a:moveTo>
                    <a:pt x="80981" y="75938"/>
                  </a:moveTo>
                  <a:cubicBezTo>
                    <a:pt x="79362" y="75938"/>
                    <a:pt x="77742" y="75081"/>
                    <a:pt x="76885" y="73557"/>
                  </a:cubicBezTo>
                  <a:lnTo>
                    <a:pt x="42881" y="14121"/>
                  </a:lnTo>
                  <a:lnTo>
                    <a:pt x="8877" y="73557"/>
                  </a:lnTo>
                  <a:cubicBezTo>
                    <a:pt x="7543" y="75843"/>
                    <a:pt x="4590" y="76605"/>
                    <a:pt x="2400" y="75367"/>
                  </a:cubicBezTo>
                  <a:cubicBezTo>
                    <a:pt x="114" y="74033"/>
                    <a:pt x="-648" y="71176"/>
                    <a:pt x="590" y="68890"/>
                  </a:cubicBezTo>
                  <a:lnTo>
                    <a:pt x="38690" y="2215"/>
                  </a:lnTo>
                  <a:cubicBezTo>
                    <a:pt x="40404" y="-738"/>
                    <a:pt x="45262" y="-738"/>
                    <a:pt x="46977" y="2215"/>
                  </a:cubicBezTo>
                  <a:lnTo>
                    <a:pt x="85077" y="68890"/>
                  </a:lnTo>
                  <a:cubicBezTo>
                    <a:pt x="86410" y="71176"/>
                    <a:pt x="85553" y="74033"/>
                    <a:pt x="83267" y="75367"/>
                  </a:cubicBezTo>
                  <a:cubicBezTo>
                    <a:pt x="82505" y="75748"/>
                    <a:pt x="81743" y="76033"/>
                    <a:pt x="80886" y="76033"/>
                  </a:cubicBezTo>
                  <a:close/>
                </a:path>
              </a:pathLst>
            </a:custGeom>
            <a:grpFill/>
            <a:ln w="12700" cap="flat">
              <a:solidFill>
                <a:schemeClr val="bg1"/>
              </a:solidFill>
              <a:prstDash val="solid"/>
              <a:miter/>
            </a:ln>
          </p:spPr>
          <p:txBody>
            <a:bodyPr rtlCol="0" anchor="ctr"/>
            <a:lstStyle/>
            <a:p>
              <a:endParaRPr lang="en-GB" noProof="0"/>
            </a:p>
          </p:txBody>
        </p:sp>
        <p:sp>
          <p:nvSpPr>
            <p:cNvPr id="108" name="Freeform: Shape 4206">
              <a:extLst>
                <a:ext uri="{FF2B5EF4-FFF2-40B4-BE49-F238E27FC236}">
                  <a16:creationId xmlns:a16="http://schemas.microsoft.com/office/drawing/2014/main" id="{42ADED8B-2DD5-2624-E548-009D5875D6F6}"/>
                </a:ext>
              </a:extLst>
            </p:cNvPr>
            <p:cNvSpPr/>
            <p:nvPr/>
          </p:nvSpPr>
          <p:spPr>
            <a:xfrm>
              <a:off x="3262312" y="2243137"/>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6" y="9525"/>
                    <a:pt x="0" y="7430"/>
                    <a:pt x="0" y="4763"/>
                  </a:cubicBezTo>
                  <a:cubicBezTo>
                    <a:pt x="0" y="2095"/>
                    <a:pt x="2096" y="0"/>
                    <a:pt x="4763" y="0"/>
                  </a:cubicBezTo>
                  <a:lnTo>
                    <a:pt x="119063" y="0"/>
                  </a:lnTo>
                  <a:cubicBezTo>
                    <a:pt x="121729" y="0"/>
                    <a:pt x="123825" y="2095"/>
                    <a:pt x="123825" y="4763"/>
                  </a:cubicBezTo>
                  <a:cubicBezTo>
                    <a:pt x="123825" y="7430"/>
                    <a:pt x="121729" y="9525"/>
                    <a:pt x="119063" y="9525"/>
                  </a:cubicBezTo>
                  <a:close/>
                </a:path>
              </a:pathLst>
            </a:custGeom>
            <a:grpFill/>
            <a:ln w="12700" cap="flat">
              <a:solidFill>
                <a:schemeClr val="bg1"/>
              </a:solidFill>
              <a:prstDash val="solid"/>
              <a:miter/>
            </a:ln>
          </p:spPr>
          <p:txBody>
            <a:bodyPr rtlCol="0" anchor="ctr"/>
            <a:lstStyle/>
            <a:p>
              <a:endParaRPr lang="en-GB" noProof="0"/>
            </a:p>
          </p:txBody>
        </p:sp>
        <p:sp>
          <p:nvSpPr>
            <p:cNvPr id="109" name="Freeform: Shape 4207">
              <a:extLst>
                <a:ext uri="{FF2B5EF4-FFF2-40B4-BE49-F238E27FC236}">
                  <a16:creationId xmlns:a16="http://schemas.microsoft.com/office/drawing/2014/main" id="{CAE26FB2-63E1-707C-9827-17A14C5054BC}"/>
                </a:ext>
              </a:extLst>
            </p:cNvPr>
            <p:cNvSpPr/>
            <p:nvPr/>
          </p:nvSpPr>
          <p:spPr>
            <a:xfrm>
              <a:off x="3090862" y="2243137"/>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6" y="9525"/>
                    <a:pt x="0" y="7430"/>
                    <a:pt x="0" y="4763"/>
                  </a:cubicBezTo>
                  <a:cubicBezTo>
                    <a:pt x="0" y="2095"/>
                    <a:pt x="2096" y="0"/>
                    <a:pt x="4763" y="0"/>
                  </a:cubicBezTo>
                  <a:lnTo>
                    <a:pt x="119063" y="0"/>
                  </a:lnTo>
                  <a:cubicBezTo>
                    <a:pt x="121729" y="0"/>
                    <a:pt x="123825" y="2095"/>
                    <a:pt x="123825" y="4763"/>
                  </a:cubicBezTo>
                  <a:cubicBezTo>
                    <a:pt x="123825" y="7430"/>
                    <a:pt x="121729" y="9525"/>
                    <a:pt x="119063" y="9525"/>
                  </a:cubicBezTo>
                  <a:close/>
                </a:path>
              </a:pathLst>
            </a:custGeom>
            <a:grpFill/>
            <a:ln w="12700" cap="flat">
              <a:solidFill>
                <a:schemeClr val="bg1"/>
              </a:solidFill>
              <a:prstDash val="solid"/>
              <a:miter/>
            </a:ln>
          </p:spPr>
          <p:txBody>
            <a:bodyPr rtlCol="0" anchor="ctr"/>
            <a:lstStyle/>
            <a:p>
              <a:endParaRPr lang="en-GB" noProof="0"/>
            </a:p>
          </p:txBody>
        </p:sp>
      </p:grpSp>
      <p:grpSp>
        <p:nvGrpSpPr>
          <p:cNvPr id="110" name="Group 109">
            <a:extLst>
              <a:ext uri="{FF2B5EF4-FFF2-40B4-BE49-F238E27FC236}">
                <a16:creationId xmlns:a16="http://schemas.microsoft.com/office/drawing/2014/main" id="{C48AF464-CB2F-1F42-168E-33A6E592C975}"/>
              </a:ext>
            </a:extLst>
          </p:cNvPr>
          <p:cNvGrpSpPr>
            <a:grpSpLocks noChangeAspect="1"/>
          </p:cNvGrpSpPr>
          <p:nvPr/>
        </p:nvGrpSpPr>
        <p:grpSpPr>
          <a:xfrm>
            <a:off x="10485290" y="4199072"/>
            <a:ext cx="611809" cy="663792"/>
            <a:chOff x="7523041" y="3318970"/>
            <a:chExt cx="559533" cy="559532"/>
          </a:xfrm>
          <a:solidFill>
            <a:schemeClr val="bg1"/>
          </a:solidFill>
        </p:grpSpPr>
        <p:sp>
          <p:nvSpPr>
            <p:cNvPr id="111" name="Freeform: Shape 733">
              <a:extLst>
                <a:ext uri="{FF2B5EF4-FFF2-40B4-BE49-F238E27FC236}">
                  <a16:creationId xmlns:a16="http://schemas.microsoft.com/office/drawing/2014/main" id="{412619B4-0F54-E10C-7BC4-50FC9F959815}"/>
                </a:ext>
              </a:extLst>
            </p:cNvPr>
            <p:cNvSpPr/>
            <p:nvPr/>
          </p:nvSpPr>
          <p:spPr>
            <a:xfrm>
              <a:off x="7523041" y="3319017"/>
              <a:ext cx="559533" cy="559485"/>
            </a:xfrm>
            <a:custGeom>
              <a:avLst/>
              <a:gdLst>
                <a:gd name="connsiteX0" fmla="*/ 279719 w 559533"/>
                <a:gd name="connsiteY0" fmla="*/ 559486 h 559485"/>
                <a:gd name="connsiteX1" fmla="*/ 255824 w 559533"/>
                <a:gd name="connsiteY1" fmla="*/ 558443 h 559485"/>
                <a:gd name="connsiteX2" fmla="*/ 238567 w 559533"/>
                <a:gd name="connsiteY2" fmla="*/ 545357 h 559485"/>
                <a:gd name="connsiteX3" fmla="*/ 221689 w 559533"/>
                <a:gd name="connsiteY3" fmla="*/ 503257 h 559485"/>
                <a:gd name="connsiteX4" fmla="*/ 162711 w 559533"/>
                <a:gd name="connsiteY4" fmla="*/ 478794 h 559485"/>
                <a:gd name="connsiteX5" fmla="*/ 120990 w 559533"/>
                <a:gd name="connsiteY5" fmla="*/ 496715 h 559485"/>
                <a:gd name="connsiteX6" fmla="*/ 99561 w 559533"/>
                <a:gd name="connsiteY6" fmla="*/ 493775 h 559485"/>
                <a:gd name="connsiteX7" fmla="*/ 81925 w 559533"/>
                <a:gd name="connsiteY7" fmla="*/ 477561 h 559485"/>
                <a:gd name="connsiteX8" fmla="*/ 65710 w 559533"/>
                <a:gd name="connsiteY8" fmla="*/ 459925 h 559485"/>
                <a:gd name="connsiteX9" fmla="*/ 62771 w 559533"/>
                <a:gd name="connsiteY9" fmla="*/ 438495 h 559485"/>
                <a:gd name="connsiteX10" fmla="*/ 80692 w 559533"/>
                <a:gd name="connsiteY10" fmla="*/ 396774 h 559485"/>
                <a:gd name="connsiteX11" fmla="*/ 56228 w 559533"/>
                <a:gd name="connsiteY11" fmla="*/ 337796 h 559485"/>
                <a:gd name="connsiteX12" fmla="*/ 14128 w 559533"/>
                <a:gd name="connsiteY12" fmla="*/ 320918 h 559485"/>
                <a:gd name="connsiteX13" fmla="*/ 1043 w 559533"/>
                <a:gd name="connsiteY13" fmla="*/ 303661 h 559485"/>
                <a:gd name="connsiteX14" fmla="*/ 0 w 559533"/>
                <a:gd name="connsiteY14" fmla="*/ 279672 h 559485"/>
                <a:gd name="connsiteX15" fmla="*/ 1043 w 559533"/>
                <a:gd name="connsiteY15" fmla="*/ 255777 h 559485"/>
                <a:gd name="connsiteX16" fmla="*/ 14128 w 559533"/>
                <a:gd name="connsiteY16" fmla="*/ 238520 h 559485"/>
                <a:gd name="connsiteX17" fmla="*/ 56228 w 559533"/>
                <a:gd name="connsiteY17" fmla="*/ 221642 h 559485"/>
                <a:gd name="connsiteX18" fmla="*/ 80692 w 559533"/>
                <a:gd name="connsiteY18" fmla="*/ 162664 h 559485"/>
                <a:gd name="connsiteX19" fmla="*/ 62771 w 559533"/>
                <a:gd name="connsiteY19" fmla="*/ 120943 h 559485"/>
                <a:gd name="connsiteX20" fmla="*/ 65710 w 559533"/>
                <a:gd name="connsiteY20" fmla="*/ 99514 h 559485"/>
                <a:gd name="connsiteX21" fmla="*/ 81925 w 559533"/>
                <a:gd name="connsiteY21" fmla="*/ 81877 h 559485"/>
                <a:gd name="connsiteX22" fmla="*/ 99561 w 559533"/>
                <a:gd name="connsiteY22" fmla="*/ 65663 h 559485"/>
                <a:gd name="connsiteX23" fmla="*/ 120990 w 559533"/>
                <a:gd name="connsiteY23" fmla="*/ 62723 h 559485"/>
                <a:gd name="connsiteX24" fmla="*/ 162711 w 559533"/>
                <a:gd name="connsiteY24" fmla="*/ 80644 h 559485"/>
                <a:gd name="connsiteX25" fmla="*/ 221689 w 559533"/>
                <a:gd name="connsiteY25" fmla="*/ 56181 h 559485"/>
                <a:gd name="connsiteX26" fmla="*/ 238567 w 559533"/>
                <a:gd name="connsiteY26" fmla="*/ 14081 h 559485"/>
                <a:gd name="connsiteX27" fmla="*/ 255824 w 559533"/>
                <a:gd name="connsiteY27" fmla="*/ 996 h 559485"/>
                <a:gd name="connsiteX28" fmla="*/ 303709 w 559533"/>
                <a:gd name="connsiteY28" fmla="*/ 996 h 559485"/>
                <a:gd name="connsiteX29" fmla="*/ 320966 w 559533"/>
                <a:gd name="connsiteY29" fmla="*/ 14081 h 559485"/>
                <a:gd name="connsiteX30" fmla="*/ 337844 w 559533"/>
                <a:gd name="connsiteY30" fmla="*/ 56181 h 559485"/>
                <a:gd name="connsiteX31" fmla="*/ 396822 w 559533"/>
                <a:gd name="connsiteY31" fmla="*/ 80644 h 559485"/>
                <a:gd name="connsiteX32" fmla="*/ 438543 w 559533"/>
                <a:gd name="connsiteY32" fmla="*/ 62723 h 559485"/>
                <a:gd name="connsiteX33" fmla="*/ 459972 w 559533"/>
                <a:gd name="connsiteY33" fmla="*/ 65663 h 559485"/>
                <a:gd name="connsiteX34" fmla="*/ 477608 w 559533"/>
                <a:gd name="connsiteY34" fmla="*/ 81877 h 559485"/>
                <a:gd name="connsiteX35" fmla="*/ 493823 w 559533"/>
                <a:gd name="connsiteY35" fmla="*/ 99514 h 559485"/>
                <a:gd name="connsiteX36" fmla="*/ 496762 w 559533"/>
                <a:gd name="connsiteY36" fmla="*/ 120943 h 559485"/>
                <a:gd name="connsiteX37" fmla="*/ 478841 w 559533"/>
                <a:gd name="connsiteY37" fmla="*/ 162664 h 559485"/>
                <a:gd name="connsiteX38" fmla="*/ 503305 w 559533"/>
                <a:gd name="connsiteY38" fmla="*/ 221642 h 559485"/>
                <a:gd name="connsiteX39" fmla="*/ 545405 w 559533"/>
                <a:gd name="connsiteY39" fmla="*/ 238520 h 559485"/>
                <a:gd name="connsiteX40" fmla="*/ 558490 w 559533"/>
                <a:gd name="connsiteY40" fmla="*/ 255777 h 559485"/>
                <a:gd name="connsiteX41" fmla="*/ 559533 w 559533"/>
                <a:gd name="connsiteY41" fmla="*/ 279767 h 559485"/>
                <a:gd name="connsiteX42" fmla="*/ 558490 w 559533"/>
                <a:gd name="connsiteY42" fmla="*/ 303661 h 559485"/>
                <a:gd name="connsiteX43" fmla="*/ 545405 w 559533"/>
                <a:gd name="connsiteY43" fmla="*/ 320918 h 559485"/>
                <a:gd name="connsiteX44" fmla="*/ 545405 w 559533"/>
                <a:gd name="connsiteY44" fmla="*/ 320918 h 559485"/>
                <a:gd name="connsiteX45" fmla="*/ 503305 w 559533"/>
                <a:gd name="connsiteY45" fmla="*/ 337796 h 559485"/>
                <a:gd name="connsiteX46" fmla="*/ 478841 w 559533"/>
                <a:gd name="connsiteY46" fmla="*/ 396774 h 559485"/>
                <a:gd name="connsiteX47" fmla="*/ 496762 w 559533"/>
                <a:gd name="connsiteY47" fmla="*/ 438495 h 559485"/>
                <a:gd name="connsiteX48" fmla="*/ 493823 w 559533"/>
                <a:gd name="connsiteY48" fmla="*/ 459925 h 559485"/>
                <a:gd name="connsiteX49" fmla="*/ 477608 w 559533"/>
                <a:gd name="connsiteY49" fmla="*/ 477561 h 559485"/>
                <a:gd name="connsiteX50" fmla="*/ 459972 w 559533"/>
                <a:gd name="connsiteY50" fmla="*/ 493775 h 559485"/>
                <a:gd name="connsiteX51" fmla="*/ 438543 w 559533"/>
                <a:gd name="connsiteY51" fmla="*/ 496715 h 559485"/>
                <a:gd name="connsiteX52" fmla="*/ 396822 w 559533"/>
                <a:gd name="connsiteY52" fmla="*/ 478794 h 559485"/>
                <a:gd name="connsiteX53" fmla="*/ 337844 w 559533"/>
                <a:gd name="connsiteY53" fmla="*/ 503257 h 559485"/>
                <a:gd name="connsiteX54" fmla="*/ 320966 w 559533"/>
                <a:gd name="connsiteY54" fmla="*/ 545357 h 559485"/>
                <a:gd name="connsiteX55" fmla="*/ 303709 w 559533"/>
                <a:gd name="connsiteY55" fmla="*/ 558443 h 559485"/>
                <a:gd name="connsiteX56" fmla="*/ 279719 w 559533"/>
                <a:gd name="connsiteY56" fmla="*/ 559486 h 559485"/>
                <a:gd name="connsiteX57" fmla="*/ 163091 w 559533"/>
                <a:gd name="connsiteY57" fmla="*/ 468743 h 559485"/>
                <a:gd name="connsiteX58" fmla="*/ 165556 w 559533"/>
                <a:gd name="connsiteY58" fmla="*/ 469407 h 559485"/>
                <a:gd name="connsiteX59" fmla="*/ 226430 w 559533"/>
                <a:gd name="connsiteY59" fmla="*/ 494629 h 559485"/>
                <a:gd name="connsiteX60" fmla="*/ 229654 w 559533"/>
                <a:gd name="connsiteY60" fmla="*/ 497473 h 559485"/>
                <a:gd name="connsiteX61" fmla="*/ 247386 w 559533"/>
                <a:gd name="connsiteY61" fmla="*/ 541754 h 559485"/>
                <a:gd name="connsiteX62" fmla="*/ 256678 w 559533"/>
                <a:gd name="connsiteY62" fmla="*/ 548866 h 559485"/>
                <a:gd name="connsiteX63" fmla="*/ 302855 w 559533"/>
                <a:gd name="connsiteY63" fmla="*/ 548866 h 559485"/>
                <a:gd name="connsiteX64" fmla="*/ 312147 w 559533"/>
                <a:gd name="connsiteY64" fmla="*/ 541754 h 559485"/>
                <a:gd name="connsiteX65" fmla="*/ 329879 w 559533"/>
                <a:gd name="connsiteY65" fmla="*/ 497473 h 559485"/>
                <a:gd name="connsiteX66" fmla="*/ 333103 w 559533"/>
                <a:gd name="connsiteY66" fmla="*/ 494629 h 559485"/>
                <a:gd name="connsiteX67" fmla="*/ 393977 w 559533"/>
                <a:gd name="connsiteY67" fmla="*/ 469407 h 559485"/>
                <a:gd name="connsiteX68" fmla="*/ 398339 w 559533"/>
                <a:gd name="connsiteY68" fmla="*/ 469122 h 559485"/>
                <a:gd name="connsiteX69" fmla="*/ 442241 w 559533"/>
                <a:gd name="connsiteY69" fmla="*/ 487991 h 559485"/>
                <a:gd name="connsiteX70" fmla="*/ 453808 w 559533"/>
                <a:gd name="connsiteY70" fmla="*/ 486474 h 559485"/>
                <a:gd name="connsiteX71" fmla="*/ 470876 w 559533"/>
                <a:gd name="connsiteY71" fmla="*/ 470829 h 559485"/>
                <a:gd name="connsiteX72" fmla="*/ 486522 w 559533"/>
                <a:gd name="connsiteY72" fmla="*/ 453761 h 559485"/>
                <a:gd name="connsiteX73" fmla="*/ 488038 w 559533"/>
                <a:gd name="connsiteY73" fmla="*/ 442098 h 559485"/>
                <a:gd name="connsiteX74" fmla="*/ 469169 w 559533"/>
                <a:gd name="connsiteY74" fmla="*/ 398197 h 559485"/>
                <a:gd name="connsiteX75" fmla="*/ 469454 w 559533"/>
                <a:gd name="connsiteY75" fmla="*/ 393835 h 559485"/>
                <a:gd name="connsiteX76" fmla="*/ 494676 w 559533"/>
                <a:gd name="connsiteY76" fmla="*/ 332961 h 559485"/>
                <a:gd name="connsiteX77" fmla="*/ 497520 w 559533"/>
                <a:gd name="connsiteY77" fmla="*/ 329737 h 559485"/>
                <a:gd name="connsiteX78" fmla="*/ 541802 w 559533"/>
                <a:gd name="connsiteY78" fmla="*/ 312005 h 559485"/>
                <a:gd name="connsiteX79" fmla="*/ 548913 w 559533"/>
                <a:gd name="connsiteY79" fmla="*/ 302713 h 559485"/>
                <a:gd name="connsiteX80" fmla="*/ 549956 w 559533"/>
                <a:gd name="connsiteY80" fmla="*/ 279672 h 559485"/>
                <a:gd name="connsiteX81" fmla="*/ 548913 w 559533"/>
                <a:gd name="connsiteY81" fmla="*/ 256630 h 559485"/>
                <a:gd name="connsiteX82" fmla="*/ 541802 w 559533"/>
                <a:gd name="connsiteY82" fmla="*/ 247338 h 559485"/>
                <a:gd name="connsiteX83" fmla="*/ 497520 w 559533"/>
                <a:gd name="connsiteY83" fmla="*/ 229607 h 559485"/>
                <a:gd name="connsiteX84" fmla="*/ 494676 w 559533"/>
                <a:gd name="connsiteY84" fmla="*/ 226383 h 559485"/>
                <a:gd name="connsiteX85" fmla="*/ 469454 w 559533"/>
                <a:gd name="connsiteY85" fmla="*/ 165508 h 559485"/>
                <a:gd name="connsiteX86" fmla="*/ 469169 w 559533"/>
                <a:gd name="connsiteY86" fmla="*/ 161147 h 559485"/>
                <a:gd name="connsiteX87" fmla="*/ 488038 w 559533"/>
                <a:gd name="connsiteY87" fmla="*/ 117245 h 559485"/>
                <a:gd name="connsiteX88" fmla="*/ 486522 w 559533"/>
                <a:gd name="connsiteY88" fmla="*/ 105677 h 559485"/>
                <a:gd name="connsiteX89" fmla="*/ 470876 w 559533"/>
                <a:gd name="connsiteY89" fmla="*/ 88609 h 559485"/>
                <a:gd name="connsiteX90" fmla="*/ 453808 w 559533"/>
                <a:gd name="connsiteY90" fmla="*/ 72964 h 559485"/>
                <a:gd name="connsiteX91" fmla="*/ 442146 w 559533"/>
                <a:gd name="connsiteY91" fmla="*/ 71447 h 559485"/>
                <a:gd name="connsiteX92" fmla="*/ 398244 w 559533"/>
                <a:gd name="connsiteY92" fmla="*/ 90316 h 559485"/>
                <a:gd name="connsiteX93" fmla="*/ 393882 w 559533"/>
                <a:gd name="connsiteY93" fmla="*/ 90032 h 559485"/>
                <a:gd name="connsiteX94" fmla="*/ 333008 w 559533"/>
                <a:gd name="connsiteY94" fmla="*/ 64810 h 559485"/>
                <a:gd name="connsiteX95" fmla="*/ 329784 w 559533"/>
                <a:gd name="connsiteY95" fmla="*/ 61965 h 559485"/>
                <a:gd name="connsiteX96" fmla="*/ 312052 w 559533"/>
                <a:gd name="connsiteY96" fmla="*/ 17684 h 559485"/>
                <a:gd name="connsiteX97" fmla="*/ 302760 w 559533"/>
                <a:gd name="connsiteY97" fmla="*/ 10572 h 559485"/>
                <a:gd name="connsiteX98" fmla="*/ 256583 w 559533"/>
                <a:gd name="connsiteY98" fmla="*/ 10572 h 559485"/>
                <a:gd name="connsiteX99" fmla="*/ 247291 w 559533"/>
                <a:gd name="connsiteY99" fmla="*/ 17684 h 559485"/>
                <a:gd name="connsiteX100" fmla="*/ 229559 w 559533"/>
                <a:gd name="connsiteY100" fmla="*/ 61965 h 559485"/>
                <a:gd name="connsiteX101" fmla="*/ 226335 w 559533"/>
                <a:gd name="connsiteY101" fmla="*/ 64810 h 559485"/>
                <a:gd name="connsiteX102" fmla="*/ 165461 w 559533"/>
                <a:gd name="connsiteY102" fmla="*/ 90032 h 559485"/>
                <a:gd name="connsiteX103" fmla="*/ 161099 w 559533"/>
                <a:gd name="connsiteY103" fmla="*/ 90316 h 559485"/>
                <a:gd name="connsiteX104" fmla="*/ 117197 w 559533"/>
                <a:gd name="connsiteY104" fmla="*/ 71447 h 559485"/>
                <a:gd name="connsiteX105" fmla="*/ 105630 w 559533"/>
                <a:gd name="connsiteY105" fmla="*/ 72964 h 559485"/>
                <a:gd name="connsiteX106" fmla="*/ 88562 w 559533"/>
                <a:gd name="connsiteY106" fmla="*/ 88609 h 559485"/>
                <a:gd name="connsiteX107" fmla="*/ 72917 w 559533"/>
                <a:gd name="connsiteY107" fmla="*/ 105677 h 559485"/>
                <a:gd name="connsiteX108" fmla="*/ 71400 w 559533"/>
                <a:gd name="connsiteY108" fmla="*/ 117340 h 559485"/>
                <a:gd name="connsiteX109" fmla="*/ 90269 w 559533"/>
                <a:gd name="connsiteY109" fmla="*/ 161241 h 559485"/>
                <a:gd name="connsiteX110" fmla="*/ 89984 w 559533"/>
                <a:gd name="connsiteY110" fmla="*/ 165603 h 559485"/>
                <a:gd name="connsiteX111" fmla="*/ 64762 w 559533"/>
                <a:gd name="connsiteY111" fmla="*/ 226478 h 559485"/>
                <a:gd name="connsiteX112" fmla="*/ 61918 w 559533"/>
                <a:gd name="connsiteY112" fmla="*/ 229702 h 559485"/>
                <a:gd name="connsiteX113" fmla="*/ 17636 w 559533"/>
                <a:gd name="connsiteY113" fmla="*/ 247433 h 559485"/>
                <a:gd name="connsiteX114" fmla="*/ 10525 w 559533"/>
                <a:gd name="connsiteY114" fmla="*/ 256725 h 559485"/>
                <a:gd name="connsiteX115" fmla="*/ 9482 w 559533"/>
                <a:gd name="connsiteY115" fmla="*/ 279767 h 559485"/>
                <a:gd name="connsiteX116" fmla="*/ 10525 w 559533"/>
                <a:gd name="connsiteY116" fmla="*/ 302808 h 559485"/>
                <a:gd name="connsiteX117" fmla="*/ 17636 w 559533"/>
                <a:gd name="connsiteY117" fmla="*/ 312100 h 559485"/>
                <a:gd name="connsiteX118" fmla="*/ 61918 w 559533"/>
                <a:gd name="connsiteY118" fmla="*/ 329831 h 559485"/>
                <a:gd name="connsiteX119" fmla="*/ 64762 w 559533"/>
                <a:gd name="connsiteY119" fmla="*/ 333055 h 559485"/>
                <a:gd name="connsiteX120" fmla="*/ 89984 w 559533"/>
                <a:gd name="connsiteY120" fmla="*/ 393930 h 559485"/>
                <a:gd name="connsiteX121" fmla="*/ 90269 w 559533"/>
                <a:gd name="connsiteY121" fmla="*/ 398292 h 559485"/>
                <a:gd name="connsiteX122" fmla="*/ 71400 w 559533"/>
                <a:gd name="connsiteY122" fmla="*/ 442193 h 559485"/>
                <a:gd name="connsiteX123" fmla="*/ 72917 w 559533"/>
                <a:gd name="connsiteY123" fmla="*/ 453761 h 559485"/>
                <a:gd name="connsiteX124" fmla="*/ 88562 w 559533"/>
                <a:gd name="connsiteY124" fmla="*/ 470829 h 559485"/>
                <a:gd name="connsiteX125" fmla="*/ 105630 w 559533"/>
                <a:gd name="connsiteY125" fmla="*/ 486474 h 559485"/>
                <a:gd name="connsiteX126" fmla="*/ 117292 w 559533"/>
                <a:gd name="connsiteY126" fmla="*/ 487991 h 559485"/>
                <a:gd name="connsiteX127" fmla="*/ 161194 w 559533"/>
                <a:gd name="connsiteY127" fmla="*/ 469122 h 559485"/>
                <a:gd name="connsiteX128" fmla="*/ 163091 w 559533"/>
                <a:gd name="connsiteY128" fmla="*/ 468743 h 559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559533" h="559485">
                  <a:moveTo>
                    <a:pt x="279719" y="559486"/>
                  </a:moveTo>
                  <a:cubicBezTo>
                    <a:pt x="271565" y="559486"/>
                    <a:pt x="263505" y="559106"/>
                    <a:pt x="255824" y="558443"/>
                  </a:cubicBezTo>
                  <a:cubicBezTo>
                    <a:pt x="248144" y="557779"/>
                    <a:pt x="241506" y="552753"/>
                    <a:pt x="238567" y="545357"/>
                  </a:cubicBezTo>
                  <a:lnTo>
                    <a:pt x="221689" y="503257"/>
                  </a:lnTo>
                  <a:cubicBezTo>
                    <a:pt x="201019" y="497853"/>
                    <a:pt x="181106" y="489603"/>
                    <a:pt x="162711" y="478794"/>
                  </a:cubicBezTo>
                  <a:lnTo>
                    <a:pt x="120990" y="496715"/>
                  </a:lnTo>
                  <a:cubicBezTo>
                    <a:pt x="113689" y="499844"/>
                    <a:pt x="105440" y="498706"/>
                    <a:pt x="99561" y="493775"/>
                  </a:cubicBezTo>
                  <a:cubicBezTo>
                    <a:pt x="93587" y="488845"/>
                    <a:pt x="87709" y="483345"/>
                    <a:pt x="81925" y="477561"/>
                  </a:cubicBezTo>
                  <a:cubicBezTo>
                    <a:pt x="76141" y="471777"/>
                    <a:pt x="70736" y="465898"/>
                    <a:pt x="65710" y="459925"/>
                  </a:cubicBezTo>
                  <a:cubicBezTo>
                    <a:pt x="60779" y="454046"/>
                    <a:pt x="59642" y="445796"/>
                    <a:pt x="62771" y="438495"/>
                  </a:cubicBezTo>
                  <a:lnTo>
                    <a:pt x="80692" y="396774"/>
                  </a:lnTo>
                  <a:cubicBezTo>
                    <a:pt x="69787" y="378284"/>
                    <a:pt x="61538" y="358467"/>
                    <a:pt x="56228" y="337796"/>
                  </a:cubicBezTo>
                  <a:lnTo>
                    <a:pt x="14128" y="320918"/>
                  </a:lnTo>
                  <a:cubicBezTo>
                    <a:pt x="6732" y="317979"/>
                    <a:pt x="1802" y="311342"/>
                    <a:pt x="1043" y="303661"/>
                  </a:cubicBezTo>
                  <a:cubicBezTo>
                    <a:pt x="379" y="295981"/>
                    <a:pt x="0" y="287921"/>
                    <a:pt x="0" y="279672"/>
                  </a:cubicBezTo>
                  <a:cubicBezTo>
                    <a:pt x="0" y="271422"/>
                    <a:pt x="379" y="263457"/>
                    <a:pt x="1043" y="255777"/>
                  </a:cubicBezTo>
                  <a:cubicBezTo>
                    <a:pt x="1707" y="248097"/>
                    <a:pt x="6732" y="241459"/>
                    <a:pt x="14128" y="238520"/>
                  </a:cubicBezTo>
                  <a:lnTo>
                    <a:pt x="56228" y="221642"/>
                  </a:lnTo>
                  <a:cubicBezTo>
                    <a:pt x="61633" y="200971"/>
                    <a:pt x="69882" y="181059"/>
                    <a:pt x="80692" y="162664"/>
                  </a:cubicBezTo>
                  <a:lnTo>
                    <a:pt x="62771" y="120943"/>
                  </a:lnTo>
                  <a:cubicBezTo>
                    <a:pt x="59642" y="113642"/>
                    <a:pt x="60779" y="105487"/>
                    <a:pt x="65710" y="99514"/>
                  </a:cubicBezTo>
                  <a:cubicBezTo>
                    <a:pt x="70641" y="93540"/>
                    <a:pt x="76141" y="87661"/>
                    <a:pt x="81925" y="81877"/>
                  </a:cubicBezTo>
                  <a:cubicBezTo>
                    <a:pt x="87709" y="76093"/>
                    <a:pt x="93587" y="70688"/>
                    <a:pt x="99561" y="65663"/>
                  </a:cubicBezTo>
                  <a:cubicBezTo>
                    <a:pt x="105535" y="60732"/>
                    <a:pt x="113689" y="59594"/>
                    <a:pt x="120990" y="62723"/>
                  </a:cubicBezTo>
                  <a:lnTo>
                    <a:pt x="162711" y="80644"/>
                  </a:lnTo>
                  <a:cubicBezTo>
                    <a:pt x="181201" y="69740"/>
                    <a:pt x="201019" y="61491"/>
                    <a:pt x="221689" y="56181"/>
                  </a:cubicBezTo>
                  <a:lnTo>
                    <a:pt x="238567" y="14081"/>
                  </a:lnTo>
                  <a:cubicBezTo>
                    <a:pt x="241506" y="6685"/>
                    <a:pt x="248144" y="1754"/>
                    <a:pt x="255824" y="996"/>
                  </a:cubicBezTo>
                  <a:cubicBezTo>
                    <a:pt x="271185" y="-332"/>
                    <a:pt x="288347" y="-332"/>
                    <a:pt x="303709" y="996"/>
                  </a:cubicBezTo>
                  <a:cubicBezTo>
                    <a:pt x="311389" y="1659"/>
                    <a:pt x="318026" y="6685"/>
                    <a:pt x="320966" y="14081"/>
                  </a:cubicBezTo>
                  <a:lnTo>
                    <a:pt x="337844" y="56181"/>
                  </a:lnTo>
                  <a:cubicBezTo>
                    <a:pt x="358514" y="61586"/>
                    <a:pt x="378426" y="69835"/>
                    <a:pt x="396822" y="80644"/>
                  </a:cubicBezTo>
                  <a:lnTo>
                    <a:pt x="438543" y="62723"/>
                  </a:lnTo>
                  <a:cubicBezTo>
                    <a:pt x="445844" y="59594"/>
                    <a:pt x="453998" y="60732"/>
                    <a:pt x="459972" y="65663"/>
                  </a:cubicBezTo>
                  <a:cubicBezTo>
                    <a:pt x="465946" y="70688"/>
                    <a:pt x="471919" y="76093"/>
                    <a:pt x="477608" y="81877"/>
                  </a:cubicBezTo>
                  <a:cubicBezTo>
                    <a:pt x="483392" y="87661"/>
                    <a:pt x="488797" y="93540"/>
                    <a:pt x="493823" y="99514"/>
                  </a:cubicBezTo>
                  <a:cubicBezTo>
                    <a:pt x="498753" y="105392"/>
                    <a:pt x="499891" y="113642"/>
                    <a:pt x="496762" y="120943"/>
                  </a:cubicBezTo>
                  <a:lnTo>
                    <a:pt x="478841" y="162664"/>
                  </a:lnTo>
                  <a:cubicBezTo>
                    <a:pt x="489746" y="181154"/>
                    <a:pt x="497995" y="200971"/>
                    <a:pt x="503305" y="221642"/>
                  </a:cubicBezTo>
                  <a:lnTo>
                    <a:pt x="545405" y="238520"/>
                  </a:lnTo>
                  <a:cubicBezTo>
                    <a:pt x="552801" y="241459"/>
                    <a:pt x="557731" y="248097"/>
                    <a:pt x="558490" y="255777"/>
                  </a:cubicBezTo>
                  <a:cubicBezTo>
                    <a:pt x="559153" y="263457"/>
                    <a:pt x="559533" y="271517"/>
                    <a:pt x="559533" y="279767"/>
                  </a:cubicBezTo>
                  <a:cubicBezTo>
                    <a:pt x="559533" y="288016"/>
                    <a:pt x="559153" y="295981"/>
                    <a:pt x="558490" y="303661"/>
                  </a:cubicBezTo>
                  <a:cubicBezTo>
                    <a:pt x="557826" y="311342"/>
                    <a:pt x="552801" y="317979"/>
                    <a:pt x="545405" y="320918"/>
                  </a:cubicBezTo>
                  <a:lnTo>
                    <a:pt x="545405" y="320918"/>
                  </a:lnTo>
                  <a:lnTo>
                    <a:pt x="503305" y="337796"/>
                  </a:lnTo>
                  <a:cubicBezTo>
                    <a:pt x="497900" y="358467"/>
                    <a:pt x="489651" y="378379"/>
                    <a:pt x="478841" y="396774"/>
                  </a:cubicBezTo>
                  <a:lnTo>
                    <a:pt x="496762" y="438495"/>
                  </a:lnTo>
                  <a:cubicBezTo>
                    <a:pt x="499891" y="445796"/>
                    <a:pt x="498753" y="453951"/>
                    <a:pt x="493823" y="459925"/>
                  </a:cubicBezTo>
                  <a:cubicBezTo>
                    <a:pt x="488797" y="465898"/>
                    <a:pt x="483392" y="471872"/>
                    <a:pt x="477608" y="477561"/>
                  </a:cubicBezTo>
                  <a:cubicBezTo>
                    <a:pt x="471825" y="483345"/>
                    <a:pt x="465946" y="488750"/>
                    <a:pt x="459972" y="493775"/>
                  </a:cubicBezTo>
                  <a:cubicBezTo>
                    <a:pt x="454093" y="498706"/>
                    <a:pt x="445844" y="499844"/>
                    <a:pt x="438543" y="496715"/>
                  </a:cubicBezTo>
                  <a:lnTo>
                    <a:pt x="396822" y="478794"/>
                  </a:lnTo>
                  <a:cubicBezTo>
                    <a:pt x="378332" y="489698"/>
                    <a:pt x="358514" y="497947"/>
                    <a:pt x="337844" y="503257"/>
                  </a:cubicBezTo>
                  <a:lnTo>
                    <a:pt x="320966" y="545357"/>
                  </a:lnTo>
                  <a:cubicBezTo>
                    <a:pt x="318026" y="552753"/>
                    <a:pt x="311389" y="557684"/>
                    <a:pt x="303709" y="558443"/>
                  </a:cubicBezTo>
                  <a:cubicBezTo>
                    <a:pt x="296028" y="559106"/>
                    <a:pt x="287968" y="559486"/>
                    <a:pt x="279719" y="559486"/>
                  </a:cubicBezTo>
                  <a:close/>
                  <a:moveTo>
                    <a:pt x="163091" y="468743"/>
                  </a:moveTo>
                  <a:cubicBezTo>
                    <a:pt x="163944" y="468743"/>
                    <a:pt x="164797" y="468932"/>
                    <a:pt x="165556" y="469407"/>
                  </a:cubicBezTo>
                  <a:cubicBezTo>
                    <a:pt x="184520" y="480880"/>
                    <a:pt x="204906" y="489319"/>
                    <a:pt x="226430" y="494629"/>
                  </a:cubicBezTo>
                  <a:cubicBezTo>
                    <a:pt x="227947" y="495008"/>
                    <a:pt x="229085" y="496051"/>
                    <a:pt x="229654" y="497473"/>
                  </a:cubicBezTo>
                  <a:lnTo>
                    <a:pt x="247386" y="541754"/>
                  </a:lnTo>
                  <a:cubicBezTo>
                    <a:pt x="248997" y="545737"/>
                    <a:pt x="252601" y="548486"/>
                    <a:pt x="256678" y="548866"/>
                  </a:cubicBezTo>
                  <a:cubicBezTo>
                    <a:pt x="271470" y="550193"/>
                    <a:pt x="288063" y="550193"/>
                    <a:pt x="302855" y="548866"/>
                  </a:cubicBezTo>
                  <a:cubicBezTo>
                    <a:pt x="306932" y="548486"/>
                    <a:pt x="310536" y="545737"/>
                    <a:pt x="312147" y="541754"/>
                  </a:cubicBezTo>
                  <a:lnTo>
                    <a:pt x="329879" y="497473"/>
                  </a:lnTo>
                  <a:cubicBezTo>
                    <a:pt x="330448" y="496051"/>
                    <a:pt x="331680" y="495008"/>
                    <a:pt x="333103" y="494629"/>
                  </a:cubicBezTo>
                  <a:cubicBezTo>
                    <a:pt x="354532" y="489319"/>
                    <a:pt x="375013" y="480785"/>
                    <a:pt x="393977" y="469407"/>
                  </a:cubicBezTo>
                  <a:cubicBezTo>
                    <a:pt x="395305" y="468648"/>
                    <a:pt x="396916" y="468553"/>
                    <a:pt x="398339" y="469122"/>
                  </a:cubicBezTo>
                  <a:lnTo>
                    <a:pt x="442241" y="487991"/>
                  </a:lnTo>
                  <a:cubicBezTo>
                    <a:pt x="446223" y="489698"/>
                    <a:pt x="450774" y="489034"/>
                    <a:pt x="453808" y="486474"/>
                  </a:cubicBezTo>
                  <a:cubicBezTo>
                    <a:pt x="459498" y="481733"/>
                    <a:pt x="465282" y="476423"/>
                    <a:pt x="470876" y="470829"/>
                  </a:cubicBezTo>
                  <a:cubicBezTo>
                    <a:pt x="476471" y="465329"/>
                    <a:pt x="481686" y="459545"/>
                    <a:pt x="486522" y="453761"/>
                  </a:cubicBezTo>
                  <a:cubicBezTo>
                    <a:pt x="489082" y="450632"/>
                    <a:pt x="489746" y="446081"/>
                    <a:pt x="488038" y="442098"/>
                  </a:cubicBezTo>
                  <a:lnTo>
                    <a:pt x="469169" y="398197"/>
                  </a:lnTo>
                  <a:cubicBezTo>
                    <a:pt x="468600" y="396774"/>
                    <a:pt x="468695" y="395162"/>
                    <a:pt x="469454" y="393835"/>
                  </a:cubicBezTo>
                  <a:cubicBezTo>
                    <a:pt x="480927" y="374871"/>
                    <a:pt x="489366" y="354485"/>
                    <a:pt x="494676" y="332961"/>
                  </a:cubicBezTo>
                  <a:cubicBezTo>
                    <a:pt x="495056" y="331443"/>
                    <a:pt x="496098" y="330306"/>
                    <a:pt x="497520" y="329737"/>
                  </a:cubicBezTo>
                  <a:lnTo>
                    <a:pt x="541802" y="312005"/>
                  </a:lnTo>
                  <a:cubicBezTo>
                    <a:pt x="545784" y="310393"/>
                    <a:pt x="548534" y="306790"/>
                    <a:pt x="548913" y="302713"/>
                  </a:cubicBezTo>
                  <a:cubicBezTo>
                    <a:pt x="549577" y="295317"/>
                    <a:pt x="549956" y="287542"/>
                    <a:pt x="549956" y="279672"/>
                  </a:cubicBezTo>
                  <a:cubicBezTo>
                    <a:pt x="549956" y="271802"/>
                    <a:pt x="549577" y="264026"/>
                    <a:pt x="548913" y="256630"/>
                  </a:cubicBezTo>
                  <a:cubicBezTo>
                    <a:pt x="548534" y="252553"/>
                    <a:pt x="545784" y="248950"/>
                    <a:pt x="541802" y="247338"/>
                  </a:cubicBezTo>
                  <a:lnTo>
                    <a:pt x="497520" y="229607"/>
                  </a:lnTo>
                  <a:cubicBezTo>
                    <a:pt x="496098" y="229038"/>
                    <a:pt x="495056" y="227805"/>
                    <a:pt x="494676" y="226383"/>
                  </a:cubicBezTo>
                  <a:cubicBezTo>
                    <a:pt x="489366" y="204954"/>
                    <a:pt x="480833" y="184472"/>
                    <a:pt x="469454" y="165508"/>
                  </a:cubicBezTo>
                  <a:cubicBezTo>
                    <a:pt x="468695" y="164181"/>
                    <a:pt x="468505" y="162569"/>
                    <a:pt x="469169" y="161147"/>
                  </a:cubicBezTo>
                  <a:lnTo>
                    <a:pt x="488038" y="117245"/>
                  </a:lnTo>
                  <a:cubicBezTo>
                    <a:pt x="489746" y="113357"/>
                    <a:pt x="489082" y="108711"/>
                    <a:pt x="486522" y="105677"/>
                  </a:cubicBezTo>
                  <a:cubicBezTo>
                    <a:pt x="481781" y="99988"/>
                    <a:pt x="476471" y="94204"/>
                    <a:pt x="470876" y="88609"/>
                  </a:cubicBezTo>
                  <a:cubicBezTo>
                    <a:pt x="465377" y="83015"/>
                    <a:pt x="459592" y="77800"/>
                    <a:pt x="453808" y="72964"/>
                  </a:cubicBezTo>
                  <a:cubicBezTo>
                    <a:pt x="450680" y="70404"/>
                    <a:pt x="446128" y="69740"/>
                    <a:pt x="442146" y="71447"/>
                  </a:cubicBezTo>
                  <a:lnTo>
                    <a:pt x="398244" y="90316"/>
                  </a:lnTo>
                  <a:cubicBezTo>
                    <a:pt x="396822" y="90885"/>
                    <a:pt x="395210" y="90790"/>
                    <a:pt x="393882" y="90032"/>
                  </a:cubicBezTo>
                  <a:cubicBezTo>
                    <a:pt x="374918" y="78558"/>
                    <a:pt x="354532" y="70119"/>
                    <a:pt x="333008" y="64810"/>
                  </a:cubicBezTo>
                  <a:cubicBezTo>
                    <a:pt x="331491" y="64430"/>
                    <a:pt x="330353" y="63387"/>
                    <a:pt x="329784" y="61965"/>
                  </a:cubicBezTo>
                  <a:lnTo>
                    <a:pt x="312052" y="17684"/>
                  </a:lnTo>
                  <a:cubicBezTo>
                    <a:pt x="310441" y="13702"/>
                    <a:pt x="306837" y="10952"/>
                    <a:pt x="302760" y="10572"/>
                  </a:cubicBezTo>
                  <a:cubicBezTo>
                    <a:pt x="287968" y="9245"/>
                    <a:pt x="271375" y="9245"/>
                    <a:pt x="256583" y="10572"/>
                  </a:cubicBezTo>
                  <a:cubicBezTo>
                    <a:pt x="252506" y="10952"/>
                    <a:pt x="248903" y="13702"/>
                    <a:pt x="247291" y="17684"/>
                  </a:cubicBezTo>
                  <a:lnTo>
                    <a:pt x="229559" y="61965"/>
                  </a:lnTo>
                  <a:cubicBezTo>
                    <a:pt x="228991" y="63387"/>
                    <a:pt x="227758" y="64430"/>
                    <a:pt x="226335" y="64810"/>
                  </a:cubicBezTo>
                  <a:cubicBezTo>
                    <a:pt x="204906" y="70119"/>
                    <a:pt x="184425" y="78653"/>
                    <a:pt x="165461" y="90032"/>
                  </a:cubicBezTo>
                  <a:cubicBezTo>
                    <a:pt x="164133" y="90790"/>
                    <a:pt x="162522" y="90885"/>
                    <a:pt x="161099" y="90316"/>
                  </a:cubicBezTo>
                  <a:lnTo>
                    <a:pt x="117197" y="71447"/>
                  </a:lnTo>
                  <a:cubicBezTo>
                    <a:pt x="113310" y="69740"/>
                    <a:pt x="108758" y="70404"/>
                    <a:pt x="105630" y="72964"/>
                  </a:cubicBezTo>
                  <a:cubicBezTo>
                    <a:pt x="99846" y="77800"/>
                    <a:pt x="94156" y="83015"/>
                    <a:pt x="88562" y="88609"/>
                  </a:cubicBezTo>
                  <a:cubicBezTo>
                    <a:pt x="82968" y="94204"/>
                    <a:pt x="77753" y="99893"/>
                    <a:pt x="72917" y="105677"/>
                  </a:cubicBezTo>
                  <a:cubicBezTo>
                    <a:pt x="70356" y="108806"/>
                    <a:pt x="69692" y="113357"/>
                    <a:pt x="71400" y="117340"/>
                  </a:cubicBezTo>
                  <a:lnTo>
                    <a:pt x="90269" y="161241"/>
                  </a:lnTo>
                  <a:cubicBezTo>
                    <a:pt x="90838" y="162664"/>
                    <a:pt x="90743" y="164276"/>
                    <a:pt x="89984" y="165603"/>
                  </a:cubicBezTo>
                  <a:cubicBezTo>
                    <a:pt x="78511" y="184567"/>
                    <a:pt x="70072" y="204954"/>
                    <a:pt x="64762" y="226478"/>
                  </a:cubicBezTo>
                  <a:cubicBezTo>
                    <a:pt x="64383" y="227995"/>
                    <a:pt x="63340" y="229133"/>
                    <a:pt x="61918" y="229702"/>
                  </a:cubicBezTo>
                  <a:lnTo>
                    <a:pt x="17636" y="247433"/>
                  </a:lnTo>
                  <a:cubicBezTo>
                    <a:pt x="13654" y="249045"/>
                    <a:pt x="10905" y="252648"/>
                    <a:pt x="10525" y="256725"/>
                  </a:cubicBezTo>
                  <a:cubicBezTo>
                    <a:pt x="9861" y="264121"/>
                    <a:pt x="9482" y="271896"/>
                    <a:pt x="9482" y="279767"/>
                  </a:cubicBezTo>
                  <a:cubicBezTo>
                    <a:pt x="9482" y="287637"/>
                    <a:pt x="9861" y="295412"/>
                    <a:pt x="10525" y="302808"/>
                  </a:cubicBezTo>
                  <a:cubicBezTo>
                    <a:pt x="10905" y="306885"/>
                    <a:pt x="13654" y="310488"/>
                    <a:pt x="17636" y="312100"/>
                  </a:cubicBezTo>
                  <a:lnTo>
                    <a:pt x="61918" y="329831"/>
                  </a:lnTo>
                  <a:cubicBezTo>
                    <a:pt x="63340" y="330400"/>
                    <a:pt x="64383" y="331633"/>
                    <a:pt x="64762" y="333055"/>
                  </a:cubicBezTo>
                  <a:cubicBezTo>
                    <a:pt x="70072" y="354485"/>
                    <a:pt x="78606" y="374966"/>
                    <a:pt x="89984" y="393930"/>
                  </a:cubicBezTo>
                  <a:cubicBezTo>
                    <a:pt x="90743" y="395257"/>
                    <a:pt x="90933" y="396869"/>
                    <a:pt x="90269" y="398292"/>
                  </a:cubicBezTo>
                  <a:lnTo>
                    <a:pt x="71400" y="442193"/>
                  </a:lnTo>
                  <a:cubicBezTo>
                    <a:pt x="69692" y="446081"/>
                    <a:pt x="70261" y="450727"/>
                    <a:pt x="72917" y="453761"/>
                  </a:cubicBezTo>
                  <a:cubicBezTo>
                    <a:pt x="77753" y="459545"/>
                    <a:pt x="82968" y="465234"/>
                    <a:pt x="88562" y="470829"/>
                  </a:cubicBezTo>
                  <a:cubicBezTo>
                    <a:pt x="94156" y="476423"/>
                    <a:pt x="99846" y="481638"/>
                    <a:pt x="105630" y="486474"/>
                  </a:cubicBezTo>
                  <a:cubicBezTo>
                    <a:pt x="108758" y="489034"/>
                    <a:pt x="113310" y="489698"/>
                    <a:pt x="117292" y="487991"/>
                  </a:cubicBezTo>
                  <a:lnTo>
                    <a:pt x="161194" y="469122"/>
                  </a:lnTo>
                  <a:cubicBezTo>
                    <a:pt x="161763" y="468838"/>
                    <a:pt x="162427" y="468743"/>
                    <a:pt x="163091" y="468743"/>
                  </a:cubicBezTo>
                  <a:close/>
                </a:path>
              </a:pathLst>
            </a:custGeom>
            <a:grpFill/>
            <a:ln w="9475" cap="flat">
              <a:solidFill>
                <a:schemeClr val="bg1"/>
              </a:solidFill>
              <a:prstDash val="solid"/>
              <a:miter/>
            </a:ln>
          </p:spPr>
          <p:txBody>
            <a:bodyPr rtlCol="0" anchor="ctr"/>
            <a:lstStyle/>
            <a:p>
              <a:endParaRPr lang="en-GB" noProof="0"/>
            </a:p>
          </p:txBody>
        </p:sp>
        <p:sp>
          <p:nvSpPr>
            <p:cNvPr id="112" name="Freeform: Shape 734">
              <a:extLst>
                <a:ext uri="{FF2B5EF4-FFF2-40B4-BE49-F238E27FC236}">
                  <a16:creationId xmlns:a16="http://schemas.microsoft.com/office/drawing/2014/main" id="{E431F54A-5440-CCD7-D0AC-F5E70A7E579B}"/>
                </a:ext>
              </a:extLst>
            </p:cNvPr>
            <p:cNvSpPr/>
            <p:nvPr/>
          </p:nvSpPr>
          <p:spPr>
            <a:xfrm>
              <a:off x="7608379" y="3404403"/>
              <a:ext cx="388762" cy="388762"/>
            </a:xfrm>
            <a:custGeom>
              <a:avLst/>
              <a:gdLst>
                <a:gd name="connsiteX0" fmla="*/ 194381 w 388762"/>
                <a:gd name="connsiteY0" fmla="*/ 388762 h 388762"/>
                <a:gd name="connsiteX1" fmla="*/ 0 w 388762"/>
                <a:gd name="connsiteY1" fmla="*/ 194381 h 388762"/>
                <a:gd name="connsiteX2" fmla="*/ 194381 w 388762"/>
                <a:gd name="connsiteY2" fmla="*/ 0 h 388762"/>
                <a:gd name="connsiteX3" fmla="*/ 388762 w 388762"/>
                <a:gd name="connsiteY3" fmla="*/ 194381 h 388762"/>
                <a:gd name="connsiteX4" fmla="*/ 194381 w 388762"/>
                <a:gd name="connsiteY4" fmla="*/ 388762 h 388762"/>
                <a:gd name="connsiteX5" fmla="*/ 194381 w 388762"/>
                <a:gd name="connsiteY5" fmla="*/ 9482 h 388762"/>
                <a:gd name="connsiteX6" fmla="*/ 9482 w 388762"/>
                <a:gd name="connsiteY6" fmla="*/ 194381 h 388762"/>
                <a:gd name="connsiteX7" fmla="*/ 194381 w 388762"/>
                <a:gd name="connsiteY7" fmla="*/ 379280 h 388762"/>
                <a:gd name="connsiteX8" fmla="*/ 379280 w 388762"/>
                <a:gd name="connsiteY8" fmla="*/ 194381 h 388762"/>
                <a:gd name="connsiteX9" fmla="*/ 194381 w 388762"/>
                <a:gd name="connsiteY9" fmla="*/ 9482 h 388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762" h="388762">
                  <a:moveTo>
                    <a:pt x="194381" y="388762"/>
                  </a:moveTo>
                  <a:cubicBezTo>
                    <a:pt x="87235" y="388762"/>
                    <a:pt x="0" y="301528"/>
                    <a:pt x="0" y="194381"/>
                  </a:cubicBezTo>
                  <a:cubicBezTo>
                    <a:pt x="0" y="87234"/>
                    <a:pt x="87235" y="0"/>
                    <a:pt x="194381" y="0"/>
                  </a:cubicBezTo>
                  <a:cubicBezTo>
                    <a:pt x="301528" y="0"/>
                    <a:pt x="388762" y="87234"/>
                    <a:pt x="388762" y="194381"/>
                  </a:cubicBezTo>
                  <a:cubicBezTo>
                    <a:pt x="388762" y="301528"/>
                    <a:pt x="301528" y="388762"/>
                    <a:pt x="194381" y="388762"/>
                  </a:cubicBezTo>
                  <a:close/>
                  <a:moveTo>
                    <a:pt x="194381" y="9482"/>
                  </a:moveTo>
                  <a:cubicBezTo>
                    <a:pt x="92450" y="9482"/>
                    <a:pt x="9482" y="92450"/>
                    <a:pt x="9482" y="194381"/>
                  </a:cubicBezTo>
                  <a:cubicBezTo>
                    <a:pt x="9482" y="296313"/>
                    <a:pt x="92450" y="379280"/>
                    <a:pt x="194381" y="379280"/>
                  </a:cubicBezTo>
                  <a:cubicBezTo>
                    <a:pt x="296313" y="379280"/>
                    <a:pt x="379280" y="296313"/>
                    <a:pt x="379280" y="194381"/>
                  </a:cubicBezTo>
                  <a:cubicBezTo>
                    <a:pt x="379280" y="92450"/>
                    <a:pt x="296313" y="9482"/>
                    <a:pt x="194381" y="9482"/>
                  </a:cubicBezTo>
                  <a:close/>
                </a:path>
              </a:pathLst>
            </a:custGeom>
            <a:grpFill/>
            <a:ln w="9475" cap="flat">
              <a:solidFill>
                <a:schemeClr val="bg1"/>
              </a:solidFill>
              <a:prstDash val="solid"/>
              <a:miter/>
            </a:ln>
          </p:spPr>
          <p:txBody>
            <a:bodyPr rtlCol="0" anchor="ctr"/>
            <a:lstStyle/>
            <a:p>
              <a:endParaRPr lang="en-GB" noProof="0"/>
            </a:p>
          </p:txBody>
        </p:sp>
        <p:sp>
          <p:nvSpPr>
            <p:cNvPr id="113" name="Freeform: Shape 735">
              <a:extLst>
                <a:ext uri="{FF2B5EF4-FFF2-40B4-BE49-F238E27FC236}">
                  <a16:creationId xmlns:a16="http://schemas.microsoft.com/office/drawing/2014/main" id="{5B4477E2-DC23-9786-C174-F53684564B6C}"/>
                </a:ext>
              </a:extLst>
            </p:cNvPr>
            <p:cNvSpPr/>
            <p:nvPr/>
          </p:nvSpPr>
          <p:spPr>
            <a:xfrm>
              <a:off x="7646307" y="3442331"/>
              <a:ext cx="312906" cy="312906"/>
            </a:xfrm>
            <a:custGeom>
              <a:avLst/>
              <a:gdLst>
                <a:gd name="connsiteX0" fmla="*/ 156453 w 312906"/>
                <a:gd name="connsiteY0" fmla="*/ 312906 h 312906"/>
                <a:gd name="connsiteX1" fmla="*/ 0 w 312906"/>
                <a:gd name="connsiteY1" fmla="*/ 156453 h 312906"/>
                <a:gd name="connsiteX2" fmla="*/ 156453 w 312906"/>
                <a:gd name="connsiteY2" fmla="*/ 0 h 312906"/>
                <a:gd name="connsiteX3" fmla="*/ 312906 w 312906"/>
                <a:gd name="connsiteY3" fmla="*/ 156453 h 312906"/>
                <a:gd name="connsiteX4" fmla="*/ 156453 w 312906"/>
                <a:gd name="connsiteY4" fmla="*/ 312906 h 312906"/>
                <a:gd name="connsiteX5" fmla="*/ 156453 w 312906"/>
                <a:gd name="connsiteY5" fmla="*/ 9482 h 312906"/>
                <a:gd name="connsiteX6" fmla="*/ 9482 w 312906"/>
                <a:gd name="connsiteY6" fmla="*/ 156453 h 312906"/>
                <a:gd name="connsiteX7" fmla="*/ 156453 w 312906"/>
                <a:gd name="connsiteY7" fmla="*/ 303424 h 312906"/>
                <a:gd name="connsiteX8" fmla="*/ 303424 w 312906"/>
                <a:gd name="connsiteY8" fmla="*/ 156453 h 312906"/>
                <a:gd name="connsiteX9" fmla="*/ 156453 w 312906"/>
                <a:gd name="connsiteY9" fmla="*/ 9482 h 31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906" h="312906">
                  <a:moveTo>
                    <a:pt x="156453" y="312906"/>
                  </a:moveTo>
                  <a:cubicBezTo>
                    <a:pt x="70167" y="312906"/>
                    <a:pt x="0" y="242739"/>
                    <a:pt x="0" y="156453"/>
                  </a:cubicBezTo>
                  <a:cubicBezTo>
                    <a:pt x="0" y="70167"/>
                    <a:pt x="70167" y="0"/>
                    <a:pt x="156453" y="0"/>
                  </a:cubicBezTo>
                  <a:cubicBezTo>
                    <a:pt x="242739" y="0"/>
                    <a:pt x="312906" y="70167"/>
                    <a:pt x="312906" y="156453"/>
                  </a:cubicBezTo>
                  <a:cubicBezTo>
                    <a:pt x="312906" y="242739"/>
                    <a:pt x="242739" y="312906"/>
                    <a:pt x="156453" y="312906"/>
                  </a:cubicBezTo>
                  <a:close/>
                  <a:moveTo>
                    <a:pt x="156453" y="9482"/>
                  </a:moveTo>
                  <a:cubicBezTo>
                    <a:pt x="75382" y="9482"/>
                    <a:pt x="9482" y="75382"/>
                    <a:pt x="9482" y="156453"/>
                  </a:cubicBezTo>
                  <a:cubicBezTo>
                    <a:pt x="9482" y="237524"/>
                    <a:pt x="75382" y="303424"/>
                    <a:pt x="156453" y="303424"/>
                  </a:cubicBezTo>
                  <a:cubicBezTo>
                    <a:pt x="237524" y="303424"/>
                    <a:pt x="303424" y="237524"/>
                    <a:pt x="303424" y="156453"/>
                  </a:cubicBezTo>
                  <a:cubicBezTo>
                    <a:pt x="303424" y="75382"/>
                    <a:pt x="237524" y="9482"/>
                    <a:pt x="156453" y="9482"/>
                  </a:cubicBezTo>
                  <a:close/>
                </a:path>
              </a:pathLst>
            </a:custGeom>
            <a:grpFill/>
            <a:ln w="9475" cap="flat">
              <a:solidFill>
                <a:schemeClr val="bg1"/>
              </a:solidFill>
              <a:prstDash val="solid"/>
              <a:miter/>
            </a:ln>
          </p:spPr>
          <p:txBody>
            <a:bodyPr rtlCol="0" anchor="ctr"/>
            <a:lstStyle/>
            <a:p>
              <a:endParaRPr lang="en-GB" noProof="0"/>
            </a:p>
          </p:txBody>
        </p:sp>
        <p:sp>
          <p:nvSpPr>
            <p:cNvPr id="114" name="Freeform: Shape 736">
              <a:extLst>
                <a:ext uri="{FF2B5EF4-FFF2-40B4-BE49-F238E27FC236}">
                  <a16:creationId xmlns:a16="http://schemas.microsoft.com/office/drawing/2014/main" id="{A8588B9C-15CA-BBAE-30BA-0D0FC5FBDCE9}"/>
                </a:ext>
              </a:extLst>
            </p:cNvPr>
            <p:cNvSpPr/>
            <p:nvPr/>
          </p:nvSpPr>
          <p:spPr>
            <a:xfrm>
              <a:off x="7684235" y="3480259"/>
              <a:ext cx="237050" cy="237050"/>
            </a:xfrm>
            <a:custGeom>
              <a:avLst/>
              <a:gdLst>
                <a:gd name="connsiteX0" fmla="*/ 118525 w 237050"/>
                <a:gd name="connsiteY0" fmla="*/ 237050 h 237050"/>
                <a:gd name="connsiteX1" fmla="*/ 0 w 237050"/>
                <a:gd name="connsiteY1" fmla="*/ 118525 h 237050"/>
                <a:gd name="connsiteX2" fmla="*/ 118525 w 237050"/>
                <a:gd name="connsiteY2" fmla="*/ 0 h 237050"/>
                <a:gd name="connsiteX3" fmla="*/ 237050 w 237050"/>
                <a:gd name="connsiteY3" fmla="*/ 118525 h 237050"/>
                <a:gd name="connsiteX4" fmla="*/ 118525 w 237050"/>
                <a:gd name="connsiteY4" fmla="*/ 237050 h 237050"/>
                <a:gd name="connsiteX5" fmla="*/ 118525 w 237050"/>
                <a:gd name="connsiteY5" fmla="*/ 9482 h 237050"/>
                <a:gd name="connsiteX6" fmla="*/ 9482 w 237050"/>
                <a:gd name="connsiteY6" fmla="*/ 118525 h 237050"/>
                <a:gd name="connsiteX7" fmla="*/ 118525 w 237050"/>
                <a:gd name="connsiteY7" fmla="*/ 227568 h 237050"/>
                <a:gd name="connsiteX8" fmla="*/ 227568 w 237050"/>
                <a:gd name="connsiteY8" fmla="*/ 118525 h 237050"/>
                <a:gd name="connsiteX9" fmla="*/ 118525 w 237050"/>
                <a:gd name="connsiteY9" fmla="*/ 9482 h 23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37050" h="237050">
                  <a:moveTo>
                    <a:pt x="118525" y="237050"/>
                  </a:moveTo>
                  <a:cubicBezTo>
                    <a:pt x="53194" y="237050"/>
                    <a:pt x="0" y="183856"/>
                    <a:pt x="0" y="118525"/>
                  </a:cubicBezTo>
                  <a:cubicBezTo>
                    <a:pt x="0" y="53194"/>
                    <a:pt x="53194" y="0"/>
                    <a:pt x="118525" y="0"/>
                  </a:cubicBezTo>
                  <a:cubicBezTo>
                    <a:pt x="183856" y="0"/>
                    <a:pt x="237050" y="53194"/>
                    <a:pt x="237050" y="118525"/>
                  </a:cubicBezTo>
                  <a:cubicBezTo>
                    <a:pt x="237050" y="183856"/>
                    <a:pt x="183856" y="237050"/>
                    <a:pt x="118525" y="237050"/>
                  </a:cubicBezTo>
                  <a:close/>
                  <a:moveTo>
                    <a:pt x="118525" y="9482"/>
                  </a:moveTo>
                  <a:cubicBezTo>
                    <a:pt x="58409" y="9482"/>
                    <a:pt x="9482" y="58409"/>
                    <a:pt x="9482" y="118525"/>
                  </a:cubicBezTo>
                  <a:cubicBezTo>
                    <a:pt x="9482" y="178641"/>
                    <a:pt x="58409" y="227568"/>
                    <a:pt x="118525" y="227568"/>
                  </a:cubicBezTo>
                  <a:cubicBezTo>
                    <a:pt x="178641" y="227568"/>
                    <a:pt x="227568" y="178641"/>
                    <a:pt x="227568" y="118525"/>
                  </a:cubicBezTo>
                  <a:cubicBezTo>
                    <a:pt x="227568" y="58409"/>
                    <a:pt x="178641" y="9482"/>
                    <a:pt x="118525" y="9482"/>
                  </a:cubicBezTo>
                  <a:close/>
                </a:path>
              </a:pathLst>
            </a:custGeom>
            <a:grpFill/>
            <a:ln w="9475" cap="flat">
              <a:solidFill>
                <a:schemeClr val="bg1"/>
              </a:solidFill>
              <a:prstDash val="solid"/>
              <a:miter/>
            </a:ln>
          </p:spPr>
          <p:txBody>
            <a:bodyPr rtlCol="0" anchor="ctr"/>
            <a:lstStyle/>
            <a:p>
              <a:endParaRPr lang="en-GB" noProof="0"/>
            </a:p>
          </p:txBody>
        </p:sp>
        <p:sp>
          <p:nvSpPr>
            <p:cNvPr id="115" name="Freeform: Shape 737">
              <a:extLst>
                <a:ext uri="{FF2B5EF4-FFF2-40B4-BE49-F238E27FC236}">
                  <a16:creationId xmlns:a16="http://schemas.microsoft.com/office/drawing/2014/main" id="{34968977-7C02-D29D-E9A5-7455CDA2E564}"/>
                </a:ext>
              </a:extLst>
            </p:cNvPr>
            <p:cNvSpPr/>
            <p:nvPr/>
          </p:nvSpPr>
          <p:spPr>
            <a:xfrm>
              <a:off x="7722163" y="3518187"/>
              <a:ext cx="161194" cy="161194"/>
            </a:xfrm>
            <a:custGeom>
              <a:avLst/>
              <a:gdLst>
                <a:gd name="connsiteX0" fmla="*/ 80597 w 161194"/>
                <a:gd name="connsiteY0" fmla="*/ 161194 h 161194"/>
                <a:gd name="connsiteX1" fmla="*/ 0 w 161194"/>
                <a:gd name="connsiteY1" fmla="*/ 80597 h 161194"/>
                <a:gd name="connsiteX2" fmla="*/ 80597 w 161194"/>
                <a:gd name="connsiteY2" fmla="*/ 0 h 161194"/>
                <a:gd name="connsiteX3" fmla="*/ 161194 w 161194"/>
                <a:gd name="connsiteY3" fmla="*/ 80597 h 161194"/>
                <a:gd name="connsiteX4" fmla="*/ 80597 w 161194"/>
                <a:gd name="connsiteY4" fmla="*/ 161194 h 161194"/>
                <a:gd name="connsiteX5" fmla="*/ 80597 w 161194"/>
                <a:gd name="connsiteY5" fmla="*/ 9482 h 161194"/>
                <a:gd name="connsiteX6" fmla="*/ 9482 w 161194"/>
                <a:gd name="connsiteY6" fmla="*/ 80597 h 161194"/>
                <a:gd name="connsiteX7" fmla="*/ 80597 w 161194"/>
                <a:gd name="connsiteY7" fmla="*/ 151712 h 161194"/>
                <a:gd name="connsiteX8" fmla="*/ 151712 w 161194"/>
                <a:gd name="connsiteY8" fmla="*/ 80597 h 161194"/>
                <a:gd name="connsiteX9" fmla="*/ 80597 w 161194"/>
                <a:gd name="connsiteY9" fmla="*/ 9482 h 16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1194" h="161194">
                  <a:moveTo>
                    <a:pt x="80597" y="161194"/>
                  </a:moveTo>
                  <a:cubicBezTo>
                    <a:pt x="36126" y="161194"/>
                    <a:pt x="0" y="125068"/>
                    <a:pt x="0" y="80597"/>
                  </a:cubicBezTo>
                  <a:cubicBezTo>
                    <a:pt x="0" y="36126"/>
                    <a:pt x="36126" y="0"/>
                    <a:pt x="80597" y="0"/>
                  </a:cubicBezTo>
                  <a:cubicBezTo>
                    <a:pt x="125068" y="0"/>
                    <a:pt x="161194" y="36126"/>
                    <a:pt x="161194" y="80597"/>
                  </a:cubicBezTo>
                  <a:cubicBezTo>
                    <a:pt x="161194" y="125068"/>
                    <a:pt x="125068" y="161194"/>
                    <a:pt x="80597" y="161194"/>
                  </a:cubicBezTo>
                  <a:close/>
                  <a:moveTo>
                    <a:pt x="80597" y="9482"/>
                  </a:moveTo>
                  <a:cubicBezTo>
                    <a:pt x="41341" y="9482"/>
                    <a:pt x="9482" y="41342"/>
                    <a:pt x="9482" y="80597"/>
                  </a:cubicBezTo>
                  <a:cubicBezTo>
                    <a:pt x="9482" y="119853"/>
                    <a:pt x="41341" y="151712"/>
                    <a:pt x="80597" y="151712"/>
                  </a:cubicBezTo>
                  <a:cubicBezTo>
                    <a:pt x="119853" y="151712"/>
                    <a:pt x="151712" y="119853"/>
                    <a:pt x="151712" y="80597"/>
                  </a:cubicBezTo>
                  <a:cubicBezTo>
                    <a:pt x="151712" y="41342"/>
                    <a:pt x="119853" y="9482"/>
                    <a:pt x="80597" y="9482"/>
                  </a:cubicBezTo>
                  <a:close/>
                </a:path>
              </a:pathLst>
            </a:custGeom>
            <a:grpFill/>
            <a:ln w="9475" cap="flat">
              <a:solidFill>
                <a:schemeClr val="bg1"/>
              </a:solidFill>
              <a:prstDash val="solid"/>
              <a:miter/>
            </a:ln>
          </p:spPr>
          <p:txBody>
            <a:bodyPr rtlCol="0" anchor="ctr"/>
            <a:lstStyle/>
            <a:p>
              <a:endParaRPr lang="en-GB" noProof="0"/>
            </a:p>
          </p:txBody>
        </p:sp>
        <p:sp>
          <p:nvSpPr>
            <p:cNvPr id="116" name="Freeform: Shape 738">
              <a:extLst>
                <a:ext uri="{FF2B5EF4-FFF2-40B4-BE49-F238E27FC236}">
                  <a16:creationId xmlns:a16="http://schemas.microsoft.com/office/drawing/2014/main" id="{BFF00F14-AE4D-5985-78F1-A34501DDB6BD}"/>
                </a:ext>
              </a:extLst>
            </p:cNvPr>
            <p:cNvSpPr/>
            <p:nvPr/>
          </p:nvSpPr>
          <p:spPr>
            <a:xfrm>
              <a:off x="7760091" y="3556115"/>
              <a:ext cx="85338" cy="85338"/>
            </a:xfrm>
            <a:custGeom>
              <a:avLst/>
              <a:gdLst>
                <a:gd name="connsiteX0" fmla="*/ 42669 w 85338"/>
                <a:gd name="connsiteY0" fmla="*/ 85338 h 85338"/>
                <a:gd name="connsiteX1" fmla="*/ 0 w 85338"/>
                <a:gd name="connsiteY1" fmla="*/ 42669 h 85338"/>
                <a:gd name="connsiteX2" fmla="*/ 42669 w 85338"/>
                <a:gd name="connsiteY2" fmla="*/ 0 h 85338"/>
                <a:gd name="connsiteX3" fmla="*/ 85338 w 85338"/>
                <a:gd name="connsiteY3" fmla="*/ 42669 h 85338"/>
                <a:gd name="connsiteX4" fmla="*/ 42669 w 85338"/>
                <a:gd name="connsiteY4" fmla="*/ 85338 h 85338"/>
                <a:gd name="connsiteX5" fmla="*/ 42669 w 85338"/>
                <a:gd name="connsiteY5" fmla="*/ 9482 h 85338"/>
                <a:gd name="connsiteX6" fmla="*/ 9482 w 85338"/>
                <a:gd name="connsiteY6" fmla="*/ 42669 h 85338"/>
                <a:gd name="connsiteX7" fmla="*/ 42669 w 85338"/>
                <a:gd name="connsiteY7" fmla="*/ 75856 h 85338"/>
                <a:gd name="connsiteX8" fmla="*/ 75856 w 85338"/>
                <a:gd name="connsiteY8" fmla="*/ 42669 h 85338"/>
                <a:gd name="connsiteX9" fmla="*/ 42669 w 85338"/>
                <a:gd name="connsiteY9"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338" h="85338">
                  <a:moveTo>
                    <a:pt x="42669" y="85338"/>
                  </a:moveTo>
                  <a:cubicBezTo>
                    <a:pt x="19154" y="85338"/>
                    <a:pt x="0" y="66184"/>
                    <a:pt x="0" y="42669"/>
                  </a:cubicBezTo>
                  <a:cubicBezTo>
                    <a:pt x="0" y="19154"/>
                    <a:pt x="19154" y="0"/>
                    <a:pt x="42669" y="0"/>
                  </a:cubicBezTo>
                  <a:cubicBezTo>
                    <a:pt x="66184" y="0"/>
                    <a:pt x="85338" y="19154"/>
                    <a:pt x="85338" y="42669"/>
                  </a:cubicBezTo>
                  <a:cubicBezTo>
                    <a:pt x="85338" y="66184"/>
                    <a:pt x="66184" y="85338"/>
                    <a:pt x="42669" y="85338"/>
                  </a:cubicBezTo>
                  <a:close/>
                  <a:moveTo>
                    <a:pt x="42669" y="9482"/>
                  </a:moveTo>
                  <a:cubicBezTo>
                    <a:pt x="24369" y="9482"/>
                    <a:pt x="9482" y="24369"/>
                    <a:pt x="9482" y="42669"/>
                  </a:cubicBezTo>
                  <a:cubicBezTo>
                    <a:pt x="9482" y="60969"/>
                    <a:pt x="24369" y="75856"/>
                    <a:pt x="42669" y="75856"/>
                  </a:cubicBezTo>
                  <a:cubicBezTo>
                    <a:pt x="60969" y="75856"/>
                    <a:pt x="75856" y="60969"/>
                    <a:pt x="75856" y="42669"/>
                  </a:cubicBezTo>
                  <a:cubicBezTo>
                    <a:pt x="75856" y="24369"/>
                    <a:pt x="60969" y="9482"/>
                    <a:pt x="42669" y="9482"/>
                  </a:cubicBezTo>
                  <a:close/>
                </a:path>
              </a:pathLst>
            </a:custGeom>
            <a:grpFill/>
            <a:ln w="9475" cap="flat">
              <a:solidFill>
                <a:schemeClr val="bg1"/>
              </a:solidFill>
              <a:prstDash val="solid"/>
              <a:miter/>
            </a:ln>
          </p:spPr>
          <p:txBody>
            <a:bodyPr rtlCol="0" anchor="ctr"/>
            <a:lstStyle/>
            <a:p>
              <a:endParaRPr lang="en-GB" noProof="0"/>
            </a:p>
          </p:txBody>
        </p:sp>
        <p:sp>
          <p:nvSpPr>
            <p:cNvPr id="117" name="Freeform: Shape 5266">
              <a:extLst>
                <a:ext uri="{FF2B5EF4-FFF2-40B4-BE49-F238E27FC236}">
                  <a16:creationId xmlns:a16="http://schemas.microsoft.com/office/drawing/2014/main" id="{938831B2-CC57-585F-D7CB-1329262359C2}"/>
                </a:ext>
              </a:extLst>
            </p:cNvPr>
            <p:cNvSpPr/>
            <p:nvPr/>
          </p:nvSpPr>
          <p:spPr>
            <a:xfrm>
              <a:off x="7798019" y="3318970"/>
              <a:ext cx="284554" cy="284554"/>
            </a:xfrm>
            <a:custGeom>
              <a:avLst/>
              <a:gdLst>
                <a:gd name="connsiteX0" fmla="*/ 4741 w 284554"/>
                <a:gd name="connsiteY0" fmla="*/ 284555 h 284554"/>
                <a:gd name="connsiteX1" fmla="*/ 1422 w 284554"/>
                <a:gd name="connsiteY1" fmla="*/ 283133 h 284554"/>
                <a:gd name="connsiteX2" fmla="*/ 1422 w 284554"/>
                <a:gd name="connsiteY2" fmla="*/ 276400 h 284554"/>
                <a:gd name="connsiteX3" fmla="*/ 276400 w 284554"/>
                <a:gd name="connsiteY3" fmla="*/ 1422 h 284554"/>
                <a:gd name="connsiteX4" fmla="*/ 283132 w 284554"/>
                <a:gd name="connsiteY4" fmla="*/ 1422 h 284554"/>
                <a:gd name="connsiteX5" fmla="*/ 283132 w 284554"/>
                <a:gd name="connsiteY5" fmla="*/ 8154 h 284554"/>
                <a:gd name="connsiteX6" fmla="*/ 8154 w 284554"/>
                <a:gd name="connsiteY6" fmla="*/ 283133 h 284554"/>
                <a:gd name="connsiteX7" fmla="*/ 4836 w 284554"/>
                <a:gd name="connsiteY7" fmla="*/ 284555 h 284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554" h="284554">
                  <a:moveTo>
                    <a:pt x="4741" y="284555"/>
                  </a:moveTo>
                  <a:cubicBezTo>
                    <a:pt x="3508" y="284555"/>
                    <a:pt x="2275" y="284081"/>
                    <a:pt x="1422" y="283133"/>
                  </a:cubicBezTo>
                  <a:cubicBezTo>
                    <a:pt x="-474" y="281236"/>
                    <a:pt x="-474" y="278297"/>
                    <a:pt x="1422" y="276400"/>
                  </a:cubicBezTo>
                  <a:lnTo>
                    <a:pt x="276400" y="1422"/>
                  </a:lnTo>
                  <a:cubicBezTo>
                    <a:pt x="278296" y="-474"/>
                    <a:pt x="281236" y="-474"/>
                    <a:pt x="283132" y="1422"/>
                  </a:cubicBezTo>
                  <a:cubicBezTo>
                    <a:pt x="285029" y="3319"/>
                    <a:pt x="285029" y="6258"/>
                    <a:pt x="283132" y="8154"/>
                  </a:cubicBezTo>
                  <a:lnTo>
                    <a:pt x="8154" y="283133"/>
                  </a:lnTo>
                  <a:cubicBezTo>
                    <a:pt x="7206" y="284081"/>
                    <a:pt x="5974" y="284555"/>
                    <a:pt x="4836" y="284555"/>
                  </a:cubicBezTo>
                  <a:close/>
                </a:path>
              </a:pathLst>
            </a:custGeom>
            <a:grpFill/>
            <a:ln w="9475" cap="flat">
              <a:solidFill>
                <a:schemeClr val="bg1"/>
              </a:solidFill>
              <a:prstDash val="solid"/>
              <a:miter/>
            </a:ln>
          </p:spPr>
          <p:txBody>
            <a:bodyPr rtlCol="0" anchor="ctr"/>
            <a:lstStyle/>
            <a:p>
              <a:endParaRPr lang="en-GB" noProof="0"/>
            </a:p>
          </p:txBody>
        </p:sp>
        <p:sp>
          <p:nvSpPr>
            <p:cNvPr id="118" name="Freeform: Shape 5267">
              <a:extLst>
                <a:ext uri="{FF2B5EF4-FFF2-40B4-BE49-F238E27FC236}">
                  <a16:creationId xmlns:a16="http://schemas.microsoft.com/office/drawing/2014/main" id="{CD5714FF-4FDD-17BB-9B7E-873ADB1F119D}"/>
                </a:ext>
              </a:extLst>
            </p:cNvPr>
            <p:cNvSpPr/>
            <p:nvPr/>
          </p:nvSpPr>
          <p:spPr>
            <a:xfrm>
              <a:off x="8035069" y="3319065"/>
              <a:ext cx="47410" cy="47410"/>
            </a:xfrm>
            <a:custGeom>
              <a:avLst/>
              <a:gdLst>
                <a:gd name="connsiteX0" fmla="*/ 42669 w 47410"/>
                <a:gd name="connsiteY0" fmla="*/ 47410 h 47410"/>
                <a:gd name="connsiteX1" fmla="*/ 4741 w 47410"/>
                <a:gd name="connsiteY1" fmla="*/ 47410 h 47410"/>
                <a:gd name="connsiteX2" fmla="*/ 0 w 47410"/>
                <a:gd name="connsiteY2" fmla="*/ 42669 h 47410"/>
                <a:gd name="connsiteX3" fmla="*/ 0 w 47410"/>
                <a:gd name="connsiteY3" fmla="*/ 4741 h 47410"/>
                <a:gd name="connsiteX4" fmla="*/ 4741 w 47410"/>
                <a:gd name="connsiteY4" fmla="*/ 0 h 47410"/>
                <a:gd name="connsiteX5" fmla="*/ 9482 w 47410"/>
                <a:gd name="connsiteY5" fmla="*/ 4741 h 47410"/>
                <a:gd name="connsiteX6" fmla="*/ 9482 w 47410"/>
                <a:gd name="connsiteY6" fmla="*/ 37928 h 47410"/>
                <a:gd name="connsiteX7" fmla="*/ 42669 w 47410"/>
                <a:gd name="connsiteY7" fmla="*/ 37928 h 47410"/>
                <a:gd name="connsiteX8" fmla="*/ 47410 w 47410"/>
                <a:gd name="connsiteY8" fmla="*/ 42669 h 47410"/>
                <a:gd name="connsiteX9" fmla="*/ 42669 w 47410"/>
                <a:gd name="connsiteY9" fmla="*/ 47410 h 4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10" h="47410">
                  <a:moveTo>
                    <a:pt x="42669" y="47410"/>
                  </a:moveTo>
                  <a:lnTo>
                    <a:pt x="4741" y="47410"/>
                  </a:lnTo>
                  <a:cubicBezTo>
                    <a:pt x="2086" y="47410"/>
                    <a:pt x="0" y="45324"/>
                    <a:pt x="0" y="42669"/>
                  </a:cubicBezTo>
                  <a:lnTo>
                    <a:pt x="0" y="4741"/>
                  </a:lnTo>
                  <a:cubicBezTo>
                    <a:pt x="0" y="2086"/>
                    <a:pt x="2086" y="0"/>
                    <a:pt x="4741" y="0"/>
                  </a:cubicBezTo>
                  <a:cubicBezTo>
                    <a:pt x="7396" y="0"/>
                    <a:pt x="9482" y="2086"/>
                    <a:pt x="9482" y="4741"/>
                  </a:cubicBezTo>
                  <a:lnTo>
                    <a:pt x="9482" y="37928"/>
                  </a:lnTo>
                  <a:lnTo>
                    <a:pt x="42669" y="37928"/>
                  </a:lnTo>
                  <a:cubicBezTo>
                    <a:pt x="45324" y="37928"/>
                    <a:pt x="47410" y="40014"/>
                    <a:pt x="47410" y="42669"/>
                  </a:cubicBezTo>
                  <a:cubicBezTo>
                    <a:pt x="47410" y="45324"/>
                    <a:pt x="45324" y="47410"/>
                    <a:pt x="42669" y="47410"/>
                  </a:cubicBezTo>
                  <a:close/>
                </a:path>
              </a:pathLst>
            </a:custGeom>
            <a:grpFill/>
            <a:ln w="9475" cap="flat">
              <a:solidFill>
                <a:schemeClr val="bg1"/>
              </a:solidFill>
              <a:prstDash val="solid"/>
              <a:miter/>
            </a:ln>
          </p:spPr>
          <p:txBody>
            <a:bodyPr rtlCol="0" anchor="ctr"/>
            <a:lstStyle/>
            <a:p>
              <a:endParaRPr lang="en-GB" noProof="0"/>
            </a:p>
          </p:txBody>
        </p:sp>
      </p:grpSp>
      <p:sp>
        <p:nvSpPr>
          <p:cNvPr id="3" name="Chevron 14">
            <a:extLst>
              <a:ext uri="{FF2B5EF4-FFF2-40B4-BE49-F238E27FC236}">
                <a16:creationId xmlns:a16="http://schemas.microsoft.com/office/drawing/2014/main" id="{D99736C2-6417-856F-E8D2-50F31F7A63AF}"/>
              </a:ext>
            </a:extLst>
          </p:cNvPr>
          <p:cNvSpPr/>
          <p:nvPr/>
        </p:nvSpPr>
        <p:spPr>
          <a:xfrm>
            <a:off x="7812025" y="3893607"/>
            <a:ext cx="2190625" cy="1270000"/>
          </a:xfrm>
          <a:prstGeom prst="chevr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7" name="Pentagon 25">
            <a:extLst>
              <a:ext uri="{FF2B5EF4-FFF2-40B4-BE49-F238E27FC236}">
                <a16:creationId xmlns:a16="http://schemas.microsoft.com/office/drawing/2014/main" id="{EEAAAD8D-608B-4AA2-D676-7425A3180B93}"/>
              </a:ext>
            </a:extLst>
          </p:cNvPr>
          <p:cNvSpPr/>
          <p:nvPr/>
        </p:nvSpPr>
        <p:spPr>
          <a:xfrm>
            <a:off x="7812025" y="3351477"/>
            <a:ext cx="1654707" cy="406062"/>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700" noProof="0">
              <a:latin typeface="+mj-lt"/>
            </a:endParaRPr>
          </a:p>
        </p:txBody>
      </p:sp>
      <p:sp>
        <p:nvSpPr>
          <p:cNvPr id="10" name="TextBox 9">
            <a:extLst>
              <a:ext uri="{FF2B5EF4-FFF2-40B4-BE49-F238E27FC236}">
                <a16:creationId xmlns:a16="http://schemas.microsoft.com/office/drawing/2014/main" id="{608FEAAB-1E85-3B94-B5A8-BA6945AFFF3A}"/>
              </a:ext>
            </a:extLst>
          </p:cNvPr>
          <p:cNvSpPr txBox="1"/>
          <p:nvPr/>
        </p:nvSpPr>
        <p:spPr>
          <a:xfrm>
            <a:off x="7962966" y="3446785"/>
            <a:ext cx="1223683" cy="215444"/>
          </a:xfrm>
          <a:prstGeom prst="rect">
            <a:avLst/>
          </a:prstGeom>
          <a:solidFill>
            <a:schemeClr val="accent6"/>
          </a:solidFill>
        </p:spPr>
        <p:txBody>
          <a:bodyPr wrap="square" lIns="0" tIns="0" rIns="0" bIns="0" rtlCol="0" anchor="ctr">
            <a:spAutoFit/>
          </a:bodyPr>
          <a:lstStyle/>
          <a:p>
            <a:pPr algn="ctr"/>
            <a:r>
              <a:rPr lang="en-GB" sz="1400" b="1" noProof="0">
                <a:solidFill>
                  <a:schemeClr val="bg1"/>
                </a:solidFill>
                <a:latin typeface="+mj-lt"/>
                <a:cs typeface="Poppins" pitchFamily="2" charset="77"/>
              </a:rPr>
              <a:t>MONITORING</a:t>
            </a:r>
          </a:p>
        </p:txBody>
      </p:sp>
      <p:grpSp>
        <p:nvGrpSpPr>
          <p:cNvPr id="136" name="Group 135">
            <a:extLst>
              <a:ext uri="{FF2B5EF4-FFF2-40B4-BE49-F238E27FC236}">
                <a16:creationId xmlns:a16="http://schemas.microsoft.com/office/drawing/2014/main" id="{6943F581-C29D-96C0-26FD-08336EE761F4}"/>
              </a:ext>
            </a:extLst>
          </p:cNvPr>
          <p:cNvGrpSpPr/>
          <p:nvPr/>
        </p:nvGrpSpPr>
        <p:grpSpPr>
          <a:xfrm>
            <a:off x="8655304" y="4195607"/>
            <a:ext cx="666000" cy="666000"/>
            <a:chOff x="6386535" y="1433512"/>
            <a:chExt cx="561927" cy="561975"/>
          </a:xfrm>
          <a:solidFill>
            <a:schemeClr val="bg1"/>
          </a:solidFill>
        </p:grpSpPr>
        <p:sp>
          <p:nvSpPr>
            <p:cNvPr id="137" name="Freeform: Shape 1743">
              <a:extLst>
                <a:ext uri="{FF2B5EF4-FFF2-40B4-BE49-F238E27FC236}">
                  <a16:creationId xmlns:a16="http://schemas.microsoft.com/office/drawing/2014/main" id="{52228114-1730-7B5A-0B78-1EA9DE8A3D6C}"/>
                </a:ext>
              </a:extLst>
            </p:cNvPr>
            <p:cNvSpPr/>
            <p:nvPr/>
          </p:nvSpPr>
          <p:spPr>
            <a:xfrm>
              <a:off x="6386535" y="1624012"/>
              <a:ext cx="561927" cy="371475"/>
            </a:xfrm>
            <a:custGeom>
              <a:avLst/>
              <a:gdLst>
                <a:gd name="connsiteX0" fmla="*/ 280964 w 561927"/>
                <a:gd name="connsiteY0" fmla="*/ 371475 h 371475"/>
                <a:gd name="connsiteX1" fmla="*/ 4929 w 561927"/>
                <a:gd name="connsiteY1" fmla="*/ 200216 h 371475"/>
                <a:gd name="connsiteX2" fmla="*/ 4929 w 561927"/>
                <a:gd name="connsiteY2" fmla="*/ 171260 h 371475"/>
                <a:gd name="connsiteX3" fmla="*/ 280964 w 561927"/>
                <a:gd name="connsiteY3" fmla="*/ 0 h 371475"/>
                <a:gd name="connsiteX4" fmla="*/ 556998 w 561927"/>
                <a:gd name="connsiteY4" fmla="*/ 171260 h 371475"/>
                <a:gd name="connsiteX5" fmla="*/ 556998 w 561927"/>
                <a:gd name="connsiteY5" fmla="*/ 171260 h 371475"/>
                <a:gd name="connsiteX6" fmla="*/ 556998 w 561927"/>
                <a:gd name="connsiteY6" fmla="*/ 200216 h 371475"/>
                <a:gd name="connsiteX7" fmla="*/ 280964 w 561927"/>
                <a:gd name="connsiteY7" fmla="*/ 371475 h 371475"/>
                <a:gd name="connsiteX8" fmla="*/ 280964 w 561927"/>
                <a:gd name="connsiteY8" fmla="*/ 9525 h 371475"/>
                <a:gd name="connsiteX9" fmla="*/ 12454 w 561927"/>
                <a:gd name="connsiteY9" fmla="*/ 177070 h 371475"/>
                <a:gd name="connsiteX10" fmla="*/ 12454 w 561927"/>
                <a:gd name="connsiteY10" fmla="*/ 194310 h 371475"/>
                <a:gd name="connsiteX11" fmla="*/ 280964 w 561927"/>
                <a:gd name="connsiteY11" fmla="*/ 361855 h 371475"/>
                <a:gd name="connsiteX12" fmla="*/ 549473 w 561927"/>
                <a:gd name="connsiteY12" fmla="*/ 194310 h 371475"/>
                <a:gd name="connsiteX13" fmla="*/ 549473 w 561927"/>
                <a:gd name="connsiteY13" fmla="*/ 177070 h 371475"/>
                <a:gd name="connsiteX14" fmla="*/ 549473 w 561927"/>
                <a:gd name="connsiteY14" fmla="*/ 177070 h 371475"/>
                <a:gd name="connsiteX15" fmla="*/ 280964 w 561927"/>
                <a:gd name="connsiteY15" fmla="*/ 9525 h 371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1927" h="371475">
                  <a:moveTo>
                    <a:pt x="280964" y="371475"/>
                  </a:moveTo>
                  <a:cubicBezTo>
                    <a:pt x="147614" y="371475"/>
                    <a:pt x="35981" y="240411"/>
                    <a:pt x="4929" y="200216"/>
                  </a:cubicBezTo>
                  <a:cubicBezTo>
                    <a:pt x="-1643" y="191738"/>
                    <a:pt x="-1643" y="179832"/>
                    <a:pt x="4929" y="171260"/>
                  </a:cubicBezTo>
                  <a:cubicBezTo>
                    <a:pt x="35981" y="131064"/>
                    <a:pt x="147614" y="0"/>
                    <a:pt x="280964" y="0"/>
                  </a:cubicBezTo>
                  <a:cubicBezTo>
                    <a:pt x="414314" y="0"/>
                    <a:pt x="525946" y="131064"/>
                    <a:pt x="556998" y="171260"/>
                  </a:cubicBezTo>
                  <a:lnTo>
                    <a:pt x="556998" y="171260"/>
                  </a:lnTo>
                  <a:cubicBezTo>
                    <a:pt x="563570" y="179737"/>
                    <a:pt x="563570" y="191643"/>
                    <a:pt x="556998" y="200216"/>
                  </a:cubicBezTo>
                  <a:cubicBezTo>
                    <a:pt x="525946" y="240411"/>
                    <a:pt x="414314" y="371475"/>
                    <a:pt x="280964" y="371475"/>
                  </a:cubicBezTo>
                  <a:close/>
                  <a:moveTo>
                    <a:pt x="280964" y="9525"/>
                  </a:moveTo>
                  <a:cubicBezTo>
                    <a:pt x="151995" y="9525"/>
                    <a:pt x="42839" y="137827"/>
                    <a:pt x="12454" y="177070"/>
                  </a:cubicBezTo>
                  <a:cubicBezTo>
                    <a:pt x="8453" y="182213"/>
                    <a:pt x="8453" y="189167"/>
                    <a:pt x="12454" y="194310"/>
                  </a:cubicBezTo>
                  <a:cubicBezTo>
                    <a:pt x="42839" y="233648"/>
                    <a:pt x="151995" y="361855"/>
                    <a:pt x="280964" y="361855"/>
                  </a:cubicBezTo>
                  <a:cubicBezTo>
                    <a:pt x="409932" y="361855"/>
                    <a:pt x="519089" y="233553"/>
                    <a:pt x="549473" y="194310"/>
                  </a:cubicBezTo>
                  <a:cubicBezTo>
                    <a:pt x="553474" y="189167"/>
                    <a:pt x="553474" y="182213"/>
                    <a:pt x="549473" y="177070"/>
                  </a:cubicBezTo>
                  <a:lnTo>
                    <a:pt x="549473" y="177070"/>
                  </a:lnTo>
                  <a:cubicBezTo>
                    <a:pt x="519089" y="137731"/>
                    <a:pt x="409932" y="9525"/>
                    <a:pt x="280964" y="9525"/>
                  </a:cubicBezTo>
                  <a:close/>
                </a:path>
              </a:pathLst>
            </a:custGeom>
            <a:grpFill/>
            <a:ln w="9525" cap="flat">
              <a:solidFill>
                <a:schemeClr val="bg1"/>
              </a:solidFill>
              <a:prstDash val="solid"/>
              <a:miter/>
            </a:ln>
          </p:spPr>
          <p:txBody>
            <a:bodyPr rtlCol="0" anchor="ctr"/>
            <a:lstStyle/>
            <a:p>
              <a:endParaRPr lang="en-GB" noProof="0"/>
            </a:p>
          </p:txBody>
        </p:sp>
        <p:sp>
          <p:nvSpPr>
            <p:cNvPr id="138" name="Freeform: Shape 1744">
              <a:extLst>
                <a:ext uri="{FF2B5EF4-FFF2-40B4-BE49-F238E27FC236}">
                  <a16:creationId xmlns:a16="http://schemas.microsoft.com/office/drawing/2014/main" id="{5DECD556-11B7-BA37-C34D-877FBC74BCDB}"/>
                </a:ext>
              </a:extLst>
            </p:cNvPr>
            <p:cNvSpPr/>
            <p:nvPr/>
          </p:nvSpPr>
          <p:spPr>
            <a:xfrm>
              <a:off x="6529387" y="1671637"/>
              <a:ext cx="276225" cy="276225"/>
            </a:xfrm>
            <a:custGeom>
              <a:avLst/>
              <a:gdLst>
                <a:gd name="connsiteX0" fmla="*/ 138113 w 276225"/>
                <a:gd name="connsiteY0" fmla="*/ 276225 h 276225"/>
                <a:gd name="connsiteX1" fmla="*/ 0 w 276225"/>
                <a:gd name="connsiteY1" fmla="*/ 138113 h 276225"/>
                <a:gd name="connsiteX2" fmla="*/ 138113 w 276225"/>
                <a:gd name="connsiteY2" fmla="*/ 0 h 276225"/>
                <a:gd name="connsiteX3" fmla="*/ 276225 w 276225"/>
                <a:gd name="connsiteY3" fmla="*/ 138113 h 276225"/>
                <a:gd name="connsiteX4" fmla="*/ 138113 w 276225"/>
                <a:gd name="connsiteY4" fmla="*/ 276225 h 276225"/>
                <a:gd name="connsiteX5" fmla="*/ 138113 w 276225"/>
                <a:gd name="connsiteY5" fmla="*/ 9525 h 276225"/>
                <a:gd name="connsiteX6" fmla="*/ 9525 w 276225"/>
                <a:gd name="connsiteY6" fmla="*/ 138113 h 276225"/>
                <a:gd name="connsiteX7" fmla="*/ 138113 w 276225"/>
                <a:gd name="connsiteY7" fmla="*/ 266700 h 276225"/>
                <a:gd name="connsiteX8" fmla="*/ 266700 w 276225"/>
                <a:gd name="connsiteY8" fmla="*/ 138113 h 276225"/>
                <a:gd name="connsiteX9" fmla="*/ 138113 w 276225"/>
                <a:gd name="connsiteY9" fmla="*/ 9525 h 27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225" h="276225">
                  <a:moveTo>
                    <a:pt x="138113" y="276225"/>
                  </a:moveTo>
                  <a:cubicBezTo>
                    <a:pt x="61913" y="276225"/>
                    <a:pt x="0" y="214313"/>
                    <a:pt x="0" y="138113"/>
                  </a:cubicBezTo>
                  <a:cubicBezTo>
                    <a:pt x="0" y="61913"/>
                    <a:pt x="61913" y="0"/>
                    <a:pt x="138113" y="0"/>
                  </a:cubicBezTo>
                  <a:cubicBezTo>
                    <a:pt x="214313" y="0"/>
                    <a:pt x="276225" y="61913"/>
                    <a:pt x="276225" y="138113"/>
                  </a:cubicBezTo>
                  <a:cubicBezTo>
                    <a:pt x="276225" y="214313"/>
                    <a:pt x="214313" y="276225"/>
                    <a:pt x="138113" y="276225"/>
                  </a:cubicBezTo>
                  <a:close/>
                  <a:moveTo>
                    <a:pt x="138113" y="9525"/>
                  </a:moveTo>
                  <a:cubicBezTo>
                    <a:pt x="67246" y="9525"/>
                    <a:pt x="9525" y="67247"/>
                    <a:pt x="9525" y="138113"/>
                  </a:cubicBezTo>
                  <a:cubicBezTo>
                    <a:pt x="9525" y="208978"/>
                    <a:pt x="67246" y="266700"/>
                    <a:pt x="138113" y="266700"/>
                  </a:cubicBezTo>
                  <a:cubicBezTo>
                    <a:pt x="208979" y="266700"/>
                    <a:pt x="266700" y="208978"/>
                    <a:pt x="266700" y="138113"/>
                  </a:cubicBezTo>
                  <a:cubicBezTo>
                    <a:pt x="266700" y="67247"/>
                    <a:pt x="208979" y="9525"/>
                    <a:pt x="138113" y="9525"/>
                  </a:cubicBezTo>
                  <a:close/>
                </a:path>
              </a:pathLst>
            </a:custGeom>
            <a:grpFill/>
            <a:ln w="9525" cap="flat">
              <a:solidFill>
                <a:schemeClr val="bg1"/>
              </a:solidFill>
              <a:prstDash val="solid"/>
              <a:miter/>
            </a:ln>
          </p:spPr>
          <p:txBody>
            <a:bodyPr rtlCol="0" anchor="ctr"/>
            <a:lstStyle/>
            <a:p>
              <a:endParaRPr lang="en-GB" noProof="0"/>
            </a:p>
          </p:txBody>
        </p:sp>
        <p:sp>
          <p:nvSpPr>
            <p:cNvPr id="139" name="Freeform: Shape 1745">
              <a:extLst>
                <a:ext uri="{FF2B5EF4-FFF2-40B4-BE49-F238E27FC236}">
                  <a16:creationId xmlns:a16="http://schemas.microsoft.com/office/drawing/2014/main" id="{44D44D9A-8168-6DB4-0DFB-106EEE11FE2B}"/>
                </a:ext>
              </a:extLst>
            </p:cNvPr>
            <p:cNvSpPr/>
            <p:nvPr/>
          </p:nvSpPr>
          <p:spPr>
            <a:xfrm>
              <a:off x="6596062" y="1738312"/>
              <a:ext cx="142875" cy="142970"/>
            </a:xfrm>
            <a:custGeom>
              <a:avLst/>
              <a:gdLst>
                <a:gd name="connsiteX0" fmla="*/ 71438 w 142875"/>
                <a:gd name="connsiteY0" fmla="*/ 142875 h 142970"/>
                <a:gd name="connsiteX1" fmla="*/ 0 w 142875"/>
                <a:gd name="connsiteY1" fmla="*/ 71438 h 142970"/>
                <a:gd name="connsiteX2" fmla="*/ 71438 w 142875"/>
                <a:gd name="connsiteY2" fmla="*/ 0 h 142970"/>
                <a:gd name="connsiteX3" fmla="*/ 142875 w 142875"/>
                <a:gd name="connsiteY3" fmla="*/ 71438 h 142970"/>
                <a:gd name="connsiteX4" fmla="*/ 133064 w 142875"/>
                <a:gd name="connsiteY4" fmla="*/ 107537 h 142970"/>
                <a:gd name="connsiteX5" fmla="*/ 126492 w 142875"/>
                <a:gd name="connsiteY5" fmla="*/ 109252 h 142970"/>
                <a:gd name="connsiteX6" fmla="*/ 124777 w 142875"/>
                <a:gd name="connsiteY6" fmla="*/ 102679 h 142970"/>
                <a:gd name="connsiteX7" fmla="*/ 133255 w 142875"/>
                <a:gd name="connsiteY7" fmla="*/ 71438 h 142970"/>
                <a:gd name="connsiteX8" fmla="*/ 71342 w 142875"/>
                <a:gd name="connsiteY8" fmla="*/ 9525 h 142970"/>
                <a:gd name="connsiteX9" fmla="*/ 9430 w 142875"/>
                <a:gd name="connsiteY9" fmla="*/ 71438 h 142970"/>
                <a:gd name="connsiteX10" fmla="*/ 71342 w 142875"/>
                <a:gd name="connsiteY10" fmla="*/ 133350 h 142970"/>
                <a:gd name="connsiteX11" fmla="*/ 91345 w 142875"/>
                <a:gd name="connsiteY11" fmla="*/ 130016 h 142970"/>
                <a:gd name="connsiteX12" fmla="*/ 97441 w 142875"/>
                <a:gd name="connsiteY12" fmla="*/ 132969 h 142970"/>
                <a:gd name="connsiteX13" fmla="*/ 94488 w 142875"/>
                <a:gd name="connsiteY13" fmla="*/ 139065 h 142970"/>
                <a:gd name="connsiteX14" fmla="*/ 71247 w 142875"/>
                <a:gd name="connsiteY14" fmla="*/ 142970 h 142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2875" h="142970">
                  <a:moveTo>
                    <a:pt x="71438" y="142875"/>
                  </a:moveTo>
                  <a:cubicBezTo>
                    <a:pt x="32004" y="142875"/>
                    <a:pt x="0" y="110871"/>
                    <a:pt x="0" y="71438"/>
                  </a:cubicBezTo>
                  <a:cubicBezTo>
                    <a:pt x="0" y="32004"/>
                    <a:pt x="32004" y="0"/>
                    <a:pt x="71438" y="0"/>
                  </a:cubicBezTo>
                  <a:cubicBezTo>
                    <a:pt x="110871" y="0"/>
                    <a:pt x="142875" y="32004"/>
                    <a:pt x="142875" y="71438"/>
                  </a:cubicBezTo>
                  <a:cubicBezTo>
                    <a:pt x="142875" y="84201"/>
                    <a:pt x="139446" y="96679"/>
                    <a:pt x="133064" y="107537"/>
                  </a:cubicBezTo>
                  <a:cubicBezTo>
                    <a:pt x="131731" y="109823"/>
                    <a:pt x="128778" y="110490"/>
                    <a:pt x="126492" y="109252"/>
                  </a:cubicBezTo>
                  <a:cubicBezTo>
                    <a:pt x="124206" y="107918"/>
                    <a:pt x="123444" y="104966"/>
                    <a:pt x="124777" y="102679"/>
                  </a:cubicBezTo>
                  <a:cubicBezTo>
                    <a:pt x="130302" y="93345"/>
                    <a:pt x="133255" y="82487"/>
                    <a:pt x="133255" y="71438"/>
                  </a:cubicBezTo>
                  <a:cubicBezTo>
                    <a:pt x="133255" y="37338"/>
                    <a:pt x="105442" y="9525"/>
                    <a:pt x="71342" y="9525"/>
                  </a:cubicBezTo>
                  <a:cubicBezTo>
                    <a:pt x="37242" y="9525"/>
                    <a:pt x="9430" y="37338"/>
                    <a:pt x="9430" y="71438"/>
                  </a:cubicBezTo>
                  <a:cubicBezTo>
                    <a:pt x="9430" y="105537"/>
                    <a:pt x="37242" y="133350"/>
                    <a:pt x="71342" y="133350"/>
                  </a:cubicBezTo>
                  <a:cubicBezTo>
                    <a:pt x="78295" y="133350"/>
                    <a:pt x="85058" y="132207"/>
                    <a:pt x="91345" y="130016"/>
                  </a:cubicBezTo>
                  <a:cubicBezTo>
                    <a:pt x="93821" y="129159"/>
                    <a:pt x="96584" y="130397"/>
                    <a:pt x="97441" y="132969"/>
                  </a:cubicBezTo>
                  <a:cubicBezTo>
                    <a:pt x="98298" y="135446"/>
                    <a:pt x="97060" y="138208"/>
                    <a:pt x="94488" y="139065"/>
                  </a:cubicBezTo>
                  <a:cubicBezTo>
                    <a:pt x="87154" y="141637"/>
                    <a:pt x="79343" y="142970"/>
                    <a:pt x="71247" y="142970"/>
                  </a:cubicBezTo>
                  <a:close/>
                </a:path>
              </a:pathLst>
            </a:custGeom>
            <a:grpFill/>
            <a:ln w="9525" cap="flat">
              <a:solidFill>
                <a:schemeClr val="bg1"/>
              </a:solidFill>
              <a:prstDash val="solid"/>
              <a:miter/>
            </a:ln>
          </p:spPr>
          <p:txBody>
            <a:bodyPr rtlCol="0" anchor="ctr"/>
            <a:lstStyle/>
            <a:p>
              <a:endParaRPr lang="en-GB" noProof="0"/>
            </a:p>
          </p:txBody>
        </p:sp>
        <p:sp>
          <p:nvSpPr>
            <p:cNvPr id="140" name="Freeform: Shape 1746">
              <a:extLst>
                <a:ext uri="{FF2B5EF4-FFF2-40B4-BE49-F238E27FC236}">
                  <a16:creationId xmlns:a16="http://schemas.microsoft.com/office/drawing/2014/main" id="{F2AD2BAF-7ABA-7A8D-5A6E-DB980FE302B1}"/>
                </a:ext>
              </a:extLst>
            </p:cNvPr>
            <p:cNvSpPr/>
            <p:nvPr/>
          </p:nvSpPr>
          <p:spPr>
            <a:xfrm>
              <a:off x="6681787" y="1833562"/>
              <a:ext cx="57150" cy="57150"/>
            </a:xfrm>
            <a:custGeom>
              <a:avLst/>
              <a:gdLst>
                <a:gd name="connsiteX0" fmla="*/ 28575 w 57150"/>
                <a:gd name="connsiteY0" fmla="*/ 57150 h 57150"/>
                <a:gd name="connsiteX1" fmla="*/ 0 w 57150"/>
                <a:gd name="connsiteY1" fmla="*/ 28575 h 57150"/>
                <a:gd name="connsiteX2" fmla="*/ 28575 w 57150"/>
                <a:gd name="connsiteY2" fmla="*/ 0 h 57150"/>
                <a:gd name="connsiteX3" fmla="*/ 57150 w 57150"/>
                <a:gd name="connsiteY3" fmla="*/ 28575 h 57150"/>
                <a:gd name="connsiteX4" fmla="*/ 28575 w 57150"/>
                <a:gd name="connsiteY4" fmla="*/ 57150 h 57150"/>
                <a:gd name="connsiteX5" fmla="*/ 28575 w 57150"/>
                <a:gd name="connsiteY5" fmla="*/ 9525 h 57150"/>
                <a:gd name="connsiteX6" fmla="*/ 9525 w 57150"/>
                <a:gd name="connsiteY6" fmla="*/ 28575 h 57150"/>
                <a:gd name="connsiteX7" fmla="*/ 28575 w 57150"/>
                <a:gd name="connsiteY7" fmla="*/ 47625 h 57150"/>
                <a:gd name="connsiteX8" fmla="*/ 47625 w 57150"/>
                <a:gd name="connsiteY8" fmla="*/ 28575 h 57150"/>
                <a:gd name="connsiteX9" fmla="*/ 28575 w 57150"/>
                <a:gd name="connsiteY9" fmla="*/ 9525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50" h="57150">
                  <a:moveTo>
                    <a:pt x="28575" y="57150"/>
                  </a:moveTo>
                  <a:cubicBezTo>
                    <a:pt x="12859" y="57150"/>
                    <a:pt x="0" y="44291"/>
                    <a:pt x="0" y="28575"/>
                  </a:cubicBezTo>
                  <a:cubicBezTo>
                    <a:pt x="0" y="12859"/>
                    <a:pt x="12859" y="0"/>
                    <a:pt x="28575" y="0"/>
                  </a:cubicBezTo>
                  <a:cubicBezTo>
                    <a:pt x="44291" y="0"/>
                    <a:pt x="57150" y="12859"/>
                    <a:pt x="57150" y="28575"/>
                  </a:cubicBezTo>
                  <a:cubicBezTo>
                    <a:pt x="57150" y="44291"/>
                    <a:pt x="44291" y="57150"/>
                    <a:pt x="28575" y="57150"/>
                  </a:cubicBezTo>
                  <a:close/>
                  <a:moveTo>
                    <a:pt x="28575" y="9525"/>
                  </a:moveTo>
                  <a:cubicBezTo>
                    <a:pt x="18098" y="9525"/>
                    <a:pt x="9525" y="18098"/>
                    <a:pt x="9525" y="28575"/>
                  </a:cubicBezTo>
                  <a:cubicBezTo>
                    <a:pt x="9525" y="39052"/>
                    <a:pt x="18098" y="47625"/>
                    <a:pt x="28575" y="47625"/>
                  </a:cubicBezTo>
                  <a:cubicBezTo>
                    <a:pt x="39052" y="47625"/>
                    <a:pt x="47625" y="39052"/>
                    <a:pt x="47625" y="28575"/>
                  </a:cubicBezTo>
                  <a:cubicBezTo>
                    <a:pt x="47625" y="18098"/>
                    <a:pt x="39052" y="9525"/>
                    <a:pt x="28575" y="9525"/>
                  </a:cubicBezTo>
                  <a:close/>
                </a:path>
              </a:pathLst>
            </a:custGeom>
            <a:grpFill/>
            <a:ln w="9525" cap="flat">
              <a:solidFill>
                <a:schemeClr val="bg1"/>
              </a:solidFill>
              <a:prstDash val="solid"/>
              <a:miter/>
            </a:ln>
          </p:spPr>
          <p:txBody>
            <a:bodyPr rtlCol="0" anchor="ctr"/>
            <a:lstStyle/>
            <a:p>
              <a:endParaRPr lang="en-GB" noProof="0"/>
            </a:p>
          </p:txBody>
        </p:sp>
        <p:sp>
          <p:nvSpPr>
            <p:cNvPr id="141" name="Freeform: Shape 1747">
              <a:extLst>
                <a:ext uri="{FF2B5EF4-FFF2-40B4-BE49-F238E27FC236}">
                  <a16:creationId xmlns:a16="http://schemas.microsoft.com/office/drawing/2014/main" id="{D7B74F66-A4D2-E93E-E0D2-CBEB9EBA290A}"/>
                </a:ext>
              </a:extLst>
            </p:cNvPr>
            <p:cNvSpPr/>
            <p:nvPr/>
          </p:nvSpPr>
          <p:spPr>
            <a:xfrm>
              <a:off x="6462712" y="1433512"/>
              <a:ext cx="409575" cy="287083"/>
            </a:xfrm>
            <a:custGeom>
              <a:avLst/>
              <a:gdLst>
                <a:gd name="connsiteX0" fmla="*/ 409575 w 409575"/>
                <a:gd name="connsiteY0" fmla="*/ 287084 h 287083"/>
                <a:gd name="connsiteX1" fmla="*/ 400050 w 409575"/>
                <a:gd name="connsiteY1" fmla="*/ 287084 h 287083"/>
                <a:gd name="connsiteX2" fmla="*/ 400050 w 409575"/>
                <a:gd name="connsiteY2" fmla="*/ 52388 h 287083"/>
                <a:gd name="connsiteX3" fmla="*/ 357188 w 409575"/>
                <a:gd name="connsiteY3" fmla="*/ 9525 h 287083"/>
                <a:gd name="connsiteX4" fmla="*/ 52388 w 409575"/>
                <a:gd name="connsiteY4" fmla="*/ 9525 h 287083"/>
                <a:gd name="connsiteX5" fmla="*/ 9525 w 409575"/>
                <a:gd name="connsiteY5" fmla="*/ 52388 h 287083"/>
                <a:gd name="connsiteX6" fmla="*/ 9525 w 409575"/>
                <a:gd name="connsiteY6" fmla="*/ 287084 h 287083"/>
                <a:gd name="connsiteX7" fmla="*/ 0 w 409575"/>
                <a:gd name="connsiteY7" fmla="*/ 287084 h 287083"/>
                <a:gd name="connsiteX8" fmla="*/ 0 w 409575"/>
                <a:gd name="connsiteY8" fmla="*/ 52388 h 287083"/>
                <a:gd name="connsiteX9" fmla="*/ 52388 w 409575"/>
                <a:gd name="connsiteY9" fmla="*/ 0 h 287083"/>
                <a:gd name="connsiteX10" fmla="*/ 357188 w 409575"/>
                <a:gd name="connsiteY10" fmla="*/ 0 h 287083"/>
                <a:gd name="connsiteX11" fmla="*/ 409575 w 409575"/>
                <a:gd name="connsiteY11" fmla="*/ 52388 h 287083"/>
                <a:gd name="connsiteX12" fmla="*/ 409575 w 409575"/>
                <a:gd name="connsiteY12" fmla="*/ 287084 h 287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09575" h="287083">
                  <a:moveTo>
                    <a:pt x="409575" y="287084"/>
                  </a:moveTo>
                  <a:lnTo>
                    <a:pt x="400050" y="287084"/>
                  </a:lnTo>
                  <a:lnTo>
                    <a:pt x="400050" y="52388"/>
                  </a:lnTo>
                  <a:cubicBezTo>
                    <a:pt x="400050" y="28766"/>
                    <a:pt x="380809" y="9525"/>
                    <a:pt x="357188" y="9525"/>
                  </a:cubicBezTo>
                  <a:lnTo>
                    <a:pt x="52388" y="9525"/>
                  </a:lnTo>
                  <a:cubicBezTo>
                    <a:pt x="28766" y="9525"/>
                    <a:pt x="9525" y="28766"/>
                    <a:pt x="9525" y="52388"/>
                  </a:cubicBezTo>
                  <a:lnTo>
                    <a:pt x="9525" y="287084"/>
                  </a:lnTo>
                  <a:lnTo>
                    <a:pt x="0" y="287084"/>
                  </a:lnTo>
                  <a:lnTo>
                    <a:pt x="0" y="52388"/>
                  </a:lnTo>
                  <a:cubicBezTo>
                    <a:pt x="0" y="23527"/>
                    <a:pt x="23526" y="0"/>
                    <a:pt x="52388" y="0"/>
                  </a:cubicBezTo>
                  <a:lnTo>
                    <a:pt x="357188" y="0"/>
                  </a:lnTo>
                  <a:cubicBezTo>
                    <a:pt x="386049" y="0"/>
                    <a:pt x="409575" y="23527"/>
                    <a:pt x="409575" y="52388"/>
                  </a:cubicBezTo>
                  <a:lnTo>
                    <a:pt x="409575" y="287084"/>
                  </a:lnTo>
                  <a:close/>
                </a:path>
              </a:pathLst>
            </a:custGeom>
            <a:grpFill/>
            <a:ln w="9525" cap="flat">
              <a:solidFill>
                <a:schemeClr val="bg1"/>
              </a:solidFill>
              <a:prstDash val="solid"/>
              <a:miter/>
            </a:ln>
          </p:spPr>
          <p:txBody>
            <a:bodyPr rtlCol="0" anchor="ctr"/>
            <a:lstStyle/>
            <a:p>
              <a:endParaRPr lang="en-GB" noProof="0"/>
            </a:p>
          </p:txBody>
        </p:sp>
        <p:sp>
          <p:nvSpPr>
            <p:cNvPr id="142" name="Freeform: Shape 1748">
              <a:extLst>
                <a:ext uri="{FF2B5EF4-FFF2-40B4-BE49-F238E27FC236}">
                  <a16:creationId xmlns:a16="http://schemas.microsoft.com/office/drawing/2014/main" id="{DB12B0A1-2695-1A37-F601-249244ECE4D6}"/>
                </a:ext>
              </a:extLst>
            </p:cNvPr>
            <p:cNvSpPr/>
            <p:nvPr/>
          </p:nvSpPr>
          <p:spPr>
            <a:xfrm>
              <a:off x="6624637" y="1471612"/>
              <a:ext cx="85725" cy="85725"/>
            </a:xfrm>
            <a:custGeom>
              <a:avLst/>
              <a:gdLst>
                <a:gd name="connsiteX0" fmla="*/ 42863 w 85725"/>
                <a:gd name="connsiteY0" fmla="*/ 85725 h 85725"/>
                <a:gd name="connsiteX1" fmla="*/ 0 w 85725"/>
                <a:gd name="connsiteY1" fmla="*/ 42863 h 85725"/>
                <a:gd name="connsiteX2" fmla="*/ 4763 w 85725"/>
                <a:gd name="connsiteY2" fmla="*/ 38100 h 85725"/>
                <a:gd name="connsiteX3" fmla="*/ 9525 w 85725"/>
                <a:gd name="connsiteY3" fmla="*/ 42863 h 85725"/>
                <a:gd name="connsiteX4" fmla="*/ 42863 w 85725"/>
                <a:gd name="connsiteY4" fmla="*/ 76200 h 85725"/>
                <a:gd name="connsiteX5" fmla="*/ 76200 w 85725"/>
                <a:gd name="connsiteY5" fmla="*/ 42863 h 85725"/>
                <a:gd name="connsiteX6" fmla="*/ 42863 w 85725"/>
                <a:gd name="connsiteY6" fmla="*/ 9525 h 85725"/>
                <a:gd name="connsiteX7" fmla="*/ 38100 w 85725"/>
                <a:gd name="connsiteY7" fmla="*/ 4763 h 85725"/>
                <a:gd name="connsiteX8" fmla="*/ 42863 w 85725"/>
                <a:gd name="connsiteY8" fmla="*/ 0 h 85725"/>
                <a:gd name="connsiteX9" fmla="*/ 85725 w 85725"/>
                <a:gd name="connsiteY9" fmla="*/ 42863 h 85725"/>
                <a:gd name="connsiteX10" fmla="*/ 42863 w 85725"/>
                <a:gd name="connsiteY10"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725" h="85725">
                  <a:moveTo>
                    <a:pt x="42863" y="85725"/>
                  </a:moveTo>
                  <a:cubicBezTo>
                    <a:pt x="19241" y="85725"/>
                    <a:pt x="0" y="66484"/>
                    <a:pt x="0" y="42863"/>
                  </a:cubicBezTo>
                  <a:cubicBezTo>
                    <a:pt x="0" y="40196"/>
                    <a:pt x="2095" y="38100"/>
                    <a:pt x="4763" y="38100"/>
                  </a:cubicBezTo>
                  <a:cubicBezTo>
                    <a:pt x="7430" y="38100"/>
                    <a:pt x="9525" y="40196"/>
                    <a:pt x="9525" y="42863"/>
                  </a:cubicBezTo>
                  <a:cubicBezTo>
                    <a:pt x="9525" y="61246"/>
                    <a:pt x="24479" y="76200"/>
                    <a:pt x="42863" y="76200"/>
                  </a:cubicBezTo>
                  <a:cubicBezTo>
                    <a:pt x="61246" y="76200"/>
                    <a:pt x="76200" y="61246"/>
                    <a:pt x="76200" y="42863"/>
                  </a:cubicBezTo>
                  <a:cubicBezTo>
                    <a:pt x="76200" y="24479"/>
                    <a:pt x="61246" y="9525"/>
                    <a:pt x="42863" y="9525"/>
                  </a:cubicBezTo>
                  <a:cubicBezTo>
                    <a:pt x="40195" y="9525"/>
                    <a:pt x="38100" y="7430"/>
                    <a:pt x="38100" y="4763"/>
                  </a:cubicBezTo>
                  <a:cubicBezTo>
                    <a:pt x="38100" y="2095"/>
                    <a:pt x="40195" y="0"/>
                    <a:pt x="42863" y="0"/>
                  </a:cubicBezTo>
                  <a:cubicBezTo>
                    <a:pt x="66484" y="0"/>
                    <a:pt x="85725" y="19241"/>
                    <a:pt x="85725" y="42863"/>
                  </a:cubicBezTo>
                  <a:cubicBezTo>
                    <a:pt x="85725" y="66484"/>
                    <a:pt x="66484" y="85725"/>
                    <a:pt x="42863" y="85725"/>
                  </a:cubicBezTo>
                  <a:close/>
                </a:path>
              </a:pathLst>
            </a:custGeom>
            <a:grpFill/>
            <a:ln w="9525" cap="flat">
              <a:solidFill>
                <a:schemeClr val="bg1"/>
              </a:solidFill>
              <a:prstDash val="solid"/>
              <a:miter/>
            </a:ln>
          </p:spPr>
          <p:txBody>
            <a:bodyPr rtlCol="0" anchor="ctr"/>
            <a:lstStyle/>
            <a:p>
              <a:endParaRPr lang="en-GB" noProof="0"/>
            </a:p>
          </p:txBody>
        </p:sp>
        <p:sp>
          <p:nvSpPr>
            <p:cNvPr id="143" name="Freeform: Shape 1749">
              <a:extLst>
                <a:ext uri="{FF2B5EF4-FFF2-40B4-BE49-F238E27FC236}">
                  <a16:creationId xmlns:a16="http://schemas.microsoft.com/office/drawing/2014/main" id="{86BD41AB-EA8C-9054-260F-1A28C859BD47}"/>
                </a:ext>
              </a:extLst>
            </p:cNvPr>
            <p:cNvSpPr/>
            <p:nvPr/>
          </p:nvSpPr>
          <p:spPr>
            <a:xfrm>
              <a:off x="6738937" y="1471612"/>
              <a:ext cx="85629" cy="85725"/>
            </a:xfrm>
            <a:custGeom>
              <a:avLst/>
              <a:gdLst>
                <a:gd name="connsiteX0" fmla="*/ 42863 w 85629"/>
                <a:gd name="connsiteY0" fmla="*/ 85725 h 85725"/>
                <a:gd name="connsiteX1" fmla="*/ 0 w 85629"/>
                <a:gd name="connsiteY1" fmla="*/ 42863 h 85725"/>
                <a:gd name="connsiteX2" fmla="*/ 5715 w 85629"/>
                <a:gd name="connsiteY2" fmla="*/ 21431 h 85725"/>
                <a:gd name="connsiteX3" fmla="*/ 12192 w 85629"/>
                <a:gd name="connsiteY3" fmla="*/ 19717 h 85725"/>
                <a:gd name="connsiteX4" fmla="*/ 13907 w 85629"/>
                <a:gd name="connsiteY4" fmla="*/ 26194 h 85725"/>
                <a:gd name="connsiteX5" fmla="*/ 9430 w 85629"/>
                <a:gd name="connsiteY5" fmla="*/ 42863 h 85725"/>
                <a:gd name="connsiteX6" fmla="*/ 42767 w 85629"/>
                <a:gd name="connsiteY6" fmla="*/ 76200 h 85725"/>
                <a:gd name="connsiteX7" fmla="*/ 76105 w 85629"/>
                <a:gd name="connsiteY7" fmla="*/ 42863 h 85725"/>
                <a:gd name="connsiteX8" fmla="*/ 42767 w 85629"/>
                <a:gd name="connsiteY8" fmla="*/ 9525 h 85725"/>
                <a:gd name="connsiteX9" fmla="*/ 38005 w 85629"/>
                <a:gd name="connsiteY9" fmla="*/ 4763 h 85725"/>
                <a:gd name="connsiteX10" fmla="*/ 42767 w 85629"/>
                <a:gd name="connsiteY10" fmla="*/ 0 h 85725"/>
                <a:gd name="connsiteX11" fmla="*/ 85630 w 85629"/>
                <a:gd name="connsiteY11" fmla="*/ 42863 h 85725"/>
                <a:gd name="connsiteX12" fmla="*/ 42767 w 85629"/>
                <a:gd name="connsiteY12"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29" h="85725">
                  <a:moveTo>
                    <a:pt x="42863" y="85725"/>
                  </a:moveTo>
                  <a:cubicBezTo>
                    <a:pt x="19241" y="85725"/>
                    <a:pt x="0" y="66484"/>
                    <a:pt x="0" y="42863"/>
                  </a:cubicBezTo>
                  <a:cubicBezTo>
                    <a:pt x="0" y="35338"/>
                    <a:pt x="2000" y="27908"/>
                    <a:pt x="5715" y="21431"/>
                  </a:cubicBezTo>
                  <a:cubicBezTo>
                    <a:pt x="7048" y="19145"/>
                    <a:pt x="10001" y="18383"/>
                    <a:pt x="12192" y="19717"/>
                  </a:cubicBezTo>
                  <a:cubicBezTo>
                    <a:pt x="14478" y="21050"/>
                    <a:pt x="15240" y="23908"/>
                    <a:pt x="13907" y="26194"/>
                  </a:cubicBezTo>
                  <a:cubicBezTo>
                    <a:pt x="10954" y="31242"/>
                    <a:pt x="9430" y="36957"/>
                    <a:pt x="9430" y="42863"/>
                  </a:cubicBezTo>
                  <a:cubicBezTo>
                    <a:pt x="9430" y="61246"/>
                    <a:pt x="24384" y="76200"/>
                    <a:pt x="42767" y="76200"/>
                  </a:cubicBezTo>
                  <a:cubicBezTo>
                    <a:pt x="61150" y="76200"/>
                    <a:pt x="76105" y="61246"/>
                    <a:pt x="76105" y="42863"/>
                  </a:cubicBezTo>
                  <a:cubicBezTo>
                    <a:pt x="76105" y="24479"/>
                    <a:pt x="61150" y="9525"/>
                    <a:pt x="42767" y="9525"/>
                  </a:cubicBezTo>
                  <a:cubicBezTo>
                    <a:pt x="40100" y="9525"/>
                    <a:pt x="38005" y="7430"/>
                    <a:pt x="38005" y="4763"/>
                  </a:cubicBezTo>
                  <a:cubicBezTo>
                    <a:pt x="38005" y="2095"/>
                    <a:pt x="40100" y="0"/>
                    <a:pt x="42767" y="0"/>
                  </a:cubicBezTo>
                  <a:cubicBezTo>
                    <a:pt x="66389" y="0"/>
                    <a:pt x="85630" y="19241"/>
                    <a:pt x="85630" y="42863"/>
                  </a:cubicBezTo>
                  <a:cubicBezTo>
                    <a:pt x="85630" y="66484"/>
                    <a:pt x="66389" y="85725"/>
                    <a:pt x="42767" y="85725"/>
                  </a:cubicBezTo>
                  <a:close/>
                </a:path>
              </a:pathLst>
            </a:custGeom>
            <a:grpFill/>
            <a:ln w="9525" cap="flat">
              <a:solidFill>
                <a:schemeClr val="bg1"/>
              </a:solidFill>
              <a:prstDash val="solid"/>
              <a:miter/>
            </a:ln>
          </p:spPr>
          <p:txBody>
            <a:bodyPr rtlCol="0" anchor="ctr"/>
            <a:lstStyle/>
            <a:p>
              <a:endParaRPr lang="en-GB" noProof="0"/>
            </a:p>
          </p:txBody>
        </p:sp>
        <p:sp>
          <p:nvSpPr>
            <p:cNvPr id="144" name="Freeform: Shape 1750">
              <a:extLst>
                <a:ext uri="{FF2B5EF4-FFF2-40B4-BE49-F238E27FC236}">
                  <a16:creationId xmlns:a16="http://schemas.microsoft.com/office/drawing/2014/main" id="{3953E5EC-620E-D1ED-979D-B261A7797FD6}"/>
                </a:ext>
              </a:extLst>
            </p:cNvPr>
            <p:cNvSpPr/>
            <p:nvPr/>
          </p:nvSpPr>
          <p:spPr>
            <a:xfrm>
              <a:off x="6510337" y="1471612"/>
              <a:ext cx="85629" cy="85725"/>
            </a:xfrm>
            <a:custGeom>
              <a:avLst/>
              <a:gdLst>
                <a:gd name="connsiteX0" fmla="*/ 42863 w 85629"/>
                <a:gd name="connsiteY0" fmla="*/ 85725 h 85725"/>
                <a:gd name="connsiteX1" fmla="*/ 0 w 85629"/>
                <a:gd name="connsiteY1" fmla="*/ 42863 h 85725"/>
                <a:gd name="connsiteX2" fmla="*/ 5715 w 85629"/>
                <a:gd name="connsiteY2" fmla="*/ 21431 h 85725"/>
                <a:gd name="connsiteX3" fmla="*/ 12192 w 85629"/>
                <a:gd name="connsiteY3" fmla="*/ 19717 h 85725"/>
                <a:gd name="connsiteX4" fmla="*/ 13907 w 85629"/>
                <a:gd name="connsiteY4" fmla="*/ 26194 h 85725"/>
                <a:gd name="connsiteX5" fmla="*/ 9430 w 85629"/>
                <a:gd name="connsiteY5" fmla="*/ 42863 h 85725"/>
                <a:gd name="connsiteX6" fmla="*/ 42767 w 85629"/>
                <a:gd name="connsiteY6" fmla="*/ 76200 h 85725"/>
                <a:gd name="connsiteX7" fmla="*/ 76105 w 85629"/>
                <a:gd name="connsiteY7" fmla="*/ 42863 h 85725"/>
                <a:gd name="connsiteX8" fmla="*/ 42767 w 85629"/>
                <a:gd name="connsiteY8" fmla="*/ 9525 h 85725"/>
                <a:gd name="connsiteX9" fmla="*/ 38005 w 85629"/>
                <a:gd name="connsiteY9" fmla="*/ 4763 h 85725"/>
                <a:gd name="connsiteX10" fmla="*/ 42767 w 85629"/>
                <a:gd name="connsiteY10" fmla="*/ 0 h 85725"/>
                <a:gd name="connsiteX11" fmla="*/ 85630 w 85629"/>
                <a:gd name="connsiteY11" fmla="*/ 42863 h 85725"/>
                <a:gd name="connsiteX12" fmla="*/ 42767 w 85629"/>
                <a:gd name="connsiteY12"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5629" h="85725">
                  <a:moveTo>
                    <a:pt x="42863" y="85725"/>
                  </a:moveTo>
                  <a:cubicBezTo>
                    <a:pt x="19241" y="85725"/>
                    <a:pt x="0" y="66484"/>
                    <a:pt x="0" y="42863"/>
                  </a:cubicBezTo>
                  <a:cubicBezTo>
                    <a:pt x="0" y="35338"/>
                    <a:pt x="2000" y="27908"/>
                    <a:pt x="5715" y="21431"/>
                  </a:cubicBezTo>
                  <a:cubicBezTo>
                    <a:pt x="7048" y="19145"/>
                    <a:pt x="9906" y="18383"/>
                    <a:pt x="12192" y="19717"/>
                  </a:cubicBezTo>
                  <a:cubicBezTo>
                    <a:pt x="14478" y="21050"/>
                    <a:pt x="15240" y="23908"/>
                    <a:pt x="13907" y="26194"/>
                  </a:cubicBezTo>
                  <a:cubicBezTo>
                    <a:pt x="10954" y="31242"/>
                    <a:pt x="9430" y="37052"/>
                    <a:pt x="9430" y="42863"/>
                  </a:cubicBezTo>
                  <a:cubicBezTo>
                    <a:pt x="9430" y="61246"/>
                    <a:pt x="24384" y="76200"/>
                    <a:pt x="42767" y="76200"/>
                  </a:cubicBezTo>
                  <a:cubicBezTo>
                    <a:pt x="61150" y="76200"/>
                    <a:pt x="76105" y="61246"/>
                    <a:pt x="76105" y="42863"/>
                  </a:cubicBezTo>
                  <a:cubicBezTo>
                    <a:pt x="76105" y="24479"/>
                    <a:pt x="61150" y="9525"/>
                    <a:pt x="42767" y="9525"/>
                  </a:cubicBezTo>
                  <a:cubicBezTo>
                    <a:pt x="40100" y="9525"/>
                    <a:pt x="38005" y="7430"/>
                    <a:pt x="38005" y="4763"/>
                  </a:cubicBezTo>
                  <a:cubicBezTo>
                    <a:pt x="38005" y="2095"/>
                    <a:pt x="40100" y="0"/>
                    <a:pt x="42767" y="0"/>
                  </a:cubicBezTo>
                  <a:cubicBezTo>
                    <a:pt x="66389" y="0"/>
                    <a:pt x="85630" y="19241"/>
                    <a:pt x="85630" y="42863"/>
                  </a:cubicBezTo>
                  <a:cubicBezTo>
                    <a:pt x="85630" y="66484"/>
                    <a:pt x="66389" y="85725"/>
                    <a:pt x="42767" y="85725"/>
                  </a:cubicBezTo>
                  <a:close/>
                </a:path>
              </a:pathLst>
            </a:custGeom>
            <a:grpFill/>
            <a:ln w="9525" cap="flat">
              <a:solidFill>
                <a:schemeClr val="bg1"/>
              </a:solidFill>
              <a:prstDash val="solid"/>
              <a:miter/>
            </a:ln>
          </p:spPr>
          <p:txBody>
            <a:bodyPr rtlCol="0" anchor="ctr"/>
            <a:lstStyle/>
            <a:p>
              <a:endParaRPr lang="en-GB" noProof="0"/>
            </a:p>
          </p:txBody>
        </p:sp>
        <p:sp>
          <p:nvSpPr>
            <p:cNvPr id="145" name="Freeform: Shape 1751">
              <a:extLst>
                <a:ext uri="{FF2B5EF4-FFF2-40B4-BE49-F238E27FC236}">
                  <a16:creationId xmlns:a16="http://schemas.microsoft.com/office/drawing/2014/main" id="{BB37D491-5990-9835-4A42-D3283D4A0214}"/>
                </a:ext>
              </a:extLst>
            </p:cNvPr>
            <p:cNvSpPr/>
            <p:nvPr/>
          </p:nvSpPr>
          <p:spPr>
            <a:xfrm>
              <a:off x="6510337" y="1585912"/>
              <a:ext cx="314325" cy="9525"/>
            </a:xfrm>
            <a:custGeom>
              <a:avLst/>
              <a:gdLst>
                <a:gd name="connsiteX0" fmla="*/ 309563 w 314325"/>
                <a:gd name="connsiteY0" fmla="*/ 9525 h 9525"/>
                <a:gd name="connsiteX1" fmla="*/ 4763 w 314325"/>
                <a:gd name="connsiteY1" fmla="*/ 9525 h 9525"/>
                <a:gd name="connsiteX2" fmla="*/ 0 w 314325"/>
                <a:gd name="connsiteY2" fmla="*/ 4763 h 9525"/>
                <a:gd name="connsiteX3" fmla="*/ 4763 w 314325"/>
                <a:gd name="connsiteY3" fmla="*/ 0 h 9525"/>
                <a:gd name="connsiteX4" fmla="*/ 309563 w 314325"/>
                <a:gd name="connsiteY4" fmla="*/ 0 h 9525"/>
                <a:gd name="connsiteX5" fmla="*/ 314325 w 314325"/>
                <a:gd name="connsiteY5" fmla="*/ 4763 h 9525"/>
                <a:gd name="connsiteX6" fmla="*/ 309563 w 3143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4325" h="9525">
                  <a:moveTo>
                    <a:pt x="309563" y="9525"/>
                  </a:moveTo>
                  <a:lnTo>
                    <a:pt x="4763" y="9525"/>
                  </a:lnTo>
                  <a:cubicBezTo>
                    <a:pt x="2095" y="9525"/>
                    <a:pt x="0" y="7430"/>
                    <a:pt x="0" y="4763"/>
                  </a:cubicBezTo>
                  <a:cubicBezTo>
                    <a:pt x="0" y="2095"/>
                    <a:pt x="2095" y="0"/>
                    <a:pt x="4763" y="0"/>
                  </a:cubicBezTo>
                  <a:lnTo>
                    <a:pt x="309563" y="0"/>
                  </a:lnTo>
                  <a:cubicBezTo>
                    <a:pt x="312230" y="0"/>
                    <a:pt x="314325" y="2095"/>
                    <a:pt x="314325" y="4763"/>
                  </a:cubicBezTo>
                  <a:cubicBezTo>
                    <a:pt x="314325" y="7430"/>
                    <a:pt x="312230" y="9525"/>
                    <a:pt x="309563" y="9525"/>
                  </a:cubicBezTo>
                  <a:close/>
                </a:path>
              </a:pathLst>
            </a:custGeom>
            <a:grpFill/>
            <a:ln w="9525" cap="flat">
              <a:solidFill>
                <a:schemeClr val="bg1"/>
              </a:solidFill>
              <a:prstDash val="solid"/>
              <a:miter/>
            </a:ln>
          </p:spPr>
          <p:txBody>
            <a:bodyPr rtlCol="0" anchor="ctr"/>
            <a:lstStyle/>
            <a:p>
              <a:endParaRPr lang="en-GB" noProof="0"/>
            </a:p>
          </p:txBody>
        </p:sp>
      </p:grpSp>
      <p:sp>
        <p:nvSpPr>
          <p:cNvPr id="4" name="Rectangle 3">
            <a:extLst>
              <a:ext uri="{FF2B5EF4-FFF2-40B4-BE49-F238E27FC236}">
                <a16:creationId xmlns:a16="http://schemas.microsoft.com/office/drawing/2014/main" id="{BFD4C541-988A-CB4D-34BB-8A7F12FE170C}"/>
              </a:ext>
            </a:extLst>
          </p:cNvPr>
          <p:cNvSpPr/>
          <p:nvPr/>
        </p:nvSpPr>
        <p:spPr>
          <a:xfrm>
            <a:off x="3544330" y="1421578"/>
            <a:ext cx="5176509" cy="83728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noProof="0"/>
              <a:t>MESC stakeholder groups </a:t>
            </a:r>
          </a:p>
        </p:txBody>
      </p:sp>
      <p:cxnSp>
        <p:nvCxnSpPr>
          <p:cNvPr id="16" name="Straight Arrow Connector 15">
            <a:extLst>
              <a:ext uri="{FF2B5EF4-FFF2-40B4-BE49-F238E27FC236}">
                <a16:creationId xmlns:a16="http://schemas.microsoft.com/office/drawing/2014/main" id="{FB9B010A-65FB-2913-34AF-1EABDBDD99D3}"/>
              </a:ext>
            </a:extLst>
          </p:cNvPr>
          <p:cNvCxnSpPr>
            <a:cxnSpLocks/>
          </p:cNvCxnSpPr>
          <p:nvPr/>
        </p:nvCxnSpPr>
        <p:spPr>
          <a:xfrm flipH="1">
            <a:off x="1909732" y="2258860"/>
            <a:ext cx="2232610" cy="109261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a:extLst>
              <a:ext uri="{FF2B5EF4-FFF2-40B4-BE49-F238E27FC236}">
                <a16:creationId xmlns:a16="http://schemas.microsoft.com/office/drawing/2014/main" id="{B8E3F892-0C06-4673-27BD-9FD4B7B384B7}"/>
              </a:ext>
            </a:extLst>
          </p:cNvPr>
          <p:cNvCxnSpPr>
            <a:cxnSpLocks/>
            <a:endCxn id="24" idx="0"/>
          </p:cNvCxnSpPr>
          <p:nvPr/>
        </p:nvCxnSpPr>
        <p:spPr>
          <a:xfrm flipH="1">
            <a:off x="5167131" y="2258860"/>
            <a:ext cx="369474" cy="109261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a:extLst>
              <a:ext uri="{FF2B5EF4-FFF2-40B4-BE49-F238E27FC236}">
                <a16:creationId xmlns:a16="http://schemas.microsoft.com/office/drawing/2014/main" id="{C9A62FF4-2386-1B13-16FA-0DFFFA3F59F9}"/>
              </a:ext>
            </a:extLst>
          </p:cNvPr>
          <p:cNvCxnSpPr>
            <a:cxnSpLocks/>
            <a:endCxn id="25" idx="0"/>
          </p:cNvCxnSpPr>
          <p:nvPr/>
        </p:nvCxnSpPr>
        <p:spPr>
          <a:xfrm>
            <a:off x="6821838" y="2258860"/>
            <a:ext cx="32670" cy="1092617"/>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7" name="Straight Arrow Connector 146">
            <a:extLst>
              <a:ext uri="{FF2B5EF4-FFF2-40B4-BE49-F238E27FC236}">
                <a16:creationId xmlns:a16="http://schemas.microsoft.com/office/drawing/2014/main" id="{5BDCEAEA-80BB-74B5-CB4E-6383449B7B6C}"/>
              </a:ext>
            </a:extLst>
          </p:cNvPr>
          <p:cNvCxnSpPr>
            <a:cxnSpLocks/>
            <a:endCxn id="31" idx="0"/>
          </p:cNvCxnSpPr>
          <p:nvPr/>
        </p:nvCxnSpPr>
        <p:spPr>
          <a:xfrm>
            <a:off x="8579187" y="2258858"/>
            <a:ext cx="1677494" cy="1155779"/>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50" name="TextBox 149">
            <a:extLst>
              <a:ext uri="{FF2B5EF4-FFF2-40B4-BE49-F238E27FC236}">
                <a16:creationId xmlns:a16="http://schemas.microsoft.com/office/drawing/2014/main" id="{007C7C2E-5823-9F1E-D4EC-88D36A9701A4}"/>
              </a:ext>
            </a:extLst>
          </p:cNvPr>
          <p:cNvSpPr txBox="1"/>
          <p:nvPr/>
        </p:nvSpPr>
        <p:spPr>
          <a:xfrm>
            <a:off x="1082379" y="5581369"/>
            <a:ext cx="10658697" cy="461665"/>
          </a:xfrm>
          <a:prstGeom prst="rect">
            <a:avLst/>
          </a:prstGeom>
          <a:noFill/>
        </p:spPr>
        <p:txBody>
          <a:bodyPr wrap="square">
            <a:spAutoFit/>
          </a:bodyPr>
          <a:lstStyle/>
          <a:p>
            <a:pPr marL="628650" indent="-266700"/>
            <a:r>
              <a:rPr lang="en-GB" sz="2400" b="1" noProof="0"/>
              <a:t>Different areas and projects are in different stages of development</a:t>
            </a:r>
          </a:p>
        </p:txBody>
      </p:sp>
      <p:cxnSp>
        <p:nvCxnSpPr>
          <p:cNvPr id="151" name="Straight Arrow Connector 150">
            <a:extLst>
              <a:ext uri="{FF2B5EF4-FFF2-40B4-BE49-F238E27FC236}">
                <a16:creationId xmlns:a16="http://schemas.microsoft.com/office/drawing/2014/main" id="{4792B5A2-C316-F184-2C95-B11ED6EA69D6}"/>
              </a:ext>
            </a:extLst>
          </p:cNvPr>
          <p:cNvCxnSpPr>
            <a:cxnSpLocks/>
            <a:endCxn id="7" idx="0"/>
          </p:cNvCxnSpPr>
          <p:nvPr/>
        </p:nvCxnSpPr>
        <p:spPr>
          <a:xfrm>
            <a:off x="7534275" y="2258858"/>
            <a:ext cx="1003588" cy="1092619"/>
          </a:xfrm>
          <a:prstGeom prst="straightConnector1">
            <a:avLst/>
          </a:prstGeom>
          <a:ln w="666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2119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81D8B-1B91-B534-88A3-D73A082C51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28EB88-4831-7817-4738-1D49765D7EF8}"/>
              </a:ext>
            </a:extLst>
          </p:cNvPr>
          <p:cNvSpPr>
            <a:spLocks noGrp="1"/>
          </p:cNvSpPr>
          <p:nvPr>
            <p:ph type="title"/>
          </p:nvPr>
        </p:nvSpPr>
        <p:spPr/>
        <p:txBody>
          <a:bodyPr/>
          <a:lstStyle/>
          <a:p>
            <a:r>
              <a:rPr lang="en-GB" noProof="0"/>
              <a:t>Conference agenda</a:t>
            </a:r>
          </a:p>
        </p:txBody>
      </p:sp>
      <p:sp>
        <p:nvSpPr>
          <p:cNvPr id="3" name="Slide Number Placeholder 2">
            <a:extLst>
              <a:ext uri="{FF2B5EF4-FFF2-40B4-BE49-F238E27FC236}">
                <a16:creationId xmlns:a16="http://schemas.microsoft.com/office/drawing/2014/main" id="{E5B0C607-29A6-F7C2-85BA-7FB1B2031A0A}"/>
              </a:ext>
            </a:extLst>
          </p:cNvPr>
          <p:cNvSpPr>
            <a:spLocks noGrp="1"/>
          </p:cNvSpPr>
          <p:nvPr>
            <p:ph type="sldNum" sz="quarter" idx="12"/>
          </p:nvPr>
        </p:nvSpPr>
        <p:spPr/>
        <p:txBody>
          <a:bodyPr/>
          <a:lstStyle/>
          <a:p>
            <a:fld id="{68E16D21-2873-7F4D-BC1C-4DCC7B7156B8}" type="slidenum">
              <a:rPr lang="en-GB" noProof="0" smtClean="0"/>
              <a:t>6</a:t>
            </a:fld>
            <a:endParaRPr lang="en-GB" noProof="0"/>
          </a:p>
        </p:txBody>
      </p:sp>
      <p:sp>
        <p:nvSpPr>
          <p:cNvPr id="4" name="Text Placeholder 3">
            <a:extLst>
              <a:ext uri="{FF2B5EF4-FFF2-40B4-BE49-F238E27FC236}">
                <a16:creationId xmlns:a16="http://schemas.microsoft.com/office/drawing/2014/main" id="{82109440-4C42-D3DD-FE77-59790A4F6123}"/>
              </a:ext>
            </a:extLst>
          </p:cNvPr>
          <p:cNvSpPr>
            <a:spLocks noGrp="1"/>
          </p:cNvSpPr>
          <p:nvPr>
            <p:ph type="body" sz="quarter" idx="13"/>
          </p:nvPr>
        </p:nvSpPr>
        <p:spPr>
          <a:xfrm>
            <a:off x="701675" y="1434129"/>
            <a:ext cx="10794526" cy="4493739"/>
          </a:xfrm>
        </p:spPr>
        <p:txBody>
          <a:bodyPr/>
          <a:lstStyle/>
          <a:p>
            <a:pPr marL="0" indent="0">
              <a:buNone/>
            </a:pPr>
            <a:r>
              <a:rPr lang="en-GB" sz="2400" b="1" noProof="0"/>
              <a:t>Draft Agenda</a:t>
            </a:r>
          </a:p>
          <a:p>
            <a:pPr marL="0" indent="0">
              <a:buNone/>
            </a:pPr>
            <a:r>
              <a:rPr lang="en-GB" b="1" noProof="0"/>
              <a:t>Day 1 (14:00 – 17:30)</a:t>
            </a:r>
            <a:endParaRPr lang="en-GB" noProof="0"/>
          </a:p>
          <a:p>
            <a:pPr marL="457200" indent="-457200">
              <a:buFont typeface="Arial" panose="020B0604020202020204" pitchFamily="34" charset="0"/>
              <a:buAutoNum type="arabicPeriod"/>
            </a:pPr>
            <a:r>
              <a:rPr lang="en-GB" noProof="0"/>
              <a:t>Welcome and introduction - 30 min</a:t>
            </a:r>
          </a:p>
          <a:p>
            <a:pPr marL="457200" indent="-457200">
              <a:buFont typeface="Arial" panose="020B0604020202020204" pitchFamily="34" charset="0"/>
              <a:buAutoNum type="arabicPeriod"/>
            </a:pPr>
            <a:r>
              <a:rPr lang="en-GB" noProof="0"/>
              <a:t>Future key challenges of the spot market (SDAC, SIDC) &amp; capacity calculation – 120 min</a:t>
            </a:r>
          </a:p>
          <a:p>
            <a:pPr marL="457200" indent="-457200">
              <a:buFont typeface="Arial" panose="020B0604020202020204" pitchFamily="34" charset="0"/>
              <a:buAutoNum type="arabicPeriod"/>
            </a:pPr>
            <a:r>
              <a:rPr lang="en-GB" noProof="0"/>
              <a:t>Future key challenges of the forward market -  60 min</a:t>
            </a:r>
          </a:p>
          <a:p>
            <a:pPr marL="457200" indent="-457200">
              <a:buFont typeface="Arial" panose="020B0604020202020204" pitchFamily="34" charset="0"/>
              <a:buAutoNum type="arabicPeriod"/>
            </a:pPr>
            <a:endParaRPr lang="en-GB" noProof="0"/>
          </a:p>
          <a:p>
            <a:pPr marL="0" indent="0">
              <a:buNone/>
            </a:pPr>
            <a:r>
              <a:rPr lang="en-GB" b="1" noProof="0"/>
              <a:t>Day 2 (09:00 – 16:00)</a:t>
            </a:r>
            <a:endParaRPr lang="en-GB" noProof="0"/>
          </a:p>
          <a:p>
            <a:pPr marL="457200" indent="-457200">
              <a:buFont typeface="+mj-lt"/>
              <a:buAutoNum type="arabicPeriod" startAt="3"/>
            </a:pPr>
            <a:r>
              <a:rPr lang="en-GB" noProof="0"/>
              <a:t>Future key challenges of the balancing market - 60 min</a:t>
            </a:r>
          </a:p>
          <a:p>
            <a:pPr marL="457200" indent="-457200">
              <a:buFont typeface="+mj-lt"/>
              <a:buAutoNum type="arabicPeriod" startAt="3"/>
            </a:pPr>
            <a:r>
              <a:rPr lang="en-GB" noProof="0"/>
              <a:t>Future key challenges of demand response &amp; congestion management - 135 min</a:t>
            </a:r>
          </a:p>
          <a:p>
            <a:pPr marL="457200" indent="-457200">
              <a:buFont typeface="+mj-lt"/>
              <a:buAutoNum type="arabicPeriod" startAt="3"/>
            </a:pPr>
            <a:r>
              <a:rPr lang="en-GB" noProof="0"/>
              <a:t>Future key challenges on governance and compliance - 75 min</a:t>
            </a:r>
          </a:p>
          <a:p>
            <a:pPr marL="457200" indent="-457200">
              <a:buFont typeface="+mj-lt"/>
              <a:buAutoNum type="arabicPeriod" startAt="3"/>
            </a:pPr>
            <a:r>
              <a:rPr lang="en-GB" noProof="0"/>
              <a:t>Conclusions &amp; way forward – 60 min</a:t>
            </a:r>
          </a:p>
        </p:txBody>
      </p:sp>
      <p:sp>
        <p:nvSpPr>
          <p:cNvPr id="5" name="Text Placeholder 4">
            <a:extLst>
              <a:ext uri="{FF2B5EF4-FFF2-40B4-BE49-F238E27FC236}">
                <a16:creationId xmlns:a16="http://schemas.microsoft.com/office/drawing/2014/main" id="{0FC354CC-15C1-2F72-2A4F-5ED0295D28CA}"/>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195256586"/>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63ABB01-2850-38BA-7B46-7F1F361BA0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F38DFB-F051-6D44-9293-8A71FEE93E5D}"/>
              </a:ext>
            </a:extLst>
          </p:cNvPr>
          <p:cNvSpPr>
            <a:spLocks noGrp="1"/>
          </p:cNvSpPr>
          <p:nvPr>
            <p:ph type="title"/>
          </p:nvPr>
        </p:nvSpPr>
        <p:spPr/>
        <p:txBody>
          <a:bodyPr/>
          <a:lstStyle/>
          <a:p>
            <a:r>
              <a:rPr lang="en-GB" noProof="0"/>
              <a:t>Preparatory material</a:t>
            </a:r>
          </a:p>
        </p:txBody>
      </p:sp>
      <p:sp>
        <p:nvSpPr>
          <p:cNvPr id="3" name="Slide Number Placeholder 2">
            <a:extLst>
              <a:ext uri="{FF2B5EF4-FFF2-40B4-BE49-F238E27FC236}">
                <a16:creationId xmlns:a16="http://schemas.microsoft.com/office/drawing/2014/main" id="{E0926167-6BF6-1F5A-4F41-C20CA8D0C568}"/>
              </a:ext>
            </a:extLst>
          </p:cNvPr>
          <p:cNvSpPr>
            <a:spLocks noGrp="1"/>
          </p:cNvSpPr>
          <p:nvPr>
            <p:ph type="sldNum" sz="quarter" idx="12"/>
          </p:nvPr>
        </p:nvSpPr>
        <p:spPr/>
        <p:txBody>
          <a:bodyPr/>
          <a:lstStyle/>
          <a:p>
            <a:fld id="{68E16D21-2873-7F4D-BC1C-4DCC7B7156B8}" type="slidenum">
              <a:rPr lang="en-GB" noProof="0" smtClean="0"/>
              <a:t>7</a:t>
            </a:fld>
            <a:endParaRPr lang="en-GB" noProof="0"/>
          </a:p>
        </p:txBody>
      </p:sp>
      <p:sp>
        <p:nvSpPr>
          <p:cNvPr id="4" name="Text Placeholder 3">
            <a:extLst>
              <a:ext uri="{FF2B5EF4-FFF2-40B4-BE49-F238E27FC236}">
                <a16:creationId xmlns:a16="http://schemas.microsoft.com/office/drawing/2014/main" id="{0B991D9E-83F8-27FC-5B95-7803A6C315AC}"/>
              </a:ext>
            </a:extLst>
          </p:cNvPr>
          <p:cNvSpPr>
            <a:spLocks noGrp="1"/>
          </p:cNvSpPr>
          <p:nvPr>
            <p:ph type="body" sz="quarter" idx="13"/>
          </p:nvPr>
        </p:nvSpPr>
        <p:spPr>
          <a:xfrm>
            <a:off x="677474" y="1434129"/>
            <a:ext cx="10794526" cy="4493739"/>
          </a:xfrm>
        </p:spPr>
        <p:txBody>
          <a:bodyPr/>
          <a:lstStyle/>
          <a:p>
            <a:pPr marL="0" indent="0">
              <a:buNone/>
            </a:pPr>
            <a:r>
              <a:rPr lang="en-GB" b="1" noProof="0"/>
              <a:t>Guidance to prepare for the workshop</a:t>
            </a:r>
            <a:endParaRPr lang="en-GB" noProof="0"/>
          </a:p>
          <a:p>
            <a:pPr marL="457200" indent="-457200">
              <a:buAutoNum type="arabicPeriod"/>
            </a:pPr>
            <a:r>
              <a:rPr lang="en-GB" b="1" noProof="0"/>
              <a:t>Scope: </a:t>
            </a:r>
            <a:r>
              <a:rPr lang="en-GB" noProof="0"/>
              <a:t>the areas within the scope are specified in the agenda</a:t>
            </a:r>
          </a:p>
          <a:p>
            <a:pPr marL="457200" indent="-457200">
              <a:buAutoNum type="arabicPeriod"/>
            </a:pPr>
            <a:r>
              <a:rPr lang="en-GB" b="1" noProof="0"/>
              <a:t>How to identify challenges: </a:t>
            </a:r>
            <a:r>
              <a:rPr lang="en-GB" noProof="0"/>
              <a:t>see the supporting questions on the next slide</a:t>
            </a:r>
          </a:p>
          <a:p>
            <a:pPr marL="457200" indent="-457200">
              <a:buAutoNum type="arabicPeriod"/>
            </a:pPr>
            <a:r>
              <a:rPr lang="en-GB" b="1" noProof="0"/>
              <a:t>How to prepare the intervention/presentation: </a:t>
            </a:r>
            <a:r>
              <a:rPr lang="en-GB" noProof="0"/>
              <a:t>for each agenda item Stakeholders can indicate if they want to make an intervention. The max length of the interventions is 10-15 minutes and is accompanied by 2-3 slides (max)</a:t>
            </a:r>
          </a:p>
          <a:p>
            <a:pPr marL="457200" indent="-457200">
              <a:buAutoNum type="arabicPeriod"/>
            </a:pPr>
            <a:r>
              <a:rPr lang="en-GB" b="1" noProof="0"/>
              <a:t>How to keep consistent structure/approach across all areas</a:t>
            </a:r>
            <a:r>
              <a:rPr lang="en-GB" noProof="0"/>
              <a:t>: take the same approach (analysis, depth, ambition, timing, stakeholders’ involvement) across all areas</a:t>
            </a:r>
          </a:p>
        </p:txBody>
      </p:sp>
      <p:sp>
        <p:nvSpPr>
          <p:cNvPr id="5" name="Text Placeholder 4">
            <a:extLst>
              <a:ext uri="{FF2B5EF4-FFF2-40B4-BE49-F238E27FC236}">
                <a16:creationId xmlns:a16="http://schemas.microsoft.com/office/drawing/2014/main" id="{7FB7FF9C-34AB-CDC4-4579-CD89ABC1B61A}"/>
              </a:ext>
            </a:extLst>
          </p:cNvPr>
          <p:cNvSpPr>
            <a:spLocks noGrp="1"/>
          </p:cNvSpPr>
          <p:nvPr>
            <p:ph type="body" sz="quarter" idx="14"/>
          </p:nvPr>
        </p:nvSpPr>
        <p:spPr/>
        <p:txBody>
          <a:bodyPr/>
          <a:lstStyle/>
          <a:p>
            <a:endParaRPr lang="en-GB" noProof="0"/>
          </a:p>
        </p:txBody>
      </p:sp>
      <p:sp>
        <p:nvSpPr>
          <p:cNvPr id="6" name="TextBox 5">
            <a:extLst>
              <a:ext uri="{FF2B5EF4-FFF2-40B4-BE49-F238E27FC236}">
                <a16:creationId xmlns:a16="http://schemas.microsoft.com/office/drawing/2014/main" id="{21B3BDF0-BE06-17ED-14A5-99398CD44F74}"/>
              </a:ext>
            </a:extLst>
          </p:cNvPr>
          <p:cNvSpPr txBox="1"/>
          <p:nvPr/>
        </p:nvSpPr>
        <p:spPr>
          <a:xfrm>
            <a:off x="12430125" y="5915025"/>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spTree>
    <p:extLst>
      <p:ext uri="{BB962C8B-B14F-4D97-AF65-F5344CB8AC3E}">
        <p14:creationId xmlns:p14="http://schemas.microsoft.com/office/powerpoint/2010/main" val="2165857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70452-804B-1954-8432-5A297D3447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A1636-16B7-651F-F938-85F0CC13AA70}"/>
              </a:ext>
            </a:extLst>
          </p:cNvPr>
          <p:cNvSpPr>
            <a:spLocks noGrp="1"/>
          </p:cNvSpPr>
          <p:nvPr>
            <p:ph type="title"/>
          </p:nvPr>
        </p:nvSpPr>
        <p:spPr/>
        <p:txBody>
          <a:bodyPr/>
          <a:lstStyle/>
          <a:p>
            <a:r>
              <a:rPr lang="en-GB" noProof="0"/>
              <a:t>Focus areas and supporting questions</a:t>
            </a:r>
          </a:p>
        </p:txBody>
      </p:sp>
      <p:sp>
        <p:nvSpPr>
          <p:cNvPr id="3" name="Slide Number Placeholder 2">
            <a:extLst>
              <a:ext uri="{FF2B5EF4-FFF2-40B4-BE49-F238E27FC236}">
                <a16:creationId xmlns:a16="http://schemas.microsoft.com/office/drawing/2014/main" id="{4FC34ED2-4C96-8AA7-3D48-387734B98B97}"/>
              </a:ext>
            </a:extLst>
          </p:cNvPr>
          <p:cNvSpPr>
            <a:spLocks noGrp="1"/>
          </p:cNvSpPr>
          <p:nvPr>
            <p:ph type="sldNum" sz="quarter" idx="12"/>
          </p:nvPr>
        </p:nvSpPr>
        <p:spPr/>
        <p:txBody>
          <a:bodyPr/>
          <a:lstStyle/>
          <a:p>
            <a:fld id="{68E16D21-2873-7F4D-BC1C-4DCC7B7156B8}" type="slidenum">
              <a:rPr lang="en-GB" noProof="0" smtClean="0"/>
              <a:t>8</a:t>
            </a:fld>
            <a:endParaRPr lang="en-GB" noProof="0"/>
          </a:p>
        </p:txBody>
      </p:sp>
      <p:sp>
        <p:nvSpPr>
          <p:cNvPr id="4" name="Text Placeholder 3">
            <a:extLst>
              <a:ext uri="{FF2B5EF4-FFF2-40B4-BE49-F238E27FC236}">
                <a16:creationId xmlns:a16="http://schemas.microsoft.com/office/drawing/2014/main" id="{809E0AD6-7CC0-18EA-5F8F-2191FA46D398}"/>
              </a:ext>
            </a:extLst>
          </p:cNvPr>
          <p:cNvSpPr>
            <a:spLocks noGrp="1"/>
          </p:cNvSpPr>
          <p:nvPr>
            <p:ph type="body" sz="quarter" idx="13"/>
          </p:nvPr>
        </p:nvSpPr>
        <p:spPr>
          <a:xfrm>
            <a:off x="677474" y="1434129"/>
            <a:ext cx="10794526" cy="4493739"/>
          </a:xfrm>
        </p:spPr>
        <p:txBody>
          <a:bodyPr/>
          <a:lstStyle/>
          <a:p>
            <a:pPr marL="0" indent="0">
              <a:buNone/>
            </a:pPr>
            <a:r>
              <a:rPr lang="en-GB" b="1" noProof="0"/>
              <a:t>General question 1: </a:t>
            </a:r>
            <a:r>
              <a:rPr lang="en-GB" noProof="0"/>
              <a:t>What are the existing problems and future key challenges?</a:t>
            </a:r>
          </a:p>
          <a:p>
            <a:pPr marL="0" indent="0">
              <a:buNone/>
            </a:pPr>
            <a:r>
              <a:rPr lang="en-GB" b="1" noProof="0"/>
              <a:t>Specific questions</a:t>
            </a:r>
          </a:p>
          <a:p>
            <a:pPr marL="457200" indent="-457200">
              <a:buAutoNum type="arabicPeriod"/>
            </a:pPr>
            <a:r>
              <a:rPr lang="en-GB" b="1" noProof="0"/>
              <a:t>Market rules </a:t>
            </a:r>
            <a:r>
              <a:rPr lang="en-GB" noProof="0"/>
              <a:t>(rules governing market integration)</a:t>
            </a:r>
            <a:r>
              <a:rPr lang="en-GB" b="1" noProof="0"/>
              <a:t>: </a:t>
            </a:r>
            <a:r>
              <a:rPr lang="en-GB" noProof="0"/>
              <a:t>What is needed to further enhance market integration and market efficiency? What is missing to achieve true energy union?</a:t>
            </a:r>
          </a:p>
          <a:p>
            <a:pPr marL="457200" indent="-457200">
              <a:buAutoNum type="arabicPeriod"/>
            </a:pPr>
            <a:r>
              <a:rPr lang="en-GB" b="1" noProof="0"/>
              <a:t>Access rules </a:t>
            </a:r>
            <a:r>
              <a:rPr lang="en-GB" noProof="0"/>
              <a:t>(terms and conditions for market access): Which access barriers need to be removed. Which access rules need to be simplified or abolished? </a:t>
            </a:r>
          </a:p>
          <a:p>
            <a:pPr marL="457200" indent="-457200">
              <a:buAutoNum type="arabicPeriod"/>
            </a:pPr>
            <a:r>
              <a:rPr lang="en-GB" b="1" noProof="0"/>
              <a:t>Harmonisation: </a:t>
            </a:r>
            <a:r>
              <a:rPr lang="en-GB" noProof="0"/>
              <a:t>Which market and access rules need EU harmonisation and why?</a:t>
            </a:r>
          </a:p>
          <a:p>
            <a:pPr marL="457200" indent="-457200">
              <a:buAutoNum type="arabicPeriod"/>
            </a:pPr>
            <a:r>
              <a:rPr lang="en-GB" b="1" noProof="0"/>
              <a:t>Timelines:</a:t>
            </a:r>
            <a:r>
              <a:rPr lang="en-GB" noProof="0"/>
              <a:t> By when the problem needs to be addressed and solutions implemented. How to ensure effective and timely implementation?</a:t>
            </a:r>
          </a:p>
          <a:p>
            <a:pPr marL="457200" indent="-457200">
              <a:buFont typeface="Arial" panose="020B0604020202020204" pitchFamily="34" charset="0"/>
              <a:buAutoNum type="arabicPeriod"/>
            </a:pPr>
            <a:r>
              <a:rPr lang="en-GB" b="1" noProof="0"/>
              <a:t>Governance </a:t>
            </a:r>
            <a:r>
              <a:rPr lang="en-GB" noProof="0"/>
              <a:t>(who does what?): Are there needs for new tasks and/or new entities? How should existing and new tasks be allocated to existing/new entities?</a:t>
            </a:r>
          </a:p>
          <a:p>
            <a:pPr marL="0" indent="0">
              <a:buNone/>
            </a:pPr>
            <a:r>
              <a:rPr lang="en-GB" b="1" noProof="0"/>
              <a:t>General question 2: </a:t>
            </a:r>
            <a:r>
              <a:rPr lang="en-GB" noProof="0"/>
              <a:t>What would be the best way to improve stakeholders’ involvement ahead of the legislative or decision-making process? </a:t>
            </a:r>
          </a:p>
        </p:txBody>
      </p:sp>
      <p:sp>
        <p:nvSpPr>
          <p:cNvPr id="5" name="Text Placeholder 4">
            <a:extLst>
              <a:ext uri="{FF2B5EF4-FFF2-40B4-BE49-F238E27FC236}">
                <a16:creationId xmlns:a16="http://schemas.microsoft.com/office/drawing/2014/main" id="{D7D2C770-7585-2A49-724B-EDD68A2B2093}"/>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3239321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8C036-FE77-3CC0-E604-F2C3DFA47C05}"/>
              </a:ext>
            </a:extLst>
          </p:cNvPr>
          <p:cNvSpPr>
            <a:spLocks noGrp="1"/>
          </p:cNvSpPr>
          <p:nvPr>
            <p:ph type="title"/>
          </p:nvPr>
        </p:nvSpPr>
        <p:spPr/>
        <p:txBody>
          <a:bodyPr/>
          <a:lstStyle/>
          <a:p>
            <a:r>
              <a:rPr lang="en-GB" noProof="0"/>
              <a:t>Conference format</a:t>
            </a:r>
          </a:p>
        </p:txBody>
      </p:sp>
      <p:sp>
        <p:nvSpPr>
          <p:cNvPr id="3" name="Slide Number Placeholder 2">
            <a:extLst>
              <a:ext uri="{FF2B5EF4-FFF2-40B4-BE49-F238E27FC236}">
                <a16:creationId xmlns:a16="http://schemas.microsoft.com/office/drawing/2014/main" id="{7EF894AC-196D-7BCE-FFBF-F9CD3B0B3FC1}"/>
              </a:ext>
            </a:extLst>
          </p:cNvPr>
          <p:cNvSpPr>
            <a:spLocks noGrp="1"/>
          </p:cNvSpPr>
          <p:nvPr>
            <p:ph type="sldNum" sz="quarter" idx="12"/>
          </p:nvPr>
        </p:nvSpPr>
        <p:spPr/>
        <p:txBody>
          <a:bodyPr/>
          <a:lstStyle/>
          <a:p>
            <a:fld id="{68E16D21-2873-7F4D-BC1C-4DCC7B7156B8}" type="slidenum">
              <a:rPr lang="en-GB" noProof="0" smtClean="0"/>
              <a:t>9</a:t>
            </a:fld>
            <a:endParaRPr lang="en-GB" noProof="0"/>
          </a:p>
        </p:txBody>
      </p:sp>
      <p:sp>
        <p:nvSpPr>
          <p:cNvPr id="4" name="Text Placeholder 3">
            <a:extLst>
              <a:ext uri="{FF2B5EF4-FFF2-40B4-BE49-F238E27FC236}">
                <a16:creationId xmlns:a16="http://schemas.microsoft.com/office/drawing/2014/main" id="{B047C7BB-A83D-0F50-4221-BFA6C6854CC8}"/>
              </a:ext>
            </a:extLst>
          </p:cNvPr>
          <p:cNvSpPr>
            <a:spLocks noGrp="1"/>
          </p:cNvSpPr>
          <p:nvPr>
            <p:ph type="body" sz="quarter" idx="13"/>
          </p:nvPr>
        </p:nvSpPr>
        <p:spPr/>
        <p:txBody>
          <a:bodyPr/>
          <a:lstStyle/>
          <a:p>
            <a:pPr>
              <a:lnSpc>
                <a:spcPct val="150000"/>
              </a:lnSpc>
            </a:pPr>
            <a:r>
              <a:rPr lang="en-GB" noProof="0"/>
              <a:t>Open exchange &amp; debate</a:t>
            </a:r>
          </a:p>
          <a:p>
            <a:pPr>
              <a:lnSpc>
                <a:spcPct val="150000"/>
              </a:lnSpc>
            </a:pPr>
            <a:r>
              <a:rPr lang="en-GB" noProof="0"/>
              <a:t>No formal/external conclusions</a:t>
            </a:r>
          </a:p>
          <a:p>
            <a:pPr>
              <a:lnSpc>
                <a:spcPct val="150000"/>
              </a:lnSpc>
            </a:pPr>
            <a:r>
              <a:rPr lang="en-GB" noProof="0"/>
              <a:t>Chatham house rules</a:t>
            </a:r>
          </a:p>
          <a:p>
            <a:pPr>
              <a:lnSpc>
                <a:spcPct val="150000"/>
              </a:lnSpc>
            </a:pPr>
            <a:r>
              <a:rPr lang="en-GB" noProof="0"/>
              <a:t>For on-line participants</a:t>
            </a:r>
          </a:p>
          <a:p>
            <a:pPr lvl="1">
              <a:lnSpc>
                <a:spcPct val="150000"/>
              </a:lnSpc>
            </a:pPr>
            <a:r>
              <a:rPr lang="en-GB" noProof="0"/>
              <a:t>Mute when not speaking</a:t>
            </a:r>
          </a:p>
          <a:p>
            <a:pPr lvl="1">
              <a:lnSpc>
                <a:spcPct val="150000"/>
              </a:lnSpc>
            </a:pPr>
            <a:r>
              <a:rPr lang="en-GB"/>
              <a:t>Introduce yourself before intervention</a:t>
            </a:r>
            <a:endParaRPr lang="en-GB" noProof="0"/>
          </a:p>
        </p:txBody>
      </p:sp>
      <p:sp>
        <p:nvSpPr>
          <p:cNvPr id="5" name="Text Placeholder 4">
            <a:extLst>
              <a:ext uri="{FF2B5EF4-FFF2-40B4-BE49-F238E27FC236}">
                <a16:creationId xmlns:a16="http://schemas.microsoft.com/office/drawing/2014/main" id="{8314980D-ECC1-0F1D-FF0E-AFD969C15554}"/>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2509297265"/>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988A2-1C13-0E47-89B1-C5A085CB80C8}"/>
              </a:ext>
            </a:extLst>
          </p:cNvPr>
          <p:cNvSpPr>
            <a:spLocks noGrp="1"/>
          </p:cNvSpPr>
          <p:nvPr>
            <p:ph type="title"/>
          </p:nvPr>
        </p:nvSpPr>
        <p:spPr/>
        <p:txBody>
          <a:bodyPr/>
          <a:lstStyle/>
          <a:p>
            <a:r>
              <a:rPr lang="en-GB" noProof="0"/>
              <a:t>2. Evolution of the EU Internal Electricity Market</a:t>
            </a:r>
            <a:br>
              <a:rPr lang="en-GB" noProof="0"/>
            </a:br>
            <a:endParaRPr lang="en-GB" noProof="0"/>
          </a:p>
        </p:txBody>
      </p:sp>
      <p:sp>
        <p:nvSpPr>
          <p:cNvPr id="3" name="Text Placeholder 2">
            <a:extLst>
              <a:ext uri="{FF2B5EF4-FFF2-40B4-BE49-F238E27FC236}">
                <a16:creationId xmlns:a16="http://schemas.microsoft.com/office/drawing/2014/main" id="{F674806F-9A71-4386-D6FD-B830B16AC6D9}"/>
              </a:ext>
            </a:extLst>
          </p:cNvPr>
          <p:cNvSpPr>
            <a:spLocks noGrp="1"/>
          </p:cNvSpPr>
          <p:nvPr>
            <p:ph type="body" idx="1"/>
          </p:nvPr>
        </p:nvSpPr>
        <p:spPr/>
        <p:txBody>
          <a:bodyPr/>
          <a:lstStyle/>
          <a:p>
            <a:r>
              <a:rPr lang="en-GB"/>
              <a:t>Preview of the next ACER Market integration report – November 2026</a:t>
            </a:r>
            <a:endParaRPr lang="en-GB" noProof="0"/>
          </a:p>
        </p:txBody>
      </p:sp>
      <p:sp>
        <p:nvSpPr>
          <p:cNvPr id="4" name="Slide Number Placeholder 3">
            <a:extLst>
              <a:ext uri="{FF2B5EF4-FFF2-40B4-BE49-F238E27FC236}">
                <a16:creationId xmlns:a16="http://schemas.microsoft.com/office/drawing/2014/main" id="{5F1C1934-7BD6-9883-2C33-EE9EB50701E5}"/>
              </a:ext>
            </a:extLst>
          </p:cNvPr>
          <p:cNvSpPr>
            <a:spLocks noGrp="1"/>
          </p:cNvSpPr>
          <p:nvPr>
            <p:ph type="sldNum" sz="quarter" idx="12"/>
          </p:nvPr>
        </p:nvSpPr>
        <p:spPr/>
        <p:txBody>
          <a:bodyPr/>
          <a:lstStyle/>
          <a:p>
            <a:fld id="{68E16D21-2873-7F4D-BC1C-4DCC7B7156B8}" type="slidenum">
              <a:rPr lang="en-GB" noProof="0" smtClean="0"/>
              <a:t>10</a:t>
            </a:fld>
            <a:endParaRPr lang="en-GB" noProof="0"/>
          </a:p>
        </p:txBody>
      </p:sp>
    </p:spTree>
    <p:extLst>
      <p:ext uri="{BB962C8B-B14F-4D97-AF65-F5344CB8AC3E}">
        <p14:creationId xmlns:p14="http://schemas.microsoft.com/office/powerpoint/2010/main" val="11010538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D610B-9B88-029E-F7B3-479F8E5C76D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693FC90-3600-F6AA-2DF6-6173AB08BBF6}"/>
              </a:ext>
            </a:extLst>
          </p:cNvPr>
          <p:cNvSpPr>
            <a:spLocks noGrp="1"/>
          </p:cNvSpPr>
          <p:nvPr>
            <p:ph type="title"/>
          </p:nvPr>
        </p:nvSpPr>
        <p:spPr/>
        <p:txBody>
          <a:bodyPr>
            <a:normAutofit/>
          </a:bodyPr>
          <a:lstStyle/>
          <a:p>
            <a:pPr>
              <a:lnSpc>
                <a:spcPct val="100000"/>
              </a:lnSpc>
            </a:pPr>
            <a:r>
              <a:rPr lang="en-GB" sz="4400" noProof="0"/>
              <a:t>Market integration delivers significant benefits, with more to come</a:t>
            </a:r>
            <a:endParaRPr lang="en-GB" noProof="0"/>
          </a:p>
        </p:txBody>
      </p:sp>
    </p:spTree>
    <p:extLst>
      <p:ext uri="{BB962C8B-B14F-4D97-AF65-F5344CB8AC3E}">
        <p14:creationId xmlns:p14="http://schemas.microsoft.com/office/powerpoint/2010/main" val="1592191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F30F-92E5-DAB7-D7A1-930AFFA7E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5CF167-27FA-40DF-D0C7-64531CDEB203}"/>
              </a:ext>
            </a:extLst>
          </p:cNvPr>
          <p:cNvSpPr>
            <a:spLocks noGrp="1"/>
          </p:cNvSpPr>
          <p:nvPr>
            <p:ph type="title"/>
          </p:nvPr>
        </p:nvSpPr>
        <p:spPr>
          <a:xfrm>
            <a:off x="2322576" y="0"/>
            <a:ext cx="9173424" cy="1080000"/>
          </a:xfrm>
        </p:spPr>
        <p:txBody>
          <a:bodyPr>
            <a:normAutofit/>
          </a:bodyPr>
          <a:lstStyle/>
          <a:p>
            <a:r>
              <a:rPr lang="en-GB" sz="2600" noProof="0"/>
              <a:t>Market integration delivers billions in economic surplus</a:t>
            </a:r>
            <a:endParaRPr lang="en-GB" sz="2600" b="0" noProof="0"/>
          </a:p>
        </p:txBody>
      </p:sp>
      <p:sp>
        <p:nvSpPr>
          <p:cNvPr id="3" name="Slide Number Placeholder 2">
            <a:extLst>
              <a:ext uri="{FF2B5EF4-FFF2-40B4-BE49-F238E27FC236}">
                <a16:creationId xmlns:a16="http://schemas.microsoft.com/office/drawing/2014/main" id="{7FF599F2-65F8-E74E-5E90-53E8F6E0BCD4}"/>
              </a:ext>
            </a:extLst>
          </p:cNvPr>
          <p:cNvSpPr>
            <a:spLocks noGrp="1"/>
          </p:cNvSpPr>
          <p:nvPr>
            <p:ph type="sldNum" sz="quarter" idx="12"/>
          </p:nvPr>
        </p:nvSpPr>
        <p:spPr/>
        <p:txBody>
          <a:bodyPr/>
          <a:lstStyle/>
          <a:p>
            <a:fld id="{68E16D21-2873-7F4D-BC1C-4DCC7B7156B8}" type="slidenum">
              <a:rPr lang="en-GB" noProof="0" smtClean="0"/>
              <a:t>12</a:t>
            </a:fld>
            <a:endParaRPr lang="en-GB" noProof="0"/>
          </a:p>
        </p:txBody>
      </p:sp>
      <p:sp>
        <p:nvSpPr>
          <p:cNvPr id="5" name="Text Placeholder 4">
            <a:extLst>
              <a:ext uri="{FF2B5EF4-FFF2-40B4-BE49-F238E27FC236}">
                <a16:creationId xmlns:a16="http://schemas.microsoft.com/office/drawing/2014/main" id="{898CC5BA-9701-C3AE-23FE-8B3A402F0881}"/>
              </a:ext>
            </a:extLst>
          </p:cNvPr>
          <p:cNvSpPr>
            <a:spLocks noGrp="1"/>
          </p:cNvSpPr>
          <p:nvPr>
            <p:ph type="body" sz="quarter" idx="14"/>
          </p:nvPr>
        </p:nvSpPr>
        <p:spPr>
          <a:xfrm>
            <a:off x="695325" y="6291141"/>
            <a:ext cx="10795000" cy="576002"/>
          </a:xfrm>
        </p:spPr>
        <p:txBody>
          <a:bodyPr>
            <a:normAutofit fontScale="92500"/>
          </a:bodyPr>
          <a:lstStyle/>
          <a:p>
            <a:pPr algn="just" defTabSz="457200">
              <a:spcBef>
                <a:spcPts val="300"/>
              </a:spcBef>
            </a:pPr>
            <a:r>
              <a:rPr lang="en-GB" sz="900" i="1">
                <a:solidFill>
                  <a:srgbClr val="7F7F7F"/>
                </a:solidFill>
              </a:rPr>
              <a:t>Source: Upcoming ACER 2026 market monitoring report. Caveats and methodological limitations apply. </a:t>
            </a:r>
          </a:p>
          <a:p>
            <a:pPr algn="just" defTabSz="457200">
              <a:spcBef>
                <a:spcPts val="300"/>
              </a:spcBef>
              <a:spcAft>
                <a:spcPts val="300"/>
              </a:spcAft>
            </a:pPr>
            <a:r>
              <a:rPr lang="en-GB" sz="900" i="1" noProof="0">
                <a:solidFill>
                  <a:srgbClr val="7F7F7F"/>
                </a:solidFill>
              </a:rPr>
              <a:t>* List of market integration projects assessed: Long-term flow-based (Core CCR), Nordic flow-based in SDAC, Core flow-based in SDAC, TSOs accession to IGCC, Market-based allocation (Nordic CCR), 70% requirement (Core CCR), TSOs accession to MARI, TSOs accession to PICASSO, ROSC-RDCT (Central Europe CCR), Integration of Energy Community in SDAC, Flow-based allocation in IDAs (Core CCR), Bidding zone review, Co-optimisation.</a:t>
            </a:r>
          </a:p>
        </p:txBody>
      </p:sp>
      <p:sp>
        <p:nvSpPr>
          <p:cNvPr id="4" name="TextBox 3">
            <a:extLst>
              <a:ext uri="{FF2B5EF4-FFF2-40B4-BE49-F238E27FC236}">
                <a16:creationId xmlns:a16="http://schemas.microsoft.com/office/drawing/2014/main" id="{17577087-A2BD-CF46-10A7-9FE9944BDE94}"/>
              </a:ext>
            </a:extLst>
          </p:cNvPr>
          <p:cNvSpPr txBox="1"/>
          <p:nvPr/>
        </p:nvSpPr>
        <p:spPr>
          <a:xfrm>
            <a:off x="8801100" y="333375"/>
            <a:ext cx="0" cy="0"/>
          </a:xfrm>
          <a:prstGeom prst="rect">
            <a:avLst/>
          </a:prstGeom>
        </p:spPr>
        <p:txBody>
          <a:bodyPr vert="horz" wrap="none" lIns="91440" tIns="45720" rIns="91440" bIns="45720" rtlCol="0" anchor="t">
            <a:normAutofit fontScale="25000" lnSpcReduction="20000"/>
          </a:bodyPr>
          <a:lstStyle/>
          <a:p>
            <a:pPr algn="l"/>
            <a:endParaRPr lang="en-GB" b="1" noProof="0">
              <a:solidFill>
                <a:schemeClr val="accent1"/>
              </a:solidFill>
            </a:endParaRPr>
          </a:p>
        </p:txBody>
      </p:sp>
      <p:grpSp>
        <p:nvGrpSpPr>
          <p:cNvPr id="17" name="Group 16">
            <a:extLst>
              <a:ext uri="{FF2B5EF4-FFF2-40B4-BE49-F238E27FC236}">
                <a16:creationId xmlns:a16="http://schemas.microsoft.com/office/drawing/2014/main" id="{F93D7AE0-0A5B-E216-06D4-1C1937CCF6B2}"/>
              </a:ext>
            </a:extLst>
          </p:cNvPr>
          <p:cNvGrpSpPr/>
          <p:nvPr/>
        </p:nvGrpSpPr>
        <p:grpSpPr>
          <a:xfrm>
            <a:off x="515636" y="1497780"/>
            <a:ext cx="5241944" cy="4470711"/>
            <a:chOff x="596164" y="1538109"/>
            <a:chExt cx="5241944" cy="4470711"/>
          </a:xfrm>
        </p:grpSpPr>
        <p:grpSp>
          <p:nvGrpSpPr>
            <p:cNvPr id="6" name="Group 5">
              <a:extLst>
                <a:ext uri="{FF2B5EF4-FFF2-40B4-BE49-F238E27FC236}">
                  <a16:creationId xmlns:a16="http://schemas.microsoft.com/office/drawing/2014/main" id="{DF78C15D-3661-6527-E42A-C93C89D523E1}"/>
                </a:ext>
              </a:extLst>
            </p:cNvPr>
            <p:cNvGrpSpPr/>
            <p:nvPr/>
          </p:nvGrpSpPr>
          <p:grpSpPr>
            <a:xfrm>
              <a:off x="596164" y="1538109"/>
              <a:ext cx="5241944" cy="4470711"/>
              <a:chOff x="998522" y="1541447"/>
              <a:chExt cx="3415201" cy="3995800"/>
            </a:xfrm>
          </p:grpSpPr>
          <p:sp>
            <p:nvSpPr>
              <p:cNvPr id="8" name="Rectangle: Rounded Corners 7">
                <a:extLst>
                  <a:ext uri="{FF2B5EF4-FFF2-40B4-BE49-F238E27FC236}">
                    <a16:creationId xmlns:a16="http://schemas.microsoft.com/office/drawing/2014/main" id="{E154515F-C54E-B13A-2F7E-4906451B93C4}"/>
                  </a:ext>
                </a:extLst>
              </p:cNvPr>
              <p:cNvSpPr/>
              <p:nvPr/>
            </p:nvSpPr>
            <p:spPr>
              <a:xfrm>
                <a:off x="1246023" y="1541447"/>
                <a:ext cx="3133369" cy="3995800"/>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rgbClr val="FF0000"/>
                  </a:solidFill>
                </a:endParaRPr>
              </a:p>
            </p:txBody>
          </p:sp>
          <p:sp>
            <p:nvSpPr>
              <p:cNvPr id="10" name="TextBox 9">
                <a:extLst>
                  <a:ext uri="{FF2B5EF4-FFF2-40B4-BE49-F238E27FC236}">
                    <a16:creationId xmlns:a16="http://schemas.microsoft.com/office/drawing/2014/main" id="{A156F663-ED2C-BD37-761B-F7EF8D414C35}"/>
                  </a:ext>
                </a:extLst>
              </p:cNvPr>
              <p:cNvSpPr txBox="1"/>
              <p:nvPr/>
            </p:nvSpPr>
            <p:spPr>
              <a:xfrm>
                <a:off x="998522" y="1880157"/>
                <a:ext cx="3415201" cy="302590"/>
              </a:xfrm>
              <a:prstGeom prst="rect">
                <a:avLst/>
              </a:prstGeom>
              <a:noFill/>
            </p:spPr>
            <p:txBody>
              <a:bodyPr wrap="square">
                <a:spAutoFit/>
              </a:bodyPr>
              <a:lstStyle/>
              <a:p>
                <a:pPr marL="285750" indent="-285750" algn="just">
                  <a:spcBef>
                    <a:spcPts val="300"/>
                  </a:spcBef>
                  <a:spcAft>
                    <a:spcPts val="300"/>
                  </a:spcAft>
                  <a:buFont typeface="Arial" panose="020B0604020202020204" pitchFamily="34" charset="0"/>
                  <a:buChar char="•"/>
                </a:pPr>
                <a:endParaRPr lang="en-GB" sz="1600" noProof="0">
                  <a:solidFill>
                    <a:srgbClr val="FF0000"/>
                  </a:solidFill>
                </a:endParaRPr>
              </a:p>
            </p:txBody>
          </p:sp>
        </p:grpSp>
        <p:sp>
          <p:nvSpPr>
            <p:cNvPr id="13" name="TextBox 12">
              <a:extLst>
                <a:ext uri="{FF2B5EF4-FFF2-40B4-BE49-F238E27FC236}">
                  <a16:creationId xmlns:a16="http://schemas.microsoft.com/office/drawing/2014/main" id="{DC451F4E-8DB4-3448-4FFD-B9904D5E0189}"/>
                </a:ext>
              </a:extLst>
            </p:cNvPr>
            <p:cNvSpPr txBox="1"/>
            <p:nvPr/>
          </p:nvSpPr>
          <p:spPr>
            <a:xfrm>
              <a:off x="1109373" y="1820262"/>
              <a:ext cx="4567283" cy="3939540"/>
            </a:xfrm>
            <a:prstGeom prst="rect">
              <a:avLst/>
            </a:prstGeom>
            <a:noFill/>
          </p:spPr>
          <p:txBody>
            <a:bodyPr wrap="square">
              <a:spAutoFit/>
            </a:bodyPr>
            <a:lstStyle/>
            <a:p>
              <a:pPr algn="just">
                <a:spcBef>
                  <a:spcPts val="600"/>
                </a:spcBef>
                <a:spcAft>
                  <a:spcPts val="1800"/>
                </a:spcAft>
                <a:buNone/>
              </a:pPr>
              <a:r>
                <a:rPr lang="en-GB" sz="1500" noProof="0"/>
                <a:t>The integration of electricity markets across the EU is </a:t>
              </a:r>
              <a:r>
                <a:rPr lang="en-GB" sz="1500" b="1" noProof="0">
                  <a:solidFill>
                    <a:schemeClr val="tx2"/>
                  </a:solidFill>
                </a:rPr>
                <a:t>central to achieving a secure, affordable, and sustainable power system. </a:t>
              </a:r>
              <a:endParaRPr lang="en-GB" sz="1500" b="1" noProof="0">
                <a:solidFill>
                  <a:schemeClr val="tx2"/>
                </a:solidFill>
                <a:effectLst/>
                <a:latin typeface="+mn-lt"/>
                <a:ea typeface="Arial" panose="020B0604020202020204" pitchFamily="34" charset="0"/>
              </a:endParaRPr>
            </a:p>
            <a:p>
              <a:pPr algn="just">
                <a:spcBef>
                  <a:spcPts val="600"/>
                </a:spcBef>
                <a:buNone/>
              </a:pPr>
              <a:r>
                <a:rPr lang="en-GB" sz="1500" noProof="0">
                  <a:effectLst/>
                  <a:latin typeface="+mn-lt"/>
                  <a:ea typeface="Arial" panose="020B0604020202020204" pitchFamily="34" charset="0"/>
                </a:rPr>
                <a:t>An assessment of market integration projects* shows that:</a:t>
              </a:r>
              <a:endParaRPr lang="en-GB" sz="1500" noProof="0">
                <a:ea typeface="Arial" panose="020B0604020202020204" pitchFamily="34" charset="0"/>
              </a:endParaRPr>
            </a:p>
            <a:p>
              <a:pPr marL="285750" indent="-285750" algn="just">
                <a:spcBef>
                  <a:spcPts val="600"/>
                </a:spcBef>
                <a:buFont typeface="Arial" panose="020B0604020202020204" pitchFamily="34" charset="0"/>
                <a:buChar char="•"/>
              </a:pPr>
              <a:r>
                <a:rPr lang="en-GB" sz="1500" noProof="0"/>
                <a:t>Implemented projects delivered benefits of at least </a:t>
              </a:r>
              <a:r>
                <a:rPr lang="en-GB" sz="1500" b="1" noProof="0">
                  <a:solidFill>
                    <a:schemeClr val="accent1"/>
                  </a:solidFill>
                </a:rPr>
                <a:t>EUR 3 billion in 2025.</a:t>
              </a:r>
            </a:p>
            <a:p>
              <a:pPr marL="285750" indent="-285750" algn="just">
                <a:spcBef>
                  <a:spcPts val="600"/>
                </a:spcBef>
                <a:buFont typeface="Arial" panose="020B0604020202020204" pitchFamily="34" charset="0"/>
                <a:buChar char="•"/>
              </a:pPr>
              <a:r>
                <a:rPr lang="en-GB" sz="1500">
                  <a:ea typeface="Arial" panose="020B0604020202020204" pitchFamily="34" charset="0"/>
                </a:rPr>
                <a:t>Further integration of electricity markets could have delivered an </a:t>
              </a:r>
              <a:r>
                <a:rPr lang="en-GB" sz="1500" b="1">
                  <a:solidFill>
                    <a:schemeClr val="accent1"/>
                  </a:solidFill>
                  <a:ea typeface="Arial" panose="020B0604020202020204" pitchFamily="34" charset="0"/>
                </a:rPr>
                <a:t>additional EUR 4 billion in 2025.</a:t>
              </a:r>
              <a:endParaRPr lang="en-GB" sz="1500" noProof="0">
                <a:latin typeface="+mn-lt"/>
                <a:ea typeface="Arial" panose="020B0604020202020204" pitchFamily="34" charset="0"/>
              </a:endParaRPr>
            </a:p>
            <a:p>
              <a:pPr marL="285750" indent="-285750" algn="just">
                <a:spcBef>
                  <a:spcPts val="600"/>
                </a:spcBef>
                <a:buFont typeface="Arial" panose="020B0604020202020204" pitchFamily="34" charset="0"/>
                <a:buChar char="•"/>
              </a:pPr>
              <a:r>
                <a:rPr lang="en-GB" sz="1500" noProof="0"/>
                <a:t>Delays in implementation led to </a:t>
              </a:r>
              <a:r>
                <a:rPr lang="en-GB" sz="1500" b="1" noProof="0">
                  <a:solidFill>
                    <a:schemeClr val="accent1"/>
                  </a:solidFill>
                </a:rPr>
                <a:t>EUR 700 million </a:t>
              </a:r>
              <a:r>
                <a:rPr lang="en-GB" sz="1500" noProof="0"/>
                <a:t>of foregone economic surplus in 2025 </a:t>
              </a:r>
            </a:p>
            <a:p>
              <a:pPr marL="742950" lvl="1" indent="-285750" algn="just">
                <a:spcBef>
                  <a:spcPts val="600"/>
                </a:spcBef>
                <a:buFont typeface="Arial" panose="020B0604020202020204" pitchFamily="34" charset="0"/>
                <a:buChar char="•"/>
              </a:pPr>
              <a:r>
                <a:rPr lang="en-GB" sz="1500" b="1" noProof="0">
                  <a:solidFill>
                    <a:schemeClr val="accent1"/>
                  </a:solidFill>
                </a:rPr>
                <a:t>EUR 8 billion </a:t>
              </a:r>
              <a:r>
                <a:rPr lang="en-GB" sz="1500" noProof="0"/>
                <a:t>cumulatively over 2020-2025.</a:t>
              </a:r>
            </a:p>
          </p:txBody>
        </p:sp>
      </p:grpSp>
      <p:grpSp>
        <p:nvGrpSpPr>
          <p:cNvPr id="16" name="Group 15">
            <a:extLst>
              <a:ext uri="{FF2B5EF4-FFF2-40B4-BE49-F238E27FC236}">
                <a16:creationId xmlns:a16="http://schemas.microsoft.com/office/drawing/2014/main" id="{98660773-B14C-8312-7B83-DAE73FE988DB}"/>
              </a:ext>
            </a:extLst>
          </p:cNvPr>
          <p:cNvGrpSpPr/>
          <p:nvPr/>
        </p:nvGrpSpPr>
        <p:grpSpPr>
          <a:xfrm>
            <a:off x="6172274" y="1488635"/>
            <a:ext cx="5127451" cy="4384726"/>
            <a:chOff x="6986923" y="1406158"/>
            <a:chExt cx="5127451" cy="4384726"/>
          </a:xfrm>
        </p:grpSpPr>
        <p:sp>
          <p:nvSpPr>
            <p:cNvPr id="7" name="Rectangle 6">
              <a:extLst>
                <a:ext uri="{FF2B5EF4-FFF2-40B4-BE49-F238E27FC236}">
                  <a16:creationId xmlns:a16="http://schemas.microsoft.com/office/drawing/2014/main" id="{CD8463FA-0546-8958-F818-6EA335811041}"/>
                </a:ext>
              </a:extLst>
            </p:cNvPr>
            <p:cNvSpPr/>
            <p:nvPr/>
          </p:nvSpPr>
          <p:spPr>
            <a:xfrm>
              <a:off x="7249070" y="1406158"/>
              <a:ext cx="4603155" cy="510004"/>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004FEE"/>
                  </a:solidFill>
                  <a:effectLst/>
                  <a:uLnTx/>
                  <a:uFillTx/>
                  <a:latin typeface="Arial" panose="020B0604020202020204"/>
                  <a:ea typeface="+mn-ea"/>
                  <a:cs typeface="+mn-cs"/>
                </a:rPr>
                <a:t>Economic surplus stemming from a selection of market integration projects* – 2025 (billion EUR)</a:t>
              </a:r>
              <a:endParaRPr kumimoji="0" lang="en-GB" sz="1200" b="0" i="0" u="none" strike="noStrike" kern="1200" cap="none" spc="0" normalizeH="0" baseline="0" noProof="0">
                <a:ln>
                  <a:noFill/>
                </a:ln>
                <a:solidFill>
                  <a:srgbClr val="FC8585">
                    <a:lumMod val="75000"/>
                  </a:srgbClr>
                </a:solidFill>
                <a:effectLst/>
                <a:uLnTx/>
                <a:uFillTx/>
                <a:latin typeface="Arial" panose="020B0604020202020204"/>
                <a:ea typeface="+mn-ea"/>
                <a:cs typeface="+mn-cs"/>
              </a:endParaRPr>
            </a:p>
          </p:txBody>
        </p:sp>
        <p:pic>
          <p:nvPicPr>
            <p:cNvPr id="15" name="Picture 14">
              <a:extLst>
                <a:ext uri="{FF2B5EF4-FFF2-40B4-BE49-F238E27FC236}">
                  <a16:creationId xmlns:a16="http://schemas.microsoft.com/office/drawing/2014/main" id="{8B0D913E-34B0-86A4-572E-83D7ACBE0DA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986923" y="1993651"/>
              <a:ext cx="5127451" cy="3797233"/>
            </a:xfrm>
            <a:prstGeom prst="rect">
              <a:avLst/>
            </a:prstGeom>
          </p:spPr>
        </p:pic>
      </p:grpSp>
    </p:spTree>
    <p:extLst>
      <p:ext uri="{BB962C8B-B14F-4D97-AF65-F5344CB8AC3E}">
        <p14:creationId xmlns:p14="http://schemas.microsoft.com/office/powerpoint/2010/main" val="3329857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1B251-A306-CCC8-32F3-78A576225F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79882-CF75-3A7D-2D00-86AA26B5210F}"/>
              </a:ext>
            </a:extLst>
          </p:cNvPr>
          <p:cNvSpPr>
            <a:spLocks noGrp="1"/>
          </p:cNvSpPr>
          <p:nvPr>
            <p:ph type="title"/>
          </p:nvPr>
        </p:nvSpPr>
        <p:spPr>
          <a:xfrm>
            <a:off x="2624328" y="0"/>
            <a:ext cx="8871671" cy="1080000"/>
          </a:xfrm>
        </p:spPr>
        <p:txBody>
          <a:bodyPr>
            <a:noAutofit/>
          </a:bodyPr>
          <a:lstStyle/>
          <a:p>
            <a:r>
              <a:rPr lang="en-GB" sz="2400" noProof="0"/>
              <a:t>Recent reforms increase spot market efficiency</a:t>
            </a:r>
          </a:p>
        </p:txBody>
      </p:sp>
      <p:sp>
        <p:nvSpPr>
          <p:cNvPr id="4" name="Slide Number Placeholder 3">
            <a:extLst>
              <a:ext uri="{FF2B5EF4-FFF2-40B4-BE49-F238E27FC236}">
                <a16:creationId xmlns:a16="http://schemas.microsoft.com/office/drawing/2014/main" id="{9EE50683-8CC7-381D-B8D0-6416C080933B}"/>
              </a:ext>
            </a:extLst>
          </p:cNvPr>
          <p:cNvSpPr>
            <a:spLocks noGrp="1"/>
          </p:cNvSpPr>
          <p:nvPr>
            <p:ph type="sldNum" sz="quarter" idx="12"/>
          </p:nvPr>
        </p:nvSpPr>
        <p:spPr/>
        <p:txBody>
          <a:bodyPr/>
          <a:lstStyle/>
          <a:p>
            <a:fld id="{68E16D21-2873-7F4D-BC1C-4DCC7B7156B8}" type="slidenum">
              <a:rPr lang="en-GB" noProof="0" smtClean="0"/>
              <a:t>13</a:t>
            </a:fld>
            <a:endParaRPr lang="en-GB" noProof="0"/>
          </a:p>
        </p:txBody>
      </p:sp>
      <p:sp>
        <p:nvSpPr>
          <p:cNvPr id="3" name="TextBox 2">
            <a:extLst>
              <a:ext uri="{FF2B5EF4-FFF2-40B4-BE49-F238E27FC236}">
                <a16:creationId xmlns:a16="http://schemas.microsoft.com/office/drawing/2014/main" id="{DB17AECB-812E-7EA1-4148-790B10358B4C}"/>
              </a:ext>
            </a:extLst>
          </p:cNvPr>
          <p:cNvSpPr txBox="1"/>
          <p:nvPr/>
        </p:nvSpPr>
        <p:spPr>
          <a:xfrm>
            <a:off x="5962261" y="774441"/>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
        <p:nvSpPr>
          <p:cNvPr id="6" name="TextBox 5">
            <a:extLst>
              <a:ext uri="{FF2B5EF4-FFF2-40B4-BE49-F238E27FC236}">
                <a16:creationId xmlns:a16="http://schemas.microsoft.com/office/drawing/2014/main" id="{3C6B0FFC-FE41-6350-A33D-74490985339A}"/>
              </a:ext>
            </a:extLst>
          </p:cNvPr>
          <p:cNvSpPr txBox="1"/>
          <p:nvPr/>
        </p:nvSpPr>
        <p:spPr>
          <a:xfrm>
            <a:off x="5169159" y="5952931"/>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grpSp>
        <p:nvGrpSpPr>
          <p:cNvPr id="5" name="Group 4">
            <a:extLst>
              <a:ext uri="{FF2B5EF4-FFF2-40B4-BE49-F238E27FC236}">
                <a16:creationId xmlns:a16="http://schemas.microsoft.com/office/drawing/2014/main" id="{1C615600-1B98-710B-675F-E6533C76B6B5}"/>
              </a:ext>
            </a:extLst>
          </p:cNvPr>
          <p:cNvGrpSpPr/>
          <p:nvPr/>
        </p:nvGrpSpPr>
        <p:grpSpPr>
          <a:xfrm>
            <a:off x="720000" y="1508797"/>
            <a:ext cx="3804517" cy="4265693"/>
            <a:chOff x="819463" y="1486054"/>
            <a:chExt cx="3306883" cy="4265693"/>
          </a:xfrm>
        </p:grpSpPr>
        <p:sp>
          <p:nvSpPr>
            <p:cNvPr id="7" name="Rectangle: Rounded Corners 6">
              <a:extLst>
                <a:ext uri="{FF2B5EF4-FFF2-40B4-BE49-F238E27FC236}">
                  <a16:creationId xmlns:a16="http://schemas.microsoft.com/office/drawing/2014/main" id="{2DBE1A65-7536-2E6F-B60D-37419639F18D}"/>
                </a:ext>
              </a:extLst>
            </p:cNvPr>
            <p:cNvSpPr/>
            <p:nvPr/>
          </p:nvSpPr>
          <p:spPr>
            <a:xfrm>
              <a:off x="819463" y="1486054"/>
              <a:ext cx="3306883" cy="4265693"/>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9" name="TextBox 8">
              <a:extLst>
                <a:ext uri="{FF2B5EF4-FFF2-40B4-BE49-F238E27FC236}">
                  <a16:creationId xmlns:a16="http://schemas.microsoft.com/office/drawing/2014/main" id="{0EF30DFE-4AA0-2FAC-FB00-06C21AF7980F}"/>
                </a:ext>
              </a:extLst>
            </p:cNvPr>
            <p:cNvSpPr txBox="1"/>
            <p:nvPr/>
          </p:nvSpPr>
          <p:spPr>
            <a:xfrm>
              <a:off x="925520" y="1835759"/>
              <a:ext cx="3051802" cy="3754874"/>
            </a:xfrm>
            <a:prstGeom prst="rect">
              <a:avLst/>
            </a:prstGeom>
            <a:noFill/>
          </p:spPr>
          <p:txBody>
            <a:bodyPr wrap="square">
              <a:spAutoFit/>
            </a:bodyPr>
            <a:lstStyle/>
            <a:p>
              <a:pPr algn="just">
                <a:spcBef>
                  <a:spcPts val="600"/>
                </a:spcBef>
                <a:spcAft>
                  <a:spcPts val="600"/>
                </a:spcAft>
              </a:pPr>
              <a:r>
                <a:rPr lang="en-GB" sz="1600" b="1" noProof="0">
                  <a:solidFill>
                    <a:schemeClr val="tx2"/>
                  </a:solidFill>
                </a:rPr>
                <a:t>15-min MTUs </a:t>
              </a:r>
              <a:r>
                <a:rPr lang="en-GB" sz="1600" noProof="0"/>
                <a:t>allow market results to better </a:t>
              </a:r>
              <a:r>
                <a:rPr lang="en-GB" sz="1600" b="1" noProof="0">
                  <a:solidFill>
                    <a:schemeClr val="tx2"/>
                  </a:solidFill>
                </a:rPr>
                <a:t>reflect short-term variations</a:t>
              </a:r>
              <a:r>
                <a:rPr lang="en-GB" sz="1600" noProof="0"/>
                <a:t> in supply and demand.</a:t>
              </a:r>
            </a:p>
            <a:p>
              <a:pPr marL="285750" indent="-285750" algn="just">
                <a:spcBef>
                  <a:spcPts val="600"/>
                </a:spcBef>
                <a:spcAft>
                  <a:spcPts val="600"/>
                </a:spcAft>
                <a:buFont typeface="Arial" panose="020B0604020202020204" pitchFamily="34" charset="0"/>
                <a:buChar char="•"/>
              </a:pPr>
              <a:r>
                <a:rPr lang="en-GB" sz="1600" noProof="0"/>
                <a:t>15-min products account for ~88% of total traded volumes in day-ahead.</a:t>
              </a:r>
            </a:p>
            <a:p>
              <a:pPr algn="just">
                <a:spcBef>
                  <a:spcPts val="600"/>
                </a:spcBef>
                <a:spcAft>
                  <a:spcPts val="600"/>
                </a:spcAft>
              </a:pPr>
              <a:r>
                <a:rPr lang="en-GB" sz="1600" b="1" noProof="0">
                  <a:solidFill>
                    <a:schemeClr val="tx2"/>
                  </a:solidFill>
                </a:rPr>
                <a:t>30-min IDCZGCT </a:t>
              </a:r>
              <a:r>
                <a:rPr lang="en-GB" sz="1600" noProof="0"/>
                <a:t>allows trade across bidding zones </a:t>
              </a:r>
              <a:r>
                <a:rPr lang="en-GB" sz="1600" b="1" noProof="0">
                  <a:solidFill>
                    <a:schemeClr val="tx2"/>
                  </a:solidFill>
                </a:rPr>
                <a:t>until 30 minutes before delivery.</a:t>
              </a:r>
            </a:p>
            <a:p>
              <a:pPr marL="285750" indent="-285750" algn="just">
                <a:spcBef>
                  <a:spcPts val="600"/>
                </a:spcBef>
                <a:spcAft>
                  <a:spcPts val="600"/>
                </a:spcAft>
                <a:buFont typeface="Arial" panose="020B0604020202020204" pitchFamily="34" charset="0"/>
                <a:buChar char="•"/>
              </a:pPr>
              <a:r>
                <a:rPr lang="en-GB" sz="1600" noProof="0"/>
                <a:t>~19% of cross-zonal XBID trading takes place during the final hour before delivery, where allowed.</a:t>
              </a:r>
            </a:p>
          </p:txBody>
        </p:sp>
      </p:grpSp>
      <p:sp>
        <p:nvSpPr>
          <p:cNvPr id="11" name="TextBox 10">
            <a:extLst>
              <a:ext uri="{FF2B5EF4-FFF2-40B4-BE49-F238E27FC236}">
                <a16:creationId xmlns:a16="http://schemas.microsoft.com/office/drawing/2014/main" id="{15599DD3-D5A1-EB2D-7CA6-C38FF0AAF4F2}"/>
              </a:ext>
            </a:extLst>
          </p:cNvPr>
          <p:cNvSpPr txBox="1"/>
          <p:nvPr/>
        </p:nvSpPr>
        <p:spPr>
          <a:xfrm>
            <a:off x="4838700" y="1577362"/>
            <a:ext cx="6414225" cy="461665"/>
          </a:xfrm>
          <a:prstGeom prst="rect">
            <a:avLst/>
          </a:prstGeom>
          <a:noFill/>
        </p:spPr>
        <p:txBody>
          <a:bodyPr wrap="square">
            <a:spAutoFit/>
          </a:bodyPr>
          <a:lstStyle/>
          <a:p>
            <a:pPr indent="-594360" algn="just" fontAlgn="base">
              <a:spcBef>
                <a:spcPts val="1800"/>
              </a:spcBef>
              <a:spcAft>
                <a:spcPts val="600"/>
              </a:spcAft>
            </a:pPr>
            <a:r>
              <a:rPr lang="en-GB" sz="1200" b="1" bmk="_Toc239344862">
                <a:solidFill>
                  <a:schemeClr val="accent1"/>
                </a:solidFill>
              </a:rPr>
              <a:t>Share of cross-zonal continuous intraday volumes by time to delivery on borders without derogations, normalised to 15-minute intervals (% of traded volume)</a:t>
            </a:r>
          </a:p>
        </p:txBody>
      </p:sp>
      <p:sp>
        <p:nvSpPr>
          <p:cNvPr id="12" name="TextBox 11">
            <a:extLst>
              <a:ext uri="{FF2B5EF4-FFF2-40B4-BE49-F238E27FC236}">
                <a16:creationId xmlns:a16="http://schemas.microsoft.com/office/drawing/2014/main" id="{10FAADCD-784B-CC8D-2DDA-50D8A9BB0D36}"/>
              </a:ext>
            </a:extLst>
          </p:cNvPr>
          <p:cNvSpPr txBox="1"/>
          <p:nvPr/>
        </p:nvSpPr>
        <p:spPr>
          <a:xfrm>
            <a:off x="462006" y="6461507"/>
            <a:ext cx="11033993" cy="230832"/>
          </a:xfrm>
          <a:prstGeom prst="rect">
            <a:avLst/>
          </a:prstGeom>
          <a:noFill/>
        </p:spPr>
        <p:txBody>
          <a:bodyPr wrap="square">
            <a:spAutoFit/>
          </a:bodyPr>
          <a:lstStyle/>
          <a:p>
            <a:pPr algn="just">
              <a:lnSpc>
                <a:spcPct val="100000"/>
              </a:lnSpc>
              <a:spcBef>
                <a:spcPts val="300"/>
              </a:spcBef>
              <a:buClr>
                <a:srgbClr val="3678BD"/>
              </a:buClr>
            </a:pPr>
            <a:r>
              <a:rPr lang="en-GB" sz="900" i="1">
                <a:solidFill>
                  <a:srgbClr val="7F7F7F"/>
                </a:solidFill>
                <a:latin typeface="Arial" panose="020B0604020202020204" pitchFamily="34" charset="0"/>
                <a:cs typeface="Arial" panose="020B0604020202020204" pitchFamily="34" charset="0"/>
              </a:rPr>
              <a:t>Note: Hourly values are normalised to a 15-minute equivalent by dividing the share of traded volume in each hourly interval by four. The figure presents data for period 14 January to 30 April in 2025 and 2026. </a:t>
            </a:r>
          </a:p>
        </p:txBody>
      </p:sp>
      <p:pic>
        <p:nvPicPr>
          <p:cNvPr id="14" name="Picture 13">
            <a:extLst>
              <a:ext uri="{FF2B5EF4-FFF2-40B4-BE49-F238E27FC236}">
                <a16:creationId xmlns:a16="http://schemas.microsoft.com/office/drawing/2014/main" id="{65A7DE05-B943-12A8-BBC7-88064CCEAE77}"/>
              </a:ext>
            </a:extLst>
          </p:cNvPr>
          <p:cNvPicPr>
            <a:picLocks noChangeAspect="1"/>
          </p:cNvPicPr>
          <p:nvPr/>
        </p:nvPicPr>
        <p:blipFill>
          <a:blip r:embed="rId3"/>
          <a:stretch>
            <a:fillRect/>
          </a:stretch>
        </p:blipFill>
        <p:spPr>
          <a:xfrm>
            <a:off x="4646534" y="2039027"/>
            <a:ext cx="6983313" cy="3927191"/>
          </a:xfrm>
          <a:prstGeom prst="rect">
            <a:avLst/>
          </a:prstGeom>
        </p:spPr>
      </p:pic>
    </p:spTree>
    <p:extLst>
      <p:ext uri="{BB962C8B-B14F-4D97-AF65-F5344CB8AC3E}">
        <p14:creationId xmlns:p14="http://schemas.microsoft.com/office/powerpoint/2010/main" val="1391603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B3036CE1-1D45-FE30-C489-CEB5EB6F3A0E}"/>
              </a:ext>
            </a:extLst>
          </p:cNvPr>
          <p:cNvSpPr/>
          <p:nvPr/>
        </p:nvSpPr>
        <p:spPr>
          <a:xfrm>
            <a:off x="552450" y="5222210"/>
            <a:ext cx="11068040" cy="899691"/>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19" name="Rectangle: Rounded Corners 18">
            <a:extLst>
              <a:ext uri="{FF2B5EF4-FFF2-40B4-BE49-F238E27FC236}">
                <a16:creationId xmlns:a16="http://schemas.microsoft.com/office/drawing/2014/main" id="{C799D235-AA35-85F4-603D-868D78C33F47}"/>
              </a:ext>
            </a:extLst>
          </p:cNvPr>
          <p:cNvSpPr/>
          <p:nvPr/>
        </p:nvSpPr>
        <p:spPr>
          <a:xfrm>
            <a:off x="6091059" y="1328207"/>
            <a:ext cx="5548491" cy="899691"/>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8" name="Rectangle: Rounded Corners 7">
            <a:extLst>
              <a:ext uri="{FF2B5EF4-FFF2-40B4-BE49-F238E27FC236}">
                <a16:creationId xmlns:a16="http://schemas.microsoft.com/office/drawing/2014/main" id="{80DC6FE4-EA82-50C6-8E4A-5553EAAA0127}"/>
              </a:ext>
            </a:extLst>
          </p:cNvPr>
          <p:cNvSpPr/>
          <p:nvPr/>
        </p:nvSpPr>
        <p:spPr>
          <a:xfrm>
            <a:off x="704849" y="1328207"/>
            <a:ext cx="4995677" cy="899691"/>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6" name="Title 5">
            <a:extLst>
              <a:ext uri="{FF2B5EF4-FFF2-40B4-BE49-F238E27FC236}">
                <a16:creationId xmlns:a16="http://schemas.microsoft.com/office/drawing/2014/main" id="{054396EF-A8DD-0E82-BDC1-EC63979DABF3}"/>
              </a:ext>
            </a:extLst>
          </p:cNvPr>
          <p:cNvSpPr>
            <a:spLocks noGrp="1"/>
          </p:cNvSpPr>
          <p:nvPr>
            <p:ph type="title"/>
          </p:nvPr>
        </p:nvSpPr>
        <p:spPr>
          <a:xfrm>
            <a:off x="2400300" y="152400"/>
            <a:ext cx="9220200" cy="704850"/>
          </a:xfrm>
        </p:spPr>
        <p:txBody>
          <a:bodyPr wrap="none" lIns="0" tIns="0" rIns="0" bIns="0" anchor="ctr">
            <a:normAutofit/>
          </a:bodyPr>
          <a:lstStyle/>
          <a:p>
            <a:pPr algn="r">
              <a:defRPr sz="2513" b="1">
                <a:solidFill>
                  <a:srgbClr val="222222"/>
                </a:solidFill>
                <a:latin typeface="Arial"/>
                <a:ea typeface="Arial"/>
                <a:cs typeface="Arial"/>
              </a:defRPr>
            </a:pPr>
            <a:r>
              <a:rPr lang="en-GB" sz="2513" b="1" noProof="0">
                <a:solidFill>
                  <a:srgbClr val="222222"/>
                </a:solidFill>
                <a:latin typeface="Arial"/>
                <a:ea typeface="Arial"/>
                <a:cs typeface="Arial"/>
              </a:rPr>
              <a:t>Balancing integration delivers measurable benefits</a:t>
            </a:r>
            <a:endParaRPr lang="en-GB" sz="2800" noProof="0"/>
          </a:p>
        </p:txBody>
      </p:sp>
      <p:sp>
        <p:nvSpPr>
          <p:cNvPr id="4" name="Slide Number Placeholder 3">
            <a:extLst>
              <a:ext uri="{FF2B5EF4-FFF2-40B4-BE49-F238E27FC236}">
                <a16:creationId xmlns:a16="http://schemas.microsoft.com/office/drawing/2014/main" id="{2F592AE6-32CE-A590-3ABA-0D186A5132B5}"/>
              </a:ext>
            </a:extLst>
          </p:cNvPr>
          <p:cNvSpPr>
            <a:spLocks noGrp="1"/>
          </p:cNvSpPr>
          <p:nvPr>
            <p:ph type="sldNum" idx="12"/>
          </p:nvPr>
        </p:nvSpPr>
        <p:spPr/>
        <p:txBody>
          <a:bodyPr/>
          <a:lstStyle/>
          <a:p>
            <a:pPr marL="0" marR="0" lvl="0" indent="0" algn="ctr" defTabSz="457200">
              <a:lnSpc>
                <a:spcPct val="100000"/>
              </a:lnSpc>
              <a:spcBef>
                <a:spcPts val="0"/>
              </a:spcBef>
              <a:spcAft>
                <a:spcPts val="0"/>
              </a:spcAft>
              <a:buClrTx/>
              <a:buSzTx/>
              <a:buFontTx/>
              <a:buNone/>
            </a:pPr>
            <a:fld id="{AD75FED6-38D0-DE9C-92C0-6E7FA635581C}" type="slidenum">
              <a:rPr lang="en-GB" sz="1500" b="1" i="0" u="none" cap="none" spc="0" noProof="0">
                <a:ln>
                  <a:noFill/>
                </a:ln>
                <a:solidFill>
                  <a:srgbClr val="000000"/>
                </a:solidFill>
                <a:latin typeface="Arial"/>
                <a:ea typeface="Arial"/>
                <a:cs typeface="Arial"/>
              </a:rPr>
              <a:t>14</a:t>
            </a:fld>
            <a:endParaRPr lang="en-GB" sz="1500" b="1" i="0" u="none" kern="1200" cap="none" spc="0" baseline="0" noProof="0">
              <a:ln>
                <a:noFill/>
              </a:ln>
              <a:solidFill>
                <a:srgbClr val="000000"/>
              </a:solidFill>
              <a:latin typeface="Arial"/>
              <a:ea typeface="Arial"/>
              <a:cs typeface="Arial"/>
            </a:endParaRPr>
          </a:p>
        </p:txBody>
      </p:sp>
      <p:sp>
        <p:nvSpPr>
          <p:cNvPr id="10" name="security-heading">
            <a:extLst>
              <a:ext uri="{FF2B5EF4-FFF2-40B4-BE49-F238E27FC236}">
                <a16:creationId xmlns:a16="http://schemas.microsoft.com/office/drawing/2014/main" id="{4FB3D07E-BF8D-46D9-AF9E-1395A151801E}"/>
              </a:ext>
            </a:extLst>
          </p:cNvPr>
          <p:cNvSpPr>
            <a:spLocks noGrp="1"/>
          </p:cNvSpPr>
          <p:nvPr/>
        </p:nvSpPr>
        <p:spPr>
          <a:xfrm>
            <a:off x="704850" y="5222210"/>
            <a:ext cx="5143500" cy="257175"/>
          </a:xfrm>
          <a:prstGeom prst="rect">
            <a:avLst/>
          </a:prstGeom>
          <a:noFill/>
          <a:ln w="0">
            <a:noFill/>
          </a:ln>
        </p:spPr>
        <p:txBody>
          <a:bodyPr>
            <a:noAutofit/>
          </a:bodyPr>
          <a:lstStyle/>
          <a:p>
            <a:pPr algn="l">
              <a:defRPr sz="1575" b="1">
                <a:solidFill>
                  <a:srgbClr val="0050E6"/>
                </a:solidFill>
                <a:latin typeface="Arial"/>
                <a:ea typeface="Arial"/>
                <a:cs typeface="Arial"/>
              </a:defRPr>
            </a:pPr>
            <a:r>
              <a:rPr lang="en-GB" sz="1400" b="1" noProof="0">
                <a:solidFill>
                  <a:srgbClr val="0050E6"/>
                </a:solidFill>
                <a:latin typeface="Arial"/>
                <a:ea typeface="Arial"/>
                <a:cs typeface="Arial"/>
              </a:rPr>
              <a:t>Integration also strengthens system security</a:t>
            </a:r>
          </a:p>
        </p:txBody>
      </p:sp>
      <p:sp>
        <p:nvSpPr>
          <p:cNvPr id="11" name="security-body">
            <a:extLst>
              <a:ext uri="{FF2B5EF4-FFF2-40B4-BE49-F238E27FC236}">
                <a16:creationId xmlns:a16="http://schemas.microsoft.com/office/drawing/2014/main" id="{C7E7BE89-9FB8-4FCC-9B83-68D28067782F}"/>
              </a:ext>
            </a:extLst>
          </p:cNvPr>
          <p:cNvSpPr>
            <a:spLocks noGrp="1"/>
          </p:cNvSpPr>
          <p:nvPr/>
        </p:nvSpPr>
        <p:spPr>
          <a:xfrm>
            <a:off x="704850" y="5500721"/>
            <a:ext cx="10668000" cy="304800"/>
          </a:xfrm>
          <a:prstGeom prst="rect">
            <a:avLst/>
          </a:prstGeom>
          <a:noFill/>
          <a:ln w="0">
            <a:noFill/>
          </a:ln>
        </p:spPr>
        <p:txBody>
          <a:bodyPr>
            <a:noAutofit/>
          </a:bodyPr>
          <a:lstStyle/>
          <a:p>
            <a:pPr algn="l">
              <a:defRPr sz="1275">
                <a:solidFill>
                  <a:srgbClr val="222222"/>
                </a:solidFill>
                <a:latin typeface="Arial"/>
                <a:ea typeface="Arial"/>
                <a:cs typeface="Arial"/>
              </a:defRPr>
            </a:pPr>
            <a:r>
              <a:rPr lang="en-GB" sz="1400" noProof="0">
                <a:solidFill>
                  <a:srgbClr val="222222"/>
                </a:solidFill>
                <a:latin typeface="Arial"/>
                <a:ea typeface="Arial"/>
                <a:cs typeface="Arial"/>
              </a:rPr>
              <a:t>By pooling resources across borders, balancing platforms and balancing-capacity cooperations enabled additional balancing demand to be satisfied, therefore improving system security.</a:t>
            </a:r>
          </a:p>
        </p:txBody>
      </p:sp>
      <p:sp>
        <p:nvSpPr>
          <p:cNvPr id="12" name="left-panel-heading">
            <a:extLst>
              <a:ext uri="{FF2B5EF4-FFF2-40B4-BE49-F238E27FC236}">
                <a16:creationId xmlns:a16="http://schemas.microsoft.com/office/drawing/2014/main" id="{6C6EF759-268B-432F-8459-DF2E46FF2C14}"/>
              </a:ext>
            </a:extLst>
          </p:cNvPr>
          <p:cNvSpPr>
            <a:spLocks noGrp="1"/>
          </p:cNvSpPr>
          <p:nvPr/>
        </p:nvSpPr>
        <p:spPr>
          <a:xfrm>
            <a:off x="767092" y="1344739"/>
            <a:ext cx="5005058" cy="552450"/>
          </a:xfrm>
          <a:prstGeom prst="rect">
            <a:avLst/>
          </a:prstGeom>
          <a:noFill/>
          <a:ln w="0">
            <a:noFill/>
          </a:ln>
        </p:spPr>
        <p:txBody>
          <a:bodyPr>
            <a:normAutofit fontScale="95667"/>
          </a:bodyPr>
          <a:lstStyle/>
          <a:p>
            <a:pPr algn="l">
              <a:defRPr sz="1875" b="1">
                <a:solidFill>
                  <a:srgbClr val="222222"/>
                </a:solidFill>
                <a:latin typeface="Arial"/>
                <a:ea typeface="Arial"/>
                <a:cs typeface="Arial"/>
              </a:defRPr>
            </a:pPr>
            <a:r>
              <a:rPr lang="en-GB" sz="1875" b="1" noProof="0">
                <a:solidFill>
                  <a:schemeClr val="tx2"/>
                </a:solidFill>
                <a:latin typeface="Arial"/>
                <a:ea typeface="Arial"/>
                <a:cs typeface="Arial"/>
              </a:rPr>
              <a:t>aFRR price incidents decreased by 95%</a:t>
            </a:r>
          </a:p>
        </p:txBody>
      </p:sp>
      <p:sp>
        <p:nvSpPr>
          <p:cNvPr id="13" name="left-panel-subtitle">
            <a:extLst>
              <a:ext uri="{FF2B5EF4-FFF2-40B4-BE49-F238E27FC236}">
                <a16:creationId xmlns:a16="http://schemas.microsoft.com/office/drawing/2014/main" id="{9E3A7355-08EF-4CD0-942E-E6D050A9599E}"/>
              </a:ext>
            </a:extLst>
          </p:cNvPr>
          <p:cNvSpPr>
            <a:spLocks noGrp="1"/>
          </p:cNvSpPr>
          <p:nvPr/>
        </p:nvSpPr>
        <p:spPr>
          <a:xfrm>
            <a:off x="552450" y="2421447"/>
            <a:ext cx="5219700" cy="285750"/>
          </a:xfrm>
          <a:prstGeom prst="rect">
            <a:avLst/>
          </a:prstGeom>
          <a:noFill/>
          <a:ln w="0">
            <a:noFill/>
          </a:ln>
        </p:spPr>
        <p:txBody>
          <a:bodyPr>
            <a:normAutofit fontScale="94444"/>
          </a:bodyPr>
          <a:lstStyle/>
          <a:p>
            <a:pPr algn="just">
              <a:lnSpc>
                <a:spcPct val="110000"/>
              </a:lnSpc>
              <a:defRPr/>
            </a:pPr>
            <a:r>
              <a:rPr lang="en-GB" sz="1200" b="1" noProof="0">
                <a:solidFill>
                  <a:srgbClr val="004FEE"/>
                </a:solidFill>
                <a:latin typeface="Arial" panose="020B0604020202020204"/>
              </a:rPr>
              <a:t>Annualised hours with aFRR prices beyond ±EUR 7,500/MWh</a:t>
            </a:r>
          </a:p>
        </p:txBody>
      </p:sp>
      <p:graphicFrame>
        <p:nvGraphicFramePr>
          <p:cNvPr id="29" name="Chart"/>
          <p:cNvGraphicFramePr/>
          <p:nvPr/>
        </p:nvGraphicFramePr>
        <p:xfrm>
          <a:off x="742950" y="2665476"/>
          <a:ext cx="4762500" cy="2419350"/>
        </p:xfrm>
        <a:graphic>
          <a:graphicData uri="http://schemas.openxmlformats.org/drawingml/2006/chart">
            <c:chart xmlns:c="http://schemas.openxmlformats.org/drawingml/2006/chart" xmlns:r="http://schemas.openxmlformats.org/officeDocument/2006/relationships" r:id="rId3"/>
          </a:graphicData>
        </a:graphic>
      </p:graphicFrame>
      <p:sp>
        <p:nvSpPr>
          <p:cNvPr id="15" name="left-panel-message">
            <a:extLst>
              <a:ext uri="{FF2B5EF4-FFF2-40B4-BE49-F238E27FC236}">
                <a16:creationId xmlns:a16="http://schemas.microsoft.com/office/drawing/2014/main" id="{DA0C07D4-F5C1-4B05-A202-2B3ADA05368B}"/>
              </a:ext>
            </a:extLst>
          </p:cNvPr>
          <p:cNvSpPr>
            <a:spLocks noGrp="1"/>
          </p:cNvSpPr>
          <p:nvPr/>
        </p:nvSpPr>
        <p:spPr>
          <a:xfrm>
            <a:off x="742950" y="1679067"/>
            <a:ext cx="4886325" cy="552450"/>
          </a:xfrm>
          <a:prstGeom prst="rect">
            <a:avLst/>
          </a:prstGeom>
          <a:noFill/>
          <a:ln w="0">
            <a:noFill/>
          </a:ln>
        </p:spPr>
        <p:txBody>
          <a:bodyPr>
            <a:normAutofit fontScale="92500"/>
          </a:bodyPr>
          <a:lstStyle/>
          <a:p>
            <a:pPr algn="l">
              <a:defRPr sz="1388">
                <a:solidFill>
                  <a:srgbClr val="222222"/>
                </a:solidFill>
                <a:latin typeface="Arial"/>
                <a:ea typeface="Arial"/>
                <a:cs typeface="Arial"/>
              </a:defRPr>
            </a:pPr>
            <a:r>
              <a:rPr lang="en-GB" sz="1388" noProof="0">
                <a:solidFill>
                  <a:srgbClr val="222222"/>
                </a:solidFill>
                <a:latin typeface="Arial"/>
                <a:ea typeface="Arial"/>
                <a:cs typeface="Arial"/>
              </a:rPr>
              <a:t>The connection of additional TSOs and the implementation of elastic demand contributed to this decrease in price incidents.</a:t>
            </a:r>
          </a:p>
        </p:txBody>
      </p:sp>
      <p:sp>
        <p:nvSpPr>
          <p:cNvPr id="16" name="panel-divider">
            <a:extLst>
              <a:ext uri="{FF2B5EF4-FFF2-40B4-BE49-F238E27FC236}">
                <a16:creationId xmlns:a16="http://schemas.microsoft.com/office/drawing/2014/main" id="{FE49B0A2-CF70-4A79-9975-5BE4207E4D75}"/>
              </a:ext>
            </a:extLst>
          </p:cNvPr>
          <p:cNvSpPr>
            <a:spLocks noGrp="1"/>
          </p:cNvSpPr>
          <p:nvPr/>
        </p:nvSpPr>
        <p:spPr>
          <a:xfrm>
            <a:off x="5896356" y="1179576"/>
            <a:ext cx="0" cy="3905250"/>
          </a:xfrm>
          <a:prstGeom prst="line">
            <a:avLst/>
          </a:prstGeom>
          <a:noFill/>
          <a:ln w="11430">
            <a:solidFill>
              <a:srgbClr val="D9D9D9"/>
            </a:solidFill>
            <a:prstDash val="solid"/>
          </a:ln>
        </p:spPr>
        <p:txBody>
          <a:bodyPr/>
          <a:lstStyle/>
          <a:p>
            <a:endParaRPr lang="en-GB" noProof="0"/>
          </a:p>
        </p:txBody>
      </p:sp>
      <p:sp>
        <p:nvSpPr>
          <p:cNvPr id="17" name="right-panel-heading">
            <a:extLst>
              <a:ext uri="{FF2B5EF4-FFF2-40B4-BE49-F238E27FC236}">
                <a16:creationId xmlns:a16="http://schemas.microsoft.com/office/drawing/2014/main" id="{CB66D4BF-D8C0-4B4D-A093-9157E982393E}"/>
              </a:ext>
            </a:extLst>
          </p:cNvPr>
          <p:cNvSpPr>
            <a:spLocks noGrp="1"/>
          </p:cNvSpPr>
          <p:nvPr/>
        </p:nvSpPr>
        <p:spPr>
          <a:xfrm>
            <a:off x="6105525" y="1344739"/>
            <a:ext cx="5514967" cy="552450"/>
          </a:xfrm>
          <a:prstGeom prst="rect">
            <a:avLst/>
          </a:prstGeom>
          <a:noFill/>
          <a:ln w="0">
            <a:noFill/>
          </a:ln>
        </p:spPr>
        <p:txBody>
          <a:bodyPr>
            <a:normAutofit fontScale="95667"/>
          </a:bodyPr>
          <a:lstStyle/>
          <a:p>
            <a:pPr algn="l">
              <a:defRPr sz="1875" b="1">
                <a:solidFill>
                  <a:srgbClr val="222222"/>
                </a:solidFill>
                <a:latin typeface="Arial"/>
                <a:ea typeface="Arial"/>
                <a:cs typeface="Arial"/>
              </a:defRPr>
            </a:pPr>
            <a:r>
              <a:rPr lang="en-GB" sz="1875" b="1" noProof="0">
                <a:solidFill>
                  <a:schemeClr val="tx2"/>
                </a:solidFill>
                <a:latin typeface="Arial"/>
                <a:ea typeface="Arial"/>
                <a:cs typeface="Arial"/>
              </a:rPr>
              <a:t>Balancing-capacity cooperation creates value</a:t>
            </a:r>
          </a:p>
        </p:txBody>
      </p:sp>
      <p:sp>
        <p:nvSpPr>
          <p:cNvPr id="18" name="right-panel-subtitle">
            <a:extLst>
              <a:ext uri="{FF2B5EF4-FFF2-40B4-BE49-F238E27FC236}">
                <a16:creationId xmlns:a16="http://schemas.microsoft.com/office/drawing/2014/main" id="{C271F6E2-867F-456A-A2A6-1568F575EEE2}"/>
              </a:ext>
            </a:extLst>
          </p:cNvPr>
          <p:cNvSpPr>
            <a:spLocks noGrp="1"/>
          </p:cNvSpPr>
          <p:nvPr/>
        </p:nvSpPr>
        <p:spPr>
          <a:xfrm>
            <a:off x="6395842" y="2421447"/>
            <a:ext cx="5286375" cy="285750"/>
          </a:xfrm>
          <a:prstGeom prst="rect">
            <a:avLst/>
          </a:prstGeom>
          <a:noFill/>
          <a:ln w="0">
            <a:noFill/>
          </a:ln>
        </p:spPr>
        <p:txBody>
          <a:bodyPr>
            <a:normAutofit fontScale="94444"/>
          </a:bodyPr>
          <a:lstStyle/>
          <a:p>
            <a:pPr algn="just">
              <a:lnSpc>
                <a:spcPct val="120000"/>
              </a:lnSpc>
              <a:defRPr/>
            </a:pPr>
            <a:r>
              <a:rPr lang="en-GB" sz="1100" b="1" noProof="0">
                <a:solidFill>
                  <a:srgbClr val="004FEE"/>
                </a:solidFill>
                <a:latin typeface="Arial" panose="020B0604020202020204"/>
              </a:rPr>
              <a:t>Estimated benefits by cooperation (EUR million)</a:t>
            </a:r>
          </a:p>
        </p:txBody>
      </p:sp>
      <p:graphicFrame>
        <p:nvGraphicFramePr>
          <p:cNvPr id="34" name="Chart"/>
          <p:cNvGraphicFramePr/>
          <p:nvPr/>
        </p:nvGraphicFramePr>
        <p:xfrm>
          <a:off x="6372226" y="2665476"/>
          <a:ext cx="4905375" cy="2419350"/>
        </p:xfrm>
        <a:graphic>
          <a:graphicData uri="http://schemas.openxmlformats.org/drawingml/2006/chart">
            <c:chart xmlns:c="http://schemas.openxmlformats.org/drawingml/2006/chart" xmlns:r="http://schemas.openxmlformats.org/officeDocument/2006/relationships" r:id="rId4"/>
          </a:graphicData>
        </a:graphic>
      </p:graphicFrame>
      <p:sp>
        <p:nvSpPr>
          <p:cNvPr id="20" name="right-panel-message">
            <a:extLst>
              <a:ext uri="{FF2B5EF4-FFF2-40B4-BE49-F238E27FC236}">
                <a16:creationId xmlns:a16="http://schemas.microsoft.com/office/drawing/2014/main" id="{5A818B8A-8849-407B-929C-795ADE2C71BE}"/>
              </a:ext>
            </a:extLst>
          </p:cNvPr>
          <p:cNvSpPr>
            <a:spLocks noGrp="1"/>
          </p:cNvSpPr>
          <p:nvPr/>
        </p:nvSpPr>
        <p:spPr>
          <a:xfrm>
            <a:off x="6096000" y="1684592"/>
            <a:ext cx="5586217" cy="552450"/>
          </a:xfrm>
          <a:prstGeom prst="rect">
            <a:avLst/>
          </a:prstGeom>
          <a:noFill/>
          <a:ln w="0">
            <a:noFill/>
          </a:ln>
        </p:spPr>
        <p:txBody>
          <a:bodyPr>
            <a:normAutofit/>
          </a:bodyPr>
          <a:lstStyle/>
          <a:p>
            <a:pPr algn="l">
              <a:defRPr sz="1388">
                <a:solidFill>
                  <a:srgbClr val="222222"/>
                </a:solidFill>
                <a:latin typeface="Arial"/>
                <a:ea typeface="Arial"/>
                <a:cs typeface="Arial"/>
              </a:defRPr>
            </a:pPr>
            <a:r>
              <a:rPr lang="en-GB" sz="1300" noProof="0">
                <a:solidFill>
                  <a:srgbClr val="222222"/>
                </a:solidFill>
                <a:latin typeface="Arial"/>
                <a:ea typeface="Arial"/>
                <a:cs typeface="Arial"/>
              </a:rPr>
              <a:t>Cross-border procurement increases the pool of available bids, while reserve sharing reduces the capacity that TSOs need to procure.</a:t>
            </a:r>
          </a:p>
        </p:txBody>
      </p:sp>
      <p:sp>
        <p:nvSpPr>
          <p:cNvPr id="21" name="method-note">
            <a:extLst>
              <a:ext uri="{FF2B5EF4-FFF2-40B4-BE49-F238E27FC236}">
                <a16:creationId xmlns:a16="http://schemas.microsoft.com/office/drawing/2014/main" id="{6B023C99-8165-44B6-9F38-1AB911F365DD}"/>
              </a:ext>
            </a:extLst>
          </p:cNvPr>
          <p:cNvSpPr>
            <a:spLocks noGrp="1"/>
          </p:cNvSpPr>
          <p:nvPr/>
        </p:nvSpPr>
        <p:spPr>
          <a:xfrm>
            <a:off x="490537" y="6396262"/>
            <a:ext cx="10715625" cy="373727"/>
          </a:xfrm>
          <a:prstGeom prst="rect">
            <a:avLst/>
          </a:prstGeom>
          <a:noFill/>
          <a:ln w="0">
            <a:noFill/>
          </a:ln>
        </p:spPr>
        <p:txBody>
          <a:bodyPr>
            <a:normAutofit lnSpcReduction="10000"/>
          </a:bodyPr>
          <a:lstStyle/>
          <a:p>
            <a:pPr algn="just">
              <a:lnSpc>
                <a:spcPct val="90000"/>
              </a:lnSpc>
              <a:spcBef>
                <a:spcPts val="300"/>
              </a:spcBef>
              <a:buClr>
                <a:srgbClr val="3678BD"/>
              </a:buClr>
            </a:pPr>
            <a:r>
              <a:rPr lang="en-GB" sz="900" i="1" noProof="0">
                <a:solidFill>
                  <a:srgbClr val="7F7F7F"/>
                </a:solidFill>
                <a:latin typeface="Arial" panose="020B0604020202020204" pitchFamily="34" charset="0"/>
                <a:cs typeface="Arial" panose="020B0604020202020204" pitchFamily="34" charset="0"/>
              </a:rPr>
              <a:t>Sources: ACER calculations based on TransnetBW data and balancing capacity cooperations data and calculations.</a:t>
            </a:r>
          </a:p>
          <a:p>
            <a:pPr algn="just">
              <a:lnSpc>
                <a:spcPct val="90000"/>
              </a:lnSpc>
              <a:spcBef>
                <a:spcPts val="300"/>
              </a:spcBef>
              <a:buClr>
                <a:srgbClr val="3678BD"/>
              </a:buClr>
              <a:defRPr sz="938">
                <a:solidFill>
                  <a:srgbClr val="666666"/>
                </a:solidFill>
                <a:latin typeface="Arial"/>
                <a:ea typeface="Arial"/>
                <a:cs typeface="Arial"/>
              </a:defRPr>
            </a:pPr>
            <a:r>
              <a:rPr lang="en-GB" sz="900" i="1" noProof="0">
                <a:solidFill>
                  <a:srgbClr val="7F7F7F"/>
                </a:solidFill>
                <a:latin typeface="Arial" panose="020B0604020202020204" pitchFamily="34" charset="0"/>
                <a:cs typeface="Arial" panose="020B0604020202020204" pitchFamily="34" charset="0"/>
              </a:rPr>
              <a:t>Note: 2026 value for aFRR price incidents is annualised using data to 15 July. Cooperation estimates cover different periods.</a:t>
            </a:r>
          </a:p>
        </p:txBody>
      </p:sp>
      <p:sp>
        <p:nvSpPr>
          <p:cNvPr id="2" name="TextBox 1">
            <a:extLst>
              <a:ext uri="{FF2B5EF4-FFF2-40B4-BE49-F238E27FC236}">
                <a16:creationId xmlns:a16="http://schemas.microsoft.com/office/drawing/2014/main" id="{9520903C-2B6B-51A2-56A6-3E13E7D9100A}"/>
              </a:ext>
            </a:extLst>
          </p:cNvPr>
          <p:cNvSpPr txBox="1"/>
          <p:nvPr/>
        </p:nvSpPr>
        <p:spPr>
          <a:xfrm>
            <a:off x="2812211" y="6694098"/>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Tree>
    <p:extLst>
      <p:ext uri="{BB962C8B-B14F-4D97-AF65-F5344CB8AC3E}">
        <p14:creationId xmlns:p14="http://schemas.microsoft.com/office/powerpoint/2010/main" val="4252005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77B54-31F4-73B5-77E9-8AB6884525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22CD84-29B3-F82F-F1B7-135AEEAE5409}"/>
              </a:ext>
            </a:extLst>
          </p:cNvPr>
          <p:cNvSpPr>
            <a:spLocks noGrp="1"/>
          </p:cNvSpPr>
          <p:nvPr>
            <p:ph type="title"/>
          </p:nvPr>
        </p:nvSpPr>
        <p:spPr/>
        <p:txBody>
          <a:bodyPr>
            <a:normAutofit/>
          </a:bodyPr>
          <a:lstStyle/>
          <a:p>
            <a:pPr>
              <a:lnSpc>
                <a:spcPct val="100000"/>
              </a:lnSpc>
            </a:pPr>
            <a:r>
              <a:rPr lang="en-GB" sz="4400" noProof="0"/>
              <a:t>Increasing congestion and the need to maximise capacities</a:t>
            </a:r>
            <a:endParaRPr lang="en-GB" noProof="0"/>
          </a:p>
        </p:txBody>
      </p:sp>
    </p:spTree>
    <p:extLst>
      <p:ext uri="{BB962C8B-B14F-4D97-AF65-F5344CB8AC3E}">
        <p14:creationId xmlns:p14="http://schemas.microsoft.com/office/powerpoint/2010/main" val="19700860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53722-0EBF-F325-8EAE-787AC3137E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6C77EB-8A27-82B0-CCD6-A539383B9172}"/>
              </a:ext>
            </a:extLst>
          </p:cNvPr>
          <p:cNvSpPr>
            <a:spLocks noGrp="1"/>
          </p:cNvSpPr>
          <p:nvPr>
            <p:ph type="title"/>
          </p:nvPr>
        </p:nvSpPr>
        <p:spPr>
          <a:xfrm>
            <a:off x="2004292" y="0"/>
            <a:ext cx="9491708" cy="1080000"/>
          </a:xfrm>
        </p:spPr>
        <p:txBody>
          <a:bodyPr>
            <a:noAutofit/>
          </a:bodyPr>
          <a:lstStyle/>
          <a:p>
            <a:r>
              <a:rPr lang="en-GB" noProof="0"/>
              <a:t>Market congestion is increasing</a:t>
            </a:r>
            <a:r>
              <a:rPr lang="en-GB"/>
              <a:t> steadily</a:t>
            </a:r>
            <a:endParaRPr lang="en-GB" noProof="0"/>
          </a:p>
        </p:txBody>
      </p:sp>
      <p:sp>
        <p:nvSpPr>
          <p:cNvPr id="4" name="Slide Number Placeholder 3">
            <a:extLst>
              <a:ext uri="{FF2B5EF4-FFF2-40B4-BE49-F238E27FC236}">
                <a16:creationId xmlns:a16="http://schemas.microsoft.com/office/drawing/2014/main" id="{2B0E443F-4CFE-B43F-F229-3A308D24F6A0}"/>
              </a:ext>
            </a:extLst>
          </p:cNvPr>
          <p:cNvSpPr>
            <a:spLocks noGrp="1"/>
          </p:cNvSpPr>
          <p:nvPr>
            <p:ph type="sldNum" sz="quarter" idx="12"/>
          </p:nvPr>
        </p:nvSpPr>
        <p:spPr/>
        <p:txBody>
          <a:bodyPr/>
          <a:lstStyle/>
          <a:p>
            <a:fld id="{68E16D21-2873-7F4D-BC1C-4DCC7B7156B8}" type="slidenum">
              <a:rPr lang="en-GB" noProof="0" smtClean="0"/>
              <a:t>16</a:t>
            </a:fld>
            <a:endParaRPr lang="en-GB" noProof="0"/>
          </a:p>
        </p:txBody>
      </p:sp>
      <p:sp>
        <p:nvSpPr>
          <p:cNvPr id="3" name="TextBox 2">
            <a:extLst>
              <a:ext uri="{FF2B5EF4-FFF2-40B4-BE49-F238E27FC236}">
                <a16:creationId xmlns:a16="http://schemas.microsoft.com/office/drawing/2014/main" id="{B0224D2C-E102-4689-D2F9-1EF2545F4AFA}"/>
              </a:ext>
            </a:extLst>
          </p:cNvPr>
          <p:cNvSpPr txBox="1"/>
          <p:nvPr/>
        </p:nvSpPr>
        <p:spPr>
          <a:xfrm>
            <a:off x="5962261" y="774441"/>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
        <p:nvSpPr>
          <p:cNvPr id="6" name="TextBox 5">
            <a:extLst>
              <a:ext uri="{FF2B5EF4-FFF2-40B4-BE49-F238E27FC236}">
                <a16:creationId xmlns:a16="http://schemas.microsoft.com/office/drawing/2014/main" id="{F287DB3C-692C-B212-A3A2-3D61C8D639A0}"/>
              </a:ext>
            </a:extLst>
          </p:cNvPr>
          <p:cNvSpPr txBox="1"/>
          <p:nvPr/>
        </p:nvSpPr>
        <p:spPr>
          <a:xfrm>
            <a:off x="5169159" y="5952931"/>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pic>
        <p:nvPicPr>
          <p:cNvPr id="8" name="Graphic 21">
            <a:extLst>
              <a:ext uri="{FF2B5EF4-FFF2-40B4-BE49-F238E27FC236}">
                <a16:creationId xmlns:a16="http://schemas.microsoft.com/office/drawing/2014/main" id="{F3C84AB5-A2F4-82F3-B990-3E86C9CEE2E1}"/>
              </a:ext>
            </a:extLst>
          </p:cNvPr>
          <p:cNvPicPr>
            <a:picLocks noChangeAspect="1"/>
          </p:cNvPicPr>
          <p:nvPr/>
        </p:nvPicPr>
        <p:blipFill rotWithShape="1">
          <a:blip>
            <a:extLst>
              <a:ext uri="{96DAC541-7B7A-43D3-8B79-37D633B846F1}">
                <asvg:svgBlip xmlns:asvg="http://schemas.microsoft.com/office/drawing/2016/SVG/main" r:embed="rId3"/>
              </a:ext>
            </a:extLst>
          </a:blip>
          <a:srcRect l="21398" t="4679" r="26284" b="-250"/>
          <a:stretch>
            <a:fillRect/>
          </a:stretch>
        </p:blipFill>
        <p:spPr bwMode="auto">
          <a:xfrm>
            <a:off x="7136038" y="1254034"/>
            <a:ext cx="4583994" cy="4911410"/>
          </a:xfrm>
          <a:prstGeom prst="rect">
            <a:avLst/>
          </a:prstGeom>
          <a:ln>
            <a:noFill/>
          </a:ln>
          <a:extLst>
            <a:ext uri="{53640926-AAD7-44D8-BBD7-CCE9431645EC}">
              <a14:shadowObscured xmlns:a14="http://schemas.microsoft.com/office/drawing/2010/main"/>
            </a:ext>
          </a:extLst>
        </p:spPr>
      </p:pic>
      <p:grpSp>
        <p:nvGrpSpPr>
          <p:cNvPr id="20" name="Group 19">
            <a:extLst>
              <a:ext uri="{FF2B5EF4-FFF2-40B4-BE49-F238E27FC236}">
                <a16:creationId xmlns:a16="http://schemas.microsoft.com/office/drawing/2014/main" id="{A3AC9B72-0878-9143-B657-3EBFAEE8198F}"/>
              </a:ext>
            </a:extLst>
          </p:cNvPr>
          <p:cNvGrpSpPr/>
          <p:nvPr/>
        </p:nvGrpSpPr>
        <p:grpSpPr>
          <a:xfrm>
            <a:off x="711296" y="3123084"/>
            <a:ext cx="5730875" cy="2865120"/>
            <a:chOff x="711296" y="3246742"/>
            <a:chExt cx="5730875" cy="2865120"/>
          </a:xfrm>
        </p:grpSpPr>
        <p:pic>
          <p:nvPicPr>
            <p:cNvPr id="11" name="Graphic 229">
              <a:extLst>
                <a:ext uri="{FF2B5EF4-FFF2-40B4-BE49-F238E27FC236}">
                  <a16:creationId xmlns:a16="http://schemas.microsoft.com/office/drawing/2014/main" id="{5EE85ABB-71BF-99DD-6322-175BAE68ED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1296" y="3246742"/>
              <a:ext cx="5730875" cy="2865120"/>
            </a:xfrm>
            <a:prstGeom prst="rect">
              <a:avLst/>
            </a:prstGeom>
          </p:spPr>
        </p:pic>
        <p:sp>
          <p:nvSpPr>
            <p:cNvPr id="19" name="TextBox 18">
              <a:extLst>
                <a:ext uri="{FF2B5EF4-FFF2-40B4-BE49-F238E27FC236}">
                  <a16:creationId xmlns:a16="http://schemas.microsoft.com/office/drawing/2014/main" id="{9D5EAB40-B1B9-925F-82F4-EF1F60A4D7DB}"/>
                </a:ext>
              </a:extLst>
            </p:cNvPr>
            <p:cNvSpPr txBox="1"/>
            <p:nvPr/>
          </p:nvSpPr>
          <p:spPr>
            <a:xfrm>
              <a:off x="1259081" y="3559700"/>
              <a:ext cx="2762413" cy="646331"/>
            </a:xfrm>
            <a:prstGeom prst="rect">
              <a:avLst/>
            </a:prstGeom>
            <a:noFill/>
          </p:spPr>
          <p:txBody>
            <a:bodyPr wrap="square">
              <a:spAutoFit/>
            </a:bodyPr>
            <a:lstStyle/>
            <a:p>
              <a:pPr algn="just">
                <a:spcBef>
                  <a:spcPts val="1800"/>
                </a:spcBef>
                <a:spcAft>
                  <a:spcPts val="600"/>
                </a:spcAft>
              </a:pPr>
              <a:r>
                <a:rPr lang="en-GB" sz="1200" b="1" noProof="0">
                  <a:solidFill>
                    <a:srgbClr val="004DEE"/>
                  </a:solidFill>
                  <a:latin typeface="Arial" panose="020B0604020202020204" pitchFamily="34" charset="0"/>
                  <a:cs typeface="Arial" panose="020B0604020202020204" pitchFamily="34" charset="0"/>
                </a:rPr>
                <a:t>Yearly evolution of congestion income generated by SDAC – 2016-2025 (billion EUR)</a:t>
              </a:r>
            </a:p>
          </p:txBody>
        </p:sp>
      </p:grpSp>
      <p:sp>
        <p:nvSpPr>
          <p:cNvPr id="24" name="TextBox 23">
            <a:extLst>
              <a:ext uri="{FF2B5EF4-FFF2-40B4-BE49-F238E27FC236}">
                <a16:creationId xmlns:a16="http://schemas.microsoft.com/office/drawing/2014/main" id="{2AF18FF8-8FD4-695D-15EA-F258D2D099FB}"/>
              </a:ext>
            </a:extLst>
          </p:cNvPr>
          <p:cNvSpPr txBox="1"/>
          <p:nvPr/>
        </p:nvSpPr>
        <p:spPr>
          <a:xfrm>
            <a:off x="6442171" y="1471360"/>
            <a:ext cx="2745532" cy="830997"/>
          </a:xfrm>
          <a:prstGeom prst="rect">
            <a:avLst/>
          </a:prstGeom>
          <a:noFill/>
        </p:spPr>
        <p:txBody>
          <a:bodyPr wrap="square">
            <a:spAutoFit/>
          </a:bodyPr>
          <a:lstStyle/>
          <a:p>
            <a:pPr algn="just"/>
            <a:r>
              <a:rPr lang="en-GB" sz="1200" b="1" noProof="0">
                <a:solidFill>
                  <a:srgbClr val="004DEE"/>
                </a:solidFill>
                <a:latin typeface="Arial" panose="020B0604020202020204" pitchFamily="34" charset="0"/>
                <a:cs typeface="Arial" panose="020B0604020202020204" pitchFamily="34" charset="0"/>
              </a:rPr>
              <a:t>Yearly average of the absolute price spread per bidding zone border in the day-ahead market – 2025 (EUR/MWh)</a:t>
            </a:r>
          </a:p>
        </p:txBody>
      </p:sp>
      <p:grpSp>
        <p:nvGrpSpPr>
          <p:cNvPr id="29" name="Group 28">
            <a:extLst>
              <a:ext uri="{FF2B5EF4-FFF2-40B4-BE49-F238E27FC236}">
                <a16:creationId xmlns:a16="http://schemas.microsoft.com/office/drawing/2014/main" id="{F43C09B4-D043-F7B1-AC25-A9CB9BBABC29}"/>
              </a:ext>
            </a:extLst>
          </p:cNvPr>
          <p:cNvGrpSpPr/>
          <p:nvPr/>
        </p:nvGrpSpPr>
        <p:grpSpPr>
          <a:xfrm>
            <a:off x="695879" y="1392958"/>
            <a:ext cx="5572826" cy="1730126"/>
            <a:chOff x="695879" y="1392958"/>
            <a:chExt cx="5572826" cy="1730126"/>
          </a:xfrm>
        </p:grpSpPr>
        <p:sp>
          <p:nvSpPr>
            <p:cNvPr id="28" name="Rectangle: Rounded Corners 27">
              <a:extLst>
                <a:ext uri="{FF2B5EF4-FFF2-40B4-BE49-F238E27FC236}">
                  <a16:creationId xmlns:a16="http://schemas.microsoft.com/office/drawing/2014/main" id="{8BC0C4EF-7719-576E-8F5B-7B3658F66BB1}"/>
                </a:ext>
              </a:extLst>
            </p:cNvPr>
            <p:cNvSpPr/>
            <p:nvPr/>
          </p:nvSpPr>
          <p:spPr>
            <a:xfrm>
              <a:off x="695879" y="1392958"/>
              <a:ext cx="5572826" cy="1730126"/>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26" name="TextBox 25">
              <a:extLst>
                <a:ext uri="{FF2B5EF4-FFF2-40B4-BE49-F238E27FC236}">
                  <a16:creationId xmlns:a16="http://schemas.microsoft.com/office/drawing/2014/main" id="{D10BFEC4-18FC-DA8A-B404-6987FFDDB63E}"/>
                </a:ext>
              </a:extLst>
            </p:cNvPr>
            <p:cNvSpPr txBox="1"/>
            <p:nvPr/>
          </p:nvSpPr>
          <p:spPr>
            <a:xfrm>
              <a:off x="869614" y="1535005"/>
              <a:ext cx="5225356" cy="1477328"/>
            </a:xfrm>
            <a:prstGeom prst="rect">
              <a:avLst/>
            </a:prstGeom>
            <a:noFill/>
          </p:spPr>
          <p:txBody>
            <a:bodyPr wrap="square">
              <a:spAutoFit/>
            </a:bodyPr>
            <a:lstStyle/>
            <a:p>
              <a:pPr marL="285750" indent="-285750" algn="just">
                <a:spcBef>
                  <a:spcPts val="300"/>
                </a:spcBef>
                <a:spcAft>
                  <a:spcPts val="300"/>
                </a:spcAft>
                <a:buFont typeface="Arial" panose="020B0604020202020204" pitchFamily="34" charset="0"/>
                <a:buChar char="•"/>
              </a:pPr>
              <a:r>
                <a:rPr lang="en-GB" sz="1600" noProof="0">
                  <a:effectLst/>
                  <a:latin typeface="+mn-lt"/>
                  <a:ea typeface="Arial" panose="020B0604020202020204" pitchFamily="34" charset="0"/>
                </a:rPr>
                <a:t>Cross-zonal trade plays a key role in ensuring the </a:t>
              </a:r>
              <a:r>
                <a:rPr lang="en-GB" sz="1600" b="1" noProof="0">
                  <a:solidFill>
                    <a:schemeClr val="tx2"/>
                  </a:solidFill>
                </a:rPr>
                <a:t>most efficient use </a:t>
              </a:r>
              <a:r>
                <a:rPr lang="en-GB" sz="1600" noProof="0"/>
                <a:t>of available resources</a:t>
              </a:r>
              <a:r>
                <a:rPr lang="en-GB" sz="1600" noProof="0">
                  <a:effectLst/>
                  <a:latin typeface="+mn-lt"/>
                  <a:ea typeface="Arial" panose="020B0604020202020204" pitchFamily="34" charset="0"/>
                </a:rPr>
                <a:t>.</a:t>
              </a:r>
            </a:p>
            <a:p>
              <a:pPr marL="285750" indent="-285750" algn="just">
                <a:spcBef>
                  <a:spcPts val="300"/>
                </a:spcBef>
                <a:spcAft>
                  <a:spcPts val="300"/>
                </a:spcAft>
                <a:buFont typeface="Arial" panose="020B0604020202020204" pitchFamily="34" charset="0"/>
                <a:buChar char="•"/>
              </a:pPr>
              <a:r>
                <a:rPr lang="en-GB" sz="1600" b="1" noProof="0">
                  <a:solidFill>
                    <a:schemeClr val="tx2"/>
                  </a:solidFill>
                </a:rPr>
                <a:t>Price differences are widening </a:t>
              </a:r>
              <a:r>
                <a:rPr lang="en-GB" sz="1600" noProof="0"/>
                <a:t>across the EU.</a:t>
              </a:r>
            </a:p>
            <a:p>
              <a:pPr marL="285750" indent="-285750" algn="just">
                <a:spcBef>
                  <a:spcPts val="300"/>
                </a:spcBef>
                <a:spcAft>
                  <a:spcPts val="300"/>
                </a:spcAft>
                <a:buFont typeface="Arial" panose="020B0604020202020204" pitchFamily="34" charset="0"/>
                <a:buChar char="•"/>
              </a:pPr>
              <a:r>
                <a:rPr lang="en-GB" sz="1600" noProof="0"/>
                <a:t>Growing congestion income signals the </a:t>
              </a:r>
              <a:r>
                <a:rPr lang="en-GB" sz="1600" b="1" noProof="0">
                  <a:solidFill>
                    <a:schemeClr val="tx2"/>
                  </a:solidFill>
                </a:rPr>
                <a:t>increasing value of cross-zonal trade.</a:t>
              </a:r>
            </a:p>
          </p:txBody>
        </p:sp>
      </p:grpSp>
    </p:spTree>
    <p:extLst>
      <p:ext uri="{BB962C8B-B14F-4D97-AF65-F5344CB8AC3E}">
        <p14:creationId xmlns:p14="http://schemas.microsoft.com/office/powerpoint/2010/main" val="1377416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84467-1500-92F1-AD93-F6F204A0093C}"/>
            </a:ext>
          </a:extLst>
        </p:cNvPr>
        <p:cNvGrpSpPr/>
        <p:nvPr/>
      </p:nvGrpSpPr>
      <p:grpSpPr>
        <a:xfrm>
          <a:off x="0" y="0"/>
          <a:ext cx="0" cy="0"/>
          <a:chOff x="0" y="0"/>
          <a:chExt cx="0" cy="0"/>
        </a:xfrm>
      </p:grpSpPr>
      <p:pic>
        <p:nvPicPr>
          <p:cNvPr id="15" name="Graphic 14">
            <a:extLst>
              <a:ext uri="{FF2B5EF4-FFF2-40B4-BE49-F238E27FC236}">
                <a16:creationId xmlns:a16="http://schemas.microsoft.com/office/drawing/2014/main" id="{18EF364B-8D44-7FC7-D435-3F274A356C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71537" y="3550376"/>
            <a:ext cx="5113130" cy="2556566"/>
          </a:xfrm>
          <a:prstGeom prst="rect">
            <a:avLst/>
          </a:prstGeom>
        </p:spPr>
      </p:pic>
      <p:sp>
        <p:nvSpPr>
          <p:cNvPr id="2" name="Title 1">
            <a:extLst>
              <a:ext uri="{FF2B5EF4-FFF2-40B4-BE49-F238E27FC236}">
                <a16:creationId xmlns:a16="http://schemas.microsoft.com/office/drawing/2014/main" id="{68C88A9F-CAA7-1B73-350C-4E6F022A4010}"/>
              </a:ext>
            </a:extLst>
          </p:cNvPr>
          <p:cNvSpPr>
            <a:spLocks noGrp="1"/>
          </p:cNvSpPr>
          <p:nvPr>
            <p:ph type="title"/>
          </p:nvPr>
        </p:nvSpPr>
        <p:spPr>
          <a:xfrm>
            <a:off x="2651761" y="0"/>
            <a:ext cx="8820240" cy="1080000"/>
          </a:xfrm>
        </p:spPr>
        <p:txBody>
          <a:bodyPr>
            <a:noAutofit/>
          </a:bodyPr>
          <a:lstStyle/>
          <a:p>
            <a:pPr lvl="0"/>
            <a:r>
              <a:rPr lang="en-GB" sz="2400" noProof="0"/>
              <a:t>Price divergence increases cross-zonal hedging needs</a:t>
            </a:r>
          </a:p>
        </p:txBody>
      </p:sp>
      <p:sp>
        <p:nvSpPr>
          <p:cNvPr id="3" name="Slide Number Placeholder 2">
            <a:extLst>
              <a:ext uri="{FF2B5EF4-FFF2-40B4-BE49-F238E27FC236}">
                <a16:creationId xmlns:a16="http://schemas.microsoft.com/office/drawing/2014/main" id="{F67B1EEB-1E8B-C7A7-4D50-2E6222394009}"/>
              </a:ext>
            </a:extLst>
          </p:cNvPr>
          <p:cNvSpPr>
            <a:spLocks noGrp="1"/>
          </p:cNvSpPr>
          <p:nvPr>
            <p:ph type="sldNum" sz="quarter" idx="12"/>
          </p:nvPr>
        </p:nvSpPr>
        <p:spPr/>
        <p:txBody>
          <a:bodyPr/>
          <a:lstStyle/>
          <a:p>
            <a:fld id="{68E16D21-2873-7F4D-BC1C-4DCC7B7156B8}" type="slidenum">
              <a:rPr lang="en-GB" noProof="0" smtClean="0"/>
              <a:pPr/>
              <a:t>17</a:t>
            </a:fld>
            <a:endParaRPr lang="en-GB" noProof="0"/>
          </a:p>
        </p:txBody>
      </p:sp>
      <p:grpSp>
        <p:nvGrpSpPr>
          <p:cNvPr id="7" name="Group 6">
            <a:extLst>
              <a:ext uri="{FF2B5EF4-FFF2-40B4-BE49-F238E27FC236}">
                <a16:creationId xmlns:a16="http://schemas.microsoft.com/office/drawing/2014/main" id="{B6691C38-5B99-6FE4-BE08-37D72C874005}"/>
              </a:ext>
            </a:extLst>
          </p:cNvPr>
          <p:cNvGrpSpPr/>
          <p:nvPr/>
        </p:nvGrpSpPr>
        <p:grpSpPr>
          <a:xfrm>
            <a:off x="680463" y="1238741"/>
            <a:ext cx="10791537" cy="2068883"/>
            <a:chOff x="680463" y="1361140"/>
            <a:chExt cx="10791537" cy="1800588"/>
          </a:xfrm>
        </p:grpSpPr>
        <p:sp>
          <p:nvSpPr>
            <p:cNvPr id="29" name="Rectangle: Rounded Corners 28">
              <a:extLst>
                <a:ext uri="{FF2B5EF4-FFF2-40B4-BE49-F238E27FC236}">
                  <a16:creationId xmlns:a16="http://schemas.microsoft.com/office/drawing/2014/main" id="{450A5C25-C54B-DA3E-8AF9-60B60F415874}"/>
                </a:ext>
              </a:extLst>
            </p:cNvPr>
            <p:cNvSpPr/>
            <p:nvPr/>
          </p:nvSpPr>
          <p:spPr>
            <a:xfrm>
              <a:off x="680463" y="1361140"/>
              <a:ext cx="10791537" cy="1800588"/>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indent="-216000" algn="just" defTabSz="914400">
                <a:spcBef>
                  <a:spcPts val="300"/>
                </a:spcBef>
                <a:spcAft>
                  <a:spcPts val="300"/>
                </a:spcAft>
                <a:buClr>
                  <a:schemeClr val="tx2"/>
                </a:buClr>
                <a:buFont typeface="Arial" panose="020B0604020202020204" pitchFamily="34" charset="0"/>
                <a:buChar char="•"/>
              </a:pPr>
              <a:endParaRPr lang="en-GB" sz="1600" noProof="0">
                <a:solidFill>
                  <a:schemeClr val="tx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90AD04B-5699-47D9-4D83-FF1D5C59CD1E}"/>
                </a:ext>
              </a:extLst>
            </p:cNvPr>
            <p:cNvSpPr txBox="1"/>
            <p:nvPr/>
          </p:nvSpPr>
          <p:spPr>
            <a:xfrm>
              <a:off x="871537" y="1496461"/>
              <a:ext cx="10448925" cy="1567003"/>
            </a:xfrm>
            <a:prstGeom prst="rect">
              <a:avLst/>
            </a:prstGeom>
            <a:noFill/>
          </p:spPr>
          <p:txBody>
            <a:bodyPr wrap="square">
              <a:spAutoFit/>
            </a:bodyPr>
            <a:lstStyle/>
            <a:p>
              <a:pPr marL="216000" indent="-216000" algn="just" defTabSz="914400">
                <a:spcBef>
                  <a:spcPts val="300"/>
                </a:spcBef>
                <a:spcAft>
                  <a:spcPts val="300"/>
                </a:spcAft>
                <a:buClr>
                  <a:schemeClr val="tx2"/>
                </a:buClr>
                <a:buFont typeface="Arial" panose="020B0604020202020204" pitchFamily="34" charset="0"/>
                <a:buChar char="•"/>
              </a:pPr>
              <a:r>
                <a:rPr lang="en-GB" sz="1600" noProof="0">
                  <a:latin typeface="Arial" panose="020B0604020202020204" pitchFamily="34" charset="0"/>
                  <a:cs typeface="Arial" panose="020B0604020202020204" pitchFamily="34" charset="0"/>
                </a:rPr>
                <a:t>Growing price differences increase the need to </a:t>
              </a:r>
              <a:r>
                <a:rPr lang="en-GB" sz="1600" b="1" noProof="0">
                  <a:solidFill>
                    <a:schemeClr val="tx2"/>
                  </a:solidFill>
                  <a:latin typeface="Arial" panose="020B0604020202020204" pitchFamily="34" charset="0"/>
                  <a:cs typeface="Arial" panose="020B0604020202020204" pitchFamily="34" charset="0"/>
                </a:rPr>
                <a:t>hedge cross-zonal price risk. </a:t>
              </a:r>
            </a:p>
            <a:p>
              <a:pPr marL="216000" indent="-216000" algn="just" defTabSz="914400">
                <a:spcBef>
                  <a:spcPts val="300"/>
                </a:spcBef>
                <a:spcAft>
                  <a:spcPts val="300"/>
                </a:spcAft>
                <a:buClr>
                  <a:schemeClr val="tx2"/>
                </a:buClr>
                <a:buFont typeface="Arial" panose="020B0604020202020204" pitchFamily="34" charset="0"/>
                <a:buChar char="•"/>
              </a:pPr>
              <a:r>
                <a:rPr lang="en-GB" sz="1600" b="1" noProof="0">
                  <a:solidFill>
                    <a:schemeClr val="tx2"/>
                  </a:solidFill>
                  <a:latin typeface="Arial" panose="020B0604020202020204" pitchFamily="34" charset="0"/>
                  <a:cs typeface="Arial" panose="020B0604020202020204" pitchFamily="34" charset="0"/>
                </a:rPr>
                <a:t>Forward market liquidity remains concentrated </a:t>
              </a:r>
              <a:r>
                <a:rPr lang="en-GB" sz="1600" noProof="0">
                  <a:solidFill>
                    <a:schemeClr val="tx1"/>
                  </a:solidFill>
                  <a:latin typeface="Arial" panose="020B0604020202020204" pitchFamily="34" charset="0"/>
                  <a:cs typeface="Arial" panose="020B0604020202020204" pitchFamily="34" charset="0"/>
                </a:rPr>
                <a:t>in a small number of markets and declines significantly beyond one year ahead.   </a:t>
              </a:r>
            </a:p>
            <a:p>
              <a:pPr marL="216000" indent="-216000" algn="just">
                <a:spcBef>
                  <a:spcPts val="300"/>
                </a:spcBef>
                <a:spcAft>
                  <a:spcPts val="300"/>
                </a:spcAft>
                <a:buClr>
                  <a:schemeClr val="tx2"/>
                </a:buClr>
                <a:buFont typeface="Arial" panose="020B0604020202020204" pitchFamily="34" charset="0"/>
                <a:buChar char="•"/>
              </a:pPr>
              <a:r>
                <a:rPr lang="en-GB" sz="1600" noProof="0"/>
                <a:t>LTTRs</a:t>
              </a:r>
              <a:r>
                <a:rPr lang="en-GB" sz="1600" b="1" noProof="0">
                  <a:solidFill>
                    <a:schemeClr val="tx2"/>
                  </a:solidFill>
                </a:rPr>
                <a:t> </a:t>
              </a:r>
              <a:r>
                <a:rPr lang="en-GB" sz="1600"/>
                <a:t>enable market participants to</a:t>
              </a:r>
              <a:r>
                <a:rPr lang="en-GB" sz="1600" b="1">
                  <a:solidFill>
                    <a:schemeClr val="tx2"/>
                  </a:solidFill>
                </a:rPr>
                <a:t> access liquidity in neighbouring markets</a:t>
              </a:r>
              <a:r>
                <a:rPr lang="en-GB" sz="1600"/>
                <a:t>, </a:t>
              </a:r>
              <a:r>
                <a:rPr lang="en-GB" sz="1600" noProof="0"/>
                <a:t>where local liquidity is limited. </a:t>
              </a:r>
            </a:p>
            <a:p>
              <a:pPr marL="216000" indent="-216000" algn="just" defTabSz="914400">
                <a:spcBef>
                  <a:spcPts val="300"/>
                </a:spcBef>
                <a:spcAft>
                  <a:spcPts val="300"/>
                </a:spcAft>
                <a:buClr>
                  <a:schemeClr val="tx2"/>
                </a:buClr>
                <a:buFont typeface="Arial" panose="020B0604020202020204" pitchFamily="34" charset="0"/>
                <a:buChar char="•"/>
              </a:pPr>
              <a:r>
                <a:rPr lang="en-GB" sz="1600" noProof="0"/>
                <a:t>Yet LTTR prices appear </a:t>
              </a:r>
              <a:r>
                <a:rPr lang="en-GB" sz="1600" b="1" noProof="0">
                  <a:solidFill>
                    <a:schemeClr val="tx2"/>
                  </a:solidFill>
                </a:rPr>
                <a:t>consistently below the hedging value they provide -&gt; </a:t>
              </a:r>
              <a:r>
                <a:rPr lang="en-GB" sz="1600" noProof="0"/>
                <a:t>more than </a:t>
              </a:r>
              <a:r>
                <a:rPr lang="en-GB" sz="1600" b="1" noProof="0">
                  <a:solidFill>
                    <a:schemeClr val="tx2"/>
                  </a:solidFill>
                </a:rPr>
                <a:t>EUR 2 billion* in net transfers from TSOs to LTTR holders </a:t>
              </a:r>
              <a:r>
                <a:rPr lang="en-GB" sz="1600" noProof="0"/>
                <a:t>over the last 10 years.</a:t>
              </a:r>
              <a:endParaRPr lang="en-GB" sz="1600" noProof="0">
                <a:solidFill>
                  <a:schemeClr val="tx2"/>
                </a:solidFill>
                <a:latin typeface="Arial" panose="020B0604020202020204" pitchFamily="34" charset="0"/>
                <a:cs typeface="Arial" panose="020B0604020202020204" pitchFamily="34" charset="0"/>
              </a:endParaRPr>
            </a:p>
          </p:txBody>
        </p:sp>
      </p:grpSp>
      <p:sp>
        <p:nvSpPr>
          <p:cNvPr id="13" name="TextBox 12">
            <a:extLst>
              <a:ext uri="{FF2B5EF4-FFF2-40B4-BE49-F238E27FC236}">
                <a16:creationId xmlns:a16="http://schemas.microsoft.com/office/drawing/2014/main" id="{13A97460-5A58-34EE-71A8-DBC791DD922B}"/>
              </a:ext>
            </a:extLst>
          </p:cNvPr>
          <p:cNvSpPr txBox="1"/>
          <p:nvPr/>
        </p:nvSpPr>
        <p:spPr>
          <a:xfrm>
            <a:off x="2587858" y="3754122"/>
            <a:ext cx="2089740" cy="646331"/>
          </a:xfrm>
          <a:prstGeom prst="rect">
            <a:avLst/>
          </a:prstGeom>
          <a:noFill/>
        </p:spPr>
        <p:txBody>
          <a:bodyPr wrap="square">
            <a:spAutoFit/>
          </a:bodyPr>
          <a:lstStyle/>
          <a:p>
            <a:pPr indent="-594360" algn="just">
              <a:lnSpc>
                <a:spcPct val="100000"/>
              </a:lnSpc>
              <a:spcBef>
                <a:spcPts val="1800"/>
              </a:spcBef>
              <a:spcAft>
                <a:spcPts val="600"/>
              </a:spcAft>
              <a:buNone/>
            </a:pPr>
            <a:r>
              <a:rPr lang="en-GB" sz="1200" b="1" noProof="0">
                <a:solidFill>
                  <a:schemeClr val="accent1"/>
                </a:solidFill>
              </a:rPr>
              <a:t>Churn rates in the main European forward markets – 2025</a:t>
            </a:r>
          </a:p>
        </p:txBody>
      </p:sp>
      <p:grpSp>
        <p:nvGrpSpPr>
          <p:cNvPr id="5" name="Group 4">
            <a:extLst>
              <a:ext uri="{FF2B5EF4-FFF2-40B4-BE49-F238E27FC236}">
                <a16:creationId xmlns:a16="http://schemas.microsoft.com/office/drawing/2014/main" id="{F4AE4177-6C09-0ADA-4CC8-B0549DD92038}"/>
              </a:ext>
            </a:extLst>
          </p:cNvPr>
          <p:cNvGrpSpPr/>
          <p:nvPr/>
        </p:nvGrpSpPr>
        <p:grpSpPr>
          <a:xfrm>
            <a:off x="6207335" y="3550376"/>
            <a:ext cx="5022889" cy="2596906"/>
            <a:chOff x="-557774" y="1684474"/>
            <a:chExt cx="6639842" cy="4174864"/>
          </a:xfrm>
        </p:grpSpPr>
        <p:pic>
          <p:nvPicPr>
            <p:cNvPr id="8" name="Picture 1">
              <a:extLst>
                <a:ext uri="{FF2B5EF4-FFF2-40B4-BE49-F238E27FC236}">
                  <a16:creationId xmlns:a16="http://schemas.microsoft.com/office/drawing/2014/main" id="{4B8BE81A-9202-4F3A-EC3F-1B43B97236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57774" y="1684474"/>
              <a:ext cx="6639842" cy="417486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a16="http://schemas.microsoft.com/office/drawing/2014/main" id="{70B5B56D-8028-7B4D-1C5D-D75DBB308CA8}"/>
                </a:ext>
              </a:extLst>
            </p:cNvPr>
            <p:cNvSpPr>
              <a:spLocks noChangeArrowheads="1"/>
            </p:cNvSpPr>
            <p:nvPr/>
          </p:nvSpPr>
          <p:spPr bwMode="auto">
            <a:xfrm>
              <a:off x="-48190" y="1932705"/>
              <a:ext cx="3724153" cy="1039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indent="-594360" algn="just" fontAlgn="base">
                <a:lnSpc>
                  <a:spcPct val="100000"/>
                </a:lnSpc>
                <a:spcBef>
                  <a:spcPts val="1800"/>
                </a:spcBef>
                <a:spcAft>
                  <a:spcPts val="600"/>
                </a:spcAft>
                <a:buClrTx/>
                <a:buSzTx/>
                <a:buFontTx/>
                <a:buNone/>
                <a:tabLst/>
              </a:pPr>
              <a:r>
                <a:rPr lang="en-GB" sz="1200" b="1" noProof="0" bmk="_Toc239344862">
                  <a:solidFill>
                    <a:schemeClr val="accent1"/>
                  </a:solidFill>
                </a:rPr>
                <a:t>Net financial transfer between TSOs and LTTR holders – 2015-2026 (as % of total LTTR remuneration)</a:t>
              </a:r>
              <a:endParaRPr lang="en-GB" sz="1200" b="1" noProof="0">
                <a:solidFill>
                  <a:schemeClr val="accent1"/>
                </a:solidFill>
              </a:endParaRPr>
            </a:p>
          </p:txBody>
        </p:sp>
      </p:grpSp>
      <p:sp>
        <p:nvSpPr>
          <p:cNvPr id="12" name="TextBox 11">
            <a:extLst>
              <a:ext uri="{FF2B5EF4-FFF2-40B4-BE49-F238E27FC236}">
                <a16:creationId xmlns:a16="http://schemas.microsoft.com/office/drawing/2014/main" id="{44FB3490-7987-82F4-BD91-C173841FA870}"/>
              </a:ext>
            </a:extLst>
          </p:cNvPr>
          <p:cNvSpPr txBox="1"/>
          <p:nvPr/>
        </p:nvSpPr>
        <p:spPr>
          <a:xfrm>
            <a:off x="629899" y="6461507"/>
            <a:ext cx="6048150" cy="216982"/>
          </a:xfrm>
          <a:prstGeom prst="rect">
            <a:avLst/>
          </a:prstGeom>
          <a:noFill/>
        </p:spPr>
        <p:txBody>
          <a:bodyPr wrap="square">
            <a:spAutoFit/>
          </a:bodyPr>
          <a:lstStyle/>
          <a:p>
            <a:pPr algn="just">
              <a:lnSpc>
                <a:spcPct val="90000"/>
              </a:lnSpc>
              <a:spcBef>
                <a:spcPts val="300"/>
              </a:spcBef>
              <a:buClr>
                <a:srgbClr val="3678BD"/>
              </a:buClr>
            </a:pPr>
            <a:r>
              <a:rPr lang="en-GB" sz="900" i="1" noProof="0">
                <a:solidFill>
                  <a:srgbClr val="7F7F7F"/>
                </a:solidFill>
                <a:latin typeface="Arial" panose="020B0604020202020204" pitchFamily="34" charset="0"/>
                <a:cs typeface="Arial" panose="020B0604020202020204" pitchFamily="34" charset="0"/>
              </a:rPr>
              <a:t>Note: Only on EU borders where FTRs are issued.</a:t>
            </a:r>
          </a:p>
        </p:txBody>
      </p:sp>
    </p:spTree>
    <p:extLst>
      <p:ext uri="{BB962C8B-B14F-4D97-AF65-F5344CB8AC3E}">
        <p14:creationId xmlns:p14="http://schemas.microsoft.com/office/powerpoint/2010/main" val="39494368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91BFE-29CD-25AD-CD05-6568495DF1B8}"/>
            </a:ext>
          </a:extLst>
        </p:cNvPr>
        <p:cNvGrpSpPr/>
        <p:nvPr/>
      </p:nvGrpSpPr>
      <p:grpSpPr>
        <a:xfrm>
          <a:off x="0" y="0"/>
          <a:ext cx="0" cy="0"/>
          <a:chOff x="0" y="0"/>
          <a:chExt cx="0" cy="0"/>
        </a:xfrm>
      </p:grpSpPr>
      <p:sp>
        <p:nvSpPr>
          <p:cNvPr id="12" name="Rectangle: Rounded Corners 11">
            <a:extLst>
              <a:ext uri="{FF2B5EF4-FFF2-40B4-BE49-F238E27FC236}">
                <a16:creationId xmlns:a16="http://schemas.microsoft.com/office/drawing/2014/main" id="{A216BCDD-B33B-4799-B450-3A3B65836651}"/>
              </a:ext>
            </a:extLst>
          </p:cNvPr>
          <p:cNvSpPr/>
          <p:nvPr/>
        </p:nvSpPr>
        <p:spPr>
          <a:xfrm>
            <a:off x="695999" y="1287521"/>
            <a:ext cx="10800001" cy="1273134"/>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2" name="Title 1">
            <a:extLst>
              <a:ext uri="{FF2B5EF4-FFF2-40B4-BE49-F238E27FC236}">
                <a16:creationId xmlns:a16="http://schemas.microsoft.com/office/drawing/2014/main" id="{DB2A8AB7-49B3-0F55-5404-16DD19FFFE73}"/>
              </a:ext>
            </a:extLst>
          </p:cNvPr>
          <p:cNvSpPr>
            <a:spLocks noGrp="1"/>
          </p:cNvSpPr>
          <p:nvPr>
            <p:ph type="title"/>
          </p:nvPr>
        </p:nvSpPr>
        <p:spPr>
          <a:xfrm>
            <a:off x="2313432" y="0"/>
            <a:ext cx="9182568" cy="1080000"/>
          </a:xfrm>
        </p:spPr>
        <p:txBody>
          <a:bodyPr>
            <a:noAutofit/>
          </a:bodyPr>
          <a:lstStyle/>
          <a:p>
            <a:pPr lvl="0"/>
            <a:r>
              <a:rPr lang="en-GB" sz="2800" noProof="0"/>
              <a:t>Maximising cross-zonal capacity becomes crucial</a:t>
            </a:r>
          </a:p>
        </p:txBody>
      </p:sp>
      <p:sp>
        <p:nvSpPr>
          <p:cNvPr id="4" name="Slide Number Placeholder 3">
            <a:extLst>
              <a:ext uri="{FF2B5EF4-FFF2-40B4-BE49-F238E27FC236}">
                <a16:creationId xmlns:a16="http://schemas.microsoft.com/office/drawing/2014/main" id="{009D5F1C-188A-6C64-B5F2-BF86A72270EF}"/>
              </a:ext>
            </a:extLst>
          </p:cNvPr>
          <p:cNvSpPr>
            <a:spLocks noGrp="1"/>
          </p:cNvSpPr>
          <p:nvPr>
            <p:ph type="sldNum" sz="quarter" idx="12"/>
          </p:nvPr>
        </p:nvSpPr>
        <p:spPr/>
        <p:txBody>
          <a:bodyPr/>
          <a:lstStyle/>
          <a:p>
            <a:fld id="{68E16D21-2873-7F4D-BC1C-4DCC7B7156B8}" type="slidenum">
              <a:rPr lang="en-GB" noProof="0" smtClean="0"/>
              <a:t>18</a:t>
            </a:fld>
            <a:endParaRPr lang="en-GB" noProof="0"/>
          </a:p>
        </p:txBody>
      </p:sp>
      <p:sp>
        <p:nvSpPr>
          <p:cNvPr id="17" name="TextBox 16">
            <a:extLst>
              <a:ext uri="{FF2B5EF4-FFF2-40B4-BE49-F238E27FC236}">
                <a16:creationId xmlns:a16="http://schemas.microsoft.com/office/drawing/2014/main" id="{31F7A28C-3AEA-549F-D628-E4F20CC474A8}"/>
              </a:ext>
            </a:extLst>
          </p:cNvPr>
          <p:cNvSpPr txBox="1"/>
          <p:nvPr/>
        </p:nvSpPr>
        <p:spPr>
          <a:xfrm>
            <a:off x="706369" y="1350154"/>
            <a:ext cx="10779261" cy="1087477"/>
          </a:xfrm>
          <a:prstGeom prst="rect">
            <a:avLst/>
          </a:prstGeom>
          <a:noFill/>
        </p:spPr>
        <p:txBody>
          <a:bodyPr wrap="square">
            <a:spAutoFit/>
          </a:bodyPr>
          <a:lstStyle/>
          <a:p>
            <a:pPr marL="285750" indent="-285750" algn="just" defTabSz="914400">
              <a:spcBef>
                <a:spcPts val="1000"/>
              </a:spcBef>
              <a:buClr>
                <a:srgbClr val="3678BD"/>
              </a:buClr>
              <a:buFont typeface="Arial" panose="020B0604020202020204" pitchFamily="34" charset="0"/>
              <a:buChar char="•"/>
            </a:pPr>
            <a:r>
              <a:rPr lang="en-GB" sz="1600" noProof="0">
                <a:latin typeface="Arial" panose="020B0604020202020204" pitchFamily="34" charset="0"/>
                <a:cs typeface="Arial" panose="020B0604020202020204" pitchFamily="34" charset="0"/>
              </a:rPr>
              <a:t>In a context of growing market congestion, the </a:t>
            </a:r>
            <a:r>
              <a:rPr lang="en-GB" sz="1600" b="1" noProof="0">
                <a:solidFill>
                  <a:schemeClr val="tx2"/>
                </a:solidFill>
                <a:latin typeface="Arial" panose="020B0604020202020204" pitchFamily="34" charset="0"/>
                <a:cs typeface="Arial" panose="020B0604020202020204" pitchFamily="34" charset="0"/>
              </a:rPr>
              <a:t>maximisation of capacities is increasingly valuable…</a:t>
            </a:r>
          </a:p>
          <a:p>
            <a:pPr marL="742950" lvl="1" indent="-285750" algn="just" defTabSz="914400">
              <a:spcBef>
                <a:spcPts val="1000"/>
              </a:spcBef>
              <a:buClr>
                <a:srgbClr val="3678BD"/>
              </a:buClr>
              <a:buFont typeface="Arial" panose="020B0604020202020204" pitchFamily="34" charset="0"/>
              <a:buChar char="•"/>
            </a:pPr>
            <a:r>
              <a:rPr lang="en-GB" sz="1600" noProof="0">
                <a:latin typeface="Arial" panose="020B0604020202020204" pitchFamily="34" charset="0"/>
                <a:cs typeface="Arial" panose="020B0604020202020204" pitchFamily="34" charset="0"/>
              </a:rPr>
              <a:t>…yet the process set up in the Electricity Regulation</a:t>
            </a:r>
            <a:r>
              <a:rPr lang="en-GB" sz="1600" noProof="0">
                <a:solidFill>
                  <a:schemeClr val="tx2"/>
                </a:solidFill>
                <a:latin typeface="Arial" panose="020B0604020202020204" pitchFamily="34" charset="0"/>
                <a:cs typeface="Arial" panose="020B0604020202020204" pitchFamily="34" charset="0"/>
              </a:rPr>
              <a:t> </a:t>
            </a:r>
            <a:r>
              <a:rPr lang="en-GB" sz="1600" b="1" noProof="0">
                <a:solidFill>
                  <a:schemeClr val="tx2"/>
                </a:solidFill>
                <a:latin typeface="Arial" panose="020B0604020202020204" pitchFamily="34" charset="0"/>
                <a:cs typeface="Arial" panose="020B0604020202020204" pitchFamily="34" charset="0"/>
              </a:rPr>
              <a:t>is far from complete. </a:t>
            </a:r>
          </a:p>
          <a:p>
            <a:pPr marL="285750" indent="-285750" algn="just" defTabSz="914400">
              <a:spcBef>
                <a:spcPts val="1000"/>
              </a:spcBef>
              <a:buClr>
                <a:srgbClr val="3678BD"/>
              </a:buClr>
              <a:buFont typeface="Arial" panose="020B0604020202020204" pitchFamily="34" charset="0"/>
              <a:buChar char="•"/>
            </a:pPr>
            <a:r>
              <a:rPr lang="en-GB" sz="1600" b="1" noProof="0">
                <a:solidFill>
                  <a:schemeClr val="tx2"/>
                </a:solidFill>
                <a:latin typeface="Arial" panose="020B0604020202020204" pitchFamily="34" charset="0"/>
                <a:cs typeface="Arial" panose="020B0604020202020204" pitchFamily="34" charset="0"/>
              </a:rPr>
              <a:t>Derogations based on excessive loop flows </a:t>
            </a:r>
            <a:r>
              <a:rPr lang="en-GB" sz="1600" noProof="0">
                <a:latin typeface="Arial" panose="020B0604020202020204" pitchFamily="34" charset="0"/>
                <a:cs typeface="Arial" panose="020B0604020202020204" pitchFamily="34" charset="0"/>
              </a:rPr>
              <a:t>are still applied, leading to very low requirements on some CNECs.</a:t>
            </a:r>
          </a:p>
        </p:txBody>
      </p:sp>
      <p:grpSp>
        <p:nvGrpSpPr>
          <p:cNvPr id="13" name="Group 12">
            <a:extLst>
              <a:ext uri="{FF2B5EF4-FFF2-40B4-BE49-F238E27FC236}">
                <a16:creationId xmlns:a16="http://schemas.microsoft.com/office/drawing/2014/main" id="{582EAADB-C87A-7538-17DC-6E147081AAAF}"/>
              </a:ext>
            </a:extLst>
          </p:cNvPr>
          <p:cNvGrpSpPr/>
          <p:nvPr/>
        </p:nvGrpSpPr>
        <p:grpSpPr>
          <a:xfrm>
            <a:off x="6340830" y="2629107"/>
            <a:ext cx="5155170" cy="3555684"/>
            <a:chOff x="6504914" y="1285111"/>
            <a:chExt cx="5155170" cy="3555684"/>
          </a:xfrm>
        </p:grpSpPr>
        <p:pic>
          <p:nvPicPr>
            <p:cNvPr id="14" name="Picture 4">
              <a:extLst>
                <a:ext uri="{FF2B5EF4-FFF2-40B4-BE49-F238E27FC236}">
                  <a16:creationId xmlns:a16="http://schemas.microsoft.com/office/drawing/2014/main" id="{21BDD74E-42B1-9CAA-B449-68922686EA0C}"/>
                </a:ext>
              </a:extLst>
            </p:cNvPr>
            <p:cNvPicPr>
              <a:picLocks noChangeAspect="1"/>
            </p:cNvPicPr>
            <p:nvPr/>
          </p:nvPicPr>
          <p:blipFill>
            <a:blip>
              <a:extLst>
                <a:ext uri="{96DAC541-7B7A-43D3-8B79-37D633B846F1}">
                  <asvg:svgBlip xmlns:asvg="http://schemas.microsoft.com/office/drawing/2016/SVG/main" r:embed="rId3"/>
                </a:ext>
              </a:extLst>
            </a:blip>
            <a:srcRect t="2010" b="48"/>
            <a:stretch>
              <a:fillRect/>
            </a:stretch>
          </p:blipFill>
          <p:spPr>
            <a:xfrm>
              <a:off x="6751748" y="1756473"/>
              <a:ext cx="4661501" cy="3084322"/>
            </a:xfrm>
            <a:prstGeom prst="rect">
              <a:avLst/>
            </a:prstGeom>
          </p:spPr>
        </p:pic>
        <p:sp>
          <p:nvSpPr>
            <p:cNvPr id="15" name="TextBox 14">
              <a:extLst>
                <a:ext uri="{FF2B5EF4-FFF2-40B4-BE49-F238E27FC236}">
                  <a16:creationId xmlns:a16="http://schemas.microsoft.com/office/drawing/2014/main" id="{7F48C282-4A0C-6FBE-F4A1-2A10D524FFAD}"/>
                </a:ext>
              </a:extLst>
            </p:cNvPr>
            <p:cNvSpPr txBox="1"/>
            <p:nvPr/>
          </p:nvSpPr>
          <p:spPr>
            <a:xfrm>
              <a:off x="6504914" y="1285111"/>
              <a:ext cx="5155170" cy="461665"/>
            </a:xfrm>
            <a:prstGeom prst="rect">
              <a:avLst/>
            </a:prstGeom>
            <a:noFill/>
          </p:spPr>
          <p:txBody>
            <a:bodyPr wrap="square">
              <a:spAutoFit/>
            </a:bodyPr>
            <a:lstStyle>
              <a:defPPr>
                <a:defRPr lang="en-US"/>
              </a:defPPr>
              <a:lvl1pPr>
                <a:spcAft>
                  <a:spcPts val="600"/>
                </a:spcAft>
                <a:defRPr sz="1400" b="1">
                  <a:solidFill>
                    <a:srgbClr val="004DEE"/>
                  </a:solidFill>
                  <a:latin typeface="Arial" panose="020B0604020202020204" pitchFamily="34" charset="0"/>
                  <a:cs typeface="Arial" panose="020B0604020202020204" pitchFamily="34" charset="0"/>
                </a:defRPr>
              </a:lvl1pPr>
              <a:lvl2pPr indent="0">
                <a:lnSpc>
                  <a:spcPct val="90000"/>
                </a:lnSpc>
                <a:spcBef>
                  <a:spcPts val="500"/>
                </a:spcBef>
                <a:buClr>
                  <a:schemeClr val="tx2"/>
                </a:buClr>
                <a:buFont typeface="Wingdings" pitchFamily="2" charset="2"/>
                <a:buNone/>
                <a:defRPr>
                  <a:latin typeface="Arial" panose="020B0604020202020204" pitchFamily="34" charset="0"/>
                  <a:cs typeface="Arial" panose="020B0604020202020204" pitchFamily="34" charset="0"/>
                </a:defRPr>
              </a:lvl2pPr>
              <a:lvl3pPr indent="0">
                <a:lnSpc>
                  <a:spcPct val="90000"/>
                </a:lnSpc>
                <a:spcBef>
                  <a:spcPts val="500"/>
                </a:spcBef>
                <a:buClr>
                  <a:schemeClr val="tx2"/>
                </a:buClr>
                <a:buFont typeface="Arial" panose="020B0604020202020204" pitchFamily="34" charset="0"/>
                <a:buNone/>
                <a:defRPr sz="1600">
                  <a:latin typeface="Arial" panose="020B0604020202020204" pitchFamily="34" charset="0"/>
                  <a:cs typeface="Arial" panose="020B0604020202020204" pitchFamily="34" charset="0"/>
                </a:defRPr>
              </a:lvl3pPr>
              <a:lvl4pPr indent="0">
                <a:lnSpc>
                  <a:spcPct val="90000"/>
                </a:lnSpc>
                <a:spcBef>
                  <a:spcPts val="500"/>
                </a:spcBef>
                <a:buClr>
                  <a:schemeClr val="tx2"/>
                </a:buClr>
                <a:buFont typeface="System Font Regular"/>
                <a:buNone/>
                <a:defRPr sz="1600">
                  <a:latin typeface="Arial" panose="020B0604020202020204" pitchFamily="34" charset="0"/>
                  <a:cs typeface="Arial" panose="020B0604020202020204" pitchFamily="34" charset="0"/>
                </a:defRPr>
              </a:lvl4pPr>
              <a:lvl5pPr indent="0">
                <a:lnSpc>
                  <a:spcPct val="90000"/>
                </a:lnSpc>
                <a:spcBef>
                  <a:spcPts val="500"/>
                </a:spcBef>
                <a:buClr>
                  <a:schemeClr val="tx1"/>
                </a:buClr>
                <a:buFont typeface="System Font Regular"/>
                <a:buNone/>
                <a:defRPr sz="1400">
                  <a:solidFill>
                    <a:schemeClr val="tx1">
                      <a:lumMod val="75000"/>
                      <a:lumOff val="25000"/>
                    </a:schemeClr>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r>
                <a:rPr lang="en-GB" sz="1200" noProof="0">
                  <a:solidFill>
                    <a:schemeClr val="tx2"/>
                  </a:solidFill>
                </a:rPr>
                <a:t>Overview of applicable minimum requirements in the Core CCR per Member State – 2025 (% of Fmax)</a:t>
              </a:r>
              <a:endParaRPr lang="en-GB" sz="1000" noProof="0">
                <a:solidFill>
                  <a:schemeClr val="tx2"/>
                </a:solidFill>
                <a:latin typeface="+mn-lt"/>
                <a:cs typeface="+mn-cs"/>
              </a:endParaRPr>
            </a:p>
          </p:txBody>
        </p:sp>
      </p:grpSp>
      <p:grpSp>
        <p:nvGrpSpPr>
          <p:cNvPr id="3" name="Group 2">
            <a:extLst>
              <a:ext uri="{FF2B5EF4-FFF2-40B4-BE49-F238E27FC236}">
                <a16:creationId xmlns:a16="http://schemas.microsoft.com/office/drawing/2014/main" id="{08EA9E63-0983-92DF-C1F3-F36F1050A00F}"/>
              </a:ext>
            </a:extLst>
          </p:cNvPr>
          <p:cNvGrpSpPr/>
          <p:nvPr/>
        </p:nvGrpSpPr>
        <p:grpSpPr>
          <a:xfrm>
            <a:off x="716739" y="2645154"/>
            <a:ext cx="5379261" cy="3463752"/>
            <a:chOff x="4996914" y="2486727"/>
            <a:chExt cx="4642323" cy="2989234"/>
          </a:xfrm>
        </p:grpSpPr>
        <p:sp>
          <p:nvSpPr>
            <p:cNvPr id="5" name="TextBox 4">
              <a:extLst>
                <a:ext uri="{FF2B5EF4-FFF2-40B4-BE49-F238E27FC236}">
                  <a16:creationId xmlns:a16="http://schemas.microsoft.com/office/drawing/2014/main" id="{0361EE56-BE15-041E-315D-BE7AD86BE449}"/>
                </a:ext>
              </a:extLst>
            </p:cNvPr>
            <p:cNvSpPr txBox="1"/>
            <p:nvPr/>
          </p:nvSpPr>
          <p:spPr>
            <a:xfrm>
              <a:off x="4996914" y="2486727"/>
              <a:ext cx="4642323" cy="398419"/>
            </a:xfrm>
            <a:prstGeom prst="rect">
              <a:avLst/>
            </a:prstGeom>
            <a:noFill/>
          </p:spPr>
          <p:txBody>
            <a:bodyPr wrap="square">
              <a:spAutoFit/>
            </a:bodyPr>
            <a:lstStyle>
              <a:defPPr>
                <a:defRPr lang="en-US"/>
              </a:defPPr>
              <a:lvl1pPr>
                <a:spcAft>
                  <a:spcPts val="600"/>
                </a:spcAft>
                <a:defRPr sz="1400" b="1">
                  <a:solidFill>
                    <a:srgbClr val="004DEE"/>
                  </a:solidFill>
                  <a:latin typeface="Arial" panose="020B0604020202020204" pitchFamily="34" charset="0"/>
                  <a:cs typeface="Arial" panose="020B0604020202020204" pitchFamily="34" charset="0"/>
                </a:defRPr>
              </a:lvl1pPr>
              <a:lvl2pPr indent="0">
                <a:lnSpc>
                  <a:spcPct val="90000"/>
                </a:lnSpc>
                <a:spcBef>
                  <a:spcPts val="500"/>
                </a:spcBef>
                <a:buClr>
                  <a:schemeClr val="tx2"/>
                </a:buClr>
                <a:buFont typeface="Wingdings" pitchFamily="2" charset="2"/>
                <a:buNone/>
                <a:defRPr>
                  <a:latin typeface="Arial" panose="020B0604020202020204" pitchFamily="34" charset="0"/>
                  <a:cs typeface="Arial" panose="020B0604020202020204" pitchFamily="34" charset="0"/>
                </a:defRPr>
              </a:lvl2pPr>
              <a:lvl3pPr indent="0">
                <a:lnSpc>
                  <a:spcPct val="90000"/>
                </a:lnSpc>
                <a:spcBef>
                  <a:spcPts val="500"/>
                </a:spcBef>
                <a:buClr>
                  <a:schemeClr val="tx2"/>
                </a:buClr>
                <a:buFont typeface="Arial" panose="020B0604020202020204" pitchFamily="34" charset="0"/>
                <a:buNone/>
                <a:defRPr sz="1600">
                  <a:latin typeface="Arial" panose="020B0604020202020204" pitchFamily="34" charset="0"/>
                  <a:cs typeface="Arial" panose="020B0604020202020204" pitchFamily="34" charset="0"/>
                </a:defRPr>
              </a:lvl3pPr>
              <a:lvl4pPr indent="0">
                <a:lnSpc>
                  <a:spcPct val="90000"/>
                </a:lnSpc>
                <a:spcBef>
                  <a:spcPts val="500"/>
                </a:spcBef>
                <a:buClr>
                  <a:schemeClr val="tx2"/>
                </a:buClr>
                <a:buFont typeface="System Font Regular"/>
                <a:buNone/>
                <a:defRPr sz="1600">
                  <a:latin typeface="Arial" panose="020B0604020202020204" pitchFamily="34" charset="0"/>
                  <a:cs typeface="Arial" panose="020B0604020202020204" pitchFamily="34" charset="0"/>
                </a:defRPr>
              </a:lvl4pPr>
              <a:lvl5pPr indent="0">
                <a:lnSpc>
                  <a:spcPct val="90000"/>
                </a:lnSpc>
                <a:spcBef>
                  <a:spcPts val="500"/>
                </a:spcBef>
                <a:buClr>
                  <a:schemeClr val="tx1"/>
                </a:buClr>
                <a:buFont typeface="System Font Regular"/>
                <a:buNone/>
                <a:defRPr sz="1400">
                  <a:solidFill>
                    <a:schemeClr val="tx1">
                      <a:lumMod val="75000"/>
                      <a:lumOff val="25000"/>
                    </a:schemeClr>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algn="just"/>
              <a:r>
                <a:rPr lang="en-GB" sz="1200" noProof="0">
                  <a:solidFill>
                    <a:schemeClr val="tx2"/>
                  </a:solidFill>
                </a:rPr>
                <a:t>Average minimum hourly margin available for cross-zonal trade* in the Core CCR per Member State – 2022-2025 (% of Fmax)</a:t>
              </a:r>
            </a:p>
          </p:txBody>
        </p:sp>
        <p:pic>
          <p:nvPicPr>
            <p:cNvPr id="6" name="Picture 4">
              <a:extLst>
                <a:ext uri="{FF2B5EF4-FFF2-40B4-BE49-F238E27FC236}">
                  <a16:creationId xmlns:a16="http://schemas.microsoft.com/office/drawing/2014/main" id="{2DA37B27-A393-4728-E5A2-8EC82CE90BBE}"/>
                </a:ext>
              </a:extLst>
            </p:cNvPr>
            <p:cNvPicPr>
              <a:picLocks noChangeAspect="1"/>
            </p:cNvPicPr>
            <p:nvPr/>
          </p:nvPicPr>
          <p:blipFill>
            <a:blip>
              <a:extLst>
                <a:ext uri="{96DAC541-7B7A-43D3-8B79-37D633B846F1}">
                  <asvg:svgBlip xmlns:asvg="http://schemas.microsoft.com/office/drawing/2016/SVG/main" r:embed="rId4"/>
                </a:ext>
              </a:extLst>
            </a:blip>
            <a:srcRect t="2858" b="1002"/>
            <a:stretch>
              <a:fillRect/>
            </a:stretch>
          </p:blipFill>
          <p:spPr>
            <a:xfrm>
              <a:off x="4996914" y="2944221"/>
              <a:ext cx="4589354" cy="2531740"/>
            </a:xfrm>
            <a:prstGeom prst="rect">
              <a:avLst/>
            </a:prstGeom>
          </p:spPr>
        </p:pic>
      </p:grpSp>
      <p:sp>
        <p:nvSpPr>
          <p:cNvPr id="7" name="TextBox 6">
            <a:extLst>
              <a:ext uri="{FF2B5EF4-FFF2-40B4-BE49-F238E27FC236}">
                <a16:creationId xmlns:a16="http://schemas.microsoft.com/office/drawing/2014/main" id="{4E3ED381-DE68-9063-6580-88E225A0AD16}"/>
              </a:ext>
            </a:extLst>
          </p:cNvPr>
          <p:cNvSpPr txBox="1"/>
          <p:nvPr/>
        </p:nvSpPr>
        <p:spPr>
          <a:xfrm>
            <a:off x="6130212" y="4749282"/>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
        <p:nvSpPr>
          <p:cNvPr id="9" name="TextBox 8">
            <a:extLst>
              <a:ext uri="{FF2B5EF4-FFF2-40B4-BE49-F238E27FC236}">
                <a16:creationId xmlns:a16="http://schemas.microsoft.com/office/drawing/2014/main" id="{DE39A1BE-D9F9-093E-F50F-20AB2B214C29}"/>
              </a:ext>
            </a:extLst>
          </p:cNvPr>
          <p:cNvSpPr txBox="1"/>
          <p:nvPr/>
        </p:nvSpPr>
        <p:spPr>
          <a:xfrm>
            <a:off x="629899" y="6461507"/>
            <a:ext cx="6048150" cy="216982"/>
          </a:xfrm>
          <a:prstGeom prst="rect">
            <a:avLst/>
          </a:prstGeom>
          <a:noFill/>
        </p:spPr>
        <p:txBody>
          <a:bodyPr wrap="square">
            <a:spAutoFit/>
          </a:bodyPr>
          <a:lstStyle/>
          <a:p>
            <a:pPr algn="just">
              <a:lnSpc>
                <a:spcPct val="90000"/>
              </a:lnSpc>
              <a:spcBef>
                <a:spcPts val="300"/>
              </a:spcBef>
              <a:buClr>
                <a:srgbClr val="3678BD"/>
              </a:buClr>
            </a:pPr>
            <a:r>
              <a:rPr lang="en-GB" sz="900" i="1" noProof="0">
                <a:solidFill>
                  <a:srgbClr val="7F7F7F"/>
                </a:solidFill>
                <a:latin typeface="Arial" panose="020B0604020202020204" pitchFamily="34" charset="0"/>
                <a:cs typeface="Arial" panose="020B0604020202020204" pitchFamily="34" charset="0"/>
              </a:rPr>
              <a:t>Note: This figure considers flows induced by third-country exchanges</a:t>
            </a:r>
          </a:p>
        </p:txBody>
      </p:sp>
    </p:spTree>
    <p:extLst>
      <p:ext uri="{BB962C8B-B14F-4D97-AF65-F5344CB8AC3E}">
        <p14:creationId xmlns:p14="http://schemas.microsoft.com/office/powerpoint/2010/main" val="635096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F1811-32E7-73A7-5606-70EE5F6FB099}"/>
              </a:ext>
            </a:extLst>
          </p:cNvPr>
          <p:cNvSpPr>
            <a:spLocks noGrp="1"/>
          </p:cNvSpPr>
          <p:nvPr>
            <p:ph type="title"/>
          </p:nvPr>
        </p:nvSpPr>
        <p:spPr>
          <a:xfrm>
            <a:off x="2514600" y="0"/>
            <a:ext cx="8981400" cy="1080000"/>
          </a:xfrm>
        </p:spPr>
        <p:txBody>
          <a:bodyPr/>
          <a:lstStyle/>
          <a:p>
            <a:r>
              <a:rPr lang="en-GB" sz="2800" noProof="0"/>
              <a:t>Closer to real time, capacities are particularly scarce</a:t>
            </a:r>
          </a:p>
        </p:txBody>
      </p:sp>
      <p:sp>
        <p:nvSpPr>
          <p:cNvPr id="3" name="Slide Number Placeholder 2">
            <a:extLst>
              <a:ext uri="{FF2B5EF4-FFF2-40B4-BE49-F238E27FC236}">
                <a16:creationId xmlns:a16="http://schemas.microsoft.com/office/drawing/2014/main" id="{DFF6F6D2-44AF-A192-BD56-62D280A7D12B}"/>
              </a:ext>
            </a:extLst>
          </p:cNvPr>
          <p:cNvSpPr>
            <a:spLocks noGrp="1"/>
          </p:cNvSpPr>
          <p:nvPr>
            <p:ph type="sldNum" sz="quarter" idx="12"/>
          </p:nvPr>
        </p:nvSpPr>
        <p:spPr/>
        <p:txBody>
          <a:bodyPr/>
          <a:lstStyle/>
          <a:p>
            <a:fld id="{68E16D21-2873-7F4D-BC1C-4DCC7B7156B8}" type="slidenum">
              <a:rPr lang="en-GB" noProof="0" smtClean="0"/>
              <a:pPr/>
              <a:t>19</a:t>
            </a:fld>
            <a:endParaRPr lang="en-GB" noProof="0"/>
          </a:p>
        </p:txBody>
      </p:sp>
      <p:grpSp>
        <p:nvGrpSpPr>
          <p:cNvPr id="6" name="Group 5">
            <a:extLst>
              <a:ext uri="{FF2B5EF4-FFF2-40B4-BE49-F238E27FC236}">
                <a16:creationId xmlns:a16="http://schemas.microsoft.com/office/drawing/2014/main" id="{202A90A8-0569-CC74-215A-38934D95285E}"/>
              </a:ext>
            </a:extLst>
          </p:cNvPr>
          <p:cNvGrpSpPr/>
          <p:nvPr/>
        </p:nvGrpSpPr>
        <p:grpSpPr>
          <a:xfrm>
            <a:off x="549950" y="3000802"/>
            <a:ext cx="5272668" cy="3185593"/>
            <a:chOff x="758942" y="429535"/>
            <a:chExt cx="5273249" cy="3191002"/>
          </a:xfrm>
        </p:grpSpPr>
        <p:pic>
          <p:nvPicPr>
            <p:cNvPr id="8" name="Graphic 76">
              <a:extLst>
                <a:ext uri="{FF2B5EF4-FFF2-40B4-BE49-F238E27FC236}">
                  <a16:creationId xmlns:a16="http://schemas.microsoft.com/office/drawing/2014/main" id="{91E74BEF-3E9F-AF72-ECAB-57D6B076D456}"/>
                </a:ext>
              </a:extLst>
            </p:cNvPr>
            <p:cNvPicPr>
              <a:picLocks noChangeAspect="1"/>
            </p:cNvPicPr>
            <p:nvPr/>
          </p:nvPicPr>
          <p:blipFill rotWithShape="1">
            <a:blip>
              <a:extLst>
                <a:ext uri="{96DAC541-7B7A-43D3-8B79-37D633B846F1}">
                  <asvg:svgBlip xmlns:asvg="http://schemas.microsoft.com/office/drawing/2016/SVG/main" r:embed="rId2"/>
                </a:ext>
              </a:extLst>
            </a:blip>
            <a:srcRect t="2603" b="923"/>
            <a:stretch>
              <a:fillRect/>
            </a:stretch>
          </p:blipFill>
          <p:spPr bwMode="auto">
            <a:xfrm>
              <a:off x="758942" y="708866"/>
              <a:ext cx="5273249" cy="2911671"/>
            </a:xfrm>
            <a:prstGeom prst="rect">
              <a:avLst/>
            </a:prstGeom>
            <a:ln>
              <a:noFill/>
            </a:ln>
            <a:extLst>
              <a:ext uri="{53640926-AAD7-44D8-BBD7-CCE9431645EC}">
                <a14:shadowObscured xmlns:a14="http://schemas.microsoft.com/office/drawing/2010/main"/>
              </a:ext>
            </a:extLst>
          </p:spPr>
        </p:pic>
        <p:sp>
          <p:nvSpPr>
            <p:cNvPr id="9" name="Text Box 1">
              <a:extLst>
                <a:ext uri="{FF2B5EF4-FFF2-40B4-BE49-F238E27FC236}">
                  <a16:creationId xmlns:a16="http://schemas.microsoft.com/office/drawing/2014/main" id="{B071C865-03FC-0461-3CB1-3762B3C1F98C}"/>
                </a:ext>
              </a:extLst>
            </p:cNvPr>
            <p:cNvSpPr txBox="1"/>
            <p:nvPr/>
          </p:nvSpPr>
          <p:spPr>
            <a:xfrm>
              <a:off x="1154252" y="429535"/>
              <a:ext cx="4782679" cy="264640"/>
            </a:xfrm>
            <a:prstGeom prst="rect">
              <a:avLst/>
            </a:prstGeom>
            <a:solidFill>
              <a:prstClr val="white"/>
            </a:solidFill>
            <a:ln>
              <a:noFill/>
            </a:ln>
          </p:spPr>
          <p:txBody>
            <a:bodyPr rot="0" spcFirstLastPara="0" vert="horz" wrap="square" lIns="0" tIns="0" rIns="0" bIns="0" numCol="1" spcCol="0" rtlCol="0" fromWordArt="0" anchor="t" anchorCtr="0" forceAA="0" compatLnSpc="1">
              <a:prstTxWarp prst="textNoShape">
                <a:avLst/>
              </a:prstTxWarp>
              <a:noAutofit/>
            </a:bodyPr>
            <a:lstStyle/>
            <a:p>
              <a:pPr marL="594360" indent="-594360" algn="just">
                <a:lnSpc>
                  <a:spcPct val="100000"/>
                </a:lnSpc>
                <a:spcBef>
                  <a:spcPts val="1800"/>
                </a:spcBef>
                <a:spcAft>
                  <a:spcPts val="600"/>
                </a:spcAft>
                <a:buNone/>
              </a:pPr>
              <a:r>
                <a:rPr lang="en-GB" sz="1200" b="1" noProof="0">
                  <a:solidFill>
                    <a:schemeClr val="accent1"/>
                  </a:solidFill>
                </a:rPr>
                <a:t>Average monthly total ATCs in the Nordic CCR – 2024-2025 (MW)</a:t>
              </a:r>
            </a:p>
          </p:txBody>
        </p:sp>
      </p:grpSp>
      <p:sp>
        <p:nvSpPr>
          <p:cNvPr id="15" name="TextBox 14">
            <a:extLst>
              <a:ext uri="{FF2B5EF4-FFF2-40B4-BE49-F238E27FC236}">
                <a16:creationId xmlns:a16="http://schemas.microsoft.com/office/drawing/2014/main" id="{85D247C7-4670-BAFD-8D54-863A63694469}"/>
              </a:ext>
            </a:extLst>
          </p:cNvPr>
          <p:cNvSpPr txBox="1"/>
          <p:nvPr/>
        </p:nvSpPr>
        <p:spPr>
          <a:xfrm>
            <a:off x="681228" y="6385332"/>
            <a:ext cx="10814772" cy="369332"/>
          </a:xfrm>
          <a:prstGeom prst="rect">
            <a:avLst/>
          </a:prstGeom>
          <a:noFill/>
        </p:spPr>
        <p:txBody>
          <a:bodyPr wrap="square">
            <a:spAutoFit/>
          </a:bodyPr>
          <a:lstStyle/>
          <a:p>
            <a:pPr algn="just">
              <a:spcAft>
                <a:spcPts val="600"/>
              </a:spcAft>
              <a:buNone/>
            </a:pPr>
            <a:r>
              <a:rPr lang="en-GB" sz="900" i="1" noProof="0">
                <a:solidFill>
                  <a:srgbClr val="7F7F7F"/>
                </a:solidFill>
                <a:effectLst/>
                <a:latin typeface="Arial" panose="020B0604020202020204" pitchFamily="34" charset="0"/>
                <a:ea typeface="Arial" panose="020B0604020202020204" pitchFamily="34" charset="0"/>
                <a:cs typeface="Arial" panose="020B0604020202020204" pitchFamily="34" charset="0"/>
              </a:rPr>
              <a:t>Note: The metric shows the sum of capacity released in both directions of a given bidding zone border, averaged for the whole region. The capacity levels displayed for the period before the implementation of pan-European intraday auctions correspond to the cross-zonal capacity available for continuous trading at 15:00 D-1, 22:00 D-1 and 10:00 D.</a:t>
            </a:r>
            <a:endParaRPr lang="en-GB" sz="900" i="1" noProof="0">
              <a:solidFill>
                <a:srgbClr val="004FEE"/>
              </a:solidFill>
              <a:effectLst/>
              <a:latin typeface="Arial" panose="020B0604020202020204" pitchFamily="34" charset="0"/>
              <a:ea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3A8A28DF-5C9E-E015-8C4B-03828A769ABF}"/>
              </a:ext>
            </a:extLst>
          </p:cNvPr>
          <p:cNvGrpSpPr/>
          <p:nvPr/>
        </p:nvGrpSpPr>
        <p:grpSpPr>
          <a:xfrm>
            <a:off x="573747" y="1285847"/>
            <a:ext cx="10922253" cy="1483855"/>
            <a:chOff x="603315" y="1276276"/>
            <a:chExt cx="4658160" cy="3249332"/>
          </a:xfrm>
        </p:grpSpPr>
        <p:sp>
          <p:nvSpPr>
            <p:cNvPr id="7" name="Rectangle: Rounded Corners 6">
              <a:extLst>
                <a:ext uri="{FF2B5EF4-FFF2-40B4-BE49-F238E27FC236}">
                  <a16:creationId xmlns:a16="http://schemas.microsoft.com/office/drawing/2014/main" id="{4A0D8C5D-5A48-34ED-9713-78E27DFCE139}"/>
                </a:ext>
              </a:extLst>
            </p:cNvPr>
            <p:cNvSpPr/>
            <p:nvPr/>
          </p:nvSpPr>
          <p:spPr>
            <a:xfrm>
              <a:off x="603315" y="1276276"/>
              <a:ext cx="4658160" cy="3249332"/>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5" name="Text Placeholder 3">
              <a:extLst>
                <a:ext uri="{FF2B5EF4-FFF2-40B4-BE49-F238E27FC236}">
                  <a16:creationId xmlns:a16="http://schemas.microsoft.com/office/drawing/2014/main" id="{BA9E0B66-60AC-642F-267C-22B037713AE2}"/>
                </a:ext>
              </a:extLst>
            </p:cNvPr>
            <p:cNvSpPr txBox="1">
              <a:spLocks/>
            </p:cNvSpPr>
            <p:nvPr/>
          </p:nvSpPr>
          <p:spPr>
            <a:xfrm>
              <a:off x="680398" y="1435504"/>
              <a:ext cx="4322947" cy="2777875"/>
            </a:xfrm>
            <a:prstGeom prst="rect">
              <a:avLst/>
            </a:prstGeom>
          </p:spPr>
          <p:txBody>
            <a:bodyPr/>
            <a:lstStyle>
              <a:lvl1pPr marL="216000" indent="-216000"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432000" indent="-2160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648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080000" indent="-216000" algn="l" defTabSz="914400" rtl="0" eaLnBrk="1" latinLnBrk="0" hangingPunct="1">
                <a:lnSpc>
                  <a:spcPct val="90000"/>
                </a:lnSpc>
                <a:spcBef>
                  <a:spcPts val="500"/>
                </a:spcBef>
                <a:buClr>
                  <a:schemeClr val="tx2"/>
                </a:buClr>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300"/>
                </a:spcBef>
                <a:spcAft>
                  <a:spcPts val="300"/>
                </a:spcAft>
              </a:pPr>
              <a:r>
                <a:rPr lang="en-GB" sz="1600" noProof="0"/>
                <a:t>Cross-zonal capacities become </a:t>
              </a:r>
              <a:r>
                <a:rPr lang="en-GB" sz="1600" b="1" noProof="0">
                  <a:solidFill>
                    <a:schemeClr val="tx2"/>
                  </a:solidFill>
                </a:rPr>
                <a:t>particularly limited closer to real time.</a:t>
              </a:r>
            </a:p>
            <a:p>
              <a:pPr algn="just">
                <a:lnSpc>
                  <a:spcPct val="100000"/>
                </a:lnSpc>
                <a:spcBef>
                  <a:spcPts val="300"/>
                </a:spcBef>
                <a:spcAft>
                  <a:spcPts val="300"/>
                </a:spcAft>
              </a:pPr>
              <a:r>
                <a:rPr lang="en-GB" sz="1600" b="1" noProof="0">
                  <a:solidFill>
                    <a:schemeClr val="tx2"/>
                  </a:solidFill>
                </a:rPr>
                <a:t>No minimum capacity level</a:t>
              </a:r>
              <a:r>
                <a:rPr lang="en-GB" sz="1600" noProof="0"/>
                <a:t> is currently maintained in intraday capacity calculation processes. </a:t>
              </a:r>
            </a:p>
            <a:p>
              <a:pPr algn="just">
                <a:lnSpc>
                  <a:spcPct val="100000"/>
                </a:lnSpc>
                <a:spcBef>
                  <a:spcPts val="300"/>
                </a:spcBef>
                <a:spcAft>
                  <a:spcPts val="300"/>
                </a:spcAft>
              </a:pPr>
              <a:r>
                <a:rPr lang="en-GB" sz="1600" noProof="0"/>
                <a:t>In flow-based regions, TSOs need to </a:t>
              </a:r>
              <a:r>
                <a:rPr lang="en-GB" sz="1600" b="1" noProof="0">
                  <a:solidFill>
                    <a:schemeClr val="tx2"/>
                  </a:solidFill>
                </a:rPr>
                <a:t>convert FB parameters into border-ATCs </a:t>
              </a:r>
              <a:r>
                <a:rPr lang="en-GB" sz="1600" noProof="0"/>
                <a:t>compatible with SIDC. </a:t>
              </a:r>
            </a:p>
            <a:p>
              <a:pPr algn="just">
                <a:lnSpc>
                  <a:spcPct val="100000"/>
                </a:lnSpc>
                <a:spcBef>
                  <a:spcPts val="300"/>
                </a:spcBef>
                <a:spcAft>
                  <a:spcPts val="300"/>
                </a:spcAft>
              </a:pPr>
              <a:r>
                <a:rPr lang="en-GB" sz="1600" noProof="0"/>
                <a:t>When extracting ATCs, only a </a:t>
              </a:r>
              <a:r>
                <a:rPr lang="en-GB" sz="1600" b="1" noProof="0">
                  <a:solidFill>
                    <a:schemeClr val="tx2"/>
                  </a:solidFill>
                </a:rPr>
                <a:t>conservative area of the FB domain can be retained.</a:t>
              </a:r>
            </a:p>
          </p:txBody>
        </p:sp>
      </p:grpSp>
      <p:grpSp>
        <p:nvGrpSpPr>
          <p:cNvPr id="18" name="Group 17">
            <a:extLst>
              <a:ext uri="{FF2B5EF4-FFF2-40B4-BE49-F238E27FC236}">
                <a16:creationId xmlns:a16="http://schemas.microsoft.com/office/drawing/2014/main" id="{78A93300-8AA3-B05E-EB1A-CE169AB16864}"/>
              </a:ext>
            </a:extLst>
          </p:cNvPr>
          <p:cNvGrpSpPr/>
          <p:nvPr/>
        </p:nvGrpSpPr>
        <p:grpSpPr>
          <a:xfrm>
            <a:off x="5949641" y="2873037"/>
            <a:ext cx="5788970" cy="3138611"/>
            <a:chOff x="5949641" y="2873037"/>
            <a:chExt cx="5788970" cy="3138611"/>
          </a:xfrm>
        </p:grpSpPr>
        <p:grpSp>
          <p:nvGrpSpPr>
            <p:cNvPr id="4" name="Group 3">
              <a:extLst>
                <a:ext uri="{FF2B5EF4-FFF2-40B4-BE49-F238E27FC236}">
                  <a16:creationId xmlns:a16="http://schemas.microsoft.com/office/drawing/2014/main" id="{D18CC24F-999C-8C69-845B-E92699C7C02D}"/>
                </a:ext>
              </a:extLst>
            </p:cNvPr>
            <p:cNvGrpSpPr/>
            <p:nvPr/>
          </p:nvGrpSpPr>
          <p:grpSpPr>
            <a:xfrm>
              <a:off x="5949641" y="2873037"/>
              <a:ext cx="5649214" cy="3138611"/>
              <a:chOff x="1118674" y="3330686"/>
              <a:chExt cx="5649214" cy="3138611"/>
            </a:xfrm>
          </p:grpSpPr>
          <p:grpSp>
            <p:nvGrpSpPr>
              <p:cNvPr id="11" name="Group 10">
                <a:extLst>
                  <a:ext uri="{FF2B5EF4-FFF2-40B4-BE49-F238E27FC236}">
                    <a16:creationId xmlns:a16="http://schemas.microsoft.com/office/drawing/2014/main" id="{FDA0C49F-16CE-369F-6D81-F545CBA84BB2}"/>
                  </a:ext>
                </a:extLst>
              </p:cNvPr>
              <p:cNvGrpSpPr/>
              <p:nvPr/>
            </p:nvGrpSpPr>
            <p:grpSpPr>
              <a:xfrm>
                <a:off x="1118674" y="3360425"/>
                <a:ext cx="5649214" cy="3108872"/>
                <a:chOff x="193613" y="-88058"/>
                <a:chExt cx="5341157" cy="2531410"/>
              </a:xfrm>
            </p:grpSpPr>
            <p:pic>
              <p:nvPicPr>
                <p:cNvPr id="13" name="Graphic 22">
                  <a:extLst>
                    <a:ext uri="{FF2B5EF4-FFF2-40B4-BE49-F238E27FC236}">
                      <a16:creationId xmlns:a16="http://schemas.microsoft.com/office/drawing/2014/main" id="{737AD52E-AF78-87D4-8375-15308B6C4BAD}"/>
                    </a:ext>
                  </a:extLst>
                </p:cNvPr>
                <p:cNvPicPr>
                  <a:picLocks noChangeAspect="1"/>
                </p:cNvPicPr>
                <p:nvPr/>
              </p:nvPicPr>
              <p:blipFill rotWithShape="1">
                <a:blip>
                  <a:extLst>
                    <a:ext uri="{96DAC541-7B7A-43D3-8B79-37D633B846F1}">
                      <asvg:svgBlip xmlns:asvg="http://schemas.microsoft.com/office/drawing/2016/SVG/main" r:embed="rId3"/>
                    </a:ext>
                  </a:extLst>
                </a:blip>
                <a:srcRect l="-133" r="26837" b="7144"/>
                <a:stretch>
                  <a:fillRect/>
                </a:stretch>
              </p:blipFill>
              <p:spPr bwMode="auto">
                <a:xfrm>
                  <a:off x="193613" y="291954"/>
                  <a:ext cx="5341157" cy="2151398"/>
                </a:xfrm>
                <a:prstGeom prst="rect">
                  <a:avLst/>
                </a:prstGeom>
                <a:ln>
                  <a:noFill/>
                </a:ln>
                <a:extLst>
                  <a:ext uri="{53640926-AAD7-44D8-BBD7-CCE9431645EC}">
                    <a14:shadowObscured xmlns:a14="http://schemas.microsoft.com/office/drawing/2010/main"/>
                  </a:ext>
                </a:extLst>
              </p:spPr>
            </p:pic>
            <p:pic>
              <p:nvPicPr>
                <p:cNvPr id="14" name="Graphic 22">
                  <a:extLst>
                    <a:ext uri="{FF2B5EF4-FFF2-40B4-BE49-F238E27FC236}">
                      <a16:creationId xmlns:a16="http://schemas.microsoft.com/office/drawing/2014/main" id="{CDF5EAA5-2FC6-4BAA-B9BC-B167125C5A15}"/>
                    </a:ext>
                  </a:extLst>
                </p:cNvPr>
                <p:cNvPicPr>
                  <a:picLocks noChangeAspect="1"/>
                </p:cNvPicPr>
                <p:nvPr/>
              </p:nvPicPr>
              <p:blipFill rotWithShape="1">
                <a:blip>
                  <a:extLst>
                    <a:ext uri="{96DAC541-7B7A-43D3-8B79-37D633B846F1}">
                      <asvg:svgBlip xmlns:asvg="http://schemas.microsoft.com/office/drawing/2016/SVG/main" r:embed="rId4"/>
                    </a:ext>
                  </a:extLst>
                </a:blip>
                <a:srcRect l="89258" r="7941" b="36384"/>
                <a:stretch>
                  <a:fillRect/>
                </a:stretch>
              </p:blipFill>
              <p:spPr bwMode="auto">
                <a:xfrm>
                  <a:off x="3354940" y="-88058"/>
                  <a:ext cx="319927" cy="2423632"/>
                </a:xfrm>
                <a:prstGeom prst="rect">
                  <a:avLst/>
                </a:prstGeom>
                <a:ln>
                  <a:noFill/>
                </a:ln>
                <a:extLst>
                  <a:ext uri="{53640926-AAD7-44D8-BBD7-CCE9431645EC}">
                    <a14:shadowObscured xmlns:a14="http://schemas.microsoft.com/office/drawing/2010/main"/>
                  </a:ext>
                </a:extLst>
              </p:spPr>
            </p:pic>
          </p:grpSp>
          <p:sp>
            <p:nvSpPr>
              <p:cNvPr id="12" name="TextBox 11">
                <a:extLst>
                  <a:ext uri="{FF2B5EF4-FFF2-40B4-BE49-F238E27FC236}">
                    <a16:creationId xmlns:a16="http://schemas.microsoft.com/office/drawing/2014/main" id="{B149C9B4-7992-A08B-C990-BD593D701223}"/>
                  </a:ext>
                </a:extLst>
              </p:cNvPr>
              <p:cNvSpPr txBox="1"/>
              <p:nvPr/>
            </p:nvSpPr>
            <p:spPr>
              <a:xfrm>
                <a:off x="1125152" y="3330686"/>
                <a:ext cx="5253133" cy="461665"/>
              </a:xfrm>
              <a:prstGeom prst="rect">
                <a:avLst/>
              </a:prstGeom>
              <a:noFill/>
            </p:spPr>
            <p:txBody>
              <a:bodyPr wrap="square">
                <a:spAutoFit/>
              </a:bodyPr>
              <a:lstStyle/>
              <a:p>
                <a:pPr algn="just">
                  <a:spcBef>
                    <a:spcPts val="1800"/>
                  </a:spcBef>
                  <a:spcAft>
                    <a:spcPts val="600"/>
                  </a:spcAft>
                </a:pPr>
                <a:r>
                  <a:rPr lang="en-GB" sz="1200" b="1" noProof="0">
                    <a:solidFill>
                      <a:schemeClr val="accent1"/>
                    </a:solidFill>
                  </a:rPr>
                  <a:t>% of MTUs with no net exchanges per bidding zone in IDA2 under flow-based allocation – 2025</a:t>
                </a:r>
              </a:p>
            </p:txBody>
          </p:sp>
        </p:grpSp>
        <p:sp>
          <p:nvSpPr>
            <p:cNvPr id="17" name="TextBox 16">
              <a:extLst>
                <a:ext uri="{FF2B5EF4-FFF2-40B4-BE49-F238E27FC236}">
                  <a16:creationId xmlns:a16="http://schemas.microsoft.com/office/drawing/2014/main" id="{3A9F25CA-E288-1973-16F7-D21BD8C6F87A}"/>
                </a:ext>
              </a:extLst>
            </p:cNvPr>
            <p:cNvSpPr txBox="1"/>
            <p:nvPr/>
          </p:nvSpPr>
          <p:spPr>
            <a:xfrm>
              <a:off x="9559291" y="4882055"/>
              <a:ext cx="2179320" cy="467185"/>
            </a:xfrm>
            <a:prstGeom prst="rect">
              <a:avLst/>
            </a:prstGeom>
          </p:spPr>
          <p:txBody>
            <a:bodyPr vert="horz" wrap="square" lIns="91440" tIns="45720" rIns="91440" bIns="45720" rtlCol="0" anchor="t">
              <a:normAutofit/>
            </a:bodyPr>
            <a:lstStyle/>
            <a:p>
              <a:pPr algn="l">
                <a:buClr>
                  <a:schemeClr val="tx2"/>
                </a:buClr>
              </a:pPr>
              <a:r>
                <a:rPr lang="en-GB" sz="1200" b="1" noProof="0">
                  <a:solidFill>
                    <a:schemeClr val="tx2"/>
                  </a:solidFill>
                </a:rPr>
                <a:t>Flow-based simulation</a:t>
              </a:r>
            </a:p>
            <a:p>
              <a:pPr algn="l">
                <a:buClr>
                  <a:schemeClr val="tx2"/>
                </a:buClr>
              </a:pPr>
              <a:r>
                <a:rPr lang="en-GB" sz="1200" b="1" noProof="0">
                  <a:solidFill>
                    <a:schemeClr val="tx2"/>
                  </a:solidFill>
                </a:rPr>
                <a:t>ATC-based results</a:t>
              </a:r>
            </a:p>
          </p:txBody>
        </p:sp>
      </p:grpSp>
    </p:spTree>
    <p:extLst>
      <p:ext uri="{BB962C8B-B14F-4D97-AF65-F5344CB8AC3E}">
        <p14:creationId xmlns:p14="http://schemas.microsoft.com/office/powerpoint/2010/main" val="3200964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B937A-D378-A9A7-23B1-875FF266AD0C}"/>
              </a:ext>
            </a:extLst>
          </p:cNvPr>
          <p:cNvSpPr>
            <a:spLocks noGrp="1"/>
          </p:cNvSpPr>
          <p:nvPr>
            <p:ph type="title"/>
          </p:nvPr>
        </p:nvSpPr>
        <p:spPr>
          <a:xfrm>
            <a:off x="2013527" y="0"/>
            <a:ext cx="9482473" cy="1080000"/>
          </a:xfrm>
        </p:spPr>
        <p:txBody>
          <a:bodyPr/>
          <a:lstStyle/>
          <a:p>
            <a:r>
              <a:rPr lang="en-GB" sz="2800" noProof="0"/>
              <a:t>Physical congestion is also growing across the EU </a:t>
            </a:r>
            <a:endParaRPr lang="en-GB" sz="3200" noProof="0"/>
          </a:p>
        </p:txBody>
      </p:sp>
      <p:sp>
        <p:nvSpPr>
          <p:cNvPr id="3" name="Slide Number Placeholder 2">
            <a:extLst>
              <a:ext uri="{FF2B5EF4-FFF2-40B4-BE49-F238E27FC236}">
                <a16:creationId xmlns:a16="http://schemas.microsoft.com/office/drawing/2014/main" id="{64222020-38CC-8830-4F20-99E27FFAD581}"/>
              </a:ext>
            </a:extLst>
          </p:cNvPr>
          <p:cNvSpPr>
            <a:spLocks noGrp="1"/>
          </p:cNvSpPr>
          <p:nvPr>
            <p:ph type="sldNum" sz="quarter" idx="12"/>
          </p:nvPr>
        </p:nvSpPr>
        <p:spPr/>
        <p:txBody>
          <a:bodyPr/>
          <a:lstStyle/>
          <a:p>
            <a:fld id="{68E16D21-2873-7F4D-BC1C-4DCC7B7156B8}" type="slidenum">
              <a:rPr lang="en-GB" noProof="0" smtClean="0"/>
              <a:pPr/>
              <a:t>20</a:t>
            </a:fld>
            <a:endParaRPr lang="en-GB" noProof="0"/>
          </a:p>
        </p:txBody>
      </p:sp>
      <p:grpSp>
        <p:nvGrpSpPr>
          <p:cNvPr id="13" name="Group 12">
            <a:extLst>
              <a:ext uri="{FF2B5EF4-FFF2-40B4-BE49-F238E27FC236}">
                <a16:creationId xmlns:a16="http://schemas.microsoft.com/office/drawing/2014/main" id="{3F1B4B95-4E31-EEB9-4F4E-8271216098CA}"/>
              </a:ext>
            </a:extLst>
          </p:cNvPr>
          <p:cNvGrpSpPr/>
          <p:nvPr/>
        </p:nvGrpSpPr>
        <p:grpSpPr>
          <a:xfrm>
            <a:off x="776699" y="1749362"/>
            <a:ext cx="4740284" cy="3709925"/>
            <a:chOff x="929827" y="1685034"/>
            <a:chExt cx="4740284" cy="3709925"/>
          </a:xfrm>
        </p:grpSpPr>
        <p:sp>
          <p:nvSpPr>
            <p:cNvPr id="12" name="Rectangle: Rounded Corners 11">
              <a:extLst>
                <a:ext uri="{FF2B5EF4-FFF2-40B4-BE49-F238E27FC236}">
                  <a16:creationId xmlns:a16="http://schemas.microsoft.com/office/drawing/2014/main" id="{5F16D9F1-4033-26A9-E1DF-4E6CC0539CBE}"/>
                </a:ext>
              </a:extLst>
            </p:cNvPr>
            <p:cNvSpPr/>
            <p:nvPr/>
          </p:nvSpPr>
          <p:spPr>
            <a:xfrm>
              <a:off x="929827" y="1685034"/>
              <a:ext cx="4740284" cy="3709925"/>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indent="-216000" algn="just" defTabSz="914400">
                <a:spcBef>
                  <a:spcPts val="300"/>
                </a:spcBef>
                <a:spcAft>
                  <a:spcPts val="300"/>
                </a:spcAft>
                <a:buClr>
                  <a:schemeClr val="tx2"/>
                </a:buClr>
                <a:buFont typeface="Arial" panose="020B0604020202020204" pitchFamily="34" charset="0"/>
                <a:buChar char="•"/>
              </a:pPr>
              <a:endParaRPr lang="en-GB" sz="1600" noProof="0">
                <a:solidFill>
                  <a:schemeClr val="tx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4C7BB85C-5A5B-BFE7-2F13-224DF904B879}"/>
                </a:ext>
              </a:extLst>
            </p:cNvPr>
            <p:cNvSpPr txBox="1"/>
            <p:nvPr/>
          </p:nvSpPr>
          <p:spPr>
            <a:xfrm>
              <a:off x="1303050" y="1999947"/>
              <a:ext cx="3993837" cy="3277820"/>
            </a:xfrm>
            <a:prstGeom prst="rect">
              <a:avLst/>
            </a:prstGeom>
            <a:noFill/>
          </p:spPr>
          <p:txBody>
            <a:bodyPr wrap="square">
              <a:spAutoFit/>
            </a:bodyPr>
            <a:lstStyle/>
            <a:p>
              <a:pPr marL="171450" indent="-171450" algn="just" defTabSz="914400">
                <a:spcBef>
                  <a:spcPts val="300"/>
                </a:spcBef>
                <a:spcAft>
                  <a:spcPts val="300"/>
                </a:spcAft>
                <a:buClr>
                  <a:schemeClr val="tx2"/>
                </a:buClr>
                <a:buFont typeface="Arial" panose="020B0604020202020204" pitchFamily="34" charset="0"/>
                <a:buChar char="•"/>
              </a:pPr>
              <a:r>
                <a:rPr lang="en-GB" sz="1600" b="1" noProof="0">
                  <a:solidFill>
                    <a:schemeClr val="tx2"/>
                  </a:solidFill>
                  <a:latin typeface="Arial" panose="020B0604020202020204" pitchFamily="34" charset="0"/>
                  <a:cs typeface="Arial" panose="020B0604020202020204" pitchFamily="34" charset="0"/>
                </a:rPr>
                <a:t>Growing trend detected in RDCT volumes </a:t>
              </a:r>
              <a:r>
                <a:rPr lang="en-GB" sz="1600" noProof="0">
                  <a:latin typeface="Arial" panose="020B0604020202020204" pitchFamily="34" charset="0"/>
                  <a:cs typeface="Arial" panose="020B0604020202020204" pitchFamily="34" charset="0"/>
                </a:rPr>
                <a:t>(and costs) continues into 2025. </a:t>
              </a:r>
            </a:p>
            <a:p>
              <a:pPr marL="171450" indent="-171450" algn="just" defTabSz="914400">
                <a:spcBef>
                  <a:spcPts val="300"/>
                </a:spcBef>
                <a:spcAft>
                  <a:spcPts val="300"/>
                </a:spcAft>
                <a:buClr>
                  <a:schemeClr val="tx2"/>
                </a:buClr>
                <a:buFont typeface="Arial" panose="020B0604020202020204" pitchFamily="34" charset="0"/>
                <a:buChar char="•"/>
              </a:pPr>
              <a:r>
                <a:rPr lang="en-GB" sz="1600" noProof="0">
                  <a:latin typeface="Arial" panose="020B0604020202020204" pitchFamily="34" charset="0"/>
                  <a:cs typeface="Arial" panose="020B0604020202020204" pitchFamily="34" charset="0"/>
                </a:rPr>
                <a:t>JRC forecasts a significant </a:t>
              </a:r>
              <a:r>
                <a:rPr lang="en-GB" sz="1600" b="1" noProof="0">
                  <a:solidFill>
                    <a:schemeClr val="tx2"/>
                  </a:solidFill>
                  <a:latin typeface="Arial" panose="020B0604020202020204" pitchFamily="34" charset="0"/>
                  <a:cs typeface="Arial" panose="020B0604020202020204" pitchFamily="34" charset="0"/>
                </a:rPr>
                <a:t>increase in RDCT activations under current grid buildout. </a:t>
              </a:r>
            </a:p>
            <a:p>
              <a:pPr marL="171450" indent="-171450" algn="just" defTabSz="914400">
                <a:spcBef>
                  <a:spcPts val="300"/>
                </a:spcBef>
                <a:spcAft>
                  <a:spcPts val="300"/>
                </a:spcAft>
                <a:buClr>
                  <a:schemeClr val="tx2"/>
                </a:buClr>
                <a:buFont typeface="Arial" panose="020B0604020202020204" pitchFamily="34" charset="0"/>
                <a:buChar char="•"/>
              </a:pPr>
              <a:r>
                <a:rPr lang="en-GB" sz="1600" noProof="0">
                  <a:latin typeface="Arial" panose="020B0604020202020204" pitchFamily="34" charset="0"/>
                  <a:cs typeface="Arial" panose="020B0604020202020204" pitchFamily="34" charset="0"/>
                </a:rPr>
                <a:t>Increase in RDCT activations </a:t>
              </a:r>
              <a:r>
                <a:rPr lang="en-GB" sz="1600" b="1" noProof="0">
                  <a:solidFill>
                    <a:schemeClr val="tx2"/>
                  </a:solidFill>
                  <a:latin typeface="Arial" panose="020B0604020202020204" pitchFamily="34" charset="0"/>
                  <a:cs typeface="Arial" panose="020B0604020202020204" pitchFamily="34" charset="0"/>
                </a:rPr>
                <a:t>to safeguard voltage limits</a:t>
              </a:r>
              <a:r>
                <a:rPr lang="en-GB" sz="1600" noProof="0">
                  <a:latin typeface="Arial" panose="020B0604020202020204" pitchFamily="34" charset="0"/>
                  <a:cs typeface="Arial" panose="020B0604020202020204" pitchFamily="34" charset="0"/>
                </a:rPr>
                <a:t>, specially in ES and PT. </a:t>
              </a:r>
            </a:p>
            <a:p>
              <a:pPr marL="171450" indent="-171450" algn="just" defTabSz="914400">
                <a:spcBef>
                  <a:spcPts val="300"/>
                </a:spcBef>
                <a:spcAft>
                  <a:spcPts val="300"/>
                </a:spcAft>
                <a:buClr>
                  <a:schemeClr val="tx2"/>
                </a:buClr>
                <a:buFont typeface="Arial" panose="020B0604020202020204" pitchFamily="34" charset="0"/>
                <a:buChar char="•"/>
              </a:pPr>
              <a:r>
                <a:rPr lang="en-GB" sz="1600" b="1" noProof="0">
                  <a:solidFill>
                    <a:schemeClr val="tx2"/>
                  </a:solidFill>
                  <a:latin typeface="Arial" panose="020B0604020202020204" pitchFamily="34" charset="0"/>
                  <a:cs typeface="Arial" panose="020B0604020202020204" pitchFamily="34" charset="0"/>
                </a:rPr>
                <a:t>Maximisation of cross-zonal capacities</a:t>
              </a:r>
              <a:r>
                <a:rPr lang="en-GB" sz="1600" noProof="0">
                  <a:latin typeface="Arial" panose="020B0604020202020204" pitchFamily="34" charset="0"/>
                  <a:cs typeface="Arial" panose="020B0604020202020204" pitchFamily="34" charset="0"/>
                </a:rPr>
                <a:t>, without parallel structural measures, can exacerbate this trend.</a:t>
              </a:r>
            </a:p>
          </p:txBody>
        </p:sp>
      </p:grpSp>
      <p:sp>
        <p:nvSpPr>
          <p:cNvPr id="14" name="Text Box 1">
            <a:extLst>
              <a:ext uri="{FF2B5EF4-FFF2-40B4-BE49-F238E27FC236}">
                <a16:creationId xmlns:a16="http://schemas.microsoft.com/office/drawing/2014/main" id="{DF93AD4C-08BF-835F-E265-D2F4805441BA}"/>
              </a:ext>
            </a:extLst>
          </p:cNvPr>
          <p:cNvSpPr txBox="1"/>
          <p:nvPr/>
        </p:nvSpPr>
        <p:spPr>
          <a:xfrm>
            <a:off x="635575" y="6326371"/>
            <a:ext cx="10788651" cy="487253"/>
          </a:xfrm>
          <a:prstGeom prst="rect">
            <a:avLst/>
          </a:prstGeom>
        </p:spPr>
        <p:txBody>
          <a:bodyPr vert="horz" lIns="91440" tIns="45720" rIns="91440" bIns="45720" rtlCol="0" anchor="ctr">
            <a:noAutofit/>
          </a:bodyPr>
          <a:lstStyle>
            <a:lvl1pPr indent="0" defTabSz="914400">
              <a:lnSpc>
                <a:spcPct val="90000"/>
              </a:lnSpc>
              <a:spcBef>
                <a:spcPts val="600"/>
              </a:spcBef>
              <a:spcAft>
                <a:spcPts val="600"/>
              </a:spcAft>
              <a:buClr>
                <a:schemeClr val="tx2"/>
              </a:buClr>
              <a:buFont typeface="Arial" panose="020B0604020202020204" pitchFamily="34" charset="0"/>
              <a:buNone/>
              <a:defRPr sz="1000">
                <a:solidFill>
                  <a:schemeClr val="tx1">
                    <a:lumMod val="50000"/>
                    <a:lumOff val="50000"/>
                  </a:schemeClr>
                </a:solidFill>
                <a:latin typeface="Arial" panose="020B0604020202020204" pitchFamily="34" charset="0"/>
                <a:cs typeface="Arial" panose="020B0604020202020204" pitchFamily="34" charset="0"/>
              </a:defRPr>
            </a:lvl1pPr>
            <a:lvl2pPr marL="432000" indent="-216000" defTabSz="914400">
              <a:lnSpc>
                <a:spcPct val="90000"/>
              </a:lnSpc>
              <a:spcBef>
                <a:spcPts val="500"/>
              </a:spcBef>
              <a:spcAft>
                <a:spcPts val="600"/>
              </a:spcAft>
              <a:buClr>
                <a:schemeClr val="tx2"/>
              </a:buClr>
              <a:buFont typeface="Arial" panose="020B0604020202020204" pitchFamily="34" charset="0"/>
              <a:buChar char="•"/>
              <a:defRPr>
                <a:latin typeface="Arial" panose="020B0604020202020204" pitchFamily="34" charset="0"/>
                <a:cs typeface="Arial" panose="020B0604020202020204" pitchFamily="34" charset="0"/>
              </a:defRPr>
            </a:lvl2pPr>
            <a:lvl3pPr marL="648000" indent="-216000" defTabSz="914400">
              <a:lnSpc>
                <a:spcPct val="90000"/>
              </a:lnSpc>
              <a:spcBef>
                <a:spcPts val="500"/>
              </a:spcBef>
              <a:buClr>
                <a:schemeClr val="tx2"/>
              </a:buClr>
              <a:buFont typeface="Arial" panose="020B0604020202020204" pitchFamily="34" charset="0"/>
              <a:buChar char="•"/>
              <a:defRPr sz="1600">
                <a:latin typeface="Arial" panose="020B0604020202020204" pitchFamily="34" charset="0"/>
                <a:cs typeface="Arial" panose="020B0604020202020204" pitchFamily="34" charset="0"/>
              </a:defRPr>
            </a:lvl3pPr>
            <a:lvl4pPr marL="864000" indent="-216000" defTabSz="914400">
              <a:lnSpc>
                <a:spcPct val="90000"/>
              </a:lnSpc>
              <a:spcBef>
                <a:spcPts val="500"/>
              </a:spcBef>
              <a:buClr>
                <a:schemeClr val="tx2"/>
              </a:buClr>
              <a:buFont typeface="Arial" panose="020B0604020202020204" pitchFamily="34" charset="0"/>
              <a:buChar char="•"/>
              <a:defRPr sz="1600">
                <a:latin typeface="Arial" panose="020B0604020202020204" pitchFamily="34" charset="0"/>
                <a:cs typeface="Arial" panose="020B0604020202020204" pitchFamily="34" charset="0"/>
              </a:defRPr>
            </a:lvl4pPr>
            <a:lvl5pPr marL="864000" indent="0" defTabSz="914400">
              <a:lnSpc>
                <a:spcPct val="90000"/>
              </a:lnSpc>
              <a:spcBef>
                <a:spcPts val="500"/>
              </a:spcBef>
              <a:buClr>
                <a:schemeClr val="tx2"/>
              </a:buClr>
              <a:buFont typeface="Arial" panose="020B0604020202020204" pitchFamily="34" charset="0"/>
              <a:buNone/>
              <a:defRPr sz="1400">
                <a:solidFill>
                  <a:schemeClr val="tx1">
                    <a:lumMod val="75000"/>
                    <a:lumOff val="25000"/>
                  </a:schemeClr>
                </a:solidFill>
                <a:latin typeface="Arial" panose="020B0604020202020204" pitchFamily="34" charset="0"/>
                <a:cs typeface="Arial" panose="020B0604020202020204" pitchFamily="34"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lnSpc>
                <a:spcPct val="100000"/>
              </a:lnSpc>
              <a:spcBef>
                <a:spcPts val="0"/>
              </a:spcBef>
              <a:spcAft>
                <a:spcPts val="0"/>
              </a:spcAft>
            </a:pPr>
            <a:r>
              <a:rPr lang="en-GB" sz="900" noProof="0"/>
              <a:t>RDCT: Redispatching and countertrading.</a:t>
            </a:r>
          </a:p>
        </p:txBody>
      </p:sp>
      <p:grpSp>
        <p:nvGrpSpPr>
          <p:cNvPr id="17" name="Group 16">
            <a:extLst>
              <a:ext uri="{FF2B5EF4-FFF2-40B4-BE49-F238E27FC236}">
                <a16:creationId xmlns:a16="http://schemas.microsoft.com/office/drawing/2014/main" id="{CEF10040-9A18-644F-FC07-10A6366C7E0B}"/>
              </a:ext>
            </a:extLst>
          </p:cNvPr>
          <p:cNvGrpSpPr/>
          <p:nvPr/>
        </p:nvGrpSpPr>
        <p:grpSpPr>
          <a:xfrm>
            <a:off x="5824728" y="1610863"/>
            <a:ext cx="5590573" cy="4249803"/>
            <a:chOff x="1145177" y="2061302"/>
            <a:chExt cx="5590573" cy="4249803"/>
          </a:xfrm>
        </p:grpSpPr>
        <p:pic>
          <p:nvPicPr>
            <p:cNvPr id="16" name="Picture 15">
              <a:extLst>
                <a:ext uri="{FF2B5EF4-FFF2-40B4-BE49-F238E27FC236}">
                  <a16:creationId xmlns:a16="http://schemas.microsoft.com/office/drawing/2014/main" id="{90F4183A-D7A0-5CCB-0D26-163D37592C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35"/>
            <a:stretch>
              <a:fillRect/>
            </a:stretch>
          </p:blipFill>
          <p:spPr bwMode="auto">
            <a:xfrm>
              <a:off x="1145177" y="2130467"/>
              <a:ext cx="5590573" cy="4180638"/>
            </a:xfrm>
            <a:prstGeom prst="rect">
              <a:avLst/>
            </a:prstGeom>
            <a:noFill/>
            <a:ln>
              <a:noFill/>
            </a:ln>
          </p:spPr>
        </p:pic>
        <p:sp>
          <p:nvSpPr>
            <p:cNvPr id="8" name="TextBox 7">
              <a:extLst>
                <a:ext uri="{FF2B5EF4-FFF2-40B4-BE49-F238E27FC236}">
                  <a16:creationId xmlns:a16="http://schemas.microsoft.com/office/drawing/2014/main" id="{BFD01D00-6DCB-37CA-A77B-50F790B8F601}"/>
                </a:ext>
              </a:extLst>
            </p:cNvPr>
            <p:cNvSpPr txBox="1"/>
            <p:nvPr/>
          </p:nvSpPr>
          <p:spPr>
            <a:xfrm>
              <a:off x="2075212" y="2061302"/>
              <a:ext cx="4154904" cy="276999"/>
            </a:xfrm>
            <a:prstGeom prst="rect">
              <a:avLst/>
            </a:prstGeom>
            <a:noFill/>
          </p:spPr>
          <p:txBody>
            <a:bodyPr wrap="square">
              <a:spAutoFit/>
            </a:bodyPr>
            <a:lstStyle/>
            <a:p>
              <a:pPr algn="just"/>
              <a:r>
                <a:rPr lang="en-GB" sz="1200" b="1" noProof="0">
                  <a:solidFill>
                    <a:schemeClr val="accent1"/>
                  </a:solidFill>
                </a:rPr>
                <a:t>Evolution of RA volumes in the EU – 2021-2025 (TWh)</a:t>
              </a:r>
            </a:p>
          </p:txBody>
        </p:sp>
      </p:grpSp>
      <p:sp>
        <p:nvSpPr>
          <p:cNvPr id="6" name="TextBox 5">
            <a:extLst>
              <a:ext uri="{FF2B5EF4-FFF2-40B4-BE49-F238E27FC236}">
                <a16:creationId xmlns:a16="http://schemas.microsoft.com/office/drawing/2014/main" id="{2C36453C-4A95-AAB0-CE07-CE18510ED75A}"/>
              </a:ext>
            </a:extLst>
          </p:cNvPr>
          <p:cNvSpPr txBox="1"/>
          <p:nvPr/>
        </p:nvSpPr>
        <p:spPr>
          <a:xfrm>
            <a:off x="4238513" y="355002"/>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Tree>
    <p:extLst>
      <p:ext uri="{BB962C8B-B14F-4D97-AF65-F5344CB8AC3E}">
        <p14:creationId xmlns:p14="http://schemas.microsoft.com/office/powerpoint/2010/main" val="4249128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66E1A-2619-F43E-8671-5D12120836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D837AA-2CCB-8931-0E23-58DA1A74B9CB}"/>
              </a:ext>
            </a:extLst>
          </p:cNvPr>
          <p:cNvSpPr>
            <a:spLocks noGrp="1"/>
          </p:cNvSpPr>
          <p:nvPr>
            <p:ph type="title"/>
          </p:nvPr>
        </p:nvSpPr>
        <p:spPr/>
        <p:txBody>
          <a:bodyPr>
            <a:normAutofit/>
          </a:bodyPr>
          <a:lstStyle/>
          <a:p>
            <a:r>
              <a:rPr lang="en-GB" sz="4400" noProof="0"/>
              <a:t>Integrating new flexible resources: benefits and barriers</a:t>
            </a:r>
          </a:p>
        </p:txBody>
      </p:sp>
      <p:sp>
        <p:nvSpPr>
          <p:cNvPr id="2" name="TextBox 1">
            <a:extLst>
              <a:ext uri="{FF2B5EF4-FFF2-40B4-BE49-F238E27FC236}">
                <a16:creationId xmlns:a16="http://schemas.microsoft.com/office/drawing/2014/main" id="{B889C4F6-9BE9-B5F1-AEA2-36F606E8EEB3}"/>
              </a:ext>
            </a:extLst>
          </p:cNvPr>
          <p:cNvSpPr txBox="1"/>
          <p:nvPr/>
        </p:nvSpPr>
        <p:spPr>
          <a:xfrm>
            <a:off x="3723503" y="3468130"/>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noProof="0"/>
          </a:p>
        </p:txBody>
      </p:sp>
    </p:spTree>
    <p:extLst>
      <p:ext uri="{BB962C8B-B14F-4D97-AF65-F5344CB8AC3E}">
        <p14:creationId xmlns:p14="http://schemas.microsoft.com/office/powerpoint/2010/main" val="3140034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A5E3E9BC-1BC0-6329-55F6-4210212A6672}"/>
              </a:ext>
            </a:extLst>
          </p:cNvPr>
          <p:cNvSpPr/>
          <p:nvPr/>
        </p:nvSpPr>
        <p:spPr>
          <a:xfrm>
            <a:off x="6838951" y="1219333"/>
            <a:ext cx="4714876" cy="899691"/>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8" name="Rectangle: Rounded Corners 7">
            <a:extLst>
              <a:ext uri="{FF2B5EF4-FFF2-40B4-BE49-F238E27FC236}">
                <a16:creationId xmlns:a16="http://schemas.microsoft.com/office/drawing/2014/main" id="{C6AE0E3C-262C-A030-9AA8-6C9911393996}"/>
              </a:ext>
            </a:extLst>
          </p:cNvPr>
          <p:cNvSpPr/>
          <p:nvPr/>
        </p:nvSpPr>
        <p:spPr>
          <a:xfrm>
            <a:off x="714374" y="1219333"/>
            <a:ext cx="5691188" cy="899691"/>
          </a:xfrm>
          <a:prstGeom prst="roundRect">
            <a:avLst/>
          </a:prstGeom>
          <a:solidFill>
            <a:schemeClr val="accent1">
              <a:lumMod val="20000"/>
              <a:lumOff val="80000"/>
            </a:schemeClr>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GB" sz="1600" i="1" noProof="0">
              <a:solidFill>
                <a:schemeClr val="tx1"/>
              </a:solidFill>
            </a:endParaRPr>
          </a:p>
        </p:txBody>
      </p:sp>
      <p:sp>
        <p:nvSpPr>
          <p:cNvPr id="6" name="Title 5">
            <a:extLst>
              <a:ext uri="{FF2B5EF4-FFF2-40B4-BE49-F238E27FC236}">
                <a16:creationId xmlns:a16="http://schemas.microsoft.com/office/drawing/2014/main" id="{054396EF-A8DD-0E82-BDC1-EC63979DABF3}"/>
              </a:ext>
            </a:extLst>
          </p:cNvPr>
          <p:cNvSpPr>
            <a:spLocks noGrp="1"/>
          </p:cNvSpPr>
          <p:nvPr>
            <p:ph type="title"/>
          </p:nvPr>
        </p:nvSpPr>
        <p:spPr>
          <a:xfrm>
            <a:off x="3333750" y="152400"/>
            <a:ext cx="8286750" cy="704850"/>
          </a:xfrm>
        </p:spPr>
        <p:txBody>
          <a:bodyPr wrap="none" lIns="0" tIns="0" rIns="0" bIns="0" anchor="ctr">
            <a:normAutofit fontScale="97322"/>
          </a:bodyPr>
          <a:lstStyle/>
          <a:p>
            <a:pPr algn="r">
              <a:defRPr sz="2513" b="1">
                <a:solidFill>
                  <a:srgbClr val="222222"/>
                </a:solidFill>
                <a:latin typeface="Arial"/>
                <a:ea typeface="Arial"/>
                <a:cs typeface="Arial"/>
              </a:defRPr>
            </a:pPr>
            <a:r>
              <a:rPr lang="en-GB" sz="2513" b="1" noProof="0">
                <a:solidFill>
                  <a:srgbClr val="222222"/>
                </a:solidFill>
                <a:latin typeface="Arial"/>
                <a:ea typeface="Arial"/>
                <a:cs typeface="Arial"/>
              </a:rPr>
              <a:t>New assets can lower costs and strengthen competition</a:t>
            </a:r>
            <a:endParaRPr lang="en-GB" sz="2800" noProof="0"/>
          </a:p>
        </p:txBody>
      </p:sp>
      <p:sp>
        <p:nvSpPr>
          <p:cNvPr id="4" name="Slide Number Placeholder 3">
            <a:extLst>
              <a:ext uri="{FF2B5EF4-FFF2-40B4-BE49-F238E27FC236}">
                <a16:creationId xmlns:a16="http://schemas.microsoft.com/office/drawing/2014/main" id="{2F592AE6-32CE-A590-3ABA-0D186A5132B5}"/>
              </a:ext>
            </a:extLst>
          </p:cNvPr>
          <p:cNvSpPr>
            <a:spLocks noGrp="1"/>
          </p:cNvSpPr>
          <p:nvPr>
            <p:ph type="sldNum" idx="12"/>
          </p:nvPr>
        </p:nvSpPr>
        <p:spPr/>
        <p:txBody>
          <a:bodyPr/>
          <a:lstStyle/>
          <a:p>
            <a:pPr marL="0" marR="0" lvl="0" indent="0" algn="ctr" defTabSz="457200">
              <a:lnSpc>
                <a:spcPct val="100000"/>
              </a:lnSpc>
              <a:spcBef>
                <a:spcPts val="0"/>
              </a:spcBef>
              <a:spcAft>
                <a:spcPts val="0"/>
              </a:spcAft>
              <a:buClrTx/>
              <a:buSzTx/>
              <a:buFontTx/>
              <a:buNone/>
            </a:pPr>
            <a:fld id="{B1C6C81E-38B9-7560-621D-5A151A79DF9B}" type="slidenum">
              <a:rPr lang="en-GB" sz="1500" b="1" i="0" u="none" cap="none" spc="0" noProof="0">
                <a:ln>
                  <a:noFill/>
                </a:ln>
                <a:solidFill>
                  <a:srgbClr val="000000"/>
                </a:solidFill>
                <a:latin typeface="Arial"/>
                <a:ea typeface="Arial"/>
                <a:cs typeface="Arial"/>
              </a:rPr>
              <a:t>22</a:t>
            </a:fld>
            <a:endParaRPr lang="en-GB" sz="1500" b="1" i="0" u="none" kern="1200" cap="none" spc="0" baseline="0" noProof="0">
              <a:ln>
                <a:noFill/>
              </a:ln>
              <a:solidFill>
                <a:srgbClr val="000000"/>
              </a:solidFill>
              <a:latin typeface="Arial"/>
              <a:ea typeface="Arial"/>
              <a:cs typeface="Arial"/>
            </a:endParaRPr>
          </a:p>
        </p:txBody>
      </p:sp>
      <p:sp>
        <p:nvSpPr>
          <p:cNvPr id="10" name="left-panel-heading">
            <a:extLst>
              <a:ext uri="{FF2B5EF4-FFF2-40B4-BE49-F238E27FC236}">
                <a16:creationId xmlns:a16="http://schemas.microsoft.com/office/drawing/2014/main" id="{117C8052-3DED-40E9-89A3-1595369065FA}"/>
              </a:ext>
            </a:extLst>
          </p:cNvPr>
          <p:cNvSpPr>
            <a:spLocks noGrp="1"/>
          </p:cNvSpPr>
          <p:nvPr/>
        </p:nvSpPr>
        <p:spPr>
          <a:xfrm>
            <a:off x="742950" y="1235152"/>
            <a:ext cx="5233682" cy="342900"/>
          </a:xfrm>
          <a:prstGeom prst="rect">
            <a:avLst/>
          </a:prstGeom>
          <a:noFill/>
          <a:ln w="0">
            <a:noFill/>
          </a:ln>
        </p:spPr>
        <p:txBody>
          <a:bodyPr>
            <a:normAutofit fontScale="93590"/>
          </a:bodyPr>
          <a:lstStyle/>
          <a:p>
            <a:pPr algn="l">
              <a:defRPr sz="1763" b="1">
                <a:solidFill>
                  <a:srgbClr val="222222"/>
                </a:solidFill>
                <a:latin typeface="Arial"/>
                <a:ea typeface="Arial"/>
                <a:cs typeface="Arial"/>
              </a:defRPr>
            </a:pPr>
            <a:r>
              <a:rPr lang="en-GB" sz="1763" b="1" noProof="0">
                <a:solidFill>
                  <a:schemeClr val="tx2"/>
                </a:solidFill>
                <a:latin typeface="Arial"/>
                <a:ea typeface="Arial"/>
                <a:cs typeface="Arial"/>
              </a:rPr>
              <a:t>Belgium: shorter products supported battery entry</a:t>
            </a:r>
          </a:p>
        </p:txBody>
      </p:sp>
      <p:sp>
        <p:nvSpPr>
          <p:cNvPr id="11" name="left-panel-subtitle">
            <a:extLst>
              <a:ext uri="{FF2B5EF4-FFF2-40B4-BE49-F238E27FC236}">
                <a16:creationId xmlns:a16="http://schemas.microsoft.com/office/drawing/2014/main" id="{435D88B5-CCFF-4AF1-817B-6F3B1BA42C98}"/>
              </a:ext>
            </a:extLst>
          </p:cNvPr>
          <p:cNvSpPr>
            <a:spLocks noGrp="1"/>
          </p:cNvSpPr>
          <p:nvPr/>
        </p:nvSpPr>
        <p:spPr>
          <a:xfrm>
            <a:off x="552450" y="2309592"/>
            <a:ext cx="6076950" cy="228600"/>
          </a:xfrm>
          <a:prstGeom prst="rect">
            <a:avLst/>
          </a:prstGeom>
          <a:noFill/>
          <a:ln w="0">
            <a:noFill/>
          </a:ln>
        </p:spPr>
        <p:txBody>
          <a:bodyPr>
            <a:normAutofit fontScale="91045" lnSpcReduction="20000"/>
          </a:bodyPr>
          <a:lstStyle/>
          <a:p>
            <a:pPr algn="just">
              <a:defRPr sz="1313">
                <a:solidFill>
                  <a:srgbClr val="555555"/>
                </a:solidFill>
                <a:latin typeface="Arial"/>
                <a:ea typeface="Arial"/>
                <a:cs typeface="Arial"/>
              </a:defRPr>
            </a:pPr>
            <a:r>
              <a:rPr lang="en-GB" sz="1200" b="1">
                <a:solidFill>
                  <a:schemeClr val="accent1"/>
                </a:solidFill>
              </a:rPr>
              <a:t>Positive </a:t>
            </a:r>
            <a:r>
              <a:rPr lang="en-GB" sz="1200" b="1" err="1">
                <a:solidFill>
                  <a:schemeClr val="accent1"/>
                </a:solidFill>
              </a:rPr>
              <a:t>aFRR</a:t>
            </a:r>
            <a:r>
              <a:rPr lang="en-GB" sz="1200" b="1">
                <a:solidFill>
                  <a:schemeClr val="accent1"/>
                </a:solidFill>
              </a:rPr>
              <a:t> capacity market, May 2022–May 2026</a:t>
            </a:r>
          </a:p>
        </p:txBody>
      </p:sp>
      <p:pic>
        <p:nvPicPr>
          <p:cNvPr id="27" name="Picture 26"/>
          <p:cNvPicPr>
            <a:picLocks noChangeAspect="1"/>
          </p:cNvPicPr>
          <p:nvPr/>
        </p:nvPicPr>
        <p:blipFill>
          <a:blip r:embed="rId3"/>
          <a:srcRect t="33386" b="-1"/>
          <a:stretch>
            <a:fillRect/>
          </a:stretch>
        </p:blipFill>
        <p:spPr>
          <a:xfrm>
            <a:off x="450499" y="2573207"/>
            <a:ext cx="6083651" cy="3048000"/>
          </a:xfrm>
          <a:prstGeom prst="rect">
            <a:avLst/>
          </a:prstGeom>
        </p:spPr>
      </p:pic>
      <p:sp>
        <p:nvSpPr>
          <p:cNvPr id="13" name="left-panel-message">
            <a:extLst>
              <a:ext uri="{FF2B5EF4-FFF2-40B4-BE49-F238E27FC236}">
                <a16:creationId xmlns:a16="http://schemas.microsoft.com/office/drawing/2014/main" id="{6A6A04AC-9AE2-43A1-B46B-495C904E2410}"/>
              </a:ext>
            </a:extLst>
          </p:cNvPr>
          <p:cNvSpPr>
            <a:spLocks noGrp="1"/>
          </p:cNvSpPr>
          <p:nvPr/>
        </p:nvSpPr>
        <p:spPr>
          <a:xfrm>
            <a:off x="702468" y="1526798"/>
            <a:ext cx="5691188" cy="419100"/>
          </a:xfrm>
          <a:prstGeom prst="rect">
            <a:avLst/>
          </a:prstGeom>
          <a:noFill/>
          <a:ln w="0">
            <a:noFill/>
          </a:ln>
        </p:spPr>
        <p:txBody>
          <a:bodyPr>
            <a:noAutofit/>
          </a:bodyPr>
          <a:lstStyle/>
          <a:p>
            <a:pPr algn="l">
              <a:defRPr sz="1350">
                <a:solidFill>
                  <a:srgbClr val="222222"/>
                </a:solidFill>
                <a:latin typeface="Arial"/>
                <a:ea typeface="Arial"/>
                <a:cs typeface="Arial"/>
              </a:defRPr>
            </a:pPr>
            <a:r>
              <a:rPr lang="en-GB" sz="1300" noProof="0">
                <a:solidFill>
                  <a:srgbClr val="222222"/>
                </a:solidFill>
                <a:latin typeface="Arial"/>
                <a:ea typeface="Arial"/>
                <a:cs typeface="Arial"/>
              </a:rPr>
              <a:t>Four-hour bids reached 100% of procured capacity as prices fell sharply and remained lower through 2026.</a:t>
            </a:r>
          </a:p>
        </p:txBody>
      </p:sp>
      <p:sp>
        <p:nvSpPr>
          <p:cNvPr id="14" name="panel-divider">
            <a:extLst>
              <a:ext uri="{FF2B5EF4-FFF2-40B4-BE49-F238E27FC236}">
                <a16:creationId xmlns:a16="http://schemas.microsoft.com/office/drawing/2014/main" id="{9E62FE08-9C33-4879-8B1F-72938DCFD077}"/>
              </a:ext>
            </a:extLst>
          </p:cNvPr>
          <p:cNvSpPr>
            <a:spLocks noGrp="1"/>
          </p:cNvSpPr>
          <p:nvPr/>
        </p:nvSpPr>
        <p:spPr>
          <a:xfrm>
            <a:off x="6753225" y="1228724"/>
            <a:ext cx="9525" cy="3952875"/>
          </a:xfrm>
          <a:prstGeom prst="line">
            <a:avLst/>
          </a:prstGeom>
          <a:noFill/>
          <a:ln w="11430">
            <a:solidFill>
              <a:srgbClr val="D9D9D9"/>
            </a:solidFill>
            <a:prstDash val="solid"/>
          </a:ln>
        </p:spPr>
        <p:txBody>
          <a:bodyPr/>
          <a:lstStyle/>
          <a:p>
            <a:endParaRPr lang="en-GB" noProof="0"/>
          </a:p>
        </p:txBody>
      </p:sp>
      <p:sp>
        <p:nvSpPr>
          <p:cNvPr id="15" name="right-panel-heading">
            <a:extLst>
              <a:ext uri="{FF2B5EF4-FFF2-40B4-BE49-F238E27FC236}">
                <a16:creationId xmlns:a16="http://schemas.microsoft.com/office/drawing/2014/main" id="{0D136709-03BC-4031-96BB-F25AC3EA39E8}"/>
              </a:ext>
            </a:extLst>
          </p:cNvPr>
          <p:cNvSpPr>
            <a:spLocks noGrp="1"/>
          </p:cNvSpPr>
          <p:nvPr/>
        </p:nvSpPr>
        <p:spPr>
          <a:xfrm>
            <a:off x="6886575" y="1235152"/>
            <a:ext cx="4762500" cy="342900"/>
          </a:xfrm>
          <a:prstGeom prst="rect">
            <a:avLst/>
          </a:prstGeom>
          <a:noFill/>
          <a:ln w="0">
            <a:noFill/>
          </a:ln>
        </p:spPr>
        <p:txBody>
          <a:bodyPr>
            <a:normAutofit/>
          </a:bodyPr>
          <a:lstStyle/>
          <a:p>
            <a:pPr algn="l">
              <a:defRPr sz="1463" b="1">
                <a:solidFill>
                  <a:srgbClr val="222222"/>
                </a:solidFill>
                <a:latin typeface="Arial"/>
                <a:ea typeface="Arial"/>
                <a:cs typeface="Arial"/>
              </a:defRPr>
            </a:pPr>
            <a:r>
              <a:rPr lang="en-GB">
                <a:solidFill>
                  <a:schemeClr val="tx2"/>
                </a:solidFill>
              </a:rPr>
              <a:t>Baltics: battery entry coincided with lower prices</a:t>
            </a:r>
          </a:p>
        </p:txBody>
      </p:sp>
      <p:sp>
        <p:nvSpPr>
          <p:cNvPr id="16" name="right-panel-subtitle">
            <a:extLst>
              <a:ext uri="{FF2B5EF4-FFF2-40B4-BE49-F238E27FC236}">
                <a16:creationId xmlns:a16="http://schemas.microsoft.com/office/drawing/2014/main" id="{A2D0696F-7DEC-4DFB-BF5E-8BB1D7EA2867}"/>
              </a:ext>
            </a:extLst>
          </p:cNvPr>
          <p:cNvSpPr>
            <a:spLocks noGrp="1"/>
          </p:cNvSpPr>
          <p:nvPr/>
        </p:nvSpPr>
        <p:spPr>
          <a:xfrm>
            <a:off x="6848475" y="2409660"/>
            <a:ext cx="4724400" cy="247650"/>
          </a:xfrm>
          <a:prstGeom prst="rect">
            <a:avLst/>
          </a:prstGeom>
          <a:noFill/>
          <a:ln w="0">
            <a:noFill/>
          </a:ln>
        </p:spPr>
        <p:txBody>
          <a:bodyPr>
            <a:normAutofit fontScale="97795"/>
          </a:bodyPr>
          <a:lstStyle/>
          <a:p>
            <a:pPr algn="just">
              <a:lnSpc>
                <a:spcPct val="90000"/>
              </a:lnSpc>
              <a:defRPr sz="1313">
                <a:solidFill>
                  <a:srgbClr val="555555"/>
                </a:solidFill>
                <a:latin typeface="Arial"/>
                <a:ea typeface="Arial"/>
                <a:cs typeface="Arial"/>
              </a:defRPr>
            </a:pPr>
            <a:r>
              <a:rPr lang="en-GB" sz="1100" b="1">
                <a:solidFill>
                  <a:schemeClr val="accent1"/>
                </a:solidFill>
                <a:latin typeface="Arial"/>
                <a:cs typeface="Arial"/>
              </a:rPr>
              <a:t>Simple average across Estonia, Latvia and Lithuania (EUR/MW/h)</a:t>
            </a:r>
          </a:p>
        </p:txBody>
      </p:sp>
      <p:graphicFrame>
        <p:nvGraphicFramePr>
          <p:cNvPr id="32" name="Chart"/>
          <p:cNvGraphicFramePr/>
          <p:nvPr/>
        </p:nvGraphicFramePr>
        <p:xfrm>
          <a:off x="6972300" y="2664749"/>
          <a:ext cx="4524375" cy="2571750"/>
        </p:xfrm>
        <a:graphic>
          <a:graphicData uri="http://schemas.openxmlformats.org/drawingml/2006/chart">
            <c:chart xmlns:c="http://schemas.openxmlformats.org/drawingml/2006/chart" xmlns:r="http://schemas.openxmlformats.org/officeDocument/2006/relationships" r:id="rId4"/>
          </a:graphicData>
        </a:graphic>
      </p:graphicFrame>
      <p:sp>
        <p:nvSpPr>
          <p:cNvPr id="18" name="right-panel-message">
            <a:extLst>
              <a:ext uri="{FF2B5EF4-FFF2-40B4-BE49-F238E27FC236}">
                <a16:creationId xmlns:a16="http://schemas.microsoft.com/office/drawing/2014/main" id="{B061D295-529C-437A-80F3-09EAC529DA7E}"/>
              </a:ext>
            </a:extLst>
          </p:cNvPr>
          <p:cNvSpPr>
            <a:spLocks noGrp="1"/>
          </p:cNvSpPr>
          <p:nvPr/>
        </p:nvSpPr>
        <p:spPr>
          <a:xfrm>
            <a:off x="6877050" y="1526798"/>
            <a:ext cx="4572000" cy="552450"/>
          </a:xfrm>
          <a:prstGeom prst="rect">
            <a:avLst/>
          </a:prstGeom>
          <a:noFill/>
          <a:ln w="0">
            <a:noFill/>
          </a:ln>
        </p:spPr>
        <p:txBody>
          <a:bodyPr>
            <a:normAutofit/>
          </a:bodyPr>
          <a:lstStyle/>
          <a:p>
            <a:pPr algn="l">
              <a:defRPr sz="1313">
                <a:solidFill>
                  <a:srgbClr val="222222"/>
                </a:solidFill>
                <a:latin typeface="Arial"/>
                <a:ea typeface="Arial"/>
                <a:cs typeface="Arial"/>
              </a:defRPr>
            </a:pPr>
            <a:r>
              <a:rPr lang="en-GB" sz="1313" noProof="0">
                <a:solidFill>
                  <a:srgbClr val="222222"/>
                </a:solidFill>
                <a:latin typeface="Arial"/>
                <a:ea typeface="Arial"/>
                <a:cs typeface="Arial"/>
              </a:rPr>
              <a:t>Average prices fell significantly; market concentration (HHI) decreased by 28–42%.</a:t>
            </a:r>
          </a:p>
        </p:txBody>
      </p:sp>
      <p:sp>
        <p:nvSpPr>
          <p:cNvPr id="19" name="conclusion-heading">
            <a:extLst>
              <a:ext uri="{FF2B5EF4-FFF2-40B4-BE49-F238E27FC236}">
                <a16:creationId xmlns:a16="http://schemas.microsoft.com/office/drawing/2014/main" id="{9213518D-F42B-4C4F-AB8A-008B429C1766}"/>
              </a:ext>
            </a:extLst>
          </p:cNvPr>
          <p:cNvSpPr>
            <a:spLocks noGrp="1"/>
          </p:cNvSpPr>
          <p:nvPr/>
        </p:nvSpPr>
        <p:spPr>
          <a:xfrm>
            <a:off x="690562" y="5464891"/>
            <a:ext cx="5715000" cy="257175"/>
          </a:xfrm>
          <a:prstGeom prst="rect">
            <a:avLst/>
          </a:prstGeom>
          <a:noFill/>
          <a:ln w="0">
            <a:noFill/>
          </a:ln>
        </p:spPr>
        <p:txBody>
          <a:bodyPr>
            <a:noAutofit/>
          </a:bodyPr>
          <a:lstStyle/>
          <a:p>
            <a:pPr algn="l">
              <a:defRPr sz="1575" b="1">
                <a:solidFill>
                  <a:srgbClr val="0050E6"/>
                </a:solidFill>
                <a:latin typeface="Arial"/>
                <a:ea typeface="Arial"/>
                <a:cs typeface="Arial"/>
              </a:defRPr>
            </a:pPr>
            <a:endParaRPr lang="en-GB" sz="1400" b="1" noProof="0">
              <a:solidFill>
                <a:srgbClr val="0050E6"/>
              </a:solidFill>
              <a:latin typeface="Arial"/>
              <a:ea typeface="Arial"/>
              <a:cs typeface="Arial"/>
            </a:endParaRPr>
          </a:p>
        </p:txBody>
      </p:sp>
      <p:sp>
        <p:nvSpPr>
          <p:cNvPr id="20" name="conclusion-body">
            <a:extLst>
              <a:ext uri="{FF2B5EF4-FFF2-40B4-BE49-F238E27FC236}">
                <a16:creationId xmlns:a16="http://schemas.microsoft.com/office/drawing/2014/main" id="{AE3FE673-7242-4C03-82EB-98F2D54245CE}"/>
              </a:ext>
            </a:extLst>
          </p:cNvPr>
          <p:cNvSpPr>
            <a:spLocks noGrp="1"/>
          </p:cNvSpPr>
          <p:nvPr/>
        </p:nvSpPr>
        <p:spPr>
          <a:xfrm>
            <a:off x="702468" y="5587640"/>
            <a:ext cx="10668000" cy="563261"/>
          </a:xfrm>
          <a:prstGeom prst="rect">
            <a:avLst/>
          </a:prstGeom>
          <a:noFill/>
          <a:ln w="0">
            <a:noFill/>
          </a:ln>
        </p:spPr>
        <p:txBody>
          <a:bodyPr>
            <a:normAutofit/>
          </a:bodyPr>
          <a:lstStyle/>
          <a:p>
            <a:pPr>
              <a:defRPr sz="1275">
                <a:solidFill>
                  <a:srgbClr val="222222"/>
                </a:solidFill>
                <a:latin typeface="Arial"/>
                <a:ea typeface="Arial"/>
                <a:cs typeface="Arial"/>
              </a:defRPr>
            </a:pPr>
            <a:r>
              <a:rPr lang="en-GB" sz="1400" b="1">
                <a:solidFill>
                  <a:srgbClr val="0050E6"/>
                </a:solidFill>
                <a:latin typeface="Arial"/>
                <a:cs typeface="Arial"/>
              </a:rPr>
              <a:t>New assets can lower costs and strengthen competition: </a:t>
            </a:r>
            <a:r>
              <a:rPr lang="en-GB" sz="1400">
                <a:latin typeface="Arial"/>
                <a:cs typeface="Arial"/>
              </a:rPr>
              <a:t>Battery participation broadens the supplier side and can reduce reliance on conventional assets with higher commitment costs.</a:t>
            </a:r>
          </a:p>
        </p:txBody>
      </p:sp>
      <p:sp>
        <p:nvSpPr>
          <p:cNvPr id="21" name="method-note">
            <a:extLst>
              <a:ext uri="{FF2B5EF4-FFF2-40B4-BE49-F238E27FC236}">
                <a16:creationId xmlns:a16="http://schemas.microsoft.com/office/drawing/2014/main" id="{0F100F4A-1747-4824-BE95-1C7074DF30F7}"/>
              </a:ext>
            </a:extLst>
          </p:cNvPr>
          <p:cNvSpPr>
            <a:spLocks noGrp="1"/>
          </p:cNvSpPr>
          <p:nvPr/>
        </p:nvSpPr>
        <p:spPr>
          <a:xfrm>
            <a:off x="552450" y="6324027"/>
            <a:ext cx="10715625" cy="576001"/>
          </a:xfrm>
          <a:prstGeom prst="rect">
            <a:avLst/>
          </a:prstGeom>
          <a:noFill/>
          <a:ln w="0">
            <a:noFill/>
          </a:ln>
        </p:spPr>
        <p:txBody>
          <a:bodyPr>
            <a:normAutofit/>
          </a:bodyPr>
          <a:lstStyle/>
          <a:p>
            <a:r>
              <a:rPr lang="en-GB" sz="1200" noProof="0"/>
              <a:t>Sources: Belgium: ACER calculations based on Elia data.</a:t>
            </a:r>
          </a:p>
          <a:p>
            <a:r>
              <a:rPr lang="en-GB" sz="1200" noProof="0"/>
              <a:t>Baltics: ACER calculations based on Baltic balancing-capacity market report. </a:t>
            </a:r>
            <a:r>
              <a:rPr lang="en-GB" sz="1200" noProof="0">
                <a:ea typeface="Arial"/>
                <a:cs typeface="Arial"/>
              </a:rPr>
              <a:t>The values are simple averages across EE, LV and LT</a:t>
            </a:r>
          </a:p>
          <a:p>
            <a:endParaRPr lang="en-GB" sz="923" noProof="0">
              <a:solidFill>
                <a:srgbClr val="666666"/>
              </a:solidFill>
              <a:latin typeface="Arial"/>
              <a:ea typeface="Arial"/>
              <a:cs typeface="Arial"/>
            </a:endParaRPr>
          </a:p>
        </p:txBody>
      </p:sp>
      <p:sp>
        <p:nvSpPr>
          <p:cNvPr id="2" name="TextBox 1">
            <a:extLst>
              <a:ext uri="{FF2B5EF4-FFF2-40B4-BE49-F238E27FC236}">
                <a16:creationId xmlns:a16="http://schemas.microsoft.com/office/drawing/2014/main" id="{4CD1E056-7F1B-5F28-279B-3DEE27B681E5}"/>
              </a:ext>
            </a:extLst>
          </p:cNvPr>
          <p:cNvSpPr txBox="1"/>
          <p:nvPr/>
        </p:nvSpPr>
        <p:spPr>
          <a:xfrm>
            <a:off x="6080760" y="329184"/>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spTree>
    <p:extLst>
      <p:ext uri="{BB962C8B-B14F-4D97-AF65-F5344CB8AC3E}">
        <p14:creationId xmlns:p14="http://schemas.microsoft.com/office/powerpoint/2010/main" val="2905580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FB848-4E12-4F9D-945E-96C77381DD58}"/>
              </a:ext>
            </a:extLst>
          </p:cNvPr>
          <p:cNvSpPr>
            <a:spLocks noGrp="1"/>
          </p:cNvSpPr>
          <p:nvPr>
            <p:ph type="title"/>
          </p:nvPr>
        </p:nvSpPr>
        <p:spPr/>
        <p:txBody>
          <a:bodyPr/>
          <a:lstStyle/>
          <a:p>
            <a:r>
              <a:rPr lang="en-GB" noProof="0"/>
              <a:t>Persistent barriers constrain demand response</a:t>
            </a:r>
          </a:p>
        </p:txBody>
      </p:sp>
      <p:sp>
        <p:nvSpPr>
          <p:cNvPr id="4" name="Slide Number Placeholder 3">
            <a:extLst>
              <a:ext uri="{FF2B5EF4-FFF2-40B4-BE49-F238E27FC236}">
                <a16:creationId xmlns:a16="http://schemas.microsoft.com/office/drawing/2014/main" id="{C7EDA9FB-647F-2FCE-A01C-5244DDD53D9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E16D21-2873-7F4D-BC1C-4DCC7B7156B8}" type="slidenum">
              <a:rPr kumimoji="0" lang="en-GB"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GB"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 name="Text Placeholder 4">
            <a:extLst>
              <a:ext uri="{FF2B5EF4-FFF2-40B4-BE49-F238E27FC236}">
                <a16:creationId xmlns:a16="http://schemas.microsoft.com/office/drawing/2014/main" id="{946043D4-35E5-6A28-A82D-0E6F989E33BB}"/>
              </a:ext>
            </a:extLst>
          </p:cNvPr>
          <p:cNvSpPr>
            <a:spLocks noGrp="1"/>
          </p:cNvSpPr>
          <p:nvPr>
            <p:ph type="body" sz="quarter" idx="14"/>
          </p:nvPr>
        </p:nvSpPr>
        <p:spPr/>
        <p:txBody>
          <a:bodyPr/>
          <a:lstStyle/>
          <a:p>
            <a:endParaRPr lang="en-GB" noProof="0"/>
          </a:p>
        </p:txBody>
      </p:sp>
      <p:sp>
        <p:nvSpPr>
          <p:cNvPr id="40" name="Freeform 64">
            <a:extLst>
              <a:ext uri="{FF2B5EF4-FFF2-40B4-BE49-F238E27FC236}">
                <a16:creationId xmlns:a16="http://schemas.microsoft.com/office/drawing/2014/main" id="{A05CD676-0C69-1893-EA0E-0A6AB30E5CDC}"/>
              </a:ext>
            </a:extLst>
          </p:cNvPr>
          <p:cNvSpPr/>
          <p:nvPr/>
        </p:nvSpPr>
        <p:spPr>
          <a:xfrm>
            <a:off x="4613157" y="1204531"/>
            <a:ext cx="2242120" cy="1786376"/>
          </a:xfrm>
          <a:custGeom>
            <a:avLst/>
            <a:gdLst>
              <a:gd name="connsiteX0" fmla="*/ 3742519 w 4484239"/>
              <a:gd name="connsiteY0" fmla="*/ 0 h 3572752"/>
              <a:gd name="connsiteX1" fmla="*/ 4484239 w 4484239"/>
              <a:gd name="connsiteY1" fmla="*/ 2055896 h 3572752"/>
              <a:gd name="connsiteX2" fmla="*/ 2910706 w 4484239"/>
              <a:gd name="connsiteY2" fmla="*/ 3572752 h 3572752"/>
              <a:gd name="connsiteX3" fmla="*/ 2997576 w 4484239"/>
              <a:gd name="connsiteY3" fmla="*/ 3199634 h 3572752"/>
              <a:gd name="connsiteX4" fmla="*/ 2948308 w 4484239"/>
              <a:gd name="connsiteY4" fmla="*/ 3192115 h 3572752"/>
              <a:gd name="connsiteX5" fmla="*/ 2780065 w 4484239"/>
              <a:gd name="connsiteY5" fmla="*/ 3183619 h 3572752"/>
              <a:gd name="connsiteX6" fmla="*/ 1860047 w 4484239"/>
              <a:gd name="connsiteY6" fmla="*/ 3464646 h 3572752"/>
              <a:gd name="connsiteX7" fmla="*/ 1831948 w 4484239"/>
              <a:gd name="connsiteY7" fmla="*/ 3485658 h 3572752"/>
              <a:gd name="connsiteX8" fmla="*/ 1661705 w 4484239"/>
              <a:gd name="connsiteY8" fmla="*/ 1764109 h 3572752"/>
              <a:gd name="connsiteX9" fmla="*/ 14003 w 4484239"/>
              <a:gd name="connsiteY9" fmla="*/ 1213963 h 3572752"/>
              <a:gd name="connsiteX10" fmla="*/ 0 w 4484239"/>
              <a:gd name="connsiteY10" fmla="*/ 1196404 h 3572752"/>
              <a:gd name="connsiteX11" fmla="*/ 42665 w 4484239"/>
              <a:gd name="connsiteY11" fmla="*/ 1162876 h 3572752"/>
              <a:gd name="connsiteX12" fmla="*/ 2780065 w 4484239"/>
              <a:gd name="connsiteY12" fmla="*/ 253951 h 3572752"/>
              <a:gd name="connsiteX13" fmla="*/ 3476819 w 4484239"/>
              <a:gd name="connsiteY13" fmla="*/ 306667 h 3572752"/>
              <a:gd name="connsiteX14" fmla="*/ 3663364 w 4484239"/>
              <a:gd name="connsiteY14" fmla="*/ 339981 h 3572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484239" h="3572752">
                <a:moveTo>
                  <a:pt x="3742519" y="0"/>
                </a:moveTo>
                <a:lnTo>
                  <a:pt x="4484239" y="2055896"/>
                </a:lnTo>
                <a:lnTo>
                  <a:pt x="2910706" y="3572752"/>
                </a:lnTo>
                <a:lnTo>
                  <a:pt x="2997576" y="3199634"/>
                </a:lnTo>
                <a:lnTo>
                  <a:pt x="2948308" y="3192115"/>
                </a:lnTo>
                <a:cubicBezTo>
                  <a:pt x="2892991" y="3186497"/>
                  <a:pt x="2836864" y="3183619"/>
                  <a:pt x="2780065" y="3183619"/>
                </a:cubicBezTo>
                <a:cubicBezTo>
                  <a:pt x="2439270" y="3183619"/>
                  <a:pt x="2122671" y="3287220"/>
                  <a:pt x="1860047" y="3464646"/>
                </a:cubicBezTo>
                <a:lnTo>
                  <a:pt x="1831948" y="3485658"/>
                </a:lnTo>
                <a:lnTo>
                  <a:pt x="1661705" y="1764109"/>
                </a:lnTo>
                <a:lnTo>
                  <a:pt x="14003" y="1213963"/>
                </a:lnTo>
                <a:lnTo>
                  <a:pt x="0" y="1196404"/>
                </a:lnTo>
                <a:lnTo>
                  <a:pt x="42665" y="1162876"/>
                </a:lnTo>
                <a:cubicBezTo>
                  <a:pt x="805999" y="592013"/>
                  <a:pt x="1753553" y="253951"/>
                  <a:pt x="2780065" y="253951"/>
                </a:cubicBezTo>
                <a:cubicBezTo>
                  <a:pt x="3016953" y="253951"/>
                  <a:pt x="3249635" y="271955"/>
                  <a:pt x="3476819" y="306667"/>
                </a:cubicBezTo>
                <a:lnTo>
                  <a:pt x="3663364" y="339981"/>
                </a:lnTo>
                <a:close/>
              </a:path>
            </a:pathLst>
          </a:custGeom>
          <a:solidFill>
            <a:srgbClr val="81F3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1" name="Freeform 65">
            <a:extLst>
              <a:ext uri="{FF2B5EF4-FFF2-40B4-BE49-F238E27FC236}">
                <a16:creationId xmlns:a16="http://schemas.microsoft.com/office/drawing/2014/main" id="{13A36A0F-E05A-4CFA-33B3-9FEF320A853E}"/>
              </a:ext>
            </a:extLst>
          </p:cNvPr>
          <p:cNvSpPr/>
          <p:nvPr/>
        </p:nvSpPr>
        <p:spPr>
          <a:xfrm>
            <a:off x="6235318" y="1399102"/>
            <a:ext cx="1953806" cy="2011138"/>
          </a:xfrm>
          <a:custGeom>
            <a:avLst/>
            <a:gdLst>
              <a:gd name="connsiteX0" fmla="*/ 640814 w 3907612"/>
              <a:gd name="connsiteY0" fmla="*/ 0 h 4022276"/>
              <a:gd name="connsiteX1" fmla="*/ 679151 w 3907612"/>
              <a:gd name="connsiteY1" fmla="*/ 8848 h 4022276"/>
              <a:gd name="connsiteX2" fmla="*/ 3558720 w 3907612"/>
              <a:gd name="connsiteY2" fmla="*/ 2259184 h 4022276"/>
              <a:gd name="connsiteX3" fmla="*/ 3584973 w 3907612"/>
              <a:gd name="connsiteY3" fmla="*/ 2310443 h 4022276"/>
              <a:gd name="connsiteX4" fmla="*/ 3907612 w 3907612"/>
              <a:gd name="connsiteY4" fmla="*/ 2154789 h 4022276"/>
              <a:gd name="connsiteX5" fmla="*/ 2772116 w 3907612"/>
              <a:gd name="connsiteY5" fmla="*/ 4022276 h 4022276"/>
              <a:gd name="connsiteX6" fmla="*/ 603700 w 3907612"/>
              <a:gd name="connsiteY6" fmla="*/ 3748725 h 4022276"/>
              <a:gd name="connsiteX7" fmla="*/ 940489 w 3907612"/>
              <a:gd name="connsiteY7" fmla="*/ 3586245 h 4022276"/>
              <a:gd name="connsiteX8" fmla="*/ 900224 w 3907612"/>
              <a:gd name="connsiteY8" fmla="*/ 3519966 h 4022276"/>
              <a:gd name="connsiteX9" fmla="*/ 25067 w 3907612"/>
              <a:gd name="connsiteY9" fmla="*/ 2868456 h 4022276"/>
              <a:gd name="connsiteX10" fmla="*/ 0 w 3907612"/>
              <a:gd name="connsiteY10" fmla="*/ 2862011 h 4022276"/>
              <a:gd name="connsiteX11" fmla="*/ 1239917 w 3907612"/>
              <a:gd name="connsiteY11" fmla="*/ 1666754 h 4022276"/>
              <a:gd name="connsiteX12" fmla="*/ 639954 w 3907612"/>
              <a:gd name="connsiteY12" fmla="*/ 3778 h 402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07612" h="4022276">
                <a:moveTo>
                  <a:pt x="640814" y="0"/>
                </a:moveTo>
                <a:lnTo>
                  <a:pt x="679151" y="8848"/>
                </a:lnTo>
                <a:cubicBezTo>
                  <a:pt x="1921725" y="328548"/>
                  <a:pt x="2960044" y="1157123"/>
                  <a:pt x="3558720" y="2259184"/>
                </a:cubicBezTo>
                <a:lnTo>
                  <a:pt x="3584973" y="2310443"/>
                </a:lnTo>
                <a:lnTo>
                  <a:pt x="3907612" y="2154789"/>
                </a:lnTo>
                <a:lnTo>
                  <a:pt x="2772116" y="4022276"/>
                </a:lnTo>
                <a:lnTo>
                  <a:pt x="603700" y="3748725"/>
                </a:lnTo>
                <a:lnTo>
                  <a:pt x="940489" y="3586245"/>
                </a:lnTo>
                <a:lnTo>
                  <a:pt x="900224" y="3519966"/>
                </a:lnTo>
                <a:cubicBezTo>
                  <a:pt x="693227" y="3213570"/>
                  <a:pt x="385747" y="2980639"/>
                  <a:pt x="25067" y="2868456"/>
                </a:cubicBezTo>
                <a:lnTo>
                  <a:pt x="0" y="2862011"/>
                </a:lnTo>
                <a:lnTo>
                  <a:pt x="1239917" y="1666754"/>
                </a:lnTo>
                <a:lnTo>
                  <a:pt x="639954" y="3778"/>
                </a:lnTo>
                <a:close/>
              </a:path>
            </a:pathLst>
          </a:custGeom>
          <a:solidFill>
            <a:srgbClr val="BC9B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2" name="Freeform 70">
            <a:extLst>
              <a:ext uri="{FF2B5EF4-FFF2-40B4-BE49-F238E27FC236}">
                <a16:creationId xmlns:a16="http://schemas.microsoft.com/office/drawing/2014/main" id="{7A7ACE21-5F85-1AD2-C965-5900397BE4B0}"/>
              </a:ext>
            </a:extLst>
          </p:cNvPr>
          <p:cNvSpPr/>
          <p:nvPr/>
        </p:nvSpPr>
        <p:spPr>
          <a:xfrm>
            <a:off x="3716961" y="1740495"/>
            <a:ext cx="1834591" cy="1830780"/>
          </a:xfrm>
          <a:custGeom>
            <a:avLst/>
            <a:gdLst>
              <a:gd name="connsiteX0" fmla="*/ 1380996 w 3669181"/>
              <a:gd name="connsiteY0" fmla="*/ 0 h 3661560"/>
              <a:gd name="connsiteX1" fmla="*/ 3454097 w 3669181"/>
              <a:gd name="connsiteY1" fmla="*/ 692181 h 3661560"/>
              <a:gd name="connsiteX2" fmla="*/ 3669181 w 3669181"/>
              <a:gd name="connsiteY2" fmla="*/ 2867175 h 3661560"/>
              <a:gd name="connsiteX3" fmla="*/ 3433241 w 3669181"/>
              <a:gd name="connsiteY3" fmla="*/ 2571535 h 3661560"/>
              <a:gd name="connsiteX4" fmla="*/ 3408909 w 3669181"/>
              <a:gd name="connsiteY4" fmla="*/ 2593649 h 3661560"/>
              <a:gd name="connsiteX5" fmla="*/ 2935447 w 3669181"/>
              <a:gd name="connsiteY5" fmla="*/ 3588955 h 3661560"/>
              <a:gd name="connsiteX6" fmla="*/ 2931781 w 3669181"/>
              <a:gd name="connsiteY6" fmla="*/ 3661560 h 3661560"/>
              <a:gd name="connsiteX7" fmla="*/ 1456766 w 3669181"/>
              <a:gd name="connsiteY7" fmla="*/ 2705704 h 3661560"/>
              <a:gd name="connsiteX8" fmla="*/ 0 w 3669181"/>
              <a:gd name="connsiteY8" fmla="*/ 3649734 h 3661560"/>
              <a:gd name="connsiteX9" fmla="*/ 3236 w 3669181"/>
              <a:gd name="connsiteY9" fmla="*/ 3521760 h 3661560"/>
              <a:gd name="connsiteX10" fmla="*/ 1496214 w 3669181"/>
              <a:gd name="connsiteY10" fmla="*/ 370571 h 3661560"/>
              <a:gd name="connsiteX11" fmla="*/ 1602949 w 3669181"/>
              <a:gd name="connsiteY11" fmla="*/ 278115 h 366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669181" h="3661560">
                <a:moveTo>
                  <a:pt x="1380996" y="0"/>
                </a:moveTo>
                <a:lnTo>
                  <a:pt x="3454097" y="692181"/>
                </a:lnTo>
                <a:lnTo>
                  <a:pt x="3669181" y="2867175"/>
                </a:lnTo>
                <a:lnTo>
                  <a:pt x="3433241" y="2571535"/>
                </a:lnTo>
                <a:lnTo>
                  <a:pt x="3408909" y="2593649"/>
                </a:lnTo>
                <a:cubicBezTo>
                  <a:pt x="3148353" y="2854205"/>
                  <a:pt x="2974771" y="3201735"/>
                  <a:pt x="2935447" y="3588955"/>
                </a:cubicBezTo>
                <a:lnTo>
                  <a:pt x="2931781" y="3661560"/>
                </a:lnTo>
                <a:lnTo>
                  <a:pt x="1456766" y="2705704"/>
                </a:lnTo>
                <a:lnTo>
                  <a:pt x="0" y="3649734"/>
                </a:lnTo>
                <a:lnTo>
                  <a:pt x="3236" y="3521760"/>
                </a:lnTo>
                <a:cubicBezTo>
                  <a:pt x="66482" y="2274078"/>
                  <a:pt x="629556" y="1158267"/>
                  <a:pt x="1496214" y="370571"/>
                </a:cubicBezTo>
                <a:lnTo>
                  <a:pt x="1602949" y="278115"/>
                </a:lnTo>
                <a:close/>
              </a:path>
            </a:pathLst>
          </a:custGeom>
          <a:solidFill>
            <a:srgbClr val="FEEA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3" name="Freeform 66">
            <a:extLst>
              <a:ext uri="{FF2B5EF4-FFF2-40B4-BE49-F238E27FC236}">
                <a16:creationId xmlns:a16="http://schemas.microsoft.com/office/drawing/2014/main" id="{03ED3D00-2D0B-6B91-EE4D-2C9C5FB060E0}"/>
              </a:ext>
            </a:extLst>
          </p:cNvPr>
          <p:cNvSpPr/>
          <p:nvPr/>
        </p:nvSpPr>
        <p:spPr>
          <a:xfrm>
            <a:off x="6600283" y="2667180"/>
            <a:ext cx="1690494" cy="2084269"/>
          </a:xfrm>
          <a:custGeom>
            <a:avLst/>
            <a:gdLst>
              <a:gd name="connsiteX0" fmla="*/ 2965857 w 3380988"/>
              <a:gd name="connsiteY0" fmla="*/ 0 h 4168537"/>
              <a:gd name="connsiteX1" fmla="*/ 3021448 w 3380988"/>
              <a:gd name="connsiteY1" fmla="*/ 122964 h 4168537"/>
              <a:gd name="connsiteX2" fmla="*/ 3380988 w 3380988"/>
              <a:gd name="connsiteY2" fmla="*/ 1903828 h 4168537"/>
              <a:gd name="connsiteX3" fmla="*/ 3021448 w 3380988"/>
              <a:gd name="connsiteY3" fmla="*/ 3684692 h 4168537"/>
              <a:gd name="connsiteX4" fmla="*/ 2997997 w 3380988"/>
              <a:gd name="connsiteY4" fmla="*/ 3736565 h 4168537"/>
              <a:gd name="connsiteX5" fmla="*/ 3310660 w 3380988"/>
              <a:gd name="connsiteY5" fmla="*/ 3885771 h 4168537"/>
              <a:gd name="connsiteX6" fmla="*/ 1143426 w 3380988"/>
              <a:gd name="connsiteY6" fmla="*/ 4168537 h 4168537"/>
              <a:gd name="connsiteX7" fmla="*/ 0 w 3380988"/>
              <a:gd name="connsiteY7" fmla="*/ 2305895 h 4168537"/>
              <a:gd name="connsiteX8" fmla="*/ 348422 w 3380988"/>
              <a:gd name="connsiteY8" fmla="*/ 2472165 h 4168537"/>
              <a:gd name="connsiteX9" fmla="*/ 377341 w 3380988"/>
              <a:gd name="connsiteY9" fmla="*/ 2393151 h 4168537"/>
              <a:gd name="connsiteX10" fmla="*/ 451320 w 3380988"/>
              <a:gd name="connsiteY10" fmla="*/ 1903828 h 4168537"/>
              <a:gd name="connsiteX11" fmla="*/ 377341 w 3380988"/>
              <a:gd name="connsiteY11" fmla="*/ 1414505 h 4168537"/>
              <a:gd name="connsiteX12" fmla="*/ 325473 w 3380988"/>
              <a:gd name="connsiteY12" fmla="*/ 1272791 h 4168537"/>
              <a:gd name="connsiteX13" fmla="*/ 330797 w 3380988"/>
              <a:gd name="connsiteY13" fmla="*/ 1270225 h 4168537"/>
              <a:gd name="connsiteX14" fmla="*/ 2042185 w 3380988"/>
              <a:gd name="connsiteY14" fmla="*/ 1486121 h 4168537"/>
              <a:gd name="connsiteX15" fmla="*/ 2937480 w 3380988"/>
              <a:gd name="connsiteY15" fmla="*/ 13680 h 4168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380988" h="4168537">
                <a:moveTo>
                  <a:pt x="2965857" y="0"/>
                </a:moveTo>
                <a:lnTo>
                  <a:pt x="3021448" y="122964"/>
                </a:lnTo>
                <a:cubicBezTo>
                  <a:pt x="3252964" y="670330"/>
                  <a:pt x="3380988" y="1272128"/>
                  <a:pt x="3380988" y="1903828"/>
                </a:cubicBezTo>
                <a:cubicBezTo>
                  <a:pt x="3380988" y="2535528"/>
                  <a:pt x="3252964" y="3137326"/>
                  <a:pt x="3021448" y="3684692"/>
                </a:cubicBezTo>
                <a:lnTo>
                  <a:pt x="2997997" y="3736565"/>
                </a:lnTo>
                <a:lnTo>
                  <a:pt x="3310660" y="3885771"/>
                </a:lnTo>
                <a:lnTo>
                  <a:pt x="1143426" y="4168537"/>
                </a:lnTo>
                <a:lnTo>
                  <a:pt x="0" y="2305895"/>
                </a:lnTo>
                <a:lnTo>
                  <a:pt x="348422" y="2472165"/>
                </a:lnTo>
                <a:lnTo>
                  <a:pt x="377341" y="2393151"/>
                </a:lnTo>
                <a:cubicBezTo>
                  <a:pt x="425420" y="2238574"/>
                  <a:pt x="451320" y="2074226"/>
                  <a:pt x="451320" y="1903828"/>
                </a:cubicBezTo>
                <a:cubicBezTo>
                  <a:pt x="451320" y="1733430"/>
                  <a:pt x="425420" y="1569082"/>
                  <a:pt x="377341" y="1414505"/>
                </a:cubicBezTo>
                <a:lnTo>
                  <a:pt x="325473" y="1272791"/>
                </a:lnTo>
                <a:lnTo>
                  <a:pt x="330797" y="1270225"/>
                </a:lnTo>
                <a:lnTo>
                  <a:pt x="2042185" y="1486121"/>
                </a:lnTo>
                <a:lnTo>
                  <a:pt x="2937480" y="13680"/>
                </a:lnTo>
                <a:close/>
              </a:path>
            </a:pathLst>
          </a:custGeom>
          <a:solidFill>
            <a:srgbClr val="FC85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4" name="Freeform 69">
            <a:extLst>
              <a:ext uri="{FF2B5EF4-FFF2-40B4-BE49-F238E27FC236}">
                <a16:creationId xmlns:a16="http://schemas.microsoft.com/office/drawing/2014/main" id="{1EAD1664-F503-CA17-AC8F-EADA26E60F1E}"/>
              </a:ext>
            </a:extLst>
          </p:cNvPr>
          <p:cNvSpPr/>
          <p:nvPr/>
        </p:nvSpPr>
        <p:spPr>
          <a:xfrm>
            <a:off x="3528267" y="3093347"/>
            <a:ext cx="1922312" cy="2282870"/>
          </a:xfrm>
          <a:custGeom>
            <a:avLst/>
            <a:gdLst>
              <a:gd name="connsiteX0" fmla="*/ 1834153 w 3844624"/>
              <a:gd name="connsiteY0" fmla="*/ 0 h 4565739"/>
              <a:gd name="connsiteX1" fmla="*/ 3668306 w 3844624"/>
              <a:gd name="connsiteY1" fmla="*/ 1188588 h 4565739"/>
              <a:gd name="connsiteX2" fmla="*/ 3311261 w 3844624"/>
              <a:gd name="connsiteY2" fmla="*/ 1188588 h 4565739"/>
              <a:gd name="connsiteX3" fmla="*/ 3312834 w 3844624"/>
              <a:gd name="connsiteY3" fmla="*/ 1219737 h 4565739"/>
              <a:gd name="connsiteX4" fmla="*/ 3786296 w 3844624"/>
              <a:gd name="connsiteY4" fmla="*/ 2215043 h 4565739"/>
              <a:gd name="connsiteX5" fmla="*/ 3844624 w 3844624"/>
              <a:gd name="connsiteY5" fmla="*/ 2268056 h 4565739"/>
              <a:gd name="connsiteX6" fmla="*/ 2188845 w 3844624"/>
              <a:gd name="connsiteY6" fmla="*/ 2828957 h 4565739"/>
              <a:gd name="connsiteX7" fmla="*/ 2025275 w 3844624"/>
              <a:gd name="connsiteY7" fmla="*/ 4560306 h 4565739"/>
              <a:gd name="connsiteX8" fmla="*/ 2020928 w 3844624"/>
              <a:gd name="connsiteY8" fmla="*/ 4565739 h 4565739"/>
              <a:gd name="connsiteX9" fmla="*/ 1873601 w 3844624"/>
              <a:gd name="connsiteY9" fmla="*/ 4438121 h 4565739"/>
              <a:gd name="connsiteX10" fmla="*/ 380623 w 3844624"/>
              <a:gd name="connsiteY10" fmla="*/ 1286932 h 4565739"/>
              <a:gd name="connsiteX11" fmla="*/ 378137 w 3844624"/>
              <a:gd name="connsiteY11" fmla="*/ 1188588 h 4565739"/>
              <a:gd name="connsiteX12" fmla="*/ 0 w 3844624"/>
              <a:gd name="connsiteY12" fmla="*/ 1188588 h 4565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44624" h="4565739">
                <a:moveTo>
                  <a:pt x="1834153" y="0"/>
                </a:moveTo>
                <a:lnTo>
                  <a:pt x="3668306" y="1188588"/>
                </a:lnTo>
                <a:lnTo>
                  <a:pt x="3311261" y="1188588"/>
                </a:lnTo>
                <a:lnTo>
                  <a:pt x="3312834" y="1219737"/>
                </a:lnTo>
                <a:cubicBezTo>
                  <a:pt x="3352158" y="1606957"/>
                  <a:pt x="3525740" y="1954487"/>
                  <a:pt x="3786296" y="2215043"/>
                </a:cubicBezTo>
                <a:lnTo>
                  <a:pt x="3844624" y="2268056"/>
                </a:lnTo>
                <a:lnTo>
                  <a:pt x="2188845" y="2828957"/>
                </a:lnTo>
                <a:lnTo>
                  <a:pt x="2025275" y="4560306"/>
                </a:lnTo>
                <a:lnTo>
                  <a:pt x="2020928" y="4565739"/>
                </a:lnTo>
                <a:lnTo>
                  <a:pt x="1873601" y="4438121"/>
                </a:lnTo>
                <a:cubicBezTo>
                  <a:pt x="1006943" y="3650425"/>
                  <a:pt x="443869" y="2534614"/>
                  <a:pt x="380623" y="1286932"/>
                </a:cubicBezTo>
                <a:lnTo>
                  <a:pt x="378137" y="1188588"/>
                </a:lnTo>
                <a:lnTo>
                  <a:pt x="0" y="1188588"/>
                </a:lnTo>
                <a:close/>
              </a:path>
            </a:pathLst>
          </a:custGeom>
          <a:solidFill>
            <a:srgbClr val="9BE6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5" name="Freeform 67">
            <a:extLst>
              <a:ext uri="{FF2B5EF4-FFF2-40B4-BE49-F238E27FC236}">
                <a16:creationId xmlns:a16="http://schemas.microsoft.com/office/drawing/2014/main" id="{4A4420AF-08E9-45FF-CA77-BE33B079E82A}"/>
              </a:ext>
            </a:extLst>
          </p:cNvPr>
          <p:cNvSpPr/>
          <p:nvPr/>
        </p:nvSpPr>
        <p:spPr>
          <a:xfrm>
            <a:off x="5849727" y="4018654"/>
            <a:ext cx="2196120" cy="1993032"/>
          </a:xfrm>
          <a:custGeom>
            <a:avLst/>
            <a:gdLst>
              <a:gd name="connsiteX0" fmla="*/ 1744852 w 4392240"/>
              <a:gd name="connsiteY0" fmla="*/ 0 h 3986063"/>
              <a:gd name="connsiteX1" fmla="*/ 2644538 w 4392240"/>
              <a:gd name="connsiteY1" fmla="*/ 1465589 h 3986063"/>
              <a:gd name="connsiteX2" fmla="*/ 4355494 w 4392240"/>
              <a:gd name="connsiteY2" fmla="*/ 1242355 h 3986063"/>
              <a:gd name="connsiteX3" fmla="*/ 4392240 w 4392240"/>
              <a:gd name="connsiteY3" fmla="*/ 1259964 h 3986063"/>
              <a:gd name="connsiteX4" fmla="*/ 4329901 w 4392240"/>
              <a:gd name="connsiteY4" fmla="*/ 1381680 h 3986063"/>
              <a:gd name="connsiteX5" fmla="*/ 1680864 w 4392240"/>
              <a:gd name="connsiteY5" fmla="*/ 3566166 h 3986063"/>
              <a:gd name="connsiteX6" fmla="*/ 1483087 w 4392240"/>
              <a:gd name="connsiteY6" fmla="*/ 3622660 h 3986063"/>
              <a:gd name="connsiteX7" fmla="*/ 1565732 w 4392240"/>
              <a:gd name="connsiteY7" fmla="*/ 3986063 h 3986063"/>
              <a:gd name="connsiteX8" fmla="*/ 0 w 4392240"/>
              <a:gd name="connsiteY8" fmla="*/ 2461155 h 3986063"/>
              <a:gd name="connsiteX9" fmla="*/ 752256 w 4392240"/>
              <a:gd name="connsiteY9" fmla="*/ 409090 h 3986063"/>
              <a:gd name="connsiteX10" fmla="*/ 831965 w 4392240"/>
              <a:gd name="connsiteY10" fmla="*/ 759583 h 3986063"/>
              <a:gd name="connsiteX11" fmla="*/ 928917 w 4392240"/>
              <a:gd name="connsiteY11" fmla="*/ 724772 h 3986063"/>
              <a:gd name="connsiteX12" fmla="*/ 1671405 w 4392240"/>
              <a:gd name="connsiteY12" fmla="*/ 120898 h 398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392240" h="3986063">
                <a:moveTo>
                  <a:pt x="1744852" y="0"/>
                </a:moveTo>
                <a:lnTo>
                  <a:pt x="2644538" y="1465589"/>
                </a:lnTo>
                <a:lnTo>
                  <a:pt x="4355494" y="1242355"/>
                </a:lnTo>
                <a:lnTo>
                  <a:pt x="4392240" y="1259964"/>
                </a:lnTo>
                <a:lnTo>
                  <a:pt x="4329901" y="1381680"/>
                </a:lnTo>
                <a:cubicBezTo>
                  <a:pt x="3768642" y="2414863"/>
                  <a:pt x="2820979" y="3207676"/>
                  <a:pt x="1680864" y="3566166"/>
                </a:cubicBezTo>
                <a:lnTo>
                  <a:pt x="1483087" y="3622660"/>
                </a:lnTo>
                <a:lnTo>
                  <a:pt x="1565732" y="3986063"/>
                </a:lnTo>
                <a:lnTo>
                  <a:pt x="0" y="2461155"/>
                </a:lnTo>
                <a:lnTo>
                  <a:pt x="752256" y="409090"/>
                </a:lnTo>
                <a:lnTo>
                  <a:pt x="831965" y="759583"/>
                </a:lnTo>
                <a:lnTo>
                  <a:pt x="928917" y="724772"/>
                </a:lnTo>
                <a:cubicBezTo>
                  <a:pt x="1232228" y="600844"/>
                  <a:pt x="1490283" y="388995"/>
                  <a:pt x="1671405" y="120898"/>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6" name="Freeform 68">
            <a:extLst>
              <a:ext uri="{FF2B5EF4-FFF2-40B4-BE49-F238E27FC236}">
                <a16:creationId xmlns:a16="http://schemas.microsoft.com/office/drawing/2014/main" id="{6A467306-9B80-4AA5-3E21-EAC4381399EA}"/>
              </a:ext>
            </a:extLst>
          </p:cNvPr>
          <p:cNvSpPr/>
          <p:nvPr/>
        </p:nvSpPr>
        <p:spPr>
          <a:xfrm>
            <a:off x="4519904" y="4157207"/>
            <a:ext cx="1952343" cy="1749475"/>
          </a:xfrm>
          <a:custGeom>
            <a:avLst/>
            <a:gdLst>
              <a:gd name="connsiteX0" fmla="*/ 2275624 w 3904686"/>
              <a:gd name="connsiteY0" fmla="*/ 0 h 3498949"/>
              <a:gd name="connsiteX1" fmla="*/ 2047278 w 3904686"/>
              <a:gd name="connsiteY1" fmla="*/ 288706 h 3498949"/>
              <a:gd name="connsiteX2" fmla="*/ 2147509 w 3904686"/>
              <a:gd name="connsiteY2" fmla="*/ 351270 h 3498949"/>
              <a:gd name="connsiteX3" fmla="*/ 2966571 w 3904686"/>
              <a:gd name="connsiteY3" fmla="*/ 569281 h 3498949"/>
              <a:gd name="connsiteX4" fmla="*/ 3134814 w 3904686"/>
              <a:gd name="connsiteY4" fmla="*/ 560785 h 3498949"/>
              <a:gd name="connsiteX5" fmla="*/ 3246029 w 3904686"/>
              <a:gd name="connsiteY5" fmla="*/ 543812 h 3498949"/>
              <a:gd name="connsiteX6" fmla="*/ 3251781 w 3904686"/>
              <a:gd name="connsiteY6" fmla="*/ 568775 h 3498949"/>
              <a:gd name="connsiteX7" fmla="*/ 2659646 w 3904686"/>
              <a:gd name="connsiteY7" fmla="*/ 2184049 h 3498949"/>
              <a:gd name="connsiteX8" fmla="*/ 3903003 w 3904686"/>
              <a:gd name="connsiteY8" fmla="*/ 3394987 h 3498949"/>
              <a:gd name="connsiteX9" fmla="*/ 3904686 w 3904686"/>
              <a:gd name="connsiteY9" fmla="*/ 3402292 h 3498949"/>
              <a:gd name="connsiteX10" fmla="*/ 3888628 w 3904686"/>
              <a:gd name="connsiteY10" fmla="*/ 3405998 h 3498949"/>
              <a:gd name="connsiteX11" fmla="*/ 2966571 w 3904686"/>
              <a:gd name="connsiteY11" fmla="*/ 3498949 h 3498949"/>
              <a:gd name="connsiteX12" fmla="*/ 229171 w 3904686"/>
              <a:gd name="connsiteY12" fmla="*/ 2590024 h 3498949"/>
              <a:gd name="connsiteX13" fmla="*/ 227893 w 3904686"/>
              <a:gd name="connsiteY13" fmla="*/ 2589019 h 3498949"/>
              <a:gd name="connsiteX14" fmla="*/ 0 w 3904686"/>
              <a:gd name="connsiteY14" fmla="*/ 2877152 h 3498949"/>
              <a:gd name="connsiteX15" fmla="*/ 205570 w 3904686"/>
              <a:gd name="connsiteY15" fmla="*/ 701238 h 3498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04686" h="3498949">
                <a:moveTo>
                  <a:pt x="2275624" y="0"/>
                </a:moveTo>
                <a:lnTo>
                  <a:pt x="2047278" y="288706"/>
                </a:lnTo>
                <a:lnTo>
                  <a:pt x="2147509" y="351270"/>
                </a:lnTo>
                <a:cubicBezTo>
                  <a:pt x="2388705" y="489962"/>
                  <a:pt x="2668375" y="569281"/>
                  <a:pt x="2966571" y="569281"/>
                </a:cubicBezTo>
                <a:cubicBezTo>
                  <a:pt x="3023370" y="569281"/>
                  <a:pt x="3079497" y="566403"/>
                  <a:pt x="3134814" y="560785"/>
                </a:cubicBezTo>
                <a:lnTo>
                  <a:pt x="3246029" y="543812"/>
                </a:lnTo>
                <a:lnTo>
                  <a:pt x="3251781" y="568775"/>
                </a:lnTo>
                <a:lnTo>
                  <a:pt x="2659646" y="2184049"/>
                </a:lnTo>
                <a:lnTo>
                  <a:pt x="3903003" y="3394987"/>
                </a:lnTo>
                <a:lnTo>
                  <a:pt x="3904686" y="3402292"/>
                </a:lnTo>
                <a:lnTo>
                  <a:pt x="3888628" y="3405998"/>
                </a:lnTo>
                <a:cubicBezTo>
                  <a:pt x="3590795" y="3466943"/>
                  <a:pt x="3282421" y="3498949"/>
                  <a:pt x="2966571" y="3498949"/>
                </a:cubicBezTo>
                <a:cubicBezTo>
                  <a:pt x="1940059" y="3498949"/>
                  <a:pt x="992505" y="3160887"/>
                  <a:pt x="229171" y="2590024"/>
                </a:cubicBezTo>
                <a:lnTo>
                  <a:pt x="227893" y="2589019"/>
                </a:lnTo>
                <a:lnTo>
                  <a:pt x="0" y="2877152"/>
                </a:lnTo>
                <a:lnTo>
                  <a:pt x="205570" y="701238"/>
                </a:lnTo>
                <a:close/>
              </a:path>
            </a:pathLst>
          </a:custGeom>
          <a:solidFill>
            <a:srgbClr val="004F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0" i="0" u="none" strike="noStrike" kern="1200" cap="none" spc="0" normalizeH="0" baseline="0" noProof="0">
              <a:ln>
                <a:noFill/>
              </a:ln>
              <a:solidFill>
                <a:srgbClr val="000000"/>
              </a:solidFill>
              <a:effectLst/>
              <a:uLnTx/>
              <a:uFillTx/>
              <a:latin typeface="Arial" panose="020B0604020202020204"/>
              <a:ea typeface="+mn-ea"/>
              <a:cs typeface="+mn-cs"/>
              <a:sym typeface="Arial"/>
            </a:endParaRPr>
          </a:p>
        </p:txBody>
      </p:sp>
      <p:sp>
        <p:nvSpPr>
          <p:cNvPr id="47" name="TextBox 46">
            <a:extLst>
              <a:ext uri="{FF2B5EF4-FFF2-40B4-BE49-F238E27FC236}">
                <a16:creationId xmlns:a16="http://schemas.microsoft.com/office/drawing/2014/main" id="{2F6DCC0A-6B72-1C11-8AFB-58BD5E0165C0}"/>
              </a:ext>
            </a:extLst>
          </p:cNvPr>
          <p:cNvSpPr txBox="1"/>
          <p:nvPr/>
        </p:nvSpPr>
        <p:spPr>
          <a:xfrm>
            <a:off x="1121016" y="5581509"/>
            <a:ext cx="3475435" cy="584775"/>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a:ea typeface="Arial"/>
                <a:cs typeface="Arial"/>
                <a:sym typeface="Arial"/>
              </a:rPr>
              <a:t>Lack of a proper </a:t>
            </a:r>
            <a:r>
              <a:rPr kumimoji="0" lang="en-GB" sz="1600" b="1" i="0" u="none" strike="noStrike" kern="1200" cap="none" spc="0" normalizeH="0" baseline="0" noProof="0">
                <a:ln>
                  <a:noFill/>
                </a:ln>
                <a:solidFill>
                  <a:srgbClr val="004FEE"/>
                </a:solidFill>
                <a:effectLst/>
                <a:uLnTx/>
                <a:uFillTx/>
                <a:latin typeface="Arial" panose="020B0604020202020204"/>
                <a:ea typeface="Arial"/>
                <a:cs typeface="Arial"/>
                <a:sym typeface="Arial"/>
              </a:rPr>
              <a:t>legal framework </a:t>
            </a:r>
            <a:r>
              <a:rPr kumimoji="0" lang="en-GB" sz="1600" b="0" i="0" u="none" strike="noStrike" kern="1200" cap="none" spc="0" normalizeH="0" baseline="0" noProof="0">
                <a:ln>
                  <a:noFill/>
                </a:ln>
                <a:solidFill>
                  <a:srgbClr val="000000"/>
                </a:solidFill>
                <a:effectLst/>
                <a:uLnTx/>
                <a:uFillTx/>
                <a:latin typeface="Arial" panose="020B0604020202020204"/>
                <a:ea typeface="Arial"/>
                <a:cs typeface="Arial"/>
                <a:sym typeface="Arial"/>
              </a:rPr>
              <a:t>to allow </a:t>
            </a:r>
            <a:r>
              <a:rPr kumimoji="0" lang="en-GB" sz="1600" b="1" i="0" u="none" strike="noStrike" kern="1200" cap="none" spc="0" normalizeH="0" baseline="0" noProof="0">
                <a:ln>
                  <a:noFill/>
                </a:ln>
                <a:solidFill>
                  <a:srgbClr val="004FEE"/>
                </a:solidFill>
                <a:effectLst/>
                <a:uLnTx/>
                <a:uFillTx/>
                <a:latin typeface="Arial" panose="020B0604020202020204"/>
                <a:ea typeface="Arial"/>
                <a:cs typeface="Arial"/>
                <a:sym typeface="Arial"/>
              </a:rPr>
              <a:t>market access</a:t>
            </a:r>
            <a:endParaRPr kumimoji="0" lang="en-GB" sz="1600" b="1" i="0" u="none" strike="noStrike" kern="1200" cap="none" spc="0" normalizeH="0" baseline="0" noProof="0">
              <a:ln>
                <a:noFill/>
              </a:ln>
              <a:solidFill>
                <a:srgbClr val="004FEE"/>
              </a:solidFill>
              <a:effectLst/>
              <a:uLnTx/>
              <a:uFillTx/>
              <a:latin typeface="Arial" panose="020B0604020202020204"/>
              <a:ea typeface="League Spartan" charset="0"/>
              <a:cs typeface="Poppins" pitchFamily="2" charset="77"/>
            </a:endParaRPr>
          </a:p>
        </p:txBody>
      </p:sp>
      <p:sp>
        <p:nvSpPr>
          <p:cNvPr id="49" name="TextBox 48">
            <a:extLst>
              <a:ext uri="{FF2B5EF4-FFF2-40B4-BE49-F238E27FC236}">
                <a16:creationId xmlns:a16="http://schemas.microsoft.com/office/drawing/2014/main" id="{07298072-B93B-CDFF-5236-C77866A1750C}"/>
              </a:ext>
            </a:extLst>
          </p:cNvPr>
          <p:cNvSpPr txBox="1"/>
          <p:nvPr/>
        </p:nvSpPr>
        <p:spPr>
          <a:xfrm>
            <a:off x="896461" y="1177148"/>
            <a:ext cx="3737795" cy="584775"/>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a:ea typeface="Arial"/>
                <a:cs typeface="Arial"/>
                <a:sym typeface="Arial"/>
              </a:rPr>
              <a:t>Restrictive requirements to providing </a:t>
            </a:r>
            <a:r>
              <a:rPr kumimoji="0" lang="en-GB" sz="1600" b="1" i="0" u="none" strike="noStrike" kern="1200" cap="none" spc="0" normalizeH="0" baseline="0" noProof="0">
                <a:ln>
                  <a:noFill/>
                </a:ln>
                <a:solidFill>
                  <a:srgbClr val="81F39C"/>
                </a:solidFill>
                <a:effectLst/>
                <a:uLnTx/>
                <a:uFillTx/>
                <a:latin typeface="Arial" panose="020B0604020202020204"/>
                <a:ea typeface="Arial"/>
                <a:cs typeface="Arial"/>
                <a:sym typeface="Arial"/>
              </a:rPr>
              <a:t>congestion management</a:t>
            </a:r>
            <a:endParaRPr kumimoji="0" lang="en-GB" sz="1600" b="1" i="0" u="none" strike="noStrike" kern="1200" cap="none" spc="0" normalizeH="0" baseline="0" noProof="0">
              <a:ln>
                <a:noFill/>
              </a:ln>
              <a:solidFill>
                <a:srgbClr val="81F39C"/>
              </a:solidFill>
              <a:effectLst/>
              <a:uLnTx/>
              <a:uFillTx/>
              <a:latin typeface="Arial" panose="020B0604020202020204"/>
              <a:ea typeface="League Spartan" charset="0"/>
              <a:cs typeface="Poppins" pitchFamily="2" charset="77"/>
            </a:endParaRPr>
          </a:p>
        </p:txBody>
      </p:sp>
      <p:sp>
        <p:nvSpPr>
          <p:cNvPr id="51" name="TextBox 50">
            <a:extLst>
              <a:ext uri="{FF2B5EF4-FFF2-40B4-BE49-F238E27FC236}">
                <a16:creationId xmlns:a16="http://schemas.microsoft.com/office/drawing/2014/main" id="{8256BB57-507A-5834-66E4-96D809632D3F}"/>
              </a:ext>
            </a:extLst>
          </p:cNvPr>
          <p:cNvSpPr txBox="1"/>
          <p:nvPr/>
        </p:nvSpPr>
        <p:spPr>
          <a:xfrm>
            <a:off x="187696" y="4272237"/>
            <a:ext cx="3585317" cy="584775"/>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9BE6DF"/>
                </a:solidFill>
                <a:effectLst/>
                <a:uLnTx/>
                <a:uFillTx/>
                <a:latin typeface="Arial" panose="020B0604020202020204"/>
                <a:ea typeface="+mn-ea"/>
                <a:cs typeface="Arial"/>
              </a:rPr>
              <a:t>Unavailability</a:t>
            </a:r>
            <a:r>
              <a:rPr kumimoji="0" lang="en-GB" sz="1600" b="0" i="0" u="none" strike="noStrike" kern="1200" cap="none" spc="0" normalizeH="0" baseline="0" noProof="0">
                <a:ln>
                  <a:noFill/>
                </a:ln>
                <a:solidFill>
                  <a:srgbClr val="000000"/>
                </a:solidFill>
                <a:effectLst/>
                <a:uLnTx/>
                <a:uFillTx/>
                <a:latin typeface="Arial" panose="020B0604020202020204"/>
                <a:ea typeface="+mn-ea"/>
                <a:cs typeface="Arial"/>
              </a:rPr>
              <a:t> or lack of </a:t>
            </a:r>
            <a:r>
              <a:rPr kumimoji="0" lang="en-GB" sz="1600" b="1" i="0" u="none" strike="noStrike" kern="1200" cap="none" spc="0" normalizeH="0" baseline="0" noProof="0">
                <a:ln>
                  <a:noFill/>
                </a:ln>
                <a:solidFill>
                  <a:srgbClr val="9BE6DF"/>
                </a:solidFill>
                <a:effectLst/>
                <a:uLnTx/>
                <a:uFillTx/>
                <a:latin typeface="Arial" panose="020B0604020202020204"/>
                <a:ea typeface="+mn-ea"/>
                <a:cs typeface="Arial"/>
              </a:rPr>
              <a:t>incentives</a:t>
            </a:r>
            <a:r>
              <a:rPr kumimoji="0" lang="en-GB" sz="1600" b="0" i="0" u="none" strike="noStrike" kern="1200" cap="none" spc="0" normalizeH="0" baseline="0" noProof="0">
                <a:ln>
                  <a:noFill/>
                </a:ln>
                <a:solidFill>
                  <a:srgbClr val="000000"/>
                </a:solidFill>
                <a:effectLst/>
                <a:uLnTx/>
                <a:uFillTx/>
                <a:latin typeface="Arial" panose="020B0604020202020204"/>
                <a:ea typeface="+mn-ea"/>
                <a:cs typeface="Arial"/>
              </a:rPr>
              <a:t> to provide flexibility</a:t>
            </a:r>
            <a:endParaRPr kumimoji="0" lang="en-GB" sz="1600" b="0" i="0" u="none" strike="noStrike" kern="1200" cap="none" spc="0" normalizeH="0" baseline="0" noProof="0">
              <a:ln>
                <a:noFill/>
              </a:ln>
              <a:solidFill>
                <a:srgbClr val="000000"/>
              </a:solidFill>
              <a:effectLst/>
              <a:uLnTx/>
              <a:uFillTx/>
              <a:latin typeface="Arial" panose="020B0604020202020204"/>
              <a:ea typeface="League Spartan" charset="0"/>
              <a:cs typeface="Poppins" pitchFamily="2" charset="77"/>
            </a:endParaRPr>
          </a:p>
        </p:txBody>
      </p:sp>
      <p:sp>
        <p:nvSpPr>
          <p:cNvPr id="53" name="TextBox 52">
            <a:extLst>
              <a:ext uri="{FF2B5EF4-FFF2-40B4-BE49-F238E27FC236}">
                <a16:creationId xmlns:a16="http://schemas.microsoft.com/office/drawing/2014/main" id="{B345705B-CC53-DAFD-9002-3F6E7FD1F313}"/>
              </a:ext>
            </a:extLst>
          </p:cNvPr>
          <p:cNvSpPr txBox="1"/>
          <p:nvPr/>
        </p:nvSpPr>
        <p:spPr>
          <a:xfrm>
            <a:off x="434951" y="2508572"/>
            <a:ext cx="3282010" cy="584775"/>
          </a:xfrm>
          <a:prstGeom prst="rect">
            <a:avLst/>
          </a:prstGeom>
          <a:noFill/>
        </p:spPr>
        <p:txBody>
          <a:bodyPr wrap="square" rtlCol="0" anchor="b"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a:ea typeface="+mn-ea"/>
                <a:cs typeface="Arial"/>
              </a:rPr>
              <a:t>Restrictive requirements to providing </a:t>
            </a:r>
            <a:r>
              <a:rPr kumimoji="0" lang="en-GB" sz="1600" b="1" i="0" u="none" strike="noStrike" kern="1200" cap="none" spc="0" normalizeH="0" baseline="0" noProof="0">
                <a:ln>
                  <a:noFill/>
                </a:ln>
                <a:solidFill>
                  <a:srgbClr val="FEEA70"/>
                </a:solidFill>
                <a:effectLst/>
                <a:uLnTx/>
                <a:uFillTx/>
                <a:latin typeface="Arial" panose="020B0604020202020204"/>
                <a:ea typeface="+mn-ea"/>
                <a:cs typeface="Arial"/>
              </a:rPr>
              <a:t>balancing services</a:t>
            </a:r>
            <a:endParaRPr kumimoji="0" lang="en-GB" sz="1600" b="1" i="0" u="none" strike="noStrike" kern="1200" cap="none" spc="0" normalizeH="0" baseline="0" noProof="0">
              <a:ln>
                <a:noFill/>
              </a:ln>
              <a:solidFill>
                <a:srgbClr val="FEEA70"/>
              </a:solidFill>
              <a:effectLst/>
              <a:uLnTx/>
              <a:uFillTx/>
              <a:latin typeface="Arial" panose="020B0604020202020204"/>
              <a:ea typeface="League Spartan" charset="0"/>
              <a:cs typeface="Poppins" pitchFamily="2" charset="77"/>
            </a:endParaRPr>
          </a:p>
        </p:txBody>
      </p:sp>
      <p:sp>
        <p:nvSpPr>
          <p:cNvPr id="55" name="TextBox 54">
            <a:extLst>
              <a:ext uri="{FF2B5EF4-FFF2-40B4-BE49-F238E27FC236}">
                <a16:creationId xmlns:a16="http://schemas.microsoft.com/office/drawing/2014/main" id="{C68B9832-7E7D-60CD-BE82-7547F377F5EA}"/>
              </a:ext>
            </a:extLst>
          </p:cNvPr>
          <p:cNvSpPr txBox="1"/>
          <p:nvPr/>
        </p:nvSpPr>
        <p:spPr>
          <a:xfrm>
            <a:off x="7764022" y="1355171"/>
            <a:ext cx="3556081" cy="830997"/>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a:ea typeface="Arial"/>
                <a:cs typeface="Arial"/>
                <a:sym typeface="Arial"/>
              </a:rPr>
              <a:t>Complex, lengthy, and discriminatory </a:t>
            </a:r>
            <a:r>
              <a:rPr kumimoji="0" lang="en-GB" sz="1600" b="1" i="0" u="none" strike="noStrike" kern="1200" cap="none" spc="0" normalizeH="0" baseline="0" noProof="0">
                <a:ln>
                  <a:noFill/>
                </a:ln>
                <a:solidFill>
                  <a:srgbClr val="BC9BFD"/>
                </a:solidFill>
                <a:effectLst/>
                <a:uLnTx/>
                <a:uFillTx/>
                <a:latin typeface="Arial" panose="020B0604020202020204"/>
                <a:ea typeface="+mn-ea"/>
                <a:cs typeface="Arial"/>
                <a:sym typeface="Arial"/>
              </a:rPr>
              <a:t>administrative requirements </a:t>
            </a:r>
            <a:r>
              <a:rPr kumimoji="0" lang="en-GB" sz="1600" b="0" i="0" u="none" strike="noStrike" kern="1200" cap="none" spc="0" normalizeH="0" baseline="0" noProof="0">
                <a:ln>
                  <a:noFill/>
                </a:ln>
                <a:solidFill>
                  <a:srgbClr val="000000"/>
                </a:solidFill>
                <a:effectLst/>
                <a:uLnTx/>
                <a:uFillTx/>
                <a:latin typeface="Arial" panose="020B0604020202020204"/>
                <a:ea typeface="+mn-ea"/>
                <a:cs typeface="Arial"/>
                <a:sym typeface="Arial"/>
              </a:rPr>
              <a:t>to provide flexibility</a:t>
            </a:r>
            <a:endParaRPr kumimoji="0" lang="en-GB" sz="1600" b="0" i="0" u="none" strike="noStrike" kern="1200" cap="none" spc="0" normalizeH="0" baseline="0" noProof="0">
              <a:ln>
                <a:noFill/>
              </a:ln>
              <a:solidFill>
                <a:srgbClr val="000000"/>
              </a:solidFill>
              <a:effectLst/>
              <a:uLnTx/>
              <a:uFillTx/>
              <a:latin typeface="Arial" panose="020B0604020202020204"/>
              <a:ea typeface="League Spartan" charset="0"/>
              <a:cs typeface="Poppins" pitchFamily="2" charset="77"/>
            </a:endParaRPr>
          </a:p>
        </p:txBody>
      </p:sp>
      <p:sp>
        <p:nvSpPr>
          <p:cNvPr id="57" name="TextBox 56">
            <a:extLst>
              <a:ext uri="{FF2B5EF4-FFF2-40B4-BE49-F238E27FC236}">
                <a16:creationId xmlns:a16="http://schemas.microsoft.com/office/drawing/2014/main" id="{4FFD4F7C-FEF2-0CE8-B9B0-6692546CB4E4}"/>
              </a:ext>
            </a:extLst>
          </p:cNvPr>
          <p:cNvSpPr txBox="1"/>
          <p:nvPr/>
        </p:nvSpPr>
        <p:spPr>
          <a:xfrm>
            <a:off x="7547679" y="5453861"/>
            <a:ext cx="3924321" cy="338554"/>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chemeClr val="bg1">
                    <a:lumMod val="65000"/>
                  </a:schemeClr>
                </a:solidFill>
                <a:effectLst/>
                <a:uLnTx/>
                <a:uFillTx/>
                <a:latin typeface="Arial" panose="020B0604020202020204"/>
                <a:ea typeface="+mn-ea"/>
                <a:cs typeface="Arial"/>
              </a:rPr>
              <a:t>and the list goes on…</a:t>
            </a:r>
            <a:endParaRPr kumimoji="0" lang="en-GB" sz="1600" b="0" i="0" u="none" strike="noStrike" kern="1200" cap="none" spc="0" normalizeH="0" baseline="0" noProof="0">
              <a:ln>
                <a:noFill/>
              </a:ln>
              <a:solidFill>
                <a:schemeClr val="bg1">
                  <a:lumMod val="65000"/>
                </a:schemeClr>
              </a:solidFill>
              <a:effectLst/>
              <a:uLnTx/>
              <a:uFillTx/>
              <a:latin typeface="Arial" panose="020B0604020202020204"/>
              <a:ea typeface="League Spartan" charset="0"/>
              <a:cs typeface="Poppins" pitchFamily="2" charset="77"/>
            </a:endParaRPr>
          </a:p>
        </p:txBody>
      </p:sp>
      <p:sp>
        <p:nvSpPr>
          <p:cNvPr id="59" name="TextBox 58">
            <a:extLst>
              <a:ext uri="{FF2B5EF4-FFF2-40B4-BE49-F238E27FC236}">
                <a16:creationId xmlns:a16="http://schemas.microsoft.com/office/drawing/2014/main" id="{15520F0E-9CC4-9355-58FD-B5175FF44DC5}"/>
              </a:ext>
            </a:extLst>
          </p:cNvPr>
          <p:cNvSpPr txBox="1"/>
          <p:nvPr/>
        </p:nvSpPr>
        <p:spPr>
          <a:xfrm>
            <a:off x="8346587" y="3416926"/>
            <a:ext cx="3149413" cy="584775"/>
          </a:xfrm>
          <a:prstGeom prst="rect">
            <a:avLst/>
          </a:prstGeom>
          <a:noFill/>
        </p:spPr>
        <p:txBody>
          <a:bodyPr wrap="square"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rial" panose="020B0604020202020204"/>
                <a:ea typeface="+mn-ea"/>
                <a:cs typeface="Arial"/>
              </a:rPr>
              <a:t>Lack of incentives for SOs to consider </a:t>
            </a:r>
            <a:r>
              <a:rPr kumimoji="0" lang="en-GB" sz="1600" b="1" i="0" u="none" strike="noStrike" kern="1200" cap="none" spc="0" normalizeH="0" baseline="0" noProof="0">
                <a:ln>
                  <a:noFill/>
                </a:ln>
                <a:solidFill>
                  <a:srgbClr val="FC8585"/>
                </a:solidFill>
                <a:effectLst/>
                <a:uLnTx/>
                <a:uFillTx/>
                <a:latin typeface="Arial" panose="020B0604020202020204"/>
                <a:ea typeface="+mn-ea"/>
                <a:cs typeface="Arial"/>
              </a:rPr>
              <a:t>non-wire alternatives</a:t>
            </a:r>
            <a:endParaRPr kumimoji="0" lang="en-GB" sz="1600" b="1" i="0" u="none" strike="noStrike" kern="1200" cap="none" spc="0" normalizeH="0" baseline="0" noProof="0">
              <a:ln>
                <a:noFill/>
              </a:ln>
              <a:solidFill>
                <a:srgbClr val="FC8585"/>
              </a:solidFill>
              <a:effectLst/>
              <a:uLnTx/>
              <a:uFillTx/>
              <a:latin typeface="Arial" panose="020B0604020202020204"/>
              <a:ea typeface="League Spartan" charset="0"/>
              <a:cs typeface="Poppins" pitchFamily="2" charset="77"/>
            </a:endParaRPr>
          </a:p>
        </p:txBody>
      </p:sp>
      <p:sp>
        <p:nvSpPr>
          <p:cNvPr id="61" name="TextBox 60">
            <a:extLst>
              <a:ext uri="{FF2B5EF4-FFF2-40B4-BE49-F238E27FC236}">
                <a16:creationId xmlns:a16="http://schemas.microsoft.com/office/drawing/2014/main" id="{DA0C89E5-CC97-5794-B755-35B26BE3255A}"/>
              </a:ext>
            </a:extLst>
          </p:cNvPr>
          <p:cNvSpPr txBox="1"/>
          <p:nvPr/>
        </p:nvSpPr>
        <p:spPr>
          <a:xfrm>
            <a:off x="4192874" y="3184235"/>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02</a:t>
            </a:r>
          </a:p>
        </p:txBody>
      </p:sp>
      <p:sp>
        <p:nvSpPr>
          <p:cNvPr id="62" name="TextBox 61">
            <a:extLst>
              <a:ext uri="{FF2B5EF4-FFF2-40B4-BE49-F238E27FC236}">
                <a16:creationId xmlns:a16="http://schemas.microsoft.com/office/drawing/2014/main" id="{82A58AC3-79BB-E665-27C7-72D9FE320739}"/>
              </a:ext>
            </a:extLst>
          </p:cNvPr>
          <p:cNvSpPr txBox="1"/>
          <p:nvPr/>
        </p:nvSpPr>
        <p:spPr>
          <a:xfrm>
            <a:off x="4975950" y="2043587"/>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03</a:t>
            </a:r>
          </a:p>
        </p:txBody>
      </p:sp>
      <p:sp>
        <p:nvSpPr>
          <p:cNvPr id="63" name="TextBox 62">
            <a:extLst>
              <a:ext uri="{FF2B5EF4-FFF2-40B4-BE49-F238E27FC236}">
                <a16:creationId xmlns:a16="http://schemas.microsoft.com/office/drawing/2014/main" id="{71036F6E-FD22-7852-667C-9C618E35FF07}"/>
              </a:ext>
            </a:extLst>
          </p:cNvPr>
          <p:cNvSpPr txBox="1"/>
          <p:nvPr/>
        </p:nvSpPr>
        <p:spPr>
          <a:xfrm>
            <a:off x="6305577" y="1927302"/>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04</a:t>
            </a:r>
          </a:p>
        </p:txBody>
      </p:sp>
      <p:sp>
        <p:nvSpPr>
          <p:cNvPr id="64" name="TextBox 63">
            <a:extLst>
              <a:ext uri="{FF2B5EF4-FFF2-40B4-BE49-F238E27FC236}">
                <a16:creationId xmlns:a16="http://schemas.microsoft.com/office/drawing/2014/main" id="{69800EDA-7A4F-07AD-137C-24AF0A084E79}"/>
              </a:ext>
            </a:extLst>
          </p:cNvPr>
          <p:cNvSpPr txBox="1"/>
          <p:nvPr/>
        </p:nvSpPr>
        <p:spPr>
          <a:xfrm>
            <a:off x="7242464" y="2957262"/>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05</a:t>
            </a:r>
          </a:p>
        </p:txBody>
      </p:sp>
      <p:sp>
        <p:nvSpPr>
          <p:cNvPr id="65" name="TextBox 64">
            <a:extLst>
              <a:ext uri="{FF2B5EF4-FFF2-40B4-BE49-F238E27FC236}">
                <a16:creationId xmlns:a16="http://schemas.microsoft.com/office/drawing/2014/main" id="{D3CFD6DC-8243-0751-66D9-01E8977D2313}"/>
              </a:ext>
            </a:extLst>
          </p:cNvPr>
          <p:cNvSpPr txBox="1"/>
          <p:nvPr/>
        </p:nvSpPr>
        <p:spPr>
          <a:xfrm>
            <a:off x="7043601" y="4286565"/>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06</a:t>
            </a:r>
          </a:p>
        </p:txBody>
      </p:sp>
      <p:sp>
        <p:nvSpPr>
          <p:cNvPr id="66" name="TextBox 65">
            <a:extLst>
              <a:ext uri="{FF2B5EF4-FFF2-40B4-BE49-F238E27FC236}">
                <a16:creationId xmlns:a16="http://schemas.microsoft.com/office/drawing/2014/main" id="{9A570405-2924-2F13-2B45-ABA1C01A6DB1}"/>
              </a:ext>
            </a:extLst>
          </p:cNvPr>
          <p:cNvSpPr txBox="1"/>
          <p:nvPr/>
        </p:nvSpPr>
        <p:spPr>
          <a:xfrm>
            <a:off x="6481970" y="4945109"/>
            <a:ext cx="46679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200" b="1" noProof="0">
                <a:solidFill>
                  <a:srgbClr val="FFFFFF"/>
                </a:solidFill>
                <a:latin typeface="Arial" panose="020B0604020202020204"/>
                <a:ea typeface="League Spartan" charset="0"/>
                <a:cs typeface="Poppins" pitchFamily="2" charset="77"/>
              </a:rPr>
              <a:t>…</a:t>
            </a:r>
            <a:endPar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endParaRPr>
          </a:p>
        </p:txBody>
      </p:sp>
      <p:sp>
        <p:nvSpPr>
          <p:cNvPr id="67" name="TextBox 66">
            <a:extLst>
              <a:ext uri="{FF2B5EF4-FFF2-40B4-BE49-F238E27FC236}">
                <a16:creationId xmlns:a16="http://schemas.microsoft.com/office/drawing/2014/main" id="{C6C2D81B-AFAA-C0C6-DB69-7C52955A9192}"/>
              </a:ext>
            </a:extLst>
          </p:cNvPr>
          <p:cNvSpPr txBox="1"/>
          <p:nvPr/>
        </p:nvSpPr>
        <p:spPr>
          <a:xfrm>
            <a:off x="4596451" y="4456007"/>
            <a:ext cx="498855" cy="430887"/>
          </a:xfrm>
          <a:prstGeom prst="rect">
            <a:avLst/>
          </a:prstGeom>
          <a:noFill/>
        </p:spPr>
        <p:txBody>
          <a:bodyPr wrap="none"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srgbClr val="FFFFFF"/>
                </a:solidFill>
                <a:effectLst/>
                <a:uLnTx/>
                <a:uFillTx/>
                <a:latin typeface="Arial" panose="020B0604020202020204"/>
                <a:ea typeface="League Spartan" charset="0"/>
                <a:cs typeface="Poppins" pitchFamily="2" charset="77"/>
              </a:rPr>
              <a:t>01</a:t>
            </a:r>
          </a:p>
        </p:txBody>
      </p:sp>
      <p:grpSp>
        <p:nvGrpSpPr>
          <p:cNvPr id="70" name="Group 69">
            <a:extLst>
              <a:ext uri="{FF2B5EF4-FFF2-40B4-BE49-F238E27FC236}">
                <a16:creationId xmlns:a16="http://schemas.microsoft.com/office/drawing/2014/main" id="{B04B274A-6ECF-4EE8-47F5-DF94BF6BC214}"/>
              </a:ext>
            </a:extLst>
          </p:cNvPr>
          <p:cNvGrpSpPr/>
          <p:nvPr/>
        </p:nvGrpSpPr>
        <p:grpSpPr>
          <a:xfrm>
            <a:off x="5102836" y="4852719"/>
            <a:ext cx="575999" cy="576000"/>
            <a:chOff x="1890732" y="12351375"/>
            <a:chExt cx="445654" cy="407747"/>
          </a:xfrm>
          <a:solidFill>
            <a:schemeClr val="bg1"/>
          </a:solidFill>
        </p:grpSpPr>
        <p:sp>
          <p:nvSpPr>
            <p:cNvPr id="71" name="Freeform: Shape 6314">
              <a:extLst>
                <a:ext uri="{FF2B5EF4-FFF2-40B4-BE49-F238E27FC236}">
                  <a16:creationId xmlns:a16="http://schemas.microsoft.com/office/drawing/2014/main" id="{1C174851-8300-9066-5553-8146DE58A24F}"/>
                </a:ext>
              </a:extLst>
            </p:cNvPr>
            <p:cNvSpPr/>
            <p:nvPr/>
          </p:nvSpPr>
          <p:spPr>
            <a:xfrm>
              <a:off x="2042444" y="12351375"/>
              <a:ext cx="199216" cy="407747"/>
            </a:xfrm>
            <a:custGeom>
              <a:avLst/>
              <a:gdLst>
                <a:gd name="connsiteX0" fmla="*/ 22472 w 199216"/>
                <a:gd name="connsiteY0" fmla="*/ 407652 h 407747"/>
                <a:gd name="connsiteX1" fmla="*/ 8439 w 199216"/>
                <a:gd name="connsiteY1" fmla="*/ 402816 h 407747"/>
                <a:gd name="connsiteX2" fmla="*/ 0 w 199216"/>
                <a:gd name="connsiteY2" fmla="*/ 385560 h 407747"/>
                <a:gd name="connsiteX3" fmla="*/ 0 w 199216"/>
                <a:gd name="connsiteY3" fmla="*/ 22114 h 407747"/>
                <a:gd name="connsiteX4" fmla="*/ 8439 w 199216"/>
                <a:gd name="connsiteY4" fmla="*/ 4857 h 407747"/>
                <a:gd name="connsiteX5" fmla="*/ 27972 w 199216"/>
                <a:gd name="connsiteY5" fmla="*/ 684 h 407747"/>
                <a:gd name="connsiteX6" fmla="*/ 180632 w 199216"/>
                <a:gd name="connsiteY6" fmla="*/ 34726 h 407747"/>
                <a:gd name="connsiteX7" fmla="*/ 199217 w 199216"/>
                <a:gd name="connsiteY7" fmla="*/ 57861 h 407747"/>
                <a:gd name="connsiteX8" fmla="*/ 199217 w 199216"/>
                <a:gd name="connsiteY8" fmla="*/ 365078 h 407747"/>
                <a:gd name="connsiteX9" fmla="*/ 195519 w 199216"/>
                <a:gd name="connsiteY9" fmla="*/ 369724 h 407747"/>
                <a:gd name="connsiteX10" fmla="*/ 27972 w 199216"/>
                <a:gd name="connsiteY10" fmla="*/ 407083 h 407747"/>
                <a:gd name="connsiteX11" fmla="*/ 22567 w 199216"/>
                <a:gd name="connsiteY11" fmla="*/ 407747 h 407747"/>
                <a:gd name="connsiteX12" fmla="*/ 22472 w 199216"/>
                <a:gd name="connsiteY12" fmla="*/ 9408 h 407747"/>
                <a:gd name="connsiteX13" fmla="*/ 14318 w 199216"/>
                <a:gd name="connsiteY13" fmla="*/ 12253 h 407747"/>
                <a:gd name="connsiteX14" fmla="*/ 9482 w 199216"/>
                <a:gd name="connsiteY14" fmla="*/ 22114 h 407747"/>
                <a:gd name="connsiteX15" fmla="*/ 9482 w 199216"/>
                <a:gd name="connsiteY15" fmla="*/ 385560 h 407747"/>
                <a:gd name="connsiteX16" fmla="*/ 14318 w 199216"/>
                <a:gd name="connsiteY16" fmla="*/ 395420 h 407747"/>
                <a:gd name="connsiteX17" fmla="*/ 25696 w 199216"/>
                <a:gd name="connsiteY17" fmla="*/ 397886 h 407747"/>
                <a:gd name="connsiteX18" fmla="*/ 189640 w 199216"/>
                <a:gd name="connsiteY18" fmla="*/ 361285 h 407747"/>
                <a:gd name="connsiteX19" fmla="*/ 189640 w 199216"/>
                <a:gd name="connsiteY19" fmla="*/ 57861 h 407747"/>
                <a:gd name="connsiteX20" fmla="*/ 178546 w 199216"/>
                <a:gd name="connsiteY20" fmla="*/ 44018 h 407747"/>
                <a:gd name="connsiteX21" fmla="*/ 25791 w 199216"/>
                <a:gd name="connsiteY21" fmla="*/ 9978 h 407747"/>
                <a:gd name="connsiteX22" fmla="*/ 22472 w 199216"/>
                <a:gd name="connsiteY22" fmla="*/ 9598 h 40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99216" h="407747">
                  <a:moveTo>
                    <a:pt x="22472" y="407652"/>
                  </a:moveTo>
                  <a:cubicBezTo>
                    <a:pt x="17447" y="407652"/>
                    <a:pt x="12516" y="405945"/>
                    <a:pt x="8439" y="402816"/>
                  </a:cubicBezTo>
                  <a:cubicBezTo>
                    <a:pt x="3034" y="398550"/>
                    <a:pt x="0" y="392292"/>
                    <a:pt x="0" y="385560"/>
                  </a:cubicBezTo>
                  <a:lnTo>
                    <a:pt x="0" y="22114"/>
                  </a:lnTo>
                  <a:cubicBezTo>
                    <a:pt x="0" y="15382"/>
                    <a:pt x="3129" y="9029"/>
                    <a:pt x="8439" y="4857"/>
                  </a:cubicBezTo>
                  <a:cubicBezTo>
                    <a:pt x="13939" y="496"/>
                    <a:pt x="21050" y="-1022"/>
                    <a:pt x="27972" y="684"/>
                  </a:cubicBezTo>
                  <a:lnTo>
                    <a:pt x="180632" y="34726"/>
                  </a:lnTo>
                  <a:cubicBezTo>
                    <a:pt x="191536" y="37191"/>
                    <a:pt x="199217" y="46673"/>
                    <a:pt x="199217" y="57861"/>
                  </a:cubicBezTo>
                  <a:lnTo>
                    <a:pt x="199217" y="365078"/>
                  </a:lnTo>
                  <a:cubicBezTo>
                    <a:pt x="199217" y="367259"/>
                    <a:pt x="197700" y="369250"/>
                    <a:pt x="195519" y="369724"/>
                  </a:cubicBezTo>
                  <a:lnTo>
                    <a:pt x="27972" y="407083"/>
                  </a:lnTo>
                  <a:cubicBezTo>
                    <a:pt x="26170" y="407557"/>
                    <a:pt x="24369" y="407747"/>
                    <a:pt x="22567" y="407747"/>
                  </a:cubicBezTo>
                  <a:close/>
                  <a:moveTo>
                    <a:pt x="22472" y="9408"/>
                  </a:moveTo>
                  <a:cubicBezTo>
                    <a:pt x="19533" y="9408"/>
                    <a:pt x="16688" y="10356"/>
                    <a:pt x="14318" y="12253"/>
                  </a:cubicBezTo>
                  <a:cubicBezTo>
                    <a:pt x="11284" y="14624"/>
                    <a:pt x="9482" y="18227"/>
                    <a:pt x="9482" y="22114"/>
                  </a:cubicBezTo>
                  <a:lnTo>
                    <a:pt x="9482" y="385560"/>
                  </a:lnTo>
                  <a:cubicBezTo>
                    <a:pt x="9482" y="389352"/>
                    <a:pt x="11284" y="392955"/>
                    <a:pt x="14318" y="395420"/>
                  </a:cubicBezTo>
                  <a:cubicBezTo>
                    <a:pt x="17542" y="397981"/>
                    <a:pt x="21714" y="398834"/>
                    <a:pt x="25696" y="397886"/>
                  </a:cubicBezTo>
                  <a:lnTo>
                    <a:pt x="189640" y="361285"/>
                  </a:lnTo>
                  <a:lnTo>
                    <a:pt x="189640" y="57861"/>
                  </a:lnTo>
                  <a:cubicBezTo>
                    <a:pt x="189640" y="51129"/>
                    <a:pt x="185089" y="45440"/>
                    <a:pt x="178546" y="44018"/>
                  </a:cubicBezTo>
                  <a:lnTo>
                    <a:pt x="25791" y="9978"/>
                  </a:lnTo>
                  <a:cubicBezTo>
                    <a:pt x="24653" y="9693"/>
                    <a:pt x="23610" y="9598"/>
                    <a:pt x="22472" y="9598"/>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2" name="Freeform: Shape 6315">
              <a:extLst>
                <a:ext uri="{FF2B5EF4-FFF2-40B4-BE49-F238E27FC236}">
                  <a16:creationId xmlns:a16="http://schemas.microsoft.com/office/drawing/2014/main" id="{6398E2B4-0A19-9CCA-CD11-485FFDAE78EA}"/>
                </a:ext>
              </a:extLst>
            </p:cNvPr>
            <p:cNvSpPr/>
            <p:nvPr/>
          </p:nvSpPr>
          <p:spPr>
            <a:xfrm>
              <a:off x="2109292" y="12360783"/>
              <a:ext cx="170201" cy="355575"/>
            </a:xfrm>
            <a:custGeom>
              <a:avLst/>
              <a:gdLst>
                <a:gd name="connsiteX0" fmla="*/ 170202 w 170201"/>
                <a:gd name="connsiteY0" fmla="*/ 355575 h 355575"/>
                <a:gd name="connsiteX1" fmla="*/ 160720 w 170201"/>
                <a:gd name="connsiteY1" fmla="*/ 355575 h 355575"/>
                <a:gd name="connsiteX2" fmla="*/ 160720 w 170201"/>
                <a:gd name="connsiteY2" fmla="*/ 23705 h 355575"/>
                <a:gd name="connsiteX3" fmla="*/ 146497 w 170201"/>
                <a:gd name="connsiteY3" fmla="*/ 9482 h 355575"/>
                <a:gd name="connsiteX4" fmla="*/ 0 w 170201"/>
                <a:gd name="connsiteY4" fmla="*/ 9482 h 355575"/>
                <a:gd name="connsiteX5" fmla="*/ 0 w 170201"/>
                <a:gd name="connsiteY5" fmla="*/ 0 h 355575"/>
                <a:gd name="connsiteX6" fmla="*/ 146497 w 170201"/>
                <a:gd name="connsiteY6" fmla="*/ 0 h 355575"/>
                <a:gd name="connsiteX7" fmla="*/ 170202 w 170201"/>
                <a:gd name="connsiteY7" fmla="*/ 23705 h 355575"/>
                <a:gd name="connsiteX8" fmla="*/ 170202 w 170201"/>
                <a:gd name="connsiteY8" fmla="*/ 355575 h 35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0201" h="355575">
                  <a:moveTo>
                    <a:pt x="170202" y="355575"/>
                  </a:moveTo>
                  <a:lnTo>
                    <a:pt x="160720" y="355575"/>
                  </a:lnTo>
                  <a:lnTo>
                    <a:pt x="160720" y="23705"/>
                  </a:lnTo>
                  <a:cubicBezTo>
                    <a:pt x="160720" y="15835"/>
                    <a:pt x="154367" y="9482"/>
                    <a:pt x="146497" y="9482"/>
                  </a:cubicBezTo>
                  <a:lnTo>
                    <a:pt x="0" y="9482"/>
                  </a:lnTo>
                  <a:lnTo>
                    <a:pt x="0" y="0"/>
                  </a:lnTo>
                  <a:lnTo>
                    <a:pt x="146497" y="0"/>
                  </a:lnTo>
                  <a:cubicBezTo>
                    <a:pt x="159582" y="0"/>
                    <a:pt x="170202" y="10620"/>
                    <a:pt x="170202" y="23705"/>
                  </a:cubicBezTo>
                  <a:lnTo>
                    <a:pt x="170202" y="355575"/>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3" name="Freeform: Shape 6316">
              <a:extLst>
                <a:ext uri="{FF2B5EF4-FFF2-40B4-BE49-F238E27FC236}">
                  <a16:creationId xmlns:a16="http://schemas.microsoft.com/office/drawing/2014/main" id="{BC18BFEB-FE10-B28D-AD09-F2A9832858F4}"/>
                </a:ext>
              </a:extLst>
            </p:cNvPr>
            <p:cNvSpPr/>
            <p:nvPr/>
          </p:nvSpPr>
          <p:spPr>
            <a:xfrm>
              <a:off x="1947624" y="12360783"/>
              <a:ext cx="101552" cy="355575"/>
            </a:xfrm>
            <a:custGeom>
              <a:avLst/>
              <a:gdLst>
                <a:gd name="connsiteX0" fmla="*/ 9482 w 101552"/>
                <a:gd name="connsiteY0" fmla="*/ 355575 h 355575"/>
                <a:gd name="connsiteX1" fmla="*/ 0 w 101552"/>
                <a:gd name="connsiteY1" fmla="*/ 355575 h 355575"/>
                <a:gd name="connsiteX2" fmla="*/ 0 w 101552"/>
                <a:gd name="connsiteY2" fmla="*/ 23705 h 355575"/>
                <a:gd name="connsiteX3" fmla="*/ 23705 w 101552"/>
                <a:gd name="connsiteY3" fmla="*/ 0 h 355575"/>
                <a:gd name="connsiteX4" fmla="*/ 101552 w 101552"/>
                <a:gd name="connsiteY4" fmla="*/ 0 h 355575"/>
                <a:gd name="connsiteX5" fmla="*/ 101552 w 101552"/>
                <a:gd name="connsiteY5" fmla="*/ 9482 h 355575"/>
                <a:gd name="connsiteX6" fmla="*/ 23705 w 101552"/>
                <a:gd name="connsiteY6" fmla="*/ 9482 h 355575"/>
                <a:gd name="connsiteX7" fmla="*/ 9482 w 101552"/>
                <a:gd name="connsiteY7" fmla="*/ 23705 h 355575"/>
                <a:gd name="connsiteX8" fmla="*/ 9482 w 101552"/>
                <a:gd name="connsiteY8" fmla="*/ 355575 h 35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552" h="355575">
                  <a:moveTo>
                    <a:pt x="9482" y="355575"/>
                  </a:moveTo>
                  <a:lnTo>
                    <a:pt x="0" y="355575"/>
                  </a:lnTo>
                  <a:lnTo>
                    <a:pt x="0" y="23705"/>
                  </a:lnTo>
                  <a:cubicBezTo>
                    <a:pt x="0" y="10620"/>
                    <a:pt x="10620" y="0"/>
                    <a:pt x="23705" y="0"/>
                  </a:cubicBezTo>
                  <a:lnTo>
                    <a:pt x="101552" y="0"/>
                  </a:lnTo>
                  <a:lnTo>
                    <a:pt x="101552" y="9482"/>
                  </a:lnTo>
                  <a:lnTo>
                    <a:pt x="23705" y="9482"/>
                  </a:lnTo>
                  <a:cubicBezTo>
                    <a:pt x="15835" y="9482"/>
                    <a:pt x="9482" y="15835"/>
                    <a:pt x="9482" y="23705"/>
                  </a:cubicBezTo>
                  <a:lnTo>
                    <a:pt x="9482" y="355575"/>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4" name="Freeform: Shape 6317">
              <a:extLst>
                <a:ext uri="{FF2B5EF4-FFF2-40B4-BE49-F238E27FC236}">
                  <a16:creationId xmlns:a16="http://schemas.microsoft.com/office/drawing/2014/main" id="{0C9B3D71-646E-C20B-32A1-264EA0803EEB}"/>
                </a:ext>
              </a:extLst>
            </p:cNvPr>
            <p:cNvSpPr/>
            <p:nvPr/>
          </p:nvSpPr>
          <p:spPr>
            <a:xfrm>
              <a:off x="1985552" y="12398711"/>
              <a:ext cx="61633" cy="317647"/>
            </a:xfrm>
            <a:custGeom>
              <a:avLst/>
              <a:gdLst>
                <a:gd name="connsiteX0" fmla="*/ 9482 w 61633"/>
                <a:gd name="connsiteY0" fmla="*/ 317647 h 317647"/>
                <a:gd name="connsiteX1" fmla="*/ 0 w 61633"/>
                <a:gd name="connsiteY1" fmla="*/ 317647 h 317647"/>
                <a:gd name="connsiteX2" fmla="*/ 0 w 61633"/>
                <a:gd name="connsiteY2" fmla="*/ 14223 h 317647"/>
                <a:gd name="connsiteX3" fmla="*/ 14223 w 61633"/>
                <a:gd name="connsiteY3" fmla="*/ 0 h 317647"/>
                <a:gd name="connsiteX4" fmla="*/ 61633 w 61633"/>
                <a:gd name="connsiteY4" fmla="*/ 0 h 317647"/>
                <a:gd name="connsiteX5" fmla="*/ 61633 w 61633"/>
                <a:gd name="connsiteY5" fmla="*/ 9482 h 317647"/>
                <a:gd name="connsiteX6" fmla="*/ 14223 w 61633"/>
                <a:gd name="connsiteY6" fmla="*/ 9482 h 317647"/>
                <a:gd name="connsiteX7" fmla="*/ 9482 w 61633"/>
                <a:gd name="connsiteY7" fmla="*/ 14223 h 317647"/>
                <a:gd name="connsiteX8" fmla="*/ 9482 w 61633"/>
                <a:gd name="connsiteY8" fmla="*/ 317647 h 3176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633" h="317647">
                  <a:moveTo>
                    <a:pt x="9482" y="317647"/>
                  </a:moveTo>
                  <a:lnTo>
                    <a:pt x="0" y="317647"/>
                  </a:lnTo>
                  <a:lnTo>
                    <a:pt x="0" y="14223"/>
                  </a:lnTo>
                  <a:cubicBezTo>
                    <a:pt x="0" y="6353"/>
                    <a:pt x="6353" y="0"/>
                    <a:pt x="14223" y="0"/>
                  </a:cubicBezTo>
                  <a:lnTo>
                    <a:pt x="61633" y="0"/>
                  </a:lnTo>
                  <a:lnTo>
                    <a:pt x="61633" y="9482"/>
                  </a:lnTo>
                  <a:lnTo>
                    <a:pt x="14223" y="9482"/>
                  </a:lnTo>
                  <a:cubicBezTo>
                    <a:pt x="11568" y="9482"/>
                    <a:pt x="9482" y="11568"/>
                    <a:pt x="9482" y="14223"/>
                  </a:cubicBezTo>
                  <a:lnTo>
                    <a:pt x="9482" y="317647"/>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5" name="Freeform: Shape 6318">
              <a:extLst>
                <a:ext uri="{FF2B5EF4-FFF2-40B4-BE49-F238E27FC236}">
                  <a16:creationId xmlns:a16="http://schemas.microsoft.com/office/drawing/2014/main" id="{A1314921-5395-33CF-F727-3406F7A6B192}"/>
                </a:ext>
              </a:extLst>
            </p:cNvPr>
            <p:cNvSpPr/>
            <p:nvPr/>
          </p:nvSpPr>
          <p:spPr>
            <a:xfrm>
              <a:off x="2080372" y="12531459"/>
              <a:ext cx="47410" cy="47410"/>
            </a:xfrm>
            <a:custGeom>
              <a:avLst/>
              <a:gdLst>
                <a:gd name="connsiteX0" fmla="*/ 23705 w 47410"/>
                <a:gd name="connsiteY0" fmla="*/ 47410 h 47410"/>
                <a:gd name="connsiteX1" fmla="*/ 0 w 47410"/>
                <a:gd name="connsiteY1" fmla="*/ 23705 h 47410"/>
                <a:gd name="connsiteX2" fmla="*/ 23705 w 47410"/>
                <a:gd name="connsiteY2" fmla="*/ 0 h 47410"/>
                <a:gd name="connsiteX3" fmla="*/ 47410 w 47410"/>
                <a:gd name="connsiteY3" fmla="*/ 23705 h 47410"/>
                <a:gd name="connsiteX4" fmla="*/ 23705 w 47410"/>
                <a:gd name="connsiteY4" fmla="*/ 47410 h 47410"/>
                <a:gd name="connsiteX5" fmla="*/ 23705 w 47410"/>
                <a:gd name="connsiteY5" fmla="*/ 9482 h 47410"/>
                <a:gd name="connsiteX6" fmla="*/ 9482 w 47410"/>
                <a:gd name="connsiteY6" fmla="*/ 23705 h 47410"/>
                <a:gd name="connsiteX7" fmla="*/ 23705 w 47410"/>
                <a:gd name="connsiteY7" fmla="*/ 37928 h 47410"/>
                <a:gd name="connsiteX8" fmla="*/ 37928 w 47410"/>
                <a:gd name="connsiteY8" fmla="*/ 23705 h 47410"/>
                <a:gd name="connsiteX9" fmla="*/ 23705 w 47410"/>
                <a:gd name="connsiteY9" fmla="*/ 9482 h 4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410" h="47410">
                  <a:moveTo>
                    <a:pt x="23705" y="47410"/>
                  </a:moveTo>
                  <a:cubicBezTo>
                    <a:pt x="10620" y="47410"/>
                    <a:pt x="0" y="36790"/>
                    <a:pt x="0" y="23705"/>
                  </a:cubicBezTo>
                  <a:cubicBezTo>
                    <a:pt x="0" y="10620"/>
                    <a:pt x="10620" y="0"/>
                    <a:pt x="23705" y="0"/>
                  </a:cubicBezTo>
                  <a:cubicBezTo>
                    <a:pt x="36790" y="0"/>
                    <a:pt x="47410" y="10620"/>
                    <a:pt x="47410" y="23705"/>
                  </a:cubicBezTo>
                  <a:cubicBezTo>
                    <a:pt x="47410" y="36790"/>
                    <a:pt x="36790" y="47410"/>
                    <a:pt x="23705" y="47410"/>
                  </a:cubicBezTo>
                  <a:close/>
                  <a:moveTo>
                    <a:pt x="23705" y="9482"/>
                  </a:moveTo>
                  <a:cubicBezTo>
                    <a:pt x="15835" y="9482"/>
                    <a:pt x="9482" y="15835"/>
                    <a:pt x="9482" y="23705"/>
                  </a:cubicBezTo>
                  <a:cubicBezTo>
                    <a:pt x="9482" y="31575"/>
                    <a:pt x="15835" y="37928"/>
                    <a:pt x="23705" y="37928"/>
                  </a:cubicBezTo>
                  <a:cubicBezTo>
                    <a:pt x="31575" y="37928"/>
                    <a:pt x="37928" y="31575"/>
                    <a:pt x="37928" y="23705"/>
                  </a:cubicBezTo>
                  <a:cubicBezTo>
                    <a:pt x="37928" y="15835"/>
                    <a:pt x="31575" y="9482"/>
                    <a:pt x="23705"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6" name="Freeform: Shape 6863">
              <a:extLst>
                <a:ext uri="{FF2B5EF4-FFF2-40B4-BE49-F238E27FC236}">
                  <a16:creationId xmlns:a16="http://schemas.microsoft.com/office/drawing/2014/main" id="{DDF664B8-0E14-0301-84A2-32440C18FF78}"/>
                </a:ext>
              </a:extLst>
            </p:cNvPr>
            <p:cNvSpPr/>
            <p:nvPr/>
          </p:nvSpPr>
          <p:spPr>
            <a:xfrm>
              <a:off x="1890732" y="12711617"/>
              <a:ext cx="161194" cy="9482"/>
            </a:xfrm>
            <a:custGeom>
              <a:avLst/>
              <a:gdLst>
                <a:gd name="connsiteX0" fmla="*/ 156453 w 161194"/>
                <a:gd name="connsiteY0" fmla="*/ 9482 h 9482"/>
                <a:gd name="connsiteX1" fmla="*/ 4741 w 161194"/>
                <a:gd name="connsiteY1" fmla="*/ 9482 h 9482"/>
                <a:gd name="connsiteX2" fmla="*/ 0 w 161194"/>
                <a:gd name="connsiteY2" fmla="*/ 4741 h 9482"/>
                <a:gd name="connsiteX3" fmla="*/ 4741 w 161194"/>
                <a:gd name="connsiteY3" fmla="*/ 0 h 9482"/>
                <a:gd name="connsiteX4" fmla="*/ 156453 w 161194"/>
                <a:gd name="connsiteY4" fmla="*/ 0 h 9482"/>
                <a:gd name="connsiteX5" fmla="*/ 161194 w 161194"/>
                <a:gd name="connsiteY5" fmla="*/ 4741 h 9482"/>
                <a:gd name="connsiteX6" fmla="*/ 156453 w 161194"/>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194" h="9482">
                  <a:moveTo>
                    <a:pt x="156453" y="9482"/>
                  </a:moveTo>
                  <a:lnTo>
                    <a:pt x="4741" y="9482"/>
                  </a:lnTo>
                  <a:cubicBezTo>
                    <a:pt x="2086" y="9482"/>
                    <a:pt x="0" y="7396"/>
                    <a:pt x="0" y="4741"/>
                  </a:cubicBezTo>
                  <a:cubicBezTo>
                    <a:pt x="0" y="2086"/>
                    <a:pt x="2086" y="0"/>
                    <a:pt x="4741" y="0"/>
                  </a:cubicBezTo>
                  <a:lnTo>
                    <a:pt x="156453" y="0"/>
                  </a:lnTo>
                  <a:cubicBezTo>
                    <a:pt x="159108" y="0"/>
                    <a:pt x="161194" y="2086"/>
                    <a:pt x="161194" y="4741"/>
                  </a:cubicBezTo>
                  <a:cubicBezTo>
                    <a:pt x="161194" y="7396"/>
                    <a:pt x="159108" y="9482"/>
                    <a:pt x="156453"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7" name="Freeform: Shape 6864">
              <a:extLst>
                <a:ext uri="{FF2B5EF4-FFF2-40B4-BE49-F238E27FC236}">
                  <a16:creationId xmlns:a16="http://schemas.microsoft.com/office/drawing/2014/main" id="{910A19C8-FE7E-D798-D9BC-C16E6FE8E636}"/>
                </a:ext>
              </a:extLst>
            </p:cNvPr>
            <p:cNvSpPr/>
            <p:nvPr/>
          </p:nvSpPr>
          <p:spPr>
            <a:xfrm>
              <a:off x="2232084" y="12711617"/>
              <a:ext cx="104302" cy="9482"/>
            </a:xfrm>
            <a:custGeom>
              <a:avLst/>
              <a:gdLst>
                <a:gd name="connsiteX0" fmla="*/ 99561 w 104302"/>
                <a:gd name="connsiteY0" fmla="*/ 9482 h 9482"/>
                <a:gd name="connsiteX1" fmla="*/ 4741 w 104302"/>
                <a:gd name="connsiteY1" fmla="*/ 9482 h 9482"/>
                <a:gd name="connsiteX2" fmla="*/ 0 w 104302"/>
                <a:gd name="connsiteY2" fmla="*/ 4741 h 9482"/>
                <a:gd name="connsiteX3" fmla="*/ 4741 w 104302"/>
                <a:gd name="connsiteY3" fmla="*/ 0 h 9482"/>
                <a:gd name="connsiteX4" fmla="*/ 99561 w 104302"/>
                <a:gd name="connsiteY4" fmla="*/ 0 h 9482"/>
                <a:gd name="connsiteX5" fmla="*/ 104302 w 104302"/>
                <a:gd name="connsiteY5" fmla="*/ 4741 h 9482"/>
                <a:gd name="connsiteX6" fmla="*/ 99561 w 104302"/>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302" h="9482">
                  <a:moveTo>
                    <a:pt x="99561" y="9482"/>
                  </a:moveTo>
                  <a:lnTo>
                    <a:pt x="4741" y="9482"/>
                  </a:lnTo>
                  <a:cubicBezTo>
                    <a:pt x="2086" y="9482"/>
                    <a:pt x="0" y="7396"/>
                    <a:pt x="0" y="4741"/>
                  </a:cubicBezTo>
                  <a:cubicBezTo>
                    <a:pt x="0" y="2086"/>
                    <a:pt x="2086" y="0"/>
                    <a:pt x="4741" y="0"/>
                  </a:cubicBezTo>
                  <a:lnTo>
                    <a:pt x="99561" y="0"/>
                  </a:lnTo>
                  <a:cubicBezTo>
                    <a:pt x="102216" y="0"/>
                    <a:pt x="104302" y="2086"/>
                    <a:pt x="104302" y="4741"/>
                  </a:cubicBezTo>
                  <a:cubicBezTo>
                    <a:pt x="104302" y="7396"/>
                    <a:pt x="102216" y="9482"/>
                    <a:pt x="99561"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78" name="Freeform: Shape 6865">
              <a:extLst>
                <a:ext uri="{FF2B5EF4-FFF2-40B4-BE49-F238E27FC236}">
                  <a16:creationId xmlns:a16="http://schemas.microsoft.com/office/drawing/2014/main" id="{68D43E20-BF4A-A170-0D1A-294D68576FD5}"/>
                </a:ext>
              </a:extLst>
            </p:cNvPr>
            <p:cNvSpPr/>
            <p:nvPr/>
          </p:nvSpPr>
          <p:spPr>
            <a:xfrm>
              <a:off x="2099336" y="12531459"/>
              <a:ext cx="37928" cy="9482"/>
            </a:xfrm>
            <a:custGeom>
              <a:avLst/>
              <a:gdLst>
                <a:gd name="connsiteX0" fmla="*/ 33187 w 37928"/>
                <a:gd name="connsiteY0" fmla="*/ 9482 h 9482"/>
                <a:gd name="connsiteX1" fmla="*/ 4741 w 37928"/>
                <a:gd name="connsiteY1" fmla="*/ 9482 h 9482"/>
                <a:gd name="connsiteX2" fmla="*/ 0 w 37928"/>
                <a:gd name="connsiteY2" fmla="*/ 4741 h 9482"/>
                <a:gd name="connsiteX3" fmla="*/ 4741 w 37928"/>
                <a:gd name="connsiteY3" fmla="*/ 0 h 9482"/>
                <a:gd name="connsiteX4" fmla="*/ 33187 w 37928"/>
                <a:gd name="connsiteY4" fmla="*/ 0 h 9482"/>
                <a:gd name="connsiteX5" fmla="*/ 37928 w 37928"/>
                <a:gd name="connsiteY5" fmla="*/ 4741 h 9482"/>
                <a:gd name="connsiteX6" fmla="*/ 33187 w 37928"/>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928" h="9482">
                  <a:moveTo>
                    <a:pt x="33187" y="9482"/>
                  </a:moveTo>
                  <a:lnTo>
                    <a:pt x="4741" y="9482"/>
                  </a:lnTo>
                  <a:cubicBezTo>
                    <a:pt x="2086" y="9482"/>
                    <a:pt x="0" y="7396"/>
                    <a:pt x="0" y="4741"/>
                  </a:cubicBezTo>
                  <a:cubicBezTo>
                    <a:pt x="0" y="2086"/>
                    <a:pt x="2086" y="0"/>
                    <a:pt x="4741" y="0"/>
                  </a:cubicBezTo>
                  <a:lnTo>
                    <a:pt x="33187" y="0"/>
                  </a:lnTo>
                  <a:cubicBezTo>
                    <a:pt x="35842" y="0"/>
                    <a:pt x="37928" y="2086"/>
                    <a:pt x="37928" y="4741"/>
                  </a:cubicBezTo>
                  <a:cubicBezTo>
                    <a:pt x="37928" y="7396"/>
                    <a:pt x="35842" y="9482"/>
                    <a:pt x="33187"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79" name="Group 78">
            <a:extLst>
              <a:ext uri="{FF2B5EF4-FFF2-40B4-BE49-F238E27FC236}">
                <a16:creationId xmlns:a16="http://schemas.microsoft.com/office/drawing/2014/main" id="{F68946EC-3BC9-906A-2FC4-D5864E2644C1}"/>
              </a:ext>
            </a:extLst>
          </p:cNvPr>
          <p:cNvGrpSpPr/>
          <p:nvPr/>
        </p:nvGrpSpPr>
        <p:grpSpPr>
          <a:xfrm>
            <a:off x="4172161" y="3762648"/>
            <a:ext cx="559451" cy="559391"/>
            <a:chOff x="5247347" y="4272683"/>
            <a:chExt cx="559451" cy="559391"/>
          </a:xfrm>
          <a:solidFill>
            <a:schemeClr val="bg1"/>
          </a:solidFill>
        </p:grpSpPr>
        <p:sp>
          <p:nvSpPr>
            <p:cNvPr id="80" name="Freeform: Shape 436">
              <a:extLst>
                <a:ext uri="{FF2B5EF4-FFF2-40B4-BE49-F238E27FC236}">
                  <a16:creationId xmlns:a16="http://schemas.microsoft.com/office/drawing/2014/main" id="{8FB20F6C-9A09-92D9-8167-B7FD5EA8C3DB}"/>
                </a:ext>
              </a:extLst>
            </p:cNvPr>
            <p:cNvSpPr/>
            <p:nvPr/>
          </p:nvSpPr>
          <p:spPr>
            <a:xfrm>
              <a:off x="5285288" y="4454785"/>
              <a:ext cx="327129" cy="301432"/>
            </a:xfrm>
            <a:custGeom>
              <a:avLst/>
              <a:gdLst>
                <a:gd name="connsiteX0" fmla="*/ 327129 w 327129"/>
                <a:gd name="connsiteY0" fmla="*/ 301433 h 301432"/>
                <a:gd name="connsiteX1" fmla="*/ 33187 w 327129"/>
                <a:gd name="connsiteY1" fmla="*/ 301433 h 301432"/>
                <a:gd name="connsiteX2" fmla="*/ 0 w 327129"/>
                <a:gd name="connsiteY2" fmla="*/ 268246 h 301432"/>
                <a:gd name="connsiteX3" fmla="*/ 0 w 327129"/>
                <a:gd name="connsiteY3" fmla="*/ 0 h 301432"/>
                <a:gd name="connsiteX4" fmla="*/ 9482 w 327129"/>
                <a:gd name="connsiteY4" fmla="*/ 0 h 301432"/>
                <a:gd name="connsiteX5" fmla="*/ 9482 w 327129"/>
                <a:gd name="connsiteY5" fmla="*/ 268246 h 301432"/>
                <a:gd name="connsiteX6" fmla="*/ 33187 w 327129"/>
                <a:gd name="connsiteY6" fmla="*/ 291951 h 301432"/>
                <a:gd name="connsiteX7" fmla="*/ 327129 w 327129"/>
                <a:gd name="connsiteY7" fmla="*/ 291951 h 301432"/>
                <a:gd name="connsiteX8" fmla="*/ 327129 w 327129"/>
                <a:gd name="connsiteY8" fmla="*/ 301433 h 301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7129" h="301432">
                  <a:moveTo>
                    <a:pt x="327129" y="301433"/>
                  </a:moveTo>
                  <a:lnTo>
                    <a:pt x="33187" y="301433"/>
                  </a:lnTo>
                  <a:cubicBezTo>
                    <a:pt x="14887" y="301433"/>
                    <a:pt x="0" y="286546"/>
                    <a:pt x="0" y="268246"/>
                  </a:cubicBezTo>
                  <a:lnTo>
                    <a:pt x="0" y="0"/>
                  </a:lnTo>
                  <a:lnTo>
                    <a:pt x="9482" y="0"/>
                  </a:lnTo>
                  <a:lnTo>
                    <a:pt x="9482" y="268246"/>
                  </a:lnTo>
                  <a:cubicBezTo>
                    <a:pt x="9482" y="281331"/>
                    <a:pt x="20102" y="291951"/>
                    <a:pt x="33187" y="291951"/>
                  </a:cubicBezTo>
                  <a:lnTo>
                    <a:pt x="327129" y="291951"/>
                  </a:lnTo>
                  <a:lnTo>
                    <a:pt x="327129" y="301433"/>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1" name="Freeform: Shape 437">
              <a:extLst>
                <a:ext uri="{FF2B5EF4-FFF2-40B4-BE49-F238E27FC236}">
                  <a16:creationId xmlns:a16="http://schemas.microsoft.com/office/drawing/2014/main" id="{E6CF54EC-E285-9B9D-34F9-0DFFFEEBB2C9}"/>
                </a:ext>
              </a:extLst>
            </p:cNvPr>
            <p:cNvSpPr/>
            <p:nvPr/>
          </p:nvSpPr>
          <p:spPr>
            <a:xfrm>
              <a:off x="5332698" y="4291600"/>
              <a:ext cx="66374" cy="86381"/>
            </a:xfrm>
            <a:custGeom>
              <a:avLst/>
              <a:gdLst>
                <a:gd name="connsiteX0" fmla="*/ 9482 w 66374"/>
                <a:gd name="connsiteY0" fmla="*/ 86381 h 86381"/>
                <a:gd name="connsiteX1" fmla="*/ 0 w 66374"/>
                <a:gd name="connsiteY1" fmla="*/ 86381 h 86381"/>
                <a:gd name="connsiteX2" fmla="*/ 0 w 66374"/>
                <a:gd name="connsiteY2" fmla="*/ 20481 h 86381"/>
                <a:gd name="connsiteX3" fmla="*/ 20481 w 66374"/>
                <a:gd name="connsiteY3" fmla="*/ 0 h 86381"/>
                <a:gd name="connsiteX4" fmla="*/ 45893 w 66374"/>
                <a:gd name="connsiteY4" fmla="*/ 0 h 86381"/>
                <a:gd name="connsiteX5" fmla="*/ 66374 w 66374"/>
                <a:gd name="connsiteY5" fmla="*/ 20481 h 86381"/>
                <a:gd name="connsiteX6" fmla="*/ 66374 w 66374"/>
                <a:gd name="connsiteY6" fmla="*/ 45419 h 86381"/>
                <a:gd name="connsiteX7" fmla="*/ 56892 w 66374"/>
                <a:gd name="connsiteY7" fmla="*/ 45419 h 86381"/>
                <a:gd name="connsiteX8" fmla="*/ 56892 w 66374"/>
                <a:gd name="connsiteY8" fmla="*/ 20481 h 86381"/>
                <a:gd name="connsiteX9" fmla="*/ 45893 w 66374"/>
                <a:gd name="connsiteY9" fmla="*/ 9482 h 86381"/>
                <a:gd name="connsiteX10" fmla="*/ 20481 w 66374"/>
                <a:gd name="connsiteY10" fmla="*/ 9482 h 86381"/>
                <a:gd name="connsiteX11" fmla="*/ 9482 w 66374"/>
                <a:gd name="connsiteY11" fmla="*/ 20481 h 86381"/>
                <a:gd name="connsiteX12" fmla="*/ 9482 w 66374"/>
                <a:gd name="connsiteY12" fmla="*/ 86381 h 86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374" h="86381">
                  <a:moveTo>
                    <a:pt x="9482" y="86381"/>
                  </a:moveTo>
                  <a:lnTo>
                    <a:pt x="0" y="86381"/>
                  </a:lnTo>
                  <a:lnTo>
                    <a:pt x="0" y="20481"/>
                  </a:lnTo>
                  <a:cubicBezTo>
                    <a:pt x="0" y="9198"/>
                    <a:pt x="9198" y="0"/>
                    <a:pt x="20481" y="0"/>
                  </a:cubicBezTo>
                  <a:lnTo>
                    <a:pt x="45893" y="0"/>
                  </a:lnTo>
                  <a:cubicBezTo>
                    <a:pt x="57176" y="0"/>
                    <a:pt x="66374" y="9198"/>
                    <a:pt x="66374" y="20481"/>
                  </a:cubicBezTo>
                  <a:lnTo>
                    <a:pt x="66374" y="45419"/>
                  </a:lnTo>
                  <a:lnTo>
                    <a:pt x="56892" y="45419"/>
                  </a:lnTo>
                  <a:lnTo>
                    <a:pt x="56892" y="20481"/>
                  </a:lnTo>
                  <a:cubicBezTo>
                    <a:pt x="56892" y="14413"/>
                    <a:pt x="51961" y="9482"/>
                    <a:pt x="45893" y="9482"/>
                  </a:cubicBezTo>
                  <a:lnTo>
                    <a:pt x="20481" y="9482"/>
                  </a:lnTo>
                  <a:cubicBezTo>
                    <a:pt x="14413" y="9482"/>
                    <a:pt x="9482" y="14413"/>
                    <a:pt x="9482" y="20481"/>
                  </a:cubicBezTo>
                  <a:lnTo>
                    <a:pt x="9482" y="86381"/>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2" name="Freeform: Shape 438">
              <a:extLst>
                <a:ext uri="{FF2B5EF4-FFF2-40B4-BE49-F238E27FC236}">
                  <a16:creationId xmlns:a16="http://schemas.microsoft.com/office/drawing/2014/main" id="{BDEF5586-CC3C-3CD6-C1EB-B2B9F9889A21}"/>
                </a:ext>
              </a:extLst>
            </p:cNvPr>
            <p:cNvSpPr/>
            <p:nvPr/>
          </p:nvSpPr>
          <p:spPr>
            <a:xfrm>
              <a:off x="5247347" y="4272683"/>
              <a:ext cx="464644" cy="199105"/>
            </a:xfrm>
            <a:custGeom>
              <a:avLst/>
              <a:gdLst>
                <a:gd name="connsiteX0" fmla="*/ 23054 w 464644"/>
                <a:gd name="connsiteY0" fmla="*/ 199075 h 199105"/>
                <a:gd name="connsiteX1" fmla="*/ 20779 w 464644"/>
                <a:gd name="connsiteY1" fmla="*/ 198885 h 199105"/>
                <a:gd name="connsiteX2" fmla="*/ 12245 w 464644"/>
                <a:gd name="connsiteY2" fmla="*/ 193291 h 199105"/>
                <a:gd name="connsiteX3" fmla="*/ 2194 w 464644"/>
                <a:gd name="connsiteY3" fmla="*/ 178309 h 199105"/>
                <a:gd name="connsiteX4" fmla="*/ 5323 w 464644"/>
                <a:gd name="connsiteY4" fmla="*/ 160578 h 199105"/>
                <a:gd name="connsiteX5" fmla="*/ 224926 w 464644"/>
                <a:gd name="connsiteY5" fmla="*/ 2418 h 199105"/>
                <a:gd name="connsiteX6" fmla="*/ 239813 w 464644"/>
                <a:gd name="connsiteY6" fmla="*/ 2418 h 199105"/>
                <a:gd name="connsiteX7" fmla="*/ 459321 w 464644"/>
                <a:gd name="connsiteY7" fmla="*/ 160578 h 199105"/>
                <a:gd name="connsiteX8" fmla="*/ 462451 w 464644"/>
                <a:gd name="connsiteY8" fmla="*/ 178309 h 199105"/>
                <a:gd name="connsiteX9" fmla="*/ 452400 w 464644"/>
                <a:gd name="connsiteY9" fmla="*/ 193291 h 199105"/>
                <a:gd name="connsiteX10" fmla="*/ 443866 w 464644"/>
                <a:gd name="connsiteY10" fmla="*/ 198885 h 199105"/>
                <a:gd name="connsiteX11" fmla="*/ 434100 w 464644"/>
                <a:gd name="connsiteY11" fmla="*/ 196609 h 199105"/>
                <a:gd name="connsiteX12" fmla="*/ 234219 w 464644"/>
                <a:gd name="connsiteY12" fmla="*/ 52673 h 199105"/>
                <a:gd name="connsiteX13" fmla="*/ 230426 w 464644"/>
                <a:gd name="connsiteY13" fmla="*/ 52673 h 199105"/>
                <a:gd name="connsiteX14" fmla="*/ 30545 w 464644"/>
                <a:gd name="connsiteY14" fmla="*/ 196609 h 199105"/>
                <a:gd name="connsiteX15" fmla="*/ 23054 w 464644"/>
                <a:gd name="connsiteY15" fmla="*/ 199075 h 199105"/>
                <a:gd name="connsiteX16" fmla="*/ 232322 w 464644"/>
                <a:gd name="connsiteY16" fmla="*/ 9435 h 199105"/>
                <a:gd name="connsiteX17" fmla="*/ 230426 w 464644"/>
                <a:gd name="connsiteY17" fmla="*/ 10098 h 199105"/>
                <a:gd name="connsiteX18" fmla="*/ 10823 w 464644"/>
                <a:gd name="connsiteY18" fmla="*/ 168258 h 199105"/>
                <a:gd name="connsiteX19" fmla="*/ 10064 w 464644"/>
                <a:gd name="connsiteY19" fmla="*/ 172999 h 199105"/>
                <a:gd name="connsiteX20" fmla="*/ 20115 w 464644"/>
                <a:gd name="connsiteY20" fmla="*/ 187981 h 199105"/>
                <a:gd name="connsiteX21" fmla="*/ 20115 w 464644"/>
                <a:gd name="connsiteY21" fmla="*/ 187981 h 199105"/>
                <a:gd name="connsiteX22" fmla="*/ 22485 w 464644"/>
                <a:gd name="connsiteY22" fmla="*/ 189593 h 199105"/>
                <a:gd name="connsiteX23" fmla="*/ 25046 w 464644"/>
                <a:gd name="connsiteY23" fmla="*/ 189024 h 199105"/>
                <a:gd name="connsiteX24" fmla="*/ 224926 w 464644"/>
                <a:gd name="connsiteY24" fmla="*/ 45087 h 199105"/>
                <a:gd name="connsiteX25" fmla="*/ 239813 w 464644"/>
                <a:gd name="connsiteY25" fmla="*/ 45087 h 199105"/>
                <a:gd name="connsiteX26" fmla="*/ 439694 w 464644"/>
                <a:gd name="connsiteY26" fmla="*/ 189024 h 199105"/>
                <a:gd name="connsiteX27" fmla="*/ 442254 w 464644"/>
                <a:gd name="connsiteY27" fmla="*/ 189593 h 199105"/>
                <a:gd name="connsiteX28" fmla="*/ 444624 w 464644"/>
                <a:gd name="connsiteY28" fmla="*/ 187981 h 199105"/>
                <a:gd name="connsiteX29" fmla="*/ 454675 w 464644"/>
                <a:gd name="connsiteY29" fmla="*/ 172999 h 199105"/>
                <a:gd name="connsiteX30" fmla="*/ 453917 w 464644"/>
                <a:gd name="connsiteY30" fmla="*/ 168258 h 199105"/>
                <a:gd name="connsiteX31" fmla="*/ 234313 w 464644"/>
                <a:gd name="connsiteY31" fmla="*/ 10098 h 199105"/>
                <a:gd name="connsiteX32" fmla="*/ 232417 w 464644"/>
                <a:gd name="connsiteY32" fmla="*/ 9435 h 1991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64644" h="199105">
                  <a:moveTo>
                    <a:pt x="23054" y="199075"/>
                  </a:moveTo>
                  <a:cubicBezTo>
                    <a:pt x="22296" y="199075"/>
                    <a:pt x="21537" y="199075"/>
                    <a:pt x="20779" y="198885"/>
                  </a:cubicBezTo>
                  <a:cubicBezTo>
                    <a:pt x="17271" y="198221"/>
                    <a:pt x="14236" y="196230"/>
                    <a:pt x="12245" y="193291"/>
                  </a:cubicBezTo>
                  <a:lnTo>
                    <a:pt x="2194" y="178309"/>
                  </a:lnTo>
                  <a:cubicBezTo>
                    <a:pt x="-1694" y="172525"/>
                    <a:pt x="-271" y="164560"/>
                    <a:pt x="5323" y="160578"/>
                  </a:cubicBezTo>
                  <a:lnTo>
                    <a:pt x="224926" y="2418"/>
                  </a:lnTo>
                  <a:cubicBezTo>
                    <a:pt x="229383" y="-806"/>
                    <a:pt x="235357" y="-806"/>
                    <a:pt x="239813" y="2418"/>
                  </a:cubicBezTo>
                  <a:lnTo>
                    <a:pt x="459321" y="160578"/>
                  </a:lnTo>
                  <a:cubicBezTo>
                    <a:pt x="464916" y="164560"/>
                    <a:pt x="466338" y="172525"/>
                    <a:pt x="462451" y="178309"/>
                  </a:cubicBezTo>
                  <a:lnTo>
                    <a:pt x="452400" y="193291"/>
                  </a:lnTo>
                  <a:cubicBezTo>
                    <a:pt x="450408" y="196325"/>
                    <a:pt x="447374" y="198316"/>
                    <a:pt x="443866" y="198885"/>
                  </a:cubicBezTo>
                  <a:cubicBezTo>
                    <a:pt x="440452" y="199549"/>
                    <a:pt x="436944" y="198695"/>
                    <a:pt x="434100" y="196609"/>
                  </a:cubicBezTo>
                  <a:lnTo>
                    <a:pt x="234219" y="52673"/>
                  </a:lnTo>
                  <a:cubicBezTo>
                    <a:pt x="233081" y="51819"/>
                    <a:pt x="231564" y="51819"/>
                    <a:pt x="230426" y="52673"/>
                  </a:cubicBezTo>
                  <a:lnTo>
                    <a:pt x="30545" y="196609"/>
                  </a:lnTo>
                  <a:cubicBezTo>
                    <a:pt x="28364" y="198221"/>
                    <a:pt x="25709" y="199075"/>
                    <a:pt x="23054" y="199075"/>
                  </a:cubicBezTo>
                  <a:close/>
                  <a:moveTo>
                    <a:pt x="232322" y="9435"/>
                  </a:moveTo>
                  <a:cubicBezTo>
                    <a:pt x="231658" y="9435"/>
                    <a:pt x="230995" y="9624"/>
                    <a:pt x="230426" y="10098"/>
                  </a:cubicBezTo>
                  <a:lnTo>
                    <a:pt x="10823" y="168258"/>
                  </a:lnTo>
                  <a:cubicBezTo>
                    <a:pt x="9400" y="169301"/>
                    <a:pt x="9021" y="171482"/>
                    <a:pt x="10064" y="172999"/>
                  </a:cubicBezTo>
                  <a:lnTo>
                    <a:pt x="20115" y="187981"/>
                  </a:lnTo>
                  <a:lnTo>
                    <a:pt x="20115" y="187981"/>
                  </a:lnTo>
                  <a:cubicBezTo>
                    <a:pt x="20684" y="188834"/>
                    <a:pt x="21537" y="189403"/>
                    <a:pt x="22485" y="189593"/>
                  </a:cubicBezTo>
                  <a:cubicBezTo>
                    <a:pt x="23434" y="189782"/>
                    <a:pt x="24287" y="189593"/>
                    <a:pt x="25046" y="189024"/>
                  </a:cubicBezTo>
                  <a:lnTo>
                    <a:pt x="224926" y="45087"/>
                  </a:lnTo>
                  <a:cubicBezTo>
                    <a:pt x="229383" y="41863"/>
                    <a:pt x="235357" y="41863"/>
                    <a:pt x="239813" y="45087"/>
                  </a:cubicBezTo>
                  <a:lnTo>
                    <a:pt x="439694" y="189024"/>
                  </a:lnTo>
                  <a:cubicBezTo>
                    <a:pt x="440452" y="189593"/>
                    <a:pt x="441400" y="189782"/>
                    <a:pt x="442254" y="189593"/>
                  </a:cubicBezTo>
                  <a:cubicBezTo>
                    <a:pt x="443202" y="189403"/>
                    <a:pt x="444056" y="188834"/>
                    <a:pt x="444624" y="187981"/>
                  </a:cubicBezTo>
                  <a:lnTo>
                    <a:pt x="454675" y="172999"/>
                  </a:lnTo>
                  <a:cubicBezTo>
                    <a:pt x="455718" y="171482"/>
                    <a:pt x="455339" y="169301"/>
                    <a:pt x="453917" y="168258"/>
                  </a:cubicBezTo>
                  <a:lnTo>
                    <a:pt x="234313" y="10098"/>
                  </a:lnTo>
                  <a:cubicBezTo>
                    <a:pt x="233744" y="9719"/>
                    <a:pt x="233081" y="9435"/>
                    <a:pt x="232417" y="943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3" name="Freeform: Shape 439">
              <a:extLst>
                <a:ext uri="{FF2B5EF4-FFF2-40B4-BE49-F238E27FC236}">
                  <a16:creationId xmlns:a16="http://schemas.microsoft.com/office/drawing/2014/main" id="{3F843C5A-9349-BAB8-1FF3-ADE003807D89}"/>
                </a:ext>
              </a:extLst>
            </p:cNvPr>
            <p:cNvSpPr/>
            <p:nvPr/>
          </p:nvSpPr>
          <p:spPr>
            <a:xfrm>
              <a:off x="5664568" y="4454785"/>
              <a:ext cx="9482" cy="50159"/>
            </a:xfrm>
            <a:custGeom>
              <a:avLst/>
              <a:gdLst>
                <a:gd name="connsiteX0" fmla="*/ 0 w 9482"/>
                <a:gd name="connsiteY0" fmla="*/ 0 h 50159"/>
                <a:gd name="connsiteX1" fmla="*/ 9482 w 9482"/>
                <a:gd name="connsiteY1" fmla="*/ 0 h 50159"/>
                <a:gd name="connsiteX2" fmla="*/ 9482 w 9482"/>
                <a:gd name="connsiteY2" fmla="*/ 50160 h 50159"/>
                <a:gd name="connsiteX3" fmla="*/ 0 w 9482"/>
                <a:gd name="connsiteY3" fmla="*/ 50160 h 50159"/>
              </a:gdLst>
              <a:ahLst/>
              <a:cxnLst>
                <a:cxn ang="0">
                  <a:pos x="connsiteX0" y="connsiteY0"/>
                </a:cxn>
                <a:cxn ang="0">
                  <a:pos x="connsiteX1" y="connsiteY1"/>
                </a:cxn>
                <a:cxn ang="0">
                  <a:pos x="connsiteX2" y="connsiteY2"/>
                </a:cxn>
                <a:cxn ang="0">
                  <a:pos x="connsiteX3" y="connsiteY3"/>
                </a:cxn>
              </a:cxnLst>
              <a:rect l="l" t="t" r="r" b="b"/>
              <a:pathLst>
                <a:path w="9482" h="50159">
                  <a:moveTo>
                    <a:pt x="0" y="0"/>
                  </a:moveTo>
                  <a:lnTo>
                    <a:pt x="9482" y="0"/>
                  </a:lnTo>
                  <a:lnTo>
                    <a:pt x="9482" y="50160"/>
                  </a:lnTo>
                  <a:lnTo>
                    <a:pt x="0" y="50160"/>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4" name="Freeform: Shape 440">
              <a:extLst>
                <a:ext uri="{FF2B5EF4-FFF2-40B4-BE49-F238E27FC236}">
                  <a16:creationId xmlns:a16="http://schemas.microsoft.com/office/drawing/2014/main" id="{1C76F601-996C-30F3-EBCD-EC0C736F3607}"/>
                </a:ext>
              </a:extLst>
            </p:cNvPr>
            <p:cNvSpPr/>
            <p:nvPr/>
          </p:nvSpPr>
          <p:spPr>
            <a:xfrm>
              <a:off x="5607676" y="4500204"/>
              <a:ext cx="199122" cy="331870"/>
            </a:xfrm>
            <a:custGeom>
              <a:avLst/>
              <a:gdLst>
                <a:gd name="connsiteX0" fmla="*/ 175417 w 199122"/>
                <a:gd name="connsiteY0" fmla="*/ 331870 h 331870"/>
                <a:gd name="connsiteX1" fmla="*/ 23705 w 199122"/>
                <a:gd name="connsiteY1" fmla="*/ 331870 h 331870"/>
                <a:gd name="connsiteX2" fmla="*/ 0 w 199122"/>
                <a:gd name="connsiteY2" fmla="*/ 308165 h 331870"/>
                <a:gd name="connsiteX3" fmla="*/ 0 w 199122"/>
                <a:gd name="connsiteY3" fmla="*/ 23705 h 331870"/>
                <a:gd name="connsiteX4" fmla="*/ 23705 w 199122"/>
                <a:gd name="connsiteY4" fmla="*/ 0 h 331870"/>
                <a:gd name="connsiteX5" fmla="*/ 175417 w 199122"/>
                <a:gd name="connsiteY5" fmla="*/ 0 h 331870"/>
                <a:gd name="connsiteX6" fmla="*/ 199122 w 199122"/>
                <a:gd name="connsiteY6" fmla="*/ 23705 h 331870"/>
                <a:gd name="connsiteX7" fmla="*/ 199122 w 199122"/>
                <a:gd name="connsiteY7" fmla="*/ 308165 h 331870"/>
                <a:gd name="connsiteX8" fmla="*/ 175417 w 199122"/>
                <a:gd name="connsiteY8" fmla="*/ 331870 h 331870"/>
                <a:gd name="connsiteX9" fmla="*/ 23705 w 199122"/>
                <a:gd name="connsiteY9" fmla="*/ 9482 h 331870"/>
                <a:gd name="connsiteX10" fmla="*/ 9482 w 199122"/>
                <a:gd name="connsiteY10" fmla="*/ 23705 h 331870"/>
                <a:gd name="connsiteX11" fmla="*/ 9482 w 199122"/>
                <a:gd name="connsiteY11" fmla="*/ 308165 h 331870"/>
                <a:gd name="connsiteX12" fmla="*/ 23705 w 199122"/>
                <a:gd name="connsiteY12" fmla="*/ 322388 h 331870"/>
                <a:gd name="connsiteX13" fmla="*/ 175417 w 199122"/>
                <a:gd name="connsiteY13" fmla="*/ 322388 h 331870"/>
                <a:gd name="connsiteX14" fmla="*/ 189640 w 199122"/>
                <a:gd name="connsiteY14" fmla="*/ 308165 h 331870"/>
                <a:gd name="connsiteX15" fmla="*/ 189640 w 199122"/>
                <a:gd name="connsiteY15" fmla="*/ 23705 h 331870"/>
                <a:gd name="connsiteX16" fmla="*/ 175417 w 199122"/>
                <a:gd name="connsiteY16" fmla="*/ 9482 h 331870"/>
                <a:gd name="connsiteX17" fmla="*/ 23705 w 199122"/>
                <a:gd name="connsiteY17" fmla="*/ 9482 h 33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9122" h="331870">
                  <a:moveTo>
                    <a:pt x="175417" y="331870"/>
                  </a:moveTo>
                  <a:lnTo>
                    <a:pt x="23705" y="331870"/>
                  </a:lnTo>
                  <a:cubicBezTo>
                    <a:pt x="10620" y="331870"/>
                    <a:pt x="0" y="321250"/>
                    <a:pt x="0" y="308165"/>
                  </a:cubicBezTo>
                  <a:lnTo>
                    <a:pt x="0" y="23705"/>
                  </a:lnTo>
                  <a:cubicBezTo>
                    <a:pt x="0" y="10620"/>
                    <a:pt x="10620" y="0"/>
                    <a:pt x="23705" y="0"/>
                  </a:cubicBezTo>
                  <a:lnTo>
                    <a:pt x="175417" y="0"/>
                  </a:lnTo>
                  <a:cubicBezTo>
                    <a:pt x="188502" y="0"/>
                    <a:pt x="199122" y="10620"/>
                    <a:pt x="199122" y="23705"/>
                  </a:cubicBezTo>
                  <a:lnTo>
                    <a:pt x="199122" y="308165"/>
                  </a:lnTo>
                  <a:cubicBezTo>
                    <a:pt x="199122" y="321250"/>
                    <a:pt x="188502" y="331870"/>
                    <a:pt x="175417" y="331870"/>
                  </a:cubicBezTo>
                  <a:close/>
                  <a:moveTo>
                    <a:pt x="23705" y="9482"/>
                  </a:moveTo>
                  <a:cubicBezTo>
                    <a:pt x="15835" y="9482"/>
                    <a:pt x="9482" y="15835"/>
                    <a:pt x="9482" y="23705"/>
                  </a:cubicBezTo>
                  <a:lnTo>
                    <a:pt x="9482" y="308165"/>
                  </a:lnTo>
                  <a:cubicBezTo>
                    <a:pt x="9482" y="316035"/>
                    <a:pt x="15835" y="322388"/>
                    <a:pt x="23705" y="322388"/>
                  </a:cubicBezTo>
                  <a:lnTo>
                    <a:pt x="175417" y="322388"/>
                  </a:lnTo>
                  <a:cubicBezTo>
                    <a:pt x="183287" y="322388"/>
                    <a:pt x="189640" y="316035"/>
                    <a:pt x="189640" y="308165"/>
                  </a:cubicBezTo>
                  <a:lnTo>
                    <a:pt x="189640" y="23705"/>
                  </a:lnTo>
                  <a:cubicBezTo>
                    <a:pt x="189640" y="15835"/>
                    <a:pt x="183287" y="9482"/>
                    <a:pt x="175417" y="9482"/>
                  </a:cubicBezTo>
                  <a:lnTo>
                    <a:pt x="23705" y="9482"/>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5" name="Freeform: Shape 441">
              <a:extLst>
                <a:ext uri="{FF2B5EF4-FFF2-40B4-BE49-F238E27FC236}">
                  <a16:creationId xmlns:a16="http://schemas.microsoft.com/office/drawing/2014/main" id="{D5D403CA-4A7B-9163-BD59-6609097576BE}"/>
                </a:ext>
              </a:extLst>
            </p:cNvPr>
            <p:cNvSpPr/>
            <p:nvPr/>
          </p:nvSpPr>
          <p:spPr>
            <a:xfrm>
              <a:off x="5655086" y="4504945"/>
              <a:ext cx="104302" cy="42669"/>
            </a:xfrm>
            <a:custGeom>
              <a:avLst/>
              <a:gdLst>
                <a:gd name="connsiteX0" fmla="*/ 80597 w 104302"/>
                <a:gd name="connsiteY0" fmla="*/ 42669 h 42669"/>
                <a:gd name="connsiteX1" fmla="*/ 23705 w 104302"/>
                <a:gd name="connsiteY1" fmla="*/ 42669 h 42669"/>
                <a:gd name="connsiteX2" fmla="*/ 0 w 104302"/>
                <a:gd name="connsiteY2" fmla="*/ 18964 h 42669"/>
                <a:gd name="connsiteX3" fmla="*/ 0 w 104302"/>
                <a:gd name="connsiteY3" fmla="*/ 0 h 42669"/>
                <a:gd name="connsiteX4" fmla="*/ 9482 w 104302"/>
                <a:gd name="connsiteY4" fmla="*/ 0 h 42669"/>
                <a:gd name="connsiteX5" fmla="*/ 9482 w 104302"/>
                <a:gd name="connsiteY5" fmla="*/ 18964 h 42669"/>
                <a:gd name="connsiteX6" fmla="*/ 23705 w 104302"/>
                <a:gd name="connsiteY6" fmla="*/ 33187 h 42669"/>
                <a:gd name="connsiteX7" fmla="*/ 80597 w 104302"/>
                <a:gd name="connsiteY7" fmla="*/ 33187 h 42669"/>
                <a:gd name="connsiteX8" fmla="*/ 94820 w 104302"/>
                <a:gd name="connsiteY8" fmla="*/ 18964 h 42669"/>
                <a:gd name="connsiteX9" fmla="*/ 94820 w 104302"/>
                <a:gd name="connsiteY9" fmla="*/ 0 h 42669"/>
                <a:gd name="connsiteX10" fmla="*/ 104302 w 104302"/>
                <a:gd name="connsiteY10" fmla="*/ 0 h 42669"/>
                <a:gd name="connsiteX11" fmla="*/ 104302 w 104302"/>
                <a:gd name="connsiteY11" fmla="*/ 18964 h 42669"/>
                <a:gd name="connsiteX12" fmla="*/ 80597 w 104302"/>
                <a:gd name="connsiteY12" fmla="*/ 42669 h 4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4302" h="42669">
                  <a:moveTo>
                    <a:pt x="80597" y="42669"/>
                  </a:moveTo>
                  <a:lnTo>
                    <a:pt x="23705" y="42669"/>
                  </a:lnTo>
                  <a:cubicBezTo>
                    <a:pt x="10620" y="42669"/>
                    <a:pt x="0" y="32049"/>
                    <a:pt x="0" y="18964"/>
                  </a:cubicBezTo>
                  <a:lnTo>
                    <a:pt x="0" y="0"/>
                  </a:lnTo>
                  <a:lnTo>
                    <a:pt x="9482" y="0"/>
                  </a:lnTo>
                  <a:lnTo>
                    <a:pt x="9482" y="18964"/>
                  </a:lnTo>
                  <a:cubicBezTo>
                    <a:pt x="9482" y="26834"/>
                    <a:pt x="15835" y="33187"/>
                    <a:pt x="23705" y="33187"/>
                  </a:cubicBezTo>
                  <a:lnTo>
                    <a:pt x="80597" y="33187"/>
                  </a:lnTo>
                  <a:cubicBezTo>
                    <a:pt x="88467" y="33187"/>
                    <a:pt x="94820" y="26834"/>
                    <a:pt x="94820" y="18964"/>
                  </a:cubicBezTo>
                  <a:lnTo>
                    <a:pt x="94820" y="0"/>
                  </a:lnTo>
                  <a:lnTo>
                    <a:pt x="104302" y="0"/>
                  </a:lnTo>
                  <a:lnTo>
                    <a:pt x="104302" y="18964"/>
                  </a:lnTo>
                  <a:cubicBezTo>
                    <a:pt x="104302" y="32049"/>
                    <a:pt x="93682" y="42669"/>
                    <a:pt x="80597" y="42669"/>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6" name="Freeform: Shape 6345">
              <a:extLst>
                <a:ext uri="{FF2B5EF4-FFF2-40B4-BE49-F238E27FC236}">
                  <a16:creationId xmlns:a16="http://schemas.microsoft.com/office/drawing/2014/main" id="{C593E230-8867-70BD-C3A8-264116BB560E}"/>
                </a:ext>
              </a:extLst>
            </p:cNvPr>
            <p:cNvSpPr/>
            <p:nvPr/>
          </p:nvSpPr>
          <p:spPr>
            <a:xfrm>
              <a:off x="5380108" y="4493956"/>
              <a:ext cx="199122" cy="186405"/>
            </a:xfrm>
            <a:custGeom>
              <a:avLst/>
              <a:gdLst>
                <a:gd name="connsiteX0" fmla="*/ 99561 w 199122"/>
                <a:gd name="connsiteY0" fmla="*/ 186406 h 186405"/>
                <a:gd name="connsiteX1" fmla="*/ 0 w 199122"/>
                <a:gd name="connsiteY1" fmla="*/ 86845 h 186405"/>
                <a:gd name="connsiteX2" fmla="*/ 49781 w 199122"/>
                <a:gd name="connsiteY2" fmla="*/ 653 h 186405"/>
                <a:gd name="connsiteX3" fmla="*/ 56228 w 199122"/>
                <a:gd name="connsiteY3" fmla="*/ 2360 h 186405"/>
                <a:gd name="connsiteX4" fmla="*/ 54522 w 199122"/>
                <a:gd name="connsiteY4" fmla="*/ 8808 h 186405"/>
                <a:gd name="connsiteX5" fmla="*/ 9482 w 199122"/>
                <a:gd name="connsiteY5" fmla="*/ 86845 h 186405"/>
                <a:gd name="connsiteX6" fmla="*/ 99561 w 199122"/>
                <a:gd name="connsiteY6" fmla="*/ 176924 h 186405"/>
                <a:gd name="connsiteX7" fmla="*/ 189640 w 199122"/>
                <a:gd name="connsiteY7" fmla="*/ 86845 h 186405"/>
                <a:gd name="connsiteX8" fmla="*/ 144601 w 199122"/>
                <a:gd name="connsiteY8" fmla="*/ 8808 h 186405"/>
                <a:gd name="connsiteX9" fmla="*/ 142894 w 199122"/>
                <a:gd name="connsiteY9" fmla="*/ 2360 h 186405"/>
                <a:gd name="connsiteX10" fmla="*/ 149342 w 199122"/>
                <a:gd name="connsiteY10" fmla="*/ 653 h 186405"/>
                <a:gd name="connsiteX11" fmla="*/ 199122 w 199122"/>
                <a:gd name="connsiteY11" fmla="*/ 86845 h 186405"/>
                <a:gd name="connsiteX12" fmla="*/ 99561 w 199122"/>
                <a:gd name="connsiteY12" fmla="*/ 186406 h 186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9122" h="186405">
                  <a:moveTo>
                    <a:pt x="99561" y="186406"/>
                  </a:moveTo>
                  <a:cubicBezTo>
                    <a:pt x="44660" y="186406"/>
                    <a:pt x="0" y="141746"/>
                    <a:pt x="0" y="86845"/>
                  </a:cubicBezTo>
                  <a:cubicBezTo>
                    <a:pt x="0" y="51382"/>
                    <a:pt x="19059" y="18385"/>
                    <a:pt x="49781" y="653"/>
                  </a:cubicBezTo>
                  <a:cubicBezTo>
                    <a:pt x="52056" y="-674"/>
                    <a:pt x="54901" y="84"/>
                    <a:pt x="56228" y="2360"/>
                  </a:cubicBezTo>
                  <a:cubicBezTo>
                    <a:pt x="57556" y="4636"/>
                    <a:pt x="56797" y="7480"/>
                    <a:pt x="54522" y="8808"/>
                  </a:cubicBezTo>
                  <a:cubicBezTo>
                    <a:pt x="26739" y="24927"/>
                    <a:pt x="9482" y="54795"/>
                    <a:pt x="9482" y="86845"/>
                  </a:cubicBezTo>
                  <a:cubicBezTo>
                    <a:pt x="9482" y="136530"/>
                    <a:pt x="49875" y="176924"/>
                    <a:pt x="99561" y="176924"/>
                  </a:cubicBezTo>
                  <a:cubicBezTo>
                    <a:pt x="149247" y="176924"/>
                    <a:pt x="189640" y="136530"/>
                    <a:pt x="189640" y="86845"/>
                  </a:cubicBezTo>
                  <a:cubicBezTo>
                    <a:pt x="189640" y="54795"/>
                    <a:pt x="172383" y="24927"/>
                    <a:pt x="144601" y="8808"/>
                  </a:cubicBezTo>
                  <a:cubicBezTo>
                    <a:pt x="142325" y="7480"/>
                    <a:pt x="141566" y="4636"/>
                    <a:pt x="142894" y="2360"/>
                  </a:cubicBezTo>
                  <a:cubicBezTo>
                    <a:pt x="144221" y="84"/>
                    <a:pt x="147161" y="-674"/>
                    <a:pt x="149342" y="653"/>
                  </a:cubicBezTo>
                  <a:cubicBezTo>
                    <a:pt x="180063" y="18385"/>
                    <a:pt x="199122" y="51477"/>
                    <a:pt x="199122" y="86845"/>
                  </a:cubicBezTo>
                  <a:cubicBezTo>
                    <a:pt x="199122" y="141746"/>
                    <a:pt x="154462" y="186406"/>
                    <a:pt x="99561" y="186406"/>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7" name="Freeform: Shape 6346">
              <a:extLst>
                <a:ext uri="{FF2B5EF4-FFF2-40B4-BE49-F238E27FC236}">
                  <a16:creationId xmlns:a16="http://schemas.microsoft.com/office/drawing/2014/main" id="{4BA624CF-0065-B167-3840-6C9C9E8C773B}"/>
                </a:ext>
              </a:extLst>
            </p:cNvPr>
            <p:cNvSpPr/>
            <p:nvPr/>
          </p:nvSpPr>
          <p:spPr>
            <a:xfrm>
              <a:off x="5474928" y="4462276"/>
              <a:ext cx="9482" cy="113784"/>
            </a:xfrm>
            <a:custGeom>
              <a:avLst/>
              <a:gdLst>
                <a:gd name="connsiteX0" fmla="*/ 4741 w 9482"/>
                <a:gd name="connsiteY0" fmla="*/ 113784 h 113784"/>
                <a:gd name="connsiteX1" fmla="*/ 0 w 9482"/>
                <a:gd name="connsiteY1" fmla="*/ 109043 h 113784"/>
                <a:gd name="connsiteX2" fmla="*/ 0 w 9482"/>
                <a:gd name="connsiteY2" fmla="*/ 4741 h 113784"/>
                <a:gd name="connsiteX3" fmla="*/ 4741 w 9482"/>
                <a:gd name="connsiteY3" fmla="*/ 0 h 113784"/>
                <a:gd name="connsiteX4" fmla="*/ 9482 w 9482"/>
                <a:gd name="connsiteY4" fmla="*/ 4741 h 113784"/>
                <a:gd name="connsiteX5" fmla="*/ 9482 w 9482"/>
                <a:gd name="connsiteY5" fmla="*/ 109043 h 113784"/>
                <a:gd name="connsiteX6" fmla="*/ 4741 w 9482"/>
                <a:gd name="connsiteY6" fmla="*/ 113784 h 113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2" h="113784">
                  <a:moveTo>
                    <a:pt x="4741" y="113784"/>
                  </a:moveTo>
                  <a:cubicBezTo>
                    <a:pt x="2086" y="113784"/>
                    <a:pt x="0" y="111698"/>
                    <a:pt x="0" y="109043"/>
                  </a:cubicBezTo>
                  <a:lnTo>
                    <a:pt x="0" y="4741"/>
                  </a:lnTo>
                  <a:cubicBezTo>
                    <a:pt x="0" y="2086"/>
                    <a:pt x="2086" y="0"/>
                    <a:pt x="4741" y="0"/>
                  </a:cubicBezTo>
                  <a:cubicBezTo>
                    <a:pt x="7396" y="0"/>
                    <a:pt x="9482" y="2086"/>
                    <a:pt x="9482" y="4741"/>
                  </a:cubicBezTo>
                  <a:lnTo>
                    <a:pt x="9482" y="109043"/>
                  </a:lnTo>
                  <a:cubicBezTo>
                    <a:pt x="9482" y="111698"/>
                    <a:pt x="7396" y="113784"/>
                    <a:pt x="4741" y="113784"/>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8" name="Freeform: Shape 6347">
              <a:extLst>
                <a:ext uri="{FF2B5EF4-FFF2-40B4-BE49-F238E27FC236}">
                  <a16:creationId xmlns:a16="http://schemas.microsoft.com/office/drawing/2014/main" id="{FA4DB187-1001-54FE-4867-EE9649B4DFD3}"/>
                </a:ext>
              </a:extLst>
            </p:cNvPr>
            <p:cNvSpPr/>
            <p:nvPr/>
          </p:nvSpPr>
          <p:spPr>
            <a:xfrm>
              <a:off x="5645604" y="4619043"/>
              <a:ext cx="123455" cy="108728"/>
            </a:xfrm>
            <a:custGeom>
              <a:avLst/>
              <a:gdLst>
                <a:gd name="connsiteX0" fmla="*/ 61633 w 123455"/>
                <a:gd name="connsiteY0" fmla="*/ 108729 h 108728"/>
                <a:gd name="connsiteX1" fmla="*/ 0 w 123455"/>
                <a:gd name="connsiteY1" fmla="*/ 47096 h 108728"/>
                <a:gd name="connsiteX2" fmla="*/ 20576 w 123455"/>
                <a:gd name="connsiteY2" fmla="*/ 1203 h 108728"/>
                <a:gd name="connsiteX3" fmla="*/ 27308 w 123455"/>
                <a:gd name="connsiteY3" fmla="*/ 1582 h 108728"/>
                <a:gd name="connsiteX4" fmla="*/ 26929 w 123455"/>
                <a:gd name="connsiteY4" fmla="*/ 8314 h 108728"/>
                <a:gd name="connsiteX5" fmla="*/ 9577 w 123455"/>
                <a:gd name="connsiteY5" fmla="*/ 47191 h 108728"/>
                <a:gd name="connsiteX6" fmla="*/ 61728 w 123455"/>
                <a:gd name="connsiteY6" fmla="*/ 99342 h 108728"/>
                <a:gd name="connsiteX7" fmla="*/ 113879 w 123455"/>
                <a:gd name="connsiteY7" fmla="*/ 47191 h 108728"/>
                <a:gd name="connsiteX8" fmla="*/ 96527 w 123455"/>
                <a:gd name="connsiteY8" fmla="*/ 8314 h 108728"/>
                <a:gd name="connsiteX9" fmla="*/ 96148 w 123455"/>
                <a:gd name="connsiteY9" fmla="*/ 1582 h 108728"/>
                <a:gd name="connsiteX10" fmla="*/ 102879 w 123455"/>
                <a:gd name="connsiteY10" fmla="*/ 1203 h 108728"/>
                <a:gd name="connsiteX11" fmla="*/ 123456 w 123455"/>
                <a:gd name="connsiteY11" fmla="*/ 47096 h 108728"/>
                <a:gd name="connsiteX12" fmla="*/ 61823 w 123455"/>
                <a:gd name="connsiteY12" fmla="*/ 108729 h 1087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455" h="108728">
                  <a:moveTo>
                    <a:pt x="61633" y="108729"/>
                  </a:moveTo>
                  <a:cubicBezTo>
                    <a:pt x="27687" y="108729"/>
                    <a:pt x="0" y="81041"/>
                    <a:pt x="0" y="47096"/>
                  </a:cubicBezTo>
                  <a:cubicBezTo>
                    <a:pt x="0" y="29554"/>
                    <a:pt x="7491" y="12866"/>
                    <a:pt x="20576" y="1203"/>
                  </a:cubicBezTo>
                  <a:cubicBezTo>
                    <a:pt x="22472" y="-504"/>
                    <a:pt x="25507" y="-409"/>
                    <a:pt x="27308" y="1582"/>
                  </a:cubicBezTo>
                  <a:cubicBezTo>
                    <a:pt x="29015" y="3573"/>
                    <a:pt x="28920" y="6513"/>
                    <a:pt x="26929" y="8314"/>
                  </a:cubicBezTo>
                  <a:cubicBezTo>
                    <a:pt x="15835" y="18176"/>
                    <a:pt x="9577" y="32399"/>
                    <a:pt x="9577" y="47191"/>
                  </a:cubicBezTo>
                  <a:cubicBezTo>
                    <a:pt x="9577" y="75921"/>
                    <a:pt x="32997" y="99342"/>
                    <a:pt x="61728" y="99342"/>
                  </a:cubicBezTo>
                  <a:cubicBezTo>
                    <a:pt x="90458" y="99342"/>
                    <a:pt x="113879" y="75921"/>
                    <a:pt x="113879" y="47191"/>
                  </a:cubicBezTo>
                  <a:cubicBezTo>
                    <a:pt x="113879" y="32399"/>
                    <a:pt x="107526" y="18176"/>
                    <a:pt x="96527" y="8314"/>
                  </a:cubicBezTo>
                  <a:cubicBezTo>
                    <a:pt x="94535" y="6608"/>
                    <a:pt x="94441" y="3573"/>
                    <a:pt x="96148" y="1582"/>
                  </a:cubicBezTo>
                  <a:cubicBezTo>
                    <a:pt x="97949" y="-409"/>
                    <a:pt x="100889" y="-504"/>
                    <a:pt x="102879" y="1203"/>
                  </a:cubicBezTo>
                  <a:cubicBezTo>
                    <a:pt x="115965" y="12866"/>
                    <a:pt x="123456" y="29649"/>
                    <a:pt x="123456" y="47096"/>
                  </a:cubicBezTo>
                  <a:cubicBezTo>
                    <a:pt x="123456" y="81041"/>
                    <a:pt x="95768" y="108729"/>
                    <a:pt x="61823" y="108729"/>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89" name="Freeform: Shape 6348">
              <a:extLst>
                <a:ext uri="{FF2B5EF4-FFF2-40B4-BE49-F238E27FC236}">
                  <a16:creationId xmlns:a16="http://schemas.microsoft.com/office/drawing/2014/main" id="{E139CD51-6A52-8A6B-EEE8-E5D6E902674C}"/>
                </a:ext>
              </a:extLst>
            </p:cNvPr>
            <p:cNvSpPr/>
            <p:nvPr/>
          </p:nvSpPr>
          <p:spPr>
            <a:xfrm>
              <a:off x="5702496" y="4604506"/>
              <a:ext cx="9482" cy="56892"/>
            </a:xfrm>
            <a:custGeom>
              <a:avLst/>
              <a:gdLst>
                <a:gd name="connsiteX0" fmla="*/ 4741 w 9482"/>
                <a:gd name="connsiteY0" fmla="*/ 56892 h 56892"/>
                <a:gd name="connsiteX1" fmla="*/ 0 w 9482"/>
                <a:gd name="connsiteY1" fmla="*/ 52151 h 56892"/>
                <a:gd name="connsiteX2" fmla="*/ 0 w 9482"/>
                <a:gd name="connsiteY2" fmla="*/ 4741 h 56892"/>
                <a:gd name="connsiteX3" fmla="*/ 4741 w 9482"/>
                <a:gd name="connsiteY3" fmla="*/ 0 h 56892"/>
                <a:gd name="connsiteX4" fmla="*/ 9482 w 9482"/>
                <a:gd name="connsiteY4" fmla="*/ 4741 h 56892"/>
                <a:gd name="connsiteX5" fmla="*/ 9482 w 9482"/>
                <a:gd name="connsiteY5" fmla="*/ 52151 h 56892"/>
                <a:gd name="connsiteX6" fmla="*/ 4741 w 9482"/>
                <a:gd name="connsiteY6" fmla="*/ 56892 h 5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2" h="56892">
                  <a:moveTo>
                    <a:pt x="4741" y="56892"/>
                  </a:moveTo>
                  <a:cubicBezTo>
                    <a:pt x="2086" y="56892"/>
                    <a:pt x="0" y="54806"/>
                    <a:pt x="0" y="52151"/>
                  </a:cubicBezTo>
                  <a:lnTo>
                    <a:pt x="0" y="4741"/>
                  </a:lnTo>
                  <a:cubicBezTo>
                    <a:pt x="0" y="2086"/>
                    <a:pt x="2086" y="0"/>
                    <a:pt x="4741" y="0"/>
                  </a:cubicBezTo>
                  <a:cubicBezTo>
                    <a:pt x="7396" y="0"/>
                    <a:pt x="9482" y="2086"/>
                    <a:pt x="9482" y="4741"/>
                  </a:cubicBezTo>
                  <a:lnTo>
                    <a:pt x="9482" y="52151"/>
                  </a:lnTo>
                  <a:cubicBezTo>
                    <a:pt x="9482" y="54806"/>
                    <a:pt x="7396" y="56892"/>
                    <a:pt x="4741" y="5689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0" name="Freeform: Shape 6349">
              <a:extLst>
                <a:ext uri="{FF2B5EF4-FFF2-40B4-BE49-F238E27FC236}">
                  <a16:creationId xmlns:a16="http://schemas.microsoft.com/office/drawing/2014/main" id="{B90D406A-0C36-5E8B-B0FE-62465BE13089}"/>
                </a:ext>
              </a:extLst>
            </p:cNvPr>
            <p:cNvSpPr/>
            <p:nvPr/>
          </p:nvSpPr>
          <p:spPr>
            <a:xfrm>
              <a:off x="5664568" y="4784664"/>
              <a:ext cx="85338" cy="9482"/>
            </a:xfrm>
            <a:custGeom>
              <a:avLst/>
              <a:gdLst>
                <a:gd name="connsiteX0" fmla="*/ 80597 w 85338"/>
                <a:gd name="connsiteY0" fmla="*/ 9482 h 9482"/>
                <a:gd name="connsiteX1" fmla="*/ 4741 w 85338"/>
                <a:gd name="connsiteY1" fmla="*/ 9482 h 9482"/>
                <a:gd name="connsiteX2" fmla="*/ 0 w 85338"/>
                <a:gd name="connsiteY2" fmla="*/ 4741 h 9482"/>
                <a:gd name="connsiteX3" fmla="*/ 4741 w 85338"/>
                <a:gd name="connsiteY3" fmla="*/ 0 h 9482"/>
                <a:gd name="connsiteX4" fmla="*/ 80597 w 85338"/>
                <a:gd name="connsiteY4" fmla="*/ 0 h 9482"/>
                <a:gd name="connsiteX5" fmla="*/ 85338 w 85338"/>
                <a:gd name="connsiteY5" fmla="*/ 4741 h 9482"/>
                <a:gd name="connsiteX6" fmla="*/ 80597 w 85338"/>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338" h="9482">
                  <a:moveTo>
                    <a:pt x="80597" y="9482"/>
                  </a:moveTo>
                  <a:lnTo>
                    <a:pt x="4741" y="9482"/>
                  </a:lnTo>
                  <a:cubicBezTo>
                    <a:pt x="2086" y="9482"/>
                    <a:pt x="0" y="7396"/>
                    <a:pt x="0" y="4741"/>
                  </a:cubicBezTo>
                  <a:cubicBezTo>
                    <a:pt x="0" y="2086"/>
                    <a:pt x="2086" y="0"/>
                    <a:pt x="4741" y="0"/>
                  </a:cubicBezTo>
                  <a:lnTo>
                    <a:pt x="80597" y="0"/>
                  </a:lnTo>
                  <a:cubicBezTo>
                    <a:pt x="83252" y="0"/>
                    <a:pt x="85338" y="2086"/>
                    <a:pt x="85338" y="4741"/>
                  </a:cubicBezTo>
                  <a:cubicBezTo>
                    <a:pt x="85338" y="7396"/>
                    <a:pt x="83252" y="9482"/>
                    <a:pt x="80597"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4DA9C36B-181E-C2CA-E581-153F24434F70}"/>
              </a:ext>
            </a:extLst>
          </p:cNvPr>
          <p:cNvGrpSpPr/>
          <p:nvPr/>
        </p:nvGrpSpPr>
        <p:grpSpPr>
          <a:xfrm>
            <a:off x="4362192" y="2394586"/>
            <a:ext cx="519411" cy="519412"/>
            <a:chOff x="8477988" y="6230737"/>
            <a:chExt cx="519411" cy="519412"/>
          </a:xfrm>
          <a:solidFill>
            <a:schemeClr val="bg1"/>
          </a:solidFill>
        </p:grpSpPr>
        <p:sp>
          <p:nvSpPr>
            <p:cNvPr id="92" name="Freeform: Shape 270">
              <a:extLst>
                <a:ext uri="{FF2B5EF4-FFF2-40B4-BE49-F238E27FC236}">
                  <a16:creationId xmlns:a16="http://schemas.microsoft.com/office/drawing/2014/main" id="{745F8D87-C877-D67F-9A5A-933A9327445D}"/>
                </a:ext>
              </a:extLst>
            </p:cNvPr>
            <p:cNvSpPr/>
            <p:nvPr/>
          </p:nvSpPr>
          <p:spPr>
            <a:xfrm>
              <a:off x="8548417" y="6670917"/>
              <a:ext cx="378554" cy="79232"/>
            </a:xfrm>
            <a:custGeom>
              <a:avLst/>
              <a:gdLst>
                <a:gd name="connsiteX0" fmla="*/ 365349 w 378554"/>
                <a:gd name="connsiteY0" fmla="*/ 79232 h 79232"/>
                <a:gd name="connsiteX1" fmla="*/ 13205 w 378554"/>
                <a:gd name="connsiteY1" fmla="*/ 79232 h 79232"/>
                <a:gd name="connsiteX2" fmla="*/ 0 w 378554"/>
                <a:gd name="connsiteY2" fmla="*/ 66027 h 79232"/>
                <a:gd name="connsiteX3" fmla="*/ 0 w 378554"/>
                <a:gd name="connsiteY3" fmla="*/ 39616 h 79232"/>
                <a:gd name="connsiteX4" fmla="*/ 39616 w 378554"/>
                <a:gd name="connsiteY4" fmla="*/ 0 h 79232"/>
                <a:gd name="connsiteX5" fmla="*/ 338938 w 378554"/>
                <a:gd name="connsiteY5" fmla="*/ 0 h 79232"/>
                <a:gd name="connsiteX6" fmla="*/ 378555 w 378554"/>
                <a:gd name="connsiteY6" fmla="*/ 39616 h 79232"/>
                <a:gd name="connsiteX7" fmla="*/ 378555 w 378554"/>
                <a:gd name="connsiteY7" fmla="*/ 66027 h 79232"/>
                <a:gd name="connsiteX8" fmla="*/ 365349 w 378554"/>
                <a:gd name="connsiteY8" fmla="*/ 79232 h 79232"/>
                <a:gd name="connsiteX9" fmla="*/ 39616 w 378554"/>
                <a:gd name="connsiteY9" fmla="*/ 8804 h 79232"/>
                <a:gd name="connsiteX10" fmla="*/ 8804 w 378554"/>
                <a:gd name="connsiteY10" fmla="*/ 39616 h 79232"/>
                <a:gd name="connsiteX11" fmla="*/ 8804 w 378554"/>
                <a:gd name="connsiteY11" fmla="*/ 66027 h 79232"/>
                <a:gd name="connsiteX12" fmla="*/ 13205 w 378554"/>
                <a:gd name="connsiteY12" fmla="*/ 70429 h 79232"/>
                <a:gd name="connsiteX13" fmla="*/ 365349 w 378554"/>
                <a:gd name="connsiteY13" fmla="*/ 70429 h 79232"/>
                <a:gd name="connsiteX14" fmla="*/ 369751 w 378554"/>
                <a:gd name="connsiteY14" fmla="*/ 66027 h 79232"/>
                <a:gd name="connsiteX15" fmla="*/ 369751 w 378554"/>
                <a:gd name="connsiteY15" fmla="*/ 39616 h 79232"/>
                <a:gd name="connsiteX16" fmla="*/ 338938 w 378554"/>
                <a:gd name="connsiteY16" fmla="*/ 8804 h 79232"/>
                <a:gd name="connsiteX17" fmla="*/ 39616 w 378554"/>
                <a:gd name="connsiteY17" fmla="*/ 8804 h 7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8554" h="79232">
                  <a:moveTo>
                    <a:pt x="365349" y="79232"/>
                  </a:moveTo>
                  <a:lnTo>
                    <a:pt x="13205" y="79232"/>
                  </a:lnTo>
                  <a:cubicBezTo>
                    <a:pt x="5898" y="79232"/>
                    <a:pt x="0" y="73334"/>
                    <a:pt x="0" y="66027"/>
                  </a:cubicBezTo>
                  <a:lnTo>
                    <a:pt x="0" y="39616"/>
                  </a:lnTo>
                  <a:cubicBezTo>
                    <a:pt x="0" y="17783"/>
                    <a:pt x="17783" y="0"/>
                    <a:pt x="39616" y="0"/>
                  </a:cubicBezTo>
                  <a:lnTo>
                    <a:pt x="338938" y="0"/>
                  </a:lnTo>
                  <a:cubicBezTo>
                    <a:pt x="360771" y="0"/>
                    <a:pt x="378555" y="17783"/>
                    <a:pt x="378555" y="39616"/>
                  </a:cubicBezTo>
                  <a:lnTo>
                    <a:pt x="378555" y="66027"/>
                  </a:lnTo>
                  <a:cubicBezTo>
                    <a:pt x="378555" y="73334"/>
                    <a:pt x="372656" y="79232"/>
                    <a:pt x="365349" y="79232"/>
                  </a:cubicBezTo>
                  <a:close/>
                  <a:moveTo>
                    <a:pt x="39616" y="8804"/>
                  </a:moveTo>
                  <a:cubicBezTo>
                    <a:pt x="22625" y="8804"/>
                    <a:pt x="8804" y="22625"/>
                    <a:pt x="8804" y="39616"/>
                  </a:cubicBezTo>
                  <a:lnTo>
                    <a:pt x="8804" y="66027"/>
                  </a:lnTo>
                  <a:cubicBezTo>
                    <a:pt x="8804" y="68492"/>
                    <a:pt x="10740" y="70429"/>
                    <a:pt x="13205" y="70429"/>
                  </a:cubicBezTo>
                  <a:lnTo>
                    <a:pt x="365349" y="70429"/>
                  </a:lnTo>
                  <a:cubicBezTo>
                    <a:pt x="367814" y="70429"/>
                    <a:pt x="369751" y="68492"/>
                    <a:pt x="369751" y="66027"/>
                  </a:cubicBezTo>
                  <a:lnTo>
                    <a:pt x="369751" y="39616"/>
                  </a:lnTo>
                  <a:cubicBezTo>
                    <a:pt x="369751" y="22625"/>
                    <a:pt x="355929" y="8804"/>
                    <a:pt x="338938" y="8804"/>
                  </a:cubicBezTo>
                  <a:lnTo>
                    <a:pt x="39616"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3" name="Freeform: Shape 271">
              <a:extLst>
                <a:ext uri="{FF2B5EF4-FFF2-40B4-BE49-F238E27FC236}">
                  <a16:creationId xmlns:a16="http://schemas.microsoft.com/office/drawing/2014/main" id="{ECF01F2A-7F70-F9CE-B6D3-1B5803DCB27D}"/>
                </a:ext>
              </a:extLst>
            </p:cNvPr>
            <p:cNvSpPr/>
            <p:nvPr/>
          </p:nvSpPr>
          <p:spPr>
            <a:xfrm>
              <a:off x="8601238" y="6600488"/>
              <a:ext cx="272911" cy="79232"/>
            </a:xfrm>
            <a:custGeom>
              <a:avLst/>
              <a:gdLst>
                <a:gd name="connsiteX0" fmla="*/ 268510 w 272911"/>
                <a:gd name="connsiteY0" fmla="*/ 79232 h 79232"/>
                <a:gd name="connsiteX1" fmla="*/ 4402 w 272911"/>
                <a:gd name="connsiteY1" fmla="*/ 79232 h 79232"/>
                <a:gd name="connsiteX2" fmla="*/ 0 w 272911"/>
                <a:gd name="connsiteY2" fmla="*/ 74831 h 79232"/>
                <a:gd name="connsiteX3" fmla="*/ 0 w 272911"/>
                <a:gd name="connsiteY3" fmla="*/ 39616 h 79232"/>
                <a:gd name="connsiteX4" fmla="*/ 39616 w 272911"/>
                <a:gd name="connsiteY4" fmla="*/ 0 h 79232"/>
                <a:gd name="connsiteX5" fmla="*/ 233295 w 272911"/>
                <a:gd name="connsiteY5" fmla="*/ 0 h 79232"/>
                <a:gd name="connsiteX6" fmla="*/ 272911 w 272911"/>
                <a:gd name="connsiteY6" fmla="*/ 39616 h 79232"/>
                <a:gd name="connsiteX7" fmla="*/ 272911 w 272911"/>
                <a:gd name="connsiteY7" fmla="*/ 74831 h 79232"/>
                <a:gd name="connsiteX8" fmla="*/ 268510 w 272911"/>
                <a:gd name="connsiteY8" fmla="*/ 79232 h 79232"/>
                <a:gd name="connsiteX9" fmla="*/ 8804 w 272911"/>
                <a:gd name="connsiteY9" fmla="*/ 70429 h 79232"/>
                <a:gd name="connsiteX10" fmla="*/ 264108 w 272911"/>
                <a:gd name="connsiteY10" fmla="*/ 70429 h 79232"/>
                <a:gd name="connsiteX11" fmla="*/ 264108 w 272911"/>
                <a:gd name="connsiteY11" fmla="*/ 39616 h 79232"/>
                <a:gd name="connsiteX12" fmla="*/ 233295 w 272911"/>
                <a:gd name="connsiteY12" fmla="*/ 8804 h 79232"/>
                <a:gd name="connsiteX13" fmla="*/ 39616 w 272911"/>
                <a:gd name="connsiteY13" fmla="*/ 8804 h 79232"/>
                <a:gd name="connsiteX14" fmla="*/ 8804 w 272911"/>
                <a:gd name="connsiteY14" fmla="*/ 39616 h 79232"/>
                <a:gd name="connsiteX15" fmla="*/ 8804 w 272911"/>
                <a:gd name="connsiteY15" fmla="*/ 70429 h 7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2911" h="79232">
                  <a:moveTo>
                    <a:pt x="268510" y="79232"/>
                  </a:moveTo>
                  <a:lnTo>
                    <a:pt x="4402" y="79232"/>
                  </a:lnTo>
                  <a:cubicBezTo>
                    <a:pt x="1937" y="79232"/>
                    <a:pt x="0" y="77296"/>
                    <a:pt x="0" y="74831"/>
                  </a:cubicBezTo>
                  <a:lnTo>
                    <a:pt x="0" y="39616"/>
                  </a:lnTo>
                  <a:cubicBezTo>
                    <a:pt x="0" y="17783"/>
                    <a:pt x="17783" y="0"/>
                    <a:pt x="39616" y="0"/>
                  </a:cubicBezTo>
                  <a:lnTo>
                    <a:pt x="233295" y="0"/>
                  </a:lnTo>
                  <a:cubicBezTo>
                    <a:pt x="255128" y="0"/>
                    <a:pt x="272911" y="17783"/>
                    <a:pt x="272911" y="39616"/>
                  </a:cubicBezTo>
                  <a:lnTo>
                    <a:pt x="272911" y="74831"/>
                  </a:lnTo>
                  <a:cubicBezTo>
                    <a:pt x="272911" y="77296"/>
                    <a:pt x="270974" y="79232"/>
                    <a:pt x="268510" y="79232"/>
                  </a:cubicBezTo>
                  <a:close/>
                  <a:moveTo>
                    <a:pt x="8804" y="70429"/>
                  </a:moveTo>
                  <a:lnTo>
                    <a:pt x="264108" y="70429"/>
                  </a:lnTo>
                  <a:lnTo>
                    <a:pt x="264108" y="39616"/>
                  </a:lnTo>
                  <a:cubicBezTo>
                    <a:pt x="264108" y="22625"/>
                    <a:pt x="250286" y="8804"/>
                    <a:pt x="233295" y="8804"/>
                  </a:cubicBezTo>
                  <a:lnTo>
                    <a:pt x="39616" y="8804"/>
                  </a:lnTo>
                  <a:cubicBezTo>
                    <a:pt x="22625" y="8804"/>
                    <a:pt x="8804" y="22625"/>
                    <a:pt x="8804" y="39616"/>
                  </a:cubicBezTo>
                  <a:lnTo>
                    <a:pt x="8804" y="70429"/>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4" name="Freeform: Shape 272">
              <a:extLst>
                <a:ext uri="{FF2B5EF4-FFF2-40B4-BE49-F238E27FC236}">
                  <a16:creationId xmlns:a16="http://schemas.microsoft.com/office/drawing/2014/main" id="{23E8B65B-98F4-F99C-E6A6-0BDD729F3065}"/>
                </a:ext>
              </a:extLst>
            </p:cNvPr>
            <p:cNvSpPr/>
            <p:nvPr/>
          </p:nvSpPr>
          <p:spPr>
            <a:xfrm>
              <a:off x="8680471" y="6556470"/>
              <a:ext cx="114446" cy="52821"/>
            </a:xfrm>
            <a:custGeom>
              <a:avLst/>
              <a:gdLst>
                <a:gd name="connsiteX0" fmla="*/ 110045 w 114446"/>
                <a:gd name="connsiteY0" fmla="*/ 52822 h 52821"/>
                <a:gd name="connsiteX1" fmla="*/ 4402 w 114446"/>
                <a:gd name="connsiteY1" fmla="*/ 52822 h 52821"/>
                <a:gd name="connsiteX2" fmla="*/ 0 w 114446"/>
                <a:gd name="connsiteY2" fmla="*/ 48420 h 52821"/>
                <a:gd name="connsiteX3" fmla="*/ 0 w 114446"/>
                <a:gd name="connsiteY3" fmla="*/ 22009 h 52821"/>
                <a:gd name="connsiteX4" fmla="*/ 22009 w 114446"/>
                <a:gd name="connsiteY4" fmla="*/ 0 h 52821"/>
                <a:gd name="connsiteX5" fmla="*/ 92438 w 114446"/>
                <a:gd name="connsiteY5" fmla="*/ 0 h 52821"/>
                <a:gd name="connsiteX6" fmla="*/ 114447 w 114446"/>
                <a:gd name="connsiteY6" fmla="*/ 22009 h 52821"/>
                <a:gd name="connsiteX7" fmla="*/ 114447 w 114446"/>
                <a:gd name="connsiteY7" fmla="*/ 48420 h 52821"/>
                <a:gd name="connsiteX8" fmla="*/ 110045 w 114446"/>
                <a:gd name="connsiteY8" fmla="*/ 52822 h 52821"/>
                <a:gd name="connsiteX9" fmla="*/ 8804 w 114446"/>
                <a:gd name="connsiteY9" fmla="*/ 44018 h 52821"/>
                <a:gd name="connsiteX10" fmla="*/ 105643 w 114446"/>
                <a:gd name="connsiteY10" fmla="*/ 44018 h 52821"/>
                <a:gd name="connsiteX11" fmla="*/ 105643 w 114446"/>
                <a:gd name="connsiteY11" fmla="*/ 22009 h 52821"/>
                <a:gd name="connsiteX12" fmla="*/ 92438 w 114446"/>
                <a:gd name="connsiteY12" fmla="*/ 8804 h 52821"/>
                <a:gd name="connsiteX13" fmla="*/ 22009 w 114446"/>
                <a:gd name="connsiteY13" fmla="*/ 8804 h 52821"/>
                <a:gd name="connsiteX14" fmla="*/ 8804 w 114446"/>
                <a:gd name="connsiteY14" fmla="*/ 22009 h 52821"/>
                <a:gd name="connsiteX15" fmla="*/ 8804 w 114446"/>
                <a:gd name="connsiteY15" fmla="*/ 44018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4446" h="52821">
                  <a:moveTo>
                    <a:pt x="110045" y="52822"/>
                  </a:moveTo>
                  <a:lnTo>
                    <a:pt x="4402" y="52822"/>
                  </a:lnTo>
                  <a:cubicBezTo>
                    <a:pt x="1937" y="52822"/>
                    <a:pt x="0" y="50885"/>
                    <a:pt x="0" y="48420"/>
                  </a:cubicBezTo>
                  <a:lnTo>
                    <a:pt x="0" y="22009"/>
                  </a:lnTo>
                  <a:cubicBezTo>
                    <a:pt x="0" y="9860"/>
                    <a:pt x="9860" y="0"/>
                    <a:pt x="22009" y="0"/>
                  </a:cubicBezTo>
                  <a:lnTo>
                    <a:pt x="92438" y="0"/>
                  </a:lnTo>
                  <a:cubicBezTo>
                    <a:pt x="104587" y="0"/>
                    <a:pt x="114447" y="9860"/>
                    <a:pt x="114447" y="22009"/>
                  </a:cubicBezTo>
                  <a:lnTo>
                    <a:pt x="114447" y="48420"/>
                  </a:lnTo>
                  <a:cubicBezTo>
                    <a:pt x="114447" y="50885"/>
                    <a:pt x="112510" y="52822"/>
                    <a:pt x="110045" y="52822"/>
                  </a:cubicBezTo>
                  <a:close/>
                  <a:moveTo>
                    <a:pt x="8804" y="44018"/>
                  </a:moveTo>
                  <a:lnTo>
                    <a:pt x="105643" y="44018"/>
                  </a:lnTo>
                  <a:lnTo>
                    <a:pt x="105643" y="22009"/>
                  </a:lnTo>
                  <a:cubicBezTo>
                    <a:pt x="105643" y="14702"/>
                    <a:pt x="99745" y="8804"/>
                    <a:pt x="92438" y="8804"/>
                  </a:cubicBezTo>
                  <a:lnTo>
                    <a:pt x="22009" y="8804"/>
                  </a:lnTo>
                  <a:cubicBezTo>
                    <a:pt x="14702" y="8804"/>
                    <a:pt x="8804" y="14702"/>
                    <a:pt x="8804" y="22009"/>
                  </a:cubicBezTo>
                  <a:lnTo>
                    <a:pt x="8804" y="44018"/>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5" name="Freeform: Shape 273">
              <a:extLst>
                <a:ext uri="{FF2B5EF4-FFF2-40B4-BE49-F238E27FC236}">
                  <a16:creationId xmlns:a16="http://schemas.microsoft.com/office/drawing/2014/main" id="{25709810-003E-0144-B5A1-934AD6058A62}"/>
                </a:ext>
              </a:extLst>
            </p:cNvPr>
            <p:cNvSpPr/>
            <p:nvPr/>
          </p:nvSpPr>
          <p:spPr>
            <a:xfrm>
              <a:off x="8698078" y="6477237"/>
              <a:ext cx="79232" cy="88035"/>
            </a:xfrm>
            <a:custGeom>
              <a:avLst/>
              <a:gdLst>
                <a:gd name="connsiteX0" fmla="*/ 74831 w 79232"/>
                <a:gd name="connsiteY0" fmla="*/ 88036 h 88035"/>
                <a:gd name="connsiteX1" fmla="*/ 4402 w 79232"/>
                <a:gd name="connsiteY1" fmla="*/ 88036 h 88035"/>
                <a:gd name="connsiteX2" fmla="*/ 0 w 79232"/>
                <a:gd name="connsiteY2" fmla="*/ 83634 h 88035"/>
                <a:gd name="connsiteX3" fmla="*/ 0 w 79232"/>
                <a:gd name="connsiteY3" fmla="*/ 39616 h 88035"/>
                <a:gd name="connsiteX4" fmla="*/ 7043 w 79232"/>
                <a:gd name="connsiteY4" fmla="*/ 17079 h 88035"/>
                <a:gd name="connsiteX5" fmla="*/ 39616 w 79232"/>
                <a:gd name="connsiteY5" fmla="*/ 0 h 88035"/>
                <a:gd name="connsiteX6" fmla="*/ 67612 w 79232"/>
                <a:gd name="connsiteY6" fmla="*/ 11533 h 88035"/>
                <a:gd name="connsiteX7" fmla="*/ 78000 w 79232"/>
                <a:gd name="connsiteY7" fmla="*/ 29932 h 88035"/>
                <a:gd name="connsiteX8" fmla="*/ 79232 w 79232"/>
                <a:gd name="connsiteY8" fmla="*/ 39616 h 88035"/>
                <a:gd name="connsiteX9" fmla="*/ 79232 w 79232"/>
                <a:gd name="connsiteY9" fmla="*/ 83634 h 88035"/>
                <a:gd name="connsiteX10" fmla="*/ 74831 w 79232"/>
                <a:gd name="connsiteY10" fmla="*/ 88036 h 88035"/>
                <a:gd name="connsiteX11" fmla="*/ 8804 w 79232"/>
                <a:gd name="connsiteY11" fmla="*/ 79232 h 88035"/>
                <a:gd name="connsiteX12" fmla="*/ 70429 w 79232"/>
                <a:gd name="connsiteY12" fmla="*/ 79232 h 88035"/>
                <a:gd name="connsiteX13" fmla="*/ 70429 w 79232"/>
                <a:gd name="connsiteY13" fmla="*/ 39616 h 88035"/>
                <a:gd name="connsiteX14" fmla="*/ 69460 w 79232"/>
                <a:gd name="connsiteY14" fmla="*/ 32221 h 88035"/>
                <a:gd name="connsiteX15" fmla="*/ 61449 w 79232"/>
                <a:gd name="connsiteY15" fmla="*/ 17871 h 88035"/>
                <a:gd name="connsiteX16" fmla="*/ 39616 w 79232"/>
                <a:gd name="connsiteY16" fmla="*/ 8892 h 88035"/>
                <a:gd name="connsiteX17" fmla="*/ 14262 w 79232"/>
                <a:gd name="connsiteY17" fmla="*/ 22185 h 88035"/>
                <a:gd name="connsiteX18" fmla="*/ 8804 w 79232"/>
                <a:gd name="connsiteY18" fmla="*/ 39704 h 88035"/>
                <a:gd name="connsiteX19" fmla="*/ 8804 w 79232"/>
                <a:gd name="connsiteY19" fmla="*/ 79320 h 88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232" h="88035">
                  <a:moveTo>
                    <a:pt x="74831" y="88036"/>
                  </a:moveTo>
                  <a:lnTo>
                    <a:pt x="4402" y="88036"/>
                  </a:lnTo>
                  <a:cubicBezTo>
                    <a:pt x="1937" y="88036"/>
                    <a:pt x="0" y="86099"/>
                    <a:pt x="0" y="83634"/>
                  </a:cubicBezTo>
                  <a:lnTo>
                    <a:pt x="0" y="39616"/>
                  </a:lnTo>
                  <a:cubicBezTo>
                    <a:pt x="0" y="31517"/>
                    <a:pt x="2465" y="23682"/>
                    <a:pt x="7043" y="17079"/>
                  </a:cubicBezTo>
                  <a:cubicBezTo>
                    <a:pt x="14526" y="6427"/>
                    <a:pt x="26675" y="0"/>
                    <a:pt x="39616" y="0"/>
                  </a:cubicBezTo>
                  <a:cubicBezTo>
                    <a:pt x="50092" y="0"/>
                    <a:pt x="60041" y="4138"/>
                    <a:pt x="67612" y="11533"/>
                  </a:cubicBezTo>
                  <a:cubicBezTo>
                    <a:pt x="72718" y="16639"/>
                    <a:pt x="76327" y="22977"/>
                    <a:pt x="78000" y="29932"/>
                  </a:cubicBezTo>
                  <a:cubicBezTo>
                    <a:pt x="78792" y="32749"/>
                    <a:pt x="79232" y="36095"/>
                    <a:pt x="79232" y="39616"/>
                  </a:cubicBezTo>
                  <a:lnTo>
                    <a:pt x="79232" y="83634"/>
                  </a:lnTo>
                  <a:cubicBezTo>
                    <a:pt x="79232" y="86099"/>
                    <a:pt x="77295" y="88036"/>
                    <a:pt x="74831" y="88036"/>
                  </a:cubicBezTo>
                  <a:close/>
                  <a:moveTo>
                    <a:pt x="8804" y="79232"/>
                  </a:moveTo>
                  <a:lnTo>
                    <a:pt x="70429" y="79232"/>
                  </a:lnTo>
                  <a:lnTo>
                    <a:pt x="70429" y="39616"/>
                  </a:lnTo>
                  <a:cubicBezTo>
                    <a:pt x="70429" y="36887"/>
                    <a:pt x="70077" y="34422"/>
                    <a:pt x="69460" y="32221"/>
                  </a:cubicBezTo>
                  <a:cubicBezTo>
                    <a:pt x="68140" y="26675"/>
                    <a:pt x="65411" y="21745"/>
                    <a:pt x="61449" y="17871"/>
                  </a:cubicBezTo>
                  <a:cubicBezTo>
                    <a:pt x="55551" y="12061"/>
                    <a:pt x="47803" y="8892"/>
                    <a:pt x="39616" y="8892"/>
                  </a:cubicBezTo>
                  <a:cubicBezTo>
                    <a:pt x="29580" y="8892"/>
                    <a:pt x="20072" y="13822"/>
                    <a:pt x="14262" y="22185"/>
                  </a:cubicBezTo>
                  <a:cubicBezTo>
                    <a:pt x="10740" y="27291"/>
                    <a:pt x="8804" y="33366"/>
                    <a:pt x="8804" y="39704"/>
                  </a:cubicBezTo>
                  <a:lnTo>
                    <a:pt x="8804" y="79320"/>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6" name="Freeform: Shape 274">
              <a:extLst>
                <a:ext uri="{FF2B5EF4-FFF2-40B4-BE49-F238E27FC236}">
                  <a16:creationId xmlns:a16="http://schemas.microsoft.com/office/drawing/2014/main" id="{47EF5E3E-2E3C-3381-B6AF-B8A3986D1D45}"/>
                </a:ext>
              </a:extLst>
            </p:cNvPr>
            <p:cNvSpPr/>
            <p:nvPr/>
          </p:nvSpPr>
          <p:spPr>
            <a:xfrm>
              <a:off x="8770971" y="6503912"/>
              <a:ext cx="226323" cy="81169"/>
            </a:xfrm>
            <a:custGeom>
              <a:avLst/>
              <a:gdLst>
                <a:gd name="connsiteX0" fmla="*/ 204155 w 226323"/>
                <a:gd name="connsiteY0" fmla="*/ 81169 h 81169"/>
                <a:gd name="connsiteX1" fmla="*/ 1145 w 226323"/>
                <a:gd name="connsiteY1" fmla="*/ 44722 h 81169"/>
                <a:gd name="connsiteX2" fmla="*/ 2729 w 226323"/>
                <a:gd name="connsiteY2" fmla="*/ 36095 h 81169"/>
                <a:gd name="connsiteX3" fmla="*/ 204684 w 226323"/>
                <a:gd name="connsiteY3" fmla="*/ 72454 h 81169"/>
                <a:gd name="connsiteX4" fmla="*/ 217361 w 226323"/>
                <a:gd name="connsiteY4" fmla="*/ 61625 h 81169"/>
                <a:gd name="connsiteX5" fmla="*/ 206444 w 226323"/>
                <a:gd name="connsiteY5" fmla="*/ 46219 h 81169"/>
                <a:gd name="connsiteX6" fmla="*/ 0 w 226323"/>
                <a:gd name="connsiteY6" fmla="*/ 8628 h 81169"/>
                <a:gd name="connsiteX7" fmla="*/ 1585 w 226323"/>
                <a:gd name="connsiteY7" fmla="*/ 0 h 81169"/>
                <a:gd name="connsiteX8" fmla="*/ 208029 w 226323"/>
                <a:gd name="connsiteY8" fmla="*/ 37591 h 81169"/>
                <a:gd name="connsiteX9" fmla="*/ 225989 w 226323"/>
                <a:gd name="connsiteY9" fmla="*/ 63210 h 81169"/>
                <a:gd name="connsiteX10" fmla="*/ 204155 w 226323"/>
                <a:gd name="connsiteY10" fmla="*/ 81169 h 8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6323" h="81169">
                  <a:moveTo>
                    <a:pt x="204155" y="81169"/>
                  </a:moveTo>
                  <a:cubicBezTo>
                    <a:pt x="203627" y="81169"/>
                    <a:pt x="202659" y="81169"/>
                    <a:pt x="1145" y="44722"/>
                  </a:cubicBezTo>
                  <a:lnTo>
                    <a:pt x="2729" y="36095"/>
                  </a:lnTo>
                  <a:cubicBezTo>
                    <a:pt x="70957" y="48420"/>
                    <a:pt x="201074" y="71925"/>
                    <a:pt x="204684" y="72454"/>
                  </a:cubicBezTo>
                  <a:cubicBezTo>
                    <a:pt x="210670" y="72454"/>
                    <a:pt x="216216" y="67876"/>
                    <a:pt x="217361" y="61625"/>
                  </a:cubicBezTo>
                  <a:cubicBezTo>
                    <a:pt x="218593" y="54494"/>
                    <a:pt x="213752" y="47539"/>
                    <a:pt x="206444" y="46219"/>
                  </a:cubicBezTo>
                  <a:lnTo>
                    <a:pt x="0" y="8628"/>
                  </a:lnTo>
                  <a:lnTo>
                    <a:pt x="1585" y="0"/>
                  </a:lnTo>
                  <a:lnTo>
                    <a:pt x="208029" y="37591"/>
                  </a:lnTo>
                  <a:cubicBezTo>
                    <a:pt x="220002" y="39792"/>
                    <a:pt x="228101" y="51237"/>
                    <a:pt x="225989" y="63210"/>
                  </a:cubicBezTo>
                  <a:cubicBezTo>
                    <a:pt x="224052" y="73686"/>
                    <a:pt x="214808" y="81169"/>
                    <a:pt x="204155" y="81169"/>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7" name="Freeform: Shape 275">
              <a:extLst>
                <a:ext uri="{FF2B5EF4-FFF2-40B4-BE49-F238E27FC236}">
                  <a16:creationId xmlns:a16="http://schemas.microsoft.com/office/drawing/2014/main" id="{64A2E9C6-DDEA-D52E-1099-44644EE55FEE}"/>
                </a:ext>
              </a:extLst>
            </p:cNvPr>
            <p:cNvSpPr/>
            <p:nvPr/>
          </p:nvSpPr>
          <p:spPr>
            <a:xfrm>
              <a:off x="8478090" y="6454876"/>
              <a:ext cx="231432" cy="80905"/>
            </a:xfrm>
            <a:custGeom>
              <a:avLst/>
              <a:gdLst>
                <a:gd name="connsiteX0" fmla="*/ 223597 w 231432"/>
                <a:gd name="connsiteY0" fmla="*/ 80905 h 80905"/>
                <a:gd name="connsiteX1" fmla="*/ 18297 w 231432"/>
                <a:gd name="connsiteY1" fmla="*/ 43666 h 80905"/>
                <a:gd name="connsiteX2" fmla="*/ 338 w 231432"/>
                <a:gd name="connsiteY2" fmla="*/ 18048 h 80905"/>
                <a:gd name="connsiteX3" fmla="*/ 22171 w 231432"/>
                <a:gd name="connsiteY3" fmla="*/ 0 h 80905"/>
                <a:gd name="connsiteX4" fmla="*/ 231432 w 231432"/>
                <a:gd name="connsiteY4" fmla="*/ 37679 h 80905"/>
                <a:gd name="connsiteX5" fmla="*/ 229848 w 231432"/>
                <a:gd name="connsiteY5" fmla="*/ 46307 h 80905"/>
                <a:gd name="connsiteX6" fmla="*/ 21642 w 231432"/>
                <a:gd name="connsiteY6" fmla="*/ 8716 h 80905"/>
                <a:gd name="connsiteX7" fmla="*/ 8965 w 231432"/>
                <a:gd name="connsiteY7" fmla="*/ 19544 h 80905"/>
                <a:gd name="connsiteX8" fmla="*/ 19882 w 231432"/>
                <a:gd name="connsiteY8" fmla="*/ 34950 h 80905"/>
                <a:gd name="connsiteX9" fmla="*/ 225182 w 231432"/>
                <a:gd name="connsiteY9" fmla="*/ 72189 h 80905"/>
                <a:gd name="connsiteX10" fmla="*/ 223597 w 231432"/>
                <a:gd name="connsiteY10" fmla="*/ 80817 h 8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432" h="80905">
                  <a:moveTo>
                    <a:pt x="223597" y="80905"/>
                  </a:moveTo>
                  <a:lnTo>
                    <a:pt x="18297" y="43666"/>
                  </a:lnTo>
                  <a:cubicBezTo>
                    <a:pt x="6236" y="41465"/>
                    <a:pt x="-1775" y="30020"/>
                    <a:pt x="338" y="18048"/>
                  </a:cubicBezTo>
                  <a:cubicBezTo>
                    <a:pt x="2275" y="7571"/>
                    <a:pt x="11431" y="0"/>
                    <a:pt x="22171" y="0"/>
                  </a:cubicBezTo>
                  <a:cubicBezTo>
                    <a:pt x="22699" y="0"/>
                    <a:pt x="23668" y="0"/>
                    <a:pt x="231432" y="37679"/>
                  </a:cubicBezTo>
                  <a:lnTo>
                    <a:pt x="229848" y="46307"/>
                  </a:lnTo>
                  <a:cubicBezTo>
                    <a:pt x="159419" y="33542"/>
                    <a:pt x="25340" y="9244"/>
                    <a:pt x="21642" y="8716"/>
                  </a:cubicBezTo>
                  <a:cubicBezTo>
                    <a:pt x="15744" y="8716"/>
                    <a:pt x="10198" y="13294"/>
                    <a:pt x="8965" y="19544"/>
                  </a:cubicBezTo>
                  <a:cubicBezTo>
                    <a:pt x="7733" y="26675"/>
                    <a:pt x="12575" y="33630"/>
                    <a:pt x="19882" y="34950"/>
                  </a:cubicBezTo>
                  <a:lnTo>
                    <a:pt x="225182" y="72189"/>
                  </a:lnTo>
                  <a:lnTo>
                    <a:pt x="223597" y="80817"/>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8" name="Freeform: Shape 276">
              <a:extLst>
                <a:ext uri="{FF2B5EF4-FFF2-40B4-BE49-F238E27FC236}">
                  <a16:creationId xmlns:a16="http://schemas.microsoft.com/office/drawing/2014/main" id="{9FCA0193-A45F-1911-4C7B-0CAACA2E4C1A}"/>
                </a:ext>
              </a:extLst>
            </p:cNvPr>
            <p:cNvSpPr/>
            <p:nvPr/>
          </p:nvSpPr>
          <p:spPr>
            <a:xfrm>
              <a:off x="8477988" y="6362791"/>
              <a:ext cx="202482" cy="70428"/>
            </a:xfrm>
            <a:custGeom>
              <a:avLst/>
              <a:gdLst>
                <a:gd name="connsiteX0" fmla="*/ 101241 w 202482"/>
                <a:gd name="connsiteY0" fmla="*/ 70429 h 70428"/>
                <a:gd name="connsiteX1" fmla="*/ 64971 w 202482"/>
                <a:gd name="connsiteY1" fmla="*/ 66027 h 70428"/>
                <a:gd name="connsiteX2" fmla="*/ 0 w 202482"/>
                <a:gd name="connsiteY2" fmla="*/ 4402 h 70428"/>
                <a:gd name="connsiteX3" fmla="*/ 4402 w 202482"/>
                <a:gd name="connsiteY3" fmla="*/ 0 h 70428"/>
                <a:gd name="connsiteX4" fmla="*/ 198081 w 202482"/>
                <a:gd name="connsiteY4" fmla="*/ 0 h 70428"/>
                <a:gd name="connsiteX5" fmla="*/ 202483 w 202482"/>
                <a:gd name="connsiteY5" fmla="*/ 4402 h 70428"/>
                <a:gd name="connsiteX6" fmla="*/ 137512 w 202482"/>
                <a:gd name="connsiteY6" fmla="*/ 66027 h 70428"/>
                <a:gd name="connsiteX7" fmla="*/ 101241 w 202482"/>
                <a:gd name="connsiteY7" fmla="*/ 70429 h 70428"/>
                <a:gd name="connsiteX8" fmla="*/ 9067 w 202482"/>
                <a:gd name="connsiteY8" fmla="*/ 8804 h 70428"/>
                <a:gd name="connsiteX9" fmla="*/ 67083 w 202482"/>
                <a:gd name="connsiteY9" fmla="*/ 57487 h 70428"/>
                <a:gd name="connsiteX10" fmla="*/ 135399 w 202482"/>
                <a:gd name="connsiteY10" fmla="*/ 57487 h 70428"/>
                <a:gd name="connsiteX11" fmla="*/ 193415 w 202482"/>
                <a:gd name="connsiteY11" fmla="*/ 8804 h 70428"/>
                <a:gd name="connsiteX12" fmla="*/ 9067 w 202482"/>
                <a:gd name="connsiteY12" fmla="*/ 8804 h 7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482" h="70428">
                  <a:moveTo>
                    <a:pt x="101241" y="70429"/>
                  </a:moveTo>
                  <a:cubicBezTo>
                    <a:pt x="88740" y="70429"/>
                    <a:pt x="76503" y="68932"/>
                    <a:pt x="64971" y="66027"/>
                  </a:cubicBezTo>
                  <a:cubicBezTo>
                    <a:pt x="25530" y="56343"/>
                    <a:pt x="0" y="32133"/>
                    <a:pt x="0" y="4402"/>
                  </a:cubicBezTo>
                  <a:cubicBezTo>
                    <a:pt x="0" y="1937"/>
                    <a:pt x="1937" y="0"/>
                    <a:pt x="4402" y="0"/>
                  </a:cubicBezTo>
                  <a:lnTo>
                    <a:pt x="198081" y="0"/>
                  </a:lnTo>
                  <a:cubicBezTo>
                    <a:pt x="200546" y="0"/>
                    <a:pt x="202483" y="1937"/>
                    <a:pt x="202483" y="4402"/>
                  </a:cubicBezTo>
                  <a:cubicBezTo>
                    <a:pt x="202483" y="32133"/>
                    <a:pt x="176952" y="56343"/>
                    <a:pt x="137512" y="66027"/>
                  </a:cubicBezTo>
                  <a:cubicBezTo>
                    <a:pt x="125979" y="68932"/>
                    <a:pt x="113742" y="70429"/>
                    <a:pt x="101241" y="70429"/>
                  </a:cubicBezTo>
                  <a:close/>
                  <a:moveTo>
                    <a:pt x="9067" y="8804"/>
                  </a:moveTo>
                  <a:cubicBezTo>
                    <a:pt x="11797" y="30284"/>
                    <a:pt x="34422" y="49476"/>
                    <a:pt x="67083" y="57487"/>
                  </a:cubicBezTo>
                  <a:cubicBezTo>
                    <a:pt x="88828" y="62946"/>
                    <a:pt x="113654" y="62946"/>
                    <a:pt x="135399" y="57487"/>
                  </a:cubicBezTo>
                  <a:cubicBezTo>
                    <a:pt x="168060" y="49476"/>
                    <a:pt x="190686" y="30196"/>
                    <a:pt x="193415" y="8804"/>
                  </a:cubicBezTo>
                  <a:lnTo>
                    <a:pt x="9067"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9" name="Freeform: Shape 277">
              <a:extLst>
                <a:ext uri="{FF2B5EF4-FFF2-40B4-BE49-F238E27FC236}">
                  <a16:creationId xmlns:a16="http://schemas.microsoft.com/office/drawing/2014/main" id="{8CF8EB9E-2182-C9EC-CCD3-E0B880D5A24F}"/>
                </a:ext>
              </a:extLst>
            </p:cNvPr>
            <p:cNvSpPr/>
            <p:nvPr/>
          </p:nvSpPr>
          <p:spPr>
            <a:xfrm>
              <a:off x="8495595" y="6318773"/>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0" name="Freeform: Shape 278">
              <a:extLst>
                <a:ext uri="{FF2B5EF4-FFF2-40B4-BE49-F238E27FC236}">
                  <a16:creationId xmlns:a16="http://schemas.microsoft.com/office/drawing/2014/main" id="{881BE81E-DEA3-6F3D-DC73-670D5BB9E2AA}"/>
                </a:ext>
              </a:extLst>
            </p:cNvPr>
            <p:cNvSpPr/>
            <p:nvPr/>
          </p:nvSpPr>
          <p:spPr>
            <a:xfrm>
              <a:off x="8495595" y="6274755"/>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1" name="Freeform: Shape 279">
              <a:extLst>
                <a:ext uri="{FF2B5EF4-FFF2-40B4-BE49-F238E27FC236}">
                  <a16:creationId xmlns:a16="http://schemas.microsoft.com/office/drawing/2014/main" id="{8E040574-1E01-9BCC-3A52-06A723A42465}"/>
                </a:ext>
              </a:extLst>
            </p:cNvPr>
            <p:cNvSpPr/>
            <p:nvPr/>
          </p:nvSpPr>
          <p:spPr>
            <a:xfrm>
              <a:off x="8495595" y="6230737"/>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2" name="Freeform: Shape 280">
              <a:extLst>
                <a:ext uri="{FF2B5EF4-FFF2-40B4-BE49-F238E27FC236}">
                  <a16:creationId xmlns:a16="http://schemas.microsoft.com/office/drawing/2014/main" id="{D712CA26-1698-1B62-7D42-E79AC0F160BB}"/>
                </a:ext>
              </a:extLst>
            </p:cNvPr>
            <p:cNvSpPr/>
            <p:nvPr/>
          </p:nvSpPr>
          <p:spPr>
            <a:xfrm>
              <a:off x="8794917" y="6424416"/>
              <a:ext cx="202482" cy="70428"/>
            </a:xfrm>
            <a:custGeom>
              <a:avLst/>
              <a:gdLst>
                <a:gd name="connsiteX0" fmla="*/ 101241 w 202482"/>
                <a:gd name="connsiteY0" fmla="*/ 70429 h 70428"/>
                <a:gd name="connsiteX1" fmla="*/ 64971 w 202482"/>
                <a:gd name="connsiteY1" fmla="*/ 66027 h 70428"/>
                <a:gd name="connsiteX2" fmla="*/ 0 w 202482"/>
                <a:gd name="connsiteY2" fmla="*/ 4402 h 70428"/>
                <a:gd name="connsiteX3" fmla="*/ 4402 w 202482"/>
                <a:gd name="connsiteY3" fmla="*/ 0 h 70428"/>
                <a:gd name="connsiteX4" fmla="*/ 198081 w 202482"/>
                <a:gd name="connsiteY4" fmla="*/ 0 h 70428"/>
                <a:gd name="connsiteX5" fmla="*/ 202483 w 202482"/>
                <a:gd name="connsiteY5" fmla="*/ 4402 h 70428"/>
                <a:gd name="connsiteX6" fmla="*/ 137512 w 202482"/>
                <a:gd name="connsiteY6" fmla="*/ 66027 h 70428"/>
                <a:gd name="connsiteX7" fmla="*/ 101241 w 202482"/>
                <a:gd name="connsiteY7" fmla="*/ 70429 h 70428"/>
                <a:gd name="connsiteX8" fmla="*/ 9067 w 202482"/>
                <a:gd name="connsiteY8" fmla="*/ 8804 h 70428"/>
                <a:gd name="connsiteX9" fmla="*/ 67083 w 202482"/>
                <a:gd name="connsiteY9" fmla="*/ 57487 h 70428"/>
                <a:gd name="connsiteX10" fmla="*/ 135399 w 202482"/>
                <a:gd name="connsiteY10" fmla="*/ 57487 h 70428"/>
                <a:gd name="connsiteX11" fmla="*/ 193415 w 202482"/>
                <a:gd name="connsiteY11" fmla="*/ 8804 h 70428"/>
                <a:gd name="connsiteX12" fmla="*/ 9067 w 202482"/>
                <a:gd name="connsiteY12" fmla="*/ 8804 h 70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482" h="70428">
                  <a:moveTo>
                    <a:pt x="101241" y="70429"/>
                  </a:moveTo>
                  <a:cubicBezTo>
                    <a:pt x="88740" y="70429"/>
                    <a:pt x="76503" y="68932"/>
                    <a:pt x="64971" y="66027"/>
                  </a:cubicBezTo>
                  <a:cubicBezTo>
                    <a:pt x="25530" y="56343"/>
                    <a:pt x="0" y="32133"/>
                    <a:pt x="0" y="4402"/>
                  </a:cubicBezTo>
                  <a:cubicBezTo>
                    <a:pt x="0" y="1937"/>
                    <a:pt x="1937" y="0"/>
                    <a:pt x="4402" y="0"/>
                  </a:cubicBezTo>
                  <a:lnTo>
                    <a:pt x="198081" y="0"/>
                  </a:lnTo>
                  <a:cubicBezTo>
                    <a:pt x="200546" y="0"/>
                    <a:pt x="202483" y="1937"/>
                    <a:pt x="202483" y="4402"/>
                  </a:cubicBezTo>
                  <a:cubicBezTo>
                    <a:pt x="202483" y="32133"/>
                    <a:pt x="176952" y="56343"/>
                    <a:pt x="137512" y="66027"/>
                  </a:cubicBezTo>
                  <a:cubicBezTo>
                    <a:pt x="125979" y="68932"/>
                    <a:pt x="113742" y="70429"/>
                    <a:pt x="101241" y="70429"/>
                  </a:cubicBezTo>
                  <a:close/>
                  <a:moveTo>
                    <a:pt x="9067" y="8804"/>
                  </a:moveTo>
                  <a:cubicBezTo>
                    <a:pt x="11797" y="30284"/>
                    <a:pt x="34422" y="49476"/>
                    <a:pt x="67083" y="57487"/>
                  </a:cubicBezTo>
                  <a:cubicBezTo>
                    <a:pt x="88828" y="62946"/>
                    <a:pt x="113654" y="62946"/>
                    <a:pt x="135399" y="57487"/>
                  </a:cubicBezTo>
                  <a:cubicBezTo>
                    <a:pt x="168060" y="49476"/>
                    <a:pt x="190686" y="30196"/>
                    <a:pt x="193415" y="8804"/>
                  </a:cubicBezTo>
                  <a:lnTo>
                    <a:pt x="9067"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3" name="Freeform: Shape 281">
              <a:extLst>
                <a:ext uri="{FF2B5EF4-FFF2-40B4-BE49-F238E27FC236}">
                  <a16:creationId xmlns:a16="http://schemas.microsoft.com/office/drawing/2014/main" id="{0AC65F5D-157E-AD79-E0B5-A5CAB0DEE7B1}"/>
                </a:ext>
              </a:extLst>
            </p:cNvPr>
            <p:cNvSpPr/>
            <p:nvPr/>
          </p:nvSpPr>
          <p:spPr>
            <a:xfrm>
              <a:off x="8812525" y="6380398"/>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4" name="Freeform: Shape 282">
              <a:extLst>
                <a:ext uri="{FF2B5EF4-FFF2-40B4-BE49-F238E27FC236}">
                  <a16:creationId xmlns:a16="http://schemas.microsoft.com/office/drawing/2014/main" id="{315BDA66-BAF2-8A54-17D9-BF26B1BBA5D5}"/>
                </a:ext>
              </a:extLst>
            </p:cNvPr>
            <p:cNvSpPr/>
            <p:nvPr/>
          </p:nvSpPr>
          <p:spPr>
            <a:xfrm>
              <a:off x="8812525" y="6336380"/>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5" name="Freeform: Shape 283">
              <a:extLst>
                <a:ext uri="{FF2B5EF4-FFF2-40B4-BE49-F238E27FC236}">
                  <a16:creationId xmlns:a16="http://schemas.microsoft.com/office/drawing/2014/main" id="{710DD1DA-735A-C146-E00F-33FD045C19D5}"/>
                </a:ext>
              </a:extLst>
            </p:cNvPr>
            <p:cNvSpPr/>
            <p:nvPr/>
          </p:nvSpPr>
          <p:spPr>
            <a:xfrm>
              <a:off x="8812525" y="6292362"/>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6" name="Freeform: Shape 284">
              <a:extLst>
                <a:ext uri="{FF2B5EF4-FFF2-40B4-BE49-F238E27FC236}">
                  <a16:creationId xmlns:a16="http://schemas.microsoft.com/office/drawing/2014/main" id="{7910165D-4DFB-F1B5-EABF-69EFC6F333BF}"/>
                </a:ext>
              </a:extLst>
            </p:cNvPr>
            <p:cNvSpPr/>
            <p:nvPr/>
          </p:nvSpPr>
          <p:spPr>
            <a:xfrm>
              <a:off x="8812525" y="6248344"/>
              <a:ext cx="167268" cy="52821"/>
            </a:xfrm>
            <a:custGeom>
              <a:avLst/>
              <a:gdLst>
                <a:gd name="connsiteX0" fmla="*/ 145259 w 167268"/>
                <a:gd name="connsiteY0" fmla="*/ 52822 h 52821"/>
                <a:gd name="connsiteX1" fmla="*/ 22009 w 167268"/>
                <a:gd name="connsiteY1" fmla="*/ 52822 h 52821"/>
                <a:gd name="connsiteX2" fmla="*/ 0 w 167268"/>
                <a:gd name="connsiteY2" fmla="*/ 30813 h 52821"/>
                <a:gd name="connsiteX3" fmla="*/ 0 w 167268"/>
                <a:gd name="connsiteY3" fmla="*/ 22009 h 52821"/>
                <a:gd name="connsiteX4" fmla="*/ 22009 w 167268"/>
                <a:gd name="connsiteY4" fmla="*/ 0 h 52821"/>
                <a:gd name="connsiteX5" fmla="*/ 145259 w 167268"/>
                <a:gd name="connsiteY5" fmla="*/ 0 h 52821"/>
                <a:gd name="connsiteX6" fmla="*/ 167268 w 167268"/>
                <a:gd name="connsiteY6" fmla="*/ 22009 h 52821"/>
                <a:gd name="connsiteX7" fmla="*/ 167268 w 167268"/>
                <a:gd name="connsiteY7" fmla="*/ 30813 h 52821"/>
                <a:gd name="connsiteX8" fmla="*/ 145259 w 167268"/>
                <a:gd name="connsiteY8" fmla="*/ 52822 h 52821"/>
                <a:gd name="connsiteX9" fmla="*/ 22009 w 167268"/>
                <a:gd name="connsiteY9" fmla="*/ 8804 h 52821"/>
                <a:gd name="connsiteX10" fmla="*/ 8804 w 167268"/>
                <a:gd name="connsiteY10" fmla="*/ 22009 h 52821"/>
                <a:gd name="connsiteX11" fmla="*/ 8804 w 167268"/>
                <a:gd name="connsiteY11" fmla="*/ 30813 h 52821"/>
                <a:gd name="connsiteX12" fmla="*/ 22009 w 167268"/>
                <a:gd name="connsiteY12" fmla="*/ 44018 h 52821"/>
                <a:gd name="connsiteX13" fmla="*/ 145259 w 167268"/>
                <a:gd name="connsiteY13" fmla="*/ 44018 h 52821"/>
                <a:gd name="connsiteX14" fmla="*/ 158465 w 167268"/>
                <a:gd name="connsiteY14" fmla="*/ 30813 h 52821"/>
                <a:gd name="connsiteX15" fmla="*/ 158465 w 167268"/>
                <a:gd name="connsiteY15" fmla="*/ 22009 h 52821"/>
                <a:gd name="connsiteX16" fmla="*/ 145259 w 167268"/>
                <a:gd name="connsiteY16" fmla="*/ 8804 h 52821"/>
                <a:gd name="connsiteX17" fmla="*/ 22009 w 167268"/>
                <a:gd name="connsiteY17" fmla="*/ 8804 h 52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7268" h="52821">
                  <a:moveTo>
                    <a:pt x="145259" y="52822"/>
                  </a:moveTo>
                  <a:lnTo>
                    <a:pt x="22009" y="52822"/>
                  </a:lnTo>
                  <a:cubicBezTo>
                    <a:pt x="9860" y="52822"/>
                    <a:pt x="0" y="42962"/>
                    <a:pt x="0" y="30813"/>
                  </a:cubicBezTo>
                  <a:lnTo>
                    <a:pt x="0" y="22009"/>
                  </a:lnTo>
                  <a:cubicBezTo>
                    <a:pt x="0" y="9860"/>
                    <a:pt x="9860" y="0"/>
                    <a:pt x="22009" y="0"/>
                  </a:cubicBezTo>
                  <a:lnTo>
                    <a:pt x="145259" y="0"/>
                  </a:lnTo>
                  <a:cubicBezTo>
                    <a:pt x="157408" y="0"/>
                    <a:pt x="167268" y="9860"/>
                    <a:pt x="167268" y="22009"/>
                  </a:cubicBezTo>
                  <a:lnTo>
                    <a:pt x="167268" y="30813"/>
                  </a:lnTo>
                  <a:cubicBezTo>
                    <a:pt x="167268" y="42962"/>
                    <a:pt x="157408" y="52822"/>
                    <a:pt x="145259" y="52822"/>
                  </a:cubicBezTo>
                  <a:close/>
                  <a:moveTo>
                    <a:pt x="22009" y="8804"/>
                  </a:moveTo>
                  <a:cubicBezTo>
                    <a:pt x="14702" y="8804"/>
                    <a:pt x="8804" y="14702"/>
                    <a:pt x="8804" y="22009"/>
                  </a:cubicBezTo>
                  <a:lnTo>
                    <a:pt x="8804" y="30813"/>
                  </a:lnTo>
                  <a:cubicBezTo>
                    <a:pt x="8804" y="38119"/>
                    <a:pt x="14702" y="44018"/>
                    <a:pt x="22009" y="44018"/>
                  </a:cubicBezTo>
                  <a:lnTo>
                    <a:pt x="145259" y="44018"/>
                  </a:lnTo>
                  <a:cubicBezTo>
                    <a:pt x="152566" y="44018"/>
                    <a:pt x="158465" y="38119"/>
                    <a:pt x="158465" y="30813"/>
                  </a:cubicBezTo>
                  <a:lnTo>
                    <a:pt x="158465" y="22009"/>
                  </a:lnTo>
                  <a:cubicBezTo>
                    <a:pt x="158465" y="14702"/>
                    <a:pt x="152566" y="8804"/>
                    <a:pt x="145259" y="8804"/>
                  </a:cubicBezTo>
                  <a:lnTo>
                    <a:pt x="22009" y="8804"/>
                  </a:ln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7" name="Freeform: Shape 285">
              <a:extLst>
                <a:ext uri="{FF2B5EF4-FFF2-40B4-BE49-F238E27FC236}">
                  <a16:creationId xmlns:a16="http://schemas.microsoft.com/office/drawing/2014/main" id="{A12AC2D9-E919-F218-42D2-5F8C055AB665}"/>
                </a:ext>
              </a:extLst>
            </p:cNvPr>
            <p:cNvSpPr/>
            <p:nvPr/>
          </p:nvSpPr>
          <p:spPr>
            <a:xfrm>
              <a:off x="8539613" y="6420278"/>
              <a:ext cx="79232" cy="63826"/>
            </a:xfrm>
            <a:custGeom>
              <a:avLst/>
              <a:gdLst>
                <a:gd name="connsiteX0" fmla="*/ 74831 w 79232"/>
                <a:gd name="connsiteY0" fmla="*/ 63738 h 63826"/>
                <a:gd name="connsiteX1" fmla="*/ 74038 w 79232"/>
                <a:gd name="connsiteY1" fmla="*/ 63738 h 63826"/>
                <a:gd name="connsiteX2" fmla="*/ 3609 w 79232"/>
                <a:gd name="connsiteY2" fmla="*/ 50973 h 63826"/>
                <a:gd name="connsiteX3" fmla="*/ 0 w 79232"/>
                <a:gd name="connsiteY3" fmla="*/ 46659 h 63826"/>
                <a:gd name="connsiteX4" fmla="*/ 0 w 79232"/>
                <a:gd name="connsiteY4" fmla="*/ 4402 h 63826"/>
                <a:gd name="connsiteX5" fmla="*/ 4402 w 79232"/>
                <a:gd name="connsiteY5" fmla="*/ 0 h 63826"/>
                <a:gd name="connsiteX6" fmla="*/ 8804 w 79232"/>
                <a:gd name="connsiteY6" fmla="*/ 4402 h 63826"/>
                <a:gd name="connsiteX7" fmla="*/ 8804 w 79232"/>
                <a:gd name="connsiteY7" fmla="*/ 42962 h 63826"/>
                <a:gd name="connsiteX8" fmla="*/ 70429 w 79232"/>
                <a:gd name="connsiteY8" fmla="*/ 54142 h 63826"/>
                <a:gd name="connsiteX9" fmla="*/ 70429 w 79232"/>
                <a:gd name="connsiteY9" fmla="*/ 4402 h 63826"/>
                <a:gd name="connsiteX10" fmla="*/ 74831 w 79232"/>
                <a:gd name="connsiteY10" fmla="*/ 0 h 63826"/>
                <a:gd name="connsiteX11" fmla="*/ 79232 w 79232"/>
                <a:gd name="connsiteY11" fmla="*/ 4402 h 63826"/>
                <a:gd name="connsiteX12" fmla="*/ 79232 w 79232"/>
                <a:gd name="connsiteY12" fmla="*/ 59424 h 63826"/>
                <a:gd name="connsiteX13" fmla="*/ 77648 w 79232"/>
                <a:gd name="connsiteY13" fmla="*/ 62770 h 63826"/>
                <a:gd name="connsiteX14" fmla="*/ 74831 w 79232"/>
                <a:gd name="connsiteY14" fmla="*/ 63826 h 63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232" h="63826">
                  <a:moveTo>
                    <a:pt x="74831" y="63738"/>
                  </a:moveTo>
                  <a:cubicBezTo>
                    <a:pt x="74831" y="63738"/>
                    <a:pt x="74302" y="63738"/>
                    <a:pt x="74038" y="63738"/>
                  </a:cubicBezTo>
                  <a:lnTo>
                    <a:pt x="3609" y="50973"/>
                  </a:lnTo>
                  <a:cubicBezTo>
                    <a:pt x="1496" y="50621"/>
                    <a:pt x="0" y="48772"/>
                    <a:pt x="0" y="46659"/>
                  </a:cubicBezTo>
                  <a:lnTo>
                    <a:pt x="0" y="4402"/>
                  </a:lnTo>
                  <a:cubicBezTo>
                    <a:pt x="0" y="1937"/>
                    <a:pt x="1937" y="0"/>
                    <a:pt x="4402" y="0"/>
                  </a:cubicBezTo>
                  <a:cubicBezTo>
                    <a:pt x="6867" y="0"/>
                    <a:pt x="8804" y="1937"/>
                    <a:pt x="8804" y="4402"/>
                  </a:cubicBezTo>
                  <a:lnTo>
                    <a:pt x="8804" y="42962"/>
                  </a:lnTo>
                  <a:lnTo>
                    <a:pt x="70429" y="54142"/>
                  </a:lnTo>
                  <a:lnTo>
                    <a:pt x="70429" y="4402"/>
                  </a:lnTo>
                  <a:cubicBezTo>
                    <a:pt x="70429" y="1937"/>
                    <a:pt x="72365" y="0"/>
                    <a:pt x="74831" y="0"/>
                  </a:cubicBezTo>
                  <a:cubicBezTo>
                    <a:pt x="77295" y="0"/>
                    <a:pt x="79232" y="1937"/>
                    <a:pt x="79232" y="4402"/>
                  </a:cubicBezTo>
                  <a:lnTo>
                    <a:pt x="79232" y="59424"/>
                  </a:lnTo>
                  <a:cubicBezTo>
                    <a:pt x="79232" y="60745"/>
                    <a:pt x="78616" y="61977"/>
                    <a:pt x="77648" y="62770"/>
                  </a:cubicBezTo>
                  <a:cubicBezTo>
                    <a:pt x="76855" y="63474"/>
                    <a:pt x="75887" y="63826"/>
                    <a:pt x="74831" y="63826"/>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8" name="Freeform: Shape 286">
              <a:extLst>
                <a:ext uri="{FF2B5EF4-FFF2-40B4-BE49-F238E27FC236}">
                  <a16:creationId xmlns:a16="http://schemas.microsoft.com/office/drawing/2014/main" id="{AC6EFFFE-9199-7804-9871-19C5CF828C69}"/>
                </a:ext>
              </a:extLst>
            </p:cNvPr>
            <p:cNvSpPr/>
            <p:nvPr/>
          </p:nvSpPr>
          <p:spPr>
            <a:xfrm>
              <a:off x="8856543" y="6481903"/>
              <a:ext cx="79232" cy="59864"/>
            </a:xfrm>
            <a:custGeom>
              <a:avLst/>
              <a:gdLst>
                <a:gd name="connsiteX0" fmla="*/ 74831 w 79232"/>
                <a:gd name="connsiteY0" fmla="*/ 59776 h 59864"/>
                <a:gd name="connsiteX1" fmla="*/ 74038 w 79232"/>
                <a:gd name="connsiteY1" fmla="*/ 59776 h 59864"/>
                <a:gd name="connsiteX2" fmla="*/ 3609 w 79232"/>
                <a:gd name="connsiteY2" fmla="*/ 47011 h 59864"/>
                <a:gd name="connsiteX3" fmla="*/ 0 w 79232"/>
                <a:gd name="connsiteY3" fmla="*/ 42697 h 59864"/>
                <a:gd name="connsiteX4" fmla="*/ 0 w 79232"/>
                <a:gd name="connsiteY4" fmla="*/ 4402 h 59864"/>
                <a:gd name="connsiteX5" fmla="*/ 4402 w 79232"/>
                <a:gd name="connsiteY5" fmla="*/ 0 h 59864"/>
                <a:gd name="connsiteX6" fmla="*/ 8804 w 79232"/>
                <a:gd name="connsiteY6" fmla="*/ 4402 h 59864"/>
                <a:gd name="connsiteX7" fmla="*/ 8804 w 79232"/>
                <a:gd name="connsiteY7" fmla="*/ 39000 h 59864"/>
                <a:gd name="connsiteX8" fmla="*/ 70429 w 79232"/>
                <a:gd name="connsiteY8" fmla="*/ 50180 h 59864"/>
                <a:gd name="connsiteX9" fmla="*/ 70429 w 79232"/>
                <a:gd name="connsiteY9" fmla="*/ 4402 h 59864"/>
                <a:gd name="connsiteX10" fmla="*/ 74831 w 79232"/>
                <a:gd name="connsiteY10" fmla="*/ 0 h 59864"/>
                <a:gd name="connsiteX11" fmla="*/ 79232 w 79232"/>
                <a:gd name="connsiteY11" fmla="*/ 4402 h 59864"/>
                <a:gd name="connsiteX12" fmla="*/ 79232 w 79232"/>
                <a:gd name="connsiteY12" fmla="*/ 55463 h 59864"/>
                <a:gd name="connsiteX13" fmla="*/ 77648 w 79232"/>
                <a:gd name="connsiteY13" fmla="*/ 58808 h 59864"/>
                <a:gd name="connsiteX14" fmla="*/ 74831 w 79232"/>
                <a:gd name="connsiteY14" fmla="*/ 59865 h 5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9232" h="59864">
                  <a:moveTo>
                    <a:pt x="74831" y="59776"/>
                  </a:moveTo>
                  <a:cubicBezTo>
                    <a:pt x="74831" y="59776"/>
                    <a:pt x="74302" y="59776"/>
                    <a:pt x="74038" y="59776"/>
                  </a:cubicBezTo>
                  <a:lnTo>
                    <a:pt x="3609" y="47011"/>
                  </a:lnTo>
                  <a:cubicBezTo>
                    <a:pt x="1496" y="46659"/>
                    <a:pt x="0" y="44810"/>
                    <a:pt x="0" y="42697"/>
                  </a:cubicBezTo>
                  <a:lnTo>
                    <a:pt x="0" y="4402"/>
                  </a:lnTo>
                  <a:cubicBezTo>
                    <a:pt x="0" y="1937"/>
                    <a:pt x="1937" y="0"/>
                    <a:pt x="4402" y="0"/>
                  </a:cubicBezTo>
                  <a:cubicBezTo>
                    <a:pt x="6867" y="0"/>
                    <a:pt x="8804" y="1937"/>
                    <a:pt x="8804" y="4402"/>
                  </a:cubicBezTo>
                  <a:lnTo>
                    <a:pt x="8804" y="39000"/>
                  </a:lnTo>
                  <a:lnTo>
                    <a:pt x="70429" y="50180"/>
                  </a:lnTo>
                  <a:lnTo>
                    <a:pt x="70429" y="4402"/>
                  </a:lnTo>
                  <a:cubicBezTo>
                    <a:pt x="70429" y="1937"/>
                    <a:pt x="72365" y="0"/>
                    <a:pt x="74831" y="0"/>
                  </a:cubicBezTo>
                  <a:cubicBezTo>
                    <a:pt x="77295" y="0"/>
                    <a:pt x="79232" y="1937"/>
                    <a:pt x="79232" y="4402"/>
                  </a:cubicBezTo>
                  <a:lnTo>
                    <a:pt x="79232" y="55463"/>
                  </a:lnTo>
                  <a:cubicBezTo>
                    <a:pt x="79232" y="56783"/>
                    <a:pt x="78616" y="58016"/>
                    <a:pt x="77648" y="58808"/>
                  </a:cubicBezTo>
                  <a:cubicBezTo>
                    <a:pt x="76855" y="59512"/>
                    <a:pt x="75887" y="59865"/>
                    <a:pt x="74831" y="59865"/>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09" name="Freeform: Shape 768">
              <a:extLst>
                <a:ext uri="{FF2B5EF4-FFF2-40B4-BE49-F238E27FC236}">
                  <a16:creationId xmlns:a16="http://schemas.microsoft.com/office/drawing/2014/main" id="{C65EF417-7F06-1D67-1BD2-DBEE242D3E81}"/>
                </a:ext>
              </a:extLst>
            </p:cNvPr>
            <p:cNvSpPr/>
            <p:nvPr/>
          </p:nvSpPr>
          <p:spPr>
            <a:xfrm>
              <a:off x="8627649" y="6706131"/>
              <a:ext cx="17607" cy="8803"/>
            </a:xfrm>
            <a:custGeom>
              <a:avLst/>
              <a:gdLst>
                <a:gd name="connsiteX0" fmla="*/ 13205 w 17607"/>
                <a:gd name="connsiteY0" fmla="*/ 8804 h 8803"/>
                <a:gd name="connsiteX1" fmla="*/ 4402 w 17607"/>
                <a:gd name="connsiteY1" fmla="*/ 8804 h 8803"/>
                <a:gd name="connsiteX2" fmla="*/ 0 w 17607"/>
                <a:gd name="connsiteY2" fmla="*/ 4402 h 8803"/>
                <a:gd name="connsiteX3" fmla="*/ 4402 w 17607"/>
                <a:gd name="connsiteY3" fmla="*/ 0 h 8803"/>
                <a:gd name="connsiteX4" fmla="*/ 13205 w 17607"/>
                <a:gd name="connsiteY4" fmla="*/ 0 h 8803"/>
                <a:gd name="connsiteX5" fmla="*/ 17607 w 17607"/>
                <a:gd name="connsiteY5" fmla="*/ 4402 h 8803"/>
                <a:gd name="connsiteX6" fmla="*/ 13205 w 17607"/>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7" h="8803">
                  <a:moveTo>
                    <a:pt x="13205" y="8804"/>
                  </a:moveTo>
                  <a:lnTo>
                    <a:pt x="4402" y="8804"/>
                  </a:lnTo>
                  <a:cubicBezTo>
                    <a:pt x="1937" y="8804"/>
                    <a:pt x="0" y="6867"/>
                    <a:pt x="0" y="4402"/>
                  </a:cubicBezTo>
                  <a:cubicBezTo>
                    <a:pt x="0" y="1937"/>
                    <a:pt x="1937" y="0"/>
                    <a:pt x="4402" y="0"/>
                  </a:cubicBezTo>
                  <a:lnTo>
                    <a:pt x="13205" y="0"/>
                  </a:lnTo>
                  <a:cubicBezTo>
                    <a:pt x="15670" y="0"/>
                    <a:pt x="17607" y="1937"/>
                    <a:pt x="17607" y="4402"/>
                  </a:cubicBezTo>
                  <a:cubicBezTo>
                    <a:pt x="17607" y="6867"/>
                    <a:pt x="15670" y="8804"/>
                    <a:pt x="13205"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0" name="Freeform: Shape 769">
              <a:extLst>
                <a:ext uri="{FF2B5EF4-FFF2-40B4-BE49-F238E27FC236}">
                  <a16:creationId xmlns:a16="http://schemas.microsoft.com/office/drawing/2014/main" id="{8910B2F5-A4CE-5FC4-2493-675DEE357943}"/>
                </a:ext>
              </a:extLst>
            </p:cNvPr>
            <p:cNvSpPr/>
            <p:nvPr/>
          </p:nvSpPr>
          <p:spPr>
            <a:xfrm>
              <a:off x="8830132" y="6706131"/>
              <a:ext cx="17607" cy="8803"/>
            </a:xfrm>
            <a:custGeom>
              <a:avLst/>
              <a:gdLst>
                <a:gd name="connsiteX0" fmla="*/ 13205 w 17607"/>
                <a:gd name="connsiteY0" fmla="*/ 8804 h 8803"/>
                <a:gd name="connsiteX1" fmla="*/ 4402 w 17607"/>
                <a:gd name="connsiteY1" fmla="*/ 8804 h 8803"/>
                <a:gd name="connsiteX2" fmla="*/ 0 w 17607"/>
                <a:gd name="connsiteY2" fmla="*/ 4402 h 8803"/>
                <a:gd name="connsiteX3" fmla="*/ 4402 w 17607"/>
                <a:gd name="connsiteY3" fmla="*/ 0 h 8803"/>
                <a:gd name="connsiteX4" fmla="*/ 13205 w 17607"/>
                <a:gd name="connsiteY4" fmla="*/ 0 h 8803"/>
                <a:gd name="connsiteX5" fmla="*/ 17607 w 17607"/>
                <a:gd name="connsiteY5" fmla="*/ 4402 h 8803"/>
                <a:gd name="connsiteX6" fmla="*/ 13205 w 17607"/>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7" h="8803">
                  <a:moveTo>
                    <a:pt x="13205" y="8804"/>
                  </a:moveTo>
                  <a:lnTo>
                    <a:pt x="4402" y="8804"/>
                  </a:lnTo>
                  <a:cubicBezTo>
                    <a:pt x="1937" y="8804"/>
                    <a:pt x="0" y="6867"/>
                    <a:pt x="0" y="4402"/>
                  </a:cubicBezTo>
                  <a:cubicBezTo>
                    <a:pt x="0" y="1937"/>
                    <a:pt x="1937" y="0"/>
                    <a:pt x="4402" y="0"/>
                  </a:cubicBezTo>
                  <a:lnTo>
                    <a:pt x="13205" y="0"/>
                  </a:lnTo>
                  <a:cubicBezTo>
                    <a:pt x="15670" y="0"/>
                    <a:pt x="17607" y="1937"/>
                    <a:pt x="17607" y="4402"/>
                  </a:cubicBezTo>
                  <a:cubicBezTo>
                    <a:pt x="17607" y="6867"/>
                    <a:pt x="15670" y="8804"/>
                    <a:pt x="13205"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1" name="Freeform: Shape 770">
              <a:extLst>
                <a:ext uri="{FF2B5EF4-FFF2-40B4-BE49-F238E27FC236}">
                  <a16:creationId xmlns:a16="http://schemas.microsoft.com/office/drawing/2014/main" id="{07B302FB-85B2-F9D3-9D0E-8175DEFFB5AA}"/>
                </a:ext>
              </a:extLst>
            </p:cNvPr>
            <p:cNvSpPr/>
            <p:nvPr/>
          </p:nvSpPr>
          <p:spPr>
            <a:xfrm>
              <a:off x="8671667" y="6706131"/>
              <a:ext cx="132053" cy="8803"/>
            </a:xfrm>
            <a:custGeom>
              <a:avLst/>
              <a:gdLst>
                <a:gd name="connsiteX0" fmla="*/ 127652 w 132053"/>
                <a:gd name="connsiteY0" fmla="*/ 8804 h 8803"/>
                <a:gd name="connsiteX1" fmla="*/ 4402 w 132053"/>
                <a:gd name="connsiteY1" fmla="*/ 8804 h 8803"/>
                <a:gd name="connsiteX2" fmla="*/ 0 w 132053"/>
                <a:gd name="connsiteY2" fmla="*/ 4402 h 8803"/>
                <a:gd name="connsiteX3" fmla="*/ 4402 w 132053"/>
                <a:gd name="connsiteY3" fmla="*/ 0 h 8803"/>
                <a:gd name="connsiteX4" fmla="*/ 127652 w 132053"/>
                <a:gd name="connsiteY4" fmla="*/ 0 h 8803"/>
                <a:gd name="connsiteX5" fmla="*/ 132054 w 132053"/>
                <a:gd name="connsiteY5" fmla="*/ 4402 h 8803"/>
                <a:gd name="connsiteX6" fmla="*/ 127652 w 132053"/>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053" h="8803">
                  <a:moveTo>
                    <a:pt x="127652" y="8804"/>
                  </a:moveTo>
                  <a:lnTo>
                    <a:pt x="4402" y="8804"/>
                  </a:lnTo>
                  <a:cubicBezTo>
                    <a:pt x="1937" y="8804"/>
                    <a:pt x="0" y="6867"/>
                    <a:pt x="0" y="4402"/>
                  </a:cubicBezTo>
                  <a:cubicBezTo>
                    <a:pt x="0" y="1937"/>
                    <a:pt x="1937" y="0"/>
                    <a:pt x="4402" y="0"/>
                  </a:cubicBezTo>
                  <a:lnTo>
                    <a:pt x="127652" y="0"/>
                  </a:lnTo>
                  <a:cubicBezTo>
                    <a:pt x="130117" y="0"/>
                    <a:pt x="132054" y="1937"/>
                    <a:pt x="132054" y="4402"/>
                  </a:cubicBezTo>
                  <a:cubicBezTo>
                    <a:pt x="132054" y="6867"/>
                    <a:pt x="130117" y="8804"/>
                    <a:pt x="127652"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2" name="Freeform: Shape 771">
              <a:extLst>
                <a:ext uri="{FF2B5EF4-FFF2-40B4-BE49-F238E27FC236}">
                  <a16:creationId xmlns:a16="http://schemas.microsoft.com/office/drawing/2014/main" id="{D3EC8535-086B-6AF3-8BA6-15D26F9DAAC5}"/>
                </a:ext>
              </a:extLst>
            </p:cNvPr>
            <p:cNvSpPr/>
            <p:nvPr/>
          </p:nvSpPr>
          <p:spPr>
            <a:xfrm>
              <a:off x="8645256" y="6635702"/>
              <a:ext cx="17607" cy="8803"/>
            </a:xfrm>
            <a:custGeom>
              <a:avLst/>
              <a:gdLst>
                <a:gd name="connsiteX0" fmla="*/ 13205 w 17607"/>
                <a:gd name="connsiteY0" fmla="*/ 8804 h 8803"/>
                <a:gd name="connsiteX1" fmla="*/ 4402 w 17607"/>
                <a:gd name="connsiteY1" fmla="*/ 8804 h 8803"/>
                <a:gd name="connsiteX2" fmla="*/ 0 w 17607"/>
                <a:gd name="connsiteY2" fmla="*/ 4402 h 8803"/>
                <a:gd name="connsiteX3" fmla="*/ 4402 w 17607"/>
                <a:gd name="connsiteY3" fmla="*/ 0 h 8803"/>
                <a:gd name="connsiteX4" fmla="*/ 13205 w 17607"/>
                <a:gd name="connsiteY4" fmla="*/ 0 h 8803"/>
                <a:gd name="connsiteX5" fmla="*/ 17607 w 17607"/>
                <a:gd name="connsiteY5" fmla="*/ 4402 h 8803"/>
                <a:gd name="connsiteX6" fmla="*/ 13205 w 17607"/>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7" h="8803">
                  <a:moveTo>
                    <a:pt x="13205" y="8804"/>
                  </a:moveTo>
                  <a:lnTo>
                    <a:pt x="4402" y="8804"/>
                  </a:lnTo>
                  <a:cubicBezTo>
                    <a:pt x="1937" y="8804"/>
                    <a:pt x="0" y="6867"/>
                    <a:pt x="0" y="4402"/>
                  </a:cubicBezTo>
                  <a:cubicBezTo>
                    <a:pt x="0" y="1937"/>
                    <a:pt x="1937" y="0"/>
                    <a:pt x="4402" y="0"/>
                  </a:cubicBezTo>
                  <a:lnTo>
                    <a:pt x="13205" y="0"/>
                  </a:lnTo>
                  <a:cubicBezTo>
                    <a:pt x="15670" y="0"/>
                    <a:pt x="17607" y="1937"/>
                    <a:pt x="17607" y="4402"/>
                  </a:cubicBezTo>
                  <a:cubicBezTo>
                    <a:pt x="17607" y="6867"/>
                    <a:pt x="15670" y="8804"/>
                    <a:pt x="13205"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3" name="Freeform: Shape 772">
              <a:extLst>
                <a:ext uri="{FF2B5EF4-FFF2-40B4-BE49-F238E27FC236}">
                  <a16:creationId xmlns:a16="http://schemas.microsoft.com/office/drawing/2014/main" id="{791A937B-7B12-6406-4B60-9BF863C7D105}"/>
                </a:ext>
              </a:extLst>
            </p:cNvPr>
            <p:cNvSpPr/>
            <p:nvPr/>
          </p:nvSpPr>
          <p:spPr>
            <a:xfrm>
              <a:off x="8812525" y="6635702"/>
              <a:ext cx="17607" cy="8803"/>
            </a:xfrm>
            <a:custGeom>
              <a:avLst/>
              <a:gdLst>
                <a:gd name="connsiteX0" fmla="*/ 13205 w 17607"/>
                <a:gd name="connsiteY0" fmla="*/ 8804 h 8803"/>
                <a:gd name="connsiteX1" fmla="*/ 4402 w 17607"/>
                <a:gd name="connsiteY1" fmla="*/ 8804 h 8803"/>
                <a:gd name="connsiteX2" fmla="*/ 0 w 17607"/>
                <a:gd name="connsiteY2" fmla="*/ 4402 h 8803"/>
                <a:gd name="connsiteX3" fmla="*/ 4402 w 17607"/>
                <a:gd name="connsiteY3" fmla="*/ 0 h 8803"/>
                <a:gd name="connsiteX4" fmla="*/ 13205 w 17607"/>
                <a:gd name="connsiteY4" fmla="*/ 0 h 8803"/>
                <a:gd name="connsiteX5" fmla="*/ 17607 w 17607"/>
                <a:gd name="connsiteY5" fmla="*/ 4402 h 8803"/>
                <a:gd name="connsiteX6" fmla="*/ 13205 w 17607"/>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7" h="8803">
                  <a:moveTo>
                    <a:pt x="13205" y="8804"/>
                  </a:moveTo>
                  <a:lnTo>
                    <a:pt x="4402" y="8804"/>
                  </a:lnTo>
                  <a:cubicBezTo>
                    <a:pt x="1937" y="8804"/>
                    <a:pt x="0" y="6867"/>
                    <a:pt x="0" y="4402"/>
                  </a:cubicBezTo>
                  <a:cubicBezTo>
                    <a:pt x="0" y="1937"/>
                    <a:pt x="1937" y="0"/>
                    <a:pt x="4402" y="0"/>
                  </a:cubicBezTo>
                  <a:lnTo>
                    <a:pt x="13205" y="0"/>
                  </a:lnTo>
                  <a:cubicBezTo>
                    <a:pt x="15670" y="0"/>
                    <a:pt x="17607" y="1937"/>
                    <a:pt x="17607" y="4402"/>
                  </a:cubicBezTo>
                  <a:cubicBezTo>
                    <a:pt x="17607" y="6867"/>
                    <a:pt x="15670" y="8804"/>
                    <a:pt x="13205"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4" name="Freeform: Shape 773">
              <a:extLst>
                <a:ext uri="{FF2B5EF4-FFF2-40B4-BE49-F238E27FC236}">
                  <a16:creationId xmlns:a16="http://schemas.microsoft.com/office/drawing/2014/main" id="{E2A861B6-1889-20B1-FA38-2AF3861DA051}"/>
                </a:ext>
              </a:extLst>
            </p:cNvPr>
            <p:cNvSpPr/>
            <p:nvPr/>
          </p:nvSpPr>
          <p:spPr>
            <a:xfrm>
              <a:off x="8689274" y="6635702"/>
              <a:ext cx="96839" cy="8803"/>
            </a:xfrm>
            <a:custGeom>
              <a:avLst/>
              <a:gdLst>
                <a:gd name="connsiteX0" fmla="*/ 92438 w 96839"/>
                <a:gd name="connsiteY0" fmla="*/ 8804 h 8803"/>
                <a:gd name="connsiteX1" fmla="*/ 4402 w 96839"/>
                <a:gd name="connsiteY1" fmla="*/ 8804 h 8803"/>
                <a:gd name="connsiteX2" fmla="*/ 0 w 96839"/>
                <a:gd name="connsiteY2" fmla="*/ 4402 h 8803"/>
                <a:gd name="connsiteX3" fmla="*/ 4402 w 96839"/>
                <a:gd name="connsiteY3" fmla="*/ 0 h 8803"/>
                <a:gd name="connsiteX4" fmla="*/ 92438 w 96839"/>
                <a:gd name="connsiteY4" fmla="*/ 0 h 8803"/>
                <a:gd name="connsiteX5" fmla="*/ 96840 w 96839"/>
                <a:gd name="connsiteY5" fmla="*/ 4402 h 8803"/>
                <a:gd name="connsiteX6" fmla="*/ 92438 w 96839"/>
                <a:gd name="connsiteY6" fmla="*/ 8804 h 8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6839" h="8803">
                  <a:moveTo>
                    <a:pt x="92438" y="8804"/>
                  </a:moveTo>
                  <a:lnTo>
                    <a:pt x="4402" y="8804"/>
                  </a:lnTo>
                  <a:cubicBezTo>
                    <a:pt x="1937" y="8804"/>
                    <a:pt x="0" y="6867"/>
                    <a:pt x="0" y="4402"/>
                  </a:cubicBezTo>
                  <a:cubicBezTo>
                    <a:pt x="0" y="1937"/>
                    <a:pt x="1937" y="0"/>
                    <a:pt x="4402" y="0"/>
                  </a:cubicBezTo>
                  <a:lnTo>
                    <a:pt x="92438" y="0"/>
                  </a:lnTo>
                  <a:cubicBezTo>
                    <a:pt x="94902" y="0"/>
                    <a:pt x="96840" y="1937"/>
                    <a:pt x="96840" y="4402"/>
                  </a:cubicBezTo>
                  <a:cubicBezTo>
                    <a:pt x="96840" y="6867"/>
                    <a:pt x="94902" y="8804"/>
                    <a:pt x="92438" y="8804"/>
                  </a:cubicBezTo>
                  <a:close/>
                </a:path>
              </a:pathLst>
            </a:custGeom>
            <a:grpFill/>
            <a:ln w="8797"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15" name="Group 114">
            <a:extLst>
              <a:ext uri="{FF2B5EF4-FFF2-40B4-BE49-F238E27FC236}">
                <a16:creationId xmlns:a16="http://schemas.microsoft.com/office/drawing/2014/main" id="{0DB10E11-6583-B71A-40E1-56A693457094}"/>
              </a:ext>
            </a:extLst>
          </p:cNvPr>
          <p:cNvGrpSpPr/>
          <p:nvPr/>
        </p:nvGrpSpPr>
        <p:grpSpPr>
          <a:xfrm>
            <a:off x="5675351" y="1736999"/>
            <a:ext cx="550251" cy="605381"/>
            <a:chOff x="10945747" y="7643615"/>
            <a:chExt cx="550251" cy="550345"/>
          </a:xfrm>
          <a:solidFill>
            <a:schemeClr val="bg1"/>
          </a:solidFill>
        </p:grpSpPr>
        <p:sp>
          <p:nvSpPr>
            <p:cNvPr id="116" name="Freeform: Shape 858">
              <a:extLst>
                <a:ext uri="{FF2B5EF4-FFF2-40B4-BE49-F238E27FC236}">
                  <a16:creationId xmlns:a16="http://schemas.microsoft.com/office/drawing/2014/main" id="{B50D787A-1A67-B689-37BD-620BB028C64F}"/>
                </a:ext>
              </a:extLst>
            </p:cNvPr>
            <p:cNvSpPr/>
            <p:nvPr/>
          </p:nvSpPr>
          <p:spPr>
            <a:xfrm>
              <a:off x="11141695" y="7643615"/>
              <a:ext cx="158634" cy="242525"/>
            </a:xfrm>
            <a:custGeom>
              <a:avLst/>
              <a:gdLst>
                <a:gd name="connsiteX0" fmla="*/ 79131 w 158634"/>
                <a:gd name="connsiteY0" fmla="*/ 242525 h 242525"/>
                <a:gd name="connsiteX1" fmla="*/ 79131 w 158634"/>
                <a:gd name="connsiteY1" fmla="*/ 242525 h 242525"/>
                <a:gd name="connsiteX2" fmla="*/ 69896 w 158634"/>
                <a:gd name="connsiteY2" fmla="*/ 237674 h 242525"/>
                <a:gd name="connsiteX3" fmla="*/ 2456 w 158634"/>
                <a:gd name="connsiteY3" fmla="*/ 142530 h 242525"/>
                <a:gd name="connsiteX4" fmla="*/ 1523 w 158634"/>
                <a:gd name="connsiteY4" fmla="*/ 128539 h 242525"/>
                <a:gd name="connsiteX5" fmla="*/ 13462 w 158634"/>
                <a:gd name="connsiteY5" fmla="*/ 121263 h 242525"/>
                <a:gd name="connsiteX6" fmla="*/ 46670 w 158634"/>
                <a:gd name="connsiteY6" fmla="*/ 121263 h 242525"/>
                <a:gd name="connsiteX7" fmla="*/ 46670 w 158634"/>
                <a:gd name="connsiteY7" fmla="*/ 13992 h 242525"/>
                <a:gd name="connsiteX8" fmla="*/ 60662 w 158634"/>
                <a:gd name="connsiteY8" fmla="*/ 0 h 242525"/>
                <a:gd name="connsiteX9" fmla="*/ 97973 w 158634"/>
                <a:gd name="connsiteY9" fmla="*/ 0 h 242525"/>
                <a:gd name="connsiteX10" fmla="*/ 111965 w 158634"/>
                <a:gd name="connsiteY10" fmla="*/ 13992 h 242525"/>
                <a:gd name="connsiteX11" fmla="*/ 111965 w 158634"/>
                <a:gd name="connsiteY11" fmla="*/ 121263 h 242525"/>
                <a:gd name="connsiteX12" fmla="*/ 145172 w 158634"/>
                <a:gd name="connsiteY12" fmla="*/ 121263 h 242525"/>
                <a:gd name="connsiteX13" fmla="*/ 157112 w 158634"/>
                <a:gd name="connsiteY13" fmla="*/ 128539 h 242525"/>
                <a:gd name="connsiteX14" fmla="*/ 156179 w 158634"/>
                <a:gd name="connsiteY14" fmla="*/ 142437 h 242525"/>
                <a:gd name="connsiteX15" fmla="*/ 88832 w 158634"/>
                <a:gd name="connsiteY15" fmla="*/ 237674 h 242525"/>
                <a:gd name="connsiteX16" fmla="*/ 79411 w 158634"/>
                <a:gd name="connsiteY16" fmla="*/ 242525 h 242525"/>
                <a:gd name="connsiteX17" fmla="*/ 13369 w 158634"/>
                <a:gd name="connsiteY17" fmla="*/ 130590 h 242525"/>
                <a:gd name="connsiteX18" fmla="*/ 9732 w 158634"/>
                <a:gd name="connsiteY18" fmla="*/ 132829 h 242525"/>
                <a:gd name="connsiteX19" fmla="*/ 10011 w 158634"/>
                <a:gd name="connsiteY19" fmla="*/ 137120 h 242525"/>
                <a:gd name="connsiteX20" fmla="*/ 77451 w 158634"/>
                <a:gd name="connsiteY20" fmla="*/ 232265 h 242525"/>
                <a:gd name="connsiteX21" fmla="*/ 79224 w 158634"/>
                <a:gd name="connsiteY21" fmla="*/ 233197 h 242525"/>
                <a:gd name="connsiteX22" fmla="*/ 81089 w 158634"/>
                <a:gd name="connsiteY22" fmla="*/ 232265 h 242525"/>
                <a:gd name="connsiteX23" fmla="*/ 148438 w 158634"/>
                <a:gd name="connsiteY23" fmla="*/ 137120 h 242525"/>
                <a:gd name="connsiteX24" fmla="*/ 148716 w 158634"/>
                <a:gd name="connsiteY24" fmla="*/ 132829 h 242525"/>
                <a:gd name="connsiteX25" fmla="*/ 145078 w 158634"/>
                <a:gd name="connsiteY25" fmla="*/ 130590 h 242525"/>
                <a:gd name="connsiteX26" fmla="*/ 107208 w 158634"/>
                <a:gd name="connsiteY26" fmla="*/ 130590 h 242525"/>
                <a:gd name="connsiteX27" fmla="*/ 102544 w 158634"/>
                <a:gd name="connsiteY27" fmla="*/ 125926 h 242525"/>
                <a:gd name="connsiteX28" fmla="*/ 102544 w 158634"/>
                <a:gd name="connsiteY28" fmla="*/ 13992 h 242525"/>
                <a:gd name="connsiteX29" fmla="*/ 97880 w 158634"/>
                <a:gd name="connsiteY29" fmla="*/ 9328 h 242525"/>
                <a:gd name="connsiteX30" fmla="*/ 60568 w 158634"/>
                <a:gd name="connsiteY30" fmla="*/ 9328 h 242525"/>
                <a:gd name="connsiteX31" fmla="*/ 55904 w 158634"/>
                <a:gd name="connsiteY31" fmla="*/ 13992 h 242525"/>
                <a:gd name="connsiteX32" fmla="*/ 55904 w 158634"/>
                <a:gd name="connsiteY32" fmla="*/ 125926 h 242525"/>
                <a:gd name="connsiteX33" fmla="*/ 54505 w 158634"/>
                <a:gd name="connsiteY33" fmla="*/ 129191 h 242525"/>
                <a:gd name="connsiteX34" fmla="*/ 51241 w 158634"/>
                <a:gd name="connsiteY34" fmla="*/ 130590 h 242525"/>
                <a:gd name="connsiteX35" fmla="*/ 13369 w 158634"/>
                <a:gd name="connsiteY35" fmla="*/ 130590 h 24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8634" h="242525">
                  <a:moveTo>
                    <a:pt x="79131" y="242525"/>
                  </a:moveTo>
                  <a:lnTo>
                    <a:pt x="79131" y="242525"/>
                  </a:lnTo>
                  <a:cubicBezTo>
                    <a:pt x="75399" y="242525"/>
                    <a:pt x="72042" y="240753"/>
                    <a:pt x="69896" y="237674"/>
                  </a:cubicBezTo>
                  <a:lnTo>
                    <a:pt x="2456" y="142530"/>
                  </a:lnTo>
                  <a:cubicBezTo>
                    <a:pt x="-436" y="138426"/>
                    <a:pt x="-809" y="133016"/>
                    <a:pt x="1523" y="128539"/>
                  </a:cubicBezTo>
                  <a:cubicBezTo>
                    <a:pt x="3855" y="124061"/>
                    <a:pt x="8426" y="121263"/>
                    <a:pt x="13462" y="121263"/>
                  </a:cubicBezTo>
                  <a:lnTo>
                    <a:pt x="46670" y="121263"/>
                  </a:lnTo>
                  <a:lnTo>
                    <a:pt x="46670" y="13992"/>
                  </a:lnTo>
                  <a:cubicBezTo>
                    <a:pt x="46670" y="6250"/>
                    <a:pt x="52919" y="0"/>
                    <a:pt x="60662" y="0"/>
                  </a:cubicBezTo>
                  <a:lnTo>
                    <a:pt x="97973" y="0"/>
                  </a:lnTo>
                  <a:cubicBezTo>
                    <a:pt x="105715" y="0"/>
                    <a:pt x="111965" y="6250"/>
                    <a:pt x="111965" y="13992"/>
                  </a:cubicBezTo>
                  <a:lnTo>
                    <a:pt x="111965" y="121263"/>
                  </a:lnTo>
                  <a:lnTo>
                    <a:pt x="145172" y="121263"/>
                  </a:lnTo>
                  <a:cubicBezTo>
                    <a:pt x="150209" y="121263"/>
                    <a:pt x="154780" y="124061"/>
                    <a:pt x="157112" y="128539"/>
                  </a:cubicBezTo>
                  <a:cubicBezTo>
                    <a:pt x="159444" y="133016"/>
                    <a:pt x="159070" y="138333"/>
                    <a:pt x="156179" y="142437"/>
                  </a:cubicBezTo>
                  <a:lnTo>
                    <a:pt x="88832" y="237674"/>
                  </a:lnTo>
                  <a:cubicBezTo>
                    <a:pt x="86594" y="240753"/>
                    <a:pt x="83049" y="242525"/>
                    <a:pt x="79411" y="242525"/>
                  </a:cubicBezTo>
                  <a:close/>
                  <a:moveTo>
                    <a:pt x="13369" y="130590"/>
                  </a:moveTo>
                  <a:cubicBezTo>
                    <a:pt x="11130" y="130590"/>
                    <a:pt x="10011" y="132176"/>
                    <a:pt x="9732" y="132829"/>
                  </a:cubicBezTo>
                  <a:cubicBezTo>
                    <a:pt x="9358" y="133482"/>
                    <a:pt x="8705" y="135254"/>
                    <a:pt x="10011" y="137120"/>
                  </a:cubicBezTo>
                  <a:lnTo>
                    <a:pt x="77451" y="232265"/>
                  </a:lnTo>
                  <a:cubicBezTo>
                    <a:pt x="78012" y="233010"/>
                    <a:pt x="78664" y="233197"/>
                    <a:pt x="79224" y="233197"/>
                  </a:cubicBezTo>
                  <a:cubicBezTo>
                    <a:pt x="79598" y="233197"/>
                    <a:pt x="80437" y="233104"/>
                    <a:pt x="81089" y="232265"/>
                  </a:cubicBezTo>
                  <a:lnTo>
                    <a:pt x="148438" y="137120"/>
                  </a:lnTo>
                  <a:cubicBezTo>
                    <a:pt x="149742" y="135254"/>
                    <a:pt x="149090" y="133575"/>
                    <a:pt x="148716" y="132829"/>
                  </a:cubicBezTo>
                  <a:cubicBezTo>
                    <a:pt x="148344" y="132083"/>
                    <a:pt x="147318" y="130590"/>
                    <a:pt x="145078" y="130590"/>
                  </a:cubicBezTo>
                  <a:lnTo>
                    <a:pt x="107208" y="130590"/>
                  </a:lnTo>
                  <a:cubicBezTo>
                    <a:pt x="104596" y="130590"/>
                    <a:pt x="102544" y="128539"/>
                    <a:pt x="102544" y="125926"/>
                  </a:cubicBezTo>
                  <a:lnTo>
                    <a:pt x="102544" y="13992"/>
                  </a:lnTo>
                  <a:cubicBezTo>
                    <a:pt x="102544" y="11380"/>
                    <a:pt x="100492" y="9328"/>
                    <a:pt x="97880" y="9328"/>
                  </a:cubicBezTo>
                  <a:lnTo>
                    <a:pt x="60568" y="9328"/>
                  </a:lnTo>
                  <a:cubicBezTo>
                    <a:pt x="57956" y="9328"/>
                    <a:pt x="55904" y="11380"/>
                    <a:pt x="55904" y="13992"/>
                  </a:cubicBezTo>
                  <a:lnTo>
                    <a:pt x="55904" y="125926"/>
                  </a:lnTo>
                  <a:cubicBezTo>
                    <a:pt x="55904" y="127139"/>
                    <a:pt x="55438" y="128352"/>
                    <a:pt x="54505" y="129191"/>
                  </a:cubicBezTo>
                  <a:cubicBezTo>
                    <a:pt x="53572" y="130031"/>
                    <a:pt x="52453" y="130590"/>
                    <a:pt x="51241" y="130590"/>
                  </a:cubicBezTo>
                  <a:lnTo>
                    <a:pt x="13369" y="130590"/>
                  </a:lnTo>
                  <a:close/>
                </a:path>
              </a:pathLst>
            </a:custGeom>
            <a:grpFill/>
            <a:ln w="9324"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7" name="Freeform: Shape 859">
              <a:extLst>
                <a:ext uri="{FF2B5EF4-FFF2-40B4-BE49-F238E27FC236}">
                  <a16:creationId xmlns:a16="http://schemas.microsoft.com/office/drawing/2014/main" id="{8081D88C-91BF-8C22-103C-8FA3F65E77EF}"/>
                </a:ext>
              </a:extLst>
            </p:cNvPr>
            <p:cNvSpPr/>
            <p:nvPr/>
          </p:nvSpPr>
          <p:spPr>
            <a:xfrm>
              <a:off x="10945747" y="7839470"/>
              <a:ext cx="242525" cy="158604"/>
            </a:xfrm>
            <a:custGeom>
              <a:avLst/>
              <a:gdLst>
                <a:gd name="connsiteX0" fmla="*/ 134694 w 242525"/>
                <a:gd name="connsiteY0" fmla="*/ 158605 h 158604"/>
                <a:gd name="connsiteX1" fmla="*/ 128539 w 242525"/>
                <a:gd name="connsiteY1" fmla="*/ 157113 h 158604"/>
                <a:gd name="connsiteX2" fmla="*/ 121263 w 242525"/>
                <a:gd name="connsiteY2" fmla="*/ 145173 h 158604"/>
                <a:gd name="connsiteX3" fmla="*/ 121263 w 242525"/>
                <a:gd name="connsiteY3" fmla="*/ 111965 h 158604"/>
                <a:gd name="connsiteX4" fmla="*/ 13992 w 242525"/>
                <a:gd name="connsiteY4" fmla="*/ 111965 h 158604"/>
                <a:gd name="connsiteX5" fmla="*/ 0 w 242525"/>
                <a:gd name="connsiteY5" fmla="*/ 97973 h 158604"/>
                <a:gd name="connsiteX6" fmla="*/ 0 w 242525"/>
                <a:gd name="connsiteY6" fmla="*/ 60662 h 158604"/>
                <a:gd name="connsiteX7" fmla="*/ 13992 w 242525"/>
                <a:gd name="connsiteY7" fmla="*/ 46670 h 158604"/>
                <a:gd name="connsiteX8" fmla="*/ 121263 w 242525"/>
                <a:gd name="connsiteY8" fmla="*/ 46670 h 158604"/>
                <a:gd name="connsiteX9" fmla="*/ 121263 w 242525"/>
                <a:gd name="connsiteY9" fmla="*/ 13463 h 158604"/>
                <a:gd name="connsiteX10" fmla="*/ 128539 w 242525"/>
                <a:gd name="connsiteY10" fmla="*/ 1523 h 158604"/>
                <a:gd name="connsiteX11" fmla="*/ 142437 w 242525"/>
                <a:gd name="connsiteY11" fmla="*/ 2456 h 158604"/>
                <a:gd name="connsiteX12" fmla="*/ 237674 w 242525"/>
                <a:gd name="connsiteY12" fmla="*/ 69896 h 158604"/>
                <a:gd name="connsiteX13" fmla="*/ 242525 w 242525"/>
                <a:gd name="connsiteY13" fmla="*/ 79411 h 158604"/>
                <a:gd name="connsiteX14" fmla="*/ 237674 w 242525"/>
                <a:gd name="connsiteY14" fmla="*/ 88646 h 158604"/>
                <a:gd name="connsiteX15" fmla="*/ 142530 w 242525"/>
                <a:gd name="connsiteY15" fmla="*/ 156086 h 158604"/>
                <a:gd name="connsiteX16" fmla="*/ 134788 w 242525"/>
                <a:gd name="connsiteY16" fmla="*/ 158605 h 158604"/>
                <a:gd name="connsiteX17" fmla="*/ 125926 w 242525"/>
                <a:gd name="connsiteY17" fmla="*/ 102637 h 158604"/>
                <a:gd name="connsiteX18" fmla="*/ 129191 w 242525"/>
                <a:gd name="connsiteY18" fmla="*/ 104037 h 158604"/>
                <a:gd name="connsiteX19" fmla="*/ 130590 w 242525"/>
                <a:gd name="connsiteY19" fmla="*/ 107301 h 158604"/>
                <a:gd name="connsiteX20" fmla="*/ 130590 w 242525"/>
                <a:gd name="connsiteY20" fmla="*/ 145173 h 158604"/>
                <a:gd name="connsiteX21" fmla="*/ 132829 w 242525"/>
                <a:gd name="connsiteY21" fmla="*/ 148811 h 158604"/>
                <a:gd name="connsiteX22" fmla="*/ 137119 w 242525"/>
                <a:gd name="connsiteY22" fmla="*/ 148530 h 158604"/>
                <a:gd name="connsiteX23" fmla="*/ 232265 w 242525"/>
                <a:gd name="connsiteY23" fmla="*/ 81090 h 158604"/>
                <a:gd name="connsiteX24" fmla="*/ 233197 w 242525"/>
                <a:gd name="connsiteY24" fmla="*/ 79318 h 158604"/>
                <a:gd name="connsiteX25" fmla="*/ 232265 w 242525"/>
                <a:gd name="connsiteY25" fmla="*/ 77452 h 158604"/>
                <a:gd name="connsiteX26" fmla="*/ 137026 w 242525"/>
                <a:gd name="connsiteY26" fmla="*/ 10105 h 158604"/>
                <a:gd name="connsiteX27" fmla="*/ 132829 w 242525"/>
                <a:gd name="connsiteY27" fmla="*/ 9825 h 158604"/>
                <a:gd name="connsiteX28" fmla="*/ 130590 w 242525"/>
                <a:gd name="connsiteY28" fmla="*/ 13463 h 158604"/>
                <a:gd name="connsiteX29" fmla="*/ 130590 w 242525"/>
                <a:gd name="connsiteY29" fmla="*/ 51334 h 158604"/>
                <a:gd name="connsiteX30" fmla="*/ 125926 w 242525"/>
                <a:gd name="connsiteY30" fmla="*/ 55998 h 158604"/>
                <a:gd name="connsiteX31" fmla="*/ 13992 w 242525"/>
                <a:gd name="connsiteY31" fmla="*/ 55998 h 158604"/>
                <a:gd name="connsiteX32" fmla="*/ 9328 w 242525"/>
                <a:gd name="connsiteY32" fmla="*/ 60662 h 158604"/>
                <a:gd name="connsiteX33" fmla="*/ 9328 w 242525"/>
                <a:gd name="connsiteY33" fmla="*/ 97973 h 158604"/>
                <a:gd name="connsiteX34" fmla="*/ 13992 w 242525"/>
                <a:gd name="connsiteY34" fmla="*/ 102637 h 158604"/>
                <a:gd name="connsiteX35" fmla="*/ 125926 w 242525"/>
                <a:gd name="connsiteY35" fmla="*/ 102637 h 15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42525" h="158604">
                  <a:moveTo>
                    <a:pt x="134694" y="158605"/>
                  </a:moveTo>
                  <a:cubicBezTo>
                    <a:pt x="132549" y="158605"/>
                    <a:pt x="130497" y="158138"/>
                    <a:pt x="128539" y="157113"/>
                  </a:cubicBezTo>
                  <a:cubicBezTo>
                    <a:pt x="124061" y="154781"/>
                    <a:pt x="121263" y="150209"/>
                    <a:pt x="121263" y="145173"/>
                  </a:cubicBezTo>
                  <a:lnTo>
                    <a:pt x="121263" y="111965"/>
                  </a:lnTo>
                  <a:lnTo>
                    <a:pt x="13992" y="111965"/>
                  </a:lnTo>
                  <a:cubicBezTo>
                    <a:pt x="6250" y="111965"/>
                    <a:pt x="0" y="105716"/>
                    <a:pt x="0" y="97973"/>
                  </a:cubicBezTo>
                  <a:lnTo>
                    <a:pt x="0" y="60662"/>
                  </a:lnTo>
                  <a:cubicBezTo>
                    <a:pt x="0" y="52920"/>
                    <a:pt x="6250" y="46670"/>
                    <a:pt x="13992" y="46670"/>
                  </a:cubicBezTo>
                  <a:lnTo>
                    <a:pt x="121263" y="46670"/>
                  </a:lnTo>
                  <a:lnTo>
                    <a:pt x="121263" y="13463"/>
                  </a:lnTo>
                  <a:cubicBezTo>
                    <a:pt x="121263" y="8426"/>
                    <a:pt x="124061" y="3855"/>
                    <a:pt x="128539" y="1523"/>
                  </a:cubicBezTo>
                  <a:cubicBezTo>
                    <a:pt x="133016" y="-809"/>
                    <a:pt x="138332" y="-436"/>
                    <a:pt x="142437" y="2456"/>
                  </a:cubicBezTo>
                  <a:lnTo>
                    <a:pt x="237674" y="69896"/>
                  </a:lnTo>
                  <a:cubicBezTo>
                    <a:pt x="240752" y="72135"/>
                    <a:pt x="242525" y="75680"/>
                    <a:pt x="242525" y="79411"/>
                  </a:cubicBezTo>
                  <a:cubicBezTo>
                    <a:pt x="242525" y="83142"/>
                    <a:pt x="240752" y="86500"/>
                    <a:pt x="237674" y="88646"/>
                  </a:cubicBezTo>
                  <a:lnTo>
                    <a:pt x="142530" y="156086"/>
                  </a:lnTo>
                  <a:cubicBezTo>
                    <a:pt x="140198" y="157765"/>
                    <a:pt x="137493" y="158605"/>
                    <a:pt x="134788" y="158605"/>
                  </a:cubicBezTo>
                  <a:close/>
                  <a:moveTo>
                    <a:pt x="125926" y="102637"/>
                  </a:moveTo>
                  <a:cubicBezTo>
                    <a:pt x="127139" y="102637"/>
                    <a:pt x="128352" y="103104"/>
                    <a:pt x="129191" y="104037"/>
                  </a:cubicBezTo>
                  <a:cubicBezTo>
                    <a:pt x="130030" y="104969"/>
                    <a:pt x="130590" y="106089"/>
                    <a:pt x="130590" y="107301"/>
                  </a:cubicBezTo>
                  <a:lnTo>
                    <a:pt x="130590" y="145173"/>
                  </a:lnTo>
                  <a:cubicBezTo>
                    <a:pt x="130590" y="147411"/>
                    <a:pt x="132177" y="148530"/>
                    <a:pt x="132829" y="148811"/>
                  </a:cubicBezTo>
                  <a:cubicBezTo>
                    <a:pt x="133481" y="149183"/>
                    <a:pt x="135254" y="149837"/>
                    <a:pt x="137119" y="148530"/>
                  </a:cubicBezTo>
                  <a:lnTo>
                    <a:pt x="232265" y="81090"/>
                  </a:lnTo>
                  <a:cubicBezTo>
                    <a:pt x="233010" y="80530"/>
                    <a:pt x="233197" y="79784"/>
                    <a:pt x="233197" y="79318"/>
                  </a:cubicBezTo>
                  <a:cubicBezTo>
                    <a:pt x="233197" y="78945"/>
                    <a:pt x="233197" y="78105"/>
                    <a:pt x="232265" y="77452"/>
                  </a:cubicBezTo>
                  <a:lnTo>
                    <a:pt x="137026" y="10105"/>
                  </a:lnTo>
                  <a:cubicBezTo>
                    <a:pt x="135161" y="8799"/>
                    <a:pt x="133481" y="9452"/>
                    <a:pt x="132829" y="9825"/>
                  </a:cubicBezTo>
                  <a:cubicBezTo>
                    <a:pt x="132177" y="10198"/>
                    <a:pt x="130590" y="11224"/>
                    <a:pt x="130590" y="13463"/>
                  </a:cubicBezTo>
                  <a:lnTo>
                    <a:pt x="130590" y="51334"/>
                  </a:lnTo>
                  <a:cubicBezTo>
                    <a:pt x="130590" y="53946"/>
                    <a:pt x="128539" y="55998"/>
                    <a:pt x="125926" y="55998"/>
                  </a:cubicBezTo>
                  <a:lnTo>
                    <a:pt x="13992" y="55998"/>
                  </a:lnTo>
                  <a:cubicBezTo>
                    <a:pt x="11380" y="55998"/>
                    <a:pt x="9328" y="58050"/>
                    <a:pt x="9328" y="60662"/>
                  </a:cubicBezTo>
                  <a:lnTo>
                    <a:pt x="9328" y="97973"/>
                  </a:lnTo>
                  <a:cubicBezTo>
                    <a:pt x="9328" y="100586"/>
                    <a:pt x="11380" y="102637"/>
                    <a:pt x="13992" y="102637"/>
                  </a:cubicBezTo>
                  <a:lnTo>
                    <a:pt x="125926" y="102637"/>
                  </a:lnTo>
                  <a:close/>
                </a:path>
              </a:pathLst>
            </a:custGeom>
            <a:grpFill/>
            <a:ln w="9324"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8" name="Freeform: Shape 860">
              <a:extLst>
                <a:ext uri="{FF2B5EF4-FFF2-40B4-BE49-F238E27FC236}">
                  <a16:creationId xmlns:a16="http://schemas.microsoft.com/office/drawing/2014/main" id="{F687641A-56E3-1B0C-525A-468030697F63}"/>
                </a:ext>
              </a:extLst>
            </p:cNvPr>
            <p:cNvSpPr/>
            <p:nvPr/>
          </p:nvSpPr>
          <p:spPr>
            <a:xfrm>
              <a:off x="11141508" y="7951435"/>
              <a:ext cx="158448" cy="242525"/>
            </a:xfrm>
            <a:custGeom>
              <a:avLst/>
              <a:gdLst>
                <a:gd name="connsiteX0" fmla="*/ 97973 w 158448"/>
                <a:gd name="connsiteY0" fmla="*/ 242525 h 242525"/>
                <a:gd name="connsiteX1" fmla="*/ 60662 w 158448"/>
                <a:gd name="connsiteY1" fmla="*/ 242525 h 242525"/>
                <a:gd name="connsiteX2" fmla="*/ 46670 w 158448"/>
                <a:gd name="connsiteY2" fmla="*/ 228533 h 242525"/>
                <a:gd name="connsiteX3" fmla="*/ 46670 w 158448"/>
                <a:gd name="connsiteY3" fmla="*/ 121263 h 242525"/>
                <a:gd name="connsiteX4" fmla="*/ 13462 w 158448"/>
                <a:gd name="connsiteY4" fmla="*/ 121263 h 242525"/>
                <a:gd name="connsiteX5" fmla="*/ 1523 w 158448"/>
                <a:gd name="connsiteY5" fmla="*/ 113987 h 242525"/>
                <a:gd name="connsiteX6" fmla="*/ 2456 w 158448"/>
                <a:gd name="connsiteY6" fmla="*/ 100088 h 242525"/>
                <a:gd name="connsiteX7" fmla="*/ 69896 w 158448"/>
                <a:gd name="connsiteY7" fmla="*/ 4851 h 242525"/>
                <a:gd name="connsiteX8" fmla="*/ 79318 w 158448"/>
                <a:gd name="connsiteY8" fmla="*/ 0 h 242525"/>
                <a:gd name="connsiteX9" fmla="*/ 79318 w 158448"/>
                <a:gd name="connsiteY9" fmla="*/ 0 h 242525"/>
                <a:gd name="connsiteX10" fmla="*/ 88552 w 158448"/>
                <a:gd name="connsiteY10" fmla="*/ 4851 h 242525"/>
                <a:gd name="connsiteX11" fmla="*/ 155993 w 158448"/>
                <a:gd name="connsiteY11" fmla="*/ 99995 h 242525"/>
                <a:gd name="connsiteX12" fmla="*/ 156925 w 158448"/>
                <a:gd name="connsiteY12" fmla="*/ 113987 h 242525"/>
                <a:gd name="connsiteX13" fmla="*/ 144986 w 158448"/>
                <a:gd name="connsiteY13" fmla="*/ 121263 h 242525"/>
                <a:gd name="connsiteX14" fmla="*/ 111778 w 158448"/>
                <a:gd name="connsiteY14" fmla="*/ 121263 h 242525"/>
                <a:gd name="connsiteX15" fmla="*/ 111778 w 158448"/>
                <a:gd name="connsiteY15" fmla="*/ 228533 h 242525"/>
                <a:gd name="connsiteX16" fmla="*/ 97787 w 158448"/>
                <a:gd name="connsiteY16" fmla="*/ 242525 h 242525"/>
                <a:gd name="connsiteX17" fmla="*/ 79318 w 158448"/>
                <a:gd name="connsiteY17" fmla="*/ 9328 h 242525"/>
                <a:gd name="connsiteX18" fmla="*/ 77452 w 158448"/>
                <a:gd name="connsiteY18" fmla="*/ 10260 h 242525"/>
                <a:gd name="connsiteX19" fmla="*/ 10104 w 158448"/>
                <a:gd name="connsiteY19" fmla="*/ 105498 h 242525"/>
                <a:gd name="connsiteX20" fmla="*/ 9825 w 158448"/>
                <a:gd name="connsiteY20" fmla="*/ 109696 h 242525"/>
                <a:gd name="connsiteX21" fmla="*/ 13462 w 158448"/>
                <a:gd name="connsiteY21" fmla="*/ 111935 h 242525"/>
                <a:gd name="connsiteX22" fmla="*/ 51334 w 158448"/>
                <a:gd name="connsiteY22" fmla="*/ 111935 h 242525"/>
                <a:gd name="connsiteX23" fmla="*/ 55998 w 158448"/>
                <a:gd name="connsiteY23" fmla="*/ 116599 h 242525"/>
                <a:gd name="connsiteX24" fmla="*/ 55998 w 158448"/>
                <a:gd name="connsiteY24" fmla="*/ 228533 h 242525"/>
                <a:gd name="connsiteX25" fmla="*/ 60662 w 158448"/>
                <a:gd name="connsiteY25" fmla="*/ 233197 h 242525"/>
                <a:gd name="connsiteX26" fmla="*/ 97973 w 158448"/>
                <a:gd name="connsiteY26" fmla="*/ 233197 h 242525"/>
                <a:gd name="connsiteX27" fmla="*/ 102637 w 158448"/>
                <a:gd name="connsiteY27" fmla="*/ 228533 h 242525"/>
                <a:gd name="connsiteX28" fmla="*/ 102637 w 158448"/>
                <a:gd name="connsiteY28" fmla="*/ 116599 h 242525"/>
                <a:gd name="connsiteX29" fmla="*/ 104037 w 158448"/>
                <a:gd name="connsiteY29" fmla="*/ 113334 h 242525"/>
                <a:gd name="connsiteX30" fmla="*/ 107301 w 158448"/>
                <a:gd name="connsiteY30" fmla="*/ 111935 h 242525"/>
                <a:gd name="connsiteX31" fmla="*/ 145173 w 158448"/>
                <a:gd name="connsiteY31" fmla="*/ 111935 h 242525"/>
                <a:gd name="connsiteX32" fmla="*/ 148810 w 158448"/>
                <a:gd name="connsiteY32" fmla="*/ 109696 h 242525"/>
                <a:gd name="connsiteX33" fmla="*/ 148531 w 158448"/>
                <a:gd name="connsiteY33" fmla="*/ 105405 h 242525"/>
                <a:gd name="connsiteX34" fmla="*/ 81089 w 158448"/>
                <a:gd name="connsiteY34" fmla="*/ 10260 h 242525"/>
                <a:gd name="connsiteX35" fmla="*/ 79318 w 158448"/>
                <a:gd name="connsiteY35" fmla="*/ 9328 h 242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58448" h="242525">
                  <a:moveTo>
                    <a:pt x="97973" y="242525"/>
                  </a:moveTo>
                  <a:lnTo>
                    <a:pt x="60662" y="242525"/>
                  </a:lnTo>
                  <a:cubicBezTo>
                    <a:pt x="52920" y="242525"/>
                    <a:pt x="46670" y="236276"/>
                    <a:pt x="46670" y="228533"/>
                  </a:cubicBezTo>
                  <a:lnTo>
                    <a:pt x="46670" y="121263"/>
                  </a:lnTo>
                  <a:lnTo>
                    <a:pt x="13462" y="121263"/>
                  </a:lnTo>
                  <a:cubicBezTo>
                    <a:pt x="8426" y="121263"/>
                    <a:pt x="3855" y="118464"/>
                    <a:pt x="1523" y="113987"/>
                  </a:cubicBezTo>
                  <a:cubicBezTo>
                    <a:pt x="-809" y="109509"/>
                    <a:pt x="-436" y="104192"/>
                    <a:pt x="2456" y="100088"/>
                  </a:cubicBezTo>
                  <a:lnTo>
                    <a:pt x="69896" y="4851"/>
                  </a:lnTo>
                  <a:cubicBezTo>
                    <a:pt x="72135" y="1772"/>
                    <a:pt x="75680" y="0"/>
                    <a:pt x="79318" y="0"/>
                  </a:cubicBezTo>
                  <a:lnTo>
                    <a:pt x="79318" y="0"/>
                  </a:lnTo>
                  <a:cubicBezTo>
                    <a:pt x="83049" y="0"/>
                    <a:pt x="86407" y="1772"/>
                    <a:pt x="88552" y="4851"/>
                  </a:cubicBezTo>
                  <a:lnTo>
                    <a:pt x="155993" y="99995"/>
                  </a:lnTo>
                  <a:cubicBezTo>
                    <a:pt x="158885" y="104099"/>
                    <a:pt x="159257" y="109509"/>
                    <a:pt x="156925" y="113987"/>
                  </a:cubicBezTo>
                  <a:cubicBezTo>
                    <a:pt x="154593" y="118464"/>
                    <a:pt x="150023" y="121263"/>
                    <a:pt x="144986" y="121263"/>
                  </a:cubicBezTo>
                  <a:lnTo>
                    <a:pt x="111778" y="121263"/>
                  </a:lnTo>
                  <a:lnTo>
                    <a:pt x="111778" y="228533"/>
                  </a:lnTo>
                  <a:cubicBezTo>
                    <a:pt x="111778" y="236276"/>
                    <a:pt x="105529" y="242525"/>
                    <a:pt x="97787" y="242525"/>
                  </a:cubicBezTo>
                  <a:close/>
                  <a:moveTo>
                    <a:pt x="79318" y="9328"/>
                  </a:moveTo>
                  <a:cubicBezTo>
                    <a:pt x="79318" y="9328"/>
                    <a:pt x="78105" y="9421"/>
                    <a:pt x="77452" y="10260"/>
                  </a:cubicBezTo>
                  <a:lnTo>
                    <a:pt x="10104" y="105498"/>
                  </a:lnTo>
                  <a:cubicBezTo>
                    <a:pt x="8798" y="107364"/>
                    <a:pt x="9452" y="109043"/>
                    <a:pt x="9825" y="109696"/>
                  </a:cubicBezTo>
                  <a:cubicBezTo>
                    <a:pt x="10198" y="110349"/>
                    <a:pt x="11224" y="111935"/>
                    <a:pt x="13462" y="111935"/>
                  </a:cubicBezTo>
                  <a:lnTo>
                    <a:pt x="51334" y="111935"/>
                  </a:lnTo>
                  <a:cubicBezTo>
                    <a:pt x="53946" y="111935"/>
                    <a:pt x="55998" y="113987"/>
                    <a:pt x="55998" y="116599"/>
                  </a:cubicBezTo>
                  <a:lnTo>
                    <a:pt x="55998" y="228533"/>
                  </a:lnTo>
                  <a:cubicBezTo>
                    <a:pt x="55998" y="231145"/>
                    <a:pt x="58050" y="233197"/>
                    <a:pt x="60662" y="233197"/>
                  </a:cubicBezTo>
                  <a:lnTo>
                    <a:pt x="97973" y="233197"/>
                  </a:lnTo>
                  <a:cubicBezTo>
                    <a:pt x="100585" y="233197"/>
                    <a:pt x="102637" y="231145"/>
                    <a:pt x="102637" y="228533"/>
                  </a:cubicBezTo>
                  <a:lnTo>
                    <a:pt x="102637" y="116599"/>
                  </a:lnTo>
                  <a:cubicBezTo>
                    <a:pt x="102637" y="115386"/>
                    <a:pt x="103104" y="114173"/>
                    <a:pt x="104037" y="113334"/>
                  </a:cubicBezTo>
                  <a:cubicBezTo>
                    <a:pt x="104969" y="112494"/>
                    <a:pt x="106089" y="111935"/>
                    <a:pt x="107301" y="111935"/>
                  </a:cubicBezTo>
                  <a:lnTo>
                    <a:pt x="145173" y="111935"/>
                  </a:lnTo>
                  <a:cubicBezTo>
                    <a:pt x="147412" y="111935"/>
                    <a:pt x="148531" y="110349"/>
                    <a:pt x="148810" y="109696"/>
                  </a:cubicBezTo>
                  <a:cubicBezTo>
                    <a:pt x="149183" y="109043"/>
                    <a:pt x="149837" y="107271"/>
                    <a:pt x="148531" y="105405"/>
                  </a:cubicBezTo>
                  <a:lnTo>
                    <a:pt x="81089" y="10260"/>
                  </a:lnTo>
                  <a:cubicBezTo>
                    <a:pt x="80530" y="9515"/>
                    <a:pt x="79970" y="9235"/>
                    <a:pt x="79318" y="9328"/>
                  </a:cubicBezTo>
                  <a:close/>
                </a:path>
              </a:pathLst>
            </a:custGeom>
            <a:grpFill/>
            <a:ln w="9324"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19" name="Freeform: Shape 861">
              <a:extLst>
                <a:ext uri="{FF2B5EF4-FFF2-40B4-BE49-F238E27FC236}">
                  <a16:creationId xmlns:a16="http://schemas.microsoft.com/office/drawing/2014/main" id="{8F23B9A3-FA45-281B-60B9-37D521402EBE}"/>
                </a:ext>
              </a:extLst>
            </p:cNvPr>
            <p:cNvSpPr/>
            <p:nvPr/>
          </p:nvSpPr>
          <p:spPr>
            <a:xfrm>
              <a:off x="11253473" y="7839563"/>
              <a:ext cx="242525" cy="158604"/>
            </a:xfrm>
            <a:custGeom>
              <a:avLst/>
              <a:gdLst>
                <a:gd name="connsiteX0" fmla="*/ 107831 w 242525"/>
                <a:gd name="connsiteY0" fmla="*/ 158511 h 158604"/>
                <a:gd name="connsiteX1" fmla="*/ 100088 w 242525"/>
                <a:gd name="connsiteY1" fmla="*/ 155993 h 158604"/>
                <a:gd name="connsiteX2" fmla="*/ 4851 w 242525"/>
                <a:gd name="connsiteY2" fmla="*/ 88646 h 158604"/>
                <a:gd name="connsiteX3" fmla="*/ 0 w 242525"/>
                <a:gd name="connsiteY3" fmla="*/ 79131 h 158604"/>
                <a:gd name="connsiteX4" fmla="*/ 4851 w 242525"/>
                <a:gd name="connsiteY4" fmla="*/ 69896 h 158604"/>
                <a:gd name="connsiteX5" fmla="*/ 99995 w 242525"/>
                <a:gd name="connsiteY5" fmla="*/ 2456 h 158604"/>
                <a:gd name="connsiteX6" fmla="*/ 113987 w 242525"/>
                <a:gd name="connsiteY6" fmla="*/ 1523 h 158604"/>
                <a:gd name="connsiteX7" fmla="*/ 121263 w 242525"/>
                <a:gd name="connsiteY7" fmla="*/ 13463 h 158604"/>
                <a:gd name="connsiteX8" fmla="*/ 121263 w 242525"/>
                <a:gd name="connsiteY8" fmla="*/ 46670 h 158604"/>
                <a:gd name="connsiteX9" fmla="*/ 228533 w 242525"/>
                <a:gd name="connsiteY9" fmla="*/ 46670 h 158604"/>
                <a:gd name="connsiteX10" fmla="*/ 242525 w 242525"/>
                <a:gd name="connsiteY10" fmla="*/ 60662 h 158604"/>
                <a:gd name="connsiteX11" fmla="*/ 242525 w 242525"/>
                <a:gd name="connsiteY11" fmla="*/ 97973 h 158604"/>
                <a:gd name="connsiteX12" fmla="*/ 228533 w 242525"/>
                <a:gd name="connsiteY12" fmla="*/ 111965 h 158604"/>
                <a:gd name="connsiteX13" fmla="*/ 121263 w 242525"/>
                <a:gd name="connsiteY13" fmla="*/ 111965 h 158604"/>
                <a:gd name="connsiteX14" fmla="*/ 121263 w 242525"/>
                <a:gd name="connsiteY14" fmla="*/ 145173 h 158604"/>
                <a:gd name="connsiteX15" fmla="*/ 113987 w 242525"/>
                <a:gd name="connsiteY15" fmla="*/ 157112 h 158604"/>
                <a:gd name="connsiteX16" fmla="*/ 107831 w 242525"/>
                <a:gd name="connsiteY16" fmla="*/ 158605 h 158604"/>
                <a:gd name="connsiteX17" fmla="*/ 107831 w 242525"/>
                <a:gd name="connsiteY17" fmla="*/ 9265 h 158604"/>
                <a:gd name="connsiteX18" fmla="*/ 105499 w 242525"/>
                <a:gd name="connsiteY18" fmla="*/ 10012 h 158604"/>
                <a:gd name="connsiteX19" fmla="*/ 10354 w 242525"/>
                <a:gd name="connsiteY19" fmla="*/ 77452 h 158604"/>
                <a:gd name="connsiteX20" fmla="*/ 9421 w 242525"/>
                <a:gd name="connsiteY20" fmla="*/ 79224 h 158604"/>
                <a:gd name="connsiteX21" fmla="*/ 10354 w 242525"/>
                <a:gd name="connsiteY21" fmla="*/ 81090 h 158604"/>
                <a:gd name="connsiteX22" fmla="*/ 105499 w 242525"/>
                <a:gd name="connsiteY22" fmla="*/ 148437 h 158604"/>
                <a:gd name="connsiteX23" fmla="*/ 109789 w 242525"/>
                <a:gd name="connsiteY23" fmla="*/ 148717 h 158604"/>
                <a:gd name="connsiteX24" fmla="*/ 112028 w 242525"/>
                <a:gd name="connsiteY24" fmla="*/ 145079 h 158604"/>
                <a:gd name="connsiteX25" fmla="*/ 112028 w 242525"/>
                <a:gd name="connsiteY25" fmla="*/ 107208 h 158604"/>
                <a:gd name="connsiteX26" fmla="*/ 116692 w 242525"/>
                <a:gd name="connsiteY26" fmla="*/ 102544 h 158604"/>
                <a:gd name="connsiteX27" fmla="*/ 228627 w 242525"/>
                <a:gd name="connsiteY27" fmla="*/ 102544 h 158604"/>
                <a:gd name="connsiteX28" fmla="*/ 233291 w 242525"/>
                <a:gd name="connsiteY28" fmla="*/ 97880 h 158604"/>
                <a:gd name="connsiteX29" fmla="*/ 233291 w 242525"/>
                <a:gd name="connsiteY29" fmla="*/ 60569 h 158604"/>
                <a:gd name="connsiteX30" fmla="*/ 228627 w 242525"/>
                <a:gd name="connsiteY30" fmla="*/ 55905 h 158604"/>
                <a:gd name="connsiteX31" fmla="*/ 116692 w 242525"/>
                <a:gd name="connsiteY31" fmla="*/ 55905 h 158604"/>
                <a:gd name="connsiteX32" fmla="*/ 113427 w 242525"/>
                <a:gd name="connsiteY32" fmla="*/ 54505 h 158604"/>
                <a:gd name="connsiteX33" fmla="*/ 112028 w 242525"/>
                <a:gd name="connsiteY33" fmla="*/ 51241 h 158604"/>
                <a:gd name="connsiteX34" fmla="*/ 112028 w 242525"/>
                <a:gd name="connsiteY34" fmla="*/ 13369 h 158604"/>
                <a:gd name="connsiteX35" fmla="*/ 109789 w 242525"/>
                <a:gd name="connsiteY35" fmla="*/ 9731 h 158604"/>
                <a:gd name="connsiteX36" fmla="*/ 107831 w 242525"/>
                <a:gd name="connsiteY36" fmla="*/ 9265 h 15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42525" h="158604">
                  <a:moveTo>
                    <a:pt x="107831" y="158511"/>
                  </a:moveTo>
                  <a:cubicBezTo>
                    <a:pt x="105125" y="158511"/>
                    <a:pt x="102420" y="157672"/>
                    <a:pt x="100088" y="155993"/>
                  </a:cubicBezTo>
                  <a:lnTo>
                    <a:pt x="4851" y="88646"/>
                  </a:lnTo>
                  <a:cubicBezTo>
                    <a:pt x="1772" y="86407"/>
                    <a:pt x="0" y="82862"/>
                    <a:pt x="0" y="79131"/>
                  </a:cubicBezTo>
                  <a:cubicBezTo>
                    <a:pt x="0" y="75400"/>
                    <a:pt x="1772" y="72042"/>
                    <a:pt x="4851" y="69896"/>
                  </a:cubicBezTo>
                  <a:lnTo>
                    <a:pt x="99995" y="2456"/>
                  </a:lnTo>
                  <a:cubicBezTo>
                    <a:pt x="104100" y="-436"/>
                    <a:pt x="109416" y="-809"/>
                    <a:pt x="113987" y="1523"/>
                  </a:cubicBezTo>
                  <a:cubicBezTo>
                    <a:pt x="118557" y="3855"/>
                    <a:pt x="121263" y="8425"/>
                    <a:pt x="121263" y="13463"/>
                  </a:cubicBezTo>
                  <a:lnTo>
                    <a:pt x="121263" y="46670"/>
                  </a:lnTo>
                  <a:lnTo>
                    <a:pt x="228533" y="46670"/>
                  </a:lnTo>
                  <a:cubicBezTo>
                    <a:pt x="236275" y="46670"/>
                    <a:pt x="242525" y="52920"/>
                    <a:pt x="242525" y="60662"/>
                  </a:cubicBezTo>
                  <a:lnTo>
                    <a:pt x="242525" y="97973"/>
                  </a:lnTo>
                  <a:cubicBezTo>
                    <a:pt x="242525" y="105716"/>
                    <a:pt x="236275" y="111965"/>
                    <a:pt x="228533" y="111965"/>
                  </a:cubicBezTo>
                  <a:lnTo>
                    <a:pt x="121263" y="111965"/>
                  </a:lnTo>
                  <a:lnTo>
                    <a:pt x="121263" y="145173"/>
                  </a:lnTo>
                  <a:cubicBezTo>
                    <a:pt x="121263" y="150209"/>
                    <a:pt x="118464" y="154780"/>
                    <a:pt x="113987" y="157112"/>
                  </a:cubicBezTo>
                  <a:cubicBezTo>
                    <a:pt x="112028" y="158138"/>
                    <a:pt x="109883" y="158605"/>
                    <a:pt x="107831" y="158605"/>
                  </a:cubicBezTo>
                  <a:close/>
                  <a:moveTo>
                    <a:pt x="107831" y="9265"/>
                  </a:moveTo>
                  <a:cubicBezTo>
                    <a:pt x="107084" y="9265"/>
                    <a:pt x="106338" y="9452"/>
                    <a:pt x="105499" y="10012"/>
                  </a:cubicBezTo>
                  <a:lnTo>
                    <a:pt x="10354" y="77452"/>
                  </a:lnTo>
                  <a:cubicBezTo>
                    <a:pt x="9608" y="78012"/>
                    <a:pt x="9421" y="78758"/>
                    <a:pt x="9421" y="79224"/>
                  </a:cubicBezTo>
                  <a:cubicBezTo>
                    <a:pt x="9421" y="79597"/>
                    <a:pt x="9421" y="80437"/>
                    <a:pt x="10354" y="81090"/>
                  </a:cubicBezTo>
                  <a:lnTo>
                    <a:pt x="105499" y="148437"/>
                  </a:lnTo>
                  <a:cubicBezTo>
                    <a:pt x="107364" y="149743"/>
                    <a:pt x="109042" y="149090"/>
                    <a:pt x="109789" y="148717"/>
                  </a:cubicBezTo>
                  <a:cubicBezTo>
                    <a:pt x="110535" y="148344"/>
                    <a:pt x="112028" y="147318"/>
                    <a:pt x="112028" y="145079"/>
                  </a:cubicBezTo>
                  <a:lnTo>
                    <a:pt x="112028" y="107208"/>
                  </a:lnTo>
                  <a:cubicBezTo>
                    <a:pt x="112028" y="104596"/>
                    <a:pt x="114080" y="102544"/>
                    <a:pt x="116692" y="102544"/>
                  </a:cubicBezTo>
                  <a:lnTo>
                    <a:pt x="228627" y="102544"/>
                  </a:lnTo>
                  <a:cubicBezTo>
                    <a:pt x="231239" y="102544"/>
                    <a:pt x="233291" y="100492"/>
                    <a:pt x="233291" y="97880"/>
                  </a:cubicBezTo>
                  <a:lnTo>
                    <a:pt x="233291" y="60569"/>
                  </a:lnTo>
                  <a:cubicBezTo>
                    <a:pt x="233291" y="57956"/>
                    <a:pt x="231239" y="55905"/>
                    <a:pt x="228627" y="55905"/>
                  </a:cubicBezTo>
                  <a:lnTo>
                    <a:pt x="116692" y="55905"/>
                  </a:lnTo>
                  <a:cubicBezTo>
                    <a:pt x="115479" y="55905"/>
                    <a:pt x="114267" y="55438"/>
                    <a:pt x="113427" y="54505"/>
                  </a:cubicBezTo>
                  <a:cubicBezTo>
                    <a:pt x="112587" y="53573"/>
                    <a:pt x="112028" y="52453"/>
                    <a:pt x="112028" y="51241"/>
                  </a:cubicBezTo>
                  <a:lnTo>
                    <a:pt x="112028" y="13369"/>
                  </a:lnTo>
                  <a:cubicBezTo>
                    <a:pt x="112028" y="11131"/>
                    <a:pt x="110442" y="10012"/>
                    <a:pt x="109789" y="9731"/>
                  </a:cubicBezTo>
                  <a:cubicBezTo>
                    <a:pt x="109416" y="9545"/>
                    <a:pt x="108670" y="9265"/>
                    <a:pt x="107831" y="9265"/>
                  </a:cubicBezTo>
                  <a:close/>
                </a:path>
              </a:pathLst>
            </a:custGeom>
            <a:grpFill/>
            <a:ln w="9324"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20" name="Group 119">
            <a:extLst>
              <a:ext uri="{FF2B5EF4-FFF2-40B4-BE49-F238E27FC236}">
                <a16:creationId xmlns:a16="http://schemas.microsoft.com/office/drawing/2014/main" id="{2F0181F0-266F-F2DC-BF22-15913C2BCE9F}"/>
              </a:ext>
            </a:extLst>
          </p:cNvPr>
          <p:cNvGrpSpPr/>
          <p:nvPr/>
        </p:nvGrpSpPr>
        <p:grpSpPr>
          <a:xfrm>
            <a:off x="6910501" y="2274898"/>
            <a:ext cx="559501" cy="559868"/>
            <a:chOff x="5247443" y="7686011"/>
            <a:chExt cx="559501" cy="559868"/>
          </a:xfrm>
          <a:solidFill>
            <a:schemeClr val="bg1"/>
          </a:solidFill>
        </p:grpSpPr>
        <p:sp>
          <p:nvSpPr>
            <p:cNvPr id="121" name="Freeform: Shape 3974">
              <a:extLst>
                <a:ext uri="{FF2B5EF4-FFF2-40B4-BE49-F238E27FC236}">
                  <a16:creationId xmlns:a16="http://schemas.microsoft.com/office/drawing/2014/main" id="{93AD3DDB-22EA-FB82-1988-4CCCF2D602BF}"/>
                </a:ext>
              </a:extLst>
            </p:cNvPr>
            <p:cNvSpPr/>
            <p:nvPr/>
          </p:nvSpPr>
          <p:spPr>
            <a:xfrm>
              <a:off x="5521296" y="7957190"/>
              <a:ext cx="94064" cy="106729"/>
            </a:xfrm>
            <a:custGeom>
              <a:avLst/>
              <a:gdLst>
                <a:gd name="connsiteX0" fmla="*/ 58504 w 94064"/>
                <a:gd name="connsiteY0" fmla="*/ 106729 h 106729"/>
                <a:gd name="connsiteX1" fmla="*/ 49970 w 94064"/>
                <a:gd name="connsiteY1" fmla="*/ 102557 h 106729"/>
                <a:gd name="connsiteX2" fmla="*/ 84200 w 94064"/>
                <a:gd name="connsiteY2" fmla="*/ 32485 h 106729"/>
                <a:gd name="connsiteX3" fmla="*/ 82114 w 94064"/>
                <a:gd name="connsiteY3" fmla="*/ 26322 h 106729"/>
                <a:gd name="connsiteX4" fmla="*/ 48643 w 94064"/>
                <a:gd name="connsiteY4" fmla="*/ 9918 h 106729"/>
                <a:gd name="connsiteX5" fmla="*/ 42479 w 94064"/>
                <a:gd name="connsiteY5" fmla="*/ 12099 h 106729"/>
                <a:gd name="connsiteX6" fmla="*/ 8534 w 94064"/>
                <a:gd name="connsiteY6" fmla="*/ 81507 h 106729"/>
                <a:gd name="connsiteX7" fmla="*/ 0 w 94064"/>
                <a:gd name="connsiteY7" fmla="*/ 77335 h 106729"/>
                <a:gd name="connsiteX8" fmla="*/ 33945 w 94064"/>
                <a:gd name="connsiteY8" fmla="*/ 7832 h 106729"/>
                <a:gd name="connsiteX9" fmla="*/ 52720 w 94064"/>
                <a:gd name="connsiteY9" fmla="*/ 1384 h 106729"/>
                <a:gd name="connsiteX10" fmla="*/ 86191 w 94064"/>
                <a:gd name="connsiteY10" fmla="*/ 17788 h 106729"/>
                <a:gd name="connsiteX11" fmla="*/ 92639 w 94064"/>
                <a:gd name="connsiteY11" fmla="*/ 36562 h 106729"/>
                <a:gd name="connsiteX12" fmla="*/ 58409 w 94064"/>
                <a:gd name="connsiteY12" fmla="*/ 106634 h 106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4064" h="106729">
                  <a:moveTo>
                    <a:pt x="58504" y="106729"/>
                  </a:moveTo>
                  <a:lnTo>
                    <a:pt x="49970" y="102557"/>
                  </a:lnTo>
                  <a:lnTo>
                    <a:pt x="84200" y="32485"/>
                  </a:lnTo>
                  <a:cubicBezTo>
                    <a:pt x="85338" y="30210"/>
                    <a:pt x="84389" y="27459"/>
                    <a:pt x="82114" y="26322"/>
                  </a:cubicBezTo>
                  <a:lnTo>
                    <a:pt x="48643" y="9918"/>
                  </a:lnTo>
                  <a:cubicBezTo>
                    <a:pt x="46367" y="8780"/>
                    <a:pt x="43617" y="9823"/>
                    <a:pt x="42479" y="12099"/>
                  </a:cubicBezTo>
                  <a:lnTo>
                    <a:pt x="8534" y="81507"/>
                  </a:lnTo>
                  <a:lnTo>
                    <a:pt x="0" y="77335"/>
                  </a:lnTo>
                  <a:lnTo>
                    <a:pt x="33945" y="7832"/>
                  </a:lnTo>
                  <a:cubicBezTo>
                    <a:pt x="37454" y="910"/>
                    <a:pt x="45893" y="-1935"/>
                    <a:pt x="52720" y="1384"/>
                  </a:cubicBezTo>
                  <a:lnTo>
                    <a:pt x="86191" y="17788"/>
                  </a:lnTo>
                  <a:cubicBezTo>
                    <a:pt x="93113" y="21202"/>
                    <a:pt x="96053" y="29641"/>
                    <a:pt x="92639" y="36562"/>
                  </a:cubicBezTo>
                  <a:lnTo>
                    <a:pt x="58409" y="106634"/>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2" name="Freeform: Shape 3975">
              <a:extLst>
                <a:ext uri="{FF2B5EF4-FFF2-40B4-BE49-F238E27FC236}">
                  <a16:creationId xmlns:a16="http://schemas.microsoft.com/office/drawing/2014/main" id="{E17FB475-518C-9625-F1B0-5856CED9C7DD}"/>
                </a:ext>
              </a:extLst>
            </p:cNvPr>
            <p:cNvSpPr/>
            <p:nvPr/>
          </p:nvSpPr>
          <p:spPr>
            <a:xfrm>
              <a:off x="5429592" y="8031395"/>
              <a:ext cx="153276" cy="214484"/>
            </a:xfrm>
            <a:custGeom>
              <a:avLst/>
              <a:gdLst>
                <a:gd name="connsiteX0" fmla="*/ 53301 w 153276"/>
                <a:gd name="connsiteY0" fmla="*/ 214294 h 214484"/>
                <a:gd name="connsiteX1" fmla="*/ 42966 w 153276"/>
                <a:gd name="connsiteY1" fmla="*/ 211924 h 214484"/>
                <a:gd name="connsiteX2" fmla="*/ 42966 w 153276"/>
                <a:gd name="connsiteY2" fmla="*/ 211924 h 214484"/>
                <a:gd name="connsiteX3" fmla="*/ 13287 w 153276"/>
                <a:gd name="connsiteY3" fmla="*/ 197416 h 214484"/>
                <a:gd name="connsiteX4" fmla="*/ 2383 w 153276"/>
                <a:gd name="connsiteY4" fmla="*/ 165746 h 214484"/>
                <a:gd name="connsiteX5" fmla="*/ 79472 w 153276"/>
                <a:gd name="connsiteY5" fmla="*/ 7966 h 214484"/>
                <a:gd name="connsiteX6" fmla="*/ 98530 w 153276"/>
                <a:gd name="connsiteY6" fmla="*/ 1423 h 214484"/>
                <a:gd name="connsiteX7" fmla="*/ 145277 w 153276"/>
                <a:gd name="connsiteY7" fmla="*/ 24275 h 214484"/>
                <a:gd name="connsiteX8" fmla="*/ 152483 w 153276"/>
                <a:gd name="connsiteY8" fmla="*/ 32430 h 214484"/>
                <a:gd name="connsiteX9" fmla="*/ 151819 w 153276"/>
                <a:gd name="connsiteY9" fmla="*/ 43333 h 214484"/>
                <a:gd name="connsiteX10" fmla="*/ 74731 w 153276"/>
                <a:gd name="connsiteY10" fmla="*/ 201114 h 214484"/>
                <a:gd name="connsiteX11" fmla="*/ 61172 w 153276"/>
                <a:gd name="connsiteY11" fmla="*/ 213156 h 214484"/>
                <a:gd name="connsiteX12" fmla="*/ 53491 w 153276"/>
                <a:gd name="connsiteY12" fmla="*/ 214484 h 214484"/>
                <a:gd name="connsiteX13" fmla="*/ 47043 w 153276"/>
                <a:gd name="connsiteY13" fmla="*/ 203390 h 214484"/>
                <a:gd name="connsiteX14" fmla="*/ 66007 w 153276"/>
                <a:gd name="connsiteY14" fmla="*/ 196847 h 214484"/>
                <a:gd name="connsiteX15" fmla="*/ 143096 w 153276"/>
                <a:gd name="connsiteY15" fmla="*/ 39067 h 214484"/>
                <a:gd name="connsiteX16" fmla="*/ 143286 w 153276"/>
                <a:gd name="connsiteY16" fmla="*/ 35464 h 214484"/>
                <a:gd name="connsiteX17" fmla="*/ 140915 w 153276"/>
                <a:gd name="connsiteY17" fmla="*/ 32714 h 214484"/>
                <a:gd name="connsiteX18" fmla="*/ 94169 w 153276"/>
                <a:gd name="connsiteY18" fmla="*/ 9862 h 214484"/>
                <a:gd name="connsiteX19" fmla="*/ 87816 w 153276"/>
                <a:gd name="connsiteY19" fmla="*/ 12043 h 214484"/>
                <a:gd name="connsiteX20" fmla="*/ 10727 w 153276"/>
                <a:gd name="connsiteY20" fmla="*/ 169824 h 214484"/>
                <a:gd name="connsiteX21" fmla="*/ 17270 w 153276"/>
                <a:gd name="connsiteY21" fmla="*/ 188788 h 214484"/>
                <a:gd name="connsiteX22" fmla="*/ 46949 w 153276"/>
                <a:gd name="connsiteY22" fmla="*/ 203295 h 214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276" h="214484">
                  <a:moveTo>
                    <a:pt x="53301" y="214294"/>
                  </a:moveTo>
                  <a:cubicBezTo>
                    <a:pt x="49698" y="214294"/>
                    <a:pt x="46190" y="213536"/>
                    <a:pt x="42966" y="211924"/>
                  </a:cubicBezTo>
                  <a:lnTo>
                    <a:pt x="42966" y="211924"/>
                  </a:lnTo>
                  <a:lnTo>
                    <a:pt x="13287" y="197416"/>
                  </a:lnTo>
                  <a:cubicBezTo>
                    <a:pt x="1530" y="191632"/>
                    <a:pt x="-3306" y="177504"/>
                    <a:pt x="2383" y="165746"/>
                  </a:cubicBezTo>
                  <a:lnTo>
                    <a:pt x="79472" y="7966"/>
                  </a:lnTo>
                  <a:cubicBezTo>
                    <a:pt x="82885" y="949"/>
                    <a:pt x="91419" y="-1990"/>
                    <a:pt x="98530" y="1423"/>
                  </a:cubicBezTo>
                  <a:lnTo>
                    <a:pt x="145277" y="24275"/>
                  </a:lnTo>
                  <a:cubicBezTo>
                    <a:pt x="148691" y="25982"/>
                    <a:pt x="151250" y="28826"/>
                    <a:pt x="152483" y="32430"/>
                  </a:cubicBezTo>
                  <a:cubicBezTo>
                    <a:pt x="153716" y="36033"/>
                    <a:pt x="153526" y="39920"/>
                    <a:pt x="151819" y="43333"/>
                  </a:cubicBezTo>
                  <a:lnTo>
                    <a:pt x="74731" y="201114"/>
                  </a:lnTo>
                  <a:cubicBezTo>
                    <a:pt x="71981" y="206803"/>
                    <a:pt x="67145" y="211070"/>
                    <a:pt x="61172" y="213156"/>
                  </a:cubicBezTo>
                  <a:cubicBezTo>
                    <a:pt x="58611" y="214009"/>
                    <a:pt x="56051" y="214484"/>
                    <a:pt x="53491" y="214484"/>
                  </a:cubicBezTo>
                  <a:close/>
                  <a:moveTo>
                    <a:pt x="47043" y="203390"/>
                  </a:moveTo>
                  <a:cubicBezTo>
                    <a:pt x="54060" y="206803"/>
                    <a:pt x="62594" y="203864"/>
                    <a:pt x="66007" y="196847"/>
                  </a:cubicBezTo>
                  <a:lnTo>
                    <a:pt x="143096" y="39067"/>
                  </a:lnTo>
                  <a:cubicBezTo>
                    <a:pt x="143665" y="37929"/>
                    <a:pt x="143760" y="36697"/>
                    <a:pt x="143286" y="35464"/>
                  </a:cubicBezTo>
                  <a:cubicBezTo>
                    <a:pt x="142906" y="34231"/>
                    <a:pt x="142053" y="33283"/>
                    <a:pt x="140915" y="32714"/>
                  </a:cubicBezTo>
                  <a:lnTo>
                    <a:pt x="94169" y="9862"/>
                  </a:lnTo>
                  <a:cubicBezTo>
                    <a:pt x="91798" y="8725"/>
                    <a:pt x="88954" y="9672"/>
                    <a:pt x="87816" y="12043"/>
                  </a:cubicBezTo>
                  <a:lnTo>
                    <a:pt x="10727" y="169824"/>
                  </a:lnTo>
                  <a:cubicBezTo>
                    <a:pt x="7314" y="176840"/>
                    <a:pt x="10253" y="185374"/>
                    <a:pt x="17270" y="188788"/>
                  </a:cubicBezTo>
                  <a:lnTo>
                    <a:pt x="46949" y="203295"/>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3" name="Freeform: Shape 3976">
              <a:extLst>
                <a:ext uri="{FF2B5EF4-FFF2-40B4-BE49-F238E27FC236}">
                  <a16:creationId xmlns:a16="http://schemas.microsoft.com/office/drawing/2014/main" id="{2C0B2A59-8048-9CB0-B8CF-49B4BDD9DE89}"/>
                </a:ext>
              </a:extLst>
            </p:cNvPr>
            <p:cNvSpPr/>
            <p:nvPr/>
          </p:nvSpPr>
          <p:spPr>
            <a:xfrm>
              <a:off x="5562052" y="7686011"/>
              <a:ext cx="153055" cy="295699"/>
            </a:xfrm>
            <a:custGeom>
              <a:avLst/>
              <a:gdLst>
                <a:gd name="connsiteX0" fmla="*/ 48374 w 153055"/>
                <a:gd name="connsiteY0" fmla="*/ 295700 h 295699"/>
                <a:gd name="connsiteX1" fmla="*/ 39746 w 153055"/>
                <a:gd name="connsiteY1" fmla="*/ 291717 h 295699"/>
                <a:gd name="connsiteX2" fmla="*/ 40220 w 153055"/>
                <a:gd name="connsiteY2" fmla="*/ 237386 h 295699"/>
                <a:gd name="connsiteX3" fmla="*/ 40504 w 153055"/>
                <a:gd name="connsiteY3" fmla="*/ 225343 h 295699"/>
                <a:gd name="connsiteX4" fmla="*/ 143194 w 153055"/>
                <a:gd name="connsiteY4" fmla="*/ 15128 h 295699"/>
                <a:gd name="connsiteX5" fmla="*/ 143194 w 153055"/>
                <a:gd name="connsiteY5" fmla="*/ 11998 h 295699"/>
                <a:gd name="connsiteX6" fmla="*/ 140634 w 153055"/>
                <a:gd name="connsiteY6" fmla="*/ 10102 h 295699"/>
                <a:gd name="connsiteX7" fmla="*/ 105077 w 153055"/>
                <a:gd name="connsiteY7" fmla="*/ 28307 h 295699"/>
                <a:gd name="connsiteX8" fmla="*/ 12248 w 153055"/>
                <a:gd name="connsiteY8" fmla="*/ 218517 h 295699"/>
                <a:gd name="connsiteX9" fmla="*/ 10731 w 153055"/>
                <a:gd name="connsiteY9" fmla="*/ 237101 h 295699"/>
                <a:gd name="connsiteX10" fmla="*/ 12058 w 153055"/>
                <a:gd name="connsiteY10" fmla="*/ 240325 h 295699"/>
                <a:gd name="connsiteX11" fmla="*/ 14239 w 153055"/>
                <a:gd name="connsiteY11" fmla="*/ 278727 h 295699"/>
                <a:gd name="connsiteX12" fmla="*/ 5516 w 153055"/>
                <a:gd name="connsiteY12" fmla="*/ 274934 h 295699"/>
                <a:gd name="connsiteX13" fmla="*/ 3714 w 153055"/>
                <a:gd name="connsiteY13" fmla="*/ 244876 h 295699"/>
                <a:gd name="connsiteX14" fmla="*/ 1628 w 153055"/>
                <a:gd name="connsiteY14" fmla="*/ 239756 h 295699"/>
                <a:gd name="connsiteX15" fmla="*/ 3714 w 153055"/>
                <a:gd name="connsiteY15" fmla="*/ 214250 h 295699"/>
                <a:gd name="connsiteX16" fmla="*/ 96543 w 153055"/>
                <a:gd name="connsiteY16" fmla="*/ 24041 h 295699"/>
                <a:gd name="connsiteX17" fmla="*/ 142246 w 153055"/>
                <a:gd name="connsiteY17" fmla="*/ 620 h 295699"/>
                <a:gd name="connsiteX18" fmla="*/ 151633 w 153055"/>
                <a:gd name="connsiteY18" fmla="*/ 7636 h 295699"/>
                <a:gd name="connsiteX19" fmla="*/ 151633 w 153055"/>
                <a:gd name="connsiteY19" fmla="*/ 19205 h 295699"/>
                <a:gd name="connsiteX20" fmla="*/ 49038 w 153055"/>
                <a:gd name="connsiteY20" fmla="*/ 229421 h 295699"/>
                <a:gd name="connsiteX21" fmla="*/ 48943 w 153055"/>
                <a:gd name="connsiteY21" fmla="*/ 233498 h 295699"/>
                <a:gd name="connsiteX22" fmla="*/ 48469 w 153055"/>
                <a:gd name="connsiteY22" fmla="*/ 295605 h 295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055" h="295699">
                  <a:moveTo>
                    <a:pt x="48374" y="295700"/>
                  </a:moveTo>
                  <a:lnTo>
                    <a:pt x="39746" y="291717"/>
                  </a:lnTo>
                  <a:cubicBezTo>
                    <a:pt x="50934" y="267349"/>
                    <a:pt x="43728" y="245635"/>
                    <a:pt x="40220" y="237386"/>
                  </a:cubicBezTo>
                  <a:cubicBezTo>
                    <a:pt x="38513" y="233593"/>
                    <a:pt x="38608" y="229231"/>
                    <a:pt x="40504" y="225343"/>
                  </a:cubicBezTo>
                  <a:lnTo>
                    <a:pt x="143194" y="15128"/>
                  </a:lnTo>
                  <a:cubicBezTo>
                    <a:pt x="143858" y="13705"/>
                    <a:pt x="143479" y="12567"/>
                    <a:pt x="143194" y="11998"/>
                  </a:cubicBezTo>
                  <a:cubicBezTo>
                    <a:pt x="142720" y="10956"/>
                    <a:pt x="141772" y="10292"/>
                    <a:pt x="140634" y="10102"/>
                  </a:cubicBezTo>
                  <a:cubicBezTo>
                    <a:pt x="126221" y="7542"/>
                    <a:pt x="111524" y="15033"/>
                    <a:pt x="105077" y="28307"/>
                  </a:cubicBezTo>
                  <a:lnTo>
                    <a:pt x="12248" y="218517"/>
                  </a:lnTo>
                  <a:cubicBezTo>
                    <a:pt x="9308" y="224490"/>
                    <a:pt x="8739" y="231222"/>
                    <a:pt x="10731" y="237101"/>
                  </a:cubicBezTo>
                  <a:cubicBezTo>
                    <a:pt x="11110" y="238429"/>
                    <a:pt x="11489" y="239377"/>
                    <a:pt x="12058" y="240325"/>
                  </a:cubicBezTo>
                  <a:cubicBezTo>
                    <a:pt x="16894" y="249333"/>
                    <a:pt x="21066" y="263177"/>
                    <a:pt x="14239" y="278727"/>
                  </a:cubicBezTo>
                  <a:lnTo>
                    <a:pt x="5516" y="274934"/>
                  </a:lnTo>
                  <a:cubicBezTo>
                    <a:pt x="10826" y="262798"/>
                    <a:pt x="7412" y="251893"/>
                    <a:pt x="3714" y="244876"/>
                  </a:cubicBezTo>
                  <a:cubicBezTo>
                    <a:pt x="2766" y="243265"/>
                    <a:pt x="2102" y="241558"/>
                    <a:pt x="1628" y="239756"/>
                  </a:cubicBezTo>
                  <a:cubicBezTo>
                    <a:pt x="-1122" y="231886"/>
                    <a:pt x="-363" y="222404"/>
                    <a:pt x="3714" y="214250"/>
                  </a:cubicBezTo>
                  <a:lnTo>
                    <a:pt x="96543" y="24041"/>
                  </a:lnTo>
                  <a:cubicBezTo>
                    <a:pt x="104887" y="6973"/>
                    <a:pt x="123566" y="-2604"/>
                    <a:pt x="142246" y="620"/>
                  </a:cubicBezTo>
                  <a:cubicBezTo>
                    <a:pt x="146323" y="1379"/>
                    <a:pt x="149737" y="3844"/>
                    <a:pt x="151633" y="7636"/>
                  </a:cubicBezTo>
                  <a:cubicBezTo>
                    <a:pt x="153530" y="11335"/>
                    <a:pt x="153530" y="15507"/>
                    <a:pt x="151633" y="19205"/>
                  </a:cubicBezTo>
                  <a:lnTo>
                    <a:pt x="49038" y="229421"/>
                  </a:lnTo>
                  <a:cubicBezTo>
                    <a:pt x="48374" y="230748"/>
                    <a:pt x="48374" y="232265"/>
                    <a:pt x="48943" y="233498"/>
                  </a:cubicBezTo>
                  <a:cubicBezTo>
                    <a:pt x="53021" y="242885"/>
                    <a:pt x="61175" y="267823"/>
                    <a:pt x="48469" y="29560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4" name="Freeform: Shape 3977">
              <a:extLst>
                <a:ext uri="{FF2B5EF4-FFF2-40B4-BE49-F238E27FC236}">
                  <a16:creationId xmlns:a16="http://schemas.microsoft.com/office/drawing/2014/main" id="{08ABC1EA-6BBC-2DAF-2597-E6177FF441A4}"/>
                </a:ext>
              </a:extLst>
            </p:cNvPr>
            <p:cNvSpPr/>
            <p:nvPr/>
          </p:nvSpPr>
          <p:spPr>
            <a:xfrm>
              <a:off x="5429130" y="7877595"/>
              <a:ext cx="106583" cy="93969"/>
            </a:xfrm>
            <a:custGeom>
              <a:avLst/>
              <a:gdLst>
                <a:gd name="connsiteX0" fmla="*/ 29110 w 106583"/>
                <a:gd name="connsiteY0" fmla="*/ 93970 h 93969"/>
                <a:gd name="connsiteX1" fmla="*/ 24937 w 106583"/>
                <a:gd name="connsiteY1" fmla="*/ 85436 h 93969"/>
                <a:gd name="connsiteX2" fmla="*/ 94441 w 106583"/>
                <a:gd name="connsiteY2" fmla="*/ 51585 h 93969"/>
                <a:gd name="connsiteX3" fmla="*/ 96716 w 106583"/>
                <a:gd name="connsiteY3" fmla="*/ 49025 h 93969"/>
                <a:gd name="connsiteX4" fmla="*/ 96527 w 106583"/>
                <a:gd name="connsiteY4" fmla="*/ 45422 h 93969"/>
                <a:gd name="connsiteX5" fmla="*/ 80313 w 106583"/>
                <a:gd name="connsiteY5" fmla="*/ 12045 h 93969"/>
                <a:gd name="connsiteX6" fmla="*/ 74244 w 106583"/>
                <a:gd name="connsiteY6" fmla="*/ 9959 h 93969"/>
                <a:gd name="connsiteX7" fmla="*/ 4172 w 106583"/>
                <a:gd name="connsiteY7" fmla="*/ 44189 h 93969"/>
                <a:gd name="connsiteX8" fmla="*/ 0 w 106583"/>
                <a:gd name="connsiteY8" fmla="*/ 35656 h 93969"/>
                <a:gd name="connsiteX9" fmla="*/ 70072 w 106583"/>
                <a:gd name="connsiteY9" fmla="*/ 1426 h 93969"/>
                <a:gd name="connsiteX10" fmla="*/ 88846 w 106583"/>
                <a:gd name="connsiteY10" fmla="*/ 7873 h 93969"/>
                <a:gd name="connsiteX11" fmla="*/ 105155 w 106583"/>
                <a:gd name="connsiteY11" fmla="*/ 41345 h 93969"/>
                <a:gd name="connsiteX12" fmla="*/ 105819 w 106583"/>
                <a:gd name="connsiteY12" fmla="*/ 52059 h 93969"/>
                <a:gd name="connsiteX13" fmla="*/ 98707 w 106583"/>
                <a:gd name="connsiteY13" fmla="*/ 60119 h 93969"/>
                <a:gd name="connsiteX14" fmla="*/ 29204 w 106583"/>
                <a:gd name="connsiteY14" fmla="*/ 93970 h 9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583" h="93969">
                  <a:moveTo>
                    <a:pt x="29110" y="93970"/>
                  </a:moveTo>
                  <a:lnTo>
                    <a:pt x="24937" y="85436"/>
                  </a:lnTo>
                  <a:lnTo>
                    <a:pt x="94441" y="51585"/>
                  </a:lnTo>
                  <a:cubicBezTo>
                    <a:pt x="95578" y="51016"/>
                    <a:pt x="96337" y="50163"/>
                    <a:pt x="96716" y="49025"/>
                  </a:cubicBezTo>
                  <a:cubicBezTo>
                    <a:pt x="97096" y="47887"/>
                    <a:pt x="97001" y="46560"/>
                    <a:pt x="96527" y="45422"/>
                  </a:cubicBezTo>
                  <a:lnTo>
                    <a:pt x="80313" y="12045"/>
                  </a:lnTo>
                  <a:cubicBezTo>
                    <a:pt x="79174" y="9769"/>
                    <a:pt x="76425" y="8821"/>
                    <a:pt x="74244" y="9959"/>
                  </a:cubicBezTo>
                  <a:lnTo>
                    <a:pt x="4172" y="44189"/>
                  </a:lnTo>
                  <a:lnTo>
                    <a:pt x="0" y="35656"/>
                  </a:lnTo>
                  <a:lnTo>
                    <a:pt x="70072" y="1426"/>
                  </a:lnTo>
                  <a:cubicBezTo>
                    <a:pt x="76994" y="-1988"/>
                    <a:pt x="85433" y="951"/>
                    <a:pt x="88846" y="7873"/>
                  </a:cubicBezTo>
                  <a:lnTo>
                    <a:pt x="105155" y="41345"/>
                  </a:lnTo>
                  <a:cubicBezTo>
                    <a:pt x="106767" y="44758"/>
                    <a:pt x="107052" y="48551"/>
                    <a:pt x="105819" y="52059"/>
                  </a:cubicBezTo>
                  <a:cubicBezTo>
                    <a:pt x="104586" y="55662"/>
                    <a:pt x="102026" y="58507"/>
                    <a:pt x="98707" y="60119"/>
                  </a:cubicBezTo>
                  <a:lnTo>
                    <a:pt x="29204" y="93970"/>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5" name="Freeform: Shape 3978">
              <a:extLst>
                <a:ext uri="{FF2B5EF4-FFF2-40B4-BE49-F238E27FC236}">
                  <a16:creationId xmlns:a16="http://schemas.microsoft.com/office/drawing/2014/main" id="{31C9D213-89C1-AB4E-7980-F1884376D066}"/>
                </a:ext>
              </a:extLst>
            </p:cNvPr>
            <p:cNvSpPr/>
            <p:nvPr/>
          </p:nvSpPr>
          <p:spPr>
            <a:xfrm>
              <a:off x="5247443" y="7910310"/>
              <a:ext cx="214530" cy="153230"/>
            </a:xfrm>
            <a:custGeom>
              <a:avLst/>
              <a:gdLst>
                <a:gd name="connsiteX0" fmla="*/ 38130 w 214530"/>
                <a:gd name="connsiteY0" fmla="*/ 153230 h 153230"/>
                <a:gd name="connsiteX1" fmla="*/ 30450 w 214530"/>
                <a:gd name="connsiteY1" fmla="*/ 151903 h 153230"/>
                <a:gd name="connsiteX2" fmla="*/ 16890 w 214530"/>
                <a:gd name="connsiteY2" fmla="*/ 139861 h 153230"/>
                <a:gd name="connsiteX3" fmla="*/ 2383 w 214530"/>
                <a:gd name="connsiteY3" fmla="*/ 110182 h 153230"/>
                <a:gd name="connsiteX4" fmla="*/ 2383 w 214530"/>
                <a:gd name="connsiteY4" fmla="*/ 110182 h 153230"/>
                <a:gd name="connsiteX5" fmla="*/ 13287 w 214530"/>
                <a:gd name="connsiteY5" fmla="*/ 78512 h 153230"/>
                <a:gd name="connsiteX6" fmla="*/ 171163 w 214530"/>
                <a:gd name="connsiteY6" fmla="*/ 1423 h 153230"/>
                <a:gd name="connsiteX7" fmla="*/ 190221 w 214530"/>
                <a:gd name="connsiteY7" fmla="*/ 7966 h 153230"/>
                <a:gd name="connsiteX8" fmla="*/ 213073 w 214530"/>
                <a:gd name="connsiteY8" fmla="*/ 54712 h 153230"/>
                <a:gd name="connsiteX9" fmla="*/ 213737 w 214530"/>
                <a:gd name="connsiteY9" fmla="*/ 65617 h 153230"/>
                <a:gd name="connsiteX10" fmla="*/ 206531 w 214530"/>
                <a:gd name="connsiteY10" fmla="*/ 73771 h 153230"/>
                <a:gd name="connsiteX11" fmla="*/ 48655 w 214530"/>
                <a:gd name="connsiteY11" fmla="*/ 150860 h 153230"/>
                <a:gd name="connsiteX12" fmla="*/ 38225 w 214530"/>
                <a:gd name="connsiteY12" fmla="*/ 153230 h 153230"/>
                <a:gd name="connsiteX13" fmla="*/ 10822 w 214530"/>
                <a:gd name="connsiteY13" fmla="*/ 106010 h 153230"/>
                <a:gd name="connsiteX14" fmla="*/ 25329 w 214530"/>
                <a:gd name="connsiteY14" fmla="*/ 135689 h 153230"/>
                <a:gd name="connsiteX15" fmla="*/ 44388 w 214530"/>
                <a:gd name="connsiteY15" fmla="*/ 142231 h 153230"/>
                <a:gd name="connsiteX16" fmla="*/ 202264 w 214530"/>
                <a:gd name="connsiteY16" fmla="*/ 65143 h 153230"/>
                <a:gd name="connsiteX17" fmla="*/ 204634 w 214530"/>
                <a:gd name="connsiteY17" fmla="*/ 62392 h 153230"/>
                <a:gd name="connsiteX18" fmla="*/ 204444 w 214530"/>
                <a:gd name="connsiteY18" fmla="*/ 58790 h 153230"/>
                <a:gd name="connsiteX19" fmla="*/ 181593 w 214530"/>
                <a:gd name="connsiteY19" fmla="*/ 12043 h 153230"/>
                <a:gd name="connsiteX20" fmla="*/ 175240 w 214530"/>
                <a:gd name="connsiteY20" fmla="*/ 9862 h 153230"/>
                <a:gd name="connsiteX21" fmla="*/ 17364 w 214530"/>
                <a:gd name="connsiteY21" fmla="*/ 86951 h 153230"/>
                <a:gd name="connsiteX22" fmla="*/ 10822 w 214530"/>
                <a:gd name="connsiteY22" fmla="*/ 106010 h 153230"/>
                <a:gd name="connsiteX23" fmla="*/ 10822 w 214530"/>
                <a:gd name="connsiteY23" fmla="*/ 106010 h 15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14530" h="153230">
                  <a:moveTo>
                    <a:pt x="38130" y="153230"/>
                  </a:moveTo>
                  <a:cubicBezTo>
                    <a:pt x="35570" y="153230"/>
                    <a:pt x="32915" y="152851"/>
                    <a:pt x="30450" y="151903"/>
                  </a:cubicBezTo>
                  <a:cubicBezTo>
                    <a:pt x="24476" y="149817"/>
                    <a:pt x="19640" y="145550"/>
                    <a:pt x="16890" y="139861"/>
                  </a:cubicBezTo>
                  <a:lnTo>
                    <a:pt x="2383" y="110182"/>
                  </a:lnTo>
                  <a:lnTo>
                    <a:pt x="2383" y="110182"/>
                  </a:lnTo>
                  <a:cubicBezTo>
                    <a:pt x="-3306" y="98424"/>
                    <a:pt x="1530" y="84201"/>
                    <a:pt x="13287" y="78512"/>
                  </a:cubicBezTo>
                  <a:lnTo>
                    <a:pt x="171163" y="1423"/>
                  </a:lnTo>
                  <a:cubicBezTo>
                    <a:pt x="178179" y="-1990"/>
                    <a:pt x="186713" y="949"/>
                    <a:pt x="190221" y="7966"/>
                  </a:cubicBezTo>
                  <a:lnTo>
                    <a:pt x="213073" y="54712"/>
                  </a:lnTo>
                  <a:cubicBezTo>
                    <a:pt x="214780" y="58126"/>
                    <a:pt x="214969" y="62013"/>
                    <a:pt x="213737" y="65617"/>
                  </a:cubicBezTo>
                  <a:cubicBezTo>
                    <a:pt x="212504" y="69220"/>
                    <a:pt x="209944" y="72064"/>
                    <a:pt x="206531" y="73771"/>
                  </a:cubicBezTo>
                  <a:lnTo>
                    <a:pt x="48655" y="150860"/>
                  </a:lnTo>
                  <a:cubicBezTo>
                    <a:pt x="45336" y="152471"/>
                    <a:pt x="41828" y="153230"/>
                    <a:pt x="38225" y="153230"/>
                  </a:cubicBezTo>
                  <a:close/>
                  <a:moveTo>
                    <a:pt x="10822" y="106010"/>
                  </a:moveTo>
                  <a:lnTo>
                    <a:pt x="25329" y="135689"/>
                  </a:lnTo>
                  <a:cubicBezTo>
                    <a:pt x="28743" y="142705"/>
                    <a:pt x="37277" y="145645"/>
                    <a:pt x="44388" y="142231"/>
                  </a:cubicBezTo>
                  <a:lnTo>
                    <a:pt x="202264" y="65143"/>
                  </a:lnTo>
                  <a:cubicBezTo>
                    <a:pt x="203401" y="64574"/>
                    <a:pt x="204255" y="63625"/>
                    <a:pt x="204634" y="62392"/>
                  </a:cubicBezTo>
                  <a:cubicBezTo>
                    <a:pt x="205013" y="61160"/>
                    <a:pt x="205013" y="59928"/>
                    <a:pt x="204444" y="58790"/>
                  </a:cubicBezTo>
                  <a:lnTo>
                    <a:pt x="181593" y="12043"/>
                  </a:lnTo>
                  <a:cubicBezTo>
                    <a:pt x="180455" y="9672"/>
                    <a:pt x="177610" y="8725"/>
                    <a:pt x="175240" y="9862"/>
                  </a:cubicBezTo>
                  <a:lnTo>
                    <a:pt x="17364" y="86951"/>
                  </a:lnTo>
                  <a:cubicBezTo>
                    <a:pt x="10348" y="90364"/>
                    <a:pt x="7408" y="98898"/>
                    <a:pt x="10822" y="106010"/>
                  </a:cubicBezTo>
                  <a:lnTo>
                    <a:pt x="10822" y="106010"/>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6" name="Freeform: Shape 3979">
              <a:extLst>
                <a:ext uri="{FF2B5EF4-FFF2-40B4-BE49-F238E27FC236}">
                  <a16:creationId xmlns:a16="http://schemas.microsoft.com/office/drawing/2014/main" id="{3C8AC461-836E-776A-138E-1AC41466A6F0}"/>
                </a:ext>
              </a:extLst>
            </p:cNvPr>
            <p:cNvSpPr/>
            <p:nvPr/>
          </p:nvSpPr>
          <p:spPr>
            <a:xfrm>
              <a:off x="5604073" y="7777870"/>
              <a:ext cx="202871" cy="141922"/>
            </a:xfrm>
            <a:custGeom>
              <a:avLst/>
              <a:gdLst>
                <a:gd name="connsiteX0" fmla="*/ 4172 w 202871"/>
                <a:gd name="connsiteY0" fmla="*/ 141923 h 141922"/>
                <a:gd name="connsiteX1" fmla="*/ 0 w 202871"/>
                <a:gd name="connsiteY1" fmla="*/ 133389 h 141922"/>
                <a:gd name="connsiteX2" fmla="*/ 174658 w 202871"/>
                <a:gd name="connsiteY2" fmla="*/ 48051 h 141922"/>
                <a:gd name="connsiteX3" fmla="*/ 192864 w 202871"/>
                <a:gd name="connsiteY3" fmla="*/ 12493 h 141922"/>
                <a:gd name="connsiteX4" fmla="*/ 190968 w 202871"/>
                <a:gd name="connsiteY4" fmla="*/ 9933 h 141922"/>
                <a:gd name="connsiteX5" fmla="*/ 187933 w 202871"/>
                <a:gd name="connsiteY5" fmla="*/ 9933 h 141922"/>
                <a:gd name="connsiteX6" fmla="*/ 31006 w 202871"/>
                <a:gd name="connsiteY6" fmla="*/ 86548 h 141922"/>
                <a:gd name="connsiteX7" fmla="*/ 26834 w 202871"/>
                <a:gd name="connsiteY7" fmla="*/ 78014 h 141922"/>
                <a:gd name="connsiteX8" fmla="*/ 183856 w 202871"/>
                <a:gd name="connsiteY8" fmla="*/ 1305 h 141922"/>
                <a:gd name="connsiteX9" fmla="*/ 195329 w 202871"/>
                <a:gd name="connsiteY9" fmla="*/ 1400 h 141922"/>
                <a:gd name="connsiteX10" fmla="*/ 202251 w 202871"/>
                <a:gd name="connsiteY10" fmla="*/ 10692 h 141922"/>
                <a:gd name="connsiteX11" fmla="*/ 178925 w 202871"/>
                <a:gd name="connsiteY11" fmla="*/ 56395 h 141922"/>
                <a:gd name="connsiteX12" fmla="*/ 4267 w 202871"/>
                <a:gd name="connsiteY12" fmla="*/ 141733 h 141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02871" h="141922">
                  <a:moveTo>
                    <a:pt x="4172" y="141923"/>
                  </a:moveTo>
                  <a:lnTo>
                    <a:pt x="0" y="133389"/>
                  </a:lnTo>
                  <a:lnTo>
                    <a:pt x="174658" y="48051"/>
                  </a:lnTo>
                  <a:cubicBezTo>
                    <a:pt x="187838" y="41603"/>
                    <a:pt x="195329" y="27001"/>
                    <a:pt x="192864" y="12493"/>
                  </a:cubicBezTo>
                  <a:cubicBezTo>
                    <a:pt x="192674" y="11356"/>
                    <a:pt x="192011" y="10503"/>
                    <a:pt x="190968" y="9933"/>
                  </a:cubicBezTo>
                  <a:cubicBezTo>
                    <a:pt x="190399" y="9649"/>
                    <a:pt x="189261" y="9270"/>
                    <a:pt x="187933" y="9933"/>
                  </a:cubicBezTo>
                  <a:lnTo>
                    <a:pt x="31006" y="86548"/>
                  </a:lnTo>
                  <a:lnTo>
                    <a:pt x="26834" y="78014"/>
                  </a:lnTo>
                  <a:lnTo>
                    <a:pt x="183856" y="1305"/>
                  </a:lnTo>
                  <a:cubicBezTo>
                    <a:pt x="187554" y="-497"/>
                    <a:pt x="191726" y="-402"/>
                    <a:pt x="195329" y="1400"/>
                  </a:cubicBezTo>
                  <a:cubicBezTo>
                    <a:pt x="199027" y="3296"/>
                    <a:pt x="201493" y="6615"/>
                    <a:pt x="202251" y="10692"/>
                  </a:cubicBezTo>
                  <a:cubicBezTo>
                    <a:pt x="205475" y="29372"/>
                    <a:pt x="195898" y="48146"/>
                    <a:pt x="178925" y="56395"/>
                  </a:cubicBezTo>
                  <a:lnTo>
                    <a:pt x="4267" y="141733"/>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7" name="Freeform: Shape 3980">
              <a:extLst>
                <a:ext uri="{FF2B5EF4-FFF2-40B4-BE49-F238E27FC236}">
                  <a16:creationId xmlns:a16="http://schemas.microsoft.com/office/drawing/2014/main" id="{CC1BD9E9-D51D-C557-B740-F9438073C5D3}"/>
                </a:ext>
              </a:extLst>
            </p:cNvPr>
            <p:cNvSpPr/>
            <p:nvPr/>
          </p:nvSpPr>
          <p:spPr>
            <a:xfrm>
              <a:off x="5511244" y="7875711"/>
              <a:ext cx="67512" cy="16204"/>
            </a:xfrm>
            <a:custGeom>
              <a:avLst/>
              <a:gdLst>
                <a:gd name="connsiteX0" fmla="*/ 64099 w 67512"/>
                <a:gd name="connsiteY0" fmla="*/ 16205 h 16204"/>
                <a:gd name="connsiteX1" fmla="*/ 58314 w 67512"/>
                <a:gd name="connsiteY1" fmla="*/ 14972 h 16204"/>
                <a:gd name="connsiteX2" fmla="*/ 3983 w 67512"/>
                <a:gd name="connsiteY2" fmla="*/ 15636 h 16204"/>
                <a:gd name="connsiteX3" fmla="*/ 0 w 67512"/>
                <a:gd name="connsiteY3" fmla="*/ 7007 h 16204"/>
                <a:gd name="connsiteX4" fmla="*/ 62202 w 67512"/>
                <a:gd name="connsiteY4" fmla="*/ 6343 h 16204"/>
                <a:gd name="connsiteX5" fmla="*/ 65142 w 67512"/>
                <a:gd name="connsiteY5" fmla="*/ 6628 h 16204"/>
                <a:gd name="connsiteX6" fmla="*/ 67512 w 67512"/>
                <a:gd name="connsiteY6" fmla="*/ 15825 h 16204"/>
                <a:gd name="connsiteX7" fmla="*/ 64193 w 67512"/>
                <a:gd name="connsiteY7" fmla="*/ 16205 h 16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512" h="16204">
                  <a:moveTo>
                    <a:pt x="64099" y="16205"/>
                  </a:moveTo>
                  <a:cubicBezTo>
                    <a:pt x="62107" y="16205"/>
                    <a:pt x="60116" y="15825"/>
                    <a:pt x="58314" y="14972"/>
                  </a:cubicBezTo>
                  <a:cubicBezTo>
                    <a:pt x="50160" y="11369"/>
                    <a:pt x="28446" y="4352"/>
                    <a:pt x="3983" y="15636"/>
                  </a:cubicBezTo>
                  <a:lnTo>
                    <a:pt x="0" y="7007"/>
                  </a:lnTo>
                  <a:cubicBezTo>
                    <a:pt x="27972" y="-5889"/>
                    <a:pt x="52815" y="2171"/>
                    <a:pt x="62202" y="6343"/>
                  </a:cubicBezTo>
                  <a:cubicBezTo>
                    <a:pt x="63150" y="6723"/>
                    <a:pt x="64288" y="6912"/>
                    <a:pt x="65142" y="6628"/>
                  </a:cubicBezTo>
                  <a:lnTo>
                    <a:pt x="67512" y="15825"/>
                  </a:lnTo>
                  <a:cubicBezTo>
                    <a:pt x="66469" y="16110"/>
                    <a:pt x="65331" y="16205"/>
                    <a:pt x="64193" y="1620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8" name="Freeform: Shape 3981">
              <a:extLst>
                <a:ext uri="{FF2B5EF4-FFF2-40B4-BE49-F238E27FC236}">
                  <a16:creationId xmlns:a16="http://schemas.microsoft.com/office/drawing/2014/main" id="{69613F75-9F31-BEB5-591D-F554E253EE63}"/>
                </a:ext>
              </a:extLst>
            </p:cNvPr>
            <p:cNvSpPr/>
            <p:nvPr/>
          </p:nvSpPr>
          <p:spPr>
            <a:xfrm>
              <a:off x="5528028" y="7913104"/>
              <a:ext cx="41151" cy="16266"/>
            </a:xfrm>
            <a:custGeom>
              <a:avLst/>
              <a:gdLst>
                <a:gd name="connsiteX0" fmla="*/ 39255 w 41151"/>
                <a:gd name="connsiteY0" fmla="*/ 16266 h 16266"/>
                <a:gd name="connsiteX1" fmla="*/ 33756 w 41151"/>
                <a:gd name="connsiteY1" fmla="*/ 14085 h 16266"/>
                <a:gd name="connsiteX2" fmla="*/ 3793 w 41151"/>
                <a:gd name="connsiteY2" fmla="*/ 12283 h 16266"/>
                <a:gd name="connsiteX3" fmla="*/ 0 w 41151"/>
                <a:gd name="connsiteY3" fmla="*/ 3560 h 16266"/>
                <a:gd name="connsiteX4" fmla="*/ 38307 w 41151"/>
                <a:gd name="connsiteY4" fmla="*/ 5741 h 16266"/>
                <a:gd name="connsiteX5" fmla="*/ 41152 w 41151"/>
                <a:gd name="connsiteY5" fmla="*/ 6974 h 16266"/>
                <a:gd name="connsiteX6" fmla="*/ 39255 w 41151"/>
                <a:gd name="connsiteY6" fmla="*/ 16266 h 1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51" h="16266">
                  <a:moveTo>
                    <a:pt x="39255" y="16266"/>
                  </a:moveTo>
                  <a:cubicBezTo>
                    <a:pt x="37644" y="15887"/>
                    <a:pt x="35842" y="15223"/>
                    <a:pt x="33756" y="14085"/>
                  </a:cubicBezTo>
                  <a:cubicBezTo>
                    <a:pt x="26834" y="10387"/>
                    <a:pt x="15930" y="7068"/>
                    <a:pt x="3793" y="12283"/>
                  </a:cubicBezTo>
                  <a:lnTo>
                    <a:pt x="0" y="3560"/>
                  </a:lnTo>
                  <a:cubicBezTo>
                    <a:pt x="15550" y="-3267"/>
                    <a:pt x="29489" y="1000"/>
                    <a:pt x="38307" y="5741"/>
                  </a:cubicBezTo>
                  <a:cubicBezTo>
                    <a:pt x="39824" y="6594"/>
                    <a:pt x="40678" y="6879"/>
                    <a:pt x="41152" y="6974"/>
                  </a:cubicBezTo>
                  <a:lnTo>
                    <a:pt x="39255" y="16266"/>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29" name="Freeform: Shape 3982">
              <a:extLst>
                <a:ext uri="{FF2B5EF4-FFF2-40B4-BE49-F238E27FC236}">
                  <a16:creationId xmlns:a16="http://schemas.microsoft.com/office/drawing/2014/main" id="{CB4CCA7D-38DA-8B10-204D-54240FCEC147}"/>
                </a:ext>
              </a:extLst>
            </p:cNvPr>
            <p:cNvSpPr/>
            <p:nvPr/>
          </p:nvSpPr>
          <p:spPr>
            <a:xfrm>
              <a:off x="5580562" y="7851510"/>
              <a:ext cx="47513" cy="47517"/>
            </a:xfrm>
            <a:custGeom>
              <a:avLst/>
              <a:gdLst>
                <a:gd name="connsiteX0" fmla="*/ 23796 w 47513"/>
                <a:gd name="connsiteY0" fmla="*/ 47422 h 47517"/>
                <a:gd name="connsiteX1" fmla="*/ 13366 w 47513"/>
                <a:gd name="connsiteY1" fmla="*/ 45052 h 47517"/>
                <a:gd name="connsiteX2" fmla="*/ 1324 w 47513"/>
                <a:gd name="connsiteY2" fmla="*/ 31398 h 47517"/>
                <a:gd name="connsiteX3" fmla="*/ 2462 w 47513"/>
                <a:gd name="connsiteY3" fmla="*/ 13287 h 47517"/>
                <a:gd name="connsiteX4" fmla="*/ 34226 w 47513"/>
                <a:gd name="connsiteY4" fmla="*/ 2383 h 47517"/>
                <a:gd name="connsiteX5" fmla="*/ 45131 w 47513"/>
                <a:gd name="connsiteY5" fmla="*/ 34147 h 47517"/>
                <a:gd name="connsiteX6" fmla="*/ 45131 w 47513"/>
                <a:gd name="connsiteY6" fmla="*/ 34147 h 47517"/>
                <a:gd name="connsiteX7" fmla="*/ 31477 w 47513"/>
                <a:gd name="connsiteY7" fmla="*/ 46190 h 47517"/>
                <a:gd name="connsiteX8" fmla="*/ 23702 w 47513"/>
                <a:gd name="connsiteY8" fmla="*/ 47517 h 47517"/>
                <a:gd name="connsiteX9" fmla="*/ 23796 w 47513"/>
                <a:gd name="connsiteY9" fmla="*/ 9400 h 47517"/>
                <a:gd name="connsiteX10" fmla="*/ 10995 w 47513"/>
                <a:gd name="connsiteY10" fmla="*/ 17365 h 47517"/>
                <a:gd name="connsiteX11" fmla="*/ 10332 w 47513"/>
                <a:gd name="connsiteY11" fmla="*/ 28269 h 47517"/>
                <a:gd name="connsiteX12" fmla="*/ 17538 w 47513"/>
                <a:gd name="connsiteY12" fmla="*/ 36424 h 47517"/>
                <a:gd name="connsiteX13" fmla="*/ 36597 w 47513"/>
                <a:gd name="connsiteY13" fmla="*/ 29881 h 47517"/>
                <a:gd name="connsiteX14" fmla="*/ 36597 w 47513"/>
                <a:gd name="connsiteY14" fmla="*/ 29881 h 47517"/>
                <a:gd name="connsiteX15" fmla="*/ 30054 w 47513"/>
                <a:gd name="connsiteY15" fmla="*/ 10822 h 47517"/>
                <a:gd name="connsiteX16" fmla="*/ 23796 w 47513"/>
                <a:gd name="connsiteY16" fmla="*/ 9400 h 47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513" h="47517">
                  <a:moveTo>
                    <a:pt x="23796" y="47422"/>
                  </a:moveTo>
                  <a:cubicBezTo>
                    <a:pt x="20193" y="47422"/>
                    <a:pt x="16685" y="46664"/>
                    <a:pt x="13366" y="45052"/>
                  </a:cubicBezTo>
                  <a:cubicBezTo>
                    <a:pt x="7677" y="42302"/>
                    <a:pt x="3410" y="37466"/>
                    <a:pt x="1324" y="31398"/>
                  </a:cubicBezTo>
                  <a:cubicBezTo>
                    <a:pt x="-762" y="25424"/>
                    <a:pt x="-383" y="18976"/>
                    <a:pt x="2462" y="13287"/>
                  </a:cubicBezTo>
                  <a:cubicBezTo>
                    <a:pt x="8246" y="1529"/>
                    <a:pt x="22469" y="-3306"/>
                    <a:pt x="34226" y="2383"/>
                  </a:cubicBezTo>
                  <a:cubicBezTo>
                    <a:pt x="45984" y="8167"/>
                    <a:pt x="50820" y="22390"/>
                    <a:pt x="45131" y="34147"/>
                  </a:cubicBezTo>
                  <a:lnTo>
                    <a:pt x="45131" y="34147"/>
                  </a:lnTo>
                  <a:cubicBezTo>
                    <a:pt x="42381" y="39837"/>
                    <a:pt x="37545" y="44104"/>
                    <a:pt x="31477" y="46190"/>
                  </a:cubicBezTo>
                  <a:cubicBezTo>
                    <a:pt x="28916" y="47043"/>
                    <a:pt x="26356" y="47517"/>
                    <a:pt x="23702" y="47517"/>
                  </a:cubicBezTo>
                  <a:close/>
                  <a:moveTo>
                    <a:pt x="23796" y="9400"/>
                  </a:moveTo>
                  <a:cubicBezTo>
                    <a:pt x="18487" y="9400"/>
                    <a:pt x="13461" y="12339"/>
                    <a:pt x="10995" y="17365"/>
                  </a:cubicBezTo>
                  <a:cubicBezTo>
                    <a:pt x="9289" y="20778"/>
                    <a:pt x="9099" y="24665"/>
                    <a:pt x="10332" y="28269"/>
                  </a:cubicBezTo>
                  <a:cubicBezTo>
                    <a:pt x="11564" y="31872"/>
                    <a:pt x="14125" y="34811"/>
                    <a:pt x="17538" y="36424"/>
                  </a:cubicBezTo>
                  <a:cubicBezTo>
                    <a:pt x="24555" y="39837"/>
                    <a:pt x="33089" y="36898"/>
                    <a:pt x="36597" y="29881"/>
                  </a:cubicBezTo>
                  <a:lnTo>
                    <a:pt x="36597" y="29881"/>
                  </a:lnTo>
                  <a:cubicBezTo>
                    <a:pt x="40010" y="22864"/>
                    <a:pt x="37071" y="14235"/>
                    <a:pt x="30054" y="10822"/>
                  </a:cubicBezTo>
                  <a:cubicBezTo>
                    <a:pt x="28063" y="9874"/>
                    <a:pt x="25882" y="9400"/>
                    <a:pt x="23796" y="9400"/>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30" name="Group 129">
            <a:extLst>
              <a:ext uri="{FF2B5EF4-FFF2-40B4-BE49-F238E27FC236}">
                <a16:creationId xmlns:a16="http://schemas.microsoft.com/office/drawing/2014/main" id="{0AB2CBD1-9A86-69DE-FF05-39B399798F52}"/>
              </a:ext>
            </a:extLst>
          </p:cNvPr>
          <p:cNvGrpSpPr/>
          <p:nvPr/>
        </p:nvGrpSpPr>
        <p:grpSpPr>
          <a:xfrm>
            <a:off x="7262664" y="3510769"/>
            <a:ext cx="559584" cy="756965"/>
            <a:chOff x="1525371" y="2798293"/>
            <a:chExt cx="559584" cy="756965"/>
          </a:xfrm>
          <a:solidFill>
            <a:schemeClr val="bg1"/>
          </a:solidFill>
        </p:grpSpPr>
        <p:grpSp>
          <p:nvGrpSpPr>
            <p:cNvPr id="131" name="Group 130">
              <a:extLst>
                <a:ext uri="{FF2B5EF4-FFF2-40B4-BE49-F238E27FC236}">
                  <a16:creationId xmlns:a16="http://schemas.microsoft.com/office/drawing/2014/main" id="{8ACFFD53-C345-EAF5-8A7A-1E0D6A5C374E}"/>
                </a:ext>
              </a:extLst>
            </p:cNvPr>
            <p:cNvGrpSpPr/>
            <p:nvPr/>
          </p:nvGrpSpPr>
          <p:grpSpPr>
            <a:xfrm>
              <a:off x="1525371" y="3223293"/>
              <a:ext cx="559584" cy="331965"/>
              <a:chOff x="2971607" y="2224429"/>
              <a:chExt cx="559584" cy="331965"/>
            </a:xfrm>
            <a:grpFill/>
          </p:grpSpPr>
          <p:sp>
            <p:nvSpPr>
              <p:cNvPr id="147" name="Freeform: Shape 2793">
                <a:extLst>
                  <a:ext uri="{FF2B5EF4-FFF2-40B4-BE49-F238E27FC236}">
                    <a16:creationId xmlns:a16="http://schemas.microsoft.com/office/drawing/2014/main" id="{D8700283-B819-A29B-EC4C-FED7A4BFB188}"/>
                  </a:ext>
                </a:extLst>
              </p:cNvPr>
              <p:cNvSpPr/>
              <p:nvPr/>
            </p:nvSpPr>
            <p:spPr>
              <a:xfrm>
                <a:off x="2971607" y="2224524"/>
                <a:ext cx="284478" cy="104396"/>
              </a:xfrm>
              <a:custGeom>
                <a:avLst/>
                <a:gdLst>
                  <a:gd name="connsiteX0" fmla="*/ 226504 w 284478"/>
                  <a:gd name="connsiteY0" fmla="*/ 104302 h 104396"/>
                  <a:gd name="connsiteX1" fmla="*/ 14296 w 284478"/>
                  <a:gd name="connsiteY1" fmla="*/ 104302 h 104396"/>
                  <a:gd name="connsiteX2" fmla="*/ 2159 w 284478"/>
                  <a:gd name="connsiteY2" fmla="*/ 97570 h 104396"/>
                  <a:gd name="connsiteX3" fmla="*/ 1496 w 284478"/>
                  <a:gd name="connsiteY3" fmla="*/ 83726 h 104396"/>
                  <a:gd name="connsiteX4" fmla="*/ 39424 w 284478"/>
                  <a:gd name="connsiteY4" fmla="*/ 7870 h 104396"/>
                  <a:gd name="connsiteX5" fmla="*/ 52130 w 284478"/>
                  <a:gd name="connsiteY5" fmla="*/ 0 h 104396"/>
                  <a:gd name="connsiteX6" fmla="*/ 279698 w 284478"/>
                  <a:gd name="connsiteY6" fmla="*/ 0 h 104396"/>
                  <a:gd name="connsiteX7" fmla="*/ 283775 w 284478"/>
                  <a:gd name="connsiteY7" fmla="*/ 2276 h 104396"/>
                  <a:gd name="connsiteX8" fmla="*/ 283965 w 284478"/>
                  <a:gd name="connsiteY8" fmla="*/ 6922 h 104396"/>
                  <a:gd name="connsiteX9" fmla="*/ 239210 w 284478"/>
                  <a:gd name="connsiteY9" fmla="*/ 96527 h 104396"/>
                  <a:gd name="connsiteX10" fmla="*/ 226504 w 284478"/>
                  <a:gd name="connsiteY10" fmla="*/ 104397 h 104396"/>
                  <a:gd name="connsiteX11" fmla="*/ 52224 w 284478"/>
                  <a:gd name="connsiteY11" fmla="*/ 9482 h 104396"/>
                  <a:gd name="connsiteX12" fmla="*/ 47958 w 284478"/>
                  <a:gd name="connsiteY12" fmla="*/ 12137 h 104396"/>
                  <a:gd name="connsiteX13" fmla="*/ 10030 w 284478"/>
                  <a:gd name="connsiteY13" fmla="*/ 87993 h 104396"/>
                  <a:gd name="connsiteX14" fmla="*/ 10219 w 284478"/>
                  <a:gd name="connsiteY14" fmla="*/ 92639 h 104396"/>
                  <a:gd name="connsiteX15" fmla="*/ 14202 w 284478"/>
                  <a:gd name="connsiteY15" fmla="*/ 94915 h 104396"/>
                  <a:gd name="connsiteX16" fmla="*/ 226409 w 284478"/>
                  <a:gd name="connsiteY16" fmla="*/ 94915 h 104396"/>
                  <a:gd name="connsiteX17" fmla="*/ 230676 w 284478"/>
                  <a:gd name="connsiteY17" fmla="*/ 92260 h 104396"/>
                  <a:gd name="connsiteX18" fmla="*/ 272017 w 284478"/>
                  <a:gd name="connsiteY18" fmla="*/ 9577 h 104396"/>
                  <a:gd name="connsiteX19" fmla="*/ 52130 w 284478"/>
                  <a:gd name="connsiteY19" fmla="*/ 9577 h 10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478" h="104396">
                    <a:moveTo>
                      <a:pt x="226504" y="104302"/>
                    </a:moveTo>
                    <a:lnTo>
                      <a:pt x="14296" y="104302"/>
                    </a:lnTo>
                    <a:cubicBezTo>
                      <a:pt x="9366" y="104302"/>
                      <a:pt x="4814" y="101742"/>
                      <a:pt x="2159" y="97570"/>
                    </a:cubicBezTo>
                    <a:cubicBezTo>
                      <a:pt x="-496" y="93398"/>
                      <a:pt x="-685" y="88183"/>
                      <a:pt x="1496" y="83726"/>
                    </a:cubicBezTo>
                    <a:lnTo>
                      <a:pt x="39424" y="7870"/>
                    </a:lnTo>
                    <a:cubicBezTo>
                      <a:pt x="41889" y="3034"/>
                      <a:pt x="46725" y="0"/>
                      <a:pt x="52130" y="0"/>
                    </a:cubicBezTo>
                    <a:lnTo>
                      <a:pt x="279698" y="0"/>
                    </a:lnTo>
                    <a:cubicBezTo>
                      <a:pt x="281310" y="0"/>
                      <a:pt x="282827" y="853"/>
                      <a:pt x="283775" y="2276"/>
                    </a:cubicBezTo>
                    <a:cubicBezTo>
                      <a:pt x="284628" y="3698"/>
                      <a:pt x="284723" y="5405"/>
                      <a:pt x="283965" y="6922"/>
                    </a:cubicBezTo>
                    <a:lnTo>
                      <a:pt x="239210" y="96527"/>
                    </a:lnTo>
                    <a:cubicBezTo>
                      <a:pt x="236839" y="101363"/>
                      <a:pt x="231908" y="104397"/>
                      <a:pt x="226504" y="104397"/>
                    </a:cubicBezTo>
                    <a:close/>
                    <a:moveTo>
                      <a:pt x="52224" y="9482"/>
                    </a:moveTo>
                    <a:cubicBezTo>
                      <a:pt x="50423" y="9482"/>
                      <a:pt x="48811" y="10525"/>
                      <a:pt x="47958" y="12137"/>
                    </a:cubicBezTo>
                    <a:lnTo>
                      <a:pt x="10030" y="87993"/>
                    </a:lnTo>
                    <a:cubicBezTo>
                      <a:pt x="8987" y="90079"/>
                      <a:pt x="9840" y="91975"/>
                      <a:pt x="10219" y="92639"/>
                    </a:cubicBezTo>
                    <a:cubicBezTo>
                      <a:pt x="10598" y="93303"/>
                      <a:pt x="11831" y="94915"/>
                      <a:pt x="14202" y="94915"/>
                    </a:cubicBezTo>
                    <a:lnTo>
                      <a:pt x="226409" y="94915"/>
                    </a:lnTo>
                    <a:cubicBezTo>
                      <a:pt x="228210" y="94915"/>
                      <a:pt x="229822" y="93872"/>
                      <a:pt x="230676" y="92260"/>
                    </a:cubicBezTo>
                    <a:lnTo>
                      <a:pt x="272017" y="9577"/>
                    </a:lnTo>
                    <a:lnTo>
                      <a:pt x="52130" y="9577"/>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8" name="Freeform: Shape 2794">
                <a:extLst>
                  <a:ext uri="{FF2B5EF4-FFF2-40B4-BE49-F238E27FC236}">
                    <a16:creationId xmlns:a16="http://schemas.microsoft.com/office/drawing/2014/main" id="{CCD84862-9DAE-A805-0315-BC5923FED784}"/>
                  </a:ext>
                </a:extLst>
              </p:cNvPr>
              <p:cNvSpPr/>
              <p:nvPr/>
            </p:nvSpPr>
            <p:spPr>
              <a:xfrm>
                <a:off x="3246713" y="2224429"/>
                <a:ext cx="284478" cy="104396"/>
              </a:xfrm>
              <a:custGeom>
                <a:avLst/>
                <a:gdLst>
                  <a:gd name="connsiteX0" fmla="*/ 270183 w 284478"/>
                  <a:gd name="connsiteY0" fmla="*/ 104397 h 104396"/>
                  <a:gd name="connsiteX1" fmla="*/ 57975 w 284478"/>
                  <a:gd name="connsiteY1" fmla="*/ 104397 h 104396"/>
                  <a:gd name="connsiteX2" fmla="*/ 45269 w 284478"/>
                  <a:gd name="connsiteY2" fmla="*/ 96527 h 104396"/>
                  <a:gd name="connsiteX3" fmla="*/ 514 w 284478"/>
                  <a:gd name="connsiteY3" fmla="*/ 6922 h 104396"/>
                  <a:gd name="connsiteX4" fmla="*/ 704 w 284478"/>
                  <a:gd name="connsiteY4" fmla="*/ 2276 h 104396"/>
                  <a:gd name="connsiteX5" fmla="*/ 4781 w 284478"/>
                  <a:gd name="connsiteY5" fmla="*/ 0 h 104396"/>
                  <a:gd name="connsiteX6" fmla="*/ 232349 w 284478"/>
                  <a:gd name="connsiteY6" fmla="*/ 0 h 104396"/>
                  <a:gd name="connsiteX7" fmla="*/ 245055 w 284478"/>
                  <a:gd name="connsiteY7" fmla="*/ 7870 h 104396"/>
                  <a:gd name="connsiteX8" fmla="*/ 282983 w 284478"/>
                  <a:gd name="connsiteY8" fmla="*/ 83726 h 104396"/>
                  <a:gd name="connsiteX9" fmla="*/ 282319 w 284478"/>
                  <a:gd name="connsiteY9" fmla="*/ 97570 h 104396"/>
                  <a:gd name="connsiteX10" fmla="*/ 270183 w 284478"/>
                  <a:gd name="connsiteY10" fmla="*/ 104302 h 104396"/>
                  <a:gd name="connsiteX11" fmla="*/ 12367 w 284478"/>
                  <a:gd name="connsiteY11" fmla="*/ 9577 h 104396"/>
                  <a:gd name="connsiteX12" fmla="*/ 53709 w 284478"/>
                  <a:gd name="connsiteY12" fmla="*/ 92260 h 104396"/>
                  <a:gd name="connsiteX13" fmla="*/ 57975 w 284478"/>
                  <a:gd name="connsiteY13" fmla="*/ 94915 h 104396"/>
                  <a:gd name="connsiteX14" fmla="*/ 270183 w 284478"/>
                  <a:gd name="connsiteY14" fmla="*/ 94915 h 104396"/>
                  <a:gd name="connsiteX15" fmla="*/ 274165 w 284478"/>
                  <a:gd name="connsiteY15" fmla="*/ 92639 h 104396"/>
                  <a:gd name="connsiteX16" fmla="*/ 274355 w 284478"/>
                  <a:gd name="connsiteY16" fmla="*/ 87993 h 104396"/>
                  <a:gd name="connsiteX17" fmla="*/ 236427 w 284478"/>
                  <a:gd name="connsiteY17" fmla="*/ 12137 h 104396"/>
                  <a:gd name="connsiteX18" fmla="*/ 232160 w 284478"/>
                  <a:gd name="connsiteY18" fmla="*/ 9482 h 104396"/>
                  <a:gd name="connsiteX19" fmla="*/ 12272 w 284478"/>
                  <a:gd name="connsiteY19" fmla="*/ 9482 h 10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4478" h="104396">
                    <a:moveTo>
                      <a:pt x="270183" y="104397"/>
                    </a:moveTo>
                    <a:lnTo>
                      <a:pt x="57975" y="104397"/>
                    </a:lnTo>
                    <a:cubicBezTo>
                      <a:pt x="52570" y="104397"/>
                      <a:pt x="47640" y="101363"/>
                      <a:pt x="45269" y="96527"/>
                    </a:cubicBezTo>
                    <a:lnTo>
                      <a:pt x="514" y="6922"/>
                    </a:lnTo>
                    <a:cubicBezTo>
                      <a:pt x="-244" y="5500"/>
                      <a:pt x="-149" y="3698"/>
                      <a:pt x="704" y="2276"/>
                    </a:cubicBezTo>
                    <a:cubicBezTo>
                      <a:pt x="1558" y="853"/>
                      <a:pt x="3074" y="0"/>
                      <a:pt x="4781" y="0"/>
                    </a:cubicBezTo>
                    <a:lnTo>
                      <a:pt x="232349" y="0"/>
                    </a:lnTo>
                    <a:cubicBezTo>
                      <a:pt x="237754" y="0"/>
                      <a:pt x="242590" y="3034"/>
                      <a:pt x="245055" y="7870"/>
                    </a:cubicBezTo>
                    <a:lnTo>
                      <a:pt x="282983" y="83726"/>
                    </a:lnTo>
                    <a:cubicBezTo>
                      <a:pt x="285164" y="88183"/>
                      <a:pt x="284974" y="93303"/>
                      <a:pt x="282319" y="97570"/>
                    </a:cubicBezTo>
                    <a:cubicBezTo>
                      <a:pt x="279665" y="101837"/>
                      <a:pt x="275208" y="104302"/>
                      <a:pt x="270183" y="104302"/>
                    </a:cubicBezTo>
                    <a:close/>
                    <a:moveTo>
                      <a:pt x="12367" y="9577"/>
                    </a:moveTo>
                    <a:lnTo>
                      <a:pt x="53709" y="92260"/>
                    </a:lnTo>
                    <a:cubicBezTo>
                      <a:pt x="54467" y="93872"/>
                      <a:pt x="56174" y="94915"/>
                      <a:pt x="57975" y="94915"/>
                    </a:cubicBezTo>
                    <a:lnTo>
                      <a:pt x="270183" y="94915"/>
                    </a:lnTo>
                    <a:cubicBezTo>
                      <a:pt x="272553" y="94915"/>
                      <a:pt x="273786" y="93303"/>
                      <a:pt x="274165" y="92639"/>
                    </a:cubicBezTo>
                    <a:cubicBezTo>
                      <a:pt x="274544" y="91975"/>
                      <a:pt x="275397" y="90174"/>
                      <a:pt x="274355" y="87993"/>
                    </a:cubicBezTo>
                    <a:lnTo>
                      <a:pt x="236427" y="12137"/>
                    </a:lnTo>
                    <a:cubicBezTo>
                      <a:pt x="235668" y="10525"/>
                      <a:pt x="233961" y="9482"/>
                      <a:pt x="232160" y="9482"/>
                    </a:cubicBezTo>
                    <a:lnTo>
                      <a:pt x="12272" y="9482"/>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9" name="Freeform: Shape 2795">
                <a:extLst>
                  <a:ext uri="{FF2B5EF4-FFF2-40B4-BE49-F238E27FC236}">
                    <a16:creationId xmlns:a16="http://schemas.microsoft.com/office/drawing/2014/main" id="{288202AB-7DB1-8659-A000-D0BB9EFDF5EB}"/>
                  </a:ext>
                </a:extLst>
              </p:cNvPr>
              <p:cNvSpPr/>
              <p:nvPr/>
            </p:nvSpPr>
            <p:spPr>
              <a:xfrm>
                <a:off x="3019090" y="2324085"/>
                <a:ext cx="464618" cy="232309"/>
              </a:xfrm>
              <a:custGeom>
                <a:avLst/>
                <a:gdLst>
                  <a:gd name="connsiteX0" fmla="*/ 440913 w 464618"/>
                  <a:gd name="connsiteY0" fmla="*/ 232309 h 232309"/>
                  <a:gd name="connsiteX1" fmla="*/ 23705 w 464618"/>
                  <a:gd name="connsiteY1" fmla="*/ 232309 h 232309"/>
                  <a:gd name="connsiteX2" fmla="*/ 0 w 464618"/>
                  <a:gd name="connsiteY2" fmla="*/ 208604 h 232309"/>
                  <a:gd name="connsiteX3" fmla="*/ 0 w 464618"/>
                  <a:gd name="connsiteY3" fmla="*/ 0 h 232309"/>
                  <a:gd name="connsiteX4" fmla="*/ 9482 w 464618"/>
                  <a:gd name="connsiteY4" fmla="*/ 0 h 232309"/>
                  <a:gd name="connsiteX5" fmla="*/ 9482 w 464618"/>
                  <a:gd name="connsiteY5" fmla="*/ 208604 h 232309"/>
                  <a:gd name="connsiteX6" fmla="*/ 23705 w 464618"/>
                  <a:gd name="connsiteY6" fmla="*/ 222827 h 232309"/>
                  <a:gd name="connsiteX7" fmla="*/ 440913 w 464618"/>
                  <a:gd name="connsiteY7" fmla="*/ 222827 h 232309"/>
                  <a:gd name="connsiteX8" fmla="*/ 455136 w 464618"/>
                  <a:gd name="connsiteY8" fmla="*/ 208604 h 232309"/>
                  <a:gd name="connsiteX9" fmla="*/ 455136 w 464618"/>
                  <a:gd name="connsiteY9" fmla="*/ 0 h 232309"/>
                  <a:gd name="connsiteX10" fmla="*/ 464618 w 464618"/>
                  <a:gd name="connsiteY10" fmla="*/ 0 h 232309"/>
                  <a:gd name="connsiteX11" fmla="*/ 464618 w 464618"/>
                  <a:gd name="connsiteY11" fmla="*/ 208604 h 232309"/>
                  <a:gd name="connsiteX12" fmla="*/ 440913 w 464618"/>
                  <a:gd name="connsiteY12" fmla="*/ 232309 h 232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4618" h="232309">
                    <a:moveTo>
                      <a:pt x="440913" y="232309"/>
                    </a:moveTo>
                    <a:lnTo>
                      <a:pt x="23705" y="232309"/>
                    </a:lnTo>
                    <a:cubicBezTo>
                      <a:pt x="10620" y="232309"/>
                      <a:pt x="0" y="221689"/>
                      <a:pt x="0" y="208604"/>
                    </a:cubicBezTo>
                    <a:lnTo>
                      <a:pt x="0" y="0"/>
                    </a:lnTo>
                    <a:lnTo>
                      <a:pt x="9482" y="0"/>
                    </a:lnTo>
                    <a:lnTo>
                      <a:pt x="9482" y="208604"/>
                    </a:lnTo>
                    <a:cubicBezTo>
                      <a:pt x="9482" y="216474"/>
                      <a:pt x="15835" y="222827"/>
                      <a:pt x="23705" y="222827"/>
                    </a:cubicBezTo>
                    <a:lnTo>
                      <a:pt x="440913" y="222827"/>
                    </a:lnTo>
                    <a:cubicBezTo>
                      <a:pt x="448783" y="222827"/>
                      <a:pt x="455136" y="216474"/>
                      <a:pt x="455136" y="208604"/>
                    </a:cubicBezTo>
                    <a:lnTo>
                      <a:pt x="455136" y="0"/>
                    </a:lnTo>
                    <a:lnTo>
                      <a:pt x="464618" y="0"/>
                    </a:lnTo>
                    <a:lnTo>
                      <a:pt x="464618" y="208604"/>
                    </a:lnTo>
                    <a:cubicBezTo>
                      <a:pt x="464618" y="221689"/>
                      <a:pt x="453998" y="232309"/>
                      <a:pt x="440913" y="232309"/>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50" name="Freeform: Shape 2796">
                <a:extLst>
                  <a:ext uri="{FF2B5EF4-FFF2-40B4-BE49-F238E27FC236}">
                    <a16:creationId xmlns:a16="http://schemas.microsoft.com/office/drawing/2014/main" id="{DABD03B6-3D89-A1B7-BA71-1FF581884E92}"/>
                  </a:ext>
                </a:extLst>
              </p:cNvPr>
              <p:cNvSpPr/>
              <p:nvPr/>
            </p:nvSpPr>
            <p:spPr>
              <a:xfrm>
                <a:off x="3246658" y="2229265"/>
                <a:ext cx="9482" cy="322388"/>
              </a:xfrm>
              <a:custGeom>
                <a:avLst/>
                <a:gdLst>
                  <a:gd name="connsiteX0" fmla="*/ 0 w 9482"/>
                  <a:gd name="connsiteY0" fmla="*/ 0 h 322388"/>
                  <a:gd name="connsiteX1" fmla="*/ 9482 w 9482"/>
                  <a:gd name="connsiteY1" fmla="*/ 0 h 322388"/>
                  <a:gd name="connsiteX2" fmla="*/ 9482 w 9482"/>
                  <a:gd name="connsiteY2" fmla="*/ 322388 h 322388"/>
                  <a:gd name="connsiteX3" fmla="*/ 0 w 9482"/>
                  <a:gd name="connsiteY3" fmla="*/ 322388 h 322388"/>
                </a:gdLst>
                <a:ahLst/>
                <a:cxnLst>
                  <a:cxn ang="0">
                    <a:pos x="connsiteX0" y="connsiteY0"/>
                  </a:cxn>
                  <a:cxn ang="0">
                    <a:pos x="connsiteX1" y="connsiteY1"/>
                  </a:cxn>
                  <a:cxn ang="0">
                    <a:pos x="connsiteX2" y="connsiteY2"/>
                  </a:cxn>
                  <a:cxn ang="0">
                    <a:pos x="connsiteX3" y="connsiteY3"/>
                  </a:cxn>
                </a:cxnLst>
                <a:rect l="l" t="t" r="r" b="b"/>
                <a:pathLst>
                  <a:path w="9482" h="322388">
                    <a:moveTo>
                      <a:pt x="0" y="0"/>
                    </a:moveTo>
                    <a:lnTo>
                      <a:pt x="9482" y="0"/>
                    </a:lnTo>
                    <a:lnTo>
                      <a:pt x="9482" y="322388"/>
                    </a:lnTo>
                    <a:lnTo>
                      <a:pt x="0" y="322388"/>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132" name="Group 131">
              <a:extLst>
                <a:ext uri="{FF2B5EF4-FFF2-40B4-BE49-F238E27FC236}">
                  <a16:creationId xmlns:a16="http://schemas.microsoft.com/office/drawing/2014/main" id="{2C865DA0-CE5C-8BB1-4B2E-A376FEA0DF51}"/>
                </a:ext>
              </a:extLst>
            </p:cNvPr>
            <p:cNvGrpSpPr/>
            <p:nvPr/>
          </p:nvGrpSpPr>
          <p:grpSpPr>
            <a:xfrm>
              <a:off x="1639228" y="2798293"/>
              <a:ext cx="331870" cy="407726"/>
              <a:chOff x="8774664" y="7799940"/>
              <a:chExt cx="331870" cy="407726"/>
            </a:xfrm>
            <a:grpFill/>
          </p:grpSpPr>
          <p:sp>
            <p:nvSpPr>
              <p:cNvPr id="133" name="Freeform: Shape 6405">
                <a:extLst>
                  <a:ext uri="{FF2B5EF4-FFF2-40B4-BE49-F238E27FC236}">
                    <a16:creationId xmlns:a16="http://schemas.microsoft.com/office/drawing/2014/main" id="{3F651F96-6800-9A2A-4E1C-50701FB384E6}"/>
                  </a:ext>
                </a:extLst>
              </p:cNvPr>
              <p:cNvSpPr/>
              <p:nvPr/>
            </p:nvSpPr>
            <p:spPr>
              <a:xfrm>
                <a:off x="8869484" y="8112846"/>
                <a:ext cx="142230" cy="47410"/>
              </a:xfrm>
              <a:custGeom>
                <a:avLst/>
                <a:gdLst>
                  <a:gd name="connsiteX0" fmla="*/ 118525 w 142230"/>
                  <a:gd name="connsiteY0" fmla="*/ 47410 h 47410"/>
                  <a:gd name="connsiteX1" fmla="*/ 23705 w 142230"/>
                  <a:gd name="connsiteY1" fmla="*/ 47410 h 47410"/>
                  <a:gd name="connsiteX2" fmla="*/ 0 w 142230"/>
                  <a:gd name="connsiteY2" fmla="*/ 23705 h 47410"/>
                  <a:gd name="connsiteX3" fmla="*/ 23705 w 142230"/>
                  <a:gd name="connsiteY3" fmla="*/ 0 h 47410"/>
                  <a:gd name="connsiteX4" fmla="*/ 118525 w 142230"/>
                  <a:gd name="connsiteY4" fmla="*/ 0 h 47410"/>
                  <a:gd name="connsiteX5" fmla="*/ 142230 w 142230"/>
                  <a:gd name="connsiteY5" fmla="*/ 23705 h 47410"/>
                  <a:gd name="connsiteX6" fmla="*/ 118525 w 142230"/>
                  <a:gd name="connsiteY6" fmla="*/ 47410 h 47410"/>
                  <a:gd name="connsiteX7" fmla="*/ 23705 w 142230"/>
                  <a:gd name="connsiteY7" fmla="*/ 9482 h 47410"/>
                  <a:gd name="connsiteX8" fmla="*/ 9482 w 142230"/>
                  <a:gd name="connsiteY8" fmla="*/ 23705 h 47410"/>
                  <a:gd name="connsiteX9" fmla="*/ 23705 w 142230"/>
                  <a:gd name="connsiteY9" fmla="*/ 37928 h 47410"/>
                  <a:gd name="connsiteX10" fmla="*/ 118525 w 142230"/>
                  <a:gd name="connsiteY10" fmla="*/ 37928 h 47410"/>
                  <a:gd name="connsiteX11" fmla="*/ 132748 w 142230"/>
                  <a:gd name="connsiteY11" fmla="*/ 23705 h 47410"/>
                  <a:gd name="connsiteX12" fmla="*/ 118525 w 142230"/>
                  <a:gd name="connsiteY12" fmla="*/ 9482 h 47410"/>
                  <a:gd name="connsiteX13" fmla="*/ 23705 w 142230"/>
                  <a:gd name="connsiteY13" fmla="*/ 9482 h 47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230" h="47410">
                    <a:moveTo>
                      <a:pt x="118525" y="47410"/>
                    </a:moveTo>
                    <a:lnTo>
                      <a:pt x="23705" y="47410"/>
                    </a:lnTo>
                    <a:cubicBezTo>
                      <a:pt x="10620" y="47410"/>
                      <a:pt x="0" y="36790"/>
                      <a:pt x="0" y="23705"/>
                    </a:cubicBezTo>
                    <a:cubicBezTo>
                      <a:pt x="0" y="10620"/>
                      <a:pt x="10620" y="0"/>
                      <a:pt x="23705" y="0"/>
                    </a:cubicBezTo>
                    <a:lnTo>
                      <a:pt x="118525" y="0"/>
                    </a:lnTo>
                    <a:cubicBezTo>
                      <a:pt x="131610" y="0"/>
                      <a:pt x="142230" y="10620"/>
                      <a:pt x="142230" y="23705"/>
                    </a:cubicBezTo>
                    <a:cubicBezTo>
                      <a:pt x="142230" y="36790"/>
                      <a:pt x="131610" y="47410"/>
                      <a:pt x="118525" y="47410"/>
                    </a:cubicBezTo>
                    <a:close/>
                    <a:moveTo>
                      <a:pt x="23705" y="9482"/>
                    </a:moveTo>
                    <a:cubicBezTo>
                      <a:pt x="15835" y="9482"/>
                      <a:pt x="9482" y="15835"/>
                      <a:pt x="9482" y="23705"/>
                    </a:cubicBezTo>
                    <a:cubicBezTo>
                      <a:pt x="9482" y="31575"/>
                      <a:pt x="15835" y="37928"/>
                      <a:pt x="23705" y="37928"/>
                    </a:cubicBezTo>
                    <a:lnTo>
                      <a:pt x="118525" y="37928"/>
                    </a:lnTo>
                    <a:cubicBezTo>
                      <a:pt x="126395" y="37928"/>
                      <a:pt x="132748" y="31575"/>
                      <a:pt x="132748" y="23705"/>
                    </a:cubicBezTo>
                    <a:cubicBezTo>
                      <a:pt x="132748" y="15835"/>
                      <a:pt x="126395" y="9482"/>
                      <a:pt x="118525" y="9482"/>
                    </a:cubicBezTo>
                    <a:lnTo>
                      <a:pt x="23705" y="9482"/>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4" name="Freeform: Shape 6406">
                <a:extLst>
                  <a:ext uri="{FF2B5EF4-FFF2-40B4-BE49-F238E27FC236}">
                    <a16:creationId xmlns:a16="http://schemas.microsoft.com/office/drawing/2014/main" id="{E8C69387-FC98-8F36-9AEF-2B8C0DB02893}"/>
                  </a:ext>
                </a:extLst>
              </p:cNvPr>
              <p:cNvSpPr/>
              <p:nvPr/>
            </p:nvSpPr>
            <p:spPr>
              <a:xfrm>
                <a:off x="8897930" y="8150774"/>
                <a:ext cx="85338" cy="56892"/>
              </a:xfrm>
              <a:custGeom>
                <a:avLst/>
                <a:gdLst>
                  <a:gd name="connsiteX0" fmla="*/ 42669 w 85338"/>
                  <a:gd name="connsiteY0" fmla="*/ 56892 h 56892"/>
                  <a:gd name="connsiteX1" fmla="*/ 0 w 85338"/>
                  <a:gd name="connsiteY1" fmla="*/ 14223 h 56892"/>
                  <a:gd name="connsiteX2" fmla="*/ 0 w 85338"/>
                  <a:gd name="connsiteY2" fmla="*/ 4741 h 56892"/>
                  <a:gd name="connsiteX3" fmla="*/ 4741 w 85338"/>
                  <a:gd name="connsiteY3" fmla="*/ 0 h 56892"/>
                  <a:gd name="connsiteX4" fmla="*/ 80597 w 85338"/>
                  <a:gd name="connsiteY4" fmla="*/ 0 h 56892"/>
                  <a:gd name="connsiteX5" fmla="*/ 85338 w 85338"/>
                  <a:gd name="connsiteY5" fmla="*/ 4741 h 56892"/>
                  <a:gd name="connsiteX6" fmla="*/ 85338 w 85338"/>
                  <a:gd name="connsiteY6" fmla="*/ 14223 h 56892"/>
                  <a:gd name="connsiteX7" fmla="*/ 42669 w 85338"/>
                  <a:gd name="connsiteY7" fmla="*/ 56892 h 56892"/>
                  <a:gd name="connsiteX8" fmla="*/ 9482 w 85338"/>
                  <a:gd name="connsiteY8" fmla="*/ 9482 h 56892"/>
                  <a:gd name="connsiteX9" fmla="*/ 9482 w 85338"/>
                  <a:gd name="connsiteY9" fmla="*/ 14223 h 56892"/>
                  <a:gd name="connsiteX10" fmla="*/ 42669 w 85338"/>
                  <a:gd name="connsiteY10" fmla="*/ 47410 h 56892"/>
                  <a:gd name="connsiteX11" fmla="*/ 75856 w 85338"/>
                  <a:gd name="connsiteY11" fmla="*/ 14223 h 56892"/>
                  <a:gd name="connsiteX12" fmla="*/ 75856 w 85338"/>
                  <a:gd name="connsiteY12" fmla="*/ 9482 h 56892"/>
                  <a:gd name="connsiteX13" fmla="*/ 9482 w 85338"/>
                  <a:gd name="connsiteY13" fmla="*/ 9482 h 56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5338" h="56892">
                    <a:moveTo>
                      <a:pt x="42669" y="56892"/>
                    </a:moveTo>
                    <a:cubicBezTo>
                      <a:pt x="19154" y="56892"/>
                      <a:pt x="0" y="37738"/>
                      <a:pt x="0" y="14223"/>
                    </a:cubicBezTo>
                    <a:lnTo>
                      <a:pt x="0" y="4741"/>
                    </a:lnTo>
                    <a:cubicBezTo>
                      <a:pt x="0" y="2086"/>
                      <a:pt x="2086" y="0"/>
                      <a:pt x="4741" y="0"/>
                    </a:cubicBezTo>
                    <a:lnTo>
                      <a:pt x="80597" y="0"/>
                    </a:lnTo>
                    <a:cubicBezTo>
                      <a:pt x="83252" y="0"/>
                      <a:pt x="85338" y="2086"/>
                      <a:pt x="85338" y="4741"/>
                    </a:cubicBezTo>
                    <a:lnTo>
                      <a:pt x="85338" y="14223"/>
                    </a:lnTo>
                    <a:cubicBezTo>
                      <a:pt x="85338" y="37738"/>
                      <a:pt x="66184" y="56892"/>
                      <a:pt x="42669" y="56892"/>
                    </a:cubicBezTo>
                    <a:close/>
                    <a:moveTo>
                      <a:pt x="9482" y="9482"/>
                    </a:moveTo>
                    <a:lnTo>
                      <a:pt x="9482" y="14223"/>
                    </a:lnTo>
                    <a:cubicBezTo>
                      <a:pt x="9482" y="32523"/>
                      <a:pt x="24369" y="47410"/>
                      <a:pt x="42669" y="47410"/>
                    </a:cubicBezTo>
                    <a:cubicBezTo>
                      <a:pt x="60969" y="47410"/>
                      <a:pt x="75856" y="32523"/>
                      <a:pt x="75856" y="14223"/>
                    </a:cubicBezTo>
                    <a:lnTo>
                      <a:pt x="75856" y="9482"/>
                    </a:lnTo>
                    <a:lnTo>
                      <a:pt x="9482" y="9482"/>
                    </a:ln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5" name="Freeform: Shape 6407">
                <a:extLst>
                  <a:ext uri="{FF2B5EF4-FFF2-40B4-BE49-F238E27FC236}">
                    <a16:creationId xmlns:a16="http://schemas.microsoft.com/office/drawing/2014/main" id="{9794F4AB-FE15-CB11-C248-930D6C082D8F}"/>
                  </a:ext>
                </a:extLst>
              </p:cNvPr>
              <p:cNvSpPr/>
              <p:nvPr/>
            </p:nvSpPr>
            <p:spPr>
              <a:xfrm>
                <a:off x="8831556" y="7856737"/>
                <a:ext cx="218086" cy="265590"/>
              </a:xfrm>
              <a:custGeom>
                <a:avLst/>
                <a:gdLst>
                  <a:gd name="connsiteX0" fmla="*/ 156453 w 218086"/>
                  <a:gd name="connsiteY0" fmla="*/ 265591 h 265590"/>
                  <a:gd name="connsiteX1" fmla="*/ 61633 w 218086"/>
                  <a:gd name="connsiteY1" fmla="*/ 265591 h 265590"/>
                  <a:gd name="connsiteX2" fmla="*/ 56892 w 218086"/>
                  <a:gd name="connsiteY2" fmla="*/ 260850 h 265590"/>
                  <a:gd name="connsiteX3" fmla="*/ 56892 w 218086"/>
                  <a:gd name="connsiteY3" fmla="*/ 257247 h 265590"/>
                  <a:gd name="connsiteX4" fmla="*/ 26549 w 218086"/>
                  <a:gd name="connsiteY4" fmla="*/ 180348 h 265590"/>
                  <a:gd name="connsiteX5" fmla="*/ 0 w 218086"/>
                  <a:gd name="connsiteY5" fmla="*/ 109043 h 265590"/>
                  <a:gd name="connsiteX6" fmla="*/ 109043 w 218086"/>
                  <a:gd name="connsiteY6" fmla="*/ 0 h 265590"/>
                  <a:gd name="connsiteX7" fmla="*/ 218086 w 218086"/>
                  <a:gd name="connsiteY7" fmla="*/ 109043 h 265590"/>
                  <a:gd name="connsiteX8" fmla="*/ 191537 w 218086"/>
                  <a:gd name="connsiteY8" fmla="*/ 180348 h 265590"/>
                  <a:gd name="connsiteX9" fmla="*/ 161194 w 218086"/>
                  <a:gd name="connsiteY9" fmla="*/ 257247 h 265590"/>
                  <a:gd name="connsiteX10" fmla="*/ 161194 w 218086"/>
                  <a:gd name="connsiteY10" fmla="*/ 260850 h 265590"/>
                  <a:gd name="connsiteX11" fmla="*/ 156453 w 218086"/>
                  <a:gd name="connsiteY11" fmla="*/ 265591 h 265590"/>
                  <a:gd name="connsiteX12" fmla="*/ 66374 w 218086"/>
                  <a:gd name="connsiteY12" fmla="*/ 256109 h 265590"/>
                  <a:gd name="connsiteX13" fmla="*/ 151712 w 218086"/>
                  <a:gd name="connsiteY13" fmla="*/ 256109 h 265590"/>
                  <a:gd name="connsiteX14" fmla="*/ 184425 w 218086"/>
                  <a:gd name="connsiteY14" fmla="*/ 174184 h 265590"/>
                  <a:gd name="connsiteX15" fmla="*/ 208604 w 218086"/>
                  <a:gd name="connsiteY15" fmla="*/ 109138 h 265590"/>
                  <a:gd name="connsiteX16" fmla="*/ 109043 w 218086"/>
                  <a:gd name="connsiteY16" fmla="*/ 9577 h 265590"/>
                  <a:gd name="connsiteX17" fmla="*/ 9482 w 218086"/>
                  <a:gd name="connsiteY17" fmla="*/ 109138 h 265590"/>
                  <a:gd name="connsiteX18" fmla="*/ 33661 w 218086"/>
                  <a:gd name="connsiteY18" fmla="*/ 174184 h 265590"/>
                  <a:gd name="connsiteX19" fmla="*/ 66374 w 218086"/>
                  <a:gd name="connsiteY19" fmla="*/ 256109 h 26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8086" h="265590">
                    <a:moveTo>
                      <a:pt x="156453" y="265591"/>
                    </a:moveTo>
                    <a:lnTo>
                      <a:pt x="61633" y="265591"/>
                    </a:lnTo>
                    <a:cubicBezTo>
                      <a:pt x="58978" y="265591"/>
                      <a:pt x="56892" y="263505"/>
                      <a:pt x="56892" y="260850"/>
                    </a:cubicBezTo>
                    <a:lnTo>
                      <a:pt x="56892" y="257247"/>
                    </a:lnTo>
                    <a:cubicBezTo>
                      <a:pt x="56892" y="229939"/>
                      <a:pt x="46367" y="203389"/>
                      <a:pt x="26549" y="180348"/>
                    </a:cubicBezTo>
                    <a:cubicBezTo>
                      <a:pt x="9482" y="160530"/>
                      <a:pt x="0" y="135308"/>
                      <a:pt x="0" y="109043"/>
                    </a:cubicBezTo>
                    <a:cubicBezTo>
                      <a:pt x="0" y="48927"/>
                      <a:pt x="48927" y="0"/>
                      <a:pt x="109043" y="0"/>
                    </a:cubicBezTo>
                    <a:cubicBezTo>
                      <a:pt x="169159" y="0"/>
                      <a:pt x="218086" y="48927"/>
                      <a:pt x="218086" y="109043"/>
                    </a:cubicBezTo>
                    <a:cubicBezTo>
                      <a:pt x="218086" y="135213"/>
                      <a:pt x="208699" y="160530"/>
                      <a:pt x="191537" y="180348"/>
                    </a:cubicBezTo>
                    <a:cubicBezTo>
                      <a:pt x="171624" y="203294"/>
                      <a:pt x="161194" y="229939"/>
                      <a:pt x="161194" y="257247"/>
                    </a:cubicBezTo>
                    <a:lnTo>
                      <a:pt x="161194" y="260850"/>
                    </a:lnTo>
                    <a:cubicBezTo>
                      <a:pt x="161194" y="263505"/>
                      <a:pt x="159108" y="265591"/>
                      <a:pt x="156453" y="265591"/>
                    </a:cubicBezTo>
                    <a:close/>
                    <a:moveTo>
                      <a:pt x="66374" y="256109"/>
                    </a:moveTo>
                    <a:lnTo>
                      <a:pt x="151712" y="256109"/>
                    </a:lnTo>
                    <a:cubicBezTo>
                      <a:pt x="151997" y="227284"/>
                      <a:pt x="163565" y="198269"/>
                      <a:pt x="184425" y="174184"/>
                    </a:cubicBezTo>
                    <a:cubicBezTo>
                      <a:pt x="200070" y="156169"/>
                      <a:pt x="208604" y="133033"/>
                      <a:pt x="208604" y="109138"/>
                    </a:cubicBezTo>
                    <a:cubicBezTo>
                      <a:pt x="208604" y="54237"/>
                      <a:pt x="163944" y="9577"/>
                      <a:pt x="109043" y="9577"/>
                    </a:cubicBezTo>
                    <a:cubicBezTo>
                      <a:pt x="54142" y="9577"/>
                      <a:pt x="9482" y="54237"/>
                      <a:pt x="9482" y="109138"/>
                    </a:cubicBezTo>
                    <a:cubicBezTo>
                      <a:pt x="9482" y="133033"/>
                      <a:pt x="18110" y="156169"/>
                      <a:pt x="33661" y="174184"/>
                    </a:cubicBezTo>
                    <a:cubicBezTo>
                      <a:pt x="54427" y="198269"/>
                      <a:pt x="66089" y="227284"/>
                      <a:pt x="66374" y="256109"/>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6" name="Freeform: Shape 6867">
                <a:extLst>
                  <a:ext uri="{FF2B5EF4-FFF2-40B4-BE49-F238E27FC236}">
                    <a16:creationId xmlns:a16="http://schemas.microsoft.com/office/drawing/2014/main" id="{125B6500-C083-D939-6923-EA9A43624E90}"/>
                  </a:ext>
                </a:extLst>
              </p:cNvPr>
              <p:cNvSpPr/>
              <p:nvPr/>
            </p:nvSpPr>
            <p:spPr>
              <a:xfrm>
                <a:off x="8869484" y="7894760"/>
                <a:ext cx="75856" cy="75856"/>
              </a:xfrm>
              <a:custGeom>
                <a:avLst/>
                <a:gdLst>
                  <a:gd name="connsiteX0" fmla="*/ 4741 w 75856"/>
                  <a:gd name="connsiteY0" fmla="*/ 75856 h 75856"/>
                  <a:gd name="connsiteX1" fmla="*/ 0 w 75856"/>
                  <a:gd name="connsiteY1" fmla="*/ 71115 h 75856"/>
                  <a:gd name="connsiteX2" fmla="*/ 71115 w 75856"/>
                  <a:gd name="connsiteY2" fmla="*/ 0 h 75856"/>
                  <a:gd name="connsiteX3" fmla="*/ 75856 w 75856"/>
                  <a:gd name="connsiteY3" fmla="*/ 4741 h 75856"/>
                  <a:gd name="connsiteX4" fmla="*/ 71115 w 75856"/>
                  <a:gd name="connsiteY4" fmla="*/ 9482 h 75856"/>
                  <a:gd name="connsiteX5" fmla="*/ 9482 w 75856"/>
                  <a:gd name="connsiteY5" fmla="*/ 71115 h 75856"/>
                  <a:gd name="connsiteX6" fmla="*/ 4741 w 75856"/>
                  <a:gd name="connsiteY6" fmla="*/ 75856 h 75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5856" h="75856">
                    <a:moveTo>
                      <a:pt x="4741" y="75856"/>
                    </a:moveTo>
                    <a:cubicBezTo>
                      <a:pt x="2086" y="75856"/>
                      <a:pt x="0" y="73770"/>
                      <a:pt x="0" y="71115"/>
                    </a:cubicBezTo>
                    <a:cubicBezTo>
                      <a:pt x="0" y="31859"/>
                      <a:pt x="31859" y="0"/>
                      <a:pt x="71115" y="0"/>
                    </a:cubicBezTo>
                    <a:cubicBezTo>
                      <a:pt x="73770" y="0"/>
                      <a:pt x="75856" y="2086"/>
                      <a:pt x="75856" y="4741"/>
                    </a:cubicBezTo>
                    <a:cubicBezTo>
                      <a:pt x="75856" y="7396"/>
                      <a:pt x="73770" y="9482"/>
                      <a:pt x="71115" y="9482"/>
                    </a:cubicBezTo>
                    <a:cubicBezTo>
                      <a:pt x="37169" y="9482"/>
                      <a:pt x="9482" y="37169"/>
                      <a:pt x="9482" y="71115"/>
                    </a:cubicBezTo>
                    <a:cubicBezTo>
                      <a:pt x="9482" y="73770"/>
                      <a:pt x="7396" y="75856"/>
                      <a:pt x="4741" y="75856"/>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7" name="Freeform: Shape 6868">
                <a:extLst>
                  <a:ext uri="{FF2B5EF4-FFF2-40B4-BE49-F238E27FC236}">
                    <a16:creationId xmlns:a16="http://schemas.microsoft.com/office/drawing/2014/main" id="{9B4F0B59-BCF1-8424-062B-6590DE2FCDB2}"/>
                  </a:ext>
                </a:extLst>
              </p:cNvPr>
              <p:cNvSpPr/>
              <p:nvPr/>
            </p:nvSpPr>
            <p:spPr>
              <a:xfrm>
                <a:off x="8916872" y="8037063"/>
                <a:ext cx="47263" cy="85264"/>
              </a:xfrm>
              <a:custGeom>
                <a:avLst/>
                <a:gdLst>
                  <a:gd name="connsiteX0" fmla="*/ 23727 w 47263"/>
                  <a:gd name="connsiteY0" fmla="*/ 85265 h 85264"/>
                  <a:gd name="connsiteX1" fmla="*/ 18986 w 47263"/>
                  <a:gd name="connsiteY1" fmla="*/ 80524 h 85264"/>
                  <a:gd name="connsiteX2" fmla="*/ 18986 w 47263"/>
                  <a:gd name="connsiteY2" fmla="*/ 80524 h 85264"/>
                  <a:gd name="connsiteX3" fmla="*/ 780 w 47263"/>
                  <a:gd name="connsiteY3" fmla="*/ 7323 h 85264"/>
                  <a:gd name="connsiteX4" fmla="*/ 2107 w 47263"/>
                  <a:gd name="connsiteY4" fmla="*/ 780 h 85264"/>
                  <a:gd name="connsiteX5" fmla="*/ 8650 w 47263"/>
                  <a:gd name="connsiteY5" fmla="*/ 2107 h 85264"/>
                  <a:gd name="connsiteX6" fmla="*/ 23632 w 47263"/>
                  <a:gd name="connsiteY6" fmla="*/ 40130 h 85264"/>
                  <a:gd name="connsiteX7" fmla="*/ 38613 w 47263"/>
                  <a:gd name="connsiteY7" fmla="*/ 2107 h 85264"/>
                  <a:gd name="connsiteX8" fmla="*/ 45156 w 47263"/>
                  <a:gd name="connsiteY8" fmla="*/ 780 h 85264"/>
                  <a:gd name="connsiteX9" fmla="*/ 46484 w 47263"/>
                  <a:gd name="connsiteY9" fmla="*/ 7323 h 85264"/>
                  <a:gd name="connsiteX10" fmla="*/ 28278 w 47263"/>
                  <a:gd name="connsiteY10" fmla="*/ 80524 h 85264"/>
                  <a:gd name="connsiteX11" fmla="*/ 28278 w 47263"/>
                  <a:gd name="connsiteY11" fmla="*/ 80524 h 85264"/>
                  <a:gd name="connsiteX12" fmla="*/ 23537 w 47263"/>
                  <a:gd name="connsiteY12" fmla="*/ 85265 h 85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7263" h="85264">
                    <a:moveTo>
                      <a:pt x="23727" y="85265"/>
                    </a:moveTo>
                    <a:cubicBezTo>
                      <a:pt x="21071" y="85265"/>
                      <a:pt x="18986" y="83179"/>
                      <a:pt x="18986" y="80524"/>
                    </a:cubicBezTo>
                    <a:lnTo>
                      <a:pt x="18986" y="80524"/>
                    </a:lnTo>
                    <a:cubicBezTo>
                      <a:pt x="18986" y="80524"/>
                      <a:pt x="18701" y="34157"/>
                      <a:pt x="780" y="7323"/>
                    </a:cubicBezTo>
                    <a:cubicBezTo>
                      <a:pt x="-642" y="5142"/>
                      <a:pt x="-73" y="2202"/>
                      <a:pt x="2107" y="780"/>
                    </a:cubicBezTo>
                    <a:cubicBezTo>
                      <a:pt x="4289" y="-642"/>
                      <a:pt x="7228" y="-73"/>
                      <a:pt x="8650" y="2107"/>
                    </a:cubicBezTo>
                    <a:cubicBezTo>
                      <a:pt x="16141" y="13296"/>
                      <a:pt x="20787" y="27140"/>
                      <a:pt x="23632" y="40130"/>
                    </a:cubicBezTo>
                    <a:cubicBezTo>
                      <a:pt x="26476" y="27235"/>
                      <a:pt x="31123" y="13391"/>
                      <a:pt x="38613" y="2107"/>
                    </a:cubicBezTo>
                    <a:cubicBezTo>
                      <a:pt x="40035" y="-73"/>
                      <a:pt x="43070" y="-642"/>
                      <a:pt x="45156" y="780"/>
                    </a:cubicBezTo>
                    <a:cubicBezTo>
                      <a:pt x="47337" y="2202"/>
                      <a:pt x="47906" y="5142"/>
                      <a:pt x="46484" y="7323"/>
                    </a:cubicBezTo>
                    <a:cubicBezTo>
                      <a:pt x="28563" y="34252"/>
                      <a:pt x="28278" y="80050"/>
                      <a:pt x="28278" y="80524"/>
                    </a:cubicBezTo>
                    <a:lnTo>
                      <a:pt x="28278" y="80524"/>
                    </a:lnTo>
                    <a:cubicBezTo>
                      <a:pt x="28278" y="83179"/>
                      <a:pt x="26192" y="85265"/>
                      <a:pt x="23537" y="8526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8" name="Freeform: Shape 6869">
                <a:extLst>
                  <a:ext uri="{FF2B5EF4-FFF2-40B4-BE49-F238E27FC236}">
                    <a16:creationId xmlns:a16="http://schemas.microsoft.com/office/drawing/2014/main" id="{9B81072C-D85F-37C4-45C2-2051FB83D366}"/>
                  </a:ext>
                </a:extLst>
              </p:cNvPr>
              <p:cNvSpPr/>
              <p:nvPr/>
            </p:nvSpPr>
            <p:spPr>
              <a:xfrm>
                <a:off x="8935858" y="7799940"/>
                <a:ext cx="9482" cy="28446"/>
              </a:xfrm>
              <a:custGeom>
                <a:avLst/>
                <a:gdLst>
                  <a:gd name="connsiteX0" fmla="*/ 4741 w 9482"/>
                  <a:gd name="connsiteY0" fmla="*/ 28446 h 28446"/>
                  <a:gd name="connsiteX1" fmla="*/ 0 w 9482"/>
                  <a:gd name="connsiteY1" fmla="*/ 23705 h 28446"/>
                  <a:gd name="connsiteX2" fmla="*/ 0 w 9482"/>
                  <a:gd name="connsiteY2" fmla="*/ 4741 h 28446"/>
                  <a:gd name="connsiteX3" fmla="*/ 4741 w 9482"/>
                  <a:gd name="connsiteY3" fmla="*/ 0 h 28446"/>
                  <a:gd name="connsiteX4" fmla="*/ 9482 w 9482"/>
                  <a:gd name="connsiteY4" fmla="*/ 4741 h 28446"/>
                  <a:gd name="connsiteX5" fmla="*/ 9482 w 9482"/>
                  <a:gd name="connsiteY5" fmla="*/ 23705 h 28446"/>
                  <a:gd name="connsiteX6" fmla="*/ 4741 w 9482"/>
                  <a:gd name="connsiteY6" fmla="*/ 28446 h 2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2" h="28446">
                    <a:moveTo>
                      <a:pt x="4741" y="28446"/>
                    </a:moveTo>
                    <a:cubicBezTo>
                      <a:pt x="2086" y="28446"/>
                      <a:pt x="0" y="26360"/>
                      <a:pt x="0" y="23705"/>
                    </a:cubicBezTo>
                    <a:lnTo>
                      <a:pt x="0" y="4741"/>
                    </a:lnTo>
                    <a:cubicBezTo>
                      <a:pt x="0" y="2086"/>
                      <a:pt x="2086" y="0"/>
                      <a:pt x="4741" y="0"/>
                    </a:cubicBezTo>
                    <a:cubicBezTo>
                      <a:pt x="7396" y="0"/>
                      <a:pt x="9482" y="2086"/>
                      <a:pt x="9482" y="4741"/>
                    </a:cubicBezTo>
                    <a:lnTo>
                      <a:pt x="9482" y="23705"/>
                    </a:lnTo>
                    <a:cubicBezTo>
                      <a:pt x="9482" y="26360"/>
                      <a:pt x="7396" y="28446"/>
                      <a:pt x="4741" y="28446"/>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39" name="Freeform: Shape 6870">
                <a:extLst>
                  <a:ext uri="{FF2B5EF4-FFF2-40B4-BE49-F238E27FC236}">
                    <a16:creationId xmlns:a16="http://schemas.microsoft.com/office/drawing/2014/main" id="{66347B59-3891-2BD2-7CC5-0F367CB015C1}"/>
                  </a:ext>
                </a:extLst>
              </p:cNvPr>
              <p:cNvSpPr/>
              <p:nvPr/>
            </p:nvSpPr>
            <p:spPr>
              <a:xfrm>
                <a:off x="8855272" y="7821569"/>
                <a:ext cx="18942" cy="25875"/>
              </a:xfrm>
              <a:custGeom>
                <a:avLst/>
                <a:gdLst>
                  <a:gd name="connsiteX0" fmla="*/ 14212 w 18942"/>
                  <a:gd name="connsiteY0" fmla="*/ 25875 h 25875"/>
                  <a:gd name="connsiteX1" fmla="*/ 10135 w 18942"/>
                  <a:gd name="connsiteY1" fmla="*/ 23505 h 25875"/>
                  <a:gd name="connsiteX2" fmla="*/ 653 w 18942"/>
                  <a:gd name="connsiteY2" fmla="*/ 7101 h 25875"/>
                  <a:gd name="connsiteX3" fmla="*/ 2360 w 18942"/>
                  <a:gd name="connsiteY3" fmla="*/ 653 h 25875"/>
                  <a:gd name="connsiteX4" fmla="*/ 8808 w 18942"/>
                  <a:gd name="connsiteY4" fmla="*/ 2360 h 25875"/>
                  <a:gd name="connsiteX5" fmla="*/ 18290 w 18942"/>
                  <a:gd name="connsiteY5" fmla="*/ 18764 h 25875"/>
                  <a:gd name="connsiteX6" fmla="*/ 16583 w 18942"/>
                  <a:gd name="connsiteY6" fmla="*/ 25212 h 25875"/>
                  <a:gd name="connsiteX7" fmla="*/ 14212 w 18942"/>
                  <a:gd name="connsiteY7" fmla="*/ 25875 h 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42" h="25875">
                    <a:moveTo>
                      <a:pt x="14212" y="25875"/>
                    </a:moveTo>
                    <a:cubicBezTo>
                      <a:pt x="12601" y="25875"/>
                      <a:pt x="10988" y="25022"/>
                      <a:pt x="10135" y="23505"/>
                    </a:cubicBezTo>
                    <a:lnTo>
                      <a:pt x="653" y="7101"/>
                    </a:lnTo>
                    <a:cubicBezTo>
                      <a:pt x="-674" y="4825"/>
                      <a:pt x="84" y="1981"/>
                      <a:pt x="2360" y="653"/>
                    </a:cubicBezTo>
                    <a:cubicBezTo>
                      <a:pt x="4636" y="-674"/>
                      <a:pt x="7480" y="84"/>
                      <a:pt x="8808" y="2360"/>
                    </a:cubicBezTo>
                    <a:lnTo>
                      <a:pt x="18290" y="18764"/>
                    </a:lnTo>
                    <a:cubicBezTo>
                      <a:pt x="19617" y="21040"/>
                      <a:pt x="18859" y="23884"/>
                      <a:pt x="16583" y="25212"/>
                    </a:cubicBezTo>
                    <a:cubicBezTo>
                      <a:pt x="15824" y="25686"/>
                      <a:pt x="14971" y="25875"/>
                      <a:pt x="14212" y="2587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0" name="Freeform: Shape 6871">
                <a:extLst>
                  <a:ext uri="{FF2B5EF4-FFF2-40B4-BE49-F238E27FC236}">
                    <a16:creationId xmlns:a16="http://schemas.microsoft.com/office/drawing/2014/main" id="{DC2D82A6-19DE-0F2B-B764-AE3715614B7D}"/>
                  </a:ext>
                </a:extLst>
              </p:cNvPr>
              <p:cNvSpPr/>
              <p:nvPr/>
            </p:nvSpPr>
            <p:spPr>
              <a:xfrm>
                <a:off x="8796293" y="7880547"/>
                <a:ext cx="25864" cy="18953"/>
              </a:xfrm>
              <a:custGeom>
                <a:avLst/>
                <a:gdLst>
                  <a:gd name="connsiteX0" fmla="*/ 21134 w 25864"/>
                  <a:gd name="connsiteY0" fmla="*/ 18953 h 18953"/>
                  <a:gd name="connsiteX1" fmla="*/ 18764 w 25864"/>
                  <a:gd name="connsiteY1" fmla="*/ 18290 h 18953"/>
                  <a:gd name="connsiteX2" fmla="*/ 2360 w 25864"/>
                  <a:gd name="connsiteY2" fmla="*/ 8808 h 18953"/>
                  <a:gd name="connsiteX3" fmla="*/ 653 w 25864"/>
                  <a:gd name="connsiteY3" fmla="*/ 2360 h 18953"/>
                  <a:gd name="connsiteX4" fmla="*/ 7101 w 25864"/>
                  <a:gd name="connsiteY4" fmla="*/ 653 h 18953"/>
                  <a:gd name="connsiteX5" fmla="*/ 23505 w 25864"/>
                  <a:gd name="connsiteY5" fmla="*/ 10135 h 18953"/>
                  <a:gd name="connsiteX6" fmla="*/ 25212 w 25864"/>
                  <a:gd name="connsiteY6" fmla="*/ 16583 h 18953"/>
                  <a:gd name="connsiteX7" fmla="*/ 21134 w 25864"/>
                  <a:gd name="connsiteY7" fmla="*/ 18953 h 1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4" h="18953">
                    <a:moveTo>
                      <a:pt x="21134" y="18953"/>
                    </a:moveTo>
                    <a:cubicBezTo>
                      <a:pt x="20376" y="18953"/>
                      <a:pt x="19523" y="18764"/>
                      <a:pt x="18764" y="18290"/>
                    </a:cubicBezTo>
                    <a:lnTo>
                      <a:pt x="2360" y="8808"/>
                    </a:lnTo>
                    <a:cubicBezTo>
                      <a:pt x="84" y="7480"/>
                      <a:pt x="-674" y="4636"/>
                      <a:pt x="653" y="2360"/>
                    </a:cubicBezTo>
                    <a:cubicBezTo>
                      <a:pt x="1981" y="84"/>
                      <a:pt x="4825" y="-674"/>
                      <a:pt x="7101" y="653"/>
                    </a:cubicBezTo>
                    <a:lnTo>
                      <a:pt x="23505" y="10135"/>
                    </a:lnTo>
                    <a:cubicBezTo>
                      <a:pt x="25781" y="11463"/>
                      <a:pt x="26539" y="14307"/>
                      <a:pt x="25212" y="16583"/>
                    </a:cubicBezTo>
                    <a:cubicBezTo>
                      <a:pt x="24358" y="18100"/>
                      <a:pt x="22746" y="18953"/>
                      <a:pt x="21134" y="18953"/>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1" name="Freeform: Shape 6872">
                <a:extLst>
                  <a:ext uri="{FF2B5EF4-FFF2-40B4-BE49-F238E27FC236}">
                    <a16:creationId xmlns:a16="http://schemas.microsoft.com/office/drawing/2014/main" id="{537E9277-E463-5FFD-1F72-4BF8F727B7AA}"/>
                  </a:ext>
                </a:extLst>
              </p:cNvPr>
              <p:cNvSpPr/>
              <p:nvPr/>
            </p:nvSpPr>
            <p:spPr>
              <a:xfrm>
                <a:off x="8774664" y="7961134"/>
                <a:ext cx="28446" cy="9482"/>
              </a:xfrm>
              <a:custGeom>
                <a:avLst/>
                <a:gdLst>
                  <a:gd name="connsiteX0" fmla="*/ 23705 w 28446"/>
                  <a:gd name="connsiteY0" fmla="*/ 9482 h 9482"/>
                  <a:gd name="connsiteX1" fmla="*/ 4741 w 28446"/>
                  <a:gd name="connsiteY1" fmla="*/ 9482 h 9482"/>
                  <a:gd name="connsiteX2" fmla="*/ 0 w 28446"/>
                  <a:gd name="connsiteY2" fmla="*/ 4741 h 9482"/>
                  <a:gd name="connsiteX3" fmla="*/ 4741 w 28446"/>
                  <a:gd name="connsiteY3" fmla="*/ 0 h 9482"/>
                  <a:gd name="connsiteX4" fmla="*/ 23705 w 28446"/>
                  <a:gd name="connsiteY4" fmla="*/ 0 h 9482"/>
                  <a:gd name="connsiteX5" fmla="*/ 28446 w 28446"/>
                  <a:gd name="connsiteY5" fmla="*/ 4741 h 9482"/>
                  <a:gd name="connsiteX6" fmla="*/ 23705 w 28446"/>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6" h="9482">
                    <a:moveTo>
                      <a:pt x="23705" y="9482"/>
                    </a:moveTo>
                    <a:lnTo>
                      <a:pt x="4741" y="9482"/>
                    </a:lnTo>
                    <a:cubicBezTo>
                      <a:pt x="2086" y="9482"/>
                      <a:pt x="0" y="7396"/>
                      <a:pt x="0" y="4741"/>
                    </a:cubicBezTo>
                    <a:cubicBezTo>
                      <a:pt x="0" y="2086"/>
                      <a:pt x="2086" y="0"/>
                      <a:pt x="4741" y="0"/>
                    </a:cubicBezTo>
                    <a:lnTo>
                      <a:pt x="23705" y="0"/>
                    </a:lnTo>
                    <a:cubicBezTo>
                      <a:pt x="26360" y="0"/>
                      <a:pt x="28446" y="2086"/>
                      <a:pt x="28446" y="4741"/>
                    </a:cubicBezTo>
                    <a:cubicBezTo>
                      <a:pt x="28446" y="7396"/>
                      <a:pt x="26360" y="9482"/>
                      <a:pt x="23705"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2" name="Freeform: Shape 6873">
                <a:extLst>
                  <a:ext uri="{FF2B5EF4-FFF2-40B4-BE49-F238E27FC236}">
                    <a16:creationId xmlns:a16="http://schemas.microsoft.com/office/drawing/2014/main" id="{7CABD24C-4972-18C1-F889-C040ED864C6B}"/>
                  </a:ext>
                </a:extLst>
              </p:cNvPr>
              <p:cNvSpPr/>
              <p:nvPr/>
            </p:nvSpPr>
            <p:spPr>
              <a:xfrm>
                <a:off x="8796293" y="8032259"/>
                <a:ext cx="25864" cy="18953"/>
              </a:xfrm>
              <a:custGeom>
                <a:avLst/>
                <a:gdLst>
                  <a:gd name="connsiteX0" fmla="*/ 4731 w 25864"/>
                  <a:gd name="connsiteY0" fmla="*/ 18953 h 18953"/>
                  <a:gd name="connsiteX1" fmla="*/ 653 w 25864"/>
                  <a:gd name="connsiteY1" fmla="*/ 16583 h 18953"/>
                  <a:gd name="connsiteX2" fmla="*/ 2360 w 25864"/>
                  <a:gd name="connsiteY2" fmla="*/ 10135 h 18953"/>
                  <a:gd name="connsiteX3" fmla="*/ 18764 w 25864"/>
                  <a:gd name="connsiteY3" fmla="*/ 653 h 18953"/>
                  <a:gd name="connsiteX4" fmla="*/ 25212 w 25864"/>
                  <a:gd name="connsiteY4" fmla="*/ 2360 h 18953"/>
                  <a:gd name="connsiteX5" fmla="*/ 23505 w 25864"/>
                  <a:gd name="connsiteY5" fmla="*/ 8808 h 18953"/>
                  <a:gd name="connsiteX6" fmla="*/ 7101 w 25864"/>
                  <a:gd name="connsiteY6" fmla="*/ 18290 h 18953"/>
                  <a:gd name="connsiteX7" fmla="*/ 4731 w 25864"/>
                  <a:gd name="connsiteY7" fmla="*/ 18953 h 1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4" h="18953">
                    <a:moveTo>
                      <a:pt x="4731" y="18953"/>
                    </a:moveTo>
                    <a:cubicBezTo>
                      <a:pt x="3118" y="18953"/>
                      <a:pt x="1507" y="18100"/>
                      <a:pt x="653" y="16583"/>
                    </a:cubicBezTo>
                    <a:cubicBezTo>
                      <a:pt x="-674" y="14307"/>
                      <a:pt x="84" y="11463"/>
                      <a:pt x="2360" y="10135"/>
                    </a:cubicBezTo>
                    <a:lnTo>
                      <a:pt x="18764" y="653"/>
                    </a:lnTo>
                    <a:cubicBezTo>
                      <a:pt x="21040" y="-674"/>
                      <a:pt x="23884" y="84"/>
                      <a:pt x="25212" y="2360"/>
                    </a:cubicBezTo>
                    <a:cubicBezTo>
                      <a:pt x="26539" y="4636"/>
                      <a:pt x="25781" y="7480"/>
                      <a:pt x="23505" y="8808"/>
                    </a:cubicBezTo>
                    <a:lnTo>
                      <a:pt x="7101" y="18290"/>
                    </a:lnTo>
                    <a:cubicBezTo>
                      <a:pt x="6343" y="18764"/>
                      <a:pt x="5489" y="18953"/>
                      <a:pt x="4731" y="18953"/>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3" name="Freeform: Shape 6874">
                <a:extLst>
                  <a:ext uri="{FF2B5EF4-FFF2-40B4-BE49-F238E27FC236}">
                    <a16:creationId xmlns:a16="http://schemas.microsoft.com/office/drawing/2014/main" id="{BA2701EA-687C-2D5C-4871-9439230957AF}"/>
                  </a:ext>
                </a:extLst>
              </p:cNvPr>
              <p:cNvSpPr/>
              <p:nvPr/>
            </p:nvSpPr>
            <p:spPr>
              <a:xfrm>
                <a:off x="9059040" y="8032259"/>
                <a:ext cx="25864" cy="18953"/>
              </a:xfrm>
              <a:custGeom>
                <a:avLst/>
                <a:gdLst>
                  <a:gd name="connsiteX0" fmla="*/ 21134 w 25864"/>
                  <a:gd name="connsiteY0" fmla="*/ 18953 h 18953"/>
                  <a:gd name="connsiteX1" fmla="*/ 18764 w 25864"/>
                  <a:gd name="connsiteY1" fmla="*/ 18290 h 18953"/>
                  <a:gd name="connsiteX2" fmla="*/ 2360 w 25864"/>
                  <a:gd name="connsiteY2" fmla="*/ 8808 h 18953"/>
                  <a:gd name="connsiteX3" fmla="*/ 653 w 25864"/>
                  <a:gd name="connsiteY3" fmla="*/ 2360 h 18953"/>
                  <a:gd name="connsiteX4" fmla="*/ 7101 w 25864"/>
                  <a:gd name="connsiteY4" fmla="*/ 653 h 18953"/>
                  <a:gd name="connsiteX5" fmla="*/ 23505 w 25864"/>
                  <a:gd name="connsiteY5" fmla="*/ 10135 h 18953"/>
                  <a:gd name="connsiteX6" fmla="*/ 25212 w 25864"/>
                  <a:gd name="connsiteY6" fmla="*/ 16583 h 18953"/>
                  <a:gd name="connsiteX7" fmla="*/ 21134 w 25864"/>
                  <a:gd name="connsiteY7" fmla="*/ 18953 h 1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4" h="18953">
                    <a:moveTo>
                      <a:pt x="21134" y="18953"/>
                    </a:moveTo>
                    <a:cubicBezTo>
                      <a:pt x="20376" y="18953"/>
                      <a:pt x="19522" y="18764"/>
                      <a:pt x="18764" y="18290"/>
                    </a:cubicBezTo>
                    <a:lnTo>
                      <a:pt x="2360" y="8808"/>
                    </a:lnTo>
                    <a:cubicBezTo>
                      <a:pt x="84" y="7480"/>
                      <a:pt x="-674" y="4636"/>
                      <a:pt x="653" y="2360"/>
                    </a:cubicBezTo>
                    <a:cubicBezTo>
                      <a:pt x="1981" y="84"/>
                      <a:pt x="4825" y="-674"/>
                      <a:pt x="7101" y="653"/>
                    </a:cubicBezTo>
                    <a:lnTo>
                      <a:pt x="23505" y="10135"/>
                    </a:lnTo>
                    <a:cubicBezTo>
                      <a:pt x="25781" y="11463"/>
                      <a:pt x="26539" y="14307"/>
                      <a:pt x="25212" y="16583"/>
                    </a:cubicBezTo>
                    <a:cubicBezTo>
                      <a:pt x="24358" y="18100"/>
                      <a:pt x="22746" y="18953"/>
                      <a:pt x="21134" y="18953"/>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4" name="Freeform: Shape 6875">
                <a:extLst>
                  <a:ext uri="{FF2B5EF4-FFF2-40B4-BE49-F238E27FC236}">
                    <a16:creationId xmlns:a16="http://schemas.microsoft.com/office/drawing/2014/main" id="{DDADF120-F9EA-E230-F704-2286519B2826}"/>
                  </a:ext>
                </a:extLst>
              </p:cNvPr>
              <p:cNvSpPr/>
              <p:nvPr/>
            </p:nvSpPr>
            <p:spPr>
              <a:xfrm>
                <a:off x="9078088" y="7961134"/>
                <a:ext cx="28446" cy="9482"/>
              </a:xfrm>
              <a:custGeom>
                <a:avLst/>
                <a:gdLst>
                  <a:gd name="connsiteX0" fmla="*/ 23705 w 28446"/>
                  <a:gd name="connsiteY0" fmla="*/ 9482 h 9482"/>
                  <a:gd name="connsiteX1" fmla="*/ 4741 w 28446"/>
                  <a:gd name="connsiteY1" fmla="*/ 9482 h 9482"/>
                  <a:gd name="connsiteX2" fmla="*/ 0 w 28446"/>
                  <a:gd name="connsiteY2" fmla="*/ 4741 h 9482"/>
                  <a:gd name="connsiteX3" fmla="*/ 4741 w 28446"/>
                  <a:gd name="connsiteY3" fmla="*/ 0 h 9482"/>
                  <a:gd name="connsiteX4" fmla="*/ 23705 w 28446"/>
                  <a:gd name="connsiteY4" fmla="*/ 0 h 9482"/>
                  <a:gd name="connsiteX5" fmla="*/ 28446 w 28446"/>
                  <a:gd name="connsiteY5" fmla="*/ 4741 h 9482"/>
                  <a:gd name="connsiteX6" fmla="*/ 23705 w 28446"/>
                  <a:gd name="connsiteY6" fmla="*/ 9482 h 9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446" h="9482">
                    <a:moveTo>
                      <a:pt x="23705" y="9482"/>
                    </a:moveTo>
                    <a:lnTo>
                      <a:pt x="4741" y="9482"/>
                    </a:lnTo>
                    <a:cubicBezTo>
                      <a:pt x="2086" y="9482"/>
                      <a:pt x="0" y="7396"/>
                      <a:pt x="0" y="4741"/>
                    </a:cubicBezTo>
                    <a:cubicBezTo>
                      <a:pt x="0" y="2086"/>
                      <a:pt x="2086" y="0"/>
                      <a:pt x="4741" y="0"/>
                    </a:cubicBezTo>
                    <a:lnTo>
                      <a:pt x="23705" y="0"/>
                    </a:lnTo>
                    <a:cubicBezTo>
                      <a:pt x="26360" y="0"/>
                      <a:pt x="28446" y="2086"/>
                      <a:pt x="28446" y="4741"/>
                    </a:cubicBezTo>
                    <a:cubicBezTo>
                      <a:pt x="28446" y="7396"/>
                      <a:pt x="26360" y="9482"/>
                      <a:pt x="23705" y="9482"/>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5" name="Freeform: Shape 6876">
                <a:extLst>
                  <a:ext uri="{FF2B5EF4-FFF2-40B4-BE49-F238E27FC236}">
                    <a16:creationId xmlns:a16="http://schemas.microsoft.com/office/drawing/2014/main" id="{1DF91C84-015F-72FB-8853-20B5A43B843B}"/>
                  </a:ext>
                </a:extLst>
              </p:cNvPr>
              <p:cNvSpPr/>
              <p:nvPr/>
            </p:nvSpPr>
            <p:spPr>
              <a:xfrm>
                <a:off x="9059040" y="7880547"/>
                <a:ext cx="25864" cy="18953"/>
              </a:xfrm>
              <a:custGeom>
                <a:avLst/>
                <a:gdLst>
                  <a:gd name="connsiteX0" fmla="*/ 4730 w 25864"/>
                  <a:gd name="connsiteY0" fmla="*/ 18953 h 18953"/>
                  <a:gd name="connsiteX1" fmla="*/ 653 w 25864"/>
                  <a:gd name="connsiteY1" fmla="*/ 16583 h 18953"/>
                  <a:gd name="connsiteX2" fmla="*/ 2360 w 25864"/>
                  <a:gd name="connsiteY2" fmla="*/ 10135 h 18953"/>
                  <a:gd name="connsiteX3" fmla="*/ 18764 w 25864"/>
                  <a:gd name="connsiteY3" fmla="*/ 653 h 18953"/>
                  <a:gd name="connsiteX4" fmla="*/ 25212 w 25864"/>
                  <a:gd name="connsiteY4" fmla="*/ 2360 h 18953"/>
                  <a:gd name="connsiteX5" fmla="*/ 23505 w 25864"/>
                  <a:gd name="connsiteY5" fmla="*/ 8808 h 18953"/>
                  <a:gd name="connsiteX6" fmla="*/ 7101 w 25864"/>
                  <a:gd name="connsiteY6" fmla="*/ 18290 h 18953"/>
                  <a:gd name="connsiteX7" fmla="*/ 4730 w 25864"/>
                  <a:gd name="connsiteY7" fmla="*/ 18953 h 1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864" h="18953">
                    <a:moveTo>
                      <a:pt x="4730" y="18953"/>
                    </a:moveTo>
                    <a:cubicBezTo>
                      <a:pt x="3119" y="18953"/>
                      <a:pt x="1507" y="18100"/>
                      <a:pt x="653" y="16583"/>
                    </a:cubicBezTo>
                    <a:cubicBezTo>
                      <a:pt x="-674" y="14307"/>
                      <a:pt x="84" y="11463"/>
                      <a:pt x="2360" y="10135"/>
                    </a:cubicBezTo>
                    <a:lnTo>
                      <a:pt x="18764" y="653"/>
                    </a:lnTo>
                    <a:cubicBezTo>
                      <a:pt x="21040" y="-674"/>
                      <a:pt x="23979" y="84"/>
                      <a:pt x="25212" y="2360"/>
                    </a:cubicBezTo>
                    <a:cubicBezTo>
                      <a:pt x="26539" y="4636"/>
                      <a:pt x="25781" y="7480"/>
                      <a:pt x="23505" y="8808"/>
                    </a:cubicBezTo>
                    <a:lnTo>
                      <a:pt x="7101" y="18290"/>
                    </a:lnTo>
                    <a:cubicBezTo>
                      <a:pt x="6342" y="18764"/>
                      <a:pt x="5489" y="18953"/>
                      <a:pt x="4730" y="18953"/>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46" name="Freeform: Shape 6877">
                <a:extLst>
                  <a:ext uri="{FF2B5EF4-FFF2-40B4-BE49-F238E27FC236}">
                    <a16:creationId xmlns:a16="http://schemas.microsoft.com/office/drawing/2014/main" id="{C91240CC-A622-B534-AED4-23FBEDC4EEF4}"/>
                  </a:ext>
                </a:extLst>
              </p:cNvPr>
              <p:cNvSpPr/>
              <p:nvPr/>
            </p:nvSpPr>
            <p:spPr>
              <a:xfrm>
                <a:off x="9006984" y="7821569"/>
                <a:ext cx="18942" cy="25875"/>
              </a:xfrm>
              <a:custGeom>
                <a:avLst/>
                <a:gdLst>
                  <a:gd name="connsiteX0" fmla="*/ 4730 w 18942"/>
                  <a:gd name="connsiteY0" fmla="*/ 25875 h 25875"/>
                  <a:gd name="connsiteX1" fmla="*/ 2360 w 18942"/>
                  <a:gd name="connsiteY1" fmla="*/ 25212 h 25875"/>
                  <a:gd name="connsiteX2" fmla="*/ 653 w 18942"/>
                  <a:gd name="connsiteY2" fmla="*/ 18764 h 25875"/>
                  <a:gd name="connsiteX3" fmla="*/ 10135 w 18942"/>
                  <a:gd name="connsiteY3" fmla="*/ 2360 h 25875"/>
                  <a:gd name="connsiteX4" fmla="*/ 16583 w 18942"/>
                  <a:gd name="connsiteY4" fmla="*/ 653 h 25875"/>
                  <a:gd name="connsiteX5" fmla="*/ 18290 w 18942"/>
                  <a:gd name="connsiteY5" fmla="*/ 7101 h 25875"/>
                  <a:gd name="connsiteX6" fmla="*/ 8808 w 18942"/>
                  <a:gd name="connsiteY6" fmla="*/ 23505 h 25875"/>
                  <a:gd name="connsiteX7" fmla="*/ 4730 w 18942"/>
                  <a:gd name="connsiteY7" fmla="*/ 25875 h 25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942" h="25875">
                    <a:moveTo>
                      <a:pt x="4730" y="25875"/>
                    </a:moveTo>
                    <a:cubicBezTo>
                      <a:pt x="3972" y="25875"/>
                      <a:pt x="3119" y="25686"/>
                      <a:pt x="2360" y="25212"/>
                    </a:cubicBezTo>
                    <a:cubicBezTo>
                      <a:pt x="84" y="23884"/>
                      <a:pt x="-674" y="21040"/>
                      <a:pt x="653" y="18764"/>
                    </a:cubicBezTo>
                    <a:lnTo>
                      <a:pt x="10135" y="2360"/>
                    </a:lnTo>
                    <a:cubicBezTo>
                      <a:pt x="11463" y="84"/>
                      <a:pt x="14307" y="-674"/>
                      <a:pt x="16583" y="653"/>
                    </a:cubicBezTo>
                    <a:cubicBezTo>
                      <a:pt x="18859" y="1981"/>
                      <a:pt x="19617" y="4825"/>
                      <a:pt x="18290" y="7101"/>
                    </a:cubicBezTo>
                    <a:lnTo>
                      <a:pt x="8808" y="23505"/>
                    </a:lnTo>
                    <a:cubicBezTo>
                      <a:pt x="7955" y="25022"/>
                      <a:pt x="6342" y="25875"/>
                      <a:pt x="4730" y="25875"/>
                    </a:cubicBezTo>
                    <a:close/>
                  </a:path>
                </a:pathLst>
              </a:custGeom>
              <a:grpFill/>
              <a:ln w="9475" cap="flat">
                <a:solidFill>
                  <a:schemeClr val="bg1"/>
                </a:solid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spTree>
    <p:extLst>
      <p:ext uri="{BB962C8B-B14F-4D97-AF65-F5344CB8AC3E}">
        <p14:creationId xmlns:p14="http://schemas.microsoft.com/office/powerpoint/2010/main" val="5651217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C07C45C-114B-8E40-8028-E1EDB24CAAF3}"/>
              </a:ext>
            </a:extLst>
          </p:cNvPr>
          <p:cNvSpPr txBox="1">
            <a:spLocks/>
          </p:cNvSpPr>
          <p:nvPr/>
        </p:nvSpPr>
        <p:spPr>
          <a:xfrm>
            <a:off x="696000" y="666576"/>
            <a:ext cx="10800000" cy="3094314"/>
          </a:xfrm>
          <a:prstGeom prst="rect">
            <a:avLst/>
          </a:prstGeom>
        </p:spPr>
        <p:txBody>
          <a:bodyPr anchor="ctr">
            <a:normAutofit/>
          </a:bodyPr>
          <a:lstStyle>
            <a:lvl1pPr algn="l" defTabSz="914400" rtl="0" eaLnBrk="1" latinLnBrk="0" hangingPunct="1">
              <a:lnSpc>
                <a:spcPct val="90000"/>
              </a:lnSpc>
              <a:spcBef>
                <a:spcPct val="0"/>
              </a:spcBef>
              <a:buNone/>
              <a:defRPr sz="6000" b="1" i="0" kern="1200">
                <a:solidFill>
                  <a:schemeClr val="bg1"/>
                </a:solidFill>
                <a:latin typeface="Arial" panose="020B0604020202020204" pitchFamily="34" charset="0"/>
                <a:ea typeface="+mj-ea"/>
                <a:cs typeface="Arial" panose="020B0604020202020204" pitchFamily="34" charset="0"/>
              </a:defRPr>
            </a:lvl1pPr>
          </a:lstStyle>
          <a:p>
            <a:r>
              <a:rPr lang="en-GB" noProof="0"/>
              <a:t>Thank you.</a:t>
            </a:r>
          </a:p>
        </p:txBody>
      </p:sp>
      <p:sp>
        <p:nvSpPr>
          <p:cNvPr id="4" name="Title 1">
            <a:extLst>
              <a:ext uri="{FF2B5EF4-FFF2-40B4-BE49-F238E27FC236}">
                <a16:creationId xmlns:a16="http://schemas.microsoft.com/office/drawing/2014/main" id="{8C07C45C-114B-8E40-8028-E1EDB24CAAF3}"/>
              </a:ext>
            </a:extLst>
          </p:cNvPr>
          <p:cNvSpPr txBox="1">
            <a:spLocks/>
          </p:cNvSpPr>
          <p:nvPr/>
        </p:nvSpPr>
        <p:spPr>
          <a:xfrm>
            <a:off x="696000" y="3158835"/>
            <a:ext cx="10800000" cy="970585"/>
          </a:xfrm>
          <a:prstGeom prst="rect">
            <a:avLst/>
          </a:prstGeom>
        </p:spPr>
        <p:txBody>
          <a:bodyPr anchor="ctr">
            <a:normAutofit/>
          </a:bodyPr>
          <a:lstStyle>
            <a:lvl1pPr algn="l" defTabSz="914400" rtl="0" eaLnBrk="1" latinLnBrk="0" hangingPunct="1">
              <a:lnSpc>
                <a:spcPct val="90000"/>
              </a:lnSpc>
              <a:spcBef>
                <a:spcPct val="0"/>
              </a:spcBef>
              <a:buNone/>
              <a:defRPr sz="6000" b="1" i="0" kern="1200">
                <a:solidFill>
                  <a:schemeClr val="bg1"/>
                </a:solidFill>
                <a:latin typeface="Arial" panose="020B0604020202020204" pitchFamily="34" charset="0"/>
                <a:ea typeface="+mj-ea"/>
                <a:cs typeface="Arial" panose="020B0604020202020204" pitchFamily="34" charset="0"/>
              </a:defRPr>
            </a:lvl1pPr>
          </a:lstStyle>
          <a:p>
            <a:endParaRPr lang="en-GB" sz="2000" noProof="0"/>
          </a:p>
        </p:txBody>
      </p:sp>
      <p:sp>
        <p:nvSpPr>
          <p:cNvPr id="2" name="Rectangle 1"/>
          <p:cNvSpPr/>
          <p:nvPr/>
        </p:nvSpPr>
        <p:spPr>
          <a:xfrm>
            <a:off x="696000" y="4244679"/>
            <a:ext cx="10800000" cy="276999"/>
          </a:xfrm>
          <a:prstGeom prst="rect">
            <a:avLst/>
          </a:prstGeom>
        </p:spPr>
        <p:txBody>
          <a:bodyPr wrap="square">
            <a:spAutoFit/>
          </a:bodyPr>
          <a:lstStyle/>
          <a:p>
            <a:r>
              <a:rPr lang="en-GB" sz="1200" noProof="0">
                <a:solidFill>
                  <a:schemeClr val="bg1"/>
                </a:solidFill>
              </a:rPr>
              <a:t>The contents of this document do not necessarily reflect the position or opinion of the Agency.</a:t>
            </a:r>
          </a:p>
        </p:txBody>
      </p:sp>
      <p:sp>
        <p:nvSpPr>
          <p:cNvPr id="5" name="Rectangle 4">
            <a:hlinkClick r:id="rId3"/>
            <a:extLst>
              <a:ext uri="{FF2B5EF4-FFF2-40B4-BE49-F238E27FC236}">
                <a16:creationId xmlns:a16="http://schemas.microsoft.com/office/drawing/2014/main" id="{6134A8AC-09EE-EDAB-4E87-8601D4927581}"/>
              </a:ext>
            </a:extLst>
          </p:cNvPr>
          <p:cNvSpPr/>
          <p:nvPr/>
        </p:nvSpPr>
        <p:spPr>
          <a:xfrm>
            <a:off x="5998440" y="6157110"/>
            <a:ext cx="1383436"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7" name="Rectangle 6">
            <a:hlinkClick r:id="rId4"/>
            <a:extLst>
              <a:ext uri="{FF2B5EF4-FFF2-40B4-BE49-F238E27FC236}">
                <a16:creationId xmlns:a16="http://schemas.microsoft.com/office/drawing/2014/main" id="{BF7B2437-2CD5-1D9B-1E9E-18002C3D28FF}"/>
              </a:ext>
            </a:extLst>
          </p:cNvPr>
          <p:cNvSpPr/>
          <p:nvPr/>
        </p:nvSpPr>
        <p:spPr>
          <a:xfrm>
            <a:off x="8781798" y="6145677"/>
            <a:ext cx="2502151"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8" name="Rectangle 7">
            <a:hlinkClick r:id="rId5"/>
            <a:extLst>
              <a:ext uri="{FF2B5EF4-FFF2-40B4-BE49-F238E27FC236}">
                <a16:creationId xmlns:a16="http://schemas.microsoft.com/office/drawing/2014/main" id="{75B27CC2-BE18-0DFE-A158-DD3981C813BD}"/>
              </a:ext>
            </a:extLst>
          </p:cNvPr>
          <p:cNvSpPr/>
          <p:nvPr/>
        </p:nvSpPr>
        <p:spPr>
          <a:xfrm>
            <a:off x="5998440" y="5929383"/>
            <a:ext cx="1843982"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9" name="Rectangle 8">
            <a:hlinkClick r:id="rId6"/>
            <a:extLst>
              <a:ext uri="{FF2B5EF4-FFF2-40B4-BE49-F238E27FC236}">
                <a16:creationId xmlns:a16="http://schemas.microsoft.com/office/drawing/2014/main" id="{D65ED743-4B66-5E69-75C5-E083E8F94147}"/>
              </a:ext>
            </a:extLst>
          </p:cNvPr>
          <p:cNvSpPr/>
          <p:nvPr/>
        </p:nvSpPr>
        <p:spPr>
          <a:xfrm>
            <a:off x="8781798" y="5913438"/>
            <a:ext cx="1843982" cy="16567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Tree>
    <p:extLst>
      <p:ext uri="{BB962C8B-B14F-4D97-AF65-F5344CB8AC3E}">
        <p14:creationId xmlns:p14="http://schemas.microsoft.com/office/powerpoint/2010/main" val="1388073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85C5-A085-431F-1EE9-CE30AF79AEDF}"/>
              </a:ext>
            </a:extLst>
          </p:cNvPr>
          <p:cNvSpPr>
            <a:spLocks noGrp="1"/>
          </p:cNvSpPr>
          <p:nvPr>
            <p:ph type="title"/>
          </p:nvPr>
        </p:nvSpPr>
        <p:spPr>
          <a:xfrm>
            <a:off x="696000" y="1066800"/>
            <a:ext cx="10800000" cy="3084787"/>
          </a:xfrm>
        </p:spPr>
        <p:txBody>
          <a:bodyPr>
            <a:normAutofit fontScale="90000"/>
          </a:bodyPr>
          <a:lstStyle/>
          <a:p>
            <a:br>
              <a:rPr lang="en-GB" noProof="0"/>
            </a:br>
            <a:r>
              <a:rPr lang="en-GB" noProof="0"/>
              <a:t>3. Key Future Challenges for spot markets &amp; Capacity Calculation</a:t>
            </a:r>
            <a:br>
              <a:rPr lang="en-GB" noProof="0"/>
            </a:br>
            <a:endParaRPr lang="en-GB" noProof="0"/>
          </a:p>
        </p:txBody>
      </p:sp>
      <p:sp>
        <p:nvSpPr>
          <p:cNvPr id="7" name="Text Placeholder 6">
            <a:extLst>
              <a:ext uri="{FF2B5EF4-FFF2-40B4-BE49-F238E27FC236}">
                <a16:creationId xmlns:a16="http://schemas.microsoft.com/office/drawing/2014/main" id="{88EFF40F-FF21-D2A3-DECD-3581661E0768}"/>
              </a:ext>
            </a:extLst>
          </p:cNvPr>
          <p:cNvSpPr>
            <a:spLocks noGrp="1"/>
          </p:cNvSpPr>
          <p:nvPr>
            <p:ph type="body" idx="1"/>
          </p:nvPr>
        </p:nvSpPr>
        <p:spPr/>
        <p:txBody>
          <a:bodyPr/>
          <a:lstStyle/>
          <a:p>
            <a:pPr marL="342900" indent="-342900">
              <a:buFontTx/>
              <a:buChar char="-"/>
            </a:pPr>
            <a:r>
              <a:rPr lang="en-GB" noProof="0"/>
              <a:t>Stakeholder interventions (1h15)</a:t>
            </a:r>
          </a:p>
          <a:p>
            <a:pPr marL="342900" indent="-342900">
              <a:buFontTx/>
              <a:buChar char="-"/>
            </a:pPr>
            <a:r>
              <a:rPr lang="en-GB" noProof="0"/>
              <a:t>A</a:t>
            </a:r>
            <a:r>
              <a:rPr lang="en-GB"/>
              <a:t>CER contribution &amp; discussion (0.5h)</a:t>
            </a:r>
            <a:endParaRPr lang="en-GB" noProof="0"/>
          </a:p>
        </p:txBody>
      </p:sp>
      <p:sp>
        <p:nvSpPr>
          <p:cNvPr id="4" name="Slide Number Placeholder 3">
            <a:extLst>
              <a:ext uri="{FF2B5EF4-FFF2-40B4-BE49-F238E27FC236}">
                <a16:creationId xmlns:a16="http://schemas.microsoft.com/office/drawing/2014/main" id="{305864AC-0B75-54F7-3F5C-0B1E7085AB28}"/>
              </a:ext>
            </a:extLst>
          </p:cNvPr>
          <p:cNvSpPr>
            <a:spLocks noGrp="1"/>
          </p:cNvSpPr>
          <p:nvPr>
            <p:ph type="sldNum" sz="quarter" idx="12"/>
          </p:nvPr>
        </p:nvSpPr>
        <p:spPr>
          <a:xfrm>
            <a:off x="11472000" y="6281998"/>
            <a:ext cx="720000" cy="576001"/>
          </a:xfrm>
        </p:spPr>
        <p:txBody>
          <a:bodyPr/>
          <a:lstStyle/>
          <a:p>
            <a:fld id="{68E16D21-2873-7F4D-BC1C-4DCC7B7156B8}" type="slidenum">
              <a:rPr lang="en-GB" noProof="0" smtClean="0"/>
              <a:pPr/>
              <a:t>25</a:t>
            </a:fld>
            <a:endParaRPr lang="en-GB" noProof="0"/>
          </a:p>
        </p:txBody>
      </p:sp>
    </p:spTree>
    <p:extLst>
      <p:ext uri="{BB962C8B-B14F-4D97-AF65-F5344CB8AC3E}">
        <p14:creationId xmlns:p14="http://schemas.microsoft.com/office/powerpoint/2010/main" val="2280695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EB398A7-4D24-6845-F65B-34853598BB79}"/>
              </a:ext>
            </a:extLst>
          </p:cNvPr>
          <p:cNvSpPr>
            <a:spLocks noGrp="1"/>
          </p:cNvSpPr>
          <p:nvPr>
            <p:ph type="title"/>
          </p:nvPr>
        </p:nvSpPr>
        <p:spPr/>
        <p:txBody>
          <a:bodyPr/>
          <a:lstStyle/>
          <a:p>
            <a:r>
              <a:rPr lang="en-GB" noProof="0"/>
              <a:t>Order of Interventions</a:t>
            </a:r>
          </a:p>
        </p:txBody>
      </p:sp>
      <p:sp>
        <p:nvSpPr>
          <p:cNvPr id="4" name="Slide Number Placeholder 3">
            <a:extLst>
              <a:ext uri="{FF2B5EF4-FFF2-40B4-BE49-F238E27FC236}">
                <a16:creationId xmlns:a16="http://schemas.microsoft.com/office/drawing/2014/main" id="{0EB47F4F-132F-839D-73BB-094D6E5B691E}"/>
              </a:ext>
            </a:extLst>
          </p:cNvPr>
          <p:cNvSpPr>
            <a:spLocks noGrp="1"/>
          </p:cNvSpPr>
          <p:nvPr>
            <p:ph type="sldNum" sz="quarter" idx="12"/>
          </p:nvPr>
        </p:nvSpPr>
        <p:spPr/>
        <p:txBody>
          <a:bodyPr/>
          <a:lstStyle/>
          <a:p>
            <a:fld id="{68E16D21-2873-7F4D-BC1C-4DCC7B7156B8}" type="slidenum">
              <a:rPr lang="en-GB" noProof="0" smtClean="0"/>
              <a:t>26</a:t>
            </a:fld>
            <a:endParaRPr lang="en-GB" noProof="0"/>
          </a:p>
        </p:txBody>
      </p:sp>
      <p:sp>
        <p:nvSpPr>
          <p:cNvPr id="6" name="Text Placeholder 5">
            <a:extLst>
              <a:ext uri="{FF2B5EF4-FFF2-40B4-BE49-F238E27FC236}">
                <a16:creationId xmlns:a16="http://schemas.microsoft.com/office/drawing/2014/main" id="{D81A0258-8B63-5F24-8D8E-6CC79D1EEFCA}"/>
              </a:ext>
            </a:extLst>
          </p:cNvPr>
          <p:cNvSpPr>
            <a:spLocks noGrp="1"/>
          </p:cNvSpPr>
          <p:nvPr>
            <p:ph type="body" sz="quarter" idx="13"/>
          </p:nvPr>
        </p:nvSpPr>
        <p:spPr/>
        <p:txBody>
          <a:bodyPr/>
          <a:lstStyle/>
          <a:p>
            <a:pPr lvl="1"/>
            <a:r>
              <a:rPr lang="en-GB" noProof="0"/>
              <a:t>EURELECTRIC -  10</a:t>
            </a:r>
            <a:r>
              <a:rPr lang="en-GB"/>
              <a:t> minutes – Selim Bousetta</a:t>
            </a:r>
            <a:endParaRPr lang="en-GB" noProof="0"/>
          </a:p>
          <a:p>
            <a:pPr lvl="1"/>
            <a:r>
              <a:rPr lang="sl-SI"/>
              <a:t>ETE</a:t>
            </a:r>
            <a:r>
              <a:rPr lang="en-GB"/>
              <a:t> – 10 minutes - ?</a:t>
            </a:r>
            <a:endParaRPr lang="en-GB" noProof="0"/>
          </a:p>
          <a:p>
            <a:pPr lvl="1"/>
            <a:r>
              <a:rPr lang="en-GB" noProof="0"/>
              <a:t>IFIEC – 5 minutes – Michael van Bossuyt (online)</a:t>
            </a:r>
          </a:p>
          <a:p>
            <a:pPr lvl="1"/>
            <a:r>
              <a:rPr lang="en-GB" noProof="0"/>
              <a:t>EUROPEX – 10 minutes – Arnold Weiss</a:t>
            </a:r>
          </a:p>
          <a:p>
            <a:pPr lvl="1"/>
            <a:r>
              <a:rPr lang="en-GB" noProof="0"/>
              <a:t>ENTSO-E -15 minutes – Tore Granli</a:t>
            </a:r>
          </a:p>
          <a:p>
            <a:pPr lvl="1"/>
            <a:r>
              <a:rPr lang="en-GB" noProof="0"/>
              <a:t>MCSC – 10 minutes </a:t>
            </a:r>
            <a:r>
              <a:rPr lang="en-GB"/>
              <a:t>– Andre Estermann</a:t>
            </a:r>
            <a:endParaRPr lang="en-GB" noProof="0"/>
          </a:p>
          <a:p>
            <a:pPr lvl="1"/>
            <a:r>
              <a:rPr lang="en-GB" noProof="0"/>
              <a:t>NEMO Committee – 15 min - Rafael Gomez-Elvira </a:t>
            </a:r>
          </a:p>
          <a:p>
            <a:pPr lvl="1"/>
            <a:r>
              <a:rPr lang="en-GB" noProof="0"/>
              <a:t>ENCS – 5 minutes – Jasmina Trhulj</a:t>
            </a:r>
          </a:p>
          <a:p>
            <a:pPr lvl="1"/>
            <a:endParaRPr lang="en-GB"/>
          </a:p>
          <a:p>
            <a:pPr marL="216000" lvl="1" indent="0">
              <a:buNone/>
            </a:pPr>
            <a:r>
              <a:rPr lang="en-GB" noProof="0"/>
              <a:t>1h15 minutes in total</a:t>
            </a:r>
          </a:p>
          <a:p>
            <a:pPr lvl="1"/>
            <a:endParaRPr lang="en-GB" noProof="0"/>
          </a:p>
          <a:p>
            <a:pPr lvl="1"/>
            <a:endParaRPr lang="en-GB" noProof="0"/>
          </a:p>
        </p:txBody>
      </p:sp>
      <p:sp>
        <p:nvSpPr>
          <p:cNvPr id="7" name="Text Placeholder 6">
            <a:extLst>
              <a:ext uri="{FF2B5EF4-FFF2-40B4-BE49-F238E27FC236}">
                <a16:creationId xmlns:a16="http://schemas.microsoft.com/office/drawing/2014/main" id="{294A0B48-20E5-1E08-4A03-EE205247532A}"/>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19416946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58BF1-6571-B2F8-FDCF-C091DC286F5E}"/>
              </a:ext>
            </a:extLst>
          </p:cNvPr>
          <p:cNvSpPr>
            <a:spLocks noGrp="1"/>
          </p:cNvSpPr>
          <p:nvPr>
            <p:ph type="title"/>
          </p:nvPr>
        </p:nvSpPr>
        <p:spPr>
          <a:xfrm>
            <a:off x="838199" y="2835322"/>
            <a:ext cx="8794981" cy="1926665"/>
          </a:xfrm>
        </p:spPr>
        <p:txBody>
          <a:bodyPr/>
          <a:lstStyle/>
          <a:p>
            <a:r>
              <a:rPr lang="en-GB" sz="5400" noProof="0"/>
              <a:t>Eurelectric views on key market coupling priorities</a:t>
            </a:r>
          </a:p>
        </p:txBody>
      </p:sp>
      <p:sp>
        <p:nvSpPr>
          <p:cNvPr id="3" name="Text Placeholder 2">
            <a:extLst>
              <a:ext uri="{FF2B5EF4-FFF2-40B4-BE49-F238E27FC236}">
                <a16:creationId xmlns:a16="http://schemas.microsoft.com/office/drawing/2014/main" id="{36BF42C0-A52D-621A-C5EF-6215D4BD3A01}"/>
              </a:ext>
            </a:extLst>
          </p:cNvPr>
          <p:cNvSpPr>
            <a:spLocks noGrp="1"/>
          </p:cNvSpPr>
          <p:nvPr>
            <p:ph type="body" sz="quarter" idx="13"/>
          </p:nvPr>
        </p:nvSpPr>
        <p:spPr>
          <a:xfrm>
            <a:off x="838199" y="4608927"/>
            <a:ext cx="7096126" cy="471073"/>
          </a:xfrm>
        </p:spPr>
        <p:txBody>
          <a:bodyPr>
            <a:normAutofit fontScale="70000" lnSpcReduction="20000"/>
          </a:bodyPr>
          <a:lstStyle/>
          <a:p>
            <a:r>
              <a:rPr lang="en-GB" b="1" noProof="0"/>
              <a:t>MESC conference on future electricity market challenges</a:t>
            </a:r>
          </a:p>
        </p:txBody>
      </p:sp>
      <p:sp>
        <p:nvSpPr>
          <p:cNvPr id="4" name="Text Placeholder 3">
            <a:extLst>
              <a:ext uri="{FF2B5EF4-FFF2-40B4-BE49-F238E27FC236}">
                <a16:creationId xmlns:a16="http://schemas.microsoft.com/office/drawing/2014/main" id="{91968910-606B-6785-311D-420F92192198}"/>
              </a:ext>
            </a:extLst>
          </p:cNvPr>
          <p:cNvSpPr>
            <a:spLocks noGrp="1"/>
          </p:cNvSpPr>
          <p:nvPr>
            <p:ph type="body" sz="quarter" idx="14"/>
          </p:nvPr>
        </p:nvSpPr>
        <p:spPr/>
        <p:txBody>
          <a:bodyPr/>
          <a:lstStyle/>
          <a:p>
            <a:r>
              <a:rPr lang="en-GB" noProof="0"/>
              <a:t>08-09 October, Ljubljana</a:t>
            </a:r>
          </a:p>
        </p:txBody>
      </p:sp>
    </p:spTree>
    <p:extLst>
      <p:ext uri="{BB962C8B-B14F-4D97-AF65-F5344CB8AC3E}">
        <p14:creationId xmlns:p14="http://schemas.microsoft.com/office/powerpoint/2010/main" val="211191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B5409-D46C-695A-948A-D0AEE36108F6}"/>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828BC987-7934-B965-3C40-E6686B16C5F5}"/>
              </a:ext>
            </a:extLst>
          </p:cNvPr>
          <p:cNvSpPr>
            <a:spLocks noGrp="1"/>
          </p:cNvSpPr>
          <p:nvPr>
            <p:ph type="title"/>
          </p:nvPr>
        </p:nvSpPr>
        <p:spPr>
          <a:xfrm>
            <a:off x="838200" y="270783"/>
            <a:ext cx="10515600" cy="1325563"/>
          </a:xfrm>
        </p:spPr>
        <p:txBody>
          <a:bodyPr>
            <a:normAutofit/>
          </a:bodyPr>
          <a:lstStyle/>
          <a:p>
            <a:r>
              <a:rPr lang="en-GB" sz="2800" noProof="0"/>
              <a:t>Market coupling relies on an enabling policy environment</a:t>
            </a:r>
          </a:p>
        </p:txBody>
      </p:sp>
      <p:sp>
        <p:nvSpPr>
          <p:cNvPr id="22" name="TextBox 21">
            <a:extLst>
              <a:ext uri="{FF2B5EF4-FFF2-40B4-BE49-F238E27FC236}">
                <a16:creationId xmlns:a16="http://schemas.microsoft.com/office/drawing/2014/main" id="{07E5056E-8F7F-48E9-C5E0-9CE4923944E3}"/>
              </a:ext>
            </a:extLst>
          </p:cNvPr>
          <p:cNvSpPr txBox="1"/>
          <p:nvPr/>
        </p:nvSpPr>
        <p:spPr>
          <a:xfrm>
            <a:off x="838198" y="950425"/>
            <a:ext cx="8430928" cy="36933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kumimoji="0" lang="en-GB" sz="1800" b="1" i="0" u="none" strike="noStrike" kern="1200" cap="none" spc="0" normalizeH="0" baseline="0" noProof="0">
                <a:ln>
                  <a:noFill/>
                </a:ln>
                <a:solidFill>
                  <a:srgbClr val="414042"/>
                </a:solidFill>
                <a:effectLst/>
                <a:uLnTx/>
                <a:uFillTx/>
                <a:latin typeface="Arial" panose="020B0604020202020204"/>
                <a:ea typeface="+mn-ea"/>
                <a:cs typeface="+mn-cs"/>
              </a:rPr>
              <a:t>Preserve and strengthen market-based electricity pricing</a:t>
            </a:r>
          </a:p>
        </p:txBody>
      </p:sp>
      <p:sp>
        <p:nvSpPr>
          <p:cNvPr id="24" name="TextBox 23">
            <a:extLst>
              <a:ext uri="{FF2B5EF4-FFF2-40B4-BE49-F238E27FC236}">
                <a16:creationId xmlns:a16="http://schemas.microsoft.com/office/drawing/2014/main" id="{870D30BE-9B81-2C81-C4BE-AA6A8DD0E99F}"/>
              </a:ext>
            </a:extLst>
          </p:cNvPr>
          <p:cNvSpPr txBox="1"/>
          <p:nvPr/>
        </p:nvSpPr>
        <p:spPr>
          <a:xfrm>
            <a:off x="838199" y="3199249"/>
            <a:ext cx="9181699" cy="369332"/>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2"/>
              <a:tabLst/>
              <a:defRPr/>
            </a:pPr>
            <a:r>
              <a:rPr kumimoji="0" lang="en-GB" sz="1800" b="1" i="0" u="none" strike="noStrike" kern="1200" cap="none" spc="0" normalizeH="0" baseline="0" noProof="0">
                <a:ln>
                  <a:noFill/>
                </a:ln>
                <a:solidFill>
                  <a:srgbClr val="414042"/>
                </a:solidFill>
                <a:effectLst/>
                <a:uLnTx/>
                <a:uFillTx/>
                <a:latin typeface="Arial" panose="020B0604020202020204"/>
                <a:ea typeface="+mn-ea"/>
                <a:cs typeface="+mn-cs"/>
              </a:rPr>
              <a:t>Create a market framework that facilitates and optimises investments</a:t>
            </a:r>
          </a:p>
        </p:txBody>
      </p:sp>
      <p:sp>
        <p:nvSpPr>
          <p:cNvPr id="26" name="TextBox 25">
            <a:extLst>
              <a:ext uri="{FF2B5EF4-FFF2-40B4-BE49-F238E27FC236}">
                <a16:creationId xmlns:a16="http://schemas.microsoft.com/office/drawing/2014/main" id="{D7991756-C2BC-5BAC-8AA3-23DEEC769E96}"/>
              </a:ext>
            </a:extLst>
          </p:cNvPr>
          <p:cNvSpPr txBox="1"/>
          <p:nvPr/>
        </p:nvSpPr>
        <p:spPr>
          <a:xfrm>
            <a:off x="838198" y="4754764"/>
            <a:ext cx="6939013" cy="36933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3"/>
              <a:tabLst/>
              <a:defRPr/>
            </a:pPr>
            <a:r>
              <a:rPr kumimoji="0" lang="en-GB" sz="1800" b="1" i="0" u="none" strike="noStrike" kern="1200" cap="none" spc="0" normalizeH="0" baseline="0" noProof="0">
                <a:ln>
                  <a:noFill/>
                </a:ln>
                <a:solidFill>
                  <a:srgbClr val="414042"/>
                </a:solidFill>
                <a:effectLst/>
                <a:uLnTx/>
                <a:uFillTx/>
                <a:latin typeface="Arial" panose="020B0604020202020204"/>
                <a:ea typeface="+mn-ea"/>
                <a:cs typeface="+mn-cs"/>
              </a:rPr>
              <a:t>Deepen European market integration and governance</a:t>
            </a:r>
          </a:p>
        </p:txBody>
      </p:sp>
      <p:sp>
        <p:nvSpPr>
          <p:cNvPr id="29" name="TextBox 28">
            <a:extLst>
              <a:ext uri="{FF2B5EF4-FFF2-40B4-BE49-F238E27FC236}">
                <a16:creationId xmlns:a16="http://schemas.microsoft.com/office/drawing/2014/main" id="{AE3713DF-7AEF-9D4D-1FCB-42EA9609E551}"/>
              </a:ext>
            </a:extLst>
          </p:cNvPr>
          <p:cNvSpPr txBox="1"/>
          <p:nvPr/>
        </p:nvSpPr>
        <p:spPr>
          <a:xfrm>
            <a:off x="838198" y="1290625"/>
            <a:ext cx="10192353" cy="1815882"/>
          </a:xfrm>
          <a:prstGeom prst="rect">
            <a:avLst/>
          </a:prstGeom>
          <a:noFill/>
        </p:spPr>
        <p:txBody>
          <a:bodyPr wrap="square" lIns="91440" tIns="45720" rIns="91440" bIns="45720" rtlCol="0" anchor="t">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The European target model has shown its value</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the priority consists in improving a market design that has shown to deliver under (i) self-dispatch, (ii) portfolio-based bidding, (iii) marginal pricing, (iv) technological neutrality and (v) market-based system services.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285750" marR="0" lvl="0" indent="-285750" algn="just" defTabSz="914400" rtl="0" eaLnBrk="1" fontAlgn="auto" latinLnBrk="0" hangingPunct="1">
              <a:lnSpc>
                <a:spcPct val="100000"/>
              </a:lnSpc>
              <a:spcBef>
                <a:spcPts val="0"/>
              </a:spcBef>
              <a:spcAft>
                <a:spcPts val="0"/>
              </a:spcAft>
              <a:buClrTx/>
              <a:buSzTx/>
              <a:buFont typeface="Wingdings,sans-serif"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Support schemes need to complement rather than distort wholesale market functioning</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public support is needed to cover investment gaps but can distort wholesale market prices and incentives if not well-designed (e.g. negative prices caused by ill-designed </a:t>
            </a:r>
            <a:r>
              <a:rPr kumimoji="0" lang="en-GB" sz="1400" b="0" i="0" u="none" strike="noStrike" kern="1200" cap="none" spc="0" normalizeH="0" baseline="0" noProof="0" err="1">
                <a:ln>
                  <a:noFill/>
                </a:ln>
                <a:solidFill>
                  <a:srgbClr val="414042"/>
                </a:solidFill>
                <a:effectLst/>
                <a:uLnTx/>
                <a:uFillTx/>
                <a:latin typeface="Arial" panose="020B0604020202020204"/>
                <a:ea typeface="+mn-ea"/>
                <a:cs typeface="+mn-cs"/>
              </a:rPr>
              <a:t>CfDs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sans-serif"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a:ea typeface="+mn-ea"/>
                <a:cs typeface="Arial"/>
              </a:rPr>
              <a:t>Technical and economically driven negative prices and/or price spikes are useful market signals</a:t>
            </a:r>
            <a:r>
              <a:rPr kumimoji="0" lang="en-GB" sz="1400" b="0" i="0" u="none" strike="noStrike" kern="1200" cap="none" spc="0" normalizeH="0" baseline="0" noProof="0">
                <a:ln>
                  <a:noFill/>
                </a:ln>
                <a:solidFill>
                  <a:srgbClr val="414042"/>
                </a:solidFill>
                <a:effectLst/>
                <a:uLnTx/>
                <a:uFillTx/>
                <a:latin typeface="Arial"/>
                <a:ea typeface="+mn-ea"/>
                <a:cs typeface="Arial"/>
              </a:rPr>
              <a:t>:</a:t>
            </a:r>
            <a:r>
              <a:rPr kumimoji="0" lang="en-GB" sz="1400" b="1" i="0" u="none" strike="noStrike" kern="1200" cap="none" spc="0" normalizeH="0" baseline="0" noProof="0">
                <a:ln>
                  <a:noFill/>
                </a:ln>
                <a:solidFill>
                  <a:srgbClr val="414042"/>
                </a:solidFill>
                <a:effectLst/>
                <a:uLnTx/>
                <a:uFillTx/>
                <a:latin typeface="Arial"/>
                <a:ea typeface="+mn-ea"/>
                <a:cs typeface="Arial"/>
              </a:rPr>
              <a:t> </a:t>
            </a:r>
            <a:r>
              <a:rPr kumimoji="0" lang="en-GB" sz="1400" b="0" i="0" u="none" strike="noStrike" kern="1200" cap="none" spc="0" normalizeH="0" baseline="0" noProof="0">
                <a:ln>
                  <a:noFill/>
                </a:ln>
                <a:solidFill>
                  <a:srgbClr val="414042"/>
                </a:solidFill>
                <a:effectLst/>
                <a:uLnTx/>
                <a:uFillTx/>
                <a:latin typeface="Arial"/>
                <a:ea typeface="+mn-ea"/>
                <a:cs typeface="Arial"/>
              </a:rPr>
              <a:t>address the root causes rather than suppressing those prices.</a:t>
            </a:r>
          </a:p>
        </p:txBody>
      </p:sp>
      <p:sp>
        <p:nvSpPr>
          <p:cNvPr id="31" name="TextBox 30">
            <a:extLst>
              <a:ext uri="{FF2B5EF4-FFF2-40B4-BE49-F238E27FC236}">
                <a16:creationId xmlns:a16="http://schemas.microsoft.com/office/drawing/2014/main" id="{65474D1D-8FCF-D5C4-C771-5D05C52747B9}"/>
              </a:ext>
            </a:extLst>
          </p:cNvPr>
          <p:cNvSpPr txBox="1"/>
          <p:nvPr/>
        </p:nvSpPr>
        <p:spPr>
          <a:xfrm>
            <a:off x="838198" y="3530526"/>
            <a:ext cx="10201699" cy="1169551"/>
          </a:xfrm>
          <a:prstGeom prst="rect">
            <a:avLst/>
          </a:prstGeom>
          <a:noFill/>
        </p:spPr>
        <p:txBody>
          <a:bodyPr wrap="square" lIns="91440" tIns="45720" rIns="91440" bIns="45720" rtlCol="0" anchor="t">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Predictable market rules are key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debates about ad hoc market interventions (</a:t>
            </a:r>
            <a:r>
              <a:rPr kumimoji="0" lang="en-GB" sz="1400" b="0" i="0" u="none" strike="noStrike" kern="1200" cap="none" spc="0" normalizeH="0" baseline="0" noProof="0">
                <a:ln>
                  <a:noFill/>
                </a:ln>
                <a:solidFill>
                  <a:srgbClr val="414042"/>
                </a:solidFill>
                <a:effectLst/>
                <a:uLnTx/>
                <a:uFillTx/>
                <a:latin typeface="Arial"/>
                <a:ea typeface="+mn-ea"/>
                <a:cs typeface="Arial"/>
              </a:rPr>
              <a:t>inframarginal rent taxes, price caps, design overhaul with low market acceptance etc.)</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hurt investor confidence and proper market signalling. </a:t>
            </a:r>
          </a:p>
          <a:p>
            <a:pPr marL="285750" marR="0" lvl="0" indent="-285750" algn="just" defTabSz="914400" rtl="0" eaLnBrk="1" fontAlgn="auto" latinLnBrk="0" hangingPunct="1">
              <a:lnSpc>
                <a:spcPct val="100000"/>
              </a:lnSpc>
              <a:spcBef>
                <a:spcPts val="0"/>
              </a:spcBef>
              <a:spcAft>
                <a:spcPts val="0"/>
              </a:spcAft>
              <a:buClrTx/>
              <a:buSzTx/>
              <a:buFont typeface="Wingdings,sans-serif"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Arial"/>
              </a:rPr>
              <a:t>Free functioning of markets is key to reach optimal investment: </a:t>
            </a:r>
            <a:r>
              <a:rPr kumimoji="0" lang="en-GB" sz="1400" b="0" i="0" u="none" strike="noStrike" kern="1200" cap="none" spc="0" normalizeH="0" baseline="0" noProof="0">
                <a:ln>
                  <a:noFill/>
                </a:ln>
                <a:solidFill>
                  <a:srgbClr val="414042"/>
                </a:solidFill>
                <a:effectLst/>
                <a:uLnTx/>
                <a:uFillTx/>
                <a:latin typeface="Arial"/>
                <a:ea typeface="+mn-ea"/>
                <a:cs typeface="Arial"/>
              </a:rPr>
              <a:t>access to a broad range of tools (spot and forward markets, PPAs, CRMs, and targeted public support such as </a:t>
            </a:r>
            <a:r>
              <a:rPr kumimoji="0" lang="en-GB" sz="1400" b="0" i="0" u="none" strike="noStrike" kern="1200" cap="none" spc="0" normalizeH="0" baseline="0" noProof="0" err="1">
                <a:ln>
                  <a:noFill/>
                </a:ln>
                <a:solidFill>
                  <a:srgbClr val="414042"/>
                </a:solidFill>
                <a:effectLst/>
                <a:uLnTx/>
                <a:uFillTx/>
                <a:latin typeface="Arial"/>
                <a:ea typeface="+mn-ea"/>
                <a:cs typeface="Arial"/>
              </a:rPr>
              <a:t>CfDs</a:t>
            </a:r>
            <a:r>
              <a:rPr kumimoji="0" lang="en-GB" sz="1400" b="0" i="0" u="none" strike="noStrike" kern="1200" cap="none" spc="0" normalizeH="0" baseline="0" noProof="0">
                <a:ln>
                  <a:noFill/>
                </a:ln>
                <a:solidFill>
                  <a:srgbClr val="414042"/>
                </a:solidFill>
                <a:effectLst/>
                <a:uLnTx/>
                <a:uFillTx/>
                <a:latin typeface="Arial"/>
                <a:ea typeface="+mn-ea"/>
                <a:cs typeface="Arial"/>
              </a:rPr>
              <a:t>) is key, and undue regulatory distortions should be avoided.</a:t>
            </a:r>
          </a:p>
        </p:txBody>
      </p:sp>
      <p:sp>
        <p:nvSpPr>
          <p:cNvPr id="33" name="TextBox 32">
            <a:extLst>
              <a:ext uri="{FF2B5EF4-FFF2-40B4-BE49-F238E27FC236}">
                <a16:creationId xmlns:a16="http://schemas.microsoft.com/office/drawing/2014/main" id="{0A1CACD8-5F26-F777-EED5-96AEB2BED642}"/>
              </a:ext>
            </a:extLst>
          </p:cNvPr>
          <p:cNvSpPr txBox="1"/>
          <p:nvPr/>
        </p:nvSpPr>
        <p:spPr>
          <a:xfrm>
            <a:off x="838198" y="5129261"/>
            <a:ext cx="10192353" cy="1384995"/>
          </a:xfrm>
          <a:prstGeom prst="rect">
            <a:avLst/>
          </a:prstGeom>
          <a:noFill/>
        </p:spPr>
        <p:txBody>
          <a:bodyPr wrap="square" lIns="91440" tIns="45720" rIns="91440" bIns="45720" rtlCol="0" anchor="t">
            <a:spAutoFit/>
          </a:bodyPr>
          <a:lstStyle/>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Prioritise projects reaping net benefits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the welfare gains of projects need to be assessed across timeframes, and possible side-effects must be addressed before go-live.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Effective governance arrangements support better delivery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thorough involvement of market participants as formal design partners rather than consulted stakeholders, and clear allocation of responsibilities for market coupling projects.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Arial"/>
              </a:rPr>
              <a:t>Transparency supports well functioning markets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 full transparency on market inputs and outputs will improve market outcomes.  </a:t>
            </a:r>
          </a:p>
        </p:txBody>
      </p:sp>
    </p:spTree>
    <p:extLst>
      <p:ext uri="{BB962C8B-B14F-4D97-AF65-F5344CB8AC3E}">
        <p14:creationId xmlns:p14="http://schemas.microsoft.com/office/powerpoint/2010/main" val="3823802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DB7A4-87D3-C467-25CB-EA2E149C0AAA}"/>
            </a:ext>
          </a:extLst>
        </p:cNvPr>
        <p:cNvGrpSpPr/>
        <p:nvPr/>
      </p:nvGrpSpPr>
      <p:grpSpPr>
        <a:xfrm>
          <a:off x="0" y="0"/>
          <a:ext cx="0" cy="0"/>
          <a:chOff x="0" y="0"/>
          <a:chExt cx="0" cy="0"/>
        </a:xfrm>
      </p:grpSpPr>
      <p:sp>
        <p:nvSpPr>
          <p:cNvPr id="18" name="Title 17">
            <a:extLst>
              <a:ext uri="{FF2B5EF4-FFF2-40B4-BE49-F238E27FC236}">
                <a16:creationId xmlns:a16="http://schemas.microsoft.com/office/drawing/2014/main" id="{935D329E-1557-0B88-FF29-B562EDDABF64}"/>
              </a:ext>
            </a:extLst>
          </p:cNvPr>
          <p:cNvSpPr>
            <a:spLocks noGrp="1"/>
          </p:cNvSpPr>
          <p:nvPr>
            <p:ph type="title"/>
          </p:nvPr>
        </p:nvSpPr>
        <p:spPr>
          <a:xfrm>
            <a:off x="838200" y="448639"/>
            <a:ext cx="10515600" cy="653142"/>
          </a:xfrm>
        </p:spPr>
        <p:txBody>
          <a:bodyPr>
            <a:normAutofit/>
          </a:bodyPr>
          <a:lstStyle/>
          <a:p>
            <a:r>
              <a:rPr lang="en-GB" sz="2800" noProof="0"/>
              <a:t>Market coupling relies on an enabling policy environment</a:t>
            </a:r>
          </a:p>
        </p:txBody>
      </p:sp>
      <p:sp>
        <p:nvSpPr>
          <p:cNvPr id="20" name="TextBox 19">
            <a:extLst>
              <a:ext uri="{FF2B5EF4-FFF2-40B4-BE49-F238E27FC236}">
                <a16:creationId xmlns:a16="http://schemas.microsoft.com/office/drawing/2014/main" id="{54FD4C98-E67A-1A22-BE90-824CA63D18CD}"/>
              </a:ext>
            </a:extLst>
          </p:cNvPr>
          <p:cNvSpPr txBox="1"/>
          <p:nvPr/>
        </p:nvSpPr>
        <p:spPr>
          <a:xfrm>
            <a:off x="838200" y="3246731"/>
            <a:ext cx="10394482" cy="754053"/>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Tx/>
              <a:buAutoNum type="arabicPeriod" startAt="5"/>
              <a:tabLst/>
              <a:defRPr/>
            </a:pPr>
            <a:r>
              <a:rPr kumimoji="0" lang="en-GB" sz="1800" b="1" i="0" u="none" strike="noStrike" kern="1200" cap="none" spc="0" normalizeH="0" baseline="0" noProof="0">
                <a:ln>
                  <a:noFill/>
                </a:ln>
                <a:solidFill>
                  <a:srgbClr val="414042"/>
                </a:solidFill>
                <a:effectLst/>
                <a:uLnTx/>
                <a:uFillTx/>
                <a:latin typeface="Arial" panose="020B0604020202020204"/>
                <a:ea typeface="+mn-ea"/>
                <a:cs typeface="+mn-cs"/>
              </a:rPr>
              <a:t>Enabling energy transition and resilience through market and infrastructures readiness</a:t>
            </a:r>
            <a:endParaRPr kumimoji="0" lang="en-GB" sz="1800" b="1" i="0" u="none" strike="noStrike" kern="1200" cap="none" spc="0" normalizeH="0" baseline="0" noProof="0">
              <a:ln>
                <a:noFill/>
              </a:ln>
              <a:solidFill>
                <a:srgbClr val="414042"/>
              </a:solidFill>
              <a:effectLst/>
              <a:uLnTx/>
              <a:uFillTx/>
              <a:latin typeface="Arial" panose="020B060402020202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1" i="0" u="none" strike="noStrike" kern="1200" cap="none" spc="0" normalizeH="0" baseline="0" noProof="0">
              <a:ln>
                <a:noFill/>
              </a:ln>
              <a:solidFill>
                <a:srgbClr val="72D54A"/>
              </a:solidFill>
              <a:effectLst/>
              <a:uLnTx/>
              <a:uFillTx/>
              <a:latin typeface="Arial" panose="020B06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AutoNum type="arabicPeriod" startAt="5"/>
              <a:tabLst/>
              <a:defRPr/>
            </a:pPr>
            <a:endParaRPr kumimoji="0" lang="en-GB" sz="1600" b="1" i="0" u="none" strike="noStrike" kern="1200" cap="none" spc="0" normalizeH="0" baseline="0" noProof="0">
              <a:ln>
                <a:noFill/>
              </a:ln>
              <a:solidFill>
                <a:srgbClr val="72D54A"/>
              </a:solidFill>
              <a:effectLst/>
              <a:uLnTx/>
              <a:uFillTx/>
              <a:latin typeface="Arial" panose="020B0604020202020204" pitchFamily="34" charset="0"/>
              <a:ea typeface="+mn-ea"/>
              <a:cs typeface="Arial"/>
            </a:endParaRPr>
          </a:p>
        </p:txBody>
      </p:sp>
      <p:sp>
        <p:nvSpPr>
          <p:cNvPr id="28" name="TextBox 27">
            <a:extLst>
              <a:ext uri="{FF2B5EF4-FFF2-40B4-BE49-F238E27FC236}">
                <a16:creationId xmlns:a16="http://schemas.microsoft.com/office/drawing/2014/main" id="{8A3DCC4B-B6A6-BB96-337C-94E38F1C1A60}"/>
              </a:ext>
            </a:extLst>
          </p:cNvPr>
          <p:cNvSpPr txBox="1"/>
          <p:nvPr/>
        </p:nvSpPr>
        <p:spPr>
          <a:xfrm>
            <a:off x="838200" y="1523689"/>
            <a:ext cx="6518709" cy="369332"/>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startAt="4"/>
              <a:tabLst/>
              <a:defRPr/>
            </a:pPr>
            <a:r>
              <a:rPr kumimoji="0" lang="en-GB" sz="1800" b="1" i="0" u="none" strike="noStrike" kern="1200" cap="none" spc="0" normalizeH="0" baseline="0" noProof="0">
                <a:ln>
                  <a:noFill/>
                </a:ln>
                <a:solidFill>
                  <a:srgbClr val="414042"/>
                </a:solidFill>
                <a:effectLst/>
                <a:uLnTx/>
                <a:uFillTx/>
                <a:latin typeface="Arial" panose="020B0604020202020204"/>
                <a:ea typeface="+mn-ea"/>
                <a:cs typeface="+mn-cs"/>
              </a:rPr>
              <a:t>Address grid and locational challenges pragmatically</a:t>
            </a:r>
          </a:p>
        </p:txBody>
      </p:sp>
      <p:sp>
        <p:nvSpPr>
          <p:cNvPr id="35" name="TextBox 34">
            <a:extLst>
              <a:ext uri="{FF2B5EF4-FFF2-40B4-BE49-F238E27FC236}">
                <a16:creationId xmlns:a16="http://schemas.microsoft.com/office/drawing/2014/main" id="{4DF0625B-74D0-8E00-1375-5C871C16D1E5}"/>
              </a:ext>
            </a:extLst>
          </p:cNvPr>
          <p:cNvSpPr txBox="1"/>
          <p:nvPr/>
        </p:nvSpPr>
        <p:spPr>
          <a:xfrm>
            <a:off x="838200" y="1893021"/>
            <a:ext cx="10182225" cy="954107"/>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Nodal pricing would create massive uncertainty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more targeted investment signals e.g. through connection charges or targeted bidding zone reviews can achieve similar objectives while preserving market confidence.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Congestion management needs to support wholesale markets</a:t>
            </a: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coordination of remedial actions will be key to lowering system costs and increasing cross-zonal capacities. Local flexibility markets should not negatively affect wholesale markets.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p:txBody>
      </p:sp>
      <p:sp>
        <p:nvSpPr>
          <p:cNvPr id="37" name="TextBox 36">
            <a:extLst>
              <a:ext uri="{FF2B5EF4-FFF2-40B4-BE49-F238E27FC236}">
                <a16:creationId xmlns:a16="http://schemas.microsoft.com/office/drawing/2014/main" id="{1E83673F-9149-8EEF-BEE8-189574613B2A}"/>
              </a:ext>
            </a:extLst>
          </p:cNvPr>
          <p:cNvSpPr txBox="1"/>
          <p:nvPr/>
        </p:nvSpPr>
        <p:spPr>
          <a:xfrm>
            <a:off x="838199" y="3638368"/>
            <a:ext cx="10182225" cy="116955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Market coupling infrastructure needs to match electrification ambitions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robustness of market coupling systems and fallbacks need to be assessed in light of market integration and electrification objectives.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Sufficient cross-zonal capacity also requires physical grid build-out</a:t>
            </a: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faster expansion including tackling bottlenecks within bidding zones requires anticipatory investments, streamlined permitting, faster grid connections, and continued digitalisation.</a:t>
            </a:r>
          </a:p>
        </p:txBody>
      </p:sp>
    </p:spTree>
    <p:extLst>
      <p:ext uri="{BB962C8B-B14F-4D97-AF65-F5344CB8AC3E}">
        <p14:creationId xmlns:p14="http://schemas.microsoft.com/office/powerpoint/2010/main" val="16141188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7689AF-3948-6C34-FF56-EBE017EBD164}"/>
              </a:ext>
            </a:extLst>
          </p:cNvPr>
          <p:cNvSpPr>
            <a:spLocks noGrp="1"/>
          </p:cNvSpPr>
          <p:nvPr>
            <p:ph type="title"/>
          </p:nvPr>
        </p:nvSpPr>
        <p:spPr/>
        <p:txBody>
          <a:bodyPr>
            <a:normAutofit/>
          </a:bodyPr>
          <a:lstStyle/>
          <a:p>
            <a:r>
              <a:rPr lang="en-GB" sz="4000" noProof="0">
                <a:cs typeface="Arial"/>
              </a:rPr>
              <a:t>Network codes: key messages</a:t>
            </a:r>
            <a:endParaRPr lang="en-GB" sz="4000" noProof="0"/>
          </a:p>
        </p:txBody>
      </p:sp>
      <p:sp>
        <p:nvSpPr>
          <p:cNvPr id="4" name="Text Placeholder 3">
            <a:extLst>
              <a:ext uri="{FF2B5EF4-FFF2-40B4-BE49-F238E27FC236}">
                <a16:creationId xmlns:a16="http://schemas.microsoft.com/office/drawing/2014/main" id="{1E0576E6-4673-E829-FA7A-B7BE7A694A78}"/>
              </a:ext>
            </a:extLst>
          </p:cNvPr>
          <p:cNvSpPr>
            <a:spLocks noGrp="1"/>
          </p:cNvSpPr>
          <p:nvPr>
            <p:ph type="body" sz="quarter" idx="10"/>
          </p:nvPr>
        </p:nvSpPr>
        <p:spPr/>
        <p:txBody>
          <a:bodyPr/>
          <a:lstStyle/>
          <a:p>
            <a:r>
              <a:rPr lang="en-GB" noProof="0"/>
              <a:t>01 CACM GL	</a:t>
            </a:r>
          </a:p>
        </p:txBody>
      </p:sp>
      <p:sp>
        <p:nvSpPr>
          <p:cNvPr id="5" name="Text Placeholder 4">
            <a:extLst>
              <a:ext uri="{FF2B5EF4-FFF2-40B4-BE49-F238E27FC236}">
                <a16:creationId xmlns:a16="http://schemas.microsoft.com/office/drawing/2014/main" id="{7B29771B-739C-550C-8FDE-C84AF6DD3066}"/>
              </a:ext>
            </a:extLst>
          </p:cNvPr>
          <p:cNvSpPr>
            <a:spLocks noGrp="1"/>
          </p:cNvSpPr>
          <p:nvPr>
            <p:ph type="body" sz="quarter" idx="11"/>
          </p:nvPr>
        </p:nvSpPr>
        <p:spPr/>
        <p:txBody>
          <a:bodyPr/>
          <a:lstStyle/>
          <a:p>
            <a:r>
              <a:rPr lang="en-GB" noProof="0"/>
              <a:t>02 FCA GL	</a:t>
            </a:r>
          </a:p>
        </p:txBody>
      </p:sp>
      <p:sp>
        <p:nvSpPr>
          <p:cNvPr id="6" name="Text Placeholder 5">
            <a:extLst>
              <a:ext uri="{FF2B5EF4-FFF2-40B4-BE49-F238E27FC236}">
                <a16:creationId xmlns:a16="http://schemas.microsoft.com/office/drawing/2014/main" id="{0759C65E-9474-9992-5416-F1E7BAFB3E42}"/>
              </a:ext>
            </a:extLst>
          </p:cNvPr>
          <p:cNvSpPr>
            <a:spLocks noGrp="1"/>
          </p:cNvSpPr>
          <p:nvPr>
            <p:ph type="body" sz="quarter" idx="12"/>
          </p:nvPr>
        </p:nvSpPr>
        <p:spPr/>
        <p:txBody>
          <a:bodyPr/>
          <a:lstStyle/>
          <a:p>
            <a:r>
              <a:rPr lang="en-GB" noProof="0"/>
              <a:t>03 EBGL</a:t>
            </a:r>
          </a:p>
        </p:txBody>
      </p:sp>
      <p:sp>
        <p:nvSpPr>
          <p:cNvPr id="7" name="Text Placeholder 6">
            <a:extLst>
              <a:ext uri="{FF2B5EF4-FFF2-40B4-BE49-F238E27FC236}">
                <a16:creationId xmlns:a16="http://schemas.microsoft.com/office/drawing/2014/main" id="{3BF31A7E-A23B-742A-059D-10C545298808}"/>
              </a:ext>
            </a:extLst>
          </p:cNvPr>
          <p:cNvSpPr>
            <a:spLocks noGrp="1"/>
          </p:cNvSpPr>
          <p:nvPr>
            <p:ph type="body" sz="quarter" idx="17"/>
          </p:nvPr>
        </p:nvSpPr>
        <p:spPr>
          <a:xfrm>
            <a:off x="656762" y="3223071"/>
            <a:ext cx="3485840" cy="933421"/>
          </a:xfrm>
        </p:spPr>
        <p:txBody>
          <a:bodyPr/>
          <a:lstStyle/>
          <a:p>
            <a:pPr marL="285750" indent="-285750">
              <a:buFont typeface="Arial" panose="020B0604020202020204" pitchFamily="34" charset="0"/>
              <a:buChar char="•"/>
            </a:pPr>
            <a:r>
              <a:rPr lang="en-GB" sz="1200" noProof="0"/>
              <a:t>The core market architecture works. </a:t>
            </a:r>
          </a:p>
          <a:p>
            <a:pPr marL="285750" indent="-285750">
              <a:buFont typeface="Arial" panose="020B0604020202020204" pitchFamily="34" charset="0"/>
              <a:buChar char="•"/>
            </a:pPr>
            <a:r>
              <a:rPr lang="en-GB" sz="1200" noProof="0"/>
              <a:t>Priority lies on extending best practices, completing key projects and improving delivery.</a:t>
            </a:r>
            <a:endParaRPr lang="en-GB" sz="1200" noProof="0">
              <a:cs typeface="Arial"/>
            </a:endParaRPr>
          </a:p>
        </p:txBody>
      </p:sp>
      <p:sp>
        <p:nvSpPr>
          <p:cNvPr id="8" name="Text Placeholder 7">
            <a:extLst>
              <a:ext uri="{FF2B5EF4-FFF2-40B4-BE49-F238E27FC236}">
                <a16:creationId xmlns:a16="http://schemas.microsoft.com/office/drawing/2014/main" id="{CF984B7C-09A6-4231-1B29-6FD42291A689}"/>
              </a:ext>
            </a:extLst>
          </p:cNvPr>
          <p:cNvSpPr>
            <a:spLocks noGrp="1"/>
          </p:cNvSpPr>
          <p:nvPr>
            <p:ph type="body" sz="quarter" idx="18"/>
          </p:nvPr>
        </p:nvSpPr>
        <p:spPr/>
        <p:txBody>
          <a:bodyPr/>
          <a:lstStyle/>
          <a:p>
            <a:pPr marL="285750" indent="-285750">
              <a:buFont typeface="Wingdings" panose="05000000000000000000" pitchFamily="2" charset="2"/>
              <a:buChar char="ü"/>
            </a:pPr>
            <a:r>
              <a:rPr lang="en-GB" sz="1200" b="1" noProof="0"/>
              <a:t>Continuous improvement of market coupling systems and fallback arrangements. </a:t>
            </a:r>
          </a:p>
          <a:p>
            <a:pPr marL="285750" indent="-285750">
              <a:buFont typeface="Wingdings" panose="05000000000000000000" pitchFamily="2" charset="2"/>
              <a:buChar char="ü"/>
            </a:pPr>
            <a:r>
              <a:rPr lang="en-GB" sz="1200" b="1" noProof="0"/>
              <a:t>Improving TSO coordination action and CZC availability.</a:t>
            </a:r>
          </a:p>
          <a:p>
            <a:pPr marL="285750" indent="-285750">
              <a:buFont typeface="Wingdings" panose="05000000000000000000" pitchFamily="2" charset="2"/>
              <a:buChar char="ü"/>
            </a:pPr>
            <a:endParaRPr lang="en-GB" sz="1200" b="1" noProof="0"/>
          </a:p>
        </p:txBody>
      </p:sp>
      <p:sp>
        <p:nvSpPr>
          <p:cNvPr id="9" name="Text Placeholder 8">
            <a:extLst>
              <a:ext uri="{FF2B5EF4-FFF2-40B4-BE49-F238E27FC236}">
                <a16:creationId xmlns:a16="http://schemas.microsoft.com/office/drawing/2014/main" id="{46EDBD8C-E2BF-309A-51FA-8A29DFAFB839}"/>
              </a:ext>
            </a:extLst>
          </p:cNvPr>
          <p:cNvSpPr>
            <a:spLocks noGrp="1"/>
          </p:cNvSpPr>
          <p:nvPr>
            <p:ph type="body" sz="quarter" idx="19"/>
          </p:nvPr>
        </p:nvSpPr>
        <p:spPr>
          <a:xfrm>
            <a:off x="4343031" y="3223071"/>
            <a:ext cx="3485840" cy="933421"/>
          </a:xfrm>
        </p:spPr>
        <p:txBody>
          <a:bodyPr/>
          <a:lstStyle/>
          <a:p>
            <a:pPr marL="285750" indent="-285750">
              <a:buFont typeface="Arial" panose="020B0604020202020204" pitchFamily="34" charset="0"/>
              <a:buChar char="•"/>
            </a:pPr>
            <a:r>
              <a:rPr lang="en-GB" sz="1200" noProof="0"/>
              <a:t>Liquidity pools and a broad range of hedging products are available.</a:t>
            </a:r>
          </a:p>
          <a:p>
            <a:pPr marL="285750" indent="-285750">
              <a:buFont typeface="Arial" panose="020B0604020202020204" pitchFamily="34" charset="0"/>
              <a:buChar char="•"/>
            </a:pPr>
            <a:r>
              <a:rPr lang="en-GB" sz="1200" noProof="0"/>
              <a:t>Full analysis of root causes of perceived hedging insufficiencies before prescriptive proposals.</a:t>
            </a:r>
            <a:endParaRPr lang="en-GB" sz="1200" noProof="0">
              <a:cs typeface="Arial"/>
            </a:endParaRPr>
          </a:p>
          <a:p>
            <a:pPr marL="285750" indent="-285750">
              <a:buFont typeface="Arial" panose="020B0604020202020204" pitchFamily="34" charset="0"/>
              <a:buChar char="•"/>
            </a:pPr>
            <a:endParaRPr lang="en-GB" sz="1200" noProof="0"/>
          </a:p>
        </p:txBody>
      </p:sp>
      <p:sp>
        <p:nvSpPr>
          <p:cNvPr id="10" name="Text Placeholder 9">
            <a:extLst>
              <a:ext uri="{FF2B5EF4-FFF2-40B4-BE49-F238E27FC236}">
                <a16:creationId xmlns:a16="http://schemas.microsoft.com/office/drawing/2014/main" id="{A1B0E66E-48EA-41CD-ADBD-4FCDB8F7C209}"/>
              </a:ext>
            </a:extLst>
          </p:cNvPr>
          <p:cNvSpPr>
            <a:spLocks noGrp="1"/>
          </p:cNvSpPr>
          <p:nvPr>
            <p:ph type="body" sz="quarter" idx="20"/>
          </p:nvPr>
        </p:nvSpPr>
        <p:spPr/>
        <p:txBody>
          <a:bodyPr/>
          <a:lstStyle/>
          <a:p>
            <a:pPr marL="285750" indent="-285750">
              <a:buFont typeface="Wingdings" panose="05000000000000000000" pitchFamily="2" charset="2"/>
              <a:buChar char="ü"/>
            </a:pPr>
            <a:r>
              <a:rPr lang="en-GB" sz="1200" b="1" noProof="0"/>
              <a:t>LTTR design needs to support MPs’ overall hedging strategy. </a:t>
            </a:r>
          </a:p>
          <a:p>
            <a:pPr marL="285750" indent="-285750">
              <a:buFont typeface="Wingdings" panose="05000000000000000000" pitchFamily="2" charset="2"/>
              <a:buChar char="ü"/>
            </a:pPr>
            <a:r>
              <a:rPr lang="en-GB" sz="1200" b="1" noProof="0"/>
              <a:t>Build policy in line with expressed, not presumed, market needs. </a:t>
            </a:r>
          </a:p>
        </p:txBody>
      </p:sp>
      <p:sp>
        <p:nvSpPr>
          <p:cNvPr id="11" name="Text Placeholder 10">
            <a:extLst>
              <a:ext uri="{FF2B5EF4-FFF2-40B4-BE49-F238E27FC236}">
                <a16:creationId xmlns:a16="http://schemas.microsoft.com/office/drawing/2014/main" id="{C851FFEE-15CC-659A-B63E-2BCAE9AC1002}"/>
              </a:ext>
            </a:extLst>
          </p:cNvPr>
          <p:cNvSpPr>
            <a:spLocks noGrp="1"/>
          </p:cNvSpPr>
          <p:nvPr>
            <p:ph type="body" sz="quarter" idx="21"/>
          </p:nvPr>
        </p:nvSpPr>
        <p:spPr>
          <a:xfrm>
            <a:off x="8029301" y="3223071"/>
            <a:ext cx="3485840" cy="933421"/>
          </a:xfrm>
        </p:spPr>
        <p:txBody>
          <a:bodyPr/>
          <a:lstStyle/>
          <a:p>
            <a:pPr marL="285750" indent="-285750">
              <a:buFont typeface="Arial" panose="020B0604020202020204" pitchFamily="34" charset="0"/>
              <a:buChar char="•"/>
            </a:pPr>
            <a:r>
              <a:rPr lang="en-GB" sz="1200" noProof="0"/>
              <a:t>Market infrastructure is under completion.</a:t>
            </a:r>
          </a:p>
          <a:p>
            <a:pPr marL="285750" indent="-285750">
              <a:buFont typeface="Arial" panose="020B0604020202020204" pitchFamily="34" charset="0"/>
              <a:buChar char="•"/>
            </a:pPr>
            <a:r>
              <a:rPr lang="en-GB" sz="1200" noProof="0"/>
              <a:t>Next step should be to leverage this maximally to build more integrated, more liquid and broadly participated markets.</a:t>
            </a:r>
          </a:p>
          <a:p>
            <a:pPr marL="285750" indent="-285750">
              <a:buFont typeface="Arial" panose="020B0604020202020204" pitchFamily="34" charset="0"/>
              <a:buChar char="•"/>
            </a:pPr>
            <a:r>
              <a:rPr lang="en-GB" sz="1200" noProof="0"/>
              <a:t>Make future-proof checks on products, MP requirements and transparency.</a:t>
            </a:r>
          </a:p>
        </p:txBody>
      </p:sp>
      <p:sp>
        <p:nvSpPr>
          <p:cNvPr id="12" name="Text Placeholder 11">
            <a:extLst>
              <a:ext uri="{FF2B5EF4-FFF2-40B4-BE49-F238E27FC236}">
                <a16:creationId xmlns:a16="http://schemas.microsoft.com/office/drawing/2014/main" id="{DBA3A8AE-AB94-1BA9-8973-451CEDE908FF}"/>
              </a:ext>
            </a:extLst>
          </p:cNvPr>
          <p:cNvSpPr>
            <a:spLocks noGrp="1"/>
          </p:cNvSpPr>
          <p:nvPr>
            <p:ph type="body" sz="quarter" idx="22"/>
          </p:nvPr>
        </p:nvSpPr>
        <p:spPr/>
        <p:txBody>
          <a:bodyPr/>
          <a:lstStyle/>
          <a:p>
            <a:pPr marL="285750" indent="-285750">
              <a:buFont typeface="Wingdings" panose="05000000000000000000" pitchFamily="2" charset="2"/>
              <a:buChar char="ü"/>
            </a:pPr>
            <a:r>
              <a:rPr lang="en-GB" sz="1200" b="1" noProof="0"/>
              <a:t>Build on efficient balancing platforms for liquid and transparent balancing markets. </a:t>
            </a:r>
          </a:p>
          <a:p>
            <a:pPr marL="285750" indent="-285750">
              <a:buFont typeface="Wingdings" panose="05000000000000000000" pitchFamily="2" charset="2"/>
              <a:buChar char="ü"/>
            </a:pPr>
            <a:r>
              <a:rPr lang="en-GB" sz="1200" b="1" noProof="0"/>
              <a:t>Achieve a more seamless market where BSPs/BRPs compete on the same footing.</a:t>
            </a:r>
          </a:p>
        </p:txBody>
      </p:sp>
      <p:sp>
        <p:nvSpPr>
          <p:cNvPr id="14" name="Text Placeholder 13">
            <a:extLst>
              <a:ext uri="{FF2B5EF4-FFF2-40B4-BE49-F238E27FC236}">
                <a16:creationId xmlns:a16="http://schemas.microsoft.com/office/drawing/2014/main" id="{4B4C88D1-7F7B-ECF7-640A-5F38DFD2974B}"/>
              </a:ext>
            </a:extLst>
          </p:cNvPr>
          <p:cNvSpPr>
            <a:spLocks noGrp="1"/>
          </p:cNvSpPr>
          <p:nvPr>
            <p:ph type="body" sz="quarter" idx="24"/>
          </p:nvPr>
        </p:nvSpPr>
        <p:spPr/>
        <p:txBody>
          <a:bodyPr/>
          <a:lstStyle/>
          <a:p>
            <a:r>
              <a:rPr lang="en-GB" noProof="0"/>
              <a:t>Market coupling is a European success story</a:t>
            </a:r>
          </a:p>
        </p:txBody>
      </p:sp>
      <p:sp>
        <p:nvSpPr>
          <p:cNvPr id="15" name="Text Placeholder 14">
            <a:extLst>
              <a:ext uri="{FF2B5EF4-FFF2-40B4-BE49-F238E27FC236}">
                <a16:creationId xmlns:a16="http://schemas.microsoft.com/office/drawing/2014/main" id="{72754D09-EC3A-9EAD-EA05-E98700CE102A}"/>
              </a:ext>
            </a:extLst>
          </p:cNvPr>
          <p:cNvSpPr>
            <a:spLocks noGrp="1"/>
          </p:cNvSpPr>
          <p:nvPr>
            <p:ph type="body" sz="quarter" idx="25"/>
          </p:nvPr>
        </p:nvSpPr>
        <p:spPr/>
        <p:txBody>
          <a:bodyPr/>
          <a:lstStyle/>
          <a:p>
            <a:r>
              <a:rPr lang="en-GB" noProof="0"/>
              <a:t>Diagnosis before prescription</a:t>
            </a:r>
          </a:p>
        </p:txBody>
      </p:sp>
      <p:sp>
        <p:nvSpPr>
          <p:cNvPr id="16" name="Text Placeholder 15">
            <a:extLst>
              <a:ext uri="{FF2B5EF4-FFF2-40B4-BE49-F238E27FC236}">
                <a16:creationId xmlns:a16="http://schemas.microsoft.com/office/drawing/2014/main" id="{B7F79363-98B7-5576-7E01-611413F55278}"/>
              </a:ext>
            </a:extLst>
          </p:cNvPr>
          <p:cNvSpPr>
            <a:spLocks noGrp="1"/>
          </p:cNvSpPr>
          <p:nvPr>
            <p:ph type="body" sz="quarter" idx="26"/>
          </p:nvPr>
        </p:nvSpPr>
        <p:spPr/>
        <p:txBody>
          <a:bodyPr/>
          <a:lstStyle/>
          <a:p>
            <a:r>
              <a:rPr lang="en-GB" noProof="0"/>
              <a:t>A sound foundation for the future </a:t>
            </a:r>
          </a:p>
        </p:txBody>
      </p:sp>
    </p:spTree>
    <p:extLst>
      <p:ext uri="{BB962C8B-B14F-4D97-AF65-F5344CB8AC3E}">
        <p14:creationId xmlns:p14="http://schemas.microsoft.com/office/powerpoint/2010/main" val="35674503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13E0B-72F3-30C4-42A7-AD77D5AB94FF}"/>
              </a:ext>
            </a:extLst>
          </p:cNvPr>
          <p:cNvSpPr>
            <a:spLocks noGrp="1"/>
          </p:cNvSpPr>
          <p:nvPr>
            <p:ph type="title"/>
          </p:nvPr>
        </p:nvSpPr>
        <p:spPr>
          <a:xfrm>
            <a:off x="838200" y="486834"/>
            <a:ext cx="10515600" cy="1325563"/>
          </a:xfrm>
        </p:spPr>
        <p:txBody>
          <a:bodyPr>
            <a:normAutofit/>
          </a:bodyPr>
          <a:lstStyle/>
          <a:p>
            <a:r>
              <a:rPr lang="en-GB" sz="3200" noProof="0"/>
              <a:t>What are the key challenges for EU spot markets? </a:t>
            </a:r>
          </a:p>
        </p:txBody>
      </p:sp>
      <p:sp>
        <p:nvSpPr>
          <p:cNvPr id="9" name="TextBox 8">
            <a:extLst>
              <a:ext uri="{FF2B5EF4-FFF2-40B4-BE49-F238E27FC236}">
                <a16:creationId xmlns:a16="http://schemas.microsoft.com/office/drawing/2014/main" id="{9DEF7335-E4A4-8E9E-851E-55F8400A18CD}"/>
              </a:ext>
            </a:extLst>
          </p:cNvPr>
          <p:cNvSpPr txBox="1"/>
          <p:nvPr/>
        </p:nvSpPr>
        <p:spPr>
          <a:xfrm>
            <a:off x="977009" y="1411416"/>
            <a:ext cx="10237981" cy="4247317"/>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79DC5"/>
                </a:solidFill>
                <a:effectLst/>
                <a:uLnTx/>
                <a:uFillTx/>
                <a:latin typeface="Arial" panose="020B0604020202020204"/>
                <a:ea typeface="+mn-ea"/>
                <a:cs typeface="+mn-cs"/>
              </a:rPr>
              <a:t>Remaining market coupling benefits are held back by lack of coordination and transparency</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Lack of cross-zonal capacity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unequal progress towards the 70% target in day-ahead and issues resulting from uncoordinated capacity calculation approaches between regions and across timeframes.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The possible side effects of market coupling projects (flow-based) must be anticipated and mitigated – benefits of projects cannot be considered in isolation.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Lack of transparency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publication of market inputs and outputs is unequal across geographies and timeframes, impacting market participants’ ability to optimise their portfolios and destroying value.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Market participants need to understand TSO assumptions reducing CZC and to have access to harmonised, easily accessible and complete market data.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High-value projects progress too slowly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implementation of e.g. remedial actions coordination is delayed by cost considerations.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Pragmatism should be considered. Could requester-pays principle be a way to start things up?</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sans-serif"/>
              <a:buChar char="§"/>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Coupling infrastructure faces performance challenges: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algorithm limitations in DA &amp; ID increase risk of </a:t>
            </a:r>
            <a:r>
              <a:rPr kumimoji="0" lang="en-GB" sz="1400" b="0" i="0" u="none" strike="noStrike" kern="1200" cap="none" spc="0" normalizeH="0" baseline="0" noProof="0" err="1">
                <a:ln>
                  <a:noFill/>
                </a:ln>
                <a:solidFill>
                  <a:srgbClr val="414042"/>
                </a:solidFill>
                <a:effectLst/>
                <a:uLnTx/>
                <a:uFillTx/>
                <a:latin typeface="Arial" panose="020B0604020202020204"/>
                <a:ea typeface="+mn-ea"/>
                <a:cs typeface="+mn-cs"/>
              </a:rPr>
              <a:t>decouplings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while fallbacks still need improvement.</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Maintaining trust in Europe’s reference electricity markets is crucial to Europe’s electrification strategy.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Market participants’ optimisation tools should not be restricted to accommodate new projects without a full assessment.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5" name="Graphic 4" descr="Electric Tower with solid fill">
            <a:extLst>
              <a:ext uri="{FF2B5EF4-FFF2-40B4-BE49-F238E27FC236}">
                <a16:creationId xmlns:a16="http://schemas.microsoft.com/office/drawing/2014/main" id="{26947A36-E06B-1DA1-2C5B-5D6558DFFE5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1161" y="1812397"/>
            <a:ext cx="577038" cy="577038"/>
          </a:xfrm>
          <a:prstGeom prst="rect">
            <a:avLst/>
          </a:prstGeom>
        </p:spPr>
      </p:pic>
      <p:pic>
        <p:nvPicPr>
          <p:cNvPr id="7" name="Graphic 6" descr="3d Glasses with solid fill">
            <a:extLst>
              <a:ext uri="{FF2B5EF4-FFF2-40B4-BE49-F238E27FC236}">
                <a16:creationId xmlns:a16="http://schemas.microsoft.com/office/drawing/2014/main" id="{30BDA21D-649E-C80F-5B2E-B46A42F20DB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6056" y="2998172"/>
            <a:ext cx="536903" cy="536903"/>
          </a:xfrm>
          <a:prstGeom prst="rect">
            <a:avLst/>
          </a:prstGeom>
        </p:spPr>
      </p:pic>
      <p:pic>
        <p:nvPicPr>
          <p:cNvPr id="10" name="Graphic 9" descr="Hourglass 60% with solid fill">
            <a:extLst>
              <a:ext uri="{FF2B5EF4-FFF2-40B4-BE49-F238E27FC236}">
                <a16:creationId xmlns:a16="http://schemas.microsoft.com/office/drawing/2014/main" id="{9905B5C7-252E-F471-1AA4-D98E9623044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9803" y="4018846"/>
            <a:ext cx="506002" cy="506002"/>
          </a:xfrm>
          <a:prstGeom prst="rect">
            <a:avLst/>
          </a:prstGeom>
        </p:spPr>
      </p:pic>
      <p:pic>
        <p:nvPicPr>
          <p:cNvPr id="12" name="Graphic 11" descr="Traffic cone with solid fill">
            <a:extLst>
              <a:ext uri="{FF2B5EF4-FFF2-40B4-BE49-F238E27FC236}">
                <a16:creationId xmlns:a16="http://schemas.microsoft.com/office/drawing/2014/main" id="{4FF171B9-433F-9990-4DDE-DAF91B34E0F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97033" y="4911865"/>
            <a:ext cx="536903" cy="536903"/>
          </a:xfrm>
          <a:prstGeom prst="rect">
            <a:avLst/>
          </a:prstGeom>
        </p:spPr>
      </p:pic>
      <p:sp>
        <p:nvSpPr>
          <p:cNvPr id="4" name="Rectangle 3">
            <a:extLst>
              <a:ext uri="{FF2B5EF4-FFF2-40B4-BE49-F238E27FC236}">
                <a16:creationId xmlns:a16="http://schemas.microsoft.com/office/drawing/2014/main" id="{61483964-F536-EBAA-ADFE-D7DA3A2F8073}"/>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Spot</a:t>
            </a:r>
          </a:p>
        </p:txBody>
      </p:sp>
    </p:spTree>
    <p:extLst>
      <p:ext uri="{BB962C8B-B14F-4D97-AF65-F5344CB8AC3E}">
        <p14:creationId xmlns:p14="http://schemas.microsoft.com/office/powerpoint/2010/main" val="796675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D9FEA-0AFC-9D11-2449-2DC88E6C9752}"/>
              </a:ext>
            </a:extLst>
          </p:cNvPr>
          <p:cNvSpPr>
            <a:spLocks noGrp="1"/>
          </p:cNvSpPr>
          <p:nvPr>
            <p:ph type="title"/>
          </p:nvPr>
        </p:nvSpPr>
        <p:spPr>
          <a:xfrm>
            <a:off x="900964" y="410076"/>
            <a:ext cx="10515600" cy="1325563"/>
          </a:xfrm>
        </p:spPr>
        <p:txBody>
          <a:bodyPr>
            <a:normAutofit/>
          </a:bodyPr>
          <a:lstStyle/>
          <a:p>
            <a:r>
              <a:rPr lang="en-GB" sz="3200" noProof="0"/>
              <a:t>Proposals to future-proof spot markets </a:t>
            </a:r>
          </a:p>
        </p:txBody>
      </p:sp>
      <p:pic>
        <p:nvPicPr>
          <p:cNvPr id="12" name="Graphic 11" descr="Hourglass 60% with solid fill">
            <a:extLst>
              <a:ext uri="{FF2B5EF4-FFF2-40B4-BE49-F238E27FC236}">
                <a16:creationId xmlns:a16="http://schemas.microsoft.com/office/drawing/2014/main" id="{EC84BA87-13AD-38AD-2841-588B7EB3B3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0364" y="2154355"/>
            <a:ext cx="627724" cy="627724"/>
          </a:xfrm>
          <a:prstGeom prst="rect">
            <a:avLst/>
          </a:prstGeom>
        </p:spPr>
      </p:pic>
      <p:sp>
        <p:nvSpPr>
          <p:cNvPr id="17" name="TextBox 16">
            <a:extLst>
              <a:ext uri="{FF2B5EF4-FFF2-40B4-BE49-F238E27FC236}">
                <a16:creationId xmlns:a16="http://schemas.microsoft.com/office/drawing/2014/main" id="{4F157291-F50B-333D-3C23-3B6D9FA2D293}"/>
              </a:ext>
            </a:extLst>
          </p:cNvPr>
          <p:cNvSpPr txBox="1"/>
          <p:nvPr/>
        </p:nvSpPr>
        <p:spPr>
          <a:xfrm>
            <a:off x="1566529" y="1735639"/>
            <a:ext cx="3940655" cy="104644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Lack of cross-zonal capacity</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FB in IDAs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ensuring that potential impacts on IDC and BAL are accounted for and minimised through accompanying measures.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Move to 30’ IDCZGCT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to improve RES integration. </a:t>
            </a:r>
          </a:p>
        </p:txBody>
      </p:sp>
      <p:sp>
        <p:nvSpPr>
          <p:cNvPr id="21" name="TextBox 20">
            <a:extLst>
              <a:ext uri="{FF2B5EF4-FFF2-40B4-BE49-F238E27FC236}">
                <a16:creationId xmlns:a16="http://schemas.microsoft.com/office/drawing/2014/main" id="{CBFBF26D-A295-71E0-7390-B80B1B85B676}"/>
              </a:ext>
            </a:extLst>
          </p:cNvPr>
          <p:cNvSpPr txBox="1"/>
          <p:nvPr/>
        </p:nvSpPr>
        <p:spPr>
          <a:xfrm>
            <a:off x="6817085" y="1735639"/>
            <a:ext cx="4754571" cy="141577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High-value projects progress too slowly</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sharing of remedial actions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(ROSC, RDCT) to reduce the cost of congestions.</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 transparent comparison of fallback alternatives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has not been conducted, two years after the last decoupling incident.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Harmonise fallbacks at least at CCR level</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to ensure a single and economically relevant price in case of decoupling. </a:t>
            </a:r>
          </a:p>
        </p:txBody>
      </p:sp>
      <p:sp>
        <p:nvSpPr>
          <p:cNvPr id="25" name="TextBox 24">
            <a:extLst>
              <a:ext uri="{FF2B5EF4-FFF2-40B4-BE49-F238E27FC236}">
                <a16:creationId xmlns:a16="http://schemas.microsoft.com/office/drawing/2014/main" id="{BB0755C7-AC1D-5790-0ED3-BF606AC8CD09}"/>
              </a:ext>
            </a:extLst>
          </p:cNvPr>
          <p:cNvSpPr txBox="1"/>
          <p:nvPr/>
        </p:nvSpPr>
        <p:spPr>
          <a:xfrm>
            <a:off x="6817085" y="3309880"/>
            <a:ext cx="4599479" cy="1600438"/>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Coupling infrastructure performance challenges </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Involve MPs in the scoping and design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of a future-proof IT infrastructure (scalability, resilience). A future-proof coupling infrastructure is MPs’ top priority.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Ensure corrective measures are proportionate</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temporary and activation conditions are shared and justified.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Optimise SIDC performance and minimise continuous trading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suspensions.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sp>
        <p:nvSpPr>
          <p:cNvPr id="27" name="TextBox 26">
            <a:extLst>
              <a:ext uri="{FF2B5EF4-FFF2-40B4-BE49-F238E27FC236}">
                <a16:creationId xmlns:a16="http://schemas.microsoft.com/office/drawing/2014/main" id="{877714E7-B4F9-93DB-9F02-57D91FCD35B1}"/>
              </a:ext>
            </a:extLst>
          </p:cNvPr>
          <p:cNvSpPr txBox="1"/>
          <p:nvPr/>
        </p:nvSpPr>
        <p:spPr>
          <a:xfrm>
            <a:off x="1029383" y="5335939"/>
            <a:ext cx="10133234" cy="677108"/>
          </a:xfrm>
          <a:prstGeom prst="rect">
            <a:avLst/>
          </a:prstGeom>
          <a:solidFill>
            <a:schemeClr val="accent4">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Looking ahead: how to further increase the value of market coupling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Geographical extension of market coupling</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SDAC/SIDC expansion will support the energy transition and provide additional flexibility.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net welfare testing</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a holistic assessment of projects’ effects across timeframes needs to be conducted for new projects.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pic>
        <p:nvPicPr>
          <p:cNvPr id="11" name="Graphic 10" descr="Electric Tower with solid fill">
            <a:extLst>
              <a:ext uri="{FF2B5EF4-FFF2-40B4-BE49-F238E27FC236}">
                <a16:creationId xmlns:a16="http://schemas.microsoft.com/office/drawing/2014/main" id="{453B3232-B869-3218-C5F6-DE519413D7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4091" y="2013433"/>
            <a:ext cx="715848" cy="715848"/>
          </a:xfrm>
          <a:prstGeom prst="rect">
            <a:avLst/>
          </a:prstGeom>
        </p:spPr>
      </p:pic>
      <p:sp>
        <p:nvSpPr>
          <p:cNvPr id="15" name="TextBox 14">
            <a:extLst>
              <a:ext uri="{FF2B5EF4-FFF2-40B4-BE49-F238E27FC236}">
                <a16:creationId xmlns:a16="http://schemas.microsoft.com/office/drawing/2014/main" id="{9693BAEF-9260-99C7-850B-8D5CD84A36D8}"/>
              </a:ext>
            </a:extLst>
          </p:cNvPr>
          <p:cNvSpPr txBox="1"/>
          <p:nvPr/>
        </p:nvSpPr>
        <p:spPr>
          <a:xfrm>
            <a:off x="1570057" y="3154290"/>
            <a:ext cx="3940655" cy="2000548"/>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Lack of transparency on market inputs/outputs in some markets</a:t>
            </a:r>
            <a:endParaRPr kumimoji="0" lang="en-GB" sz="1200" b="1" i="0" u="none" strike="noStrike" kern="1200" cap="none" spc="0" normalizeH="0" baseline="0" noProof="0">
              <a:ln>
                <a:noFill/>
              </a:ln>
              <a:solidFill>
                <a:srgbClr val="2C63FF"/>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Transparency on capacity calculation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(inputs, remedial actions, capacity reductions).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Publish quarterly RCC reports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on cross-zonal capacity reductions.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Improve communication on incidents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and improve nomination arrangements.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mandatory testing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of new solutions with MPs.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19" name="Graphic 18" descr="3d Glasses with solid fill">
            <a:extLst>
              <a:ext uri="{FF2B5EF4-FFF2-40B4-BE49-F238E27FC236}">
                <a16:creationId xmlns:a16="http://schemas.microsoft.com/office/drawing/2014/main" id="{8D11DAD5-423B-6AE6-E59E-5A18BA280F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3549" y="3592404"/>
            <a:ext cx="666058" cy="666058"/>
          </a:xfrm>
          <a:prstGeom prst="rect">
            <a:avLst/>
          </a:prstGeom>
        </p:spPr>
      </p:pic>
      <p:pic>
        <p:nvPicPr>
          <p:cNvPr id="30" name="Graphic 29" descr="Traffic cone with solid fill">
            <a:extLst>
              <a:ext uri="{FF2B5EF4-FFF2-40B4-BE49-F238E27FC236}">
                <a16:creationId xmlns:a16="http://schemas.microsoft.com/office/drawing/2014/main" id="{BEDFF1B3-0080-C633-B44A-BCBDDD5411C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41197" y="3529507"/>
            <a:ext cx="666058" cy="666058"/>
          </a:xfrm>
          <a:prstGeom prst="rect">
            <a:avLst/>
          </a:prstGeom>
        </p:spPr>
      </p:pic>
      <p:sp>
        <p:nvSpPr>
          <p:cNvPr id="4" name="Rectangle 3">
            <a:extLst>
              <a:ext uri="{FF2B5EF4-FFF2-40B4-BE49-F238E27FC236}">
                <a16:creationId xmlns:a16="http://schemas.microsoft.com/office/drawing/2014/main" id="{B110441F-EEC3-89ED-8512-53E385AB0CFC}"/>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Spot</a:t>
            </a:r>
          </a:p>
        </p:txBody>
      </p:sp>
    </p:spTree>
    <p:extLst>
      <p:ext uri="{BB962C8B-B14F-4D97-AF65-F5344CB8AC3E}">
        <p14:creationId xmlns:p14="http://schemas.microsoft.com/office/powerpoint/2010/main" val="37526821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8" name="object 8"/>
          <p:cNvGrpSpPr/>
          <p:nvPr/>
        </p:nvGrpSpPr>
        <p:grpSpPr>
          <a:xfrm>
            <a:off x="11494709" y="3174"/>
            <a:ext cx="693886" cy="146325"/>
            <a:chOff x="18954920" y="5235"/>
            <a:chExt cx="1144270" cy="241300"/>
          </a:xfrm>
        </p:grpSpPr>
        <p:sp>
          <p:nvSpPr>
            <p:cNvPr id="9" name="object 9"/>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10" name="object 10"/>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pic>
        <p:nvPicPr>
          <p:cNvPr id="3" name="object 3"/>
          <p:cNvPicPr/>
          <p:nvPr/>
        </p:nvPicPr>
        <p:blipFill>
          <a:blip r:embed="rId2" cstate="print"/>
          <a:stretch>
            <a:fillRect/>
          </a:stretch>
        </p:blipFill>
        <p:spPr>
          <a:xfrm>
            <a:off x="10440189" y="317874"/>
            <a:ext cx="1433573" cy="635749"/>
          </a:xfrm>
          <a:prstGeom prst="rect">
            <a:avLst/>
          </a:prstGeom>
        </p:spPr>
      </p:pic>
      <p:sp>
        <p:nvSpPr>
          <p:cNvPr id="5" name="object 5" descr="$PPTXTitle"/>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p:cNvSpPr txBox="1"/>
          <p:nvPr/>
        </p:nvSpPr>
        <p:spPr>
          <a:xfrm>
            <a:off x="1262002" y="1144997"/>
            <a:ext cx="5540309" cy="1249050"/>
          </a:xfrm>
          <a:prstGeom prst="rect">
            <a:avLst/>
          </a:prstGeom>
        </p:spPr>
        <p:txBody>
          <a:bodyPr vert="horz" wrap="square" lIns="0" tIns="119370" rIns="0" bIns="0" rtlCol="0">
            <a:spAutoFit/>
          </a:bodyPr>
          <a:lstStyle/>
          <a:p>
            <a:pPr marL="7701" marR="3081" defTabSz="554492">
              <a:lnSpc>
                <a:spcPts val="4396"/>
              </a:lnSpc>
              <a:spcBef>
                <a:spcPts val="940"/>
              </a:spcBef>
            </a:pPr>
            <a:r>
              <a:rPr sz="4396" b="1" kern="0">
                <a:solidFill>
                  <a:sysClr val="windowText" lastClr="000000"/>
                </a:solidFill>
                <a:latin typeface="Tahoma"/>
                <a:cs typeface="Tahoma"/>
              </a:rPr>
              <a:t>Market </a:t>
            </a:r>
            <a:r>
              <a:rPr sz="4396" b="1" kern="0" spc="-6">
                <a:solidFill>
                  <a:sysClr val="windowText" lastClr="000000"/>
                </a:solidFill>
                <a:latin typeface="Tahoma"/>
                <a:cs typeface="Tahoma"/>
              </a:rPr>
              <a:t>Stakeholder Committee</a:t>
            </a:r>
            <a:endParaRPr sz="4396" kern="0">
              <a:solidFill>
                <a:sysClr val="windowText" lastClr="000000"/>
              </a:solidFill>
              <a:latin typeface="Tahoma"/>
              <a:cs typeface="Tahoma"/>
            </a:endParaRPr>
          </a:p>
        </p:txBody>
      </p:sp>
      <p:sp>
        <p:nvSpPr>
          <p:cNvPr id="7" name="object 7"/>
          <p:cNvSpPr txBox="1"/>
          <p:nvPr/>
        </p:nvSpPr>
        <p:spPr>
          <a:xfrm>
            <a:off x="1262002" y="5335385"/>
            <a:ext cx="727002" cy="222839"/>
          </a:xfrm>
          <a:prstGeom prst="rect">
            <a:avLst/>
          </a:prstGeom>
        </p:spPr>
        <p:txBody>
          <a:bodyPr vert="horz" wrap="square" lIns="0" tIns="8086" rIns="0" bIns="0" rtlCol="0">
            <a:spAutoFit/>
          </a:bodyPr>
          <a:lstStyle/>
          <a:p>
            <a:pPr marL="7701" defTabSz="554492">
              <a:spcBef>
                <a:spcPts val="64"/>
              </a:spcBef>
            </a:pPr>
            <a:r>
              <a:rPr sz="1395" kern="0" spc="-6">
                <a:solidFill>
                  <a:sysClr val="windowText" lastClr="000000"/>
                </a:solidFill>
                <a:latin typeface="Tahoma"/>
                <a:cs typeface="Tahoma"/>
              </a:rPr>
              <a:t>Ljubljana</a:t>
            </a:r>
            <a:endParaRPr sz="1395" kern="0">
              <a:solidFill>
                <a:sysClr val="windowText" lastClr="000000"/>
              </a:solidFill>
              <a:latin typeface="Tahoma"/>
              <a:cs typeface="Tahoma"/>
            </a:endParaRPr>
          </a:p>
        </p:txBody>
      </p:sp>
      <p:pic>
        <p:nvPicPr>
          <p:cNvPr id="2" name="object 2"/>
          <p:cNvPicPr/>
          <p:nvPr/>
        </p:nvPicPr>
        <p:blipFill>
          <a:blip r:embed="rId3" cstate="print"/>
          <a:stretch>
            <a:fillRect/>
          </a:stretch>
        </p:blipFill>
        <p:spPr>
          <a:xfrm>
            <a:off x="428" y="5854796"/>
            <a:ext cx="12191144" cy="953957"/>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7" name="object 7"/>
          <p:cNvGrpSpPr/>
          <p:nvPr/>
        </p:nvGrpSpPr>
        <p:grpSpPr>
          <a:xfrm>
            <a:off x="11494709" y="3174"/>
            <a:ext cx="693886" cy="146325"/>
            <a:chOff x="18954920" y="5235"/>
            <a:chExt cx="1144270" cy="241300"/>
          </a:xfrm>
        </p:grpSpPr>
        <p:sp>
          <p:nvSpPr>
            <p:cNvPr id="8" name="object 8"/>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9" name="object 9"/>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1262002" y="1237192"/>
            <a:ext cx="9157991" cy="1164452"/>
          </a:xfrm>
          <a:prstGeom prst="rect">
            <a:avLst/>
          </a:prstGeom>
        </p:spPr>
        <p:txBody>
          <a:bodyPr vert="horz" wrap="square" lIns="0" tIns="38892" rIns="0" bIns="0" rtlCol="0">
            <a:spAutoFit/>
          </a:bodyPr>
          <a:lstStyle/>
          <a:p>
            <a:pPr marL="7701" marR="1041598">
              <a:lnSpc>
                <a:spcPts val="3196"/>
              </a:lnSpc>
              <a:spcBef>
                <a:spcPts val="306"/>
              </a:spcBef>
            </a:pPr>
            <a:r>
              <a:t>Integrate</a:t>
            </a:r>
            <a:r>
              <a:rPr spc="-18"/>
              <a:t> </a:t>
            </a:r>
            <a:r>
              <a:t>by</a:t>
            </a:r>
            <a:r>
              <a:rPr spc="3"/>
              <a:t> </a:t>
            </a:r>
            <a:r>
              <a:t>28</a:t>
            </a:r>
            <a:r>
              <a:rPr spc="-3"/>
              <a:t>  </a:t>
            </a:r>
            <a:r>
              <a:t>-</a:t>
            </a:r>
            <a:r>
              <a:rPr spc="-9"/>
              <a:t> </a:t>
            </a:r>
            <a:r>
              <a:t>clear</a:t>
            </a:r>
            <a:r>
              <a:rPr spc="-9"/>
              <a:t> </a:t>
            </a:r>
            <a:r>
              <a:t>steps</a:t>
            </a:r>
            <a:r>
              <a:rPr spc="-9"/>
              <a:t> </a:t>
            </a:r>
            <a:r>
              <a:t>to</a:t>
            </a:r>
            <a:r>
              <a:rPr spc="3"/>
              <a:t> </a:t>
            </a:r>
            <a:r>
              <a:t>complete</a:t>
            </a:r>
            <a:r>
              <a:rPr spc="-9"/>
              <a:t> </a:t>
            </a:r>
            <a:r>
              <a:rPr spc="-15"/>
              <a:t>the IEM</a:t>
            </a:r>
          </a:p>
          <a:p>
            <a:pPr marL="5474070">
              <a:spcBef>
                <a:spcPts val="652"/>
              </a:spcBef>
            </a:pPr>
            <a:r>
              <a:rPr sz="1395" b="0"/>
              <a:t>We</a:t>
            </a:r>
            <a:r>
              <a:rPr sz="1395" b="0" spc="-9"/>
              <a:t> </a:t>
            </a:r>
            <a:r>
              <a:rPr sz="1395" b="0"/>
              <a:t>need</a:t>
            </a:r>
            <a:r>
              <a:rPr sz="1395" b="0" spc="-15"/>
              <a:t> </a:t>
            </a:r>
            <a:r>
              <a:rPr sz="1395" b="0"/>
              <a:t>a</a:t>
            </a:r>
            <a:r>
              <a:rPr sz="1395" b="0" spc="-15"/>
              <a:t> </a:t>
            </a:r>
            <a:r>
              <a:rPr sz="1395" b="0"/>
              <a:t>common</a:t>
            </a:r>
            <a:r>
              <a:rPr sz="1395" b="0" spc="-21"/>
              <a:t> </a:t>
            </a:r>
            <a:r>
              <a:rPr sz="1395" b="0"/>
              <a:t>vision</a:t>
            </a:r>
            <a:r>
              <a:rPr sz="1395" b="0" spc="-9"/>
              <a:t> </a:t>
            </a:r>
            <a:r>
              <a:rPr sz="1395" b="0"/>
              <a:t>and</a:t>
            </a:r>
            <a:r>
              <a:rPr sz="1395" b="0" spc="-9"/>
              <a:t> </a:t>
            </a:r>
            <a:r>
              <a:rPr sz="1395" b="0"/>
              <a:t>a</a:t>
            </a:r>
            <a:r>
              <a:rPr sz="1395" b="0" spc="-15"/>
              <a:t> </a:t>
            </a:r>
            <a:r>
              <a:rPr sz="1395" b="0"/>
              <a:t>target</a:t>
            </a:r>
            <a:r>
              <a:rPr sz="1395" b="0" spc="-6"/>
              <a:t> model.</a:t>
            </a:r>
            <a:endParaRPr sz="1395"/>
          </a:p>
        </p:txBody>
      </p:sp>
      <p:pic>
        <p:nvPicPr>
          <p:cNvPr id="6" name="object 6"/>
          <p:cNvPicPr/>
          <p:nvPr/>
        </p:nvPicPr>
        <p:blipFill>
          <a:blip r:embed="rId2" cstate="print"/>
          <a:stretch>
            <a:fillRect/>
          </a:stretch>
        </p:blipFill>
        <p:spPr>
          <a:xfrm>
            <a:off x="198642" y="2074781"/>
            <a:ext cx="6280916" cy="3906499"/>
          </a:xfrm>
          <a:prstGeom prst="rect">
            <a:avLst/>
          </a:prstGeom>
        </p:spPr>
      </p:pic>
      <p:pic>
        <p:nvPicPr>
          <p:cNvPr id="4" name="object 4"/>
          <p:cNvPicPr/>
          <p:nvPr/>
        </p:nvPicPr>
        <p:blipFill>
          <a:blip r:embed="rId3" cstate="print"/>
          <a:stretch>
            <a:fillRect/>
          </a:stretch>
        </p:blipFill>
        <p:spPr>
          <a:xfrm>
            <a:off x="9537268" y="5097524"/>
            <a:ext cx="1540782" cy="1540783"/>
          </a:xfrm>
          <a:prstGeom prst="rect">
            <a:avLst/>
          </a:prstGeom>
        </p:spPr>
      </p:pic>
      <p:sp>
        <p:nvSpPr>
          <p:cNvPr id="5" name="object 5"/>
          <p:cNvSpPr txBox="1"/>
          <p:nvPr/>
        </p:nvSpPr>
        <p:spPr>
          <a:xfrm>
            <a:off x="6728460" y="2589330"/>
            <a:ext cx="5134451" cy="3126519"/>
          </a:xfrm>
          <a:prstGeom prst="rect">
            <a:avLst/>
          </a:prstGeom>
        </p:spPr>
        <p:txBody>
          <a:bodyPr vert="horz" wrap="square" lIns="0" tIns="8086" rIns="0" bIns="0" rtlCol="0">
            <a:spAutoFit/>
          </a:bodyPr>
          <a:lstStyle/>
          <a:p>
            <a:pPr marL="7701" defTabSz="554492">
              <a:spcBef>
                <a:spcPts val="64"/>
              </a:spcBef>
            </a:pPr>
            <a:r>
              <a:rPr sz="1395" kern="0">
                <a:solidFill>
                  <a:sysClr val="windowText" lastClr="000000"/>
                </a:solidFill>
                <a:latin typeface="Tahoma"/>
                <a:cs typeface="Tahoma"/>
              </a:rPr>
              <a:t>We</a:t>
            </a:r>
            <a:r>
              <a:rPr sz="1395" kern="0" spc="-18">
                <a:solidFill>
                  <a:sysClr val="windowText" lastClr="000000"/>
                </a:solidFill>
                <a:latin typeface="Tahoma"/>
                <a:cs typeface="Tahoma"/>
              </a:rPr>
              <a:t> </a:t>
            </a:r>
            <a:r>
              <a:rPr sz="1395" kern="0">
                <a:solidFill>
                  <a:sysClr val="windowText" lastClr="000000"/>
                </a:solidFill>
                <a:latin typeface="Tahoma"/>
                <a:cs typeface="Tahoma"/>
              </a:rPr>
              <a:t>need</a:t>
            </a:r>
            <a:r>
              <a:rPr sz="1395" kern="0" spc="-24">
                <a:solidFill>
                  <a:sysClr val="windowText" lastClr="000000"/>
                </a:solidFill>
                <a:latin typeface="Tahoma"/>
                <a:cs typeface="Tahoma"/>
              </a:rPr>
              <a:t> </a:t>
            </a:r>
            <a:r>
              <a:rPr sz="1395" kern="0">
                <a:solidFill>
                  <a:sysClr val="windowText" lastClr="000000"/>
                </a:solidFill>
                <a:latin typeface="Tahoma"/>
                <a:cs typeface="Tahoma"/>
              </a:rPr>
              <a:t>it</a:t>
            </a:r>
            <a:r>
              <a:rPr sz="1395" kern="0" spc="-24">
                <a:solidFill>
                  <a:sysClr val="windowText" lastClr="000000"/>
                </a:solidFill>
                <a:latin typeface="Tahoma"/>
                <a:cs typeface="Tahoma"/>
              </a:rPr>
              <a:t> </a:t>
            </a:r>
            <a:r>
              <a:rPr sz="1395" kern="0" spc="-15">
                <a:solidFill>
                  <a:sysClr val="windowText" lastClr="000000"/>
                </a:solidFill>
                <a:latin typeface="Tahoma"/>
                <a:cs typeface="Tahoma"/>
              </a:rPr>
              <a:t>to:</a:t>
            </a:r>
            <a:endParaRPr sz="1395" kern="0">
              <a:solidFill>
                <a:sysClr val="windowText" lastClr="000000"/>
              </a:solidFill>
              <a:latin typeface="Tahoma"/>
              <a:cs typeface="Tahoma"/>
            </a:endParaRPr>
          </a:p>
          <a:p>
            <a:pPr marL="236044" indent="-228343" defTabSz="554492">
              <a:spcBef>
                <a:spcPts val="6"/>
              </a:spcBef>
              <a:buFont typeface="Arial MT"/>
              <a:buChar char="•"/>
              <a:tabLst>
                <a:tab pos="236044" algn="l"/>
              </a:tabLst>
            </a:pPr>
            <a:r>
              <a:rPr sz="1395" kern="0">
                <a:solidFill>
                  <a:sysClr val="windowText" lastClr="000000"/>
                </a:solidFill>
                <a:latin typeface="Tahoma"/>
                <a:cs typeface="Tahoma"/>
              </a:rPr>
              <a:t>Push</a:t>
            </a:r>
            <a:r>
              <a:rPr sz="1395" kern="0" spc="-9">
                <a:solidFill>
                  <a:sysClr val="windowText" lastClr="000000"/>
                </a:solidFill>
                <a:latin typeface="Tahoma"/>
                <a:cs typeface="Tahoma"/>
              </a:rPr>
              <a:t> </a:t>
            </a:r>
            <a:r>
              <a:rPr sz="1395" kern="0">
                <a:solidFill>
                  <a:sysClr val="windowText" lastClr="000000"/>
                </a:solidFill>
                <a:latin typeface="Tahoma"/>
                <a:cs typeface="Tahoma"/>
              </a:rPr>
              <a:t>in</a:t>
            </a:r>
            <a:r>
              <a:rPr sz="1395" kern="0" spc="-12">
                <a:solidFill>
                  <a:sysClr val="windowText" lastClr="000000"/>
                </a:solidFill>
                <a:latin typeface="Tahoma"/>
                <a:cs typeface="Tahoma"/>
              </a:rPr>
              <a:t> </a:t>
            </a:r>
            <a:r>
              <a:rPr sz="1395" kern="0">
                <a:solidFill>
                  <a:sysClr val="windowText" lastClr="000000"/>
                </a:solidFill>
                <a:latin typeface="Tahoma"/>
                <a:cs typeface="Tahoma"/>
              </a:rPr>
              <a:t>the</a:t>
            </a:r>
            <a:r>
              <a:rPr sz="1395" kern="0" spc="-12">
                <a:solidFill>
                  <a:sysClr val="windowText" lastClr="000000"/>
                </a:solidFill>
                <a:latin typeface="Tahoma"/>
                <a:cs typeface="Tahoma"/>
              </a:rPr>
              <a:t> </a:t>
            </a:r>
            <a:r>
              <a:rPr sz="1395" kern="0">
                <a:solidFill>
                  <a:sysClr val="windowText" lastClr="000000"/>
                </a:solidFill>
                <a:latin typeface="Tahoma"/>
                <a:cs typeface="Tahoma"/>
              </a:rPr>
              <a:t>same</a:t>
            </a:r>
            <a:r>
              <a:rPr sz="1395" kern="0" spc="-3">
                <a:solidFill>
                  <a:sysClr val="windowText" lastClr="000000"/>
                </a:solidFill>
                <a:latin typeface="Tahoma"/>
                <a:cs typeface="Tahoma"/>
              </a:rPr>
              <a:t> </a:t>
            </a:r>
            <a:r>
              <a:rPr sz="1395" kern="0" spc="-6">
                <a:solidFill>
                  <a:sysClr val="windowText" lastClr="000000"/>
                </a:solidFill>
                <a:latin typeface="Tahoma"/>
                <a:cs typeface="Tahoma"/>
              </a:rPr>
              <a:t>direction.</a:t>
            </a:r>
            <a:endParaRPr sz="1395" kern="0">
              <a:solidFill>
                <a:sysClr val="windowText" lastClr="000000"/>
              </a:solidFill>
              <a:latin typeface="Tahoma"/>
              <a:cs typeface="Tahoma"/>
            </a:endParaRPr>
          </a:p>
          <a:p>
            <a:pPr marL="236044" indent="-228343" defTabSz="554492">
              <a:spcBef>
                <a:spcPts val="6"/>
              </a:spcBef>
              <a:buFont typeface="Arial MT"/>
              <a:buChar char="•"/>
              <a:tabLst>
                <a:tab pos="236044" algn="l"/>
              </a:tabLst>
            </a:pPr>
            <a:r>
              <a:rPr sz="1395" kern="0">
                <a:solidFill>
                  <a:sysClr val="windowText" lastClr="000000"/>
                </a:solidFill>
                <a:latin typeface="Tahoma"/>
                <a:cs typeface="Tahoma"/>
              </a:rPr>
              <a:t>Focus</a:t>
            </a:r>
            <a:r>
              <a:rPr sz="1395" kern="0" spc="-30">
                <a:solidFill>
                  <a:sysClr val="windowText" lastClr="000000"/>
                </a:solidFill>
                <a:latin typeface="Tahoma"/>
                <a:cs typeface="Tahoma"/>
              </a:rPr>
              <a:t> </a:t>
            </a:r>
            <a:r>
              <a:rPr sz="1395" kern="0">
                <a:solidFill>
                  <a:sysClr val="windowText" lastClr="000000"/>
                </a:solidFill>
                <a:latin typeface="Tahoma"/>
                <a:cs typeface="Tahoma"/>
              </a:rPr>
              <a:t>on</a:t>
            </a:r>
            <a:r>
              <a:rPr sz="1395" kern="0" spc="-21">
                <a:solidFill>
                  <a:sysClr val="windowText" lastClr="000000"/>
                </a:solidFill>
                <a:latin typeface="Tahoma"/>
                <a:cs typeface="Tahoma"/>
              </a:rPr>
              <a:t> </a:t>
            </a:r>
            <a:r>
              <a:rPr sz="1395" kern="0">
                <a:solidFill>
                  <a:sysClr val="windowText" lastClr="000000"/>
                </a:solidFill>
                <a:latin typeface="Tahoma"/>
                <a:cs typeface="Tahoma"/>
              </a:rPr>
              <a:t>the</a:t>
            </a:r>
            <a:r>
              <a:rPr sz="1395" kern="0" spc="-15">
                <a:solidFill>
                  <a:sysClr val="windowText" lastClr="000000"/>
                </a:solidFill>
                <a:latin typeface="Tahoma"/>
                <a:cs typeface="Tahoma"/>
              </a:rPr>
              <a:t> </a:t>
            </a:r>
            <a:r>
              <a:rPr sz="1395" kern="0">
                <a:solidFill>
                  <a:sysClr val="windowText" lastClr="000000"/>
                </a:solidFill>
                <a:latin typeface="Tahoma"/>
                <a:cs typeface="Tahoma"/>
              </a:rPr>
              <a:t>long-term</a:t>
            </a:r>
            <a:r>
              <a:rPr sz="1395" kern="0" spc="-24">
                <a:solidFill>
                  <a:sysClr val="windowText" lastClr="000000"/>
                </a:solidFill>
                <a:latin typeface="Tahoma"/>
                <a:cs typeface="Tahoma"/>
              </a:rPr>
              <a:t> </a:t>
            </a:r>
            <a:r>
              <a:rPr sz="1395" kern="0">
                <a:solidFill>
                  <a:sysClr val="windowText" lastClr="000000"/>
                </a:solidFill>
                <a:latin typeface="Tahoma"/>
                <a:cs typeface="Tahoma"/>
              </a:rPr>
              <a:t>in</a:t>
            </a:r>
            <a:r>
              <a:rPr sz="1395" kern="0" spc="-21">
                <a:solidFill>
                  <a:sysClr val="windowText" lastClr="000000"/>
                </a:solidFill>
                <a:latin typeface="Tahoma"/>
                <a:cs typeface="Tahoma"/>
              </a:rPr>
              <a:t> </a:t>
            </a:r>
            <a:r>
              <a:rPr sz="1395" kern="0">
                <a:solidFill>
                  <a:sysClr val="windowText" lastClr="000000"/>
                </a:solidFill>
                <a:latin typeface="Tahoma"/>
                <a:cs typeface="Tahoma"/>
              </a:rPr>
              <a:t>addition</a:t>
            </a:r>
            <a:r>
              <a:rPr sz="1395" kern="0" spc="-9">
                <a:solidFill>
                  <a:sysClr val="windowText" lastClr="000000"/>
                </a:solidFill>
                <a:latin typeface="Tahoma"/>
                <a:cs typeface="Tahoma"/>
              </a:rPr>
              <a:t> </a:t>
            </a:r>
            <a:r>
              <a:rPr sz="1395" kern="0">
                <a:solidFill>
                  <a:sysClr val="windowText" lastClr="000000"/>
                </a:solidFill>
                <a:latin typeface="Tahoma"/>
                <a:cs typeface="Tahoma"/>
              </a:rPr>
              <a:t>to</a:t>
            </a:r>
            <a:r>
              <a:rPr sz="1395" kern="0" spc="-21">
                <a:solidFill>
                  <a:sysClr val="windowText" lastClr="000000"/>
                </a:solidFill>
                <a:latin typeface="Tahoma"/>
                <a:cs typeface="Tahoma"/>
              </a:rPr>
              <a:t> </a:t>
            </a:r>
            <a:r>
              <a:rPr sz="1395" kern="0" spc="-6">
                <a:solidFill>
                  <a:sysClr val="windowText" lastClr="000000"/>
                </a:solidFill>
                <a:latin typeface="Tahoma"/>
                <a:cs typeface="Tahoma"/>
              </a:rPr>
              <a:t>reactions.</a:t>
            </a:r>
            <a:endParaRPr sz="1395" kern="0">
              <a:solidFill>
                <a:sysClr val="windowText" lastClr="000000"/>
              </a:solidFill>
              <a:latin typeface="Tahoma"/>
              <a:cs typeface="Tahoma"/>
            </a:endParaRPr>
          </a:p>
          <a:p>
            <a:pPr marL="236044" indent="-228343" defTabSz="554492">
              <a:spcBef>
                <a:spcPts val="6"/>
              </a:spcBef>
              <a:buFont typeface="Arial MT"/>
              <a:buChar char="•"/>
              <a:tabLst>
                <a:tab pos="236044" algn="l"/>
              </a:tabLst>
            </a:pPr>
            <a:r>
              <a:rPr sz="1395" kern="0">
                <a:solidFill>
                  <a:sysClr val="windowText" lastClr="000000"/>
                </a:solidFill>
                <a:latin typeface="Tahoma"/>
                <a:cs typeface="Tahoma"/>
              </a:rPr>
              <a:t>Link</a:t>
            </a:r>
            <a:r>
              <a:rPr sz="1395" kern="0" spc="-27">
                <a:solidFill>
                  <a:sysClr val="windowText" lastClr="000000"/>
                </a:solidFill>
                <a:latin typeface="Tahoma"/>
                <a:cs typeface="Tahoma"/>
              </a:rPr>
              <a:t> </a:t>
            </a:r>
            <a:r>
              <a:rPr sz="1395" kern="0">
                <a:solidFill>
                  <a:sysClr val="windowText" lastClr="000000"/>
                </a:solidFill>
                <a:latin typeface="Tahoma"/>
                <a:cs typeface="Tahoma"/>
              </a:rPr>
              <a:t>the</a:t>
            </a:r>
            <a:r>
              <a:rPr sz="1395" kern="0" spc="-27">
                <a:solidFill>
                  <a:sysClr val="windowText" lastClr="000000"/>
                </a:solidFill>
                <a:latin typeface="Tahoma"/>
                <a:cs typeface="Tahoma"/>
              </a:rPr>
              <a:t> </a:t>
            </a:r>
            <a:r>
              <a:rPr sz="1395" kern="0">
                <a:solidFill>
                  <a:sysClr val="windowText" lastClr="000000"/>
                </a:solidFill>
                <a:latin typeface="Tahoma"/>
                <a:cs typeface="Tahoma"/>
              </a:rPr>
              <a:t>technical</a:t>
            </a:r>
            <a:r>
              <a:rPr sz="1395" kern="0" spc="-24">
                <a:solidFill>
                  <a:sysClr val="windowText" lastClr="000000"/>
                </a:solidFill>
                <a:latin typeface="Tahoma"/>
                <a:cs typeface="Tahoma"/>
              </a:rPr>
              <a:t> </a:t>
            </a:r>
            <a:r>
              <a:rPr sz="1395" kern="0">
                <a:solidFill>
                  <a:sysClr val="windowText" lastClr="000000"/>
                </a:solidFill>
                <a:latin typeface="Tahoma"/>
                <a:cs typeface="Tahoma"/>
              </a:rPr>
              <a:t>and</a:t>
            </a:r>
            <a:r>
              <a:rPr sz="1395" kern="0" spc="-21">
                <a:solidFill>
                  <a:sysClr val="windowText" lastClr="000000"/>
                </a:solidFill>
                <a:latin typeface="Tahoma"/>
                <a:cs typeface="Tahoma"/>
              </a:rPr>
              <a:t> </a:t>
            </a:r>
            <a:r>
              <a:rPr sz="1395" kern="0">
                <a:solidFill>
                  <a:sysClr val="windowText" lastClr="000000"/>
                </a:solidFill>
                <a:latin typeface="Tahoma"/>
                <a:cs typeface="Tahoma"/>
              </a:rPr>
              <a:t>the</a:t>
            </a:r>
            <a:r>
              <a:rPr sz="1395" kern="0" spc="-24">
                <a:solidFill>
                  <a:sysClr val="windowText" lastClr="000000"/>
                </a:solidFill>
                <a:latin typeface="Tahoma"/>
                <a:cs typeface="Tahoma"/>
              </a:rPr>
              <a:t> </a:t>
            </a:r>
            <a:r>
              <a:rPr sz="1395" kern="0" spc="-6">
                <a:solidFill>
                  <a:sysClr val="windowText" lastClr="000000"/>
                </a:solidFill>
                <a:latin typeface="Tahoma"/>
                <a:cs typeface="Tahoma"/>
              </a:rPr>
              <a:t>political.</a:t>
            </a:r>
            <a:endParaRPr sz="1395" kern="0">
              <a:solidFill>
                <a:sysClr val="windowText" lastClr="000000"/>
              </a:solidFill>
              <a:latin typeface="Tahoma"/>
              <a:cs typeface="Tahoma"/>
            </a:endParaRPr>
          </a:p>
          <a:p>
            <a:pPr marL="236044" indent="-228343" defTabSz="554492">
              <a:spcBef>
                <a:spcPts val="6"/>
              </a:spcBef>
              <a:buFont typeface="Arial MT"/>
              <a:buChar char="•"/>
              <a:tabLst>
                <a:tab pos="236044" algn="l"/>
              </a:tabLst>
            </a:pPr>
            <a:r>
              <a:rPr sz="1395" kern="0">
                <a:solidFill>
                  <a:sysClr val="windowText" lastClr="000000"/>
                </a:solidFill>
                <a:latin typeface="Tahoma"/>
                <a:cs typeface="Tahoma"/>
              </a:rPr>
              <a:t>Avoid</a:t>
            </a:r>
            <a:r>
              <a:rPr sz="1395" kern="0" spc="-36">
                <a:solidFill>
                  <a:sysClr val="windowText" lastClr="000000"/>
                </a:solidFill>
                <a:latin typeface="Tahoma"/>
                <a:cs typeface="Tahoma"/>
              </a:rPr>
              <a:t> </a:t>
            </a:r>
            <a:r>
              <a:rPr sz="1395" kern="0">
                <a:solidFill>
                  <a:sysClr val="windowText" lastClr="000000"/>
                </a:solidFill>
                <a:latin typeface="Tahoma"/>
                <a:cs typeface="Tahoma"/>
              </a:rPr>
              <a:t>distortive</a:t>
            </a:r>
            <a:r>
              <a:rPr sz="1395" kern="0" spc="-24">
                <a:solidFill>
                  <a:sysClr val="windowText" lastClr="000000"/>
                </a:solidFill>
                <a:latin typeface="Tahoma"/>
                <a:cs typeface="Tahoma"/>
              </a:rPr>
              <a:t> </a:t>
            </a:r>
            <a:r>
              <a:rPr sz="1395" kern="0">
                <a:solidFill>
                  <a:sysClr val="windowText" lastClr="000000"/>
                </a:solidFill>
                <a:latin typeface="Tahoma"/>
                <a:cs typeface="Tahoma"/>
              </a:rPr>
              <a:t>market</a:t>
            </a:r>
            <a:r>
              <a:rPr sz="1395" kern="0" spc="-30">
                <a:solidFill>
                  <a:sysClr val="windowText" lastClr="000000"/>
                </a:solidFill>
                <a:latin typeface="Tahoma"/>
                <a:cs typeface="Tahoma"/>
              </a:rPr>
              <a:t> </a:t>
            </a:r>
            <a:r>
              <a:rPr sz="1395" kern="0" spc="-6">
                <a:solidFill>
                  <a:sysClr val="windowText" lastClr="000000"/>
                </a:solidFill>
                <a:latin typeface="Tahoma"/>
                <a:cs typeface="Tahoma"/>
              </a:rPr>
              <a:t>interventions</a:t>
            </a:r>
            <a:endParaRPr sz="1395" kern="0">
              <a:solidFill>
                <a:sysClr val="windowText" lastClr="000000"/>
              </a:solidFill>
              <a:latin typeface="Tahoma"/>
              <a:cs typeface="Tahoma"/>
            </a:endParaRPr>
          </a:p>
          <a:p>
            <a:pPr defTabSz="554492">
              <a:spcBef>
                <a:spcPts val="1677"/>
              </a:spcBef>
            </a:pPr>
            <a:endParaRPr sz="1395" kern="0">
              <a:solidFill>
                <a:sysClr val="windowText" lastClr="000000"/>
              </a:solidFill>
              <a:latin typeface="Tahoma"/>
              <a:cs typeface="Tahoma"/>
            </a:endParaRPr>
          </a:p>
          <a:p>
            <a:pPr marL="7701" marR="3081" defTabSz="554492">
              <a:lnSpc>
                <a:spcPct val="100400"/>
              </a:lnSpc>
            </a:pPr>
            <a:r>
              <a:rPr sz="1395" kern="0">
                <a:solidFill>
                  <a:sysClr val="windowText" lastClr="000000"/>
                </a:solidFill>
                <a:latin typeface="Tahoma"/>
                <a:cs typeface="Tahoma"/>
              </a:rPr>
              <a:t>Our</a:t>
            </a:r>
            <a:r>
              <a:rPr sz="1395" kern="0" spc="-21">
                <a:solidFill>
                  <a:sysClr val="windowText" lastClr="000000"/>
                </a:solidFill>
                <a:latin typeface="Tahoma"/>
                <a:cs typeface="Tahoma"/>
              </a:rPr>
              <a:t> </a:t>
            </a:r>
            <a:r>
              <a:rPr sz="1395" kern="0">
                <a:solidFill>
                  <a:sysClr val="windowText" lastClr="000000"/>
                </a:solidFill>
                <a:latin typeface="Tahoma"/>
                <a:cs typeface="Tahoma"/>
              </a:rPr>
              <a:t>Integrate</a:t>
            </a:r>
            <a:r>
              <a:rPr sz="1395" kern="0" spc="-12">
                <a:solidFill>
                  <a:sysClr val="windowText" lastClr="000000"/>
                </a:solidFill>
                <a:latin typeface="Tahoma"/>
                <a:cs typeface="Tahoma"/>
              </a:rPr>
              <a:t> </a:t>
            </a:r>
            <a:r>
              <a:rPr sz="1395" kern="0">
                <a:solidFill>
                  <a:sysClr val="windowText" lastClr="000000"/>
                </a:solidFill>
                <a:latin typeface="Tahoma"/>
                <a:cs typeface="Tahoma"/>
              </a:rPr>
              <a:t>by</a:t>
            </a:r>
            <a:r>
              <a:rPr sz="1395" kern="0" spc="-24">
                <a:solidFill>
                  <a:sysClr val="windowText" lastClr="000000"/>
                </a:solidFill>
                <a:latin typeface="Tahoma"/>
                <a:cs typeface="Tahoma"/>
              </a:rPr>
              <a:t> </a:t>
            </a:r>
            <a:r>
              <a:rPr sz="1395" kern="0">
                <a:solidFill>
                  <a:sysClr val="windowText" lastClr="000000"/>
                </a:solidFill>
                <a:latin typeface="Tahoma"/>
                <a:cs typeface="Tahoma"/>
              </a:rPr>
              <a:t>28</a:t>
            </a:r>
            <a:r>
              <a:rPr sz="1395" kern="0" spc="-18">
                <a:solidFill>
                  <a:sysClr val="windowText" lastClr="000000"/>
                </a:solidFill>
                <a:latin typeface="Tahoma"/>
                <a:cs typeface="Tahoma"/>
              </a:rPr>
              <a:t> </a:t>
            </a:r>
            <a:r>
              <a:rPr sz="1395" kern="0">
                <a:solidFill>
                  <a:sysClr val="windowText" lastClr="000000"/>
                </a:solidFill>
                <a:latin typeface="Tahoma"/>
                <a:cs typeface="Tahoma"/>
              </a:rPr>
              <a:t>Report,</a:t>
            </a:r>
            <a:r>
              <a:rPr sz="1395" kern="0" spc="-15">
                <a:solidFill>
                  <a:sysClr val="windowText" lastClr="000000"/>
                </a:solidFill>
                <a:latin typeface="Tahoma"/>
                <a:cs typeface="Tahoma"/>
              </a:rPr>
              <a:t> </a:t>
            </a:r>
            <a:r>
              <a:rPr sz="1395" kern="0">
                <a:solidFill>
                  <a:sysClr val="windowText" lastClr="000000"/>
                </a:solidFill>
                <a:latin typeface="Tahoma"/>
                <a:cs typeface="Tahoma"/>
              </a:rPr>
              <a:t>with</a:t>
            </a:r>
            <a:r>
              <a:rPr sz="1395" kern="0" spc="-24">
                <a:solidFill>
                  <a:sysClr val="windowText" lastClr="000000"/>
                </a:solidFill>
                <a:latin typeface="Tahoma"/>
                <a:cs typeface="Tahoma"/>
              </a:rPr>
              <a:t> </a:t>
            </a:r>
            <a:r>
              <a:rPr sz="1395" kern="0">
                <a:solidFill>
                  <a:sysClr val="windowText" lastClr="000000"/>
                </a:solidFill>
                <a:latin typeface="Tahoma"/>
                <a:cs typeface="Tahoma"/>
              </a:rPr>
              <a:t>45</a:t>
            </a:r>
            <a:r>
              <a:rPr sz="1395" kern="0" spc="-21">
                <a:solidFill>
                  <a:sysClr val="windowText" lastClr="000000"/>
                </a:solidFill>
                <a:latin typeface="Tahoma"/>
                <a:cs typeface="Tahoma"/>
              </a:rPr>
              <a:t> </a:t>
            </a:r>
            <a:r>
              <a:rPr sz="1395" kern="0">
                <a:solidFill>
                  <a:sysClr val="windowText" lastClr="000000"/>
                </a:solidFill>
                <a:latin typeface="Tahoma"/>
                <a:cs typeface="Tahoma"/>
              </a:rPr>
              <a:t>policy</a:t>
            </a:r>
            <a:r>
              <a:rPr sz="1395" kern="0" spc="-24">
                <a:solidFill>
                  <a:sysClr val="windowText" lastClr="000000"/>
                </a:solidFill>
                <a:latin typeface="Tahoma"/>
                <a:cs typeface="Tahoma"/>
              </a:rPr>
              <a:t> </a:t>
            </a:r>
            <a:r>
              <a:rPr sz="1395" kern="0" spc="-6">
                <a:solidFill>
                  <a:sysClr val="windowText" lastClr="000000"/>
                </a:solidFill>
                <a:latin typeface="Tahoma"/>
                <a:cs typeface="Tahoma"/>
              </a:rPr>
              <a:t>recommendations, </a:t>
            </a:r>
            <a:r>
              <a:rPr sz="1395" kern="0">
                <a:solidFill>
                  <a:sysClr val="windowText" lastClr="000000"/>
                </a:solidFill>
                <a:latin typeface="Tahoma"/>
                <a:cs typeface="Tahoma"/>
              </a:rPr>
              <a:t>show</a:t>
            </a:r>
            <a:r>
              <a:rPr sz="1395" kern="0" spc="-21">
                <a:solidFill>
                  <a:sysClr val="windowText" lastClr="000000"/>
                </a:solidFill>
                <a:latin typeface="Tahoma"/>
                <a:cs typeface="Tahoma"/>
              </a:rPr>
              <a:t> </a:t>
            </a:r>
            <a:r>
              <a:rPr sz="1395" kern="0">
                <a:solidFill>
                  <a:sysClr val="windowText" lastClr="000000"/>
                </a:solidFill>
                <a:latin typeface="Tahoma"/>
                <a:cs typeface="Tahoma"/>
              </a:rPr>
              <a:t>how</a:t>
            </a:r>
            <a:r>
              <a:rPr sz="1395" kern="0" spc="-24">
                <a:solidFill>
                  <a:sysClr val="windowText" lastClr="000000"/>
                </a:solidFill>
                <a:latin typeface="Tahoma"/>
                <a:cs typeface="Tahoma"/>
              </a:rPr>
              <a:t> </a:t>
            </a:r>
            <a:r>
              <a:rPr sz="1395" kern="0">
                <a:solidFill>
                  <a:sysClr val="windowText" lastClr="000000"/>
                </a:solidFill>
                <a:latin typeface="Tahoma"/>
                <a:cs typeface="Tahoma"/>
              </a:rPr>
              <a:t>deeper</a:t>
            </a:r>
            <a:r>
              <a:rPr sz="1395" kern="0" spc="-15">
                <a:solidFill>
                  <a:sysClr val="windowText" lastClr="000000"/>
                </a:solidFill>
                <a:latin typeface="Tahoma"/>
                <a:cs typeface="Tahoma"/>
              </a:rPr>
              <a:t> </a:t>
            </a:r>
            <a:r>
              <a:rPr sz="1395" kern="0">
                <a:solidFill>
                  <a:sysClr val="windowText" lastClr="000000"/>
                </a:solidFill>
                <a:latin typeface="Tahoma"/>
                <a:cs typeface="Tahoma"/>
              </a:rPr>
              <a:t>market</a:t>
            </a:r>
            <a:r>
              <a:rPr sz="1395" kern="0" spc="-9">
                <a:solidFill>
                  <a:sysClr val="windowText" lastClr="000000"/>
                </a:solidFill>
                <a:latin typeface="Tahoma"/>
                <a:cs typeface="Tahoma"/>
              </a:rPr>
              <a:t> </a:t>
            </a:r>
            <a:r>
              <a:rPr sz="1395" kern="0">
                <a:solidFill>
                  <a:sysClr val="windowText" lastClr="000000"/>
                </a:solidFill>
                <a:latin typeface="Tahoma"/>
                <a:cs typeface="Tahoma"/>
              </a:rPr>
              <a:t>integration</a:t>
            </a:r>
            <a:r>
              <a:rPr sz="1395" kern="0" spc="-12">
                <a:solidFill>
                  <a:sysClr val="windowText" lastClr="000000"/>
                </a:solidFill>
                <a:latin typeface="Tahoma"/>
                <a:cs typeface="Tahoma"/>
              </a:rPr>
              <a:t> </a:t>
            </a:r>
            <a:r>
              <a:rPr sz="1395" kern="0">
                <a:solidFill>
                  <a:sysClr val="windowText" lastClr="000000"/>
                </a:solidFill>
                <a:latin typeface="Tahoma"/>
                <a:cs typeface="Tahoma"/>
              </a:rPr>
              <a:t>can</a:t>
            </a:r>
            <a:r>
              <a:rPr sz="1395" kern="0" spc="-21">
                <a:solidFill>
                  <a:sysClr val="windowText" lastClr="000000"/>
                </a:solidFill>
                <a:latin typeface="Tahoma"/>
                <a:cs typeface="Tahoma"/>
              </a:rPr>
              <a:t> </a:t>
            </a:r>
            <a:r>
              <a:rPr sz="1395" kern="0">
                <a:solidFill>
                  <a:sysClr val="windowText" lastClr="000000"/>
                </a:solidFill>
                <a:latin typeface="Tahoma"/>
                <a:cs typeface="Tahoma"/>
              </a:rPr>
              <a:t>help</a:t>
            </a:r>
            <a:r>
              <a:rPr sz="1395" kern="0" spc="-18">
                <a:solidFill>
                  <a:sysClr val="windowText" lastClr="000000"/>
                </a:solidFill>
                <a:latin typeface="Tahoma"/>
                <a:cs typeface="Tahoma"/>
              </a:rPr>
              <a:t> </a:t>
            </a:r>
            <a:r>
              <a:rPr sz="1395" kern="0">
                <a:solidFill>
                  <a:sysClr val="windowText" lastClr="000000"/>
                </a:solidFill>
                <a:latin typeface="Tahoma"/>
                <a:cs typeface="Tahoma"/>
              </a:rPr>
              <a:t>Europe</a:t>
            </a:r>
            <a:r>
              <a:rPr sz="1395" kern="0" spc="-24">
                <a:solidFill>
                  <a:sysClr val="windowText" lastClr="000000"/>
                </a:solidFill>
                <a:latin typeface="Tahoma"/>
                <a:cs typeface="Tahoma"/>
              </a:rPr>
              <a:t> </a:t>
            </a:r>
            <a:r>
              <a:rPr sz="1395" kern="0">
                <a:solidFill>
                  <a:sysClr val="windowText" lastClr="000000"/>
                </a:solidFill>
                <a:latin typeface="Tahoma"/>
                <a:cs typeface="Tahoma"/>
              </a:rPr>
              <a:t>to</a:t>
            </a:r>
            <a:r>
              <a:rPr sz="1395" kern="0" spc="-15">
                <a:solidFill>
                  <a:sysClr val="windowText" lastClr="000000"/>
                </a:solidFill>
                <a:latin typeface="Tahoma"/>
                <a:cs typeface="Tahoma"/>
              </a:rPr>
              <a:t> </a:t>
            </a:r>
            <a:r>
              <a:rPr sz="1395" kern="0" spc="-6">
                <a:solidFill>
                  <a:sysClr val="windowText" lastClr="000000"/>
                </a:solidFill>
                <a:latin typeface="Tahoma"/>
                <a:cs typeface="Tahoma"/>
              </a:rPr>
              <a:t>become </a:t>
            </a:r>
            <a:r>
              <a:rPr sz="1395" kern="0">
                <a:solidFill>
                  <a:sysClr val="windowText" lastClr="000000"/>
                </a:solidFill>
                <a:latin typeface="Tahoma"/>
                <a:cs typeface="Tahoma"/>
              </a:rPr>
              <a:t>more</a:t>
            </a:r>
            <a:r>
              <a:rPr sz="1395" kern="0" spc="-12">
                <a:solidFill>
                  <a:sysClr val="windowText" lastClr="000000"/>
                </a:solidFill>
                <a:latin typeface="Tahoma"/>
                <a:cs typeface="Tahoma"/>
              </a:rPr>
              <a:t> </a:t>
            </a:r>
            <a:r>
              <a:rPr sz="1395" kern="0">
                <a:solidFill>
                  <a:sysClr val="windowText" lastClr="000000"/>
                </a:solidFill>
                <a:latin typeface="Tahoma"/>
                <a:cs typeface="Tahoma"/>
              </a:rPr>
              <a:t>independent,</a:t>
            </a:r>
            <a:r>
              <a:rPr sz="1395" kern="0" spc="-3">
                <a:solidFill>
                  <a:sysClr val="windowText" lastClr="000000"/>
                </a:solidFill>
                <a:latin typeface="Tahoma"/>
                <a:cs typeface="Tahoma"/>
              </a:rPr>
              <a:t> </a:t>
            </a:r>
            <a:r>
              <a:rPr sz="1395" kern="0">
                <a:solidFill>
                  <a:sysClr val="windowText" lastClr="000000"/>
                </a:solidFill>
                <a:latin typeface="Tahoma"/>
                <a:cs typeface="Tahoma"/>
              </a:rPr>
              <a:t>strengthen</a:t>
            </a:r>
            <a:r>
              <a:rPr sz="1395" kern="0" spc="-6">
                <a:solidFill>
                  <a:sysClr val="windowText" lastClr="000000"/>
                </a:solidFill>
                <a:latin typeface="Tahoma"/>
                <a:cs typeface="Tahoma"/>
              </a:rPr>
              <a:t> </a:t>
            </a:r>
            <a:r>
              <a:rPr sz="1395" kern="0">
                <a:solidFill>
                  <a:sysClr val="windowText" lastClr="000000"/>
                </a:solidFill>
                <a:latin typeface="Tahoma"/>
                <a:cs typeface="Tahoma"/>
              </a:rPr>
              <a:t>energy security,</a:t>
            </a:r>
            <a:r>
              <a:rPr sz="1395" kern="0" spc="-12">
                <a:solidFill>
                  <a:sysClr val="windowText" lastClr="000000"/>
                </a:solidFill>
                <a:latin typeface="Tahoma"/>
                <a:cs typeface="Tahoma"/>
              </a:rPr>
              <a:t> </a:t>
            </a:r>
            <a:r>
              <a:rPr sz="1395" kern="0">
                <a:solidFill>
                  <a:sysClr val="windowText" lastClr="000000"/>
                </a:solidFill>
                <a:latin typeface="Tahoma"/>
                <a:cs typeface="Tahoma"/>
              </a:rPr>
              <a:t>support</a:t>
            </a:r>
            <a:r>
              <a:rPr sz="1395" kern="0" spc="-6">
                <a:solidFill>
                  <a:sysClr val="windowText" lastClr="000000"/>
                </a:solidFill>
                <a:latin typeface="Tahoma"/>
                <a:cs typeface="Tahoma"/>
              </a:rPr>
              <a:t> industrial </a:t>
            </a:r>
            <a:r>
              <a:rPr sz="1395" kern="0">
                <a:solidFill>
                  <a:sysClr val="windowText" lastClr="000000"/>
                </a:solidFill>
                <a:latin typeface="Tahoma"/>
                <a:cs typeface="Tahoma"/>
              </a:rPr>
              <a:t>competitiveness</a:t>
            </a:r>
            <a:r>
              <a:rPr sz="1395" kern="0" spc="-18">
                <a:solidFill>
                  <a:sysClr val="windowText" lastClr="000000"/>
                </a:solidFill>
                <a:latin typeface="Tahoma"/>
                <a:cs typeface="Tahoma"/>
              </a:rPr>
              <a:t> </a:t>
            </a:r>
            <a:r>
              <a:rPr sz="1395" kern="0">
                <a:solidFill>
                  <a:sysClr val="windowText" lastClr="000000"/>
                </a:solidFill>
                <a:latin typeface="Tahoma"/>
                <a:cs typeface="Tahoma"/>
              </a:rPr>
              <a:t>and</a:t>
            </a:r>
            <a:r>
              <a:rPr sz="1395" kern="0" spc="-21">
                <a:solidFill>
                  <a:sysClr val="windowText" lastClr="000000"/>
                </a:solidFill>
                <a:latin typeface="Tahoma"/>
                <a:cs typeface="Tahoma"/>
              </a:rPr>
              <a:t> </a:t>
            </a:r>
            <a:r>
              <a:rPr sz="1395" kern="0">
                <a:solidFill>
                  <a:sysClr val="windowText" lastClr="000000"/>
                </a:solidFill>
                <a:latin typeface="Tahoma"/>
                <a:cs typeface="Tahoma"/>
              </a:rPr>
              <a:t>reach</a:t>
            </a:r>
            <a:r>
              <a:rPr sz="1395" kern="0" spc="-21">
                <a:solidFill>
                  <a:sysClr val="windowText" lastClr="000000"/>
                </a:solidFill>
                <a:latin typeface="Tahoma"/>
                <a:cs typeface="Tahoma"/>
              </a:rPr>
              <a:t> </a:t>
            </a:r>
            <a:r>
              <a:rPr sz="1395" kern="0">
                <a:solidFill>
                  <a:sysClr val="windowText" lastClr="000000"/>
                </a:solidFill>
                <a:latin typeface="Tahoma"/>
                <a:cs typeface="Tahoma"/>
              </a:rPr>
              <a:t>carbon</a:t>
            </a:r>
            <a:r>
              <a:rPr sz="1395" kern="0" spc="-21">
                <a:solidFill>
                  <a:sysClr val="windowText" lastClr="000000"/>
                </a:solidFill>
                <a:latin typeface="Tahoma"/>
                <a:cs typeface="Tahoma"/>
              </a:rPr>
              <a:t> </a:t>
            </a:r>
            <a:r>
              <a:rPr sz="1395" kern="0">
                <a:solidFill>
                  <a:sysClr val="windowText" lastClr="000000"/>
                </a:solidFill>
                <a:latin typeface="Tahoma"/>
                <a:cs typeface="Tahoma"/>
              </a:rPr>
              <a:t>neutrality</a:t>
            </a:r>
            <a:r>
              <a:rPr sz="1395" kern="0" spc="-15">
                <a:solidFill>
                  <a:sysClr val="windowText" lastClr="000000"/>
                </a:solidFill>
                <a:latin typeface="Tahoma"/>
                <a:cs typeface="Tahoma"/>
              </a:rPr>
              <a:t> </a:t>
            </a:r>
            <a:r>
              <a:rPr sz="1395" kern="0">
                <a:solidFill>
                  <a:sysClr val="windowText" lastClr="000000"/>
                </a:solidFill>
                <a:latin typeface="Tahoma"/>
                <a:cs typeface="Tahoma"/>
              </a:rPr>
              <a:t>at</a:t>
            </a:r>
            <a:r>
              <a:rPr sz="1395" kern="0" spc="-24">
                <a:solidFill>
                  <a:sysClr val="windowText" lastClr="000000"/>
                </a:solidFill>
                <a:latin typeface="Tahoma"/>
                <a:cs typeface="Tahoma"/>
              </a:rPr>
              <a:t> </a:t>
            </a:r>
            <a:r>
              <a:rPr sz="1395" kern="0">
                <a:solidFill>
                  <a:sysClr val="windowText" lastClr="000000"/>
                </a:solidFill>
                <a:latin typeface="Tahoma"/>
                <a:cs typeface="Tahoma"/>
              </a:rPr>
              <a:t>least</a:t>
            </a:r>
            <a:r>
              <a:rPr sz="1395" kern="0" spc="-21">
                <a:solidFill>
                  <a:sysClr val="windowText" lastClr="000000"/>
                </a:solidFill>
                <a:latin typeface="Tahoma"/>
                <a:cs typeface="Tahoma"/>
              </a:rPr>
              <a:t> </a:t>
            </a:r>
            <a:r>
              <a:rPr sz="1395" kern="0" spc="-6">
                <a:solidFill>
                  <a:sysClr val="windowText" lastClr="000000"/>
                </a:solidFill>
                <a:latin typeface="Tahoma"/>
                <a:cs typeface="Tahoma"/>
              </a:rPr>
              <a:t>cost.</a:t>
            </a:r>
            <a:endParaRPr sz="1395" kern="0">
              <a:solidFill>
                <a:sysClr val="windowText" lastClr="000000"/>
              </a:solidFill>
              <a:latin typeface="Tahoma"/>
              <a:cs typeface="Tahoma"/>
            </a:endParaRPr>
          </a:p>
          <a:p>
            <a:pPr defTabSz="554492"/>
            <a:endParaRPr sz="1395" kern="0">
              <a:solidFill>
                <a:sysClr val="windowText" lastClr="000000"/>
              </a:solidFill>
              <a:latin typeface="Tahoma"/>
              <a:cs typeface="Tahoma"/>
            </a:endParaRPr>
          </a:p>
          <a:p>
            <a:pPr defTabSz="554492">
              <a:spcBef>
                <a:spcPts val="628"/>
              </a:spcBef>
            </a:pPr>
            <a:endParaRPr sz="1395" kern="0">
              <a:solidFill>
                <a:sysClr val="windowText" lastClr="000000"/>
              </a:solidFill>
              <a:latin typeface="Tahoma"/>
              <a:cs typeface="Tahoma"/>
            </a:endParaRPr>
          </a:p>
          <a:p>
            <a:pPr marL="660385" defTabSz="554492"/>
            <a:r>
              <a:rPr sz="1607" b="1" kern="0">
                <a:solidFill>
                  <a:srgbClr val="8457B0"/>
                </a:solidFill>
                <a:latin typeface="Tahoma"/>
                <a:cs typeface="Tahoma"/>
              </a:rPr>
              <a:t>Track</a:t>
            </a:r>
            <a:r>
              <a:rPr sz="1607" b="1" kern="0" spc="-67">
                <a:solidFill>
                  <a:srgbClr val="8457B0"/>
                </a:solidFill>
                <a:latin typeface="Tahoma"/>
                <a:cs typeface="Tahoma"/>
              </a:rPr>
              <a:t> </a:t>
            </a:r>
            <a:r>
              <a:rPr sz="1607" b="1" kern="0">
                <a:solidFill>
                  <a:srgbClr val="8457B0"/>
                </a:solidFill>
                <a:latin typeface="Tahoma"/>
                <a:cs typeface="Tahoma"/>
              </a:rPr>
              <a:t>progress</a:t>
            </a:r>
            <a:r>
              <a:rPr sz="1607" b="1" kern="0" spc="-76">
                <a:solidFill>
                  <a:srgbClr val="8457B0"/>
                </a:solidFill>
                <a:latin typeface="Tahoma"/>
                <a:cs typeface="Tahoma"/>
              </a:rPr>
              <a:t> </a:t>
            </a:r>
            <a:r>
              <a:rPr sz="1607" b="1" kern="0" spc="-15">
                <a:solidFill>
                  <a:srgbClr val="8457B0"/>
                </a:solidFill>
                <a:latin typeface="Tahoma"/>
                <a:cs typeface="Tahoma"/>
              </a:rPr>
              <a:t>at:</a:t>
            </a:r>
            <a:endParaRPr sz="1607" kern="0">
              <a:solidFill>
                <a:sysClr val="windowText" lastClr="000000"/>
              </a:solidFill>
              <a:latin typeface="Tahoma"/>
              <a:cs typeface="Tahoma"/>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867772"/>
          </a:xfrm>
          <a:prstGeom prst="rect">
            <a:avLst/>
          </a:prstGeom>
        </p:spPr>
        <p:txBody>
          <a:bodyPr vert="horz" wrap="square" lIns="0" tIns="9242" rIns="0" bIns="0" rtlCol="0">
            <a:spAutoFit/>
          </a:bodyPr>
          <a:lstStyle/>
          <a:p>
            <a:pPr marL="7701">
              <a:spcBef>
                <a:spcPts val="73"/>
              </a:spcBef>
            </a:pPr>
            <a:r>
              <a:t>Existing</a:t>
            </a:r>
            <a:r>
              <a:rPr spc="-6"/>
              <a:t> </a:t>
            </a:r>
            <a:r>
              <a:t>problems</a:t>
            </a:r>
            <a:r>
              <a:rPr spc="-12"/>
              <a:t> </a:t>
            </a:r>
            <a:r>
              <a:t>and</a:t>
            </a:r>
            <a:r>
              <a:rPr spc="-6"/>
              <a:t> </a:t>
            </a:r>
            <a:r>
              <a:t>future</a:t>
            </a:r>
            <a:r>
              <a:rPr spc="-21"/>
              <a:t> </a:t>
            </a:r>
            <a:r>
              <a:t>key </a:t>
            </a:r>
            <a:r>
              <a:rPr spc="-6"/>
              <a:t>challenges</a:t>
            </a:r>
          </a:p>
        </p:txBody>
      </p:sp>
      <p:pic>
        <p:nvPicPr>
          <p:cNvPr id="4" name="object 4" descr="Europe At Night From Space City Lights Elements From Nasa Stock Photo -  Download Image Now - iStock"/>
          <p:cNvPicPr/>
          <p:nvPr/>
        </p:nvPicPr>
        <p:blipFill>
          <a:blip r:embed="rId2" cstate="print"/>
          <a:stretch>
            <a:fillRect/>
          </a:stretch>
        </p:blipFill>
        <p:spPr>
          <a:xfrm>
            <a:off x="428" y="2170760"/>
            <a:ext cx="6121097" cy="4080731"/>
          </a:xfrm>
          <a:prstGeom prst="rect">
            <a:avLst/>
          </a:prstGeom>
        </p:spPr>
      </p:pic>
      <p:sp>
        <p:nvSpPr>
          <p:cNvPr id="5" name="object 5"/>
          <p:cNvSpPr txBox="1"/>
          <p:nvPr/>
        </p:nvSpPr>
        <p:spPr>
          <a:xfrm>
            <a:off x="6728461" y="1763697"/>
            <a:ext cx="5194906" cy="3630777"/>
          </a:xfrm>
          <a:prstGeom prst="rect">
            <a:avLst/>
          </a:prstGeom>
        </p:spPr>
        <p:txBody>
          <a:bodyPr vert="horz" wrap="square" lIns="0" tIns="15787" rIns="0" bIns="0" rtlCol="0">
            <a:spAutoFit/>
          </a:bodyPr>
          <a:lstStyle/>
          <a:p>
            <a:pPr marL="13092" marR="159031" defTabSz="554492">
              <a:lnSpc>
                <a:spcPts val="1922"/>
              </a:lnSpc>
              <a:spcBef>
                <a:spcPts val="124"/>
              </a:spcBef>
            </a:pPr>
            <a:r>
              <a:rPr sz="1607" b="1" kern="0">
                <a:solidFill>
                  <a:srgbClr val="8457B0"/>
                </a:solidFill>
                <a:latin typeface="Tahoma"/>
                <a:cs typeface="Tahoma"/>
              </a:rPr>
              <a:t>Aim:</a:t>
            </a:r>
            <a:r>
              <a:rPr sz="1607" b="1" kern="0" spc="-61">
                <a:solidFill>
                  <a:srgbClr val="8457B0"/>
                </a:solidFill>
                <a:latin typeface="Tahoma"/>
                <a:cs typeface="Tahoma"/>
              </a:rPr>
              <a:t> </a:t>
            </a:r>
            <a:r>
              <a:rPr sz="1607" b="1" kern="0">
                <a:solidFill>
                  <a:srgbClr val="8457B0"/>
                </a:solidFill>
                <a:latin typeface="Tahoma"/>
                <a:cs typeface="Tahoma"/>
              </a:rPr>
              <a:t>ensure</a:t>
            </a:r>
            <a:r>
              <a:rPr sz="1607" b="1" kern="0" spc="-61">
                <a:solidFill>
                  <a:srgbClr val="8457B0"/>
                </a:solidFill>
                <a:latin typeface="Tahoma"/>
                <a:cs typeface="Tahoma"/>
              </a:rPr>
              <a:t> </a:t>
            </a:r>
            <a:r>
              <a:rPr sz="1607" b="1" kern="0">
                <a:solidFill>
                  <a:srgbClr val="8457B0"/>
                </a:solidFill>
                <a:latin typeface="Tahoma"/>
                <a:cs typeface="Tahoma"/>
              </a:rPr>
              <a:t>market</a:t>
            </a:r>
            <a:r>
              <a:rPr sz="1607" b="1" kern="0" spc="-69">
                <a:solidFill>
                  <a:srgbClr val="8457B0"/>
                </a:solidFill>
                <a:latin typeface="Tahoma"/>
                <a:cs typeface="Tahoma"/>
              </a:rPr>
              <a:t> </a:t>
            </a:r>
            <a:r>
              <a:rPr sz="1607" b="1" kern="0" spc="-6">
                <a:solidFill>
                  <a:srgbClr val="8457B0"/>
                </a:solidFill>
                <a:latin typeface="Tahoma"/>
                <a:cs typeface="Tahoma"/>
              </a:rPr>
              <a:t>development</a:t>
            </a:r>
            <a:r>
              <a:rPr sz="1607" b="1" kern="0" spc="-67">
                <a:solidFill>
                  <a:srgbClr val="8457B0"/>
                </a:solidFill>
                <a:latin typeface="Tahoma"/>
                <a:cs typeface="Tahoma"/>
              </a:rPr>
              <a:t> </a:t>
            </a:r>
            <a:r>
              <a:rPr sz="1607" b="1" kern="0">
                <a:solidFill>
                  <a:srgbClr val="8457B0"/>
                </a:solidFill>
                <a:latin typeface="Tahoma"/>
                <a:cs typeface="Tahoma"/>
              </a:rPr>
              <a:t>plans</a:t>
            </a:r>
            <a:r>
              <a:rPr sz="1607" b="1" kern="0" spc="-64">
                <a:solidFill>
                  <a:srgbClr val="8457B0"/>
                </a:solidFill>
                <a:latin typeface="Tahoma"/>
                <a:cs typeface="Tahoma"/>
              </a:rPr>
              <a:t> </a:t>
            </a:r>
            <a:r>
              <a:rPr sz="1607" b="1" kern="0">
                <a:solidFill>
                  <a:srgbClr val="8457B0"/>
                </a:solidFill>
                <a:latin typeface="Tahoma"/>
                <a:cs typeface="Tahoma"/>
              </a:rPr>
              <a:t>are</a:t>
            </a:r>
            <a:r>
              <a:rPr sz="1607" b="1" kern="0" spc="-52">
                <a:solidFill>
                  <a:srgbClr val="8457B0"/>
                </a:solidFill>
                <a:latin typeface="Tahoma"/>
                <a:cs typeface="Tahoma"/>
              </a:rPr>
              <a:t> </a:t>
            </a:r>
            <a:r>
              <a:rPr sz="1607" b="1" kern="0" spc="-6">
                <a:solidFill>
                  <a:srgbClr val="8457B0"/>
                </a:solidFill>
                <a:latin typeface="Tahoma"/>
                <a:cs typeface="Tahoma"/>
              </a:rPr>
              <a:t>clear, </a:t>
            </a:r>
            <a:r>
              <a:rPr sz="1607" b="1" kern="0">
                <a:solidFill>
                  <a:srgbClr val="8457B0"/>
                </a:solidFill>
                <a:latin typeface="Tahoma"/>
                <a:cs typeface="Tahoma"/>
              </a:rPr>
              <a:t>credible</a:t>
            </a:r>
            <a:r>
              <a:rPr sz="1607" b="1" kern="0" spc="-67">
                <a:solidFill>
                  <a:srgbClr val="8457B0"/>
                </a:solidFill>
                <a:latin typeface="Tahoma"/>
                <a:cs typeface="Tahoma"/>
              </a:rPr>
              <a:t> </a:t>
            </a:r>
            <a:r>
              <a:rPr sz="1607" b="1" kern="0">
                <a:solidFill>
                  <a:srgbClr val="8457B0"/>
                </a:solidFill>
                <a:latin typeface="Tahoma"/>
                <a:cs typeface="Tahoma"/>
              </a:rPr>
              <a:t>and</a:t>
            </a:r>
            <a:r>
              <a:rPr sz="1607" b="1" kern="0" spc="-61">
                <a:solidFill>
                  <a:srgbClr val="8457B0"/>
                </a:solidFill>
                <a:latin typeface="Tahoma"/>
                <a:cs typeface="Tahoma"/>
              </a:rPr>
              <a:t> </a:t>
            </a:r>
            <a:r>
              <a:rPr sz="1607" b="1" kern="0" spc="-6">
                <a:solidFill>
                  <a:srgbClr val="8457B0"/>
                </a:solidFill>
                <a:latin typeface="Tahoma"/>
                <a:cs typeface="Tahoma"/>
              </a:rPr>
              <a:t>beneficial</a:t>
            </a:r>
            <a:endParaRPr sz="1607" kern="0">
              <a:solidFill>
                <a:sysClr val="windowText" lastClr="000000"/>
              </a:solidFill>
              <a:latin typeface="Tahoma"/>
              <a:cs typeface="Tahoma"/>
            </a:endParaRPr>
          </a:p>
          <a:p>
            <a:pPr marL="236044" marR="343477" indent="-228728" defTabSz="554492">
              <a:lnSpc>
                <a:spcPct val="100400"/>
              </a:lnSpc>
              <a:spcBef>
                <a:spcPts val="910"/>
              </a:spcBef>
              <a:buFont typeface="Tahoma"/>
              <a:buChar char="-"/>
              <a:tabLst>
                <a:tab pos="236044" algn="l"/>
              </a:tabLst>
            </a:pPr>
            <a:r>
              <a:rPr sz="1395" b="1" kern="0">
                <a:solidFill>
                  <a:sysClr val="windowText" lastClr="000000"/>
                </a:solidFill>
                <a:latin typeface="Tahoma"/>
                <a:cs typeface="Tahoma"/>
              </a:rPr>
              <a:t>Consistent</a:t>
            </a:r>
            <a:r>
              <a:rPr sz="1395" b="1" kern="0" spc="-21">
                <a:solidFill>
                  <a:sysClr val="windowText" lastClr="000000"/>
                </a:solidFill>
                <a:latin typeface="Tahoma"/>
                <a:cs typeface="Tahoma"/>
              </a:rPr>
              <a:t> </a:t>
            </a:r>
            <a:r>
              <a:rPr sz="1395" b="1" kern="0">
                <a:solidFill>
                  <a:sysClr val="windowText" lastClr="000000"/>
                </a:solidFill>
                <a:latin typeface="Tahoma"/>
                <a:cs typeface="Tahoma"/>
              </a:rPr>
              <a:t>implementation</a:t>
            </a:r>
            <a:r>
              <a:rPr sz="1395" b="1" kern="0" spc="6">
                <a:solidFill>
                  <a:sysClr val="windowText" lastClr="000000"/>
                </a:solidFill>
                <a:latin typeface="Tahoma"/>
                <a:cs typeface="Tahoma"/>
              </a:rPr>
              <a:t> </a:t>
            </a:r>
            <a:r>
              <a:rPr sz="1395" kern="0">
                <a:solidFill>
                  <a:sysClr val="windowText" lastClr="000000"/>
                </a:solidFill>
                <a:latin typeface="Tahoma"/>
                <a:cs typeface="Tahoma"/>
              </a:rPr>
              <a:t>of</a:t>
            </a:r>
            <a:r>
              <a:rPr sz="1395" kern="0" spc="-21">
                <a:solidFill>
                  <a:sysClr val="windowText" lastClr="000000"/>
                </a:solidFill>
                <a:latin typeface="Tahoma"/>
                <a:cs typeface="Tahoma"/>
              </a:rPr>
              <a:t> </a:t>
            </a:r>
            <a:r>
              <a:rPr sz="1395" kern="0">
                <a:solidFill>
                  <a:sysClr val="windowText" lastClr="000000"/>
                </a:solidFill>
                <a:latin typeface="Tahoma"/>
                <a:cs typeface="Tahoma"/>
              </a:rPr>
              <a:t>regulation remains</a:t>
            </a:r>
            <a:r>
              <a:rPr sz="1395" kern="0" spc="-24">
                <a:solidFill>
                  <a:sysClr val="windowText" lastClr="000000"/>
                </a:solidFill>
                <a:latin typeface="Tahoma"/>
                <a:cs typeface="Tahoma"/>
              </a:rPr>
              <a:t> </a:t>
            </a:r>
            <a:r>
              <a:rPr sz="1395" kern="0">
                <a:solidFill>
                  <a:sysClr val="windowText" lastClr="000000"/>
                </a:solidFill>
                <a:latin typeface="Tahoma"/>
                <a:cs typeface="Tahoma"/>
              </a:rPr>
              <a:t>a</a:t>
            </a:r>
            <a:r>
              <a:rPr sz="1395" kern="0" spc="-15">
                <a:solidFill>
                  <a:sysClr val="windowText" lastClr="000000"/>
                </a:solidFill>
                <a:latin typeface="Tahoma"/>
                <a:cs typeface="Tahoma"/>
              </a:rPr>
              <a:t> key </a:t>
            </a:r>
            <a:r>
              <a:rPr sz="1395" kern="0">
                <a:solidFill>
                  <a:sysClr val="windowText" lastClr="000000"/>
                </a:solidFill>
                <a:latin typeface="Tahoma"/>
                <a:cs typeface="Tahoma"/>
              </a:rPr>
              <a:t>challenge.</a:t>
            </a:r>
            <a:r>
              <a:rPr sz="1395" kern="0" spc="-18">
                <a:solidFill>
                  <a:sysClr val="windowText" lastClr="000000"/>
                </a:solidFill>
                <a:latin typeface="Tahoma"/>
                <a:cs typeface="Tahoma"/>
              </a:rPr>
              <a:t> </a:t>
            </a:r>
            <a:r>
              <a:rPr sz="1395" kern="0">
                <a:solidFill>
                  <a:sysClr val="windowText" lastClr="000000"/>
                </a:solidFill>
                <a:latin typeface="Tahoma"/>
                <a:cs typeface="Tahoma"/>
              </a:rPr>
              <a:t>While</a:t>
            </a:r>
            <a:r>
              <a:rPr sz="1395" kern="0" spc="-24">
                <a:solidFill>
                  <a:sysClr val="windowText" lastClr="000000"/>
                </a:solidFill>
                <a:latin typeface="Tahoma"/>
                <a:cs typeface="Tahoma"/>
              </a:rPr>
              <a:t> </a:t>
            </a:r>
            <a:r>
              <a:rPr sz="1395" kern="0">
                <a:solidFill>
                  <a:sysClr val="windowText" lastClr="000000"/>
                </a:solidFill>
                <a:latin typeface="Tahoma"/>
                <a:cs typeface="Tahoma"/>
              </a:rPr>
              <a:t>the</a:t>
            </a:r>
            <a:r>
              <a:rPr sz="1395" kern="0" spc="-15">
                <a:solidFill>
                  <a:sysClr val="windowText" lastClr="000000"/>
                </a:solidFill>
                <a:latin typeface="Tahoma"/>
                <a:cs typeface="Tahoma"/>
              </a:rPr>
              <a:t> </a:t>
            </a:r>
            <a:r>
              <a:rPr sz="1395" kern="0">
                <a:solidFill>
                  <a:sysClr val="windowText" lastClr="000000"/>
                </a:solidFill>
                <a:latin typeface="Tahoma"/>
                <a:cs typeface="Tahoma"/>
              </a:rPr>
              <a:t>target</a:t>
            </a:r>
            <a:r>
              <a:rPr sz="1395" kern="0" spc="-18">
                <a:solidFill>
                  <a:sysClr val="windowText" lastClr="000000"/>
                </a:solidFill>
                <a:latin typeface="Tahoma"/>
                <a:cs typeface="Tahoma"/>
              </a:rPr>
              <a:t> </a:t>
            </a:r>
            <a:r>
              <a:rPr sz="1395" kern="0">
                <a:solidFill>
                  <a:sysClr val="windowText" lastClr="000000"/>
                </a:solidFill>
                <a:latin typeface="Tahoma"/>
                <a:cs typeface="Tahoma"/>
              </a:rPr>
              <a:t>model</a:t>
            </a:r>
            <a:r>
              <a:rPr sz="1395" kern="0" spc="-24">
                <a:solidFill>
                  <a:sysClr val="windowText" lastClr="000000"/>
                </a:solidFill>
                <a:latin typeface="Tahoma"/>
                <a:cs typeface="Tahoma"/>
              </a:rPr>
              <a:t> </a:t>
            </a:r>
            <a:r>
              <a:rPr sz="1395" kern="0">
                <a:solidFill>
                  <a:sysClr val="windowText" lastClr="000000"/>
                </a:solidFill>
                <a:latin typeface="Tahoma"/>
                <a:cs typeface="Tahoma"/>
              </a:rPr>
              <a:t>is</a:t>
            </a:r>
            <a:r>
              <a:rPr sz="1395" kern="0" spc="-24">
                <a:solidFill>
                  <a:sysClr val="windowText" lastClr="000000"/>
                </a:solidFill>
                <a:latin typeface="Tahoma"/>
                <a:cs typeface="Tahoma"/>
              </a:rPr>
              <a:t> </a:t>
            </a:r>
            <a:r>
              <a:rPr sz="1395" kern="0">
                <a:solidFill>
                  <a:sysClr val="windowText" lastClr="000000"/>
                </a:solidFill>
                <a:latin typeface="Tahoma"/>
                <a:cs typeface="Tahoma"/>
              </a:rPr>
              <a:t>broadly</a:t>
            </a:r>
            <a:r>
              <a:rPr sz="1395" kern="0" spc="-12">
                <a:solidFill>
                  <a:sysClr val="windowText" lastClr="000000"/>
                </a:solidFill>
                <a:latin typeface="Tahoma"/>
                <a:cs typeface="Tahoma"/>
              </a:rPr>
              <a:t> </a:t>
            </a:r>
            <a:r>
              <a:rPr sz="1395" kern="0" spc="-6">
                <a:solidFill>
                  <a:sysClr val="windowText" lastClr="000000"/>
                </a:solidFill>
                <a:latin typeface="Tahoma"/>
                <a:cs typeface="Tahoma"/>
              </a:rPr>
              <a:t>accepted, </a:t>
            </a:r>
            <a:r>
              <a:rPr sz="1395" kern="0">
                <a:solidFill>
                  <a:sysClr val="windowText" lastClr="000000"/>
                </a:solidFill>
                <a:latin typeface="Tahoma"/>
                <a:cs typeface="Tahoma"/>
              </a:rPr>
              <a:t>recurring</a:t>
            </a:r>
            <a:r>
              <a:rPr sz="1395" kern="0" spc="-21">
                <a:solidFill>
                  <a:sysClr val="windowText" lastClr="000000"/>
                </a:solidFill>
                <a:latin typeface="Tahoma"/>
                <a:cs typeface="Tahoma"/>
              </a:rPr>
              <a:t> </a:t>
            </a:r>
            <a:r>
              <a:rPr sz="1395" kern="0">
                <a:solidFill>
                  <a:sysClr val="windowText" lastClr="000000"/>
                </a:solidFill>
                <a:latin typeface="Tahoma"/>
                <a:cs typeface="Tahoma"/>
              </a:rPr>
              <a:t>debates</a:t>
            </a:r>
            <a:r>
              <a:rPr sz="1395" kern="0" spc="-18">
                <a:solidFill>
                  <a:sysClr val="windowText" lastClr="000000"/>
                </a:solidFill>
                <a:latin typeface="Tahoma"/>
                <a:cs typeface="Tahoma"/>
              </a:rPr>
              <a:t> </a:t>
            </a:r>
            <a:r>
              <a:rPr sz="1395" kern="0">
                <a:solidFill>
                  <a:sysClr val="windowText" lastClr="000000"/>
                </a:solidFill>
                <a:latin typeface="Tahoma"/>
                <a:cs typeface="Tahoma"/>
              </a:rPr>
              <a:t>on</a:t>
            </a:r>
            <a:r>
              <a:rPr sz="1395" kern="0" spc="-24">
                <a:solidFill>
                  <a:sysClr val="windowText" lastClr="000000"/>
                </a:solidFill>
                <a:latin typeface="Tahoma"/>
                <a:cs typeface="Tahoma"/>
              </a:rPr>
              <a:t> </a:t>
            </a:r>
            <a:r>
              <a:rPr sz="1395" kern="0">
                <a:solidFill>
                  <a:sysClr val="windowText" lastClr="000000"/>
                </a:solidFill>
                <a:latin typeface="Tahoma"/>
                <a:cs typeface="Tahoma"/>
              </a:rPr>
              <a:t>relatively</a:t>
            </a:r>
            <a:r>
              <a:rPr sz="1395" kern="0" spc="-6">
                <a:solidFill>
                  <a:sysClr val="windowText" lastClr="000000"/>
                </a:solidFill>
                <a:latin typeface="Tahoma"/>
                <a:cs typeface="Tahoma"/>
              </a:rPr>
              <a:t> </a:t>
            </a:r>
            <a:r>
              <a:rPr sz="1395" kern="0">
                <a:solidFill>
                  <a:sysClr val="windowText" lastClr="000000"/>
                </a:solidFill>
                <a:latin typeface="Tahoma"/>
                <a:cs typeface="Tahoma"/>
              </a:rPr>
              <a:t>minor</a:t>
            </a:r>
            <a:r>
              <a:rPr sz="1395" kern="0" spc="-15">
                <a:solidFill>
                  <a:sysClr val="windowText" lastClr="000000"/>
                </a:solidFill>
                <a:latin typeface="Tahoma"/>
                <a:cs typeface="Tahoma"/>
              </a:rPr>
              <a:t> </a:t>
            </a:r>
            <a:r>
              <a:rPr sz="1395" kern="0">
                <a:solidFill>
                  <a:sysClr val="windowText" lastClr="000000"/>
                </a:solidFill>
                <a:latin typeface="Tahoma"/>
                <a:cs typeface="Tahoma"/>
              </a:rPr>
              <a:t>issues</a:t>
            </a:r>
            <a:r>
              <a:rPr sz="1395" kern="0" spc="-18">
                <a:solidFill>
                  <a:sysClr val="windowText" lastClr="000000"/>
                </a:solidFill>
                <a:latin typeface="Tahoma"/>
                <a:cs typeface="Tahoma"/>
              </a:rPr>
              <a:t> </a:t>
            </a:r>
            <a:r>
              <a:rPr sz="1395" kern="0">
                <a:solidFill>
                  <a:sysClr val="windowText" lastClr="000000"/>
                </a:solidFill>
                <a:latin typeface="Tahoma"/>
                <a:cs typeface="Tahoma"/>
              </a:rPr>
              <a:t>and</a:t>
            </a:r>
            <a:r>
              <a:rPr sz="1395" kern="0" spc="-18">
                <a:solidFill>
                  <a:sysClr val="windowText" lastClr="000000"/>
                </a:solidFill>
                <a:latin typeface="Tahoma"/>
                <a:cs typeface="Tahoma"/>
              </a:rPr>
              <a:t> </a:t>
            </a:r>
            <a:r>
              <a:rPr sz="1395" kern="0">
                <a:solidFill>
                  <a:sysClr val="windowText" lastClr="000000"/>
                </a:solidFill>
                <a:latin typeface="Tahoma"/>
                <a:cs typeface="Tahoma"/>
              </a:rPr>
              <a:t>shifts</a:t>
            </a:r>
            <a:r>
              <a:rPr sz="1395" kern="0" spc="-24">
                <a:solidFill>
                  <a:sysClr val="windowText" lastClr="000000"/>
                </a:solidFill>
                <a:latin typeface="Tahoma"/>
                <a:cs typeface="Tahoma"/>
              </a:rPr>
              <a:t> </a:t>
            </a:r>
            <a:r>
              <a:rPr sz="1395" kern="0" spc="-15">
                <a:solidFill>
                  <a:sysClr val="windowText" lastClr="000000"/>
                </a:solidFill>
                <a:latin typeface="Tahoma"/>
                <a:cs typeface="Tahoma"/>
              </a:rPr>
              <a:t>in </a:t>
            </a:r>
            <a:r>
              <a:rPr sz="1395" kern="0">
                <a:solidFill>
                  <a:sysClr val="windowText" lastClr="000000"/>
                </a:solidFill>
                <a:latin typeface="Tahoma"/>
                <a:cs typeface="Tahoma"/>
              </a:rPr>
              <a:t>priorities</a:t>
            </a:r>
            <a:r>
              <a:rPr sz="1395" kern="0" spc="-24">
                <a:solidFill>
                  <a:sysClr val="windowText" lastClr="000000"/>
                </a:solidFill>
                <a:latin typeface="Tahoma"/>
                <a:cs typeface="Tahoma"/>
              </a:rPr>
              <a:t> </a:t>
            </a:r>
            <a:r>
              <a:rPr sz="1395" kern="0">
                <a:solidFill>
                  <a:sysClr val="windowText" lastClr="000000"/>
                </a:solidFill>
                <a:latin typeface="Tahoma"/>
                <a:cs typeface="Tahoma"/>
              </a:rPr>
              <a:t>delay</a:t>
            </a:r>
            <a:r>
              <a:rPr sz="1395" kern="0" spc="-21">
                <a:solidFill>
                  <a:sysClr val="windowText" lastClr="000000"/>
                </a:solidFill>
                <a:latin typeface="Tahoma"/>
                <a:cs typeface="Tahoma"/>
              </a:rPr>
              <a:t> </a:t>
            </a:r>
            <a:r>
              <a:rPr sz="1395" kern="0">
                <a:solidFill>
                  <a:sysClr val="windowText" lastClr="000000"/>
                </a:solidFill>
                <a:latin typeface="Tahoma"/>
                <a:cs typeface="Tahoma"/>
              </a:rPr>
              <a:t>the</a:t>
            </a:r>
            <a:r>
              <a:rPr sz="1395" kern="0" spc="-30">
                <a:solidFill>
                  <a:sysClr val="windowText" lastClr="000000"/>
                </a:solidFill>
                <a:latin typeface="Tahoma"/>
                <a:cs typeface="Tahoma"/>
              </a:rPr>
              <a:t> </a:t>
            </a:r>
            <a:r>
              <a:rPr sz="1395" kern="0">
                <a:solidFill>
                  <a:sysClr val="windowText" lastClr="000000"/>
                </a:solidFill>
                <a:latin typeface="Tahoma"/>
                <a:cs typeface="Tahoma"/>
              </a:rPr>
              <a:t>full</a:t>
            </a:r>
            <a:r>
              <a:rPr sz="1395" kern="0" spc="-24">
                <a:solidFill>
                  <a:sysClr val="windowText" lastClr="000000"/>
                </a:solidFill>
                <a:latin typeface="Tahoma"/>
                <a:cs typeface="Tahoma"/>
              </a:rPr>
              <a:t> </a:t>
            </a:r>
            <a:r>
              <a:rPr sz="1395" kern="0">
                <a:solidFill>
                  <a:sysClr val="windowText" lastClr="000000"/>
                </a:solidFill>
                <a:latin typeface="Tahoma"/>
                <a:cs typeface="Tahoma"/>
              </a:rPr>
              <a:t>implementation</a:t>
            </a:r>
            <a:r>
              <a:rPr sz="1395" kern="0" spc="-27">
                <a:solidFill>
                  <a:sysClr val="windowText" lastClr="000000"/>
                </a:solidFill>
                <a:latin typeface="Tahoma"/>
                <a:cs typeface="Tahoma"/>
              </a:rPr>
              <a:t> </a:t>
            </a:r>
            <a:r>
              <a:rPr sz="1395" kern="0">
                <a:solidFill>
                  <a:sysClr val="windowText" lastClr="000000"/>
                </a:solidFill>
                <a:latin typeface="Tahoma"/>
                <a:cs typeface="Tahoma"/>
              </a:rPr>
              <a:t>even</a:t>
            </a:r>
            <a:r>
              <a:rPr sz="1395" kern="0" spc="-24">
                <a:solidFill>
                  <a:sysClr val="windowText" lastClr="000000"/>
                </a:solidFill>
                <a:latin typeface="Tahoma"/>
                <a:cs typeface="Tahoma"/>
              </a:rPr>
              <a:t> </a:t>
            </a:r>
            <a:r>
              <a:rPr sz="1395" kern="0" spc="-6">
                <a:solidFill>
                  <a:sysClr val="windowText" lastClr="000000"/>
                </a:solidFill>
                <a:latin typeface="Tahoma"/>
                <a:cs typeface="Tahoma"/>
              </a:rPr>
              <a:t>further.</a:t>
            </a:r>
            <a:endParaRPr sz="1395" kern="0">
              <a:solidFill>
                <a:sysClr val="windowText" lastClr="000000"/>
              </a:solidFill>
              <a:latin typeface="Tahoma"/>
              <a:cs typeface="Tahoma"/>
            </a:endParaRPr>
          </a:p>
          <a:p>
            <a:pPr marL="236044" marR="3081" indent="-228728" defTabSz="554492">
              <a:lnSpc>
                <a:spcPct val="100400"/>
              </a:lnSpc>
              <a:spcBef>
                <a:spcPts val="1680"/>
              </a:spcBef>
              <a:buFont typeface="Tahoma"/>
              <a:buChar char="-"/>
              <a:tabLst>
                <a:tab pos="236044" algn="l"/>
              </a:tabLst>
            </a:pPr>
            <a:r>
              <a:rPr sz="1395" b="1" kern="0">
                <a:solidFill>
                  <a:sysClr val="windowText" lastClr="000000"/>
                </a:solidFill>
                <a:latin typeface="Tahoma"/>
                <a:cs typeface="Tahoma"/>
              </a:rPr>
              <a:t>The</a:t>
            </a:r>
            <a:r>
              <a:rPr sz="1395" b="1" kern="0" spc="-15">
                <a:solidFill>
                  <a:sysClr val="windowText" lastClr="000000"/>
                </a:solidFill>
                <a:latin typeface="Tahoma"/>
                <a:cs typeface="Tahoma"/>
              </a:rPr>
              <a:t> </a:t>
            </a:r>
            <a:r>
              <a:rPr sz="1395" b="1" kern="0">
                <a:solidFill>
                  <a:sysClr val="windowText" lastClr="000000"/>
                </a:solidFill>
                <a:latin typeface="Tahoma"/>
                <a:cs typeface="Tahoma"/>
              </a:rPr>
              <a:t>timelines</a:t>
            </a:r>
            <a:r>
              <a:rPr sz="1395" b="1" kern="0" spc="15">
                <a:solidFill>
                  <a:sysClr val="windowText" lastClr="000000"/>
                </a:solidFill>
                <a:latin typeface="Tahoma"/>
                <a:cs typeface="Tahoma"/>
              </a:rPr>
              <a:t> </a:t>
            </a:r>
            <a:r>
              <a:rPr sz="1395" b="1" kern="0">
                <a:solidFill>
                  <a:sysClr val="windowText" lastClr="000000"/>
                </a:solidFill>
                <a:latin typeface="Tahoma"/>
                <a:cs typeface="Tahoma"/>
              </a:rPr>
              <a:t>of</a:t>
            </a:r>
            <a:r>
              <a:rPr sz="1395" b="1" kern="0" spc="-9">
                <a:solidFill>
                  <a:sysClr val="windowText" lastClr="000000"/>
                </a:solidFill>
                <a:latin typeface="Tahoma"/>
                <a:cs typeface="Tahoma"/>
              </a:rPr>
              <a:t> </a:t>
            </a:r>
            <a:r>
              <a:rPr sz="1395" b="1" kern="0">
                <a:solidFill>
                  <a:sysClr val="windowText" lastClr="000000"/>
                </a:solidFill>
                <a:latin typeface="Tahoma"/>
                <a:cs typeface="Tahoma"/>
              </a:rPr>
              <a:t>market</a:t>
            </a:r>
            <a:r>
              <a:rPr sz="1395" b="1" kern="0" spc="3">
                <a:solidFill>
                  <a:sysClr val="windowText" lastClr="000000"/>
                </a:solidFill>
                <a:latin typeface="Tahoma"/>
                <a:cs typeface="Tahoma"/>
              </a:rPr>
              <a:t> </a:t>
            </a:r>
            <a:r>
              <a:rPr sz="1395" b="1" kern="0">
                <a:solidFill>
                  <a:sysClr val="windowText" lastClr="000000"/>
                </a:solidFill>
                <a:latin typeface="Tahoma"/>
                <a:cs typeface="Tahoma"/>
              </a:rPr>
              <a:t>integration projects</a:t>
            </a:r>
            <a:r>
              <a:rPr sz="1395" b="1" kern="0" spc="18">
                <a:solidFill>
                  <a:sysClr val="windowText" lastClr="000000"/>
                </a:solidFill>
                <a:latin typeface="Tahoma"/>
                <a:cs typeface="Tahoma"/>
              </a:rPr>
              <a:t> </a:t>
            </a:r>
            <a:r>
              <a:rPr sz="1395" kern="0">
                <a:solidFill>
                  <a:sysClr val="windowText" lastClr="000000"/>
                </a:solidFill>
                <a:latin typeface="Tahoma"/>
                <a:cs typeface="Tahoma"/>
              </a:rPr>
              <a:t>are</a:t>
            </a:r>
            <a:r>
              <a:rPr sz="1395" kern="0" spc="-6">
                <a:solidFill>
                  <a:sysClr val="windowText" lastClr="000000"/>
                </a:solidFill>
                <a:latin typeface="Tahoma"/>
                <a:cs typeface="Tahoma"/>
              </a:rPr>
              <a:t> often </a:t>
            </a:r>
            <a:r>
              <a:rPr sz="1395" kern="0">
                <a:solidFill>
                  <a:sysClr val="windowText" lastClr="000000"/>
                </a:solidFill>
                <a:latin typeface="Tahoma"/>
                <a:cs typeface="Tahoma"/>
              </a:rPr>
              <a:t>overly</a:t>
            </a:r>
            <a:r>
              <a:rPr sz="1395" kern="0" spc="-27">
                <a:solidFill>
                  <a:sysClr val="windowText" lastClr="000000"/>
                </a:solidFill>
                <a:latin typeface="Tahoma"/>
                <a:cs typeface="Tahoma"/>
              </a:rPr>
              <a:t> </a:t>
            </a:r>
            <a:r>
              <a:rPr sz="1395" kern="0">
                <a:solidFill>
                  <a:sysClr val="windowText" lastClr="000000"/>
                </a:solidFill>
                <a:latin typeface="Tahoma"/>
                <a:cs typeface="Tahoma"/>
              </a:rPr>
              <a:t>ambitious.</a:t>
            </a:r>
            <a:r>
              <a:rPr sz="1395" kern="0" spc="-24">
                <a:solidFill>
                  <a:sysClr val="windowText" lastClr="000000"/>
                </a:solidFill>
                <a:latin typeface="Tahoma"/>
                <a:cs typeface="Tahoma"/>
              </a:rPr>
              <a:t> </a:t>
            </a:r>
            <a:r>
              <a:rPr sz="1395" kern="0">
                <a:solidFill>
                  <a:sysClr val="windowText" lastClr="000000"/>
                </a:solidFill>
                <a:latin typeface="Tahoma"/>
                <a:cs typeface="Tahoma"/>
              </a:rPr>
              <a:t>Greater</a:t>
            </a:r>
            <a:r>
              <a:rPr sz="1395" kern="0" spc="-21">
                <a:solidFill>
                  <a:sysClr val="windowText" lastClr="000000"/>
                </a:solidFill>
                <a:latin typeface="Tahoma"/>
                <a:cs typeface="Tahoma"/>
              </a:rPr>
              <a:t> </a:t>
            </a:r>
            <a:r>
              <a:rPr sz="1395" kern="0">
                <a:solidFill>
                  <a:sysClr val="windowText" lastClr="000000"/>
                </a:solidFill>
                <a:latin typeface="Tahoma"/>
                <a:cs typeface="Tahoma"/>
              </a:rPr>
              <a:t>stakeholder</a:t>
            </a:r>
            <a:r>
              <a:rPr sz="1395" kern="0" spc="-15">
                <a:solidFill>
                  <a:sysClr val="windowText" lastClr="000000"/>
                </a:solidFill>
                <a:latin typeface="Tahoma"/>
                <a:cs typeface="Tahoma"/>
              </a:rPr>
              <a:t> </a:t>
            </a:r>
            <a:r>
              <a:rPr sz="1395" kern="0">
                <a:solidFill>
                  <a:sysClr val="windowText" lastClr="000000"/>
                </a:solidFill>
                <a:latin typeface="Tahoma"/>
                <a:cs typeface="Tahoma"/>
              </a:rPr>
              <a:t>involvement</a:t>
            </a:r>
            <a:r>
              <a:rPr sz="1395" kern="0" spc="-27">
                <a:solidFill>
                  <a:sysClr val="windowText" lastClr="000000"/>
                </a:solidFill>
                <a:latin typeface="Tahoma"/>
                <a:cs typeface="Tahoma"/>
              </a:rPr>
              <a:t> </a:t>
            </a:r>
            <a:r>
              <a:rPr sz="1395" kern="0">
                <a:solidFill>
                  <a:sysClr val="windowText" lastClr="000000"/>
                </a:solidFill>
                <a:latin typeface="Tahoma"/>
                <a:cs typeface="Tahoma"/>
              </a:rPr>
              <a:t>at</a:t>
            </a:r>
            <a:r>
              <a:rPr sz="1395" kern="0" spc="-30">
                <a:solidFill>
                  <a:sysClr val="windowText" lastClr="000000"/>
                </a:solidFill>
                <a:latin typeface="Tahoma"/>
                <a:cs typeface="Tahoma"/>
              </a:rPr>
              <a:t> </a:t>
            </a:r>
            <a:r>
              <a:rPr sz="1395" kern="0">
                <a:solidFill>
                  <a:sysClr val="windowText" lastClr="000000"/>
                </a:solidFill>
                <a:latin typeface="Tahoma"/>
                <a:cs typeface="Tahoma"/>
              </a:rPr>
              <a:t>an</a:t>
            </a:r>
            <a:r>
              <a:rPr sz="1395" kern="0" spc="-30">
                <a:solidFill>
                  <a:sysClr val="windowText" lastClr="000000"/>
                </a:solidFill>
                <a:latin typeface="Tahoma"/>
                <a:cs typeface="Tahoma"/>
              </a:rPr>
              <a:t> </a:t>
            </a:r>
            <a:r>
              <a:rPr sz="1395" kern="0" spc="-6">
                <a:solidFill>
                  <a:sysClr val="windowText" lastClr="000000"/>
                </a:solidFill>
                <a:latin typeface="Tahoma"/>
                <a:cs typeface="Tahoma"/>
              </a:rPr>
              <a:t>earlier </a:t>
            </a:r>
            <a:r>
              <a:rPr sz="1395" kern="0">
                <a:solidFill>
                  <a:sysClr val="windowText" lastClr="000000"/>
                </a:solidFill>
                <a:latin typeface="Tahoma"/>
                <a:cs typeface="Tahoma"/>
              </a:rPr>
              <a:t>stage</a:t>
            </a:r>
            <a:r>
              <a:rPr sz="1395" kern="0" spc="-12">
                <a:solidFill>
                  <a:sysClr val="windowText" lastClr="000000"/>
                </a:solidFill>
                <a:latin typeface="Tahoma"/>
                <a:cs typeface="Tahoma"/>
              </a:rPr>
              <a:t> </a:t>
            </a:r>
            <a:r>
              <a:rPr sz="1395" kern="0">
                <a:solidFill>
                  <a:sysClr val="windowText" lastClr="000000"/>
                </a:solidFill>
                <a:latin typeface="Tahoma"/>
                <a:cs typeface="Tahoma"/>
              </a:rPr>
              <a:t>could</a:t>
            </a:r>
            <a:r>
              <a:rPr sz="1395" kern="0" spc="-21">
                <a:solidFill>
                  <a:sysClr val="windowText" lastClr="000000"/>
                </a:solidFill>
                <a:latin typeface="Tahoma"/>
                <a:cs typeface="Tahoma"/>
              </a:rPr>
              <a:t> </a:t>
            </a:r>
            <a:r>
              <a:rPr sz="1395" kern="0">
                <a:solidFill>
                  <a:sysClr val="windowText" lastClr="000000"/>
                </a:solidFill>
                <a:latin typeface="Tahoma"/>
                <a:cs typeface="Tahoma"/>
              </a:rPr>
              <a:t>help</a:t>
            </a:r>
            <a:r>
              <a:rPr sz="1395" kern="0" spc="-18">
                <a:solidFill>
                  <a:sysClr val="windowText" lastClr="000000"/>
                </a:solidFill>
                <a:latin typeface="Tahoma"/>
                <a:cs typeface="Tahoma"/>
              </a:rPr>
              <a:t> </a:t>
            </a:r>
            <a:r>
              <a:rPr sz="1395" kern="0">
                <a:solidFill>
                  <a:sysClr val="windowText" lastClr="000000"/>
                </a:solidFill>
                <a:latin typeface="Tahoma"/>
                <a:cs typeface="Tahoma"/>
              </a:rPr>
              <a:t>improve</a:t>
            </a:r>
            <a:r>
              <a:rPr sz="1395" kern="0" spc="-15">
                <a:solidFill>
                  <a:sysClr val="windowText" lastClr="000000"/>
                </a:solidFill>
                <a:latin typeface="Tahoma"/>
                <a:cs typeface="Tahoma"/>
              </a:rPr>
              <a:t> </a:t>
            </a:r>
            <a:r>
              <a:rPr sz="1395" kern="0">
                <a:solidFill>
                  <a:sysClr val="windowText" lastClr="000000"/>
                </a:solidFill>
                <a:latin typeface="Tahoma"/>
                <a:cs typeface="Tahoma"/>
              </a:rPr>
              <a:t>both</a:t>
            </a:r>
            <a:r>
              <a:rPr sz="1395" kern="0" spc="-12">
                <a:solidFill>
                  <a:sysClr val="windowText" lastClr="000000"/>
                </a:solidFill>
                <a:latin typeface="Tahoma"/>
                <a:cs typeface="Tahoma"/>
              </a:rPr>
              <a:t> </a:t>
            </a:r>
            <a:r>
              <a:rPr sz="1395" kern="0">
                <a:solidFill>
                  <a:sysClr val="windowText" lastClr="000000"/>
                </a:solidFill>
                <a:latin typeface="Tahoma"/>
                <a:cs typeface="Tahoma"/>
              </a:rPr>
              <a:t>feasibility</a:t>
            </a:r>
            <a:r>
              <a:rPr sz="1395" kern="0" spc="-12">
                <a:solidFill>
                  <a:sysClr val="windowText" lastClr="000000"/>
                </a:solidFill>
                <a:latin typeface="Tahoma"/>
                <a:cs typeface="Tahoma"/>
              </a:rPr>
              <a:t> </a:t>
            </a:r>
            <a:r>
              <a:rPr sz="1395" kern="0">
                <a:solidFill>
                  <a:sysClr val="windowText" lastClr="000000"/>
                </a:solidFill>
                <a:latin typeface="Tahoma"/>
                <a:cs typeface="Tahoma"/>
              </a:rPr>
              <a:t>and</a:t>
            </a:r>
            <a:r>
              <a:rPr sz="1395" kern="0" spc="-12">
                <a:solidFill>
                  <a:sysClr val="windowText" lastClr="000000"/>
                </a:solidFill>
                <a:latin typeface="Tahoma"/>
                <a:cs typeface="Tahoma"/>
              </a:rPr>
              <a:t> </a:t>
            </a:r>
            <a:r>
              <a:rPr sz="1395" kern="0">
                <a:solidFill>
                  <a:sysClr val="windowText" lastClr="000000"/>
                </a:solidFill>
                <a:latin typeface="Tahoma"/>
                <a:cs typeface="Tahoma"/>
              </a:rPr>
              <a:t>delivery.</a:t>
            </a:r>
            <a:r>
              <a:rPr sz="1395" kern="0" spc="-6">
                <a:solidFill>
                  <a:sysClr val="windowText" lastClr="000000"/>
                </a:solidFill>
                <a:latin typeface="Tahoma"/>
                <a:cs typeface="Tahoma"/>
              </a:rPr>
              <a:t> Greater </a:t>
            </a:r>
            <a:r>
              <a:rPr sz="1395" kern="0">
                <a:solidFill>
                  <a:sysClr val="windowText" lastClr="000000"/>
                </a:solidFill>
                <a:latin typeface="Tahoma"/>
                <a:cs typeface="Tahoma"/>
              </a:rPr>
              <a:t>transparencies</a:t>
            </a:r>
            <a:r>
              <a:rPr sz="1395" kern="0" spc="-9">
                <a:solidFill>
                  <a:sysClr val="windowText" lastClr="000000"/>
                </a:solidFill>
                <a:latin typeface="Tahoma"/>
                <a:cs typeface="Tahoma"/>
              </a:rPr>
              <a:t> </a:t>
            </a:r>
            <a:r>
              <a:rPr sz="1395" kern="0">
                <a:solidFill>
                  <a:sysClr val="windowText" lastClr="000000"/>
                </a:solidFill>
                <a:latin typeface="Tahoma"/>
                <a:cs typeface="Tahoma"/>
              </a:rPr>
              <a:t>can</a:t>
            </a:r>
            <a:r>
              <a:rPr sz="1395" kern="0" spc="-21">
                <a:solidFill>
                  <a:sysClr val="windowText" lastClr="000000"/>
                </a:solidFill>
                <a:latin typeface="Tahoma"/>
                <a:cs typeface="Tahoma"/>
              </a:rPr>
              <a:t> </a:t>
            </a:r>
            <a:r>
              <a:rPr sz="1395" kern="0">
                <a:solidFill>
                  <a:sysClr val="windowText" lastClr="000000"/>
                </a:solidFill>
                <a:latin typeface="Tahoma"/>
                <a:cs typeface="Tahoma"/>
              </a:rPr>
              <a:t>make</a:t>
            </a:r>
            <a:r>
              <a:rPr sz="1395" kern="0" spc="-15">
                <a:solidFill>
                  <a:sysClr val="windowText" lastClr="000000"/>
                </a:solidFill>
                <a:latin typeface="Tahoma"/>
                <a:cs typeface="Tahoma"/>
              </a:rPr>
              <a:t> </a:t>
            </a:r>
            <a:r>
              <a:rPr sz="1395" kern="0">
                <a:solidFill>
                  <a:sysClr val="windowText" lastClr="000000"/>
                </a:solidFill>
                <a:latin typeface="Tahoma"/>
                <a:cs typeface="Tahoma"/>
              </a:rPr>
              <a:t>parties</a:t>
            </a:r>
            <a:r>
              <a:rPr sz="1395" kern="0" spc="-12">
                <a:solidFill>
                  <a:sysClr val="windowText" lastClr="000000"/>
                </a:solidFill>
                <a:latin typeface="Tahoma"/>
                <a:cs typeface="Tahoma"/>
              </a:rPr>
              <a:t> </a:t>
            </a:r>
            <a:r>
              <a:rPr sz="1395" kern="0">
                <a:solidFill>
                  <a:sysClr val="windowText" lastClr="000000"/>
                </a:solidFill>
                <a:latin typeface="Tahoma"/>
                <a:cs typeface="Tahoma"/>
              </a:rPr>
              <a:t>more</a:t>
            </a:r>
            <a:r>
              <a:rPr sz="1395" kern="0" spc="-24">
                <a:solidFill>
                  <a:sysClr val="windowText" lastClr="000000"/>
                </a:solidFill>
                <a:latin typeface="Tahoma"/>
                <a:cs typeface="Tahoma"/>
              </a:rPr>
              <a:t> </a:t>
            </a:r>
            <a:r>
              <a:rPr sz="1395" kern="0" spc="-6">
                <a:solidFill>
                  <a:sysClr val="windowText" lastClr="000000"/>
                </a:solidFill>
                <a:latin typeface="Tahoma"/>
                <a:cs typeface="Tahoma"/>
              </a:rPr>
              <a:t>accountable.</a:t>
            </a:r>
            <a:endParaRPr sz="1395" kern="0">
              <a:solidFill>
                <a:sysClr val="windowText" lastClr="000000"/>
              </a:solidFill>
              <a:latin typeface="Tahoma"/>
              <a:cs typeface="Tahoma"/>
            </a:endParaRPr>
          </a:p>
          <a:p>
            <a:pPr marL="236044" marR="51214" indent="-228728" defTabSz="554492">
              <a:lnSpc>
                <a:spcPct val="100400"/>
              </a:lnSpc>
              <a:spcBef>
                <a:spcPts val="1680"/>
              </a:spcBef>
              <a:buFont typeface="Tahoma"/>
              <a:buChar char="-"/>
              <a:tabLst>
                <a:tab pos="236044" algn="l"/>
              </a:tabLst>
            </a:pPr>
            <a:r>
              <a:rPr sz="1395" b="1" kern="0">
                <a:solidFill>
                  <a:sysClr val="windowText" lastClr="000000"/>
                </a:solidFill>
                <a:latin typeface="Tahoma"/>
                <a:cs typeface="Tahoma"/>
              </a:rPr>
              <a:t>The</a:t>
            </a:r>
            <a:r>
              <a:rPr sz="1395" b="1" kern="0" spc="-18">
                <a:solidFill>
                  <a:sysClr val="windowText" lastClr="000000"/>
                </a:solidFill>
                <a:latin typeface="Tahoma"/>
                <a:cs typeface="Tahoma"/>
              </a:rPr>
              <a:t> </a:t>
            </a:r>
            <a:r>
              <a:rPr sz="1395" b="1" kern="0">
                <a:solidFill>
                  <a:sysClr val="windowText" lastClr="000000"/>
                </a:solidFill>
                <a:latin typeface="Tahoma"/>
                <a:cs typeface="Tahoma"/>
              </a:rPr>
              <a:t>prioritisation</a:t>
            </a:r>
            <a:r>
              <a:rPr sz="1395" b="1" kern="0" spc="6">
                <a:solidFill>
                  <a:sysClr val="windowText" lastClr="000000"/>
                </a:solidFill>
                <a:latin typeface="Tahoma"/>
                <a:cs typeface="Tahoma"/>
              </a:rPr>
              <a:t> </a:t>
            </a:r>
            <a:r>
              <a:rPr sz="1395" b="1" kern="0">
                <a:solidFill>
                  <a:sysClr val="windowText" lastClr="000000"/>
                </a:solidFill>
                <a:latin typeface="Tahoma"/>
                <a:cs typeface="Tahoma"/>
              </a:rPr>
              <a:t>of</a:t>
            </a:r>
            <a:r>
              <a:rPr sz="1395" b="1" kern="0" spc="-6">
                <a:solidFill>
                  <a:sysClr val="windowText" lastClr="000000"/>
                </a:solidFill>
                <a:latin typeface="Tahoma"/>
                <a:cs typeface="Tahoma"/>
              </a:rPr>
              <a:t> </a:t>
            </a:r>
            <a:r>
              <a:rPr sz="1395" b="1" kern="0">
                <a:solidFill>
                  <a:sysClr val="windowText" lastClr="000000"/>
                </a:solidFill>
                <a:latin typeface="Tahoma"/>
                <a:cs typeface="Tahoma"/>
              </a:rPr>
              <a:t>market integration</a:t>
            </a:r>
            <a:r>
              <a:rPr sz="1395" b="1" kern="0" spc="3">
                <a:solidFill>
                  <a:sysClr val="windowText" lastClr="000000"/>
                </a:solidFill>
                <a:latin typeface="Tahoma"/>
                <a:cs typeface="Tahoma"/>
              </a:rPr>
              <a:t> </a:t>
            </a:r>
            <a:r>
              <a:rPr sz="1395" b="1" kern="0">
                <a:solidFill>
                  <a:sysClr val="windowText" lastClr="000000"/>
                </a:solidFill>
                <a:latin typeface="Tahoma"/>
                <a:cs typeface="Tahoma"/>
              </a:rPr>
              <a:t>projects</a:t>
            </a:r>
            <a:r>
              <a:rPr sz="1395" b="1" kern="0" spc="-6">
                <a:solidFill>
                  <a:sysClr val="windowText" lastClr="000000"/>
                </a:solidFill>
                <a:latin typeface="Tahoma"/>
                <a:cs typeface="Tahoma"/>
              </a:rPr>
              <a:t> </a:t>
            </a:r>
            <a:r>
              <a:rPr sz="1395" kern="0" spc="-12">
                <a:solidFill>
                  <a:sysClr val="windowText" lastClr="000000"/>
                </a:solidFill>
                <a:latin typeface="Tahoma"/>
                <a:cs typeface="Tahoma"/>
              </a:rPr>
              <a:t>does </a:t>
            </a:r>
            <a:r>
              <a:rPr sz="1395" kern="0">
                <a:solidFill>
                  <a:sysClr val="windowText" lastClr="000000"/>
                </a:solidFill>
                <a:latin typeface="Tahoma"/>
                <a:cs typeface="Tahoma"/>
              </a:rPr>
              <a:t>not</a:t>
            </a:r>
            <a:r>
              <a:rPr sz="1395" kern="0" spc="-36">
                <a:solidFill>
                  <a:sysClr val="windowText" lastClr="000000"/>
                </a:solidFill>
                <a:latin typeface="Tahoma"/>
                <a:cs typeface="Tahoma"/>
              </a:rPr>
              <a:t> </a:t>
            </a:r>
            <a:r>
              <a:rPr sz="1395" kern="0">
                <a:solidFill>
                  <a:sysClr val="windowText" lastClr="000000"/>
                </a:solidFill>
                <a:latin typeface="Tahoma"/>
                <a:cs typeface="Tahoma"/>
              </a:rPr>
              <a:t>always</a:t>
            </a:r>
            <a:r>
              <a:rPr sz="1395" kern="0" spc="-24">
                <a:solidFill>
                  <a:sysClr val="windowText" lastClr="000000"/>
                </a:solidFill>
                <a:latin typeface="Tahoma"/>
                <a:cs typeface="Tahoma"/>
              </a:rPr>
              <a:t> </a:t>
            </a:r>
            <a:r>
              <a:rPr sz="1395" kern="0">
                <a:solidFill>
                  <a:sysClr val="windowText" lastClr="000000"/>
                </a:solidFill>
                <a:latin typeface="Tahoma"/>
                <a:cs typeface="Tahoma"/>
              </a:rPr>
              <a:t>reflect</a:t>
            </a:r>
            <a:r>
              <a:rPr sz="1395" kern="0" spc="-36">
                <a:solidFill>
                  <a:sysClr val="windowText" lastClr="000000"/>
                </a:solidFill>
                <a:latin typeface="Tahoma"/>
                <a:cs typeface="Tahoma"/>
              </a:rPr>
              <a:t> </a:t>
            </a:r>
            <a:r>
              <a:rPr sz="1395" kern="0">
                <a:solidFill>
                  <a:sysClr val="windowText" lastClr="000000"/>
                </a:solidFill>
                <a:latin typeface="Tahoma"/>
                <a:cs typeface="Tahoma"/>
              </a:rPr>
              <a:t>their</a:t>
            </a:r>
            <a:r>
              <a:rPr sz="1395" kern="0" spc="-36">
                <a:solidFill>
                  <a:sysClr val="windowText" lastClr="000000"/>
                </a:solidFill>
                <a:latin typeface="Tahoma"/>
                <a:cs typeface="Tahoma"/>
              </a:rPr>
              <a:t> </a:t>
            </a:r>
            <a:r>
              <a:rPr sz="1395" kern="0">
                <a:solidFill>
                  <a:sysClr val="windowText" lastClr="000000"/>
                </a:solidFill>
                <a:latin typeface="Tahoma"/>
                <a:cs typeface="Tahoma"/>
              </a:rPr>
              <a:t>value</a:t>
            </a:r>
            <a:r>
              <a:rPr sz="1395" kern="0" spc="-24">
                <a:solidFill>
                  <a:sysClr val="windowText" lastClr="000000"/>
                </a:solidFill>
                <a:latin typeface="Tahoma"/>
                <a:cs typeface="Tahoma"/>
              </a:rPr>
              <a:t> </a:t>
            </a:r>
            <a:r>
              <a:rPr sz="1395" kern="0">
                <a:solidFill>
                  <a:sysClr val="windowText" lastClr="000000"/>
                </a:solidFill>
                <a:latin typeface="Tahoma"/>
                <a:cs typeface="Tahoma"/>
              </a:rPr>
              <a:t>to</a:t>
            </a:r>
            <a:r>
              <a:rPr sz="1395" kern="0" spc="-36">
                <a:solidFill>
                  <a:sysClr val="windowText" lastClr="000000"/>
                </a:solidFill>
                <a:latin typeface="Tahoma"/>
                <a:cs typeface="Tahoma"/>
              </a:rPr>
              <a:t> </a:t>
            </a:r>
            <a:r>
              <a:rPr sz="1395" kern="0">
                <a:solidFill>
                  <a:sysClr val="windowText" lastClr="000000"/>
                </a:solidFill>
                <a:latin typeface="Tahoma"/>
                <a:cs typeface="Tahoma"/>
              </a:rPr>
              <a:t>market</a:t>
            </a:r>
            <a:r>
              <a:rPr sz="1395" kern="0" spc="-24">
                <a:solidFill>
                  <a:sysClr val="windowText" lastClr="000000"/>
                </a:solidFill>
                <a:latin typeface="Tahoma"/>
                <a:cs typeface="Tahoma"/>
              </a:rPr>
              <a:t> </a:t>
            </a:r>
            <a:r>
              <a:rPr sz="1395" kern="0">
                <a:solidFill>
                  <a:sysClr val="windowText" lastClr="000000"/>
                </a:solidFill>
                <a:latin typeface="Tahoma"/>
                <a:cs typeface="Tahoma"/>
              </a:rPr>
              <a:t>participants.</a:t>
            </a:r>
            <a:r>
              <a:rPr sz="1395" kern="0" spc="-24">
                <a:solidFill>
                  <a:sysClr val="windowText" lastClr="000000"/>
                </a:solidFill>
                <a:latin typeface="Tahoma"/>
                <a:cs typeface="Tahoma"/>
              </a:rPr>
              <a:t> </a:t>
            </a:r>
            <a:r>
              <a:rPr sz="1395" kern="0" spc="-6">
                <a:solidFill>
                  <a:sysClr val="windowText" lastClr="000000"/>
                </a:solidFill>
                <a:latin typeface="Tahoma"/>
                <a:cs typeface="Tahoma"/>
              </a:rPr>
              <a:t>Decision-</a:t>
            </a:r>
            <a:r>
              <a:rPr sz="1395" kern="0">
                <a:solidFill>
                  <a:sysClr val="windowText" lastClr="000000"/>
                </a:solidFill>
                <a:latin typeface="Tahoma"/>
                <a:cs typeface="Tahoma"/>
              </a:rPr>
              <a:t>makers</a:t>
            </a:r>
            <a:r>
              <a:rPr sz="1395" kern="0" spc="-6">
                <a:solidFill>
                  <a:sysClr val="windowText" lastClr="000000"/>
                </a:solidFill>
                <a:latin typeface="Tahoma"/>
                <a:cs typeface="Tahoma"/>
              </a:rPr>
              <a:t> </a:t>
            </a:r>
            <a:r>
              <a:rPr sz="1395" kern="0">
                <a:solidFill>
                  <a:sysClr val="windowText" lastClr="000000"/>
                </a:solidFill>
                <a:latin typeface="Tahoma"/>
                <a:cs typeface="Tahoma"/>
              </a:rPr>
              <a:t>(EU</a:t>
            </a:r>
            <a:r>
              <a:rPr sz="1395" kern="0" spc="-12">
                <a:solidFill>
                  <a:sysClr val="windowText" lastClr="000000"/>
                </a:solidFill>
                <a:latin typeface="Tahoma"/>
                <a:cs typeface="Tahoma"/>
              </a:rPr>
              <a:t> </a:t>
            </a:r>
            <a:r>
              <a:rPr sz="1395" kern="0">
                <a:solidFill>
                  <a:sysClr val="windowText" lastClr="000000"/>
                </a:solidFill>
                <a:latin typeface="Tahoma"/>
                <a:cs typeface="Tahoma"/>
              </a:rPr>
              <a:t>and</a:t>
            </a:r>
            <a:r>
              <a:rPr sz="1395" kern="0" spc="-12">
                <a:solidFill>
                  <a:sysClr val="windowText" lastClr="000000"/>
                </a:solidFill>
                <a:latin typeface="Tahoma"/>
                <a:cs typeface="Tahoma"/>
              </a:rPr>
              <a:t> </a:t>
            </a:r>
            <a:r>
              <a:rPr sz="1395" kern="0">
                <a:solidFill>
                  <a:sysClr val="windowText" lastClr="000000"/>
                </a:solidFill>
                <a:latin typeface="Tahoma"/>
                <a:cs typeface="Tahoma"/>
              </a:rPr>
              <a:t>Member</a:t>
            </a:r>
            <a:r>
              <a:rPr sz="1395" kern="0" spc="-18">
                <a:solidFill>
                  <a:sysClr val="windowText" lastClr="000000"/>
                </a:solidFill>
                <a:latin typeface="Tahoma"/>
                <a:cs typeface="Tahoma"/>
              </a:rPr>
              <a:t> </a:t>
            </a:r>
            <a:r>
              <a:rPr sz="1395" kern="0">
                <a:solidFill>
                  <a:sysClr val="windowText" lastClr="000000"/>
                </a:solidFill>
                <a:latin typeface="Tahoma"/>
                <a:cs typeface="Tahoma"/>
              </a:rPr>
              <a:t>States)</a:t>
            </a:r>
            <a:r>
              <a:rPr sz="1395" kern="0" spc="-9">
                <a:solidFill>
                  <a:sysClr val="windowText" lastClr="000000"/>
                </a:solidFill>
                <a:latin typeface="Tahoma"/>
                <a:cs typeface="Tahoma"/>
              </a:rPr>
              <a:t> </a:t>
            </a:r>
            <a:r>
              <a:rPr sz="1395" kern="0">
                <a:solidFill>
                  <a:sysClr val="windowText" lastClr="000000"/>
                </a:solidFill>
                <a:latin typeface="Tahoma"/>
                <a:cs typeface="Tahoma"/>
              </a:rPr>
              <a:t>and</a:t>
            </a:r>
            <a:r>
              <a:rPr sz="1395" kern="0" spc="-12">
                <a:solidFill>
                  <a:sysClr val="windowText" lastClr="000000"/>
                </a:solidFill>
                <a:latin typeface="Tahoma"/>
                <a:cs typeface="Tahoma"/>
              </a:rPr>
              <a:t> </a:t>
            </a:r>
            <a:r>
              <a:rPr sz="1395" kern="0">
                <a:solidFill>
                  <a:sysClr val="windowText" lastClr="000000"/>
                </a:solidFill>
                <a:latin typeface="Tahoma"/>
                <a:cs typeface="Tahoma"/>
              </a:rPr>
              <a:t>NRAs/ACER</a:t>
            </a:r>
            <a:r>
              <a:rPr sz="1395" kern="0" spc="-9">
                <a:solidFill>
                  <a:sysClr val="windowText" lastClr="000000"/>
                </a:solidFill>
                <a:latin typeface="Tahoma"/>
                <a:cs typeface="Tahoma"/>
              </a:rPr>
              <a:t> </a:t>
            </a:r>
            <a:r>
              <a:rPr sz="1395" kern="0">
                <a:solidFill>
                  <a:sysClr val="windowText" lastClr="000000"/>
                </a:solidFill>
                <a:latin typeface="Tahoma"/>
                <a:cs typeface="Tahoma"/>
              </a:rPr>
              <a:t>should</a:t>
            </a:r>
            <a:r>
              <a:rPr sz="1395" kern="0" spc="-12">
                <a:solidFill>
                  <a:sysClr val="windowText" lastClr="000000"/>
                </a:solidFill>
                <a:latin typeface="Tahoma"/>
                <a:cs typeface="Tahoma"/>
              </a:rPr>
              <a:t> </a:t>
            </a:r>
            <a:r>
              <a:rPr sz="1395" kern="0" spc="-6">
                <a:solidFill>
                  <a:sysClr val="windowText" lastClr="000000"/>
                </a:solidFill>
                <a:latin typeface="Tahoma"/>
                <a:cs typeface="Tahoma"/>
              </a:rPr>
              <a:t>focus </a:t>
            </a:r>
            <a:r>
              <a:rPr sz="1395" kern="0">
                <a:solidFill>
                  <a:sysClr val="windowText" lastClr="000000"/>
                </a:solidFill>
                <a:latin typeface="Tahoma"/>
                <a:cs typeface="Tahoma"/>
              </a:rPr>
              <a:t>on</a:t>
            </a:r>
            <a:r>
              <a:rPr sz="1395" kern="0" spc="-24">
                <a:solidFill>
                  <a:sysClr val="windowText" lastClr="000000"/>
                </a:solidFill>
                <a:latin typeface="Tahoma"/>
                <a:cs typeface="Tahoma"/>
              </a:rPr>
              <a:t> </a:t>
            </a:r>
            <a:r>
              <a:rPr sz="1395" kern="0">
                <a:solidFill>
                  <a:sysClr val="windowText" lastClr="000000"/>
                </a:solidFill>
                <a:latin typeface="Tahoma"/>
                <a:cs typeface="Tahoma"/>
              </a:rPr>
              <a:t>measures</a:t>
            </a:r>
            <a:r>
              <a:rPr sz="1395" kern="0" spc="-12">
                <a:solidFill>
                  <a:sysClr val="windowText" lastClr="000000"/>
                </a:solidFill>
                <a:latin typeface="Tahoma"/>
                <a:cs typeface="Tahoma"/>
              </a:rPr>
              <a:t> </a:t>
            </a:r>
            <a:r>
              <a:rPr sz="1395" kern="0">
                <a:solidFill>
                  <a:sysClr val="windowText" lastClr="000000"/>
                </a:solidFill>
                <a:latin typeface="Tahoma"/>
                <a:cs typeface="Tahoma"/>
              </a:rPr>
              <a:t>that</a:t>
            </a:r>
            <a:r>
              <a:rPr sz="1395" kern="0" spc="-15">
                <a:solidFill>
                  <a:sysClr val="windowText" lastClr="000000"/>
                </a:solidFill>
                <a:latin typeface="Tahoma"/>
                <a:cs typeface="Tahoma"/>
              </a:rPr>
              <a:t> </a:t>
            </a:r>
            <a:r>
              <a:rPr sz="1395" kern="0">
                <a:solidFill>
                  <a:sysClr val="windowText" lastClr="000000"/>
                </a:solidFill>
                <a:latin typeface="Tahoma"/>
                <a:cs typeface="Tahoma"/>
              </a:rPr>
              <a:t>deliver</a:t>
            </a:r>
            <a:r>
              <a:rPr sz="1395" kern="0" spc="-18">
                <a:solidFill>
                  <a:sysClr val="windowText" lastClr="000000"/>
                </a:solidFill>
                <a:latin typeface="Tahoma"/>
                <a:cs typeface="Tahoma"/>
              </a:rPr>
              <a:t> </a:t>
            </a:r>
            <a:r>
              <a:rPr sz="1395" kern="0">
                <a:solidFill>
                  <a:sysClr val="windowText" lastClr="000000"/>
                </a:solidFill>
                <a:latin typeface="Tahoma"/>
                <a:cs typeface="Tahoma"/>
              </a:rPr>
              <a:t>the</a:t>
            </a:r>
            <a:r>
              <a:rPr sz="1395" kern="0" spc="-21">
                <a:solidFill>
                  <a:sysClr val="windowText" lastClr="000000"/>
                </a:solidFill>
                <a:latin typeface="Tahoma"/>
                <a:cs typeface="Tahoma"/>
              </a:rPr>
              <a:t> </a:t>
            </a:r>
            <a:r>
              <a:rPr sz="1395" kern="0">
                <a:solidFill>
                  <a:sysClr val="windowText" lastClr="000000"/>
                </a:solidFill>
                <a:latin typeface="Tahoma"/>
                <a:cs typeface="Tahoma"/>
              </a:rPr>
              <a:t>greatest</a:t>
            </a:r>
            <a:r>
              <a:rPr sz="1395" kern="0" spc="-18">
                <a:solidFill>
                  <a:sysClr val="windowText" lastClr="000000"/>
                </a:solidFill>
                <a:latin typeface="Tahoma"/>
                <a:cs typeface="Tahoma"/>
              </a:rPr>
              <a:t> </a:t>
            </a:r>
            <a:r>
              <a:rPr sz="1395" kern="0">
                <a:solidFill>
                  <a:sysClr val="windowText" lastClr="000000"/>
                </a:solidFill>
                <a:latin typeface="Tahoma"/>
                <a:cs typeface="Tahoma"/>
              </a:rPr>
              <a:t>welfare</a:t>
            </a:r>
            <a:r>
              <a:rPr sz="1395" kern="0" spc="-18">
                <a:solidFill>
                  <a:sysClr val="windowText" lastClr="000000"/>
                </a:solidFill>
                <a:latin typeface="Tahoma"/>
                <a:cs typeface="Tahoma"/>
              </a:rPr>
              <a:t> </a:t>
            </a:r>
            <a:r>
              <a:rPr sz="1395" kern="0" spc="-6">
                <a:solidFill>
                  <a:sysClr val="windowText" lastClr="000000"/>
                </a:solidFill>
                <a:latin typeface="Tahoma"/>
                <a:cs typeface="Tahoma"/>
              </a:rPr>
              <a:t>benefits.</a:t>
            </a:r>
            <a:endParaRPr sz="1395" kern="0">
              <a:solidFill>
                <a:sysClr val="windowText" lastClr="000000"/>
              </a:solidFill>
              <a:latin typeface="Tahoma"/>
              <a:cs typeface="Tahom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t>Market</a:t>
            </a:r>
            <a:r>
              <a:rPr spc="-18"/>
              <a:t> </a:t>
            </a:r>
            <a:r>
              <a:rPr spc="-6"/>
              <a:t>rules</a:t>
            </a:r>
          </a:p>
        </p:txBody>
      </p:sp>
      <p:pic>
        <p:nvPicPr>
          <p:cNvPr id="5" name="object 5" descr="4.225.600+ foto stock e foto royalty-free su Trade - iStock"/>
          <p:cNvPicPr/>
          <p:nvPr/>
        </p:nvPicPr>
        <p:blipFill>
          <a:blip r:embed="rId2" cstate="print"/>
          <a:stretch>
            <a:fillRect/>
          </a:stretch>
        </p:blipFill>
        <p:spPr>
          <a:xfrm>
            <a:off x="428" y="1981125"/>
            <a:ext cx="5610719" cy="3740458"/>
          </a:xfrm>
          <a:prstGeom prst="rect">
            <a:avLst/>
          </a:prstGeom>
        </p:spPr>
      </p:pic>
      <p:sp>
        <p:nvSpPr>
          <p:cNvPr id="4" name="object 4"/>
          <p:cNvSpPr txBox="1"/>
          <p:nvPr/>
        </p:nvSpPr>
        <p:spPr>
          <a:xfrm>
            <a:off x="6728461" y="1763697"/>
            <a:ext cx="5202222" cy="3823137"/>
          </a:xfrm>
          <a:prstGeom prst="rect">
            <a:avLst/>
          </a:prstGeom>
        </p:spPr>
        <p:txBody>
          <a:bodyPr vert="horz" wrap="square" lIns="0" tIns="15787" rIns="0" bIns="0" rtlCol="0">
            <a:spAutoFit/>
          </a:bodyPr>
          <a:lstStyle/>
          <a:p>
            <a:pPr marL="13092" marR="332310" defTabSz="554492">
              <a:lnSpc>
                <a:spcPts val="1922"/>
              </a:lnSpc>
              <a:spcBef>
                <a:spcPts val="124"/>
              </a:spcBef>
            </a:pPr>
            <a:r>
              <a:rPr sz="1607" b="1" kern="0">
                <a:solidFill>
                  <a:srgbClr val="8457B0"/>
                </a:solidFill>
                <a:latin typeface="Tahoma"/>
                <a:cs typeface="Tahoma"/>
              </a:rPr>
              <a:t>Aim:</a:t>
            </a:r>
            <a:r>
              <a:rPr sz="1607" b="1" kern="0" spc="-61">
                <a:solidFill>
                  <a:srgbClr val="8457B0"/>
                </a:solidFill>
                <a:latin typeface="Tahoma"/>
                <a:cs typeface="Tahoma"/>
              </a:rPr>
              <a:t> </a:t>
            </a:r>
            <a:r>
              <a:rPr sz="1607" b="1" kern="0">
                <a:solidFill>
                  <a:srgbClr val="8457B0"/>
                </a:solidFill>
                <a:latin typeface="Tahoma"/>
                <a:cs typeface="Tahoma"/>
              </a:rPr>
              <a:t>improve</a:t>
            </a:r>
            <a:r>
              <a:rPr sz="1607" b="1" kern="0" spc="-55">
                <a:solidFill>
                  <a:srgbClr val="8457B0"/>
                </a:solidFill>
                <a:latin typeface="Tahoma"/>
                <a:cs typeface="Tahoma"/>
              </a:rPr>
              <a:t> </a:t>
            </a:r>
            <a:r>
              <a:rPr sz="1607" b="1" kern="0">
                <a:solidFill>
                  <a:srgbClr val="8457B0"/>
                </a:solidFill>
                <a:latin typeface="Tahoma"/>
                <a:cs typeface="Tahoma"/>
              </a:rPr>
              <a:t>rules</a:t>
            </a:r>
            <a:r>
              <a:rPr sz="1607" b="1" kern="0" spc="-73">
                <a:solidFill>
                  <a:srgbClr val="8457B0"/>
                </a:solidFill>
                <a:latin typeface="Tahoma"/>
                <a:cs typeface="Tahoma"/>
              </a:rPr>
              <a:t> </a:t>
            </a:r>
            <a:r>
              <a:rPr sz="1607" b="1" kern="0">
                <a:solidFill>
                  <a:srgbClr val="8457B0"/>
                </a:solidFill>
                <a:latin typeface="Tahoma"/>
                <a:cs typeface="Tahoma"/>
              </a:rPr>
              <a:t>and</a:t>
            </a:r>
            <a:r>
              <a:rPr sz="1607" b="1" kern="0" spc="-58">
                <a:solidFill>
                  <a:srgbClr val="8457B0"/>
                </a:solidFill>
                <a:latin typeface="Tahoma"/>
                <a:cs typeface="Tahoma"/>
              </a:rPr>
              <a:t> </a:t>
            </a:r>
            <a:r>
              <a:rPr sz="1607" b="1" kern="0">
                <a:solidFill>
                  <a:srgbClr val="8457B0"/>
                </a:solidFill>
                <a:latin typeface="Tahoma"/>
                <a:cs typeface="Tahoma"/>
              </a:rPr>
              <a:t>their</a:t>
            </a:r>
            <a:r>
              <a:rPr sz="1607" b="1" kern="0" spc="-64">
                <a:solidFill>
                  <a:srgbClr val="8457B0"/>
                </a:solidFill>
                <a:latin typeface="Tahoma"/>
                <a:cs typeface="Tahoma"/>
              </a:rPr>
              <a:t> </a:t>
            </a:r>
            <a:r>
              <a:rPr sz="1607" b="1" kern="0" spc="-6">
                <a:solidFill>
                  <a:srgbClr val="8457B0"/>
                </a:solidFill>
                <a:latin typeface="Tahoma"/>
                <a:cs typeface="Tahoma"/>
              </a:rPr>
              <a:t>implementation</a:t>
            </a:r>
            <a:r>
              <a:rPr sz="1607" b="1" kern="0" spc="-69">
                <a:solidFill>
                  <a:srgbClr val="8457B0"/>
                </a:solidFill>
                <a:latin typeface="Tahoma"/>
                <a:cs typeface="Tahoma"/>
              </a:rPr>
              <a:t> </a:t>
            </a:r>
            <a:r>
              <a:rPr sz="1607" b="1" kern="0" spc="-15">
                <a:solidFill>
                  <a:srgbClr val="8457B0"/>
                </a:solidFill>
                <a:latin typeface="Tahoma"/>
                <a:cs typeface="Tahoma"/>
              </a:rPr>
              <a:t>to </a:t>
            </a:r>
            <a:r>
              <a:rPr sz="1607" b="1" kern="0">
                <a:solidFill>
                  <a:srgbClr val="8457B0"/>
                </a:solidFill>
                <a:latin typeface="Tahoma"/>
                <a:cs typeface="Tahoma"/>
              </a:rPr>
              <a:t>unlock</a:t>
            </a:r>
            <a:r>
              <a:rPr sz="1607" b="1" kern="0" spc="-61">
                <a:solidFill>
                  <a:srgbClr val="8457B0"/>
                </a:solidFill>
                <a:latin typeface="Tahoma"/>
                <a:cs typeface="Tahoma"/>
              </a:rPr>
              <a:t> </a:t>
            </a:r>
            <a:r>
              <a:rPr sz="1607" b="1" kern="0">
                <a:solidFill>
                  <a:srgbClr val="8457B0"/>
                </a:solidFill>
                <a:latin typeface="Tahoma"/>
                <a:cs typeface="Tahoma"/>
              </a:rPr>
              <a:t>capacity</a:t>
            </a:r>
            <a:r>
              <a:rPr sz="1607" b="1" kern="0" spc="-69">
                <a:solidFill>
                  <a:srgbClr val="8457B0"/>
                </a:solidFill>
                <a:latin typeface="Tahoma"/>
                <a:cs typeface="Tahoma"/>
              </a:rPr>
              <a:t> </a:t>
            </a:r>
            <a:r>
              <a:rPr sz="1607" b="1" kern="0">
                <a:solidFill>
                  <a:srgbClr val="8457B0"/>
                </a:solidFill>
                <a:latin typeface="Tahoma"/>
                <a:cs typeface="Tahoma"/>
              </a:rPr>
              <a:t>for</a:t>
            </a:r>
            <a:r>
              <a:rPr sz="1607" b="1" kern="0" spc="-52">
                <a:solidFill>
                  <a:srgbClr val="8457B0"/>
                </a:solidFill>
                <a:latin typeface="Tahoma"/>
                <a:cs typeface="Tahoma"/>
              </a:rPr>
              <a:t> </a:t>
            </a:r>
            <a:r>
              <a:rPr sz="1607" b="1" kern="0">
                <a:solidFill>
                  <a:srgbClr val="8457B0"/>
                </a:solidFill>
                <a:latin typeface="Tahoma"/>
                <a:cs typeface="Tahoma"/>
              </a:rPr>
              <a:t>the</a:t>
            </a:r>
            <a:r>
              <a:rPr sz="1607" b="1" kern="0" spc="-58">
                <a:solidFill>
                  <a:srgbClr val="8457B0"/>
                </a:solidFill>
                <a:latin typeface="Tahoma"/>
                <a:cs typeface="Tahoma"/>
              </a:rPr>
              <a:t> </a:t>
            </a:r>
            <a:r>
              <a:rPr sz="1607" b="1" kern="0" spc="-6">
                <a:solidFill>
                  <a:srgbClr val="8457B0"/>
                </a:solidFill>
                <a:latin typeface="Tahoma"/>
                <a:cs typeface="Tahoma"/>
              </a:rPr>
              <a:t>market</a:t>
            </a:r>
            <a:endParaRPr sz="1607" kern="0">
              <a:solidFill>
                <a:sysClr val="windowText" lastClr="000000"/>
              </a:solidFill>
              <a:latin typeface="Tahoma"/>
              <a:cs typeface="Tahoma"/>
            </a:endParaRPr>
          </a:p>
          <a:p>
            <a:pPr marL="236044" marR="3081" indent="-228728" defTabSz="554492">
              <a:lnSpc>
                <a:spcPct val="100400"/>
              </a:lnSpc>
              <a:spcBef>
                <a:spcPts val="685"/>
              </a:spcBef>
              <a:buFontTx/>
              <a:buChar char="-"/>
              <a:tabLst>
                <a:tab pos="236044" algn="l"/>
              </a:tabLst>
            </a:pPr>
            <a:r>
              <a:rPr sz="1395" kern="0">
                <a:solidFill>
                  <a:sysClr val="windowText" lastClr="000000"/>
                </a:solidFill>
                <a:latin typeface="Tahoma"/>
                <a:cs typeface="Tahoma"/>
              </a:rPr>
              <a:t>We</a:t>
            </a:r>
            <a:r>
              <a:rPr sz="1395" kern="0" spc="-15">
                <a:solidFill>
                  <a:sysClr val="windowText" lastClr="000000"/>
                </a:solidFill>
                <a:latin typeface="Tahoma"/>
                <a:cs typeface="Tahoma"/>
              </a:rPr>
              <a:t> </a:t>
            </a:r>
            <a:r>
              <a:rPr sz="1395" kern="0">
                <a:solidFill>
                  <a:sysClr val="windowText" lastClr="000000"/>
                </a:solidFill>
                <a:latin typeface="Tahoma"/>
                <a:cs typeface="Tahoma"/>
              </a:rPr>
              <a:t>support</a:t>
            </a:r>
            <a:r>
              <a:rPr sz="1395" kern="0" spc="-3">
                <a:solidFill>
                  <a:sysClr val="windowText" lastClr="000000"/>
                </a:solidFill>
                <a:latin typeface="Tahoma"/>
                <a:cs typeface="Tahoma"/>
              </a:rPr>
              <a:t> </a:t>
            </a:r>
            <a:r>
              <a:rPr sz="1395" kern="0">
                <a:solidFill>
                  <a:sysClr val="windowText" lastClr="000000"/>
                </a:solidFill>
                <a:latin typeface="Tahoma"/>
                <a:cs typeface="Tahoma"/>
              </a:rPr>
              <a:t>harmonisation</a:t>
            </a:r>
            <a:r>
              <a:rPr sz="1395" kern="0" spc="9">
                <a:solidFill>
                  <a:sysClr val="windowText" lastClr="000000"/>
                </a:solidFill>
                <a:latin typeface="Tahoma"/>
                <a:cs typeface="Tahoma"/>
              </a:rPr>
              <a:t> </a:t>
            </a:r>
            <a:r>
              <a:rPr sz="1395" kern="0">
                <a:solidFill>
                  <a:sysClr val="windowText" lastClr="000000"/>
                </a:solidFill>
                <a:latin typeface="Tahoma"/>
                <a:cs typeface="Tahoma"/>
              </a:rPr>
              <a:t>and</a:t>
            </a:r>
            <a:r>
              <a:rPr sz="1395" kern="0" spc="-6">
                <a:solidFill>
                  <a:sysClr val="windowText" lastClr="000000"/>
                </a:solidFill>
                <a:latin typeface="Tahoma"/>
                <a:cs typeface="Tahoma"/>
              </a:rPr>
              <a:t> </a:t>
            </a:r>
            <a:r>
              <a:rPr sz="1395" kern="0">
                <a:solidFill>
                  <a:sysClr val="windowText" lastClr="000000"/>
                </a:solidFill>
                <a:latin typeface="Tahoma"/>
                <a:cs typeface="Tahoma"/>
              </a:rPr>
              <a:t>integration across</a:t>
            </a:r>
            <a:r>
              <a:rPr sz="1395" kern="0" spc="-6">
                <a:solidFill>
                  <a:sysClr val="windowText" lastClr="000000"/>
                </a:solidFill>
                <a:latin typeface="Tahoma"/>
                <a:cs typeface="Tahoma"/>
              </a:rPr>
              <a:t> </a:t>
            </a:r>
            <a:r>
              <a:rPr sz="1395" kern="0">
                <a:solidFill>
                  <a:sysClr val="windowText" lastClr="000000"/>
                </a:solidFill>
                <a:latin typeface="Tahoma"/>
                <a:cs typeface="Tahoma"/>
              </a:rPr>
              <a:t>Europe</a:t>
            </a:r>
            <a:r>
              <a:rPr sz="1395" kern="0" spc="-6">
                <a:solidFill>
                  <a:sysClr val="windowText" lastClr="000000"/>
                </a:solidFill>
                <a:latin typeface="Tahoma"/>
                <a:cs typeface="Tahoma"/>
              </a:rPr>
              <a:t> </a:t>
            </a:r>
            <a:r>
              <a:rPr sz="1395" kern="0" spc="-12">
                <a:solidFill>
                  <a:sysClr val="windowText" lastClr="000000"/>
                </a:solidFill>
                <a:latin typeface="Tahoma"/>
                <a:cs typeface="Tahoma"/>
              </a:rPr>
              <a:t>when </a:t>
            </a:r>
            <a:r>
              <a:rPr sz="1395" kern="0">
                <a:solidFill>
                  <a:sysClr val="windowText" lastClr="000000"/>
                </a:solidFill>
                <a:latin typeface="Tahoma"/>
                <a:cs typeface="Tahoma"/>
              </a:rPr>
              <a:t>it</a:t>
            </a:r>
            <a:r>
              <a:rPr sz="1395" kern="0" spc="-30">
                <a:solidFill>
                  <a:sysClr val="windowText" lastClr="000000"/>
                </a:solidFill>
                <a:latin typeface="Tahoma"/>
                <a:cs typeface="Tahoma"/>
              </a:rPr>
              <a:t> </a:t>
            </a:r>
            <a:r>
              <a:rPr sz="1395" kern="0">
                <a:solidFill>
                  <a:sysClr val="windowText" lastClr="000000"/>
                </a:solidFill>
                <a:latin typeface="Tahoma"/>
                <a:cs typeface="Tahoma"/>
              </a:rPr>
              <a:t>creates</a:t>
            </a:r>
            <a:r>
              <a:rPr sz="1395" kern="0" spc="-24">
                <a:solidFill>
                  <a:sysClr val="windowText" lastClr="000000"/>
                </a:solidFill>
                <a:latin typeface="Tahoma"/>
                <a:cs typeface="Tahoma"/>
              </a:rPr>
              <a:t> </a:t>
            </a:r>
            <a:r>
              <a:rPr sz="1395" kern="0">
                <a:solidFill>
                  <a:sysClr val="windowText" lastClr="000000"/>
                </a:solidFill>
                <a:latin typeface="Tahoma"/>
                <a:cs typeface="Tahoma"/>
              </a:rPr>
              <a:t>value.</a:t>
            </a:r>
            <a:r>
              <a:rPr sz="1395" kern="0" spc="-21">
                <a:solidFill>
                  <a:sysClr val="windowText" lastClr="000000"/>
                </a:solidFill>
                <a:latin typeface="Tahoma"/>
                <a:cs typeface="Tahoma"/>
              </a:rPr>
              <a:t> </a:t>
            </a:r>
            <a:r>
              <a:rPr sz="1395" kern="0">
                <a:solidFill>
                  <a:sysClr val="windowText" lastClr="000000"/>
                </a:solidFill>
                <a:latin typeface="Tahoma"/>
                <a:cs typeface="Tahoma"/>
              </a:rPr>
              <a:t>Regionalisation</a:t>
            </a:r>
            <a:r>
              <a:rPr sz="1395" kern="0" spc="-12">
                <a:solidFill>
                  <a:sysClr val="windowText" lastClr="000000"/>
                </a:solidFill>
                <a:latin typeface="Tahoma"/>
                <a:cs typeface="Tahoma"/>
              </a:rPr>
              <a:t> </a:t>
            </a:r>
            <a:r>
              <a:rPr sz="1395" kern="0">
                <a:solidFill>
                  <a:sysClr val="windowText" lastClr="000000"/>
                </a:solidFill>
                <a:latin typeface="Tahoma"/>
                <a:cs typeface="Tahoma"/>
              </a:rPr>
              <a:t>can</a:t>
            </a:r>
            <a:r>
              <a:rPr sz="1395" kern="0" spc="-21">
                <a:solidFill>
                  <a:sysClr val="windowText" lastClr="000000"/>
                </a:solidFill>
                <a:latin typeface="Tahoma"/>
                <a:cs typeface="Tahoma"/>
              </a:rPr>
              <a:t> </a:t>
            </a:r>
            <a:r>
              <a:rPr sz="1395" kern="0">
                <a:solidFill>
                  <a:sysClr val="windowText" lastClr="000000"/>
                </a:solidFill>
                <a:latin typeface="Tahoma"/>
                <a:cs typeface="Tahoma"/>
              </a:rPr>
              <a:t>be</a:t>
            </a:r>
            <a:r>
              <a:rPr sz="1395" kern="0" spc="-30">
                <a:solidFill>
                  <a:sysClr val="windowText" lastClr="000000"/>
                </a:solidFill>
                <a:latin typeface="Tahoma"/>
                <a:cs typeface="Tahoma"/>
              </a:rPr>
              <a:t> </a:t>
            </a:r>
            <a:r>
              <a:rPr sz="1395" kern="0">
                <a:solidFill>
                  <a:sysClr val="windowText" lastClr="000000"/>
                </a:solidFill>
                <a:latin typeface="Tahoma"/>
                <a:cs typeface="Tahoma"/>
              </a:rPr>
              <a:t>enacted</a:t>
            </a:r>
            <a:r>
              <a:rPr sz="1395" kern="0" spc="-27">
                <a:solidFill>
                  <a:sysClr val="windowText" lastClr="000000"/>
                </a:solidFill>
                <a:latin typeface="Tahoma"/>
                <a:cs typeface="Tahoma"/>
              </a:rPr>
              <a:t> </a:t>
            </a:r>
            <a:r>
              <a:rPr sz="1395" kern="0">
                <a:solidFill>
                  <a:sysClr val="windowText" lastClr="000000"/>
                </a:solidFill>
                <a:latin typeface="Tahoma"/>
                <a:cs typeface="Tahoma"/>
              </a:rPr>
              <a:t>only</a:t>
            </a:r>
            <a:r>
              <a:rPr sz="1395" kern="0" spc="-30">
                <a:solidFill>
                  <a:sysClr val="windowText" lastClr="000000"/>
                </a:solidFill>
                <a:latin typeface="Tahoma"/>
                <a:cs typeface="Tahoma"/>
              </a:rPr>
              <a:t> </a:t>
            </a:r>
            <a:r>
              <a:rPr sz="1395" kern="0">
                <a:solidFill>
                  <a:sysClr val="windowText" lastClr="000000"/>
                </a:solidFill>
                <a:latin typeface="Tahoma"/>
                <a:cs typeface="Tahoma"/>
              </a:rPr>
              <a:t>when</a:t>
            </a:r>
            <a:r>
              <a:rPr sz="1395" kern="0" spc="-30">
                <a:solidFill>
                  <a:sysClr val="windowText" lastClr="000000"/>
                </a:solidFill>
                <a:latin typeface="Tahoma"/>
                <a:cs typeface="Tahoma"/>
              </a:rPr>
              <a:t> </a:t>
            </a:r>
            <a:r>
              <a:rPr sz="1395" kern="0" spc="-15">
                <a:solidFill>
                  <a:sysClr val="windowText" lastClr="000000"/>
                </a:solidFill>
                <a:latin typeface="Tahoma"/>
                <a:cs typeface="Tahoma"/>
              </a:rPr>
              <a:t>EU </a:t>
            </a:r>
            <a:r>
              <a:rPr sz="1395" kern="0">
                <a:solidFill>
                  <a:sysClr val="windowText" lastClr="000000"/>
                </a:solidFill>
                <a:latin typeface="Tahoma"/>
                <a:cs typeface="Tahoma"/>
              </a:rPr>
              <a:t>harmonisation</a:t>
            </a:r>
            <a:r>
              <a:rPr sz="1395" kern="0" spc="-52">
                <a:solidFill>
                  <a:sysClr val="windowText" lastClr="000000"/>
                </a:solidFill>
                <a:latin typeface="Tahoma"/>
                <a:cs typeface="Tahoma"/>
              </a:rPr>
              <a:t> </a:t>
            </a:r>
            <a:r>
              <a:rPr sz="1395" kern="0">
                <a:solidFill>
                  <a:sysClr val="windowText" lastClr="000000"/>
                </a:solidFill>
                <a:latin typeface="Tahoma"/>
                <a:cs typeface="Tahoma"/>
              </a:rPr>
              <a:t>destroys</a:t>
            </a:r>
            <a:r>
              <a:rPr sz="1395" kern="0" spc="-49">
                <a:solidFill>
                  <a:sysClr val="windowText" lastClr="000000"/>
                </a:solidFill>
                <a:latin typeface="Tahoma"/>
                <a:cs typeface="Tahoma"/>
              </a:rPr>
              <a:t> </a:t>
            </a:r>
            <a:r>
              <a:rPr sz="1395" kern="0" spc="-6">
                <a:solidFill>
                  <a:sysClr val="windowText" lastClr="000000"/>
                </a:solidFill>
                <a:latin typeface="Tahoma"/>
                <a:cs typeface="Tahoma"/>
              </a:rPr>
              <a:t>value.</a:t>
            </a:r>
            <a:endParaRPr sz="1395" kern="0">
              <a:solidFill>
                <a:sysClr val="windowText" lastClr="000000"/>
              </a:solidFill>
              <a:latin typeface="Tahoma"/>
              <a:cs typeface="Tahoma"/>
            </a:endParaRPr>
          </a:p>
          <a:p>
            <a:pPr marL="236044" marR="14247"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Capacity</a:t>
            </a:r>
            <a:r>
              <a:rPr sz="1395" kern="0" spc="-18">
                <a:solidFill>
                  <a:sysClr val="windowText" lastClr="000000"/>
                </a:solidFill>
                <a:latin typeface="Tahoma"/>
                <a:cs typeface="Tahoma"/>
              </a:rPr>
              <a:t> </a:t>
            </a:r>
            <a:r>
              <a:rPr sz="1395" kern="0">
                <a:solidFill>
                  <a:sysClr val="windowText" lastClr="000000"/>
                </a:solidFill>
                <a:latin typeface="Tahoma"/>
                <a:cs typeface="Tahoma"/>
              </a:rPr>
              <a:t>calculation</a:t>
            </a:r>
            <a:r>
              <a:rPr sz="1395" kern="0" spc="-27">
                <a:solidFill>
                  <a:sysClr val="windowText" lastClr="000000"/>
                </a:solidFill>
                <a:latin typeface="Tahoma"/>
                <a:cs typeface="Tahoma"/>
              </a:rPr>
              <a:t> </a:t>
            </a:r>
            <a:r>
              <a:rPr sz="1395" kern="0">
                <a:solidFill>
                  <a:sysClr val="windowText" lastClr="000000"/>
                </a:solidFill>
                <a:latin typeface="Tahoma"/>
                <a:cs typeface="Tahoma"/>
              </a:rPr>
              <a:t>is</a:t>
            </a:r>
            <a:r>
              <a:rPr sz="1395" kern="0" spc="-36">
                <a:solidFill>
                  <a:sysClr val="windowText" lastClr="000000"/>
                </a:solidFill>
                <a:latin typeface="Tahoma"/>
                <a:cs typeface="Tahoma"/>
              </a:rPr>
              <a:t> </a:t>
            </a:r>
            <a:r>
              <a:rPr sz="1395" kern="0">
                <a:solidFill>
                  <a:sysClr val="windowText" lastClr="000000"/>
                </a:solidFill>
                <a:latin typeface="Tahoma"/>
                <a:cs typeface="Tahoma"/>
              </a:rPr>
              <a:t>identified</a:t>
            </a:r>
            <a:r>
              <a:rPr sz="1395" kern="0" spc="-27">
                <a:solidFill>
                  <a:sysClr val="windowText" lastClr="000000"/>
                </a:solidFill>
                <a:latin typeface="Tahoma"/>
                <a:cs typeface="Tahoma"/>
              </a:rPr>
              <a:t> </a:t>
            </a:r>
            <a:r>
              <a:rPr sz="1395" kern="0">
                <a:solidFill>
                  <a:sysClr val="windowText" lastClr="000000"/>
                </a:solidFill>
                <a:latin typeface="Tahoma"/>
                <a:cs typeface="Tahoma"/>
              </a:rPr>
              <a:t>as</a:t>
            </a:r>
            <a:r>
              <a:rPr sz="1395" kern="0" spc="-30">
                <a:solidFill>
                  <a:sysClr val="windowText" lastClr="000000"/>
                </a:solidFill>
                <a:latin typeface="Tahoma"/>
                <a:cs typeface="Tahoma"/>
              </a:rPr>
              <a:t> </a:t>
            </a:r>
            <a:r>
              <a:rPr sz="1395" kern="0">
                <a:solidFill>
                  <a:sysClr val="windowText" lastClr="000000"/>
                </a:solidFill>
                <a:latin typeface="Tahoma"/>
                <a:cs typeface="Tahoma"/>
              </a:rPr>
              <a:t>an</a:t>
            </a:r>
            <a:r>
              <a:rPr sz="1395" kern="0" spc="-30">
                <a:solidFill>
                  <a:sysClr val="windowText" lastClr="000000"/>
                </a:solidFill>
                <a:latin typeface="Tahoma"/>
                <a:cs typeface="Tahoma"/>
              </a:rPr>
              <a:t> </a:t>
            </a:r>
            <a:r>
              <a:rPr sz="1395" kern="0">
                <a:solidFill>
                  <a:sysClr val="windowText" lastClr="000000"/>
                </a:solidFill>
                <a:latin typeface="Tahoma"/>
                <a:cs typeface="Tahoma"/>
              </a:rPr>
              <a:t>important</a:t>
            </a:r>
            <a:r>
              <a:rPr sz="1395" kern="0" spc="-27">
                <a:solidFill>
                  <a:sysClr val="windowText" lastClr="000000"/>
                </a:solidFill>
                <a:latin typeface="Tahoma"/>
                <a:cs typeface="Tahoma"/>
              </a:rPr>
              <a:t> </a:t>
            </a:r>
            <a:r>
              <a:rPr sz="1395" kern="0">
                <a:solidFill>
                  <a:sysClr val="windowText" lastClr="000000"/>
                </a:solidFill>
                <a:latin typeface="Tahoma"/>
                <a:cs typeface="Tahoma"/>
              </a:rPr>
              <a:t>topic</a:t>
            </a:r>
            <a:r>
              <a:rPr sz="1395" kern="0" spc="-33">
                <a:solidFill>
                  <a:sysClr val="windowText" lastClr="000000"/>
                </a:solidFill>
                <a:latin typeface="Tahoma"/>
                <a:cs typeface="Tahoma"/>
              </a:rPr>
              <a:t> </a:t>
            </a:r>
            <a:r>
              <a:rPr sz="1395" kern="0" spc="-15">
                <a:solidFill>
                  <a:sysClr val="windowText" lastClr="000000"/>
                </a:solidFill>
                <a:latin typeface="Tahoma"/>
                <a:cs typeface="Tahoma"/>
              </a:rPr>
              <a:t>for </a:t>
            </a:r>
            <a:r>
              <a:rPr sz="1395" kern="0">
                <a:solidFill>
                  <a:sysClr val="windowText" lastClr="000000"/>
                </a:solidFill>
                <a:latin typeface="Tahoma"/>
                <a:cs typeface="Tahoma"/>
              </a:rPr>
              <a:t>further</a:t>
            </a:r>
            <a:r>
              <a:rPr sz="1395" kern="0" spc="-6">
                <a:solidFill>
                  <a:sysClr val="windowText" lastClr="000000"/>
                </a:solidFill>
                <a:latin typeface="Tahoma"/>
                <a:cs typeface="Tahoma"/>
              </a:rPr>
              <a:t> </a:t>
            </a:r>
            <a:r>
              <a:rPr sz="1395" kern="0">
                <a:solidFill>
                  <a:sysClr val="windowText" lastClr="000000"/>
                </a:solidFill>
                <a:latin typeface="Tahoma"/>
                <a:cs typeface="Tahoma"/>
              </a:rPr>
              <a:t>discussion</a:t>
            </a:r>
            <a:r>
              <a:rPr sz="1395" kern="0" spc="3">
                <a:solidFill>
                  <a:sysClr val="windowText" lastClr="000000"/>
                </a:solidFill>
                <a:latin typeface="Tahoma"/>
                <a:cs typeface="Tahoma"/>
              </a:rPr>
              <a:t> </a:t>
            </a:r>
            <a:r>
              <a:rPr sz="1395" kern="0">
                <a:solidFill>
                  <a:sysClr val="windowText" lastClr="000000"/>
                </a:solidFill>
                <a:latin typeface="Tahoma"/>
                <a:cs typeface="Tahoma"/>
              </a:rPr>
              <a:t>–</a:t>
            </a:r>
            <a:r>
              <a:rPr sz="1395" kern="0" spc="-12">
                <a:solidFill>
                  <a:sysClr val="windowText" lastClr="000000"/>
                </a:solidFill>
                <a:latin typeface="Tahoma"/>
                <a:cs typeface="Tahoma"/>
              </a:rPr>
              <a:t> </a:t>
            </a:r>
            <a:r>
              <a:rPr sz="1395" kern="0">
                <a:solidFill>
                  <a:sysClr val="windowText" lastClr="000000"/>
                </a:solidFill>
                <a:latin typeface="Tahoma"/>
                <a:cs typeface="Tahoma"/>
              </a:rPr>
              <a:t>and</a:t>
            </a:r>
            <a:r>
              <a:rPr sz="1395" kern="0" spc="-6">
                <a:solidFill>
                  <a:sysClr val="windowText" lastClr="000000"/>
                </a:solidFill>
                <a:latin typeface="Tahoma"/>
                <a:cs typeface="Tahoma"/>
              </a:rPr>
              <a:t> </a:t>
            </a:r>
            <a:r>
              <a:rPr sz="1395" kern="0">
                <a:solidFill>
                  <a:sysClr val="windowText" lastClr="000000"/>
                </a:solidFill>
                <a:latin typeface="Tahoma"/>
                <a:cs typeface="Tahoma"/>
              </a:rPr>
              <a:t>potential</a:t>
            </a:r>
            <a:r>
              <a:rPr sz="1395" kern="0" spc="-6">
                <a:solidFill>
                  <a:sysClr val="windowText" lastClr="000000"/>
                </a:solidFill>
                <a:latin typeface="Tahoma"/>
                <a:cs typeface="Tahoma"/>
              </a:rPr>
              <a:t> inter-</a:t>
            </a:r>
            <a:r>
              <a:rPr sz="1395" kern="0">
                <a:solidFill>
                  <a:sysClr val="windowText" lastClr="000000"/>
                </a:solidFill>
                <a:latin typeface="Tahoma"/>
                <a:cs typeface="Tahoma"/>
              </a:rPr>
              <a:t>regional</a:t>
            </a:r>
            <a:r>
              <a:rPr sz="1395" kern="0" spc="-3">
                <a:solidFill>
                  <a:sysClr val="windowText" lastClr="000000"/>
                </a:solidFill>
                <a:latin typeface="Tahoma"/>
                <a:cs typeface="Tahoma"/>
              </a:rPr>
              <a:t> </a:t>
            </a:r>
            <a:r>
              <a:rPr sz="1395" kern="0" spc="-6">
                <a:solidFill>
                  <a:sysClr val="windowText" lastClr="000000"/>
                </a:solidFill>
                <a:latin typeface="Tahoma"/>
                <a:cs typeface="Tahoma"/>
              </a:rPr>
              <a:t>harmonisation.</a:t>
            </a:r>
            <a:endParaRPr sz="1395" kern="0">
              <a:solidFill>
                <a:sysClr val="windowText" lastClr="000000"/>
              </a:solidFill>
              <a:latin typeface="Tahoma"/>
              <a:cs typeface="Tahoma"/>
            </a:endParaRPr>
          </a:p>
          <a:p>
            <a:pPr marL="236044" marR="108203"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A</a:t>
            </a:r>
            <a:r>
              <a:rPr sz="1395" kern="0" spc="-24">
                <a:solidFill>
                  <a:sysClr val="windowText" lastClr="000000"/>
                </a:solidFill>
                <a:latin typeface="Tahoma"/>
                <a:cs typeface="Tahoma"/>
              </a:rPr>
              <a:t> </a:t>
            </a:r>
            <a:r>
              <a:rPr sz="1395" kern="0" spc="-6">
                <a:solidFill>
                  <a:sysClr val="windowText" lastClr="000000"/>
                </a:solidFill>
                <a:latin typeface="Tahoma"/>
                <a:cs typeface="Tahoma"/>
              </a:rPr>
              <a:t>long-</a:t>
            </a:r>
            <a:r>
              <a:rPr sz="1395" kern="0">
                <a:solidFill>
                  <a:sysClr val="windowText" lastClr="000000"/>
                </a:solidFill>
                <a:latin typeface="Tahoma"/>
                <a:cs typeface="Tahoma"/>
              </a:rPr>
              <a:t>lasting</a:t>
            </a:r>
            <a:r>
              <a:rPr sz="1395" kern="0" spc="-9">
                <a:solidFill>
                  <a:sysClr val="windowText" lastClr="000000"/>
                </a:solidFill>
                <a:latin typeface="Tahoma"/>
                <a:cs typeface="Tahoma"/>
              </a:rPr>
              <a:t> </a:t>
            </a:r>
            <a:r>
              <a:rPr sz="1395" kern="0">
                <a:solidFill>
                  <a:sysClr val="windowText" lastClr="000000"/>
                </a:solidFill>
                <a:latin typeface="Tahoma"/>
                <a:cs typeface="Tahoma"/>
              </a:rPr>
              <a:t>and</a:t>
            </a:r>
            <a:r>
              <a:rPr sz="1395" kern="0" spc="-15">
                <a:solidFill>
                  <a:sysClr val="windowText" lastClr="000000"/>
                </a:solidFill>
                <a:latin typeface="Tahoma"/>
                <a:cs typeface="Tahoma"/>
              </a:rPr>
              <a:t> </a:t>
            </a:r>
            <a:r>
              <a:rPr sz="1395" kern="0">
                <a:solidFill>
                  <a:sysClr val="windowText" lastClr="000000"/>
                </a:solidFill>
                <a:latin typeface="Tahoma"/>
                <a:cs typeface="Tahoma"/>
              </a:rPr>
              <a:t>politically</a:t>
            </a:r>
            <a:r>
              <a:rPr sz="1395" kern="0" spc="-6">
                <a:solidFill>
                  <a:sysClr val="windowText" lastClr="000000"/>
                </a:solidFill>
                <a:latin typeface="Tahoma"/>
                <a:cs typeface="Tahoma"/>
              </a:rPr>
              <a:t> </a:t>
            </a:r>
            <a:r>
              <a:rPr sz="1395" kern="0">
                <a:solidFill>
                  <a:sysClr val="windowText" lastClr="000000"/>
                </a:solidFill>
                <a:latin typeface="Tahoma"/>
                <a:cs typeface="Tahoma"/>
              </a:rPr>
              <a:t>acceptable</a:t>
            </a:r>
            <a:r>
              <a:rPr sz="1395" kern="0" spc="-12">
                <a:solidFill>
                  <a:sysClr val="windowText" lastClr="000000"/>
                </a:solidFill>
                <a:latin typeface="Tahoma"/>
                <a:cs typeface="Tahoma"/>
              </a:rPr>
              <a:t> </a:t>
            </a:r>
            <a:r>
              <a:rPr sz="1395" kern="0" spc="-6">
                <a:solidFill>
                  <a:sysClr val="windowText" lastClr="000000"/>
                </a:solidFill>
                <a:latin typeface="Tahoma"/>
                <a:cs typeface="Tahoma"/>
              </a:rPr>
              <a:t>cost-</a:t>
            </a:r>
            <a:r>
              <a:rPr sz="1395" kern="0">
                <a:solidFill>
                  <a:sysClr val="windowText" lastClr="000000"/>
                </a:solidFill>
                <a:latin typeface="Tahoma"/>
                <a:cs typeface="Tahoma"/>
              </a:rPr>
              <a:t>sharing</a:t>
            </a:r>
            <a:r>
              <a:rPr sz="1395" kern="0" spc="-18">
                <a:solidFill>
                  <a:sysClr val="windowText" lastClr="000000"/>
                </a:solidFill>
                <a:latin typeface="Tahoma"/>
                <a:cs typeface="Tahoma"/>
              </a:rPr>
              <a:t> </a:t>
            </a:r>
            <a:r>
              <a:rPr sz="1395" kern="0" spc="-6">
                <a:solidFill>
                  <a:sysClr val="windowText" lastClr="000000"/>
                </a:solidFill>
                <a:latin typeface="Tahoma"/>
                <a:cs typeface="Tahoma"/>
              </a:rPr>
              <a:t>solution </a:t>
            </a:r>
            <a:r>
              <a:rPr sz="1395" kern="0">
                <a:solidFill>
                  <a:sysClr val="windowText" lastClr="000000"/>
                </a:solidFill>
                <a:latin typeface="Tahoma"/>
                <a:cs typeface="Tahoma"/>
              </a:rPr>
              <a:t>must</a:t>
            </a:r>
            <a:r>
              <a:rPr sz="1395" kern="0" spc="-18">
                <a:solidFill>
                  <a:sysClr val="windowText" lastClr="000000"/>
                </a:solidFill>
                <a:latin typeface="Tahoma"/>
                <a:cs typeface="Tahoma"/>
              </a:rPr>
              <a:t> </a:t>
            </a:r>
            <a:r>
              <a:rPr sz="1395" kern="0">
                <a:solidFill>
                  <a:sysClr val="windowText" lastClr="000000"/>
                </a:solidFill>
                <a:latin typeface="Tahoma"/>
                <a:cs typeface="Tahoma"/>
              </a:rPr>
              <a:t>be</a:t>
            </a:r>
            <a:r>
              <a:rPr sz="1395" kern="0" spc="-15">
                <a:solidFill>
                  <a:sysClr val="windowText" lastClr="000000"/>
                </a:solidFill>
                <a:latin typeface="Tahoma"/>
                <a:cs typeface="Tahoma"/>
              </a:rPr>
              <a:t> </a:t>
            </a:r>
            <a:r>
              <a:rPr sz="1395" kern="0">
                <a:solidFill>
                  <a:sysClr val="windowText" lastClr="000000"/>
                </a:solidFill>
                <a:latin typeface="Tahoma"/>
                <a:cs typeface="Tahoma"/>
              </a:rPr>
              <a:t>agreed</a:t>
            </a:r>
            <a:r>
              <a:rPr sz="1395" kern="0" spc="6">
                <a:solidFill>
                  <a:sysClr val="windowText" lastClr="000000"/>
                </a:solidFill>
                <a:latin typeface="Tahoma"/>
                <a:cs typeface="Tahoma"/>
              </a:rPr>
              <a:t> </a:t>
            </a:r>
            <a:r>
              <a:rPr sz="1395" kern="0">
                <a:solidFill>
                  <a:sysClr val="windowText" lastClr="000000"/>
                </a:solidFill>
                <a:latin typeface="Tahoma"/>
                <a:cs typeface="Tahoma"/>
              </a:rPr>
              <a:t>–</a:t>
            </a:r>
            <a:r>
              <a:rPr sz="1395" kern="0" spc="-15">
                <a:solidFill>
                  <a:sysClr val="windowText" lastClr="000000"/>
                </a:solidFill>
                <a:latin typeface="Tahoma"/>
                <a:cs typeface="Tahoma"/>
              </a:rPr>
              <a:t> </a:t>
            </a:r>
            <a:r>
              <a:rPr sz="1395" kern="0">
                <a:solidFill>
                  <a:sysClr val="windowText" lastClr="000000"/>
                </a:solidFill>
                <a:latin typeface="Tahoma"/>
                <a:cs typeface="Tahoma"/>
              </a:rPr>
              <a:t>it</a:t>
            </a:r>
            <a:r>
              <a:rPr sz="1395" kern="0" spc="-18">
                <a:solidFill>
                  <a:sysClr val="windowText" lastClr="000000"/>
                </a:solidFill>
                <a:latin typeface="Tahoma"/>
                <a:cs typeface="Tahoma"/>
              </a:rPr>
              <a:t> </a:t>
            </a:r>
            <a:r>
              <a:rPr sz="1395" kern="0">
                <a:solidFill>
                  <a:sysClr val="windowText" lastClr="000000"/>
                </a:solidFill>
                <a:latin typeface="Tahoma"/>
                <a:cs typeface="Tahoma"/>
              </a:rPr>
              <a:t>is</a:t>
            </a:r>
            <a:r>
              <a:rPr sz="1395" kern="0" spc="-15">
                <a:solidFill>
                  <a:sysClr val="windowText" lastClr="000000"/>
                </a:solidFill>
                <a:latin typeface="Tahoma"/>
                <a:cs typeface="Tahoma"/>
              </a:rPr>
              <a:t> </a:t>
            </a:r>
            <a:r>
              <a:rPr sz="1395" kern="0">
                <a:solidFill>
                  <a:sysClr val="windowText" lastClr="000000"/>
                </a:solidFill>
                <a:latin typeface="Tahoma"/>
                <a:cs typeface="Tahoma"/>
              </a:rPr>
              <a:t>the</a:t>
            </a:r>
            <a:r>
              <a:rPr sz="1395" kern="0" spc="-18">
                <a:solidFill>
                  <a:sysClr val="windowText" lastClr="000000"/>
                </a:solidFill>
                <a:latin typeface="Tahoma"/>
                <a:cs typeface="Tahoma"/>
              </a:rPr>
              <a:t> </a:t>
            </a:r>
            <a:r>
              <a:rPr sz="1395" kern="0">
                <a:solidFill>
                  <a:sysClr val="windowText" lastClr="000000"/>
                </a:solidFill>
                <a:latin typeface="Tahoma"/>
                <a:cs typeface="Tahoma"/>
              </a:rPr>
              <a:t>key</a:t>
            </a:r>
            <a:r>
              <a:rPr sz="1395" kern="0" spc="-12">
                <a:solidFill>
                  <a:sysClr val="windowText" lastClr="000000"/>
                </a:solidFill>
                <a:latin typeface="Tahoma"/>
                <a:cs typeface="Tahoma"/>
              </a:rPr>
              <a:t> </a:t>
            </a:r>
            <a:r>
              <a:rPr sz="1395" kern="0">
                <a:solidFill>
                  <a:sysClr val="windowText" lastClr="000000"/>
                </a:solidFill>
                <a:latin typeface="Tahoma"/>
                <a:cs typeface="Tahoma"/>
              </a:rPr>
              <a:t>to</a:t>
            </a:r>
            <a:r>
              <a:rPr sz="1395" kern="0" spc="-12">
                <a:solidFill>
                  <a:sysClr val="windowText" lastClr="000000"/>
                </a:solidFill>
                <a:latin typeface="Tahoma"/>
                <a:cs typeface="Tahoma"/>
              </a:rPr>
              <a:t> </a:t>
            </a:r>
            <a:r>
              <a:rPr sz="1395" kern="0">
                <a:solidFill>
                  <a:sysClr val="windowText" lastClr="000000"/>
                </a:solidFill>
                <a:latin typeface="Tahoma"/>
                <a:cs typeface="Tahoma"/>
              </a:rPr>
              <a:t>unlock</a:t>
            </a:r>
            <a:r>
              <a:rPr sz="1395" kern="0" spc="-9">
                <a:solidFill>
                  <a:sysClr val="windowText" lastClr="000000"/>
                </a:solidFill>
                <a:latin typeface="Tahoma"/>
                <a:cs typeface="Tahoma"/>
              </a:rPr>
              <a:t> </a:t>
            </a:r>
            <a:r>
              <a:rPr sz="1395" kern="0">
                <a:solidFill>
                  <a:sysClr val="windowText" lastClr="000000"/>
                </a:solidFill>
                <a:latin typeface="Tahoma"/>
                <a:cs typeface="Tahoma"/>
              </a:rPr>
              <a:t>transmission</a:t>
            </a:r>
            <a:r>
              <a:rPr sz="1395" kern="0" spc="-3">
                <a:solidFill>
                  <a:sysClr val="windowText" lastClr="000000"/>
                </a:solidFill>
                <a:latin typeface="Tahoma"/>
                <a:cs typeface="Tahoma"/>
              </a:rPr>
              <a:t> </a:t>
            </a:r>
            <a:r>
              <a:rPr sz="1395" kern="0" spc="-6">
                <a:solidFill>
                  <a:sysClr val="windowText" lastClr="000000"/>
                </a:solidFill>
                <a:latin typeface="Tahoma"/>
                <a:cs typeface="Tahoma"/>
              </a:rPr>
              <a:t>capacity</a:t>
            </a:r>
            <a:endParaRPr sz="1395" kern="0">
              <a:solidFill>
                <a:sysClr val="windowText" lastClr="000000"/>
              </a:solidFill>
              <a:latin typeface="Tahoma"/>
              <a:cs typeface="Tahoma"/>
            </a:endParaRPr>
          </a:p>
          <a:p>
            <a:pPr marL="236044" marR="173664"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More</a:t>
            </a:r>
            <a:r>
              <a:rPr sz="1395" kern="0" spc="-12">
                <a:solidFill>
                  <a:sysClr val="windowText" lastClr="000000"/>
                </a:solidFill>
                <a:latin typeface="Tahoma"/>
                <a:cs typeface="Tahoma"/>
              </a:rPr>
              <a:t> </a:t>
            </a:r>
            <a:r>
              <a:rPr sz="1395" kern="0">
                <a:solidFill>
                  <a:sysClr val="windowText" lastClr="000000"/>
                </a:solidFill>
                <a:latin typeface="Tahoma"/>
                <a:cs typeface="Tahoma"/>
              </a:rPr>
              <a:t>effective</a:t>
            </a:r>
            <a:r>
              <a:rPr sz="1395" kern="0" spc="-12">
                <a:solidFill>
                  <a:sysClr val="windowText" lastClr="000000"/>
                </a:solidFill>
                <a:latin typeface="Tahoma"/>
                <a:cs typeface="Tahoma"/>
              </a:rPr>
              <a:t> </a:t>
            </a:r>
            <a:r>
              <a:rPr sz="1395" kern="0">
                <a:solidFill>
                  <a:sysClr val="windowText" lastClr="000000"/>
                </a:solidFill>
                <a:latin typeface="Tahoma"/>
                <a:cs typeface="Tahoma"/>
              </a:rPr>
              <a:t>enforcement</a:t>
            </a:r>
            <a:r>
              <a:rPr sz="1395" kern="0" spc="-15">
                <a:solidFill>
                  <a:sysClr val="windowText" lastClr="000000"/>
                </a:solidFill>
                <a:latin typeface="Tahoma"/>
                <a:cs typeface="Tahoma"/>
              </a:rPr>
              <a:t> </a:t>
            </a:r>
            <a:r>
              <a:rPr sz="1395" kern="0">
                <a:solidFill>
                  <a:sysClr val="windowText" lastClr="000000"/>
                </a:solidFill>
                <a:latin typeface="Tahoma"/>
                <a:cs typeface="Tahoma"/>
              </a:rPr>
              <a:t>is</a:t>
            </a:r>
            <a:r>
              <a:rPr sz="1395" kern="0" spc="-12">
                <a:solidFill>
                  <a:sysClr val="windowText" lastClr="000000"/>
                </a:solidFill>
                <a:latin typeface="Tahoma"/>
                <a:cs typeface="Tahoma"/>
              </a:rPr>
              <a:t> </a:t>
            </a:r>
            <a:r>
              <a:rPr sz="1395" kern="0">
                <a:solidFill>
                  <a:sysClr val="windowText" lastClr="000000"/>
                </a:solidFill>
                <a:latin typeface="Tahoma"/>
                <a:cs typeface="Tahoma"/>
              </a:rPr>
              <a:t>needed</a:t>
            </a:r>
            <a:r>
              <a:rPr sz="1395" kern="0" spc="-15">
                <a:solidFill>
                  <a:sysClr val="windowText" lastClr="000000"/>
                </a:solidFill>
                <a:latin typeface="Tahoma"/>
                <a:cs typeface="Tahoma"/>
              </a:rPr>
              <a:t> </a:t>
            </a:r>
            <a:r>
              <a:rPr sz="1395" kern="0">
                <a:solidFill>
                  <a:sysClr val="windowText" lastClr="000000"/>
                </a:solidFill>
                <a:latin typeface="Tahoma"/>
                <a:cs typeface="Tahoma"/>
              </a:rPr>
              <a:t>to</a:t>
            </a:r>
            <a:r>
              <a:rPr sz="1395" kern="0" spc="-3">
                <a:solidFill>
                  <a:sysClr val="windowText" lastClr="000000"/>
                </a:solidFill>
                <a:latin typeface="Tahoma"/>
                <a:cs typeface="Tahoma"/>
              </a:rPr>
              <a:t> </a:t>
            </a:r>
            <a:r>
              <a:rPr sz="1395" kern="0">
                <a:solidFill>
                  <a:sysClr val="windowText" lastClr="000000"/>
                </a:solidFill>
                <a:latin typeface="Tahoma"/>
                <a:cs typeface="Tahoma"/>
              </a:rPr>
              <a:t>prevent</a:t>
            </a:r>
            <a:r>
              <a:rPr sz="1395" kern="0" spc="-6">
                <a:solidFill>
                  <a:sysClr val="windowText" lastClr="000000"/>
                </a:solidFill>
                <a:latin typeface="Tahoma"/>
                <a:cs typeface="Tahoma"/>
              </a:rPr>
              <a:t> Member </a:t>
            </a:r>
            <a:r>
              <a:rPr sz="1395" kern="0">
                <a:solidFill>
                  <a:sysClr val="windowText" lastClr="000000"/>
                </a:solidFill>
                <a:latin typeface="Tahoma"/>
                <a:cs typeface="Tahoma"/>
              </a:rPr>
              <a:t>States</a:t>
            </a:r>
            <a:r>
              <a:rPr sz="1395" kern="0" spc="-18">
                <a:solidFill>
                  <a:sysClr val="windowText" lastClr="000000"/>
                </a:solidFill>
                <a:latin typeface="Tahoma"/>
                <a:cs typeface="Tahoma"/>
              </a:rPr>
              <a:t> </a:t>
            </a:r>
            <a:r>
              <a:rPr sz="1395" kern="0">
                <a:solidFill>
                  <a:sysClr val="windowText" lastClr="000000"/>
                </a:solidFill>
                <a:latin typeface="Tahoma"/>
                <a:cs typeface="Tahoma"/>
              </a:rPr>
              <a:t>and</a:t>
            </a:r>
            <a:r>
              <a:rPr sz="1395" kern="0" spc="-18">
                <a:solidFill>
                  <a:sysClr val="windowText" lastClr="000000"/>
                </a:solidFill>
                <a:latin typeface="Tahoma"/>
                <a:cs typeface="Tahoma"/>
              </a:rPr>
              <a:t> </a:t>
            </a:r>
            <a:r>
              <a:rPr sz="1395" kern="0">
                <a:solidFill>
                  <a:sysClr val="windowText" lastClr="000000"/>
                </a:solidFill>
                <a:latin typeface="Tahoma"/>
                <a:cs typeface="Tahoma"/>
              </a:rPr>
              <a:t>TSOs</a:t>
            </a:r>
            <a:r>
              <a:rPr sz="1395" kern="0" spc="-27">
                <a:solidFill>
                  <a:sysClr val="windowText" lastClr="000000"/>
                </a:solidFill>
                <a:latin typeface="Tahoma"/>
                <a:cs typeface="Tahoma"/>
              </a:rPr>
              <a:t> </a:t>
            </a:r>
            <a:r>
              <a:rPr sz="1395" kern="0">
                <a:solidFill>
                  <a:sysClr val="windowText" lastClr="000000"/>
                </a:solidFill>
                <a:latin typeface="Tahoma"/>
                <a:cs typeface="Tahoma"/>
              </a:rPr>
              <a:t>from</a:t>
            </a:r>
            <a:r>
              <a:rPr sz="1395" kern="0" spc="-27">
                <a:solidFill>
                  <a:sysClr val="windowText" lastClr="000000"/>
                </a:solidFill>
                <a:latin typeface="Tahoma"/>
                <a:cs typeface="Tahoma"/>
              </a:rPr>
              <a:t> </a:t>
            </a:r>
            <a:r>
              <a:rPr sz="1395" kern="0">
                <a:solidFill>
                  <a:sysClr val="windowText" lastClr="000000"/>
                </a:solidFill>
                <a:latin typeface="Tahoma"/>
                <a:cs typeface="Tahoma"/>
              </a:rPr>
              <a:t>circumventing</a:t>
            </a:r>
            <a:r>
              <a:rPr sz="1395" kern="0" spc="-18">
                <a:solidFill>
                  <a:sysClr val="windowText" lastClr="000000"/>
                </a:solidFill>
                <a:latin typeface="Tahoma"/>
                <a:cs typeface="Tahoma"/>
              </a:rPr>
              <a:t> </a:t>
            </a:r>
            <a:r>
              <a:rPr sz="1395" kern="0">
                <a:solidFill>
                  <a:sysClr val="windowText" lastClr="000000"/>
                </a:solidFill>
                <a:latin typeface="Tahoma"/>
                <a:cs typeface="Tahoma"/>
              </a:rPr>
              <a:t>the</a:t>
            </a:r>
            <a:r>
              <a:rPr sz="1395" kern="0" spc="-27">
                <a:solidFill>
                  <a:sysClr val="windowText" lastClr="000000"/>
                </a:solidFill>
                <a:latin typeface="Tahoma"/>
                <a:cs typeface="Tahoma"/>
              </a:rPr>
              <a:t> </a:t>
            </a:r>
            <a:r>
              <a:rPr sz="1395" kern="0">
                <a:solidFill>
                  <a:sysClr val="windowText" lastClr="000000"/>
                </a:solidFill>
                <a:latin typeface="Tahoma"/>
                <a:cs typeface="Tahoma"/>
              </a:rPr>
              <a:t>intent</a:t>
            </a:r>
            <a:r>
              <a:rPr sz="1395" kern="0" spc="-27">
                <a:solidFill>
                  <a:sysClr val="windowText" lastClr="000000"/>
                </a:solidFill>
                <a:latin typeface="Tahoma"/>
                <a:cs typeface="Tahoma"/>
              </a:rPr>
              <a:t> </a:t>
            </a:r>
            <a:r>
              <a:rPr sz="1395" kern="0">
                <a:solidFill>
                  <a:sysClr val="windowText" lastClr="000000"/>
                </a:solidFill>
                <a:latin typeface="Tahoma"/>
                <a:cs typeface="Tahoma"/>
              </a:rPr>
              <a:t>of</a:t>
            </a:r>
            <a:r>
              <a:rPr sz="1395" kern="0" spc="-27">
                <a:solidFill>
                  <a:sysClr val="windowText" lastClr="000000"/>
                </a:solidFill>
                <a:latin typeface="Tahoma"/>
                <a:cs typeface="Tahoma"/>
              </a:rPr>
              <a:t> </a:t>
            </a:r>
            <a:r>
              <a:rPr sz="1395" kern="0" spc="-6">
                <a:solidFill>
                  <a:sysClr val="windowText" lastClr="000000"/>
                </a:solidFill>
                <a:latin typeface="Tahoma"/>
                <a:cs typeface="Tahoma"/>
              </a:rPr>
              <a:t>European </a:t>
            </a:r>
            <a:r>
              <a:rPr sz="1395" kern="0">
                <a:solidFill>
                  <a:sysClr val="windowText" lastClr="000000"/>
                </a:solidFill>
                <a:latin typeface="Tahoma"/>
                <a:cs typeface="Tahoma"/>
              </a:rPr>
              <a:t>legislation</a:t>
            </a:r>
            <a:r>
              <a:rPr sz="1395" kern="0" spc="-12">
                <a:solidFill>
                  <a:sysClr val="windowText" lastClr="000000"/>
                </a:solidFill>
                <a:latin typeface="Tahoma"/>
                <a:cs typeface="Tahoma"/>
              </a:rPr>
              <a:t> </a:t>
            </a:r>
            <a:r>
              <a:rPr sz="1395" kern="0">
                <a:solidFill>
                  <a:sysClr val="windowText" lastClr="000000"/>
                </a:solidFill>
                <a:latin typeface="Tahoma"/>
                <a:cs typeface="Tahoma"/>
              </a:rPr>
              <a:t>and</a:t>
            </a:r>
            <a:r>
              <a:rPr sz="1395" kern="0" spc="-15">
                <a:solidFill>
                  <a:sysClr val="windowText" lastClr="000000"/>
                </a:solidFill>
                <a:latin typeface="Tahoma"/>
                <a:cs typeface="Tahoma"/>
              </a:rPr>
              <a:t> </a:t>
            </a:r>
            <a:r>
              <a:rPr sz="1395" kern="0">
                <a:solidFill>
                  <a:sysClr val="windowText" lastClr="000000"/>
                </a:solidFill>
                <a:latin typeface="Tahoma"/>
                <a:cs typeface="Tahoma"/>
              </a:rPr>
              <a:t>regulations.</a:t>
            </a:r>
            <a:r>
              <a:rPr sz="1395" kern="0" spc="-9">
                <a:solidFill>
                  <a:sysClr val="windowText" lastClr="000000"/>
                </a:solidFill>
                <a:latin typeface="Tahoma"/>
                <a:cs typeface="Tahoma"/>
              </a:rPr>
              <a:t> </a:t>
            </a:r>
            <a:r>
              <a:rPr sz="1395" kern="0">
                <a:solidFill>
                  <a:sysClr val="windowText" lastClr="000000"/>
                </a:solidFill>
                <a:latin typeface="Tahoma"/>
                <a:cs typeface="Tahoma"/>
              </a:rPr>
              <a:t>NRAs</a:t>
            </a:r>
            <a:r>
              <a:rPr sz="1395" kern="0" spc="-21">
                <a:solidFill>
                  <a:sysClr val="windowText" lastClr="000000"/>
                </a:solidFill>
                <a:latin typeface="Tahoma"/>
                <a:cs typeface="Tahoma"/>
              </a:rPr>
              <a:t> </a:t>
            </a:r>
            <a:r>
              <a:rPr sz="1395" kern="0">
                <a:solidFill>
                  <a:sysClr val="windowText" lastClr="000000"/>
                </a:solidFill>
                <a:latin typeface="Tahoma"/>
                <a:cs typeface="Tahoma"/>
              </a:rPr>
              <a:t>should</a:t>
            </a:r>
            <a:r>
              <a:rPr sz="1395" kern="0" spc="-15">
                <a:solidFill>
                  <a:sysClr val="windowText" lastClr="000000"/>
                </a:solidFill>
                <a:latin typeface="Tahoma"/>
                <a:cs typeface="Tahoma"/>
              </a:rPr>
              <a:t> </a:t>
            </a:r>
            <a:r>
              <a:rPr sz="1395" kern="0">
                <a:solidFill>
                  <a:sysClr val="windowText" lastClr="000000"/>
                </a:solidFill>
                <a:latin typeface="Tahoma"/>
                <a:cs typeface="Tahoma"/>
              </a:rPr>
              <a:t>set</a:t>
            </a:r>
            <a:r>
              <a:rPr sz="1395" kern="0" spc="-18">
                <a:solidFill>
                  <a:sysClr val="windowText" lastClr="000000"/>
                </a:solidFill>
                <a:latin typeface="Tahoma"/>
                <a:cs typeface="Tahoma"/>
              </a:rPr>
              <a:t> </a:t>
            </a:r>
            <a:r>
              <a:rPr sz="1395" kern="0">
                <a:solidFill>
                  <a:sysClr val="windowText" lastClr="000000"/>
                </a:solidFill>
                <a:latin typeface="Tahoma"/>
                <a:cs typeface="Tahoma"/>
              </a:rPr>
              <a:t>up</a:t>
            </a:r>
            <a:r>
              <a:rPr sz="1395" kern="0" spc="-21">
                <a:solidFill>
                  <a:sysClr val="windowText" lastClr="000000"/>
                </a:solidFill>
                <a:latin typeface="Tahoma"/>
                <a:cs typeface="Tahoma"/>
              </a:rPr>
              <a:t> </a:t>
            </a:r>
            <a:r>
              <a:rPr sz="1395" kern="0">
                <a:solidFill>
                  <a:sysClr val="windowText" lastClr="000000"/>
                </a:solidFill>
                <a:latin typeface="Tahoma"/>
                <a:cs typeface="Tahoma"/>
              </a:rPr>
              <a:t>incentives</a:t>
            </a:r>
            <a:r>
              <a:rPr sz="1395" kern="0" spc="-18">
                <a:solidFill>
                  <a:sysClr val="windowText" lastClr="000000"/>
                </a:solidFill>
                <a:latin typeface="Tahoma"/>
                <a:cs typeface="Tahoma"/>
              </a:rPr>
              <a:t> </a:t>
            </a:r>
            <a:r>
              <a:rPr sz="1395" kern="0" spc="-15">
                <a:solidFill>
                  <a:sysClr val="windowText" lastClr="000000"/>
                </a:solidFill>
                <a:latin typeface="Tahoma"/>
                <a:cs typeface="Tahoma"/>
              </a:rPr>
              <a:t>for </a:t>
            </a:r>
            <a:r>
              <a:rPr sz="1395" kern="0">
                <a:solidFill>
                  <a:sysClr val="windowText" lastClr="000000"/>
                </a:solidFill>
                <a:latin typeface="Tahoma"/>
                <a:cs typeface="Tahoma"/>
              </a:rPr>
              <a:t>TSOs/NEMOs</a:t>
            </a:r>
            <a:r>
              <a:rPr sz="1395" kern="0" spc="-18">
                <a:solidFill>
                  <a:sysClr val="windowText" lastClr="000000"/>
                </a:solidFill>
                <a:latin typeface="Tahoma"/>
                <a:cs typeface="Tahoma"/>
              </a:rPr>
              <a:t> </a:t>
            </a:r>
            <a:r>
              <a:rPr sz="1395" kern="0">
                <a:solidFill>
                  <a:sysClr val="windowText" lastClr="000000"/>
                </a:solidFill>
                <a:latin typeface="Tahoma"/>
                <a:cs typeface="Tahoma"/>
              </a:rPr>
              <a:t>implementing</a:t>
            </a:r>
            <a:r>
              <a:rPr sz="1395" kern="0" spc="-21">
                <a:solidFill>
                  <a:sysClr val="windowText" lastClr="000000"/>
                </a:solidFill>
                <a:latin typeface="Tahoma"/>
                <a:cs typeface="Tahoma"/>
              </a:rPr>
              <a:t> </a:t>
            </a:r>
            <a:r>
              <a:rPr sz="1395" kern="0">
                <a:solidFill>
                  <a:sysClr val="windowText" lastClr="000000"/>
                </a:solidFill>
                <a:latin typeface="Tahoma"/>
                <a:cs typeface="Tahoma"/>
              </a:rPr>
              <a:t>regulation</a:t>
            </a:r>
            <a:r>
              <a:rPr sz="1395" kern="0" spc="-12">
                <a:solidFill>
                  <a:sysClr val="windowText" lastClr="000000"/>
                </a:solidFill>
                <a:latin typeface="Tahoma"/>
                <a:cs typeface="Tahoma"/>
              </a:rPr>
              <a:t> </a:t>
            </a:r>
            <a:r>
              <a:rPr sz="1395" kern="0">
                <a:solidFill>
                  <a:sysClr val="windowText" lastClr="000000"/>
                </a:solidFill>
                <a:latin typeface="Tahoma"/>
                <a:cs typeface="Tahoma"/>
              </a:rPr>
              <a:t>early</a:t>
            </a:r>
            <a:r>
              <a:rPr sz="1395" kern="0" spc="-15">
                <a:solidFill>
                  <a:sysClr val="windowText" lastClr="000000"/>
                </a:solidFill>
                <a:latin typeface="Tahoma"/>
                <a:cs typeface="Tahoma"/>
              </a:rPr>
              <a:t> </a:t>
            </a:r>
            <a:r>
              <a:rPr sz="1395" kern="0">
                <a:solidFill>
                  <a:sysClr val="windowText" lastClr="000000"/>
                </a:solidFill>
                <a:latin typeface="Tahoma"/>
                <a:cs typeface="Tahoma"/>
              </a:rPr>
              <a:t>and</a:t>
            </a:r>
            <a:r>
              <a:rPr sz="1395" kern="0" spc="-21">
                <a:solidFill>
                  <a:sysClr val="windowText" lastClr="000000"/>
                </a:solidFill>
                <a:latin typeface="Tahoma"/>
                <a:cs typeface="Tahoma"/>
              </a:rPr>
              <a:t> </a:t>
            </a:r>
            <a:r>
              <a:rPr sz="1395" kern="0">
                <a:solidFill>
                  <a:sysClr val="windowText" lastClr="000000"/>
                </a:solidFill>
                <a:latin typeface="Tahoma"/>
                <a:cs typeface="Tahoma"/>
              </a:rPr>
              <a:t>in</a:t>
            </a:r>
            <a:r>
              <a:rPr sz="1395" kern="0" spc="-24">
                <a:solidFill>
                  <a:sysClr val="windowText" lastClr="000000"/>
                </a:solidFill>
                <a:latin typeface="Tahoma"/>
                <a:cs typeface="Tahoma"/>
              </a:rPr>
              <a:t> </a:t>
            </a:r>
            <a:r>
              <a:rPr sz="1395" kern="0">
                <a:solidFill>
                  <a:sysClr val="windowText" lastClr="000000"/>
                </a:solidFill>
                <a:latin typeface="Tahoma"/>
                <a:cs typeface="Tahoma"/>
              </a:rPr>
              <a:t>the</a:t>
            </a:r>
            <a:r>
              <a:rPr sz="1395" kern="0" spc="-24">
                <a:solidFill>
                  <a:sysClr val="windowText" lastClr="000000"/>
                </a:solidFill>
                <a:latin typeface="Tahoma"/>
                <a:cs typeface="Tahoma"/>
              </a:rPr>
              <a:t> </a:t>
            </a:r>
            <a:r>
              <a:rPr sz="1395" kern="0" spc="-6">
                <a:solidFill>
                  <a:sysClr val="windowText" lastClr="000000"/>
                </a:solidFill>
                <a:latin typeface="Tahoma"/>
                <a:cs typeface="Tahoma"/>
              </a:rPr>
              <a:t>"right way".</a:t>
            </a:r>
            <a:endParaRPr sz="1395" kern="0">
              <a:solidFill>
                <a:sysClr val="windowText" lastClr="000000"/>
              </a:solidFill>
              <a:latin typeface="Tahoma"/>
              <a:cs typeface="Tahoma"/>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t>Access</a:t>
            </a:r>
            <a:r>
              <a:rPr spc="-6"/>
              <a:t> rules</a:t>
            </a:r>
          </a:p>
        </p:txBody>
      </p:sp>
      <p:pic>
        <p:nvPicPr>
          <p:cNvPr id="5" name="object 5"/>
          <p:cNvPicPr/>
          <p:nvPr/>
        </p:nvPicPr>
        <p:blipFill>
          <a:blip r:embed="rId2" cstate="print"/>
          <a:stretch>
            <a:fillRect/>
          </a:stretch>
        </p:blipFill>
        <p:spPr>
          <a:xfrm>
            <a:off x="428" y="2154975"/>
            <a:ext cx="5797714" cy="3255226"/>
          </a:xfrm>
          <a:prstGeom prst="rect">
            <a:avLst/>
          </a:prstGeom>
        </p:spPr>
      </p:pic>
      <p:sp>
        <p:nvSpPr>
          <p:cNvPr id="4" name="object 4"/>
          <p:cNvSpPr txBox="1"/>
          <p:nvPr/>
        </p:nvSpPr>
        <p:spPr>
          <a:xfrm>
            <a:off x="6728461" y="1763697"/>
            <a:ext cx="5086318" cy="2961106"/>
          </a:xfrm>
          <a:prstGeom prst="rect">
            <a:avLst/>
          </a:prstGeom>
        </p:spPr>
        <p:txBody>
          <a:bodyPr vert="horz" wrap="square" lIns="0" tIns="15787" rIns="0" bIns="0" rtlCol="0">
            <a:spAutoFit/>
          </a:bodyPr>
          <a:lstStyle/>
          <a:p>
            <a:pPr marL="13092" marR="805554" algn="just" defTabSz="554492">
              <a:lnSpc>
                <a:spcPts val="1922"/>
              </a:lnSpc>
              <a:spcBef>
                <a:spcPts val="124"/>
              </a:spcBef>
            </a:pPr>
            <a:r>
              <a:rPr sz="1607" b="1" kern="0">
                <a:solidFill>
                  <a:srgbClr val="8457B0"/>
                </a:solidFill>
                <a:latin typeface="Tahoma"/>
                <a:cs typeface="Tahoma"/>
              </a:rPr>
              <a:t>Aim:</a:t>
            </a:r>
            <a:r>
              <a:rPr sz="1607" b="1" kern="0" spc="-64">
                <a:solidFill>
                  <a:srgbClr val="8457B0"/>
                </a:solidFill>
                <a:latin typeface="Tahoma"/>
                <a:cs typeface="Tahoma"/>
              </a:rPr>
              <a:t> </a:t>
            </a:r>
            <a:r>
              <a:rPr sz="1607" b="1" kern="0">
                <a:solidFill>
                  <a:srgbClr val="8457B0"/>
                </a:solidFill>
                <a:latin typeface="Tahoma"/>
                <a:cs typeface="Tahoma"/>
              </a:rPr>
              <a:t>include</a:t>
            </a:r>
            <a:r>
              <a:rPr sz="1607" b="1" kern="0" spc="-55">
                <a:solidFill>
                  <a:srgbClr val="8457B0"/>
                </a:solidFill>
                <a:latin typeface="Tahoma"/>
                <a:cs typeface="Tahoma"/>
              </a:rPr>
              <a:t> </a:t>
            </a:r>
            <a:r>
              <a:rPr sz="1607" b="1" kern="0">
                <a:solidFill>
                  <a:srgbClr val="8457B0"/>
                </a:solidFill>
                <a:latin typeface="Tahoma"/>
                <a:cs typeface="Tahoma"/>
              </a:rPr>
              <a:t>more</a:t>
            </a:r>
            <a:r>
              <a:rPr sz="1607" b="1" kern="0" spc="-73">
                <a:solidFill>
                  <a:srgbClr val="8457B0"/>
                </a:solidFill>
                <a:latin typeface="Tahoma"/>
                <a:cs typeface="Tahoma"/>
              </a:rPr>
              <a:t> </a:t>
            </a:r>
            <a:r>
              <a:rPr sz="1607" b="1" kern="0" spc="-6">
                <a:solidFill>
                  <a:srgbClr val="8457B0"/>
                </a:solidFill>
                <a:latin typeface="Tahoma"/>
                <a:cs typeface="Tahoma"/>
              </a:rPr>
              <a:t>participants</a:t>
            </a:r>
            <a:r>
              <a:rPr sz="1607" b="1" kern="0" spc="-73">
                <a:solidFill>
                  <a:srgbClr val="8457B0"/>
                </a:solidFill>
                <a:latin typeface="Tahoma"/>
                <a:cs typeface="Tahoma"/>
              </a:rPr>
              <a:t> </a:t>
            </a:r>
            <a:r>
              <a:rPr sz="1607" b="1" kern="0">
                <a:solidFill>
                  <a:srgbClr val="8457B0"/>
                </a:solidFill>
                <a:latin typeface="Tahoma"/>
                <a:cs typeface="Tahoma"/>
              </a:rPr>
              <a:t>from</a:t>
            </a:r>
            <a:r>
              <a:rPr sz="1607" b="1" kern="0" spc="-61">
                <a:solidFill>
                  <a:srgbClr val="8457B0"/>
                </a:solidFill>
                <a:latin typeface="Tahoma"/>
                <a:cs typeface="Tahoma"/>
              </a:rPr>
              <a:t> </a:t>
            </a:r>
            <a:r>
              <a:rPr sz="1607" b="1" kern="0" spc="-12">
                <a:solidFill>
                  <a:srgbClr val="8457B0"/>
                </a:solidFill>
                <a:latin typeface="Tahoma"/>
                <a:cs typeface="Tahoma"/>
              </a:rPr>
              <a:t>more </a:t>
            </a:r>
            <a:r>
              <a:rPr sz="1607" b="1" kern="0">
                <a:solidFill>
                  <a:srgbClr val="8457B0"/>
                </a:solidFill>
                <a:latin typeface="Tahoma"/>
                <a:cs typeface="Tahoma"/>
              </a:rPr>
              <a:t>markets,</a:t>
            </a:r>
            <a:r>
              <a:rPr sz="1607" b="1" kern="0" spc="-67">
                <a:solidFill>
                  <a:srgbClr val="8457B0"/>
                </a:solidFill>
                <a:latin typeface="Tahoma"/>
                <a:cs typeface="Tahoma"/>
              </a:rPr>
              <a:t> </a:t>
            </a:r>
            <a:r>
              <a:rPr sz="1607" b="1" kern="0">
                <a:solidFill>
                  <a:srgbClr val="8457B0"/>
                </a:solidFill>
                <a:latin typeface="Tahoma"/>
                <a:cs typeface="Tahoma"/>
              </a:rPr>
              <a:t>on</a:t>
            </a:r>
            <a:r>
              <a:rPr sz="1607" b="1" kern="0" spc="-49">
                <a:solidFill>
                  <a:srgbClr val="8457B0"/>
                </a:solidFill>
                <a:latin typeface="Tahoma"/>
                <a:cs typeface="Tahoma"/>
              </a:rPr>
              <a:t> </a:t>
            </a:r>
            <a:r>
              <a:rPr sz="1607" b="1" kern="0">
                <a:solidFill>
                  <a:srgbClr val="8457B0"/>
                </a:solidFill>
                <a:latin typeface="Tahoma"/>
                <a:cs typeface="Tahoma"/>
              </a:rPr>
              <a:t>a</a:t>
            </a:r>
            <a:r>
              <a:rPr sz="1607" b="1" kern="0" spc="-55">
                <a:solidFill>
                  <a:srgbClr val="8457B0"/>
                </a:solidFill>
                <a:latin typeface="Tahoma"/>
                <a:cs typeface="Tahoma"/>
              </a:rPr>
              <a:t> </a:t>
            </a:r>
            <a:r>
              <a:rPr sz="1607" b="1" kern="0" spc="-6">
                <a:solidFill>
                  <a:srgbClr val="8457B0"/>
                </a:solidFill>
                <a:latin typeface="Tahoma"/>
                <a:cs typeface="Tahoma"/>
              </a:rPr>
              <a:t>level-</a:t>
            </a:r>
            <a:r>
              <a:rPr sz="1607" b="1" kern="0">
                <a:solidFill>
                  <a:srgbClr val="8457B0"/>
                </a:solidFill>
                <a:latin typeface="Tahoma"/>
                <a:cs typeface="Tahoma"/>
              </a:rPr>
              <a:t>playing</a:t>
            </a:r>
            <a:r>
              <a:rPr sz="1607" b="1" kern="0" spc="-73">
                <a:solidFill>
                  <a:srgbClr val="8457B0"/>
                </a:solidFill>
                <a:latin typeface="Tahoma"/>
                <a:cs typeface="Tahoma"/>
              </a:rPr>
              <a:t> </a:t>
            </a:r>
            <a:r>
              <a:rPr sz="1607" b="1" kern="0" spc="-6">
                <a:solidFill>
                  <a:srgbClr val="8457B0"/>
                </a:solidFill>
                <a:latin typeface="Tahoma"/>
                <a:cs typeface="Tahoma"/>
              </a:rPr>
              <a:t>field</a:t>
            </a:r>
            <a:endParaRPr sz="1607" kern="0">
              <a:solidFill>
                <a:sysClr val="windowText" lastClr="000000"/>
              </a:solidFill>
              <a:latin typeface="Tahoma"/>
              <a:cs typeface="Tahoma"/>
            </a:endParaRPr>
          </a:p>
          <a:p>
            <a:pPr marL="236044" marR="3081" indent="-228728" algn="just" defTabSz="554492">
              <a:lnSpc>
                <a:spcPct val="100400"/>
              </a:lnSpc>
              <a:spcBef>
                <a:spcPts val="685"/>
              </a:spcBef>
              <a:buFontTx/>
              <a:buChar char="-"/>
              <a:tabLst>
                <a:tab pos="236044" algn="l"/>
                <a:tab pos="236814" algn="l"/>
              </a:tabLst>
            </a:pPr>
            <a:r>
              <a:rPr sz="1395" kern="0">
                <a:solidFill>
                  <a:sysClr val="windowText" lastClr="000000"/>
                </a:solidFill>
                <a:latin typeface="Tahoma"/>
                <a:cs typeface="Tahoma"/>
              </a:rPr>
              <a:t>	</a:t>
            </a:r>
            <a:r>
              <a:rPr sz="1395" kern="0" spc="-6">
                <a:solidFill>
                  <a:sysClr val="windowText" lastClr="000000"/>
                </a:solidFill>
                <a:latin typeface="Tahoma"/>
                <a:cs typeface="Tahoma"/>
              </a:rPr>
              <a:t>Pre-</a:t>
            </a:r>
            <a:r>
              <a:rPr sz="1395" kern="0">
                <a:solidFill>
                  <a:sysClr val="windowText" lastClr="000000"/>
                </a:solidFill>
                <a:latin typeface="Tahoma"/>
                <a:cs typeface="Tahoma"/>
              </a:rPr>
              <a:t>qualification</a:t>
            </a:r>
            <a:r>
              <a:rPr sz="1395" kern="0" spc="-36">
                <a:solidFill>
                  <a:sysClr val="windowText" lastClr="000000"/>
                </a:solidFill>
                <a:latin typeface="Tahoma"/>
                <a:cs typeface="Tahoma"/>
              </a:rPr>
              <a:t> </a:t>
            </a:r>
            <a:r>
              <a:rPr sz="1395" kern="0">
                <a:solidFill>
                  <a:sysClr val="windowText" lastClr="000000"/>
                </a:solidFill>
                <a:latin typeface="Tahoma"/>
                <a:cs typeface="Tahoma"/>
              </a:rPr>
              <a:t>requirements</a:t>
            </a:r>
            <a:r>
              <a:rPr sz="1395" kern="0" spc="-42">
                <a:solidFill>
                  <a:sysClr val="windowText" lastClr="000000"/>
                </a:solidFill>
                <a:latin typeface="Tahoma"/>
                <a:cs typeface="Tahoma"/>
              </a:rPr>
              <a:t> </a:t>
            </a:r>
            <a:r>
              <a:rPr sz="1395" kern="0">
                <a:solidFill>
                  <a:sysClr val="windowText" lastClr="000000"/>
                </a:solidFill>
                <a:latin typeface="Tahoma"/>
                <a:cs typeface="Tahoma"/>
              </a:rPr>
              <a:t>for</a:t>
            </a:r>
            <a:r>
              <a:rPr sz="1395" kern="0" spc="-39">
                <a:solidFill>
                  <a:sysClr val="windowText" lastClr="000000"/>
                </a:solidFill>
                <a:latin typeface="Tahoma"/>
                <a:cs typeface="Tahoma"/>
              </a:rPr>
              <a:t> </a:t>
            </a:r>
            <a:r>
              <a:rPr sz="1395" kern="0">
                <a:solidFill>
                  <a:sysClr val="windowText" lastClr="000000"/>
                </a:solidFill>
                <a:latin typeface="Tahoma"/>
                <a:cs typeface="Tahoma"/>
              </a:rPr>
              <a:t>market</a:t>
            </a:r>
            <a:r>
              <a:rPr sz="1395" kern="0" spc="-39">
                <a:solidFill>
                  <a:sysClr val="windowText" lastClr="000000"/>
                </a:solidFill>
                <a:latin typeface="Tahoma"/>
                <a:cs typeface="Tahoma"/>
              </a:rPr>
              <a:t> </a:t>
            </a:r>
            <a:r>
              <a:rPr sz="1395" kern="0">
                <a:solidFill>
                  <a:sysClr val="windowText" lastClr="000000"/>
                </a:solidFill>
                <a:latin typeface="Tahoma"/>
                <a:cs typeface="Tahoma"/>
              </a:rPr>
              <a:t>participation</a:t>
            </a:r>
            <a:r>
              <a:rPr sz="1395" kern="0" spc="-30">
                <a:solidFill>
                  <a:sysClr val="windowText" lastClr="000000"/>
                </a:solidFill>
                <a:latin typeface="Tahoma"/>
                <a:cs typeface="Tahoma"/>
              </a:rPr>
              <a:t> </a:t>
            </a:r>
            <a:r>
              <a:rPr sz="1395" kern="0" spc="-6">
                <a:solidFill>
                  <a:sysClr val="windowText" lastClr="000000"/>
                </a:solidFill>
                <a:latin typeface="Tahoma"/>
                <a:cs typeface="Tahoma"/>
              </a:rPr>
              <a:t>should </a:t>
            </a:r>
            <a:r>
              <a:rPr sz="1395" kern="0">
                <a:solidFill>
                  <a:sysClr val="windowText" lastClr="000000"/>
                </a:solidFill>
                <a:latin typeface="Tahoma"/>
                <a:cs typeface="Tahoma"/>
              </a:rPr>
              <a:t>be</a:t>
            </a:r>
            <a:r>
              <a:rPr sz="1395" kern="0" spc="-15">
                <a:solidFill>
                  <a:sysClr val="windowText" lastClr="000000"/>
                </a:solidFill>
                <a:latin typeface="Tahoma"/>
                <a:cs typeface="Tahoma"/>
              </a:rPr>
              <a:t> </a:t>
            </a:r>
            <a:r>
              <a:rPr sz="1395" kern="0">
                <a:solidFill>
                  <a:sysClr val="windowText" lastClr="000000"/>
                </a:solidFill>
                <a:latin typeface="Tahoma"/>
                <a:cs typeface="Tahoma"/>
              </a:rPr>
              <a:t>harmonised across</a:t>
            </a:r>
            <a:r>
              <a:rPr sz="1395" kern="0" spc="-9">
                <a:solidFill>
                  <a:sysClr val="windowText" lastClr="000000"/>
                </a:solidFill>
                <a:latin typeface="Tahoma"/>
                <a:cs typeface="Tahoma"/>
              </a:rPr>
              <a:t> </a:t>
            </a:r>
            <a:r>
              <a:rPr sz="1395" kern="0">
                <a:solidFill>
                  <a:sysClr val="windowText" lastClr="000000"/>
                </a:solidFill>
                <a:latin typeface="Tahoma"/>
                <a:cs typeface="Tahoma"/>
              </a:rPr>
              <a:t>Europe</a:t>
            </a:r>
            <a:r>
              <a:rPr sz="1395" kern="0" spc="-3">
                <a:solidFill>
                  <a:sysClr val="windowText" lastClr="000000"/>
                </a:solidFill>
                <a:latin typeface="Tahoma"/>
                <a:cs typeface="Tahoma"/>
              </a:rPr>
              <a:t> </a:t>
            </a:r>
            <a:r>
              <a:rPr sz="1395" kern="0">
                <a:solidFill>
                  <a:sysClr val="windowText" lastClr="000000"/>
                </a:solidFill>
                <a:latin typeface="Tahoma"/>
                <a:cs typeface="Tahoma"/>
              </a:rPr>
              <a:t>with</a:t>
            </a:r>
            <a:r>
              <a:rPr sz="1395" kern="0" spc="-15">
                <a:solidFill>
                  <a:sysClr val="windowText" lastClr="000000"/>
                </a:solidFill>
                <a:latin typeface="Tahoma"/>
                <a:cs typeface="Tahoma"/>
              </a:rPr>
              <a:t> </a:t>
            </a:r>
            <a:r>
              <a:rPr sz="1395" kern="0">
                <a:solidFill>
                  <a:sysClr val="windowText" lastClr="000000"/>
                </a:solidFill>
                <a:latin typeface="Tahoma"/>
                <a:cs typeface="Tahoma"/>
              </a:rPr>
              <a:t>balance between</a:t>
            </a:r>
            <a:r>
              <a:rPr sz="1395" kern="0" spc="-15">
                <a:solidFill>
                  <a:sysClr val="windowText" lastClr="000000"/>
                </a:solidFill>
                <a:latin typeface="Tahoma"/>
                <a:cs typeface="Tahoma"/>
              </a:rPr>
              <a:t> </a:t>
            </a:r>
            <a:r>
              <a:rPr sz="1395" kern="0" spc="-6">
                <a:solidFill>
                  <a:sysClr val="windowText" lastClr="000000"/>
                </a:solidFill>
                <a:latin typeface="Tahoma"/>
                <a:cs typeface="Tahoma"/>
              </a:rPr>
              <a:t>reliability </a:t>
            </a:r>
            <a:r>
              <a:rPr sz="1395" kern="0">
                <a:solidFill>
                  <a:sysClr val="windowText" lastClr="000000"/>
                </a:solidFill>
                <a:latin typeface="Tahoma"/>
                <a:cs typeface="Tahoma"/>
              </a:rPr>
              <a:t>and</a:t>
            </a:r>
            <a:r>
              <a:rPr sz="1395" kern="0" spc="-12">
                <a:solidFill>
                  <a:sysClr val="windowText" lastClr="000000"/>
                </a:solidFill>
                <a:latin typeface="Tahoma"/>
                <a:cs typeface="Tahoma"/>
              </a:rPr>
              <a:t> </a:t>
            </a:r>
            <a:r>
              <a:rPr sz="1395" kern="0">
                <a:solidFill>
                  <a:sysClr val="windowText" lastClr="000000"/>
                </a:solidFill>
                <a:latin typeface="Tahoma"/>
                <a:cs typeface="Tahoma"/>
              </a:rPr>
              <a:t>easy</a:t>
            </a:r>
            <a:r>
              <a:rPr sz="1395" kern="0" spc="-3">
                <a:solidFill>
                  <a:sysClr val="windowText" lastClr="000000"/>
                </a:solidFill>
                <a:latin typeface="Tahoma"/>
                <a:cs typeface="Tahoma"/>
              </a:rPr>
              <a:t> </a:t>
            </a:r>
            <a:r>
              <a:rPr sz="1395" kern="0">
                <a:solidFill>
                  <a:sysClr val="windowText" lastClr="000000"/>
                </a:solidFill>
                <a:latin typeface="Tahoma"/>
                <a:cs typeface="Tahoma"/>
              </a:rPr>
              <a:t>access</a:t>
            </a:r>
            <a:r>
              <a:rPr sz="1395" kern="0" spc="-15">
                <a:solidFill>
                  <a:sysClr val="windowText" lastClr="000000"/>
                </a:solidFill>
                <a:latin typeface="Tahoma"/>
                <a:cs typeface="Tahoma"/>
              </a:rPr>
              <a:t> </a:t>
            </a:r>
            <a:r>
              <a:rPr sz="1395" kern="0">
                <a:solidFill>
                  <a:sysClr val="windowText" lastClr="000000"/>
                </a:solidFill>
                <a:latin typeface="Tahoma"/>
                <a:cs typeface="Tahoma"/>
              </a:rPr>
              <a:t>for</a:t>
            </a:r>
            <a:r>
              <a:rPr sz="1395" kern="0" spc="-9">
                <a:solidFill>
                  <a:sysClr val="windowText" lastClr="000000"/>
                </a:solidFill>
                <a:latin typeface="Tahoma"/>
                <a:cs typeface="Tahoma"/>
              </a:rPr>
              <a:t> </a:t>
            </a:r>
            <a:r>
              <a:rPr sz="1395" kern="0">
                <a:solidFill>
                  <a:sysClr val="windowText" lastClr="000000"/>
                </a:solidFill>
                <a:latin typeface="Tahoma"/>
                <a:cs typeface="Tahoma"/>
              </a:rPr>
              <a:t>new</a:t>
            </a:r>
            <a:r>
              <a:rPr sz="1395" kern="0" spc="-15">
                <a:solidFill>
                  <a:sysClr val="windowText" lastClr="000000"/>
                </a:solidFill>
                <a:latin typeface="Tahoma"/>
                <a:cs typeface="Tahoma"/>
              </a:rPr>
              <a:t> </a:t>
            </a:r>
            <a:r>
              <a:rPr sz="1395" kern="0" spc="-6">
                <a:solidFill>
                  <a:sysClr val="windowText" lastClr="000000"/>
                </a:solidFill>
                <a:latin typeface="Tahoma"/>
                <a:cs typeface="Tahoma"/>
              </a:rPr>
              <a:t>entrants.</a:t>
            </a:r>
            <a:endParaRPr sz="1395" kern="0">
              <a:solidFill>
                <a:sysClr val="windowText" lastClr="000000"/>
              </a:solidFill>
              <a:latin typeface="Tahoma"/>
              <a:cs typeface="Tahoma"/>
            </a:endParaRPr>
          </a:p>
          <a:p>
            <a:pPr marL="236044" marR="36196"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Licensing</a:t>
            </a:r>
            <a:r>
              <a:rPr sz="1395" kern="0" spc="-24">
                <a:solidFill>
                  <a:sysClr val="windowText" lastClr="000000"/>
                </a:solidFill>
                <a:latin typeface="Tahoma"/>
                <a:cs typeface="Tahoma"/>
              </a:rPr>
              <a:t> </a:t>
            </a:r>
            <a:r>
              <a:rPr sz="1395" kern="0">
                <a:solidFill>
                  <a:sysClr val="windowText" lastClr="000000"/>
                </a:solidFill>
                <a:latin typeface="Tahoma"/>
                <a:cs typeface="Tahoma"/>
              </a:rPr>
              <a:t>and</a:t>
            </a:r>
            <a:r>
              <a:rPr sz="1395" kern="0" spc="-18">
                <a:solidFill>
                  <a:sysClr val="windowText" lastClr="000000"/>
                </a:solidFill>
                <a:latin typeface="Tahoma"/>
                <a:cs typeface="Tahoma"/>
              </a:rPr>
              <a:t> </a:t>
            </a:r>
            <a:r>
              <a:rPr sz="1395" kern="0">
                <a:solidFill>
                  <a:sysClr val="windowText" lastClr="000000"/>
                </a:solidFill>
                <a:latin typeface="Tahoma"/>
                <a:cs typeface="Tahoma"/>
              </a:rPr>
              <a:t>excessive</a:t>
            </a:r>
            <a:r>
              <a:rPr sz="1395" kern="0" spc="-15">
                <a:solidFill>
                  <a:sysClr val="windowText" lastClr="000000"/>
                </a:solidFill>
                <a:latin typeface="Tahoma"/>
                <a:cs typeface="Tahoma"/>
              </a:rPr>
              <a:t> </a:t>
            </a:r>
            <a:r>
              <a:rPr sz="1395" kern="0">
                <a:solidFill>
                  <a:sysClr val="windowText" lastClr="000000"/>
                </a:solidFill>
                <a:latin typeface="Tahoma"/>
                <a:cs typeface="Tahoma"/>
              </a:rPr>
              <a:t>red</a:t>
            </a:r>
            <a:r>
              <a:rPr sz="1395" kern="0" spc="-18">
                <a:solidFill>
                  <a:sysClr val="windowText" lastClr="000000"/>
                </a:solidFill>
                <a:latin typeface="Tahoma"/>
                <a:cs typeface="Tahoma"/>
              </a:rPr>
              <a:t> </a:t>
            </a:r>
            <a:r>
              <a:rPr sz="1395" kern="0">
                <a:solidFill>
                  <a:sysClr val="windowText" lastClr="000000"/>
                </a:solidFill>
                <a:latin typeface="Tahoma"/>
                <a:cs typeface="Tahoma"/>
              </a:rPr>
              <a:t>tape</a:t>
            </a:r>
            <a:r>
              <a:rPr sz="1395" kern="0" spc="-15">
                <a:solidFill>
                  <a:sysClr val="windowText" lastClr="000000"/>
                </a:solidFill>
                <a:latin typeface="Tahoma"/>
                <a:cs typeface="Tahoma"/>
              </a:rPr>
              <a:t> </a:t>
            </a:r>
            <a:r>
              <a:rPr sz="1395" kern="0">
                <a:solidFill>
                  <a:sysClr val="windowText" lastClr="000000"/>
                </a:solidFill>
                <a:latin typeface="Tahoma"/>
                <a:cs typeface="Tahoma"/>
              </a:rPr>
              <a:t>can</a:t>
            </a:r>
            <a:r>
              <a:rPr sz="1395" kern="0" spc="-21">
                <a:solidFill>
                  <a:sysClr val="windowText" lastClr="000000"/>
                </a:solidFill>
                <a:latin typeface="Tahoma"/>
                <a:cs typeface="Tahoma"/>
              </a:rPr>
              <a:t> </a:t>
            </a:r>
            <a:r>
              <a:rPr sz="1395" kern="0">
                <a:solidFill>
                  <a:sysClr val="windowText" lastClr="000000"/>
                </a:solidFill>
                <a:latin typeface="Tahoma"/>
                <a:cs typeface="Tahoma"/>
              </a:rPr>
              <a:t>be</a:t>
            </a:r>
            <a:r>
              <a:rPr sz="1395" kern="0" spc="-18">
                <a:solidFill>
                  <a:sysClr val="windowText" lastClr="000000"/>
                </a:solidFill>
                <a:latin typeface="Tahoma"/>
                <a:cs typeface="Tahoma"/>
              </a:rPr>
              <a:t> </a:t>
            </a:r>
            <a:r>
              <a:rPr sz="1395" kern="0">
                <a:solidFill>
                  <a:sysClr val="windowText" lastClr="000000"/>
                </a:solidFill>
                <a:latin typeface="Tahoma"/>
                <a:cs typeface="Tahoma"/>
              </a:rPr>
              <a:t>an</a:t>
            </a:r>
            <a:r>
              <a:rPr sz="1395" kern="0" spc="-18">
                <a:solidFill>
                  <a:sysClr val="windowText" lastClr="000000"/>
                </a:solidFill>
                <a:latin typeface="Tahoma"/>
                <a:cs typeface="Tahoma"/>
              </a:rPr>
              <a:t> </a:t>
            </a:r>
            <a:r>
              <a:rPr sz="1395" kern="0">
                <a:solidFill>
                  <a:sysClr val="windowText" lastClr="000000"/>
                </a:solidFill>
                <a:latin typeface="Tahoma"/>
                <a:cs typeface="Tahoma"/>
              </a:rPr>
              <a:t>obstacle.</a:t>
            </a:r>
            <a:r>
              <a:rPr sz="1395" kern="0" spc="-12">
                <a:solidFill>
                  <a:sysClr val="windowText" lastClr="000000"/>
                </a:solidFill>
                <a:latin typeface="Tahoma"/>
                <a:cs typeface="Tahoma"/>
              </a:rPr>
              <a:t> </a:t>
            </a:r>
            <a:r>
              <a:rPr sz="1395" kern="0">
                <a:solidFill>
                  <a:sysClr val="windowText" lastClr="000000"/>
                </a:solidFill>
                <a:latin typeface="Tahoma"/>
                <a:cs typeface="Tahoma"/>
              </a:rPr>
              <a:t>See</a:t>
            </a:r>
            <a:r>
              <a:rPr sz="1395" kern="0" spc="-18">
                <a:solidFill>
                  <a:sysClr val="windowText" lastClr="000000"/>
                </a:solidFill>
                <a:latin typeface="Tahoma"/>
                <a:cs typeface="Tahoma"/>
              </a:rPr>
              <a:t> </a:t>
            </a:r>
            <a:r>
              <a:rPr sz="1395" kern="0" spc="-15">
                <a:solidFill>
                  <a:sysClr val="windowText" lastClr="000000"/>
                </a:solidFill>
                <a:latin typeface="Tahoma"/>
                <a:cs typeface="Tahoma"/>
              </a:rPr>
              <a:t>our </a:t>
            </a:r>
            <a:r>
              <a:rPr sz="1395" kern="0">
                <a:solidFill>
                  <a:sysClr val="windowText" lastClr="000000"/>
                </a:solidFill>
                <a:latin typeface="Tahoma"/>
                <a:cs typeface="Tahoma"/>
              </a:rPr>
              <a:t>obstacles</a:t>
            </a:r>
            <a:r>
              <a:rPr sz="1395" kern="0" spc="-6">
                <a:solidFill>
                  <a:sysClr val="windowText" lastClr="000000"/>
                </a:solidFill>
                <a:latin typeface="Tahoma"/>
                <a:cs typeface="Tahoma"/>
              </a:rPr>
              <a:t> </a:t>
            </a:r>
            <a:r>
              <a:rPr sz="1395" kern="0">
                <a:solidFill>
                  <a:sysClr val="windowText" lastClr="000000"/>
                </a:solidFill>
                <a:latin typeface="Tahoma"/>
                <a:cs typeface="Tahoma"/>
              </a:rPr>
              <a:t>to</a:t>
            </a:r>
            <a:r>
              <a:rPr sz="1395" kern="0" spc="-12">
                <a:solidFill>
                  <a:sysClr val="windowText" lastClr="000000"/>
                </a:solidFill>
                <a:latin typeface="Tahoma"/>
                <a:cs typeface="Tahoma"/>
              </a:rPr>
              <a:t> </a:t>
            </a:r>
            <a:r>
              <a:rPr sz="1395" kern="0">
                <a:solidFill>
                  <a:sysClr val="windowText" lastClr="000000"/>
                </a:solidFill>
                <a:latin typeface="Tahoma"/>
                <a:cs typeface="Tahoma"/>
              </a:rPr>
              <a:t>trading</a:t>
            </a:r>
            <a:r>
              <a:rPr sz="1395" kern="0" spc="-6">
                <a:solidFill>
                  <a:sysClr val="windowText" lastClr="000000"/>
                </a:solidFill>
                <a:latin typeface="Tahoma"/>
                <a:cs typeface="Tahoma"/>
              </a:rPr>
              <a:t> </a:t>
            </a:r>
            <a:r>
              <a:rPr sz="1395" kern="0">
                <a:solidFill>
                  <a:sysClr val="windowText" lastClr="000000"/>
                </a:solidFill>
                <a:latin typeface="Tahoma"/>
                <a:cs typeface="Tahoma"/>
              </a:rPr>
              <a:t>in</a:t>
            </a:r>
            <a:r>
              <a:rPr sz="1395" kern="0" spc="-15">
                <a:solidFill>
                  <a:sysClr val="windowText" lastClr="000000"/>
                </a:solidFill>
                <a:latin typeface="Tahoma"/>
                <a:cs typeface="Tahoma"/>
              </a:rPr>
              <a:t> </a:t>
            </a:r>
            <a:r>
              <a:rPr sz="1395" kern="0">
                <a:solidFill>
                  <a:sysClr val="windowText" lastClr="000000"/>
                </a:solidFill>
                <a:latin typeface="Tahoma"/>
                <a:cs typeface="Tahoma"/>
              </a:rPr>
              <a:t>SEE</a:t>
            </a:r>
            <a:r>
              <a:rPr sz="1395" kern="0" spc="-6">
                <a:solidFill>
                  <a:sysClr val="windowText" lastClr="000000"/>
                </a:solidFill>
                <a:latin typeface="Tahoma"/>
                <a:cs typeface="Tahoma"/>
              </a:rPr>
              <a:t> </a:t>
            </a:r>
            <a:r>
              <a:rPr sz="1395" kern="0">
                <a:solidFill>
                  <a:sysClr val="windowText" lastClr="000000"/>
                </a:solidFill>
                <a:latin typeface="Tahoma"/>
                <a:cs typeface="Tahoma"/>
              </a:rPr>
              <a:t>as</a:t>
            </a:r>
            <a:r>
              <a:rPr sz="1395" kern="0" spc="-12">
                <a:solidFill>
                  <a:sysClr val="windowText" lastClr="000000"/>
                </a:solidFill>
                <a:latin typeface="Tahoma"/>
                <a:cs typeface="Tahoma"/>
              </a:rPr>
              <a:t> </a:t>
            </a:r>
            <a:r>
              <a:rPr sz="1395" kern="0">
                <a:solidFill>
                  <a:sysClr val="windowText" lastClr="000000"/>
                </a:solidFill>
                <a:latin typeface="Tahoma"/>
                <a:cs typeface="Tahoma"/>
              </a:rPr>
              <a:t>an</a:t>
            </a:r>
            <a:r>
              <a:rPr sz="1395" kern="0" spc="-9">
                <a:solidFill>
                  <a:sysClr val="windowText" lastClr="000000"/>
                </a:solidFill>
                <a:latin typeface="Tahoma"/>
                <a:cs typeface="Tahoma"/>
              </a:rPr>
              <a:t> </a:t>
            </a:r>
            <a:r>
              <a:rPr sz="1395" kern="0">
                <a:solidFill>
                  <a:sysClr val="windowText" lastClr="000000"/>
                </a:solidFill>
                <a:latin typeface="Tahoma"/>
                <a:cs typeface="Tahoma"/>
              </a:rPr>
              <a:t>example.</a:t>
            </a:r>
            <a:r>
              <a:rPr sz="1395" kern="0" spc="-6">
                <a:solidFill>
                  <a:sysClr val="windowText" lastClr="000000"/>
                </a:solidFill>
                <a:latin typeface="Tahoma"/>
                <a:cs typeface="Tahoma"/>
              </a:rPr>
              <a:t> </a:t>
            </a:r>
            <a:r>
              <a:rPr sz="1395" kern="0">
                <a:solidFill>
                  <a:sysClr val="windowText" lastClr="000000"/>
                </a:solidFill>
                <a:latin typeface="Tahoma"/>
                <a:cs typeface="Tahoma"/>
              </a:rPr>
              <a:t>A</a:t>
            </a:r>
            <a:r>
              <a:rPr sz="1395" kern="0" spc="-15">
                <a:solidFill>
                  <a:sysClr val="windowText" lastClr="000000"/>
                </a:solidFill>
                <a:latin typeface="Tahoma"/>
                <a:cs typeface="Tahoma"/>
              </a:rPr>
              <a:t> </a:t>
            </a:r>
            <a:r>
              <a:rPr sz="1395" kern="0">
                <a:solidFill>
                  <a:sysClr val="windowText" lastClr="000000"/>
                </a:solidFill>
                <a:latin typeface="Tahoma"/>
                <a:cs typeface="Tahoma"/>
              </a:rPr>
              <a:t>plug</a:t>
            </a:r>
            <a:r>
              <a:rPr sz="1395" kern="0" spc="-15">
                <a:solidFill>
                  <a:sysClr val="windowText" lastClr="000000"/>
                </a:solidFill>
                <a:latin typeface="Tahoma"/>
                <a:cs typeface="Tahoma"/>
              </a:rPr>
              <a:t> </a:t>
            </a:r>
            <a:r>
              <a:rPr sz="1395" kern="0">
                <a:solidFill>
                  <a:sysClr val="windowText" lastClr="000000"/>
                </a:solidFill>
                <a:latin typeface="Tahoma"/>
                <a:cs typeface="Tahoma"/>
              </a:rPr>
              <a:t>and</a:t>
            </a:r>
            <a:r>
              <a:rPr sz="1395" kern="0" spc="-9">
                <a:solidFill>
                  <a:sysClr val="windowText" lastClr="000000"/>
                </a:solidFill>
                <a:latin typeface="Tahoma"/>
                <a:cs typeface="Tahoma"/>
              </a:rPr>
              <a:t> </a:t>
            </a:r>
            <a:r>
              <a:rPr sz="1395" kern="0" spc="-12">
                <a:solidFill>
                  <a:sysClr val="windowText" lastClr="000000"/>
                </a:solidFill>
                <a:latin typeface="Tahoma"/>
                <a:cs typeface="Tahoma"/>
              </a:rPr>
              <a:t>play </a:t>
            </a:r>
            <a:r>
              <a:rPr sz="1395" kern="0">
                <a:solidFill>
                  <a:sysClr val="windowText" lastClr="000000"/>
                </a:solidFill>
                <a:latin typeface="Tahoma"/>
                <a:cs typeface="Tahoma"/>
              </a:rPr>
              <a:t>approach</a:t>
            </a:r>
            <a:r>
              <a:rPr sz="1395" kern="0" spc="3">
                <a:solidFill>
                  <a:sysClr val="windowText" lastClr="000000"/>
                </a:solidFill>
                <a:latin typeface="Tahoma"/>
                <a:cs typeface="Tahoma"/>
              </a:rPr>
              <a:t> </a:t>
            </a:r>
            <a:r>
              <a:rPr sz="1395" kern="0">
                <a:solidFill>
                  <a:sysClr val="windowText" lastClr="000000"/>
                </a:solidFill>
                <a:latin typeface="Tahoma"/>
                <a:cs typeface="Tahoma"/>
              </a:rPr>
              <a:t>to</a:t>
            </a:r>
            <a:r>
              <a:rPr sz="1395" kern="0" spc="-6">
                <a:solidFill>
                  <a:sysClr val="windowText" lastClr="000000"/>
                </a:solidFill>
                <a:latin typeface="Tahoma"/>
                <a:cs typeface="Tahoma"/>
              </a:rPr>
              <a:t> </a:t>
            </a:r>
            <a:r>
              <a:rPr sz="1395" kern="0">
                <a:solidFill>
                  <a:sysClr val="windowText" lastClr="000000"/>
                </a:solidFill>
                <a:latin typeface="Tahoma"/>
                <a:cs typeface="Tahoma"/>
              </a:rPr>
              <a:t>licensing</a:t>
            </a:r>
            <a:r>
              <a:rPr sz="1395" kern="0" spc="-6">
                <a:solidFill>
                  <a:sysClr val="windowText" lastClr="000000"/>
                </a:solidFill>
                <a:latin typeface="Tahoma"/>
                <a:cs typeface="Tahoma"/>
              </a:rPr>
              <a:t> </a:t>
            </a:r>
            <a:r>
              <a:rPr sz="1395" kern="0">
                <a:solidFill>
                  <a:sysClr val="windowText" lastClr="000000"/>
                </a:solidFill>
                <a:latin typeface="Tahoma"/>
                <a:cs typeface="Tahoma"/>
              </a:rPr>
              <a:t>across</a:t>
            </a:r>
            <a:r>
              <a:rPr sz="1395" kern="0" spc="-3">
                <a:solidFill>
                  <a:sysClr val="windowText" lastClr="000000"/>
                </a:solidFill>
                <a:latin typeface="Tahoma"/>
                <a:cs typeface="Tahoma"/>
              </a:rPr>
              <a:t> </a:t>
            </a:r>
            <a:r>
              <a:rPr sz="1395" kern="0">
                <a:solidFill>
                  <a:sysClr val="windowText" lastClr="000000"/>
                </a:solidFill>
                <a:latin typeface="Tahoma"/>
                <a:cs typeface="Tahoma"/>
              </a:rPr>
              <a:t>Europe is</a:t>
            </a:r>
            <a:r>
              <a:rPr sz="1395" kern="0" spc="-6">
                <a:solidFill>
                  <a:sysClr val="windowText" lastClr="000000"/>
                </a:solidFill>
                <a:latin typeface="Tahoma"/>
                <a:cs typeface="Tahoma"/>
              </a:rPr>
              <a:t> needed.</a:t>
            </a:r>
            <a:endParaRPr sz="1395" kern="0">
              <a:solidFill>
                <a:sysClr val="windowText" lastClr="000000"/>
              </a:solidFill>
              <a:latin typeface="Tahoma"/>
              <a:cs typeface="Tahoma"/>
            </a:endParaRPr>
          </a:p>
          <a:p>
            <a:pPr marL="236044" marR="120140"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Expand</a:t>
            </a:r>
            <a:r>
              <a:rPr sz="1395" kern="0" spc="-6">
                <a:solidFill>
                  <a:sysClr val="windowText" lastClr="000000"/>
                </a:solidFill>
                <a:latin typeface="Tahoma"/>
                <a:cs typeface="Tahoma"/>
              </a:rPr>
              <a:t> </a:t>
            </a:r>
            <a:r>
              <a:rPr sz="1395" kern="0">
                <a:solidFill>
                  <a:sysClr val="windowText" lastClr="000000"/>
                </a:solidFill>
                <a:latin typeface="Tahoma"/>
                <a:cs typeface="Tahoma"/>
              </a:rPr>
              <a:t>the</a:t>
            </a:r>
            <a:r>
              <a:rPr sz="1395" kern="0" spc="-18">
                <a:solidFill>
                  <a:sysClr val="windowText" lastClr="000000"/>
                </a:solidFill>
                <a:latin typeface="Tahoma"/>
                <a:cs typeface="Tahoma"/>
              </a:rPr>
              <a:t> </a:t>
            </a:r>
            <a:r>
              <a:rPr sz="1395" kern="0">
                <a:solidFill>
                  <a:sysClr val="windowText" lastClr="000000"/>
                </a:solidFill>
                <a:latin typeface="Tahoma"/>
                <a:cs typeface="Tahoma"/>
              </a:rPr>
              <a:t>internal</a:t>
            </a:r>
            <a:r>
              <a:rPr sz="1395" kern="0" spc="-9">
                <a:solidFill>
                  <a:sysClr val="windowText" lastClr="000000"/>
                </a:solidFill>
                <a:latin typeface="Tahoma"/>
                <a:cs typeface="Tahoma"/>
              </a:rPr>
              <a:t> </a:t>
            </a:r>
            <a:r>
              <a:rPr sz="1395" kern="0">
                <a:solidFill>
                  <a:sysClr val="windowText" lastClr="000000"/>
                </a:solidFill>
                <a:latin typeface="Tahoma"/>
                <a:cs typeface="Tahoma"/>
              </a:rPr>
              <a:t>energy</a:t>
            </a:r>
            <a:r>
              <a:rPr sz="1395" kern="0" spc="-6">
                <a:solidFill>
                  <a:sysClr val="windowText" lastClr="000000"/>
                </a:solidFill>
                <a:latin typeface="Tahoma"/>
                <a:cs typeface="Tahoma"/>
              </a:rPr>
              <a:t> </a:t>
            </a:r>
            <a:r>
              <a:rPr sz="1395" kern="0">
                <a:solidFill>
                  <a:sysClr val="windowText" lastClr="000000"/>
                </a:solidFill>
                <a:latin typeface="Tahoma"/>
                <a:cs typeface="Tahoma"/>
              </a:rPr>
              <a:t>market</a:t>
            </a:r>
            <a:r>
              <a:rPr sz="1395" kern="0" spc="-6">
                <a:solidFill>
                  <a:sysClr val="windowText" lastClr="000000"/>
                </a:solidFill>
                <a:latin typeface="Tahoma"/>
                <a:cs typeface="Tahoma"/>
              </a:rPr>
              <a:t> </a:t>
            </a:r>
            <a:r>
              <a:rPr sz="1395" kern="0">
                <a:solidFill>
                  <a:sysClr val="windowText" lastClr="000000"/>
                </a:solidFill>
                <a:latin typeface="Tahoma"/>
                <a:cs typeface="Tahoma"/>
              </a:rPr>
              <a:t>(GB,</a:t>
            </a:r>
            <a:r>
              <a:rPr sz="1395" kern="0" spc="-9">
                <a:solidFill>
                  <a:sysClr val="windowText" lastClr="000000"/>
                </a:solidFill>
                <a:latin typeface="Tahoma"/>
                <a:cs typeface="Tahoma"/>
              </a:rPr>
              <a:t> </a:t>
            </a:r>
            <a:r>
              <a:rPr sz="1395" kern="0">
                <a:solidFill>
                  <a:sysClr val="windowText" lastClr="000000"/>
                </a:solidFill>
                <a:latin typeface="Tahoma"/>
                <a:cs typeface="Tahoma"/>
              </a:rPr>
              <a:t>CH,</a:t>
            </a:r>
            <a:r>
              <a:rPr sz="1395" kern="0" spc="-12">
                <a:solidFill>
                  <a:sysClr val="windowText" lastClr="000000"/>
                </a:solidFill>
                <a:latin typeface="Tahoma"/>
                <a:cs typeface="Tahoma"/>
              </a:rPr>
              <a:t> </a:t>
            </a:r>
            <a:r>
              <a:rPr sz="1395" kern="0" spc="-6">
                <a:solidFill>
                  <a:sysClr val="windowText" lastClr="000000"/>
                </a:solidFill>
                <a:latin typeface="Tahoma"/>
                <a:cs typeface="Tahoma"/>
              </a:rPr>
              <a:t>Energy </a:t>
            </a:r>
            <a:r>
              <a:rPr sz="1395" kern="0">
                <a:solidFill>
                  <a:sysClr val="windowText" lastClr="000000"/>
                </a:solidFill>
                <a:latin typeface="Tahoma"/>
                <a:cs typeface="Tahoma"/>
              </a:rPr>
              <a:t>Community)</a:t>
            </a:r>
            <a:r>
              <a:rPr sz="1395" kern="0" spc="-21">
                <a:solidFill>
                  <a:sysClr val="windowText" lastClr="000000"/>
                </a:solidFill>
                <a:latin typeface="Tahoma"/>
                <a:cs typeface="Tahoma"/>
              </a:rPr>
              <a:t> </a:t>
            </a:r>
            <a:r>
              <a:rPr sz="1395" kern="0">
                <a:solidFill>
                  <a:sysClr val="windowText" lastClr="000000"/>
                </a:solidFill>
                <a:latin typeface="Tahoma"/>
                <a:cs typeface="Tahoma"/>
              </a:rPr>
              <a:t>with</a:t>
            </a:r>
            <a:r>
              <a:rPr sz="1395" kern="0" spc="-24">
                <a:solidFill>
                  <a:sysClr val="windowText" lastClr="000000"/>
                </a:solidFill>
                <a:latin typeface="Tahoma"/>
                <a:cs typeface="Tahoma"/>
              </a:rPr>
              <a:t> </a:t>
            </a:r>
            <a:r>
              <a:rPr sz="1395" kern="0">
                <a:solidFill>
                  <a:sysClr val="windowText" lastClr="000000"/>
                </a:solidFill>
                <a:latin typeface="Tahoma"/>
                <a:cs typeface="Tahoma"/>
              </a:rPr>
              <a:t>concrete</a:t>
            </a:r>
            <a:r>
              <a:rPr sz="1395" kern="0" spc="-27">
                <a:solidFill>
                  <a:sysClr val="windowText" lastClr="000000"/>
                </a:solidFill>
                <a:latin typeface="Tahoma"/>
                <a:cs typeface="Tahoma"/>
              </a:rPr>
              <a:t> </a:t>
            </a:r>
            <a:r>
              <a:rPr sz="1395" kern="0" spc="-6">
                <a:solidFill>
                  <a:sysClr val="windowText" lastClr="000000"/>
                </a:solidFill>
                <a:latin typeface="Tahoma"/>
                <a:cs typeface="Tahoma"/>
              </a:rPr>
              <a:t>implementation</a:t>
            </a:r>
            <a:r>
              <a:rPr sz="1395" kern="0" spc="-24">
                <a:solidFill>
                  <a:sysClr val="windowText" lastClr="000000"/>
                </a:solidFill>
                <a:latin typeface="Tahoma"/>
                <a:cs typeface="Tahoma"/>
              </a:rPr>
              <a:t> </a:t>
            </a:r>
            <a:r>
              <a:rPr sz="1395" kern="0">
                <a:solidFill>
                  <a:sysClr val="windowText" lastClr="000000"/>
                </a:solidFill>
                <a:latin typeface="Tahoma"/>
                <a:cs typeface="Tahoma"/>
              </a:rPr>
              <a:t>plans</a:t>
            </a:r>
            <a:r>
              <a:rPr sz="1395" kern="0" spc="-21">
                <a:solidFill>
                  <a:sysClr val="windowText" lastClr="000000"/>
                </a:solidFill>
                <a:latin typeface="Tahoma"/>
                <a:cs typeface="Tahoma"/>
              </a:rPr>
              <a:t> </a:t>
            </a:r>
            <a:r>
              <a:rPr sz="1395" kern="0">
                <a:solidFill>
                  <a:sysClr val="windowText" lastClr="000000"/>
                </a:solidFill>
                <a:latin typeface="Tahoma"/>
                <a:cs typeface="Tahoma"/>
              </a:rPr>
              <a:t>to</a:t>
            </a:r>
            <a:r>
              <a:rPr sz="1395" kern="0" spc="-24">
                <a:solidFill>
                  <a:sysClr val="windowText" lastClr="000000"/>
                </a:solidFill>
                <a:latin typeface="Tahoma"/>
                <a:cs typeface="Tahoma"/>
              </a:rPr>
              <a:t> </a:t>
            </a:r>
            <a:r>
              <a:rPr sz="1395" kern="0" spc="-6">
                <a:solidFill>
                  <a:sysClr val="windowText" lastClr="000000"/>
                </a:solidFill>
                <a:latin typeface="Tahoma"/>
                <a:cs typeface="Tahoma"/>
              </a:rPr>
              <a:t>kickstart </a:t>
            </a:r>
            <a:r>
              <a:rPr sz="1395" kern="0">
                <a:solidFill>
                  <a:sysClr val="windowText" lastClr="000000"/>
                </a:solidFill>
                <a:latin typeface="Tahoma"/>
                <a:cs typeface="Tahoma"/>
              </a:rPr>
              <a:t>once</a:t>
            </a:r>
            <a:r>
              <a:rPr sz="1395" kern="0" spc="-18">
                <a:solidFill>
                  <a:sysClr val="windowText" lastClr="000000"/>
                </a:solidFill>
                <a:latin typeface="Tahoma"/>
                <a:cs typeface="Tahoma"/>
              </a:rPr>
              <a:t> </a:t>
            </a:r>
            <a:r>
              <a:rPr sz="1395" kern="0">
                <a:solidFill>
                  <a:sysClr val="windowText" lastClr="000000"/>
                </a:solidFill>
                <a:latin typeface="Tahoma"/>
                <a:cs typeface="Tahoma"/>
              </a:rPr>
              <a:t>political</a:t>
            </a:r>
            <a:r>
              <a:rPr sz="1395" kern="0" spc="-9">
                <a:solidFill>
                  <a:sysClr val="windowText" lastClr="000000"/>
                </a:solidFill>
                <a:latin typeface="Tahoma"/>
                <a:cs typeface="Tahoma"/>
              </a:rPr>
              <a:t> </a:t>
            </a:r>
            <a:r>
              <a:rPr sz="1395" kern="0">
                <a:solidFill>
                  <a:sysClr val="windowText" lastClr="000000"/>
                </a:solidFill>
                <a:latin typeface="Tahoma"/>
                <a:cs typeface="Tahoma"/>
              </a:rPr>
              <a:t>agreements are</a:t>
            </a:r>
            <a:r>
              <a:rPr sz="1395" kern="0" spc="-6">
                <a:solidFill>
                  <a:sysClr val="windowText" lastClr="000000"/>
                </a:solidFill>
                <a:latin typeface="Tahoma"/>
                <a:cs typeface="Tahoma"/>
              </a:rPr>
              <a:t> reached.</a:t>
            </a:r>
            <a:endParaRPr sz="1395" kern="0">
              <a:solidFill>
                <a:sysClr val="windowText" lastClr="000000"/>
              </a:solidFill>
              <a:latin typeface="Tahoma"/>
              <a:cs typeface="Tahom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rPr spc="-6"/>
              <a:t>Timelines</a:t>
            </a:r>
          </a:p>
        </p:txBody>
      </p:sp>
      <p:pic>
        <p:nvPicPr>
          <p:cNvPr id="5" name="object 5" descr="31,148 History Timeline Royalty-Free Images, Stock Photos &amp; Pictures |  Shutterstock"/>
          <p:cNvPicPr/>
          <p:nvPr/>
        </p:nvPicPr>
        <p:blipFill>
          <a:blip r:embed="rId2" cstate="print"/>
          <a:stretch>
            <a:fillRect/>
          </a:stretch>
        </p:blipFill>
        <p:spPr>
          <a:xfrm>
            <a:off x="428" y="2315683"/>
            <a:ext cx="5585385" cy="3493588"/>
          </a:xfrm>
          <a:prstGeom prst="rect">
            <a:avLst/>
          </a:prstGeom>
        </p:spPr>
      </p:pic>
      <p:sp>
        <p:nvSpPr>
          <p:cNvPr id="4" name="object 4"/>
          <p:cNvSpPr txBox="1"/>
          <p:nvPr/>
        </p:nvSpPr>
        <p:spPr>
          <a:xfrm>
            <a:off x="6728461" y="1763697"/>
            <a:ext cx="5231872" cy="3390455"/>
          </a:xfrm>
          <a:prstGeom prst="rect">
            <a:avLst/>
          </a:prstGeom>
        </p:spPr>
        <p:txBody>
          <a:bodyPr vert="horz" wrap="square" lIns="0" tIns="15787" rIns="0" bIns="0" rtlCol="0">
            <a:spAutoFit/>
          </a:bodyPr>
          <a:lstStyle/>
          <a:p>
            <a:pPr marL="13092" marR="227573" defTabSz="554492">
              <a:lnSpc>
                <a:spcPts val="1922"/>
              </a:lnSpc>
              <a:spcBef>
                <a:spcPts val="124"/>
              </a:spcBef>
            </a:pPr>
            <a:r>
              <a:rPr sz="1607" b="1" kern="0">
                <a:solidFill>
                  <a:srgbClr val="8457B0"/>
                </a:solidFill>
                <a:latin typeface="Tahoma"/>
                <a:cs typeface="Tahoma"/>
              </a:rPr>
              <a:t>Aim:</a:t>
            </a:r>
            <a:r>
              <a:rPr sz="1607" b="1" kern="0" spc="-58">
                <a:solidFill>
                  <a:srgbClr val="8457B0"/>
                </a:solidFill>
                <a:latin typeface="Tahoma"/>
                <a:cs typeface="Tahoma"/>
              </a:rPr>
              <a:t> </a:t>
            </a:r>
            <a:r>
              <a:rPr sz="1607" b="1" kern="0">
                <a:solidFill>
                  <a:srgbClr val="8457B0"/>
                </a:solidFill>
                <a:latin typeface="Tahoma"/>
                <a:cs typeface="Tahoma"/>
              </a:rPr>
              <a:t>make</a:t>
            </a:r>
            <a:r>
              <a:rPr sz="1607" b="1" kern="0" spc="-61">
                <a:solidFill>
                  <a:srgbClr val="8457B0"/>
                </a:solidFill>
                <a:latin typeface="Tahoma"/>
                <a:cs typeface="Tahoma"/>
              </a:rPr>
              <a:t> </a:t>
            </a:r>
            <a:r>
              <a:rPr sz="1607" b="1" kern="0" spc="-12">
                <a:solidFill>
                  <a:srgbClr val="8457B0"/>
                </a:solidFill>
                <a:latin typeface="Tahoma"/>
                <a:cs typeface="Tahoma"/>
              </a:rPr>
              <a:t>timelines-</a:t>
            </a:r>
            <a:r>
              <a:rPr sz="1607" b="1" kern="0">
                <a:solidFill>
                  <a:srgbClr val="8457B0"/>
                </a:solidFill>
                <a:latin typeface="Tahoma"/>
                <a:cs typeface="Tahoma"/>
              </a:rPr>
              <a:t>setting</a:t>
            </a:r>
            <a:r>
              <a:rPr sz="1607" b="1" kern="0" spc="-73">
                <a:solidFill>
                  <a:srgbClr val="8457B0"/>
                </a:solidFill>
                <a:latin typeface="Tahoma"/>
                <a:cs typeface="Tahoma"/>
              </a:rPr>
              <a:t> </a:t>
            </a:r>
            <a:r>
              <a:rPr sz="1607" b="1" kern="0">
                <a:solidFill>
                  <a:srgbClr val="8457B0"/>
                </a:solidFill>
                <a:latin typeface="Tahoma"/>
                <a:cs typeface="Tahoma"/>
              </a:rPr>
              <a:t>an</a:t>
            </a:r>
            <a:r>
              <a:rPr sz="1607" b="1" kern="0" spc="-45">
                <a:solidFill>
                  <a:srgbClr val="8457B0"/>
                </a:solidFill>
                <a:latin typeface="Tahoma"/>
                <a:cs typeface="Tahoma"/>
              </a:rPr>
              <a:t> </a:t>
            </a:r>
            <a:r>
              <a:rPr sz="1607" b="1" kern="0">
                <a:solidFill>
                  <a:srgbClr val="8457B0"/>
                </a:solidFill>
                <a:latin typeface="Tahoma"/>
                <a:cs typeface="Tahoma"/>
              </a:rPr>
              <a:t>inclusive</a:t>
            </a:r>
            <a:r>
              <a:rPr sz="1607" b="1" kern="0" spc="-67">
                <a:solidFill>
                  <a:srgbClr val="8457B0"/>
                </a:solidFill>
                <a:latin typeface="Tahoma"/>
                <a:cs typeface="Tahoma"/>
              </a:rPr>
              <a:t> </a:t>
            </a:r>
            <a:r>
              <a:rPr sz="1607" b="1" kern="0" spc="-6">
                <a:solidFill>
                  <a:srgbClr val="8457B0"/>
                </a:solidFill>
                <a:latin typeface="Tahoma"/>
                <a:cs typeface="Tahoma"/>
              </a:rPr>
              <a:t>process </a:t>
            </a:r>
            <a:r>
              <a:rPr sz="1607" b="1" kern="0">
                <a:solidFill>
                  <a:srgbClr val="8457B0"/>
                </a:solidFill>
                <a:latin typeface="Tahoma"/>
                <a:cs typeface="Tahoma"/>
              </a:rPr>
              <a:t>that</a:t>
            </a:r>
            <a:r>
              <a:rPr sz="1607" b="1" kern="0" spc="-61">
                <a:solidFill>
                  <a:srgbClr val="8457B0"/>
                </a:solidFill>
                <a:latin typeface="Tahoma"/>
                <a:cs typeface="Tahoma"/>
              </a:rPr>
              <a:t> </a:t>
            </a:r>
            <a:r>
              <a:rPr sz="1607" b="1" kern="0">
                <a:solidFill>
                  <a:srgbClr val="8457B0"/>
                </a:solidFill>
                <a:latin typeface="Tahoma"/>
                <a:cs typeface="Tahoma"/>
              </a:rPr>
              <a:t>takes</a:t>
            </a:r>
            <a:r>
              <a:rPr sz="1607" b="1" kern="0" spc="-64">
                <a:solidFill>
                  <a:srgbClr val="8457B0"/>
                </a:solidFill>
                <a:latin typeface="Tahoma"/>
                <a:cs typeface="Tahoma"/>
              </a:rPr>
              <a:t> </a:t>
            </a:r>
            <a:r>
              <a:rPr sz="1607" b="1" kern="0">
                <a:solidFill>
                  <a:srgbClr val="8457B0"/>
                </a:solidFill>
                <a:latin typeface="Tahoma"/>
                <a:cs typeface="Tahoma"/>
              </a:rPr>
              <a:t>account</a:t>
            </a:r>
            <a:r>
              <a:rPr sz="1607" b="1" kern="0" spc="-61">
                <a:solidFill>
                  <a:srgbClr val="8457B0"/>
                </a:solidFill>
                <a:latin typeface="Tahoma"/>
                <a:cs typeface="Tahoma"/>
              </a:rPr>
              <a:t> </a:t>
            </a:r>
            <a:r>
              <a:rPr sz="1607" b="1" kern="0">
                <a:solidFill>
                  <a:srgbClr val="8457B0"/>
                </a:solidFill>
                <a:latin typeface="Tahoma"/>
                <a:cs typeface="Tahoma"/>
              </a:rPr>
              <a:t>of</a:t>
            </a:r>
            <a:r>
              <a:rPr sz="1607" b="1" kern="0" spc="-49">
                <a:solidFill>
                  <a:srgbClr val="8457B0"/>
                </a:solidFill>
                <a:latin typeface="Tahoma"/>
                <a:cs typeface="Tahoma"/>
              </a:rPr>
              <a:t> </a:t>
            </a:r>
            <a:r>
              <a:rPr sz="1607" b="1" kern="0">
                <a:solidFill>
                  <a:srgbClr val="8457B0"/>
                </a:solidFill>
                <a:latin typeface="Tahoma"/>
                <a:cs typeface="Tahoma"/>
              </a:rPr>
              <a:t>project</a:t>
            </a:r>
            <a:r>
              <a:rPr sz="1607" b="1" kern="0" spc="-64">
                <a:solidFill>
                  <a:srgbClr val="8457B0"/>
                </a:solidFill>
                <a:latin typeface="Tahoma"/>
                <a:cs typeface="Tahoma"/>
              </a:rPr>
              <a:t> </a:t>
            </a:r>
            <a:r>
              <a:rPr sz="1607" b="1" kern="0" spc="-6">
                <a:solidFill>
                  <a:srgbClr val="8457B0"/>
                </a:solidFill>
                <a:latin typeface="Tahoma"/>
                <a:cs typeface="Tahoma"/>
              </a:rPr>
              <a:t>interactions</a:t>
            </a:r>
            <a:endParaRPr sz="1607" kern="0">
              <a:solidFill>
                <a:sysClr val="windowText" lastClr="000000"/>
              </a:solidFill>
              <a:latin typeface="Tahoma"/>
              <a:cs typeface="Tahoma"/>
            </a:endParaRPr>
          </a:p>
          <a:p>
            <a:pPr marL="236044" marR="108203" indent="-228728" defTabSz="554492">
              <a:lnSpc>
                <a:spcPct val="100400"/>
              </a:lnSpc>
              <a:spcBef>
                <a:spcPts val="685"/>
              </a:spcBef>
              <a:buFontTx/>
              <a:buChar char="-"/>
              <a:tabLst>
                <a:tab pos="236044" algn="l"/>
              </a:tabLst>
            </a:pPr>
            <a:r>
              <a:rPr sz="1395" kern="0">
                <a:solidFill>
                  <a:sysClr val="windowText" lastClr="000000"/>
                </a:solidFill>
                <a:latin typeface="Tahoma"/>
                <a:cs typeface="Tahoma"/>
              </a:rPr>
              <a:t>Timelines</a:t>
            </a:r>
            <a:r>
              <a:rPr sz="1395" kern="0" spc="-12">
                <a:solidFill>
                  <a:sysClr val="windowText" lastClr="000000"/>
                </a:solidFill>
                <a:latin typeface="Tahoma"/>
                <a:cs typeface="Tahoma"/>
              </a:rPr>
              <a:t> </a:t>
            </a:r>
            <a:r>
              <a:rPr sz="1395" kern="0">
                <a:solidFill>
                  <a:sysClr val="windowText" lastClr="000000"/>
                </a:solidFill>
                <a:latin typeface="Tahoma"/>
                <a:cs typeface="Tahoma"/>
              </a:rPr>
              <a:t>need</a:t>
            </a:r>
            <a:r>
              <a:rPr sz="1395" kern="0" spc="-15">
                <a:solidFill>
                  <a:sysClr val="windowText" lastClr="000000"/>
                </a:solidFill>
                <a:latin typeface="Tahoma"/>
                <a:cs typeface="Tahoma"/>
              </a:rPr>
              <a:t> </a:t>
            </a:r>
            <a:r>
              <a:rPr sz="1395" kern="0">
                <a:solidFill>
                  <a:sysClr val="windowText" lastClr="000000"/>
                </a:solidFill>
                <a:latin typeface="Tahoma"/>
                <a:cs typeface="Tahoma"/>
              </a:rPr>
              <a:t>to</a:t>
            </a:r>
            <a:r>
              <a:rPr sz="1395" kern="0" spc="-12">
                <a:solidFill>
                  <a:sysClr val="windowText" lastClr="000000"/>
                </a:solidFill>
                <a:latin typeface="Tahoma"/>
                <a:cs typeface="Tahoma"/>
              </a:rPr>
              <a:t> </a:t>
            </a:r>
            <a:r>
              <a:rPr sz="1395" kern="0">
                <a:solidFill>
                  <a:sysClr val="windowText" lastClr="000000"/>
                </a:solidFill>
                <a:latin typeface="Tahoma"/>
                <a:cs typeface="Tahoma"/>
              </a:rPr>
              <a:t>be</a:t>
            </a:r>
            <a:r>
              <a:rPr sz="1395" kern="0" spc="-12">
                <a:solidFill>
                  <a:sysClr val="windowText" lastClr="000000"/>
                </a:solidFill>
                <a:latin typeface="Tahoma"/>
                <a:cs typeface="Tahoma"/>
              </a:rPr>
              <a:t> </a:t>
            </a:r>
            <a:r>
              <a:rPr sz="1395" kern="0">
                <a:solidFill>
                  <a:sysClr val="windowText" lastClr="000000"/>
                </a:solidFill>
                <a:latin typeface="Tahoma"/>
                <a:cs typeface="Tahoma"/>
              </a:rPr>
              <a:t>developed</a:t>
            </a:r>
            <a:r>
              <a:rPr sz="1395" kern="0" spc="-9">
                <a:solidFill>
                  <a:sysClr val="windowText" lastClr="000000"/>
                </a:solidFill>
                <a:latin typeface="Tahoma"/>
                <a:cs typeface="Tahoma"/>
              </a:rPr>
              <a:t> </a:t>
            </a:r>
            <a:r>
              <a:rPr sz="1395" kern="0">
                <a:solidFill>
                  <a:sysClr val="windowText" lastClr="000000"/>
                </a:solidFill>
                <a:latin typeface="Tahoma"/>
                <a:cs typeface="Tahoma"/>
              </a:rPr>
              <a:t>in</a:t>
            </a:r>
            <a:r>
              <a:rPr sz="1395" kern="0" spc="-18">
                <a:solidFill>
                  <a:sysClr val="windowText" lastClr="000000"/>
                </a:solidFill>
                <a:latin typeface="Tahoma"/>
                <a:cs typeface="Tahoma"/>
              </a:rPr>
              <a:t> </a:t>
            </a:r>
            <a:r>
              <a:rPr sz="1395" kern="0">
                <a:solidFill>
                  <a:sysClr val="windowText" lastClr="000000"/>
                </a:solidFill>
                <a:latin typeface="Tahoma"/>
                <a:cs typeface="Tahoma"/>
              </a:rPr>
              <a:t>close</a:t>
            </a:r>
            <a:r>
              <a:rPr sz="1395" kern="0" spc="-12">
                <a:solidFill>
                  <a:sysClr val="windowText" lastClr="000000"/>
                </a:solidFill>
                <a:latin typeface="Tahoma"/>
                <a:cs typeface="Tahoma"/>
              </a:rPr>
              <a:t> </a:t>
            </a:r>
            <a:r>
              <a:rPr sz="1395" kern="0">
                <a:solidFill>
                  <a:sysClr val="windowText" lastClr="000000"/>
                </a:solidFill>
                <a:latin typeface="Tahoma"/>
                <a:cs typeface="Tahoma"/>
              </a:rPr>
              <a:t>cooperation</a:t>
            </a:r>
            <a:r>
              <a:rPr sz="1395" kern="0" spc="-9">
                <a:solidFill>
                  <a:sysClr val="windowText" lastClr="000000"/>
                </a:solidFill>
                <a:latin typeface="Tahoma"/>
                <a:cs typeface="Tahoma"/>
              </a:rPr>
              <a:t> </a:t>
            </a:r>
            <a:r>
              <a:rPr sz="1395" kern="0" spc="-12">
                <a:solidFill>
                  <a:sysClr val="windowText" lastClr="000000"/>
                </a:solidFill>
                <a:latin typeface="Tahoma"/>
                <a:cs typeface="Tahoma"/>
              </a:rPr>
              <a:t>with </a:t>
            </a:r>
            <a:r>
              <a:rPr sz="1395" kern="0">
                <a:solidFill>
                  <a:sysClr val="windowText" lastClr="000000"/>
                </a:solidFill>
                <a:latin typeface="Tahoma"/>
                <a:cs typeface="Tahoma"/>
              </a:rPr>
              <a:t>market</a:t>
            </a:r>
            <a:r>
              <a:rPr sz="1395" kern="0" spc="-21">
                <a:solidFill>
                  <a:sysClr val="windowText" lastClr="000000"/>
                </a:solidFill>
                <a:latin typeface="Tahoma"/>
                <a:cs typeface="Tahoma"/>
              </a:rPr>
              <a:t> </a:t>
            </a:r>
            <a:r>
              <a:rPr sz="1395" kern="0">
                <a:solidFill>
                  <a:sysClr val="windowText" lastClr="000000"/>
                </a:solidFill>
                <a:latin typeface="Tahoma"/>
                <a:cs typeface="Tahoma"/>
              </a:rPr>
              <a:t>participants</a:t>
            </a:r>
            <a:r>
              <a:rPr sz="1395" kern="0" spc="-21">
                <a:solidFill>
                  <a:sysClr val="windowText" lastClr="000000"/>
                </a:solidFill>
                <a:latin typeface="Tahoma"/>
                <a:cs typeface="Tahoma"/>
              </a:rPr>
              <a:t> </a:t>
            </a:r>
            <a:r>
              <a:rPr sz="1395" kern="0">
                <a:solidFill>
                  <a:sysClr val="windowText" lastClr="000000"/>
                </a:solidFill>
                <a:latin typeface="Tahoma"/>
                <a:cs typeface="Tahoma"/>
              </a:rPr>
              <a:t>before</a:t>
            </a:r>
            <a:r>
              <a:rPr sz="1395" kern="0" spc="-27">
                <a:solidFill>
                  <a:sysClr val="windowText" lastClr="000000"/>
                </a:solidFill>
                <a:latin typeface="Tahoma"/>
                <a:cs typeface="Tahoma"/>
              </a:rPr>
              <a:t> </a:t>
            </a:r>
            <a:r>
              <a:rPr sz="1395" kern="0">
                <a:solidFill>
                  <a:sysClr val="windowText" lastClr="000000"/>
                </a:solidFill>
                <a:latin typeface="Tahoma"/>
                <a:cs typeface="Tahoma"/>
              </a:rPr>
              <a:t>legal</a:t>
            </a:r>
            <a:r>
              <a:rPr sz="1395" kern="0" spc="-33">
                <a:solidFill>
                  <a:sysClr val="windowText" lastClr="000000"/>
                </a:solidFill>
                <a:latin typeface="Tahoma"/>
                <a:cs typeface="Tahoma"/>
              </a:rPr>
              <a:t> </a:t>
            </a:r>
            <a:r>
              <a:rPr sz="1395" kern="0">
                <a:solidFill>
                  <a:sysClr val="windowText" lastClr="000000"/>
                </a:solidFill>
                <a:latin typeface="Tahoma"/>
                <a:cs typeface="Tahoma"/>
              </a:rPr>
              <a:t>or</a:t>
            </a:r>
            <a:r>
              <a:rPr sz="1395" kern="0" spc="-33">
                <a:solidFill>
                  <a:sysClr val="windowText" lastClr="000000"/>
                </a:solidFill>
                <a:latin typeface="Tahoma"/>
                <a:cs typeface="Tahoma"/>
              </a:rPr>
              <a:t> </a:t>
            </a:r>
            <a:r>
              <a:rPr sz="1395" kern="0">
                <a:solidFill>
                  <a:sysClr val="windowText" lastClr="000000"/>
                </a:solidFill>
                <a:latin typeface="Tahoma"/>
                <a:cs typeface="Tahoma"/>
              </a:rPr>
              <a:t>methodological</a:t>
            </a:r>
            <a:r>
              <a:rPr sz="1395" kern="0" spc="-33">
                <a:solidFill>
                  <a:sysClr val="windowText" lastClr="000000"/>
                </a:solidFill>
                <a:latin typeface="Tahoma"/>
                <a:cs typeface="Tahoma"/>
              </a:rPr>
              <a:t> </a:t>
            </a:r>
            <a:r>
              <a:rPr sz="1395" kern="0">
                <a:solidFill>
                  <a:sysClr val="windowText" lastClr="000000"/>
                </a:solidFill>
                <a:latin typeface="Tahoma"/>
                <a:cs typeface="Tahoma"/>
              </a:rPr>
              <a:t>options</a:t>
            </a:r>
            <a:r>
              <a:rPr sz="1395" kern="0" spc="-27">
                <a:solidFill>
                  <a:sysClr val="windowText" lastClr="000000"/>
                </a:solidFill>
                <a:latin typeface="Tahoma"/>
                <a:cs typeface="Tahoma"/>
              </a:rPr>
              <a:t> </a:t>
            </a:r>
            <a:r>
              <a:rPr sz="1395" kern="0" spc="-15">
                <a:solidFill>
                  <a:sysClr val="windowText" lastClr="000000"/>
                </a:solidFill>
                <a:latin typeface="Tahoma"/>
                <a:cs typeface="Tahoma"/>
              </a:rPr>
              <a:t>are </a:t>
            </a:r>
            <a:r>
              <a:rPr sz="1395" kern="0">
                <a:solidFill>
                  <a:sysClr val="windowText" lastClr="000000"/>
                </a:solidFill>
                <a:latin typeface="Tahoma"/>
                <a:cs typeface="Tahoma"/>
              </a:rPr>
              <a:t>narrowed</a:t>
            </a:r>
            <a:r>
              <a:rPr sz="1395" kern="0" spc="-12">
                <a:solidFill>
                  <a:sysClr val="windowText" lastClr="000000"/>
                </a:solidFill>
                <a:latin typeface="Tahoma"/>
                <a:cs typeface="Tahoma"/>
              </a:rPr>
              <a:t> </a:t>
            </a:r>
            <a:r>
              <a:rPr sz="1395" kern="0" spc="-6">
                <a:solidFill>
                  <a:sysClr val="windowText" lastClr="000000"/>
                </a:solidFill>
                <a:latin typeface="Tahoma"/>
                <a:cs typeface="Tahoma"/>
              </a:rPr>
              <a:t>down.</a:t>
            </a:r>
            <a:endParaRPr sz="1395" kern="0">
              <a:solidFill>
                <a:sysClr val="windowText" lastClr="000000"/>
              </a:solidFill>
              <a:latin typeface="Tahoma"/>
              <a:cs typeface="Tahoma"/>
            </a:endParaRPr>
          </a:p>
          <a:p>
            <a:pPr marL="236044" marR="3081"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Overly</a:t>
            </a:r>
            <a:r>
              <a:rPr sz="1395" kern="0" spc="-18">
                <a:solidFill>
                  <a:sysClr val="windowText" lastClr="000000"/>
                </a:solidFill>
                <a:latin typeface="Tahoma"/>
                <a:cs typeface="Tahoma"/>
              </a:rPr>
              <a:t> </a:t>
            </a:r>
            <a:r>
              <a:rPr sz="1395" kern="0">
                <a:solidFill>
                  <a:sysClr val="windowText" lastClr="000000"/>
                </a:solidFill>
                <a:latin typeface="Tahoma"/>
                <a:cs typeface="Tahoma"/>
              </a:rPr>
              <a:t>ambitious</a:t>
            </a:r>
            <a:r>
              <a:rPr sz="1395" kern="0" spc="-12">
                <a:solidFill>
                  <a:sysClr val="windowText" lastClr="000000"/>
                </a:solidFill>
                <a:latin typeface="Tahoma"/>
                <a:cs typeface="Tahoma"/>
              </a:rPr>
              <a:t> </a:t>
            </a:r>
            <a:r>
              <a:rPr sz="1395" kern="0">
                <a:solidFill>
                  <a:sysClr val="windowText" lastClr="000000"/>
                </a:solidFill>
                <a:latin typeface="Tahoma"/>
                <a:cs typeface="Tahoma"/>
              </a:rPr>
              <a:t>deadlines</a:t>
            </a:r>
            <a:r>
              <a:rPr sz="1395" kern="0" spc="-12">
                <a:solidFill>
                  <a:sysClr val="windowText" lastClr="000000"/>
                </a:solidFill>
                <a:latin typeface="Tahoma"/>
                <a:cs typeface="Tahoma"/>
              </a:rPr>
              <a:t> </a:t>
            </a:r>
            <a:r>
              <a:rPr sz="1395" kern="0">
                <a:solidFill>
                  <a:sysClr val="windowText" lastClr="000000"/>
                </a:solidFill>
                <a:latin typeface="Tahoma"/>
                <a:cs typeface="Tahoma"/>
              </a:rPr>
              <a:t>can</a:t>
            </a:r>
            <a:r>
              <a:rPr sz="1395" kern="0" spc="-21">
                <a:solidFill>
                  <a:sysClr val="windowText" lastClr="000000"/>
                </a:solidFill>
                <a:latin typeface="Tahoma"/>
                <a:cs typeface="Tahoma"/>
              </a:rPr>
              <a:t> </a:t>
            </a:r>
            <a:r>
              <a:rPr sz="1395" kern="0">
                <a:solidFill>
                  <a:sysClr val="windowText" lastClr="000000"/>
                </a:solidFill>
                <a:latin typeface="Tahoma"/>
                <a:cs typeface="Tahoma"/>
              </a:rPr>
              <a:t>result</a:t>
            </a:r>
            <a:r>
              <a:rPr sz="1395" kern="0" spc="-21">
                <a:solidFill>
                  <a:sysClr val="windowText" lastClr="000000"/>
                </a:solidFill>
                <a:latin typeface="Tahoma"/>
                <a:cs typeface="Tahoma"/>
              </a:rPr>
              <a:t> </a:t>
            </a:r>
            <a:r>
              <a:rPr sz="1395" kern="0">
                <a:solidFill>
                  <a:sysClr val="windowText" lastClr="000000"/>
                </a:solidFill>
                <a:latin typeface="Tahoma"/>
                <a:cs typeface="Tahoma"/>
              </a:rPr>
              <a:t>in</a:t>
            </a:r>
            <a:r>
              <a:rPr sz="1395" kern="0" spc="-24">
                <a:solidFill>
                  <a:sysClr val="windowText" lastClr="000000"/>
                </a:solidFill>
                <a:latin typeface="Tahoma"/>
                <a:cs typeface="Tahoma"/>
              </a:rPr>
              <a:t> </a:t>
            </a:r>
            <a:r>
              <a:rPr sz="1395" kern="0">
                <a:solidFill>
                  <a:sysClr val="windowText" lastClr="000000"/>
                </a:solidFill>
                <a:latin typeface="Tahoma"/>
                <a:cs typeface="Tahoma"/>
              </a:rPr>
              <a:t>poor</a:t>
            </a:r>
            <a:r>
              <a:rPr sz="1395" kern="0" spc="-15">
                <a:solidFill>
                  <a:sysClr val="windowText" lastClr="000000"/>
                </a:solidFill>
                <a:latin typeface="Tahoma"/>
                <a:cs typeface="Tahoma"/>
              </a:rPr>
              <a:t> </a:t>
            </a:r>
            <a:r>
              <a:rPr sz="1395" kern="0">
                <a:solidFill>
                  <a:sysClr val="windowText" lastClr="000000"/>
                </a:solidFill>
                <a:latin typeface="Tahoma"/>
                <a:cs typeface="Tahoma"/>
              </a:rPr>
              <a:t>prioritisation</a:t>
            </a:r>
            <a:r>
              <a:rPr sz="1395" kern="0" spc="-6">
                <a:solidFill>
                  <a:sysClr val="windowText" lastClr="000000"/>
                </a:solidFill>
                <a:latin typeface="Tahoma"/>
                <a:cs typeface="Tahoma"/>
              </a:rPr>
              <a:t> </a:t>
            </a:r>
            <a:r>
              <a:rPr sz="1395" kern="0" spc="-15">
                <a:solidFill>
                  <a:sysClr val="windowText" lastClr="000000"/>
                </a:solidFill>
                <a:latin typeface="Tahoma"/>
                <a:cs typeface="Tahoma"/>
              </a:rPr>
              <a:t>and </a:t>
            </a:r>
            <a:r>
              <a:rPr sz="1395" kern="0">
                <a:solidFill>
                  <a:sysClr val="windowText" lastClr="000000"/>
                </a:solidFill>
                <a:latin typeface="Tahoma"/>
                <a:cs typeface="Tahoma"/>
              </a:rPr>
              <a:t>welfare</a:t>
            </a:r>
            <a:r>
              <a:rPr sz="1395" kern="0" spc="-12">
                <a:solidFill>
                  <a:sysClr val="windowText" lastClr="000000"/>
                </a:solidFill>
                <a:latin typeface="Tahoma"/>
                <a:cs typeface="Tahoma"/>
              </a:rPr>
              <a:t> </a:t>
            </a:r>
            <a:r>
              <a:rPr sz="1395" kern="0">
                <a:solidFill>
                  <a:sysClr val="windowText" lastClr="000000"/>
                </a:solidFill>
                <a:latin typeface="Tahoma"/>
                <a:cs typeface="Tahoma"/>
              </a:rPr>
              <a:t>and/or</a:t>
            </a:r>
            <a:r>
              <a:rPr sz="1395" kern="0" spc="-3">
                <a:solidFill>
                  <a:sysClr val="windowText" lastClr="000000"/>
                </a:solidFill>
                <a:latin typeface="Tahoma"/>
                <a:cs typeface="Tahoma"/>
              </a:rPr>
              <a:t> </a:t>
            </a:r>
            <a:r>
              <a:rPr sz="1395" kern="0">
                <a:solidFill>
                  <a:sysClr val="windowText" lastClr="000000"/>
                </a:solidFill>
                <a:latin typeface="Tahoma"/>
                <a:cs typeface="Tahoma"/>
              </a:rPr>
              <a:t>confidence</a:t>
            </a:r>
            <a:r>
              <a:rPr sz="1395" kern="0" spc="-15">
                <a:solidFill>
                  <a:sysClr val="windowText" lastClr="000000"/>
                </a:solidFill>
                <a:latin typeface="Tahoma"/>
                <a:cs typeface="Tahoma"/>
              </a:rPr>
              <a:t> </a:t>
            </a:r>
            <a:r>
              <a:rPr sz="1395" kern="0">
                <a:solidFill>
                  <a:sysClr val="windowText" lastClr="000000"/>
                </a:solidFill>
                <a:latin typeface="Tahoma"/>
                <a:cs typeface="Tahoma"/>
              </a:rPr>
              <a:t>losses,</a:t>
            </a:r>
            <a:r>
              <a:rPr sz="1395" kern="0" spc="-12">
                <a:solidFill>
                  <a:sysClr val="windowText" lastClr="000000"/>
                </a:solidFill>
                <a:latin typeface="Tahoma"/>
                <a:cs typeface="Tahoma"/>
              </a:rPr>
              <a:t>  </a:t>
            </a:r>
            <a:r>
              <a:rPr sz="1395" kern="0">
                <a:solidFill>
                  <a:sysClr val="windowText" lastClr="000000"/>
                </a:solidFill>
                <a:latin typeface="Tahoma"/>
                <a:cs typeface="Tahoma"/>
              </a:rPr>
              <a:t>as</a:t>
            </a:r>
            <a:r>
              <a:rPr sz="1395" kern="0" spc="-12">
                <a:solidFill>
                  <a:sysClr val="windowText" lastClr="000000"/>
                </a:solidFill>
                <a:latin typeface="Tahoma"/>
                <a:cs typeface="Tahoma"/>
              </a:rPr>
              <a:t> </a:t>
            </a:r>
            <a:r>
              <a:rPr sz="1395" kern="0">
                <a:solidFill>
                  <a:sysClr val="windowText" lastClr="000000"/>
                </a:solidFill>
                <a:latin typeface="Tahoma"/>
                <a:cs typeface="Tahoma"/>
              </a:rPr>
              <a:t>resources</a:t>
            </a:r>
            <a:r>
              <a:rPr sz="1395" kern="0" spc="-15">
                <a:solidFill>
                  <a:sysClr val="windowText" lastClr="000000"/>
                </a:solidFill>
                <a:latin typeface="Tahoma"/>
                <a:cs typeface="Tahoma"/>
              </a:rPr>
              <a:t> </a:t>
            </a:r>
            <a:r>
              <a:rPr sz="1395" kern="0">
                <a:solidFill>
                  <a:sysClr val="windowText" lastClr="000000"/>
                </a:solidFill>
                <a:latin typeface="Tahoma"/>
                <a:cs typeface="Tahoma"/>
              </a:rPr>
              <a:t>are</a:t>
            </a:r>
            <a:r>
              <a:rPr sz="1395" kern="0" spc="-12">
                <a:solidFill>
                  <a:sysClr val="windowText" lastClr="000000"/>
                </a:solidFill>
                <a:latin typeface="Tahoma"/>
                <a:cs typeface="Tahoma"/>
              </a:rPr>
              <a:t> </a:t>
            </a:r>
            <a:r>
              <a:rPr sz="1395" kern="0">
                <a:solidFill>
                  <a:sysClr val="windowText" lastClr="000000"/>
                </a:solidFill>
                <a:latin typeface="Tahoma"/>
                <a:cs typeface="Tahoma"/>
              </a:rPr>
              <a:t>allocated </a:t>
            </a:r>
            <a:r>
              <a:rPr sz="1395" kern="0" spc="-15">
                <a:solidFill>
                  <a:sysClr val="windowText" lastClr="000000"/>
                </a:solidFill>
                <a:latin typeface="Tahoma"/>
                <a:cs typeface="Tahoma"/>
              </a:rPr>
              <a:t>to </a:t>
            </a:r>
            <a:r>
              <a:rPr sz="1395" kern="0">
                <a:solidFill>
                  <a:sysClr val="windowText" lastClr="000000"/>
                </a:solidFill>
                <a:latin typeface="Tahoma"/>
                <a:cs typeface="Tahoma"/>
              </a:rPr>
              <a:t>projects</a:t>
            </a:r>
            <a:r>
              <a:rPr sz="1395" kern="0" spc="-24">
                <a:solidFill>
                  <a:sysClr val="windowText" lastClr="000000"/>
                </a:solidFill>
                <a:latin typeface="Tahoma"/>
                <a:cs typeface="Tahoma"/>
              </a:rPr>
              <a:t> </a:t>
            </a:r>
            <a:r>
              <a:rPr sz="1395" kern="0">
                <a:solidFill>
                  <a:sysClr val="windowText" lastClr="000000"/>
                </a:solidFill>
                <a:latin typeface="Tahoma"/>
                <a:cs typeface="Tahoma"/>
              </a:rPr>
              <a:t>with</a:t>
            </a:r>
            <a:r>
              <a:rPr sz="1395" kern="0" spc="-21">
                <a:solidFill>
                  <a:sysClr val="windowText" lastClr="000000"/>
                </a:solidFill>
                <a:latin typeface="Tahoma"/>
                <a:cs typeface="Tahoma"/>
              </a:rPr>
              <a:t> </a:t>
            </a:r>
            <a:r>
              <a:rPr sz="1395" kern="0">
                <a:solidFill>
                  <a:sysClr val="windowText" lastClr="000000"/>
                </a:solidFill>
                <a:latin typeface="Tahoma"/>
                <a:cs typeface="Tahoma"/>
              </a:rPr>
              <a:t>the</a:t>
            </a:r>
            <a:r>
              <a:rPr sz="1395" kern="0" spc="-18">
                <a:solidFill>
                  <a:sysClr val="windowText" lastClr="000000"/>
                </a:solidFill>
                <a:latin typeface="Tahoma"/>
                <a:cs typeface="Tahoma"/>
              </a:rPr>
              <a:t> </a:t>
            </a:r>
            <a:r>
              <a:rPr sz="1395" kern="0">
                <a:solidFill>
                  <a:sysClr val="windowText" lastClr="000000"/>
                </a:solidFill>
                <a:latin typeface="Tahoma"/>
                <a:cs typeface="Tahoma"/>
              </a:rPr>
              <a:t>shortest</a:t>
            </a:r>
            <a:r>
              <a:rPr sz="1395" kern="0" spc="-18">
                <a:solidFill>
                  <a:sysClr val="windowText" lastClr="000000"/>
                </a:solidFill>
                <a:latin typeface="Tahoma"/>
                <a:cs typeface="Tahoma"/>
              </a:rPr>
              <a:t> </a:t>
            </a:r>
            <a:r>
              <a:rPr sz="1395" kern="0">
                <a:solidFill>
                  <a:sysClr val="windowText" lastClr="000000"/>
                </a:solidFill>
                <a:latin typeface="Tahoma"/>
                <a:cs typeface="Tahoma"/>
              </a:rPr>
              <a:t>deadlines</a:t>
            </a:r>
            <a:r>
              <a:rPr sz="1395" kern="0" spc="-9">
                <a:solidFill>
                  <a:sysClr val="windowText" lastClr="000000"/>
                </a:solidFill>
                <a:latin typeface="Tahoma"/>
                <a:cs typeface="Tahoma"/>
              </a:rPr>
              <a:t> </a:t>
            </a:r>
            <a:r>
              <a:rPr sz="1395" kern="0">
                <a:solidFill>
                  <a:sysClr val="windowText" lastClr="000000"/>
                </a:solidFill>
                <a:latin typeface="Tahoma"/>
                <a:cs typeface="Tahoma"/>
              </a:rPr>
              <a:t>rather</a:t>
            </a:r>
            <a:r>
              <a:rPr sz="1395" kern="0" spc="-9">
                <a:solidFill>
                  <a:sysClr val="windowText" lastClr="000000"/>
                </a:solidFill>
                <a:latin typeface="Tahoma"/>
                <a:cs typeface="Tahoma"/>
              </a:rPr>
              <a:t> </a:t>
            </a:r>
            <a:r>
              <a:rPr sz="1395" kern="0">
                <a:solidFill>
                  <a:sysClr val="windowText" lastClr="000000"/>
                </a:solidFill>
                <a:latin typeface="Tahoma"/>
                <a:cs typeface="Tahoma"/>
              </a:rPr>
              <a:t>than</a:t>
            </a:r>
            <a:r>
              <a:rPr sz="1395" kern="0" spc="-15">
                <a:solidFill>
                  <a:sysClr val="windowText" lastClr="000000"/>
                </a:solidFill>
                <a:latin typeface="Tahoma"/>
                <a:cs typeface="Tahoma"/>
              </a:rPr>
              <a:t> </a:t>
            </a:r>
            <a:r>
              <a:rPr sz="1395" kern="0" spc="-6">
                <a:solidFill>
                  <a:sysClr val="windowText" lastClr="000000"/>
                </a:solidFill>
                <a:latin typeface="Tahoma"/>
                <a:cs typeface="Tahoma"/>
              </a:rPr>
              <a:t>those </a:t>
            </a:r>
            <a:r>
              <a:rPr sz="1395" kern="0">
                <a:solidFill>
                  <a:sysClr val="windowText" lastClr="000000"/>
                </a:solidFill>
                <a:latin typeface="Tahoma"/>
                <a:cs typeface="Tahoma"/>
              </a:rPr>
              <a:t>delivering</a:t>
            </a:r>
            <a:r>
              <a:rPr sz="1395" kern="0" spc="-12">
                <a:solidFill>
                  <a:sysClr val="windowText" lastClr="000000"/>
                </a:solidFill>
                <a:latin typeface="Tahoma"/>
                <a:cs typeface="Tahoma"/>
              </a:rPr>
              <a:t> </a:t>
            </a:r>
            <a:r>
              <a:rPr sz="1395" kern="0">
                <a:solidFill>
                  <a:sysClr val="windowText" lastClr="000000"/>
                </a:solidFill>
                <a:latin typeface="Tahoma"/>
                <a:cs typeface="Tahoma"/>
              </a:rPr>
              <a:t>the</a:t>
            </a:r>
            <a:r>
              <a:rPr sz="1395" kern="0" spc="-18">
                <a:solidFill>
                  <a:sysClr val="windowText" lastClr="000000"/>
                </a:solidFill>
                <a:latin typeface="Tahoma"/>
                <a:cs typeface="Tahoma"/>
              </a:rPr>
              <a:t> </a:t>
            </a:r>
            <a:r>
              <a:rPr sz="1395" kern="0">
                <a:solidFill>
                  <a:sysClr val="windowText" lastClr="000000"/>
                </a:solidFill>
                <a:latin typeface="Tahoma"/>
                <a:cs typeface="Tahoma"/>
              </a:rPr>
              <a:t>greatest</a:t>
            </a:r>
            <a:r>
              <a:rPr sz="1395" kern="0" spc="-18">
                <a:solidFill>
                  <a:sysClr val="windowText" lastClr="000000"/>
                </a:solidFill>
                <a:latin typeface="Tahoma"/>
                <a:cs typeface="Tahoma"/>
              </a:rPr>
              <a:t> </a:t>
            </a:r>
            <a:r>
              <a:rPr sz="1395" kern="0">
                <a:solidFill>
                  <a:sysClr val="windowText" lastClr="000000"/>
                </a:solidFill>
                <a:latin typeface="Tahoma"/>
                <a:cs typeface="Tahoma"/>
              </a:rPr>
              <a:t>value</a:t>
            </a:r>
            <a:r>
              <a:rPr sz="1395" kern="0" spc="-15">
                <a:solidFill>
                  <a:sysClr val="windowText" lastClr="000000"/>
                </a:solidFill>
                <a:latin typeface="Tahoma"/>
                <a:cs typeface="Tahoma"/>
              </a:rPr>
              <a:t> </a:t>
            </a:r>
            <a:r>
              <a:rPr sz="1395" kern="0">
                <a:solidFill>
                  <a:sysClr val="windowText" lastClr="000000"/>
                </a:solidFill>
                <a:latin typeface="Tahoma"/>
                <a:cs typeface="Tahoma"/>
              </a:rPr>
              <a:t>to</a:t>
            </a:r>
            <a:r>
              <a:rPr sz="1395" kern="0" spc="-15">
                <a:solidFill>
                  <a:sysClr val="windowText" lastClr="000000"/>
                </a:solidFill>
                <a:latin typeface="Tahoma"/>
                <a:cs typeface="Tahoma"/>
              </a:rPr>
              <a:t> </a:t>
            </a:r>
            <a:r>
              <a:rPr sz="1395" kern="0" spc="-6">
                <a:solidFill>
                  <a:sysClr val="windowText" lastClr="000000"/>
                </a:solidFill>
                <a:latin typeface="Tahoma"/>
                <a:cs typeface="Tahoma"/>
              </a:rPr>
              <a:t>market.</a:t>
            </a:r>
            <a:endParaRPr sz="1395" kern="0">
              <a:solidFill>
                <a:sysClr val="windowText" lastClr="000000"/>
              </a:solidFill>
              <a:latin typeface="Tahoma"/>
              <a:cs typeface="Tahoma"/>
            </a:endParaRPr>
          </a:p>
          <a:p>
            <a:pPr marL="236044" marR="146324"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MESC</a:t>
            </a:r>
            <a:r>
              <a:rPr sz="1395" kern="0" spc="-6">
                <a:solidFill>
                  <a:sysClr val="windowText" lastClr="000000"/>
                </a:solidFill>
                <a:latin typeface="Tahoma"/>
                <a:cs typeface="Tahoma"/>
              </a:rPr>
              <a:t> </a:t>
            </a:r>
            <a:r>
              <a:rPr sz="1395" kern="0">
                <a:solidFill>
                  <a:sysClr val="windowText" lastClr="000000"/>
                </a:solidFill>
                <a:latin typeface="Tahoma"/>
                <a:cs typeface="Tahoma"/>
              </a:rPr>
              <a:t>should</a:t>
            </a:r>
            <a:r>
              <a:rPr sz="1395" kern="0" spc="-3">
                <a:solidFill>
                  <a:sysClr val="windowText" lastClr="000000"/>
                </a:solidFill>
                <a:latin typeface="Tahoma"/>
                <a:cs typeface="Tahoma"/>
              </a:rPr>
              <a:t> </a:t>
            </a:r>
            <a:r>
              <a:rPr sz="1395" kern="0">
                <a:solidFill>
                  <a:sysClr val="windowText" lastClr="000000"/>
                </a:solidFill>
                <a:latin typeface="Tahoma"/>
                <a:cs typeface="Tahoma"/>
              </a:rPr>
              <a:t>become</a:t>
            </a:r>
            <a:r>
              <a:rPr sz="1395" kern="0" spc="-9">
                <a:solidFill>
                  <a:sysClr val="windowText" lastClr="000000"/>
                </a:solidFill>
                <a:latin typeface="Tahoma"/>
                <a:cs typeface="Tahoma"/>
              </a:rPr>
              <a:t> </a:t>
            </a:r>
            <a:r>
              <a:rPr sz="1395" kern="0">
                <a:solidFill>
                  <a:sysClr val="windowText" lastClr="000000"/>
                </a:solidFill>
                <a:latin typeface="Tahoma"/>
                <a:cs typeface="Tahoma"/>
              </a:rPr>
              <a:t>an</a:t>
            </a:r>
            <a:r>
              <a:rPr sz="1395" kern="0" spc="-3">
                <a:solidFill>
                  <a:sysClr val="windowText" lastClr="000000"/>
                </a:solidFill>
                <a:latin typeface="Tahoma"/>
                <a:cs typeface="Tahoma"/>
              </a:rPr>
              <a:t> </a:t>
            </a:r>
            <a:r>
              <a:rPr sz="1395" kern="0" spc="-6">
                <a:solidFill>
                  <a:sysClr val="windowText" lastClr="000000"/>
                </a:solidFill>
                <a:latin typeface="Tahoma"/>
                <a:cs typeface="Tahoma"/>
              </a:rPr>
              <a:t>early-</a:t>
            </a:r>
            <a:r>
              <a:rPr sz="1395" kern="0">
                <a:solidFill>
                  <a:sysClr val="windowText" lastClr="000000"/>
                </a:solidFill>
                <a:latin typeface="Tahoma"/>
                <a:cs typeface="Tahoma"/>
              </a:rPr>
              <a:t>warning,</a:t>
            </a:r>
            <a:r>
              <a:rPr sz="1395" kern="0" spc="9">
                <a:solidFill>
                  <a:sysClr val="windowText" lastClr="000000"/>
                </a:solidFill>
                <a:latin typeface="Tahoma"/>
                <a:cs typeface="Tahoma"/>
              </a:rPr>
              <a:t> </a:t>
            </a:r>
            <a:r>
              <a:rPr sz="1395" kern="0">
                <a:solidFill>
                  <a:sysClr val="windowText" lastClr="000000"/>
                </a:solidFill>
                <a:latin typeface="Tahoma"/>
                <a:cs typeface="Tahoma"/>
              </a:rPr>
              <a:t>co-design</a:t>
            </a:r>
            <a:r>
              <a:rPr sz="1395" kern="0" spc="-9">
                <a:solidFill>
                  <a:sysClr val="windowText" lastClr="000000"/>
                </a:solidFill>
                <a:latin typeface="Tahoma"/>
                <a:cs typeface="Tahoma"/>
              </a:rPr>
              <a:t> </a:t>
            </a:r>
            <a:r>
              <a:rPr sz="1395" kern="0" spc="-15">
                <a:solidFill>
                  <a:sysClr val="windowText" lastClr="000000"/>
                </a:solidFill>
                <a:latin typeface="Tahoma"/>
                <a:cs typeface="Tahoma"/>
              </a:rPr>
              <a:t>and </a:t>
            </a:r>
            <a:r>
              <a:rPr sz="1395" kern="0" spc="-6">
                <a:solidFill>
                  <a:sysClr val="windowText" lastClr="000000"/>
                </a:solidFill>
                <a:latin typeface="Tahoma"/>
                <a:cs typeface="Tahoma"/>
              </a:rPr>
              <a:t>implementation-</a:t>
            </a:r>
            <a:r>
              <a:rPr sz="1395" kern="0">
                <a:solidFill>
                  <a:sysClr val="windowText" lastClr="000000"/>
                </a:solidFill>
                <a:latin typeface="Tahoma"/>
                <a:cs typeface="Tahoma"/>
              </a:rPr>
              <a:t>review</a:t>
            </a:r>
            <a:r>
              <a:rPr sz="1395" kern="0" spc="15">
                <a:solidFill>
                  <a:sysClr val="windowText" lastClr="000000"/>
                </a:solidFill>
                <a:latin typeface="Tahoma"/>
                <a:cs typeface="Tahoma"/>
              </a:rPr>
              <a:t> </a:t>
            </a:r>
            <a:r>
              <a:rPr sz="1395" kern="0">
                <a:solidFill>
                  <a:sysClr val="windowText" lastClr="000000"/>
                </a:solidFill>
                <a:latin typeface="Tahoma"/>
                <a:cs typeface="Tahoma"/>
              </a:rPr>
              <a:t>mechanism,</a:t>
            </a:r>
            <a:r>
              <a:rPr sz="1395" kern="0" spc="6">
                <a:solidFill>
                  <a:sysClr val="windowText" lastClr="000000"/>
                </a:solidFill>
                <a:latin typeface="Tahoma"/>
                <a:cs typeface="Tahoma"/>
              </a:rPr>
              <a:t> </a:t>
            </a:r>
            <a:r>
              <a:rPr sz="1395" kern="0">
                <a:solidFill>
                  <a:sysClr val="windowText" lastClr="000000"/>
                </a:solidFill>
                <a:latin typeface="Tahoma"/>
                <a:cs typeface="Tahoma"/>
              </a:rPr>
              <a:t>linked</a:t>
            </a:r>
            <a:r>
              <a:rPr sz="1395" kern="0" spc="6">
                <a:solidFill>
                  <a:sysClr val="windowText" lastClr="000000"/>
                </a:solidFill>
                <a:latin typeface="Tahoma"/>
                <a:cs typeface="Tahoma"/>
              </a:rPr>
              <a:t> </a:t>
            </a:r>
            <a:r>
              <a:rPr sz="1395" kern="0">
                <a:solidFill>
                  <a:sysClr val="windowText" lastClr="000000"/>
                </a:solidFill>
                <a:latin typeface="Tahoma"/>
                <a:cs typeface="Tahoma"/>
              </a:rPr>
              <a:t>to</a:t>
            </a:r>
            <a:r>
              <a:rPr sz="1395" kern="0" spc="6">
                <a:solidFill>
                  <a:sysClr val="windowText" lastClr="000000"/>
                </a:solidFill>
                <a:latin typeface="Tahoma"/>
                <a:cs typeface="Tahoma"/>
              </a:rPr>
              <a:t> </a:t>
            </a:r>
            <a:r>
              <a:rPr sz="1395" kern="0" spc="-6">
                <a:solidFill>
                  <a:sysClr val="windowText" lastClr="000000"/>
                </a:solidFill>
                <a:latin typeface="Tahoma"/>
                <a:cs typeface="Tahoma"/>
              </a:rPr>
              <a:t>concrete </a:t>
            </a:r>
            <a:r>
              <a:rPr sz="1395" kern="0">
                <a:solidFill>
                  <a:sysClr val="windowText" lastClr="000000"/>
                </a:solidFill>
                <a:latin typeface="Tahoma"/>
                <a:cs typeface="Tahoma"/>
              </a:rPr>
              <a:t>legislative</a:t>
            </a:r>
            <a:r>
              <a:rPr sz="1395" kern="0" spc="-18">
                <a:solidFill>
                  <a:sysClr val="windowText" lastClr="000000"/>
                </a:solidFill>
                <a:latin typeface="Tahoma"/>
                <a:cs typeface="Tahoma"/>
              </a:rPr>
              <a:t> </a:t>
            </a:r>
            <a:r>
              <a:rPr sz="1395" kern="0">
                <a:solidFill>
                  <a:sysClr val="windowText" lastClr="000000"/>
                </a:solidFill>
                <a:latin typeface="Tahoma"/>
                <a:cs typeface="Tahoma"/>
              </a:rPr>
              <a:t>and</a:t>
            </a:r>
            <a:r>
              <a:rPr sz="1395" kern="0" spc="-18">
                <a:solidFill>
                  <a:sysClr val="windowText" lastClr="000000"/>
                </a:solidFill>
                <a:latin typeface="Tahoma"/>
                <a:cs typeface="Tahoma"/>
              </a:rPr>
              <a:t> </a:t>
            </a:r>
            <a:r>
              <a:rPr sz="1395" kern="0">
                <a:solidFill>
                  <a:sysClr val="windowText" lastClr="000000"/>
                </a:solidFill>
                <a:latin typeface="Tahoma"/>
                <a:cs typeface="Tahoma"/>
              </a:rPr>
              <a:t>methodological</a:t>
            </a:r>
            <a:r>
              <a:rPr sz="1395" kern="0" spc="-27">
                <a:solidFill>
                  <a:sysClr val="windowText" lastClr="000000"/>
                </a:solidFill>
                <a:latin typeface="Tahoma"/>
                <a:cs typeface="Tahoma"/>
              </a:rPr>
              <a:t> </a:t>
            </a:r>
            <a:r>
              <a:rPr sz="1395" kern="0">
                <a:solidFill>
                  <a:sysClr val="windowText" lastClr="000000"/>
                </a:solidFill>
                <a:latin typeface="Tahoma"/>
                <a:cs typeface="Tahoma"/>
              </a:rPr>
              <a:t>workstreams</a:t>
            </a:r>
            <a:r>
              <a:rPr sz="1395" kern="0" spc="-15">
                <a:solidFill>
                  <a:sysClr val="windowText" lastClr="000000"/>
                </a:solidFill>
                <a:latin typeface="Tahoma"/>
                <a:cs typeface="Tahoma"/>
              </a:rPr>
              <a:t> </a:t>
            </a:r>
            <a:r>
              <a:rPr sz="1395" kern="0">
                <a:solidFill>
                  <a:sysClr val="windowText" lastClr="000000"/>
                </a:solidFill>
                <a:latin typeface="Tahoma"/>
                <a:cs typeface="Tahoma"/>
              </a:rPr>
              <a:t>and</a:t>
            </a:r>
            <a:r>
              <a:rPr sz="1395" kern="0" spc="-21">
                <a:solidFill>
                  <a:sysClr val="windowText" lastClr="000000"/>
                </a:solidFill>
                <a:latin typeface="Tahoma"/>
                <a:cs typeface="Tahoma"/>
              </a:rPr>
              <a:t> </a:t>
            </a:r>
            <a:r>
              <a:rPr sz="1395" kern="0">
                <a:solidFill>
                  <a:sysClr val="windowText" lastClr="000000"/>
                </a:solidFill>
                <a:latin typeface="Tahoma"/>
                <a:cs typeface="Tahoma"/>
              </a:rPr>
              <a:t>supported</a:t>
            </a:r>
            <a:r>
              <a:rPr sz="1395" kern="0" spc="-15">
                <a:solidFill>
                  <a:sysClr val="windowText" lastClr="000000"/>
                </a:solidFill>
                <a:latin typeface="Tahoma"/>
                <a:cs typeface="Tahoma"/>
              </a:rPr>
              <a:t> by </a:t>
            </a:r>
            <a:r>
              <a:rPr sz="1395" kern="0">
                <a:solidFill>
                  <a:sysClr val="windowText" lastClr="000000"/>
                </a:solidFill>
                <a:latin typeface="Tahoma"/>
                <a:cs typeface="Tahoma"/>
              </a:rPr>
              <a:t>transparent</a:t>
            </a:r>
            <a:r>
              <a:rPr sz="1395" kern="0" spc="-82">
                <a:solidFill>
                  <a:sysClr val="windowText" lastClr="000000"/>
                </a:solidFill>
                <a:latin typeface="Tahoma"/>
                <a:cs typeface="Tahoma"/>
              </a:rPr>
              <a:t> </a:t>
            </a:r>
            <a:r>
              <a:rPr sz="1395" kern="0" spc="-6">
                <a:solidFill>
                  <a:sysClr val="windowText" lastClr="000000"/>
                </a:solidFill>
                <a:latin typeface="Tahoma"/>
                <a:cs typeface="Tahoma"/>
              </a:rPr>
              <a:t>evidence</a:t>
            </a:r>
            <a:endParaRPr sz="1395" kern="0">
              <a:solidFill>
                <a:sysClr val="windowText" lastClr="000000"/>
              </a:solidFill>
              <a:latin typeface="Tahoma"/>
              <a:cs typeface="Tahom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1262002" y="1237192"/>
            <a:ext cx="2400493" cy="438552"/>
          </a:xfrm>
          <a:prstGeom prst="rect">
            <a:avLst/>
          </a:prstGeom>
        </p:spPr>
        <p:txBody>
          <a:bodyPr vert="horz" wrap="square" lIns="0" tIns="9242" rIns="0" bIns="0" rtlCol="0">
            <a:spAutoFit/>
          </a:bodyPr>
          <a:lstStyle/>
          <a:p>
            <a:pPr marL="7701">
              <a:spcBef>
                <a:spcPts val="73"/>
              </a:spcBef>
            </a:pPr>
            <a:r>
              <a:t>Spot</a:t>
            </a:r>
            <a:r>
              <a:rPr spc="3"/>
              <a:t> </a:t>
            </a:r>
            <a:r>
              <a:rPr spc="-6"/>
              <a:t>markets</a:t>
            </a:r>
          </a:p>
        </p:txBody>
      </p:sp>
      <p:pic>
        <p:nvPicPr>
          <p:cNvPr id="5" name="object 5"/>
          <p:cNvPicPr/>
          <p:nvPr/>
        </p:nvPicPr>
        <p:blipFill>
          <a:blip r:embed="rId2" cstate="print"/>
          <a:stretch>
            <a:fillRect/>
          </a:stretch>
        </p:blipFill>
        <p:spPr>
          <a:xfrm>
            <a:off x="428" y="2154975"/>
            <a:ext cx="5797714" cy="3255226"/>
          </a:xfrm>
          <a:prstGeom prst="rect">
            <a:avLst/>
          </a:prstGeom>
        </p:spPr>
      </p:pic>
      <p:sp>
        <p:nvSpPr>
          <p:cNvPr id="4" name="object 4"/>
          <p:cNvSpPr txBox="1"/>
          <p:nvPr/>
        </p:nvSpPr>
        <p:spPr>
          <a:xfrm>
            <a:off x="6596072" y="1641785"/>
            <a:ext cx="5186050" cy="5015258"/>
          </a:xfrm>
          <a:prstGeom prst="rect">
            <a:avLst/>
          </a:prstGeom>
        </p:spPr>
        <p:txBody>
          <a:bodyPr vert="horz" wrap="square" lIns="0" tIns="15787" rIns="0" bIns="0" rtlCol="0">
            <a:spAutoFit/>
          </a:bodyPr>
          <a:lstStyle/>
          <a:p>
            <a:pPr marL="145554" marR="334621" defTabSz="554492">
              <a:lnSpc>
                <a:spcPts val="1922"/>
              </a:lnSpc>
              <a:spcBef>
                <a:spcPts val="124"/>
              </a:spcBef>
            </a:pPr>
            <a:r>
              <a:rPr sz="1607" b="1" kern="0">
                <a:solidFill>
                  <a:srgbClr val="8457B0"/>
                </a:solidFill>
                <a:latin typeface="Tahoma"/>
                <a:cs typeface="Tahoma"/>
              </a:rPr>
              <a:t>Aim:</a:t>
            </a:r>
            <a:r>
              <a:rPr sz="1607" b="1" kern="0" spc="-76">
                <a:solidFill>
                  <a:srgbClr val="8457B0"/>
                </a:solidFill>
                <a:latin typeface="Tahoma"/>
                <a:cs typeface="Tahoma"/>
              </a:rPr>
              <a:t> </a:t>
            </a:r>
            <a:r>
              <a:rPr sz="1607" b="1" kern="0">
                <a:solidFill>
                  <a:srgbClr val="8457B0"/>
                </a:solidFill>
                <a:latin typeface="Tahoma"/>
                <a:cs typeface="Tahoma"/>
              </a:rPr>
              <a:t>preserve</a:t>
            </a:r>
            <a:r>
              <a:rPr sz="1607" b="1" kern="0" spc="-82">
                <a:solidFill>
                  <a:srgbClr val="8457B0"/>
                </a:solidFill>
                <a:latin typeface="Tahoma"/>
                <a:cs typeface="Tahoma"/>
              </a:rPr>
              <a:t> </a:t>
            </a:r>
            <a:r>
              <a:rPr sz="1607" b="1" kern="0">
                <a:solidFill>
                  <a:srgbClr val="8457B0"/>
                </a:solidFill>
                <a:latin typeface="Tahoma"/>
                <a:cs typeface="Tahoma"/>
              </a:rPr>
              <a:t>market</a:t>
            </a:r>
            <a:r>
              <a:rPr sz="1607" b="1" kern="0" spc="-82">
                <a:solidFill>
                  <a:srgbClr val="8457B0"/>
                </a:solidFill>
                <a:latin typeface="Tahoma"/>
                <a:cs typeface="Tahoma"/>
              </a:rPr>
              <a:t> </a:t>
            </a:r>
            <a:r>
              <a:rPr sz="1607" b="1" kern="0">
                <a:solidFill>
                  <a:srgbClr val="8457B0"/>
                </a:solidFill>
                <a:latin typeface="Tahoma"/>
                <a:cs typeface="Tahoma"/>
              </a:rPr>
              <a:t>coupling,</a:t>
            </a:r>
            <a:r>
              <a:rPr sz="1607" b="1" kern="0" spc="-82">
                <a:solidFill>
                  <a:srgbClr val="8457B0"/>
                </a:solidFill>
                <a:latin typeface="Tahoma"/>
                <a:cs typeface="Tahoma"/>
              </a:rPr>
              <a:t> </a:t>
            </a:r>
            <a:r>
              <a:rPr sz="1607" b="1" kern="0">
                <a:solidFill>
                  <a:srgbClr val="8457B0"/>
                </a:solidFill>
                <a:latin typeface="Tahoma"/>
                <a:cs typeface="Tahoma"/>
              </a:rPr>
              <a:t>improve</a:t>
            </a:r>
            <a:r>
              <a:rPr sz="1607" b="1" kern="0" spc="-82">
                <a:solidFill>
                  <a:srgbClr val="8457B0"/>
                </a:solidFill>
                <a:latin typeface="Tahoma"/>
                <a:cs typeface="Tahoma"/>
              </a:rPr>
              <a:t> </a:t>
            </a:r>
            <a:r>
              <a:rPr sz="1607" b="1" kern="0" spc="-15">
                <a:solidFill>
                  <a:srgbClr val="8457B0"/>
                </a:solidFill>
                <a:latin typeface="Tahoma"/>
                <a:cs typeface="Tahoma"/>
              </a:rPr>
              <a:t>its </a:t>
            </a:r>
            <a:r>
              <a:rPr sz="1607" b="1" kern="0">
                <a:solidFill>
                  <a:srgbClr val="8457B0"/>
                </a:solidFill>
                <a:latin typeface="Tahoma"/>
                <a:cs typeface="Tahoma"/>
              </a:rPr>
              <a:t>capacity</a:t>
            </a:r>
            <a:r>
              <a:rPr sz="1607" b="1" kern="0" spc="-55">
                <a:solidFill>
                  <a:srgbClr val="8457B0"/>
                </a:solidFill>
                <a:latin typeface="Tahoma"/>
                <a:cs typeface="Tahoma"/>
              </a:rPr>
              <a:t> </a:t>
            </a:r>
            <a:r>
              <a:rPr sz="1607" b="1" kern="0">
                <a:solidFill>
                  <a:srgbClr val="8457B0"/>
                </a:solidFill>
                <a:latin typeface="Tahoma"/>
                <a:cs typeface="Tahoma"/>
              </a:rPr>
              <a:t>to</a:t>
            </a:r>
            <a:r>
              <a:rPr sz="1607" b="1" kern="0" spc="-64">
                <a:solidFill>
                  <a:srgbClr val="8457B0"/>
                </a:solidFill>
                <a:latin typeface="Tahoma"/>
                <a:cs typeface="Tahoma"/>
              </a:rPr>
              <a:t> </a:t>
            </a:r>
            <a:r>
              <a:rPr sz="1607" b="1" kern="0">
                <a:solidFill>
                  <a:srgbClr val="8457B0"/>
                </a:solidFill>
                <a:latin typeface="Tahoma"/>
                <a:cs typeface="Tahoma"/>
              </a:rPr>
              <a:t>optimise,</a:t>
            </a:r>
            <a:r>
              <a:rPr sz="1607" b="1" kern="0" spc="-67">
                <a:solidFill>
                  <a:srgbClr val="8457B0"/>
                </a:solidFill>
                <a:latin typeface="Tahoma"/>
                <a:cs typeface="Tahoma"/>
              </a:rPr>
              <a:t> </a:t>
            </a:r>
            <a:r>
              <a:rPr sz="1607" b="1" kern="0">
                <a:solidFill>
                  <a:srgbClr val="8457B0"/>
                </a:solidFill>
                <a:latin typeface="Tahoma"/>
                <a:cs typeface="Tahoma"/>
              </a:rPr>
              <a:t>and</a:t>
            </a:r>
            <a:r>
              <a:rPr sz="1607" b="1" kern="0" spc="-52">
                <a:solidFill>
                  <a:srgbClr val="8457B0"/>
                </a:solidFill>
                <a:latin typeface="Tahoma"/>
                <a:cs typeface="Tahoma"/>
              </a:rPr>
              <a:t> </a:t>
            </a:r>
            <a:r>
              <a:rPr sz="1607" b="1" kern="0">
                <a:solidFill>
                  <a:srgbClr val="8457B0"/>
                </a:solidFill>
                <a:latin typeface="Tahoma"/>
                <a:cs typeface="Tahoma"/>
              </a:rPr>
              <a:t>ensure</a:t>
            </a:r>
            <a:r>
              <a:rPr sz="1607" b="1" kern="0" spc="-49">
                <a:solidFill>
                  <a:srgbClr val="8457B0"/>
                </a:solidFill>
                <a:latin typeface="Tahoma"/>
                <a:cs typeface="Tahoma"/>
              </a:rPr>
              <a:t> </a:t>
            </a:r>
            <a:r>
              <a:rPr sz="1607" b="1" kern="0">
                <a:solidFill>
                  <a:srgbClr val="8457B0"/>
                </a:solidFill>
                <a:latin typeface="Tahoma"/>
                <a:cs typeface="Tahoma"/>
              </a:rPr>
              <a:t>its</a:t>
            </a:r>
            <a:r>
              <a:rPr sz="1607" b="1" kern="0" spc="-58">
                <a:solidFill>
                  <a:srgbClr val="8457B0"/>
                </a:solidFill>
                <a:latin typeface="Tahoma"/>
                <a:cs typeface="Tahoma"/>
              </a:rPr>
              <a:t> </a:t>
            </a:r>
            <a:r>
              <a:rPr sz="1607" b="1" kern="0" spc="-12">
                <a:solidFill>
                  <a:srgbClr val="8457B0"/>
                </a:solidFill>
                <a:latin typeface="Tahoma"/>
                <a:cs typeface="Tahoma"/>
              </a:rPr>
              <a:t>long-term </a:t>
            </a:r>
            <a:r>
              <a:rPr sz="1607" b="1" kern="0" spc="-6">
                <a:solidFill>
                  <a:srgbClr val="8457B0"/>
                </a:solidFill>
                <a:latin typeface="Tahoma"/>
                <a:cs typeface="Tahoma"/>
              </a:rPr>
              <a:t>resilience</a:t>
            </a:r>
            <a:endParaRPr sz="1607" kern="0">
              <a:solidFill>
                <a:sysClr val="windowText" lastClr="000000"/>
              </a:solidFill>
              <a:latin typeface="Tahoma"/>
              <a:cs typeface="Tahoma"/>
            </a:endParaRPr>
          </a:p>
          <a:p>
            <a:pPr marL="236044" indent="-228343" defTabSz="554492">
              <a:lnSpc>
                <a:spcPts val="1404"/>
              </a:lnSpc>
              <a:buFontTx/>
              <a:buChar char="-"/>
              <a:tabLst>
                <a:tab pos="236044" algn="l"/>
              </a:tabLst>
            </a:pPr>
            <a:r>
              <a:rPr sz="1395" kern="0" spc="-6">
                <a:solidFill>
                  <a:sysClr val="windowText" lastClr="000000"/>
                </a:solidFill>
                <a:latin typeface="Tahoma"/>
                <a:cs typeface="Tahoma"/>
              </a:rPr>
              <a:t>Preserve:</a:t>
            </a:r>
            <a:endParaRPr sz="1395" kern="0">
              <a:solidFill>
                <a:sysClr val="windowText" lastClr="000000"/>
              </a:solidFill>
              <a:latin typeface="Tahoma"/>
              <a:cs typeface="Tahoma"/>
            </a:endParaRPr>
          </a:p>
          <a:p>
            <a:pPr marL="617258" lvl="1" indent="-228728" defTabSz="554492">
              <a:spcBef>
                <a:spcPts val="6"/>
              </a:spcBef>
              <a:buFont typeface="Arial MT"/>
              <a:buChar char="•"/>
              <a:tabLst>
                <a:tab pos="617258" algn="l"/>
              </a:tabLst>
            </a:pPr>
            <a:r>
              <a:rPr sz="1395" kern="0">
                <a:solidFill>
                  <a:sysClr val="windowText" lastClr="000000"/>
                </a:solidFill>
                <a:latin typeface="Tahoma"/>
                <a:cs typeface="Tahoma"/>
              </a:rPr>
              <a:t>No</a:t>
            </a:r>
            <a:r>
              <a:rPr sz="1395" kern="0" spc="-24">
                <a:solidFill>
                  <a:sysClr val="windowText" lastClr="000000"/>
                </a:solidFill>
                <a:latin typeface="Tahoma"/>
                <a:cs typeface="Tahoma"/>
              </a:rPr>
              <a:t> </a:t>
            </a:r>
            <a:r>
              <a:rPr sz="1395" kern="0" spc="-12">
                <a:solidFill>
                  <a:sysClr val="windowText" lastClr="000000"/>
                </a:solidFill>
                <a:latin typeface="Tahoma"/>
                <a:cs typeface="Tahoma"/>
              </a:rPr>
              <a:t>ad-</a:t>
            </a:r>
            <a:r>
              <a:rPr sz="1395" kern="0">
                <a:solidFill>
                  <a:sysClr val="windowText" lastClr="000000"/>
                </a:solidFill>
                <a:latin typeface="Tahoma"/>
                <a:cs typeface="Tahoma"/>
              </a:rPr>
              <a:t>hoc</a:t>
            </a:r>
            <a:r>
              <a:rPr sz="1395" kern="0" spc="-21">
                <a:solidFill>
                  <a:sysClr val="windowText" lastClr="000000"/>
                </a:solidFill>
                <a:latin typeface="Tahoma"/>
                <a:cs typeface="Tahoma"/>
              </a:rPr>
              <a:t> </a:t>
            </a:r>
            <a:r>
              <a:rPr sz="1395" kern="0">
                <a:solidFill>
                  <a:sysClr val="windowText" lastClr="000000"/>
                </a:solidFill>
                <a:latin typeface="Tahoma"/>
                <a:cs typeface="Tahoma"/>
              </a:rPr>
              <a:t>national/European</a:t>
            </a:r>
            <a:r>
              <a:rPr sz="1395" kern="0" spc="3">
                <a:solidFill>
                  <a:sysClr val="windowText" lastClr="000000"/>
                </a:solidFill>
                <a:latin typeface="Tahoma"/>
                <a:cs typeface="Tahoma"/>
              </a:rPr>
              <a:t> </a:t>
            </a:r>
            <a:r>
              <a:rPr sz="1395" kern="0">
                <a:solidFill>
                  <a:sysClr val="windowText" lastClr="000000"/>
                </a:solidFill>
                <a:latin typeface="Tahoma"/>
                <a:cs typeface="Tahoma"/>
              </a:rPr>
              <a:t>interventions</a:t>
            </a:r>
            <a:r>
              <a:rPr sz="1395" kern="0" spc="-18">
                <a:solidFill>
                  <a:sysClr val="windowText" lastClr="000000"/>
                </a:solidFill>
                <a:latin typeface="Tahoma"/>
                <a:cs typeface="Tahoma"/>
              </a:rPr>
              <a:t> </a:t>
            </a:r>
            <a:r>
              <a:rPr sz="1395" kern="0">
                <a:solidFill>
                  <a:sysClr val="windowText" lastClr="000000"/>
                </a:solidFill>
                <a:latin typeface="Tahoma"/>
                <a:cs typeface="Tahoma"/>
              </a:rPr>
              <a:t>into</a:t>
            </a:r>
            <a:r>
              <a:rPr sz="1395" kern="0" spc="-27">
                <a:solidFill>
                  <a:sysClr val="windowText" lastClr="000000"/>
                </a:solidFill>
                <a:latin typeface="Tahoma"/>
                <a:cs typeface="Tahoma"/>
              </a:rPr>
              <a:t> </a:t>
            </a:r>
            <a:r>
              <a:rPr sz="1395" kern="0" spc="-6">
                <a:solidFill>
                  <a:sysClr val="windowText" lastClr="000000"/>
                </a:solidFill>
                <a:latin typeface="Tahoma"/>
                <a:cs typeface="Tahoma"/>
              </a:rPr>
              <a:t>pricing</a:t>
            </a:r>
            <a:endParaRPr sz="1395" kern="0">
              <a:solidFill>
                <a:sysClr val="windowText" lastClr="000000"/>
              </a:solidFill>
              <a:latin typeface="Tahoma"/>
              <a:cs typeface="Tahoma"/>
            </a:endParaRPr>
          </a:p>
          <a:p>
            <a:pPr marL="617258" marR="22719" lvl="1" indent="-228728" defTabSz="554492">
              <a:lnSpc>
                <a:spcPct val="100400"/>
              </a:lnSpc>
              <a:buFont typeface="Arial MT"/>
              <a:buChar char="•"/>
              <a:tabLst>
                <a:tab pos="617258" algn="l"/>
              </a:tabLst>
            </a:pPr>
            <a:r>
              <a:rPr sz="1395" kern="0">
                <a:solidFill>
                  <a:sysClr val="windowText" lastClr="000000"/>
                </a:solidFill>
                <a:latin typeface="Tahoma"/>
                <a:cs typeface="Tahoma"/>
              </a:rPr>
              <a:t>Clarify</a:t>
            </a:r>
            <a:r>
              <a:rPr sz="1395" kern="0" spc="3">
                <a:solidFill>
                  <a:sysClr val="windowText" lastClr="000000"/>
                </a:solidFill>
                <a:latin typeface="Tahoma"/>
                <a:cs typeface="Tahoma"/>
              </a:rPr>
              <a:t> </a:t>
            </a:r>
            <a:r>
              <a:rPr sz="1395" kern="0">
                <a:solidFill>
                  <a:sysClr val="windowText" lastClr="000000"/>
                </a:solidFill>
                <a:latin typeface="Tahoma"/>
                <a:cs typeface="Tahoma"/>
              </a:rPr>
              <a:t>the</a:t>
            </a:r>
            <a:r>
              <a:rPr sz="1395" kern="0" spc="-12">
                <a:solidFill>
                  <a:sysClr val="windowText" lastClr="000000"/>
                </a:solidFill>
                <a:latin typeface="Tahoma"/>
                <a:cs typeface="Tahoma"/>
              </a:rPr>
              <a:t> </a:t>
            </a:r>
            <a:r>
              <a:rPr sz="1395" kern="0">
                <a:solidFill>
                  <a:sysClr val="windowText" lastClr="000000"/>
                </a:solidFill>
                <a:latin typeface="Tahoma"/>
                <a:cs typeface="Tahoma"/>
              </a:rPr>
              <a:t>role</a:t>
            </a:r>
            <a:r>
              <a:rPr sz="1395" kern="0" spc="-12">
                <a:solidFill>
                  <a:sysClr val="windowText" lastClr="000000"/>
                </a:solidFill>
                <a:latin typeface="Tahoma"/>
                <a:cs typeface="Tahoma"/>
              </a:rPr>
              <a:t> </a:t>
            </a:r>
            <a:r>
              <a:rPr sz="1395" kern="0">
                <a:solidFill>
                  <a:sysClr val="windowText" lastClr="000000"/>
                </a:solidFill>
                <a:latin typeface="Tahoma"/>
                <a:cs typeface="Tahoma"/>
              </a:rPr>
              <a:t>of</a:t>
            </a:r>
            <a:r>
              <a:rPr sz="1395" kern="0" spc="-12">
                <a:solidFill>
                  <a:sysClr val="windowText" lastClr="000000"/>
                </a:solidFill>
                <a:latin typeface="Tahoma"/>
                <a:cs typeface="Tahoma"/>
              </a:rPr>
              <a:t> market-</a:t>
            </a:r>
            <a:r>
              <a:rPr sz="1395" kern="0">
                <a:solidFill>
                  <a:sysClr val="windowText" lastClr="000000"/>
                </a:solidFill>
                <a:latin typeface="Tahoma"/>
                <a:cs typeface="Tahoma"/>
              </a:rPr>
              <a:t>based</a:t>
            </a:r>
            <a:r>
              <a:rPr sz="1395" kern="0" spc="12">
                <a:solidFill>
                  <a:sysClr val="windowText" lastClr="000000"/>
                </a:solidFill>
                <a:latin typeface="Tahoma"/>
                <a:cs typeface="Tahoma"/>
              </a:rPr>
              <a:t> </a:t>
            </a:r>
            <a:r>
              <a:rPr sz="1395" kern="0">
                <a:solidFill>
                  <a:sysClr val="windowText" lastClr="000000"/>
                </a:solidFill>
                <a:latin typeface="Tahoma"/>
                <a:cs typeface="Tahoma"/>
              </a:rPr>
              <a:t>redispatch</a:t>
            </a:r>
            <a:r>
              <a:rPr sz="1395" kern="0" spc="-3">
                <a:solidFill>
                  <a:sysClr val="windowText" lastClr="000000"/>
                </a:solidFill>
                <a:latin typeface="Tahoma"/>
                <a:cs typeface="Tahoma"/>
              </a:rPr>
              <a:t> </a:t>
            </a:r>
            <a:r>
              <a:rPr sz="1395" kern="0">
                <a:solidFill>
                  <a:sysClr val="windowText" lastClr="000000"/>
                </a:solidFill>
                <a:latin typeface="Tahoma"/>
                <a:cs typeface="Tahoma"/>
              </a:rPr>
              <a:t>(or</a:t>
            </a:r>
            <a:r>
              <a:rPr sz="1395" kern="0" spc="-6">
                <a:solidFill>
                  <a:sysClr val="windowText" lastClr="000000"/>
                </a:solidFill>
                <a:latin typeface="Tahoma"/>
                <a:cs typeface="Tahoma"/>
              </a:rPr>
              <a:t> congestion </a:t>
            </a:r>
            <a:r>
              <a:rPr sz="1395" kern="0">
                <a:solidFill>
                  <a:sysClr val="windowText" lastClr="000000"/>
                </a:solidFill>
                <a:latin typeface="Tahoma"/>
                <a:cs typeface="Tahoma"/>
              </a:rPr>
              <a:t>services</a:t>
            </a:r>
            <a:r>
              <a:rPr sz="1395" kern="0" spc="-9">
                <a:solidFill>
                  <a:sysClr val="windowText" lastClr="000000"/>
                </a:solidFill>
                <a:latin typeface="Tahoma"/>
                <a:cs typeface="Tahoma"/>
              </a:rPr>
              <a:t> </a:t>
            </a:r>
            <a:r>
              <a:rPr sz="1395" kern="0">
                <a:solidFill>
                  <a:sysClr val="windowText" lastClr="000000"/>
                </a:solidFill>
                <a:latin typeface="Tahoma"/>
                <a:cs typeface="Tahoma"/>
              </a:rPr>
              <a:t>in</a:t>
            </a:r>
            <a:r>
              <a:rPr sz="1395" kern="0" spc="-15">
                <a:solidFill>
                  <a:sysClr val="windowText" lastClr="000000"/>
                </a:solidFill>
                <a:latin typeface="Tahoma"/>
                <a:cs typeface="Tahoma"/>
              </a:rPr>
              <a:t> </a:t>
            </a:r>
            <a:r>
              <a:rPr sz="1395" kern="0">
                <a:solidFill>
                  <a:sysClr val="windowText" lastClr="000000"/>
                </a:solidFill>
                <a:latin typeface="Tahoma"/>
                <a:cs typeface="Tahoma"/>
              </a:rPr>
              <a:t>general)</a:t>
            </a:r>
            <a:r>
              <a:rPr sz="1395" kern="0" spc="-9">
                <a:solidFill>
                  <a:sysClr val="windowText" lastClr="000000"/>
                </a:solidFill>
                <a:latin typeface="Tahoma"/>
                <a:cs typeface="Tahoma"/>
              </a:rPr>
              <a:t> </a:t>
            </a:r>
            <a:r>
              <a:rPr sz="1395" kern="0">
                <a:solidFill>
                  <a:sysClr val="windowText" lastClr="000000"/>
                </a:solidFill>
                <a:latin typeface="Tahoma"/>
                <a:cs typeface="Tahoma"/>
              </a:rPr>
              <a:t>in</a:t>
            </a:r>
            <a:r>
              <a:rPr sz="1395" kern="0" spc="-15">
                <a:solidFill>
                  <a:sysClr val="windowText" lastClr="000000"/>
                </a:solidFill>
                <a:latin typeface="Tahoma"/>
                <a:cs typeface="Tahoma"/>
              </a:rPr>
              <a:t> </a:t>
            </a:r>
            <a:r>
              <a:rPr sz="1395" kern="0">
                <a:solidFill>
                  <a:sysClr val="windowText" lastClr="000000"/>
                </a:solidFill>
                <a:latin typeface="Tahoma"/>
                <a:cs typeface="Tahoma"/>
              </a:rPr>
              <a:t>relation</a:t>
            </a:r>
            <a:r>
              <a:rPr sz="1395" kern="0" spc="-6">
                <a:solidFill>
                  <a:sysClr val="windowText" lastClr="000000"/>
                </a:solidFill>
                <a:latin typeface="Tahoma"/>
                <a:cs typeface="Tahoma"/>
              </a:rPr>
              <a:t> </a:t>
            </a:r>
            <a:r>
              <a:rPr sz="1395" kern="0">
                <a:solidFill>
                  <a:sysClr val="windowText" lastClr="000000"/>
                </a:solidFill>
                <a:latin typeface="Tahoma"/>
                <a:cs typeface="Tahoma"/>
              </a:rPr>
              <a:t>to</a:t>
            </a:r>
            <a:r>
              <a:rPr sz="1395" kern="0" spc="-15">
                <a:solidFill>
                  <a:sysClr val="windowText" lastClr="000000"/>
                </a:solidFill>
                <a:latin typeface="Tahoma"/>
                <a:cs typeface="Tahoma"/>
              </a:rPr>
              <a:t> </a:t>
            </a:r>
            <a:r>
              <a:rPr sz="1395" kern="0">
                <a:solidFill>
                  <a:sysClr val="windowText" lastClr="000000"/>
                </a:solidFill>
                <a:latin typeface="Tahoma"/>
                <a:cs typeface="Tahoma"/>
              </a:rPr>
              <a:t>wholesale</a:t>
            </a:r>
            <a:r>
              <a:rPr sz="1395" kern="0" spc="-12">
                <a:solidFill>
                  <a:sysClr val="windowText" lastClr="000000"/>
                </a:solidFill>
                <a:latin typeface="Tahoma"/>
                <a:cs typeface="Tahoma"/>
              </a:rPr>
              <a:t> </a:t>
            </a:r>
            <a:r>
              <a:rPr sz="1395" kern="0" spc="-6">
                <a:solidFill>
                  <a:sysClr val="windowText" lastClr="000000"/>
                </a:solidFill>
                <a:latin typeface="Tahoma"/>
                <a:cs typeface="Tahoma"/>
              </a:rPr>
              <a:t>markets</a:t>
            </a:r>
            <a:endParaRPr sz="1395" kern="0">
              <a:solidFill>
                <a:sysClr val="windowText" lastClr="000000"/>
              </a:solidFill>
              <a:latin typeface="Tahoma"/>
              <a:cs typeface="Tahoma"/>
            </a:endParaRPr>
          </a:p>
          <a:p>
            <a:pPr marL="236044" indent="-228343" defTabSz="554492">
              <a:spcBef>
                <a:spcPts val="6"/>
              </a:spcBef>
              <a:buFontTx/>
              <a:buChar char="-"/>
              <a:tabLst>
                <a:tab pos="236044" algn="l"/>
              </a:tabLst>
            </a:pPr>
            <a:r>
              <a:rPr sz="1395" kern="0" spc="-6">
                <a:solidFill>
                  <a:sysClr val="windowText" lastClr="000000"/>
                </a:solidFill>
                <a:latin typeface="Tahoma"/>
                <a:cs typeface="Tahoma"/>
              </a:rPr>
              <a:t>Improve:</a:t>
            </a:r>
            <a:endParaRPr sz="1395" kern="0">
              <a:solidFill>
                <a:sysClr val="windowText" lastClr="000000"/>
              </a:solidFill>
              <a:latin typeface="Tahoma"/>
              <a:cs typeface="Tahoma"/>
            </a:endParaRPr>
          </a:p>
          <a:p>
            <a:pPr marL="617258" marR="67771" lvl="1" indent="-228728" defTabSz="554492">
              <a:lnSpc>
                <a:spcPct val="100400"/>
              </a:lnSpc>
              <a:buFont typeface="Arial MT"/>
              <a:buChar char="•"/>
              <a:tabLst>
                <a:tab pos="617258" algn="l"/>
              </a:tabLst>
            </a:pPr>
            <a:r>
              <a:rPr sz="1395" kern="0" spc="-6">
                <a:solidFill>
                  <a:sysClr val="windowText" lastClr="000000"/>
                </a:solidFill>
                <a:latin typeface="Tahoma"/>
                <a:cs typeface="Tahoma"/>
              </a:rPr>
              <a:t>Cross-</a:t>
            </a:r>
            <a:r>
              <a:rPr sz="1395" kern="0">
                <a:solidFill>
                  <a:sysClr val="windowText" lastClr="000000"/>
                </a:solidFill>
                <a:latin typeface="Tahoma"/>
                <a:cs typeface="Tahoma"/>
              </a:rPr>
              <a:t>zonal</a:t>
            </a:r>
            <a:r>
              <a:rPr sz="1395" kern="0" spc="-12">
                <a:solidFill>
                  <a:sysClr val="windowText" lastClr="000000"/>
                </a:solidFill>
                <a:latin typeface="Tahoma"/>
                <a:cs typeface="Tahoma"/>
              </a:rPr>
              <a:t> </a:t>
            </a:r>
            <a:r>
              <a:rPr sz="1395" kern="0">
                <a:solidFill>
                  <a:sysClr val="windowText" lastClr="000000"/>
                </a:solidFill>
                <a:latin typeface="Tahoma"/>
                <a:cs typeface="Tahoma"/>
              </a:rPr>
              <a:t>intraday</a:t>
            </a:r>
            <a:r>
              <a:rPr sz="1395" kern="0" spc="-3">
                <a:solidFill>
                  <a:sysClr val="windowText" lastClr="000000"/>
                </a:solidFill>
                <a:latin typeface="Tahoma"/>
                <a:cs typeface="Tahoma"/>
              </a:rPr>
              <a:t> </a:t>
            </a:r>
            <a:r>
              <a:rPr sz="1395" kern="0">
                <a:solidFill>
                  <a:sysClr val="windowText" lastClr="000000"/>
                </a:solidFill>
                <a:latin typeface="Tahoma"/>
                <a:cs typeface="Tahoma"/>
              </a:rPr>
              <a:t>gate</a:t>
            </a:r>
            <a:r>
              <a:rPr sz="1395" kern="0" spc="-12">
                <a:solidFill>
                  <a:sysClr val="windowText" lastClr="000000"/>
                </a:solidFill>
                <a:latin typeface="Tahoma"/>
                <a:cs typeface="Tahoma"/>
              </a:rPr>
              <a:t> </a:t>
            </a:r>
            <a:r>
              <a:rPr sz="1395" kern="0">
                <a:solidFill>
                  <a:sysClr val="windowText" lastClr="000000"/>
                </a:solidFill>
                <a:latin typeface="Tahoma"/>
                <a:cs typeface="Tahoma"/>
              </a:rPr>
              <a:t>closure</a:t>
            </a:r>
            <a:r>
              <a:rPr sz="1395" kern="0" spc="-15">
                <a:solidFill>
                  <a:sysClr val="windowText" lastClr="000000"/>
                </a:solidFill>
                <a:latin typeface="Tahoma"/>
                <a:cs typeface="Tahoma"/>
              </a:rPr>
              <a:t> </a:t>
            </a:r>
            <a:r>
              <a:rPr sz="1395" kern="0">
                <a:solidFill>
                  <a:sysClr val="windowText" lastClr="000000"/>
                </a:solidFill>
                <a:latin typeface="Tahoma"/>
                <a:cs typeface="Tahoma"/>
              </a:rPr>
              <a:t>time</a:t>
            </a:r>
            <a:r>
              <a:rPr sz="1395" kern="0" spc="-21">
                <a:solidFill>
                  <a:sysClr val="windowText" lastClr="000000"/>
                </a:solidFill>
                <a:latin typeface="Tahoma"/>
                <a:cs typeface="Tahoma"/>
              </a:rPr>
              <a:t> </a:t>
            </a:r>
            <a:r>
              <a:rPr sz="1395" kern="0">
                <a:solidFill>
                  <a:sysClr val="windowText" lastClr="000000"/>
                </a:solidFill>
                <a:latin typeface="Tahoma"/>
                <a:cs typeface="Tahoma"/>
              </a:rPr>
              <a:t>should</a:t>
            </a:r>
            <a:r>
              <a:rPr sz="1395" kern="0" spc="-15">
                <a:solidFill>
                  <a:sysClr val="windowText" lastClr="000000"/>
                </a:solidFill>
                <a:latin typeface="Tahoma"/>
                <a:cs typeface="Tahoma"/>
              </a:rPr>
              <a:t> </a:t>
            </a:r>
            <a:r>
              <a:rPr sz="1395" kern="0">
                <a:solidFill>
                  <a:sysClr val="windowText" lastClr="000000"/>
                </a:solidFill>
                <a:latin typeface="Tahoma"/>
                <a:cs typeface="Tahoma"/>
              </a:rPr>
              <a:t>be</a:t>
            </a:r>
            <a:r>
              <a:rPr sz="1395" kern="0" spc="-21">
                <a:solidFill>
                  <a:sysClr val="windowText" lastClr="000000"/>
                </a:solidFill>
                <a:latin typeface="Tahoma"/>
                <a:cs typeface="Tahoma"/>
              </a:rPr>
              <a:t> </a:t>
            </a:r>
            <a:r>
              <a:rPr sz="1395" kern="0">
                <a:solidFill>
                  <a:sysClr val="windowText" lastClr="000000"/>
                </a:solidFill>
                <a:latin typeface="Tahoma"/>
                <a:cs typeface="Tahoma"/>
              </a:rPr>
              <a:t>as</a:t>
            </a:r>
            <a:r>
              <a:rPr sz="1395" kern="0" spc="-15">
                <a:solidFill>
                  <a:sysClr val="windowText" lastClr="000000"/>
                </a:solidFill>
                <a:latin typeface="Tahoma"/>
                <a:cs typeface="Tahoma"/>
              </a:rPr>
              <a:t> </a:t>
            </a:r>
            <a:r>
              <a:rPr sz="1395" kern="0" spc="-6">
                <a:solidFill>
                  <a:sysClr val="windowText" lastClr="000000"/>
                </a:solidFill>
                <a:latin typeface="Tahoma"/>
                <a:cs typeface="Tahoma"/>
              </a:rPr>
              <a:t>close </a:t>
            </a:r>
            <a:r>
              <a:rPr sz="1395" kern="0">
                <a:solidFill>
                  <a:sysClr val="windowText" lastClr="000000"/>
                </a:solidFill>
                <a:latin typeface="Tahoma"/>
                <a:cs typeface="Tahoma"/>
              </a:rPr>
              <a:t>to</a:t>
            </a:r>
            <a:r>
              <a:rPr sz="1395" kern="0" spc="-12">
                <a:solidFill>
                  <a:sysClr val="windowText" lastClr="000000"/>
                </a:solidFill>
                <a:latin typeface="Tahoma"/>
                <a:cs typeface="Tahoma"/>
              </a:rPr>
              <a:t> </a:t>
            </a:r>
            <a:r>
              <a:rPr sz="1395" kern="0">
                <a:solidFill>
                  <a:sysClr val="windowText" lastClr="000000"/>
                </a:solidFill>
                <a:latin typeface="Tahoma"/>
                <a:cs typeface="Tahoma"/>
              </a:rPr>
              <a:t>real</a:t>
            </a:r>
            <a:r>
              <a:rPr sz="1395" kern="0" spc="-6">
                <a:solidFill>
                  <a:sysClr val="windowText" lastClr="000000"/>
                </a:solidFill>
                <a:latin typeface="Tahoma"/>
                <a:cs typeface="Tahoma"/>
              </a:rPr>
              <a:t> </a:t>
            </a:r>
            <a:r>
              <a:rPr sz="1395" kern="0">
                <a:solidFill>
                  <a:sysClr val="windowText" lastClr="000000"/>
                </a:solidFill>
                <a:latin typeface="Tahoma"/>
                <a:cs typeface="Tahoma"/>
              </a:rPr>
              <a:t>time</a:t>
            </a:r>
            <a:r>
              <a:rPr sz="1395" kern="0" spc="-12">
                <a:solidFill>
                  <a:sysClr val="windowText" lastClr="000000"/>
                </a:solidFill>
                <a:latin typeface="Tahoma"/>
                <a:cs typeface="Tahoma"/>
              </a:rPr>
              <a:t> </a:t>
            </a:r>
            <a:r>
              <a:rPr sz="1395" kern="0">
                <a:solidFill>
                  <a:sysClr val="windowText" lastClr="000000"/>
                </a:solidFill>
                <a:latin typeface="Tahoma"/>
                <a:cs typeface="Tahoma"/>
              </a:rPr>
              <a:t>as</a:t>
            </a:r>
            <a:r>
              <a:rPr sz="1395" kern="0" spc="-6">
                <a:solidFill>
                  <a:sysClr val="windowText" lastClr="000000"/>
                </a:solidFill>
                <a:latin typeface="Tahoma"/>
                <a:cs typeface="Tahoma"/>
              </a:rPr>
              <a:t> possible.</a:t>
            </a:r>
            <a:endParaRPr sz="1395" kern="0">
              <a:solidFill>
                <a:sysClr val="windowText" lastClr="000000"/>
              </a:solidFill>
              <a:latin typeface="Tahoma"/>
              <a:cs typeface="Tahoma"/>
            </a:endParaRPr>
          </a:p>
          <a:p>
            <a:pPr marL="617258" marR="253372" lvl="1" indent="-228728" defTabSz="554492">
              <a:lnSpc>
                <a:spcPct val="100400"/>
              </a:lnSpc>
              <a:buFont typeface="Arial MT"/>
              <a:buChar char="•"/>
              <a:tabLst>
                <a:tab pos="617258" algn="l"/>
              </a:tabLst>
            </a:pPr>
            <a:r>
              <a:rPr sz="1395" kern="0">
                <a:solidFill>
                  <a:sysClr val="windowText" lastClr="000000"/>
                </a:solidFill>
                <a:latin typeface="Tahoma"/>
                <a:cs typeface="Tahoma"/>
              </a:rPr>
              <a:t>Strengthen</a:t>
            </a:r>
            <a:r>
              <a:rPr sz="1395" kern="0" spc="-42">
                <a:solidFill>
                  <a:sysClr val="windowText" lastClr="000000"/>
                </a:solidFill>
                <a:latin typeface="Tahoma"/>
                <a:cs typeface="Tahoma"/>
              </a:rPr>
              <a:t> </a:t>
            </a:r>
            <a:r>
              <a:rPr sz="1395" kern="0">
                <a:solidFill>
                  <a:sysClr val="windowText" lastClr="000000"/>
                </a:solidFill>
                <a:latin typeface="Tahoma"/>
                <a:cs typeface="Tahoma"/>
              </a:rPr>
              <a:t>transparency</a:t>
            </a:r>
            <a:r>
              <a:rPr sz="1395" kern="0" spc="-30">
                <a:solidFill>
                  <a:sysClr val="windowText" lastClr="000000"/>
                </a:solidFill>
                <a:latin typeface="Tahoma"/>
                <a:cs typeface="Tahoma"/>
              </a:rPr>
              <a:t> </a:t>
            </a:r>
            <a:r>
              <a:rPr sz="1395" kern="0">
                <a:solidFill>
                  <a:sysClr val="windowText" lastClr="000000"/>
                </a:solidFill>
                <a:latin typeface="Tahoma"/>
                <a:cs typeface="Tahoma"/>
              </a:rPr>
              <a:t>and</a:t>
            </a:r>
            <a:r>
              <a:rPr sz="1395" kern="0" spc="-42">
                <a:solidFill>
                  <a:sysClr val="windowText" lastClr="000000"/>
                </a:solidFill>
                <a:latin typeface="Tahoma"/>
                <a:cs typeface="Tahoma"/>
              </a:rPr>
              <a:t> </a:t>
            </a:r>
            <a:r>
              <a:rPr sz="1395" kern="0" spc="-6">
                <a:solidFill>
                  <a:sysClr val="windowText" lastClr="000000"/>
                </a:solidFill>
                <a:latin typeface="Tahoma"/>
                <a:cs typeface="Tahoma"/>
              </a:rPr>
              <a:t>phase-</a:t>
            </a:r>
            <a:r>
              <a:rPr sz="1395" kern="0">
                <a:solidFill>
                  <a:sysClr val="windowText" lastClr="000000"/>
                </a:solidFill>
                <a:latin typeface="Tahoma"/>
                <a:cs typeface="Tahoma"/>
              </a:rPr>
              <a:t>out</a:t>
            </a:r>
            <a:r>
              <a:rPr sz="1395" kern="0" spc="-39">
                <a:solidFill>
                  <a:sysClr val="windowText" lastClr="000000"/>
                </a:solidFill>
                <a:latin typeface="Tahoma"/>
                <a:cs typeface="Tahoma"/>
              </a:rPr>
              <a:t> </a:t>
            </a:r>
            <a:r>
              <a:rPr sz="1395" kern="0">
                <a:solidFill>
                  <a:sysClr val="windowText" lastClr="000000"/>
                </a:solidFill>
                <a:latin typeface="Tahoma"/>
                <a:cs typeface="Tahoma"/>
              </a:rPr>
              <a:t>derogations</a:t>
            </a:r>
            <a:r>
              <a:rPr sz="1395" kern="0" spc="-39">
                <a:solidFill>
                  <a:sysClr val="windowText" lastClr="000000"/>
                </a:solidFill>
                <a:latin typeface="Tahoma"/>
                <a:cs typeface="Tahoma"/>
              </a:rPr>
              <a:t> </a:t>
            </a:r>
            <a:r>
              <a:rPr sz="1395" kern="0" spc="-15">
                <a:solidFill>
                  <a:sysClr val="windowText" lastClr="000000"/>
                </a:solidFill>
                <a:latin typeface="Tahoma"/>
                <a:cs typeface="Tahoma"/>
              </a:rPr>
              <a:t>to </a:t>
            </a:r>
            <a:r>
              <a:rPr sz="1395" kern="0">
                <a:solidFill>
                  <a:sysClr val="windowText" lastClr="000000"/>
                </a:solidFill>
                <a:latin typeface="Tahoma"/>
                <a:cs typeface="Tahoma"/>
              </a:rPr>
              <a:t>reach</a:t>
            </a:r>
            <a:r>
              <a:rPr sz="1395" kern="0" spc="-9">
                <a:solidFill>
                  <a:sysClr val="windowText" lastClr="000000"/>
                </a:solidFill>
                <a:latin typeface="Tahoma"/>
                <a:cs typeface="Tahoma"/>
              </a:rPr>
              <a:t> </a:t>
            </a:r>
            <a:r>
              <a:rPr sz="1395" kern="0">
                <a:solidFill>
                  <a:sysClr val="windowText" lastClr="000000"/>
                </a:solidFill>
                <a:latin typeface="Tahoma"/>
                <a:cs typeface="Tahoma"/>
              </a:rPr>
              <a:t>the</a:t>
            </a:r>
            <a:r>
              <a:rPr sz="1395" kern="0" spc="-12">
                <a:solidFill>
                  <a:sysClr val="windowText" lastClr="000000"/>
                </a:solidFill>
                <a:latin typeface="Tahoma"/>
                <a:cs typeface="Tahoma"/>
              </a:rPr>
              <a:t> </a:t>
            </a:r>
            <a:r>
              <a:rPr sz="1395" kern="0">
                <a:solidFill>
                  <a:sysClr val="windowText" lastClr="000000"/>
                </a:solidFill>
                <a:latin typeface="Tahoma"/>
                <a:cs typeface="Tahoma"/>
              </a:rPr>
              <a:t>minimum</a:t>
            </a:r>
            <a:r>
              <a:rPr sz="1395" kern="0" spc="-15">
                <a:solidFill>
                  <a:sysClr val="windowText" lastClr="000000"/>
                </a:solidFill>
                <a:latin typeface="Tahoma"/>
                <a:cs typeface="Tahoma"/>
              </a:rPr>
              <a:t> </a:t>
            </a:r>
            <a:r>
              <a:rPr sz="1395" kern="0">
                <a:solidFill>
                  <a:sysClr val="windowText" lastClr="000000"/>
                </a:solidFill>
                <a:latin typeface="Tahoma"/>
                <a:cs typeface="Tahoma"/>
              </a:rPr>
              <a:t>70%</a:t>
            </a:r>
            <a:r>
              <a:rPr sz="1395" kern="0" spc="-12">
                <a:solidFill>
                  <a:sysClr val="windowText" lastClr="000000"/>
                </a:solidFill>
                <a:latin typeface="Tahoma"/>
                <a:cs typeface="Tahoma"/>
              </a:rPr>
              <a:t> </a:t>
            </a:r>
            <a:r>
              <a:rPr sz="1395" kern="0" spc="-6">
                <a:solidFill>
                  <a:sysClr val="windowText" lastClr="000000"/>
                </a:solidFill>
                <a:latin typeface="Tahoma"/>
                <a:cs typeface="Tahoma"/>
              </a:rPr>
              <a:t>cross-</a:t>
            </a:r>
            <a:r>
              <a:rPr sz="1395" kern="0">
                <a:solidFill>
                  <a:sysClr val="windowText" lastClr="000000"/>
                </a:solidFill>
                <a:latin typeface="Tahoma"/>
                <a:cs typeface="Tahoma"/>
              </a:rPr>
              <a:t>zonal</a:t>
            </a:r>
            <a:r>
              <a:rPr sz="1395" kern="0" spc="-15">
                <a:solidFill>
                  <a:sysClr val="windowText" lastClr="000000"/>
                </a:solidFill>
                <a:latin typeface="Tahoma"/>
                <a:cs typeface="Tahoma"/>
              </a:rPr>
              <a:t> </a:t>
            </a:r>
            <a:r>
              <a:rPr sz="1395" kern="0" spc="-6">
                <a:solidFill>
                  <a:sysClr val="windowText" lastClr="000000"/>
                </a:solidFill>
                <a:latin typeface="Tahoma"/>
                <a:cs typeface="Tahoma"/>
              </a:rPr>
              <a:t>capacity requirement,</a:t>
            </a:r>
            <a:endParaRPr sz="1395" kern="0">
              <a:solidFill>
                <a:sysClr val="windowText" lastClr="000000"/>
              </a:solidFill>
              <a:latin typeface="Tahoma"/>
              <a:cs typeface="Tahoma"/>
            </a:endParaRPr>
          </a:p>
          <a:p>
            <a:pPr marL="617258" marR="3081" lvl="1" indent="-228728" defTabSz="554492">
              <a:lnSpc>
                <a:spcPts val="1680"/>
              </a:lnSpc>
              <a:spcBef>
                <a:spcPts val="58"/>
              </a:spcBef>
              <a:buFont typeface="Arial MT"/>
              <a:buChar char="•"/>
              <a:tabLst>
                <a:tab pos="617258" algn="l"/>
              </a:tabLst>
            </a:pPr>
            <a:r>
              <a:rPr sz="1395" kern="0">
                <a:solidFill>
                  <a:sysClr val="windowText" lastClr="000000"/>
                </a:solidFill>
                <a:latin typeface="Tahoma"/>
                <a:cs typeface="Tahoma"/>
              </a:rPr>
              <a:t>Uniform</a:t>
            </a:r>
            <a:r>
              <a:rPr sz="1395" kern="0" spc="-9">
                <a:solidFill>
                  <a:sysClr val="windowText" lastClr="000000"/>
                </a:solidFill>
                <a:latin typeface="Tahoma"/>
                <a:cs typeface="Tahoma"/>
              </a:rPr>
              <a:t> </a:t>
            </a:r>
            <a:r>
              <a:rPr sz="1395" kern="0">
                <a:solidFill>
                  <a:sysClr val="windowText" lastClr="000000"/>
                </a:solidFill>
                <a:latin typeface="Tahoma"/>
                <a:cs typeface="Tahoma"/>
              </a:rPr>
              <a:t>specifications</a:t>
            </a:r>
            <a:r>
              <a:rPr sz="1395" kern="0" spc="-12">
                <a:solidFill>
                  <a:sysClr val="windowText" lastClr="000000"/>
                </a:solidFill>
                <a:latin typeface="Tahoma"/>
                <a:cs typeface="Tahoma"/>
              </a:rPr>
              <a:t> </a:t>
            </a:r>
            <a:r>
              <a:rPr sz="1395" kern="0">
                <a:solidFill>
                  <a:sysClr val="windowText" lastClr="000000"/>
                </a:solidFill>
                <a:latin typeface="Tahoma"/>
                <a:cs typeface="Tahoma"/>
              </a:rPr>
              <a:t>for</a:t>
            </a:r>
            <a:r>
              <a:rPr sz="1395" kern="0" spc="-9">
                <a:solidFill>
                  <a:sysClr val="windowText" lastClr="000000"/>
                </a:solidFill>
                <a:latin typeface="Tahoma"/>
                <a:cs typeface="Tahoma"/>
              </a:rPr>
              <a:t> </a:t>
            </a:r>
            <a:r>
              <a:rPr sz="1395" kern="0">
                <a:solidFill>
                  <a:sysClr val="windowText" lastClr="000000"/>
                </a:solidFill>
                <a:latin typeface="Tahoma"/>
                <a:cs typeface="Tahoma"/>
              </a:rPr>
              <a:t>the</a:t>
            </a:r>
            <a:r>
              <a:rPr sz="1395" kern="0" spc="-12">
                <a:solidFill>
                  <a:sysClr val="windowText" lastClr="000000"/>
                </a:solidFill>
                <a:latin typeface="Tahoma"/>
                <a:cs typeface="Tahoma"/>
              </a:rPr>
              <a:t> </a:t>
            </a:r>
            <a:r>
              <a:rPr sz="1395" kern="0">
                <a:solidFill>
                  <a:sysClr val="windowText" lastClr="000000"/>
                </a:solidFill>
                <a:latin typeface="Tahoma"/>
                <a:cs typeface="Tahoma"/>
              </a:rPr>
              <a:t>API</a:t>
            </a:r>
            <a:r>
              <a:rPr sz="1395" kern="0" spc="-12">
                <a:solidFill>
                  <a:sysClr val="windowText" lastClr="000000"/>
                </a:solidFill>
                <a:latin typeface="Tahoma"/>
                <a:cs typeface="Tahoma"/>
              </a:rPr>
              <a:t> </a:t>
            </a:r>
            <a:r>
              <a:rPr sz="1395" kern="0">
                <a:solidFill>
                  <a:sysClr val="windowText" lastClr="000000"/>
                </a:solidFill>
                <a:latin typeface="Tahoma"/>
                <a:cs typeface="Tahoma"/>
              </a:rPr>
              <a:t>interfaces</a:t>
            </a:r>
            <a:r>
              <a:rPr sz="1395" kern="0" spc="-9">
                <a:solidFill>
                  <a:sysClr val="windowText" lastClr="000000"/>
                </a:solidFill>
                <a:latin typeface="Tahoma"/>
                <a:cs typeface="Tahoma"/>
              </a:rPr>
              <a:t> </a:t>
            </a:r>
            <a:r>
              <a:rPr sz="1395" kern="0">
                <a:solidFill>
                  <a:sysClr val="windowText" lastClr="000000"/>
                </a:solidFill>
                <a:latin typeface="Tahoma"/>
                <a:cs typeface="Tahoma"/>
              </a:rPr>
              <a:t>connecting</a:t>
            </a:r>
            <a:r>
              <a:rPr sz="1395" kern="0" spc="-15">
                <a:solidFill>
                  <a:sysClr val="windowText" lastClr="000000"/>
                </a:solidFill>
                <a:latin typeface="Tahoma"/>
                <a:cs typeface="Tahoma"/>
              </a:rPr>
              <a:t> to </a:t>
            </a:r>
            <a:r>
              <a:rPr sz="1395" kern="0">
                <a:solidFill>
                  <a:sysClr val="windowText" lastClr="000000"/>
                </a:solidFill>
                <a:latin typeface="Tahoma"/>
                <a:cs typeface="Tahoma"/>
              </a:rPr>
              <a:t>the</a:t>
            </a:r>
            <a:r>
              <a:rPr sz="1395" kern="0" spc="-27">
                <a:solidFill>
                  <a:sysClr val="windowText" lastClr="000000"/>
                </a:solidFill>
                <a:latin typeface="Tahoma"/>
                <a:cs typeface="Tahoma"/>
              </a:rPr>
              <a:t> </a:t>
            </a:r>
            <a:r>
              <a:rPr sz="1395" kern="0" spc="-6">
                <a:solidFill>
                  <a:sysClr val="windowText" lastClr="000000"/>
                </a:solidFill>
                <a:latin typeface="Tahoma"/>
                <a:cs typeface="Tahoma"/>
              </a:rPr>
              <a:t>exchanges</a:t>
            </a:r>
            <a:endParaRPr sz="1395" kern="0">
              <a:solidFill>
                <a:sysClr val="windowText" lastClr="000000"/>
              </a:solidFill>
              <a:latin typeface="Tahoma"/>
              <a:cs typeface="Tahoma"/>
            </a:endParaRPr>
          </a:p>
          <a:p>
            <a:pPr marL="236044" indent="-228343" defTabSz="554492">
              <a:lnSpc>
                <a:spcPts val="1625"/>
              </a:lnSpc>
              <a:buFontTx/>
              <a:buChar char="-"/>
              <a:tabLst>
                <a:tab pos="236044" algn="l"/>
              </a:tabLst>
            </a:pPr>
            <a:r>
              <a:rPr sz="1395" kern="0">
                <a:solidFill>
                  <a:sysClr val="windowText" lastClr="000000"/>
                </a:solidFill>
                <a:latin typeface="Tahoma"/>
                <a:cs typeface="Tahoma"/>
              </a:rPr>
              <a:t>Create</a:t>
            </a:r>
            <a:r>
              <a:rPr sz="1395" kern="0" spc="-42">
                <a:solidFill>
                  <a:sysClr val="windowText" lastClr="000000"/>
                </a:solidFill>
                <a:latin typeface="Tahoma"/>
                <a:cs typeface="Tahoma"/>
              </a:rPr>
              <a:t> </a:t>
            </a:r>
            <a:r>
              <a:rPr sz="1395" kern="0" spc="-6">
                <a:solidFill>
                  <a:sysClr val="windowText" lastClr="000000"/>
                </a:solidFill>
                <a:latin typeface="Tahoma"/>
                <a:cs typeface="Tahoma"/>
              </a:rPr>
              <a:t>resilience:</a:t>
            </a:r>
            <a:endParaRPr sz="1395" kern="0">
              <a:solidFill>
                <a:sysClr val="windowText" lastClr="000000"/>
              </a:solidFill>
              <a:latin typeface="Tahoma"/>
              <a:cs typeface="Tahoma"/>
            </a:endParaRPr>
          </a:p>
          <a:p>
            <a:pPr marL="617258" marR="73547" lvl="1" indent="-228728" defTabSz="554492">
              <a:lnSpc>
                <a:spcPct val="100400"/>
              </a:lnSpc>
              <a:buFont typeface="Arial MT"/>
              <a:buChar char="•"/>
              <a:tabLst>
                <a:tab pos="617258" algn="l"/>
              </a:tabLst>
            </a:pPr>
            <a:r>
              <a:rPr sz="1395" kern="0">
                <a:solidFill>
                  <a:sysClr val="windowText" lastClr="000000"/>
                </a:solidFill>
                <a:latin typeface="Tahoma"/>
                <a:cs typeface="Tahoma"/>
              </a:rPr>
              <a:t>SDAC</a:t>
            </a:r>
            <a:r>
              <a:rPr sz="1395" kern="0" spc="-12">
                <a:solidFill>
                  <a:sysClr val="windowText" lastClr="000000"/>
                </a:solidFill>
                <a:latin typeface="Tahoma"/>
                <a:cs typeface="Tahoma"/>
              </a:rPr>
              <a:t> </a:t>
            </a:r>
            <a:r>
              <a:rPr sz="1395" kern="0">
                <a:solidFill>
                  <a:sysClr val="windowText" lastClr="000000"/>
                </a:solidFill>
                <a:latin typeface="Tahoma"/>
                <a:cs typeface="Tahoma"/>
              </a:rPr>
              <a:t>fallback</a:t>
            </a:r>
            <a:r>
              <a:rPr sz="1395" kern="0" spc="-9">
                <a:solidFill>
                  <a:sysClr val="windowText" lastClr="000000"/>
                </a:solidFill>
                <a:latin typeface="Tahoma"/>
                <a:cs typeface="Tahoma"/>
              </a:rPr>
              <a:t> </a:t>
            </a:r>
            <a:r>
              <a:rPr sz="1395" kern="0">
                <a:solidFill>
                  <a:sysClr val="windowText" lastClr="000000"/>
                </a:solidFill>
                <a:latin typeface="Tahoma"/>
                <a:cs typeface="Tahoma"/>
              </a:rPr>
              <a:t>solution</a:t>
            </a:r>
            <a:r>
              <a:rPr sz="1395" kern="0" spc="-9">
                <a:solidFill>
                  <a:sysClr val="windowText" lastClr="000000"/>
                </a:solidFill>
                <a:latin typeface="Tahoma"/>
                <a:cs typeface="Tahoma"/>
              </a:rPr>
              <a:t> </a:t>
            </a:r>
            <a:r>
              <a:rPr sz="1395" kern="0">
                <a:solidFill>
                  <a:sysClr val="windowText" lastClr="000000"/>
                </a:solidFill>
                <a:latin typeface="Tahoma"/>
                <a:cs typeface="Tahoma"/>
              </a:rPr>
              <a:t>for</a:t>
            </a:r>
            <a:r>
              <a:rPr sz="1395" kern="0" spc="-21">
                <a:solidFill>
                  <a:sysClr val="windowText" lastClr="000000"/>
                </a:solidFill>
                <a:latin typeface="Tahoma"/>
                <a:cs typeface="Tahoma"/>
              </a:rPr>
              <a:t> </a:t>
            </a:r>
            <a:r>
              <a:rPr sz="1395" kern="0">
                <a:solidFill>
                  <a:sysClr val="windowText" lastClr="000000"/>
                </a:solidFill>
                <a:latin typeface="Tahoma"/>
                <a:cs typeface="Tahoma"/>
              </a:rPr>
              <a:t>full</a:t>
            </a:r>
            <a:r>
              <a:rPr sz="1395" kern="0" spc="-18">
                <a:solidFill>
                  <a:sysClr val="windowText" lastClr="000000"/>
                </a:solidFill>
                <a:latin typeface="Tahoma"/>
                <a:cs typeface="Tahoma"/>
              </a:rPr>
              <a:t> </a:t>
            </a:r>
            <a:r>
              <a:rPr sz="1395" kern="0">
                <a:solidFill>
                  <a:sysClr val="windowText" lastClr="000000"/>
                </a:solidFill>
                <a:latin typeface="Tahoma"/>
                <a:cs typeface="Tahoma"/>
              </a:rPr>
              <a:t>decoupling</a:t>
            </a:r>
            <a:r>
              <a:rPr sz="1395" kern="0" spc="-21">
                <a:solidFill>
                  <a:sysClr val="windowText" lastClr="000000"/>
                </a:solidFill>
                <a:latin typeface="Tahoma"/>
                <a:cs typeface="Tahoma"/>
              </a:rPr>
              <a:t> </a:t>
            </a:r>
            <a:r>
              <a:rPr sz="1395" kern="0">
                <a:solidFill>
                  <a:sysClr val="windowText" lastClr="000000"/>
                </a:solidFill>
                <a:latin typeface="Tahoma"/>
                <a:cs typeface="Tahoma"/>
              </a:rPr>
              <a:t>scenario</a:t>
            </a:r>
            <a:r>
              <a:rPr sz="1395" kern="0" spc="-15">
                <a:solidFill>
                  <a:sysClr val="windowText" lastClr="000000"/>
                </a:solidFill>
                <a:latin typeface="Tahoma"/>
                <a:cs typeface="Tahoma"/>
              </a:rPr>
              <a:t> </a:t>
            </a:r>
            <a:r>
              <a:rPr sz="1395" kern="0" spc="-6">
                <a:solidFill>
                  <a:sysClr val="windowText" lastClr="000000"/>
                </a:solidFill>
                <a:latin typeface="Tahoma"/>
                <a:cs typeface="Tahoma"/>
              </a:rPr>
              <a:t>should </a:t>
            </a:r>
            <a:r>
              <a:rPr sz="1395" kern="0">
                <a:solidFill>
                  <a:sysClr val="windowText" lastClr="000000"/>
                </a:solidFill>
                <a:latin typeface="Tahoma"/>
                <a:cs typeface="Tahoma"/>
              </a:rPr>
              <a:t>be</a:t>
            </a:r>
            <a:r>
              <a:rPr sz="1395" kern="0" spc="-3">
                <a:solidFill>
                  <a:sysClr val="windowText" lastClr="000000"/>
                </a:solidFill>
                <a:latin typeface="Tahoma"/>
                <a:cs typeface="Tahoma"/>
              </a:rPr>
              <a:t> </a:t>
            </a:r>
            <a:r>
              <a:rPr sz="1395" kern="0" spc="-6">
                <a:solidFill>
                  <a:sysClr val="windowText" lastClr="000000"/>
                </a:solidFill>
                <a:latin typeface="Tahoma"/>
                <a:cs typeface="Tahoma"/>
              </a:rPr>
              <a:t>setup</a:t>
            </a:r>
            <a:endParaRPr sz="1395" kern="0">
              <a:solidFill>
                <a:sysClr val="windowText" lastClr="000000"/>
              </a:solidFill>
              <a:latin typeface="Tahoma"/>
              <a:cs typeface="Tahoma"/>
            </a:endParaRPr>
          </a:p>
          <a:p>
            <a:pPr marL="617258" marR="254142" lvl="1" indent="-228728" defTabSz="554492">
              <a:lnSpc>
                <a:spcPct val="100400"/>
              </a:lnSpc>
              <a:buFont typeface="Arial MT"/>
              <a:buChar char="•"/>
              <a:tabLst>
                <a:tab pos="617258" algn="l"/>
              </a:tabLst>
            </a:pPr>
            <a:r>
              <a:rPr sz="1395" kern="0">
                <a:solidFill>
                  <a:sysClr val="windowText" lastClr="000000"/>
                </a:solidFill>
                <a:latin typeface="Tahoma"/>
                <a:cs typeface="Tahoma"/>
              </a:rPr>
              <a:t>IDAs</a:t>
            </a:r>
            <a:r>
              <a:rPr sz="1395" kern="0" spc="-18">
                <a:solidFill>
                  <a:sysClr val="windowText" lastClr="000000"/>
                </a:solidFill>
                <a:latin typeface="Tahoma"/>
                <a:cs typeface="Tahoma"/>
              </a:rPr>
              <a:t> </a:t>
            </a:r>
            <a:r>
              <a:rPr sz="1395" kern="0">
                <a:solidFill>
                  <a:sysClr val="windowText" lastClr="000000"/>
                </a:solidFill>
                <a:latin typeface="Tahoma"/>
                <a:cs typeface="Tahoma"/>
              </a:rPr>
              <a:t>performance</a:t>
            </a:r>
            <a:r>
              <a:rPr sz="1395" kern="0" spc="-6">
                <a:solidFill>
                  <a:sysClr val="windowText" lastClr="000000"/>
                </a:solidFill>
                <a:latin typeface="Tahoma"/>
                <a:cs typeface="Tahoma"/>
              </a:rPr>
              <a:t> </a:t>
            </a:r>
            <a:r>
              <a:rPr sz="1395" kern="0">
                <a:solidFill>
                  <a:sysClr val="windowText" lastClr="000000"/>
                </a:solidFill>
                <a:latin typeface="Tahoma"/>
                <a:cs typeface="Tahoma"/>
              </a:rPr>
              <a:t>issues</a:t>
            </a:r>
            <a:r>
              <a:rPr sz="1395" kern="0" spc="-12">
                <a:solidFill>
                  <a:sysClr val="windowText" lastClr="000000"/>
                </a:solidFill>
                <a:latin typeface="Tahoma"/>
                <a:cs typeface="Tahoma"/>
              </a:rPr>
              <a:t> </a:t>
            </a:r>
            <a:r>
              <a:rPr sz="1395" kern="0">
                <a:solidFill>
                  <a:sysClr val="windowText" lastClr="000000"/>
                </a:solidFill>
                <a:latin typeface="Tahoma"/>
                <a:cs typeface="Tahoma"/>
              </a:rPr>
              <a:t>need</a:t>
            </a:r>
            <a:r>
              <a:rPr sz="1395" kern="0" spc="-15">
                <a:solidFill>
                  <a:sysClr val="windowText" lastClr="000000"/>
                </a:solidFill>
                <a:latin typeface="Tahoma"/>
                <a:cs typeface="Tahoma"/>
              </a:rPr>
              <a:t> </a:t>
            </a:r>
            <a:r>
              <a:rPr sz="1395" kern="0">
                <a:solidFill>
                  <a:sysClr val="windowText" lastClr="000000"/>
                </a:solidFill>
                <a:latin typeface="Tahoma"/>
                <a:cs typeface="Tahoma"/>
              </a:rPr>
              <a:t>to</a:t>
            </a:r>
            <a:r>
              <a:rPr sz="1395" kern="0" spc="-15">
                <a:solidFill>
                  <a:sysClr val="windowText" lastClr="000000"/>
                </a:solidFill>
                <a:latin typeface="Tahoma"/>
                <a:cs typeface="Tahoma"/>
              </a:rPr>
              <a:t> </a:t>
            </a:r>
            <a:r>
              <a:rPr sz="1395" kern="0">
                <a:solidFill>
                  <a:sysClr val="windowText" lastClr="000000"/>
                </a:solidFill>
                <a:latin typeface="Tahoma"/>
                <a:cs typeface="Tahoma"/>
              </a:rPr>
              <a:t>be</a:t>
            </a:r>
            <a:r>
              <a:rPr sz="1395" kern="0" spc="-12">
                <a:solidFill>
                  <a:sysClr val="windowText" lastClr="000000"/>
                </a:solidFill>
                <a:latin typeface="Tahoma"/>
                <a:cs typeface="Tahoma"/>
              </a:rPr>
              <a:t> </a:t>
            </a:r>
            <a:r>
              <a:rPr sz="1395" kern="0">
                <a:solidFill>
                  <a:sysClr val="windowText" lastClr="000000"/>
                </a:solidFill>
                <a:latin typeface="Tahoma"/>
                <a:cs typeface="Tahoma"/>
              </a:rPr>
              <a:t>fixed.</a:t>
            </a:r>
            <a:r>
              <a:rPr sz="1395" kern="0" spc="-9">
                <a:solidFill>
                  <a:sysClr val="windowText" lastClr="000000"/>
                </a:solidFill>
                <a:latin typeface="Tahoma"/>
                <a:cs typeface="Tahoma"/>
              </a:rPr>
              <a:t> </a:t>
            </a:r>
            <a:r>
              <a:rPr sz="1395" kern="0">
                <a:solidFill>
                  <a:sysClr val="windowText" lastClr="000000"/>
                </a:solidFill>
                <a:latin typeface="Tahoma"/>
                <a:cs typeface="Tahoma"/>
              </a:rPr>
              <a:t>Shorter</a:t>
            </a:r>
            <a:r>
              <a:rPr sz="1395" kern="0" spc="-6">
                <a:solidFill>
                  <a:sysClr val="windowText" lastClr="000000"/>
                </a:solidFill>
                <a:latin typeface="Tahoma"/>
                <a:cs typeface="Tahoma"/>
              </a:rPr>
              <a:t> </a:t>
            </a:r>
            <a:r>
              <a:rPr sz="1395" kern="0" spc="-15">
                <a:solidFill>
                  <a:sysClr val="windowText" lastClr="000000"/>
                </a:solidFill>
                <a:latin typeface="Tahoma"/>
                <a:cs typeface="Tahoma"/>
              </a:rPr>
              <a:t>and </a:t>
            </a:r>
            <a:r>
              <a:rPr sz="1395" kern="0">
                <a:solidFill>
                  <a:sysClr val="windowText" lastClr="000000"/>
                </a:solidFill>
                <a:latin typeface="Tahoma"/>
                <a:cs typeface="Tahoma"/>
              </a:rPr>
              <a:t>harmonised suspension</a:t>
            </a:r>
            <a:r>
              <a:rPr sz="1395" kern="0" spc="-6">
                <a:solidFill>
                  <a:sysClr val="windowText" lastClr="000000"/>
                </a:solidFill>
                <a:latin typeface="Tahoma"/>
                <a:cs typeface="Tahoma"/>
              </a:rPr>
              <a:t> </a:t>
            </a:r>
            <a:r>
              <a:rPr sz="1395" kern="0">
                <a:solidFill>
                  <a:sysClr val="windowText" lastClr="000000"/>
                </a:solidFill>
                <a:latin typeface="Tahoma"/>
                <a:cs typeface="Tahoma"/>
              </a:rPr>
              <a:t>periods</a:t>
            </a:r>
            <a:r>
              <a:rPr sz="1395" kern="0" spc="-3">
                <a:solidFill>
                  <a:sysClr val="windowText" lastClr="000000"/>
                </a:solidFill>
                <a:latin typeface="Tahoma"/>
                <a:cs typeface="Tahoma"/>
              </a:rPr>
              <a:t> </a:t>
            </a:r>
            <a:r>
              <a:rPr sz="1395" kern="0">
                <a:solidFill>
                  <a:sysClr val="windowText" lastClr="000000"/>
                </a:solidFill>
                <a:latin typeface="Tahoma"/>
                <a:cs typeface="Tahoma"/>
              </a:rPr>
              <a:t>for</a:t>
            </a:r>
            <a:r>
              <a:rPr sz="1395" kern="0" spc="-6">
                <a:solidFill>
                  <a:sysClr val="windowText" lastClr="000000"/>
                </a:solidFill>
                <a:latin typeface="Tahoma"/>
                <a:cs typeface="Tahoma"/>
              </a:rPr>
              <a:t> </a:t>
            </a:r>
            <a:r>
              <a:rPr sz="1395" kern="0">
                <a:solidFill>
                  <a:sysClr val="windowText" lastClr="000000"/>
                </a:solidFill>
                <a:latin typeface="Tahoma"/>
                <a:cs typeface="Tahoma"/>
              </a:rPr>
              <a:t>SIDC</a:t>
            </a:r>
            <a:r>
              <a:rPr sz="1395" kern="0" spc="-6">
                <a:solidFill>
                  <a:sysClr val="windowText" lastClr="000000"/>
                </a:solidFill>
                <a:latin typeface="Tahoma"/>
                <a:cs typeface="Tahoma"/>
              </a:rPr>
              <a:t> continuous trading.</a:t>
            </a:r>
            <a:endParaRPr sz="1395" kern="0">
              <a:solidFill>
                <a:sysClr val="windowText" lastClr="000000"/>
              </a:solidFill>
              <a:latin typeface="Tahoma"/>
              <a:cs typeface="Tahoma"/>
            </a:endParaRPr>
          </a:p>
          <a:p>
            <a:pPr marL="617258" marR="115134" lvl="1" indent="-228728" defTabSz="554492">
              <a:lnSpc>
                <a:spcPct val="100400"/>
              </a:lnSpc>
              <a:buFont typeface="Arial MT"/>
              <a:buChar char="•"/>
              <a:tabLst>
                <a:tab pos="617258" algn="l"/>
              </a:tabLst>
            </a:pPr>
            <a:r>
              <a:rPr sz="1395" kern="0">
                <a:solidFill>
                  <a:sysClr val="windowText" lastClr="000000"/>
                </a:solidFill>
                <a:latin typeface="Tahoma"/>
                <a:cs typeface="Tahoma"/>
              </a:rPr>
              <a:t>Systems</a:t>
            </a:r>
            <a:r>
              <a:rPr sz="1395" kern="0" spc="-6">
                <a:solidFill>
                  <a:sysClr val="windowText" lastClr="000000"/>
                </a:solidFill>
                <a:latin typeface="Tahoma"/>
                <a:cs typeface="Tahoma"/>
              </a:rPr>
              <a:t> </a:t>
            </a:r>
            <a:r>
              <a:rPr sz="1395" kern="0">
                <a:solidFill>
                  <a:sysClr val="windowText" lastClr="000000"/>
                </a:solidFill>
                <a:latin typeface="Tahoma"/>
                <a:cs typeface="Tahoma"/>
              </a:rPr>
              <a:t>(both</a:t>
            </a:r>
            <a:r>
              <a:rPr sz="1395" kern="0" spc="-3">
                <a:solidFill>
                  <a:sysClr val="windowText" lastClr="000000"/>
                </a:solidFill>
                <a:latin typeface="Tahoma"/>
                <a:cs typeface="Tahoma"/>
              </a:rPr>
              <a:t> </a:t>
            </a:r>
            <a:r>
              <a:rPr sz="1395" kern="0">
                <a:solidFill>
                  <a:sysClr val="windowText" lastClr="000000"/>
                </a:solidFill>
                <a:latin typeface="Tahoma"/>
                <a:cs typeface="Tahoma"/>
              </a:rPr>
              <a:t>XBID</a:t>
            </a:r>
            <a:r>
              <a:rPr sz="1395" kern="0" spc="-3">
                <a:solidFill>
                  <a:sysClr val="windowText" lastClr="000000"/>
                </a:solidFill>
                <a:latin typeface="Tahoma"/>
                <a:cs typeface="Tahoma"/>
              </a:rPr>
              <a:t> </a:t>
            </a:r>
            <a:r>
              <a:rPr sz="1395" kern="0">
                <a:solidFill>
                  <a:sysClr val="windowText" lastClr="000000"/>
                </a:solidFill>
                <a:latin typeface="Tahoma"/>
                <a:cs typeface="Tahoma"/>
              </a:rPr>
              <a:t>and</a:t>
            </a:r>
            <a:r>
              <a:rPr sz="1395" kern="0" spc="-6">
                <a:solidFill>
                  <a:sysClr val="windowText" lastClr="000000"/>
                </a:solidFill>
                <a:latin typeface="Tahoma"/>
                <a:cs typeface="Tahoma"/>
              </a:rPr>
              <a:t> </a:t>
            </a:r>
            <a:r>
              <a:rPr sz="1395" kern="0">
                <a:solidFill>
                  <a:sysClr val="windowText" lastClr="000000"/>
                </a:solidFill>
                <a:latin typeface="Tahoma"/>
                <a:cs typeface="Tahoma"/>
              </a:rPr>
              <a:t>Euphemia)</a:t>
            </a:r>
            <a:r>
              <a:rPr sz="1395" kern="0" spc="-3">
                <a:solidFill>
                  <a:sysClr val="windowText" lastClr="000000"/>
                </a:solidFill>
                <a:latin typeface="Tahoma"/>
                <a:cs typeface="Tahoma"/>
              </a:rPr>
              <a:t> </a:t>
            </a:r>
            <a:r>
              <a:rPr sz="1395" kern="0">
                <a:solidFill>
                  <a:sysClr val="windowText" lastClr="000000"/>
                </a:solidFill>
                <a:latin typeface="Tahoma"/>
                <a:cs typeface="Tahoma"/>
              </a:rPr>
              <a:t>shall</a:t>
            </a:r>
            <a:r>
              <a:rPr sz="1395" kern="0" spc="-6">
                <a:solidFill>
                  <a:sysClr val="windowText" lastClr="000000"/>
                </a:solidFill>
                <a:latin typeface="Tahoma"/>
                <a:cs typeface="Tahoma"/>
              </a:rPr>
              <a:t> </a:t>
            </a:r>
            <a:r>
              <a:rPr sz="1395" kern="0">
                <a:solidFill>
                  <a:sysClr val="windowText" lastClr="000000"/>
                </a:solidFill>
                <a:latin typeface="Tahoma"/>
                <a:cs typeface="Tahoma"/>
              </a:rPr>
              <a:t>be</a:t>
            </a:r>
            <a:r>
              <a:rPr sz="1395" kern="0" spc="-12">
                <a:solidFill>
                  <a:sysClr val="windowText" lastClr="000000"/>
                </a:solidFill>
                <a:latin typeface="Tahoma"/>
                <a:cs typeface="Tahoma"/>
              </a:rPr>
              <a:t> </a:t>
            </a:r>
            <a:r>
              <a:rPr sz="1395" kern="0">
                <a:solidFill>
                  <a:sysClr val="windowText" lastClr="000000"/>
                </a:solidFill>
                <a:latin typeface="Tahoma"/>
                <a:cs typeface="Tahoma"/>
              </a:rPr>
              <a:t>prepared</a:t>
            </a:r>
            <a:r>
              <a:rPr sz="1395" kern="0" spc="-3">
                <a:solidFill>
                  <a:sysClr val="windowText" lastClr="000000"/>
                </a:solidFill>
                <a:latin typeface="Tahoma"/>
                <a:cs typeface="Tahoma"/>
              </a:rPr>
              <a:t> </a:t>
            </a:r>
            <a:r>
              <a:rPr sz="1395" kern="0" spc="-15">
                <a:solidFill>
                  <a:sysClr val="windowText" lastClr="000000"/>
                </a:solidFill>
                <a:latin typeface="Tahoma"/>
                <a:cs typeface="Tahoma"/>
              </a:rPr>
              <a:t>to </a:t>
            </a:r>
            <a:r>
              <a:rPr sz="1395" kern="0">
                <a:solidFill>
                  <a:sysClr val="windowText" lastClr="000000"/>
                </a:solidFill>
                <a:latin typeface="Tahoma"/>
                <a:cs typeface="Tahoma"/>
              </a:rPr>
              <a:t>manage</a:t>
            </a:r>
            <a:r>
              <a:rPr sz="1395" kern="0" spc="-18">
                <a:solidFill>
                  <a:sysClr val="windowText" lastClr="000000"/>
                </a:solidFill>
                <a:latin typeface="Tahoma"/>
                <a:cs typeface="Tahoma"/>
              </a:rPr>
              <a:t> </a:t>
            </a:r>
            <a:r>
              <a:rPr sz="1395" kern="0">
                <a:solidFill>
                  <a:sysClr val="windowText" lastClr="000000"/>
                </a:solidFill>
                <a:latin typeface="Tahoma"/>
                <a:cs typeface="Tahoma"/>
              </a:rPr>
              <a:t>increasing</a:t>
            </a:r>
            <a:r>
              <a:rPr sz="1395" kern="0" spc="-27">
                <a:solidFill>
                  <a:sysClr val="windowText" lastClr="000000"/>
                </a:solidFill>
                <a:latin typeface="Tahoma"/>
                <a:cs typeface="Tahoma"/>
              </a:rPr>
              <a:t> </a:t>
            </a:r>
            <a:r>
              <a:rPr sz="1395" kern="0">
                <a:solidFill>
                  <a:sysClr val="windowText" lastClr="000000"/>
                </a:solidFill>
                <a:latin typeface="Tahoma"/>
                <a:cs typeface="Tahoma"/>
              </a:rPr>
              <a:t>flows</a:t>
            </a:r>
            <a:r>
              <a:rPr sz="1395" kern="0" spc="-27">
                <a:solidFill>
                  <a:sysClr val="windowText" lastClr="000000"/>
                </a:solidFill>
                <a:latin typeface="Tahoma"/>
                <a:cs typeface="Tahoma"/>
              </a:rPr>
              <a:t> </a:t>
            </a:r>
            <a:r>
              <a:rPr sz="1395" kern="0">
                <a:solidFill>
                  <a:sysClr val="windowText" lastClr="000000"/>
                </a:solidFill>
                <a:latin typeface="Tahoma"/>
                <a:cs typeface="Tahoma"/>
              </a:rPr>
              <a:t>&amp;</a:t>
            </a:r>
            <a:r>
              <a:rPr sz="1395" kern="0" spc="-21">
                <a:solidFill>
                  <a:sysClr val="windowText" lastClr="000000"/>
                </a:solidFill>
                <a:latin typeface="Tahoma"/>
                <a:cs typeface="Tahoma"/>
              </a:rPr>
              <a:t> </a:t>
            </a:r>
            <a:r>
              <a:rPr sz="1395" kern="0" spc="-6">
                <a:solidFill>
                  <a:sysClr val="windowText" lastClr="000000"/>
                </a:solidFill>
                <a:latin typeface="Tahoma"/>
                <a:cs typeface="Tahoma"/>
              </a:rPr>
              <a:t>complexity</a:t>
            </a:r>
            <a:endParaRPr sz="1395" kern="0">
              <a:solidFill>
                <a:sysClr val="windowText" lastClr="000000"/>
              </a:solidFill>
              <a:latin typeface="Tahoma"/>
              <a:cs typeface="Tahoma"/>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6AA443">
            <a:alpha val="0"/>
          </a:srgbClr>
        </a:solidFill>
        <a:effectLst/>
      </p:bgPr>
    </p:bg>
    <p:spTree>
      <p:nvGrpSpPr>
        <p:cNvPr id="1" name="">
          <a:extLst>
            <a:ext uri="{FF2B5EF4-FFF2-40B4-BE49-F238E27FC236}">
              <a16:creationId xmlns:a16="http://schemas.microsoft.com/office/drawing/2014/main" id="{50BE0F39-7486-29CC-2392-C88592FA7A5A}"/>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346CB93E-6894-BD20-5566-A33D29322C37}"/>
              </a:ext>
            </a:extLst>
          </p:cNvPr>
          <p:cNvCxnSpPr>
            <a:cxnSpLocks/>
          </p:cNvCxnSpPr>
          <p:nvPr/>
        </p:nvCxnSpPr>
        <p:spPr>
          <a:xfrm>
            <a:off x="6255657" y="2608700"/>
            <a:ext cx="0" cy="164060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672341C-4B6D-DD60-B53A-E5D25F208AF4}"/>
              </a:ext>
            </a:extLst>
          </p:cNvPr>
          <p:cNvCxnSpPr/>
          <p:nvPr/>
        </p:nvCxnSpPr>
        <p:spPr>
          <a:xfrm>
            <a:off x="5033962" y="6076950"/>
            <a:ext cx="2124075" cy="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1EA56354-761A-00DB-BE7B-A96041B7AE5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94560" y="2865686"/>
            <a:ext cx="3663906" cy="1040368"/>
          </a:xfrm>
          <a:prstGeom prst="rect">
            <a:avLst/>
          </a:prstGeom>
        </p:spPr>
      </p:pic>
      <p:sp>
        <p:nvSpPr>
          <p:cNvPr id="5" name="TextBox 4">
            <a:extLst>
              <a:ext uri="{FF2B5EF4-FFF2-40B4-BE49-F238E27FC236}">
                <a16:creationId xmlns:a16="http://schemas.microsoft.com/office/drawing/2014/main" id="{042FAB18-3945-1A7C-FD23-123A0913EEFD}"/>
              </a:ext>
            </a:extLst>
          </p:cNvPr>
          <p:cNvSpPr txBox="1"/>
          <p:nvPr/>
        </p:nvSpPr>
        <p:spPr>
          <a:xfrm>
            <a:off x="1369087" y="1200087"/>
            <a:ext cx="9131439" cy="64633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rPr>
              <a:t>IFIEC EUROPE</a:t>
            </a:r>
            <a:endParaRPr kumimoji="0" lang="en-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B1255102-4939-555C-5138-EC3401E70B08}"/>
              </a:ext>
            </a:extLst>
          </p:cNvPr>
          <p:cNvSpPr txBox="1"/>
          <p:nvPr/>
        </p:nvSpPr>
        <p:spPr>
          <a:xfrm>
            <a:off x="4592095" y="5335675"/>
            <a:ext cx="59946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8-9/10/2026 - Ljubljana</a:t>
            </a:r>
            <a:endParaRPr kumimoji="0" lang="en-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4EC01D74-F4C4-0B53-6E12-D318ADED020D}"/>
              </a:ext>
            </a:extLst>
          </p:cNvPr>
          <p:cNvSpPr txBox="1"/>
          <p:nvPr/>
        </p:nvSpPr>
        <p:spPr>
          <a:xfrm>
            <a:off x="7195946" y="3198167"/>
            <a:ext cx="4682500"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a:ln>
                  <a:noFill/>
                </a:ln>
                <a:solidFill>
                  <a:srgbClr val="ED7D31"/>
                </a:solidFill>
                <a:effectLst/>
                <a:uLnTx/>
                <a:uFillTx/>
                <a:latin typeface="Calibri" panose="020F0502020204030204"/>
                <a:ea typeface="+mn-ea"/>
                <a:cs typeface="+mn-cs"/>
              </a:rPr>
              <a:t>MESC Strategic </a:t>
            </a:r>
            <a:r>
              <a:rPr kumimoji="0" lang="fr-BE" sz="3200" b="0" i="0" u="none" strike="noStrike" kern="1200" cap="none" spc="0" normalizeH="0" baseline="0" noProof="0" err="1">
                <a:ln>
                  <a:noFill/>
                </a:ln>
                <a:solidFill>
                  <a:srgbClr val="ED7D31"/>
                </a:solidFill>
                <a:effectLst/>
                <a:uLnTx/>
                <a:uFillTx/>
                <a:latin typeface="Calibri" panose="020F0502020204030204"/>
                <a:ea typeface="+mn-ea"/>
                <a:cs typeface="+mn-cs"/>
              </a:rPr>
              <a:t>Conference</a:t>
            </a:r>
            <a:endParaRPr kumimoji="0" lang="en-BE" sz="32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402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C72D6-BE54-1CC6-00DE-ABF4DF7435A1}"/>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A7E67C3A-4B81-EC5A-941C-033594EFE465}"/>
              </a:ext>
            </a:extLst>
          </p:cNvPr>
          <p:cNvSpPr txBox="1">
            <a:spLocks noChangeArrowheads="1"/>
          </p:cNvSpPr>
          <p:nvPr/>
        </p:nvSpPr>
        <p:spPr bwMode="auto">
          <a:xfrm>
            <a:off x="402857" y="965517"/>
            <a:ext cx="11638330" cy="561881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marR="0" lvl="0" indent="-342900" algn="l" defTabSz="914400" rtl="0" eaLnBrk="1" fontAlgn="base" latinLnBrk="0" hangingPunct="1">
              <a:lnSpc>
                <a:spcPct val="100000"/>
              </a:lnSpc>
              <a:spcBef>
                <a:spcPct val="0"/>
              </a:spcBef>
              <a:spcAft>
                <a:spcPts val="0"/>
              </a:spcAft>
              <a:buClrTx/>
              <a:buSzTx/>
              <a:buFont typeface="+mj-lt"/>
              <a:buAutoNum type="arabicPeriod"/>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The final goal remains market integration, not market coupling!</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Minimum 70%MinRAM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Necessary proxy target to evolve towards and achieve market integration</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Algorithmic limits and complexity are real challenges and barriers to entry</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Need for transparency and as little as possible exceptions to the algorithm (cf. IVAs, …)</a:t>
            </a:r>
          </a:p>
          <a:p>
            <a:pPr marL="342900" marR="0" lvl="0" indent="-342900" algn="l" defTabSz="914400" rtl="0" eaLnBrk="1" fontAlgn="base" latinLnBrk="0" hangingPunct="1">
              <a:lnSpc>
                <a:spcPct val="100000"/>
              </a:lnSpc>
              <a:spcBef>
                <a:spcPct val="0"/>
              </a:spcBef>
              <a:spcAft>
                <a:spcPts val="0"/>
              </a:spcAft>
              <a:buClrTx/>
              <a:buSzTx/>
              <a:buFont typeface="+mj-lt"/>
              <a:buAutoNum type="arabicPeriod"/>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Integrate all borders in Europe in the algorithm to increase the overall social welfare and ensure an optimal allocation of flows</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Borders not yet covered by the single algorithm (cf. France-Italy North borders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ACER should consider to impose measures, e.g. max Fuaf of 20%</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Implicit allocation on all borders (cf. Switzerland)</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Integration of UK borders?</a:t>
            </a:r>
          </a:p>
          <a:p>
            <a:pPr marL="0" marR="0" lvl="0" indent="0" algn="l" defTabSz="914400" rtl="0" eaLnBrk="1" fontAlgn="base" latinLnBrk="0" hangingPunct="1">
              <a:lnSpc>
                <a:spcPct val="90000"/>
              </a:lnSpc>
              <a:spcBef>
                <a:spcPct val="0"/>
              </a:spcBef>
              <a:spcAft>
                <a:spcPts val="600"/>
              </a:spcAft>
              <a:buClrTx/>
              <a:buSzTx/>
              <a:buFontTx/>
              <a:buNone/>
              <a:tabLst>
                <a:tab pos="180340" algn="l"/>
              </a:tabLst>
              <a:defRPr/>
            </a:pPr>
            <a:endParaRPr kumimoji="0" lang="en-GB" sz="2800" b="1" i="0" u="none" strike="noStrike" kern="1200" cap="none" spc="0" normalizeH="0" baseline="0" noProof="0">
              <a:ln>
                <a:noFill/>
              </a:ln>
              <a:solidFill>
                <a:prstClr val="black"/>
              </a:solidFill>
              <a:effectLst/>
              <a:uLnTx/>
              <a:uFillTx/>
              <a:latin typeface="Times" panose="02020603050405020304" pitchFamily="18" charset="0"/>
              <a:ea typeface="Times"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2149AA53-D2C7-1A16-EF1E-D6E838CEF9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AD716806-CE42-18EE-1A81-1CCC6B6E299C}"/>
              </a:ext>
            </a:extLst>
          </p:cNvPr>
          <p:cNvSpPr/>
          <p:nvPr/>
        </p:nvSpPr>
        <p:spPr bwMode="gray">
          <a:xfrm>
            <a:off x="402857" y="273668"/>
            <a:ext cx="1145698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1.	Key Future Challenges for spot markets &amp; capacity calculation</a:t>
            </a:r>
          </a:p>
        </p:txBody>
      </p:sp>
      <p:sp>
        <p:nvSpPr>
          <p:cNvPr id="4" name="Footer Placeholder 1">
            <a:extLst>
              <a:ext uri="{FF2B5EF4-FFF2-40B4-BE49-F238E27FC236}">
                <a16:creationId xmlns:a16="http://schemas.microsoft.com/office/drawing/2014/main" id="{DD0E3592-6499-53FA-9503-38A59BC763D8}"/>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992396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3E41-40AB-AD7A-52D9-C68E334A1450}"/>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6E1128C6-691C-CAF8-0BF6-A6261649E3FB}"/>
              </a:ext>
            </a:extLst>
          </p:cNvPr>
          <p:cNvSpPr txBox="1">
            <a:spLocks noChangeArrowheads="1"/>
          </p:cNvSpPr>
          <p:nvPr/>
        </p:nvSpPr>
        <p:spPr bwMode="auto">
          <a:xfrm>
            <a:off x="402857" y="965517"/>
            <a:ext cx="11638330" cy="561881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marR="0" lvl="0" indent="-457200" algn="l" defTabSz="914400" rtl="0" eaLnBrk="1" fontAlgn="base" latinLnBrk="0" hangingPunct="1">
              <a:lnSpc>
                <a:spcPct val="100000"/>
              </a:lnSpc>
              <a:spcBef>
                <a:spcPct val="0"/>
              </a:spcBef>
              <a:spcAft>
                <a:spcPts val="0"/>
              </a:spcAft>
              <a:buClrTx/>
              <a:buSzTx/>
              <a:buFont typeface="+mj-lt"/>
              <a:buAutoNum type="arabicPeriod" startAt="3"/>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Intraday </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Pending regulatory approvals for Intraday Auctions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How to ensure a strong ID price signal!?</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Intraday liquidity and bottlenecks, including capacity calculation and allocation</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Co-optimization discussion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Impact on (DA and) ID markets?!</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342900" marR="0" lvl="0" indent="-342900" algn="l" defTabSz="914400" rtl="0" eaLnBrk="1" fontAlgn="base" latinLnBrk="0" hangingPunct="1">
              <a:lnSpc>
                <a:spcPct val="100000"/>
              </a:lnSpc>
              <a:spcBef>
                <a:spcPct val="0"/>
              </a:spcBef>
              <a:spcAft>
                <a:spcPts val="0"/>
              </a:spcAft>
              <a:buClrTx/>
              <a:buSzTx/>
              <a:buFont typeface="+mj-lt"/>
              <a:buAutoNum type="arabicPeriod" startAt="3"/>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Energy-Only vs. CRM subsidized capacities </a:t>
            </a: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sym typeface="Wingdings" panose="05000000000000000000" pitchFamily="2" charset="2"/>
              </a:rPr>
              <a:t> </a:t>
            </a: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distort localized spot market price signals </a:t>
            </a: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sym typeface="Wingdings" panose="05000000000000000000" pitchFamily="2" charset="2"/>
              </a:rPr>
              <a:t> </a:t>
            </a: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hampers pure spot market development and leads to technology biases</a:t>
            </a:r>
          </a:p>
          <a:p>
            <a:pPr marL="0" marR="0" lvl="0" indent="0" algn="l" defTabSz="914400" rtl="0" eaLnBrk="1" fontAlgn="base" latinLnBrk="0" hangingPunct="1">
              <a:lnSpc>
                <a:spcPct val="90000"/>
              </a:lnSpc>
              <a:spcBef>
                <a:spcPct val="0"/>
              </a:spcBef>
              <a:spcAft>
                <a:spcPts val="600"/>
              </a:spcAft>
              <a:buClrTx/>
              <a:buSzTx/>
              <a:buFontTx/>
              <a:buNone/>
              <a:tabLst>
                <a:tab pos="180340" algn="l"/>
              </a:tabLst>
              <a:defRPr/>
            </a:pPr>
            <a:endParaRPr kumimoji="0" lang="en-GB" sz="2800" b="1" i="0" u="none" strike="noStrike" kern="1200" cap="none" spc="0" normalizeH="0" baseline="0" noProof="0">
              <a:ln>
                <a:noFill/>
              </a:ln>
              <a:solidFill>
                <a:prstClr val="black"/>
              </a:solidFill>
              <a:effectLst/>
              <a:uLnTx/>
              <a:uFillTx/>
              <a:latin typeface="Times" panose="02020603050405020304" pitchFamily="18" charset="0"/>
              <a:ea typeface="Times"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E43D1732-1B17-1F7C-2F5D-63C1A5D05C1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012704E0-1AD5-5379-C20F-E7713CB59164}"/>
              </a:ext>
            </a:extLst>
          </p:cNvPr>
          <p:cNvSpPr/>
          <p:nvPr/>
        </p:nvSpPr>
        <p:spPr bwMode="gray">
          <a:xfrm>
            <a:off x="402857" y="273668"/>
            <a:ext cx="11456983"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1.	Key Future Challenges for spot markets &amp; capacity calculation</a:t>
            </a:r>
          </a:p>
        </p:txBody>
      </p:sp>
      <p:sp>
        <p:nvSpPr>
          <p:cNvPr id="4" name="Footer Placeholder 1">
            <a:extLst>
              <a:ext uri="{FF2B5EF4-FFF2-40B4-BE49-F238E27FC236}">
                <a16:creationId xmlns:a16="http://schemas.microsoft.com/office/drawing/2014/main" id="{5FFA1C1D-581A-7E56-E4F8-40DD5E72F2BD}"/>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23475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A1BD-4A31-C15A-ED3E-5C5EFE575260}"/>
              </a:ext>
            </a:extLst>
          </p:cNvPr>
          <p:cNvSpPr>
            <a:spLocks noGrp="1"/>
          </p:cNvSpPr>
          <p:nvPr>
            <p:ph type="title"/>
          </p:nvPr>
        </p:nvSpPr>
        <p:spPr/>
        <p:txBody>
          <a:bodyPr lIns="91440" tIns="45720" rIns="91440" bIns="45720" anchor="t"/>
          <a:lstStyle/>
          <a:p>
            <a:r>
              <a:rPr lang="en-US"/>
              <a:t>Spot Markets</a:t>
            </a:r>
          </a:p>
        </p:txBody>
      </p:sp>
      <p:sp>
        <p:nvSpPr>
          <p:cNvPr id="3" name="TextBox 2">
            <a:extLst>
              <a:ext uri="{FF2B5EF4-FFF2-40B4-BE49-F238E27FC236}">
                <a16:creationId xmlns:a16="http://schemas.microsoft.com/office/drawing/2014/main" id="{FC6FB639-CF60-2FE3-CB40-CD4B4D3B2049}"/>
              </a:ext>
            </a:extLst>
          </p:cNvPr>
          <p:cNvSpPr txBox="1"/>
          <p:nvPr/>
        </p:nvSpPr>
        <p:spPr>
          <a:xfrm>
            <a:off x="549337" y="5981075"/>
            <a:ext cx="25062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Ljubljana October 2026</a:t>
            </a:r>
          </a:p>
        </p:txBody>
      </p:sp>
    </p:spTree>
    <p:extLst>
      <p:ext uri="{BB962C8B-B14F-4D97-AF65-F5344CB8AC3E}">
        <p14:creationId xmlns:p14="http://schemas.microsoft.com/office/powerpoint/2010/main" val="2212181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654309-79A8-9543-F734-272AB1DAAD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BE"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BE"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4BB32064-37D7-85F0-05D6-B75A9031F31F}"/>
              </a:ext>
            </a:extLst>
          </p:cNvPr>
          <p:cNvSpPr>
            <a:spLocks noGrp="1"/>
          </p:cNvSpPr>
          <p:nvPr>
            <p:ph type="title"/>
          </p:nvPr>
        </p:nvSpPr>
        <p:spPr/>
        <p:txBody>
          <a:bodyPr/>
          <a:lstStyle/>
          <a:p>
            <a:r>
              <a:rPr lang="en-BE"/>
              <a:t>Spot Markets</a:t>
            </a:r>
          </a:p>
        </p:txBody>
      </p:sp>
      <p:sp>
        <p:nvSpPr>
          <p:cNvPr id="5" name="Text Placeholder 4">
            <a:extLst>
              <a:ext uri="{FF2B5EF4-FFF2-40B4-BE49-F238E27FC236}">
                <a16:creationId xmlns:a16="http://schemas.microsoft.com/office/drawing/2014/main" id="{31172176-9856-A154-2301-9A5BA585CFFD}"/>
              </a:ext>
            </a:extLst>
          </p:cNvPr>
          <p:cNvSpPr>
            <a:spLocks noGrp="1"/>
          </p:cNvSpPr>
          <p:nvPr>
            <p:ph type="body" sz="quarter" idx="13"/>
          </p:nvPr>
        </p:nvSpPr>
        <p:spPr>
          <a:xfrm>
            <a:off x="441450" y="1399289"/>
            <a:ext cx="3505200" cy="358775"/>
          </a:xfrm>
        </p:spPr>
        <p:txBody>
          <a:bodyPr/>
          <a:lstStyle/>
          <a:p>
            <a:r>
              <a:rPr lang="en-BE"/>
              <a:t>Policy Recommendations</a:t>
            </a:r>
          </a:p>
        </p:txBody>
      </p:sp>
      <p:sp>
        <p:nvSpPr>
          <p:cNvPr id="14" name="Chevron 13">
            <a:extLst>
              <a:ext uri="{FF2B5EF4-FFF2-40B4-BE49-F238E27FC236}">
                <a16:creationId xmlns:a16="http://schemas.microsoft.com/office/drawing/2014/main" id="{E46F1B76-E3C6-ABF3-0B34-23A7D3313E84}"/>
              </a:ext>
            </a:extLst>
          </p:cNvPr>
          <p:cNvSpPr/>
          <p:nvPr/>
        </p:nvSpPr>
        <p:spPr>
          <a:xfrm>
            <a:off x="637081" y="1949894"/>
            <a:ext cx="3505200" cy="1338439"/>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Fully leverage the benefits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of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internal energy market</a:t>
            </a:r>
          </a:p>
        </p:txBody>
      </p:sp>
      <p:sp>
        <p:nvSpPr>
          <p:cNvPr id="18" name="Chevron 13">
            <a:extLst>
              <a:ext uri="{FF2B5EF4-FFF2-40B4-BE49-F238E27FC236}">
                <a16:creationId xmlns:a16="http://schemas.microsoft.com/office/drawing/2014/main" id="{92F323C4-B97D-414C-C57D-1886BB1360C2}"/>
              </a:ext>
            </a:extLst>
          </p:cNvPr>
          <p:cNvSpPr/>
          <p:nvPr/>
        </p:nvSpPr>
        <p:spPr>
          <a:xfrm>
            <a:off x="637080" y="3480163"/>
            <a:ext cx="3505201" cy="1338440"/>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 Extension of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Internal Energy Market Beyond the EU’s Borders </a:t>
            </a:r>
          </a:p>
        </p:txBody>
      </p:sp>
      <p:sp>
        <p:nvSpPr>
          <p:cNvPr id="24" name="Chevron 13">
            <a:extLst>
              <a:ext uri="{FF2B5EF4-FFF2-40B4-BE49-F238E27FC236}">
                <a16:creationId xmlns:a16="http://schemas.microsoft.com/office/drawing/2014/main" id="{D45234EF-9C94-365B-72ED-896EDC17530B}"/>
              </a:ext>
            </a:extLst>
          </p:cNvPr>
          <p:cNvSpPr/>
          <p:nvPr/>
        </p:nvSpPr>
        <p:spPr>
          <a:xfrm>
            <a:off x="637081" y="5010432"/>
            <a:ext cx="3505200" cy="1338440"/>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Build Technology-Neutral  Markets That Are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Fit for the Future </a:t>
            </a:r>
          </a:p>
        </p:txBody>
      </p:sp>
      <p:sp>
        <p:nvSpPr>
          <p:cNvPr id="25" name="TextBox 24">
            <a:extLst>
              <a:ext uri="{FF2B5EF4-FFF2-40B4-BE49-F238E27FC236}">
                <a16:creationId xmlns:a16="http://schemas.microsoft.com/office/drawing/2014/main" id="{57315B53-1B81-0289-11DE-6BA527927065}"/>
              </a:ext>
            </a:extLst>
          </p:cNvPr>
          <p:cNvSpPr txBox="1"/>
          <p:nvPr/>
        </p:nvSpPr>
        <p:spPr>
          <a:xfrm>
            <a:off x="4572001" y="2022658"/>
            <a:ext cx="74009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Maximising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available</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 cross-zonal capacity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for day-ahead and intraday electricity trading.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Full and timely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implementation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of existing and upcoming legislation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Maintain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Uniform Pricing and zonal design</a:t>
            </a:r>
            <a:endParaRPr kumimoji="0" lang="en-BE" sz="1800" b="1"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TextBox 25">
            <a:extLst>
              <a:ext uri="{FF2B5EF4-FFF2-40B4-BE49-F238E27FC236}">
                <a16:creationId xmlns:a16="http://schemas.microsoft.com/office/drawing/2014/main" id="{7D3F8150-F902-7491-DABC-8CC497F1AE33}"/>
              </a:ext>
            </a:extLst>
          </p:cNvPr>
          <p:cNvSpPr txBox="1"/>
          <p:nvPr/>
        </p:nvSpPr>
        <p:spPr>
          <a:xfrm>
            <a:off x="4572001" y="3549218"/>
            <a:ext cx="74009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Full i</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ntegration</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of the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Energy Community, Great Britain and Switzerland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into the rules and framework of the Internal Energy Market.</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Support the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extension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of the single market coupling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to bidding zones outside the EU. </a:t>
            </a:r>
            <a:endParaRPr kumimoji="0" lang="en-B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TextBox 26">
            <a:extLst>
              <a:ext uri="{FF2B5EF4-FFF2-40B4-BE49-F238E27FC236}">
                <a16:creationId xmlns:a16="http://schemas.microsoft.com/office/drawing/2014/main" id="{0451819A-4EB9-CE5D-ED02-62EF7EA0826B}"/>
              </a:ext>
            </a:extLst>
          </p:cNvPr>
          <p:cNvSpPr txBox="1"/>
          <p:nvPr/>
        </p:nvSpPr>
        <p:spPr>
          <a:xfrm>
            <a:off x="4572001" y="5078339"/>
            <a:ext cx="74009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Price of energy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or the respective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underlying commodity</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should remain the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central award criterion, gradual phase-out of subsidies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Efficient, compatible framework conditions</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and targets</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to ensure sufficient investment; special focus on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emerging commodities</a:t>
            </a:r>
            <a:endParaRPr kumimoji="0" lang="en-BE" sz="1800" b="1"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656078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B2BB63-979F-440C-92CD-D4452119C075}"/>
              </a:ext>
            </a:extLst>
          </p:cNvPr>
          <p:cNvSpPr>
            <a:spLocks noGrp="1"/>
          </p:cNvSpPr>
          <p:nvPr>
            <p:ph type="body" sz="quarter" idx="12"/>
          </p:nvPr>
        </p:nvSpPr>
        <p:spPr/>
        <p:txBody>
          <a:bodyPr/>
          <a:lstStyle/>
          <a:p>
            <a:r>
              <a:rPr lang="en-BE"/>
              <a:t>Improvements </a:t>
            </a:r>
          </a:p>
        </p:txBody>
      </p:sp>
      <p:sp>
        <p:nvSpPr>
          <p:cNvPr id="6" name="Title 5">
            <a:extLst>
              <a:ext uri="{FF2B5EF4-FFF2-40B4-BE49-F238E27FC236}">
                <a16:creationId xmlns:a16="http://schemas.microsoft.com/office/drawing/2014/main" id="{D4EBEE8D-4475-3CAC-EB3F-584A60BFA13D}"/>
              </a:ext>
            </a:extLst>
          </p:cNvPr>
          <p:cNvSpPr>
            <a:spLocks noGrp="1"/>
          </p:cNvSpPr>
          <p:nvPr>
            <p:ph type="title"/>
          </p:nvPr>
        </p:nvSpPr>
        <p:spPr/>
        <p:txBody>
          <a:bodyPr/>
          <a:lstStyle/>
          <a:p>
            <a:r>
              <a:rPr lang="en-BE"/>
              <a:t>Stakeholder Involvemnet</a:t>
            </a:r>
          </a:p>
        </p:txBody>
      </p:sp>
      <p:sp>
        <p:nvSpPr>
          <p:cNvPr id="7" name="Slide Number Placeholder 6">
            <a:extLst>
              <a:ext uri="{FF2B5EF4-FFF2-40B4-BE49-F238E27FC236}">
                <a16:creationId xmlns:a16="http://schemas.microsoft.com/office/drawing/2014/main" id="{4D63C511-584D-B883-C281-08106A56C9AC}"/>
              </a:ext>
            </a:extLst>
          </p:cNvPr>
          <p:cNvSpPr>
            <a:spLocks noGrp="1"/>
          </p:cNvSpPr>
          <p:nvPr>
            <p:ph type="sldNum" sz="quarter" idx="2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BE"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BE"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9" name="Chevron 13">
            <a:extLst>
              <a:ext uri="{FF2B5EF4-FFF2-40B4-BE49-F238E27FC236}">
                <a16:creationId xmlns:a16="http://schemas.microsoft.com/office/drawing/2014/main" id="{C7BE1533-86F1-134A-37FE-55C79DE02C82}"/>
              </a:ext>
            </a:extLst>
          </p:cNvPr>
          <p:cNvSpPr/>
          <p:nvPr/>
        </p:nvSpPr>
        <p:spPr>
          <a:xfrm>
            <a:off x="613634" y="2087546"/>
            <a:ext cx="3505200" cy="1253988"/>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Consultation Periods</a:t>
            </a:r>
          </a:p>
        </p:txBody>
      </p:sp>
      <p:sp>
        <p:nvSpPr>
          <p:cNvPr id="11" name="Chevron 13">
            <a:extLst>
              <a:ext uri="{FF2B5EF4-FFF2-40B4-BE49-F238E27FC236}">
                <a16:creationId xmlns:a16="http://schemas.microsoft.com/office/drawing/2014/main" id="{CD1930D4-D8BE-BD49-5C0C-EF42EF51CC98}"/>
              </a:ext>
            </a:extLst>
          </p:cNvPr>
          <p:cNvSpPr/>
          <p:nvPr/>
        </p:nvSpPr>
        <p:spPr>
          <a:xfrm>
            <a:off x="613634" y="3516467"/>
            <a:ext cx="3505200" cy="1253988"/>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Treatm</a:t>
            </a:r>
            <a:r>
              <a:rPr kumimoji="0" lang="de-AT" sz="2000" b="1" i="0" u="none" strike="noStrike" kern="1200" cap="none" spc="0" normalizeH="0" baseline="0" noProof="0">
                <a:ln>
                  <a:noFill/>
                </a:ln>
                <a:solidFill>
                  <a:prstClr val="white"/>
                </a:solidFill>
                <a:effectLst/>
                <a:uLnTx/>
                <a:uFillTx/>
                <a:latin typeface="Aptos" panose="02110004020202020204"/>
                <a:ea typeface="+mn-ea"/>
                <a:cs typeface="+mn-cs"/>
              </a:rPr>
              <a:t>e</a:t>
            </a: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nt of feedback</a:t>
            </a:r>
          </a:p>
        </p:txBody>
      </p:sp>
      <p:sp>
        <p:nvSpPr>
          <p:cNvPr id="12" name="Chevron 13">
            <a:extLst>
              <a:ext uri="{FF2B5EF4-FFF2-40B4-BE49-F238E27FC236}">
                <a16:creationId xmlns:a16="http://schemas.microsoft.com/office/drawing/2014/main" id="{3F5BEAD2-E4E1-8D94-9DAE-2BDB93F2298B}"/>
              </a:ext>
            </a:extLst>
          </p:cNvPr>
          <p:cNvSpPr/>
          <p:nvPr/>
        </p:nvSpPr>
        <p:spPr>
          <a:xfrm>
            <a:off x="613634" y="4943612"/>
            <a:ext cx="3505200" cy="1253988"/>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Early Involvement</a:t>
            </a:r>
          </a:p>
        </p:txBody>
      </p:sp>
      <p:sp>
        <p:nvSpPr>
          <p:cNvPr id="13" name="TextBox 12">
            <a:extLst>
              <a:ext uri="{FF2B5EF4-FFF2-40B4-BE49-F238E27FC236}">
                <a16:creationId xmlns:a16="http://schemas.microsoft.com/office/drawing/2014/main" id="{2151F058-CA16-0AE0-8961-E9658A547A36}"/>
              </a:ext>
            </a:extLst>
          </p:cNvPr>
          <p:cNvSpPr txBox="1"/>
          <p:nvPr/>
        </p:nvSpPr>
        <p:spPr>
          <a:xfrm>
            <a:off x="4724401" y="2424758"/>
            <a:ext cx="5621866"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Four week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minimum after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introductory seminars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with consideration of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parliamentary holidays </a:t>
            </a:r>
          </a:p>
        </p:txBody>
      </p:sp>
      <p:sp>
        <p:nvSpPr>
          <p:cNvPr id="14" name="TextBox 13">
            <a:extLst>
              <a:ext uri="{FF2B5EF4-FFF2-40B4-BE49-F238E27FC236}">
                <a16:creationId xmlns:a16="http://schemas.microsoft.com/office/drawing/2014/main" id="{056E7B31-131F-6EA2-3E8C-19BF3532BB37}"/>
              </a:ext>
            </a:extLst>
          </p:cNvPr>
          <p:cNvSpPr txBox="1"/>
          <p:nvPr/>
        </p:nvSpPr>
        <p:spPr>
          <a:xfrm>
            <a:off x="4855835" y="3958795"/>
            <a:ext cx="598423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Ad</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d</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ress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feedbacks</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be</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 transparent in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assessment</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explaining</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inclusion or disregard</a:t>
            </a:r>
          </a:p>
        </p:txBody>
      </p:sp>
      <p:sp>
        <p:nvSpPr>
          <p:cNvPr id="15" name="TextBox 14">
            <a:extLst>
              <a:ext uri="{FF2B5EF4-FFF2-40B4-BE49-F238E27FC236}">
                <a16:creationId xmlns:a16="http://schemas.microsoft.com/office/drawing/2014/main" id="{65C14E11-CF86-E051-AD6C-3266B95A4AD3}"/>
              </a:ext>
            </a:extLst>
          </p:cNvPr>
          <p:cNvSpPr txBox="1"/>
          <p:nvPr/>
        </p:nvSpPr>
        <p:spPr>
          <a:xfrm>
            <a:off x="4855835" y="5247440"/>
            <a:ext cx="648949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Targeted, closed consultations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as</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well</a:t>
            </a:r>
            <a:r>
              <a:rPr kumimoji="0" lang="de-AT"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de-AT" sz="1800" b="0" i="0" u="none" strike="noStrike" kern="1200" cap="none" spc="0" normalizeH="0" baseline="0" noProof="0" err="1">
                <a:ln>
                  <a:noFill/>
                </a:ln>
                <a:solidFill>
                  <a:prstClr val="black"/>
                </a:solidFill>
                <a:effectLst/>
                <a:uLnTx/>
                <a:uFillTx/>
                <a:latin typeface="Aptos" panose="02110004020202020204"/>
                <a:ea typeface="+mn-ea"/>
                <a:cs typeface="+mn-cs"/>
              </a:rPr>
              <a:t>as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preparatory discussions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in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smaller expert groups - ahead of drafting</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5853370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49545F9-9B43-4023-8E92-F085547A1B68}"/>
              </a:ext>
            </a:extLst>
          </p:cNvPr>
          <p:cNvSpPr>
            <a:spLocks noGrp="1"/>
          </p:cNvSpPr>
          <p:nvPr>
            <p:ph type="title"/>
          </p:nvPr>
        </p:nvSpPr>
        <p:spPr>
          <a:xfrm>
            <a:off x="672001" y="188640"/>
            <a:ext cx="11281639" cy="825489"/>
          </a:xfrm>
        </p:spPr>
        <p:txBody>
          <a:bodyPr lIns="91440" tIns="45720" rIns="91440" bIns="45720" anchor="b"/>
          <a:lstStyle/>
          <a:p>
            <a:r>
              <a:rPr lang="en-GB" noProof="0">
                <a:latin typeface="Calibri"/>
                <a:ea typeface="Calibri"/>
                <a:cs typeface="Calibri"/>
              </a:rPr>
              <a:t>Future key challenges of the SDAC, SIDC &amp; capacity calculation </a:t>
            </a:r>
          </a:p>
        </p:txBody>
      </p:sp>
      <p:sp>
        <p:nvSpPr>
          <p:cNvPr id="5" name="Text Placeholder 4">
            <a:extLst>
              <a:ext uri="{FF2B5EF4-FFF2-40B4-BE49-F238E27FC236}">
                <a16:creationId xmlns:a16="http://schemas.microsoft.com/office/drawing/2014/main" id="{4E7C4711-2AFC-4521-8363-A45646435B82}"/>
              </a:ext>
            </a:extLst>
          </p:cNvPr>
          <p:cNvSpPr>
            <a:spLocks noGrp="1"/>
          </p:cNvSpPr>
          <p:nvPr>
            <p:ph type="body" sz="quarter" idx="12"/>
          </p:nvPr>
        </p:nvSpPr>
        <p:spPr/>
        <p:txBody>
          <a:bodyPr/>
          <a:lstStyle/>
          <a:p>
            <a:r>
              <a:rPr lang="en-GB" noProof="0"/>
              <a:t>8 October</a:t>
            </a:r>
          </a:p>
        </p:txBody>
      </p:sp>
      <p:pic>
        <p:nvPicPr>
          <p:cNvPr id="3" name="Picture 2">
            <a:extLst>
              <a:ext uri="{FF2B5EF4-FFF2-40B4-BE49-F238E27FC236}">
                <a16:creationId xmlns:a16="http://schemas.microsoft.com/office/drawing/2014/main" id="{9A6267D1-2D21-078A-AC2E-E2DBA575DFEC}"/>
              </a:ext>
            </a:extLst>
          </p:cNvPr>
          <p:cNvPicPr>
            <a:picLocks noChangeAspect="1"/>
          </p:cNvPicPr>
          <p:nvPr/>
        </p:nvPicPr>
        <p:blipFill>
          <a:blip r:embed="rId2"/>
          <a:stretch>
            <a:fillRect/>
          </a:stretch>
        </p:blipFill>
        <p:spPr>
          <a:xfrm>
            <a:off x="9624392" y="5733256"/>
            <a:ext cx="2410161" cy="1047896"/>
          </a:xfrm>
          <a:prstGeom prst="rect">
            <a:avLst/>
          </a:prstGeom>
        </p:spPr>
      </p:pic>
    </p:spTree>
    <p:extLst>
      <p:ext uri="{BB962C8B-B14F-4D97-AF65-F5344CB8AC3E}">
        <p14:creationId xmlns:p14="http://schemas.microsoft.com/office/powerpoint/2010/main" val="11019958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04C9E-0AF5-18C7-C65A-9B0B583507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0F4134-B64E-40D8-B72D-054E52A2E20F}"/>
              </a:ext>
            </a:extLst>
          </p:cNvPr>
          <p:cNvSpPr>
            <a:spLocks noGrp="1"/>
          </p:cNvSpPr>
          <p:nvPr>
            <p:ph type="title"/>
          </p:nvPr>
        </p:nvSpPr>
        <p:spPr/>
        <p:txBody>
          <a:bodyPr/>
          <a:lstStyle/>
          <a:p>
            <a:r>
              <a:rPr lang="en-GB" noProof="0"/>
              <a:t>Key messages</a:t>
            </a:r>
          </a:p>
        </p:txBody>
      </p:sp>
      <p:sp>
        <p:nvSpPr>
          <p:cNvPr id="3" name="Text Placeholder 2">
            <a:extLst>
              <a:ext uri="{FF2B5EF4-FFF2-40B4-BE49-F238E27FC236}">
                <a16:creationId xmlns:a16="http://schemas.microsoft.com/office/drawing/2014/main" id="{3307D641-86AB-6C59-79AC-8FC778B0EBCD}"/>
              </a:ext>
            </a:extLst>
          </p:cNvPr>
          <p:cNvSpPr>
            <a:spLocks noGrp="1"/>
          </p:cNvSpPr>
          <p:nvPr>
            <p:ph type="body" sz="quarter" idx="12"/>
          </p:nvPr>
        </p:nvSpPr>
        <p:spPr>
          <a:xfrm>
            <a:off x="407368" y="980728"/>
            <a:ext cx="11617788" cy="442428"/>
          </a:xfrm>
        </p:spPr>
        <p:txBody>
          <a:bodyPr>
            <a:noAutofit/>
          </a:bodyPr>
          <a:lstStyle/>
          <a:p>
            <a:r>
              <a:rPr lang="en-GB" sz="1800" noProof="0"/>
              <a:t>ENTSO-E supports an ambitious and future-proof legal framework that strengthens market integration while preserving operational security, clear accountability and realistic implementation.</a:t>
            </a:r>
          </a:p>
        </p:txBody>
      </p:sp>
      <p:grpSp>
        <p:nvGrpSpPr>
          <p:cNvPr id="65" name="PA-20422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a:extLst>
              <a:ext uri="{FF2B5EF4-FFF2-40B4-BE49-F238E27FC236}">
                <a16:creationId xmlns:a16="http://schemas.microsoft.com/office/drawing/2014/main" id="{3AC6DDB1-3E42-5CBB-5FE6-BDA87591B655}"/>
              </a:ext>
            </a:extLst>
          </p:cNvPr>
          <p:cNvGrpSpPr>
            <a:grpSpLocks noChangeAspect="1"/>
          </p:cNvGrpSpPr>
          <p:nvPr>
            <p:custDataLst>
              <p:tags r:id="rId1"/>
            </p:custDataLst>
          </p:nvPr>
        </p:nvGrpSpPr>
        <p:grpSpPr>
          <a:xfrm>
            <a:off x="432220" y="1795229"/>
            <a:ext cx="11589945" cy="4798811"/>
            <a:chOff x="660400" y="1026853"/>
            <a:chExt cx="10844536" cy="4759510"/>
          </a:xfrm>
        </p:grpSpPr>
        <p:grpSp>
          <p:nvGrpSpPr>
            <p:cNvPr id="89" name="iṩḷiḍé">
              <a:extLst>
                <a:ext uri="{FF2B5EF4-FFF2-40B4-BE49-F238E27FC236}">
                  <a16:creationId xmlns:a16="http://schemas.microsoft.com/office/drawing/2014/main" id="{D124E04B-0DEB-FC84-F9CE-586198D99CC9}"/>
                </a:ext>
              </a:extLst>
            </p:cNvPr>
            <p:cNvGrpSpPr/>
            <p:nvPr/>
          </p:nvGrpSpPr>
          <p:grpSpPr>
            <a:xfrm>
              <a:off x="1523222" y="3491708"/>
              <a:ext cx="9743318" cy="1425101"/>
              <a:chOff x="5858859" y="3722199"/>
              <a:chExt cx="9743318" cy="1425101"/>
            </a:xfrm>
          </p:grpSpPr>
          <p:sp>
            <p:nvSpPr>
              <p:cNvPr id="90" name="PA-íšlïḓé">
                <a:extLst>
                  <a:ext uri="{FF2B5EF4-FFF2-40B4-BE49-F238E27FC236}">
                    <a16:creationId xmlns:a16="http://schemas.microsoft.com/office/drawing/2014/main" id="{480AEEE3-8F74-9371-0979-96F44405D860}"/>
                  </a:ext>
                </a:extLst>
              </p:cNvPr>
              <p:cNvSpPr txBox="1"/>
              <p:nvPr>
                <p:custDataLst>
                  <p:tags r:id="rId7"/>
                </p:custDataLst>
              </p:nvPr>
            </p:nvSpPr>
            <p:spPr bwMode="auto">
              <a:xfrm>
                <a:off x="5893639" y="3722199"/>
                <a:ext cx="8205114" cy="44180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a:ln>
                      <a:noFill/>
                    </a:ln>
                    <a:solidFill>
                      <a:srgbClr val="0F218B"/>
                    </a:solidFill>
                    <a:effectLst/>
                    <a:uLnTx/>
                    <a:uFillTx/>
                    <a:latin typeface="Calibri" panose="020F0502020204030204" pitchFamily="34" charset="0"/>
                    <a:ea typeface="+mn-ea"/>
                    <a:cs typeface="Calibri" panose="020F0502020204030204" pitchFamily="34" charset="0"/>
                    <a:sym typeface="+mn-lt"/>
                  </a:rPr>
                  <a:t>Responsibilities must remain aligned with the internal market for electricity Regulation </a:t>
                </a:r>
              </a:p>
            </p:txBody>
          </p:sp>
          <p:sp>
            <p:nvSpPr>
              <p:cNvPr id="91" name="PA-íśliḍê">
                <a:extLst>
                  <a:ext uri="{FF2B5EF4-FFF2-40B4-BE49-F238E27FC236}">
                    <a16:creationId xmlns:a16="http://schemas.microsoft.com/office/drawing/2014/main" id="{5E327E9A-F621-A305-D1C3-D69443C45171}"/>
                  </a:ext>
                </a:extLst>
              </p:cNvPr>
              <p:cNvSpPr/>
              <p:nvPr>
                <p:custDataLst>
                  <p:tags r:id="rId8"/>
                </p:custDataLst>
              </p:nvPr>
            </p:nvSpPr>
            <p:spPr bwMode="auto">
              <a:xfrm>
                <a:off x="5858859" y="4174678"/>
                <a:ext cx="9743318" cy="972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TSOs remain accountable for capacity calculation inputs, individual validation and national operational security.</a:t>
                </a:r>
                <a:endParaRPr kumimoji="0" lang="en-GB" sz="1800" b="0" i="0" u="none" strike="noStrike" kern="1200" cap="none" spc="0" normalizeH="0" baseline="0" noProof="0">
                  <a:ln>
                    <a:noFill/>
                  </a:ln>
                  <a:solidFill>
                    <a:srgbClr val="3A3A3F"/>
                  </a:solidFill>
                  <a:effectLst/>
                  <a:uLnTx/>
                  <a:uFillTx/>
                  <a:latin typeface="Calibri"/>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New roles for RCCs and ACER should remain within the mandates established by the Electricity Regulation and ACER Regulation.</a:t>
                </a:r>
                <a:endParaRPr kumimoji="0" lang="en-GB" sz="1800" b="0" i="0" u="none" strike="noStrike" kern="1200" cap="none" spc="0" normalizeH="0" baseline="0" noProof="0">
                  <a:ln>
                    <a:noFill/>
                  </a:ln>
                  <a:solidFill>
                    <a:srgbClr val="3A3A3F"/>
                  </a:solidFill>
                  <a:effectLst/>
                  <a:uLnTx/>
                  <a:uFillTx/>
                  <a:latin typeface="Calibri"/>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Decision-making, liability and cost-recovery arrangements should be aligned, clear, workable and fully reflect the joint responsibilities of TSOs and NEMOs.</a:t>
                </a:r>
                <a:endParaRPr kumimoji="0" lang="en-GB" sz="1800" b="0" i="0" u="none" strike="noStrike" kern="1200" cap="none" spc="0" normalizeH="0" baseline="0" noProof="0">
                  <a:ln>
                    <a:noFill/>
                  </a:ln>
                  <a:solidFill>
                    <a:srgbClr val="3A3A3F"/>
                  </a:solidFill>
                  <a:effectLst/>
                  <a:uLnTx/>
                  <a:uFillTx/>
                  <a:latin typeface="Calibri"/>
                  <a:ea typeface="Calibri"/>
                  <a:cs typeface="Calibri"/>
                </a:endParaRPr>
              </a:p>
            </p:txBody>
          </p:sp>
        </p:grpSp>
        <p:grpSp>
          <p:nvGrpSpPr>
            <p:cNvPr id="73" name="îŝḻîḍe">
              <a:extLst>
                <a:ext uri="{FF2B5EF4-FFF2-40B4-BE49-F238E27FC236}">
                  <a16:creationId xmlns:a16="http://schemas.microsoft.com/office/drawing/2014/main" id="{17FC94C2-DDD4-26A2-616E-D075B326DCAE}"/>
                </a:ext>
              </a:extLst>
            </p:cNvPr>
            <p:cNvGrpSpPr/>
            <p:nvPr/>
          </p:nvGrpSpPr>
          <p:grpSpPr>
            <a:xfrm>
              <a:off x="660400" y="1026853"/>
              <a:ext cx="10844536" cy="2383067"/>
              <a:chOff x="1388653" y="990120"/>
              <a:chExt cx="10844536" cy="2383067"/>
            </a:xfrm>
          </p:grpSpPr>
          <p:grpSp>
            <p:nvGrpSpPr>
              <p:cNvPr id="76" name="ïṣ1îḓê">
                <a:extLst>
                  <a:ext uri="{FF2B5EF4-FFF2-40B4-BE49-F238E27FC236}">
                    <a16:creationId xmlns:a16="http://schemas.microsoft.com/office/drawing/2014/main" id="{20287FDB-74D5-E349-61B3-BE1B5229EC8F}"/>
                  </a:ext>
                </a:extLst>
              </p:cNvPr>
              <p:cNvGrpSpPr/>
              <p:nvPr/>
            </p:nvGrpSpPr>
            <p:grpSpPr>
              <a:xfrm>
                <a:off x="2154913" y="990482"/>
                <a:ext cx="10078276" cy="2382705"/>
                <a:chOff x="5762297" y="2874274"/>
                <a:chExt cx="10078276" cy="2382705"/>
              </a:xfrm>
            </p:grpSpPr>
            <p:sp>
              <p:nvSpPr>
                <p:cNvPr id="80" name="PA-iṥ1îḍè">
                  <a:extLst>
                    <a:ext uri="{FF2B5EF4-FFF2-40B4-BE49-F238E27FC236}">
                      <a16:creationId xmlns:a16="http://schemas.microsoft.com/office/drawing/2014/main" id="{F8968674-4318-FF95-409C-E38F12EC35CB}"/>
                    </a:ext>
                  </a:extLst>
                </p:cNvPr>
                <p:cNvSpPr txBox="1"/>
                <p:nvPr>
                  <p:custDataLst>
                    <p:tags r:id="rId5"/>
                  </p:custDataLst>
                </p:nvPr>
              </p:nvSpPr>
              <p:spPr bwMode="auto">
                <a:xfrm>
                  <a:off x="5850164" y="2874274"/>
                  <a:ext cx="6221283" cy="40493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1800" b="1" i="0" u="none" strike="noStrike" kern="1200" cap="none" spc="0" normalizeH="0" baseline="0" noProof="0">
                      <a:ln>
                        <a:noFill/>
                      </a:ln>
                      <a:solidFill>
                        <a:srgbClr val="0FB29A"/>
                      </a:solidFill>
                      <a:effectLst/>
                      <a:uLnTx/>
                      <a:uFillTx/>
                      <a:latin typeface="Calibri" panose="020F0502020204030204" pitchFamily="34" charset="0"/>
                      <a:ea typeface="+mn-ea"/>
                      <a:cs typeface="Calibri" panose="020F0502020204030204" pitchFamily="34" charset="0"/>
                      <a:sym typeface="+mn-lt"/>
                    </a:rPr>
                    <a:t>Operational security must remain a foundation </a:t>
                  </a:r>
                </a:p>
              </p:txBody>
            </p:sp>
            <p:sp>
              <p:nvSpPr>
                <p:cNvPr id="81" name="PA-iṡḷïďé">
                  <a:extLst>
                    <a:ext uri="{FF2B5EF4-FFF2-40B4-BE49-F238E27FC236}">
                      <a16:creationId xmlns:a16="http://schemas.microsoft.com/office/drawing/2014/main" id="{DF94632B-AEFB-24C3-AC89-2870141D821E}"/>
                    </a:ext>
                  </a:extLst>
                </p:cNvPr>
                <p:cNvSpPr/>
                <p:nvPr>
                  <p:custDataLst>
                    <p:tags r:id="rId6"/>
                  </p:custDataLst>
                </p:nvPr>
              </p:nvSpPr>
              <p:spPr bwMode="auto">
                <a:xfrm>
                  <a:off x="5762297" y="3242920"/>
                  <a:ext cx="10078276" cy="2014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Market systems are part of critical infrastructure for TSOs and for NEMOs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Market efficiency and cross-zonal exchanges maximisation </a:t>
                  </a:r>
                  <a:r>
                    <a:rPr kumimoji="0" lang="en-GB" sz="1800" b="1" i="0" u="none" strike="noStrike" kern="1200" cap="none" spc="0" normalizeH="0" baseline="0" noProof="0">
                      <a:ln>
                        <a:noFill/>
                      </a:ln>
                      <a:solidFill>
                        <a:srgbClr val="3A3A3F"/>
                      </a:solidFill>
                      <a:effectLst/>
                      <a:uLnTx/>
                      <a:uFillTx/>
                      <a:latin typeface="Calibri"/>
                      <a:ea typeface="Calibri"/>
                      <a:cs typeface="Calibri"/>
                      <a:sym typeface="+mn-lt"/>
                    </a:rPr>
                    <a:t>must remain compatible with TSOs’ responsibility for secure system </a:t>
                  </a: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operation.</a:t>
                  </a:r>
                  <a:endParaRPr kumimoji="0" lang="en-GB" sz="1800" b="0" i="0" u="none" strike="noStrike" kern="1200" cap="none" spc="0" normalizeH="0" baseline="0" noProof="0">
                    <a:ln>
                      <a:noFill/>
                    </a:ln>
                    <a:solidFill>
                      <a:srgbClr val="3A3A3F"/>
                    </a:solidFill>
                    <a:effectLst/>
                    <a:uLnTx/>
                    <a:uFillTx/>
                    <a:latin typeface="Calibri"/>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rPr>
                    <a:t>Consistent rules across Electricity Regulation, CACM &amp; SOGL for use of remedial actions are key </a:t>
                  </a:r>
                  <a:r>
                    <a:rPr kumimoji="0" lang="en-GB" sz="1800" b="0" i="1" u="none" strike="noStrike" kern="1200" cap="none" spc="0" normalizeH="0" baseline="0" noProof="0">
                      <a:ln>
                        <a:noFill/>
                      </a:ln>
                      <a:solidFill>
                        <a:srgbClr val="3A3A3F"/>
                      </a:solidFill>
                      <a:effectLst/>
                      <a:uLnTx/>
                      <a:uFillTx/>
                      <a:latin typeface="Calibri"/>
                      <a:ea typeface="Calibri"/>
                      <a:cs typeface="Calibri"/>
                    </a:rPr>
                    <a:t>to make implementation feasible and efficient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3A3A3F"/>
                      </a:solidFill>
                      <a:effectLst/>
                      <a:uLnTx/>
                      <a:uFillTx/>
                      <a:latin typeface="Calibri"/>
                      <a:ea typeface="Calibri"/>
                      <a:cs typeface="Calibri"/>
                      <a:sym typeface="+mn-lt"/>
                    </a:rPr>
                    <a:t>Requirements should reflect the different operational realities of the day-ahead, intraday and real-time timeframes and keep the physic and the market together.</a:t>
                  </a:r>
                  <a:endParaRPr kumimoji="0" lang="en-GB" sz="1800" b="0" i="0" u="none" strike="noStrike" kern="1200" cap="none" spc="0" normalizeH="0" baseline="0" noProof="0">
                    <a:ln>
                      <a:noFill/>
                    </a:ln>
                    <a:solidFill>
                      <a:srgbClr val="3A3A3F"/>
                    </a:solidFill>
                    <a:effectLst/>
                    <a:uLnTx/>
                    <a:uFillTx/>
                    <a:latin typeface="Calibri"/>
                    <a:ea typeface="Calibri"/>
                    <a:cs typeface="Calibri"/>
                  </a:endParaRPr>
                </a:p>
              </p:txBody>
            </p:sp>
          </p:grpSp>
          <p:sp>
            <p:nvSpPr>
              <p:cNvPr id="78" name="PA-îṧlïḍê">
                <a:extLst>
                  <a:ext uri="{FF2B5EF4-FFF2-40B4-BE49-F238E27FC236}">
                    <a16:creationId xmlns:a16="http://schemas.microsoft.com/office/drawing/2014/main" id="{7F72200E-9C71-028D-E32E-67ECF1B45E2C}"/>
                  </a:ext>
                </a:extLst>
              </p:cNvPr>
              <p:cNvSpPr/>
              <p:nvPr>
                <p:custDataLst>
                  <p:tags r:id="rId4"/>
                </p:custDataLst>
              </p:nvPr>
            </p:nvSpPr>
            <p:spPr>
              <a:xfrm>
                <a:off x="1388653" y="990120"/>
                <a:ext cx="736602" cy="7366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sym typeface="+mn-lt"/>
                </a:endParaRPr>
              </a:p>
            </p:txBody>
          </p:sp>
        </p:grpSp>
        <p:cxnSp>
          <p:nvCxnSpPr>
            <p:cNvPr id="74" name="PA-直接连接符 73">
              <a:extLst>
                <a:ext uri="{FF2B5EF4-FFF2-40B4-BE49-F238E27FC236}">
                  <a16:creationId xmlns:a16="http://schemas.microsoft.com/office/drawing/2014/main" id="{FEBB5319-436A-2822-270F-FBF0BEA3562E}"/>
                </a:ext>
              </a:extLst>
            </p:cNvPr>
            <p:cNvCxnSpPr/>
            <p:nvPr>
              <p:custDataLst>
                <p:tags r:id="rId2"/>
              </p:custDataLst>
            </p:nvPr>
          </p:nvCxnSpPr>
          <p:spPr>
            <a:xfrm>
              <a:off x="2529830" y="3485523"/>
              <a:ext cx="4543200"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PA-直接连接符 74">
              <a:extLst>
                <a:ext uri="{FF2B5EF4-FFF2-40B4-BE49-F238E27FC236}">
                  <a16:creationId xmlns:a16="http://schemas.microsoft.com/office/drawing/2014/main" id="{7D7A806D-E179-2F78-A8AA-9A8DEC906429}"/>
                </a:ext>
              </a:extLst>
            </p:cNvPr>
            <p:cNvCxnSpPr/>
            <p:nvPr>
              <p:custDataLst>
                <p:tags r:id="rId3"/>
              </p:custDataLst>
            </p:nvPr>
          </p:nvCxnSpPr>
          <p:spPr>
            <a:xfrm>
              <a:off x="660400" y="5786363"/>
              <a:ext cx="4544646"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자유형: 도형 23">
            <a:extLst>
              <a:ext uri="{FF2B5EF4-FFF2-40B4-BE49-F238E27FC236}">
                <a16:creationId xmlns:a16="http://schemas.microsoft.com/office/drawing/2014/main" id="{8EAC894A-F1C5-A4FC-FBCB-9F40C2631602}"/>
              </a:ext>
            </a:extLst>
          </p:cNvPr>
          <p:cNvSpPr/>
          <p:nvPr/>
        </p:nvSpPr>
        <p:spPr>
          <a:xfrm>
            <a:off x="599488" y="1974270"/>
            <a:ext cx="390525" cy="390525"/>
          </a:xfrm>
          <a:custGeom>
            <a:avLst/>
            <a:gdLst>
              <a:gd name="connsiteX0" fmla="*/ 379952 w 390525"/>
              <a:gd name="connsiteY0" fmla="*/ 228886 h 390525"/>
              <a:gd name="connsiteX1" fmla="*/ 386239 w 390525"/>
              <a:gd name="connsiteY1" fmla="*/ 218884 h 390525"/>
              <a:gd name="connsiteX2" fmla="*/ 386239 w 390525"/>
              <a:gd name="connsiteY2" fmla="*/ 174498 h 390525"/>
              <a:gd name="connsiteX3" fmla="*/ 379952 w 390525"/>
              <a:gd name="connsiteY3" fmla="*/ 164497 h 390525"/>
              <a:gd name="connsiteX4" fmla="*/ 357474 w 390525"/>
              <a:gd name="connsiteY4" fmla="*/ 153543 h 390525"/>
              <a:gd name="connsiteX5" fmla="*/ 340805 w 390525"/>
              <a:gd name="connsiteY5" fmla="*/ 113538 h 390525"/>
              <a:gd name="connsiteX6" fmla="*/ 348520 w 390525"/>
              <a:gd name="connsiteY6" fmla="*/ 90297 h 390525"/>
              <a:gd name="connsiteX7" fmla="*/ 345853 w 390525"/>
              <a:gd name="connsiteY7" fmla="*/ 78962 h 390525"/>
              <a:gd name="connsiteX8" fmla="*/ 314420 w 390525"/>
              <a:gd name="connsiteY8" fmla="*/ 47530 h 390525"/>
              <a:gd name="connsiteX9" fmla="*/ 303086 w 390525"/>
              <a:gd name="connsiteY9" fmla="*/ 44863 h 390525"/>
              <a:gd name="connsiteX10" fmla="*/ 279845 w 390525"/>
              <a:gd name="connsiteY10" fmla="*/ 52578 h 390525"/>
              <a:gd name="connsiteX11" fmla="*/ 239840 w 390525"/>
              <a:gd name="connsiteY11" fmla="*/ 35909 h 390525"/>
              <a:gd name="connsiteX12" fmla="*/ 228886 w 390525"/>
              <a:gd name="connsiteY12" fmla="*/ 13430 h 390525"/>
              <a:gd name="connsiteX13" fmla="*/ 218885 w 390525"/>
              <a:gd name="connsiteY13" fmla="*/ 7144 h 390525"/>
              <a:gd name="connsiteX14" fmla="*/ 174498 w 390525"/>
              <a:gd name="connsiteY14" fmla="*/ 7144 h 390525"/>
              <a:gd name="connsiteX15" fmla="*/ 164497 w 390525"/>
              <a:gd name="connsiteY15" fmla="*/ 13430 h 390525"/>
              <a:gd name="connsiteX16" fmla="*/ 153543 w 390525"/>
              <a:gd name="connsiteY16" fmla="*/ 35909 h 390525"/>
              <a:gd name="connsiteX17" fmla="*/ 113538 w 390525"/>
              <a:gd name="connsiteY17" fmla="*/ 52578 h 390525"/>
              <a:gd name="connsiteX18" fmla="*/ 90297 w 390525"/>
              <a:gd name="connsiteY18" fmla="*/ 44863 h 390525"/>
              <a:gd name="connsiteX19" fmla="*/ 78962 w 390525"/>
              <a:gd name="connsiteY19" fmla="*/ 47530 h 390525"/>
              <a:gd name="connsiteX20" fmla="*/ 47530 w 390525"/>
              <a:gd name="connsiteY20" fmla="*/ 78962 h 390525"/>
              <a:gd name="connsiteX21" fmla="*/ 44863 w 390525"/>
              <a:gd name="connsiteY21" fmla="*/ 90297 h 390525"/>
              <a:gd name="connsiteX22" fmla="*/ 52578 w 390525"/>
              <a:gd name="connsiteY22" fmla="*/ 113538 h 390525"/>
              <a:gd name="connsiteX23" fmla="*/ 35909 w 390525"/>
              <a:gd name="connsiteY23" fmla="*/ 153543 h 390525"/>
              <a:gd name="connsiteX24" fmla="*/ 13430 w 390525"/>
              <a:gd name="connsiteY24" fmla="*/ 164497 h 390525"/>
              <a:gd name="connsiteX25" fmla="*/ 7144 w 390525"/>
              <a:gd name="connsiteY25" fmla="*/ 174498 h 390525"/>
              <a:gd name="connsiteX26" fmla="*/ 7144 w 390525"/>
              <a:gd name="connsiteY26" fmla="*/ 218884 h 390525"/>
              <a:gd name="connsiteX27" fmla="*/ 13430 w 390525"/>
              <a:gd name="connsiteY27" fmla="*/ 228886 h 390525"/>
              <a:gd name="connsiteX28" fmla="*/ 35909 w 390525"/>
              <a:gd name="connsiteY28" fmla="*/ 239839 h 390525"/>
              <a:gd name="connsiteX29" fmla="*/ 52578 w 390525"/>
              <a:gd name="connsiteY29" fmla="*/ 279844 h 390525"/>
              <a:gd name="connsiteX30" fmla="*/ 44863 w 390525"/>
              <a:gd name="connsiteY30" fmla="*/ 303085 h 390525"/>
              <a:gd name="connsiteX31" fmla="*/ 47530 w 390525"/>
              <a:gd name="connsiteY31" fmla="*/ 314420 h 390525"/>
              <a:gd name="connsiteX32" fmla="*/ 78962 w 390525"/>
              <a:gd name="connsiteY32" fmla="*/ 345853 h 390525"/>
              <a:gd name="connsiteX33" fmla="*/ 90297 w 390525"/>
              <a:gd name="connsiteY33" fmla="*/ 348520 h 390525"/>
              <a:gd name="connsiteX34" fmla="*/ 113538 w 390525"/>
              <a:gd name="connsiteY34" fmla="*/ 340805 h 390525"/>
              <a:gd name="connsiteX35" fmla="*/ 153543 w 390525"/>
              <a:gd name="connsiteY35" fmla="*/ 357473 h 390525"/>
              <a:gd name="connsiteX36" fmla="*/ 164497 w 390525"/>
              <a:gd name="connsiteY36" fmla="*/ 379952 h 390525"/>
              <a:gd name="connsiteX37" fmla="*/ 174498 w 390525"/>
              <a:gd name="connsiteY37" fmla="*/ 386239 h 390525"/>
              <a:gd name="connsiteX38" fmla="*/ 218885 w 390525"/>
              <a:gd name="connsiteY38" fmla="*/ 386239 h 390525"/>
              <a:gd name="connsiteX39" fmla="*/ 228886 w 390525"/>
              <a:gd name="connsiteY39" fmla="*/ 379952 h 390525"/>
              <a:gd name="connsiteX40" fmla="*/ 239840 w 390525"/>
              <a:gd name="connsiteY40" fmla="*/ 357473 h 390525"/>
              <a:gd name="connsiteX41" fmla="*/ 288417 w 390525"/>
              <a:gd name="connsiteY41" fmla="*/ 335566 h 390525"/>
              <a:gd name="connsiteX42" fmla="*/ 335756 w 390525"/>
              <a:gd name="connsiteY42" fmla="*/ 382905 h 390525"/>
              <a:gd name="connsiteX43" fmla="*/ 351473 w 390525"/>
              <a:gd name="connsiteY43" fmla="*/ 382905 h 390525"/>
              <a:gd name="connsiteX44" fmla="*/ 382905 w 390525"/>
              <a:gd name="connsiteY44" fmla="*/ 351472 h 390525"/>
              <a:gd name="connsiteX45" fmla="*/ 382905 w 390525"/>
              <a:gd name="connsiteY45" fmla="*/ 335756 h 390525"/>
              <a:gd name="connsiteX46" fmla="*/ 335566 w 390525"/>
              <a:gd name="connsiteY46" fmla="*/ 288417 h 390525"/>
              <a:gd name="connsiteX47" fmla="*/ 357474 w 390525"/>
              <a:gd name="connsiteY47" fmla="*/ 239839 h 390525"/>
              <a:gd name="connsiteX48" fmla="*/ 379952 w 390525"/>
              <a:gd name="connsiteY48" fmla="*/ 228886 h 390525"/>
              <a:gd name="connsiteX49" fmla="*/ 343662 w 390525"/>
              <a:gd name="connsiteY49" fmla="*/ 359283 h 390525"/>
              <a:gd name="connsiteX50" fmla="*/ 233077 w 390525"/>
              <a:gd name="connsiteY50" fmla="*/ 248698 h 390525"/>
              <a:gd name="connsiteX51" fmla="*/ 220504 w 390525"/>
              <a:gd name="connsiteY51" fmla="*/ 246507 h 390525"/>
              <a:gd name="connsiteX52" fmla="*/ 157544 w 390525"/>
              <a:gd name="connsiteY52" fmla="*/ 235839 h 390525"/>
              <a:gd name="connsiteX53" fmla="*/ 142018 w 390525"/>
              <a:gd name="connsiteY53" fmla="*/ 188976 h 390525"/>
              <a:gd name="connsiteX54" fmla="*/ 157544 w 390525"/>
              <a:gd name="connsiteY54" fmla="*/ 204502 h 390525"/>
              <a:gd name="connsiteX55" fmla="*/ 165354 w 390525"/>
              <a:gd name="connsiteY55" fmla="*/ 207740 h 390525"/>
              <a:gd name="connsiteX56" fmla="*/ 196787 w 390525"/>
              <a:gd name="connsiteY56" fmla="*/ 207740 h 390525"/>
              <a:gd name="connsiteX57" fmla="*/ 207931 w 390525"/>
              <a:gd name="connsiteY57" fmla="*/ 196596 h 390525"/>
              <a:gd name="connsiteX58" fmla="*/ 207931 w 390525"/>
              <a:gd name="connsiteY58" fmla="*/ 165163 h 390525"/>
              <a:gd name="connsiteX59" fmla="*/ 204692 w 390525"/>
              <a:gd name="connsiteY59" fmla="*/ 157353 h 390525"/>
              <a:gd name="connsiteX60" fmla="*/ 189167 w 390525"/>
              <a:gd name="connsiteY60" fmla="*/ 141827 h 390525"/>
              <a:gd name="connsiteX61" fmla="*/ 236030 w 390525"/>
              <a:gd name="connsiteY61" fmla="*/ 157353 h 390525"/>
              <a:gd name="connsiteX62" fmla="*/ 246698 w 390525"/>
              <a:gd name="connsiteY62" fmla="*/ 220313 h 390525"/>
              <a:gd name="connsiteX63" fmla="*/ 248888 w 390525"/>
              <a:gd name="connsiteY63" fmla="*/ 232886 h 390525"/>
              <a:gd name="connsiteX64" fmla="*/ 359474 w 390525"/>
              <a:gd name="connsiteY64" fmla="*/ 343471 h 390525"/>
              <a:gd name="connsiteX65" fmla="*/ 343662 w 390525"/>
              <a:gd name="connsiteY65" fmla="*/ 359283 h 390525"/>
              <a:gd name="connsiteX66" fmla="*/ 286988 w 390525"/>
              <a:gd name="connsiteY66" fmla="*/ 239744 h 390525"/>
              <a:gd name="connsiteX67" fmla="*/ 269843 w 390525"/>
              <a:gd name="connsiteY67" fmla="*/ 222599 h 390525"/>
              <a:gd name="connsiteX68" fmla="*/ 251746 w 390525"/>
              <a:gd name="connsiteY68" fmla="*/ 141732 h 390525"/>
              <a:gd name="connsiteX69" fmla="*/ 163544 w 390525"/>
              <a:gd name="connsiteY69" fmla="*/ 126778 h 390525"/>
              <a:gd name="connsiteX70" fmla="*/ 160496 w 390525"/>
              <a:gd name="connsiteY70" fmla="*/ 144685 h 390525"/>
              <a:gd name="connsiteX71" fmla="*/ 185738 w 390525"/>
              <a:gd name="connsiteY71" fmla="*/ 169926 h 390525"/>
              <a:gd name="connsiteX72" fmla="*/ 185738 w 390525"/>
              <a:gd name="connsiteY72" fmla="*/ 185642 h 390525"/>
              <a:gd name="connsiteX73" fmla="*/ 170021 w 390525"/>
              <a:gd name="connsiteY73" fmla="*/ 185642 h 390525"/>
              <a:gd name="connsiteX74" fmla="*/ 144780 w 390525"/>
              <a:gd name="connsiteY74" fmla="*/ 160401 h 390525"/>
              <a:gd name="connsiteX75" fmla="*/ 126873 w 390525"/>
              <a:gd name="connsiteY75" fmla="*/ 163449 h 390525"/>
              <a:gd name="connsiteX76" fmla="*/ 141827 w 390525"/>
              <a:gd name="connsiteY76" fmla="*/ 251650 h 390525"/>
              <a:gd name="connsiteX77" fmla="*/ 222695 w 390525"/>
              <a:gd name="connsiteY77" fmla="*/ 269748 h 390525"/>
              <a:gd name="connsiteX78" fmla="*/ 239840 w 390525"/>
              <a:gd name="connsiteY78" fmla="*/ 286893 h 390525"/>
              <a:gd name="connsiteX79" fmla="*/ 126111 w 390525"/>
              <a:gd name="connsiteY79" fmla="*/ 267367 h 390525"/>
              <a:gd name="connsiteX80" fmla="*/ 126111 w 390525"/>
              <a:gd name="connsiteY80" fmla="*/ 126111 h 390525"/>
              <a:gd name="connsiteX81" fmla="*/ 267367 w 390525"/>
              <a:gd name="connsiteY81" fmla="*/ 126111 h 390525"/>
              <a:gd name="connsiteX82" fmla="*/ 286988 w 390525"/>
              <a:gd name="connsiteY82" fmla="*/ 239744 h 390525"/>
              <a:gd name="connsiteX83" fmla="*/ 337185 w 390525"/>
              <a:gd name="connsiteY83" fmla="*/ 229552 h 390525"/>
              <a:gd name="connsiteX84" fmla="*/ 319469 w 390525"/>
              <a:gd name="connsiteY84" fmla="*/ 272320 h 390525"/>
              <a:gd name="connsiteX85" fmla="*/ 303371 w 390525"/>
              <a:gd name="connsiteY85" fmla="*/ 256222 h 390525"/>
              <a:gd name="connsiteX86" fmla="*/ 318326 w 390525"/>
              <a:gd name="connsiteY86" fmla="*/ 185071 h 390525"/>
              <a:gd name="connsiteX87" fmla="*/ 283083 w 390525"/>
              <a:gd name="connsiteY87" fmla="*/ 110300 h 390525"/>
              <a:gd name="connsiteX88" fmla="*/ 110395 w 390525"/>
              <a:gd name="connsiteY88" fmla="*/ 110300 h 390525"/>
              <a:gd name="connsiteX89" fmla="*/ 110395 w 390525"/>
              <a:gd name="connsiteY89" fmla="*/ 282988 h 390525"/>
              <a:gd name="connsiteX90" fmla="*/ 256318 w 390525"/>
              <a:gd name="connsiteY90" fmla="*/ 303276 h 390525"/>
              <a:gd name="connsiteX91" fmla="*/ 272415 w 390525"/>
              <a:gd name="connsiteY91" fmla="*/ 319373 h 390525"/>
              <a:gd name="connsiteX92" fmla="*/ 229648 w 390525"/>
              <a:gd name="connsiteY92" fmla="*/ 337090 h 390525"/>
              <a:gd name="connsiteX93" fmla="*/ 222218 w 390525"/>
              <a:gd name="connsiteY93" fmla="*/ 343091 h 390525"/>
              <a:gd name="connsiteX94" fmla="*/ 212027 w 390525"/>
              <a:gd name="connsiteY94" fmla="*/ 363950 h 390525"/>
              <a:gd name="connsiteX95" fmla="*/ 181547 w 390525"/>
              <a:gd name="connsiteY95" fmla="*/ 363950 h 390525"/>
              <a:gd name="connsiteX96" fmla="*/ 171355 w 390525"/>
              <a:gd name="connsiteY96" fmla="*/ 343091 h 390525"/>
              <a:gd name="connsiteX97" fmla="*/ 163925 w 390525"/>
              <a:gd name="connsiteY97" fmla="*/ 337090 h 390525"/>
              <a:gd name="connsiteX98" fmla="*/ 120872 w 390525"/>
              <a:gd name="connsiteY98" fmla="*/ 319183 h 390525"/>
              <a:gd name="connsiteX99" fmla="*/ 111538 w 390525"/>
              <a:gd name="connsiteY99" fmla="*/ 318040 h 390525"/>
              <a:gd name="connsiteX100" fmla="*/ 90011 w 390525"/>
              <a:gd name="connsiteY100" fmla="*/ 325184 h 390525"/>
              <a:gd name="connsiteX101" fmla="*/ 68294 w 390525"/>
              <a:gd name="connsiteY101" fmla="*/ 303467 h 390525"/>
              <a:gd name="connsiteX102" fmla="*/ 75438 w 390525"/>
              <a:gd name="connsiteY102" fmla="*/ 281940 h 390525"/>
              <a:gd name="connsiteX103" fmla="*/ 74295 w 390525"/>
              <a:gd name="connsiteY103" fmla="*/ 272605 h 390525"/>
              <a:gd name="connsiteX104" fmla="*/ 56388 w 390525"/>
              <a:gd name="connsiteY104" fmla="*/ 229552 h 390525"/>
              <a:gd name="connsiteX105" fmla="*/ 50387 w 390525"/>
              <a:gd name="connsiteY105" fmla="*/ 222123 h 390525"/>
              <a:gd name="connsiteX106" fmla="*/ 29528 w 390525"/>
              <a:gd name="connsiteY106" fmla="*/ 211931 h 390525"/>
              <a:gd name="connsiteX107" fmla="*/ 29528 w 390525"/>
              <a:gd name="connsiteY107" fmla="*/ 181451 h 390525"/>
              <a:gd name="connsiteX108" fmla="*/ 50387 w 390525"/>
              <a:gd name="connsiteY108" fmla="*/ 171259 h 390525"/>
              <a:gd name="connsiteX109" fmla="*/ 56388 w 390525"/>
              <a:gd name="connsiteY109" fmla="*/ 163830 h 390525"/>
              <a:gd name="connsiteX110" fmla="*/ 74295 w 390525"/>
              <a:gd name="connsiteY110" fmla="*/ 120777 h 390525"/>
              <a:gd name="connsiteX111" fmla="*/ 75438 w 390525"/>
              <a:gd name="connsiteY111" fmla="*/ 111442 h 390525"/>
              <a:gd name="connsiteX112" fmla="*/ 68294 w 390525"/>
              <a:gd name="connsiteY112" fmla="*/ 89916 h 390525"/>
              <a:gd name="connsiteX113" fmla="*/ 90011 w 390525"/>
              <a:gd name="connsiteY113" fmla="*/ 68199 h 390525"/>
              <a:gd name="connsiteX114" fmla="*/ 111538 w 390525"/>
              <a:gd name="connsiteY114" fmla="*/ 75343 h 390525"/>
              <a:gd name="connsiteX115" fmla="*/ 120872 w 390525"/>
              <a:gd name="connsiteY115" fmla="*/ 74200 h 390525"/>
              <a:gd name="connsiteX116" fmla="*/ 163925 w 390525"/>
              <a:gd name="connsiteY116" fmla="*/ 56293 h 390525"/>
              <a:gd name="connsiteX117" fmla="*/ 171355 w 390525"/>
              <a:gd name="connsiteY117" fmla="*/ 50292 h 390525"/>
              <a:gd name="connsiteX118" fmla="*/ 181547 w 390525"/>
              <a:gd name="connsiteY118" fmla="*/ 29432 h 390525"/>
              <a:gd name="connsiteX119" fmla="*/ 212027 w 390525"/>
              <a:gd name="connsiteY119" fmla="*/ 29432 h 390525"/>
              <a:gd name="connsiteX120" fmla="*/ 222218 w 390525"/>
              <a:gd name="connsiteY120" fmla="*/ 50292 h 390525"/>
              <a:gd name="connsiteX121" fmla="*/ 229648 w 390525"/>
              <a:gd name="connsiteY121" fmla="*/ 56293 h 390525"/>
              <a:gd name="connsiteX122" fmla="*/ 272701 w 390525"/>
              <a:gd name="connsiteY122" fmla="*/ 74200 h 390525"/>
              <a:gd name="connsiteX123" fmla="*/ 282035 w 390525"/>
              <a:gd name="connsiteY123" fmla="*/ 75343 h 390525"/>
              <a:gd name="connsiteX124" fmla="*/ 303562 w 390525"/>
              <a:gd name="connsiteY124" fmla="*/ 68199 h 390525"/>
              <a:gd name="connsiteX125" fmla="*/ 325279 w 390525"/>
              <a:gd name="connsiteY125" fmla="*/ 89916 h 390525"/>
              <a:gd name="connsiteX126" fmla="*/ 318135 w 390525"/>
              <a:gd name="connsiteY126" fmla="*/ 111442 h 390525"/>
              <a:gd name="connsiteX127" fmla="*/ 319278 w 390525"/>
              <a:gd name="connsiteY127" fmla="*/ 120777 h 390525"/>
              <a:gd name="connsiteX128" fmla="*/ 337185 w 390525"/>
              <a:gd name="connsiteY128" fmla="*/ 163830 h 390525"/>
              <a:gd name="connsiteX129" fmla="*/ 343186 w 390525"/>
              <a:gd name="connsiteY129" fmla="*/ 171259 h 390525"/>
              <a:gd name="connsiteX130" fmla="*/ 364046 w 390525"/>
              <a:gd name="connsiteY130" fmla="*/ 181451 h 390525"/>
              <a:gd name="connsiteX131" fmla="*/ 364046 w 390525"/>
              <a:gd name="connsiteY131" fmla="*/ 211931 h 390525"/>
              <a:gd name="connsiteX132" fmla="*/ 343186 w 390525"/>
              <a:gd name="connsiteY132" fmla="*/ 222123 h 390525"/>
              <a:gd name="connsiteX133" fmla="*/ 337185 w 390525"/>
              <a:gd name="connsiteY133" fmla="*/ 229552 h 390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390525" h="390525">
                <a:moveTo>
                  <a:pt x="379952" y="228886"/>
                </a:moveTo>
                <a:cubicBezTo>
                  <a:pt x="383762" y="226981"/>
                  <a:pt x="386239" y="223171"/>
                  <a:pt x="386239" y="218884"/>
                </a:cubicBezTo>
                <a:lnTo>
                  <a:pt x="386239" y="174498"/>
                </a:lnTo>
                <a:cubicBezTo>
                  <a:pt x="386239" y="170212"/>
                  <a:pt x="383858" y="166402"/>
                  <a:pt x="379952" y="164497"/>
                </a:cubicBezTo>
                <a:lnTo>
                  <a:pt x="357474" y="153543"/>
                </a:lnTo>
                <a:cubicBezTo>
                  <a:pt x="353759" y="139541"/>
                  <a:pt x="348139" y="126111"/>
                  <a:pt x="340805" y="113538"/>
                </a:cubicBezTo>
                <a:lnTo>
                  <a:pt x="348520" y="90297"/>
                </a:lnTo>
                <a:cubicBezTo>
                  <a:pt x="349853" y="86296"/>
                  <a:pt x="348806" y="81915"/>
                  <a:pt x="345853" y="78962"/>
                </a:cubicBezTo>
                <a:lnTo>
                  <a:pt x="314420" y="47530"/>
                </a:lnTo>
                <a:cubicBezTo>
                  <a:pt x="311468" y="44577"/>
                  <a:pt x="307086" y="43529"/>
                  <a:pt x="303086" y="44863"/>
                </a:cubicBezTo>
                <a:lnTo>
                  <a:pt x="279845" y="52578"/>
                </a:lnTo>
                <a:cubicBezTo>
                  <a:pt x="267272" y="45244"/>
                  <a:pt x="253841" y="39719"/>
                  <a:pt x="239840" y="35909"/>
                </a:cubicBezTo>
                <a:lnTo>
                  <a:pt x="228886" y="13430"/>
                </a:lnTo>
                <a:cubicBezTo>
                  <a:pt x="226981" y="9620"/>
                  <a:pt x="223171" y="7144"/>
                  <a:pt x="218885" y="7144"/>
                </a:cubicBezTo>
                <a:lnTo>
                  <a:pt x="174498" y="7144"/>
                </a:lnTo>
                <a:cubicBezTo>
                  <a:pt x="170212" y="7144"/>
                  <a:pt x="166402" y="9525"/>
                  <a:pt x="164497" y="13430"/>
                </a:cubicBezTo>
                <a:lnTo>
                  <a:pt x="153543" y="35909"/>
                </a:lnTo>
                <a:cubicBezTo>
                  <a:pt x="139541" y="39624"/>
                  <a:pt x="126111" y="45244"/>
                  <a:pt x="113538" y="52578"/>
                </a:cubicBezTo>
                <a:lnTo>
                  <a:pt x="90297" y="44863"/>
                </a:lnTo>
                <a:cubicBezTo>
                  <a:pt x="86297" y="43529"/>
                  <a:pt x="81915" y="44577"/>
                  <a:pt x="78962" y="47530"/>
                </a:cubicBezTo>
                <a:lnTo>
                  <a:pt x="47530" y="78962"/>
                </a:lnTo>
                <a:cubicBezTo>
                  <a:pt x="44577" y="81915"/>
                  <a:pt x="43529" y="86296"/>
                  <a:pt x="44863" y="90297"/>
                </a:cubicBezTo>
                <a:lnTo>
                  <a:pt x="52578" y="113538"/>
                </a:lnTo>
                <a:cubicBezTo>
                  <a:pt x="45244" y="126111"/>
                  <a:pt x="39719" y="139541"/>
                  <a:pt x="35909" y="153543"/>
                </a:cubicBezTo>
                <a:lnTo>
                  <a:pt x="13430" y="164497"/>
                </a:lnTo>
                <a:cubicBezTo>
                  <a:pt x="9620" y="166402"/>
                  <a:pt x="7144" y="170212"/>
                  <a:pt x="7144" y="174498"/>
                </a:cubicBezTo>
                <a:lnTo>
                  <a:pt x="7144" y="218884"/>
                </a:lnTo>
                <a:cubicBezTo>
                  <a:pt x="7144" y="223171"/>
                  <a:pt x="9525" y="226981"/>
                  <a:pt x="13430" y="228886"/>
                </a:cubicBezTo>
                <a:lnTo>
                  <a:pt x="35909" y="239839"/>
                </a:lnTo>
                <a:cubicBezTo>
                  <a:pt x="39624" y="253841"/>
                  <a:pt x="45244" y="267271"/>
                  <a:pt x="52578" y="279844"/>
                </a:cubicBezTo>
                <a:lnTo>
                  <a:pt x="44863" y="303085"/>
                </a:lnTo>
                <a:cubicBezTo>
                  <a:pt x="43529" y="307086"/>
                  <a:pt x="44577" y="311467"/>
                  <a:pt x="47530" y="314420"/>
                </a:cubicBezTo>
                <a:lnTo>
                  <a:pt x="78962" y="345853"/>
                </a:lnTo>
                <a:cubicBezTo>
                  <a:pt x="81915" y="348805"/>
                  <a:pt x="86297" y="349853"/>
                  <a:pt x="90297" y="348520"/>
                </a:cubicBezTo>
                <a:lnTo>
                  <a:pt x="113538" y="340805"/>
                </a:lnTo>
                <a:cubicBezTo>
                  <a:pt x="126111" y="348139"/>
                  <a:pt x="139541" y="353663"/>
                  <a:pt x="153543" y="357473"/>
                </a:cubicBezTo>
                <a:lnTo>
                  <a:pt x="164497" y="379952"/>
                </a:lnTo>
                <a:cubicBezTo>
                  <a:pt x="166402" y="383762"/>
                  <a:pt x="170212" y="386239"/>
                  <a:pt x="174498" y="386239"/>
                </a:cubicBezTo>
                <a:lnTo>
                  <a:pt x="218885" y="386239"/>
                </a:lnTo>
                <a:cubicBezTo>
                  <a:pt x="223171" y="386239"/>
                  <a:pt x="226981" y="383858"/>
                  <a:pt x="228886" y="379952"/>
                </a:cubicBezTo>
                <a:lnTo>
                  <a:pt x="239840" y="357473"/>
                </a:lnTo>
                <a:cubicBezTo>
                  <a:pt x="257175" y="352806"/>
                  <a:pt x="273368" y="345472"/>
                  <a:pt x="288417" y="335566"/>
                </a:cubicBezTo>
                <a:lnTo>
                  <a:pt x="335756" y="382905"/>
                </a:lnTo>
                <a:cubicBezTo>
                  <a:pt x="340138" y="387287"/>
                  <a:pt x="347091" y="387287"/>
                  <a:pt x="351473" y="382905"/>
                </a:cubicBezTo>
                <a:lnTo>
                  <a:pt x="382905" y="351472"/>
                </a:lnTo>
                <a:cubicBezTo>
                  <a:pt x="387287" y="347091"/>
                  <a:pt x="387287" y="340138"/>
                  <a:pt x="382905" y="335756"/>
                </a:cubicBezTo>
                <a:lnTo>
                  <a:pt x="335566" y="288417"/>
                </a:lnTo>
                <a:cubicBezTo>
                  <a:pt x="345472" y="273367"/>
                  <a:pt x="352901" y="257175"/>
                  <a:pt x="357474" y="239839"/>
                </a:cubicBezTo>
                <a:lnTo>
                  <a:pt x="379952" y="228886"/>
                </a:lnTo>
                <a:close/>
                <a:moveTo>
                  <a:pt x="343662" y="359283"/>
                </a:moveTo>
                <a:cubicBezTo>
                  <a:pt x="336709" y="352330"/>
                  <a:pt x="236506" y="252127"/>
                  <a:pt x="233077" y="248698"/>
                </a:cubicBezTo>
                <a:cubicBezTo>
                  <a:pt x="229743" y="245364"/>
                  <a:pt x="224695" y="244507"/>
                  <a:pt x="220504" y="246507"/>
                </a:cubicBezTo>
                <a:cubicBezTo>
                  <a:pt x="199263" y="256604"/>
                  <a:pt x="173927" y="252317"/>
                  <a:pt x="157544" y="235839"/>
                </a:cubicBezTo>
                <a:cubicBezTo>
                  <a:pt x="145066" y="223361"/>
                  <a:pt x="139637" y="205930"/>
                  <a:pt x="142018" y="188976"/>
                </a:cubicBezTo>
                <a:lnTo>
                  <a:pt x="157544" y="204502"/>
                </a:lnTo>
                <a:cubicBezTo>
                  <a:pt x="159639" y="206597"/>
                  <a:pt x="162497" y="207740"/>
                  <a:pt x="165354" y="207740"/>
                </a:cubicBezTo>
                <a:lnTo>
                  <a:pt x="196787" y="207740"/>
                </a:lnTo>
                <a:cubicBezTo>
                  <a:pt x="202883" y="207740"/>
                  <a:pt x="207931" y="202787"/>
                  <a:pt x="207931" y="196596"/>
                </a:cubicBezTo>
                <a:lnTo>
                  <a:pt x="207931" y="165163"/>
                </a:lnTo>
                <a:cubicBezTo>
                  <a:pt x="207931" y="162211"/>
                  <a:pt x="206788" y="159353"/>
                  <a:pt x="204692" y="157353"/>
                </a:cubicBezTo>
                <a:lnTo>
                  <a:pt x="189167" y="141827"/>
                </a:lnTo>
                <a:cubicBezTo>
                  <a:pt x="206121" y="139446"/>
                  <a:pt x="223647" y="144875"/>
                  <a:pt x="236030" y="157353"/>
                </a:cubicBezTo>
                <a:cubicBezTo>
                  <a:pt x="252508" y="173831"/>
                  <a:pt x="256794" y="199168"/>
                  <a:pt x="246698" y="220313"/>
                </a:cubicBezTo>
                <a:cubicBezTo>
                  <a:pt x="244697" y="224600"/>
                  <a:pt x="245555" y="229648"/>
                  <a:pt x="248888" y="232886"/>
                </a:cubicBezTo>
                <a:cubicBezTo>
                  <a:pt x="251746" y="235744"/>
                  <a:pt x="352044" y="336042"/>
                  <a:pt x="359474" y="343471"/>
                </a:cubicBezTo>
                <a:lnTo>
                  <a:pt x="343662" y="359283"/>
                </a:lnTo>
                <a:close/>
                <a:moveTo>
                  <a:pt x="286988" y="239744"/>
                </a:moveTo>
                <a:lnTo>
                  <a:pt x="269843" y="222599"/>
                </a:lnTo>
                <a:cubicBezTo>
                  <a:pt x="279845" y="194596"/>
                  <a:pt x="272987" y="162973"/>
                  <a:pt x="251746" y="141732"/>
                </a:cubicBezTo>
                <a:cubicBezTo>
                  <a:pt x="228695" y="118681"/>
                  <a:pt x="193167" y="112585"/>
                  <a:pt x="163544" y="126778"/>
                </a:cubicBezTo>
                <a:cubicBezTo>
                  <a:pt x="156591" y="130112"/>
                  <a:pt x="155067" y="139255"/>
                  <a:pt x="160496" y="144685"/>
                </a:cubicBezTo>
                <a:lnTo>
                  <a:pt x="185738" y="169926"/>
                </a:lnTo>
                <a:lnTo>
                  <a:pt x="185738" y="185642"/>
                </a:lnTo>
                <a:lnTo>
                  <a:pt x="170021" y="185642"/>
                </a:lnTo>
                <a:lnTo>
                  <a:pt x="144780" y="160401"/>
                </a:lnTo>
                <a:cubicBezTo>
                  <a:pt x="139351" y="154972"/>
                  <a:pt x="130207" y="156591"/>
                  <a:pt x="126873" y="163449"/>
                </a:cubicBezTo>
                <a:cubicBezTo>
                  <a:pt x="112776" y="193167"/>
                  <a:pt x="118777" y="228600"/>
                  <a:pt x="141827" y="251650"/>
                </a:cubicBezTo>
                <a:cubicBezTo>
                  <a:pt x="163068" y="272891"/>
                  <a:pt x="194691" y="279654"/>
                  <a:pt x="222695" y="269748"/>
                </a:cubicBezTo>
                <a:lnTo>
                  <a:pt x="239840" y="286893"/>
                </a:lnTo>
                <a:cubicBezTo>
                  <a:pt x="202216" y="304895"/>
                  <a:pt x="156305" y="297561"/>
                  <a:pt x="126111" y="267367"/>
                </a:cubicBezTo>
                <a:cubicBezTo>
                  <a:pt x="87154" y="228409"/>
                  <a:pt x="87154" y="165068"/>
                  <a:pt x="126111" y="126111"/>
                </a:cubicBezTo>
                <a:cubicBezTo>
                  <a:pt x="165068" y="87154"/>
                  <a:pt x="228410" y="87154"/>
                  <a:pt x="267367" y="126111"/>
                </a:cubicBezTo>
                <a:cubicBezTo>
                  <a:pt x="297561" y="156210"/>
                  <a:pt x="304895" y="202121"/>
                  <a:pt x="286988" y="239744"/>
                </a:cubicBezTo>
                <a:close/>
                <a:moveTo>
                  <a:pt x="337185" y="229552"/>
                </a:moveTo>
                <a:cubicBezTo>
                  <a:pt x="333661" y="244697"/>
                  <a:pt x="327755" y="259080"/>
                  <a:pt x="319469" y="272320"/>
                </a:cubicBezTo>
                <a:lnTo>
                  <a:pt x="303371" y="256222"/>
                </a:lnTo>
                <a:cubicBezTo>
                  <a:pt x="315373" y="234696"/>
                  <a:pt x="320612" y="209836"/>
                  <a:pt x="318326" y="185071"/>
                </a:cubicBezTo>
                <a:cubicBezTo>
                  <a:pt x="315659" y="156877"/>
                  <a:pt x="303181" y="130397"/>
                  <a:pt x="283083" y="110300"/>
                </a:cubicBezTo>
                <a:cubicBezTo>
                  <a:pt x="235458" y="62675"/>
                  <a:pt x="158020" y="62675"/>
                  <a:pt x="110395" y="110300"/>
                </a:cubicBezTo>
                <a:cubicBezTo>
                  <a:pt x="62770" y="157925"/>
                  <a:pt x="62770" y="235363"/>
                  <a:pt x="110395" y="282988"/>
                </a:cubicBezTo>
                <a:cubicBezTo>
                  <a:pt x="149352" y="321945"/>
                  <a:pt x="209074" y="329660"/>
                  <a:pt x="256318" y="303276"/>
                </a:cubicBezTo>
                <a:lnTo>
                  <a:pt x="272415" y="319373"/>
                </a:lnTo>
                <a:cubicBezTo>
                  <a:pt x="259175" y="327565"/>
                  <a:pt x="244793" y="333470"/>
                  <a:pt x="229648" y="337090"/>
                </a:cubicBezTo>
                <a:cubicBezTo>
                  <a:pt x="226409" y="337852"/>
                  <a:pt x="223647" y="340042"/>
                  <a:pt x="222218" y="343091"/>
                </a:cubicBezTo>
                <a:lnTo>
                  <a:pt x="212027" y="363950"/>
                </a:lnTo>
                <a:lnTo>
                  <a:pt x="181547" y="363950"/>
                </a:lnTo>
                <a:lnTo>
                  <a:pt x="171355" y="343091"/>
                </a:lnTo>
                <a:cubicBezTo>
                  <a:pt x="169926" y="340042"/>
                  <a:pt x="167164" y="337852"/>
                  <a:pt x="163925" y="337090"/>
                </a:cubicBezTo>
                <a:cubicBezTo>
                  <a:pt x="148685" y="333566"/>
                  <a:pt x="134208" y="327565"/>
                  <a:pt x="120872" y="319183"/>
                </a:cubicBezTo>
                <a:cubicBezTo>
                  <a:pt x="118110" y="317468"/>
                  <a:pt x="114681" y="316992"/>
                  <a:pt x="111538" y="318040"/>
                </a:cubicBezTo>
                <a:lnTo>
                  <a:pt x="90011" y="325184"/>
                </a:lnTo>
                <a:lnTo>
                  <a:pt x="68294" y="303467"/>
                </a:lnTo>
                <a:lnTo>
                  <a:pt x="75438" y="281940"/>
                </a:lnTo>
                <a:cubicBezTo>
                  <a:pt x="76486" y="278797"/>
                  <a:pt x="76105" y="275368"/>
                  <a:pt x="74295" y="272605"/>
                </a:cubicBezTo>
                <a:cubicBezTo>
                  <a:pt x="66008" y="259271"/>
                  <a:pt x="60008" y="244697"/>
                  <a:pt x="56388" y="229552"/>
                </a:cubicBezTo>
                <a:cubicBezTo>
                  <a:pt x="55626" y="226314"/>
                  <a:pt x="53435" y="223552"/>
                  <a:pt x="50387" y="222123"/>
                </a:cubicBezTo>
                <a:lnTo>
                  <a:pt x="29528" y="211931"/>
                </a:lnTo>
                <a:lnTo>
                  <a:pt x="29528" y="181451"/>
                </a:lnTo>
                <a:lnTo>
                  <a:pt x="50387" y="171259"/>
                </a:lnTo>
                <a:cubicBezTo>
                  <a:pt x="53435" y="169831"/>
                  <a:pt x="55626" y="167068"/>
                  <a:pt x="56388" y="163830"/>
                </a:cubicBezTo>
                <a:cubicBezTo>
                  <a:pt x="59912" y="148590"/>
                  <a:pt x="65913" y="134112"/>
                  <a:pt x="74295" y="120777"/>
                </a:cubicBezTo>
                <a:cubicBezTo>
                  <a:pt x="76010" y="118015"/>
                  <a:pt x="76486" y="114491"/>
                  <a:pt x="75438" y="111442"/>
                </a:cubicBezTo>
                <a:lnTo>
                  <a:pt x="68294" y="89916"/>
                </a:lnTo>
                <a:lnTo>
                  <a:pt x="90011" y="68199"/>
                </a:lnTo>
                <a:lnTo>
                  <a:pt x="111538" y="75343"/>
                </a:lnTo>
                <a:cubicBezTo>
                  <a:pt x="114681" y="76391"/>
                  <a:pt x="118110" y="76009"/>
                  <a:pt x="120872" y="74200"/>
                </a:cubicBezTo>
                <a:cubicBezTo>
                  <a:pt x="134208" y="65913"/>
                  <a:pt x="148781" y="59912"/>
                  <a:pt x="163925" y="56293"/>
                </a:cubicBezTo>
                <a:cubicBezTo>
                  <a:pt x="167164" y="55531"/>
                  <a:pt x="169926" y="53340"/>
                  <a:pt x="171355" y="50292"/>
                </a:cubicBezTo>
                <a:lnTo>
                  <a:pt x="181547" y="29432"/>
                </a:lnTo>
                <a:lnTo>
                  <a:pt x="212027" y="29432"/>
                </a:lnTo>
                <a:lnTo>
                  <a:pt x="222218" y="50292"/>
                </a:lnTo>
                <a:cubicBezTo>
                  <a:pt x="223647" y="53340"/>
                  <a:pt x="226409" y="55531"/>
                  <a:pt x="229648" y="56293"/>
                </a:cubicBezTo>
                <a:cubicBezTo>
                  <a:pt x="244888" y="59817"/>
                  <a:pt x="259366" y="65818"/>
                  <a:pt x="272701" y="74200"/>
                </a:cubicBezTo>
                <a:cubicBezTo>
                  <a:pt x="275463" y="75914"/>
                  <a:pt x="278892" y="76391"/>
                  <a:pt x="282035" y="75343"/>
                </a:cubicBezTo>
                <a:lnTo>
                  <a:pt x="303562" y="68199"/>
                </a:lnTo>
                <a:lnTo>
                  <a:pt x="325279" y="89916"/>
                </a:lnTo>
                <a:lnTo>
                  <a:pt x="318135" y="111442"/>
                </a:lnTo>
                <a:cubicBezTo>
                  <a:pt x="317087" y="114586"/>
                  <a:pt x="317468" y="118015"/>
                  <a:pt x="319278" y="120777"/>
                </a:cubicBezTo>
                <a:cubicBezTo>
                  <a:pt x="327565" y="134112"/>
                  <a:pt x="333566" y="148685"/>
                  <a:pt x="337185" y="163830"/>
                </a:cubicBezTo>
                <a:cubicBezTo>
                  <a:pt x="337947" y="167068"/>
                  <a:pt x="340138" y="169831"/>
                  <a:pt x="343186" y="171259"/>
                </a:cubicBezTo>
                <a:lnTo>
                  <a:pt x="364046" y="181451"/>
                </a:lnTo>
                <a:lnTo>
                  <a:pt x="364046" y="211931"/>
                </a:lnTo>
                <a:lnTo>
                  <a:pt x="343186" y="222123"/>
                </a:lnTo>
                <a:cubicBezTo>
                  <a:pt x="340138" y="223552"/>
                  <a:pt x="337947" y="226314"/>
                  <a:pt x="337185" y="229552"/>
                </a:cubicBezTo>
                <a:close/>
              </a:path>
            </a:pathLst>
          </a:custGeom>
          <a:solidFill>
            <a:schemeClr val="bg1"/>
          </a:solidFill>
          <a:ln w="9525" cap="flat">
            <a:no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grpSp>
        <p:nvGrpSpPr>
          <p:cNvPr id="9" name="Group 979">
            <a:extLst>
              <a:ext uri="{FF2B5EF4-FFF2-40B4-BE49-F238E27FC236}">
                <a16:creationId xmlns:a16="http://schemas.microsoft.com/office/drawing/2014/main" id="{06931FE3-67A0-AA06-C1B8-33CFE615E6B4}"/>
              </a:ext>
            </a:extLst>
          </p:cNvPr>
          <p:cNvGrpSpPr>
            <a:grpSpLocks noChangeAspect="1"/>
          </p:cNvGrpSpPr>
          <p:nvPr/>
        </p:nvGrpSpPr>
        <p:grpSpPr bwMode="auto">
          <a:xfrm>
            <a:off x="589490" y="4276249"/>
            <a:ext cx="484575" cy="486000"/>
            <a:chOff x="2032" y="4237"/>
            <a:chExt cx="340" cy="341"/>
          </a:xfrm>
          <a:solidFill>
            <a:schemeClr val="bg1"/>
          </a:solidFill>
        </p:grpSpPr>
        <p:sp>
          <p:nvSpPr>
            <p:cNvPr id="10" name="Freeform 980">
              <a:extLst>
                <a:ext uri="{FF2B5EF4-FFF2-40B4-BE49-F238E27FC236}">
                  <a16:creationId xmlns:a16="http://schemas.microsoft.com/office/drawing/2014/main" id="{A47885E7-0959-AE6C-D401-C2E3406257E2}"/>
                </a:ext>
              </a:extLst>
            </p:cNvPr>
            <p:cNvSpPr>
              <a:spLocks noEditPoints="1"/>
            </p:cNvSpPr>
            <p:nvPr/>
          </p:nvSpPr>
          <p:spPr bwMode="auto">
            <a:xfrm>
              <a:off x="2032" y="4237"/>
              <a:ext cx="340" cy="341"/>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1" name="Freeform 981">
              <a:extLst>
                <a:ext uri="{FF2B5EF4-FFF2-40B4-BE49-F238E27FC236}">
                  <a16:creationId xmlns:a16="http://schemas.microsoft.com/office/drawing/2014/main" id="{4D540A5D-79E2-46B7-0343-BEDC83E71122}"/>
                </a:ext>
              </a:extLst>
            </p:cNvPr>
            <p:cNvSpPr>
              <a:spLocks/>
            </p:cNvSpPr>
            <p:nvPr/>
          </p:nvSpPr>
          <p:spPr bwMode="auto">
            <a:xfrm>
              <a:off x="2110" y="447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2" name="Freeform 982">
              <a:extLst>
                <a:ext uri="{FF2B5EF4-FFF2-40B4-BE49-F238E27FC236}">
                  <a16:creationId xmlns:a16="http://schemas.microsoft.com/office/drawing/2014/main" id="{EC11A57F-BA7E-62B0-668B-AB859CEF52C1}"/>
                </a:ext>
              </a:extLst>
            </p:cNvPr>
            <p:cNvSpPr>
              <a:spLocks noEditPoints="1"/>
            </p:cNvSpPr>
            <p:nvPr/>
          </p:nvSpPr>
          <p:spPr bwMode="auto">
            <a:xfrm>
              <a:off x="2130" y="4333"/>
              <a:ext cx="164" cy="165"/>
            </a:xfrm>
            <a:custGeom>
              <a:avLst/>
              <a:gdLst>
                <a:gd name="T0" fmla="*/ 244 w 248"/>
                <a:gd name="T1" fmla="*/ 230 h 248"/>
                <a:gd name="T2" fmla="*/ 148 w 248"/>
                <a:gd name="T3" fmla="*/ 132 h 248"/>
                <a:gd name="T4" fmla="*/ 148 w 248"/>
                <a:gd name="T5" fmla="*/ 132 h 248"/>
                <a:gd name="T6" fmla="*/ 185 w 248"/>
                <a:gd name="T7" fmla="*/ 95 h 248"/>
                <a:gd name="T8" fmla="*/ 193 w 248"/>
                <a:gd name="T9" fmla="*/ 98 h 248"/>
                <a:gd name="T10" fmla="*/ 200 w 248"/>
                <a:gd name="T11" fmla="*/ 95 h 248"/>
                <a:gd name="T12" fmla="*/ 200 w 248"/>
                <a:gd name="T13" fmla="*/ 79 h 248"/>
                <a:gd name="T14" fmla="*/ 125 w 248"/>
                <a:gd name="T15" fmla="*/ 4 h 248"/>
                <a:gd name="T16" fmla="*/ 110 w 248"/>
                <a:gd name="T17" fmla="*/ 4 h 248"/>
                <a:gd name="T18" fmla="*/ 110 w 248"/>
                <a:gd name="T19" fmla="*/ 19 h 248"/>
                <a:gd name="T20" fmla="*/ 19 w 248"/>
                <a:gd name="T21" fmla="*/ 110 h 248"/>
                <a:gd name="T22" fmla="*/ 4 w 248"/>
                <a:gd name="T23" fmla="*/ 110 h 248"/>
                <a:gd name="T24" fmla="*/ 4 w 248"/>
                <a:gd name="T25" fmla="*/ 125 h 248"/>
                <a:gd name="T26" fmla="*/ 80 w 248"/>
                <a:gd name="T27" fmla="*/ 200 h 248"/>
                <a:gd name="T28" fmla="*/ 87 w 248"/>
                <a:gd name="T29" fmla="*/ 203 h 248"/>
                <a:gd name="T30" fmla="*/ 95 w 248"/>
                <a:gd name="T31" fmla="*/ 200 h 248"/>
                <a:gd name="T32" fmla="*/ 95 w 248"/>
                <a:gd name="T33" fmla="*/ 185 h 248"/>
                <a:gd name="T34" fmla="*/ 95 w 248"/>
                <a:gd name="T35" fmla="*/ 185 h 248"/>
                <a:gd name="T36" fmla="*/ 132 w 248"/>
                <a:gd name="T37" fmla="*/ 147 h 248"/>
                <a:gd name="T38" fmla="*/ 229 w 248"/>
                <a:gd name="T39" fmla="*/ 245 h 248"/>
                <a:gd name="T40" fmla="*/ 237 w 248"/>
                <a:gd name="T41" fmla="*/ 248 h 248"/>
                <a:gd name="T42" fmla="*/ 244 w 248"/>
                <a:gd name="T43" fmla="*/ 245 h 248"/>
                <a:gd name="T44" fmla="*/ 244 w 248"/>
                <a:gd name="T45" fmla="*/ 230 h 248"/>
                <a:gd name="T46" fmla="*/ 34 w 248"/>
                <a:gd name="T47" fmla="*/ 125 h 248"/>
                <a:gd name="T48" fmla="*/ 125 w 248"/>
                <a:gd name="T49" fmla="*/ 34 h 248"/>
                <a:gd name="T50" fmla="*/ 170 w 248"/>
                <a:gd name="T51" fmla="*/ 79 h 248"/>
                <a:gd name="T52" fmla="*/ 80 w 248"/>
                <a:gd name="T53" fmla="*/ 170 h 248"/>
                <a:gd name="T54" fmla="*/ 34 w 248"/>
                <a:gd name="T55" fmla="*/ 125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48" h="248">
                  <a:moveTo>
                    <a:pt x="244" y="230"/>
                  </a:moveTo>
                  <a:cubicBezTo>
                    <a:pt x="148" y="132"/>
                    <a:pt x="148" y="132"/>
                    <a:pt x="148" y="132"/>
                  </a:cubicBezTo>
                  <a:cubicBezTo>
                    <a:pt x="148" y="132"/>
                    <a:pt x="148" y="132"/>
                    <a:pt x="148" y="132"/>
                  </a:cubicBezTo>
                  <a:cubicBezTo>
                    <a:pt x="185" y="95"/>
                    <a:pt x="185" y="95"/>
                    <a:pt x="185" y="95"/>
                  </a:cubicBezTo>
                  <a:cubicBezTo>
                    <a:pt x="187" y="97"/>
                    <a:pt x="190" y="98"/>
                    <a:pt x="193" y="98"/>
                  </a:cubicBezTo>
                  <a:cubicBezTo>
                    <a:pt x="196" y="98"/>
                    <a:pt x="198" y="97"/>
                    <a:pt x="200" y="95"/>
                  </a:cubicBezTo>
                  <a:cubicBezTo>
                    <a:pt x="205" y="90"/>
                    <a:pt x="205" y="84"/>
                    <a:pt x="200" y="79"/>
                  </a:cubicBezTo>
                  <a:cubicBezTo>
                    <a:pt x="125" y="4"/>
                    <a:pt x="125" y="4"/>
                    <a:pt x="125" y="4"/>
                  </a:cubicBezTo>
                  <a:cubicBezTo>
                    <a:pt x="121" y="0"/>
                    <a:pt x="114" y="0"/>
                    <a:pt x="110" y="4"/>
                  </a:cubicBezTo>
                  <a:cubicBezTo>
                    <a:pt x="106" y="8"/>
                    <a:pt x="106" y="15"/>
                    <a:pt x="110" y="19"/>
                  </a:cubicBezTo>
                  <a:cubicBezTo>
                    <a:pt x="19" y="110"/>
                    <a:pt x="19" y="110"/>
                    <a:pt x="19" y="110"/>
                  </a:cubicBezTo>
                  <a:cubicBezTo>
                    <a:pt x="15" y="105"/>
                    <a:pt x="8" y="105"/>
                    <a:pt x="4" y="110"/>
                  </a:cubicBezTo>
                  <a:cubicBezTo>
                    <a:pt x="0" y="114"/>
                    <a:pt x="0" y="121"/>
                    <a:pt x="4" y="125"/>
                  </a:cubicBezTo>
                  <a:cubicBezTo>
                    <a:pt x="80" y="200"/>
                    <a:pt x="80" y="200"/>
                    <a:pt x="80" y="200"/>
                  </a:cubicBezTo>
                  <a:cubicBezTo>
                    <a:pt x="82" y="202"/>
                    <a:pt x="84" y="203"/>
                    <a:pt x="87" y="203"/>
                  </a:cubicBezTo>
                  <a:cubicBezTo>
                    <a:pt x="90" y="203"/>
                    <a:pt x="93" y="202"/>
                    <a:pt x="95" y="200"/>
                  </a:cubicBezTo>
                  <a:cubicBezTo>
                    <a:pt x="99" y="196"/>
                    <a:pt x="99" y="189"/>
                    <a:pt x="95" y="185"/>
                  </a:cubicBezTo>
                  <a:cubicBezTo>
                    <a:pt x="95" y="185"/>
                    <a:pt x="95" y="185"/>
                    <a:pt x="95" y="185"/>
                  </a:cubicBezTo>
                  <a:cubicBezTo>
                    <a:pt x="132" y="147"/>
                    <a:pt x="132" y="147"/>
                    <a:pt x="132" y="147"/>
                  </a:cubicBezTo>
                  <a:cubicBezTo>
                    <a:pt x="229" y="245"/>
                    <a:pt x="229" y="245"/>
                    <a:pt x="229" y="245"/>
                  </a:cubicBezTo>
                  <a:cubicBezTo>
                    <a:pt x="231" y="247"/>
                    <a:pt x="234" y="248"/>
                    <a:pt x="237" y="248"/>
                  </a:cubicBezTo>
                  <a:cubicBezTo>
                    <a:pt x="239" y="248"/>
                    <a:pt x="242" y="247"/>
                    <a:pt x="244" y="245"/>
                  </a:cubicBezTo>
                  <a:cubicBezTo>
                    <a:pt x="248" y="241"/>
                    <a:pt x="248" y="234"/>
                    <a:pt x="244" y="230"/>
                  </a:cubicBezTo>
                  <a:close/>
                  <a:moveTo>
                    <a:pt x="34" y="125"/>
                  </a:moveTo>
                  <a:cubicBezTo>
                    <a:pt x="125" y="34"/>
                    <a:pt x="125" y="34"/>
                    <a:pt x="125" y="34"/>
                  </a:cubicBezTo>
                  <a:cubicBezTo>
                    <a:pt x="170" y="79"/>
                    <a:pt x="170" y="79"/>
                    <a:pt x="170" y="79"/>
                  </a:cubicBezTo>
                  <a:cubicBezTo>
                    <a:pt x="80" y="170"/>
                    <a:pt x="80" y="170"/>
                    <a:pt x="80" y="170"/>
                  </a:cubicBezTo>
                  <a:lnTo>
                    <a:pt x="34" y="12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grpSp>
      <p:sp>
        <p:nvSpPr>
          <p:cNvPr id="13" name="Rectangle 15">
            <a:extLst>
              <a:ext uri="{FF2B5EF4-FFF2-40B4-BE49-F238E27FC236}">
                <a16:creationId xmlns:a16="http://schemas.microsoft.com/office/drawing/2014/main" id="{45A57694-048A-D390-AE92-E905DCF002A5}"/>
              </a:ext>
            </a:extLst>
          </p:cNvPr>
          <p:cNvSpPr/>
          <p:nvPr/>
        </p:nvSpPr>
        <p:spPr>
          <a:xfrm rot="14270044">
            <a:off x="598604" y="5006927"/>
            <a:ext cx="398708" cy="415328"/>
          </a:xfrm>
          <a:custGeom>
            <a:avLst/>
            <a:gdLst/>
            <a:ahLst/>
            <a:cxnLst/>
            <a:rect l="l" t="t" r="r" b="b"/>
            <a:pathLst>
              <a:path w="4088964" h="4259405">
                <a:moveTo>
                  <a:pt x="1480605" y="2231940"/>
                </a:moveTo>
                <a:lnTo>
                  <a:pt x="1199818" y="2044620"/>
                </a:lnTo>
                <a:lnTo>
                  <a:pt x="761621" y="2687221"/>
                </a:lnTo>
                <a:cubicBezTo>
                  <a:pt x="501536" y="2652619"/>
                  <a:pt x="265323" y="2467912"/>
                  <a:pt x="39127" y="2272940"/>
                </a:cubicBezTo>
                <a:cubicBezTo>
                  <a:pt x="-80639" y="2070133"/>
                  <a:pt x="269496" y="1743507"/>
                  <a:pt x="374515" y="1494038"/>
                </a:cubicBezTo>
                <a:lnTo>
                  <a:pt x="93728" y="1306717"/>
                </a:lnTo>
                <a:lnTo>
                  <a:pt x="1091841" y="1312633"/>
                </a:lnTo>
                <a:close/>
                <a:moveTo>
                  <a:pt x="2759566" y="226796"/>
                </a:moveTo>
                <a:cubicBezTo>
                  <a:pt x="2331051" y="377379"/>
                  <a:pt x="2150002" y="492309"/>
                  <a:pt x="1991062" y="643648"/>
                </a:cubicBezTo>
                <a:lnTo>
                  <a:pt x="1463599" y="1446568"/>
                </a:lnTo>
                <a:lnTo>
                  <a:pt x="610317" y="909936"/>
                </a:lnTo>
                <a:cubicBezTo>
                  <a:pt x="810411" y="627556"/>
                  <a:pt x="1020899" y="239191"/>
                  <a:pt x="1244930" y="61882"/>
                </a:cubicBezTo>
                <a:cubicBezTo>
                  <a:pt x="1491876" y="-75367"/>
                  <a:pt x="1697752" y="31605"/>
                  <a:pt x="2759566" y="226796"/>
                </a:cubicBezTo>
                <a:close/>
                <a:moveTo>
                  <a:pt x="1722488" y="3820535"/>
                </a:moveTo>
                <a:cubicBezTo>
                  <a:pt x="1376925" y="3801485"/>
                  <a:pt x="936112" y="3830060"/>
                  <a:pt x="666750" y="3734810"/>
                </a:cubicBezTo>
                <a:cubicBezTo>
                  <a:pt x="419100" y="3598835"/>
                  <a:pt x="400050" y="3367610"/>
                  <a:pt x="0" y="2364860"/>
                </a:cubicBezTo>
                <a:cubicBezTo>
                  <a:pt x="355600" y="2647435"/>
                  <a:pt x="549276" y="2739510"/>
                  <a:pt x="762000" y="2793485"/>
                </a:cubicBezTo>
                <a:lnTo>
                  <a:pt x="1722487" y="2812535"/>
                </a:lnTo>
                <a:close/>
                <a:moveTo>
                  <a:pt x="3605396" y="869465"/>
                </a:moveTo>
                <a:lnTo>
                  <a:pt x="3069019" y="1711228"/>
                </a:lnTo>
                <a:lnTo>
                  <a:pt x="2083849" y="1550906"/>
                </a:lnTo>
                <a:lnTo>
                  <a:pt x="2391902" y="1412941"/>
                </a:lnTo>
                <a:lnTo>
                  <a:pt x="2081217" y="699900"/>
                </a:lnTo>
                <a:cubicBezTo>
                  <a:pt x="2248971" y="498156"/>
                  <a:pt x="2531081" y="396532"/>
                  <a:pt x="2816547" y="308854"/>
                </a:cubicBezTo>
                <a:cubicBezTo>
                  <a:pt x="3051986" y="315439"/>
                  <a:pt x="3142075" y="785719"/>
                  <a:pt x="3297344" y="1007430"/>
                </a:cubicBezTo>
                <a:close/>
                <a:moveTo>
                  <a:pt x="3222215" y="3788662"/>
                </a:moveTo>
                <a:cubicBezTo>
                  <a:pt x="3089072" y="3954283"/>
                  <a:pt x="2662122" y="3869088"/>
                  <a:pt x="2413930" y="3921936"/>
                </a:cubicBezTo>
                <a:lnTo>
                  <a:pt x="2420658" y="4259405"/>
                </a:lnTo>
                <a:lnTo>
                  <a:pt x="1855155" y="3436926"/>
                </a:lnTo>
                <a:lnTo>
                  <a:pt x="2387428" y="2592563"/>
                </a:lnTo>
                <a:lnTo>
                  <a:pt x="2394156" y="2930032"/>
                </a:lnTo>
                <a:lnTo>
                  <a:pt x="3171906" y="2922431"/>
                </a:lnTo>
                <a:cubicBezTo>
                  <a:pt x="3292132" y="3155642"/>
                  <a:pt x="3275533" y="3455038"/>
                  <a:pt x="3244786" y="3752078"/>
                </a:cubicBezTo>
                <a:cubicBezTo>
                  <a:pt x="3238662" y="3765464"/>
                  <a:pt x="3231091" y="3777620"/>
                  <a:pt x="3222215" y="3788662"/>
                </a:cubicBezTo>
                <a:close/>
                <a:moveTo>
                  <a:pt x="3948285" y="2834020"/>
                </a:moveTo>
                <a:cubicBezTo>
                  <a:pt x="3833022" y="3018741"/>
                  <a:pt x="3639730" y="3281008"/>
                  <a:pt x="3342579" y="3731662"/>
                </a:cubicBezTo>
                <a:cubicBezTo>
                  <a:pt x="3371271" y="3278367"/>
                  <a:pt x="3336159" y="3066813"/>
                  <a:pt x="3258895" y="2861397"/>
                </a:cubicBezTo>
                <a:lnTo>
                  <a:pt x="2725671" y="2062291"/>
                </a:lnTo>
                <a:lnTo>
                  <a:pt x="3552883" y="1486284"/>
                </a:lnTo>
                <a:cubicBezTo>
                  <a:pt x="3734716" y="1780754"/>
                  <a:pt x="4010062" y="2126176"/>
                  <a:pt x="4085819" y="2401657"/>
                </a:cubicBezTo>
                <a:cubicBezTo>
                  <a:pt x="4100783" y="2542124"/>
                  <a:pt x="4063549" y="2649298"/>
                  <a:pt x="3948285" y="283402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4" name="Oval 3">
            <a:extLst>
              <a:ext uri="{FF2B5EF4-FFF2-40B4-BE49-F238E27FC236}">
                <a16:creationId xmlns:a16="http://schemas.microsoft.com/office/drawing/2014/main" id="{599749F6-35BE-BA19-B050-0E01C703B6BA}"/>
              </a:ext>
            </a:extLst>
          </p:cNvPr>
          <p:cNvSpPr/>
          <p:nvPr/>
        </p:nvSpPr>
        <p:spPr>
          <a:xfrm>
            <a:off x="448650" y="4151104"/>
            <a:ext cx="777734" cy="7254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5" name="Google Shape;10052;p73">
            <a:extLst>
              <a:ext uri="{FF2B5EF4-FFF2-40B4-BE49-F238E27FC236}">
                <a16:creationId xmlns:a16="http://schemas.microsoft.com/office/drawing/2014/main" id="{A3693DB0-93B5-867A-77C3-7894A877E178}"/>
              </a:ext>
            </a:extLst>
          </p:cNvPr>
          <p:cNvGrpSpPr/>
          <p:nvPr/>
        </p:nvGrpSpPr>
        <p:grpSpPr>
          <a:xfrm>
            <a:off x="617909" y="4274201"/>
            <a:ext cx="415854" cy="406260"/>
            <a:chOff x="1340249" y="4301533"/>
            <a:chExt cx="311890" cy="304695"/>
          </a:xfrm>
        </p:grpSpPr>
        <p:sp>
          <p:nvSpPr>
            <p:cNvPr id="6" name="Google Shape;10053;p73">
              <a:extLst>
                <a:ext uri="{FF2B5EF4-FFF2-40B4-BE49-F238E27FC236}">
                  <a16:creationId xmlns:a16="http://schemas.microsoft.com/office/drawing/2014/main" id="{0FD82C5D-F33C-9690-D870-181AEF45F87F}"/>
                </a:ext>
              </a:extLst>
            </p:cNvPr>
            <p:cNvSpPr/>
            <p:nvPr/>
          </p:nvSpPr>
          <p:spPr>
            <a:xfrm>
              <a:off x="1407081" y="4404893"/>
              <a:ext cx="182481" cy="165149"/>
            </a:xfrm>
            <a:custGeom>
              <a:avLst/>
              <a:gdLst/>
              <a:ahLst/>
              <a:cxnLst/>
              <a:rect l="l" t="t" r="r" b="b"/>
              <a:pathLst>
                <a:path w="6949" h="6289" extrusionOk="0">
                  <a:moveTo>
                    <a:pt x="1" y="1"/>
                  </a:moveTo>
                  <a:lnTo>
                    <a:pt x="1" y="6288"/>
                  </a:lnTo>
                  <a:lnTo>
                    <a:pt x="6949" y="6288"/>
                  </a:lnTo>
                  <a:lnTo>
                    <a:pt x="6949" y="1"/>
                  </a:lnTo>
                  <a:close/>
                </a:path>
              </a:pathLst>
            </a:custGeom>
            <a:solidFill>
              <a:srgbClr val="AAB6C0"/>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8" name="Google Shape;10054;p73">
              <a:extLst>
                <a:ext uri="{FF2B5EF4-FFF2-40B4-BE49-F238E27FC236}">
                  <a16:creationId xmlns:a16="http://schemas.microsoft.com/office/drawing/2014/main" id="{96696F0F-0D4C-E950-A6DB-C771E50A1553}"/>
                </a:ext>
              </a:extLst>
            </p:cNvPr>
            <p:cNvSpPr/>
            <p:nvPr/>
          </p:nvSpPr>
          <p:spPr>
            <a:xfrm>
              <a:off x="1369896" y="4301533"/>
              <a:ext cx="252359" cy="82772"/>
            </a:xfrm>
            <a:custGeom>
              <a:avLst/>
              <a:gdLst/>
              <a:ahLst/>
              <a:cxnLst/>
              <a:rect l="l" t="t" r="r" b="b"/>
              <a:pathLst>
                <a:path w="9610" h="3152" extrusionOk="0">
                  <a:moveTo>
                    <a:pt x="4814" y="1"/>
                  </a:moveTo>
                  <a:cubicBezTo>
                    <a:pt x="4790" y="1"/>
                    <a:pt x="4767" y="8"/>
                    <a:pt x="4747" y="22"/>
                  </a:cubicBezTo>
                  <a:lnTo>
                    <a:pt x="1" y="2779"/>
                  </a:lnTo>
                  <a:lnTo>
                    <a:pt x="355" y="3152"/>
                  </a:lnTo>
                  <a:lnTo>
                    <a:pt x="9274" y="3152"/>
                  </a:lnTo>
                  <a:lnTo>
                    <a:pt x="9609" y="2788"/>
                  </a:lnTo>
                  <a:lnTo>
                    <a:pt x="4881" y="22"/>
                  </a:lnTo>
                  <a:cubicBezTo>
                    <a:pt x="4862" y="8"/>
                    <a:pt x="4838" y="1"/>
                    <a:pt x="4814" y="1"/>
                  </a:cubicBezTo>
                  <a:close/>
                </a:path>
              </a:pathLst>
            </a:custGeom>
            <a:solidFill>
              <a:srgbClr val="D8E1E7"/>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4" name="Google Shape;10055;p73">
              <a:extLst>
                <a:ext uri="{FF2B5EF4-FFF2-40B4-BE49-F238E27FC236}">
                  <a16:creationId xmlns:a16="http://schemas.microsoft.com/office/drawing/2014/main" id="{C09178AA-9008-1595-2F12-3DFCD66978C9}"/>
                </a:ext>
              </a:extLst>
            </p:cNvPr>
            <p:cNvSpPr/>
            <p:nvPr/>
          </p:nvSpPr>
          <p:spPr>
            <a:xfrm>
              <a:off x="1400805" y="4322830"/>
              <a:ext cx="190516" cy="62499"/>
            </a:xfrm>
            <a:custGeom>
              <a:avLst/>
              <a:gdLst/>
              <a:ahLst/>
              <a:cxnLst/>
              <a:rect l="l" t="t" r="r" b="b"/>
              <a:pathLst>
                <a:path w="7255" h="2380" extrusionOk="0">
                  <a:moveTo>
                    <a:pt x="3637" y="1"/>
                  </a:moveTo>
                  <a:cubicBezTo>
                    <a:pt x="3621" y="1"/>
                    <a:pt x="3604" y="6"/>
                    <a:pt x="3590" y="15"/>
                  </a:cubicBezTo>
                  <a:lnTo>
                    <a:pt x="1" y="2092"/>
                  </a:lnTo>
                  <a:lnTo>
                    <a:pt x="269" y="2379"/>
                  </a:lnTo>
                  <a:lnTo>
                    <a:pt x="7006" y="2379"/>
                  </a:lnTo>
                  <a:lnTo>
                    <a:pt x="7255" y="2102"/>
                  </a:lnTo>
                  <a:lnTo>
                    <a:pt x="3685" y="15"/>
                  </a:lnTo>
                  <a:cubicBezTo>
                    <a:pt x="3671" y="6"/>
                    <a:pt x="3654" y="1"/>
                    <a:pt x="3637" y="1"/>
                  </a:cubicBezTo>
                  <a:close/>
                </a:path>
              </a:pathLst>
            </a:custGeom>
            <a:solidFill>
              <a:srgbClr val="E8EDF1"/>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5" name="Google Shape;10056;p73">
              <a:extLst>
                <a:ext uri="{FF2B5EF4-FFF2-40B4-BE49-F238E27FC236}">
                  <a16:creationId xmlns:a16="http://schemas.microsoft.com/office/drawing/2014/main" id="{BEA9FBD7-A787-BB1E-F67F-94B096D967FB}"/>
                </a:ext>
              </a:extLst>
            </p:cNvPr>
            <p:cNvSpPr/>
            <p:nvPr/>
          </p:nvSpPr>
          <p:spPr>
            <a:xfrm>
              <a:off x="1367874" y="4373985"/>
              <a:ext cx="256376" cy="30934"/>
            </a:xfrm>
            <a:custGeom>
              <a:avLst/>
              <a:gdLst/>
              <a:ahLst/>
              <a:cxnLst/>
              <a:rect l="l" t="t" r="r" b="b"/>
              <a:pathLst>
                <a:path w="9763" h="1178" extrusionOk="0">
                  <a:moveTo>
                    <a:pt x="164" y="0"/>
                  </a:moveTo>
                  <a:cubicBezTo>
                    <a:pt x="68" y="0"/>
                    <a:pt x="1" y="77"/>
                    <a:pt x="1" y="163"/>
                  </a:cubicBezTo>
                  <a:lnTo>
                    <a:pt x="1" y="1015"/>
                  </a:lnTo>
                  <a:cubicBezTo>
                    <a:pt x="1" y="1111"/>
                    <a:pt x="68" y="1178"/>
                    <a:pt x="164" y="1178"/>
                  </a:cubicBezTo>
                  <a:lnTo>
                    <a:pt x="9600" y="1178"/>
                  </a:lnTo>
                  <a:cubicBezTo>
                    <a:pt x="9696" y="1178"/>
                    <a:pt x="9763" y="1111"/>
                    <a:pt x="9763" y="1015"/>
                  </a:cubicBezTo>
                  <a:lnTo>
                    <a:pt x="9763" y="163"/>
                  </a:lnTo>
                  <a:cubicBezTo>
                    <a:pt x="9763" y="77"/>
                    <a:pt x="9696" y="0"/>
                    <a:pt x="9600" y="0"/>
                  </a:cubicBezTo>
                  <a:close/>
                </a:path>
              </a:pathLst>
            </a:custGeom>
            <a:solidFill>
              <a:srgbClr val="CED6DC"/>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6" name="Google Shape;10057;p73">
              <a:extLst>
                <a:ext uri="{FF2B5EF4-FFF2-40B4-BE49-F238E27FC236}">
                  <a16:creationId xmlns:a16="http://schemas.microsoft.com/office/drawing/2014/main" id="{76623BAE-CA04-EF03-DEE2-38267747BAA4}"/>
                </a:ext>
              </a:extLst>
            </p:cNvPr>
            <p:cNvSpPr/>
            <p:nvPr/>
          </p:nvSpPr>
          <p:spPr>
            <a:xfrm>
              <a:off x="1407081" y="4404893"/>
              <a:ext cx="182481" cy="160370"/>
            </a:xfrm>
            <a:custGeom>
              <a:avLst/>
              <a:gdLst/>
              <a:ahLst/>
              <a:cxnLst/>
              <a:rect l="l" t="t" r="r" b="b"/>
              <a:pathLst>
                <a:path w="6949" h="6107" extrusionOk="0">
                  <a:moveTo>
                    <a:pt x="1" y="1"/>
                  </a:moveTo>
                  <a:lnTo>
                    <a:pt x="1" y="1025"/>
                  </a:lnTo>
                  <a:lnTo>
                    <a:pt x="4020" y="1025"/>
                  </a:lnTo>
                  <a:cubicBezTo>
                    <a:pt x="5504" y="1025"/>
                    <a:pt x="6710" y="2230"/>
                    <a:pt x="6710" y="3714"/>
                  </a:cubicBezTo>
                  <a:lnTo>
                    <a:pt x="6710" y="6106"/>
                  </a:lnTo>
                  <a:lnTo>
                    <a:pt x="6949" y="6106"/>
                  </a:lnTo>
                  <a:lnTo>
                    <a:pt x="6949" y="1"/>
                  </a:lnTo>
                  <a:close/>
                </a:path>
              </a:pathLst>
            </a:custGeom>
            <a:solidFill>
              <a:srgbClr val="7B8E9E"/>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7" name="Google Shape;10058;p73">
              <a:extLst>
                <a:ext uri="{FF2B5EF4-FFF2-40B4-BE49-F238E27FC236}">
                  <a16:creationId xmlns:a16="http://schemas.microsoft.com/office/drawing/2014/main" id="{499AE038-3C90-98C5-396B-E873FD55C7E5}"/>
                </a:ext>
              </a:extLst>
            </p:cNvPr>
            <p:cNvSpPr/>
            <p:nvPr/>
          </p:nvSpPr>
          <p:spPr>
            <a:xfrm>
              <a:off x="1373573" y="4404893"/>
              <a:ext cx="65965" cy="146032"/>
            </a:xfrm>
            <a:custGeom>
              <a:avLst/>
              <a:gdLst/>
              <a:ahLst/>
              <a:cxnLst/>
              <a:rect l="l" t="t" r="r" b="b"/>
              <a:pathLst>
                <a:path w="2512" h="5561" extrusionOk="0">
                  <a:moveTo>
                    <a:pt x="358" y="1"/>
                  </a:moveTo>
                  <a:cubicBezTo>
                    <a:pt x="176" y="1"/>
                    <a:pt x="23" y="144"/>
                    <a:pt x="14" y="326"/>
                  </a:cubicBezTo>
                  <a:cubicBezTo>
                    <a:pt x="1" y="539"/>
                    <a:pt x="175" y="683"/>
                    <a:pt x="355" y="683"/>
                  </a:cubicBezTo>
                  <a:cubicBezTo>
                    <a:pt x="441" y="683"/>
                    <a:pt x="529" y="649"/>
                    <a:pt x="597" y="575"/>
                  </a:cubicBezTo>
                  <a:cubicBezTo>
                    <a:pt x="610" y="566"/>
                    <a:pt x="624" y="561"/>
                    <a:pt x="638" y="561"/>
                  </a:cubicBezTo>
                  <a:cubicBezTo>
                    <a:pt x="667" y="561"/>
                    <a:pt x="693" y="581"/>
                    <a:pt x="693" y="613"/>
                  </a:cubicBezTo>
                  <a:lnTo>
                    <a:pt x="693" y="5561"/>
                  </a:lnTo>
                  <a:lnTo>
                    <a:pt x="1708" y="5561"/>
                  </a:lnTo>
                  <a:lnTo>
                    <a:pt x="1708" y="613"/>
                  </a:lnTo>
                  <a:cubicBezTo>
                    <a:pt x="1708" y="581"/>
                    <a:pt x="1734" y="561"/>
                    <a:pt x="1763" y="561"/>
                  </a:cubicBezTo>
                  <a:cubicBezTo>
                    <a:pt x="1777" y="561"/>
                    <a:pt x="1791" y="566"/>
                    <a:pt x="1803" y="575"/>
                  </a:cubicBezTo>
                  <a:cubicBezTo>
                    <a:pt x="1856" y="636"/>
                    <a:pt x="1940" y="681"/>
                    <a:pt x="2028" y="681"/>
                  </a:cubicBezTo>
                  <a:cubicBezTo>
                    <a:pt x="2036" y="681"/>
                    <a:pt x="2044" y="681"/>
                    <a:pt x="2052" y="680"/>
                  </a:cubicBezTo>
                  <a:cubicBezTo>
                    <a:pt x="2511" y="680"/>
                    <a:pt x="2511" y="1"/>
                    <a:pt x="2052" y="1"/>
                  </a:cubicBezTo>
                  <a:close/>
                </a:path>
              </a:pathLst>
            </a:custGeom>
            <a:solidFill>
              <a:srgbClr val="D8E1E7"/>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8" name="Google Shape;10059;p73">
              <a:extLst>
                <a:ext uri="{FF2B5EF4-FFF2-40B4-BE49-F238E27FC236}">
                  <a16:creationId xmlns:a16="http://schemas.microsoft.com/office/drawing/2014/main" id="{3CCB0267-2594-8454-D575-FD9CB86C68B0}"/>
                </a:ext>
              </a:extLst>
            </p:cNvPr>
            <p:cNvSpPr/>
            <p:nvPr/>
          </p:nvSpPr>
          <p:spPr>
            <a:xfrm>
              <a:off x="1387753" y="4550898"/>
              <a:ext cx="34689" cy="17883"/>
            </a:xfrm>
            <a:custGeom>
              <a:avLst/>
              <a:gdLst/>
              <a:ahLst/>
              <a:cxnLst/>
              <a:rect l="l" t="t" r="r" b="b"/>
              <a:pathLst>
                <a:path w="1321" h="681" extrusionOk="0">
                  <a:moveTo>
                    <a:pt x="134" y="1"/>
                  </a:moveTo>
                  <a:cubicBezTo>
                    <a:pt x="57" y="1"/>
                    <a:pt x="0" y="58"/>
                    <a:pt x="0" y="135"/>
                  </a:cubicBezTo>
                  <a:lnTo>
                    <a:pt x="0" y="680"/>
                  </a:lnTo>
                  <a:lnTo>
                    <a:pt x="1321" y="680"/>
                  </a:lnTo>
                  <a:lnTo>
                    <a:pt x="1321" y="135"/>
                  </a:lnTo>
                  <a:cubicBezTo>
                    <a:pt x="1321" y="58"/>
                    <a:pt x="1263" y="1"/>
                    <a:pt x="1196" y="1"/>
                  </a:cubicBezTo>
                  <a:close/>
                </a:path>
              </a:pathLst>
            </a:custGeom>
            <a:solidFill>
              <a:srgbClr val="CED6DC"/>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19" name="Google Shape;10060;p73">
              <a:extLst>
                <a:ext uri="{FF2B5EF4-FFF2-40B4-BE49-F238E27FC236}">
                  <a16:creationId xmlns:a16="http://schemas.microsoft.com/office/drawing/2014/main" id="{17C7DEBA-33E6-AE21-2616-5AE963BEC590}"/>
                </a:ext>
              </a:extLst>
            </p:cNvPr>
            <p:cNvSpPr/>
            <p:nvPr/>
          </p:nvSpPr>
          <p:spPr>
            <a:xfrm>
              <a:off x="1466323" y="4404893"/>
              <a:ext cx="65939" cy="146032"/>
            </a:xfrm>
            <a:custGeom>
              <a:avLst/>
              <a:gdLst/>
              <a:ahLst/>
              <a:cxnLst/>
              <a:rect l="l" t="t" r="r" b="b"/>
              <a:pathLst>
                <a:path w="2511" h="5561" extrusionOk="0">
                  <a:moveTo>
                    <a:pt x="358" y="1"/>
                  </a:moveTo>
                  <a:cubicBezTo>
                    <a:pt x="176" y="1"/>
                    <a:pt x="23" y="144"/>
                    <a:pt x="13" y="326"/>
                  </a:cubicBezTo>
                  <a:cubicBezTo>
                    <a:pt x="0" y="539"/>
                    <a:pt x="175" y="683"/>
                    <a:pt x="354" y="683"/>
                  </a:cubicBezTo>
                  <a:cubicBezTo>
                    <a:pt x="441" y="683"/>
                    <a:pt x="528" y="649"/>
                    <a:pt x="597" y="575"/>
                  </a:cubicBezTo>
                  <a:cubicBezTo>
                    <a:pt x="609" y="566"/>
                    <a:pt x="622" y="561"/>
                    <a:pt x="635" y="561"/>
                  </a:cubicBezTo>
                  <a:cubicBezTo>
                    <a:pt x="662" y="561"/>
                    <a:pt x="686" y="581"/>
                    <a:pt x="693" y="613"/>
                  </a:cubicBezTo>
                  <a:lnTo>
                    <a:pt x="693" y="5561"/>
                  </a:lnTo>
                  <a:lnTo>
                    <a:pt x="1707" y="5561"/>
                  </a:lnTo>
                  <a:lnTo>
                    <a:pt x="1707" y="613"/>
                  </a:lnTo>
                  <a:cubicBezTo>
                    <a:pt x="1707" y="581"/>
                    <a:pt x="1734" y="561"/>
                    <a:pt x="1763" y="561"/>
                  </a:cubicBezTo>
                  <a:cubicBezTo>
                    <a:pt x="1776" y="561"/>
                    <a:pt x="1790" y="566"/>
                    <a:pt x="1803" y="575"/>
                  </a:cubicBezTo>
                  <a:cubicBezTo>
                    <a:pt x="1855" y="636"/>
                    <a:pt x="1940" y="681"/>
                    <a:pt x="2027" y="681"/>
                  </a:cubicBezTo>
                  <a:cubicBezTo>
                    <a:pt x="2035" y="681"/>
                    <a:pt x="2043" y="681"/>
                    <a:pt x="2052" y="680"/>
                  </a:cubicBezTo>
                  <a:cubicBezTo>
                    <a:pt x="2511" y="680"/>
                    <a:pt x="2511" y="1"/>
                    <a:pt x="2052" y="1"/>
                  </a:cubicBezTo>
                  <a:close/>
                </a:path>
              </a:pathLst>
            </a:custGeom>
            <a:solidFill>
              <a:srgbClr val="D8E1E7"/>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0" name="Google Shape;10061;p73">
              <a:extLst>
                <a:ext uri="{FF2B5EF4-FFF2-40B4-BE49-F238E27FC236}">
                  <a16:creationId xmlns:a16="http://schemas.microsoft.com/office/drawing/2014/main" id="{A628322B-00DA-C92F-03A6-096E89D245F5}"/>
                </a:ext>
              </a:extLst>
            </p:cNvPr>
            <p:cNvSpPr/>
            <p:nvPr/>
          </p:nvSpPr>
          <p:spPr>
            <a:xfrm>
              <a:off x="1480477" y="4550898"/>
              <a:ext cx="34716" cy="17883"/>
            </a:xfrm>
            <a:custGeom>
              <a:avLst/>
              <a:gdLst/>
              <a:ahLst/>
              <a:cxnLst/>
              <a:rect l="l" t="t" r="r" b="b"/>
              <a:pathLst>
                <a:path w="1322" h="681" extrusionOk="0">
                  <a:moveTo>
                    <a:pt x="125" y="1"/>
                  </a:moveTo>
                  <a:cubicBezTo>
                    <a:pt x="58" y="1"/>
                    <a:pt x="0" y="58"/>
                    <a:pt x="0" y="135"/>
                  </a:cubicBezTo>
                  <a:lnTo>
                    <a:pt x="0" y="680"/>
                  </a:lnTo>
                  <a:lnTo>
                    <a:pt x="1321" y="680"/>
                  </a:lnTo>
                  <a:lnTo>
                    <a:pt x="1321" y="135"/>
                  </a:lnTo>
                  <a:cubicBezTo>
                    <a:pt x="1321" y="58"/>
                    <a:pt x="1264" y="1"/>
                    <a:pt x="1197" y="1"/>
                  </a:cubicBezTo>
                  <a:close/>
                </a:path>
              </a:pathLst>
            </a:custGeom>
            <a:solidFill>
              <a:srgbClr val="CED6DC"/>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1" name="Google Shape;10062;p73">
              <a:extLst>
                <a:ext uri="{FF2B5EF4-FFF2-40B4-BE49-F238E27FC236}">
                  <a16:creationId xmlns:a16="http://schemas.microsoft.com/office/drawing/2014/main" id="{2696D96F-EB11-EB52-181F-495439603FB9}"/>
                </a:ext>
              </a:extLst>
            </p:cNvPr>
            <p:cNvSpPr/>
            <p:nvPr/>
          </p:nvSpPr>
          <p:spPr>
            <a:xfrm>
              <a:off x="1559047" y="4404893"/>
              <a:ext cx="65703" cy="146032"/>
            </a:xfrm>
            <a:custGeom>
              <a:avLst/>
              <a:gdLst/>
              <a:ahLst/>
              <a:cxnLst/>
              <a:rect l="l" t="t" r="r" b="b"/>
              <a:pathLst>
                <a:path w="2502" h="5561" extrusionOk="0">
                  <a:moveTo>
                    <a:pt x="358" y="1"/>
                  </a:moveTo>
                  <a:cubicBezTo>
                    <a:pt x="176" y="1"/>
                    <a:pt x="23" y="144"/>
                    <a:pt x="14" y="326"/>
                  </a:cubicBezTo>
                  <a:cubicBezTo>
                    <a:pt x="1" y="539"/>
                    <a:pt x="175" y="683"/>
                    <a:pt x="355" y="683"/>
                  </a:cubicBezTo>
                  <a:cubicBezTo>
                    <a:pt x="441" y="683"/>
                    <a:pt x="529" y="649"/>
                    <a:pt x="597" y="575"/>
                  </a:cubicBezTo>
                  <a:cubicBezTo>
                    <a:pt x="607" y="566"/>
                    <a:pt x="619" y="561"/>
                    <a:pt x="631" y="561"/>
                  </a:cubicBezTo>
                  <a:cubicBezTo>
                    <a:pt x="657" y="561"/>
                    <a:pt x="683" y="581"/>
                    <a:pt x="683" y="613"/>
                  </a:cubicBezTo>
                  <a:lnTo>
                    <a:pt x="683" y="5561"/>
                  </a:lnTo>
                  <a:lnTo>
                    <a:pt x="1707" y="5561"/>
                  </a:lnTo>
                  <a:lnTo>
                    <a:pt x="1707" y="613"/>
                  </a:lnTo>
                  <a:cubicBezTo>
                    <a:pt x="1707" y="581"/>
                    <a:pt x="1734" y="561"/>
                    <a:pt x="1760" y="561"/>
                  </a:cubicBezTo>
                  <a:cubicBezTo>
                    <a:pt x="1772" y="561"/>
                    <a:pt x="1784" y="566"/>
                    <a:pt x="1794" y="575"/>
                  </a:cubicBezTo>
                  <a:cubicBezTo>
                    <a:pt x="1855" y="636"/>
                    <a:pt x="1940" y="681"/>
                    <a:pt x="2027" y="681"/>
                  </a:cubicBezTo>
                  <a:cubicBezTo>
                    <a:pt x="2036" y="681"/>
                    <a:pt x="2044" y="681"/>
                    <a:pt x="2052" y="680"/>
                  </a:cubicBezTo>
                  <a:cubicBezTo>
                    <a:pt x="2502" y="680"/>
                    <a:pt x="2502" y="1"/>
                    <a:pt x="2052" y="1"/>
                  </a:cubicBezTo>
                  <a:close/>
                </a:path>
              </a:pathLst>
            </a:custGeom>
            <a:solidFill>
              <a:srgbClr val="D8E1E7"/>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2" name="Google Shape;10063;p73">
              <a:extLst>
                <a:ext uri="{FF2B5EF4-FFF2-40B4-BE49-F238E27FC236}">
                  <a16:creationId xmlns:a16="http://schemas.microsoft.com/office/drawing/2014/main" id="{E6306ACF-0F4E-62E6-B676-B70BEEC8044D}"/>
                </a:ext>
              </a:extLst>
            </p:cNvPr>
            <p:cNvSpPr/>
            <p:nvPr/>
          </p:nvSpPr>
          <p:spPr>
            <a:xfrm>
              <a:off x="1572965" y="4550898"/>
              <a:ext cx="34952" cy="17883"/>
            </a:xfrm>
            <a:custGeom>
              <a:avLst/>
              <a:gdLst/>
              <a:ahLst/>
              <a:cxnLst/>
              <a:rect l="l" t="t" r="r" b="b"/>
              <a:pathLst>
                <a:path w="1331" h="681" extrusionOk="0">
                  <a:moveTo>
                    <a:pt x="134" y="1"/>
                  </a:moveTo>
                  <a:cubicBezTo>
                    <a:pt x="67" y="1"/>
                    <a:pt x="0" y="58"/>
                    <a:pt x="10" y="135"/>
                  </a:cubicBezTo>
                  <a:lnTo>
                    <a:pt x="10" y="680"/>
                  </a:lnTo>
                  <a:lnTo>
                    <a:pt x="1331" y="680"/>
                  </a:lnTo>
                  <a:lnTo>
                    <a:pt x="1331" y="135"/>
                  </a:lnTo>
                  <a:cubicBezTo>
                    <a:pt x="1331" y="58"/>
                    <a:pt x="1273" y="1"/>
                    <a:pt x="1197" y="1"/>
                  </a:cubicBezTo>
                  <a:close/>
                </a:path>
              </a:pathLst>
            </a:custGeom>
            <a:solidFill>
              <a:srgbClr val="CED6DC"/>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3" name="Google Shape;10064;p73">
              <a:extLst>
                <a:ext uri="{FF2B5EF4-FFF2-40B4-BE49-F238E27FC236}">
                  <a16:creationId xmlns:a16="http://schemas.microsoft.com/office/drawing/2014/main" id="{5BEF23DD-CA84-9443-DA1C-0A0CD735D347}"/>
                </a:ext>
              </a:extLst>
            </p:cNvPr>
            <p:cNvSpPr/>
            <p:nvPr/>
          </p:nvSpPr>
          <p:spPr>
            <a:xfrm>
              <a:off x="1369135" y="4564974"/>
              <a:ext cx="254118" cy="21638"/>
            </a:xfrm>
            <a:custGeom>
              <a:avLst/>
              <a:gdLst/>
              <a:ahLst/>
              <a:cxnLst/>
              <a:rect l="l" t="t" r="r" b="b"/>
              <a:pathLst>
                <a:path w="9677" h="824" extrusionOk="0">
                  <a:moveTo>
                    <a:pt x="326" y="1"/>
                  </a:moveTo>
                  <a:cubicBezTo>
                    <a:pt x="144" y="1"/>
                    <a:pt x="1" y="154"/>
                    <a:pt x="1" y="336"/>
                  </a:cubicBezTo>
                  <a:lnTo>
                    <a:pt x="1" y="824"/>
                  </a:lnTo>
                  <a:lnTo>
                    <a:pt x="9667" y="824"/>
                  </a:lnTo>
                  <a:lnTo>
                    <a:pt x="9667" y="336"/>
                  </a:lnTo>
                  <a:cubicBezTo>
                    <a:pt x="9676" y="154"/>
                    <a:pt x="9523" y="1"/>
                    <a:pt x="9341" y="1"/>
                  </a:cubicBezTo>
                  <a:close/>
                </a:path>
              </a:pathLst>
            </a:custGeom>
            <a:solidFill>
              <a:srgbClr val="E8EDF1"/>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4" name="Google Shape;10065;p73">
              <a:extLst>
                <a:ext uri="{FF2B5EF4-FFF2-40B4-BE49-F238E27FC236}">
                  <a16:creationId xmlns:a16="http://schemas.microsoft.com/office/drawing/2014/main" id="{6E8FDDF7-7675-5A98-F8BC-F07B5FD83378}"/>
                </a:ext>
              </a:extLst>
            </p:cNvPr>
            <p:cNvSpPr/>
            <p:nvPr/>
          </p:nvSpPr>
          <p:spPr>
            <a:xfrm>
              <a:off x="1359603" y="4583330"/>
              <a:ext cx="272946" cy="18382"/>
            </a:xfrm>
            <a:custGeom>
              <a:avLst/>
              <a:gdLst/>
              <a:ahLst/>
              <a:cxnLst/>
              <a:rect l="l" t="t" r="r" b="b"/>
              <a:pathLst>
                <a:path w="10394" h="700" extrusionOk="0">
                  <a:moveTo>
                    <a:pt x="345" y="0"/>
                  </a:moveTo>
                  <a:cubicBezTo>
                    <a:pt x="153" y="0"/>
                    <a:pt x="0" y="154"/>
                    <a:pt x="0" y="345"/>
                  </a:cubicBezTo>
                  <a:lnTo>
                    <a:pt x="0" y="699"/>
                  </a:lnTo>
                  <a:lnTo>
                    <a:pt x="10393" y="699"/>
                  </a:lnTo>
                  <a:lnTo>
                    <a:pt x="10393" y="345"/>
                  </a:lnTo>
                  <a:cubicBezTo>
                    <a:pt x="10393" y="154"/>
                    <a:pt x="10240" y="0"/>
                    <a:pt x="10059" y="0"/>
                  </a:cubicBezTo>
                  <a:close/>
                </a:path>
              </a:pathLst>
            </a:custGeom>
            <a:solidFill>
              <a:srgbClr val="CED6DC"/>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sp>
          <p:nvSpPr>
            <p:cNvPr id="25" name="Google Shape;10066;p73">
              <a:extLst>
                <a:ext uri="{FF2B5EF4-FFF2-40B4-BE49-F238E27FC236}">
                  <a16:creationId xmlns:a16="http://schemas.microsoft.com/office/drawing/2014/main" id="{3865C1F4-8B62-918E-C1D6-329515F0C393}"/>
                </a:ext>
              </a:extLst>
            </p:cNvPr>
            <p:cNvSpPr/>
            <p:nvPr/>
          </p:nvSpPr>
          <p:spPr>
            <a:xfrm>
              <a:off x="1340249" y="4597142"/>
              <a:ext cx="311890" cy="9086"/>
            </a:xfrm>
            <a:custGeom>
              <a:avLst/>
              <a:gdLst/>
              <a:ahLst/>
              <a:cxnLst/>
              <a:rect l="l" t="t" r="r" b="b"/>
              <a:pathLst>
                <a:path w="11877" h="346" extrusionOk="0">
                  <a:moveTo>
                    <a:pt x="230" y="1"/>
                  </a:moveTo>
                  <a:cubicBezTo>
                    <a:pt x="0" y="1"/>
                    <a:pt x="0" y="345"/>
                    <a:pt x="230" y="345"/>
                  </a:cubicBezTo>
                  <a:lnTo>
                    <a:pt x="11647" y="345"/>
                  </a:lnTo>
                  <a:cubicBezTo>
                    <a:pt x="11877" y="345"/>
                    <a:pt x="11877" y="1"/>
                    <a:pt x="11647" y="1"/>
                  </a:cubicBezTo>
                  <a:close/>
                </a:path>
              </a:pathLst>
            </a:custGeom>
            <a:solidFill>
              <a:srgbClr val="5F7589"/>
            </a:solidFill>
            <a:ln>
              <a:solidFill>
                <a:schemeClr val="bg1"/>
              </a:solid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3A3A3F"/>
                </a:solidFill>
                <a:effectLst/>
                <a:uLnTx/>
                <a:uFillTx/>
                <a:latin typeface="Trebuchet MS"/>
                <a:ea typeface="+mn-ea"/>
                <a:cs typeface="+mn-cs"/>
              </a:endParaRPr>
            </a:p>
          </p:txBody>
        </p:sp>
      </p:grpSp>
    </p:spTree>
    <p:extLst>
      <p:ext uri="{BB962C8B-B14F-4D97-AF65-F5344CB8AC3E}">
        <p14:creationId xmlns:p14="http://schemas.microsoft.com/office/powerpoint/2010/main" val="3817452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91C3F-4A4E-4639-BA48-E27FDB713238}"/>
            </a:ext>
          </a:extLst>
        </p:cNvPr>
        <p:cNvGrpSpPr/>
        <p:nvPr/>
      </p:nvGrpSpPr>
      <p:grpSpPr>
        <a:xfrm>
          <a:off x="0" y="0"/>
          <a:ext cx="0" cy="0"/>
          <a:chOff x="0" y="0"/>
          <a:chExt cx="0" cy="0"/>
        </a:xfrm>
      </p:grpSpPr>
      <p:sp>
        <p:nvSpPr>
          <p:cNvPr id="5" name="Titel 4">
            <a:extLst>
              <a:ext uri="{FF2B5EF4-FFF2-40B4-BE49-F238E27FC236}">
                <a16:creationId xmlns:a16="http://schemas.microsoft.com/office/drawing/2014/main" id="{E648B056-CD9E-C1C7-85CD-998106614FD4}"/>
              </a:ext>
            </a:extLst>
          </p:cNvPr>
          <p:cNvSpPr>
            <a:spLocks noGrp="1"/>
          </p:cNvSpPr>
          <p:nvPr>
            <p:ph type="title"/>
          </p:nvPr>
        </p:nvSpPr>
        <p:spPr>
          <a:xfrm>
            <a:off x="431649" y="416461"/>
            <a:ext cx="11617788" cy="936104"/>
          </a:xfrm>
        </p:spPr>
        <p:txBody>
          <a:bodyPr/>
          <a:lstStyle/>
          <a:p>
            <a:r>
              <a:rPr lang="en-GB" noProof="0"/>
              <a:t>ENTSO-E‘s view on additional measures to increase cross-zonal capacities and system flexibility in SEE and beyond </a:t>
            </a:r>
          </a:p>
        </p:txBody>
      </p:sp>
      <p:graphicFrame>
        <p:nvGraphicFramePr>
          <p:cNvPr id="4" name="Inhaltsplatzhalter 3">
            <a:extLst>
              <a:ext uri="{FF2B5EF4-FFF2-40B4-BE49-F238E27FC236}">
                <a16:creationId xmlns:a16="http://schemas.microsoft.com/office/drawing/2014/main" id="{5ECC1D06-2396-E313-D207-22EEEF687163}"/>
              </a:ext>
            </a:extLst>
          </p:cNvPr>
          <p:cNvGraphicFramePr>
            <a:graphicFrameLocks noGrp="1"/>
          </p:cNvGraphicFramePr>
          <p:nvPr>
            <p:ph idx="4294967295"/>
            <p:extLst>
              <p:ext uri="{D42A27DB-BD31-4B8C-83A1-F6EECF244321}">
                <p14:modId xmlns:p14="http://schemas.microsoft.com/office/powerpoint/2010/main" val="3955944439"/>
              </p:ext>
            </p:extLst>
          </p:nvPr>
        </p:nvGraphicFramePr>
        <p:xfrm>
          <a:off x="-1319246" y="1307985"/>
          <a:ext cx="9548846" cy="53190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m 7">
            <a:extLst>
              <a:ext uri="{FF2B5EF4-FFF2-40B4-BE49-F238E27FC236}">
                <a16:creationId xmlns:a16="http://schemas.microsoft.com/office/drawing/2014/main" id="{36A9FB01-FA1F-7AE8-092E-C1EA0E36BFD8}"/>
              </a:ext>
            </a:extLst>
          </p:cNvPr>
          <p:cNvGraphicFramePr/>
          <p:nvPr>
            <p:extLst>
              <p:ext uri="{D42A27DB-BD31-4B8C-83A1-F6EECF244321}">
                <p14:modId xmlns:p14="http://schemas.microsoft.com/office/powerpoint/2010/main" val="2856832917"/>
              </p:ext>
            </p:extLst>
          </p:nvPr>
        </p:nvGraphicFramePr>
        <p:xfrm>
          <a:off x="6692524" y="1352565"/>
          <a:ext cx="5067827" cy="479784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449256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D5A26-5B0B-9BD5-0B3F-AAED9F6AAB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52361-B05B-2B13-596B-526EFBC9B35D}"/>
              </a:ext>
            </a:extLst>
          </p:cNvPr>
          <p:cNvSpPr>
            <a:spLocks noGrp="1"/>
          </p:cNvSpPr>
          <p:nvPr>
            <p:ph type="title"/>
          </p:nvPr>
        </p:nvSpPr>
        <p:spPr/>
        <p:txBody>
          <a:bodyPr/>
          <a:lstStyle/>
          <a:p>
            <a:r>
              <a:rPr lang="en-GB" noProof="0"/>
              <a:t>Priority operational and capacity calculation safeguards</a:t>
            </a:r>
          </a:p>
        </p:txBody>
      </p:sp>
      <p:graphicFrame>
        <p:nvGraphicFramePr>
          <p:cNvPr id="10" name="Table 7">
            <a:extLst>
              <a:ext uri="{FF2B5EF4-FFF2-40B4-BE49-F238E27FC236}">
                <a16:creationId xmlns:a16="http://schemas.microsoft.com/office/drawing/2014/main" id="{7C6C5B9A-FB85-7F7E-3793-7C1B22DC3079}"/>
              </a:ext>
            </a:extLst>
          </p:cNvPr>
          <p:cNvGraphicFramePr>
            <a:graphicFrameLocks noGrp="1"/>
          </p:cNvGraphicFramePr>
          <p:nvPr>
            <p:extLst>
              <p:ext uri="{D42A27DB-BD31-4B8C-83A1-F6EECF244321}">
                <p14:modId xmlns:p14="http://schemas.microsoft.com/office/powerpoint/2010/main" val="566356565"/>
              </p:ext>
            </p:extLst>
          </p:nvPr>
        </p:nvGraphicFramePr>
        <p:xfrm>
          <a:off x="4165024" y="1367795"/>
          <a:ext cx="2463426" cy="4769616"/>
        </p:xfrm>
        <a:graphic>
          <a:graphicData uri="http://schemas.openxmlformats.org/drawingml/2006/table">
            <a:tbl>
              <a:tblPr firstRow="1" bandRow="1">
                <a:tableStyleId>{5940675A-B579-460E-94D1-54222C63F5DA}</a:tableStyleId>
              </a:tblPr>
              <a:tblGrid>
                <a:gridCol w="243600">
                  <a:extLst>
                    <a:ext uri="{9D8B030D-6E8A-4147-A177-3AD203B41FA5}">
                      <a16:colId xmlns:a16="http://schemas.microsoft.com/office/drawing/2014/main" val="20000"/>
                    </a:ext>
                  </a:extLst>
                </a:gridCol>
                <a:gridCol w="1959333">
                  <a:extLst>
                    <a:ext uri="{9D8B030D-6E8A-4147-A177-3AD203B41FA5}">
                      <a16:colId xmlns:a16="http://schemas.microsoft.com/office/drawing/2014/main" val="20001"/>
                    </a:ext>
                  </a:extLst>
                </a:gridCol>
                <a:gridCol w="260493">
                  <a:extLst>
                    <a:ext uri="{9D8B030D-6E8A-4147-A177-3AD203B41FA5}">
                      <a16:colId xmlns:a16="http://schemas.microsoft.com/office/drawing/2014/main" val="20002"/>
                    </a:ext>
                  </a:extLst>
                </a:gridCol>
              </a:tblGrid>
              <a:tr h="3847641">
                <a:tc>
                  <a:txBody>
                    <a:bodyPr/>
                    <a:lstStyle/>
                    <a:p>
                      <a:pPr algn="ctr" latinLnBrk="1"/>
                      <a:endParaRPr lang="en-GB" sz="800" noProof="0">
                        <a:solidFill>
                          <a:schemeClr val="bg1"/>
                        </a:solidFill>
                        <a:latin typeface="Arial" pitchFamily="34" charset="0"/>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lvl="0" algn="ctr">
                        <a:buNone/>
                      </a:pPr>
                      <a:r>
                        <a:rPr lang="en-GB" sz="1200" b="0" noProof="0">
                          <a:solidFill>
                            <a:schemeClr val="tx1"/>
                          </a:solidFill>
                          <a:latin typeface="Arial"/>
                          <a:cs typeface="Arial"/>
                        </a:rPr>
                        <a:t>A consistent approach is needed between SOGL requiring coordination of remedial actions, and CACM governing the use of RAs in capacity calculation. </a:t>
                      </a:r>
                    </a:p>
                    <a:p>
                      <a:pPr lvl="0" algn="ctr">
                        <a:buNone/>
                      </a:pPr>
                      <a:endParaRPr lang="en-GB" sz="1200" b="0" noProof="0">
                        <a:solidFill>
                          <a:schemeClr val="tx1"/>
                        </a:solidFill>
                        <a:latin typeface="Arial"/>
                        <a:cs typeface="Arial"/>
                      </a:endParaRPr>
                    </a:p>
                    <a:p>
                      <a:pPr lvl="0" algn="ctr">
                        <a:buNone/>
                      </a:pPr>
                      <a:r>
                        <a:rPr lang="en-GB" sz="1200" b="1" noProof="0">
                          <a:solidFill>
                            <a:schemeClr val="tx1"/>
                          </a:solidFill>
                          <a:latin typeface="Arial"/>
                          <a:cs typeface="Arial"/>
                        </a:rPr>
                        <a:t>Further refinement of criteria to exclude RAs from capacity calculation needed.</a:t>
                      </a:r>
                      <a:endParaRPr lang="en-GB" sz="1200" b="1" strike="noStrike" noProof="0">
                        <a:solidFill>
                          <a:schemeClr val="tx1"/>
                        </a:solidFill>
                        <a:latin typeface="Arial"/>
                        <a:cs typeface="Arial"/>
                      </a:endParaRPr>
                    </a:p>
                    <a:p>
                      <a:pPr algn="ctr" latinLnBrk="1"/>
                      <a:endParaRPr lang="en-GB" sz="1200" b="0" noProof="0">
                        <a:solidFill>
                          <a:schemeClr val="tx1"/>
                        </a:solidFill>
                        <a:latin typeface="Arial"/>
                        <a:cs typeface="Arial"/>
                      </a:endParaRPr>
                    </a:p>
                  </a:txBody>
                  <a:tcPr anchor="ctr">
                    <a:lnL w="12700" cmpd="sng">
                      <a:noFill/>
                    </a:lnL>
                    <a:lnR w="12700" cmpd="sng">
                      <a:noFill/>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bg1"/>
                        </a:solidFill>
                        <a:latin typeface="Arial" pitchFamily="34" charset="0"/>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625626">
                <a:tc>
                  <a:txBody>
                    <a:bodyPr/>
                    <a:lstStyle/>
                    <a:p>
                      <a:pPr algn="ctr" latinLnBrk="1"/>
                      <a:endParaRPr lang="en-GB" sz="800" b="1" noProof="0">
                        <a:solidFill>
                          <a:schemeClr val="tx1">
                            <a:lumMod val="75000"/>
                            <a:lumOff val="25000"/>
                          </a:schemeClr>
                        </a:solidFill>
                        <a:latin typeface="Arial" pitchFamily="34" charset="0"/>
                        <a:cs typeface="Arial" pitchFamily="34" charset="0"/>
                      </a:endParaRPr>
                    </a:p>
                  </a:txBody>
                  <a:tcPr anchor="ctr">
                    <a:lnL w="28575" cap="flat" cmpd="sng" algn="ctr">
                      <a:solidFill>
                        <a:schemeClr val="accent2"/>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600" b="1" noProof="0">
                        <a:solidFill>
                          <a:schemeClr val="tx1">
                            <a:lumMod val="75000"/>
                            <a:lumOff val="25000"/>
                          </a:schemeClr>
                        </a:solidFill>
                        <a:latin typeface="Arial" pitchFamily="34" charset="0"/>
                        <a:cs typeface="Arial" pitchFamily="34" charset="0"/>
                      </a:endParaRPr>
                    </a:p>
                    <a:p>
                      <a:pPr algn="ctr" latinLnBrk="1"/>
                      <a:endParaRPr lang="en-GB" sz="1600" b="1" noProof="0">
                        <a:solidFill>
                          <a:schemeClr val="tx1">
                            <a:lumMod val="75000"/>
                            <a:lumOff val="25000"/>
                          </a:schemeClr>
                        </a:solidFill>
                        <a:latin typeface="Arial" pitchFamily="34" charset="0"/>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600" b="1" noProof="0">
                        <a:solidFill>
                          <a:schemeClr val="tx1">
                            <a:lumMod val="75000"/>
                            <a:lumOff val="25000"/>
                          </a:schemeClr>
                        </a:solidFill>
                        <a:latin typeface="Arial" pitchFamily="34" charset="0"/>
                        <a:cs typeface="Arial" pitchFamily="34" charset="0"/>
                      </a:endParaRPr>
                    </a:p>
                  </a:txBody>
                  <a:tcPr anchor="ctr">
                    <a:lnL w="28575" cap="flat" cmpd="sng" algn="ctr">
                      <a:noFill/>
                      <a:prstDash val="solid"/>
                      <a:round/>
                      <a:headEnd type="none" w="med" len="med"/>
                      <a:tailEnd type="none" w="med" len="med"/>
                    </a:lnL>
                    <a:lnR w="28575" cap="flat" cmpd="sng" algn="ctr">
                      <a:solidFill>
                        <a:schemeClr val="accent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96349">
                <a:tc>
                  <a:txBody>
                    <a:bodyPr/>
                    <a:lstStyle/>
                    <a:p>
                      <a:pPr algn="ctr" latinLnBrk="1"/>
                      <a:endParaRPr lang="en-GB" sz="800" noProof="0">
                        <a:solidFill>
                          <a:schemeClr val="tx1">
                            <a:lumMod val="75000"/>
                            <a:lumOff val="25000"/>
                          </a:schemeClr>
                        </a:solidFill>
                        <a:latin typeface="Arial" pitchFamily="34" charset="0"/>
                        <a:cs typeface="Arial" pitchFamily="34" charset="0"/>
                      </a:endParaRPr>
                    </a:p>
                  </a:txBody>
                  <a:tcPr anchor="ctr">
                    <a:lnL w="28575" cap="flat" cmpd="sng" algn="ctr">
                      <a:solidFill>
                        <a:schemeClr val="accent2"/>
                      </a:solidFill>
                      <a:prstDash val="solid"/>
                      <a:round/>
                      <a:headEnd type="none" w="med" len="med"/>
                      <a:tailEnd type="none" w="med" len="med"/>
                    </a:lnL>
                    <a:lnR w="12700" cmpd="sng">
                      <a:noFill/>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tx1">
                            <a:lumMod val="75000"/>
                            <a:lumOff val="25000"/>
                          </a:schemeClr>
                        </a:solidFill>
                        <a:latin typeface="Arial" pitchFamily="34" charset="0"/>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tx1">
                            <a:lumMod val="75000"/>
                            <a:lumOff val="25000"/>
                          </a:schemeClr>
                        </a:solidFill>
                        <a:latin typeface="Arial" pitchFamily="34" charset="0"/>
                        <a:cs typeface="Arial" pitchFamily="34" charset="0"/>
                      </a:endParaRPr>
                    </a:p>
                  </a:txBody>
                  <a:tcPr anchor="ctr">
                    <a:lnL w="12700" cmpd="sng">
                      <a:noFill/>
                    </a:lnL>
                    <a:lnR w="28575" cap="flat" cmpd="sng" algn="ctr">
                      <a:solidFill>
                        <a:schemeClr val="accent2"/>
                      </a:solidFill>
                      <a:prstDash val="solid"/>
                      <a:round/>
                      <a:headEnd type="none" w="med" len="med"/>
                      <a:tailEnd type="none" w="med" len="med"/>
                    </a:lnR>
                    <a:lnT w="12700" cmpd="sng">
                      <a:noFill/>
                    </a:lnT>
                    <a:lnB w="28575"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11" name="Table 11">
            <a:extLst>
              <a:ext uri="{FF2B5EF4-FFF2-40B4-BE49-F238E27FC236}">
                <a16:creationId xmlns:a16="http://schemas.microsoft.com/office/drawing/2014/main" id="{51AA52CD-AC96-EACC-AE08-483DD790E1E7}"/>
              </a:ext>
            </a:extLst>
          </p:cNvPr>
          <p:cNvGraphicFramePr>
            <a:graphicFrameLocks noGrp="1"/>
          </p:cNvGraphicFramePr>
          <p:nvPr>
            <p:extLst>
              <p:ext uri="{D42A27DB-BD31-4B8C-83A1-F6EECF244321}">
                <p14:modId xmlns:p14="http://schemas.microsoft.com/office/powerpoint/2010/main" val="1903349768"/>
              </p:ext>
            </p:extLst>
          </p:nvPr>
        </p:nvGraphicFramePr>
        <p:xfrm>
          <a:off x="7744120" y="1368350"/>
          <a:ext cx="2247590" cy="4769061"/>
        </p:xfrm>
        <a:graphic>
          <a:graphicData uri="http://schemas.openxmlformats.org/drawingml/2006/table">
            <a:tbl>
              <a:tblPr firstRow="1" bandRow="1">
                <a:tableStyleId>{5940675A-B579-460E-94D1-54222C63F5DA}</a:tableStyleId>
              </a:tblPr>
              <a:tblGrid>
                <a:gridCol w="208280">
                  <a:extLst>
                    <a:ext uri="{9D8B030D-6E8A-4147-A177-3AD203B41FA5}">
                      <a16:colId xmlns:a16="http://schemas.microsoft.com/office/drawing/2014/main" val="20000"/>
                    </a:ext>
                  </a:extLst>
                </a:gridCol>
                <a:gridCol w="1831030">
                  <a:extLst>
                    <a:ext uri="{9D8B030D-6E8A-4147-A177-3AD203B41FA5}">
                      <a16:colId xmlns:a16="http://schemas.microsoft.com/office/drawing/2014/main" val="20001"/>
                    </a:ext>
                  </a:extLst>
                </a:gridCol>
                <a:gridCol w="208280">
                  <a:extLst>
                    <a:ext uri="{9D8B030D-6E8A-4147-A177-3AD203B41FA5}">
                      <a16:colId xmlns:a16="http://schemas.microsoft.com/office/drawing/2014/main" val="20002"/>
                    </a:ext>
                  </a:extLst>
                </a:gridCol>
              </a:tblGrid>
              <a:tr h="3671781">
                <a:tc>
                  <a:txBody>
                    <a:bodyPr/>
                    <a:lstStyle/>
                    <a:p>
                      <a:pPr algn="ctr" latinLnBrk="1"/>
                      <a:endParaRPr lang="en-GB" sz="800" noProof="0">
                        <a:solidFill>
                          <a:schemeClr val="accent3"/>
                        </a:solidFill>
                        <a:latin typeface="Arial" pitchFamily="34" charset="0"/>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GB" sz="1200" b="0" kern="1200" noProof="0">
                        <a:solidFill>
                          <a:schemeClr val="tx1">
                            <a:lumMod val="75000"/>
                            <a:lumOff val="25000"/>
                          </a:schemeClr>
                        </a:solidFill>
                        <a:latin typeface="Arial" pitchFamily="34" charset="0"/>
                        <a:ea typeface="+mn-ea"/>
                        <a:cs typeface="Arial" pitchFamily="34" charset="0"/>
                      </a:endParaRPr>
                    </a:p>
                    <a:p>
                      <a:pPr marL="0" marR="0" indent="0" algn="ctr" rtl="0" eaLnBrk="1" fontAlgn="auto" latinLnBrk="1" hangingPunct="1">
                        <a:lnSpc>
                          <a:spcPct val="100000"/>
                        </a:lnSpc>
                        <a:spcBef>
                          <a:spcPts val="0"/>
                        </a:spcBef>
                        <a:spcAft>
                          <a:spcPts val="0"/>
                        </a:spcAft>
                        <a:buClrTx/>
                        <a:buSzTx/>
                        <a:buFontTx/>
                        <a:buNone/>
                      </a:pPr>
                      <a:r>
                        <a:rPr lang="en-GB" sz="1200" b="1" kern="1200" noProof="0">
                          <a:solidFill>
                            <a:schemeClr val="tx1">
                              <a:lumMod val="75000"/>
                              <a:lumOff val="25000"/>
                            </a:schemeClr>
                          </a:solidFill>
                          <a:latin typeface="Arial"/>
                          <a:ea typeface="+mn-ea"/>
                          <a:cs typeface="Arial"/>
                        </a:rPr>
                        <a:t>Recalculation</a:t>
                      </a:r>
                      <a:r>
                        <a:rPr lang="en-GB" sz="1200" b="0" kern="1200" noProof="0">
                          <a:solidFill>
                            <a:schemeClr val="tx1">
                              <a:lumMod val="75000"/>
                              <a:lumOff val="25000"/>
                            </a:schemeClr>
                          </a:solidFill>
                          <a:latin typeface="Arial"/>
                          <a:ea typeface="+mn-ea"/>
                          <a:cs typeface="Arial"/>
                        </a:rPr>
                        <a:t> should remain possible </a:t>
                      </a:r>
                      <a:r>
                        <a:rPr lang="en-GB" sz="1200" b="1" kern="1200" noProof="0">
                          <a:solidFill>
                            <a:schemeClr val="tx1">
                              <a:lumMod val="75000"/>
                              <a:lumOff val="25000"/>
                            </a:schemeClr>
                          </a:solidFill>
                          <a:latin typeface="Arial"/>
                          <a:ea typeface="+mn-ea"/>
                          <a:cs typeface="Arial"/>
                        </a:rPr>
                        <a:t>as last resort measure</a:t>
                      </a:r>
                      <a:r>
                        <a:rPr lang="en-GB" sz="1200" b="0" kern="1200" noProof="0">
                          <a:solidFill>
                            <a:schemeClr val="tx1">
                              <a:lumMod val="75000"/>
                              <a:lumOff val="25000"/>
                            </a:schemeClr>
                          </a:solidFill>
                          <a:latin typeface="Arial"/>
                          <a:ea typeface="+mn-ea"/>
                          <a:cs typeface="Arial"/>
                        </a:rPr>
                        <a:t> following outages, forecast changes or other material system developments.</a:t>
                      </a:r>
                    </a:p>
                    <a:p>
                      <a:pPr marL="0" marR="0" indent="0" algn="ctr" defTabSz="914400" rtl="0" eaLnBrk="1" fontAlgn="auto" latinLnBrk="1" hangingPunct="1">
                        <a:lnSpc>
                          <a:spcPct val="100000"/>
                        </a:lnSpc>
                        <a:spcBef>
                          <a:spcPts val="0"/>
                        </a:spcBef>
                        <a:spcAft>
                          <a:spcPts val="0"/>
                        </a:spcAft>
                        <a:buClrTx/>
                        <a:buSzTx/>
                        <a:buFontTx/>
                        <a:buNone/>
                        <a:tabLst/>
                        <a:defRPr/>
                      </a:pPr>
                      <a:endParaRPr lang="en-GB" sz="1200" b="0" kern="1200" noProof="0">
                        <a:solidFill>
                          <a:schemeClr val="tx1">
                            <a:lumMod val="75000"/>
                            <a:lumOff val="25000"/>
                          </a:schemeClr>
                        </a:solidFill>
                        <a:latin typeface="Arial" pitchFamily="34" charset="0"/>
                        <a:ea typeface="+mn-ea"/>
                        <a:cs typeface="Arial" pitchFamily="34" charset="0"/>
                      </a:endParaRPr>
                    </a:p>
                    <a:p>
                      <a:pPr marL="0" marR="0" indent="0" algn="ctr" defTabSz="914400" rtl="0" eaLnBrk="1" fontAlgn="auto" latinLnBrk="1" hangingPunct="1">
                        <a:lnSpc>
                          <a:spcPct val="100000"/>
                        </a:lnSpc>
                        <a:spcBef>
                          <a:spcPts val="0"/>
                        </a:spcBef>
                        <a:spcAft>
                          <a:spcPts val="0"/>
                        </a:spcAft>
                        <a:buClrTx/>
                        <a:buSzTx/>
                        <a:buFontTx/>
                        <a:buNone/>
                        <a:tabLst/>
                        <a:defRPr/>
                      </a:pPr>
                      <a:r>
                        <a:rPr lang="en-GB" sz="1200" b="1" kern="1200" noProof="0">
                          <a:solidFill>
                            <a:schemeClr val="tx1">
                              <a:lumMod val="75000"/>
                              <a:lumOff val="25000"/>
                            </a:schemeClr>
                          </a:solidFill>
                          <a:latin typeface="Arial" pitchFamily="34" charset="0"/>
                          <a:ea typeface="+mn-ea"/>
                          <a:cs typeface="Arial" pitchFamily="34" charset="0"/>
                        </a:rPr>
                        <a:t>Individual TSO validation must remain </a:t>
                      </a:r>
                      <a:r>
                        <a:rPr lang="en-GB" sz="1200" b="0" kern="1200" noProof="0">
                          <a:solidFill>
                            <a:schemeClr val="tx1">
                              <a:lumMod val="75000"/>
                              <a:lumOff val="25000"/>
                            </a:schemeClr>
                          </a:solidFill>
                          <a:latin typeface="Arial" pitchFamily="34" charset="0"/>
                          <a:ea typeface="+mn-ea"/>
                          <a:cs typeface="Arial" pitchFamily="34" charset="0"/>
                        </a:rPr>
                        <a:t>an </a:t>
                      </a:r>
                      <a:r>
                        <a:rPr lang="en-GB" sz="1200" b="1" kern="1200" noProof="0">
                          <a:solidFill>
                            <a:schemeClr val="tx1">
                              <a:lumMod val="75000"/>
                              <a:lumOff val="25000"/>
                            </a:schemeClr>
                          </a:solidFill>
                          <a:latin typeface="Arial" pitchFamily="34" charset="0"/>
                          <a:ea typeface="+mn-ea"/>
                          <a:cs typeface="Arial" pitchFamily="34" charset="0"/>
                        </a:rPr>
                        <a:t>effective </a:t>
                      </a:r>
                      <a:r>
                        <a:rPr lang="en-GB" sz="1200" b="0" kern="1200" noProof="0">
                          <a:solidFill>
                            <a:schemeClr val="tx1">
                              <a:lumMod val="75000"/>
                              <a:lumOff val="25000"/>
                            </a:schemeClr>
                          </a:solidFill>
                          <a:latin typeface="Arial" pitchFamily="34" charset="0"/>
                          <a:ea typeface="+mn-ea"/>
                          <a:cs typeface="Arial" pitchFamily="34" charset="0"/>
                        </a:rPr>
                        <a:t>operational safeguard and not limited to accepting or rejecting coordinated actions proposed by RCCs.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200" b="0" kern="1200" noProof="0">
                        <a:solidFill>
                          <a:schemeClr val="tx1">
                            <a:lumMod val="75000"/>
                            <a:lumOff val="25000"/>
                          </a:schemeClr>
                        </a:solidFill>
                        <a:latin typeface="Arial" pitchFamily="34" charset="0"/>
                        <a:ea typeface="+mn-ea"/>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734356">
                <a:tc>
                  <a:txBody>
                    <a:bodyPr/>
                    <a:lstStyle/>
                    <a:p>
                      <a:pPr algn="ctr" latinLnBrk="1"/>
                      <a:endParaRPr lang="en-GB" sz="800" b="1" noProof="0">
                        <a:solidFill>
                          <a:schemeClr val="accent3"/>
                        </a:solidFill>
                        <a:latin typeface="Arial" pitchFamily="34" charset="0"/>
                        <a:cs typeface="Arial" pitchFamily="34" charset="0"/>
                      </a:endParaRPr>
                    </a:p>
                  </a:txBody>
                  <a:tcPr anchor="ctr">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600" b="1" noProof="0">
                        <a:solidFill>
                          <a:schemeClr val="accent3"/>
                        </a:solidFill>
                        <a:latin typeface="Arial" pitchFamily="34" charset="0"/>
                        <a:cs typeface="Arial" pitchFamily="34" charset="0"/>
                      </a:endParaRPr>
                    </a:p>
                    <a:p>
                      <a:pPr algn="ctr" latinLnBrk="1"/>
                      <a:endParaRPr lang="en-GB" sz="1600" b="1" noProof="0">
                        <a:solidFill>
                          <a:schemeClr val="accent3"/>
                        </a:solidFill>
                        <a:latin typeface="Arial" pitchFamily="34" charset="0"/>
                        <a:cs typeface="Arial" pitchFamily="34" charset="0"/>
                      </a:endParaRPr>
                    </a:p>
                    <a:p>
                      <a:pPr algn="ctr" latinLnBrk="1"/>
                      <a:endParaRPr lang="en-GB" sz="1600" b="1" noProof="0">
                        <a:solidFill>
                          <a:schemeClr val="accent3"/>
                        </a:solidFill>
                        <a:latin typeface="Arial" pitchFamily="34" charset="0"/>
                        <a:cs typeface="Arial" pitchFamily="34" charset="0"/>
                      </a:endParaRPr>
                    </a:p>
                  </a:txBody>
                  <a:tcPr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600" b="1" noProof="0">
                        <a:solidFill>
                          <a:schemeClr val="accent3"/>
                        </a:solidFill>
                        <a:latin typeface="Arial" pitchFamily="34" charset="0"/>
                        <a:cs typeface="Arial" pitchFamily="34" charset="0"/>
                      </a:endParaRPr>
                    </a:p>
                  </a:txBody>
                  <a:tcPr anchor="ctr">
                    <a:lnL w="28575"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244785">
                <a:tc>
                  <a:txBody>
                    <a:bodyPr/>
                    <a:lstStyle/>
                    <a:p>
                      <a:pPr algn="ctr" latinLnBrk="1"/>
                      <a:endParaRPr lang="en-GB" sz="800" noProof="0">
                        <a:solidFill>
                          <a:schemeClr val="accent3"/>
                        </a:solidFill>
                        <a:latin typeface="Arial" pitchFamily="34" charset="0"/>
                        <a:cs typeface="Arial" pitchFamily="34" charset="0"/>
                      </a:endParaRPr>
                    </a:p>
                  </a:txBody>
                  <a:tcPr anchor="ctr">
                    <a:lnL w="28575" cap="flat" cmpd="sng" algn="ctr">
                      <a:solidFill>
                        <a:schemeClr val="accent3"/>
                      </a:solidFill>
                      <a:prstDash val="solid"/>
                      <a:round/>
                      <a:headEnd type="none" w="med" len="med"/>
                      <a:tailEnd type="none" w="med" len="med"/>
                    </a:lnL>
                    <a:lnR w="12700" cmpd="sng">
                      <a:noFill/>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accent3"/>
                        </a:solidFill>
                        <a:latin typeface="Arial" pitchFamily="34" charset="0"/>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accent3"/>
                        </a:solidFill>
                        <a:latin typeface="Arial" pitchFamily="34" charset="0"/>
                        <a:cs typeface="Arial" pitchFamily="34" charset="0"/>
                      </a:endParaRPr>
                    </a:p>
                  </a:txBody>
                  <a:tcPr anchor="ctr">
                    <a:lnL w="12700" cmpd="sng">
                      <a:noFill/>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12" name="Table 15">
            <a:extLst>
              <a:ext uri="{FF2B5EF4-FFF2-40B4-BE49-F238E27FC236}">
                <a16:creationId xmlns:a16="http://schemas.microsoft.com/office/drawing/2014/main" id="{5929CABA-3ECF-7F8C-9587-CA0011F82CD7}"/>
              </a:ext>
            </a:extLst>
          </p:cNvPr>
          <p:cNvGraphicFramePr>
            <a:graphicFrameLocks noGrp="1"/>
          </p:cNvGraphicFramePr>
          <p:nvPr>
            <p:extLst>
              <p:ext uri="{D42A27DB-BD31-4B8C-83A1-F6EECF244321}">
                <p14:modId xmlns:p14="http://schemas.microsoft.com/office/powerpoint/2010/main" val="3153680215"/>
              </p:ext>
            </p:extLst>
          </p:nvPr>
        </p:nvGraphicFramePr>
        <p:xfrm>
          <a:off x="1039721" y="1367795"/>
          <a:ext cx="2263100" cy="4733188"/>
        </p:xfrm>
        <a:graphic>
          <a:graphicData uri="http://schemas.openxmlformats.org/drawingml/2006/table">
            <a:tbl>
              <a:tblPr firstRow="1" bandRow="1">
                <a:tableStyleId>{5940675A-B579-460E-94D1-54222C63F5DA}</a:tableStyleId>
              </a:tblPr>
              <a:tblGrid>
                <a:gridCol w="223790">
                  <a:extLst>
                    <a:ext uri="{9D8B030D-6E8A-4147-A177-3AD203B41FA5}">
                      <a16:colId xmlns:a16="http://schemas.microsoft.com/office/drawing/2014/main" val="20000"/>
                    </a:ext>
                  </a:extLst>
                </a:gridCol>
                <a:gridCol w="1800000">
                  <a:extLst>
                    <a:ext uri="{9D8B030D-6E8A-4147-A177-3AD203B41FA5}">
                      <a16:colId xmlns:a16="http://schemas.microsoft.com/office/drawing/2014/main" val="20001"/>
                    </a:ext>
                  </a:extLst>
                </a:gridCol>
                <a:gridCol w="239310">
                  <a:extLst>
                    <a:ext uri="{9D8B030D-6E8A-4147-A177-3AD203B41FA5}">
                      <a16:colId xmlns:a16="http://schemas.microsoft.com/office/drawing/2014/main" val="20002"/>
                    </a:ext>
                  </a:extLst>
                </a:gridCol>
              </a:tblGrid>
              <a:tr h="4089310">
                <a:tc>
                  <a:txBody>
                    <a:bodyPr/>
                    <a:lstStyle/>
                    <a:p>
                      <a:pPr algn="ctr" latinLnBrk="1"/>
                      <a:endParaRPr lang="en-GB" sz="800" noProof="0">
                        <a:solidFill>
                          <a:schemeClr val="bg1"/>
                        </a:solidFill>
                        <a:latin typeface="Arial" pitchFamily="34" charset="0"/>
                        <a:cs typeface="Arial" pitchFamily="34" charset="0"/>
                      </a:endParaRPr>
                    </a:p>
                  </a:txBody>
                  <a:tcPr anchor="ctr">
                    <a:lnL w="28575" cap="flat" cmpd="sng" algn="ctr">
                      <a:solidFill>
                        <a:schemeClr val="accent1"/>
                      </a:solidFill>
                      <a:prstDash val="solid"/>
                      <a:round/>
                      <a:headEnd type="none" w="med" len="med"/>
                      <a:tailEnd type="none" w="med" len="med"/>
                    </a:lnL>
                    <a:lnR w="12700" cmpd="sng">
                      <a:noFill/>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r>
                        <a:rPr lang="en-GB" sz="1200" noProof="0">
                          <a:solidFill>
                            <a:schemeClr val="tx1">
                              <a:lumMod val="75000"/>
                              <a:lumOff val="25000"/>
                            </a:schemeClr>
                          </a:solidFill>
                          <a:latin typeface="Arial" pitchFamily="34" charset="0"/>
                          <a:cs typeface="Arial" pitchFamily="34" charset="0"/>
                        </a:rPr>
                        <a:t>A mandatory application of the 70% requirement through virtual capacity in intraday raises </a:t>
                      </a:r>
                      <a:r>
                        <a:rPr lang="en-GB" sz="1200" b="1" noProof="0">
                          <a:solidFill>
                            <a:schemeClr val="tx1">
                              <a:lumMod val="75000"/>
                              <a:lumOff val="25000"/>
                            </a:schemeClr>
                          </a:solidFill>
                          <a:latin typeface="Arial" pitchFamily="34" charset="0"/>
                          <a:cs typeface="Arial" pitchFamily="34" charset="0"/>
                        </a:rPr>
                        <a:t>significant operational concerns.</a:t>
                      </a:r>
                    </a:p>
                    <a:p>
                      <a:pPr algn="ctr" latinLnBrk="1"/>
                      <a:endParaRPr lang="en-GB" sz="1200" b="1" noProof="0">
                        <a:solidFill>
                          <a:schemeClr val="tx1">
                            <a:lumMod val="75000"/>
                            <a:lumOff val="25000"/>
                          </a:schemeClr>
                        </a:solidFill>
                        <a:latin typeface="Arial" pitchFamily="34" charset="0"/>
                        <a:cs typeface="Arial" pitchFamily="34" charset="0"/>
                      </a:endParaRPr>
                    </a:p>
                    <a:p>
                      <a:pPr algn="ctr" latinLnBrk="1"/>
                      <a:r>
                        <a:rPr lang="en-GB" sz="1200" b="1" noProof="0">
                          <a:solidFill>
                            <a:schemeClr val="tx1">
                              <a:lumMod val="75000"/>
                              <a:lumOff val="25000"/>
                            </a:schemeClr>
                          </a:solidFill>
                          <a:latin typeface="Arial" pitchFamily="34" charset="0"/>
                          <a:cs typeface="Arial" pitchFamily="34" charset="0"/>
                        </a:rPr>
                        <a:t> </a:t>
                      </a:r>
                      <a:r>
                        <a:rPr lang="en-GB" sz="1200" b="1" noProof="0">
                          <a:solidFill>
                            <a:schemeClr val="tx1"/>
                          </a:solidFill>
                          <a:latin typeface="Arial" pitchFamily="34" charset="0"/>
                          <a:cs typeface="Arial" pitchFamily="34" charset="0"/>
                        </a:rPr>
                        <a:t>Strong limitations </a:t>
                      </a:r>
                      <a:r>
                        <a:rPr lang="en-GB" sz="1200" b="0" noProof="0">
                          <a:solidFill>
                            <a:schemeClr val="tx1"/>
                          </a:solidFill>
                          <a:latin typeface="Arial" pitchFamily="34" charset="0"/>
                          <a:cs typeface="Arial" pitchFamily="34" charset="0"/>
                        </a:rPr>
                        <a:t>would apply and are </a:t>
                      </a:r>
                      <a:r>
                        <a:rPr lang="en-GB" sz="1200" b="1" noProof="0">
                          <a:solidFill>
                            <a:schemeClr val="tx1"/>
                          </a:solidFill>
                          <a:latin typeface="Arial" pitchFamily="34" charset="0"/>
                          <a:cs typeface="Arial" pitchFamily="34" charset="0"/>
                        </a:rPr>
                        <a:t>broader than “availability of RAs”</a:t>
                      </a:r>
                    </a:p>
                    <a:p>
                      <a:pPr algn="ctr" latinLnBrk="1"/>
                      <a:endParaRPr lang="en-GB" sz="1200" noProof="0">
                        <a:solidFill>
                          <a:schemeClr val="tx1"/>
                        </a:solidFill>
                        <a:latin typeface="Arial" pitchFamily="34" charset="0"/>
                        <a:cs typeface="Arial" pitchFamily="34" charset="0"/>
                      </a:endParaRPr>
                    </a:p>
                    <a:p>
                      <a:pPr algn="ctr" latinLnBrk="1"/>
                      <a:r>
                        <a:rPr lang="en-GB" sz="1200" noProof="0">
                          <a:solidFill>
                            <a:schemeClr val="tx1"/>
                          </a:solidFill>
                          <a:latin typeface="Arial" pitchFamily="34" charset="0"/>
                          <a:cs typeface="Arial" pitchFamily="34" charset="0"/>
                        </a:rPr>
                        <a:t>The Regulation should allow the capacity calculation methodology to specify </a:t>
                      </a:r>
                      <a:r>
                        <a:rPr lang="en-GB" sz="1200" b="1" noProof="0">
                          <a:solidFill>
                            <a:schemeClr val="tx1">
                              <a:lumMod val="75000"/>
                              <a:lumOff val="25000"/>
                            </a:schemeClr>
                          </a:solidFill>
                          <a:latin typeface="Arial" pitchFamily="34" charset="0"/>
                          <a:cs typeface="Arial" pitchFamily="34" charset="0"/>
                        </a:rPr>
                        <a:t>timeframe-specific implementation</a:t>
                      </a:r>
                      <a:endParaRPr lang="en-GB" sz="1200" b="1" strike="sngStrike" noProof="0">
                        <a:solidFill>
                          <a:schemeClr val="bg1"/>
                        </a:solidFill>
                        <a:latin typeface="Arial" pitchFamily="34" charset="0"/>
                        <a:cs typeface="Arial" pitchFamily="34" charset="0"/>
                      </a:endParaRPr>
                    </a:p>
                  </a:txBody>
                  <a:tcPr anchor="ctr">
                    <a:lnL w="12700" cmpd="sng">
                      <a:noFill/>
                    </a:lnL>
                    <a:lnR w="12700" cmpd="sng">
                      <a:noFill/>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bg1"/>
                        </a:solidFill>
                        <a:latin typeface="Arial" pitchFamily="34" charset="0"/>
                        <a:cs typeface="Arial" pitchFamily="34" charset="0"/>
                      </a:endParaRPr>
                    </a:p>
                  </a:txBody>
                  <a:tcPr anchor="ctr">
                    <a:lnL w="12700" cmpd="sng">
                      <a:noFill/>
                    </a:lnL>
                    <a:lnR w="28575" cap="flat" cmpd="sng" algn="ctr">
                      <a:solidFill>
                        <a:schemeClr val="accent1"/>
                      </a:solidFill>
                      <a:prstDash val="solid"/>
                      <a:round/>
                      <a:headEnd type="none" w="med" len="med"/>
                      <a:tailEnd type="none" w="med" len="med"/>
                    </a:lnR>
                    <a:lnT w="28575" cap="flat" cmpd="sng" algn="ctr">
                      <a:solidFill>
                        <a:schemeClr val="accent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314562">
                <a:tc>
                  <a:txBody>
                    <a:bodyPr/>
                    <a:lstStyle/>
                    <a:p>
                      <a:pPr algn="ctr" latinLnBrk="1"/>
                      <a:endParaRPr lang="en-GB" sz="800" noProof="0">
                        <a:solidFill>
                          <a:schemeClr val="tx1">
                            <a:lumMod val="75000"/>
                            <a:lumOff val="25000"/>
                          </a:schemeClr>
                        </a:solidFill>
                        <a:latin typeface="Arial" pitchFamily="34" charset="0"/>
                        <a:cs typeface="Arial" pitchFamily="34" charset="0"/>
                      </a:endParaRPr>
                    </a:p>
                  </a:txBody>
                  <a:tcPr anchor="ctr">
                    <a:lnL w="28575" cap="flat" cmpd="sng" algn="ctr">
                      <a:solidFill>
                        <a:schemeClr val="accent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GB" sz="1200" b="1" noProof="0">
                        <a:solidFill>
                          <a:schemeClr val="tx1">
                            <a:lumMod val="75000"/>
                            <a:lumOff val="25000"/>
                          </a:schemeClr>
                        </a:solidFill>
                        <a:latin typeface="Arial" pitchFamily="34" charset="0"/>
                        <a:cs typeface="Arial"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tx1">
                            <a:lumMod val="75000"/>
                            <a:lumOff val="25000"/>
                          </a:schemeClr>
                        </a:solidFill>
                        <a:latin typeface="Arial" pitchFamily="34" charset="0"/>
                        <a:cs typeface="Arial" pitchFamily="34" charset="0"/>
                      </a:endParaRPr>
                    </a:p>
                  </a:txBody>
                  <a:tcPr anchor="ctr">
                    <a:lnL w="12700" cmpd="sng">
                      <a:noFill/>
                    </a:lnL>
                    <a:lnR w="28575" cap="flat" cmpd="sng" algn="ctr">
                      <a:solidFill>
                        <a:schemeClr val="accent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329316">
                <a:tc>
                  <a:txBody>
                    <a:bodyPr/>
                    <a:lstStyle/>
                    <a:p>
                      <a:pPr algn="ctr" latinLnBrk="1"/>
                      <a:endParaRPr lang="en-GB" sz="800" noProof="0">
                        <a:solidFill>
                          <a:schemeClr val="tx1">
                            <a:lumMod val="75000"/>
                            <a:lumOff val="25000"/>
                          </a:schemeClr>
                        </a:solidFill>
                        <a:latin typeface="Arial" pitchFamily="34" charset="0"/>
                        <a:cs typeface="Arial" pitchFamily="34" charset="0"/>
                      </a:endParaRPr>
                    </a:p>
                  </a:txBody>
                  <a:tcPr anchor="ctr">
                    <a:lnL w="28575" cap="flat" cmpd="sng" algn="ctr">
                      <a:solidFill>
                        <a:schemeClr val="accent1"/>
                      </a:solidFill>
                      <a:prstDash val="solid"/>
                      <a:round/>
                      <a:headEnd type="none" w="med" len="med"/>
                      <a:tailEnd type="none" w="med" len="med"/>
                    </a:lnL>
                    <a:lnR w="12700" cmpd="sng">
                      <a:noFill/>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tx1">
                            <a:lumMod val="75000"/>
                            <a:lumOff val="25000"/>
                          </a:schemeClr>
                        </a:solidFill>
                        <a:latin typeface="Arial" pitchFamily="34" charset="0"/>
                        <a:cs typeface="Arial" pitchFamily="34" charset="0"/>
                      </a:endParaRPr>
                    </a:p>
                  </a:txBody>
                  <a:tcPr anchor="ctr">
                    <a:lnL w="12700" cmpd="sng">
                      <a:noFill/>
                    </a:lnL>
                    <a:lnR w="12700" cmpd="sng">
                      <a:noFill/>
                    </a:lnR>
                    <a:lnT w="28575" cap="flat" cmpd="sng" algn="ctr">
                      <a:noFill/>
                      <a:prstDash val="solid"/>
                      <a:round/>
                      <a:headEnd type="none" w="med" len="med"/>
                      <a:tailEnd type="none" w="med" len="med"/>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latinLnBrk="1"/>
                      <a:endParaRPr lang="en-GB" sz="1200" noProof="0">
                        <a:solidFill>
                          <a:schemeClr val="tx1">
                            <a:lumMod val="75000"/>
                            <a:lumOff val="25000"/>
                          </a:schemeClr>
                        </a:solidFill>
                        <a:latin typeface="Arial" pitchFamily="34" charset="0"/>
                        <a:cs typeface="Arial" pitchFamily="34" charset="0"/>
                      </a:endParaRPr>
                    </a:p>
                  </a:txBody>
                  <a:tcPr anchor="ctr">
                    <a:lnL w="12700" cmpd="sng">
                      <a:noFill/>
                    </a:lnL>
                    <a:lnR w="28575" cap="flat" cmpd="sng" algn="ctr">
                      <a:solidFill>
                        <a:schemeClr val="accent1"/>
                      </a:solidFill>
                      <a:prstDash val="solid"/>
                      <a:round/>
                      <a:headEnd type="none" w="med" len="med"/>
                      <a:tailEnd type="none" w="med" len="med"/>
                    </a:lnR>
                    <a:lnT w="12700" cmpd="sng">
                      <a:noFill/>
                    </a:lnT>
                    <a:lnB w="28575"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sp>
        <p:nvSpPr>
          <p:cNvPr id="14" name="Rounded Rectangle 9">
            <a:extLst>
              <a:ext uri="{FF2B5EF4-FFF2-40B4-BE49-F238E27FC236}">
                <a16:creationId xmlns:a16="http://schemas.microsoft.com/office/drawing/2014/main" id="{0D0FB6B3-EFEC-995E-C079-4E29C7DF004F}"/>
              </a:ext>
            </a:extLst>
          </p:cNvPr>
          <p:cNvSpPr/>
          <p:nvPr/>
        </p:nvSpPr>
        <p:spPr>
          <a:xfrm>
            <a:off x="4455782" y="5359503"/>
            <a:ext cx="1800000" cy="36004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Trebuchet MS"/>
              <a:ea typeface="+mn-ea"/>
              <a:cs typeface="+mn-cs"/>
            </a:endParaRPr>
          </a:p>
        </p:txBody>
      </p:sp>
      <p:sp>
        <p:nvSpPr>
          <p:cNvPr id="15" name="Rounded Rectangle 13">
            <a:extLst>
              <a:ext uri="{FF2B5EF4-FFF2-40B4-BE49-F238E27FC236}">
                <a16:creationId xmlns:a16="http://schemas.microsoft.com/office/drawing/2014/main" id="{E5458906-3DB8-8348-42AA-226CADC14D63}"/>
              </a:ext>
            </a:extLst>
          </p:cNvPr>
          <p:cNvSpPr/>
          <p:nvPr/>
        </p:nvSpPr>
        <p:spPr>
          <a:xfrm>
            <a:off x="7980417" y="5361741"/>
            <a:ext cx="1800000" cy="36004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Trebuchet MS"/>
              <a:ea typeface="+mn-ea"/>
              <a:cs typeface="+mn-cs"/>
            </a:endParaRPr>
          </a:p>
        </p:txBody>
      </p:sp>
      <p:grpSp>
        <p:nvGrpSpPr>
          <p:cNvPr id="16" name="Group 15">
            <a:extLst>
              <a:ext uri="{FF2B5EF4-FFF2-40B4-BE49-F238E27FC236}">
                <a16:creationId xmlns:a16="http://schemas.microsoft.com/office/drawing/2014/main" id="{18BDD92B-78D0-EB53-6099-0F669FCBCCAC}"/>
              </a:ext>
            </a:extLst>
          </p:cNvPr>
          <p:cNvGrpSpPr/>
          <p:nvPr/>
        </p:nvGrpSpPr>
        <p:grpSpPr>
          <a:xfrm>
            <a:off x="1239009" y="5339909"/>
            <a:ext cx="1800000" cy="461665"/>
            <a:chOff x="2627784" y="3529050"/>
            <a:chExt cx="1752173" cy="461665"/>
          </a:xfrm>
          <a:solidFill>
            <a:srgbClr val="0680C3"/>
          </a:solidFill>
        </p:grpSpPr>
        <p:sp>
          <p:nvSpPr>
            <p:cNvPr id="17" name="Rounded Rectangle 17">
              <a:extLst>
                <a:ext uri="{FF2B5EF4-FFF2-40B4-BE49-F238E27FC236}">
                  <a16:creationId xmlns:a16="http://schemas.microsoft.com/office/drawing/2014/main" id="{88717C50-5C8D-1FB6-A86A-D5E1261C869C}"/>
                </a:ext>
              </a:extLst>
            </p:cNvPr>
            <p:cNvSpPr/>
            <p:nvPr/>
          </p:nvSpPr>
          <p:spPr>
            <a:xfrm>
              <a:off x="2627784" y="3579862"/>
              <a:ext cx="1752173" cy="360040"/>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TextBox 17">
              <a:extLst>
                <a:ext uri="{FF2B5EF4-FFF2-40B4-BE49-F238E27FC236}">
                  <a16:creationId xmlns:a16="http://schemas.microsoft.com/office/drawing/2014/main" id="{28008581-28A5-B8D3-C7E6-D53321B05AD7}"/>
                </a:ext>
              </a:extLst>
            </p:cNvPr>
            <p:cNvSpPr txBox="1"/>
            <p:nvPr/>
          </p:nvSpPr>
          <p:spPr>
            <a:xfrm>
              <a:off x="2639924" y="3529050"/>
              <a:ext cx="1668806" cy="461665"/>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Trebuchet MS"/>
                  <a:ea typeface="+mn-ea"/>
                  <a:cs typeface="Arial" pitchFamily="34" charset="0"/>
                </a:rPr>
                <a:t>70% minimum capacity in Intraday</a:t>
              </a:r>
            </a:p>
          </p:txBody>
        </p:sp>
      </p:grpSp>
      <p:sp>
        <p:nvSpPr>
          <p:cNvPr id="20" name="TextBox 19">
            <a:extLst>
              <a:ext uri="{FF2B5EF4-FFF2-40B4-BE49-F238E27FC236}">
                <a16:creationId xmlns:a16="http://schemas.microsoft.com/office/drawing/2014/main" id="{63E4E7A8-473E-AFC0-01A4-E068A9976B1F}"/>
              </a:ext>
            </a:extLst>
          </p:cNvPr>
          <p:cNvSpPr txBox="1"/>
          <p:nvPr/>
        </p:nvSpPr>
        <p:spPr>
          <a:xfrm>
            <a:off x="4498604" y="5385879"/>
            <a:ext cx="1714357" cy="276999"/>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FFFFFF"/>
                </a:solidFill>
                <a:effectLst/>
                <a:uLnTx/>
                <a:uFillTx/>
                <a:latin typeface="Trebuchet MS"/>
                <a:ea typeface="+mn-ea"/>
                <a:cs typeface="Arial" pitchFamily="34" charset="0"/>
              </a:rPr>
              <a:t>Remedial Actions</a:t>
            </a:r>
          </a:p>
        </p:txBody>
      </p:sp>
      <p:sp>
        <p:nvSpPr>
          <p:cNvPr id="21" name="TextBox 20">
            <a:extLst>
              <a:ext uri="{FF2B5EF4-FFF2-40B4-BE49-F238E27FC236}">
                <a16:creationId xmlns:a16="http://schemas.microsoft.com/office/drawing/2014/main" id="{4D03973D-054D-22FB-3BBC-F666CD75369B}"/>
              </a:ext>
            </a:extLst>
          </p:cNvPr>
          <p:cNvSpPr txBox="1"/>
          <p:nvPr/>
        </p:nvSpPr>
        <p:spPr>
          <a:xfrm>
            <a:off x="8066060" y="5352826"/>
            <a:ext cx="1714357" cy="430887"/>
          </a:xfrm>
          <a:prstGeom prst="rect">
            <a:avLst/>
          </a:prstGeom>
          <a:noFill/>
        </p:spPr>
        <p:txBody>
          <a:bodyPr wrap="squar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Trebuchet MS"/>
                <a:ea typeface="+mn-ea"/>
                <a:cs typeface="Arial" pitchFamily="34" charset="0"/>
              </a:rPr>
              <a:t>Capacity recalculation and validation</a:t>
            </a:r>
          </a:p>
        </p:txBody>
      </p:sp>
      <p:cxnSp>
        <p:nvCxnSpPr>
          <p:cNvPr id="26" name="Straight Connector 25">
            <a:extLst>
              <a:ext uri="{FF2B5EF4-FFF2-40B4-BE49-F238E27FC236}">
                <a16:creationId xmlns:a16="http://schemas.microsoft.com/office/drawing/2014/main" id="{45FB5EE6-6029-98E0-EC83-95A823AE80F0}"/>
              </a:ext>
            </a:extLst>
          </p:cNvPr>
          <p:cNvCxnSpPr/>
          <p:nvPr/>
        </p:nvCxnSpPr>
        <p:spPr>
          <a:xfrm>
            <a:off x="7728610" y="1368350"/>
            <a:ext cx="2263100" cy="0"/>
          </a:xfrm>
          <a:prstGeom prst="line">
            <a:avLst/>
          </a:prstGeom>
          <a:ln w="28575"/>
        </p:spPr>
        <p:style>
          <a:lnRef idx="1">
            <a:schemeClr val="accent3"/>
          </a:lnRef>
          <a:fillRef idx="0">
            <a:schemeClr val="accent3"/>
          </a:fillRef>
          <a:effectRef idx="0">
            <a:schemeClr val="accent3"/>
          </a:effectRef>
          <a:fontRef idx="minor">
            <a:schemeClr val="tx1"/>
          </a:fontRef>
        </p:style>
      </p:cxnSp>
    </p:spTree>
    <p:extLst>
      <p:ext uri="{BB962C8B-B14F-4D97-AF65-F5344CB8AC3E}">
        <p14:creationId xmlns:p14="http://schemas.microsoft.com/office/powerpoint/2010/main" val="3316136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C167F1-DB2D-72BC-D3BC-C36483A398C2}"/>
              </a:ext>
            </a:extLst>
          </p:cNvPr>
          <p:cNvSpPr>
            <a:spLocks noGrp="1"/>
          </p:cNvSpPr>
          <p:nvPr>
            <p:ph type="title"/>
          </p:nvPr>
        </p:nvSpPr>
        <p:spPr/>
        <p:txBody>
          <a:bodyPr lIns="91440" tIns="45720" rIns="91440" bIns="45720" anchor="ctr"/>
          <a:lstStyle/>
          <a:p>
            <a:r>
              <a:rPr lang="en-GB" noProof="0">
                <a:latin typeface="Calibri"/>
                <a:ea typeface="Calibri"/>
                <a:cs typeface="Calibri"/>
              </a:rPr>
              <a:t>Intra day and Day ahead </a:t>
            </a:r>
            <a:br>
              <a:rPr lang="en-GB" noProof="0">
                <a:latin typeface="Calibri"/>
                <a:ea typeface="Calibri"/>
                <a:cs typeface="Calibri"/>
              </a:rPr>
            </a:br>
            <a:r>
              <a:rPr lang="en-GB" noProof="0">
                <a:latin typeface="Calibri"/>
                <a:ea typeface="Calibri"/>
                <a:cs typeface="Calibri"/>
              </a:rPr>
              <a:t>IT infrastructure of the market coupling </a:t>
            </a:r>
          </a:p>
        </p:txBody>
      </p:sp>
    </p:spTree>
    <p:extLst>
      <p:ext uri="{BB962C8B-B14F-4D97-AF65-F5344CB8AC3E}">
        <p14:creationId xmlns:p14="http://schemas.microsoft.com/office/powerpoint/2010/main" val="1185394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45592" y="374945"/>
            <a:ext cx="10263187" cy="438912"/>
          </a:xfrm>
          <a:prstGeom prst="rect">
            <a:avLst/>
          </a:prstGeom>
          <a:noFill/>
          <a:ln/>
        </p:spPr>
        <p:txBody>
          <a:bodyPr wrap="square" lIns="508" tIns="508" rIns="508" bIns="508"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500" b="1" i="0" u="none" strike="noStrike" kern="1200" cap="none" spc="0" normalizeH="0" baseline="0" noProof="0">
                <a:ln>
                  <a:noFill/>
                </a:ln>
                <a:solidFill>
                  <a:srgbClr val="0F218B"/>
                </a:solidFill>
                <a:effectLst/>
                <a:uLnTx/>
                <a:uFillTx/>
                <a:latin typeface="Arial" pitchFamily="34" charset="0"/>
                <a:ea typeface="Arial" pitchFamily="34" charset="-122"/>
                <a:cs typeface="Arial" pitchFamily="34" charset="-120"/>
              </a:rPr>
              <a:t>Market Coupling: a strong track record and a growing pipeline</a:t>
            </a:r>
            <a:endParaRPr kumimoji="0" lang="en-GB" sz="2500" b="0" i="0" u="none" strike="noStrike" kern="1200" cap="none" spc="0" normalizeH="0" baseline="0" noProof="0">
              <a:ln>
                <a:noFill/>
              </a:ln>
              <a:solidFill>
                <a:srgbClr val="3A3A3F"/>
              </a:solidFill>
              <a:effectLst/>
              <a:uLnTx/>
              <a:uFillTx/>
              <a:latin typeface="Trebuchet MS"/>
              <a:ea typeface="+mn-ea"/>
              <a:cs typeface="+mn-cs"/>
            </a:endParaRPr>
          </a:p>
        </p:txBody>
      </p:sp>
      <p:sp>
        <p:nvSpPr>
          <p:cNvPr id="3" name="Text 1"/>
          <p:cNvSpPr/>
          <p:nvPr/>
        </p:nvSpPr>
        <p:spPr>
          <a:xfrm>
            <a:off x="548640" y="850392"/>
            <a:ext cx="10972800" cy="475488"/>
          </a:xfrm>
          <a:prstGeom prst="rect">
            <a:avLst/>
          </a:prstGeom>
          <a:noFill/>
          <a:ln/>
        </p:spPr>
        <p:txBody>
          <a:bodyPr wrap="square" lIns="508" tIns="508" rIns="508" bIns="508"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00A99D"/>
                </a:solidFill>
                <a:effectLst/>
                <a:uLnTx/>
                <a:uFillTx/>
                <a:latin typeface="Arial" pitchFamily="34" charset="0"/>
                <a:ea typeface="Arial" pitchFamily="34" charset="-122"/>
                <a:cs typeface="Arial" pitchFamily="34" charset="-120"/>
              </a:rPr>
              <a:t>TSOs and NEMOs have continuously expanded and enhanced European Market Coupling. The next wave of implementation will further increase complexity and IT requirements.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4" name="Shape 2"/>
          <p:cNvSpPr/>
          <p:nvPr/>
        </p:nvSpPr>
        <p:spPr>
          <a:xfrm>
            <a:off x="566928" y="1508760"/>
            <a:ext cx="5230368" cy="4315968"/>
          </a:xfrm>
          <a:prstGeom prst="roundRect">
            <a:avLst/>
          </a:prstGeom>
          <a:solidFill>
            <a:srgbClr val="F7F9FA"/>
          </a:solidFill>
          <a:ln w="13970">
            <a:solidFill>
              <a:srgbClr val="D3DDE3"/>
            </a:solidFill>
            <a:prstDash val="solid"/>
          </a:ln>
          <a:effectLst>
            <a:outerShdw blurRad="10160" dist="3175" dir="2700000" algn="bl" rotWithShape="0">
              <a:srgbClr val="000000">
                <a:alpha val="6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5" name="Shape 3"/>
          <p:cNvSpPr/>
          <p:nvPr/>
        </p:nvSpPr>
        <p:spPr>
          <a:xfrm>
            <a:off x="566928" y="1508760"/>
            <a:ext cx="5230368" cy="612648"/>
          </a:xfrm>
          <a:prstGeom prst="rect">
            <a:avLst/>
          </a:prstGeom>
          <a:solidFill>
            <a:schemeClr val="accent1"/>
          </a:solidFill>
          <a:ln w="12700">
            <a:solidFill>
              <a:srgbClr val="183F5A"/>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6" name="Text 4"/>
          <p:cNvSpPr/>
          <p:nvPr/>
        </p:nvSpPr>
        <p:spPr>
          <a:xfrm>
            <a:off x="822960" y="1664208"/>
            <a:ext cx="4709160" cy="274320"/>
          </a:xfrm>
          <a:prstGeom prst="rect">
            <a:avLst/>
          </a:prstGeom>
          <a:noFill/>
          <a:ln/>
        </p:spPr>
        <p:txBody>
          <a:bodyPr wrap="square" lIns="508" tIns="508" rIns="508" bIns="508" rtlCol="0" anchor="ct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DELIVERED OVER TIME</a:t>
            </a:r>
            <a:endParaRPr kumimoji="0" lang="en-GB" sz="1700" b="0" i="0" u="none" strike="noStrike" kern="1200" cap="none" spc="0" normalizeH="0" baseline="0" noProof="0">
              <a:ln>
                <a:noFill/>
              </a:ln>
              <a:solidFill>
                <a:srgbClr val="3A3A3F"/>
              </a:solidFill>
              <a:effectLst/>
              <a:uLnTx/>
              <a:uFillTx/>
              <a:latin typeface="Trebuchet MS"/>
              <a:ea typeface="+mn-ea"/>
              <a:cs typeface="+mn-cs"/>
            </a:endParaRPr>
          </a:p>
        </p:txBody>
      </p:sp>
      <p:sp>
        <p:nvSpPr>
          <p:cNvPr id="7" name="Text 5"/>
          <p:cNvSpPr/>
          <p:nvPr/>
        </p:nvSpPr>
        <p:spPr>
          <a:xfrm>
            <a:off x="859536" y="2331720"/>
            <a:ext cx="4617720" cy="320040"/>
          </a:xfrm>
          <a:prstGeom prst="rect">
            <a:avLst/>
          </a:prstGeom>
          <a:noFill/>
          <a:ln/>
        </p:spPr>
        <p:txBody>
          <a:bodyPr wrap="square" lIns="508" tIns="508" rIns="508" bIns="508" rtlCol="0" anchor="ctr">
            <a:normAutofit fontScale="85000" lnSpcReduction="100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83F5A"/>
                </a:solidFill>
                <a:effectLst/>
                <a:uLnTx/>
                <a:uFillTx/>
                <a:latin typeface="Arial" pitchFamily="34" charset="0"/>
                <a:ea typeface="Arial" pitchFamily="34" charset="-122"/>
                <a:cs typeface="Arial" pitchFamily="34" charset="-120"/>
              </a:rPr>
              <a:t>Successful implementation and continuous evolution</a:t>
            </a:r>
            <a:endParaRPr kumimoji="0" lang="en-GB" sz="1600" b="0" i="0" u="none" strike="noStrike" kern="1200" cap="none" spc="0" normalizeH="0" baseline="0" noProof="0">
              <a:ln>
                <a:noFill/>
              </a:ln>
              <a:solidFill>
                <a:srgbClr val="3A3A3F"/>
              </a:solidFill>
              <a:effectLst/>
              <a:uLnTx/>
              <a:uFillTx/>
              <a:latin typeface="Trebuchet MS"/>
              <a:ea typeface="+mn-ea"/>
              <a:cs typeface="+mn-cs"/>
            </a:endParaRPr>
          </a:p>
        </p:txBody>
      </p:sp>
      <p:sp>
        <p:nvSpPr>
          <p:cNvPr id="8" name="Shape 6"/>
          <p:cNvSpPr/>
          <p:nvPr/>
        </p:nvSpPr>
        <p:spPr>
          <a:xfrm>
            <a:off x="932688" y="2889504"/>
            <a:ext cx="146304" cy="146304"/>
          </a:xfrm>
          <a:prstGeom prst="ellipse">
            <a:avLst/>
          </a:prstGeom>
          <a:solidFill>
            <a:srgbClr val="00A99D"/>
          </a:solidFill>
          <a:ln w="12700">
            <a:solidFill>
              <a:srgbClr val="00A99D"/>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9" name="Text 7"/>
          <p:cNvSpPr/>
          <p:nvPr/>
        </p:nvSpPr>
        <p:spPr>
          <a:xfrm>
            <a:off x="1188720" y="2788920"/>
            <a:ext cx="427024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Geographical expansion of SDAC and SIDC</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10" name="Shape 8"/>
          <p:cNvSpPr/>
          <p:nvPr/>
        </p:nvSpPr>
        <p:spPr>
          <a:xfrm>
            <a:off x="932688" y="3511296"/>
            <a:ext cx="146304" cy="146304"/>
          </a:xfrm>
          <a:prstGeom prst="ellipse">
            <a:avLst/>
          </a:prstGeom>
          <a:solidFill>
            <a:srgbClr val="00A99D"/>
          </a:solidFill>
          <a:ln w="12700">
            <a:solidFill>
              <a:srgbClr val="00A99D"/>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1" name="Text 9"/>
          <p:cNvSpPr/>
          <p:nvPr/>
        </p:nvSpPr>
        <p:spPr>
          <a:xfrm>
            <a:off x="1188720" y="3410712"/>
            <a:ext cx="427024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New functionalities and market-coupling processes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12" name="Shape 10"/>
          <p:cNvSpPr/>
          <p:nvPr/>
        </p:nvSpPr>
        <p:spPr>
          <a:xfrm>
            <a:off x="932688" y="4133088"/>
            <a:ext cx="146304" cy="146304"/>
          </a:xfrm>
          <a:prstGeom prst="ellipse">
            <a:avLst/>
          </a:prstGeom>
          <a:solidFill>
            <a:srgbClr val="00A99D"/>
          </a:solidFill>
          <a:ln w="12700">
            <a:solidFill>
              <a:srgbClr val="00A99D"/>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3" name="Text 11"/>
          <p:cNvSpPr/>
          <p:nvPr/>
        </p:nvSpPr>
        <p:spPr>
          <a:xfrm>
            <a:off x="1188720" y="4032504"/>
            <a:ext cx="427024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Growing trading volumes and increasing data flows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14" name="Shape 12"/>
          <p:cNvSpPr/>
          <p:nvPr/>
        </p:nvSpPr>
        <p:spPr>
          <a:xfrm>
            <a:off x="932688" y="4754880"/>
            <a:ext cx="146304" cy="146304"/>
          </a:xfrm>
          <a:prstGeom prst="ellipse">
            <a:avLst/>
          </a:prstGeom>
          <a:solidFill>
            <a:srgbClr val="00A99D"/>
          </a:solidFill>
          <a:ln w="12700">
            <a:solidFill>
              <a:srgbClr val="00A99D"/>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5" name="Text 13"/>
          <p:cNvSpPr/>
          <p:nvPr/>
        </p:nvSpPr>
        <p:spPr>
          <a:xfrm>
            <a:off x="1188720" y="4654296"/>
            <a:ext cx="427024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Increasing use of algorithmic trading</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16" name="Text 14"/>
          <p:cNvSpPr/>
          <p:nvPr/>
        </p:nvSpPr>
        <p:spPr>
          <a:xfrm>
            <a:off x="1005840" y="5285232"/>
            <a:ext cx="4343400" cy="292608"/>
          </a:xfrm>
          <a:prstGeom prst="rect">
            <a:avLst/>
          </a:prstGeom>
          <a:noFill/>
          <a:ln/>
        </p:spPr>
        <p:txBody>
          <a:bodyPr wrap="square" lIns="508" tIns="508" rIns="508" bIns="508" rtlCol="0" anchor="ct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A99D"/>
                </a:solidFill>
                <a:effectLst/>
                <a:uLnTx/>
                <a:uFillTx/>
                <a:latin typeface="Arial" pitchFamily="34" charset="0"/>
                <a:ea typeface="Arial" pitchFamily="34" charset="-122"/>
                <a:cs typeface="Arial" pitchFamily="34" charset="-120"/>
              </a:rPr>
              <a:t>A proven ability to deliver value across borders</a:t>
            </a:r>
            <a:endParaRPr kumimoji="0" lang="en-GB" sz="1400" b="0" i="0" u="none" strike="noStrike" kern="1200" cap="none" spc="0" normalizeH="0" baseline="0" noProof="0">
              <a:ln>
                <a:noFill/>
              </a:ln>
              <a:solidFill>
                <a:srgbClr val="3A3A3F"/>
              </a:solidFill>
              <a:effectLst/>
              <a:uLnTx/>
              <a:uFillTx/>
              <a:latin typeface="Trebuchet MS"/>
              <a:ea typeface="+mn-ea"/>
              <a:cs typeface="+mn-cs"/>
            </a:endParaRPr>
          </a:p>
        </p:txBody>
      </p:sp>
      <p:sp>
        <p:nvSpPr>
          <p:cNvPr id="17" name="Shape 15"/>
          <p:cNvSpPr/>
          <p:nvPr/>
        </p:nvSpPr>
        <p:spPr>
          <a:xfrm>
            <a:off x="5816890" y="3105477"/>
            <a:ext cx="594360" cy="1115568"/>
          </a:xfrm>
          <a:prstGeom prst="chevron">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8" name="Shape 16"/>
          <p:cNvSpPr/>
          <p:nvPr/>
        </p:nvSpPr>
        <p:spPr>
          <a:xfrm>
            <a:off x="6419088" y="1529637"/>
            <a:ext cx="5193792" cy="4315968"/>
          </a:xfrm>
          <a:prstGeom prst="roundRect">
            <a:avLst/>
          </a:prstGeom>
          <a:solidFill>
            <a:srgbClr val="FFF9F0"/>
          </a:solidFill>
          <a:ln w="15240">
            <a:solidFill>
              <a:srgbClr val="F3A447"/>
            </a:solidFill>
            <a:prstDash val="solid"/>
          </a:ln>
          <a:effectLst>
            <a:outerShdw blurRad="10160" dist="3175" dir="2700000" algn="bl" rotWithShape="0">
              <a:srgbClr val="000000">
                <a:alpha val="6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9" name="Shape 17"/>
          <p:cNvSpPr/>
          <p:nvPr/>
        </p:nvSpPr>
        <p:spPr>
          <a:xfrm>
            <a:off x="6419088" y="1508760"/>
            <a:ext cx="5193792" cy="612648"/>
          </a:xfrm>
          <a:prstGeom prst="rect">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0" name="Text 18"/>
          <p:cNvSpPr/>
          <p:nvPr/>
        </p:nvSpPr>
        <p:spPr>
          <a:xfrm>
            <a:off x="6656832" y="1664208"/>
            <a:ext cx="4709160" cy="274320"/>
          </a:xfrm>
          <a:prstGeom prst="rect">
            <a:avLst/>
          </a:prstGeom>
          <a:noFill/>
          <a:ln/>
        </p:spPr>
        <p:txBody>
          <a:bodyPr wrap="square" lIns="508" tIns="508" rIns="508" bIns="508" rtlCol="0" anchor="ct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NEXT IMPLEMENTATION WAVE</a:t>
            </a:r>
            <a:endParaRPr kumimoji="0" lang="en-GB" sz="1700" b="0" i="0" u="none" strike="noStrike" kern="1200" cap="none" spc="0" normalizeH="0" baseline="0" noProof="0">
              <a:ln>
                <a:noFill/>
              </a:ln>
              <a:solidFill>
                <a:srgbClr val="3A3A3F"/>
              </a:solidFill>
              <a:effectLst/>
              <a:uLnTx/>
              <a:uFillTx/>
              <a:latin typeface="Trebuchet MS"/>
              <a:ea typeface="+mn-ea"/>
              <a:cs typeface="+mn-cs"/>
            </a:endParaRPr>
          </a:p>
        </p:txBody>
      </p:sp>
      <p:sp>
        <p:nvSpPr>
          <p:cNvPr id="21" name="Text 19"/>
          <p:cNvSpPr/>
          <p:nvPr/>
        </p:nvSpPr>
        <p:spPr>
          <a:xfrm>
            <a:off x="6711696" y="2331720"/>
            <a:ext cx="4572000" cy="320040"/>
          </a:xfrm>
          <a:prstGeom prst="rect">
            <a:avLst/>
          </a:prstGeom>
          <a:noFill/>
          <a:ln/>
        </p:spPr>
        <p:txBody>
          <a:bodyPr wrap="square" lIns="508" tIns="508" rIns="508" bIns="508" rtlCol="0" anchor="ct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183F5A"/>
                </a:solidFill>
                <a:effectLst/>
                <a:uLnTx/>
                <a:uFillTx/>
                <a:latin typeface="Arial" pitchFamily="34" charset="0"/>
                <a:ea typeface="Arial" pitchFamily="34" charset="-122"/>
                <a:cs typeface="Arial" pitchFamily="34" charset="-120"/>
              </a:rPr>
              <a:t>More capabilities are already in the pipeline</a:t>
            </a:r>
            <a:endParaRPr kumimoji="0" lang="en-GB" sz="1600" b="0" i="0" u="none" strike="noStrike" kern="1200" cap="none" spc="0" normalizeH="0" baseline="0" noProof="0">
              <a:ln>
                <a:noFill/>
              </a:ln>
              <a:solidFill>
                <a:srgbClr val="3A3A3F"/>
              </a:solidFill>
              <a:effectLst/>
              <a:uLnTx/>
              <a:uFillTx/>
              <a:latin typeface="Trebuchet MS"/>
              <a:ea typeface="+mn-ea"/>
              <a:cs typeface="+mn-cs"/>
            </a:endParaRPr>
          </a:p>
        </p:txBody>
      </p:sp>
      <p:sp>
        <p:nvSpPr>
          <p:cNvPr id="22" name="Shape 20"/>
          <p:cNvSpPr/>
          <p:nvPr/>
        </p:nvSpPr>
        <p:spPr>
          <a:xfrm>
            <a:off x="6784848" y="2889504"/>
            <a:ext cx="146304" cy="146304"/>
          </a:xfrm>
          <a:prstGeom prst="ellipse">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3" name="Text 21"/>
          <p:cNvSpPr/>
          <p:nvPr/>
        </p:nvSpPr>
        <p:spPr>
          <a:xfrm>
            <a:off x="7040880" y="2872427"/>
            <a:ext cx="417880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a:ea typeface="Arial" pitchFamily="34" charset="-122"/>
                <a:cs typeface="Arial"/>
              </a:rPr>
              <a:t>Flow-based  for IDA</a:t>
            </a:r>
            <a:endParaRPr kumimoji="0" lang="en-GB" sz="1300" b="0" i="0" u="none" strike="noStrike" kern="1200" cap="none" spc="0" normalizeH="0" baseline="0" noProof="0">
              <a:ln>
                <a:noFill/>
              </a:ln>
              <a:solidFill>
                <a:srgbClr val="3A3A3F"/>
              </a:solidFill>
              <a:effectLst/>
              <a:uLnTx/>
              <a:uFillTx/>
              <a:latin typeface="Arial"/>
              <a:ea typeface="+mn-ea"/>
              <a:cs typeface="Arial"/>
            </a:endParaRPr>
          </a:p>
        </p:txBody>
      </p:sp>
      <p:sp>
        <p:nvSpPr>
          <p:cNvPr id="24" name="Shape 22"/>
          <p:cNvSpPr/>
          <p:nvPr/>
        </p:nvSpPr>
        <p:spPr>
          <a:xfrm>
            <a:off x="6784848" y="3511296"/>
            <a:ext cx="146304" cy="146304"/>
          </a:xfrm>
          <a:prstGeom prst="ellipse">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5" name="Text 23"/>
          <p:cNvSpPr/>
          <p:nvPr/>
        </p:nvSpPr>
        <p:spPr>
          <a:xfrm>
            <a:off x="7040880" y="5187040"/>
            <a:ext cx="417880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Potential co-optimisation across market and system needs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26" name="Shape 24"/>
          <p:cNvSpPr/>
          <p:nvPr/>
        </p:nvSpPr>
        <p:spPr>
          <a:xfrm>
            <a:off x="6784848" y="4133088"/>
            <a:ext cx="146304" cy="146304"/>
          </a:xfrm>
          <a:prstGeom prst="ellipse">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7" name="Text 25"/>
          <p:cNvSpPr/>
          <p:nvPr/>
        </p:nvSpPr>
        <p:spPr>
          <a:xfrm>
            <a:off x="7040880" y="4108314"/>
            <a:ext cx="417880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Further geographical expansion</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28" name="Shape 26"/>
          <p:cNvSpPr/>
          <p:nvPr/>
        </p:nvSpPr>
        <p:spPr>
          <a:xfrm>
            <a:off x="6784848" y="4754880"/>
            <a:ext cx="146304" cy="146304"/>
          </a:xfrm>
          <a:prstGeom prst="ellipse">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9" name="Text 27"/>
          <p:cNvSpPr/>
          <p:nvPr/>
        </p:nvSpPr>
        <p:spPr>
          <a:xfrm>
            <a:off x="7080504" y="4697836"/>
            <a:ext cx="417880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New products and market mechanisms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30" name="Shape 28"/>
          <p:cNvSpPr/>
          <p:nvPr/>
        </p:nvSpPr>
        <p:spPr>
          <a:xfrm>
            <a:off x="6784848" y="5294376"/>
            <a:ext cx="146304" cy="146304"/>
          </a:xfrm>
          <a:prstGeom prst="ellipse">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31" name="Text 29"/>
          <p:cNvSpPr/>
          <p:nvPr/>
        </p:nvSpPr>
        <p:spPr>
          <a:xfrm>
            <a:off x="7040880" y="3470148"/>
            <a:ext cx="4178808" cy="438912"/>
          </a:xfrm>
          <a:prstGeom prst="rect">
            <a:avLst/>
          </a:prstGeom>
          <a:noFill/>
          <a:ln/>
        </p:spPr>
        <p:txBody>
          <a:bodyPr wrap="square" lIns="508" tIns="508" rIns="508" bIns="508"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Further growth in algorithmic trading and order volumes</a:t>
            </a:r>
            <a:endParaRPr kumimoji="0" lang="en-GB" sz="1300" b="0" i="0" u="none" strike="noStrike" kern="1200" cap="none" spc="0" normalizeH="0" baseline="0" noProof="0">
              <a:ln>
                <a:noFill/>
              </a:ln>
              <a:solidFill>
                <a:srgbClr val="3A3A3F"/>
              </a:solidFill>
              <a:effectLst/>
              <a:uLnTx/>
              <a:uFillTx/>
              <a:latin typeface="Trebuchet MS"/>
              <a:ea typeface="+mn-ea"/>
              <a:cs typeface="+mn-cs"/>
            </a:endParaRPr>
          </a:p>
        </p:txBody>
      </p:sp>
      <p:sp>
        <p:nvSpPr>
          <p:cNvPr id="32" name="Shape 30"/>
          <p:cNvSpPr/>
          <p:nvPr/>
        </p:nvSpPr>
        <p:spPr>
          <a:xfrm>
            <a:off x="429768" y="6053328"/>
            <a:ext cx="9884664" cy="457200"/>
          </a:xfrm>
          <a:custGeom>
            <a:avLst/>
            <a:gdLst>
              <a:gd name="csX0" fmla="*/ 0 w 10433304"/>
              <a:gd name="csY0" fmla="*/ 76202 h 457200"/>
              <a:gd name="csX1" fmla="*/ 76202 w 10433304"/>
              <a:gd name="csY1" fmla="*/ 0 h 457200"/>
              <a:gd name="csX2" fmla="*/ 10347958 w 10433304"/>
              <a:gd name="csY2" fmla="*/ 0 h 457200"/>
              <a:gd name="csX3" fmla="*/ 10433304 w 10433304"/>
              <a:gd name="csY3" fmla="*/ 76202 h 457200"/>
              <a:gd name="csX4" fmla="*/ 10424160 w 10433304"/>
              <a:gd name="csY4" fmla="*/ 380998 h 457200"/>
              <a:gd name="csX5" fmla="*/ 10347958 w 10433304"/>
              <a:gd name="csY5" fmla="*/ 457200 h 457200"/>
              <a:gd name="csX6" fmla="*/ 76202 w 10433304"/>
              <a:gd name="csY6" fmla="*/ 457200 h 457200"/>
              <a:gd name="csX7" fmla="*/ 0 w 10433304"/>
              <a:gd name="csY7" fmla="*/ 380998 h 457200"/>
              <a:gd name="csX8" fmla="*/ 0 w 10433304"/>
              <a:gd name="csY8" fmla="*/ 76202 h 457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33304" h="457200">
                <a:moveTo>
                  <a:pt x="0" y="76202"/>
                </a:moveTo>
                <a:cubicBezTo>
                  <a:pt x="0" y="34117"/>
                  <a:pt x="34117" y="0"/>
                  <a:pt x="76202" y="0"/>
                </a:cubicBezTo>
                <a:lnTo>
                  <a:pt x="10347958" y="0"/>
                </a:lnTo>
                <a:cubicBezTo>
                  <a:pt x="10390043" y="0"/>
                  <a:pt x="10433304" y="34117"/>
                  <a:pt x="10433304" y="76202"/>
                </a:cubicBezTo>
                <a:cubicBezTo>
                  <a:pt x="10433304" y="177801"/>
                  <a:pt x="10424160" y="279399"/>
                  <a:pt x="10424160" y="380998"/>
                </a:cubicBezTo>
                <a:cubicBezTo>
                  <a:pt x="10424160" y="423083"/>
                  <a:pt x="10390043" y="457200"/>
                  <a:pt x="10347958" y="457200"/>
                </a:cubicBezTo>
                <a:lnTo>
                  <a:pt x="76202" y="457200"/>
                </a:lnTo>
                <a:cubicBezTo>
                  <a:pt x="34117" y="457200"/>
                  <a:pt x="0" y="423083"/>
                  <a:pt x="0" y="380998"/>
                </a:cubicBezTo>
                <a:lnTo>
                  <a:pt x="0" y="76202"/>
                </a:lnTo>
                <a:close/>
              </a:path>
            </a:pathLst>
          </a:custGeom>
          <a:solidFill>
            <a:schemeClr val="accent1"/>
          </a:solidFill>
          <a:ln w="12700">
            <a:solidFill>
              <a:srgbClr val="183F5A"/>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33" name="Text 31"/>
          <p:cNvSpPr/>
          <p:nvPr/>
        </p:nvSpPr>
        <p:spPr>
          <a:xfrm>
            <a:off x="676656" y="6153912"/>
            <a:ext cx="9555480" cy="246888"/>
          </a:xfrm>
          <a:prstGeom prst="rect">
            <a:avLst/>
          </a:prstGeom>
          <a:noFill/>
          <a:ln/>
        </p:spPr>
        <p:txBody>
          <a:bodyPr wrap="square" lIns="508" tIns="508" rIns="508" bIns="508" rtlCol="0" anchor="ctr">
            <a:normAutofit fontScale="85000" lnSpcReduction="100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The success of Market Coupling creates the case for timely investment in scalable, resilient and future-ready IT.</a:t>
            </a:r>
            <a:endParaRPr kumimoji="0" lang="en-GB" sz="1600" b="0" i="0" u="none" strike="noStrike" kern="1200" cap="none" spc="0" normalizeH="0" baseline="0" noProof="0">
              <a:ln>
                <a:noFill/>
              </a:ln>
              <a:solidFill>
                <a:srgbClr val="3A3A3F"/>
              </a:solidFill>
              <a:effectLst/>
              <a:uLnTx/>
              <a:uFillTx/>
              <a:latin typeface="Trebuchet MS"/>
              <a:ea typeface="+mn-ea"/>
              <a:cs typeface="+mn-cs"/>
            </a:endParaRPr>
          </a:p>
        </p:txBody>
      </p:sp>
      <p:sp>
        <p:nvSpPr>
          <p:cNvPr id="34" name="Slide Number Placeholder 0"/>
          <p:cNvSpPr>
            <a:spLocks noGrp="1"/>
          </p:cNvSpPr>
          <p:nvPr>
            <p:ph type="sldNum" sz="quarter" idx="4294967295"/>
          </p:nvPr>
        </p:nvSpPr>
        <p:spPr>
          <a:xfrm>
            <a:off x="11972925" y="6510338"/>
            <a:ext cx="219075" cy="146050"/>
          </a:xfrm>
          <a:prstGeom prst="rect">
            <a:avLst/>
          </a:prstGeom>
          <a:extLst>
            <a:ext uri="{C572A759-6A51-4108-AA02-DFA0A04FC94B}">
              <ma14:wrappingTextBoxFlag xmlns="" xmlns:ma14="http://schemas.microsoft.com/office/mac/drawingml/2011/main" val="0"/>
            </a:ext>
          </a:extLst>
        </p:spPr>
        <p:txBody>
          <a:bodyPr/>
          <a:lstStyle>
            <a:lvl1pPr>
              <a:defRPr sz="700">
                <a:solidFill>
                  <a:srgbClr val="7C8790"/>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GB" sz="700" b="0" i="0" u="none" strike="noStrike" kern="1200" cap="none" spc="0" normalizeH="0" baseline="0" noProof="0" smtClean="0">
                <a:ln>
                  <a:noFill/>
                </a:ln>
                <a:solidFill>
                  <a:srgbClr val="7C8790"/>
                </a:solidFill>
                <a:effectLst/>
                <a:uLnTx/>
                <a:uFillTx/>
                <a:latin typeface="Trebuchet M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51</a:t>
            </a:fld>
            <a:endParaRPr kumimoji="0" lang="en-GB" sz="700" b="0" i="0" u="none" strike="noStrike" kern="1200" cap="none" spc="0" normalizeH="0" baseline="0" noProof="0">
              <a:ln>
                <a:noFill/>
              </a:ln>
              <a:solidFill>
                <a:srgbClr val="7C8790"/>
              </a:solidFill>
              <a:effectLst/>
              <a:uLnTx/>
              <a:uFillTx/>
              <a:latin typeface="Trebuchet MS"/>
              <a:ea typeface="+mn-ea"/>
              <a:cs typeface="+mn-cs"/>
            </a:endParaRPr>
          </a:p>
        </p:txBody>
      </p:sp>
    </p:spTree>
    <p:extLst>
      <p:ext uri="{BB962C8B-B14F-4D97-AF65-F5344CB8AC3E}">
        <p14:creationId xmlns:p14="http://schemas.microsoft.com/office/powerpoint/2010/main" val="1702298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1965281" y="1270474"/>
            <a:ext cx="8732520" cy="411480"/>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500" b="0" i="0" u="none" strike="noStrike" kern="1200" cap="none" spc="0" normalizeH="0" baseline="0" noProof="0">
              <a:ln>
                <a:noFill/>
              </a:ln>
              <a:solidFill>
                <a:srgbClr val="3A3A3F"/>
              </a:solidFill>
              <a:effectLst/>
              <a:uLnTx/>
              <a:uFillTx/>
              <a:latin typeface="Trebuchet MS"/>
              <a:ea typeface="+mn-ea"/>
              <a:cs typeface="+mn-cs"/>
            </a:endParaRPr>
          </a:p>
        </p:txBody>
      </p:sp>
      <p:sp>
        <p:nvSpPr>
          <p:cNvPr id="3" name="Text 1"/>
          <p:cNvSpPr/>
          <p:nvPr/>
        </p:nvSpPr>
        <p:spPr>
          <a:xfrm>
            <a:off x="585216" y="1306449"/>
            <a:ext cx="10881360" cy="347472"/>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grpSp>
        <p:nvGrpSpPr>
          <p:cNvPr id="21" name="Gruppieren 20">
            <a:extLst>
              <a:ext uri="{FF2B5EF4-FFF2-40B4-BE49-F238E27FC236}">
                <a16:creationId xmlns:a16="http://schemas.microsoft.com/office/drawing/2014/main" id="{D5D3195B-A80E-86C9-2499-AF3360972FD8}"/>
              </a:ext>
            </a:extLst>
          </p:cNvPr>
          <p:cNvGrpSpPr/>
          <p:nvPr/>
        </p:nvGrpSpPr>
        <p:grpSpPr>
          <a:xfrm>
            <a:off x="640080" y="1763268"/>
            <a:ext cx="10755414" cy="2715768"/>
            <a:chOff x="640080" y="1344168"/>
            <a:chExt cx="7187184" cy="2715768"/>
          </a:xfrm>
        </p:grpSpPr>
        <p:sp>
          <p:nvSpPr>
            <p:cNvPr id="4" name="Shape 2"/>
            <p:cNvSpPr/>
            <p:nvPr/>
          </p:nvSpPr>
          <p:spPr>
            <a:xfrm>
              <a:off x="640080" y="1344168"/>
              <a:ext cx="3456432" cy="2508651"/>
            </a:xfrm>
            <a:prstGeom prst="roundRect">
              <a:avLst/>
            </a:prstGeom>
            <a:solidFill>
              <a:srgbClr val="FFFFFF"/>
            </a:solidFill>
            <a:ln w="17780">
              <a:solidFill>
                <a:srgbClr val="7359A3"/>
              </a:solidFill>
              <a:prstDash val="solid"/>
            </a:ln>
            <a:effectLst>
              <a:outerShdw blurRad="12700" dist="3810" dir="2700000" algn="bl" rotWithShape="0">
                <a:srgbClr val="000000">
                  <a:alpha val="8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5" name="Shape 3"/>
            <p:cNvSpPr/>
            <p:nvPr/>
          </p:nvSpPr>
          <p:spPr>
            <a:xfrm>
              <a:off x="841248" y="1545336"/>
              <a:ext cx="475488" cy="475488"/>
            </a:xfrm>
            <a:prstGeom prst="ellipse">
              <a:avLst/>
            </a:prstGeom>
            <a:solidFill>
              <a:srgbClr val="7359A3"/>
            </a:solidFill>
            <a:ln w="12700">
              <a:solidFill>
                <a:srgbClr val="FFFFFF"/>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6" name="Text 4"/>
            <p:cNvSpPr/>
            <p:nvPr/>
          </p:nvSpPr>
          <p:spPr>
            <a:xfrm>
              <a:off x="841248" y="1627632"/>
              <a:ext cx="475488" cy="182880"/>
            </a:xfrm>
            <a:prstGeom prst="rect">
              <a:avLst/>
            </a:prstGeom>
            <a:noFill/>
            <a:ln/>
          </p:spPr>
          <p:txBody>
            <a:bodyPr wrap="square" lIns="635" tIns="635" rIns="635" bIns="635"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1</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7" name="Text 5"/>
            <p:cNvSpPr/>
            <p:nvPr/>
          </p:nvSpPr>
          <p:spPr>
            <a:xfrm>
              <a:off x="1463040" y="1508760"/>
              <a:ext cx="2450592" cy="384048"/>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359A3"/>
                  </a:solidFill>
                  <a:effectLst/>
                  <a:uLnTx/>
                  <a:uFillTx/>
                  <a:latin typeface="Arial" pitchFamily="34" charset="0"/>
                  <a:ea typeface="Arial" pitchFamily="34" charset="-122"/>
                  <a:cs typeface="Arial" pitchFamily="34" charset="-120"/>
                </a:rPr>
                <a:t>Capgemini strategic study</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8" name="Text 6"/>
            <p:cNvSpPr/>
            <p:nvPr/>
          </p:nvSpPr>
          <p:spPr>
            <a:xfrm>
              <a:off x="859536" y="2093976"/>
              <a:ext cx="3017520" cy="1965960"/>
            </a:xfrm>
            <a:prstGeom prst="rect">
              <a:avLst/>
            </a:prstGeom>
            <a:noFill/>
            <a:ln/>
          </p:spPr>
          <p:txBody>
            <a:bodyPr wrap="square" lIns="635" tIns="635" rIns="635" bIns="635"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A conceptual next-generation architecture for Day-Ahead and Intraday Market Coupling: modular, secure and future-ready, with shared core services, standard interfaces and a phased migration perspective.</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9" name="Shape 7"/>
            <p:cNvSpPr/>
            <p:nvPr/>
          </p:nvSpPr>
          <p:spPr>
            <a:xfrm>
              <a:off x="4370832" y="1344168"/>
              <a:ext cx="3456432" cy="2508651"/>
            </a:xfrm>
            <a:prstGeom prst="roundRect">
              <a:avLst/>
            </a:prstGeom>
            <a:solidFill>
              <a:srgbClr val="FFFFFF"/>
            </a:solidFill>
            <a:ln w="17780">
              <a:solidFill>
                <a:srgbClr val="F3A447"/>
              </a:solidFill>
              <a:prstDash val="solid"/>
            </a:ln>
            <a:effectLst>
              <a:outerShdw blurRad="12700" dist="3810" dir="2700000" algn="bl" rotWithShape="0">
                <a:srgbClr val="000000">
                  <a:alpha val="8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0" name="Shape 8"/>
            <p:cNvSpPr/>
            <p:nvPr/>
          </p:nvSpPr>
          <p:spPr>
            <a:xfrm>
              <a:off x="4572000" y="1545336"/>
              <a:ext cx="475488" cy="475488"/>
            </a:xfrm>
            <a:prstGeom prst="ellipse">
              <a:avLst/>
            </a:prstGeom>
            <a:solidFill>
              <a:srgbClr val="F3A447"/>
            </a:solidFill>
            <a:ln w="12700">
              <a:solidFill>
                <a:srgbClr val="FFFFFF"/>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1" name="Text 9"/>
            <p:cNvSpPr/>
            <p:nvPr/>
          </p:nvSpPr>
          <p:spPr>
            <a:xfrm>
              <a:off x="4572000" y="1627632"/>
              <a:ext cx="475488" cy="182880"/>
            </a:xfrm>
            <a:prstGeom prst="rect">
              <a:avLst/>
            </a:prstGeom>
            <a:noFill/>
            <a:ln/>
          </p:spPr>
          <p:txBody>
            <a:bodyPr wrap="square" lIns="635" tIns="635" rIns="635" bIns="635"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2</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2" name="Text 10"/>
            <p:cNvSpPr/>
            <p:nvPr/>
          </p:nvSpPr>
          <p:spPr>
            <a:xfrm>
              <a:off x="5193792" y="1508760"/>
              <a:ext cx="2450592" cy="384048"/>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A447"/>
                  </a:solidFill>
                  <a:effectLst/>
                  <a:uLnTx/>
                  <a:uFillTx/>
                  <a:latin typeface="Arial" pitchFamily="34" charset="0"/>
                  <a:ea typeface="Arial" pitchFamily="34" charset="-122"/>
                  <a:cs typeface="Arial" pitchFamily="34" charset="-120"/>
                </a:rPr>
                <a:t>NEMO / TSO IT assessment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3" name="Text 11"/>
            <p:cNvSpPr/>
            <p:nvPr/>
          </p:nvSpPr>
          <p:spPr>
            <a:xfrm>
              <a:off x="4590288" y="2093976"/>
              <a:ext cx="3017520" cy="1965960"/>
            </a:xfrm>
            <a:prstGeom prst="rect">
              <a:avLst/>
            </a:prstGeom>
            <a:noFill/>
            <a:ln/>
          </p:spPr>
          <p:txBody>
            <a:bodyPr wrap="square" lIns="635" tIns="635" rIns="635" bIns="635"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a:ea typeface="Arial" pitchFamily="34" charset="-122"/>
                  <a:cs typeface="Arial"/>
                </a:rPr>
                <a:t>A practical assessment of the current landscape and its improvement areas, including integration complexity, performance, scalability, resilience, observability, testing and delivery.</a:t>
              </a:r>
              <a:endParaRPr kumimoji="0" lang="en-GB" sz="1800" b="0" i="0" u="none" strike="noStrike" kern="1200" cap="none" spc="0" normalizeH="0" baseline="0" noProof="0">
                <a:ln>
                  <a:noFill/>
                </a:ln>
                <a:solidFill>
                  <a:srgbClr val="3A3A3F"/>
                </a:solidFill>
                <a:effectLst/>
                <a:uLnTx/>
                <a:uFillTx/>
                <a:latin typeface="Arial"/>
                <a:ea typeface="+mn-ea"/>
                <a:cs typeface="Arial"/>
              </a:endParaRPr>
            </a:p>
          </p:txBody>
        </p:sp>
      </p:grpSp>
      <p:sp>
        <p:nvSpPr>
          <p:cNvPr id="14" name="Shape 12"/>
          <p:cNvSpPr/>
          <p:nvPr/>
        </p:nvSpPr>
        <p:spPr>
          <a:xfrm>
            <a:off x="489428" y="5458733"/>
            <a:ext cx="10810277" cy="880725"/>
          </a:xfrm>
          <a:prstGeom prst="roundRect">
            <a:avLst/>
          </a:prstGeom>
          <a:solidFill>
            <a:srgbClr val="FFFFFF"/>
          </a:solidFill>
          <a:ln w="17780">
            <a:solidFill>
              <a:srgbClr val="00A99D"/>
            </a:solidFill>
            <a:prstDash val="solid"/>
          </a:ln>
          <a:effectLst>
            <a:outerShdw blurRad="12700" dist="3810" dir="2700000" algn="bl" rotWithShape="0">
              <a:srgbClr val="000000">
                <a:alpha val="8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3A3A3F"/>
                </a:solidFill>
                <a:effectLst/>
                <a:uLnTx/>
                <a:uFillTx/>
                <a:latin typeface="Trebuchet MS"/>
                <a:ea typeface="+mn-ea"/>
                <a:cs typeface="+mn-cs"/>
              </a:rPr>
              <a:t>ENTSO-E continuous efforts to stay on top of IT developments enabling a future proof IT for critical infrastructure (incl. Electricity markets) e.g. vendor agnostic IT developments</a:t>
            </a:r>
          </a:p>
        </p:txBody>
      </p:sp>
      <p:sp>
        <p:nvSpPr>
          <p:cNvPr id="16" name="Text 14"/>
          <p:cNvSpPr/>
          <p:nvPr/>
        </p:nvSpPr>
        <p:spPr>
          <a:xfrm>
            <a:off x="5291062" y="6129967"/>
            <a:ext cx="475488" cy="182880"/>
          </a:xfrm>
          <a:prstGeom prst="rect">
            <a:avLst/>
          </a:prstGeom>
          <a:noFill/>
          <a:ln/>
        </p:spPr>
        <p:txBody>
          <a:bodyPr wrap="square" lIns="635" tIns="635" rIns="635" bIns="635"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3</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9" name="Shape 17"/>
          <p:cNvSpPr/>
          <p:nvPr/>
        </p:nvSpPr>
        <p:spPr>
          <a:xfrm>
            <a:off x="930751" y="4599960"/>
            <a:ext cx="10311447" cy="713232"/>
          </a:xfrm>
          <a:prstGeom prst="chevron">
            <a:avLst/>
          </a:prstGeom>
          <a:solidFill>
            <a:srgbClr val="183F5A"/>
          </a:solidFill>
          <a:ln w="12700">
            <a:solidFill>
              <a:srgbClr val="183F5A"/>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0" name="Text 18"/>
          <p:cNvSpPr/>
          <p:nvPr/>
        </p:nvSpPr>
        <p:spPr>
          <a:xfrm>
            <a:off x="1948930" y="4774077"/>
            <a:ext cx="7635240" cy="460028"/>
          </a:xfrm>
          <a:prstGeom prst="rect">
            <a:avLst/>
          </a:prstGeom>
          <a:noFill/>
          <a:ln/>
        </p:spPr>
        <p:txBody>
          <a:bodyPr wrap="square" lIns="635" tIns="635" rIns="635" bIns="635" rtlCol="0" anchor="ctr">
            <a:normAutofit fontScale="92500" lnSpcReduction="100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7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Common direction: preserve proven capabilities, strengthen today’s operation and begin building the resilient future IT now.</a:t>
            </a:r>
            <a:endParaRPr kumimoji="0" lang="en-GB" sz="1700" b="0" i="0" u="none" strike="noStrike" kern="1200" cap="none" spc="0" normalizeH="0" baseline="0" noProof="0">
              <a:ln>
                <a:noFill/>
              </a:ln>
              <a:solidFill>
                <a:srgbClr val="3A3A3F"/>
              </a:solidFill>
              <a:effectLst/>
              <a:uLnTx/>
              <a:uFillTx/>
              <a:latin typeface="Trebuchet MS"/>
              <a:ea typeface="+mn-ea"/>
              <a:cs typeface="+mn-cs"/>
            </a:endParaRPr>
          </a:p>
        </p:txBody>
      </p:sp>
      <p:sp>
        <p:nvSpPr>
          <p:cNvPr id="15" name="Title 14">
            <a:extLst>
              <a:ext uri="{FF2B5EF4-FFF2-40B4-BE49-F238E27FC236}">
                <a16:creationId xmlns:a16="http://schemas.microsoft.com/office/drawing/2014/main" id="{DA233487-C856-CC35-E4A7-2BD7D85FCB6E}"/>
              </a:ext>
            </a:extLst>
          </p:cNvPr>
          <p:cNvSpPr>
            <a:spLocks noGrp="1"/>
          </p:cNvSpPr>
          <p:nvPr>
            <p:ph type="title"/>
          </p:nvPr>
        </p:nvSpPr>
        <p:spPr>
          <a:xfrm>
            <a:off x="382588" y="528481"/>
            <a:ext cx="11617788" cy="356467"/>
          </a:xfrm>
        </p:spPr>
        <p:txBody>
          <a:bodyPr/>
          <a:lstStyle/>
          <a:p>
            <a:r>
              <a:rPr lang="en-GB" noProof="0"/>
              <a:t>Three complementary assessments point in the same direction</a:t>
            </a:r>
          </a:p>
        </p:txBody>
      </p:sp>
      <p:sp>
        <p:nvSpPr>
          <p:cNvPr id="17" name="Text Placeholder 16">
            <a:extLst>
              <a:ext uri="{FF2B5EF4-FFF2-40B4-BE49-F238E27FC236}">
                <a16:creationId xmlns:a16="http://schemas.microsoft.com/office/drawing/2014/main" id="{F162613F-6130-DB4D-FBBA-22416E53A7A1}"/>
              </a:ext>
            </a:extLst>
          </p:cNvPr>
          <p:cNvSpPr>
            <a:spLocks noGrp="1"/>
          </p:cNvSpPr>
          <p:nvPr>
            <p:ph type="body" sz="quarter" idx="12"/>
          </p:nvPr>
        </p:nvSpPr>
        <p:spPr/>
        <p:txBody>
          <a:bodyPr>
            <a:normAutofit fontScale="92500"/>
          </a:bodyPr>
          <a:lstStyle/>
          <a:p>
            <a:r>
              <a:rPr lang="en-GB" noProof="0"/>
              <a:t>Different perspectives increasingly provide a common evidence base for the next generation of Market Coupling IT</a:t>
            </a:r>
          </a:p>
        </p:txBody>
      </p:sp>
      <p:sp>
        <p:nvSpPr>
          <p:cNvPr id="25" name="Slide Number Placeholder 0"/>
          <p:cNvSpPr>
            <a:spLocks noGrp="1"/>
          </p:cNvSpPr>
          <p:nvPr>
            <p:ph type="sldNum" sz="quarter" idx="4294967295"/>
          </p:nvPr>
        </p:nvSpPr>
        <p:spPr>
          <a:xfrm>
            <a:off x="11963400" y="6492875"/>
            <a:ext cx="228600" cy="163513"/>
          </a:xfrm>
          <a:prstGeom prst="rect">
            <a:avLst/>
          </a:prstGeom>
          <a:extLst>
            <a:ext uri="{C572A759-6A51-4108-AA02-DFA0A04FC94B}">
              <ma14:wrappingTextBoxFlag xmlns="" xmlns:ma14="http://schemas.microsoft.com/office/mac/drawingml/2011/main" val="0"/>
            </a:ext>
          </a:extLst>
        </p:spPr>
        <p:txBody>
          <a:bodyPr/>
          <a:lstStyle>
            <a:lvl1pPr>
              <a:defRPr sz="700">
                <a:solidFill>
                  <a:srgbClr val="75828B"/>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GB" sz="700" b="0" i="0" u="none" strike="noStrike" kern="1200" cap="none" spc="0" normalizeH="0" baseline="0" noProof="0" smtClean="0">
                <a:ln>
                  <a:noFill/>
                </a:ln>
                <a:solidFill>
                  <a:srgbClr val="75828B"/>
                </a:solidFill>
                <a:effectLst/>
                <a:uLnTx/>
                <a:uFillTx/>
                <a:latin typeface="Trebuchet M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52</a:t>
            </a:fld>
            <a:endParaRPr kumimoji="0" lang="en-GB" sz="700" b="0" i="0" u="none" strike="noStrike" kern="1200" cap="none" spc="0" normalizeH="0" baseline="0" noProof="0">
              <a:ln>
                <a:noFill/>
              </a:ln>
              <a:solidFill>
                <a:srgbClr val="75828B"/>
              </a:solidFill>
              <a:effectLst/>
              <a:uLnTx/>
              <a:uFillTx/>
              <a:latin typeface="Trebuchet MS"/>
              <a:ea typeface="+mn-ea"/>
              <a:cs typeface="+mn-cs"/>
            </a:endParaRPr>
          </a:p>
        </p:txBody>
      </p:sp>
    </p:spTree>
    <p:extLst>
      <p:ext uri="{BB962C8B-B14F-4D97-AF65-F5344CB8AC3E}">
        <p14:creationId xmlns:p14="http://schemas.microsoft.com/office/powerpoint/2010/main" val="1290382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566928" y="1868079"/>
            <a:ext cx="8732520" cy="411480"/>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500" b="0" i="0" u="none" strike="noStrike" kern="1200" cap="none" spc="0" normalizeH="0" baseline="0" noProof="0">
              <a:ln>
                <a:noFill/>
              </a:ln>
              <a:solidFill>
                <a:srgbClr val="3A3A3F"/>
              </a:solidFill>
              <a:effectLst/>
              <a:uLnTx/>
              <a:uFillTx/>
              <a:latin typeface="Arial"/>
              <a:ea typeface="+mn-ea"/>
              <a:cs typeface="Arial"/>
            </a:endParaRPr>
          </a:p>
        </p:txBody>
      </p:sp>
      <p:sp>
        <p:nvSpPr>
          <p:cNvPr id="3" name="Text 1"/>
          <p:cNvSpPr/>
          <p:nvPr/>
        </p:nvSpPr>
        <p:spPr>
          <a:xfrm>
            <a:off x="585216" y="1758351"/>
            <a:ext cx="10881360" cy="347472"/>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250" b="0" i="0" u="none" strike="noStrike" kern="1200" cap="none" spc="0" normalizeH="0" baseline="0" noProof="0">
              <a:ln>
                <a:noFill/>
              </a:ln>
              <a:solidFill>
                <a:srgbClr val="3A3A3F"/>
              </a:solidFill>
              <a:effectLst/>
              <a:uLnTx/>
              <a:uFillTx/>
              <a:latin typeface="Arial"/>
              <a:ea typeface="+mn-ea"/>
              <a:cs typeface="Arial"/>
            </a:endParaRPr>
          </a:p>
        </p:txBody>
      </p:sp>
      <p:sp>
        <p:nvSpPr>
          <p:cNvPr id="4" name="Shape 2"/>
          <p:cNvSpPr/>
          <p:nvPr/>
        </p:nvSpPr>
        <p:spPr>
          <a:xfrm>
            <a:off x="658368" y="1952364"/>
            <a:ext cx="6707786" cy="875835"/>
          </a:xfrm>
          <a:prstGeom prst="roundRect">
            <a:avLst/>
          </a:prstGeom>
          <a:solidFill>
            <a:srgbClr val="EEF3F5"/>
          </a:solidFill>
          <a:ln w="10160">
            <a:solidFill>
              <a:srgbClr val="D1DCE2"/>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5" name="Shape 3"/>
          <p:cNvSpPr/>
          <p:nvPr/>
        </p:nvSpPr>
        <p:spPr>
          <a:xfrm>
            <a:off x="658368" y="1952364"/>
            <a:ext cx="82296" cy="875835"/>
          </a:xfrm>
          <a:prstGeom prst="rect">
            <a:avLst/>
          </a:prstGeom>
          <a:solidFill>
            <a:srgbClr val="C94F4F"/>
          </a:solidFill>
          <a:ln w="12700">
            <a:solidFill>
              <a:srgbClr val="C94F4F"/>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6" name="Text 4"/>
          <p:cNvSpPr/>
          <p:nvPr/>
        </p:nvSpPr>
        <p:spPr>
          <a:xfrm>
            <a:off x="868680" y="2215551"/>
            <a:ext cx="2148840" cy="274320"/>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C94F4F"/>
                </a:solidFill>
                <a:effectLst/>
                <a:uLnTx/>
                <a:uFillTx/>
                <a:latin typeface="Arial" pitchFamily="34" charset="0"/>
                <a:ea typeface="Arial" pitchFamily="34" charset="-122"/>
                <a:cs typeface="Arial" pitchFamily="34" charset="-120"/>
              </a:rPr>
              <a:t>Resilient by design</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7" name="Text 5"/>
          <p:cNvSpPr/>
          <p:nvPr/>
        </p:nvSpPr>
        <p:spPr>
          <a:xfrm>
            <a:off x="3172968" y="1952364"/>
            <a:ext cx="4193186" cy="796197"/>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Failure isolation, tested fallback, replay, rerun and geographic resilience.</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8" name="Shape 6"/>
          <p:cNvSpPr/>
          <p:nvPr/>
        </p:nvSpPr>
        <p:spPr>
          <a:xfrm>
            <a:off x="658368" y="2892277"/>
            <a:ext cx="6707786" cy="667442"/>
          </a:xfrm>
          <a:prstGeom prst="roundRect">
            <a:avLst/>
          </a:prstGeom>
          <a:solidFill>
            <a:srgbClr val="FFFFFF"/>
          </a:solidFill>
          <a:ln w="10160">
            <a:solidFill>
              <a:srgbClr val="D1DCE2"/>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9" name="Shape 7"/>
          <p:cNvSpPr/>
          <p:nvPr/>
        </p:nvSpPr>
        <p:spPr>
          <a:xfrm>
            <a:off x="658367" y="2892277"/>
            <a:ext cx="104495" cy="694874"/>
          </a:xfrm>
          <a:prstGeom prst="rect">
            <a:avLst/>
          </a:prstGeom>
          <a:solidFill>
            <a:srgbClr val="00A99D"/>
          </a:solidFill>
          <a:ln w="12700">
            <a:solidFill>
              <a:srgbClr val="00A99D"/>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0" name="Text 8"/>
          <p:cNvSpPr/>
          <p:nvPr/>
        </p:nvSpPr>
        <p:spPr>
          <a:xfrm>
            <a:off x="932688" y="3065943"/>
            <a:ext cx="2084832" cy="390604"/>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A99D"/>
                </a:solidFill>
                <a:effectLst/>
                <a:uLnTx/>
                <a:uFillTx/>
                <a:latin typeface="Arial" pitchFamily="34" charset="0"/>
                <a:ea typeface="Arial" pitchFamily="34" charset="-122"/>
                <a:cs typeface="Arial" pitchFamily="34" charset="-120"/>
              </a:rPr>
              <a:t>Observable end to end</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1" name="Text 9"/>
          <p:cNvSpPr/>
          <p:nvPr/>
        </p:nvSpPr>
        <p:spPr>
          <a:xfrm>
            <a:off x="3167180" y="2902633"/>
            <a:ext cx="4329602" cy="557833"/>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a:ea typeface="Arial" pitchFamily="34" charset="-122"/>
                <a:cs typeface="Arial"/>
              </a:rPr>
              <a:t>Transaction tracing, operational KPIs and confirmation of business processing.</a:t>
            </a:r>
            <a:endParaRPr kumimoji="0" lang="en-GB" sz="1800" b="0" i="0" u="none" strike="noStrike" kern="1200" cap="none" spc="0" normalizeH="0" baseline="0" noProof="0">
              <a:ln>
                <a:noFill/>
              </a:ln>
              <a:solidFill>
                <a:srgbClr val="3A3A3F"/>
              </a:solidFill>
              <a:effectLst/>
              <a:uLnTx/>
              <a:uFillTx/>
              <a:latin typeface="Arial"/>
              <a:ea typeface="+mn-ea"/>
              <a:cs typeface="Arial"/>
            </a:endParaRPr>
          </a:p>
        </p:txBody>
      </p:sp>
      <p:sp>
        <p:nvSpPr>
          <p:cNvPr id="12" name="Shape 10"/>
          <p:cNvSpPr/>
          <p:nvPr/>
        </p:nvSpPr>
        <p:spPr>
          <a:xfrm>
            <a:off x="658368" y="3621139"/>
            <a:ext cx="6707786" cy="859536"/>
          </a:xfrm>
          <a:prstGeom prst="roundRect">
            <a:avLst/>
          </a:prstGeom>
          <a:solidFill>
            <a:srgbClr val="EEF3F5"/>
          </a:solidFill>
          <a:ln w="10160">
            <a:solidFill>
              <a:srgbClr val="D1DCE2"/>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3" name="Shape 11"/>
          <p:cNvSpPr/>
          <p:nvPr/>
        </p:nvSpPr>
        <p:spPr>
          <a:xfrm>
            <a:off x="658368" y="3648571"/>
            <a:ext cx="104494" cy="832104"/>
          </a:xfrm>
          <a:prstGeom prst="rect">
            <a:avLst/>
          </a:prstGeom>
          <a:solidFill>
            <a:srgbClr val="F3A447"/>
          </a:solidFill>
          <a:ln w="12700">
            <a:solidFill>
              <a:srgbClr val="F3A447"/>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4" name="Text 12"/>
          <p:cNvSpPr/>
          <p:nvPr/>
        </p:nvSpPr>
        <p:spPr>
          <a:xfrm>
            <a:off x="896112" y="3816486"/>
            <a:ext cx="2148840" cy="459788"/>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A447"/>
                </a:solidFill>
                <a:effectLst/>
                <a:uLnTx/>
                <a:uFillTx/>
                <a:latin typeface="Arial" pitchFamily="34" charset="0"/>
                <a:ea typeface="Arial" pitchFamily="34" charset="-122"/>
                <a:cs typeface="Arial" pitchFamily="34" charset="-120"/>
              </a:rPr>
              <a:t>Scalable for future markets</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5" name="Text 13"/>
          <p:cNvSpPr/>
          <p:nvPr/>
        </p:nvSpPr>
        <p:spPr>
          <a:xfrm>
            <a:off x="3167180" y="3703435"/>
            <a:ext cx="4198973" cy="633524"/>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Shorter MTUs, growing order volumes, flow-based IDA, new products and cross-timeframe coordination.</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6" name="Shape 14"/>
          <p:cNvSpPr/>
          <p:nvPr/>
        </p:nvSpPr>
        <p:spPr>
          <a:xfrm>
            <a:off x="658368" y="4540715"/>
            <a:ext cx="6707786" cy="777240"/>
          </a:xfrm>
          <a:prstGeom prst="roundRect">
            <a:avLst/>
          </a:prstGeom>
          <a:solidFill>
            <a:srgbClr val="FFFFFF"/>
          </a:solidFill>
          <a:ln w="10160">
            <a:solidFill>
              <a:srgbClr val="D1DCE2"/>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7" name="Shape 15"/>
          <p:cNvSpPr/>
          <p:nvPr/>
        </p:nvSpPr>
        <p:spPr>
          <a:xfrm>
            <a:off x="658368" y="4540715"/>
            <a:ext cx="104494" cy="777240"/>
          </a:xfrm>
          <a:prstGeom prst="rect">
            <a:avLst/>
          </a:prstGeom>
          <a:solidFill>
            <a:srgbClr val="7359A3"/>
          </a:solidFill>
          <a:ln w="12700">
            <a:solidFill>
              <a:srgbClr val="7359A3"/>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8" name="Text 16"/>
          <p:cNvSpPr/>
          <p:nvPr/>
        </p:nvSpPr>
        <p:spPr>
          <a:xfrm>
            <a:off x="932688" y="4721007"/>
            <a:ext cx="2148840" cy="274320"/>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7359A3"/>
                </a:solidFill>
                <a:effectLst/>
                <a:uLnTx/>
                <a:uFillTx/>
                <a:latin typeface="Arial" pitchFamily="34" charset="0"/>
                <a:ea typeface="Arial" pitchFamily="34" charset="-122"/>
                <a:cs typeface="Arial" pitchFamily="34" charset="-120"/>
              </a:rPr>
              <a:t>Safe and faster to change</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19" name="Text 17"/>
          <p:cNvSpPr/>
          <p:nvPr/>
        </p:nvSpPr>
        <p:spPr>
          <a:xfrm>
            <a:off x="3167180" y="4577291"/>
            <a:ext cx="4198972" cy="664924"/>
          </a:xfrm>
          <a:prstGeom prst="rect">
            <a:avLst/>
          </a:prstGeom>
          <a:noFill/>
          <a:ln/>
        </p:spPr>
        <p:txBody>
          <a:bodyPr wrap="square" lIns="635" tIns="635" rIns="635" bIns="635" rtlCol="0" anchor="ctr">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C6470"/>
                </a:solidFill>
                <a:effectLst/>
                <a:uLnTx/>
                <a:uFillTx/>
                <a:latin typeface="Arial" pitchFamily="34" charset="0"/>
                <a:ea typeface="Arial" pitchFamily="34" charset="-122"/>
                <a:cs typeface="Arial" pitchFamily="34" charset="-120"/>
              </a:rPr>
              <a:t>Modular services, standard interfaces, automated testing and staged deployment.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0" name="Shape 18"/>
          <p:cNvSpPr/>
          <p:nvPr/>
        </p:nvSpPr>
        <p:spPr>
          <a:xfrm>
            <a:off x="7498080" y="1813215"/>
            <a:ext cx="4023360" cy="3127248"/>
          </a:xfrm>
          <a:prstGeom prst="roundRect">
            <a:avLst/>
          </a:prstGeom>
          <a:solidFill>
            <a:srgbClr val="183F5A"/>
          </a:solidFill>
          <a:ln w="12700">
            <a:solidFill>
              <a:srgbClr val="183F5A"/>
            </a:solidFill>
            <a:prstDash val="solid"/>
          </a:ln>
          <a:effectLst>
            <a:outerShdw blurRad="15240" dist="5080" dir="2700000" algn="bl" rotWithShape="0">
              <a:srgbClr val="000000">
                <a:alpha val="10000"/>
              </a:srgb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1" name="Text 19"/>
          <p:cNvSpPr/>
          <p:nvPr/>
        </p:nvSpPr>
        <p:spPr>
          <a:xfrm>
            <a:off x="7885611" y="2127159"/>
            <a:ext cx="3291840" cy="292608"/>
          </a:xfrm>
          <a:prstGeom prst="rect">
            <a:avLst/>
          </a:prstGeom>
          <a:noFill/>
          <a:ln/>
        </p:spPr>
        <p:txBody>
          <a:bodyPr wrap="square" lIns="635" tIns="635" rIns="635" bIns="635" rtlCol="0" anchor="ctr">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A99D"/>
                </a:solidFill>
                <a:effectLst/>
                <a:uLnTx/>
                <a:uFillTx/>
                <a:latin typeface="Arial" pitchFamily="34" charset="0"/>
                <a:ea typeface="Arial" pitchFamily="34" charset="-122"/>
                <a:cs typeface="Arial" pitchFamily="34" charset="-120"/>
              </a:rPr>
              <a:t>WHY START NOW?</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2" name="Text 20"/>
          <p:cNvSpPr/>
          <p:nvPr/>
        </p:nvSpPr>
        <p:spPr>
          <a:xfrm>
            <a:off x="7874726" y="2587477"/>
            <a:ext cx="3246120" cy="502920"/>
          </a:xfrm>
          <a:prstGeom prst="rect">
            <a:avLst/>
          </a:prstGeom>
          <a:noFill/>
          <a:ln/>
        </p:spPr>
        <p:txBody>
          <a:bodyPr wrap="square" lIns="635" tIns="635" rIns="635" bIns="635" rtlCol="0" anchor="ctr">
            <a:normAutofit fontScale="85000" lnSpcReduction="200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3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Major IT programmes take years.</a:t>
            </a:r>
            <a:endParaRPr kumimoji="0" lang="en-GB" sz="2300" b="0" i="0" u="none" strike="noStrike" kern="1200" cap="none" spc="0" normalizeH="0" baseline="0" noProof="0">
              <a:ln>
                <a:noFill/>
              </a:ln>
              <a:solidFill>
                <a:srgbClr val="3A3A3F"/>
              </a:solidFill>
              <a:effectLst/>
              <a:uLnTx/>
              <a:uFillTx/>
              <a:latin typeface="Trebuchet MS"/>
              <a:ea typeface="+mn-ea"/>
              <a:cs typeface="+mn-cs"/>
            </a:endParaRPr>
          </a:p>
        </p:txBody>
      </p:sp>
      <p:sp>
        <p:nvSpPr>
          <p:cNvPr id="23" name="Text 21"/>
          <p:cNvSpPr/>
          <p:nvPr/>
        </p:nvSpPr>
        <p:spPr>
          <a:xfrm>
            <a:off x="7871242" y="3380874"/>
            <a:ext cx="3545694" cy="961861"/>
          </a:xfrm>
          <a:prstGeom prst="rect">
            <a:avLst/>
          </a:prstGeom>
          <a:noFill/>
          <a:ln/>
        </p:spPr>
        <p:txBody>
          <a:bodyPr wrap="square" lIns="635" tIns="635" rIns="635" bIns="635"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DCE7EC"/>
                </a:solidFill>
                <a:effectLst/>
                <a:uLnTx/>
                <a:uFillTx/>
                <a:latin typeface="Arial"/>
                <a:ea typeface="Arial" pitchFamily="34" charset="-122"/>
                <a:cs typeface="Arial"/>
              </a:rPr>
              <a:t>Starting while current operations are stable allows Europe to introduce improvements gradually, learn through pilots and avoid rushed change later.</a:t>
            </a:r>
            <a:endParaRPr kumimoji="0" lang="en-GB" sz="1600" b="0" i="0" u="none" strike="noStrike" kern="1200" cap="none" spc="0" normalizeH="0" baseline="0" noProof="0">
              <a:ln>
                <a:noFill/>
              </a:ln>
              <a:solidFill>
                <a:srgbClr val="3A3A3F"/>
              </a:solidFill>
              <a:effectLst/>
              <a:uLnTx/>
              <a:uFillTx/>
              <a:latin typeface="Arial"/>
              <a:ea typeface="+mn-ea"/>
              <a:cs typeface="Arial"/>
            </a:endParaRPr>
          </a:p>
        </p:txBody>
      </p:sp>
      <p:sp>
        <p:nvSpPr>
          <p:cNvPr id="24" name="Shape 22"/>
          <p:cNvSpPr/>
          <p:nvPr/>
        </p:nvSpPr>
        <p:spPr>
          <a:xfrm>
            <a:off x="658367" y="5455115"/>
            <a:ext cx="10757256" cy="777240"/>
          </a:xfrm>
          <a:prstGeom prst="roundRect">
            <a:avLst/>
          </a:prstGeom>
          <a:solidFill>
            <a:srgbClr val="183F5A"/>
          </a:solidFill>
          <a:ln w="12700">
            <a:solidFill>
              <a:srgbClr val="183F5A"/>
            </a:solidFill>
            <a:prstDash val="solid"/>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5" name="Text 23"/>
          <p:cNvSpPr/>
          <p:nvPr/>
        </p:nvSpPr>
        <p:spPr>
          <a:xfrm>
            <a:off x="914400" y="5708559"/>
            <a:ext cx="1874520" cy="274320"/>
          </a:xfrm>
          <a:prstGeom prst="rect">
            <a:avLst/>
          </a:prstGeom>
          <a:noFill/>
          <a:ln/>
        </p:spPr>
        <p:txBody>
          <a:bodyPr wrap="square" lIns="635" tIns="635" rIns="635" bIns="635" rtlCol="0" anchor="ct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00A99D"/>
                </a:solidFill>
                <a:effectLst/>
                <a:uLnTx/>
                <a:uFillTx/>
                <a:latin typeface="Arial" pitchFamily="34" charset="0"/>
                <a:ea typeface="Arial" pitchFamily="34" charset="-122"/>
                <a:cs typeface="Arial" pitchFamily="34" charset="-120"/>
              </a:rPr>
              <a:t>Proposed next step</a:t>
            </a:r>
            <a:endParaRPr kumimoji="0" lang="en-GB" sz="1500" b="0" i="0" u="none" strike="noStrike" kern="1200" cap="none" spc="0" normalizeH="0" baseline="0" noProof="0">
              <a:ln>
                <a:noFill/>
              </a:ln>
              <a:solidFill>
                <a:srgbClr val="3A3A3F"/>
              </a:solidFill>
              <a:effectLst/>
              <a:uLnTx/>
              <a:uFillTx/>
              <a:latin typeface="Trebuchet MS"/>
              <a:ea typeface="+mn-ea"/>
              <a:cs typeface="+mn-cs"/>
            </a:endParaRPr>
          </a:p>
        </p:txBody>
      </p:sp>
      <p:sp>
        <p:nvSpPr>
          <p:cNvPr id="26" name="Text 24"/>
          <p:cNvSpPr/>
          <p:nvPr/>
        </p:nvSpPr>
        <p:spPr>
          <a:xfrm>
            <a:off x="2788920" y="5567546"/>
            <a:ext cx="8229600" cy="604124"/>
          </a:xfrm>
          <a:prstGeom prst="rect">
            <a:avLst/>
          </a:prstGeom>
          <a:noFill/>
          <a:ln/>
        </p:spPr>
        <p:txBody>
          <a:bodyPr wrap="square" lIns="635" tIns="635" rIns="635" bIns="635"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Arial" pitchFamily="34" charset="0"/>
                <a:ea typeface="Arial" pitchFamily="34" charset="-122"/>
                <a:cs typeface="Arial" pitchFamily="34" charset="-120"/>
              </a:rPr>
              <a:t>Agree on a coordinated investment path for robust, scalable and future-ready Market Coupling IT.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
        <p:nvSpPr>
          <p:cNvPr id="28" name="Title 27">
            <a:extLst>
              <a:ext uri="{FF2B5EF4-FFF2-40B4-BE49-F238E27FC236}">
                <a16:creationId xmlns:a16="http://schemas.microsoft.com/office/drawing/2014/main" id="{A4549B24-D3EC-CFBC-0AE6-EF0A66631F05}"/>
              </a:ext>
            </a:extLst>
          </p:cNvPr>
          <p:cNvSpPr>
            <a:spLocks noGrp="1"/>
          </p:cNvSpPr>
          <p:nvPr>
            <p:ph type="title"/>
          </p:nvPr>
        </p:nvSpPr>
        <p:spPr/>
        <p:txBody>
          <a:bodyPr/>
          <a:lstStyle/>
          <a:p>
            <a:r>
              <a:rPr lang="en-GB" noProof="0"/>
              <a:t>Ambition: make Market Coupling as robust as System Operations IT</a:t>
            </a:r>
          </a:p>
        </p:txBody>
      </p:sp>
      <p:sp>
        <p:nvSpPr>
          <p:cNvPr id="29" name="Text Placeholder 28">
            <a:extLst>
              <a:ext uri="{FF2B5EF4-FFF2-40B4-BE49-F238E27FC236}">
                <a16:creationId xmlns:a16="http://schemas.microsoft.com/office/drawing/2014/main" id="{BED9DEAE-C608-4C26-0B87-5212622271C9}"/>
              </a:ext>
            </a:extLst>
          </p:cNvPr>
          <p:cNvSpPr>
            <a:spLocks noGrp="1"/>
          </p:cNvSpPr>
          <p:nvPr>
            <p:ph type="body" sz="quarter" idx="12"/>
          </p:nvPr>
        </p:nvSpPr>
        <p:spPr/>
        <p:txBody>
          <a:bodyPr>
            <a:normAutofit fontScale="92500"/>
          </a:bodyPr>
          <a:lstStyle/>
          <a:p>
            <a:r>
              <a:rPr lang="en-GB" noProof="0"/>
              <a:t>Market Coupling is a critical European infrastructure. Its IT capabilities should reflect that operational importance.</a:t>
            </a:r>
          </a:p>
        </p:txBody>
      </p:sp>
      <p:sp>
        <p:nvSpPr>
          <p:cNvPr id="27" name="Slide Number Placeholder 0"/>
          <p:cNvSpPr>
            <a:spLocks noGrp="1"/>
          </p:cNvSpPr>
          <p:nvPr>
            <p:ph type="sldNum" sz="quarter" idx="4294967295"/>
          </p:nvPr>
        </p:nvSpPr>
        <p:spPr>
          <a:xfrm>
            <a:off x="11963400" y="6651625"/>
            <a:ext cx="228600" cy="163513"/>
          </a:xfrm>
          <a:prstGeom prst="rect">
            <a:avLst/>
          </a:prstGeom>
          <a:extLst>
            <a:ext uri="{C572A759-6A51-4108-AA02-DFA0A04FC94B}">
              <ma14:wrappingTextBoxFlag xmlns="" xmlns:ma14="http://schemas.microsoft.com/office/mac/drawingml/2011/main" val="0"/>
            </a:ext>
          </a:extLst>
        </p:spPr>
        <p:txBody>
          <a:bodyPr/>
          <a:lstStyle>
            <a:lvl1pPr>
              <a:defRPr sz="700">
                <a:solidFill>
                  <a:srgbClr val="75828B"/>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F7021451-1387-4CA6-816F-3879F97B5CBC}" type="slidenum">
              <a:rPr kumimoji="0" lang="en-GB" sz="700" b="0" i="0" u="none" strike="noStrike" kern="1200" cap="none" spc="0" normalizeH="0" baseline="0" noProof="0" smtClean="0">
                <a:ln>
                  <a:noFill/>
                </a:ln>
                <a:solidFill>
                  <a:srgbClr val="75828B"/>
                </a:solidFill>
                <a:effectLst/>
                <a:uLnTx/>
                <a:uFillTx/>
                <a:latin typeface="Trebuchet MS"/>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53</a:t>
            </a:fld>
            <a:endParaRPr kumimoji="0" lang="en-GB" sz="700" b="0" i="0" u="none" strike="noStrike" kern="1200" cap="none" spc="0" normalizeH="0" baseline="0" noProof="0">
              <a:ln>
                <a:noFill/>
              </a:ln>
              <a:solidFill>
                <a:srgbClr val="75828B"/>
              </a:solidFill>
              <a:effectLst/>
              <a:uLnTx/>
              <a:uFillTx/>
              <a:latin typeface="Trebuchet MS"/>
              <a:ea typeface="+mn-ea"/>
              <a:cs typeface="+mn-cs"/>
            </a:endParaRPr>
          </a:p>
        </p:txBody>
      </p:sp>
    </p:spTree>
    <p:extLst>
      <p:ext uri="{BB962C8B-B14F-4D97-AF65-F5344CB8AC3E}">
        <p14:creationId xmlns:p14="http://schemas.microsoft.com/office/powerpoint/2010/main" val="30242681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70CF4B3-7071-B053-DB94-32C201F45392}"/>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70CF4B3-7071-B053-DB94-32C201F45392}"/>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E3D31B18-1522-67E7-30A2-31743117AE55}"/>
              </a:ext>
            </a:extLst>
          </p:cNvPr>
          <p:cNvSpPr>
            <a:spLocks noGrp="1"/>
          </p:cNvSpPr>
          <p:nvPr>
            <p:ph type="ctrTitle"/>
          </p:nvPr>
        </p:nvSpPr>
        <p:spPr/>
        <p:txBody>
          <a:bodyPr vert="horz" rIns="0"/>
          <a:lstStyle/>
          <a:p>
            <a:r>
              <a:rPr lang="en-NL"/>
              <a:t>Market Coupling Steering Committee</a:t>
            </a:r>
          </a:p>
        </p:txBody>
      </p:sp>
      <p:sp>
        <p:nvSpPr>
          <p:cNvPr id="3" name="Subtitle 2">
            <a:extLst>
              <a:ext uri="{FF2B5EF4-FFF2-40B4-BE49-F238E27FC236}">
                <a16:creationId xmlns:a16="http://schemas.microsoft.com/office/drawing/2014/main" id="{2D775637-FC1E-CB86-8D09-BDF575D0F14E}"/>
              </a:ext>
            </a:extLst>
          </p:cNvPr>
          <p:cNvSpPr>
            <a:spLocks noGrp="1"/>
          </p:cNvSpPr>
          <p:nvPr>
            <p:ph type="subTitle" idx="1"/>
          </p:nvPr>
        </p:nvSpPr>
        <p:spPr/>
        <p:txBody>
          <a:bodyPr/>
          <a:lstStyle/>
          <a:p>
            <a:r>
              <a:rPr lang="en-US"/>
              <a:t>TSO </a:t>
            </a:r>
            <a:r>
              <a:rPr lang="en-NL"/>
              <a:t>MCSC input for MESC conference</a:t>
            </a:r>
          </a:p>
        </p:txBody>
      </p:sp>
    </p:spTree>
    <p:extLst>
      <p:ext uri="{BB962C8B-B14F-4D97-AF65-F5344CB8AC3E}">
        <p14:creationId xmlns:p14="http://schemas.microsoft.com/office/powerpoint/2010/main" val="29451636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28545-8899-D37F-378A-591797E66E02}"/>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53467816-8FAD-5FDA-A049-6795624D6EF5}"/>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53467816-8FAD-5FDA-A049-6795624D6EF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AD0C0E5F-23A8-4ABA-F3BE-B924099F990A}"/>
              </a:ext>
            </a:extLst>
          </p:cNvPr>
          <p:cNvSpPr>
            <a:spLocks noGrp="1"/>
          </p:cNvSpPr>
          <p:nvPr>
            <p:ph type="title"/>
          </p:nvPr>
        </p:nvSpPr>
        <p:spPr/>
        <p:txBody>
          <a:bodyPr vert="horz" rIns="0"/>
          <a:lstStyle/>
          <a:p>
            <a:r>
              <a:rPr lang="en-US"/>
              <a:t>TSO </a:t>
            </a:r>
            <a:r>
              <a:rPr lang="en-NL"/>
              <a:t>MCSC – MESC conference October 2026 (1/2)</a:t>
            </a:r>
          </a:p>
        </p:txBody>
      </p:sp>
      <p:sp>
        <p:nvSpPr>
          <p:cNvPr id="6" name="Content Placeholder 5">
            <a:extLst>
              <a:ext uri="{FF2B5EF4-FFF2-40B4-BE49-F238E27FC236}">
                <a16:creationId xmlns:a16="http://schemas.microsoft.com/office/drawing/2014/main" id="{6CC7D816-18AB-1B8B-A56B-297EFDE7BC93}"/>
              </a:ext>
            </a:extLst>
          </p:cNvPr>
          <p:cNvSpPr>
            <a:spLocks noGrp="1"/>
          </p:cNvSpPr>
          <p:nvPr>
            <p:ph idx="1"/>
          </p:nvPr>
        </p:nvSpPr>
        <p:spPr/>
        <p:txBody>
          <a:bodyPr vert="horz" lIns="0" tIns="0" rIns="0" bIns="0" rtlCol="0" anchor="t">
            <a:noAutofit/>
          </a:bodyPr>
          <a:lstStyle/>
          <a:p>
            <a:pPr>
              <a:spcAft>
                <a:spcPts val="1200"/>
              </a:spcAft>
            </a:pPr>
            <a:r>
              <a:rPr lang="en-NL" sz="1600" b="1"/>
              <a:t>TSOs are pleased to join this conference with the aim of understanding the priorities of ACER, EC, NRAs and Market Participants for market coupling</a:t>
            </a:r>
            <a:endParaRPr lang="en-US" sz="1600" b="1">
              <a:ea typeface="Verdana"/>
            </a:endParaRPr>
          </a:p>
          <a:p>
            <a:r>
              <a:rPr lang="en-US" sz="1600" b="1"/>
              <a:t>TSO </a:t>
            </a:r>
            <a:r>
              <a:rPr lang="en-NL" sz="1600" b="1"/>
              <a:t>MCSC is focused on continuous, excellent operations:</a:t>
            </a:r>
            <a:endParaRPr lang="en-NL" sz="1600" b="1">
              <a:ea typeface="Verdana"/>
            </a:endParaRPr>
          </a:p>
          <a:p>
            <a:pPr marL="179070" lvl="1" indent="-179070"/>
            <a:r>
              <a:rPr lang="en-NL" sz="1600"/>
              <a:t>XBID R5.0 has increased performance and stability significantly. Core AHC has improved the </a:t>
            </a:r>
            <a:r>
              <a:rPr lang="es-ES" sz="1600" err="1"/>
              <a:t>allocation</a:t>
            </a:r>
            <a:r>
              <a:rPr lang="es-ES" sz="1600"/>
              <a:t> </a:t>
            </a:r>
            <a:r>
              <a:rPr lang="es-ES" sz="1600" err="1"/>
              <a:t>of</a:t>
            </a:r>
            <a:r>
              <a:rPr lang="es-ES" sz="1600"/>
              <a:t> </a:t>
            </a:r>
            <a:r>
              <a:rPr lang="en-NL" sz="1600"/>
              <a:t>capacities on Core external borders</a:t>
            </a:r>
            <a:r>
              <a:rPr lang="es-ES" sz="1600"/>
              <a:t> </a:t>
            </a:r>
            <a:r>
              <a:rPr lang="en-US" sz="1600"/>
              <a:t>with Nordic and HANSA CCRs.</a:t>
            </a:r>
          </a:p>
          <a:p>
            <a:pPr marL="179070" lvl="1" indent="-179070"/>
            <a:r>
              <a:rPr lang="en-GB" sz="1600"/>
              <a:t>Stable, daily operation of pan-European market coupling creates substantial welfare benefits for EU consumers and producers. Radical changes might negatively affect already achieved benefits and create distortion.</a:t>
            </a:r>
            <a:endParaRPr lang="en-NL" sz="1600">
              <a:ea typeface="Verdana"/>
            </a:endParaRPr>
          </a:p>
          <a:p>
            <a:r>
              <a:rPr lang="en-NL" sz="1600" b="1"/>
              <a:t>The implementation roadmap of MCSC is defined for the (at least) the coming 18 months, </a:t>
            </a:r>
            <a:r>
              <a:rPr lang="en-NL" sz="1600" b="1" err="1"/>
              <a:t>eg</a:t>
            </a:r>
            <a:endParaRPr lang="en-NL" sz="1600" b="1" err="1">
              <a:ea typeface="Verdana"/>
            </a:endParaRPr>
          </a:p>
          <a:p>
            <a:pPr marL="179070" lvl="1" indent="-179070"/>
            <a:r>
              <a:rPr lang="en-NL" sz="1600"/>
              <a:t>Flow-based in IDAs;</a:t>
            </a:r>
            <a:endParaRPr lang="en-NL" sz="1600">
              <a:ea typeface="Verdana"/>
            </a:endParaRPr>
          </a:p>
          <a:p>
            <a:pPr marL="179070" lvl="1" indent="-179070">
              <a:spcAft>
                <a:spcPts val="1200"/>
              </a:spcAft>
            </a:pPr>
            <a:r>
              <a:rPr lang="en-NL" sz="1600"/>
              <a:t>CE CCR in market coupling</a:t>
            </a:r>
            <a:endParaRPr lang="en-NL" sz="1600">
              <a:ea typeface="Verdana"/>
            </a:endParaRPr>
          </a:p>
          <a:p>
            <a:r>
              <a:rPr lang="en-NL" sz="1600" b="1"/>
              <a:t>… w</a:t>
            </a:r>
            <a:r>
              <a:rPr lang="en-GB" sz="1600" b="1"/>
              <a:t>i</a:t>
            </a:r>
            <a:r>
              <a:rPr lang="en-NL" sz="1600" b="1"/>
              <a:t>th several R&amp;D and expansion projects on the horizon, </a:t>
            </a:r>
            <a:r>
              <a:rPr lang="en-NL" sz="1600" b="1" err="1"/>
              <a:t>eg</a:t>
            </a:r>
            <a:endParaRPr lang="en-NL" sz="1600" b="1" err="1">
              <a:ea typeface="Verdana"/>
            </a:endParaRPr>
          </a:p>
          <a:p>
            <a:pPr marL="179070" lvl="1" indent="-179070"/>
            <a:r>
              <a:rPr lang="en-NL" sz="1600">
                <a:ea typeface="Verdana"/>
              </a:rPr>
              <a:t>IT system upgrades (</a:t>
            </a:r>
            <a:r>
              <a:rPr lang="en-NL" sz="1600" err="1">
                <a:ea typeface="Verdana"/>
              </a:rPr>
              <a:t>eg</a:t>
            </a:r>
            <a:r>
              <a:rPr lang="en-NL" sz="1600">
                <a:ea typeface="Verdana"/>
              </a:rPr>
              <a:t> XBID R6) and/or conceptual changes</a:t>
            </a:r>
            <a:endParaRPr lang="en-NL" sz="1600"/>
          </a:p>
          <a:p>
            <a:pPr marL="179070" lvl="1" indent="-179070"/>
            <a:r>
              <a:rPr lang="en-NL" sz="1600" err="1"/>
              <a:t>EnC</a:t>
            </a:r>
            <a:r>
              <a:rPr lang="en-NL" sz="1600"/>
              <a:t>;</a:t>
            </a:r>
            <a:endParaRPr lang="en-NL" sz="1600">
              <a:ea typeface="Verdana"/>
            </a:endParaRPr>
          </a:p>
          <a:p>
            <a:pPr marL="179070" lvl="1" indent="-179070"/>
            <a:r>
              <a:rPr lang="en-NL" sz="1600"/>
              <a:t>Flow-based allocation in continuous trading.</a:t>
            </a:r>
            <a:endParaRPr lang="en-US" sz="1600"/>
          </a:p>
          <a:p>
            <a:pPr marL="179070" lvl="1" indent="-179070"/>
            <a:r>
              <a:rPr lang="en-US" sz="1600"/>
              <a:t>New borders/interconnectors (</a:t>
            </a:r>
            <a:r>
              <a:rPr lang="en-US" sz="1600" err="1"/>
              <a:t>eg.</a:t>
            </a:r>
            <a:r>
              <a:rPr lang="en-US" sz="1600"/>
              <a:t> Celtic HVDC interconnector)</a:t>
            </a:r>
            <a:endParaRPr lang="en-NL" sz="1600"/>
          </a:p>
        </p:txBody>
      </p:sp>
    </p:spTree>
    <p:extLst>
      <p:ext uri="{BB962C8B-B14F-4D97-AF65-F5344CB8AC3E}">
        <p14:creationId xmlns:p14="http://schemas.microsoft.com/office/powerpoint/2010/main" val="9066351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10D36F-9BE3-B065-B1F7-E1C60689A0EB}"/>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20ACE4C4-5A2C-9732-6D4D-4A2019868875}"/>
              </a:ext>
            </a:extLst>
          </p:cNvPr>
          <p:cNvGraphicFramePr>
            <a:graphicFrameLocks/>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think-cell data - do not delete" hidden="1">
                        <a:extLst>
                          <a:ext uri="{FF2B5EF4-FFF2-40B4-BE49-F238E27FC236}">
                            <a16:creationId xmlns:a16="http://schemas.microsoft.com/office/drawing/2014/main" id="{20ACE4C4-5A2C-9732-6D4D-4A2019868875}"/>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F30C769A-9973-D9A4-14A5-F0A8778B80BC}"/>
              </a:ext>
            </a:extLst>
          </p:cNvPr>
          <p:cNvSpPr>
            <a:spLocks noGrp="1"/>
          </p:cNvSpPr>
          <p:nvPr>
            <p:ph type="title"/>
          </p:nvPr>
        </p:nvSpPr>
        <p:spPr/>
        <p:txBody>
          <a:bodyPr vert="horz" rIns="0"/>
          <a:lstStyle/>
          <a:p>
            <a:r>
              <a:rPr lang="en-US"/>
              <a:t>TSO </a:t>
            </a:r>
            <a:r>
              <a:rPr lang="en-NL"/>
              <a:t>MCSC – MESC conference October 2026 (2/2)</a:t>
            </a:r>
          </a:p>
        </p:txBody>
      </p:sp>
      <p:sp>
        <p:nvSpPr>
          <p:cNvPr id="6" name="Content Placeholder 5">
            <a:extLst>
              <a:ext uri="{FF2B5EF4-FFF2-40B4-BE49-F238E27FC236}">
                <a16:creationId xmlns:a16="http://schemas.microsoft.com/office/drawing/2014/main" id="{DE6B80FC-88D3-37B2-57BE-9CA290DD394B}"/>
              </a:ext>
            </a:extLst>
          </p:cNvPr>
          <p:cNvSpPr>
            <a:spLocks noGrp="1"/>
          </p:cNvSpPr>
          <p:nvPr>
            <p:ph idx="1"/>
          </p:nvPr>
        </p:nvSpPr>
        <p:spPr/>
        <p:txBody>
          <a:bodyPr vert="horz" lIns="0" tIns="0" rIns="0" bIns="0" rtlCol="0" anchor="t">
            <a:noAutofit/>
          </a:bodyPr>
          <a:lstStyle/>
          <a:p>
            <a:r>
              <a:rPr lang="en-NL" sz="1600" b="1"/>
              <a:t>Market rules</a:t>
            </a:r>
            <a:endParaRPr lang="en-US" sz="1600" b="1"/>
          </a:p>
          <a:p>
            <a:pPr marL="179070" lvl="1" indent="-179070"/>
            <a:r>
              <a:rPr lang="en-GB" sz="1600"/>
              <a:t>Before introducing fundamentally new concepts, Europe should first fully harvest the benefits of the existing market coupling framework which already generates significant welfare gains and remains the global benchmark for cross-border electricity market integration.</a:t>
            </a:r>
            <a:endParaRPr lang="en-NL" sz="1600">
              <a:ea typeface="Verdana"/>
            </a:endParaRPr>
          </a:p>
          <a:p>
            <a:r>
              <a:rPr lang="en-NL" sz="1600" b="1"/>
              <a:t>Access rules</a:t>
            </a:r>
          </a:p>
          <a:p>
            <a:pPr marL="179070" lvl="1" indent="-179070"/>
            <a:r>
              <a:rPr lang="en-GB" sz="1600"/>
              <a:t>We do not see evidence that market participants are prevented from participating because of a lack of rules.</a:t>
            </a:r>
            <a:endParaRPr lang="en-NL" sz="1600">
              <a:ea typeface="Verdana"/>
            </a:endParaRPr>
          </a:p>
          <a:p>
            <a:r>
              <a:rPr lang="en-NL" sz="1600" b="1"/>
              <a:t>Harmonisation</a:t>
            </a:r>
          </a:p>
          <a:p>
            <a:pPr marL="179070" lvl="1" indent="-179070"/>
            <a:r>
              <a:rPr lang="en-GB" sz="1600"/>
              <a:t>Harmonisation without clear benefits risks diverting resources from actual market improvements.</a:t>
            </a:r>
            <a:endParaRPr lang="en-NL" sz="1600">
              <a:ea typeface="Verdana"/>
            </a:endParaRPr>
          </a:p>
          <a:p>
            <a:pPr indent="-179070"/>
            <a:r>
              <a:rPr lang="en-GB" sz="1600" b="1"/>
              <a:t>Timelines</a:t>
            </a:r>
            <a:endParaRPr lang="en-NL" sz="1600" b="1"/>
          </a:p>
          <a:p>
            <a:pPr marL="179070" lvl="1" indent="-179070"/>
            <a:r>
              <a:rPr lang="en-GB" sz="1600"/>
              <a:t>Every new regulatory requirement consumes significant resources needed to operate and improve market coupling operationally. The best way to accelerate implementation is often to reduce the number of simultaneous and/or conflicting initiatives.</a:t>
            </a:r>
            <a:endParaRPr lang="cs-CZ" sz="1600">
              <a:ea typeface="Verdana"/>
            </a:endParaRPr>
          </a:p>
          <a:p>
            <a:pPr marL="179070" lvl="1" indent="-179070"/>
            <a:r>
              <a:rPr lang="en-GB" sz="1600"/>
              <a:t>In any case, clear and binding prioritisation should be performed as there are projects competing for the same resources (both human and IT systems) and parallelisation of development and testing is possible only to certain extent in order not to jeopardise stability and robustness.</a:t>
            </a:r>
            <a:endParaRPr lang="en-NL" sz="1600">
              <a:ea typeface="Verdana"/>
            </a:endParaRPr>
          </a:p>
          <a:p>
            <a:r>
              <a:rPr lang="en-NL" sz="1600" b="1"/>
              <a:t>Governance</a:t>
            </a:r>
          </a:p>
          <a:p>
            <a:pPr marL="179070" lvl="1" indent="-179070"/>
            <a:r>
              <a:rPr lang="en-US" sz="1600"/>
              <a:t>The primary governance challenge is not the absence of entities. The challenge is political fragmentation throughout Europe which a single entity cannot solve.</a:t>
            </a:r>
            <a:endParaRPr lang="en-NL" sz="1600"/>
          </a:p>
          <a:p>
            <a:pPr marL="179070" lvl="1" indent="-179070"/>
            <a:endParaRPr lang="en-US" sz="1600">
              <a:ea typeface="Verdana"/>
            </a:endParaRPr>
          </a:p>
        </p:txBody>
      </p:sp>
    </p:spTree>
    <p:extLst>
      <p:ext uri="{BB962C8B-B14F-4D97-AF65-F5344CB8AC3E}">
        <p14:creationId xmlns:p14="http://schemas.microsoft.com/office/powerpoint/2010/main" val="42651843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flipV="1">
            <a:off x="40019" y="1569734"/>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C1523215-BEE1-483A-8DAC-D1B093D3EC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911" y="680775"/>
            <a:ext cx="2832575" cy="1733367"/>
          </a:xfrm>
          <a:prstGeom prst="rect">
            <a:avLst/>
          </a:prstGeom>
        </p:spPr>
      </p:pic>
      <p:sp>
        <p:nvSpPr>
          <p:cNvPr id="3" name="Rectángulo 3">
            <a:extLst>
              <a:ext uri="{FF2B5EF4-FFF2-40B4-BE49-F238E27FC236}">
                <a16:creationId xmlns:a16="http://schemas.microsoft.com/office/drawing/2014/main" id="{23D661F8-20E3-381C-D62A-B0864555CE70}"/>
              </a:ext>
            </a:extLst>
          </p:cNvPr>
          <p:cNvSpPr/>
          <p:nvPr/>
        </p:nvSpPr>
        <p:spPr>
          <a:xfrm flipV="1">
            <a:off x="40019" y="5488591"/>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5" name="Rectángulo 7">
            <a:extLst>
              <a:ext uri="{FF2B5EF4-FFF2-40B4-BE49-F238E27FC236}">
                <a16:creationId xmlns:a16="http://schemas.microsoft.com/office/drawing/2014/main" id="{74045970-7550-A75C-61AC-6FFE282E9C19}"/>
              </a:ext>
            </a:extLst>
          </p:cNvPr>
          <p:cNvSpPr/>
          <p:nvPr/>
        </p:nvSpPr>
        <p:spPr>
          <a:xfrm>
            <a:off x="8951235" y="5288265"/>
            <a:ext cx="2054221" cy="394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ourier New" panose="02070309020205020404" pitchFamily="49" charset="0"/>
                <a:ea typeface="+mn-ea"/>
                <a:cs typeface="Courier New" panose="02070309020205020404" pitchFamily="49" charset="0"/>
              </a:rPr>
              <a:t>8/10/2026</a:t>
            </a:r>
          </a:p>
        </p:txBody>
      </p:sp>
      <p:sp>
        <p:nvSpPr>
          <p:cNvPr id="7" name="CuadroTexto 8">
            <a:extLst>
              <a:ext uri="{FF2B5EF4-FFF2-40B4-BE49-F238E27FC236}">
                <a16:creationId xmlns:a16="http://schemas.microsoft.com/office/drawing/2014/main" id="{257B3B79-28BC-690C-A7EF-C23022DE6B12}"/>
              </a:ext>
            </a:extLst>
          </p:cNvPr>
          <p:cNvSpPr txBox="1"/>
          <p:nvPr/>
        </p:nvSpPr>
        <p:spPr>
          <a:xfrm>
            <a:off x="1859019" y="2683617"/>
            <a:ext cx="8064896" cy="2308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Courier New"/>
                <a:ea typeface="+mn-ea"/>
                <a:cs typeface="Courier New"/>
              </a:rPr>
              <a:t>NEMO Committee presentation for MESC „</a:t>
            </a:r>
            <a:r>
              <a:rPr kumimoji="0" lang="en-US" sz="3600" b="1" i="0" u="none" strike="noStrike" kern="1200" cap="none" spc="0" normalizeH="0" baseline="0" noProof="0">
                <a:ln>
                  <a:noFill/>
                </a:ln>
                <a:solidFill>
                  <a:srgbClr val="000000"/>
                </a:solidFill>
                <a:effectLst/>
                <a:uLnTx/>
                <a:uFillTx/>
                <a:latin typeface="Courier New"/>
                <a:ea typeface="+mn-ea"/>
                <a:cs typeface="Courier New"/>
              </a:rPr>
              <a:t>Conference on future electricity market challenges</a:t>
            </a:r>
            <a:r>
              <a:rPr kumimoji="0" lang="en-US" sz="3600" b="0" i="0" u="none" strike="noStrike" kern="1200" cap="none" spc="0" normalizeH="0" baseline="0" noProof="0">
                <a:ln>
                  <a:noFill/>
                </a:ln>
                <a:solidFill>
                  <a:srgbClr val="000000"/>
                </a:solidFill>
                <a:effectLst/>
                <a:uLnTx/>
                <a:uFillTx/>
                <a:latin typeface="Times New Roman"/>
                <a:ea typeface="+mn-ea"/>
                <a:cs typeface="+mn-cs"/>
              </a:rPr>
              <a:t>”</a:t>
            </a:r>
            <a:endParaRPr kumimoji="0" lang="en-US" sz="3600" b="0" i="0" u="none" strike="noStrike" kern="1200" cap="none" spc="0" normalizeH="0" baseline="0" noProof="0">
              <a:ln>
                <a:noFill/>
              </a:ln>
              <a:solidFill>
                <a:srgbClr val="00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8714632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56688-2D53-2DE3-A7CB-C659C47A579C}"/>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BF6337B9-4D2A-1107-1D7D-CC48ECE871FB}"/>
              </a:ext>
            </a:extLst>
          </p:cNvPr>
          <p:cNvSpPr/>
          <p:nvPr/>
        </p:nvSpPr>
        <p:spPr>
          <a:xfrm flipV="1">
            <a:off x="80038" y="448505"/>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163E2A11-6469-B356-4C58-2332D2DB9B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82" y="20320"/>
            <a:ext cx="1732597" cy="1060246"/>
          </a:xfrm>
          <a:prstGeom prst="rect">
            <a:avLst/>
          </a:prstGeom>
        </p:spPr>
      </p:pic>
      <p:sp>
        <p:nvSpPr>
          <p:cNvPr id="151" name="Rectángulo 7">
            <a:extLst>
              <a:ext uri="{FF2B5EF4-FFF2-40B4-BE49-F238E27FC236}">
                <a16:creationId xmlns:a16="http://schemas.microsoft.com/office/drawing/2014/main" id="{C6FA244B-C894-A5CE-A0D2-3DBE942B2C87}"/>
              </a:ext>
            </a:extLst>
          </p:cNvPr>
          <p:cNvSpPr/>
          <p:nvPr/>
        </p:nvSpPr>
        <p:spPr>
          <a:xfrm>
            <a:off x="251520" y="1132964"/>
            <a:ext cx="11676320" cy="553639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10" name="Szövegdoboz 9">
            <a:extLst>
              <a:ext uri="{FF2B5EF4-FFF2-40B4-BE49-F238E27FC236}">
                <a16:creationId xmlns:a16="http://schemas.microsoft.com/office/drawing/2014/main" id="{F0FE2BDC-498D-464A-E200-99DF8936855C}"/>
              </a:ext>
            </a:extLst>
          </p:cNvPr>
          <p:cNvSpPr txBox="1"/>
          <p:nvPr/>
        </p:nvSpPr>
        <p:spPr>
          <a:xfrm>
            <a:off x="7722528" y="248450"/>
            <a:ext cx="4051004" cy="83099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a:ln>
                  <a:noFill/>
                </a:ln>
                <a:solidFill>
                  <a:srgbClr val="0070C0"/>
                </a:solidFill>
                <a:effectLst/>
                <a:uLnTx/>
                <a:uFillTx/>
                <a:latin typeface="Corbel" panose="020B0503020204020204" pitchFamily="34" charset="0"/>
                <a:ea typeface="+mn-ea"/>
                <a:cs typeface="+mn-cs"/>
              </a:rPr>
              <a:t>Future key challenges of both SDAC and SIDC</a:t>
            </a:r>
          </a:p>
        </p:txBody>
      </p:sp>
      <p:sp>
        <p:nvSpPr>
          <p:cNvPr id="6" name="Marcador de contenido 2">
            <a:extLst>
              <a:ext uri="{FF2B5EF4-FFF2-40B4-BE49-F238E27FC236}">
                <a16:creationId xmlns:a16="http://schemas.microsoft.com/office/drawing/2014/main" id="{C66A6642-A700-FF9B-84C7-BD521316AB85}"/>
              </a:ext>
            </a:extLst>
          </p:cNvPr>
          <p:cNvSpPr txBox="1">
            <a:spLocks/>
          </p:cNvSpPr>
          <p:nvPr/>
        </p:nvSpPr>
        <p:spPr>
          <a:xfrm>
            <a:off x="550437" y="1248405"/>
            <a:ext cx="11081579" cy="5328929"/>
          </a:xfrm>
          <a:prstGeom prst="rect">
            <a:avLst/>
          </a:prstGeom>
        </p:spPr>
        <p:txBody>
          <a:bodyPr lIns="91440" tIns="45720" rIns="91440" bIns="45720" anchor="t"/>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GB" sz="2400" b="0" i="0" u="none" strike="noStrike" kern="0" cap="none" spc="0" normalizeH="0" baseline="0" noProof="0">
                <a:ln>
                  <a:noFill/>
                </a:ln>
                <a:solidFill>
                  <a:srgbClr val="000000"/>
                </a:solidFill>
                <a:effectLst/>
                <a:uLnTx/>
                <a:uFillTx/>
                <a:latin typeface="Corbel"/>
                <a:ea typeface="+mn-ea"/>
                <a:cs typeface="+mn-cs"/>
              </a:rPr>
              <a:t>With respect to the future key challenges of SDAC and SIDC, NEMOs would like to provide the following high-level inputs, </a:t>
            </a:r>
            <a:r>
              <a:rPr kumimoji="0" lang="en-GB" sz="2400" b="0" i="0" u="none" strike="noStrike" kern="0" cap="none" spc="0" normalizeH="0" baseline="0" noProof="0">
                <a:ln>
                  <a:noFill/>
                </a:ln>
                <a:solidFill>
                  <a:srgbClr val="000000"/>
                </a:solidFill>
                <a:effectLst/>
                <a:uLnTx/>
                <a:uFillTx/>
                <a:latin typeface="Corbel" panose="020B0503020204020204" pitchFamily="34" charset="0"/>
                <a:ea typeface="+mn-ea"/>
                <a:cs typeface="+mn-cs"/>
              </a:rPr>
              <a:t>subject of feasibility and cost-benefit analysis. </a:t>
            </a:r>
            <a:r>
              <a:rPr kumimoji="0" lang="en-GB" sz="2400" b="0" i="0" u="none" strike="noStrike" kern="0" cap="none" spc="0" normalizeH="0" baseline="0" noProof="0">
                <a:ln>
                  <a:noFill/>
                </a:ln>
                <a:solidFill>
                  <a:srgbClr val="000000"/>
                </a:solidFill>
                <a:effectLst/>
                <a:uLnTx/>
                <a:uFillTx/>
                <a:latin typeface="Corbel"/>
                <a:ea typeface="+mn-ea"/>
                <a:cs typeface="+mn-cs"/>
              </a:rPr>
              <a:t>In general terms, </a:t>
            </a:r>
            <a:r>
              <a:rPr kumimoji="0" lang="en-GB" sz="2400" b="0" i="0" u="none" strike="noStrike" kern="0" cap="none" spc="0" normalizeH="0" baseline="0" noProof="0">
                <a:ln>
                  <a:noFill/>
                </a:ln>
                <a:solidFill>
                  <a:srgbClr val="000000"/>
                </a:solidFill>
                <a:effectLst/>
                <a:uLnTx/>
                <a:uFillTx/>
                <a:latin typeface="Corbel" panose="020B0503020204020204" pitchFamily="34" charset="0"/>
                <a:ea typeface="+mn-ea"/>
                <a:cs typeface="+mn-cs"/>
              </a:rPr>
              <a:t>NEMOs support initiatives </a:t>
            </a:r>
            <a:r>
              <a:rPr kumimoji="0" lang="en-GB" sz="2400" b="0" i="0" u="none" strike="noStrike" kern="0" cap="none" spc="0" normalizeH="0" baseline="0" noProof="0">
                <a:ln>
                  <a:noFill/>
                </a:ln>
                <a:solidFill>
                  <a:srgbClr val="000000"/>
                </a:solidFill>
                <a:effectLst/>
                <a:uLnTx/>
                <a:uFillTx/>
                <a:latin typeface="Corbel"/>
                <a:ea typeface="+mn-ea"/>
                <a:cs typeface="+mn-cs"/>
              </a:rPr>
              <a:t>with substantial/strong </a:t>
            </a:r>
            <a:r>
              <a:rPr kumimoji="0" lang="en-GB" sz="2400" b="0" i="0" u="none" strike="noStrike" kern="0" cap="none" spc="0" normalizeH="0" baseline="0" noProof="0">
                <a:ln>
                  <a:noFill/>
                </a:ln>
                <a:solidFill>
                  <a:srgbClr val="000000"/>
                </a:solidFill>
                <a:effectLst/>
                <a:uLnTx/>
                <a:uFillTx/>
                <a:latin typeface="Corbel" panose="020B0503020204020204" pitchFamily="34" charset="0"/>
                <a:ea typeface="+mn-ea"/>
                <a:cs typeface="+mn-cs"/>
              </a:rPr>
              <a:t>for Market Participants and final consumers.</a:t>
            </a: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r>
              <a:rPr kumimoji="0" lang="en-GB" sz="2400" b="1" i="0" u="none" strike="noStrike" kern="0" cap="none" spc="0" normalizeH="0" baseline="0" noProof="0">
                <a:ln>
                  <a:noFill/>
                </a:ln>
                <a:solidFill>
                  <a:srgbClr val="0070C0"/>
                </a:solidFill>
                <a:effectLst/>
                <a:uLnTx/>
                <a:uFillTx/>
                <a:latin typeface="Corbel"/>
                <a:ea typeface="+mn-ea"/>
                <a:cs typeface="+mn-cs"/>
              </a:rPr>
              <a:t>15´MTU remarkable advance </a:t>
            </a:r>
            <a:r>
              <a:rPr kumimoji="0" lang="en-GB" sz="2400" b="0" i="0" u="none" strike="noStrike" kern="0" cap="none" spc="0" normalizeH="0" baseline="0" noProof="0">
                <a:ln>
                  <a:noFill/>
                </a:ln>
                <a:solidFill>
                  <a:srgbClr val="000000"/>
                </a:solidFill>
                <a:effectLst/>
                <a:uLnTx/>
                <a:uFillTx/>
                <a:latin typeface="Corbel"/>
                <a:ea typeface="+mn-lt"/>
                <a:cs typeface="Times New Roman"/>
              </a:rPr>
              <a:t>- Eventual shortening of the MTU shall be assessed in line with the overall market design and market evolution;</a:t>
            </a: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r>
              <a:rPr kumimoji="0" lang="en-GB" sz="2400" b="1" i="0" u="none" strike="noStrike" kern="0" cap="none" spc="0" normalizeH="0" baseline="0" noProof="0">
                <a:ln>
                  <a:noFill/>
                </a:ln>
                <a:solidFill>
                  <a:srgbClr val="0070C0"/>
                </a:solidFill>
                <a:effectLst/>
                <a:uLnTx/>
                <a:uFillTx/>
                <a:latin typeface="Corbel"/>
                <a:ea typeface="+mn-ea"/>
                <a:cs typeface="+mn-cs"/>
              </a:rPr>
              <a:t>DSR-ensure interoperability </a:t>
            </a:r>
            <a:r>
              <a:rPr kumimoji="0" lang="en-GB" sz="2400" b="0" i="0" u="none" strike="noStrike" kern="0" cap="none" spc="0" normalizeH="0" baseline="0" noProof="0">
                <a:ln>
                  <a:noFill/>
                </a:ln>
                <a:solidFill>
                  <a:srgbClr val="000000"/>
                </a:solidFill>
                <a:effectLst/>
                <a:uLnTx/>
                <a:uFillTx/>
                <a:latin typeface="Corbel"/>
                <a:ea typeface="+mn-lt"/>
                <a:cs typeface="Times New Roman"/>
              </a:rPr>
              <a:t>between flexibility markets and DA-ID markets and balancing markets;</a:t>
            </a:r>
            <a:endParaRPr kumimoji="0" lang="en-GB" sz="2400" b="0" i="0" u="none" strike="noStrike" kern="1200" cap="none" spc="0" normalizeH="0" baseline="0" noProof="0">
              <a:ln>
                <a:noFill/>
              </a:ln>
              <a:solidFill>
                <a:srgbClr val="000000"/>
              </a:solidFill>
              <a:effectLst/>
              <a:uLnTx/>
              <a:uFillTx/>
              <a:latin typeface="Times New Roman"/>
              <a:ea typeface="+mn-ea"/>
              <a:cs typeface="Times New Roman"/>
            </a:endParaRP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r>
              <a:rPr kumimoji="0" lang="en-GB" sz="2400" b="1" i="0" u="none" strike="noStrike" kern="0" cap="none" spc="0" normalizeH="0" baseline="0" noProof="0">
                <a:ln>
                  <a:noFill/>
                </a:ln>
                <a:solidFill>
                  <a:srgbClr val="0070C0"/>
                </a:solidFill>
                <a:effectLst/>
                <a:uLnTx/>
                <a:uFillTx/>
                <a:latin typeface="Corbel"/>
                <a:ea typeface="+mn-ea"/>
                <a:cs typeface="+mn-cs"/>
              </a:rPr>
              <a:t>Extensions of the market beyond EU </a:t>
            </a:r>
            <a:r>
              <a:rPr kumimoji="0" lang="en-GB" sz="2400" b="0" i="0" u="none" strike="noStrike" kern="0" cap="none" spc="0" normalizeH="0" baseline="0" noProof="0">
                <a:ln>
                  <a:noFill/>
                </a:ln>
                <a:solidFill>
                  <a:srgbClr val="000000"/>
                </a:solidFill>
                <a:effectLst/>
                <a:uLnTx/>
                <a:uFillTx/>
                <a:latin typeface="Corbel"/>
                <a:ea typeface="+mn-lt"/>
                <a:cs typeface="Times New Roman"/>
              </a:rPr>
              <a:t>(EnC Contracting Parties, UK, Switzerland);</a:t>
            </a: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r>
              <a:rPr kumimoji="0" lang="en-GB" sz="2400" b="0" i="0" u="none" strike="noStrike" kern="1200" cap="none" spc="0" normalizeH="0" baseline="0" noProof="0">
                <a:ln>
                  <a:noFill/>
                </a:ln>
                <a:solidFill>
                  <a:srgbClr val="000000"/>
                </a:solidFill>
                <a:effectLst/>
                <a:uLnTx/>
                <a:uFillTx/>
                <a:latin typeface="Corbel" panose="020B0503020204020204" pitchFamily="34" charset="0"/>
                <a:ea typeface="+mn-ea"/>
                <a:cs typeface="+mn-cs"/>
              </a:rPr>
              <a:t>IT and non-IT related </a:t>
            </a:r>
            <a:r>
              <a:rPr kumimoji="0" lang="en-GB" sz="2400" b="1" i="0" u="none" strike="noStrike" kern="1200" cap="none" spc="0" normalizeH="0" baseline="0" noProof="0">
                <a:ln>
                  <a:noFill/>
                </a:ln>
                <a:solidFill>
                  <a:srgbClr val="0070C0"/>
                </a:solidFill>
                <a:effectLst/>
                <a:uLnTx/>
                <a:uFillTx/>
                <a:latin typeface="Corbel" panose="020B0503020204020204" pitchFamily="34" charset="0"/>
                <a:ea typeface="+mn-ea"/>
                <a:cs typeface="+mn-cs"/>
              </a:rPr>
              <a:t>security threat </a:t>
            </a:r>
            <a:r>
              <a:rPr kumimoji="0" lang="en-GB" sz="2400" b="0" i="0" u="none" strike="noStrike" kern="1200" cap="none" spc="0" normalizeH="0" baseline="0" noProof="0">
                <a:ln>
                  <a:noFill/>
                </a:ln>
                <a:solidFill>
                  <a:srgbClr val="000000"/>
                </a:solidFill>
                <a:effectLst/>
                <a:uLnTx/>
                <a:uFillTx/>
                <a:latin typeface="Corbel" panose="020B0503020204020204" pitchFamily="34" charset="0"/>
                <a:ea typeface="+mn-ea"/>
                <a:cs typeface="+mn-cs"/>
              </a:rPr>
              <a:t>in EU and outside (exposure to non-EU extension, cyber attacks, negative impact of AI);</a:t>
            </a: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endParaRPr kumimoji="0" lang="en-GB" sz="2400" b="0" i="0" u="none" strike="noStrike" kern="1200" cap="none" spc="0" normalizeH="0" baseline="0" noProof="0">
              <a:ln>
                <a:noFill/>
              </a:ln>
              <a:solidFill>
                <a:srgbClr val="000000"/>
              </a:solidFill>
              <a:effectLst/>
              <a:uLnTx/>
              <a:uFillTx/>
              <a:latin typeface="Times New Roman"/>
              <a:ea typeface="+mn-ea"/>
              <a:cs typeface="Times New Roman"/>
            </a:endParaRP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endParaRPr kumimoji="0" lang="en-GB" sz="2400" b="0" i="0" u="none" strike="noStrike" kern="0" cap="none" spc="0" normalizeH="0" baseline="0" noProof="0">
              <a:ln>
                <a:noFill/>
              </a:ln>
              <a:solidFill>
                <a:srgbClr val="000000"/>
              </a:solidFill>
              <a:effectLst/>
              <a:uLnTx/>
              <a:uFillTx/>
              <a:latin typeface="Corbel"/>
              <a:ea typeface="+mn-ea"/>
              <a:cs typeface="Times New Roman"/>
            </a:endParaRPr>
          </a:p>
          <a:p>
            <a:pPr marL="342900" marR="0" lvl="0" indent="-342900" algn="just" defTabSz="914400" rtl="0" eaLnBrk="1" fontAlgn="base" latinLnBrk="0" hangingPunct="1">
              <a:lnSpc>
                <a:spcPct val="100000"/>
              </a:lnSpc>
              <a:spcBef>
                <a:spcPct val="20000"/>
              </a:spcBef>
              <a:spcAft>
                <a:spcPct val="0"/>
              </a:spcAft>
              <a:buClrTx/>
              <a:buSzTx/>
              <a:buFontTx/>
              <a:buChar char="•"/>
              <a:tabLst/>
              <a:defRPr/>
            </a:pPr>
            <a:endParaRPr kumimoji="0" lang="en-GB" sz="2400" b="0" i="0" u="none" strike="noStrike" kern="0" cap="none" spc="0" normalizeH="0" baseline="0" noProof="0">
              <a:ln>
                <a:noFill/>
              </a:ln>
              <a:solidFill>
                <a:srgbClr val="0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84694943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B6B88-0D15-D25D-7897-AC6276894850}"/>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1F1E7F7E-E58B-5C58-8B12-92E985ECC2B8}"/>
              </a:ext>
            </a:extLst>
          </p:cNvPr>
          <p:cNvSpPr/>
          <p:nvPr/>
        </p:nvSpPr>
        <p:spPr>
          <a:xfrm flipV="1">
            <a:off x="80038" y="448505"/>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4DE9C345-BE9F-3EAD-BAE1-8702105E5D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82" y="20320"/>
            <a:ext cx="1732597" cy="1060246"/>
          </a:xfrm>
          <a:prstGeom prst="rect">
            <a:avLst/>
          </a:prstGeom>
        </p:spPr>
      </p:pic>
      <p:sp>
        <p:nvSpPr>
          <p:cNvPr id="151" name="Rectángulo 7">
            <a:extLst>
              <a:ext uri="{FF2B5EF4-FFF2-40B4-BE49-F238E27FC236}">
                <a16:creationId xmlns:a16="http://schemas.microsoft.com/office/drawing/2014/main" id="{B5583D17-024E-601A-E9E6-60ECEB800218}"/>
              </a:ext>
            </a:extLst>
          </p:cNvPr>
          <p:cNvSpPr/>
          <p:nvPr/>
        </p:nvSpPr>
        <p:spPr>
          <a:xfrm>
            <a:off x="251520" y="1132964"/>
            <a:ext cx="11676320" cy="553639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2" name="Szövegdoboz 1">
            <a:extLst>
              <a:ext uri="{FF2B5EF4-FFF2-40B4-BE49-F238E27FC236}">
                <a16:creationId xmlns:a16="http://schemas.microsoft.com/office/drawing/2014/main" id="{98BE06FB-3659-06E6-B349-D5C64627ADED}"/>
              </a:ext>
            </a:extLst>
          </p:cNvPr>
          <p:cNvSpPr txBox="1"/>
          <p:nvPr/>
        </p:nvSpPr>
        <p:spPr>
          <a:xfrm>
            <a:off x="433953" y="1376422"/>
            <a:ext cx="10990192" cy="4450449"/>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1" i="0" u="none" strike="noStrike" kern="0" cap="none" spc="0" normalizeH="0" baseline="0" noProof="0">
                <a:ln>
                  <a:noFill/>
                </a:ln>
                <a:solidFill>
                  <a:srgbClr val="0070C0"/>
                </a:solidFill>
                <a:effectLst/>
                <a:uLnTx/>
                <a:uFillTx/>
                <a:latin typeface="Corbel"/>
                <a:ea typeface="+mn-ea"/>
                <a:cs typeface="+mn-cs"/>
              </a:rPr>
              <a:t>Algorithm performance/scalability </a:t>
            </a:r>
            <a:r>
              <a:rPr kumimoji="0" lang="en-GB" sz="2400" b="0" i="0" u="none" strike="noStrike" kern="0" cap="none" spc="0" normalizeH="0" baseline="0" noProof="0">
                <a:ln>
                  <a:noFill/>
                </a:ln>
                <a:solidFill>
                  <a:srgbClr val="000000"/>
                </a:solidFill>
                <a:effectLst/>
                <a:uLnTx/>
                <a:uFillTx/>
                <a:latin typeface="Corbel"/>
                <a:ea typeface="+mn-ea"/>
                <a:cs typeface="+mn-cs"/>
              </a:rPr>
              <a:t>– NEMOs consider that long term R&amp;D aimed at securing continuous scalability is the key feature to create room for whatever will emerge along the way (market evolution, regulatory requirements, finer granularities);</a:t>
            </a:r>
            <a:endParaRPr kumimoji="0" lang="en-GB" sz="2400" b="0" i="0" u="none" strike="noStrike" kern="0" cap="none" spc="0" normalizeH="0" baseline="0" noProof="0">
              <a:ln>
                <a:noFill/>
              </a:ln>
              <a:solidFill>
                <a:srgbClr val="000000"/>
              </a:solidFill>
              <a:effectLst/>
              <a:uLnTx/>
              <a:uFillTx/>
              <a:latin typeface="Corbel"/>
              <a:ea typeface="+mn-lt"/>
              <a:cs typeface="Times New Roman"/>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0" cap="none" spc="0" normalizeH="0" baseline="0" noProof="0">
                <a:ln>
                  <a:noFill/>
                </a:ln>
                <a:solidFill>
                  <a:srgbClr val="000000"/>
                </a:solidFill>
                <a:effectLst/>
                <a:uLnTx/>
                <a:uFillTx/>
                <a:latin typeface="Corbel"/>
                <a:ea typeface="+mn-lt"/>
                <a:cs typeface="Times New Roman"/>
              </a:rPr>
              <a:t>Growing </a:t>
            </a:r>
            <a:r>
              <a:rPr kumimoji="0" lang="en-GB" sz="2400" b="1" i="0" u="none" strike="noStrike" kern="0" cap="none" spc="0" normalizeH="0" baseline="0" noProof="0">
                <a:ln>
                  <a:noFill/>
                </a:ln>
                <a:solidFill>
                  <a:srgbClr val="000000"/>
                </a:solidFill>
                <a:effectLst/>
                <a:uLnTx/>
                <a:uFillTx/>
                <a:latin typeface="Corbel"/>
                <a:ea typeface="+mn-lt"/>
                <a:cs typeface="Times New Roman"/>
              </a:rPr>
              <a:t>intraday volumes and </a:t>
            </a:r>
            <a:r>
              <a:rPr kumimoji="0" lang="en-GB" sz="2400" b="0" i="0" u="none" strike="noStrike" kern="0" cap="none" spc="0" normalizeH="0" baseline="0" noProof="0">
                <a:ln>
                  <a:noFill/>
                </a:ln>
                <a:solidFill>
                  <a:srgbClr val="000000"/>
                </a:solidFill>
                <a:effectLst/>
                <a:uLnTx/>
                <a:uFillTx/>
                <a:latin typeface="Corbel"/>
                <a:ea typeface="+mn-lt"/>
                <a:cs typeface="Times New Roman"/>
              </a:rPr>
              <a:t>algorithmic trading impacts system </a:t>
            </a:r>
            <a:r>
              <a:rPr kumimoji="0" lang="en-GB" sz="2400" b="1" i="0" u="none" strike="noStrike" kern="0" cap="none" spc="0" normalizeH="0" baseline="0" noProof="0">
                <a:ln>
                  <a:noFill/>
                </a:ln>
                <a:solidFill>
                  <a:srgbClr val="0070C0"/>
                </a:solidFill>
                <a:effectLst/>
                <a:uLnTx/>
                <a:uFillTx/>
                <a:latin typeface="Corbel"/>
                <a:ea typeface="+mn-lt"/>
                <a:cs typeface="Times New Roman"/>
              </a:rPr>
              <a:t>performance </a:t>
            </a:r>
            <a:r>
              <a:rPr kumimoji="0" lang="en-GB" sz="2400" b="0" i="0" u="none" strike="noStrike" kern="1200" cap="none" spc="0" normalizeH="0" baseline="0" noProof="0">
                <a:ln>
                  <a:noFill/>
                </a:ln>
                <a:solidFill>
                  <a:srgbClr val="000000"/>
                </a:solidFill>
                <a:effectLst/>
                <a:uLnTx/>
                <a:uFillTx/>
                <a:latin typeface="Corbel"/>
                <a:ea typeface="+mn-ea"/>
                <a:cs typeface="+mn-cs"/>
              </a:rPr>
              <a:t>- pinpoint focus on the algorithm improvements and long-term R&amp;D design;</a:t>
            </a:r>
            <a:r>
              <a:rPr kumimoji="0" lang="en-GB" sz="2400" b="0" i="0" u="none" strike="noStrike" kern="0" cap="none" spc="0" normalizeH="0" baseline="0" noProof="0">
                <a:ln>
                  <a:noFill/>
                </a:ln>
                <a:solidFill>
                  <a:srgbClr val="000000"/>
                </a:solidFill>
                <a:effectLst/>
                <a:uLnTx/>
                <a:uFillTx/>
                <a:latin typeface="Corbel"/>
                <a:ea typeface="+mn-lt"/>
                <a:cs typeface="Times New Roman"/>
              </a:rPr>
              <a:t>  </a:t>
            </a:r>
            <a:endParaRPr kumimoji="0" lang="en-GB" sz="2400" b="1" i="0" u="none" strike="noStrike" kern="0" cap="none" spc="0" normalizeH="0" baseline="0" noProof="0">
              <a:ln>
                <a:noFill/>
              </a:ln>
              <a:solidFill>
                <a:srgbClr val="000000"/>
              </a:solidFill>
              <a:effectLst/>
              <a:uLnTx/>
              <a:uFillTx/>
              <a:latin typeface="Corbel"/>
              <a:ea typeface="+mn-lt"/>
              <a:cs typeface="Times New Roman"/>
            </a:endParaRPr>
          </a:p>
          <a:p>
            <a:pPr marL="285750" marR="0" lvl="0" indent="-285750" algn="just" defTabSz="914400" rtl="0" eaLnBrk="1" fontAlgn="auto" latinLnBrk="0" hangingPunct="1">
              <a:lnSpc>
                <a:spcPct val="100000"/>
              </a:lnSpc>
              <a:spcBef>
                <a:spcPct val="20000"/>
              </a:spcBef>
              <a:spcAft>
                <a:spcPct val="0"/>
              </a:spcAft>
              <a:buClrTx/>
              <a:buSzTx/>
              <a:buFont typeface="Arial" panose="020B0604020202020204" pitchFamily="34" charset="0"/>
              <a:buChar char="•"/>
              <a:tabLst/>
              <a:defRPr/>
            </a:pPr>
            <a:r>
              <a:rPr kumimoji="0" lang="en-GB" sz="2400" b="1" i="0" u="none" strike="noStrike" kern="0" cap="none" spc="0" normalizeH="0" baseline="0" noProof="0">
                <a:ln>
                  <a:noFill/>
                </a:ln>
                <a:solidFill>
                  <a:srgbClr val="0070C0"/>
                </a:solidFill>
                <a:effectLst/>
                <a:uLnTx/>
                <a:uFillTx/>
                <a:latin typeface="Corbel"/>
                <a:ea typeface="+mn-lt"/>
                <a:cs typeface="Times New Roman"/>
              </a:rPr>
              <a:t>Finalisation </a:t>
            </a:r>
            <a:r>
              <a:rPr kumimoji="0" lang="en-GB" sz="2400" b="0" i="0" u="none" strike="noStrike" kern="0" cap="none" spc="0" normalizeH="0" baseline="0" noProof="0">
                <a:ln>
                  <a:noFill/>
                </a:ln>
                <a:solidFill>
                  <a:srgbClr val="000000"/>
                </a:solidFill>
                <a:effectLst/>
                <a:uLnTx/>
                <a:uFillTx/>
                <a:latin typeface="Corbel"/>
                <a:ea typeface="+mn-lt"/>
                <a:cs typeface="Times New Roman"/>
              </a:rPr>
              <a:t>of the implementation of the IDCZGCT at 30 min. </a:t>
            </a:r>
            <a:r>
              <a:rPr kumimoji="0" lang="en-GB" sz="2400" b="1" i="0" u="none" strike="noStrike" kern="0" cap="none" spc="0" normalizeH="0" baseline="0" noProof="0">
                <a:ln>
                  <a:noFill/>
                </a:ln>
                <a:solidFill>
                  <a:srgbClr val="0070C0"/>
                </a:solidFill>
                <a:effectLst/>
                <a:uLnTx/>
                <a:uFillTx/>
                <a:latin typeface="Corbel"/>
                <a:ea typeface="+mn-lt"/>
                <a:cs typeface="Times New Roman"/>
                <a:sym typeface="Wingdings" panose="05000000000000000000" pitchFamily="2" charset="2"/>
              </a:rPr>
              <a:t> </a:t>
            </a:r>
            <a:r>
              <a:rPr kumimoji="0" lang="en-GB" sz="2400" b="1" i="0" u="none" strike="noStrike" kern="0" cap="none" spc="0" normalizeH="0" baseline="0" noProof="0">
                <a:ln>
                  <a:noFill/>
                </a:ln>
                <a:solidFill>
                  <a:srgbClr val="0070C0"/>
                </a:solidFill>
                <a:effectLst/>
                <a:uLnTx/>
                <a:uFillTx/>
                <a:latin typeface="Corbel"/>
                <a:ea typeface="+mn-lt"/>
                <a:cs typeface="Times New Roman"/>
              </a:rPr>
              <a:t>Potential IDCZGCT at 15 min?</a:t>
            </a:r>
          </a:p>
          <a:p>
            <a:pPr marL="285750" marR="0" lvl="0" indent="-285750" algn="just" defTabSz="914400" rtl="0" eaLnBrk="1" fontAlgn="auto" latinLnBrk="0" hangingPunct="1">
              <a:lnSpc>
                <a:spcPct val="100000"/>
              </a:lnSpc>
              <a:spcBef>
                <a:spcPct val="20000"/>
              </a:spcBef>
              <a:spcAft>
                <a:spcPct val="0"/>
              </a:spcAft>
              <a:buClrTx/>
              <a:buSzTx/>
              <a:buFont typeface="Arial" panose="020B0604020202020204" pitchFamily="34" charset="0"/>
              <a:buChar char="•"/>
              <a:tabLst/>
              <a:defRPr/>
            </a:pPr>
            <a:r>
              <a:rPr kumimoji="0" lang="en-GB" sz="2400" b="0" i="0" u="none" strike="noStrike" kern="0" cap="none" spc="0" normalizeH="0" baseline="0" noProof="0">
                <a:ln>
                  <a:noFill/>
                </a:ln>
                <a:solidFill>
                  <a:srgbClr val="000000"/>
                </a:solidFill>
                <a:effectLst/>
                <a:uLnTx/>
                <a:uFillTx/>
                <a:latin typeface="Corbel"/>
                <a:ea typeface="+mn-lt"/>
                <a:cs typeface="Times New Roman"/>
              </a:rPr>
              <a:t>Application of </a:t>
            </a:r>
            <a:r>
              <a:rPr kumimoji="0" lang="en-GB" sz="2400" b="1" i="0" u="none" strike="noStrike" kern="0" cap="none" spc="0" normalizeH="0" baseline="0" noProof="0">
                <a:ln>
                  <a:noFill/>
                </a:ln>
                <a:solidFill>
                  <a:srgbClr val="0070C0"/>
                </a:solidFill>
                <a:effectLst/>
                <a:uLnTx/>
                <a:uFillTx/>
                <a:latin typeface="Corbel"/>
                <a:ea typeface="+mn-lt"/>
                <a:cs typeface="Times New Roman"/>
              </a:rPr>
              <a:t>flow-based allocation in IDAs</a:t>
            </a:r>
            <a:r>
              <a:rPr kumimoji="0" lang="en-GB" sz="2400" b="0" i="0" u="none" strike="noStrike" kern="1200" cap="none" spc="0" normalizeH="0" baseline="0" noProof="0">
                <a:ln>
                  <a:noFill/>
                </a:ln>
                <a:solidFill>
                  <a:srgbClr val="000000"/>
                </a:solidFill>
                <a:effectLst/>
                <a:uLnTx/>
                <a:uFillTx/>
                <a:latin typeface="Corbel"/>
                <a:ea typeface="+mn-ea"/>
                <a:cs typeface="+mn-cs"/>
              </a:rPr>
              <a:t>;</a:t>
            </a:r>
            <a:r>
              <a:rPr kumimoji="0" lang="en-GB" sz="2400" b="0" i="0" u="none" strike="noStrike" kern="0" cap="none" spc="0" normalizeH="0" baseline="0" noProof="0">
                <a:ln>
                  <a:noFill/>
                </a:ln>
                <a:solidFill>
                  <a:srgbClr val="000000"/>
                </a:solidFill>
                <a:effectLst/>
                <a:uLnTx/>
                <a:uFillTx/>
                <a:latin typeface="Corbel"/>
                <a:ea typeface="+mn-lt"/>
                <a:cs typeface="Times New Roman"/>
              </a:rPr>
              <a:t> </a:t>
            </a:r>
          </a:p>
          <a:p>
            <a:pPr marL="285750" marR="0" lvl="0" indent="-285750" algn="just" defTabSz="914400" rtl="0" eaLnBrk="1" fontAlgn="auto" latinLnBrk="0" hangingPunct="1">
              <a:lnSpc>
                <a:spcPct val="100000"/>
              </a:lnSpc>
              <a:spcBef>
                <a:spcPct val="20000"/>
              </a:spcBef>
              <a:spcAft>
                <a:spcPct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000000"/>
                </a:solidFill>
                <a:effectLst/>
                <a:uLnTx/>
                <a:uFillTx/>
                <a:latin typeface="Corbel"/>
                <a:ea typeface="+mn-ea"/>
                <a:cs typeface="+mn-cs"/>
              </a:rPr>
              <a:t>Potential changes of </a:t>
            </a:r>
            <a:r>
              <a:rPr kumimoji="0" lang="en-GB" sz="2400" b="1" i="0" u="none" strike="noStrike" kern="0" cap="none" spc="0" normalizeH="0" baseline="0" noProof="0">
                <a:ln>
                  <a:noFill/>
                </a:ln>
                <a:solidFill>
                  <a:srgbClr val="0070C0"/>
                </a:solidFill>
                <a:effectLst/>
                <a:uLnTx/>
                <a:uFillTx/>
                <a:latin typeface="Corbel"/>
                <a:ea typeface="+mn-lt"/>
                <a:cs typeface="Times New Roman"/>
              </a:rPr>
              <a:t>times and frequency of IDAs</a:t>
            </a:r>
            <a:r>
              <a:rPr kumimoji="0" lang="en-GB" sz="2400" b="0" i="0" u="none" strike="noStrike" kern="0" cap="none" spc="0" normalizeH="0" baseline="0" noProof="0">
                <a:ln>
                  <a:noFill/>
                </a:ln>
                <a:solidFill>
                  <a:srgbClr val="000000"/>
                </a:solidFill>
                <a:effectLst/>
                <a:uLnTx/>
                <a:uFillTx/>
                <a:latin typeface="Corbel"/>
                <a:ea typeface="+mn-lt"/>
                <a:cs typeface="Times New Roman"/>
              </a:rPr>
              <a:t>.</a:t>
            </a:r>
          </a:p>
          <a:p>
            <a:pPr marL="285750" marR="0" lvl="0" indent="-285750" algn="just" defTabSz="914400" rtl="0" eaLnBrk="1" fontAlgn="auto" latinLnBrk="0" hangingPunct="1">
              <a:lnSpc>
                <a:spcPct val="100000"/>
              </a:lnSpc>
              <a:spcBef>
                <a:spcPct val="20000"/>
              </a:spcBef>
              <a:spcAft>
                <a:spcPct val="0"/>
              </a:spcAft>
              <a:buClrTx/>
              <a:buSzTx/>
              <a:buFont typeface="Arial" panose="020B0604020202020204" pitchFamily="34" charset="0"/>
              <a:buChar char="•"/>
              <a:tabLst/>
              <a:defRPr/>
            </a:pPr>
            <a:endParaRPr kumimoji="0" lang="en-GB" sz="2400" b="1" i="0" u="none" strike="noStrike" kern="0" cap="none" spc="0" normalizeH="0" baseline="0" noProof="0">
              <a:ln>
                <a:noFill/>
              </a:ln>
              <a:solidFill>
                <a:srgbClr val="0070C0"/>
              </a:solidFill>
              <a:effectLst/>
              <a:uLnTx/>
              <a:uFillTx/>
              <a:latin typeface="Corbel"/>
              <a:ea typeface="+mn-lt"/>
              <a:cs typeface="Times New Roman"/>
            </a:endParaRPr>
          </a:p>
        </p:txBody>
      </p:sp>
      <p:sp>
        <p:nvSpPr>
          <p:cNvPr id="3" name="Szövegdoboz 2">
            <a:extLst>
              <a:ext uri="{FF2B5EF4-FFF2-40B4-BE49-F238E27FC236}">
                <a16:creationId xmlns:a16="http://schemas.microsoft.com/office/drawing/2014/main" id="{0184254F-BF00-1104-3478-2FEC65B573EA}"/>
              </a:ext>
            </a:extLst>
          </p:cNvPr>
          <p:cNvSpPr txBox="1"/>
          <p:nvPr/>
        </p:nvSpPr>
        <p:spPr>
          <a:xfrm>
            <a:off x="7722528" y="248450"/>
            <a:ext cx="4051004" cy="83099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a:ln>
                  <a:noFill/>
                </a:ln>
                <a:solidFill>
                  <a:srgbClr val="0070C0"/>
                </a:solidFill>
                <a:effectLst/>
                <a:uLnTx/>
                <a:uFillTx/>
                <a:latin typeface="Corbel" panose="020B0503020204020204" pitchFamily="34" charset="0"/>
                <a:ea typeface="+mn-ea"/>
                <a:cs typeface="+mn-cs"/>
              </a:rPr>
              <a:t>Future key challenges of both SDAC and SIDC</a:t>
            </a:r>
          </a:p>
        </p:txBody>
      </p:sp>
    </p:spTree>
    <p:extLst>
      <p:ext uri="{BB962C8B-B14F-4D97-AF65-F5344CB8AC3E}">
        <p14:creationId xmlns:p14="http://schemas.microsoft.com/office/powerpoint/2010/main" val="186878596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3CD40-DCF3-DA85-0925-F526172631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D22620-DA64-A178-57B3-720792C84509}"/>
              </a:ext>
            </a:extLst>
          </p:cNvPr>
          <p:cNvSpPr>
            <a:spLocks noGrp="1"/>
          </p:cNvSpPr>
          <p:nvPr>
            <p:ph type="title"/>
          </p:nvPr>
        </p:nvSpPr>
        <p:spPr/>
        <p:txBody>
          <a:bodyPr/>
          <a:lstStyle/>
          <a:p>
            <a:r>
              <a:rPr lang="en-GB" noProof="0">
                <a:solidFill>
                  <a:schemeClr val="accent1"/>
                </a:solidFill>
              </a:rPr>
              <a:t>ACER‘s </a:t>
            </a:r>
            <a:r>
              <a:rPr lang="en-GB" noProof="0"/>
              <a:t>and </a:t>
            </a:r>
            <a:r>
              <a:rPr lang="en-GB" noProof="0">
                <a:solidFill>
                  <a:srgbClr val="00B050"/>
                </a:solidFill>
              </a:rPr>
              <a:t>stakeholders‘ </a:t>
            </a:r>
            <a:r>
              <a:rPr lang="en-GB" noProof="0"/>
              <a:t>views on future market needs</a:t>
            </a:r>
          </a:p>
        </p:txBody>
      </p:sp>
      <p:sp>
        <p:nvSpPr>
          <p:cNvPr id="3" name="Slide Number Placeholder 2">
            <a:extLst>
              <a:ext uri="{FF2B5EF4-FFF2-40B4-BE49-F238E27FC236}">
                <a16:creationId xmlns:a16="http://schemas.microsoft.com/office/drawing/2014/main" id="{A37EB458-52D4-BFEC-2F63-978C32DD61DB}"/>
              </a:ext>
            </a:extLst>
          </p:cNvPr>
          <p:cNvSpPr>
            <a:spLocks noGrp="1"/>
          </p:cNvSpPr>
          <p:nvPr>
            <p:ph type="sldNum" sz="quarter" idx="12"/>
          </p:nvPr>
        </p:nvSpPr>
        <p:spPr/>
        <p:txBody>
          <a:bodyPr/>
          <a:lstStyle/>
          <a:p>
            <a:fld id="{68E16D21-2873-7F4D-BC1C-4DCC7B7156B8}" type="slidenum">
              <a:rPr lang="en-GB" noProof="0" smtClean="0"/>
              <a:t>60</a:t>
            </a:fld>
            <a:endParaRPr lang="en-GB" noProof="0"/>
          </a:p>
        </p:txBody>
      </p:sp>
      <p:sp>
        <p:nvSpPr>
          <p:cNvPr id="10" name="Free-form: Shape 9">
            <a:extLst>
              <a:ext uri="{FF2B5EF4-FFF2-40B4-BE49-F238E27FC236}">
                <a16:creationId xmlns:a16="http://schemas.microsoft.com/office/drawing/2014/main" id="{0D1691B4-B612-CD3B-342C-59A53EB12567}"/>
              </a:ext>
            </a:extLst>
          </p:cNvPr>
          <p:cNvSpPr/>
          <p:nvPr/>
        </p:nvSpPr>
        <p:spPr>
          <a:xfrm>
            <a:off x="533620" y="1172184"/>
            <a:ext cx="3386107"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0" kern="1200">
                <a:solidFill>
                  <a:schemeClr val="bg1"/>
                </a:solidFill>
                <a:latin typeface="+mn-lt"/>
              </a:rPr>
              <a:t>Policy </a:t>
            </a:r>
            <a:r>
              <a:rPr lang="sl-SI" sz="1800" b="0" kern="1200">
                <a:solidFill>
                  <a:schemeClr val="bg1"/>
                </a:solidFill>
                <a:latin typeface="+mn-lt"/>
              </a:rPr>
              <a:t>and</a:t>
            </a:r>
            <a:r>
              <a:rPr lang="en-GB" sz="1800" b="0" kern="1200">
                <a:solidFill>
                  <a:schemeClr val="bg1"/>
                </a:solidFill>
                <a:latin typeface="+mn-lt"/>
              </a:rPr>
              <a:t> regulation</a:t>
            </a:r>
          </a:p>
        </p:txBody>
      </p:sp>
      <p:sp>
        <p:nvSpPr>
          <p:cNvPr id="11" name="Free-form: Shape 10">
            <a:extLst>
              <a:ext uri="{FF2B5EF4-FFF2-40B4-BE49-F238E27FC236}">
                <a16:creationId xmlns:a16="http://schemas.microsoft.com/office/drawing/2014/main" id="{EBB918B0-7976-36BA-B500-0CD6A092F3FC}"/>
              </a:ext>
            </a:extLst>
          </p:cNvPr>
          <p:cNvSpPr/>
          <p:nvPr/>
        </p:nvSpPr>
        <p:spPr>
          <a:xfrm>
            <a:off x="533620" y="2526626"/>
            <a:ext cx="3386107" cy="3637310"/>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ct val="150000"/>
              </a:lnSpc>
              <a:spcBef>
                <a:spcPct val="0"/>
              </a:spcBef>
              <a:spcAft>
                <a:spcPct val="15000"/>
              </a:spcAft>
              <a:buChar char="•"/>
            </a:pPr>
            <a:r>
              <a:rPr lang="en-GB" sz="1200" b="0" kern="1200">
                <a:solidFill>
                  <a:srgbClr val="00B050"/>
                </a:solidFill>
                <a:latin typeface="+mn-lt"/>
              </a:rPr>
              <a:t>Geographic extension to EnC, UK and CH (and the extension of FB approach</a:t>
            </a:r>
            <a:r>
              <a:rPr lang="en-GB" sz="1200">
                <a:solidFill>
                  <a:srgbClr val="00B050"/>
                </a:solidFill>
              </a:rPr>
              <a:t>)</a:t>
            </a:r>
          </a:p>
          <a:p>
            <a:pPr marL="114300" lvl="1" indent="-114300" defTabSz="533400">
              <a:lnSpc>
                <a:spcPct val="150000"/>
              </a:lnSpc>
              <a:spcBef>
                <a:spcPct val="0"/>
              </a:spcBef>
              <a:spcAft>
                <a:spcPct val="15000"/>
              </a:spcAft>
              <a:buChar char="•"/>
            </a:pPr>
            <a:r>
              <a:rPr lang="en-GB" sz="1200" b="0" kern="1200">
                <a:solidFill>
                  <a:schemeClr val="tx1"/>
                </a:solidFill>
                <a:latin typeface="+mn-lt"/>
                <a:ea typeface="+mn-ea"/>
                <a:cs typeface="+mn-cs"/>
              </a:rPr>
              <a:t>Shorter MTU </a:t>
            </a:r>
            <a:r>
              <a:rPr lang="en-GB" sz="1200">
                <a:solidFill>
                  <a:schemeClr val="tx1"/>
                </a:solidFill>
              </a:rPr>
              <a:t>(including ISP)</a:t>
            </a:r>
          </a:p>
          <a:p>
            <a:pPr marL="114300" lvl="1" indent="-114300" algn="l" defTabSz="533400">
              <a:lnSpc>
                <a:spcPct val="150000"/>
              </a:lnSpc>
              <a:spcBef>
                <a:spcPct val="0"/>
              </a:spcBef>
              <a:spcAft>
                <a:spcPct val="15000"/>
              </a:spcAft>
              <a:buChar char="•"/>
            </a:pPr>
            <a:r>
              <a:rPr lang="en-GB" sz="1200" b="0" kern="1200">
                <a:solidFill>
                  <a:schemeClr val="tx1"/>
                </a:solidFill>
                <a:latin typeface="+mn-lt"/>
              </a:rPr>
              <a:t>Number of IDAs and timings of each IDA</a:t>
            </a:r>
          </a:p>
          <a:p>
            <a:pPr marL="114300" lvl="1" indent="-114300" algn="l" defTabSz="533400">
              <a:lnSpc>
                <a:spcPct val="150000"/>
              </a:lnSpc>
              <a:spcBef>
                <a:spcPct val="0"/>
              </a:spcBef>
              <a:spcAft>
                <a:spcPct val="15000"/>
              </a:spcAft>
              <a:buChar char="•"/>
            </a:pPr>
            <a:r>
              <a:rPr lang="en-GB" sz="1200" b="0" kern="1200" noProof="0">
                <a:solidFill>
                  <a:schemeClr val="tx1"/>
                </a:solidFill>
                <a:latin typeface="+mn-lt"/>
              </a:rPr>
              <a:t>Predictable and harmonised rules and procedures</a:t>
            </a:r>
            <a:endParaRPr lang="en-GB" sz="1200" b="0" kern="1200">
              <a:solidFill>
                <a:schemeClr val="tx1"/>
              </a:solidFill>
              <a:latin typeface="+mn-lt"/>
            </a:endParaRPr>
          </a:p>
          <a:p>
            <a:pPr marL="114300" lvl="1" indent="-114300" algn="l" defTabSz="533400">
              <a:lnSpc>
                <a:spcPct val="150000"/>
              </a:lnSpc>
              <a:spcBef>
                <a:spcPct val="0"/>
              </a:spcBef>
              <a:spcAft>
                <a:spcPct val="15000"/>
              </a:spcAft>
              <a:buChar char="•"/>
            </a:pPr>
            <a:r>
              <a:rPr lang="en-GB" sz="1200" b="0" kern="1200">
                <a:solidFill>
                  <a:srgbClr val="00B050"/>
                </a:solidFill>
                <a:latin typeface="+mn-lt"/>
              </a:rPr>
              <a:t>Prioritisation of development based on welfare with </a:t>
            </a:r>
            <a:r>
              <a:rPr lang="en-GB" sz="1200" b="0" kern="1200" noProof="0">
                <a:solidFill>
                  <a:srgbClr val="00B050"/>
                </a:solidFill>
                <a:latin typeface="+mn-lt"/>
              </a:rPr>
              <a:t>feasible deadlines</a:t>
            </a:r>
            <a:endParaRPr lang="en-GB" sz="1200" b="0" kern="1200">
              <a:solidFill>
                <a:srgbClr val="00B050"/>
              </a:solidFill>
              <a:latin typeface="+mn-lt"/>
            </a:endParaRPr>
          </a:p>
          <a:p>
            <a:pPr marL="114300" lvl="1" indent="-114300" algn="l" defTabSz="533400">
              <a:lnSpc>
                <a:spcPct val="150000"/>
              </a:lnSpc>
              <a:spcBef>
                <a:spcPct val="0"/>
              </a:spcBef>
              <a:spcAft>
                <a:spcPct val="15000"/>
              </a:spcAft>
              <a:buChar char="•"/>
            </a:pPr>
            <a:r>
              <a:rPr lang="en-GB" sz="1200" b="0" kern="1200">
                <a:solidFill>
                  <a:schemeClr val="tx1"/>
                </a:solidFill>
                <a:latin typeface="+mn-lt"/>
                <a:ea typeface="+mn-ea"/>
                <a:cs typeface="+mn-cs"/>
              </a:rPr>
              <a:t>Co-optimisation; impact on DA market design</a:t>
            </a:r>
            <a:endParaRPr lang="en-GB" sz="1200" b="0" kern="1200">
              <a:solidFill>
                <a:schemeClr val="tx1"/>
              </a:solidFill>
              <a:latin typeface="+mn-lt"/>
            </a:endParaRPr>
          </a:p>
        </p:txBody>
      </p:sp>
      <p:sp>
        <p:nvSpPr>
          <p:cNvPr id="12" name="Free-form: Shape 11">
            <a:extLst>
              <a:ext uri="{FF2B5EF4-FFF2-40B4-BE49-F238E27FC236}">
                <a16:creationId xmlns:a16="http://schemas.microsoft.com/office/drawing/2014/main" id="{8A61372B-1B61-78C5-4121-394294980E1B}"/>
              </a:ext>
            </a:extLst>
          </p:cNvPr>
          <p:cNvSpPr/>
          <p:nvPr/>
        </p:nvSpPr>
        <p:spPr>
          <a:xfrm>
            <a:off x="4393783" y="1172184"/>
            <a:ext cx="3386107"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0" kern="1200">
                <a:solidFill>
                  <a:schemeClr val="bg1"/>
                </a:solidFill>
                <a:latin typeface="+mn-lt"/>
              </a:rPr>
              <a:t>Operations</a:t>
            </a:r>
          </a:p>
        </p:txBody>
      </p:sp>
      <p:sp>
        <p:nvSpPr>
          <p:cNvPr id="13" name="Free-form: Shape 12">
            <a:extLst>
              <a:ext uri="{FF2B5EF4-FFF2-40B4-BE49-F238E27FC236}">
                <a16:creationId xmlns:a16="http://schemas.microsoft.com/office/drawing/2014/main" id="{54485998-B4D5-FF48-481C-892EDEB2AD41}"/>
              </a:ext>
            </a:extLst>
          </p:cNvPr>
          <p:cNvSpPr/>
          <p:nvPr/>
        </p:nvSpPr>
        <p:spPr>
          <a:xfrm>
            <a:off x="4393783" y="2526626"/>
            <a:ext cx="3386107" cy="3637310"/>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l" defTabSz="533400">
              <a:lnSpc>
                <a:spcPct val="150000"/>
              </a:lnSpc>
              <a:spcBef>
                <a:spcPct val="0"/>
              </a:spcBef>
              <a:spcAft>
                <a:spcPct val="15000"/>
              </a:spcAft>
              <a:buChar char="•"/>
            </a:pPr>
            <a:r>
              <a:rPr lang="en-GB" sz="1200" b="0" kern="1200">
                <a:solidFill>
                  <a:schemeClr val="tx1"/>
                </a:solidFill>
                <a:latin typeface="+mn-lt"/>
                <a:ea typeface="+mn-ea"/>
                <a:cs typeface="+mn-cs"/>
              </a:rPr>
              <a:t>Joint coupling operation</a:t>
            </a:r>
          </a:p>
          <a:p>
            <a:pPr marL="114300" lvl="1" indent="-114300" defTabSz="533400">
              <a:lnSpc>
                <a:spcPct val="150000"/>
              </a:lnSpc>
              <a:spcBef>
                <a:spcPct val="0"/>
              </a:spcBef>
              <a:spcAft>
                <a:spcPct val="15000"/>
              </a:spcAft>
              <a:buFontTx/>
              <a:buChar char="•"/>
            </a:pPr>
            <a:r>
              <a:rPr lang="en-GB" sz="1200" b="0" kern="1200">
                <a:solidFill>
                  <a:schemeClr val="tx1"/>
                </a:solidFill>
                <a:latin typeface="+mn-lt"/>
                <a:ea typeface="+mn-ea"/>
                <a:cs typeface="+mn-cs"/>
              </a:rPr>
              <a:t>Future proof join IT infrastructure and system s</a:t>
            </a:r>
            <a:r>
              <a:rPr lang="en-GB" sz="1200">
                <a:solidFill>
                  <a:schemeClr val="tx1"/>
                </a:solidFill>
              </a:rPr>
              <a:t>calability</a:t>
            </a:r>
          </a:p>
          <a:p>
            <a:pPr marL="114300" lvl="1" indent="-114300" algn="l" defTabSz="533400">
              <a:lnSpc>
                <a:spcPct val="150000"/>
              </a:lnSpc>
              <a:spcBef>
                <a:spcPct val="0"/>
              </a:spcBef>
              <a:spcAft>
                <a:spcPct val="15000"/>
              </a:spcAft>
              <a:buChar char="•"/>
            </a:pPr>
            <a:r>
              <a:rPr lang="en-GB" sz="1200" b="0" kern="1200">
                <a:solidFill>
                  <a:srgbClr val="00B050"/>
                </a:solidFill>
                <a:latin typeface="+mn-lt"/>
                <a:cs typeface="Tahoma"/>
              </a:rPr>
              <a:t>Uniform</a:t>
            </a:r>
            <a:r>
              <a:rPr lang="en-GB" sz="1200" b="0" kern="1200" spc="-9">
                <a:solidFill>
                  <a:srgbClr val="00B050"/>
                </a:solidFill>
                <a:latin typeface="+mn-lt"/>
                <a:cs typeface="Tahoma"/>
              </a:rPr>
              <a:t> </a:t>
            </a:r>
            <a:r>
              <a:rPr lang="en-GB" sz="1200" b="0" kern="1200">
                <a:solidFill>
                  <a:srgbClr val="00B050"/>
                </a:solidFill>
                <a:latin typeface="+mn-lt"/>
                <a:cs typeface="Tahoma"/>
              </a:rPr>
              <a:t>specifications</a:t>
            </a:r>
            <a:r>
              <a:rPr lang="en-GB" sz="1200" b="0" kern="1200" spc="-12">
                <a:solidFill>
                  <a:srgbClr val="00B050"/>
                </a:solidFill>
                <a:latin typeface="+mn-lt"/>
                <a:cs typeface="Tahoma"/>
              </a:rPr>
              <a:t> </a:t>
            </a:r>
            <a:r>
              <a:rPr lang="en-GB" sz="1200" b="0" kern="1200">
                <a:solidFill>
                  <a:srgbClr val="00B050"/>
                </a:solidFill>
                <a:latin typeface="+mn-lt"/>
                <a:cs typeface="Tahoma"/>
              </a:rPr>
              <a:t>for</a:t>
            </a:r>
            <a:r>
              <a:rPr lang="en-GB" sz="1200" b="0" kern="1200" spc="-9">
                <a:solidFill>
                  <a:srgbClr val="00B050"/>
                </a:solidFill>
                <a:latin typeface="+mn-lt"/>
                <a:cs typeface="Tahoma"/>
              </a:rPr>
              <a:t> </a:t>
            </a:r>
            <a:r>
              <a:rPr lang="en-GB" sz="1200" b="0" kern="1200">
                <a:solidFill>
                  <a:srgbClr val="00B050"/>
                </a:solidFill>
                <a:latin typeface="+mn-lt"/>
                <a:cs typeface="Tahoma"/>
              </a:rPr>
              <a:t>the</a:t>
            </a:r>
            <a:r>
              <a:rPr lang="en-GB" sz="1200" b="0" kern="1200" spc="-12">
                <a:solidFill>
                  <a:srgbClr val="00B050"/>
                </a:solidFill>
                <a:latin typeface="+mn-lt"/>
                <a:cs typeface="Tahoma"/>
              </a:rPr>
              <a:t> </a:t>
            </a:r>
            <a:r>
              <a:rPr lang="en-GB" sz="1200" b="0" kern="1200">
                <a:solidFill>
                  <a:srgbClr val="00B050"/>
                </a:solidFill>
                <a:latin typeface="+mn-lt"/>
                <a:cs typeface="Tahoma"/>
              </a:rPr>
              <a:t>API</a:t>
            </a:r>
            <a:r>
              <a:rPr lang="en-GB" sz="1200" b="0" kern="1200" spc="-12">
                <a:solidFill>
                  <a:srgbClr val="00B050"/>
                </a:solidFill>
                <a:latin typeface="+mn-lt"/>
                <a:cs typeface="Tahoma"/>
              </a:rPr>
              <a:t> </a:t>
            </a:r>
            <a:r>
              <a:rPr lang="en-GB" sz="1200" b="0" kern="1200">
                <a:solidFill>
                  <a:srgbClr val="00B050"/>
                </a:solidFill>
                <a:latin typeface="+mn-lt"/>
                <a:cs typeface="Tahoma"/>
              </a:rPr>
              <a:t>interfaces</a:t>
            </a:r>
            <a:endParaRPr lang="en-GB" sz="1200" b="0" kern="1200">
              <a:solidFill>
                <a:srgbClr val="00B050"/>
              </a:solidFill>
              <a:latin typeface="+mn-lt"/>
              <a:ea typeface="+mn-ea"/>
              <a:cs typeface="+mn-cs"/>
            </a:endParaRPr>
          </a:p>
          <a:p>
            <a:pPr marL="114300" lvl="1" indent="-114300" algn="l" defTabSz="533400">
              <a:lnSpc>
                <a:spcPct val="150000"/>
              </a:lnSpc>
              <a:spcBef>
                <a:spcPct val="0"/>
              </a:spcBef>
              <a:spcAft>
                <a:spcPct val="15000"/>
              </a:spcAft>
              <a:buChar char="•"/>
            </a:pPr>
            <a:r>
              <a:rPr lang="en-GB" sz="1200" b="0" kern="1200">
                <a:solidFill>
                  <a:schemeClr val="tx1"/>
                </a:solidFill>
                <a:latin typeface="+mn-lt"/>
                <a:ea typeface="+mn-ea"/>
                <a:cs typeface="+mn-cs"/>
              </a:rPr>
              <a:t>Harmonisation of fallback processes</a:t>
            </a:r>
          </a:p>
          <a:p>
            <a:pPr marL="114300" lvl="1" indent="-114300" algn="l" defTabSz="533400">
              <a:lnSpc>
                <a:spcPct val="150000"/>
              </a:lnSpc>
              <a:spcBef>
                <a:spcPct val="0"/>
              </a:spcBef>
              <a:spcAft>
                <a:spcPct val="15000"/>
              </a:spcAft>
              <a:buChar char="•"/>
            </a:pPr>
            <a:r>
              <a:rPr kumimoji="0" lang="en-GB" sz="1200" b="0" i="0" u="none" strike="noStrike" kern="1200" cap="none" spc="0" normalizeH="0" baseline="0" noProof="0">
                <a:ln>
                  <a:noFill/>
                </a:ln>
                <a:solidFill>
                  <a:srgbClr val="00B050"/>
                </a:solidFill>
                <a:effectLst/>
                <a:uLnTx/>
                <a:uFillTx/>
                <a:latin typeface="+mn-lt"/>
                <a:ea typeface="+mn-ea"/>
                <a:cs typeface="+mn-cs"/>
              </a:rPr>
              <a:t>Improve communication on incidents</a:t>
            </a:r>
            <a:endParaRPr lang="en-GB" sz="1200" b="0" kern="1200">
              <a:solidFill>
                <a:srgbClr val="00B050"/>
              </a:solidFill>
              <a:latin typeface="+mn-lt"/>
              <a:ea typeface="+mn-ea"/>
              <a:cs typeface="+mn-cs"/>
            </a:endParaRPr>
          </a:p>
          <a:p>
            <a:pPr marL="114300" lvl="1" indent="-114300" algn="l" defTabSz="533400">
              <a:lnSpc>
                <a:spcPct val="150000"/>
              </a:lnSpc>
              <a:spcBef>
                <a:spcPct val="0"/>
              </a:spcBef>
              <a:spcAft>
                <a:spcPct val="15000"/>
              </a:spcAft>
              <a:buChar char="•"/>
            </a:pPr>
            <a:r>
              <a:rPr lang="en-GB" sz="1200" b="0" kern="1200">
                <a:solidFill>
                  <a:srgbClr val="00B050"/>
                </a:solidFill>
                <a:latin typeface="+mn-lt"/>
                <a:ea typeface="+mn-ea"/>
                <a:cs typeface="+mn-cs"/>
              </a:rPr>
              <a:t>Mandatory testing for MPs</a:t>
            </a:r>
          </a:p>
          <a:p>
            <a:pPr marL="114300" lvl="1" indent="-114300" algn="l" defTabSz="533400">
              <a:lnSpc>
                <a:spcPct val="150000"/>
              </a:lnSpc>
              <a:spcBef>
                <a:spcPct val="0"/>
              </a:spcBef>
              <a:spcAft>
                <a:spcPct val="15000"/>
              </a:spcAft>
              <a:buChar char="•"/>
            </a:pPr>
            <a:r>
              <a:rPr lang="en-GB" sz="1200" b="0" kern="1200" noProof="0">
                <a:solidFill>
                  <a:schemeClr val="tx1"/>
                </a:solidFill>
                <a:latin typeface="+mn-lt"/>
                <a:ea typeface="+mn-ea"/>
                <a:cs typeface="+mn-cs"/>
              </a:rPr>
              <a:t>Algorithmic trading impact on system performance</a:t>
            </a:r>
          </a:p>
          <a:p>
            <a:pPr marL="114300" lvl="1" indent="-114300" algn="l" defTabSz="533400">
              <a:lnSpc>
                <a:spcPct val="150000"/>
              </a:lnSpc>
              <a:spcBef>
                <a:spcPct val="0"/>
              </a:spcBef>
              <a:spcAft>
                <a:spcPct val="15000"/>
              </a:spcAft>
              <a:buChar char="•"/>
            </a:pPr>
            <a:r>
              <a:rPr lang="en-GB" sz="1200" b="0" kern="1200">
                <a:solidFill>
                  <a:schemeClr val="tx1"/>
                </a:solidFill>
                <a:latin typeface="+mn-lt"/>
                <a:ea typeface="+mn-ea"/>
                <a:cs typeface="+mn-cs"/>
              </a:rPr>
              <a:t>Corrective measures</a:t>
            </a:r>
          </a:p>
          <a:p>
            <a:pPr marL="114300" lvl="1" indent="-114300" algn="l" defTabSz="533400">
              <a:lnSpc>
                <a:spcPct val="150000"/>
              </a:lnSpc>
              <a:spcBef>
                <a:spcPct val="0"/>
              </a:spcBef>
              <a:spcAft>
                <a:spcPct val="15000"/>
              </a:spcAft>
              <a:buChar char="•"/>
            </a:pPr>
            <a:r>
              <a:rPr lang="en-GB" sz="1200" b="0" kern="1200">
                <a:solidFill>
                  <a:schemeClr val="tx1"/>
                </a:solidFill>
                <a:latin typeface="+mn-lt"/>
                <a:ea typeface="+mn-ea"/>
                <a:cs typeface="+mn-cs"/>
              </a:rPr>
              <a:t>Selection of products</a:t>
            </a:r>
          </a:p>
        </p:txBody>
      </p:sp>
      <p:sp>
        <p:nvSpPr>
          <p:cNvPr id="14" name="Free-form: Shape 13">
            <a:extLst>
              <a:ext uri="{FF2B5EF4-FFF2-40B4-BE49-F238E27FC236}">
                <a16:creationId xmlns:a16="http://schemas.microsoft.com/office/drawing/2014/main" id="{CE55B79F-834A-5013-187A-959FBB30FAA4}"/>
              </a:ext>
            </a:extLst>
          </p:cNvPr>
          <p:cNvSpPr/>
          <p:nvPr/>
        </p:nvSpPr>
        <p:spPr>
          <a:xfrm>
            <a:off x="8253946" y="1172184"/>
            <a:ext cx="3386107"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0" kern="1200">
                <a:solidFill>
                  <a:schemeClr val="bg1"/>
                </a:solidFill>
                <a:latin typeface="+mn-lt"/>
              </a:rPr>
              <a:t>Specific deliverables</a:t>
            </a:r>
          </a:p>
        </p:txBody>
      </p:sp>
      <p:sp>
        <p:nvSpPr>
          <p:cNvPr id="15" name="Free-form: Shape 14">
            <a:extLst>
              <a:ext uri="{FF2B5EF4-FFF2-40B4-BE49-F238E27FC236}">
                <a16:creationId xmlns:a16="http://schemas.microsoft.com/office/drawing/2014/main" id="{E2387D80-0D3B-B2AC-9BD4-7BA15968D75B}"/>
              </a:ext>
            </a:extLst>
          </p:cNvPr>
          <p:cNvSpPr/>
          <p:nvPr/>
        </p:nvSpPr>
        <p:spPr>
          <a:xfrm>
            <a:off x="8253946" y="2526627"/>
            <a:ext cx="3386107" cy="2790911"/>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defTabSz="533400">
              <a:lnSpc>
                <a:spcPct val="150000"/>
              </a:lnSpc>
              <a:spcBef>
                <a:spcPct val="0"/>
              </a:spcBef>
              <a:spcAft>
                <a:spcPct val="15000"/>
              </a:spcAft>
              <a:buChar char="•"/>
            </a:pPr>
            <a:r>
              <a:rPr lang="en-GB" sz="1200" noProof="0">
                <a:solidFill>
                  <a:schemeClr val="tx2"/>
                </a:solidFill>
              </a:rPr>
              <a:t>Avoid isolation of bidding zones | </a:t>
            </a:r>
            <a:r>
              <a:rPr lang="en-GB" sz="1200" noProof="0">
                <a:solidFill>
                  <a:schemeClr val="tx1"/>
                </a:solidFill>
              </a:rPr>
              <a:t>FB in IDAs</a:t>
            </a:r>
            <a:endParaRPr lang="en-GB" sz="1200" noProof="0">
              <a:solidFill>
                <a:schemeClr val="tx2"/>
              </a:solidFill>
            </a:endParaRPr>
          </a:p>
          <a:p>
            <a:pPr marL="114300" lvl="1" indent="-114300" defTabSz="533400">
              <a:lnSpc>
                <a:spcPct val="150000"/>
              </a:lnSpc>
              <a:spcBef>
                <a:spcPct val="0"/>
              </a:spcBef>
              <a:spcAft>
                <a:spcPct val="15000"/>
              </a:spcAft>
              <a:buChar char="•"/>
            </a:pPr>
            <a:r>
              <a:rPr lang="en-GB" sz="1200" noProof="0">
                <a:solidFill>
                  <a:schemeClr val="tx1"/>
                </a:solidFill>
              </a:rPr>
              <a:t>End of derogations for IDCZGCT 30min</a:t>
            </a:r>
          </a:p>
          <a:p>
            <a:pPr marL="114300" lvl="1" indent="-114300" defTabSz="533400">
              <a:lnSpc>
                <a:spcPct val="150000"/>
              </a:lnSpc>
              <a:spcBef>
                <a:spcPct val="0"/>
              </a:spcBef>
              <a:spcAft>
                <a:spcPct val="15000"/>
              </a:spcAft>
              <a:buChar char="•"/>
            </a:pPr>
            <a:r>
              <a:rPr lang="en-GB" sz="1200" noProof="0">
                <a:solidFill>
                  <a:srgbClr val="00B050"/>
                </a:solidFill>
              </a:rPr>
              <a:t>IDCZGCT 15min and shorter</a:t>
            </a:r>
          </a:p>
          <a:p>
            <a:pPr marL="114300" lvl="1" indent="-114300" defTabSz="533400">
              <a:lnSpc>
                <a:spcPct val="150000"/>
              </a:lnSpc>
              <a:spcBef>
                <a:spcPct val="0"/>
              </a:spcBef>
              <a:spcAft>
                <a:spcPct val="15000"/>
              </a:spcAft>
              <a:buChar char="•"/>
            </a:pPr>
            <a:r>
              <a:rPr lang="en-GB" sz="1200" noProof="0">
                <a:solidFill>
                  <a:srgbClr val="00B050"/>
                </a:solidFill>
              </a:rPr>
              <a:t>Transparency of market inputs/outputs 	</a:t>
            </a:r>
          </a:p>
          <a:p>
            <a:pPr marL="114300" lvl="1" indent="-114300" defTabSz="533400">
              <a:lnSpc>
                <a:spcPct val="150000"/>
              </a:lnSpc>
              <a:spcBef>
                <a:spcPct val="0"/>
              </a:spcBef>
              <a:spcAft>
                <a:spcPct val="15000"/>
              </a:spcAft>
              <a:buChar char="•"/>
            </a:pPr>
            <a:r>
              <a:rPr lang="en-GB" sz="1200" noProof="0">
                <a:solidFill>
                  <a:schemeClr val="tx1"/>
                </a:solidFill>
              </a:rPr>
              <a:t>Shorter and harmonised suspension periods for SIDC continuous trading</a:t>
            </a:r>
          </a:p>
          <a:p>
            <a:pPr marL="114300" lvl="1" indent="-114300" defTabSz="533400">
              <a:lnSpc>
                <a:spcPct val="150000"/>
              </a:lnSpc>
              <a:spcBef>
                <a:spcPct val="0"/>
              </a:spcBef>
              <a:spcAft>
                <a:spcPct val="15000"/>
              </a:spcAft>
              <a:buChar char="•"/>
            </a:pPr>
            <a:r>
              <a:rPr lang="en-GB" sz="1200" noProof="0">
                <a:solidFill>
                  <a:schemeClr val="tx2"/>
                </a:solidFill>
              </a:rPr>
              <a:t>New capacity release in continuous market (batch matching, capacity hoarding)</a:t>
            </a:r>
          </a:p>
          <a:p>
            <a:pPr marL="114300" lvl="1" indent="-114300" defTabSz="533400">
              <a:spcBef>
                <a:spcPct val="0"/>
              </a:spcBef>
              <a:spcAft>
                <a:spcPct val="15000"/>
              </a:spcAft>
              <a:buChar char="•"/>
            </a:pPr>
            <a:r>
              <a:rPr lang="en-GB" sz="1200" noProof="0">
                <a:solidFill>
                  <a:schemeClr val="tx2"/>
                </a:solidFill>
              </a:rPr>
              <a:t>Low-cost capacity increase measures: DLR, conductors upgrade, flexible OPC </a:t>
            </a:r>
          </a:p>
          <a:p>
            <a:pPr marL="114300" lvl="1" indent="-114300" algn="l" defTabSz="533400">
              <a:lnSpc>
                <a:spcPct val="90000"/>
              </a:lnSpc>
              <a:spcBef>
                <a:spcPct val="0"/>
              </a:spcBef>
              <a:spcAft>
                <a:spcPct val="15000"/>
              </a:spcAft>
              <a:buChar char="•"/>
            </a:pPr>
            <a:endParaRPr lang="en-GB" sz="1200" b="0" kern="1200" noProof="0">
              <a:solidFill>
                <a:schemeClr val="tx1"/>
              </a:solidFill>
              <a:latin typeface="+mn-lt"/>
            </a:endParaRPr>
          </a:p>
        </p:txBody>
      </p:sp>
      <p:sp>
        <p:nvSpPr>
          <p:cNvPr id="7" name="Free-form: Shape 6">
            <a:extLst>
              <a:ext uri="{FF2B5EF4-FFF2-40B4-BE49-F238E27FC236}">
                <a16:creationId xmlns:a16="http://schemas.microsoft.com/office/drawing/2014/main" id="{13D8B79F-4A68-F8F9-C003-93F1CD8C7EC8}"/>
              </a:ext>
            </a:extLst>
          </p:cNvPr>
          <p:cNvSpPr/>
          <p:nvPr/>
        </p:nvSpPr>
        <p:spPr>
          <a:xfrm>
            <a:off x="8253945" y="5377234"/>
            <a:ext cx="3386107" cy="786702"/>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defTabSz="533400">
              <a:spcBef>
                <a:spcPct val="0"/>
              </a:spcBef>
              <a:spcAft>
                <a:spcPts val="300"/>
              </a:spcAft>
              <a:buChar char="•"/>
            </a:pPr>
            <a:r>
              <a:rPr lang="en-GB" sz="1200">
                <a:solidFill>
                  <a:schemeClr val="bg1">
                    <a:lumMod val="50000"/>
                  </a:schemeClr>
                </a:solidFill>
              </a:rPr>
              <a:t>Markets vs physics: discrimination between internal/cross-zonal trade, 70%, RDCT, security concerns </a:t>
            </a:r>
            <a:r>
              <a:rPr lang="en-GB" sz="1200" i="1">
                <a:solidFill>
                  <a:schemeClr val="bg1">
                    <a:lumMod val="50000"/>
                  </a:schemeClr>
                </a:solidFill>
              </a:rPr>
              <a:t> [under Congestion Management, Day 2]</a:t>
            </a:r>
          </a:p>
        </p:txBody>
      </p:sp>
      <p:sp>
        <p:nvSpPr>
          <p:cNvPr id="17" name="Title 1">
            <a:extLst>
              <a:ext uri="{FF2B5EF4-FFF2-40B4-BE49-F238E27FC236}">
                <a16:creationId xmlns:a16="http://schemas.microsoft.com/office/drawing/2014/main" id="{8EF615D0-BF39-A312-2A86-F1A1866C57A9}"/>
              </a:ext>
            </a:extLst>
          </p:cNvPr>
          <p:cNvSpPr txBox="1">
            <a:spLocks/>
          </p:cNvSpPr>
          <p:nvPr/>
        </p:nvSpPr>
        <p:spPr>
          <a:xfrm>
            <a:off x="546319" y="6298679"/>
            <a:ext cx="2246651" cy="445021"/>
          </a:xfrm>
          <a:prstGeom prst="rect">
            <a:avLst/>
          </a:prstGeom>
        </p:spPr>
        <p:txBody>
          <a:bodyPr vert="horz" lIns="0" tIns="0" rIns="0" bIns="0" rtlCol="0" anchor="t" anchorCtr="0">
            <a:noAutofit/>
          </a:bodyPr>
          <a:lst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a:lstStyle>
          <a:p>
            <a:pPr algn="l"/>
            <a:r>
              <a:rPr lang="en-GB" sz="1000" b="0">
                <a:solidFill>
                  <a:schemeClr val="bg1">
                    <a:lumMod val="65000"/>
                  </a:schemeClr>
                </a:solidFill>
              </a:rPr>
              <a:t>EnC: Energy Community</a:t>
            </a:r>
          </a:p>
          <a:p>
            <a:pPr algn="l"/>
            <a:r>
              <a:rPr lang="en-GB" sz="1000" b="0">
                <a:solidFill>
                  <a:schemeClr val="bg1">
                    <a:lumMod val="65000"/>
                  </a:schemeClr>
                </a:solidFill>
              </a:rPr>
              <a:t>ISP: Imbalance settlement period</a:t>
            </a:r>
          </a:p>
          <a:p>
            <a:pPr algn="l"/>
            <a:r>
              <a:rPr lang="en-GB" sz="1000" b="0">
                <a:solidFill>
                  <a:schemeClr val="bg1">
                    <a:lumMod val="65000"/>
                  </a:schemeClr>
                </a:solidFill>
              </a:rPr>
              <a:t>MTU: Market Time Unit</a:t>
            </a:r>
          </a:p>
          <a:p>
            <a:pPr algn="l"/>
            <a:r>
              <a:rPr lang="en-GB" sz="1000" b="0">
                <a:solidFill>
                  <a:schemeClr val="bg1">
                    <a:lumMod val="65000"/>
                  </a:schemeClr>
                </a:solidFill>
              </a:rPr>
              <a:t>IDA: Intraday auction</a:t>
            </a:r>
          </a:p>
        </p:txBody>
      </p:sp>
      <p:sp>
        <p:nvSpPr>
          <p:cNvPr id="21" name="Title 1">
            <a:extLst>
              <a:ext uri="{FF2B5EF4-FFF2-40B4-BE49-F238E27FC236}">
                <a16:creationId xmlns:a16="http://schemas.microsoft.com/office/drawing/2014/main" id="{7B16EC75-32EA-481F-4764-C8C80599B2B8}"/>
              </a:ext>
            </a:extLst>
          </p:cNvPr>
          <p:cNvSpPr txBox="1">
            <a:spLocks/>
          </p:cNvSpPr>
          <p:nvPr/>
        </p:nvSpPr>
        <p:spPr>
          <a:xfrm>
            <a:off x="2796401" y="6312906"/>
            <a:ext cx="3386107" cy="445021"/>
          </a:xfrm>
          <a:prstGeom prst="rect">
            <a:avLst/>
          </a:prstGeom>
        </p:spPr>
        <p:txBody>
          <a:bodyPr vert="horz" lIns="0" tIns="0" rIns="0" bIns="0" rtlCol="0" anchor="t" anchorCtr="0">
            <a:noAutofit/>
          </a:bodyPr>
          <a:lst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a:lstStyle>
          <a:p>
            <a:pPr algn="l"/>
            <a:r>
              <a:rPr lang="en-GB" sz="1000" b="0">
                <a:solidFill>
                  <a:schemeClr val="bg1">
                    <a:lumMod val="65000"/>
                  </a:schemeClr>
                </a:solidFill>
              </a:rPr>
              <a:t>IDCZGCT: Intraday cross-zonal gate closure time</a:t>
            </a:r>
          </a:p>
          <a:p>
            <a:pPr algn="l"/>
            <a:r>
              <a:rPr lang="en-GB" sz="1000" b="0">
                <a:solidFill>
                  <a:schemeClr val="bg1">
                    <a:lumMod val="65000"/>
                  </a:schemeClr>
                </a:solidFill>
              </a:rPr>
              <a:t>DLR: Dynamic Line Rating</a:t>
            </a:r>
          </a:p>
          <a:p>
            <a:pPr algn="l"/>
            <a:r>
              <a:rPr lang="en-GB" sz="1000" b="0">
                <a:solidFill>
                  <a:schemeClr val="bg1">
                    <a:lumMod val="65000"/>
                  </a:schemeClr>
                </a:solidFill>
              </a:rPr>
              <a:t>OPC: Outage Planning Coordination</a:t>
            </a:r>
          </a:p>
          <a:p>
            <a:pPr algn="l"/>
            <a:r>
              <a:rPr lang="en-GB" sz="1000" b="0">
                <a:solidFill>
                  <a:schemeClr val="bg1">
                    <a:lumMod val="65000"/>
                  </a:schemeClr>
                </a:solidFill>
              </a:rPr>
              <a:t>RDCT: Redispatching and Countertrading</a:t>
            </a:r>
          </a:p>
        </p:txBody>
      </p:sp>
    </p:spTree>
    <p:extLst>
      <p:ext uri="{BB962C8B-B14F-4D97-AF65-F5344CB8AC3E}">
        <p14:creationId xmlns:p14="http://schemas.microsoft.com/office/powerpoint/2010/main" val="30917021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C430B-16FE-F8E1-BA50-AA7DA70F602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6B661CD-8775-13C5-0170-0372EE4F1FC2}"/>
              </a:ext>
            </a:extLst>
          </p:cNvPr>
          <p:cNvSpPr>
            <a:spLocks noGrp="1"/>
          </p:cNvSpPr>
          <p:nvPr>
            <p:ph type="sldNum" sz="quarter" idx="12"/>
          </p:nvPr>
        </p:nvSpPr>
        <p:spPr/>
        <p:txBody>
          <a:bodyPr/>
          <a:lstStyle/>
          <a:p>
            <a:fld id="{68E16D21-2873-7F4D-BC1C-4DCC7B7156B8}" type="slidenum">
              <a:rPr lang="en-GB" noProof="0" smtClean="0"/>
              <a:t>61</a:t>
            </a:fld>
            <a:endParaRPr lang="en-GB" noProof="0"/>
          </a:p>
        </p:txBody>
      </p:sp>
      <p:sp>
        <p:nvSpPr>
          <p:cNvPr id="10" name="Free-form: Shape 9">
            <a:extLst>
              <a:ext uri="{FF2B5EF4-FFF2-40B4-BE49-F238E27FC236}">
                <a16:creationId xmlns:a16="http://schemas.microsoft.com/office/drawing/2014/main" id="{F7BAF3D2-A18A-B757-3ED3-7E650CF75C8A}"/>
              </a:ext>
            </a:extLst>
          </p:cNvPr>
          <p:cNvSpPr/>
          <p:nvPr/>
        </p:nvSpPr>
        <p:spPr>
          <a:xfrm>
            <a:off x="533620" y="1172184"/>
            <a:ext cx="3600230"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216000" indent="-216000" algn="ctr">
              <a:buClr>
                <a:schemeClr val="tx2"/>
              </a:buClr>
              <a:buFont typeface="Arial" panose="020B0604020202020204" pitchFamily="34" charset="0"/>
              <a:buChar char="•"/>
            </a:pPr>
            <a:r>
              <a:rPr lang="en-GB" b="1"/>
              <a:t>Future-proof </a:t>
            </a:r>
            <a:endParaRPr lang="sl-SI" b="1"/>
          </a:p>
          <a:p>
            <a:pPr marL="216000" indent="-216000" algn="ctr">
              <a:buClr>
                <a:schemeClr val="tx2"/>
              </a:buClr>
              <a:buFont typeface="Arial" panose="020B0604020202020204" pitchFamily="34" charset="0"/>
              <a:buChar char="•"/>
            </a:pPr>
            <a:r>
              <a:rPr lang="en-GB" b="1"/>
              <a:t>intraday </a:t>
            </a:r>
            <a:endParaRPr lang="sl-SI" b="1"/>
          </a:p>
          <a:p>
            <a:pPr marL="216000" indent="-216000" algn="ctr">
              <a:buClr>
                <a:schemeClr val="tx2"/>
              </a:buClr>
              <a:buFont typeface="Arial" panose="020B0604020202020204" pitchFamily="34" charset="0"/>
              <a:buChar char="•"/>
            </a:pPr>
            <a:r>
              <a:rPr lang="en-GB" b="1"/>
              <a:t>market design</a:t>
            </a:r>
          </a:p>
        </p:txBody>
      </p:sp>
      <p:sp>
        <p:nvSpPr>
          <p:cNvPr id="11" name="Free-form: Shape 10">
            <a:extLst>
              <a:ext uri="{FF2B5EF4-FFF2-40B4-BE49-F238E27FC236}">
                <a16:creationId xmlns:a16="http://schemas.microsoft.com/office/drawing/2014/main" id="{60EC613D-8C51-919B-25AB-50390D19CF30}"/>
              </a:ext>
            </a:extLst>
          </p:cNvPr>
          <p:cNvSpPr/>
          <p:nvPr/>
        </p:nvSpPr>
        <p:spPr>
          <a:xfrm>
            <a:off x="533620" y="2526626"/>
            <a:ext cx="3600230" cy="3055023"/>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nSpc>
                <a:spcPct val="150000"/>
              </a:lnSpc>
              <a:buClr>
                <a:schemeClr val="tx2"/>
              </a:buClr>
              <a:buFont typeface="Arial" panose="020B0604020202020204" pitchFamily="34" charset="0"/>
              <a:buChar char="•"/>
            </a:pPr>
            <a:r>
              <a:rPr lang="en-GB" sz="1500"/>
              <a:t>Weak</a:t>
            </a:r>
            <a:r>
              <a:rPr lang="sl-SI" sz="1500"/>
              <a:t>er</a:t>
            </a:r>
            <a:r>
              <a:rPr lang="en-GB" sz="1500"/>
              <a:t> integration (isolation of bidding zones, lack of 70% …)</a:t>
            </a:r>
          </a:p>
          <a:p>
            <a:pPr marL="114300" lvl="1" indent="-114300">
              <a:lnSpc>
                <a:spcPct val="150000"/>
              </a:lnSpc>
              <a:buClr>
                <a:schemeClr val="tx2"/>
              </a:buClr>
              <a:buFont typeface="Arial" panose="020B0604020202020204" pitchFamily="34" charset="0"/>
              <a:buChar char="•"/>
            </a:pPr>
            <a:r>
              <a:rPr lang="en-GB" sz="1500" noProof="0"/>
              <a:t>Flow-based in IDAs and continuous trading</a:t>
            </a:r>
          </a:p>
          <a:p>
            <a:pPr marL="114300" lvl="1" indent="-114300">
              <a:lnSpc>
                <a:spcPct val="150000"/>
              </a:lnSpc>
              <a:buClr>
                <a:schemeClr val="tx2"/>
              </a:buClr>
              <a:buFont typeface="Arial" panose="020B0604020202020204" pitchFamily="34" charset="0"/>
              <a:buChar char="•"/>
            </a:pPr>
            <a:r>
              <a:rPr lang="en-GB" sz="1500" noProof="0"/>
              <a:t>Sustainability of algo trading (impact on system performance)</a:t>
            </a:r>
          </a:p>
          <a:p>
            <a:pPr marL="114300" lvl="1" indent="-114300">
              <a:lnSpc>
                <a:spcPct val="150000"/>
              </a:lnSpc>
              <a:buClr>
                <a:schemeClr val="tx2"/>
              </a:buClr>
              <a:buFont typeface="Arial" panose="020B0604020202020204" pitchFamily="34" charset="0"/>
              <a:buChar char="•"/>
            </a:pPr>
            <a:r>
              <a:rPr lang="en-GB" sz="1500" noProof="0"/>
              <a:t>Pricing of new capacity in continuous market</a:t>
            </a:r>
          </a:p>
        </p:txBody>
      </p:sp>
      <p:sp>
        <p:nvSpPr>
          <p:cNvPr id="12" name="Free-form: Shape 11">
            <a:extLst>
              <a:ext uri="{FF2B5EF4-FFF2-40B4-BE49-F238E27FC236}">
                <a16:creationId xmlns:a16="http://schemas.microsoft.com/office/drawing/2014/main" id="{AC223C84-5C31-D311-E408-A41A0A3FA26F}"/>
              </a:ext>
            </a:extLst>
          </p:cNvPr>
          <p:cNvSpPr/>
          <p:nvPr/>
        </p:nvSpPr>
        <p:spPr>
          <a:xfrm>
            <a:off x="4248150" y="1172184"/>
            <a:ext cx="3695699"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216000" indent="-216000" algn="ctr">
              <a:buClr>
                <a:schemeClr val="tx2"/>
              </a:buClr>
              <a:buFont typeface="Arial" panose="020B0604020202020204" pitchFamily="34" charset="0"/>
              <a:buChar char="•"/>
            </a:pPr>
            <a:r>
              <a:rPr lang="en-GB" b="1"/>
              <a:t>Organisation </a:t>
            </a:r>
            <a:endParaRPr lang="sl-SI" b="1"/>
          </a:p>
          <a:p>
            <a:pPr marL="216000" indent="-216000" algn="ctr">
              <a:buClr>
                <a:schemeClr val="tx2"/>
              </a:buClr>
              <a:buFont typeface="Arial" panose="020B0604020202020204" pitchFamily="34" charset="0"/>
              <a:buChar char="•"/>
            </a:pPr>
            <a:r>
              <a:rPr lang="en-GB" b="1"/>
              <a:t>of </a:t>
            </a:r>
            <a:endParaRPr lang="sl-SI" b="1"/>
          </a:p>
          <a:p>
            <a:pPr marL="216000" indent="-216000" algn="ctr">
              <a:buClr>
                <a:schemeClr val="tx2"/>
              </a:buClr>
              <a:buFont typeface="Arial" panose="020B0604020202020204" pitchFamily="34" charset="0"/>
              <a:buChar char="•"/>
            </a:pPr>
            <a:r>
              <a:rPr lang="en-GB" b="1"/>
              <a:t>market coupling</a:t>
            </a:r>
          </a:p>
        </p:txBody>
      </p:sp>
      <p:sp>
        <p:nvSpPr>
          <p:cNvPr id="13" name="Free-form: Shape 12">
            <a:extLst>
              <a:ext uri="{FF2B5EF4-FFF2-40B4-BE49-F238E27FC236}">
                <a16:creationId xmlns:a16="http://schemas.microsoft.com/office/drawing/2014/main" id="{75185F31-6909-8D87-A264-DE91129ABADD}"/>
              </a:ext>
            </a:extLst>
          </p:cNvPr>
          <p:cNvSpPr/>
          <p:nvPr/>
        </p:nvSpPr>
        <p:spPr>
          <a:xfrm>
            <a:off x="4248151" y="2526626"/>
            <a:ext cx="3695698" cy="3055023"/>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nSpc>
                <a:spcPct val="150000"/>
              </a:lnSpc>
              <a:buClr>
                <a:schemeClr val="tx2"/>
              </a:buClr>
              <a:buFont typeface="Arial" panose="020B0604020202020204" pitchFamily="34" charset="0"/>
              <a:buChar char="•"/>
            </a:pPr>
            <a:r>
              <a:rPr lang="en-GB" sz="1600" noProof="0"/>
              <a:t>Operational robustness</a:t>
            </a:r>
          </a:p>
          <a:p>
            <a:pPr marL="114300" lvl="1" indent="-114300">
              <a:lnSpc>
                <a:spcPct val="150000"/>
              </a:lnSpc>
              <a:buClr>
                <a:schemeClr val="tx2"/>
              </a:buClr>
              <a:buFont typeface="Arial" panose="020B0604020202020204" pitchFamily="34" charset="0"/>
              <a:buChar char="•"/>
            </a:pPr>
            <a:r>
              <a:rPr lang="en-GB" sz="1600" noProof="0"/>
              <a:t>Parallel implementation of projects</a:t>
            </a:r>
          </a:p>
          <a:p>
            <a:pPr marL="114300" lvl="1" indent="-114300">
              <a:lnSpc>
                <a:spcPct val="150000"/>
              </a:lnSpc>
              <a:buClr>
                <a:schemeClr val="tx2"/>
              </a:buClr>
              <a:buFont typeface="Arial" panose="020B0604020202020204" pitchFamily="34" charset="0"/>
              <a:buChar char="•"/>
            </a:pPr>
            <a:r>
              <a:rPr lang="en-GB" sz="1600" noProof="0"/>
              <a:t>New requirements and products</a:t>
            </a:r>
          </a:p>
          <a:p>
            <a:pPr marL="114300" lvl="1" indent="-114300">
              <a:lnSpc>
                <a:spcPct val="150000"/>
              </a:lnSpc>
              <a:buClr>
                <a:schemeClr val="tx2"/>
              </a:buClr>
              <a:buFont typeface="Arial" panose="020B0604020202020204" pitchFamily="34" charset="0"/>
              <a:buChar char="•"/>
            </a:pPr>
            <a:r>
              <a:rPr lang="en-GB" sz="1600" noProof="0"/>
              <a:t>IT systems future development</a:t>
            </a:r>
          </a:p>
          <a:p>
            <a:pPr marL="114300" lvl="1" indent="-114300">
              <a:lnSpc>
                <a:spcPct val="150000"/>
              </a:lnSpc>
              <a:buClr>
                <a:schemeClr val="tx2"/>
              </a:buClr>
              <a:buFont typeface="Arial" panose="020B0604020202020204" pitchFamily="34" charset="0"/>
              <a:buChar char="•"/>
            </a:pPr>
            <a:r>
              <a:rPr lang="en-GB" sz="1600" noProof="0"/>
              <a:t>Market coupling joint operation</a:t>
            </a:r>
          </a:p>
          <a:p>
            <a:pPr marL="114300" lvl="1" indent="-114300">
              <a:lnSpc>
                <a:spcPct val="150000"/>
              </a:lnSpc>
              <a:buClr>
                <a:schemeClr val="tx2"/>
              </a:buClr>
              <a:buFont typeface="Arial" panose="020B0604020202020204" pitchFamily="34" charset="0"/>
              <a:buChar char="•"/>
            </a:pPr>
            <a:r>
              <a:rPr lang="en-GB" sz="1600" noProof="0"/>
              <a:t>Corrective measures</a:t>
            </a:r>
          </a:p>
        </p:txBody>
      </p:sp>
      <p:sp>
        <p:nvSpPr>
          <p:cNvPr id="14" name="Free-form: Shape 13">
            <a:extLst>
              <a:ext uri="{FF2B5EF4-FFF2-40B4-BE49-F238E27FC236}">
                <a16:creationId xmlns:a16="http://schemas.microsoft.com/office/drawing/2014/main" id="{621BA626-3D38-DE25-2B07-C29B18CCB5B3}"/>
              </a:ext>
            </a:extLst>
          </p:cNvPr>
          <p:cNvSpPr/>
          <p:nvPr/>
        </p:nvSpPr>
        <p:spPr>
          <a:xfrm>
            <a:off x="8058150" y="1172184"/>
            <a:ext cx="3581904" cy="1354443"/>
          </a:xfrm>
          <a:custGeom>
            <a:avLst/>
            <a:gdLst>
              <a:gd name="csX0" fmla="*/ 0 w 3386107"/>
              <a:gd name="csY0" fmla="*/ 0 h 1354443"/>
              <a:gd name="csX1" fmla="*/ 3386107 w 3386107"/>
              <a:gd name="csY1" fmla="*/ 0 h 1354443"/>
              <a:gd name="csX2" fmla="*/ 3386107 w 3386107"/>
              <a:gd name="csY2" fmla="*/ 1354443 h 1354443"/>
              <a:gd name="csX3" fmla="*/ 0 w 3386107"/>
              <a:gd name="csY3" fmla="*/ 1354443 h 1354443"/>
              <a:gd name="csX4" fmla="*/ 0 w 3386107"/>
              <a:gd name="csY4" fmla="*/ 0 h 1354443"/>
            </a:gdLst>
            <a:ahLst/>
            <a:cxnLst>
              <a:cxn ang="0">
                <a:pos x="csX0" y="csY0"/>
              </a:cxn>
              <a:cxn ang="0">
                <a:pos x="csX1" y="csY1"/>
              </a:cxn>
              <a:cxn ang="0">
                <a:pos x="csX2" y="csY2"/>
              </a:cxn>
              <a:cxn ang="0">
                <a:pos x="csX3" y="csY3"/>
              </a:cxn>
              <a:cxn ang="0">
                <a:pos x="csX4" y="csY4"/>
              </a:cxn>
            </a:cxnLst>
            <a:rect l="l" t="t" r="r" b="b"/>
            <a:pathLst>
              <a:path w="3386107" h="1354443">
                <a:moveTo>
                  <a:pt x="0" y="0"/>
                </a:moveTo>
                <a:lnTo>
                  <a:pt x="3386107" y="0"/>
                </a:lnTo>
                <a:lnTo>
                  <a:pt x="3386107" y="1354443"/>
                </a:lnTo>
                <a:lnTo>
                  <a:pt x="0" y="1354443"/>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GB" sz="1800" b="1" kern="1200" noProof="0">
                <a:solidFill>
                  <a:schemeClr val="bg1"/>
                </a:solidFill>
                <a:latin typeface="+mn-lt"/>
              </a:rPr>
              <a:t>Further</a:t>
            </a:r>
          </a:p>
          <a:p>
            <a:pPr marL="0" lvl="0" indent="0" algn="ctr" defTabSz="800100">
              <a:lnSpc>
                <a:spcPct val="90000"/>
              </a:lnSpc>
              <a:spcBef>
                <a:spcPct val="0"/>
              </a:spcBef>
              <a:spcAft>
                <a:spcPct val="35000"/>
              </a:spcAft>
              <a:buNone/>
            </a:pPr>
            <a:r>
              <a:rPr lang="en-GB" sz="1800" b="1" kern="1200" noProof="0">
                <a:solidFill>
                  <a:schemeClr val="bg1"/>
                </a:solidFill>
                <a:latin typeface="+mn-lt"/>
              </a:rPr>
              <a:t>harmonisation</a:t>
            </a:r>
          </a:p>
        </p:txBody>
      </p:sp>
      <p:sp>
        <p:nvSpPr>
          <p:cNvPr id="15" name="Free-form: Shape 14">
            <a:extLst>
              <a:ext uri="{FF2B5EF4-FFF2-40B4-BE49-F238E27FC236}">
                <a16:creationId xmlns:a16="http://schemas.microsoft.com/office/drawing/2014/main" id="{CA9E8995-FB0B-FE2A-F508-0BA81C176FB0}"/>
              </a:ext>
            </a:extLst>
          </p:cNvPr>
          <p:cNvSpPr/>
          <p:nvPr/>
        </p:nvSpPr>
        <p:spPr>
          <a:xfrm>
            <a:off x="8058150" y="2526627"/>
            <a:ext cx="3581904" cy="3055023"/>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nSpc>
                <a:spcPct val="150000"/>
              </a:lnSpc>
              <a:buClr>
                <a:schemeClr val="tx2"/>
              </a:buClr>
              <a:buFont typeface="Arial" panose="020B0604020202020204" pitchFamily="34" charset="0"/>
              <a:buChar char="•"/>
            </a:pPr>
            <a:r>
              <a:rPr lang="en-GB" sz="1600" noProof="0"/>
              <a:t>Right level of harmonisation</a:t>
            </a:r>
            <a:r>
              <a:rPr lang="sl-SI" sz="1600" noProof="0"/>
              <a:t>?</a:t>
            </a:r>
            <a:endParaRPr lang="en-GB" sz="1600" noProof="0"/>
          </a:p>
          <a:p>
            <a:pPr marL="114300" lvl="1" indent="-114300">
              <a:lnSpc>
                <a:spcPct val="150000"/>
              </a:lnSpc>
              <a:buClr>
                <a:schemeClr val="tx2"/>
              </a:buClr>
              <a:buFont typeface="Arial" panose="020B0604020202020204" pitchFamily="34" charset="0"/>
              <a:buChar char="•"/>
            </a:pPr>
            <a:r>
              <a:rPr lang="en-GB" sz="1600"/>
              <a:t>B</a:t>
            </a:r>
            <a:r>
              <a:rPr lang="en-GB" sz="1600" noProof="0" err="1"/>
              <a:t>alance</a:t>
            </a:r>
            <a:r>
              <a:rPr lang="en-GB" sz="1600" noProof="0"/>
              <a:t> between EU and regional level</a:t>
            </a:r>
            <a:r>
              <a:rPr lang="sl-SI" sz="1600" noProof="0"/>
              <a:t>?</a:t>
            </a:r>
            <a:endParaRPr lang="en-GB" sz="1600" noProof="0"/>
          </a:p>
          <a:p>
            <a:pPr marL="114300" lvl="1" indent="-114300">
              <a:lnSpc>
                <a:spcPct val="150000"/>
              </a:lnSpc>
              <a:buClr>
                <a:schemeClr val="tx2"/>
              </a:buClr>
              <a:buFont typeface="Arial" panose="020B0604020202020204" pitchFamily="34" charset="0"/>
              <a:buChar char="•"/>
            </a:pPr>
            <a:r>
              <a:rPr lang="en-GB" sz="1600" noProof="0"/>
              <a:t>Fallback procedures and rules</a:t>
            </a:r>
          </a:p>
          <a:p>
            <a:pPr marL="114300" lvl="1" indent="-114300">
              <a:lnSpc>
                <a:spcPct val="150000"/>
              </a:lnSpc>
              <a:buClr>
                <a:schemeClr val="tx2"/>
              </a:buClr>
              <a:buFont typeface="Arial" panose="020B0604020202020204" pitchFamily="34" charset="0"/>
              <a:buChar char="•"/>
            </a:pPr>
            <a:r>
              <a:rPr lang="en-GB" sz="1600" noProof="0"/>
              <a:t>Product harmonisation</a:t>
            </a:r>
          </a:p>
        </p:txBody>
      </p:sp>
      <p:sp>
        <p:nvSpPr>
          <p:cNvPr id="6" name="Title 1">
            <a:extLst>
              <a:ext uri="{FF2B5EF4-FFF2-40B4-BE49-F238E27FC236}">
                <a16:creationId xmlns:a16="http://schemas.microsoft.com/office/drawing/2014/main" id="{D7838F2E-1B45-1EDD-8F0B-C41826D26C07}"/>
              </a:ext>
            </a:extLst>
          </p:cNvPr>
          <p:cNvSpPr txBox="1">
            <a:spLocks/>
          </p:cNvSpPr>
          <p:nvPr/>
        </p:nvSpPr>
        <p:spPr>
          <a:xfrm>
            <a:off x="2932670" y="152400"/>
            <a:ext cx="8715730" cy="1080000"/>
          </a:xfrm>
          <a:prstGeom prst="rect">
            <a:avLst/>
          </a:prstGeom>
        </p:spPr>
        <p:txBody>
          <a:bodyPr vert="horz" lIns="0" tIns="180000" rIns="0" bIns="180000" rtlCol="0" anchor="ctr">
            <a:noAutofit/>
          </a:bodyPr>
          <a:lstStyle>
            <a:lvl1pPr algn="r" defTabSz="914400" rtl="0" eaLnBrk="1" latinLnBrk="0" hangingPunct="1">
              <a:lnSpc>
                <a:spcPct val="90000"/>
              </a:lnSpc>
              <a:spcBef>
                <a:spcPct val="0"/>
              </a:spcBef>
              <a:buNone/>
              <a:defRPr sz="3000" b="1" i="0" kern="1200">
                <a:solidFill>
                  <a:schemeClr val="tx1"/>
                </a:solidFill>
                <a:latin typeface="Arial" panose="020B0604020202020204" pitchFamily="34" charset="0"/>
                <a:ea typeface="+mj-ea"/>
                <a:cs typeface="Arial" panose="020B0604020202020204" pitchFamily="34" charset="0"/>
              </a:defRPr>
            </a:lvl1pPr>
          </a:lstStyle>
          <a:p>
            <a:r>
              <a:rPr lang="en-GB"/>
              <a:t>Future challenge areas</a:t>
            </a:r>
          </a:p>
        </p:txBody>
      </p:sp>
      <p:sp>
        <p:nvSpPr>
          <p:cNvPr id="9" name="Free-form: Shape 8">
            <a:extLst>
              <a:ext uri="{FF2B5EF4-FFF2-40B4-BE49-F238E27FC236}">
                <a16:creationId xmlns:a16="http://schemas.microsoft.com/office/drawing/2014/main" id="{86697AEB-9A75-F059-3A5B-F2745DA7F393}"/>
              </a:ext>
            </a:extLst>
          </p:cNvPr>
          <p:cNvSpPr/>
          <p:nvPr/>
        </p:nvSpPr>
        <p:spPr>
          <a:xfrm>
            <a:off x="525274" y="5656335"/>
            <a:ext cx="11114780" cy="576001"/>
          </a:xfrm>
          <a:custGeom>
            <a:avLst/>
            <a:gdLst>
              <a:gd name="csX0" fmla="*/ 0 w 3386107"/>
              <a:gd name="csY0" fmla="*/ 0 h 3257094"/>
              <a:gd name="csX1" fmla="*/ 3386107 w 3386107"/>
              <a:gd name="csY1" fmla="*/ 0 h 3257094"/>
              <a:gd name="csX2" fmla="*/ 3386107 w 3386107"/>
              <a:gd name="csY2" fmla="*/ 3257094 h 3257094"/>
              <a:gd name="csX3" fmla="*/ 0 w 3386107"/>
              <a:gd name="csY3" fmla="*/ 3257094 h 3257094"/>
              <a:gd name="csX4" fmla="*/ 0 w 3386107"/>
              <a:gd name="csY4" fmla="*/ 0 h 3257094"/>
            </a:gdLst>
            <a:ahLst/>
            <a:cxnLst>
              <a:cxn ang="0">
                <a:pos x="csX0" y="csY0"/>
              </a:cxn>
              <a:cxn ang="0">
                <a:pos x="csX1" y="csY1"/>
              </a:cxn>
              <a:cxn ang="0">
                <a:pos x="csX2" y="csY2"/>
              </a:cxn>
              <a:cxn ang="0">
                <a:pos x="csX3" y="csY3"/>
              </a:cxn>
              <a:cxn ang="0">
                <a:pos x="csX4" y="csY4"/>
              </a:cxn>
            </a:cxnLst>
            <a:rect l="l" t="t" r="r" b="b"/>
            <a:pathLst>
              <a:path w="3386107" h="3257094">
                <a:moveTo>
                  <a:pt x="0" y="0"/>
                </a:moveTo>
                <a:lnTo>
                  <a:pt x="3386107" y="0"/>
                </a:lnTo>
                <a:lnTo>
                  <a:pt x="3386107" y="3257094"/>
                </a:lnTo>
                <a:lnTo>
                  <a:pt x="0" y="3257094"/>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64008" tIns="64008" rIns="85344" bIns="96012" numCol="1" spcCol="1270" anchor="t" anchorCtr="0">
            <a:noAutofit/>
          </a:bodyPr>
          <a:lstStyle/>
          <a:p>
            <a:pPr marL="114300" lvl="1" indent="-114300" algn="ctr">
              <a:lnSpc>
                <a:spcPct val="150000"/>
              </a:lnSpc>
              <a:buClr>
                <a:schemeClr val="tx2"/>
              </a:buClr>
              <a:buFont typeface="Arial" panose="020B0604020202020204" pitchFamily="34" charset="0"/>
              <a:buChar char="•"/>
            </a:pPr>
            <a:r>
              <a:rPr lang="en-GB" sz="1600" noProof="0"/>
              <a:t>Co-optimisation: integrating reserve procurement and energy markets (avoid fragmentation)</a:t>
            </a:r>
          </a:p>
        </p:txBody>
      </p:sp>
    </p:spTree>
    <p:extLst>
      <p:ext uri="{BB962C8B-B14F-4D97-AF65-F5344CB8AC3E}">
        <p14:creationId xmlns:p14="http://schemas.microsoft.com/office/powerpoint/2010/main" val="38192112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44CD4-FC5D-4B48-F05E-8E60DBF663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81402C-D82F-F0FB-9C3F-33FB0BCBC312}"/>
              </a:ext>
            </a:extLst>
          </p:cNvPr>
          <p:cNvSpPr>
            <a:spLocks noGrp="1"/>
          </p:cNvSpPr>
          <p:nvPr>
            <p:ph type="title"/>
          </p:nvPr>
        </p:nvSpPr>
        <p:spPr/>
        <p:txBody>
          <a:bodyPr>
            <a:normAutofit fontScale="90000"/>
          </a:bodyPr>
          <a:lstStyle/>
          <a:p>
            <a:br>
              <a:rPr lang="en-GB" noProof="0"/>
            </a:br>
            <a:r>
              <a:rPr lang="en-GB" noProof="0"/>
              <a:t>4. Key Future Challenges for forward markets</a:t>
            </a:r>
            <a:br>
              <a:rPr lang="en-GB" noProof="0"/>
            </a:br>
            <a:br>
              <a:rPr lang="en-GB" noProof="0"/>
            </a:br>
            <a:endParaRPr lang="en-GB" noProof="0"/>
          </a:p>
        </p:txBody>
      </p:sp>
      <p:sp>
        <p:nvSpPr>
          <p:cNvPr id="3" name="Text Placeholder 2">
            <a:extLst>
              <a:ext uri="{FF2B5EF4-FFF2-40B4-BE49-F238E27FC236}">
                <a16:creationId xmlns:a16="http://schemas.microsoft.com/office/drawing/2014/main" id="{B46001F0-E100-C7E3-565A-498ADD67EC49}"/>
              </a:ext>
            </a:extLst>
          </p:cNvPr>
          <p:cNvSpPr>
            <a:spLocks noGrp="1"/>
          </p:cNvSpPr>
          <p:nvPr>
            <p:ph type="body" idx="1"/>
          </p:nvPr>
        </p:nvSpPr>
        <p:spPr/>
        <p:txBody>
          <a:bodyPr/>
          <a:lstStyle/>
          <a:p>
            <a:pPr marL="342900" indent="-342900">
              <a:buFontTx/>
              <a:buChar char="-"/>
            </a:pPr>
            <a:r>
              <a:rPr lang="en-GB"/>
              <a:t>Stakeholder interventions (45m)</a:t>
            </a:r>
          </a:p>
          <a:p>
            <a:pPr marL="342900" indent="-342900">
              <a:buFontTx/>
              <a:buChar char="-"/>
            </a:pPr>
            <a:r>
              <a:rPr lang="en-GB"/>
              <a:t>ACER contribution &amp; discussion (30m)</a:t>
            </a:r>
          </a:p>
          <a:p>
            <a:endParaRPr lang="en-GB" noProof="0"/>
          </a:p>
        </p:txBody>
      </p:sp>
      <p:sp>
        <p:nvSpPr>
          <p:cNvPr id="4" name="Slide Number Placeholder 3">
            <a:extLst>
              <a:ext uri="{FF2B5EF4-FFF2-40B4-BE49-F238E27FC236}">
                <a16:creationId xmlns:a16="http://schemas.microsoft.com/office/drawing/2014/main" id="{F9719F98-E188-699A-777D-C268FE36ABBD}"/>
              </a:ext>
            </a:extLst>
          </p:cNvPr>
          <p:cNvSpPr>
            <a:spLocks noGrp="1"/>
          </p:cNvSpPr>
          <p:nvPr>
            <p:ph type="sldNum" sz="quarter" idx="12"/>
          </p:nvPr>
        </p:nvSpPr>
        <p:spPr/>
        <p:txBody>
          <a:bodyPr/>
          <a:lstStyle/>
          <a:p>
            <a:fld id="{68E16D21-2873-7F4D-BC1C-4DCC7B7156B8}" type="slidenum">
              <a:rPr lang="en-GB" noProof="0" smtClean="0"/>
              <a:t>62</a:t>
            </a:fld>
            <a:endParaRPr lang="en-GB" noProof="0"/>
          </a:p>
        </p:txBody>
      </p:sp>
    </p:spTree>
    <p:extLst>
      <p:ext uri="{BB962C8B-B14F-4D97-AF65-F5344CB8AC3E}">
        <p14:creationId xmlns:p14="http://schemas.microsoft.com/office/powerpoint/2010/main" val="25435602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78144-074B-D2A6-9711-E44324B268D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AC5EF10-9471-1BD3-AC80-71439FC7454C}"/>
              </a:ext>
            </a:extLst>
          </p:cNvPr>
          <p:cNvSpPr>
            <a:spLocks noGrp="1"/>
          </p:cNvSpPr>
          <p:nvPr>
            <p:ph type="title"/>
          </p:nvPr>
        </p:nvSpPr>
        <p:spPr/>
        <p:txBody>
          <a:bodyPr/>
          <a:lstStyle/>
          <a:p>
            <a:r>
              <a:rPr lang="en-GB" noProof="0"/>
              <a:t>Order of interventions</a:t>
            </a:r>
          </a:p>
        </p:txBody>
      </p:sp>
      <p:sp>
        <p:nvSpPr>
          <p:cNvPr id="4" name="Slide Number Placeholder 3">
            <a:extLst>
              <a:ext uri="{FF2B5EF4-FFF2-40B4-BE49-F238E27FC236}">
                <a16:creationId xmlns:a16="http://schemas.microsoft.com/office/drawing/2014/main" id="{FFBA6D05-9D32-BBCD-782D-6639AB75CDCC}"/>
              </a:ext>
            </a:extLst>
          </p:cNvPr>
          <p:cNvSpPr>
            <a:spLocks noGrp="1"/>
          </p:cNvSpPr>
          <p:nvPr>
            <p:ph type="sldNum" sz="quarter" idx="12"/>
          </p:nvPr>
        </p:nvSpPr>
        <p:spPr/>
        <p:txBody>
          <a:bodyPr/>
          <a:lstStyle/>
          <a:p>
            <a:fld id="{68E16D21-2873-7F4D-BC1C-4DCC7B7156B8}" type="slidenum">
              <a:rPr lang="en-GB" noProof="0" smtClean="0"/>
              <a:t>63</a:t>
            </a:fld>
            <a:endParaRPr lang="en-GB" noProof="0"/>
          </a:p>
        </p:txBody>
      </p:sp>
      <p:sp>
        <p:nvSpPr>
          <p:cNvPr id="6" name="Text Placeholder 5">
            <a:extLst>
              <a:ext uri="{FF2B5EF4-FFF2-40B4-BE49-F238E27FC236}">
                <a16:creationId xmlns:a16="http://schemas.microsoft.com/office/drawing/2014/main" id="{F18A4DCB-45C9-06D2-1CAF-D02F9003CAEC}"/>
              </a:ext>
            </a:extLst>
          </p:cNvPr>
          <p:cNvSpPr>
            <a:spLocks noGrp="1"/>
          </p:cNvSpPr>
          <p:nvPr>
            <p:ph type="body" sz="quarter" idx="13"/>
          </p:nvPr>
        </p:nvSpPr>
        <p:spPr/>
        <p:txBody>
          <a:bodyPr/>
          <a:lstStyle/>
          <a:p>
            <a:pPr lvl="1"/>
            <a:r>
              <a:rPr lang="en-GB" noProof="0"/>
              <a:t>EURELECTRIC </a:t>
            </a:r>
            <a:r>
              <a:rPr lang="en-GB"/>
              <a:t>10 minutes </a:t>
            </a:r>
            <a:r>
              <a:rPr lang="en-GB" noProof="0"/>
              <a:t>- ??</a:t>
            </a:r>
          </a:p>
          <a:p>
            <a:pPr lvl="1"/>
            <a:r>
              <a:rPr lang="en-GB" noProof="0"/>
              <a:t>ETE – 10 min - ??</a:t>
            </a:r>
          </a:p>
          <a:p>
            <a:pPr lvl="1"/>
            <a:r>
              <a:rPr lang="en-GB" noProof="0"/>
              <a:t>IFIEC </a:t>
            </a:r>
            <a:r>
              <a:rPr lang="en-GB"/>
              <a:t>5 min</a:t>
            </a:r>
            <a:r>
              <a:rPr lang="en-GB" noProof="0"/>
              <a:t> – Michael van Bossuyt </a:t>
            </a:r>
            <a:r>
              <a:rPr lang="en-GB"/>
              <a:t>(online)</a:t>
            </a:r>
            <a:endParaRPr lang="en-GB" noProof="0"/>
          </a:p>
          <a:p>
            <a:pPr lvl="1"/>
            <a:r>
              <a:rPr lang="en-GB" noProof="0"/>
              <a:t>ENTSO-E 10 minutes – Tore Granli </a:t>
            </a:r>
          </a:p>
          <a:p>
            <a:pPr lvl="1"/>
            <a:r>
              <a:rPr lang="en-GB" noProof="0"/>
              <a:t>EUROPEX </a:t>
            </a:r>
            <a:r>
              <a:rPr lang="en-GB"/>
              <a:t>(2 slides) - 10 min – Arnold Weiss?</a:t>
            </a:r>
          </a:p>
          <a:p>
            <a:pPr marL="216000" lvl="1" indent="0">
              <a:buNone/>
            </a:pPr>
            <a:endParaRPr lang="en-GB" noProof="0"/>
          </a:p>
          <a:p>
            <a:pPr marL="216000" lvl="1" indent="0">
              <a:buNone/>
            </a:pPr>
            <a:r>
              <a:rPr lang="en-GB" noProof="0"/>
              <a:t>Total 45 min</a:t>
            </a:r>
          </a:p>
          <a:p>
            <a:pPr lvl="1"/>
            <a:endParaRPr lang="en-GB" noProof="0"/>
          </a:p>
          <a:p>
            <a:pPr lvl="1"/>
            <a:endParaRPr lang="en-GB" noProof="0"/>
          </a:p>
        </p:txBody>
      </p:sp>
      <p:sp>
        <p:nvSpPr>
          <p:cNvPr id="7" name="Text Placeholder 6">
            <a:extLst>
              <a:ext uri="{FF2B5EF4-FFF2-40B4-BE49-F238E27FC236}">
                <a16:creationId xmlns:a16="http://schemas.microsoft.com/office/drawing/2014/main" id="{21E1024D-0C69-6583-BE55-A9C9CC275A76}"/>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20279610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7689AF-3948-6C34-FF56-EBE017EBD164}"/>
              </a:ext>
            </a:extLst>
          </p:cNvPr>
          <p:cNvSpPr>
            <a:spLocks noGrp="1"/>
          </p:cNvSpPr>
          <p:nvPr>
            <p:ph type="title"/>
          </p:nvPr>
        </p:nvSpPr>
        <p:spPr/>
        <p:txBody>
          <a:bodyPr>
            <a:normAutofit/>
          </a:bodyPr>
          <a:lstStyle/>
          <a:p>
            <a:r>
              <a:rPr lang="en-GB" sz="4000" noProof="0">
                <a:cs typeface="Arial"/>
              </a:rPr>
              <a:t>Network codes: key messages</a:t>
            </a:r>
            <a:endParaRPr lang="en-GB" sz="4000" noProof="0"/>
          </a:p>
        </p:txBody>
      </p:sp>
      <p:sp>
        <p:nvSpPr>
          <p:cNvPr id="4" name="Text Placeholder 3">
            <a:extLst>
              <a:ext uri="{FF2B5EF4-FFF2-40B4-BE49-F238E27FC236}">
                <a16:creationId xmlns:a16="http://schemas.microsoft.com/office/drawing/2014/main" id="{1E0576E6-4673-E829-FA7A-B7BE7A694A78}"/>
              </a:ext>
            </a:extLst>
          </p:cNvPr>
          <p:cNvSpPr>
            <a:spLocks noGrp="1"/>
          </p:cNvSpPr>
          <p:nvPr>
            <p:ph type="body" sz="quarter" idx="10"/>
          </p:nvPr>
        </p:nvSpPr>
        <p:spPr/>
        <p:txBody>
          <a:bodyPr/>
          <a:lstStyle/>
          <a:p>
            <a:r>
              <a:rPr lang="en-GB" noProof="0"/>
              <a:t>01 CACM GL	</a:t>
            </a:r>
          </a:p>
        </p:txBody>
      </p:sp>
      <p:sp>
        <p:nvSpPr>
          <p:cNvPr id="5" name="Text Placeholder 4">
            <a:extLst>
              <a:ext uri="{FF2B5EF4-FFF2-40B4-BE49-F238E27FC236}">
                <a16:creationId xmlns:a16="http://schemas.microsoft.com/office/drawing/2014/main" id="{7B29771B-739C-550C-8FDE-C84AF6DD3066}"/>
              </a:ext>
            </a:extLst>
          </p:cNvPr>
          <p:cNvSpPr>
            <a:spLocks noGrp="1"/>
          </p:cNvSpPr>
          <p:nvPr>
            <p:ph type="body" sz="quarter" idx="11"/>
          </p:nvPr>
        </p:nvSpPr>
        <p:spPr/>
        <p:txBody>
          <a:bodyPr/>
          <a:lstStyle/>
          <a:p>
            <a:r>
              <a:rPr lang="en-GB" noProof="0"/>
              <a:t>02 FCA GL	</a:t>
            </a:r>
          </a:p>
        </p:txBody>
      </p:sp>
      <p:sp>
        <p:nvSpPr>
          <p:cNvPr id="6" name="Text Placeholder 5">
            <a:extLst>
              <a:ext uri="{FF2B5EF4-FFF2-40B4-BE49-F238E27FC236}">
                <a16:creationId xmlns:a16="http://schemas.microsoft.com/office/drawing/2014/main" id="{0759C65E-9474-9992-5416-F1E7BAFB3E42}"/>
              </a:ext>
            </a:extLst>
          </p:cNvPr>
          <p:cNvSpPr>
            <a:spLocks noGrp="1"/>
          </p:cNvSpPr>
          <p:nvPr>
            <p:ph type="body" sz="quarter" idx="12"/>
          </p:nvPr>
        </p:nvSpPr>
        <p:spPr/>
        <p:txBody>
          <a:bodyPr/>
          <a:lstStyle/>
          <a:p>
            <a:r>
              <a:rPr lang="en-GB" noProof="0"/>
              <a:t>03 EBGL</a:t>
            </a:r>
          </a:p>
        </p:txBody>
      </p:sp>
      <p:sp>
        <p:nvSpPr>
          <p:cNvPr id="7" name="Text Placeholder 6">
            <a:extLst>
              <a:ext uri="{FF2B5EF4-FFF2-40B4-BE49-F238E27FC236}">
                <a16:creationId xmlns:a16="http://schemas.microsoft.com/office/drawing/2014/main" id="{3BF31A7E-A23B-742A-059D-10C545298808}"/>
              </a:ext>
            </a:extLst>
          </p:cNvPr>
          <p:cNvSpPr>
            <a:spLocks noGrp="1"/>
          </p:cNvSpPr>
          <p:nvPr>
            <p:ph type="body" sz="quarter" idx="17"/>
          </p:nvPr>
        </p:nvSpPr>
        <p:spPr>
          <a:xfrm>
            <a:off x="656762" y="3223071"/>
            <a:ext cx="3485840" cy="933421"/>
          </a:xfrm>
        </p:spPr>
        <p:txBody>
          <a:bodyPr/>
          <a:lstStyle/>
          <a:p>
            <a:pPr marL="285750" indent="-285750">
              <a:buFont typeface="Arial" panose="020B0604020202020204" pitchFamily="34" charset="0"/>
              <a:buChar char="•"/>
            </a:pPr>
            <a:r>
              <a:rPr lang="en-GB" sz="1200" noProof="0"/>
              <a:t>The core market architecture works. </a:t>
            </a:r>
          </a:p>
          <a:p>
            <a:pPr marL="285750" indent="-285750">
              <a:buFont typeface="Arial" panose="020B0604020202020204" pitchFamily="34" charset="0"/>
              <a:buChar char="•"/>
            </a:pPr>
            <a:r>
              <a:rPr lang="en-GB" sz="1200" noProof="0"/>
              <a:t>Priority lies on extending best practices, completing key projects and improving delivery.</a:t>
            </a:r>
            <a:endParaRPr lang="en-GB" sz="1200" noProof="0">
              <a:cs typeface="Arial"/>
            </a:endParaRPr>
          </a:p>
        </p:txBody>
      </p:sp>
      <p:sp>
        <p:nvSpPr>
          <p:cNvPr id="8" name="Text Placeholder 7">
            <a:extLst>
              <a:ext uri="{FF2B5EF4-FFF2-40B4-BE49-F238E27FC236}">
                <a16:creationId xmlns:a16="http://schemas.microsoft.com/office/drawing/2014/main" id="{CF984B7C-09A6-4231-1B29-6FD42291A689}"/>
              </a:ext>
            </a:extLst>
          </p:cNvPr>
          <p:cNvSpPr>
            <a:spLocks noGrp="1"/>
          </p:cNvSpPr>
          <p:nvPr>
            <p:ph type="body" sz="quarter" idx="18"/>
          </p:nvPr>
        </p:nvSpPr>
        <p:spPr/>
        <p:txBody>
          <a:bodyPr/>
          <a:lstStyle/>
          <a:p>
            <a:pPr marL="285750" indent="-285750">
              <a:buFont typeface="Wingdings" panose="05000000000000000000" pitchFamily="2" charset="2"/>
              <a:buChar char="ü"/>
            </a:pPr>
            <a:r>
              <a:rPr lang="en-GB" sz="1200" b="1" noProof="0"/>
              <a:t>Continuous improvement of market coupling systems and fallback arrangements. </a:t>
            </a:r>
          </a:p>
          <a:p>
            <a:pPr marL="285750" indent="-285750">
              <a:buFont typeface="Wingdings" panose="05000000000000000000" pitchFamily="2" charset="2"/>
              <a:buChar char="ü"/>
            </a:pPr>
            <a:r>
              <a:rPr lang="en-GB" sz="1200" b="1" noProof="0"/>
              <a:t>Improving TSO coordination action and CZC availability.</a:t>
            </a:r>
          </a:p>
          <a:p>
            <a:pPr marL="285750" indent="-285750">
              <a:buFont typeface="Wingdings" panose="05000000000000000000" pitchFamily="2" charset="2"/>
              <a:buChar char="ü"/>
            </a:pPr>
            <a:endParaRPr lang="en-GB" sz="1200" b="1" noProof="0"/>
          </a:p>
        </p:txBody>
      </p:sp>
      <p:sp>
        <p:nvSpPr>
          <p:cNvPr id="9" name="Text Placeholder 8">
            <a:extLst>
              <a:ext uri="{FF2B5EF4-FFF2-40B4-BE49-F238E27FC236}">
                <a16:creationId xmlns:a16="http://schemas.microsoft.com/office/drawing/2014/main" id="{46EDBD8C-E2BF-309A-51FA-8A29DFAFB839}"/>
              </a:ext>
            </a:extLst>
          </p:cNvPr>
          <p:cNvSpPr>
            <a:spLocks noGrp="1"/>
          </p:cNvSpPr>
          <p:nvPr>
            <p:ph type="body" sz="quarter" idx="19"/>
          </p:nvPr>
        </p:nvSpPr>
        <p:spPr>
          <a:xfrm>
            <a:off x="4343031" y="3223071"/>
            <a:ext cx="3485840" cy="933421"/>
          </a:xfrm>
        </p:spPr>
        <p:txBody>
          <a:bodyPr/>
          <a:lstStyle/>
          <a:p>
            <a:pPr marL="285750" indent="-285750">
              <a:buFont typeface="Arial" panose="020B0604020202020204" pitchFamily="34" charset="0"/>
              <a:buChar char="•"/>
            </a:pPr>
            <a:r>
              <a:rPr lang="en-GB" sz="1200" noProof="0"/>
              <a:t>Liquidity pools and a broad range of hedging products are available.</a:t>
            </a:r>
          </a:p>
          <a:p>
            <a:pPr marL="285750" indent="-285750">
              <a:buFont typeface="Arial" panose="020B0604020202020204" pitchFamily="34" charset="0"/>
              <a:buChar char="•"/>
            </a:pPr>
            <a:r>
              <a:rPr lang="en-GB" sz="1200" noProof="0"/>
              <a:t>Full analysis of root causes of perceived hedging insufficiencies before prescriptive proposals.</a:t>
            </a:r>
            <a:endParaRPr lang="en-GB" sz="1200" noProof="0">
              <a:cs typeface="Arial"/>
            </a:endParaRPr>
          </a:p>
          <a:p>
            <a:pPr marL="285750" indent="-285750">
              <a:buFont typeface="Arial" panose="020B0604020202020204" pitchFamily="34" charset="0"/>
              <a:buChar char="•"/>
            </a:pPr>
            <a:endParaRPr lang="en-GB" sz="1200" noProof="0"/>
          </a:p>
        </p:txBody>
      </p:sp>
      <p:sp>
        <p:nvSpPr>
          <p:cNvPr id="10" name="Text Placeholder 9">
            <a:extLst>
              <a:ext uri="{FF2B5EF4-FFF2-40B4-BE49-F238E27FC236}">
                <a16:creationId xmlns:a16="http://schemas.microsoft.com/office/drawing/2014/main" id="{A1B0E66E-48EA-41CD-ADBD-4FCDB8F7C209}"/>
              </a:ext>
            </a:extLst>
          </p:cNvPr>
          <p:cNvSpPr>
            <a:spLocks noGrp="1"/>
          </p:cNvSpPr>
          <p:nvPr>
            <p:ph type="body" sz="quarter" idx="20"/>
          </p:nvPr>
        </p:nvSpPr>
        <p:spPr/>
        <p:txBody>
          <a:bodyPr/>
          <a:lstStyle/>
          <a:p>
            <a:pPr marL="285750" indent="-285750">
              <a:buFont typeface="Wingdings" panose="05000000000000000000" pitchFamily="2" charset="2"/>
              <a:buChar char="ü"/>
            </a:pPr>
            <a:r>
              <a:rPr lang="en-GB" sz="1200" b="1" noProof="0"/>
              <a:t>LTTR design needs to support MPs’ overall hedging strategy. </a:t>
            </a:r>
          </a:p>
          <a:p>
            <a:pPr marL="285750" indent="-285750">
              <a:buFont typeface="Wingdings" panose="05000000000000000000" pitchFamily="2" charset="2"/>
              <a:buChar char="ü"/>
            </a:pPr>
            <a:r>
              <a:rPr lang="en-GB" sz="1200" b="1" noProof="0"/>
              <a:t>Build policy in line with expressed, not presumed, market needs. </a:t>
            </a:r>
          </a:p>
        </p:txBody>
      </p:sp>
      <p:sp>
        <p:nvSpPr>
          <p:cNvPr id="11" name="Text Placeholder 10">
            <a:extLst>
              <a:ext uri="{FF2B5EF4-FFF2-40B4-BE49-F238E27FC236}">
                <a16:creationId xmlns:a16="http://schemas.microsoft.com/office/drawing/2014/main" id="{C851FFEE-15CC-659A-B63E-2BCAE9AC1002}"/>
              </a:ext>
            </a:extLst>
          </p:cNvPr>
          <p:cNvSpPr>
            <a:spLocks noGrp="1"/>
          </p:cNvSpPr>
          <p:nvPr>
            <p:ph type="body" sz="quarter" idx="21"/>
          </p:nvPr>
        </p:nvSpPr>
        <p:spPr>
          <a:xfrm>
            <a:off x="8029301" y="3223071"/>
            <a:ext cx="3485840" cy="933421"/>
          </a:xfrm>
        </p:spPr>
        <p:txBody>
          <a:bodyPr/>
          <a:lstStyle/>
          <a:p>
            <a:pPr marL="285750" indent="-285750">
              <a:buFont typeface="Arial" panose="020B0604020202020204" pitchFamily="34" charset="0"/>
              <a:buChar char="•"/>
            </a:pPr>
            <a:r>
              <a:rPr lang="en-GB" sz="1200" noProof="0"/>
              <a:t>Market infrastructure is under completion.</a:t>
            </a:r>
          </a:p>
          <a:p>
            <a:pPr marL="285750" indent="-285750">
              <a:buFont typeface="Arial" panose="020B0604020202020204" pitchFamily="34" charset="0"/>
              <a:buChar char="•"/>
            </a:pPr>
            <a:r>
              <a:rPr lang="en-GB" sz="1200" noProof="0"/>
              <a:t>Next step should be to leverage this maximally to build more integrated, more liquid and broadly participated markets.</a:t>
            </a:r>
          </a:p>
          <a:p>
            <a:pPr marL="285750" indent="-285750">
              <a:buFont typeface="Arial" panose="020B0604020202020204" pitchFamily="34" charset="0"/>
              <a:buChar char="•"/>
            </a:pPr>
            <a:r>
              <a:rPr lang="en-GB" sz="1200" noProof="0"/>
              <a:t>Make future-proof checks on products, MP requirements and transparency.</a:t>
            </a:r>
          </a:p>
        </p:txBody>
      </p:sp>
      <p:sp>
        <p:nvSpPr>
          <p:cNvPr id="12" name="Text Placeholder 11">
            <a:extLst>
              <a:ext uri="{FF2B5EF4-FFF2-40B4-BE49-F238E27FC236}">
                <a16:creationId xmlns:a16="http://schemas.microsoft.com/office/drawing/2014/main" id="{DBA3A8AE-AB94-1BA9-8973-451CEDE908FF}"/>
              </a:ext>
            </a:extLst>
          </p:cNvPr>
          <p:cNvSpPr>
            <a:spLocks noGrp="1"/>
          </p:cNvSpPr>
          <p:nvPr>
            <p:ph type="body" sz="quarter" idx="22"/>
          </p:nvPr>
        </p:nvSpPr>
        <p:spPr/>
        <p:txBody>
          <a:bodyPr/>
          <a:lstStyle/>
          <a:p>
            <a:pPr marL="285750" indent="-285750">
              <a:buFont typeface="Wingdings" panose="05000000000000000000" pitchFamily="2" charset="2"/>
              <a:buChar char="ü"/>
            </a:pPr>
            <a:r>
              <a:rPr lang="en-GB" sz="1200" b="1" noProof="0"/>
              <a:t>Build on efficient balancing platforms for liquid and transparent balancing markets. </a:t>
            </a:r>
          </a:p>
          <a:p>
            <a:pPr marL="285750" indent="-285750">
              <a:buFont typeface="Wingdings" panose="05000000000000000000" pitchFamily="2" charset="2"/>
              <a:buChar char="ü"/>
            </a:pPr>
            <a:r>
              <a:rPr lang="en-GB" sz="1200" b="1" noProof="0"/>
              <a:t>Achieve a more seamless market where BSPs/BRPs compete on the same footing.</a:t>
            </a:r>
          </a:p>
        </p:txBody>
      </p:sp>
      <p:sp>
        <p:nvSpPr>
          <p:cNvPr id="14" name="Text Placeholder 13">
            <a:extLst>
              <a:ext uri="{FF2B5EF4-FFF2-40B4-BE49-F238E27FC236}">
                <a16:creationId xmlns:a16="http://schemas.microsoft.com/office/drawing/2014/main" id="{4B4C88D1-7F7B-ECF7-640A-5F38DFD2974B}"/>
              </a:ext>
            </a:extLst>
          </p:cNvPr>
          <p:cNvSpPr>
            <a:spLocks noGrp="1"/>
          </p:cNvSpPr>
          <p:nvPr>
            <p:ph type="body" sz="quarter" idx="24"/>
          </p:nvPr>
        </p:nvSpPr>
        <p:spPr/>
        <p:txBody>
          <a:bodyPr/>
          <a:lstStyle/>
          <a:p>
            <a:r>
              <a:rPr lang="en-GB" noProof="0"/>
              <a:t>Market coupling is a European success story</a:t>
            </a:r>
          </a:p>
        </p:txBody>
      </p:sp>
      <p:sp>
        <p:nvSpPr>
          <p:cNvPr id="15" name="Text Placeholder 14">
            <a:extLst>
              <a:ext uri="{FF2B5EF4-FFF2-40B4-BE49-F238E27FC236}">
                <a16:creationId xmlns:a16="http://schemas.microsoft.com/office/drawing/2014/main" id="{72754D09-EC3A-9EAD-EA05-E98700CE102A}"/>
              </a:ext>
            </a:extLst>
          </p:cNvPr>
          <p:cNvSpPr>
            <a:spLocks noGrp="1"/>
          </p:cNvSpPr>
          <p:nvPr>
            <p:ph type="body" sz="quarter" idx="25"/>
          </p:nvPr>
        </p:nvSpPr>
        <p:spPr/>
        <p:txBody>
          <a:bodyPr/>
          <a:lstStyle/>
          <a:p>
            <a:r>
              <a:rPr lang="en-GB" noProof="0"/>
              <a:t>Diagnosis before prescription</a:t>
            </a:r>
          </a:p>
        </p:txBody>
      </p:sp>
      <p:sp>
        <p:nvSpPr>
          <p:cNvPr id="16" name="Text Placeholder 15">
            <a:extLst>
              <a:ext uri="{FF2B5EF4-FFF2-40B4-BE49-F238E27FC236}">
                <a16:creationId xmlns:a16="http://schemas.microsoft.com/office/drawing/2014/main" id="{B7F79363-98B7-5576-7E01-611413F55278}"/>
              </a:ext>
            </a:extLst>
          </p:cNvPr>
          <p:cNvSpPr>
            <a:spLocks noGrp="1"/>
          </p:cNvSpPr>
          <p:nvPr>
            <p:ph type="body" sz="quarter" idx="26"/>
          </p:nvPr>
        </p:nvSpPr>
        <p:spPr/>
        <p:txBody>
          <a:bodyPr/>
          <a:lstStyle/>
          <a:p>
            <a:r>
              <a:rPr lang="en-GB" noProof="0"/>
              <a:t>A sound foundation for the future </a:t>
            </a:r>
          </a:p>
        </p:txBody>
      </p:sp>
    </p:spTree>
    <p:extLst>
      <p:ext uri="{BB962C8B-B14F-4D97-AF65-F5344CB8AC3E}">
        <p14:creationId xmlns:p14="http://schemas.microsoft.com/office/powerpoint/2010/main" val="41856411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70D66-F3AC-07CF-E9A9-EC40517BB3DC}"/>
              </a:ext>
            </a:extLst>
          </p:cNvPr>
          <p:cNvSpPr>
            <a:spLocks noGrp="1"/>
          </p:cNvSpPr>
          <p:nvPr>
            <p:ph type="title"/>
          </p:nvPr>
        </p:nvSpPr>
        <p:spPr>
          <a:xfrm>
            <a:off x="838200" y="422884"/>
            <a:ext cx="10515600" cy="885132"/>
          </a:xfrm>
        </p:spPr>
        <p:txBody>
          <a:bodyPr>
            <a:noAutofit/>
          </a:bodyPr>
          <a:lstStyle/>
          <a:p>
            <a:r>
              <a:rPr lang="en-GB" sz="3200" noProof="0">
                <a:cs typeface="Arial"/>
              </a:rPr>
              <a:t>FCA 2.0: keys for a comprehensive diagnosis</a:t>
            </a:r>
            <a:endParaRPr lang="en-GB" sz="3200" noProof="0"/>
          </a:p>
        </p:txBody>
      </p:sp>
      <p:sp>
        <p:nvSpPr>
          <p:cNvPr id="3" name="Text Placeholder 2">
            <a:extLst>
              <a:ext uri="{FF2B5EF4-FFF2-40B4-BE49-F238E27FC236}">
                <a16:creationId xmlns:a16="http://schemas.microsoft.com/office/drawing/2014/main" id="{909DBE40-13B4-F961-70D9-5237AD3A5F16}"/>
              </a:ext>
            </a:extLst>
          </p:cNvPr>
          <p:cNvSpPr>
            <a:spLocks noGrp="1"/>
          </p:cNvSpPr>
          <p:nvPr>
            <p:ph type="body" sz="quarter" idx="12"/>
          </p:nvPr>
        </p:nvSpPr>
        <p:spPr/>
        <p:txBody>
          <a:bodyPr/>
          <a:lstStyle/>
          <a:p>
            <a:r>
              <a:rPr lang="en-GB" noProof="0">
                <a:solidFill>
                  <a:srgbClr val="414042"/>
                </a:solidFill>
                <a:latin typeface="Arial"/>
                <a:cs typeface="Arial"/>
              </a:rPr>
              <a:t>Which products, maturities, bidding zones and market segments are affected?</a:t>
            </a:r>
          </a:p>
          <a:p>
            <a:endParaRPr lang="en-GB" noProof="0">
              <a:solidFill>
                <a:srgbClr val="414042"/>
              </a:solidFill>
              <a:latin typeface="Arial"/>
              <a:cs typeface="Arial"/>
            </a:endParaRPr>
          </a:p>
        </p:txBody>
      </p:sp>
      <p:sp>
        <p:nvSpPr>
          <p:cNvPr id="4" name="Text Placeholder 3">
            <a:extLst>
              <a:ext uri="{FF2B5EF4-FFF2-40B4-BE49-F238E27FC236}">
                <a16:creationId xmlns:a16="http://schemas.microsoft.com/office/drawing/2014/main" id="{8DFB2611-3196-2DD7-5C9E-4A7410C87BD7}"/>
              </a:ext>
            </a:extLst>
          </p:cNvPr>
          <p:cNvSpPr>
            <a:spLocks noGrp="1"/>
          </p:cNvSpPr>
          <p:nvPr>
            <p:ph type="body" sz="quarter" idx="14"/>
          </p:nvPr>
        </p:nvSpPr>
        <p:spPr>
          <a:xfrm>
            <a:off x="821846" y="2660768"/>
            <a:ext cx="1854633" cy="347412"/>
          </a:xfrm>
        </p:spPr>
        <p:txBody>
          <a:bodyPr/>
          <a:lstStyle/>
          <a:p>
            <a:r>
              <a:rPr lang="en-GB" noProof="0">
                <a:cs typeface="Arial"/>
              </a:rPr>
              <a:t>What's the gap?</a:t>
            </a:r>
          </a:p>
        </p:txBody>
      </p:sp>
      <p:sp>
        <p:nvSpPr>
          <p:cNvPr id="5" name="Text Placeholder 4">
            <a:extLst>
              <a:ext uri="{FF2B5EF4-FFF2-40B4-BE49-F238E27FC236}">
                <a16:creationId xmlns:a16="http://schemas.microsoft.com/office/drawing/2014/main" id="{C21084A8-2F6C-4C8C-C3AF-1664DE44A5BE}"/>
              </a:ext>
            </a:extLst>
          </p:cNvPr>
          <p:cNvSpPr>
            <a:spLocks noGrp="1"/>
          </p:cNvSpPr>
          <p:nvPr>
            <p:ph type="body" sz="quarter" idx="13"/>
          </p:nvPr>
        </p:nvSpPr>
        <p:spPr/>
        <p:txBody>
          <a:bodyPr/>
          <a:lstStyle/>
          <a:p>
            <a:r>
              <a:rPr lang="en-GB" noProof="0"/>
              <a:t>1</a:t>
            </a:r>
          </a:p>
        </p:txBody>
      </p:sp>
      <p:sp>
        <p:nvSpPr>
          <p:cNvPr id="6" name="Text Placeholder 5">
            <a:extLst>
              <a:ext uri="{FF2B5EF4-FFF2-40B4-BE49-F238E27FC236}">
                <a16:creationId xmlns:a16="http://schemas.microsoft.com/office/drawing/2014/main" id="{49E96AC7-E779-6569-F9A9-BEB509AE6735}"/>
              </a:ext>
            </a:extLst>
          </p:cNvPr>
          <p:cNvSpPr>
            <a:spLocks noGrp="1"/>
          </p:cNvSpPr>
          <p:nvPr>
            <p:ph type="body" sz="quarter" idx="15"/>
          </p:nvPr>
        </p:nvSpPr>
        <p:spPr/>
        <p:txBody>
          <a:bodyPr/>
          <a:lstStyle/>
          <a:p>
            <a:r>
              <a:rPr lang="en-GB" noProof="0">
                <a:solidFill>
                  <a:srgbClr val="414042"/>
                </a:solidFill>
                <a:latin typeface="Arial"/>
                <a:cs typeface="Arial"/>
              </a:rPr>
              <a:t>Are market participants seeking to hedge, and through which instruments?</a:t>
            </a:r>
          </a:p>
          <a:p>
            <a:endParaRPr lang="en-GB" noProof="0">
              <a:solidFill>
                <a:srgbClr val="414042"/>
              </a:solidFill>
              <a:latin typeface="Arial"/>
              <a:cs typeface="Arial"/>
            </a:endParaRPr>
          </a:p>
        </p:txBody>
      </p:sp>
      <p:sp>
        <p:nvSpPr>
          <p:cNvPr id="7" name="Text Placeholder 6">
            <a:extLst>
              <a:ext uri="{FF2B5EF4-FFF2-40B4-BE49-F238E27FC236}">
                <a16:creationId xmlns:a16="http://schemas.microsoft.com/office/drawing/2014/main" id="{FFE60571-1134-4F2F-6921-E4B15DAD13CB}"/>
              </a:ext>
            </a:extLst>
          </p:cNvPr>
          <p:cNvSpPr>
            <a:spLocks noGrp="1"/>
          </p:cNvSpPr>
          <p:nvPr>
            <p:ph type="body" sz="quarter" idx="16"/>
          </p:nvPr>
        </p:nvSpPr>
        <p:spPr>
          <a:xfrm>
            <a:off x="3738421" y="2456056"/>
            <a:ext cx="1854633" cy="347412"/>
          </a:xfrm>
        </p:spPr>
        <p:txBody>
          <a:bodyPr/>
          <a:lstStyle/>
          <a:p>
            <a:r>
              <a:rPr lang="en-GB" noProof="0">
                <a:cs typeface="Arial"/>
              </a:rPr>
              <a:t>Is hedging not behaving as expected? </a:t>
            </a:r>
            <a:endParaRPr lang="en-GB" noProof="0"/>
          </a:p>
        </p:txBody>
      </p:sp>
      <p:sp>
        <p:nvSpPr>
          <p:cNvPr id="8" name="Text Placeholder 7">
            <a:extLst>
              <a:ext uri="{FF2B5EF4-FFF2-40B4-BE49-F238E27FC236}">
                <a16:creationId xmlns:a16="http://schemas.microsoft.com/office/drawing/2014/main" id="{01A8D5EE-32DB-9557-21E6-99967CE5A41C}"/>
              </a:ext>
            </a:extLst>
          </p:cNvPr>
          <p:cNvSpPr>
            <a:spLocks noGrp="1"/>
          </p:cNvSpPr>
          <p:nvPr>
            <p:ph type="body" sz="quarter" idx="17"/>
          </p:nvPr>
        </p:nvSpPr>
        <p:spPr>
          <a:xfrm>
            <a:off x="6585755" y="3219098"/>
            <a:ext cx="1972770" cy="674140"/>
          </a:xfrm>
        </p:spPr>
        <p:txBody>
          <a:bodyPr/>
          <a:lstStyle/>
          <a:p>
            <a:r>
              <a:rPr lang="en-GB" sz="1200" noProof="0">
                <a:solidFill>
                  <a:srgbClr val="414042"/>
                </a:solidFill>
                <a:latin typeface="Arial"/>
                <a:cs typeface="Arial"/>
              </a:rPr>
              <a:t>Counterparty availability, collateral, price correlation, risk appetite, market access, product design. </a:t>
            </a:r>
            <a:endParaRPr lang="en-GB" noProof="0"/>
          </a:p>
          <a:p>
            <a:r>
              <a:rPr lang="en-GB" sz="1200" noProof="0">
                <a:solidFill>
                  <a:srgbClr val="414042"/>
                </a:solidFill>
                <a:latin typeface="Arial"/>
                <a:cs typeface="Arial"/>
              </a:rPr>
              <a:t>Financial vs sectoral regulation?</a:t>
            </a:r>
            <a:endParaRPr lang="en-GB" noProof="0"/>
          </a:p>
          <a:p>
            <a:endParaRPr lang="en-GB" sz="1200" noProof="0">
              <a:solidFill>
                <a:srgbClr val="414042"/>
              </a:solidFill>
              <a:latin typeface="Arial"/>
              <a:cs typeface="Arial"/>
            </a:endParaRPr>
          </a:p>
        </p:txBody>
      </p:sp>
      <p:sp>
        <p:nvSpPr>
          <p:cNvPr id="9" name="Text Placeholder 8">
            <a:extLst>
              <a:ext uri="{FF2B5EF4-FFF2-40B4-BE49-F238E27FC236}">
                <a16:creationId xmlns:a16="http://schemas.microsoft.com/office/drawing/2014/main" id="{3D732FC6-A7C7-E722-BCB6-6C1412FF3A3D}"/>
              </a:ext>
            </a:extLst>
          </p:cNvPr>
          <p:cNvSpPr>
            <a:spLocks noGrp="1"/>
          </p:cNvSpPr>
          <p:nvPr>
            <p:ph type="body" sz="quarter" idx="18"/>
          </p:nvPr>
        </p:nvSpPr>
        <p:spPr>
          <a:xfrm>
            <a:off x="6585755" y="2559355"/>
            <a:ext cx="1854633" cy="347412"/>
          </a:xfrm>
        </p:spPr>
        <p:txBody>
          <a:bodyPr/>
          <a:lstStyle/>
          <a:p>
            <a:r>
              <a:rPr lang="en-GB" noProof="0">
                <a:cs typeface="Arial"/>
              </a:rPr>
              <a:t>What is the friction?</a:t>
            </a:r>
            <a:endParaRPr lang="en-GB" noProof="0"/>
          </a:p>
        </p:txBody>
      </p:sp>
      <p:sp>
        <p:nvSpPr>
          <p:cNvPr id="10" name="Text Placeholder 9">
            <a:extLst>
              <a:ext uri="{FF2B5EF4-FFF2-40B4-BE49-F238E27FC236}">
                <a16:creationId xmlns:a16="http://schemas.microsoft.com/office/drawing/2014/main" id="{4F9525B4-5FD2-4DDD-E8EA-D89932749E76}"/>
              </a:ext>
            </a:extLst>
          </p:cNvPr>
          <p:cNvSpPr>
            <a:spLocks noGrp="1"/>
          </p:cNvSpPr>
          <p:nvPr>
            <p:ph type="body" sz="quarter" idx="19"/>
          </p:nvPr>
        </p:nvSpPr>
        <p:spPr>
          <a:xfrm>
            <a:off x="9362750" y="3429000"/>
            <a:ext cx="2278386" cy="674140"/>
          </a:xfrm>
        </p:spPr>
        <p:txBody>
          <a:bodyPr/>
          <a:lstStyle/>
          <a:p>
            <a:r>
              <a:rPr lang="en-GB" noProof="0">
                <a:solidFill>
                  <a:srgbClr val="414042"/>
                </a:solidFill>
                <a:latin typeface="Arial"/>
                <a:cs typeface="Arial"/>
              </a:rPr>
              <a:t>Some remedies lie within the scope or FCA, while others belong to the broader market design. </a:t>
            </a:r>
          </a:p>
          <a:p>
            <a:endParaRPr lang="en-GB" noProof="0">
              <a:cs typeface="Arial"/>
            </a:endParaRPr>
          </a:p>
        </p:txBody>
      </p:sp>
      <p:sp>
        <p:nvSpPr>
          <p:cNvPr id="11" name="Text Placeholder 10">
            <a:extLst>
              <a:ext uri="{FF2B5EF4-FFF2-40B4-BE49-F238E27FC236}">
                <a16:creationId xmlns:a16="http://schemas.microsoft.com/office/drawing/2014/main" id="{C7EFF2DC-5548-2670-DD0A-F44167F49871}"/>
              </a:ext>
            </a:extLst>
          </p:cNvPr>
          <p:cNvSpPr>
            <a:spLocks noGrp="1"/>
          </p:cNvSpPr>
          <p:nvPr>
            <p:ph type="body" sz="quarter" idx="20"/>
          </p:nvPr>
        </p:nvSpPr>
        <p:spPr>
          <a:xfrm>
            <a:off x="9433089" y="2452324"/>
            <a:ext cx="2137708" cy="347412"/>
          </a:xfrm>
        </p:spPr>
        <p:txBody>
          <a:bodyPr/>
          <a:lstStyle/>
          <a:p>
            <a:r>
              <a:rPr lang="en-GB" noProof="0">
                <a:solidFill>
                  <a:srgbClr val="414042"/>
                </a:solidFill>
                <a:latin typeface="Arial"/>
                <a:cs typeface="Arial"/>
              </a:rPr>
              <a:t>Which </a:t>
            </a:r>
            <a:r>
              <a:rPr lang="en-GB" u="sng" noProof="0">
                <a:solidFill>
                  <a:srgbClr val="414042"/>
                </a:solidFill>
                <a:latin typeface="Arial"/>
                <a:cs typeface="Arial"/>
              </a:rPr>
              <a:t>targeted</a:t>
            </a:r>
            <a:r>
              <a:rPr lang="en-GB" noProof="0">
                <a:solidFill>
                  <a:srgbClr val="414042"/>
                </a:solidFill>
                <a:latin typeface="Arial"/>
                <a:cs typeface="Arial"/>
              </a:rPr>
              <a:t> remedy fits the cause?</a:t>
            </a:r>
          </a:p>
          <a:p>
            <a:endParaRPr lang="en-GB" b="1" noProof="0">
              <a:cs typeface="Arial"/>
            </a:endParaRPr>
          </a:p>
        </p:txBody>
      </p:sp>
      <p:sp>
        <p:nvSpPr>
          <p:cNvPr id="12" name="Text Placeholder 11">
            <a:extLst>
              <a:ext uri="{FF2B5EF4-FFF2-40B4-BE49-F238E27FC236}">
                <a16:creationId xmlns:a16="http://schemas.microsoft.com/office/drawing/2014/main" id="{76E5F9CB-4424-9741-E91F-36560CB377E3}"/>
              </a:ext>
            </a:extLst>
          </p:cNvPr>
          <p:cNvSpPr>
            <a:spLocks noGrp="1"/>
          </p:cNvSpPr>
          <p:nvPr>
            <p:ph type="body" sz="quarter" idx="21"/>
          </p:nvPr>
        </p:nvSpPr>
        <p:spPr/>
        <p:txBody>
          <a:bodyPr/>
          <a:lstStyle/>
          <a:p>
            <a:r>
              <a:rPr lang="en-GB" noProof="0"/>
              <a:t>2</a:t>
            </a:r>
          </a:p>
        </p:txBody>
      </p:sp>
      <p:sp>
        <p:nvSpPr>
          <p:cNvPr id="13" name="Text Placeholder 12">
            <a:extLst>
              <a:ext uri="{FF2B5EF4-FFF2-40B4-BE49-F238E27FC236}">
                <a16:creationId xmlns:a16="http://schemas.microsoft.com/office/drawing/2014/main" id="{01F634EA-EE53-B2B7-E3EB-13AC7AC7E3B1}"/>
              </a:ext>
            </a:extLst>
          </p:cNvPr>
          <p:cNvSpPr>
            <a:spLocks noGrp="1"/>
          </p:cNvSpPr>
          <p:nvPr>
            <p:ph type="body" sz="quarter" idx="22"/>
          </p:nvPr>
        </p:nvSpPr>
        <p:spPr/>
        <p:txBody>
          <a:bodyPr/>
          <a:lstStyle/>
          <a:p>
            <a:r>
              <a:rPr lang="en-GB" noProof="0"/>
              <a:t>3</a:t>
            </a:r>
          </a:p>
        </p:txBody>
      </p:sp>
      <p:sp>
        <p:nvSpPr>
          <p:cNvPr id="14" name="Text Placeholder 13">
            <a:extLst>
              <a:ext uri="{FF2B5EF4-FFF2-40B4-BE49-F238E27FC236}">
                <a16:creationId xmlns:a16="http://schemas.microsoft.com/office/drawing/2014/main" id="{B01E91AE-39C7-3755-846A-E270F026BE0A}"/>
              </a:ext>
            </a:extLst>
          </p:cNvPr>
          <p:cNvSpPr>
            <a:spLocks noGrp="1"/>
          </p:cNvSpPr>
          <p:nvPr>
            <p:ph type="body" sz="quarter" idx="23"/>
          </p:nvPr>
        </p:nvSpPr>
        <p:spPr/>
        <p:txBody>
          <a:bodyPr/>
          <a:lstStyle/>
          <a:p>
            <a:r>
              <a:rPr lang="en-GB" noProof="0"/>
              <a:t>4</a:t>
            </a:r>
          </a:p>
        </p:txBody>
      </p:sp>
      <p:sp>
        <p:nvSpPr>
          <p:cNvPr id="18" name="TextBox 17">
            <a:extLst>
              <a:ext uri="{FF2B5EF4-FFF2-40B4-BE49-F238E27FC236}">
                <a16:creationId xmlns:a16="http://schemas.microsoft.com/office/drawing/2014/main" id="{A814BBB8-3CE4-BFC6-5471-1FB221B6F025}"/>
              </a:ext>
            </a:extLst>
          </p:cNvPr>
          <p:cNvSpPr txBox="1"/>
          <p:nvPr/>
        </p:nvSpPr>
        <p:spPr>
          <a:xfrm>
            <a:off x="885429" y="5700904"/>
            <a:ext cx="10421142" cy="523220"/>
          </a:xfrm>
          <a:prstGeom prst="rect">
            <a:avLst/>
          </a:prstGeom>
          <a:solidFill>
            <a:schemeClr val="accent5"/>
          </a:solid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LTTRs are part of a wider market structure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that supports financial risk management across the electricity value chain.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The availability of hedging opportunities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therefore requires a broader analysis than FCA only.     </a:t>
            </a:r>
          </a:p>
        </p:txBody>
      </p:sp>
      <p:sp>
        <p:nvSpPr>
          <p:cNvPr id="16" name="Rectangle 15">
            <a:extLst>
              <a:ext uri="{FF2B5EF4-FFF2-40B4-BE49-F238E27FC236}">
                <a16:creationId xmlns:a16="http://schemas.microsoft.com/office/drawing/2014/main" id="{D8C72DE7-401F-8D3E-1C51-24415335BC0A}"/>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Forward</a:t>
            </a:r>
          </a:p>
        </p:txBody>
      </p:sp>
    </p:spTree>
    <p:extLst>
      <p:ext uri="{BB962C8B-B14F-4D97-AF65-F5344CB8AC3E}">
        <p14:creationId xmlns:p14="http://schemas.microsoft.com/office/powerpoint/2010/main" val="38479560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7D0C6-1767-409B-6ECB-99DA1F06C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F147A0-69A3-D838-BDBE-F286B5A78F2B}"/>
              </a:ext>
            </a:extLst>
          </p:cNvPr>
          <p:cNvSpPr>
            <a:spLocks noGrp="1"/>
          </p:cNvSpPr>
          <p:nvPr>
            <p:ph type="title"/>
          </p:nvPr>
        </p:nvSpPr>
        <p:spPr>
          <a:xfrm>
            <a:off x="900964" y="410076"/>
            <a:ext cx="10515600" cy="1325563"/>
          </a:xfrm>
        </p:spPr>
        <p:txBody>
          <a:bodyPr>
            <a:normAutofit/>
          </a:bodyPr>
          <a:lstStyle/>
          <a:p>
            <a:r>
              <a:rPr lang="en-GB" sz="3200" noProof="0"/>
              <a:t>Proposals to improve hedging opportunities in forward markets</a:t>
            </a:r>
          </a:p>
        </p:txBody>
      </p:sp>
      <p:sp>
        <p:nvSpPr>
          <p:cNvPr id="17" name="TextBox 16">
            <a:extLst>
              <a:ext uri="{FF2B5EF4-FFF2-40B4-BE49-F238E27FC236}">
                <a16:creationId xmlns:a16="http://schemas.microsoft.com/office/drawing/2014/main" id="{399DFBE5-BB59-8929-11CD-C4129B3F3A54}"/>
              </a:ext>
            </a:extLst>
          </p:cNvPr>
          <p:cNvSpPr txBox="1"/>
          <p:nvPr/>
        </p:nvSpPr>
        <p:spPr>
          <a:xfrm>
            <a:off x="1537854" y="1590895"/>
            <a:ext cx="3940655" cy="1600438"/>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Targeted improvements to LTTR design</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LTTR design should match MPs’ hedging needs: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align LTTR maturities with forward market maturities (at least 3 years and beyond to allow cross-border PPAs), increase auction frequency and auction maximum available capacity.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Support secondary trading: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move from bespoke agreements to a platform-based secondary market.</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61BD70FB-F5E2-2090-8AFF-FAB6A55EFF22}"/>
              </a:ext>
            </a:extLst>
          </p:cNvPr>
          <p:cNvSpPr txBox="1"/>
          <p:nvPr/>
        </p:nvSpPr>
        <p:spPr>
          <a:xfrm>
            <a:off x="7278927" y="1560117"/>
            <a:ext cx="4012110" cy="1631216"/>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Improve transparency on regulatory evolutions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Transparency and stakeholder involvement on FCA 2.0: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publish FCA impact assessment and allow for an open debate on suitable policy measures.</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Ensure long-term visibility</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frequent changes to LTTR allocation method affect MPs’ risk management. </a:t>
            </a:r>
          </a:p>
        </p:txBody>
      </p:sp>
      <p:sp>
        <p:nvSpPr>
          <p:cNvPr id="25" name="TextBox 24">
            <a:extLst>
              <a:ext uri="{FF2B5EF4-FFF2-40B4-BE49-F238E27FC236}">
                <a16:creationId xmlns:a16="http://schemas.microsoft.com/office/drawing/2014/main" id="{982B3612-90D0-EC85-8D66-23EB334E5DA4}"/>
              </a:ext>
            </a:extLst>
          </p:cNvPr>
          <p:cNvSpPr txBox="1"/>
          <p:nvPr/>
        </p:nvSpPr>
        <p:spPr>
          <a:xfrm>
            <a:off x="7278927" y="3267681"/>
            <a:ext cx="3876556" cy="18158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There is no silver bullet to improve forward markets</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Assess virtual trading hubs: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RVTHs</a:t>
            </a: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should not be prioritised unless robust evidence shows that additional hedging benefits are not offset by a liquidity split.</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Align product design with market preferences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MPs have not expressed a need for fundamental change in the LTTR allocation method. </a:t>
            </a:r>
          </a:p>
        </p:txBody>
      </p:sp>
      <p:sp>
        <p:nvSpPr>
          <p:cNvPr id="15" name="TextBox 14">
            <a:extLst>
              <a:ext uri="{FF2B5EF4-FFF2-40B4-BE49-F238E27FC236}">
                <a16:creationId xmlns:a16="http://schemas.microsoft.com/office/drawing/2014/main" id="{0FDAFF6E-BA67-0004-C3F1-E96E65517B0B}"/>
              </a:ext>
            </a:extLst>
          </p:cNvPr>
          <p:cNvSpPr txBox="1"/>
          <p:nvPr/>
        </p:nvSpPr>
        <p:spPr>
          <a:xfrm>
            <a:off x="1537854" y="3267681"/>
            <a:ext cx="3940655" cy="1415772"/>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Coherent LTTR allocation method</a:t>
            </a:r>
            <a:endParaRPr kumimoji="0" lang="en-GB" sz="1200" b="1" i="0" u="none" strike="noStrike" kern="1200" cap="none" spc="0" normalizeH="0" baseline="0" noProof="0">
              <a:ln>
                <a:noFill/>
              </a:ln>
              <a:solidFill>
                <a:srgbClr val="2C63FF"/>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LTFBA if it provides net benefits: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low capacities allocated on certain borders remain a concern.</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Speed up collateral remedies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current planning means LTFBA will go live without an appropriate solution to higher collateral requirements.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30" name="Graphic 29" descr="Traffic cone with solid fill">
            <a:extLst>
              <a:ext uri="{FF2B5EF4-FFF2-40B4-BE49-F238E27FC236}">
                <a16:creationId xmlns:a16="http://schemas.microsoft.com/office/drawing/2014/main" id="{173C07E2-F821-BACA-4C9A-4CBB0F2F9A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49599" y="3789153"/>
            <a:ext cx="772938" cy="772938"/>
          </a:xfrm>
          <a:prstGeom prst="rect">
            <a:avLst/>
          </a:prstGeom>
        </p:spPr>
      </p:pic>
      <p:pic>
        <p:nvPicPr>
          <p:cNvPr id="9" name="Graphic 8" descr="Target outline">
            <a:extLst>
              <a:ext uri="{FF2B5EF4-FFF2-40B4-BE49-F238E27FC236}">
                <a16:creationId xmlns:a16="http://schemas.microsoft.com/office/drawing/2014/main" id="{34871E72-7FD0-60F4-D078-EA3B3E4F5F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1373" y="1866859"/>
            <a:ext cx="914400" cy="914400"/>
          </a:xfrm>
          <a:prstGeom prst="rect">
            <a:avLst/>
          </a:prstGeom>
        </p:spPr>
      </p:pic>
      <p:pic>
        <p:nvPicPr>
          <p:cNvPr id="13" name="Graphic 12" descr="Magnifying glass with solid fill">
            <a:extLst>
              <a:ext uri="{FF2B5EF4-FFF2-40B4-BE49-F238E27FC236}">
                <a16:creationId xmlns:a16="http://schemas.microsoft.com/office/drawing/2014/main" id="{3D03D69D-CDA4-DCBC-A71C-F7E540A859A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49599" y="2021629"/>
            <a:ext cx="772938" cy="772938"/>
          </a:xfrm>
          <a:prstGeom prst="rect">
            <a:avLst/>
          </a:prstGeom>
        </p:spPr>
      </p:pic>
      <p:pic>
        <p:nvPicPr>
          <p:cNvPr id="23" name="Graphic 22" descr="Transfer with solid fill">
            <a:extLst>
              <a:ext uri="{FF2B5EF4-FFF2-40B4-BE49-F238E27FC236}">
                <a16:creationId xmlns:a16="http://schemas.microsoft.com/office/drawing/2014/main" id="{533B6F41-6A95-D4EE-7D19-89B0F968C6E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66863" y="3570322"/>
            <a:ext cx="703421" cy="703421"/>
          </a:xfrm>
          <a:prstGeom prst="rect">
            <a:avLst/>
          </a:prstGeom>
        </p:spPr>
      </p:pic>
      <p:sp>
        <p:nvSpPr>
          <p:cNvPr id="29" name="TextBox 28">
            <a:extLst>
              <a:ext uri="{FF2B5EF4-FFF2-40B4-BE49-F238E27FC236}">
                <a16:creationId xmlns:a16="http://schemas.microsoft.com/office/drawing/2014/main" id="{5F3E51AD-D229-EEAA-C935-C6D589771B0F}"/>
              </a:ext>
            </a:extLst>
          </p:cNvPr>
          <p:cNvSpPr txBox="1"/>
          <p:nvPr/>
        </p:nvSpPr>
        <p:spPr>
          <a:xfrm>
            <a:off x="1062990" y="5287543"/>
            <a:ext cx="10066020" cy="1092607"/>
          </a:xfrm>
          <a:prstGeom prst="rect">
            <a:avLst/>
          </a:prstGeom>
          <a:solidFill>
            <a:schemeClr val="accent5"/>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rgbClr val="414042"/>
                </a:solidFill>
                <a:effectLst/>
                <a:uLnTx/>
                <a:uFillTx/>
                <a:latin typeface="Arial" panose="020B0604020202020204"/>
                <a:ea typeface="+mn-ea"/>
                <a:cs typeface="+mn-cs"/>
              </a:rPr>
              <a:t>FCA is only a small part of the forward market puzzle</a:t>
            </a:r>
            <a:r>
              <a:rPr kumimoji="0" lang="en-GB" sz="1300" b="0" i="0" u="none" strike="noStrike" kern="1200" cap="none" spc="0" normalizeH="0" baseline="0" noProof="0">
                <a:ln>
                  <a:noFill/>
                </a:ln>
                <a:solidFill>
                  <a:srgbClr val="414042"/>
                </a:solidFill>
                <a:effectLst/>
                <a:uLnTx/>
                <a:uFillTx/>
                <a:latin typeface="Arial" panose="020B0604020202020204"/>
                <a:ea typeface="+mn-ea"/>
                <a:cs typeface="+mn-cs"/>
              </a:rPr>
              <a:t>, covering exclusively cross-zonal hedging instruments (LTTRs): </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1300" b="0" i="0" u="none" strike="noStrike" kern="1200" cap="none" spc="0" normalizeH="0" baseline="0" noProof="0">
                <a:ln>
                  <a:noFill/>
                </a:ln>
                <a:solidFill>
                  <a:srgbClr val="414042"/>
                </a:solidFill>
                <a:effectLst/>
                <a:uLnTx/>
                <a:uFillTx/>
                <a:latin typeface="Arial" panose="020B0604020202020204"/>
                <a:ea typeface="+mn-ea"/>
                <a:cs typeface="+mn-cs"/>
              </a:rPr>
              <a:t>Exchange-based products and other long-term contracts (PPAs, OTC forwards, </a:t>
            </a:r>
            <a:r>
              <a:rPr kumimoji="0" lang="en-GB" sz="1300" b="0" i="0" u="none" strike="noStrike" kern="1200" cap="none" spc="0" normalizeH="0" baseline="0" noProof="0" err="1">
                <a:ln>
                  <a:noFill/>
                </a:ln>
                <a:solidFill>
                  <a:srgbClr val="414042"/>
                </a:solidFill>
                <a:effectLst/>
                <a:uLnTx/>
                <a:uFillTx/>
                <a:latin typeface="Arial" panose="020B0604020202020204"/>
                <a:ea typeface="+mn-ea"/>
                <a:cs typeface="+mn-cs"/>
              </a:rPr>
              <a:t>CfDs</a:t>
            </a:r>
            <a:r>
              <a:rPr kumimoji="0" lang="en-GB" sz="1300" b="0" i="0" u="none" strike="noStrike" kern="1200" cap="none" spc="0" normalizeH="0" baseline="0" noProof="0">
                <a:ln>
                  <a:noFill/>
                </a:ln>
                <a:solidFill>
                  <a:srgbClr val="414042"/>
                </a:solidFill>
                <a:effectLst/>
                <a:uLnTx/>
                <a:uFillTx/>
                <a:latin typeface="Arial" panose="020B0604020202020204"/>
                <a:ea typeface="+mn-ea"/>
                <a:cs typeface="+mn-cs"/>
              </a:rPr>
              <a:t>) are governed by different legislation (notably financial regulations such as MIFID and EMIR).</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à"/>
              <a:tabLst/>
              <a:defRPr/>
            </a:pPr>
            <a:r>
              <a:rPr kumimoji="0" lang="en-GB" sz="1300" b="0" i="0" u="none" strike="noStrike" kern="1200" cap="none" spc="0" normalizeH="0" baseline="0" noProof="0">
                <a:ln>
                  <a:noFill/>
                </a:ln>
                <a:solidFill>
                  <a:srgbClr val="414042"/>
                </a:solidFill>
                <a:effectLst/>
                <a:uLnTx/>
                <a:uFillTx/>
                <a:latin typeface="Arial" panose="020B0604020202020204"/>
                <a:ea typeface="+mn-ea"/>
                <a:cs typeface="+mn-cs"/>
              </a:rPr>
              <a:t>Liquidity in the forward market is a reflection of broader market dynamics and cannot be forced, but rather fostered in stable, predictable and transparent market environments. </a:t>
            </a:r>
          </a:p>
        </p:txBody>
      </p:sp>
      <p:sp>
        <p:nvSpPr>
          <p:cNvPr id="4" name="Rectangle 3">
            <a:extLst>
              <a:ext uri="{FF2B5EF4-FFF2-40B4-BE49-F238E27FC236}">
                <a16:creationId xmlns:a16="http://schemas.microsoft.com/office/drawing/2014/main" id="{9940D1DA-758F-8414-87D9-7698FC6D6585}"/>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Forward</a:t>
            </a:r>
          </a:p>
        </p:txBody>
      </p:sp>
    </p:spTree>
    <p:extLst>
      <p:ext uri="{BB962C8B-B14F-4D97-AF65-F5344CB8AC3E}">
        <p14:creationId xmlns:p14="http://schemas.microsoft.com/office/powerpoint/2010/main" val="14091564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3B5D2E9-28B2-D8E0-1639-8D9C324803E7}"/>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BBE2174C-A97A-C737-AF90-B00E61537CDD}"/>
              </a:ext>
            </a:extLst>
          </p:cNvPr>
          <p:cNvSpPr txBox="1"/>
          <p:nvPr/>
        </p:nvSpPr>
        <p:spPr>
          <a:xfrm>
            <a:off x="11490055" y="22332"/>
            <a:ext cx="679254" cy="73050"/>
          </a:xfrm>
          <a:prstGeom prst="rect">
            <a:avLst/>
          </a:prstGeom>
        </p:spPr>
        <p:txBody>
          <a:bodyPr vert="horz" wrap="square" lIns="0" tIns="7701" rIns="0" bIns="0" rtlCol="0">
            <a:spAutoFit/>
          </a:bodyPr>
          <a:lstStyle/>
          <a:p>
            <a:pPr marL="7701" marR="0" lvl="0" indent="0" algn="l" defTabSz="554492" rtl="0" eaLnBrk="1" fontAlgn="auto" latinLnBrk="0" hangingPunct="1">
              <a:lnSpc>
                <a:spcPct val="100000"/>
              </a:lnSpc>
              <a:spcBef>
                <a:spcPts val="61"/>
              </a:spcBef>
              <a:spcAft>
                <a:spcPts val="0"/>
              </a:spcAft>
              <a:buClrTx/>
              <a:buSzTx/>
              <a:buFontTx/>
              <a:buNone/>
              <a:tabLst/>
              <a:defRPr/>
            </a:pPr>
            <a:r>
              <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rPr>
              <a:t>ISKLJUČIVO</a:t>
            </a:r>
            <a:r>
              <a:rPr kumimoji="0" sz="424" b="0" i="0" u="none" strike="noStrike" kern="0" cap="none" spc="-21" normalizeH="0" baseline="0" noProof="0">
                <a:ln>
                  <a:noFill/>
                </a:ln>
                <a:solidFill>
                  <a:sysClr val="windowText" lastClr="000000"/>
                </a:solidFill>
                <a:effectLst/>
                <a:uLnTx/>
                <a:uFillTx/>
                <a:latin typeface="Microsoft Sans Serif"/>
                <a:ea typeface="+mn-ea"/>
                <a:cs typeface="Microsoft Sans Serif"/>
              </a:rPr>
              <a:t> </a:t>
            </a:r>
            <a:r>
              <a:rPr kumimoji="0" sz="424" b="0" i="0" u="none" strike="noStrike" kern="0" cap="none" spc="-6" normalizeH="0" baseline="0" noProof="0">
                <a:ln>
                  <a:noFill/>
                </a:ln>
                <a:solidFill>
                  <a:sysClr val="windowText" lastClr="000000"/>
                </a:solidFill>
                <a:effectLst/>
                <a:uLnTx/>
                <a:uFillTx/>
                <a:latin typeface="Microsoft Sans Serif"/>
                <a:ea typeface="+mn-ea"/>
                <a:cs typeface="Microsoft Sans Serif"/>
              </a:rPr>
              <a:t>PRIMATELJU</a:t>
            </a:r>
            <a:endPar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endParaRPr>
          </a:p>
        </p:txBody>
      </p:sp>
      <p:grpSp>
        <p:nvGrpSpPr>
          <p:cNvPr id="8" name="object 8">
            <a:extLst>
              <a:ext uri="{FF2B5EF4-FFF2-40B4-BE49-F238E27FC236}">
                <a16:creationId xmlns:a16="http://schemas.microsoft.com/office/drawing/2014/main" id="{638A3C6A-C75C-E7F7-839C-ACA88CCE2E98}"/>
              </a:ext>
            </a:extLst>
          </p:cNvPr>
          <p:cNvGrpSpPr/>
          <p:nvPr/>
        </p:nvGrpSpPr>
        <p:grpSpPr>
          <a:xfrm>
            <a:off x="11494709" y="3174"/>
            <a:ext cx="693886" cy="146325"/>
            <a:chOff x="18954920" y="5235"/>
            <a:chExt cx="1144270" cy="241300"/>
          </a:xfrm>
        </p:grpSpPr>
        <p:sp>
          <p:nvSpPr>
            <p:cNvPr id="9" name="object 9">
              <a:extLst>
                <a:ext uri="{FF2B5EF4-FFF2-40B4-BE49-F238E27FC236}">
                  <a16:creationId xmlns:a16="http://schemas.microsoft.com/office/drawing/2014/main" id="{B5392593-3802-992A-1E9C-618698FB788E}"/>
                </a:ext>
              </a:extLst>
            </p:cNvPr>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 name="object 10">
              <a:extLst>
                <a:ext uri="{FF2B5EF4-FFF2-40B4-BE49-F238E27FC236}">
                  <a16:creationId xmlns:a16="http://schemas.microsoft.com/office/drawing/2014/main" id="{1D2B4107-5873-5E86-133A-096173460096}"/>
                </a:ext>
              </a:extLst>
            </p:cNvPr>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grpSp>
      <p:pic>
        <p:nvPicPr>
          <p:cNvPr id="3" name="object 3">
            <a:extLst>
              <a:ext uri="{FF2B5EF4-FFF2-40B4-BE49-F238E27FC236}">
                <a16:creationId xmlns:a16="http://schemas.microsoft.com/office/drawing/2014/main" id="{F26699D2-2CC8-660B-E864-F8CAB4D461E9}"/>
              </a:ext>
            </a:extLst>
          </p:cNvPr>
          <p:cNvPicPr/>
          <p:nvPr/>
        </p:nvPicPr>
        <p:blipFill>
          <a:blip r:embed="rId2" cstate="print"/>
          <a:stretch>
            <a:fillRect/>
          </a:stretch>
        </p:blipFill>
        <p:spPr>
          <a:xfrm>
            <a:off x="10440189" y="317874"/>
            <a:ext cx="1433573" cy="635749"/>
          </a:xfrm>
          <a:prstGeom prst="rect">
            <a:avLst/>
          </a:prstGeom>
        </p:spPr>
      </p:pic>
      <p:sp>
        <p:nvSpPr>
          <p:cNvPr id="5" name="object 5" descr="$PPTXTitle">
            <a:extLst>
              <a:ext uri="{FF2B5EF4-FFF2-40B4-BE49-F238E27FC236}">
                <a16:creationId xmlns:a16="http://schemas.microsoft.com/office/drawing/2014/main" id="{EE8BC188-CB70-2686-A06D-A2DBB88D3DE4}"/>
              </a:ext>
            </a:extLst>
          </p:cNvPr>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a:extLst>
              <a:ext uri="{FF2B5EF4-FFF2-40B4-BE49-F238E27FC236}">
                <a16:creationId xmlns:a16="http://schemas.microsoft.com/office/drawing/2014/main" id="{B1599A33-D640-BAD6-5C7A-65E729CECCE6}"/>
              </a:ext>
            </a:extLst>
          </p:cNvPr>
          <p:cNvSpPr txBox="1"/>
          <p:nvPr/>
        </p:nvSpPr>
        <p:spPr>
          <a:xfrm>
            <a:off x="1262002" y="1144997"/>
            <a:ext cx="5540309" cy="1249050"/>
          </a:xfrm>
          <a:prstGeom prst="rect">
            <a:avLst/>
          </a:prstGeom>
        </p:spPr>
        <p:txBody>
          <a:bodyPr vert="horz" wrap="square" lIns="0" tIns="119370" rIns="0" bIns="0" rtlCol="0">
            <a:spAutoFit/>
          </a:bodyPr>
          <a:lstStyle/>
          <a:p>
            <a:pPr marL="7701" marR="3081" lvl="0" indent="0" algn="l" defTabSz="554492" rtl="0" eaLnBrk="1" fontAlgn="auto" latinLnBrk="0" hangingPunct="1">
              <a:lnSpc>
                <a:spcPts val="4396"/>
              </a:lnSpc>
              <a:spcBef>
                <a:spcPts val="940"/>
              </a:spcBef>
              <a:spcAft>
                <a:spcPts val="0"/>
              </a:spcAft>
              <a:buClrTx/>
              <a:buSzTx/>
              <a:buFontTx/>
              <a:buNone/>
              <a:tabLst/>
              <a:defRPr/>
            </a:pPr>
            <a:r>
              <a:rPr kumimoji="0" sz="4396" b="1" i="0" u="none" strike="noStrike" kern="0" cap="none" spc="0" normalizeH="0" baseline="0" noProof="0">
                <a:ln>
                  <a:noFill/>
                </a:ln>
                <a:solidFill>
                  <a:sysClr val="windowText" lastClr="000000"/>
                </a:solidFill>
                <a:effectLst/>
                <a:uLnTx/>
                <a:uFillTx/>
                <a:latin typeface="Tahoma"/>
                <a:ea typeface="+mn-ea"/>
                <a:cs typeface="Tahoma"/>
              </a:rPr>
              <a:t>Market </a:t>
            </a:r>
            <a:r>
              <a:rPr kumimoji="0" sz="4396" b="1" i="0" u="none" strike="noStrike" kern="0" cap="none" spc="-6" normalizeH="0" baseline="0" noProof="0">
                <a:ln>
                  <a:noFill/>
                </a:ln>
                <a:solidFill>
                  <a:sysClr val="windowText" lastClr="000000"/>
                </a:solidFill>
                <a:effectLst/>
                <a:uLnTx/>
                <a:uFillTx/>
                <a:latin typeface="Tahoma"/>
                <a:ea typeface="+mn-ea"/>
                <a:cs typeface="Tahoma"/>
              </a:rPr>
              <a:t>Stakeholder Committee</a:t>
            </a:r>
            <a:endParaRPr kumimoji="0" sz="4396" b="0" i="0" u="none" strike="noStrike" kern="0" cap="none" spc="0" normalizeH="0" baseline="0" noProof="0">
              <a:ln>
                <a:noFill/>
              </a:ln>
              <a:solidFill>
                <a:sysClr val="windowText" lastClr="000000"/>
              </a:solidFill>
              <a:effectLst/>
              <a:uLnTx/>
              <a:uFillTx/>
              <a:latin typeface="Tahoma"/>
              <a:ea typeface="+mn-ea"/>
              <a:cs typeface="Tahoma"/>
            </a:endParaRPr>
          </a:p>
        </p:txBody>
      </p:sp>
      <p:sp>
        <p:nvSpPr>
          <p:cNvPr id="7" name="object 7">
            <a:extLst>
              <a:ext uri="{FF2B5EF4-FFF2-40B4-BE49-F238E27FC236}">
                <a16:creationId xmlns:a16="http://schemas.microsoft.com/office/drawing/2014/main" id="{79B4034D-CD46-FEDA-966B-3E55335E70A2}"/>
              </a:ext>
            </a:extLst>
          </p:cNvPr>
          <p:cNvSpPr txBox="1"/>
          <p:nvPr/>
        </p:nvSpPr>
        <p:spPr>
          <a:xfrm>
            <a:off x="1262002" y="5335385"/>
            <a:ext cx="727002" cy="222839"/>
          </a:xfrm>
          <a:prstGeom prst="rect">
            <a:avLst/>
          </a:prstGeom>
        </p:spPr>
        <p:txBody>
          <a:bodyPr vert="horz" wrap="square" lIns="0" tIns="8086" rIns="0" bIns="0" rtlCol="0">
            <a:spAutoFit/>
          </a:bodyPr>
          <a:lstStyle/>
          <a:p>
            <a:pPr marL="7701" marR="0" lvl="0" indent="0" algn="l" defTabSz="554492" rtl="0" eaLnBrk="1" fontAlgn="auto" latinLnBrk="0" hangingPunct="1">
              <a:lnSpc>
                <a:spcPct val="100000"/>
              </a:lnSpc>
              <a:spcBef>
                <a:spcPts val="64"/>
              </a:spcBef>
              <a:spcAft>
                <a:spcPts val="0"/>
              </a:spcAft>
              <a:buClrTx/>
              <a:buSzTx/>
              <a:buFontTx/>
              <a:buNone/>
              <a:tabLst/>
              <a:defRPr/>
            </a:pPr>
            <a:r>
              <a:rPr kumimoji="0" sz="1395" b="0" i="0" u="none" strike="noStrike" kern="0" cap="none" spc="-6" normalizeH="0" baseline="0" noProof="0">
                <a:ln>
                  <a:noFill/>
                </a:ln>
                <a:solidFill>
                  <a:sysClr val="windowText" lastClr="000000"/>
                </a:solidFill>
                <a:effectLst/>
                <a:uLnTx/>
                <a:uFillTx/>
                <a:latin typeface="Tahoma"/>
                <a:ea typeface="+mn-ea"/>
                <a:cs typeface="Tahoma"/>
              </a:rPr>
              <a:t>Ljubljana</a:t>
            </a:r>
            <a:endParaRPr kumimoji="0" sz="1395" b="0" i="0" u="none" strike="noStrike" kern="0" cap="none" spc="0" normalizeH="0" baseline="0" noProof="0">
              <a:ln>
                <a:noFill/>
              </a:ln>
              <a:solidFill>
                <a:sysClr val="windowText" lastClr="000000"/>
              </a:solidFill>
              <a:effectLst/>
              <a:uLnTx/>
              <a:uFillTx/>
              <a:latin typeface="Tahoma"/>
              <a:ea typeface="+mn-ea"/>
              <a:cs typeface="Tahoma"/>
            </a:endParaRPr>
          </a:p>
        </p:txBody>
      </p:sp>
      <p:pic>
        <p:nvPicPr>
          <p:cNvPr id="2" name="object 2">
            <a:extLst>
              <a:ext uri="{FF2B5EF4-FFF2-40B4-BE49-F238E27FC236}">
                <a16:creationId xmlns:a16="http://schemas.microsoft.com/office/drawing/2014/main" id="{3A87FCC5-425B-08BA-EF54-214220249D1B}"/>
              </a:ext>
            </a:extLst>
          </p:cNvPr>
          <p:cNvPicPr/>
          <p:nvPr/>
        </p:nvPicPr>
        <p:blipFill>
          <a:blip r:embed="rId3" cstate="print"/>
          <a:stretch>
            <a:fillRect/>
          </a:stretch>
        </p:blipFill>
        <p:spPr>
          <a:xfrm>
            <a:off x="428" y="5854796"/>
            <a:ext cx="12191144" cy="953957"/>
          </a:xfrm>
          <a:prstGeom prst="rect">
            <a:avLst/>
          </a:prstGeom>
        </p:spPr>
      </p:pic>
    </p:spTree>
    <p:extLst>
      <p:ext uri="{BB962C8B-B14F-4D97-AF65-F5344CB8AC3E}">
        <p14:creationId xmlns:p14="http://schemas.microsoft.com/office/powerpoint/2010/main" val="33122429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A7AB2-804F-F2BD-37F1-5B0144CBD174}"/>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0E6C7B84-18F9-DA21-5ABD-F187C15C6801}"/>
              </a:ext>
            </a:extLst>
          </p:cNvPr>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8" name="object 8">
            <a:extLst>
              <a:ext uri="{FF2B5EF4-FFF2-40B4-BE49-F238E27FC236}">
                <a16:creationId xmlns:a16="http://schemas.microsoft.com/office/drawing/2014/main" id="{D95EF4A7-139E-2599-BBE0-E1B39FA14046}"/>
              </a:ext>
            </a:extLst>
          </p:cNvPr>
          <p:cNvGrpSpPr/>
          <p:nvPr/>
        </p:nvGrpSpPr>
        <p:grpSpPr>
          <a:xfrm>
            <a:off x="11494709" y="3174"/>
            <a:ext cx="693886" cy="146325"/>
            <a:chOff x="18954920" y="5235"/>
            <a:chExt cx="1144270" cy="241300"/>
          </a:xfrm>
        </p:grpSpPr>
        <p:sp>
          <p:nvSpPr>
            <p:cNvPr id="9" name="object 9">
              <a:extLst>
                <a:ext uri="{FF2B5EF4-FFF2-40B4-BE49-F238E27FC236}">
                  <a16:creationId xmlns:a16="http://schemas.microsoft.com/office/drawing/2014/main" id="{63CA5C4A-CB41-7316-61FA-7C4826AD0D6E}"/>
                </a:ext>
              </a:extLst>
            </p:cNvPr>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10" name="object 10">
              <a:extLst>
                <a:ext uri="{FF2B5EF4-FFF2-40B4-BE49-F238E27FC236}">
                  <a16:creationId xmlns:a16="http://schemas.microsoft.com/office/drawing/2014/main" id="{ABF49111-2786-486B-832D-1BBD17575164}"/>
                </a:ext>
              </a:extLst>
            </p:cNvPr>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pic>
        <p:nvPicPr>
          <p:cNvPr id="3" name="object 3">
            <a:extLst>
              <a:ext uri="{FF2B5EF4-FFF2-40B4-BE49-F238E27FC236}">
                <a16:creationId xmlns:a16="http://schemas.microsoft.com/office/drawing/2014/main" id="{1A8DC238-4D2E-A4F3-CB3B-EC170075B9A5}"/>
              </a:ext>
            </a:extLst>
          </p:cNvPr>
          <p:cNvPicPr/>
          <p:nvPr/>
        </p:nvPicPr>
        <p:blipFill>
          <a:blip r:embed="rId2" cstate="print"/>
          <a:stretch>
            <a:fillRect/>
          </a:stretch>
        </p:blipFill>
        <p:spPr>
          <a:xfrm>
            <a:off x="10440189" y="317874"/>
            <a:ext cx="1433573" cy="635749"/>
          </a:xfrm>
          <a:prstGeom prst="rect">
            <a:avLst/>
          </a:prstGeom>
        </p:spPr>
      </p:pic>
      <p:sp>
        <p:nvSpPr>
          <p:cNvPr id="5" name="object 5" descr="$PPTXTitle">
            <a:extLst>
              <a:ext uri="{FF2B5EF4-FFF2-40B4-BE49-F238E27FC236}">
                <a16:creationId xmlns:a16="http://schemas.microsoft.com/office/drawing/2014/main" id="{3CB40E37-2D6D-2363-CBD2-B495B587AD01}"/>
              </a:ext>
            </a:extLst>
          </p:cNvPr>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a:extLst>
              <a:ext uri="{FF2B5EF4-FFF2-40B4-BE49-F238E27FC236}">
                <a16:creationId xmlns:a16="http://schemas.microsoft.com/office/drawing/2014/main" id="{856E1922-CBD6-898F-1356-27D8DA308643}"/>
              </a:ext>
            </a:extLst>
          </p:cNvPr>
          <p:cNvSpPr txBox="1"/>
          <p:nvPr/>
        </p:nvSpPr>
        <p:spPr>
          <a:xfrm>
            <a:off x="1262002" y="1144997"/>
            <a:ext cx="5540309" cy="1249050"/>
          </a:xfrm>
          <a:prstGeom prst="rect">
            <a:avLst/>
          </a:prstGeom>
        </p:spPr>
        <p:txBody>
          <a:bodyPr vert="horz" wrap="square" lIns="0" tIns="119370" rIns="0" bIns="0" rtlCol="0">
            <a:spAutoFit/>
          </a:bodyPr>
          <a:lstStyle/>
          <a:p>
            <a:pPr marL="7701" marR="3081" defTabSz="554492">
              <a:lnSpc>
                <a:spcPts val="4396"/>
              </a:lnSpc>
              <a:spcBef>
                <a:spcPts val="940"/>
              </a:spcBef>
            </a:pPr>
            <a:r>
              <a:rPr sz="4396" b="1" kern="0">
                <a:solidFill>
                  <a:sysClr val="windowText" lastClr="000000"/>
                </a:solidFill>
                <a:latin typeface="Tahoma"/>
                <a:cs typeface="Tahoma"/>
              </a:rPr>
              <a:t>Market </a:t>
            </a:r>
            <a:r>
              <a:rPr sz="4396" b="1" kern="0" spc="-6">
                <a:solidFill>
                  <a:sysClr val="windowText" lastClr="000000"/>
                </a:solidFill>
                <a:latin typeface="Tahoma"/>
                <a:cs typeface="Tahoma"/>
              </a:rPr>
              <a:t>Stakeholder Committee</a:t>
            </a:r>
            <a:endParaRPr sz="4396" kern="0">
              <a:solidFill>
                <a:sysClr val="windowText" lastClr="000000"/>
              </a:solidFill>
              <a:latin typeface="Tahoma"/>
              <a:cs typeface="Tahoma"/>
            </a:endParaRPr>
          </a:p>
        </p:txBody>
      </p:sp>
      <p:sp>
        <p:nvSpPr>
          <p:cNvPr id="7" name="object 7">
            <a:extLst>
              <a:ext uri="{FF2B5EF4-FFF2-40B4-BE49-F238E27FC236}">
                <a16:creationId xmlns:a16="http://schemas.microsoft.com/office/drawing/2014/main" id="{C5459E16-DF47-D965-86F8-84E47258B464}"/>
              </a:ext>
            </a:extLst>
          </p:cNvPr>
          <p:cNvSpPr txBox="1"/>
          <p:nvPr/>
        </p:nvSpPr>
        <p:spPr>
          <a:xfrm>
            <a:off x="1262002" y="5335385"/>
            <a:ext cx="727002" cy="222839"/>
          </a:xfrm>
          <a:prstGeom prst="rect">
            <a:avLst/>
          </a:prstGeom>
        </p:spPr>
        <p:txBody>
          <a:bodyPr vert="horz" wrap="square" lIns="0" tIns="8086" rIns="0" bIns="0" rtlCol="0">
            <a:spAutoFit/>
          </a:bodyPr>
          <a:lstStyle/>
          <a:p>
            <a:pPr marL="7701" defTabSz="554492">
              <a:spcBef>
                <a:spcPts val="64"/>
              </a:spcBef>
            </a:pPr>
            <a:r>
              <a:rPr sz="1395" kern="0" spc="-6">
                <a:solidFill>
                  <a:sysClr val="windowText" lastClr="000000"/>
                </a:solidFill>
                <a:latin typeface="Tahoma"/>
                <a:cs typeface="Tahoma"/>
              </a:rPr>
              <a:t>Ljubljana</a:t>
            </a:r>
            <a:endParaRPr sz="1395" kern="0">
              <a:solidFill>
                <a:sysClr val="windowText" lastClr="000000"/>
              </a:solidFill>
              <a:latin typeface="Tahoma"/>
              <a:cs typeface="Tahoma"/>
            </a:endParaRPr>
          </a:p>
        </p:txBody>
      </p:sp>
      <p:pic>
        <p:nvPicPr>
          <p:cNvPr id="2" name="object 2">
            <a:extLst>
              <a:ext uri="{FF2B5EF4-FFF2-40B4-BE49-F238E27FC236}">
                <a16:creationId xmlns:a16="http://schemas.microsoft.com/office/drawing/2014/main" id="{DA0F9806-4316-C9A1-8F3C-8A4BC674BC0C}"/>
              </a:ext>
            </a:extLst>
          </p:cNvPr>
          <p:cNvPicPr/>
          <p:nvPr/>
        </p:nvPicPr>
        <p:blipFill>
          <a:blip r:embed="rId3" cstate="print"/>
          <a:stretch>
            <a:fillRect/>
          </a:stretch>
        </p:blipFill>
        <p:spPr>
          <a:xfrm>
            <a:off x="428" y="5854796"/>
            <a:ext cx="12191144" cy="953957"/>
          </a:xfrm>
          <a:prstGeom prst="rect">
            <a:avLst/>
          </a:prstGeom>
        </p:spPr>
      </p:pic>
    </p:spTree>
    <p:extLst>
      <p:ext uri="{BB962C8B-B14F-4D97-AF65-F5344CB8AC3E}">
        <p14:creationId xmlns:p14="http://schemas.microsoft.com/office/powerpoint/2010/main" val="410161706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t>Forward</a:t>
            </a:r>
            <a:r>
              <a:rPr spc="-24"/>
              <a:t> </a:t>
            </a:r>
            <a:r>
              <a:rPr spc="-6"/>
              <a:t>markets</a:t>
            </a:r>
          </a:p>
        </p:txBody>
      </p:sp>
      <p:pic>
        <p:nvPicPr>
          <p:cNvPr id="5" name="object 5"/>
          <p:cNvPicPr/>
          <p:nvPr/>
        </p:nvPicPr>
        <p:blipFill>
          <a:blip r:embed="rId2" cstate="print"/>
          <a:stretch>
            <a:fillRect/>
          </a:stretch>
        </p:blipFill>
        <p:spPr>
          <a:xfrm>
            <a:off x="428" y="2154975"/>
            <a:ext cx="5797714" cy="3255226"/>
          </a:xfrm>
          <a:prstGeom prst="rect">
            <a:avLst/>
          </a:prstGeom>
        </p:spPr>
      </p:pic>
      <p:sp>
        <p:nvSpPr>
          <p:cNvPr id="4" name="object 4"/>
          <p:cNvSpPr txBox="1"/>
          <p:nvPr/>
        </p:nvSpPr>
        <p:spPr>
          <a:xfrm>
            <a:off x="6728460" y="1763697"/>
            <a:ext cx="5169107" cy="3393789"/>
          </a:xfrm>
          <a:prstGeom prst="rect">
            <a:avLst/>
          </a:prstGeom>
        </p:spPr>
        <p:txBody>
          <a:bodyPr vert="horz" wrap="square" lIns="0" tIns="15787" rIns="0" bIns="0" rtlCol="0">
            <a:spAutoFit/>
          </a:bodyPr>
          <a:lstStyle/>
          <a:p>
            <a:pPr marL="13092" marR="464772" defTabSz="554492">
              <a:lnSpc>
                <a:spcPts val="1922"/>
              </a:lnSpc>
              <a:spcBef>
                <a:spcPts val="124"/>
              </a:spcBef>
            </a:pPr>
            <a:r>
              <a:rPr sz="1607" b="1" kern="0">
                <a:solidFill>
                  <a:srgbClr val="8457B0"/>
                </a:solidFill>
                <a:latin typeface="Tahoma"/>
                <a:cs typeface="Tahoma"/>
              </a:rPr>
              <a:t>Aim:</a:t>
            </a:r>
            <a:r>
              <a:rPr sz="1607" b="1" kern="0" spc="-58">
                <a:solidFill>
                  <a:srgbClr val="8457B0"/>
                </a:solidFill>
                <a:latin typeface="Tahoma"/>
                <a:cs typeface="Tahoma"/>
              </a:rPr>
              <a:t> </a:t>
            </a:r>
            <a:r>
              <a:rPr sz="1607" b="1" kern="0">
                <a:solidFill>
                  <a:srgbClr val="8457B0"/>
                </a:solidFill>
                <a:latin typeface="Tahoma"/>
                <a:cs typeface="Tahoma"/>
              </a:rPr>
              <a:t>focus</a:t>
            </a:r>
            <a:r>
              <a:rPr sz="1607" b="1" kern="0" spc="-55">
                <a:solidFill>
                  <a:srgbClr val="8457B0"/>
                </a:solidFill>
                <a:latin typeface="Tahoma"/>
                <a:cs typeface="Tahoma"/>
              </a:rPr>
              <a:t> </a:t>
            </a:r>
            <a:r>
              <a:rPr sz="1607" b="1" kern="0">
                <a:solidFill>
                  <a:srgbClr val="8457B0"/>
                </a:solidFill>
                <a:latin typeface="Tahoma"/>
                <a:cs typeface="Tahoma"/>
              </a:rPr>
              <a:t>regulation</a:t>
            </a:r>
            <a:r>
              <a:rPr sz="1607" b="1" kern="0" spc="-69">
                <a:solidFill>
                  <a:srgbClr val="8457B0"/>
                </a:solidFill>
                <a:latin typeface="Tahoma"/>
                <a:cs typeface="Tahoma"/>
              </a:rPr>
              <a:t> </a:t>
            </a:r>
            <a:r>
              <a:rPr sz="1607" b="1" kern="0">
                <a:solidFill>
                  <a:srgbClr val="8457B0"/>
                </a:solidFill>
                <a:latin typeface="Tahoma"/>
                <a:cs typeface="Tahoma"/>
              </a:rPr>
              <a:t>on</a:t>
            </a:r>
            <a:r>
              <a:rPr sz="1607" b="1" kern="0" spc="-52">
                <a:solidFill>
                  <a:srgbClr val="8457B0"/>
                </a:solidFill>
                <a:latin typeface="Tahoma"/>
                <a:cs typeface="Tahoma"/>
              </a:rPr>
              <a:t> </a:t>
            </a:r>
            <a:r>
              <a:rPr sz="1607" b="1" kern="0">
                <a:solidFill>
                  <a:srgbClr val="8457B0"/>
                </a:solidFill>
                <a:latin typeface="Tahoma"/>
                <a:cs typeface="Tahoma"/>
              </a:rPr>
              <a:t>the</a:t>
            </a:r>
            <a:r>
              <a:rPr sz="1607" b="1" kern="0" spc="-49">
                <a:solidFill>
                  <a:srgbClr val="8457B0"/>
                </a:solidFill>
                <a:latin typeface="Tahoma"/>
                <a:cs typeface="Tahoma"/>
              </a:rPr>
              <a:t> </a:t>
            </a:r>
            <a:r>
              <a:rPr sz="1607" b="1" kern="0" spc="-6">
                <a:solidFill>
                  <a:srgbClr val="8457B0"/>
                </a:solidFill>
                <a:latin typeface="Tahoma"/>
                <a:cs typeface="Tahoma"/>
              </a:rPr>
              <a:t>fundamental</a:t>
            </a:r>
            <a:r>
              <a:rPr sz="1607" b="1" kern="0" spc="-76">
                <a:solidFill>
                  <a:srgbClr val="8457B0"/>
                </a:solidFill>
                <a:latin typeface="Tahoma"/>
                <a:cs typeface="Tahoma"/>
              </a:rPr>
              <a:t> </a:t>
            </a:r>
            <a:r>
              <a:rPr sz="1607" b="1" kern="0" spc="-12">
                <a:solidFill>
                  <a:srgbClr val="8457B0"/>
                </a:solidFill>
                <a:latin typeface="Tahoma"/>
                <a:cs typeface="Tahoma"/>
              </a:rPr>
              <a:t>risk </a:t>
            </a:r>
            <a:r>
              <a:rPr sz="1607" b="1" kern="0" spc="-6">
                <a:solidFill>
                  <a:srgbClr val="8457B0"/>
                </a:solidFill>
                <a:latin typeface="Tahoma"/>
                <a:cs typeface="Tahoma"/>
              </a:rPr>
              <a:t>management</a:t>
            </a:r>
            <a:r>
              <a:rPr sz="1607" b="1" kern="0" spc="-73">
                <a:solidFill>
                  <a:srgbClr val="8457B0"/>
                </a:solidFill>
                <a:latin typeface="Tahoma"/>
                <a:cs typeface="Tahoma"/>
              </a:rPr>
              <a:t> </a:t>
            </a:r>
            <a:r>
              <a:rPr sz="1607" b="1" kern="0">
                <a:solidFill>
                  <a:srgbClr val="8457B0"/>
                </a:solidFill>
                <a:latin typeface="Tahoma"/>
                <a:cs typeface="Tahoma"/>
              </a:rPr>
              <a:t>function</a:t>
            </a:r>
            <a:r>
              <a:rPr sz="1607" b="1" kern="0" spc="-69">
                <a:solidFill>
                  <a:srgbClr val="8457B0"/>
                </a:solidFill>
                <a:latin typeface="Tahoma"/>
                <a:cs typeface="Tahoma"/>
              </a:rPr>
              <a:t> </a:t>
            </a:r>
            <a:r>
              <a:rPr sz="1607" b="1" kern="0">
                <a:solidFill>
                  <a:srgbClr val="8457B0"/>
                </a:solidFill>
                <a:latin typeface="Tahoma"/>
                <a:cs typeface="Tahoma"/>
              </a:rPr>
              <a:t>of</a:t>
            </a:r>
            <a:r>
              <a:rPr sz="1607" b="1" kern="0" spc="-55">
                <a:solidFill>
                  <a:srgbClr val="8457B0"/>
                </a:solidFill>
                <a:latin typeface="Tahoma"/>
                <a:cs typeface="Tahoma"/>
              </a:rPr>
              <a:t> </a:t>
            </a:r>
            <a:r>
              <a:rPr sz="1607" b="1" kern="0">
                <a:solidFill>
                  <a:srgbClr val="8457B0"/>
                </a:solidFill>
                <a:latin typeface="Tahoma"/>
                <a:cs typeface="Tahoma"/>
              </a:rPr>
              <a:t>forward</a:t>
            </a:r>
            <a:r>
              <a:rPr sz="1607" b="1" kern="0" spc="-67">
                <a:solidFill>
                  <a:srgbClr val="8457B0"/>
                </a:solidFill>
                <a:latin typeface="Tahoma"/>
                <a:cs typeface="Tahoma"/>
              </a:rPr>
              <a:t> </a:t>
            </a:r>
            <a:r>
              <a:rPr sz="1607" b="1" kern="0" spc="-6">
                <a:solidFill>
                  <a:srgbClr val="8457B0"/>
                </a:solidFill>
                <a:latin typeface="Tahoma"/>
                <a:cs typeface="Tahoma"/>
              </a:rPr>
              <a:t>markets</a:t>
            </a:r>
            <a:endParaRPr sz="1607" kern="0">
              <a:solidFill>
                <a:sysClr val="windowText" lastClr="000000"/>
              </a:solidFill>
              <a:latin typeface="Tahoma"/>
              <a:cs typeface="Tahoma"/>
            </a:endParaRPr>
          </a:p>
          <a:p>
            <a:pPr marL="236044" marR="3081" indent="-228728" defTabSz="554492">
              <a:lnSpc>
                <a:spcPct val="100400"/>
              </a:lnSpc>
              <a:spcBef>
                <a:spcPts val="685"/>
              </a:spcBef>
              <a:buFont typeface="Calibri"/>
              <a:buChar char="-"/>
              <a:tabLst>
                <a:tab pos="236044" algn="l"/>
              </a:tabLst>
            </a:pPr>
            <a:r>
              <a:rPr sz="1395" kern="0">
                <a:solidFill>
                  <a:sysClr val="windowText" lastClr="000000"/>
                </a:solidFill>
                <a:latin typeface="Tahoma"/>
                <a:cs typeface="Tahoma"/>
              </a:rPr>
              <a:t>Forward</a:t>
            </a:r>
            <a:r>
              <a:rPr sz="1395" kern="0" spc="-6">
                <a:solidFill>
                  <a:sysClr val="windowText" lastClr="000000"/>
                </a:solidFill>
                <a:latin typeface="Tahoma"/>
                <a:cs typeface="Tahoma"/>
              </a:rPr>
              <a:t> </a:t>
            </a:r>
            <a:r>
              <a:rPr sz="1395" kern="0">
                <a:solidFill>
                  <a:sysClr val="windowText" lastClr="000000"/>
                </a:solidFill>
                <a:latin typeface="Tahoma"/>
                <a:cs typeface="Tahoma"/>
              </a:rPr>
              <a:t>markets function</a:t>
            </a:r>
            <a:r>
              <a:rPr sz="1395" kern="0" spc="-18">
                <a:solidFill>
                  <a:sysClr val="windowText" lastClr="000000"/>
                </a:solidFill>
                <a:latin typeface="Tahoma"/>
                <a:cs typeface="Tahoma"/>
              </a:rPr>
              <a:t> </a:t>
            </a:r>
            <a:r>
              <a:rPr sz="1395" kern="0">
                <a:solidFill>
                  <a:sysClr val="windowText" lastClr="000000"/>
                </a:solidFill>
                <a:latin typeface="Tahoma"/>
                <a:cs typeface="Tahoma"/>
              </a:rPr>
              <a:t>well</a:t>
            </a:r>
            <a:r>
              <a:rPr sz="1395" kern="0" spc="-15">
                <a:solidFill>
                  <a:sysClr val="windowText" lastClr="000000"/>
                </a:solidFill>
                <a:latin typeface="Tahoma"/>
                <a:cs typeface="Tahoma"/>
              </a:rPr>
              <a:t> </a:t>
            </a:r>
            <a:r>
              <a:rPr sz="1395" kern="0">
                <a:solidFill>
                  <a:sysClr val="windowText" lastClr="000000"/>
                </a:solidFill>
                <a:latin typeface="Tahoma"/>
                <a:cs typeface="Tahoma"/>
              </a:rPr>
              <a:t>but</a:t>
            </a:r>
            <a:r>
              <a:rPr sz="1395" kern="0" spc="-15">
                <a:solidFill>
                  <a:sysClr val="windowText" lastClr="000000"/>
                </a:solidFill>
                <a:latin typeface="Tahoma"/>
                <a:cs typeface="Tahoma"/>
              </a:rPr>
              <a:t> </a:t>
            </a:r>
            <a:r>
              <a:rPr sz="1395" kern="0">
                <a:solidFill>
                  <a:sysClr val="windowText" lastClr="000000"/>
                </a:solidFill>
                <a:latin typeface="Tahoma"/>
                <a:cs typeface="Tahoma"/>
              </a:rPr>
              <a:t>long-term</a:t>
            </a:r>
            <a:r>
              <a:rPr sz="1395" kern="0" spc="-15">
                <a:solidFill>
                  <a:sysClr val="windowText" lastClr="000000"/>
                </a:solidFill>
                <a:latin typeface="Tahoma"/>
                <a:cs typeface="Tahoma"/>
              </a:rPr>
              <a:t> </a:t>
            </a:r>
            <a:r>
              <a:rPr sz="1395" kern="0">
                <a:solidFill>
                  <a:sysClr val="windowText" lastClr="000000"/>
                </a:solidFill>
                <a:latin typeface="Tahoma"/>
                <a:cs typeface="Tahoma"/>
              </a:rPr>
              <a:t>liquidity</a:t>
            </a:r>
            <a:r>
              <a:rPr sz="1395" kern="0" spc="-6">
                <a:solidFill>
                  <a:sysClr val="windowText" lastClr="000000"/>
                </a:solidFill>
                <a:latin typeface="Tahoma"/>
                <a:cs typeface="Tahoma"/>
              </a:rPr>
              <a:t> </a:t>
            </a:r>
            <a:r>
              <a:rPr sz="1395" kern="0">
                <a:solidFill>
                  <a:sysClr val="windowText" lastClr="000000"/>
                </a:solidFill>
                <a:latin typeface="Tahoma"/>
                <a:cs typeface="Tahoma"/>
              </a:rPr>
              <a:t>is</a:t>
            </a:r>
            <a:r>
              <a:rPr sz="1395" kern="0" spc="-15">
                <a:solidFill>
                  <a:sysClr val="windowText" lastClr="000000"/>
                </a:solidFill>
                <a:latin typeface="Tahoma"/>
                <a:cs typeface="Tahoma"/>
              </a:rPr>
              <a:t> </a:t>
            </a:r>
            <a:r>
              <a:rPr sz="1395" kern="0" spc="-6">
                <a:solidFill>
                  <a:sysClr val="windowText" lastClr="000000"/>
                </a:solidFill>
                <a:latin typeface="Tahoma"/>
                <a:cs typeface="Tahoma"/>
              </a:rPr>
              <a:t>limited </a:t>
            </a:r>
            <a:r>
              <a:rPr sz="1395" kern="0">
                <a:solidFill>
                  <a:sysClr val="windowText" lastClr="000000"/>
                </a:solidFill>
                <a:latin typeface="Tahoma"/>
                <a:cs typeface="Tahoma"/>
              </a:rPr>
              <a:t>in</a:t>
            </a:r>
            <a:r>
              <a:rPr sz="1395" kern="0" spc="-15">
                <a:solidFill>
                  <a:sysClr val="windowText" lastClr="000000"/>
                </a:solidFill>
                <a:latin typeface="Tahoma"/>
                <a:cs typeface="Tahoma"/>
              </a:rPr>
              <a:t> </a:t>
            </a:r>
            <a:r>
              <a:rPr sz="1395" kern="0">
                <a:solidFill>
                  <a:sysClr val="windowText" lastClr="000000"/>
                </a:solidFill>
                <a:latin typeface="Tahoma"/>
                <a:cs typeface="Tahoma"/>
              </a:rPr>
              <a:t>some</a:t>
            </a:r>
            <a:r>
              <a:rPr sz="1395" kern="0" spc="-9">
                <a:solidFill>
                  <a:sysClr val="windowText" lastClr="000000"/>
                </a:solidFill>
                <a:latin typeface="Tahoma"/>
                <a:cs typeface="Tahoma"/>
              </a:rPr>
              <a:t> </a:t>
            </a:r>
            <a:r>
              <a:rPr sz="1395" kern="0">
                <a:solidFill>
                  <a:sysClr val="windowText" lastClr="000000"/>
                </a:solidFill>
                <a:latin typeface="Tahoma"/>
                <a:cs typeface="Tahoma"/>
              </a:rPr>
              <a:t>EU</a:t>
            </a:r>
            <a:r>
              <a:rPr sz="1395" kern="0" spc="-12">
                <a:solidFill>
                  <a:sysClr val="windowText" lastClr="000000"/>
                </a:solidFill>
                <a:latin typeface="Tahoma"/>
                <a:cs typeface="Tahoma"/>
              </a:rPr>
              <a:t> </a:t>
            </a:r>
            <a:r>
              <a:rPr sz="1395" kern="0">
                <a:solidFill>
                  <a:sysClr val="windowText" lastClr="000000"/>
                </a:solidFill>
                <a:latin typeface="Tahoma"/>
                <a:cs typeface="Tahoma"/>
              </a:rPr>
              <a:t>markets.</a:t>
            </a:r>
            <a:r>
              <a:rPr sz="1395" kern="0" spc="3">
                <a:solidFill>
                  <a:sysClr val="windowText" lastClr="000000"/>
                </a:solidFill>
                <a:latin typeface="Tahoma"/>
                <a:cs typeface="Tahoma"/>
              </a:rPr>
              <a:t> </a:t>
            </a:r>
            <a:r>
              <a:rPr sz="1395" kern="0">
                <a:solidFill>
                  <a:sysClr val="windowText" lastClr="000000"/>
                </a:solidFill>
                <a:latin typeface="Tahoma"/>
                <a:cs typeface="Tahoma"/>
              </a:rPr>
              <a:t>Reason</a:t>
            </a:r>
            <a:r>
              <a:rPr sz="1395" kern="0" spc="-3">
                <a:solidFill>
                  <a:sysClr val="windowText" lastClr="000000"/>
                </a:solidFill>
                <a:latin typeface="Tahoma"/>
                <a:cs typeface="Tahoma"/>
              </a:rPr>
              <a:t> </a:t>
            </a:r>
            <a:r>
              <a:rPr sz="1395" kern="0">
                <a:solidFill>
                  <a:sysClr val="windowText" lastClr="000000"/>
                </a:solidFill>
                <a:latin typeface="Tahoma"/>
                <a:cs typeface="Tahoma"/>
              </a:rPr>
              <a:t>for</a:t>
            </a:r>
            <a:r>
              <a:rPr sz="1395" kern="0" spc="-3">
                <a:solidFill>
                  <a:sysClr val="windowText" lastClr="000000"/>
                </a:solidFill>
                <a:latin typeface="Tahoma"/>
                <a:cs typeface="Tahoma"/>
              </a:rPr>
              <a:t> </a:t>
            </a:r>
            <a:r>
              <a:rPr sz="1395" kern="0">
                <a:solidFill>
                  <a:sysClr val="windowText" lastClr="000000"/>
                </a:solidFill>
                <a:latin typeface="Tahoma"/>
                <a:cs typeface="Tahoma"/>
              </a:rPr>
              <a:t>this</a:t>
            </a:r>
            <a:r>
              <a:rPr sz="1395" kern="0" spc="-12">
                <a:solidFill>
                  <a:sysClr val="windowText" lastClr="000000"/>
                </a:solidFill>
                <a:latin typeface="Tahoma"/>
                <a:cs typeface="Tahoma"/>
              </a:rPr>
              <a:t> </a:t>
            </a:r>
            <a:r>
              <a:rPr sz="1395" kern="0">
                <a:solidFill>
                  <a:sysClr val="windowText" lastClr="000000"/>
                </a:solidFill>
                <a:latin typeface="Tahoma"/>
                <a:cs typeface="Tahoma"/>
              </a:rPr>
              <a:t>and</a:t>
            </a:r>
            <a:r>
              <a:rPr sz="1395" kern="0" spc="-6">
                <a:solidFill>
                  <a:sysClr val="windowText" lastClr="000000"/>
                </a:solidFill>
                <a:latin typeface="Tahoma"/>
                <a:cs typeface="Tahoma"/>
              </a:rPr>
              <a:t> </a:t>
            </a:r>
            <a:r>
              <a:rPr sz="1395" kern="0">
                <a:solidFill>
                  <a:sysClr val="windowText" lastClr="000000"/>
                </a:solidFill>
                <a:latin typeface="Tahoma"/>
                <a:cs typeface="Tahoma"/>
              </a:rPr>
              <a:t>the</a:t>
            </a:r>
            <a:r>
              <a:rPr sz="1395" kern="0" spc="-15">
                <a:solidFill>
                  <a:sysClr val="windowText" lastClr="000000"/>
                </a:solidFill>
                <a:latin typeface="Tahoma"/>
                <a:cs typeface="Tahoma"/>
              </a:rPr>
              <a:t> </a:t>
            </a:r>
            <a:r>
              <a:rPr sz="1395" kern="0">
                <a:solidFill>
                  <a:sysClr val="windowText" lastClr="000000"/>
                </a:solidFill>
                <a:latin typeface="Tahoma"/>
                <a:cs typeface="Tahoma"/>
              </a:rPr>
              <a:t>gap</a:t>
            </a:r>
            <a:r>
              <a:rPr sz="1395" kern="0" spc="-3">
                <a:solidFill>
                  <a:sysClr val="windowText" lastClr="000000"/>
                </a:solidFill>
                <a:latin typeface="Tahoma"/>
                <a:cs typeface="Tahoma"/>
              </a:rPr>
              <a:t> </a:t>
            </a:r>
            <a:r>
              <a:rPr sz="1395" kern="0">
                <a:solidFill>
                  <a:sysClr val="windowText" lastClr="000000"/>
                </a:solidFill>
                <a:latin typeface="Tahoma"/>
                <a:cs typeface="Tahoma"/>
              </a:rPr>
              <a:t>should</a:t>
            </a:r>
            <a:r>
              <a:rPr sz="1395" kern="0" spc="-6">
                <a:solidFill>
                  <a:sysClr val="windowText" lastClr="000000"/>
                </a:solidFill>
                <a:latin typeface="Tahoma"/>
                <a:cs typeface="Tahoma"/>
              </a:rPr>
              <a:t> </a:t>
            </a:r>
            <a:r>
              <a:rPr sz="1395" kern="0" spc="-15">
                <a:solidFill>
                  <a:sysClr val="windowText" lastClr="000000"/>
                </a:solidFill>
                <a:latin typeface="Tahoma"/>
                <a:cs typeface="Tahoma"/>
              </a:rPr>
              <a:t>be </a:t>
            </a:r>
            <a:r>
              <a:rPr sz="1395" kern="0">
                <a:solidFill>
                  <a:sysClr val="windowText" lastClr="000000"/>
                </a:solidFill>
                <a:latin typeface="Tahoma"/>
                <a:cs typeface="Tahoma"/>
              </a:rPr>
              <a:t>identified</a:t>
            </a:r>
            <a:r>
              <a:rPr sz="1395" kern="0" spc="-24">
                <a:solidFill>
                  <a:sysClr val="windowText" lastClr="000000"/>
                </a:solidFill>
                <a:latin typeface="Tahoma"/>
                <a:cs typeface="Tahoma"/>
              </a:rPr>
              <a:t> </a:t>
            </a:r>
            <a:r>
              <a:rPr sz="1395" kern="0">
                <a:solidFill>
                  <a:sysClr val="windowText" lastClr="000000"/>
                </a:solidFill>
                <a:latin typeface="Tahoma"/>
                <a:cs typeface="Tahoma"/>
              </a:rPr>
              <a:t>before</a:t>
            </a:r>
            <a:r>
              <a:rPr sz="1395" kern="0" spc="-27">
                <a:solidFill>
                  <a:sysClr val="windowText" lastClr="000000"/>
                </a:solidFill>
                <a:latin typeface="Tahoma"/>
                <a:cs typeface="Tahoma"/>
              </a:rPr>
              <a:t> </a:t>
            </a:r>
            <a:r>
              <a:rPr sz="1395" kern="0">
                <a:solidFill>
                  <a:sysClr val="windowText" lastClr="000000"/>
                </a:solidFill>
                <a:latin typeface="Tahoma"/>
                <a:cs typeface="Tahoma"/>
              </a:rPr>
              <a:t>market</a:t>
            </a:r>
            <a:r>
              <a:rPr sz="1395" kern="0" spc="-15">
                <a:solidFill>
                  <a:sysClr val="windowText" lastClr="000000"/>
                </a:solidFill>
                <a:latin typeface="Tahoma"/>
                <a:cs typeface="Tahoma"/>
              </a:rPr>
              <a:t> </a:t>
            </a:r>
            <a:r>
              <a:rPr sz="1395" kern="0">
                <a:solidFill>
                  <a:sysClr val="windowText" lastClr="000000"/>
                </a:solidFill>
                <a:latin typeface="Tahoma"/>
                <a:cs typeface="Tahoma"/>
              </a:rPr>
              <a:t>design</a:t>
            </a:r>
            <a:r>
              <a:rPr sz="1395" kern="0" spc="-18">
                <a:solidFill>
                  <a:sysClr val="windowText" lastClr="000000"/>
                </a:solidFill>
                <a:latin typeface="Tahoma"/>
                <a:cs typeface="Tahoma"/>
              </a:rPr>
              <a:t> </a:t>
            </a:r>
            <a:r>
              <a:rPr sz="1395" kern="0">
                <a:solidFill>
                  <a:sysClr val="windowText" lastClr="000000"/>
                </a:solidFill>
                <a:latin typeface="Tahoma"/>
                <a:cs typeface="Tahoma"/>
              </a:rPr>
              <a:t>is</a:t>
            </a:r>
            <a:r>
              <a:rPr sz="1395" kern="0" spc="-27">
                <a:solidFill>
                  <a:sysClr val="windowText" lastClr="000000"/>
                </a:solidFill>
                <a:latin typeface="Tahoma"/>
                <a:cs typeface="Tahoma"/>
              </a:rPr>
              <a:t> </a:t>
            </a:r>
            <a:r>
              <a:rPr sz="1395" kern="0" spc="-6">
                <a:solidFill>
                  <a:sysClr val="windowText" lastClr="000000"/>
                </a:solidFill>
                <a:latin typeface="Tahoma"/>
                <a:cs typeface="Tahoma"/>
              </a:rPr>
              <a:t>overhauled.</a:t>
            </a:r>
            <a:endParaRPr sz="1395" kern="0">
              <a:solidFill>
                <a:sysClr val="windowText" lastClr="000000"/>
              </a:solidFill>
              <a:latin typeface="Tahoma"/>
              <a:cs typeface="Tahoma"/>
            </a:endParaRPr>
          </a:p>
          <a:p>
            <a:pPr marL="236044" marR="85869" indent="-228728" defTabSz="554492">
              <a:lnSpc>
                <a:spcPct val="100400"/>
              </a:lnSpc>
              <a:spcBef>
                <a:spcPts val="1680"/>
              </a:spcBef>
              <a:buFont typeface="Calibri"/>
              <a:buChar char="-"/>
              <a:tabLst>
                <a:tab pos="236044" algn="l"/>
              </a:tabLst>
            </a:pPr>
            <a:r>
              <a:rPr sz="1395" kern="0">
                <a:solidFill>
                  <a:sysClr val="windowText" lastClr="000000"/>
                </a:solidFill>
                <a:latin typeface="Tahoma"/>
                <a:cs typeface="Tahoma"/>
              </a:rPr>
              <a:t>Debate</a:t>
            </a:r>
            <a:r>
              <a:rPr sz="1395" kern="0" spc="-6">
                <a:solidFill>
                  <a:sysClr val="windowText" lastClr="000000"/>
                </a:solidFill>
                <a:latin typeface="Tahoma"/>
                <a:cs typeface="Tahoma"/>
              </a:rPr>
              <a:t> </a:t>
            </a:r>
            <a:r>
              <a:rPr sz="1395" kern="0">
                <a:solidFill>
                  <a:sysClr val="windowText" lastClr="000000"/>
                </a:solidFill>
                <a:latin typeface="Tahoma"/>
                <a:cs typeface="Tahoma"/>
              </a:rPr>
              <a:t>on</a:t>
            </a:r>
            <a:r>
              <a:rPr sz="1395" kern="0" spc="-3">
                <a:solidFill>
                  <a:sysClr val="windowText" lastClr="000000"/>
                </a:solidFill>
                <a:latin typeface="Tahoma"/>
                <a:cs typeface="Tahoma"/>
              </a:rPr>
              <a:t> </a:t>
            </a:r>
            <a:r>
              <a:rPr sz="1395" kern="0">
                <a:solidFill>
                  <a:sysClr val="windowText" lastClr="000000"/>
                </a:solidFill>
                <a:latin typeface="Tahoma"/>
                <a:cs typeface="Tahoma"/>
              </a:rPr>
              <a:t>Forward</a:t>
            </a:r>
            <a:r>
              <a:rPr sz="1395" kern="0" spc="-6">
                <a:solidFill>
                  <a:sysClr val="windowText" lastClr="000000"/>
                </a:solidFill>
                <a:latin typeface="Tahoma"/>
                <a:cs typeface="Tahoma"/>
              </a:rPr>
              <a:t> </a:t>
            </a:r>
            <a:r>
              <a:rPr sz="1395" kern="0">
                <a:solidFill>
                  <a:sysClr val="windowText" lastClr="000000"/>
                </a:solidFill>
                <a:latin typeface="Tahoma"/>
                <a:cs typeface="Tahoma"/>
              </a:rPr>
              <a:t>markets</a:t>
            </a:r>
            <a:r>
              <a:rPr sz="1395" kern="0" spc="3">
                <a:solidFill>
                  <a:sysClr val="windowText" lastClr="000000"/>
                </a:solidFill>
                <a:latin typeface="Tahoma"/>
                <a:cs typeface="Tahoma"/>
              </a:rPr>
              <a:t> </a:t>
            </a:r>
            <a:r>
              <a:rPr sz="1395" kern="0">
                <a:solidFill>
                  <a:sysClr val="windowText" lastClr="000000"/>
                </a:solidFill>
                <a:latin typeface="Tahoma"/>
                <a:cs typeface="Tahoma"/>
              </a:rPr>
              <a:t>(FCA</a:t>
            </a:r>
            <a:r>
              <a:rPr sz="1395" kern="0" spc="-3">
                <a:solidFill>
                  <a:sysClr val="windowText" lastClr="000000"/>
                </a:solidFill>
                <a:latin typeface="Tahoma"/>
                <a:cs typeface="Tahoma"/>
              </a:rPr>
              <a:t> </a:t>
            </a:r>
            <a:r>
              <a:rPr sz="1395" kern="0">
                <a:solidFill>
                  <a:sysClr val="windowText" lastClr="000000"/>
                </a:solidFill>
                <a:latin typeface="Tahoma"/>
                <a:cs typeface="Tahoma"/>
              </a:rPr>
              <a:t>2.0)</a:t>
            </a:r>
            <a:r>
              <a:rPr sz="1395" kern="0" spc="-12">
                <a:solidFill>
                  <a:sysClr val="windowText" lastClr="000000"/>
                </a:solidFill>
                <a:latin typeface="Tahoma"/>
                <a:cs typeface="Tahoma"/>
              </a:rPr>
              <a:t> </a:t>
            </a:r>
            <a:r>
              <a:rPr sz="1395" kern="0">
                <a:solidFill>
                  <a:sysClr val="windowText" lastClr="000000"/>
                </a:solidFill>
                <a:latin typeface="Tahoma"/>
                <a:cs typeface="Tahoma"/>
              </a:rPr>
              <a:t>is</a:t>
            </a:r>
            <a:r>
              <a:rPr sz="1395" kern="0" spc="-12">
                <a:solidFill>
                  <a:sysClr val="windowText" lastClr="000000"/>
                </a:solidFill>
                <a:latin typeface="Tahoma"/>
                <a:cs typeface="Tahoma"/>
              </a:rPr>
              <a:t> </a:t>
            </a:r>
            <a:r>
              <a:rPr sz="1395" kern="0">
                <a:solidFill>
                  <a:sysClr val="windowText" lastClr="000000"/>
                </a:solidFill>
                <a:latin typeface="Tahoma"/>
                <a:cs typeface="Tahoma"/>
              </a:rPr>
              <a:t>a</a:t>
            </a:r>
            <a:r>
              <a:rPr sz="1395" kern="0" spc="-9">
                <a:solidFill>
                  <a:sysClr val="windowText" lastClr="000000"/>
                </a:solidFill>
                <a:latin typeface="Tahoma"/>
                <a:cs typeface="Tahoma"/>
              </a:rPr>
              <a:t> </a:t>
            </a:r>
            <a:r>
              <a:rPr sz="1395" kern="0">
                <a:solidFill>
                  <a:sysClr val="windowText" lastClr="000000"/>
                </a:solidFill>
                <a:latin typeface="Tahoma"/>
                <a:cs typeface="Tahoma"/>
              </a:rPr>
              <a:t>good</a:t>
            </a:r>
            <a:r>
              <a:rPr sz="1395" kern="0" spc="-6">
                <a:solidFill>
                  <a:sysClr val="windowText" lastClr="000000"/>
                </a:solidFill>
                <a:latin typeface="Tahoma"/>
                <a:cs typeface="Tahoma"/>
              </a:rPr>
              <a:t> </a:t>
            </a:r>
            <a:r>
              <a:rPr sz="1395" kern="0">
                <a:solidFill>
                  <a:sysClr val="windowText" lastClr="000000"/>
                </a:solidFill>
                <a:latin typeface="Tahoma"/>
                <a:cs typeface="Tahoma"/>
              </a:rPr>
              <a:t>example</a:t>
            </a:r>
            <a:r>
              <a:rPr sz="1395" kern="0" spc="-6">
                <a:solidFill>
                  <a:sysClr val="windowText" lastClr="000000"/>
                </a:solidFill>
                <a:latin typeface="Tahoma"/>
                <a:cs typeface="Tahoma"/>
              </a:rPr>
              <a:t> </a:t>
            </a:r>
            <a:r>
              <a:rPr sz="1395" kern="0" spc="-12">
                <a:solidFill>
                  <a:sysClr val="windowText" lastClr="000000"/>
                </a:solidFill>
                <a:latin typeface="Tahoma"/>
                <a:cs typeface="Tahoma"/>
              </a:rPr>
              <a:t>that </a:t>
            </a:r>
            <a:r>
              <a:rPr sz="1395" kern="0">
                <a:solidFill>
                  <a:sysClr val="windowText" lastClr="000000"/>
                </a:solidFill>
                <a:latin typeface="Tahoma"/>
                <a:cs typeface="Tahoma"/>
              </a:rPr>
              <a:t>need</a:t>
            </a:r>
            <a:r>
              <a:rPr sz="1395" kern="0" spc="-39">
                <a:solidFill>
                  <a:sysClr val="windowText" lastClr="000000"/>
                </a:solidFill>
                <a:latin typeface="Tahoma"/>
                <a:cs typeface="Tahoma"/>
              </a:rPr>
              <a:t> </a:t>
            </a:r>
            <a:r>
              <a:rPr sz="1395" kern="0">
                <a:solidFill>
                  <a:sysClr val="windowText" lastClr="000000"/>
                </a:solidFill>
                <a:latin typeface="Tahoma"/>
                <a:cs typeface="Tahoma"/>
              </a:rPr>
              <a:t>better</a:t>
            </a:r>
            <a:r>
              <a:rPr sz="1395" kern="0" spc="-33">
                <a:solidFill>
                  <a:sysClr val="windowText" lastClr="000000"/>
                </a:solidFill>
                <a:latin typeface="Tahoma"/>
                <a:cs typeface="Tahoma"/>
              </a:rPr>
              <a:t> </a:t>
            </a:r>
            <a:r>
              <a:rPr sz="1395" kern="0">
                <a:solidFill>
                  <a:sysClr val="windowText" lastClr="000000"/>
                </a:solidFill>
                <a:latin typeface="Tahoma"/>
                <a:cs typeface="Tahoma"/>
              </a:rPr>
              <a:t>stakeholder</a:t>
            </a:r>
            <a:r>
              <a:rPr sz="1395" kern="0" spc="-27">
                <a:solidFill>
                  <a:sysClr val="windowText" lastClr="000000"/>
                </a:solidFill>
                <a:latin typeface="Tahoma"/>
                <a:cs typeface="Tahoma"/>
              </a:rPr>
              <a:t> </a:t>
            </a:r>
            <a:r>
              <a:rPr sz="1395" kern="0" spc="-6">
                <a:solidFill>
                  <a:sysClr val="windowText" lastClr="000000"/>
                </a:solidFill>
                <a:latin typeface="Tahoma"/>
                <a:cs typeface="Tahoma"/>
              </a:rPr>
              <a:t>dialogue</a:t>
            </a:r>
            <a:endParaRPr sz="1395" kern="0">
              <a:solidFill>
                <a:sysClr val="windowText" lastClr="000000"/>
              </a:solidFill>
              <a:latin typeface="Tahoma"/>
              <a:cs typeface="Tahoma"/>
            </a:endParaRPr>
          </a:p>
          <a:p>
            <a:pPr marL="236044" marR="54679" indent="-228728" defTabSz="554492">
              <a:lnSpc>
                <a:spcPct val="100400"/>
              </a:lnSpc>
              <a:spcBef>
                <a:spcPts val="1680"/>
              </a:spcBef>
              <a:buFont typeface="Calibri"/>
              <a:buChar char="-"/>
              <a:tabLst>
                <a:tab pos="236044" algn="l"/>
              </a:tabLst>
            </a:pPr>
            <a:r>
              <a:rPr sz="1395" kern="0">
                <a:solidFill>
                  <a:sysClr val="windowText" lastClr="000000"/>
                </a:solidFill>
                <a:latin typeface="Tahoma"/>
                <a:cs typeface="Tahoma"/>
              </a:rPr>
              <a:t>Product</a:t>
            </a:r>
            <a:r>
              <a:rPr sz="1395" kern="0" spc="-30">
                <a:solidFill>
                  <a:sysClr val="windowText" lastClr="000000"/>
                </a:solidFill>
                <a:latin typeface="Tahoma"/>
                <a:cs typeface="Tahoma"/>
              </a:rPr>
              <a:t> </a:t>
            </a:r>
            <a:r>
              <a:rPr sz="1395" kern="0">
                <a:solidFill>
                  <a:sysClr val="windowText" lastClr="000000"/>
                </a:solidFill>
                <a:latin typeface="Tahoma"/>
                <a:cs typeface="Tahoma"/>
              </a:rPr>
              <a:t>design</a:t>
            </a:r>
            <a:r>
              <a:rPr sz="1395" kern="0" spc="-24">
                <a:solidFill>
                  <a:sysClr val="windowText" lastClr="000000"/>
                </a:solidFill>
                <a:latin typeface="Tahoma"/>
                <a:cs typeface="Tahoma"/>
              </a:rPr>
              <a:t> </a:t>
            </a:r>
            <a:r>
              <a:rPr sz="1395" kern="0">
                <a:solidFill>
                  <a:sysClr val="windowText" lastClr="000000"/>
                </a:solidFill>
                <a:latin typeface="Tahoma"/>
                <a:cs typeface="Tahoma"/>
              </a:rPr>
              <a:t>aligned</a:t>
            </a:r>
            <a:r>
              <a:rPr sz="1395" kern="0" spc="-15">
                <a:solidFill>
                  <a:sysClr val="windowText" lastClr="000000"/>
                </a:solidFill>
                <a:latin typeface="Tahoma"/>
                <a:cs typeface="Tahoma"/>
              </a:rPr>
              <a:t> </a:t>
            </a:r>
            <a:r>
              <a:rPr sz="1395" kern="0">
                <a:solidFill>
                  <a:sysClr val="windowText" lastClr="000000"/>
                </a:solidFill>
                <a:latin typeface="Tahoma"/>
                <a:cs typeface="Tahoma"/>
              </a:rPr>
              <a:t>with</a:t>
            </a:r>
            <a:r>
              <a:rPr sz="1395" kern="0" spc="-27">
                <a:solidFill>
                  <a:sysClr val="windowText" lastClr="000000"/>
                </a:solidFill>
                <a:latin typeface="Tahoma"/>
                <a:cs typeface="Tahoma"/>
              </a:rPr>
              <a:t> </a:t>
            </a:r>
            <a:r>
              <a:rPr sz="1395" kern="0">
                <a:solidFill>
                  <a:sysClr val="windowText" lastClr="000000"/>
                </a:solidFill>
                <a:latin typeface="Tahoma"/>
                <a:cs typeface="Tahoma"/>
              </a:rPr>
              <a:t>actual</a:t>
            </a:r>
            <a:r>
              <a:rPr sz="1395" kern="0" spc="-27">
                <a:solidFill>
                  <a:sysClr val="windowText" lastClr="000000"/>
                </a:solidFill>
                <a:latin typeface="Tahoma"/>
                <a:cs typeface="Tahoma"/>
              </a:rPr>
              <a:t> </a:t>
            </a:r>
            <a:r>
              <a:rPr sz="1395" kern="0" spc="-12">
                <a:solidFill>
                  <a:sysClr val="windowText" lastClr="000000"/>
                </a:solidFill>
                <a:latin typeface="Tahoma"/>
                <a:cs typeface="Tahoma"/>
              </a:rPr>
              <a:t>market-</a:t>
            </a:r>
            <a:r>
              <a:rPr sz="1395" kern="0">
                <a:solidFill>
                  <a:sysClr val="windowText" lastClr="000000"/>
                </a:solidFill>
                <a:latin typeface="Tahoma"/>
                <a:cs typeface="Tahoma"/>
              </a:rPr>
              <a:t>participant</a:t>
            </a:r>
            <a:r>
              <a:rPr sz="1395" kern="0" spc="-9">
                <a:solidFill>
                  <a:sysClr val="windowText" lastClr="000000"/>
                </a:solidFill>
                <a:latin typeface="Tahoma"/>
                <a:cs typeface="Tahoma"/>
              </a:rPr>
              <a:t> </a:t>
            </a:r>
            <a:r>
              <a:rPr sz="1395" kern="0" spc="-6">
                <a:solidFill>
                  <a:sysClr val="windowText" lastClr="000000"/>
                </a:solidFill>
                <a:latin typeface="Tahoma"/>
                <a:cs typeface="Tahoma"/>
              </a:rPr>
              <a:t>hedging </a:t>
            </a:r>
            <a:r>
              <a:rPr sz="1395" kern="0">
                <a:solidFill>
                  <a:sysClr val="windowText" lastClr="000000"/>
                </a:solidFill>
                <a:latin typeface="Tahoma"/>
                <a:cs typeface="Tahoma"/>
              </a:rPr>
              <a:t>needs</a:t>
            </a:r>
            <a:r>
              <a:rPr sz="1395" kern="0" spc="-27">
                <a:solidFill>
                  <a:sysClr val="windowText" lastClr="000000"/>
                </a:solidFill>
                <a:latin typeface="Tahoma"/>
                <a:cs typeface="Tahoma"/>
              </a:rPr>
              <a:t> </a:t>
            </a:r>
            <a:r>
              <a:rPr sz="1395" kern="0">
                <a:solidFill>
                  <a:sysClr val="windowText" lastClr="000000"/>
                </a:solidFill>
                <a:latin typeface="Tahoma"/>
                <a:cs typeface="Tahoma"/>
              </a:rPr>
              <a:t>rather</a:t>
            </a:r>
            <a:r>
              <a:rPr sz="1395" kern="0" spc="-15">
                <a:solidFill>
                  <a:sysClr val="windowText" lastClr="000000"/>
                </a:solidFill>
                <a:latin typeface="Tahoma"/>
                <a:cs typeface="Tahoma"/>
              </a:rPr>
              <a:t> </a:t>
            </a:r>
            <a:r>
              <a:rPr sz="1395" kern="0">
                <a:solidFill>
                  <a:sysClr val="windowText" lastClr="000000"/>
                </a:solidFill>
                <a:latin typeface="Tahoma"/>
                <a:cs typeface="Tahoma"/>
              </a:rPr>
              <a:t>than</a:t>
            </a:r>
            <a:r>
              <a:rPr sz="1395" kern="0" spc="-18">
                <a:solidFill>
                  <a:sysClr val="windowText" lastClr="000000"/>
                </a:solidFill>
                <a:latin typeface="Tahoma"/>
                <a:cs typeface="Tahoma"/>
              </a:rPr>
              <a:t> </a:t>
            </a:r>
            <a:r>
              <a:rPr sz="1395" kern="0">
                <a:solidFill>
                  <a:sysClr val="windowText" lastClr="000000"/>
                </a:solidFill>
                <a:latin typeface="Tahoma"/>
                <a:cs typeface="Tahoma"/>
              </a:rPr>
              <a:t>centrally</a:t>
            </a:r>
            <a:r>
              <a:rPr sz="1395" kern="0" spc="-24">
                <a:solidFill>
                  <a:sysClr val="windowText" lastClr="000000"/>
                </a:solidFill>
                <a:latin typeface="Tahoma"/>
                <a:cs typeface="Tahoma"/>
              </a:rPr>
              <a:t> </a:t>
            </a:r>
            <a:r>
              <a:rPr sz="1395" kern="0">
                <a:solidFill>
                  <a:sysClr val="windowText" lastClr="000000"/>
                </a:solidFill>
                <a:latin typeface="Tahoma"/>
                <a:cs typeface="Tahoma"/>
              </a:rPr>
              <a:t>imposed</a:t>
            </a:r>
            <a:r>
              <a:rPr sz="1395" kern="0" spc="-21">
                <a:solidFill>
                  <a:sysClr val="windowText" lastClr="000000"/>
                </a:solidFill>
                <a:latin typeface="Tahoma"/>
                <a:cs typeface="Tahoma"/>
              </a:rPr>
              <a:t> </a:t>
            </a:r>
            <a:r>
              <a:rPr sz="1395" kern="0" spc="-6">
                <a:solidFill>
                  <a:sysClr val="windowText" lastClr="000000"/>
                </a:solidFill>
                <a:latin typeface="Tahoma"/>
                <a:cs typeface="Tahoma"/>
              </a:rPr>
              <a:t>procurement.</a:t>
            </a:r>
            <a:endParaRPr sz="1395" kern="0">
              <a:solidFill>
                <a:sysClr val="windowText" lastClr="000000"/>
              </a:solidFill>
              <a:latin typeface="Tahoma"/>
              <a:cs typeface="Tahoma"/>
            </a:endParaRPr>
          </a:p>
          <a:p>
            <a:pPr marL="236044" marR="228728" indent="-228728" defTabSz="554492">
              <a:lnSpc>
                <a:spcPct val="100400"/>
              </a:lnSpc>
              <a:spcBef>
                <a:spcPts val="1680"/>
              </a:spcBef>
              <a:buFont typeface="Calibri"/>
              <a:buChar char="-"/>
              <a:tabLst>
                <a:tab pos="236044" algn="l"/>
              </a:tabLst>
            </a:pPr>
            <a:r>
              <a:rPr sz="1395" kern="0">
                <a:solidFill>
                  <a:sysClr val="windowText" lastClr="000000"/>
                </a:solidFill>
                <a:latin typeface="Tahoma"/>
                <a:cs typeface="Tahoma"/>
              </a:rPr>
              <a:t>Focus</a:t>
            </a:r>
            <a:r>
              <a:rPr sz="1395" kern="0" spc="-12">
                <a:solidFill>
                  <a:sysClr val="windowText" lastClr="000000"/>
                </a:solidFill>
                <a:latin typeface="Tahoma"/>
                <a:cs typeface="Tahoma"/>
              </a:rPr>
              <a:t> </a:t>
            </a:r>
            <a:r>
              <a:rPr sz="1395" kern="0">
                <a:solidFill>
                  <a:sysClr val="windowText" lastClr="000000"/>
                </a:solidFill>
                <a:latin typeface="Tahoma"/>
                <a:cs typeface="Tahoma"/>
              </a:rPr>
              <a:t>on</a:t>
            </a:r>
            <a:r>
              <a:rPr sz="1395" kern="0" spc="-9">
                <a:solidFill>
                  <a:sysClr val="windowText" lastClr="000000"/>
                </a:solidFill>
                <a:latin typeface="Tahoma"/>
                <a:cs typeface="Tahoma"/>
              </a:rPr>
              <a:t> </a:t>
            </a:r>
            <a:r>
              <a:rPr sz="1395" kern="0">
                <a:solidFill>
                  <a:sysClr val="windowText" lastClr="000000"/>
                </a:solidFill>
                <a:latin typeface="Tahoma"/>
                <a:cs typeface="Tahoma"/>
              </a:rPr>
              <a:t>preserving</a:t>
            </a:r>
            <a:r>
              <a:rPr sz="1395" kern="0" spc="3">
                <a:solidFill>
                  <a:sysClr val="windowText" lastClr="000000"/>
                </a:solidFill>
                <a:latin typeface="Tahoma"/>
                <a:cs typeface="Tahoma"/>
              </a:rPr>
              <a:t> </a:t>
            </a:r>
            <a:r>
              <a:rPr sz="1395" kern="0">
                <a:solidFill>
                  <a:sysClr val="windowText" lastClr="000000"/>
                </a:solidFill>
                <a:latin typeface="Tahoma"/>
                <a:cs typeface="Tahoma"/>
              </a:rPr>
              <a:t>liquidity</a:t>
            </a:r>
            <a:r>
              <a:rPr sz="1395" kern="0" spc="3">
                <a:solidFill>
                  <a:sysClr val="windowText" lastClr="000000"/>
                </a:solidFill>
                <a:latin typeface="Tahoma"/>
                <a:cs typeface="Tahoma"/>
              </a:rPr>
              <a:t> </a:t>
            </a:r>
            <a:r>
              <a:rPr sz="1395" kern="0">
                <a:solidFill>
                  <a:sysClr val="windowText" lastClr="000000"/>
                </a:solidFill>
                <a:latin typeface="Tahoma"/>
                <a:cs typeface="Tahoma"/>
              </a:rPr>
              <a:t>in</a:t>
            </a:r>
            <a:r>
              <a:rPr sz="1395" kern="0" spc="-9">
                <a:solidFill>
                  <a:sysClr val="windowText" lastClr="000000"/>
                </a:solidFill>
                <a:latin typeface="Tahoma"/>
                <a:cs typeface="Tahoma"/>
              </a:rPr>
              <a:t> </a:t>
            </a:r>
            <a:r>
              <a:rPr sz="1395" kern="0">
                <a:solidFill>
                  <a:sysClr val="windowText" lastClr="000000"/>
                </a:solidFill>
                <a:latin typeface="Tahoma"/>
                <a:cs typeface="Tahoma"/>
              </a:rPr>
              <a:t>existing</a:t>
            </a:r>
            <a:r>
              <a:rPr sz="1395" kern="0" spc="-9">
                <a:solidFill>
                  <a:sysClr val="windowText" lastClr="000000"/>
                </a:solidFill>
                <a:latin typeface="Tahoma"/>
                <a:cs typeface="Tahoma"/>
              </a:rPr>
              <a:t> </a:t>
            </a:r>
            <a:r>
              <a:rPr sz="1395" kern="0">
                <a:solidFill>
                  <a:sysClr val="windowText" lastClr="000000"/>
                </a:solidFill>
                <a:latin typeface="Tahoma"/>
                <a:cs typeface="Tahoma"/>
              </a:rPr>
              <a:t>hubs</a:t>
            </a:r>
            <a:r>
              <a:rPr sz="1395" kern="0" spc="-3">
                <a:solidFill>
                  <a:sysClr val="windowText" lastClr="000000"/>
                </a:solidFill>
                <a:latin typeface="Tahoma"/>
                <a:cs typeface="Tahoma"/>
              </a:rPr>
              <a:t> </a:t>
            </a:r>
            <a:r>
              <a:rPr sz="1395" kern="0">
                <a:solidFill>
                  <a:sysClr val="windowText" lastClr="000000"/>
                </a:solidFill>
                <a:latin typeface="Tahoma"/>
                <a:cs typeface="Tahoma"/>
              </a:rPr>
              <a:t>and</a:t>
            </a:r>
            <a:r>
              <a:rPr sz="1395" kern="0" spc="-9">
                <a:solidFill>
                  <a:sysClr val="windowText" lastClr="000000"/>
                </a:solidFill>
                <a:latin typeface="Tahoma"/>
                <a:cs typeface="Tahoma"/>
              </a:rPr>
              <a:t> </a:t>
            </a:r>
            <a:r>
              <a:rPr sz="1395" kern="0" spc="-6">
                <a:solidFill>
                  <a:sysClr val="windowText" lastClr="000000"/>
                </a:solidFill>
                <a:latin typeface="Tahoma"/>
                <a:cs typeface="Tahoma"/>
              </a:rPr>
              <a:t>improving </a:t>
            </a:r>
            <a:r>
              <a:rPr sz="1395" kern="0">
                <a:solidFill>
                  <a:sysClr val="windowText" lastClr="000000"/>
                </a:solidFill>
                <a:latin typeface="Tahoma"/>
                <a:cs typeface="Tahoma"/>
              </a:rPr>
              <a:t>the</a:t>
            </a:r>
            <a:r>
              <a:rPr sz="1395" kern="0" spc="-3">
                <a:solidFill>
                  <a:sysClr val="windowText" lastClr="000000"/>
                </a:solidFill>
                <a:latin typeface="Tahoma"/>
                <a:cs typeface="Tahoma"/>
              </a:rPr>
              <a:t> </a:t>
            </a:r>
            <a:r>
              <a:rPr sz="1395" kern="0">
                <a:solidFill>
                  <a:sysClr val="windowText" lastClr="000000"/>
                </a:solidFill>
                <a:latin typeface="Tahoma"/>
                <a:cs typeface="Tahoma"/>
              </a:rPr>
              <a:t>design of</a:t>
            </a:r>
            <a:r>
              <a:rPr sz="1395" kern="0" spc="-9">
                <a:solidFill>
                  <a:sysClr val="windowText" lastClr="000000"/>
                </a:solidFill>
                <a:latin typeface="Tahoma"/>
                <a:cs typeface="Tahoma"/>
              </a:rPr>
              <a:t> </a:t>
            </a:r>
            <a:r>
              <a:rPr sz="1395" kern="0" spc="-6">
                <a:solidFill>
                  <a:sysClr val="windowText" lastClr="000000"/>
                </a:solidFill>
                <a:latin typeface="Tahoma"/>
                <a:cs typeface="Tahoma"/>
              </a:rPr>
              <a:t>zone-to-</a:t>
            </a:r>
            <a:r>
              <a:rPr sz="1395" kern="0">
                <a:solidFill>
                  <a:sysClr val="windowText" lastClr="000000"/>
                </a:solidFill>
                <a:latin typeface="Tahoma"/>
                <a:cs typeface="Tahoma"/>
              </a:rPr>
              <a:t>zone</a:t>
            </a:r>
            <a:r>
              <a:rPr sz="1395" kern="0" spc="-9">
                <a:solidFill>
                  <a:sysClr val="windowText" lastClr="000000"/>
                </a:solidFill>
                <a:latin typeface="Tahoma"/>
                <a:cs typeface="Tahoma"/>
              </a:rPr>
              <a:t> </a:t>
            </a:r>
            <a:r>
              <a:rPr sz="1395" kern="0">
                <a:solidFill>
                  <a:sysClr val="windowText" lastClr="000000"/>
                </a:solidFill>
                <a:latin typeface="Tahoma"/>
                <a:cs typeface="Tahoma"/>
              </a:rPr>
              <a:t>transmission</a:t>
            </a:r>
            <a:r>
              <a:rPr sz="1395" kern="0" spc="9">
                <a:solidFill>
                  <a:sysClr val="windowText" lastClr="000000"/>
                </a:solidFill>
                <a:latin typeface="Tahoma"/>
                <a:cs typeface="Tahoma"/>
              </a:rPr>
              <a:t> </a:t>
            </a:r>
            <a:r>
              <a:rPr sz="1395" kern="0">
                <a:solidFill>
                  <a:sysClr val="windowText" lastClr="000000"/>
                </a:solidFill>
                <a:latin typeface="Tahoma"/>
                <a:cs typeface="Tahoma"/>
              </a:rPr>
              <a:t>rights</a:t>
            </a:r>
            <a:r>
              <a:rPr sz="1395" kern="0" spc="-3">
                <a:solidFill>
                  <a:sysClr val="windowText" lastClr="000000"/>
                </a:solidFill>
                <a:latin typeface="Tahoma"/>
                <a:cs typeface="Tahoma"/>
              </a:rPr>
              <a:t> </a:t>
            </a:r>
            <a:r>
              <a:rPr sz="1395" kern="0">
                <a:solidFill>
                  <a:sysClr val="windowText" lastClr="000000"/>
                </a:solidFill>
                <a:latin typeface="Tahoma"/>
                <a:cs typeface="Tahoma"/>
              </a:rPr>
              <a:t>to</a:t>
            </a:r>
            <a:r>
              <a:rPr sz="1395" kern="0" spc="-6">
                <a:solidFill>
                  <a:sysClr val="windowText" lastClr="000000"/>
                </a:solidFill>
                <a:latin typeface="Tahoma"/>
                <a:cs typeface="Tahoma"/>
              </a:rPr>
              <a:t> facilitate </a:t>
            </a:r>
            <a:r>
              <a:rPr sz="1395" kern="0">
                <a:solidFill>
                  <a:sysClr val="windowText" lastClr="000000"/>
                </a:solidFill>
                <a:latin typeface="Tahoma"/>
                <a:cs typeface="Tahoma"/>
              </a:rPr>
              <a:t>hedging</a:t>
            </a:r>
            <a:r>
              <a:rPr sz="1395" kern="0" spc="-30">
                <a:solidFill>
                  <a:sysClr val="windowText" lastClr="000000"/>
                </a:solidFill>
                <a:latin typeface="Tahoma"/>
                <a:cs typeface="Tahoma"/>
              </a:rPr>
              <a:t> </a:t>
            </a:r>
            <a:r>
              <a:rPr sz="1395" kern="0">
                <a:solidFill>
                  <a:sysClr val="windowText" lastClr="000000"/>
                </a:solidFill>
                <a:latin typeface="Tahoma"/>
                <a:cs typeface="Tahoma"/>
              </a:rPr>
              <a:t>on</a:t>
            </a:r>
            <a:r>
              <a:rPr sz="1395" kern="0" spc="-33">
                <a:solidFill>
                  <a:sysClr val="windowText" lastClr="000000"/>
                </a:solidFill>
                <a:latin typeface="Tahoma"/>
                <a:cs typeface="Tahoma"/>
              </a:rPr>
              <a:t> </a:t>
            </a:r>
            <a:r>
              <a:rPr sz="1395" kern="0">
                <a:solidFill>
                  <a:sysClr val="windowText" lastClr="000000"/>
                </a:solidFill>
                <a:latin typeface="Tahoma"/>
                <a:cs typeface="Tahoma"/>
              </a:rPr>
              <a:t>the</a:t>
            </a:r>
            <a:r>
              <a:rPr sz="1395" kern="0" spc="-33">
                <a:solidFill>
                  <a:sysClr val="windowText" lastClr="000000"/>
                </a:solidFill>
                <a:latin typeface="Tahoma"/>
                <a:cs typeface="Tahoma"/>
              </a:rPr>
              <a:t> </a:t>
            </a:r>
            <a:r>
              <a:rPr sz="1395" kern="0">
                <a:solidFill>
                  <a:sysClr val="windowText" lastClr="000000"/>
                </a:solidFill>
                <a:latin typeface="Tahoma"/>
                <a:cs typeface="Tahoma"/>
              </a:rPr>
              <a:t>efficient</a:t>
            </a:r>
            <a:r>
              <a:rPr sz="1395" kern="0" spc="-33">
                <a:solidFill>
                  <a:sysClr val="windowText" lastClr="000000"/>
                </a:solidFill>
                <a:latin typeface="Tahoma"/>
                <a:cs typeface="Tahoma"/>
              </a:rPr>
              <a:t> </a:t>
            </a:r>
            <a:r>
              <a:rPr sz="1395" kern="0">
                <a:solidFill>
                  <a:sysClr val="windowText" lastClr="000000"/>
                </a:solidFill>
                <a:latin typeface="Tahoma"/>
                <a:cs typeface="Tahoma"/>
              </a:rPr>
              <a:t>natural</a:t>
            </a:r>
            <a:r>
              <a:rPr sz="1395" kern="0" spc="-21">
                <a:solidFill>
                  <a:sysClr val="windowText" lastClr="000000"/>
                </a:solidFill>
                <a:latin typeface="Tahoma"/>
                <a:cs typeface="Tahoma"/>
              </a:rPr>
              <a:t> </a:t>
            </a:r>
            <a:r>
              <a:rPr sz="1395" kern="0">
                <a:solidFill>
                  <a:sysClr val="windowText" lastClr="000000"/>
                </a:solidFill>
                <a:latin typeface="Tahoma"/>
                <a:cs typeface="Tahoma"/>
              </a:rPr>
              <a:t>hubs</a:t>
            </a:r>
            <a:r>
              <a:rPr sz="1395" kern="0" spc="-33">
                <a:solidFill>
                  <a:sysClr val="windowText" lastClr="000000"/>
                </a:solidFill>
                <a:latin typeface="Tahoma"/>
                <a:cs typeface="Tahoma"/>
              </a:rPr>
              <a:t> </a:t>
            </a:r>
            <a:r>
              <a:rPr sz="1395" kern="0">
                <a:solidFill>
                  <a:sysClr val="windowText" lastClr="000000"/>
                </a:solidFill>
                <a:latin typeface="Tahoma"/>
                <a:cs typeface="Tahoma"/>
              </a:rPr>
              <a:t>that</a:t>
            </a:r>
            <a:r>
              <a:rPr sz="1395" kern="0" spc="-21">
                <a:solidFill>
                  <a:sysClr val="windowText" lastClr="000000"/>
                </a:solidFill>
                <a:latin typeface="Tahoma"/>
                <a:cs typeface="Tahoma"/>
              </a:rPr>
              <a:t> </a:t>
            </a:r>
            <a:r>
              <a:rPr sz="1395" kern="0">
                <a:solidFill>
                  <a:sysClr val="windowText" lastClr="000000"/>
                </a:solidFill>
                <a:latin typeface="Tahoma"/>
                <a:cs typeface="Tahoma"/>
              </a:rPr>
              <a:t>exist</a:t>
            </a:r>
            <a:r>
              <a:rPr sz="1395" kern="0" spc="-33">
                <a:solidFill>
                  <a:sysClr val="windowText" lastClr="000000"/>
                </a:solidFill>
                <a:latin typeface="Tahoma"/>
                <a:cs typeface="Tahoma"/>
              </a:rPr>
              <a:t> </a:t>
            </a:r>
            <a:r>
              <a:rPr sz="1395" kern="0" spc="-6">
                <a:solidFill>
                  <a:sysClr val="windowText" lastClr="000000"/>
                </a:solidFill>
                <a:latin typeface="Tahoma"/>
                <a:cs typeface="Tahoma"/>
              </a:rPr>
              <a:t>today.</a:t>
            </a:r>
            <a:endParaRPr sz="1395" kern="0">
              <a:solidFill>
                <a:sysClr val="windowText" lastClr="000000"/>
              </a:solidFill>
              <a:latin typeface="Tahoma"/>
              <a:cs typeface="Tahoma"/>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6AA443">
            <a:alpha val="0"/>
          </a:srgbClr>
        </a:solidFill>
        <a:effectLst/>
      </p:bgPr>
    </p:bg>
    <p:spTree>
      <p:nvGrpSpPr>
        <p:cNvPr id="1" name="">
          <a:extLst>
            <a:ext uri="{FF2B5EF4-FFF2-40B4-BE49-F238E27FC236}">
              <a16:creationId xmlns:a16="http://schemas.microsoft.com/office/drawing/2014/main" id="{6A35A5BF-221B-444D-7FB6-571231E6446B}"/>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050F5A8-C21D-4A94-7A7B-82FBA7CCF108}"/>
              </a:ext>
            </a:extLst>
          </p:cNvPr>
          <p:cNvCxnSpPr>
            <a:cxnSpLocks/>
          </p:cNvCxnSpPr>
          <p:nvPr/>
        </p:nvCxnSpPr>
        <p:spPr>
          <a:xfrm>
            <a:off x="6255657" y="2608700"/>
            <a:ext cx="0" cy="164060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59B3175-814E-C2CB-47AE-7DE883BD9EE8}"/>
              </a:ext>
            </a:extLst>
          </p:cNvPr>
          <p:cNvCxnSpPr/>
          <p:nvPr/>
        </p:nvCxnSpPr>
        <p:spPr>
          <a:xfrm>
            <a:off x="5033962" y="6076950"/>
            <a:ext cx="2124075" cy="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3989D0BE-FD94-2600-153C-1871828650A3}"/>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94560" y="2865686"/>
            <a:ext cx="3663906" cy="1040368"/>
          </a:xfrm>
          <a:prstGeom prst="rect">
            <a:avLst/>
          </a:prstGeom>
        </p:spPr>
      </p:pic>
      <p:sp>
        <p:nvSpPr>
          <p:cNvPr id="5" name="TextBox 4">
            <a:extLst>
              <a:ext uri="{FF2B5EF4-FFF2-40B4-BE49-F238E27FC236}">
                <a16:creationId xmlns:a16="http://schemas.microsoft.com/office/drawing/2014/main" id="{AF5D1F02-6E62-33C5-CF5F-760F8AD141D4}"/>
              </a:ext>
            </a:extLst>
          </p:cNvPr>
          <p:cNvSpPr txBox="1"/>
          <p:nvPr/>
        </p:nvSpPr>
        <p:spPr>
          <a:xfrm>
            <a:off x="1369087" y="1200087"/>
            <a:ext cx="9131439" cy="64633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rPr>
              <a:t>IFIEC EUROPE</a:t>
            </a:r>
            <a:endParaRPr kumimoji="0" lang="en-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3DF9646-A78F-CA2B-0DBF-814269940711}"/>
              </a:ext>
            </a:extLst>
          </p:cNvPr>
          <p:cNvSpPr txBox="1"/>
          <p:nvPr/>
        </p:nvSpPr>
        <p:spPr>
          <a:xfrm>
            <a:off x="4592095" y="5335675"/>
            <a:ext cx="59946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8-9/10/2026 - Ljubljana</a:t>
            </a:r>
            <a:endParaRPr kumimoji="0" lang="en-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116FEC6C-F495-B98C-EB3D-7B8C1F836FD3}"/>
              </a:ext>
            </a:extLst>
          </p:cNvPr>
          <p:cNvSpPr txBox="1"/>
          <p:nvPr/>
        </p:nvSpPr>
        <p:spPr>
          <a:xfrm>
            <a:off x="7195946" y="3198167"/>
            <a:ext cx="4682500"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a:ln>
                  <a:noFill/>
                </a:ln>
                <a:solidFill>
                  <a:srgbClr val="ED7D31"/>
                </a:solidFill>
                <a:effectLst/>
                <a:uLnTx/>
                <a:uFillTx/>
                <a:latin typeface="Calibri" panose="020F0502020204030204"/>
                <a:ea typeface="+mn-ea"/>
                <a:cs typeface="+mn-cs"/>
              </a:rPr>
              <a:t>MESC Strategic </a:t>
            </a:r>
            <a:r>
              <a:rPr kumimoji="0" lang="fr-BE" sz="3200" b="0" i="0" u="none" strike="noStrike" kern="1200" cap="none" spc="0" normalizeH="0" baseline="0" noProof="0" err="1">
                <a:ln>
                  <a:noFill/>
                </a:ln>
                <a:solidFill>
                  <a:srgbClr val="ED7D31"/>
                </a:solidFill>
                <a:effectLst/>
                <a:uLnTx/>
                <a:uFillTx/>
                <a:latin typeface="Calibri" panose="020F0502020204030204"/>
                <a:ea typeface="+mn-ea"/>
                <a:cs typeface="+mn-cs"/>
              </a:rPr>
              <a:t>Conference</a:t>
            </a:r>
            <a:endParaRPr kumimoji="0" lang="en-BE" sz="32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83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2CEC2-CDEE-E29C-48CC-CCBBD4F83EF0}"/>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1D138C36-00D6-D33E-7345-E93EA9304932}"/>
              </a:ext>
            </a:extLst>
          </p:cNvPr>
          <p:cNvSpPr txBox="1">
            <a:spLocks noChangeArrowheads="1"/>
          </p:cNvSpPr>
          <p:nvPr/>
        </p:nvSpPr>
        <p:spPr bwMode="auto">
          <a:xfrm>
            <a:off x="402857" y="965517"/>
            <a:ext cx="11444669" cy="561881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marR="0" lvl="0" indent="-342900" algn="l" defTabSz="914400" rtl="0" eaLnBrk="1" fontAlgn="base" latinLnBrk="0" hangingPunct="1">
              <a:lnSpc>
                <a:spcPct val="100000"/>
              </a:lnSpc>
              <a:spcBef>
                <a:spcPct val="0"/>
              </a:spcBef>
              <a:spcAft>
                <a:spcPts val="0"/>
              </a:spcAft>
              <a:buClrTx/>
              <a:buSzTx/>
              <a:buFont typeface="+mj-lt"/>
              <a:buAutoNum type="arabicPeriod"/>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The final goal remains market integration, not market coupling! </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Reminder: Minimum 70%MinRAM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Necessary target to achieve market integration  Ensure that sufficient cross-border capacity is made available</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Ensure liquidity!!</a:t>
            </a:r>
          </a:p>
          <a:p>
            <a:pPr marL="342900" marR="0" lvl="0" indent="-342900" algn="l" defTabSz="914400" rtl="0" eaLnBrk="1" fontAlgn="base" latinLnBrk="0" hangingPunct="1">
              <a:lnSpc>
                <a:spcPct val="100000"/>
              </a:lnSpc>
              <a:spcBef>
                <a:spcPct val="0"/>
              </a:spcBef>
              <a:spcAft>
                <a:spcPts val="0"/>
              </a:spcAft>
              <a:buClrTx/>
              <a:buSzTx/>
              <a:buFont typeface="+mj-lt"/>
              <a:buAutoNum type="arabicPeriod"/>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Slow transition to Long-Term Flow-Based Capacity Calculation</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For industrial consumers, hedging remains important, especially with the current on-going crisis</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Long-Term Flow-Based Capacity Calculation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yearly and monthly products, but which time horizons are best? To avoid products with hardly any volumes</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Implementation heavily delayed … </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endParaRP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endParaRPr kumimoji="0" lang="en-GB" sz="2400" b="1" i="0" u="none" strike="noStrike" kern="1200" cap="none" spc="0" normalizeH="0" baseline="0" noProof="0">
              <a:ln>
                <a:noFill/>
              </a:ln>
              <a:solidFill>
                <a:prstClr val="black"/>
              </a:solidFill>
              <a:effectLst/>
              <a:uLnTx/>
              <a:uFillTx/>
              <a:latin typeface="Times" panose="02020603050405020304" pitchFamily="18" charset="0"/>
              <a:ea typeface="Times"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03D12AAF-7B3B-14D4-B6B8-032EE53B6E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3E6388CC-710F-0FAE-A28B-0F40D0DE6F86}"/>
              </a:ext>
            </a:extLst>
          </p:cNvPr>
          <p:cNvSpPr/>
          <p:nvPr/>
        </p:nvSpPr>
        <p:spPr bwMode="gray">
          <a:xfrm>
            <a:off x="402857" y="273668"/>
            <a:ext cx="8018542"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2.	Key Future Challenges for forward markets</a:t>
            </a:r>
          </a:p>
        </p:txBody>
      </p:sp>
      <p:sp>
        <p:nvSpPr>
          <p:cNvPr id="4" name="Footer Placeholder 1">
            <a:extLst>
              <a:ext uri="{FF2B5EF4-FFF2-40B4-BE49-F238E27FC236}">
                <a16:creationId xmlns:a16="http://schemas.microsoft.com/office/drawing/2014/main" id="{3FAE00FF-1758-BF32-A260-EF5397DFB624}"/>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71</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65849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A42A-F39F-1919-13C6-BFAB84C5D0FF}"/>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9B27664A-09C7-4BBB-0FF1-6710C7DF5162}"/>
              </a:ext>
            </a:extLst>
          </p:cNvPr>
          <p:cNvSpPr txBox="1">
            <a:spLocks noChangeArrowheads="1"/>
          </p:cNvSpPr>
          <p:nvPr/>
        </p:nvSpPr>
        <p:spPr bwMode="auto">
          <a:xfrm>
            <a:off x="402857" y="965517"/>
            <a:ext cx="11444669" cy="561881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14350" marR="0" lvl="0" indent="-514350" algn="l" defTabSz="914400" rtl="0" eaLnBrk="1" fontAlgn="auto" latinLnBrk="0" hangingPunct="1">
              <a:lnSpc>
                <a:spcPct val="90000"/>
              </a:lnSpc>
              <a:spcBef>
                <a:spcPct val="0"/>
              </a:spcBef>
              <a:spcAft>
                <a:spcPts val="0"/>
              </a:spcAft>
              <a:buClrTx/>
              <a:buSzTx/>
              <a:buFont typeface="+mj-lt"/>
              <a:buAutoNum type="arabicPeriod" startAt="3"/>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Too slow infrastructure buildout and Bidding Zone reconfiguration</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Interconnectors are needed (or internal lines which alleviate congestion)  Solving grid constraints to allow better integration </a:t>
            </a:r>
          </a:p>
          <a:p>
            <a:pPr marL="1371600" marR="0" lvl="2"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It would also be useful to have an overview of lines that are often congested, but where no DLR is applied or which are not already HTLS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Real constraints as well as paper congestion  Artificial restrictions on cross-border trading to be avoided, especially in forward markets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But: Also ensure that exposure of grid users/tariff payers is limited</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endParaRP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endParaRPr kumimoji="0" lang="en-GB" sz="2400" b="1" i="0" u="none" strike="noStrike" kern="1200" cap="none" spc="0" normalizeH="0" baseline="0" noProof="0">
              <a:ln>
                <a:noFill/>
              </a:ln>
              <a:solidFill>
                <a:prstClr val="black"/>
              </a:solidFill>
              <a:effectLst/>
              <a:uLnTx/>
              <a:uFillTx/>
              <a:latin typeface="Times" panose="02020603050405020304" pitchFamily="18" charset="0"/>
              <a:ea typeface="Times"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57AA793F-7A4D-2EA4-8EB6-91DD1AAD5A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C020E951-5461-0053-52C8-EB52EA6CBF7F}"/>
              </a:ext>
            </a:extLst>
          </p:cNvPr>
          <p:cNvSpPr/>
          <p:nvPr/>
        </p:nvSpPr>
        <p:spPr bwMode="gray">
          <a:xfrm>
            <a:off x="402857" y="273668"/>
            <a:ext cx="8018542" cy="523220"/>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2.	Key Future Challenges for forward markets</a:t>
            </a:r>
          </a:p>
        </p:txBody>
      </p:sp>
      <p:sp>
        <p:nvSpPr>
          <p:cNvPr id="4" name="Footer Placeholder 1">
            <a:extLst>
              <a:ext uri="{FF2B5EF4-FFF2-40B4-BE49-F238E27FC236}">
                <a16:creationId xmlns:a16="http://schemas.microsoft.com/office/drawing/2014/main" id="{3D70959D-900F-2B6A-8E54-F7136EA2DF6B}"/>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72</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8027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A9DB1F5-65A5-4B42-A01B-2402CF80442E}"/>
              </a:ext>
            </a:extLst>
          </p:cNvPr>
          <p:cNvSpPr txBox="1">
            <a:spLocks/>
          </p:cNvSpPr>
          <p:nvPr/>
        </p:nvSpPr>
        <p:spPr>
          <a:xfrm>
            <a:off x="672001" y="332584"/>
            <a:ext cx="11400663" cy="904568"/>
          </a:xfrm>
          <a:prstGeom prst="rect">
            <a:avLst/>
          </a:prstGeom>
        </p:spPr>
        <p:txBody>
          <a:bodyPr lIns="91440" tIns="45720" rIns="91440" bIns="45720" anchor="ctr"/>
          <a:lstStyle>
            <a:lvl1pPr algn="l" defTabSz="914400" rtl="0" eaLnBrk="1" latinLnBrk="0" hangingPunct="1">
              <a:lnSpc>
                <a:spcPts val="3200"/>
              </a:lnSpc>
              <a:spcBef>
                <a:spcPct val="0"/>
              </a:spcBef>
              <a:buNone/>
              <a:defRPr sz="3000" b="1" kern="1200">
                <a:solidFill>
                  <a:srgbClr val="0F218B"/>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lang="en-GB" sz="3200" i="1" noProof="0">
                <a:latin typeface="Calibri"/>
                <a:ea typeface="Calibri"/>
                <a:cs typeface="Calibri"/>
              </a:rPr>
              <a:t> </a:t>
            </a:r>
            <a:r>
              <a:rPr kumimoji="0" lang="en-GB" sz="3200" b="1" i="1" u="none" strike="noStrike" kern="1200" cap="none" spc="0" normalizeH="0" baseline="0" noProof="0">
                <a:ln>
                  <a:noFill/>
                </a:ln>
                <a:solidFill>
                  <a:srgbClr val="0F218B"/>
                </a:solidFill>
                <a:effectLst/>
                <a:uLnTx/>
                <a:uFillTx/>
                <a:latin typeface="Calibri"/>
                <a:ea typeface="Calibri"/>
                <a:cs typeface="Calibri"/>
              </a:rPr>
              <a:t>Forward Capacity Allocation </a:t>
            </a:r>
            <a:endParaRPr lang="en-GB" noProof="0">
              <a:ea typeface="+mj-ea"/>
            </a:endParaRPr>
          </a:p>
        </p:txBody>
      </p:sp>
      <p:sp>
        <p:nvSpPr>
          <p:cNvPr id="4" name="Espace réservé du texte 3">
            <a:extLst>
              <a:ext uri="{FF2B5EF4-FFF2-40B4-BE49-F238E27FC236}">
                <a16:creationId xmlns:a16="http://schemas.microsoft.com/office/drawing/2014/main" id="{9920A053-024D-872A-BCE6-2DB781910FD7}"/>
              </a:ext>
            </a:extLst>
          </p:cNvPr>
          <p:cNvSpPr>
            <a:spLocks noGrp="1"/>
          </p:cNvSpPr>
          <p:nvPr>
            <p:ph type="body" sz="quarter" idx="12"/>
          </p:nvPr>
        </p:nvSpPr>
        <p:spPr>
          <a:xfrm>
            <a:off x="672001" y="1360397"/>
            <a:ext cx="11281639" cy="547061"/>
          </a:xfrm>
        </p:spPr>
        <p:txBody>
          <a:bodyPr vert="horz" lIns="91440" tIns="45720" rIns="91440" bIns="45720" rtlCol="0" anchor="t">
            <a:normAutofit/>
          </a:bodyPr>
          <a:lstStyle/>
          <a:p>
            <a:r>
              <a:rPr lang="en-GB" i="1" noProof="0">
                <a:latin typeface="Calibri"/>
                <a:ea typeface="Calibri"/>
                <a:cs typeface="Calibri"/>
              </a:rPr>
              <a:t>2026</a:t>
            </a:r>
            <a:endParaRPr lang="en-GB" i="1" noProof="0">
              <a:ea typeface="Calibri" panose="020F0502020204030204" pitchFamily="34" charset="0"/>
            </a:endParaRPr>
          </a:p>
        </p:txBody>
      </p:sp>
    </p:spTree>
    <p:extLst>
      <p:ext uri="{BB962C8B-B14F-4D97-AF65-F5344CB8AC3E}">
        <p14:creationId xmlns:p14="http://schemas.microsoft.com/office/powerpoint/2010/main" val="158502134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413BC-A752-7769-31A7-ED1D2BF9579C}"/>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D4820173-2CA2-C772-63C6-8570701EABB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25" imgH="424" progId="TCLayout.ActiveDocument.1">
                  <p:embed/>
                </p:oleObj>
              </mc:Choice>
              <mc:Fallback>
                <p:oleObj name="think-cell Slide" r:id="rId7" imgW="425" imgH="424" progId="TCLayout.ActiveDocument.1">
                  <p:embed/>
                  <p:pic>
                    <p:nvPicPr>
                      <p:cNvPr id="4" name="think-cell data - do not delete" hidden="1">
                        <a:extLst>
                          <a:ext uri="{FF2B5EF4-FFF2-40B4-BE49-F238E27FC236}">
                            <a16:creationId xmlns:a16="http://schemas.microsoft.com/office/drawing/2014/main" id="{D4820173-2CA2-C772-63C6-8570701EABBA}"/>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CFB04E41-0D02-6BEE-F56A-BF8496FA4A47}"/>
              </a:ext>
            </a:extLst>
          </p:cNvPr>
          <p:cNvSpPr>
            <a:spLocks noGrp="1"/>
          </p:cNvSpPr>
          <p:nvPr>
            <p:ph type="title"/>
          </p:nvPr>
        </p:nvSpPr>
        <p:spPr>
          <a:xfrm>
            <a:off x="382588" y="366875"/>
            <a:ext cx="11617788" cy="356467"/>
          </a:xfrm>
        </p:spPr>
        <p:txBody>
          <a:bodyPr vert="horz" lIns="91440" tIns="45720" rIns="91440" bIns="45720" anchor="ctr">
            <a:normAutofit fontScale="90000"/>
          </a:bodyPr>
          <a:lstStyle/>
          <a:p>
            <a:r>
              <a:rPr lang="en-GB" noProof="0">
                <a:latin typeface="Calibri"/>
                <a:ea typeface="Calibri"/>
                <a:cs typeface="Calibri"/>
              </a:rPr>
              <a:t>Context of FCA 2.0 | </a:t>
            </a:r>
            <a:r>
              <a:rPr lang="en-GB" noProof="0">
                <a:solidFill>
                  <a:srgbClr val="FF4D00"/>
                </a:solidFill>
                <a:latin typeface="Calibri"/>
                <a:ea typeface="Calibri"/>
                <a:cs typeface="Calibri"/>
              </a:rPr>
              <a:t>What role should </a:t>
            </a:r>
            <a:r>
              <a:rPr lang="en-GB" noProof="0">
                <a:solidFill>
                  <a:srgbClr val="FF4D00"/>
                </a:solidFill>
              </a:rPr>
              <a:t>TSOs play in forward hedging? </a:t>
            </a:r>
          </a:p>
        </p:txBody>
      </p:sp>
      <p:sp>
        <p:nvSpPr>
          <p:cNvPr id="7" name="Text Placeholder 4">
            <a:extLst>
              <a:ext uri="{FF2B5EF4-FFF2-40B4-BE49-F238E27FC236}">
                <a16:creationId xmlns:a16="http://schemas.microsoft.com/office/drawing/2014/main" id="{B8AC514A-7CB8-37FC-3A70-F2103334D32B}"/>
              </a:ext>
            </a:extLst>
          </p:cNvPr>
          <p:cNvSpPr txBox="1">
            <a:spLocks/>
          </p:cNvSpPr>
          <p:nvPr/>
        </p:nvSpPr>
        <p:spPr>
          <a:xfrm>
            <a:off x="382588" y="682654"/>
            <a:ext cx="11617788" cy="442428"/>
          </a:xfrm>
          <a:prstGeom prst="rect">
            <a:avLst/>
          </a:prstGeom>
          <a:ln>
            <a:noFill/>
          </a:ln>
        </p:spPr>
        <p:txBody>
          <a:bodyPr vert="horz" lIns="91440" tIns="45720" rIns="91440" bIns="45720" rtlCol="0" anchor="ctr">
            <a:normAutofit/>
          </a:bodyPr>
          <a:lstStyle>
            <a:lvl1pPr marL="0" indent="0" algn="l" defTabSz="914400" rtl="0" eaLnBrk="1" latinLnBrk="0" hangingPunct="1">
              <a:lnSpc>
                <a:spcPts val="2600"/>
              </a:lnSpc>
              <a:spcBef>
                <a:spcPts val="0"/>
              </a:spcBef>
              <a:buFont typeface="Arial" panose="020B0604020202020204" pitchFamily="34" charset="0"/>
              <a:buNone/>
              <a:defRPr sz="2000" b="0" kern="1200">
                <a:solidFill>
                  <a:srgbClr val="00947F"/>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noProof="0">
                <a:latin typeface="Calibri"/>
                <a:ea typeface="Calibri"/>
                <a:cs typeface="Calibri"/>
              </a:rPr>
              <a:t>TSOs can facilitate forward markets by issuing LTTRs or equivalent measures to support hedging</a:t>
            </a:r>
          </a:p>
        </p:txBody>
      </p:sp>
      <p:sp>
        <p:nvSpPr>
          <p:cNvPr id="8" name="TextBox 7">
            <a:extLst>
              <a:ext uri="{FF2B5EF4-FFF2-40B4-BE49-F238E27FC236}">
                <a16:creationId xmlns:a16="http://schemas.microsoft.com/office/drawing/2014/main" id="{8D6BCDED-C710-44EF-EC00-C1A5A949A1BD}"/>
              </a:ext>
            </a:extLst>
          </p:cNvPr>
          <p:cNvSpPr txBox="1"/>
          <p:nvPr/>
        </p:nvSpPr>
        <p:spPr>
          <a:xfrm>
            <a:off x="382588" y="1257300"/>
            <a:ext cx="11484582" cy="340519"/>
          </a:xfrm>
          <a:prstGeom prst="roundRect">
            <a:avLst/>
          </a:prstGeom>
          <a:solidFill>
            <a:srgbClr val="0F218B"/>
          </a:solidFill>
        </p:spPr>
        <p:txBody>
          <a:bodyPr wrap="square" rtlCol="0">
            <a:spAutoFit/>
          </a:bodyPr>
          <a:lstStyle/>
          <a:p>
            <a:pPr algn="ctr"/>
            <a:r>
              <a:rPr lang="en-GB" sz="1400" b="1" noProof="0">
                <a:solidFill>
                  <a:schemeClr val="bg1"/>
                </a:solidFill>
              </a:rPr>
              <a:t>Ongoing revisions of Network Codes under the Electricity Regulation</a:t>
            </a:r>
          </a:p>
        </p:txBody>
      </p:sp>
      <p:sp>
        <p:nvSpPr>
          <p:cNvPr id="9" name="TextBox 8">
            <a:extLst>
              <a:ext uri="{FF2B5EF4-FFF2-40B4-BE49-F238E27FC236}">
                <a16:creationId xmlns:a16="http://schemas.microsoft.com/office/drawing/2014/main" id="{A0D4335F-5282-2B42-9621-E77039C2FDE2}"/>
              </a:ext>
            </a:extLst>
          </p:cNvPr>
          <p:cNvSpPr txBox="1"/>
          <p:nvPr/>
        </p:nvSpPr>
        <p:spPr>
          <a:xfrm>
            <a:off x="382588" y="1722698"/>
            <a:ext cx="2712399" cy="578882"/>
          </a:xfrm>
          <a:prstGeom prst="roundRect">
            <a:avLst/>
          </a:prstGeom>
          <a:solidFill>
            <a:schemeClr val="accent1">
              <a:lumMod val="40000"/>
              <a:lumOff val="60000"/>
            </a:schemeClr>
          </a:solidFill>
        </p:spPr>
        <p:txBody>
          <a:bodyPr wrap="square" rtlCol="0">
            <a:spAutoFit/>
          </a:bodyPr>
          <a:lstStyle/>
          <a:p>
            <a:pPr algn="ctr"/>
            <a:r>
              <a:rPr lang="en-GB" sz="1400" b="1" noProof="0">
                <a:solidFill>
                  <a:schemeClr val="bg1"/>
                </a:solidFill>
              </a:rPr>
              <a:t>Capacity Allocation &amp; Congestion Management (CACM 2.0)</a:t>
            </a:r>
          </a:p>
        </p:txBody>
      </p:sp>
      <p:sp>
        <p:nvSpPr>
          <p:cNvPr id="10" name="TextBox 9">
            <a:extLst>
              <a:ext uri="{FF2B5EF4-FFF2-40B4-BE49-F238E27FC236}">
                <a16:creationId xmlns:a16="http://schemas.microsoft.com/office/drawing/2014/main" id="{509E2AF9-150C-1AFC-395E-E048BC73B5DF}"/>
              </a:ext>
            </a:extLst>
          </p:cNvPr>
          <p:cNvSpPr txBox="1"/>
          <p:nvPr/>
        </p:nvSpPr>
        <p:spPr>
          <a:xfrm>
            <a:off x="3306649" y="1722698"/>
            <a:ext cx="2712399" cy="578882"/>
          </a:xfrm>
          <a:prstGeom prst="roundRect">
            <a:avLst/>
          </a:prstGeom>
          <a:solidFill>
            <a:srgbClr val="0F218B"/>
          </a:solidFill>
        </p:spPr>
        <p:txBody>
          <a:bodyPr wrap="square" rtlCol="0">
            <a:spAutoFit/>
          </a:bodyPr>
          <a:lstStyle/>
          <a:p>
            <a:pPr algn="ctr"/>
            <a:r>
              <a:rPr lang="en-GB" sz="1400" b="1" noProof="0">
                <a:solidFill>
                  <a:schemeClr val="bg1"/>
                </a:solidFill>
              </a:rPr>
              <a:t>Forward Capacity Allocation </a:t>
            </a:r>
          </a:p>
          <a:p>
            <a:pPr algn="ctr"/>
            <a:r>
              <a:rPr lang="en-GB" sz="1400" b="1" noProof="0">
                <a:solidFill>
                  <a:schemeClr val="bg1"/>
                </a:solidFill>
              </a:rPr>
              <a:t>(FCA 2.0)</a:t>
            </a:r>
          </a:p>
        </p:txBody>
      </p:sp>
      <p:sp>
        <p:nvSpPr>
          <p:cNvPr id="11" name="TextBox 10">
            <a:extLst>
              <a:ext uri="{FF2B5EF4-FFF2-40B4-BE49-F238E27FC236}">
                <a16:creationId xmlns:a16="http://schemas.microsoft.com/office/drawing/2014/main" id="{9E77C168-497D-DACF-21EE-0704CBDC5A5E}"/>
              </a:ext>
            </a:extLst>
          </p:cNvPr>
          <p:cNvSpPr txBox="1"/>
          <p:nvPr/>
        </p:nvSpPr>
        <p:spPr>
          <a:xfrm>
            <a:off x="9154771" y="1722697"/>
            <a:ext cx="2712399" cy="578882"/>
          </a:xfrm>
          <a:prstGeom prst="roundRect">
            <a:avLst/>
          </a:prstGeom>
          <a:solidFill>
            <a:schemeClr val="accent1">
              <a:lumMod val="40000"/>
              <a:lumOff val="60000"/>
            </a:schemeClr>
          </a:solidFill>
        </p:spPr>
        <p:txBody>
          <a:bodyPr wrap="square" rtlCol="0">
            <a:spAutoFit/>
          </a:bodyPr>
          <a:lstStyle/>
          <a:p>
            <a:pPr algn="ctr"/>
            <a:r>
              <a:rPr lang="en-GB" sz="1400" b="1" noProof="0">
                <a:solidFill>
                  <a:schemeClr val="bg1"/>
                </a:solidFill>
              </a:rPr>
              <a:t>Requirements for Generators (</a:t>
            </a:r>
            <a:r>
              <a:rPr lang="en-GB" sz="1400" b="1" noProof="0" err="1">
                <a:solidFill>
                  <a:schemeClr val="bg1"/>
                </a:solidFill>
              </a:rPr>
              <a:t>RfG</a:t>
            </a:r>
            <a:r>
              <a:rPr lang="en-GB" sz="1400" b="1" noProof="0">
                <a:solidFill>
                  <a:schemeClr val="bg1"/>
                </a:solidFill>
              </a:rPr>
              <a:t> 2.0)</a:t>
            </a:r>
          </a:p>
        </p:txBody>
      </p:sp>
      <p:sp>
        <p:nvSpPr>
          <p:cNvPr id="12" name="TextBox 11">
            <a:extLst>
              <a:ext uri="{FF2B5EF4-FFF2-40B4-BE49-F238E27FC236}">
                <a16:creationId xmlns:a16="http://schemas.microsoft.com/office/drawing/2014/main" id="{ABC490B0-4786-B2E2-85ED-015671294AA7}"/>
              </a:ext>
            </a:extLst>
          </p:cNvPr>
          <p:cNvSpPr txBox="1"/>
          <p:nvPr/>
        </p:nvSpPr>
        <p:spPr>
          <a:xfrm>
            <a:off x="6230710" y="1722698"/>
            <a:ext cx="2712399" cy="578882"/>
          </a:xfrm>
          <a:prstGeom prst="roundRect">
            <a:avLst/>
          </a:prstGeom>
          <a:solidFill>
            <a:schemeClr val="accent1">
              <a:lumMod val="40000"/>
              <a:lumOff val="60000"/>
            </a:schemeClr>
          </a:solidFill>
        </p:spPr>
        <p:txBody>
          <a:bodyPr wrap="square" rtlCol="0">
            <a:spAutoFit/>
          </a:bodyPr>
          <a:lstStyle/>
          <a:p>
            <a:pPr algn="ctr"/>
            <a:r>
              <a:rPr lang="en-GB" sz="1400" b="1" noProof="0">
                <a:solidFill>
                  <a:schemeClr val="bg1"/>
                </a:solidFill>
              </a:rPr>
              <a:t>Demand Response Network Code (DR NC)</a:t>
            </a:r>
          </a:p>
        </p:txBody>
      </p:sp>
      <p:sp>
        <p:nvSpPr>
          <p:cNvPr id="13" name="Isosceles Triangle 12">
            <a:extLst>
              <a:ext uri="{FF2B5EF4-FFF2-40B4-BE49-F238E27FC236}">
                <a16:creationId xmlns:a16="http://schemas.microsoft.com/office/drawing/2014/main" id="{FE611B28-6F9D-942E-73CB-D0C728D82829}"/>
              </a:ext>
            </a:extLst>
          </p:cNvPr>
          <p:cNvSpPr/>
          <p:nvPr/>
        </p:nvSpPr>
        <p:spPr>
          <a:xfrm>
            <a:off x="871870" y="2301579"/>
            <a:ext cx="10653823" cy="564941"/>
          </a:xfrm>
          <a:prstGeom prst="triangle">
            <a:avLst>
              <a:gd name="adj" fmla="val 35185"/>
            </a:avLst>
          </a:prstGeom>
          <a:gradFill>
            <a:gsLst>
              <a:gs pos="0">
                <a:srgbClr val="0F218B"/>
              </a:gs>
              <a:gs pos="100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TextBox 13">
            <a:extLst>
              <a:ext uri="{FF2B5EF4-FFF2-40B4-BE49-F238E27FC236}">
                <a16:creationId xmlns:a16="http://schemas.microsoft.com/office/drawing/2014/main" id="{E64646C9-3055-8133-72A8-4128DAA20D4C}"/>
              </a:ext>
            </a:extLst>
          </p:cNvPr>
          <p:cNvSpPr txBox="1"/>
          <p:nvPr/>
        </p:nvSpPr>
        <p:spPr>
          <a:xfrm>
            <a:off x="4255029" y="3358441"/>
            <a:ext cx="3681943" cy="2827538"/>
          </a:xfrm>
          <a:prstGeom prst="roundRect">
            <a:avLst/>
          </a:prstGeom>
          <a:solidFill>
            <a:srgbClr val="0F218B"/>
          </a:solidFill>
          <a:ln w="19050">
            <a:noFill/>
          </a:ln>
        </p:spPr>
        <p:txBody>
          <a:bodyPr wrap="square" rtlCol="0">
            <a:noAutofit/>
          </a:bodyPr>
          <a:lstStyle/>
          <a:p>
            <a:pPr lvl="0" algn="ctr">
              <a:defRPr/>
            </a:pPr>
            <a:endParaRPr kumimoji="0" lang="en-GB" sz="1600" b="1" i="0" u="none" strike="noStrike" kern="1200" cap="none" spc="0" normalizeH="0" baseline="0" noProof="0">
              <a:ln>
                <a:noFill/>
              </a:ln>
              <a:solidFill>
                <a:schemeClr val="bg1"/>
              </a:solidFill>
              <a:effectLst/>
              <a:uLnTx/>
              <a:uFillTx/>
              <a:latin typeface="+mj-lt"/>
              <a:ea typeface="+mn-ea"/>
              <a:cs typeface="+mn-cs"/>
            </a:endParaRPr>
          </a:p>
          <a:p>
            <a:pPr lvl="0" algn="ctr">
              <a:defRPr/>
            </a:pPr>
            <a:r>
              <a:rPr kumimoji="0" lang="en-GB" sz="1600" b="1" i="0" u="none" strike="noStrike" kern="1200" cap="none" spc="0" normalizeH="0" baseline="0" noProof="0">
                <a:ln>
                  <a:noFill/>
                </a:ln>
                <a:solidFill>
                  <a:schemeClr val="bg1"/>
                </a:solidFill>
                <a:effectLst/>
                <a:uLnTx/>
                <a:uFillTx/>
                <a:latin typeface="+mj-lt"/>
                <a:ea typeface="+mn-ea"/>
                <a:cs typeface="+mn-cs"/>
              </a:rPr>
              <a:t>Ambition: Affordable Energy</a:t>
            </a:r>
            <a:endParaRPr lang="en-GB" sz="1600" b="1" noProof="0">
              <a:solidFill>
                <a:schemeClr val="bg1"/>
              </a:solidFill>
              <a:latin typeface="+mj-lt"/>
            </a:endParaRPr>
          </a:p>
          <a:p>
            <a:pPr lvl="0" algn="ctr"/>
            <a:endParaRPr lang="en-GB" sz="1600" noProof="0">
              <a:solidFill>
                <a:schemeClr val="bg1"/>
              </a:solidFill>
              <a:latin typeface="+mj-lt"/>
            </a:endParaRPr>
          </a:p>
          <a:p>
            <a:pPr marL="285750" indent="-285750">
              <a:buFont typeface="Arial" panose="020B0604020202020204" pitchFamily="34" charset="0"/>
              <a:buChar char="•"/>
            </a:pPr>
            <a:r>
              <a:rPr lang="en-GB" sz="1600" noProof="0">
                <a:solidFill>
                  <a:schemeClr val="bg1"/>
                </a:solidFill>
                <a:latin typeface="+mj-lt"/>
              </a:rPr>
              <a:t>Enable effective hedging of electricity price risks</a:t>
            </a:r>
          </a:p>
          <a:p>
            <a:pPr marL="285750" indent="-285750">
              <a:buFont typeface="Arial" panose="020B0604020202020204" pitchFamily="34" charset="0"/>
              <a:buChar char="•"/>
            </a:pPr>
            <a:r>
              <a:rPr lang="en-GB" sz="1600" noProof="0">
                <a:solidFill>
                  <a:schemeClr val="bg1"/>
                </a:solidFill>
                <a:latin typeface="+mj-lt"/>
              </a:rPr>
              <a:t>Strengthen efficiency of forward markets</a:t>
            </a:r>
          </a:p>
        </p:txBody>
      </p:sp>
      <p:sp>
        <p:nvSpPr>
          <p:cNvPr id="15" name="TextBox 14">
            <a:extLst>
              <a:ext uri="{FF2B5EF4-FFF2-40B4-BE49-F238E27FC236}">
                <a16:creationId xmlns:a16="http://schemas.microsoft.com/office/drawing/2014/main" id="{AF7B7047-9A9A-9535-0D91-121C773786E3}"/>
              </a:ext>
            </a:extLst>
          </p:cNvPr>
          <p:cNvSpPr txBox="1"/>
          <p:nvPr/>
        </p:nvSpPr>
        <p:spPr>
          <a:xfrm>
            <a:off x="8116806" y="3358440"/>
            <a:ext cx="3681943" cy="2827536"/>
          </a:xfrm>
          <a:prstGeom prst="roundRect">
            <a:avLst/>
          </a:prstGeom>
          <a:solidFill>
            <a:srgbClr val="0F218B"/>
          </a:solidFill>
          <a:ln w="19050">
            <a:noFill/>
          </a:ln>
        </p:spPr>
        <p:txBody>
          <a:bodyPr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chemeClr val="bg1"/>
              </a:solidFill>
              <a:effectLst/>
              <a:uLnTx/>
              <a:uFillTx/>
              <a:latin typeface="+mj-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noProof="0">
                <a:solidFill>
                  <a:schemeClr val="bg1"/>
                </a:solidFill>
                <a:latin typeface="+mj-lt"/>
              </a:rPr>
              <a:t>Key Enabler: FCA 2.0</a:t>
            </a:r>
            <a:endParaRPr lang="en-GB" sz="1600" b="1" noProof="0">
              <a:solidFill>
                <a:schemeClr val="bg1"/>
              </a:solidFill>
              <a:latin typeface="+mj-lt"/>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chemeClr val="bg1"/>
              </a:solidFill>
              <a:effectLst/>
              <a:uLnTx/>
              <a:uFillTx/>
              <a:latin typeface="+mj-lt"/>
              <a:ea typeface="+mn-ea"/>
              <a:cs typeface="+mn-cs"/>
            </a:endParaRPr>
          </a:p>
          <a:p>
            <a:pPr marL="285750" lvl="0" indent="-285750">
              <a:buFont typeface="Arial" panose="020B0604020202020204" pitchFamily="34" charset="0"/>
              <a:buChar char="•"/>
            </a:pPr>
            <a:r>
              <a:rPr lang="en-GB" sz="1600" noProof="0">
                <a:solidFill>
                  <a:schemeClr val="bg1"/>
                </a:solidFill>
                <a:latin typeface="+mj-lt"/>
              </a:rPr>
              <a:t>Revised rules for allocation of long-term cross-zonal capacity</a:t>
            </a:r>
            <a:endParaRPr lang="en-GB" sz="1600" noProof="0">
              <a:solidFill>
                <a:schemeClr val="bg1"/>
              </a:solidFill>
              <a:latin typeface="+mj-lt"/>
              <a:ea typeface="Calibri"/>
              <a:cs typeface="Calibri"/>
            </a:endParaRPr>
          </a:p>
          <a:p>
            <a:pPr marL="285750" indent="-285750">
              <a:buFont typeface="Arial" panose="020B0604020202020204" pitchFamily="34" charset="0"/>
              <a:buChar char="•"/>
            </a:pPr>
            <a:r>
              <a:rPr lang="en-GB" sz="1600" noProof="0">
                <a:solidFill>
                  <a:schemeClr val="bg1"/>
                </a:solidFill>
                <a:latin typeface="+mj-lt"/>
              </a:rPr>
              <a:t>Improve Long Term Transmission Rights (LTTRs) issued by TSOs</a:t>
            </a:r>
            <a:endParaRPr lang="en-GB" sz="1600" noProof="0">
              <a:solidFill>
                <a:schemeClr val="bg1"/>
              </a:solidFill>
              <a:latin typeface="+mj-lt"/>
              <a:ea typeface="Calibri"/>
              <a:cs typeface="Calibri"/>
            </a:endParaRPr>
          </a:p>
        </p:txBody>
      </p:sp>
      <p:sp>
        <p:nvSpPr>
          <p:cNvPr id="16" name="TextBox 15">
            <a:extLst>
              <a:ext uri="{FF2B5EF4-FFF2-40B4-BE49-F238E27FC236}">
                <a16:creationId xmlns:a16="http://schemas.microsoft.com/office/drawing/2014/main" id="{82F732F5-45A7-2C6F-6292-2E61B0D9B2AF}"/>
              </a:ext>
            </a:extLst>
          </p:cNvPr>
          <p:cNvSpPr txBox="1"/>
          <p:nvPr/>
        </p:nvSpPr>
        <p:spPr>
          <a:xfrm>
            <a:off x="393251" y="3358439"/>
            <a:ext cx="3681943" cy="2827539"/>
          </a:xfrm>
          <a:prstGeom prst="roundRect">
            <a:avLst/>
          </a:prstGeom>
          <a:solidFill>
            <a:srgbClr val="0F218B"/>
          </a:solidFill>
          <a:ln w="19050">
            <a:noFill/>
          </a:ln>
        </p:spPr>
        <p:txBody>
          <a:bodyPr wrap="square" rtlCol="0">
            <a:noAutofit/>
          </a:bodyPr>
          <a:lstStyle/>
          <a:p>
            <a:pPr lvl="0" algn="ctr">
              <a:defRPr/>
            </a:pPr>
            <a:endParaRPr kumimoji="0" lang="en-GB" sz="1600" b="1" i="0" u="none" strike="noStrike" kern="1200" cap="none" spc="0" normalizeH="0" baseline="0" noProof="0">
              <a:ln>
                <a:noFill/>
              </a:ln>
              <a:solidFill>
                <a:schemeClr val="bg1"/>
              </a:solidFill>
              <a:effectLst/>
              <a:uLnTx/>
              <a:uFillTx/>
              <a:latin typeface="+mj-lt"/>
              <a:ea typeface="+mn-ea"/>
              <a:cs typeface="+mn-cs"/>
            </a:endParaRPr>
          </a:p>
          <a:p>
            <a:pPr lvl="0" algn="ctr">
              <a:defRPr/>
            </a:pPr>
            <a:r>
              <a:rPr lang="en-GB" sz="1600" b="1" noProof="0">
                <a:solidFill>
                  <a:schemeClr val="bg1"/>
                </a:solidFill>
                <a:latin typeface="+mj-lt"/>
              </a:rPr>
              <a:t>Problem: Structural Gaps in Forward Markets</a:t>
            </a:r>
          </a:p>
          <a:p>
            <a:pPr lvl="0" algn="ctr"/>
            <a:endParaRPr lang="en-GB" sz="1600" noProof="0">
              <a:solidFill>
                <a:schemeClr val="bg1"/>
              </a:solidFill>
              <a:latin typeface="+mj-lt"/>
            </a:endParaRPr>
          </a:p>
          <a:p>
            <a:pPr marL="285750" indent="-285750">
              <a:buFont typeface="Arial" panose="020B0604020202020204" pitchFamily="34" charset="0"/>
              <a:buChar char="•"/>
            </a:pPr>
            <a:r>
              <a:rPr lang="en-GB" sz="1600" noProof="0">
                <a:solidFill>
                  <a:schemeClr val="bg1"/>
                </a:solidFill>
                <a:latin typeface="+mj-lt"/>
              </a:rPr>
              <a:t>Energy crisis in 2022 triggered Electricity Market Design Reform</a:t>
            </a:r>
          </a:p>
          <a:p>
            <a:pPr marL="285750" indent="-285750">
              <a:buFont typeface="Arial" panose="020B0604020202020204" pitchFamily="34" charset="0"/>
              <a:buChar char="•"/>
            </a:pPr>
            <a:r>
              <a:rPr lang="en-GB" sz="1600" noProof="0">
                <a:solidFill>
                  <a:schemeClr val="bg1"/>
                </a:solidFill>
                <a:latin typeface="+mj-lt"/>
              </a:rPr>
              <a:t>Insufficient liquidity in forward markets (perception)</a:t>
            </a:r>
            <a:endParaRPr kumimoji="0" lang="en-GB" sz="1600" b="0" i="0" u="none" strike="noStrike" kern="1200" cap="none" spc="0" normalizeH="0" baseline="0" noProof="0">
              <a:ln>
                <a:noFill/>
              </a:ln>
              <a:solidFill>
                <a:schemeClr val="bg1"/>
              </a:solidFill>
              <a:effectLst/>
              <a:uLnTx/>
              <a:uFillTx/>
              <a:latin typeface="+mj-lt"/>
              <a:ea typeface="+mn-ea"/>
              <a:cs typeface="+mn-cs"/>
            </a:endParaRPr>
          </a:p>
        </p:txBody>
      </p:sp>
      <p:grpSp>
        <p:nvGrpSpPr>
          <p:cNvPr id="17" name="Group 16">
            <a:extLst>
              <a:ext uri="{FF2B5EF4-FFF2-40B4-BE49-F238E27FC236}">
                <a16:creationId xmlns:a16="http://schemas.microsoft.com/office/drawing/2014/main" id="{1EC24A97-B529-264B-5FEE-8F88102DDAB2}"/>
              </a:ext>
            </a:extLst>
          </p:cNvPr>
          <p:cNvGrpSpPr/>
          <p:nvPr/>
        </p:nvGrpSpPr>
        <p:grpSpPr>
          <a:xfrm>
            <a:off x="9651778" y="2973309"/>
            <a:ext cx="612000" cy="612000"/>
            <a:chOff x="290710" y="2181009"/>
            <a:chExt cx="513956" cy="513956"/>
          </a:xfrm>
        </p:grpSpPr>
        <p:sp>
          <p:nvSpPr>
            <p:cNvPr id="18" name="Oval 17">
              <a:extLst>
                <a:ext uri="{FF2B5EF4-FFF2-40B4-BE49-F238E27FC236}">
                  <a16:creationId xmlns:a16="http://schemas.microsoft.com/office/drawing/2014/main" id="{F4F7A084-4953-0801-BB1F-7EB33104BF9F}"/>
                </a:ext>
              </a:extLst>
            </p:cNvPr>
            <p:cNvSpPr/>
            <p:nvPr/>
          </p:nvSpPr>
          <p:spPr>
            <a:xfrm>
              <a:off x="290710" y="2181009"/>
              <a:ext cx="513956" cy="513956"/>
            </a:xfrm>
            <a:prstGeom prst="ellipse">
              <a:avLst/>
            </a:prstGeom>
            <a:solidFill>
              <a:srgbClr val="FF4D00"/>
            </a:solidFill>
            <a:ln w="3810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a:ea typeface="+mn-ea"/>
                <a:cs typeface="+mn-cs"/>
              </a:endParaRPr>
            </a:p>
          </p:txBody>
        </p:sp>
        <p:pic>
          <p:nvPicPr>
            <p:cNvPr id="19" name="Compass/Direction" descr="Checkmark outline">
              <a:extLst>
                <a:ext uri="{FF2B5EF4-FFF2-40B4-BE49-F238E27FC236}">
                  <a16:creationId xmlns:a16="http://schemas.microsoft.com/office/drawing/2014/main" id="{21B1FBE1-909A-9124-07BB-E579350F2E48}"/>
                </a:ext>
              </a:extLst>
            </p:cNvPr>
            <p:cNvPicPr>
              <a:picLocks noChangeAspect="1"/>
            </p:cNvPicPr>
            <p:nvPr>
              <p:custDataLst>
                <p:tags r:id="rId4"/>
              </p:custDataLst>
            </p:nvPr>
          </p:nvPicPr>
          <p:blipFill>
            <a:blip>
              <a:extLst>
                <a:ext uri="{96DAC541-7B7A-43D3-8B79-37D633B846F1}">
                  <asvg:svgBlip xmlns:asvg="http://schemas.microsoft.com/office/drawing/2016/SVG/main" r:embed="rId9"/>
                </a:ext>
              </a:extLst>
            </a:blip>
            <a:srcRect/>
            <a:stretch/>
          </p:blipFill>
          <p:spPr>
            <a:xfrm>
              <a:off x="365388" y="2275363"/>
              <a:ext cx="352916" cy="352916"/>
            </a:xfrm>
            <a:prstGeom prst="rect">
              <a:avLst/>
            </a:prstGeom>
          </p:spPr>
        </p:pic>
      </p:grpSp>
      <p:grpSp>
        <p:nvGrpSpPr>
          <p:cNvPr id="20" name="Group 19">
            <a:extLst>
              <a:ext uri="{FF2B5EF4-FFF2-40B4-BE49-F238E27FC236}">
                <a16:creationId xmlns:a16="http://schemas.microsoft.com/office/drawing/2014/main" id="{EC6ECB7E-C996-86C3-1B10-1359D686502D}"/>
              </a:ext>
            </a:extLst>
          </p:cNvPr>
          <p:cNvGrpSpPr/>
          <p:nvPr/>
        </p:nvGrpSpPr>
        <p:grpSpPr>
          <a:xfrm>
            <a:off x="5713048" y="2958657"/>
            <a:ext cx="612000" cy="612000"/>
            <a:chOff x="290710" y="2181009"/>
            <a:chExt cx="513956" cy="513956"/>
          </a:xfrm>
        </p:grpSpPr>
        <p:sp>
          <p:nvSpPr>
            <p:cNvPr id="21" name="Oval 20">
              <a:extLst>
                <a:ext uri="{FF2B5EF4-FFF2-40B4-BE49-F238E27FC236}">
                  <a16:creationId xmlns:a16="http://schemas.microsoft.com/office/drawing/2014/main" id="{70B95C13-DE33-9663-798B-8A7F993E1680}"/>
                </a:ext>
              </a:extLst>
            </p:cNvPr>
            <p:cNvSpPr/>
            <p:nvPr/>
          </p:nvSpPr>
          <p:spPr>
            <a:xfrm>
              <a:off x="290710" y="2181009"/>
              <a:ext cx="513956" cy="513956"/>
            </a:xfrm>
            <a:prstGeom prst="ellipse">
              <a:avLst/>
            </a:prstGeom>
            <a:solidFill>
              <a:srgbClr val="FF4D00"/>
            </a:solidFill>
            <a:ln w="3810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a:ea typeface="+mn-ea"/>
                <a:cs typeface="+mn-cs"/>
              </a:endParaRPr>
            </a:p>
          </p:txBody>
        </p:sp>
        <p:pic>
          <p:nvPicPr>
            <p:cNvPr id="22" name="Compass/Direction" descr="Coins outline">
              <a:extLst>
                <a:ext uri="{FF2B5EF4-FFF2-40B4-BE49-F238E27FC236}">
                  <a16:creationId xmlns:a16="http://schemas.microsoft.com/office/drawing/2014/main" id="{CFAC29F7-FFD1-61B1-3C30-38B8BFCDCAB6}"/>
                </a:ext>
              </a:extLst>
            </p:cNvPr>
            <p:cNvPicPr>
              <a:picLocks noChangeAspect="1"/>
            </p:cNvPicPr>
            <p:nvPr>
              <p:custDataLst>
                <p:tags r:id="rId3"/>
              </p:custDataLst>
            </p:nvPr>
          </p:nvPicPr>
          <p:blipFill>
            <a:blip>
              <a:extLst>
                <a:ext uri="{96DAC541-7B7A-43D3-8B79-37D633B846F1}">
                  <asvg:svgBlip xmlns:asvg="http://schemas.microsoft.com/office/drawing/2016/SVG/main" r:embed="rId10"/>
                </a:ext>
              </a:extLst>
            </a:blip>
            <a:srcRect/>
            <a:stretch/>
          </p:blipFill>
          <p:spPr>
            <a:xfrm>
              <a:off x="365388" y="2246990"/>
              <a:ext cx="373586" cy="373586"/>
            </a:xfrm>
            <a:prstGeom prst="rect">
              <a:avLst/>
            </a:prstGeom>
          </p:spPr>
        </p:pic>
      </p:grpSp>
      <p:grpSp>
        <p:nvGrpSpPr>
          <p:cNvPr id="23" name="Group 22">
            <a:extLst>
              <a:ext uri="{FF2B5EF4-FFF2-40B4-BE49-F238E27FC236}">
                <a16:creationId xmlns:a16="http://schemas.microsoft.com/office/drawing/2014/main" id="{E7F364DC-955F-11C3-1C09-F74816A47DE4}"/>
              </a:ext>
            </a:extLst>
          </p:cNvPr>
          <p:cNvGrpSpPr/>
          <p:nvPr/>
        </p:nvGrpSpPr>
        <p:grpSpPr>
          <a:xfrm>
            <a:off x="1928222" y="2967221"/>
            <a:ext cx="612000" cy="612000"/>
            <a:chOff x="290710" y="2181009"/>
            <a:chExt cx="513956" cy="513956"/>
          </a:xfrm>
        </p:grpSpPr>
        <p:sp>
          <p:nvSpPr>
            <p:cNvPr id="24" name="Oval 23">
              <a:extLst>
                <a:ext uri="{FF2B5EF4-FFF2-40B4-BE49-F238E27FC236}">
                  <a16:creationId xmlns:a16="http://schemas.microsoft.com/office/drawing/2014/main" id="{1A94C4D1-3DD8-A8B8-50CD-71EDCA872814}"/>
                </a:ext>
              </a:extLst>
            </p:cNvPr>
            <p:cNvSpPr/>
            <p:nvPr/>
          </p:nvSpPr>
          <p:spPr>
            <a:xfrm>
              <a:off x="290710" y="2181009"/>
              <a:ext cx="513956" cy="513956"/>
            </a:xfrm>
            <a:prstGeom prst="ellipse">
              <a:avLst/>
            </a:prstGeom>
            <a:solidFill>
              <a:srgbClr val="FF4D00"/>
            </a:solidFill>
            <a:ln w="38100" cap="sq">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GB" sz="1600" b="0" i="0" u="none" strike="noStrike" kern="1200" cap="none" spc="0" normalizeH="0" baseline="0" noProof="0">
                <a:ln>
                  <a:noFill/>
                </a:ln>
                <a:solidFill>
                  <a:srgbClr val="FFFFFF"/>
                </a:solidFill>
                <a:effectLst/>
                <a:uLnTx/>
                <a:uFillTx/>
                <a:latin typeface="Arial"/>
                <a:ea typeface="+mn-ea"/>
                <a:cs typeface="+mn-cs"/>
              </a:endParaRPr>
            </a:p>
          </p:txBody>
        </p:sp>
        <p:pic>
          <p:nvPicPr>
            <p:cNvPr id="25" name="Compass/Direction" descr="Research outline">
              <a:extLst>
                <a:ext uri="{FF2B5EF4-FFF2-40B4-BE49-F238E27FC236}">
                  <a16:creationId xmlns:a16="http://schemas.microsoft.com/office/drawing/2014/main" id="{F83930B4-216D-6225-F2ED-ED3FE334F45C}"/>
                </a:ext>
              </a:extLst>
            </p:cNvPr>
            <p:cNvPicPr>
              <a:picLocks noChangeAspect="1"/>
            </p:cNvPicPr>
            <p:nvPr>
              <p:custDataLst>
                <p:tags r:id="rId2"/>
              </p:custDataLst>
            </p:nvPr>
          </p:nvPicPr>
          <p:blipFill>
            <a:blip>
              <a:extLst>
                <a:ext uri="{96DAC541-7B7A-43D3-8B79-37D633B846F1}">
                  <asvg:svgBlip xmlns:asvg="http://schemas.microsoft.com/office/drawing/2016/SVG/main" r:embed="rId11"/>
                </a:ext>
              </a:extLst>
            </a:blip>
            <a:srcRect/>
            <a:stretch/>
          </p:blipFill>
          <p:spPr>
            <a:xfrm>
              <a:off x="377941" y="2244002"/>
              <a:ext cx="373586" cy="373586"/>
            </a:xfrm>
            <a:prstGeom prst="rect">
              <a:avLst/>
            </a:prstGeom>
          </p:spPr>
        </p:pic>
      </p:grpSp>
    </p:spTree>
    <p:extLst>
      <p:ext uri="{BB962C8B-B14F-4D97-AF65-F5344CB8AC3E}">
        <p14:creationId xmlns:p14="http://schemas.microsoft.com/office/powerpoint/2010/main" val="325150383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8C258-7DCA-9F12-07FB-F50021580903}"/>
            </a:ext>
          </a:extLst>
        </p:cNvPr>
        <p:cNvGrpSpPr/>
        <p:nvPr/>
      </p:nvGrpSpPr>
      <p:grpSpPr>
        <a:xfrm>
          <a:off x="0" y="0"/>
          <a:ext cx="0" cy="0"/>
          <a:chOff x="0" y="0"/>
          <a:chExt cx="0" cy="0"/>
        </a:xfrm>
      </p:grpSpPr>
      <p:graphicFrame>
        <p:nvGraphicFramePr>
          <p:cNvPr id="33" name="think-cell data - do not delete" hidden="1">
            <a:extLst>
              <a:ext uri="{FF2B5EF4-FFF2-40B4-BE49-F238E27FC236}">
                <a16:creationId xmlns:a16="http://schemas.microsoft.com/office/drawing/2014/main" id="{1E240D99-E14B-3759-EE3A-84AA3E0E1B11}"/>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33" name="think-cell data - do not delete" hidden="1">
                        <a:extLst>
                          <a:ext uri="{FF2B5EF4-FFF2-40B4-BE49-F238E27FC236}">
                            <a16:creationId xmlns:a16="http://schemas.microsoft.com/office/drawing/2014/main" id="{1E240D99-E14B-3759-EE3A-84AA3E0E1B1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8" name="Rectangle 7">
            <a:extLst>
              <a:ext uri="{FF2B5EF4-FFF2-40B4-BE49-F238E27FC236}">
                <a16:creationId xmlns:a16="http://schemas.microsoft.com/office/drawing/2014/main" id="{0E509D23-A137-93AD-51A5-7E6706396C6E}"/>
              </a:ext>
            </a:extLst>
          </p:cNvPr>
          <p:cNvSpPr>
            <a:spLocks noGrp="1" noRot="1" noMove="1" noResize="1" noEditPoints="1" noAdjustHandles="1" noChangeArrowheads="1" noChangeShapeType="1"/>
          </p:cNvSpPr>
          <p:nvPr/>
        </p:nvSpPr>
        <p:spPr>
          <a:xfrm>
            <a:off x="-1" y="0"/>
            <a:ext cx="3501081" cy="6858000"/>
          </a:xfrm>
          <a:prstGeom prst="rect">
            <a:avLst/>
          </a:prstGeom>
          <a:solidFill>
            <a:srgbClr val="222F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graphicFrame>
        <p:nvGraphicFramePr>
          <p:cNvPr id="55" name="Table 54">
            <a:extLst>
              <a:ext uri="{FF2B5EF4-FFF2-40B4-BE49-F238E27FC236}">
                <a16:creationId xmlns:a16="http://schemas.microsoft.com/office/drawing/2014/main" id="{00D15EFE-D6D4-1C91-6BA3-107A7B73FFCF}"/>
              </a:ext>
            </a:extLst>
          </p:cNvPr>
          <p:cNvGraphicFramePr>
            <a:graphicFrameLocks noGrp="1"/>
          </p:cNvGraphicFramePr>
          <p:nvPr>
            <p:extLst>
              <p:ext uri="{D42A27DB-BD31-4B8C-83A1-F6EECF244321}">
                <p14:modId xmlns:p14="http://schemas.microsoft.com/office/powerpoint/2010/main" val="3418176807"/>
              </p:ext>
            </p:extLst>
          </p:nvPr>
        </p:nvGraphicFramePr>
        <p:xfrm>
          <a:off x="251282" y="281910"/>
          <a:ext cx="3068671" cy="735386"/>
        </p:xfrm>
        <a:graphic>
          <a:graphicData uri="http://schemas.openxmlformats.org/drawingml/2006/table">
            <a:tbl>
              <a:tblPr firstRow="1" bandRow="1">
                <a:tableStyleId>{5C22544A-7EE6-4342-B048-85BDC9FD1C3A}</a:tableStyleId>
              </a:tblPr>
              <a:tblGrid>
                <a:gridCol w="1454467">
                  <a:extLst>
                    <a:ext uri="{9D8B030D-6E8A-4147-A177-3AD203B41FA5}">
                      <a16:colId xmlns:a16="http://schemas.microsoft.com/office/drawing/2014/main" val="1672129667"/>
                    </a:ext>
                  </a:extLst>
                </a:gridCol>
                <a:gridCol w="1614204">
                  <a:extLst>
                    <a:ext uri="{9D8B030D-6E8A-4147-A177-3AD203B41FA5}">
                      <a16:colId xmlns:a16="http://schemas.microsoft.com/office/drawing/2014/main" val="602210714"/>
                    </a:ext>
                  </a:extLst>
                </a:gridCol>
              </a:tblGrid>
              <a:tr h="367693">
                <a:tc>
                  <a:txBody>
                    <a:bodyPr/>
                    <a:lstStyle/>
                    <a:p>
                      <a:pPr algn="r">
                        <a:lnSpc>
                          <a:spcPct val="100000"/>
                        </a:lnSpc>
                      </a:pPr>
                      <a:r>
                        <a:rPr lang="en-GB" sz="1400" noProof="0">
                          <a:solidFill>
                            <a:schemeClr val="bg1"/>
                          </a:solidFill>
                          <a:latin typeface="Calibri"/>
                          <a:ea typeface="Calibri"/>
                          <a:cs typeface="Calibri"/>
                        </a:rPr>
                        <a:t>Topic</a:t>
                      </a:r>
                    </a:p>
                  </a:txBody>
                  <a:tcPr anchor="ctr">
                    <a:lnL w="127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r>
                        <a:rPr lang="en-GB" sz="1400" b="0" noProof="0">
                          <a:solidFill>
                            <a:schemeClr val="bg1"/>
                          </a:solidFill>
                          <a:latin typeface="Calibri"/>
                          <a:ea typeface="Calibri"/>
                          <a:cs typeface="Calibri"/>
                        </a:rPr>
                        <a:t>Hedging analysis</a:t>
                      </a:r>
                    </a:p>
                  </a:txBody>
                  <a:tcPr anchor="ctr">
                    <a:lnL w="317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915962"/>
                  </a:ext>
                </a:extLst>
              </a:tr>
              <a:tr h="367693">
                <a:tc>
                  <a:txBody>
                    <a:bodyPr/>
                    <a:lstStyle/>
                    <a:p>
                      <a:pPr algn="r">
                        <a:lnSpc>
                          <a:spcPct val="100000"/>
                        </a:lnSpc>
                      </a:pPr>
                      <a:r>
                        <a:rPr lang="en-GB" sz="1400" b="1" noProof="0">
                          <a:solidFill>
                            <a:schemeClr val="bg1"/>
                          </a:solidFill>
                          <a:latin typeface="Calibri"/>
                          <a:ea typeface="Calibri"/>
                          <a:cs typeface="Calibri"/>
                        </a:rPr>
                        <a:t>Articles in FCA</a:t>
                      </a:r>
                    </a:p>
                  </a:txBody>
                  <a:tcPr anchor="ctr">
                    <a:lnL w="12700" cap="flat" cmpd="sng" algn="ctr">
                      <a:solidFill>
                        <a:schemeClr val="bg1"/>
                      </a:solidFill>
                      <a:prstDash val="solid"/>
                      <a:round/>
                      <a:headEnd type="none" w="med" len="med"/>
                      <a:tailEnd type="none" w="med" len="med"/>
                    </a:lnL>
                    <a:lnR w="31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pPr>
                      <a:r>
                        <a:rPr lang="en-GB" sz="1400" b="0" noProof="0">
                          <a:solidFill>
                            <a:schemeClr val="bg1"/>
                          </a:solidFill>
                          <a:latin typeface="Calibri"/>
                          <a:ea typeface="Calibri"/>
                          <a:cs typeface="Calibri"/>
                        </a:rPr>
                        <a:t>Art. 30</a:t>
                      </a:r>
                    </a:p>
                  </a:txBody>
                  <a:tcPr anchor="ctr">
                    <a:lnL w="3175"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58915621"/>
                  </a:ext>
                </a:extLst>
              </a:tr>
            </a:tbl>
          </a:graphicData>
        </a:graphic>
      </p:graphicFrame>
      <p:sp>
        <p:nvSpPr>
          <p:cNvPr id="62" name="TextBox 61">
            <a:extLst>
              <a:ext uri="{FF2B5EF4-FFF2-40B4-BE49-F238E27FC236}">
                <a16:creationId xmlns:a16="http://schemas.microsoft.com/office/drawing/2014/main" id="{6F258BF5-FC8B-9AA1-0BC5-2EC64FA41D68}"/>
              </a:ext>
            </a:extLst>
          </p:cNvPr>
          <p:cNvSpPr txBox="1"/>
          <p:nvPr/>
        </p:nvSpPr>
        <p:spPr>
          <a:xfrm>
            <a:off x="4268582" y="1798445"/>
            <a:ext cx="7652952" cy="10772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sz="1600" noProof="0">
                <a:latin typeface="Calibri"/>
                <a:ea typeface="Calibri"/>
                <a:cs typeface="Calibri"/>
              </a:rPr>
              <a:t>Assess hedging needs before obligatory implementation of hedging instruments (such as LTTRs).</a:t>
            </a:r>
          </a:p>
          <a:p>
            <a:pPr marL="285750" indent="-285750">
              <a:buFont typeface="Arial" panose="020B0604020202020204" pitchFamily="34" charset="0"/>
              <a:buChar char="•"/>
            </a:pPr>
            <a:r>
              <a:rPr lang="en-GB" sz="1600" noProof="0">
                <a:latin typeface="Calibri"/>
                <a:ea typeface="Calibri"/>
                <a:cs typeface="Calibri"/>
              </a:rPr>
              <a:t>Implementation of hedging instrument should reflect established hedging requirements (volume, duration, time to maturity, geographical location &amp; direction).</a:t>
            </a:r>
            <a:endParaRPr lang="en-GB" sz="2000" noProof="0">
              <a:latin typeface="Calibri"/>
              <a:ea typeface="Calibri"/>
              <a:cs typeface="Calibri"/>
            </a:endParaRPr>
          </a:p>
        </p:txBody>
      </p:sp>
      <p:pic>
        <p:nvPicPr>
          <p:cNvPr id="89" name="Picture 88" descr="A white and black logo&#10;&#10;Description automatically generated">
            <a:extLst>
              <a:ext uri="{FF2B5EF4-FFF2-40B4-BE49-F238E27FC236}">
                <a16:creationId xmlns:a16="http://schemas.microsoft.com/office/drawing/2014/main" id="{B0ECC139-CDEF-0C44-7962-55CB89D454B2}"/>
              </a:ext>
            </a:extLst>
          </p:cNvPr>
          <p:cNvPicPr>
            <a:picLocks noChangeAspect="1"/>
          </p:cNvPicPr>
          <p:nvPr/>
        </p:nvPicPr>
        <p:blipFill>
          <a:blip r:embed="rId6"/>
          <a:stretch>
            <a:fillRect/>
          </a:stretch>
        </p:blipFill>
        <p:spPr>
          <a:xfrm>
            <a:off x="246528" y="1227054"/>
            <a:ext cx="392147" cy="392147"/>
          </a:xfrm>
          <a:prstGeom prst="rect">
            <a:avLst/>
          </a:prstGeom>
        </p:spPr>
      </p:pic>
      <p:sp>
        <p:nvSpPr>
          <p:cNvPr id="9" name="Oval 8">
            <a:extLst>
              <a:ext uri="{FF2B5EF4-FFF2-40B4-BE49-F238E27FC236}">
                <a16:creationId xmlns:a16="http://schemas.microsoft.com/office/drawing/2014/main" id="{E45AA505-4536-4A3C-1077-538383243214}"/>
              </a:ext>
            </a:extLst>
          </p:cNvPr>
          <p:cNvSpPr/>
          <p:nvPr/>
        </p:nvSpPr>
        <p:spPr>
          <a:xfrm>
            <a:off x="3726649" y="1829110"/>
            <a:ext cx="505098" cy="505098"/>
          </a:xfrm>
          <a:prstGeom prst="ellipse">
            <a:avLst/>
          </a:prstGeom>
          <a:solidFill>
            <a:srgbClr val="FF4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latin typeface="Calibri" panose="020F0502020204030204" pitchFamily="34" charset="0"/>
              <a:ea typeface="Calibri" panose="020F0502020204030204" pitchFamily="34" charset="0"/>
              <a:cs typeface="Calibri" panose="020F0502020204030204" pitchFamily="34" charset="0"/>
            </a:endParaRPr>
          </a:p>
        </p:txBody>
      </p:sp>
      <p:pic>
        <p:nvPicPr>
          <p:cNvPr id="91" name="Picture 90" descr="A white arrow in a bullseye&#10;&#10;Description automatically generated">
            <a:extLst>
              <a:ext uri="{FF2B5EF4-FFF2-40B4-BE49-F238E27FC236}">
                <a16:creationId xmlns:a16="http://schemas.microsoft.com/office/drawing/2014/main" id="{0F00E6FA-C72B-7722-E0F2-5095F6D0C3D9}"/>
              </a:ext>
            </a:extLst>
          </p:cNvPr>
          <p:cNvPicPr>
            <a:picLocks noChangeAspect="1"/>
          </p:cNvPicPr>
          <p:nvPr/>
        </p:nvPicPr>
        <p:blipFill>
          <a:blip r:embed="rId7"/>
          <a:stretch>
            <a:fillRect/>
          </a:stretch>
        </p:blipFill>
        <p:spPr>
          <a:xfrm>
            <a:off x="3836265" y="1898273"/>
            <a:ext cx="371546" cy="371546"/>
          </a:xfrm>
          <a:prstGeom prst="rect">
            <a:avLst/>
          </a:prstGeom>
        </p:spPr>
      </p:pic>
      <p:sp>
        <p:nvSpPr>
          <p:cNvPr id="25" name="TextBox 24">
            <a:extLst>
              <a:ext uri="{FF2B5EF4-FFF2-40B4-BE49-F238E27FC236}">
                <a16:creationId xmlns:a16="http://schemas.microsoft.com/office/drawing/2014/main" id="{2A5427F1-6595-C8C2-D822-121B579407DA}"/>
              </a:ext>
            </a:extLst>
          </p:cNvPr>
          <p:cNvSpPr txBox="1"/>
          <p:nvPr/>
        </p:nvSpPr>
        <p:spPr>
          <a:xfrm>
            <a:off x="636212" y="1227645"/>
            <a:ext cx="2739277" cy="1369606"/>
          </a:xfrm>
          <a:prstGeom prst="rect">
            <a:avLst/>
          </a:prstGeom>
          <a:noFill/>
        </p:spPr>
        <p:txBody>
          <a:bodyPr wrap="square" lIns="91440" tIns="45720" rIns="91440" bIns="45720" rtlCol="0" anchor="t">
            <a:spAutoFit/>
          </a:bodyPr>
          <a:lstStyle/>
          <a:p>
            <a:r>
              <a:rPr lang="en-GB" b="1" noProof="0">
                <a:solidFill>
                  <a:schemeClr val="bg1"/>
                </a:solidFill>
                <a:latin typeface="Calibri" panose="020F0502020204030204" pitchFamily="34" charset="0"/>
                <a:ea typeface="Calibri" panose="020F0502020204030204" pitchFamily="34" charset="0"/>
                <a:cs typeface="Calibri" panose="020F0502020204030204" pitchFamily="34" charset="0"/>
              </a:rPr>
              <a:t>Current:</a:t>
            </a:r>
          </a:p>
          <a:p>
            <a:r>
              <a:rPr lang="en-GB" sz="1200" noProof="0">
                <a:solidFill>
                  <a:schemeClr val="bg1"/>
                </a:solidFill>
                <a:latin typeface="Calibri"/>
                <a:ea typeface="Calibri"/>
                <a:cs typeface="Calibri"/>
              </a:rPr>
              <a:t>Forward Capacity Allocation Regulation (FCA) instructs TSOs to issue LTTRs </a:t>
            </a:r>
          </a:p>
          <a:p>
            <a:r>
              <a:rPr lang="en-GB" sz="1200" noProof="0">
                <a:solidFill>
                  <a:schemeClr val="bg1"/>
                </a:solidFill>
                <a:latin typeface="Calibri"/>
                <a:ea typeface="Calibri"/>
                <a:cs typeface="Calibri"/>
              </a:rPr>
              <a:t>(or equivalents), unless sufficient hedging opportunities are available.</a:t>
            </a:r>
          </a:p>
          <a:p>
            <a:pPr>
              <a:spcBef>
                <a:spcPts val="600"/>
              </a:spcBef>
            </a:pPr>
            <a:endParaRPr lang="en-GB" sz="1200" b="1" noProof="0">
              <a:solidFill>
                <a:schemeClr val="bg1"/>
              </a:solidFill>
              <a:latin typeface="Calibri"/>
              <a:ea typeface="Calibri"/>
              <a:cs typeface="Calibri"/>
            </a:endParaRPr>
          </a:p>
        </p:txBody>
      </p:sp>
      <p:sp>
        <p:nvSpPr>
          <p:cNvPr id="28" name="TextBox 27">
            <a:extLst>
              <a:ext uri="{FF2B5EF4-FFF2-40B4-BE49-F238E27FC236}">
                <a16:creationId xmlns:a16="http://schemas.microsoft.com/office/drawing/2014/main" id="{96EA2098-83D7-F088-C353-C77ED9E92A06}"/>
              </a:ext>
            </a:extLst>
          </p:cNvPr>
          <p:cNvSpPr txBox="1"/>
          <p:nvPr/>
        </p:nvSpPr>
        <p:spPr>
          <a:xfrm>
            <a:off x="704478" y="4065251"/>
            <a:ext cx="2680661" cy="2185214"/>
          </a:xfrm>
          <a:prstGeom prst="rect">
            <a:avLst/>
          </a:prstGeom>
          <a:noFill/>
        </p:spPr>
        <p:txBody>
          <a:bodyPr wrap="square" lIns="91440" tIns="45720" rIns="91440" bIns="45720" rtlCol="0" anchor="t">
            <a:spAutoFit/>
          </a:bodyPr>
          <a:lstStyle/>
          <a:p>
            <a:r>
              <a:rPr lang="en-GB" b="1" noProof="0">
                <a:solidFill>
                  <a:schemeClr val="bg1"/>
                </a:solidFill>
                <a:latin typeface="Calibri"/>
                <a:ea typeface="Calibri"/>
                <a:cs typeface="Calibri"/>
              </a:rPr>
              <a:t>Scope</a:t>
            </a:r>
          </a:p>
          <a:p>
            <a:pPr marL="171450" indent="-171450">
              <a:spcBef>
                <a:spcPts val="600"/>
              </a:spcBef>
              <a:buFont typeface="Arial" panose="020B0604020202020204" pitchFamily="34" charset="0"/>
              <a:buChar char="•"/>
            </a:pPr>
            <a:r>
              <a:rPr lang="en-GB" sz="1200" noProof="0">
                <a:solidFill>
                  <a:schemeClr val="bg1"/>
                </a:solidFill>
                <a:latin typeface="Calibri"/>
                <a:ea typeface="Calibri"/>
                <a:cs typeface="Calibri"/>
              </a:rPr>
              <a:t>Art. 9 Regulation 2019/943 (amended by Regulation 2024/1747): The objective for TSO-issued LTTRs (or equivalent measures) is to enable market participants to hedge price risk.</a:t>
            </a:r>
          </a:p>
          <a:p>
            <a:pPr marL="171450" indent="-171450">
              <a:spcBef>
                <a:spcPts val="600"/>
              </a:spcBef>
              <a:buFont typeface="Arial" panose="020B0604020202020204" pitchFamily="34" charset="0"/>
              <a:buChar char="•"/>
            </a:pPr>
            <a:r>
              <a:rPr lang="en-GB" sz="1200" noProof="0">
                <a:solidFill>
                  <a:schemeClr val="bg1"/>
                </a:solidFill>
                <a:latin typeface="Calibri"/>
                <a:ea typeface="Calibri"/>
                <a:cs typeface="Calibri"/>
              </a:rPr>
              <a:t>Subject to the principles of subsidiarity and proportionality, art. 4 TEU. </a:t>
            </a:r>
          </a:p>
        </p:txBody>
      </p:sp>
      <p:pic>
        <p:nvPicPr>
          <p:cNvPr id="39" name="Graphic 38">
            <a:extLst>
              <a:ext uri="{FF2B5EF4-FFF2-40B4-BE49-F238E27FC236}">
                <a16:creationId xmlns:a16="http://schemas.microsoft.com/office/drawing/2014/main" id="{9C376A73-76E1-84D2-568B-DFF50423714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06147" y="4104902"/>
            <a:ext cx="430064" cy="430064"/>
          </a:xfrm>
          <a:prstGeom prst="rect">
            <a:avLst/>
          </a:prstGeom>
        </p:spPr>
      </p:pic>
      <p:sp>
        <p:nvSpPr>
          <p:cNvPr id="2" name="Title 1">
            <a:extLst>
              <a:ext uri="{FF2B5EF4-FFF2-40B4-BE49-F238E27FC236}">
                <a16:creationId xmlns:a16="http://schemas.microsoft.com/office/drawing/2014/main" id="{23C9220A-21A4-23C4-65AA-46A3A8E45009}"/>
              </a:ext>
            </a:extLst>
          </p:cNvPr>
          <p:cNvSpPr txBox="1">
            <a:spLocks/>
          </p:cNvSpPr>
          <p:nvPr/>
        </p:nvSpPr>
        <p:spPr>
          <a:xfrm>
            <a:off x="3607274" y="238063"/>
            <a:ext cx="8535357" cy="440416"/>
          </a:xfrm>
          <a:prstGeom prst="rect">
            <a:avLst/>
          </a:prstGeom>
        </p:spPr>
        <p:txBody>
          <a:bodyPr vert="horz" lIns="91440" tIns="45720" rIns="91440" bIns="45720" anchor="t"/>
          <a:lstStyle>
            <a:lvl1pPr algn="l" defTabSz="914400" rtl="0" eaLnBrk="1" latinLnBrk="0" hangingPunct="1">
              <a:lnSpc>
                <a:spcPct val="100000"/>
              </a:lnSpc>
              <a:spcBef>
                <a:spcPct val="0"/>
              </a:spcBef>
              <a:buNone/>
              <a:defRPr lang="de-DE" sz="2200" b="1" kern="1200" baseline="0">
                <a:solidFill>
                  <a:schemeClr val="accent2"/>
                </a:solidFill>
                <a:latin typeface="+mj-lt"/>
                <a:ea typeface="+mj-ea"/>
                <a:cs typeface="Arial"/>
              </a:defRPr>
            </a:lvl1pPr>
          </a:lstStyle>
          <a:p>
            <a:r>
              <a:rPr lang="en-GB" sz="2800" noProof="0">
                <a:solidFill>
                  <a:srgbClr val="222F6A"/>
                </a:solidFill>
                <a:latin typeface="Calibri"/>
                <a:ea typeface="Calibri"/>
                <a:cs typeface="Calibri"/>
              </a:rPr>
              <a:t>Forward Capacity Allocation (FCA 2.0) | </a:t>
            </a:r>
            <a:r>
              <a:rPr lang="en-GB" sz="2800" noProof="0">
                <a:solidFill>
                  <a:srgbClr val="FF4D00"/>
                </a:solidFill>
                <a:latin typeface="Calibri"/>
                <a:ea typeface="Calibri"/>
                <a:cs typeface="Calibri"/>
              </a:rPr>
              <a:t>Hedging analysis</a:t>
            </a:r>
            <a:endParaRPr lang="en-GB" sz="2800" noProof="0">
              <a:solidFill>
                <a:srgbClr val="FF4D00"/>
              </a:solidFill>
              <a:latin typeface="Calibri" panose="020F0502020204030204" pitchFamily="34" charset="0"/>
              <a:ea typeface="Calibri" panose="020F0502020204030204" pitchFamily="34" charset="0"/>
              <a:cs typeface="Calibri" panose="020F0502020204030204" pitchFamily="34" charset="0"/>
            </a:endParaRPr>
          </a:p>
        </p:txBody>
      </p:sp>
      <p:cxnSp>
        <p:nvCxnSpPr>
          <p:cNvPr id="7" name="Straight Arrow Connector 6">
            <a:extLst>
              <a:ext uri="{FF2B5EF4-FFF2-40B4-BE49-F238E27FC236}">
                <a16:creationId xmlns:a16="http://schemas.microsoft.com/office/drawing/2014/main" id="{EB6C4767-7B29-1F00-0F47-70B3B9243AA7}"/>
              </a:ext>
            </a:extLst>
          </p:cNvPr>
          <p:cNvCxnSpPr/>
          <p:nvPr/>
        </p:nvCxnSpPr>
        <p:spPr>
          <a:xfrm>
            <a:off x="5794106" y="5157858"/>
            <a:ext cx="0" cy="464001"/>
          </a:xfrm>
          <a:prstGeom prst="straightConnector1">
            <a:avLst/>
          </a:prstGeom>
          <a:ln w="12700">
            <a:solidFill>
              <a:schemeClr val="bg1">
                <a:lumMod val="50000"/>
              </a:schemeClr>
            </a:solidFill>
            <a:tailEnd type="none" w="lg" len="med"/>
          </a:ln>
        </p:spPr>
        <p:style>
          <a:lnRef idx="1">
            <a:schemeClr val="accent1"/>
          </a:lnRef>
          <a:fillRef idx="0">
            <a:schemeClr val="accent1"/>
          </a:fillRef>
          <a:effectRef idx="0">
            <a:schemeClr val="accent1"/>
          </a:effectRef>
          <a:fontRef idx="minor">
            <a:schemeClr val="tx1"/>
          </a:fontRef>
        </p:style>
      </p:cxnSp>
      <p:sp>
        <p:nvSpPr>
          <p:cNvPr id="15" name="Text Placeholder 3">
            <a:extLst>
              <a:ext uri="{FF2B5EF4-FFF2-40B4-BE49-F238E27FC236}">
                <a16:creationId xmlns:a16="http://schemas.microsoft.com/office/drawing/2014/main" id="{CF643206-315C-B6FF-7CC7-CA31812EA2F3}"/>
              </a:ext>
            </a:extLst>
          </p:cNvPr>
          <p:cNvSpPr txBox="1">
            <a:spLocks/>
          </p:cNvSpPr>
          <p:nvPr/>
        </p:nvSpPr>
        <p:spPr>
          <a:xfrm>
            <a:off x="3607275" y="697427"/>
            <a:ext cx="7884436" cy="44242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noProof="0">
                <a:solidFill>
                  <a:srgbClr val="00947F"/>
                </a:solidFill>
                <a:latin typeface="Calibri"/>
                <a:ea typeface="Calibri"/>
                <a:cs typeface="Calibri"/>
              </a:rPr>
              <a:t>ENTSO-E advocates hedging interventions only if economically justified.</a:t>
            </a:r>
            <a:endParaRPr lang="en-GB" sz="1700" noProof="0">
              <a:solidFill>
                <a:srgbClr val="000000"/>
              </a:solidFill>
              <a:latin typeface="Arial"/>
              <a:ea typeface="Calibri"/>
              <a:cs typeface="Arial"/>
            </a:endParaRPr>
          </a:p>
        </p:txBody>
      </p:sp>
      <p:sp>
        <p:nvSpPr>
          <p:cNvPr id="3" name="TextBox 2">
            <a:extLst>
              <a:ext uri="{FF2B5EF4-FFF2-40B4-BE49-F238E27FC236}">
                <a16:creationId xmlns:a16="http://schemas.microsoft.com/office/drawing/2014/main" id="{0A3DC654-8543-C778-6CB2-A1308FCAB76B}"/>
              </a:ext>
            </a:extLst>
          </p:cNvPr>
          <p:cNvSpPr txBox="1"/>
          <p:nvPr/>
        </p:nvSpPr>
        <p:spPr>
          <a:xfrm>
            <a:off x="4268582" y="3517886"/>
            <a:ext cx="7652952" cy="400110"/>
          </a:xfrm>
          <a:prstGeom prst="rect">
            <a:avLst/>
          </a:prstGeom>
          <a:noFill/>
        </p:spPr>
        <p:txBody>
          <a:bodyPr wrap="square" lIns="91440" tIns="45720" rIns="91440" bIns="45720" rtlCol="0" anchor="t">
            <a:spAutoFit/>
          </a:bodyPr>
          <a:lstStyle/>
          <a:p>
            <a:r>
              <a:rPr lang="en-GB" sz="2000" b="1" noProof="0">
                <a:latin typeface="Calibri"/>
                <a:ea typeface="Calibri"/>
                <a:cs typeface="Calibri"/>
              </a:rPr>
              <a:t>High Level Process Overview</a:t>
            </a:r>
          </a:p>
        </p:txBody>
      </p:sp>
      <p:sp>
        <p:nvSpPr>
          <p:cNvPr id="4" name="Oval 3">
            <a:extLst>
              <a:ext uri="{FF2B5EF4-FFF2-40B4-BE49-F238E27FC236}">
                <a16:creationId xmlns:a16="http://schemas.microsoft.com/office/drawing/2014/main" id="{D72525C2-9E60-F358-E9D8-5B255F6320BD}"/>
              </a:ext>
            </a:extLst>
          </p:cNvPr>
          <p:cNvSpPr/>
          <p:nvPr/>
        </p:nvSpPr>
        <p:spPr>
          <a:xfrm>
            <a:off x="3738357" y="3466342"/>
            <a:ext cx="505098" cy="505098"/>
          </a:xfrm>
          <a:prstGeom prst="ellipse">
            <a:avLst/>
          </a:prstGeom>
          <a:solidFill>
            <a:srgbClr val="FF4D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FFFFFF"/>
              </a:solidFill>
              <a:effectLst/>
              <a:uLnTx/>
              <a:uFillTx/>
              <a:latin typeface="Arial"/>
              <a:ea typeface="+mn-ea"/>
              <a:cs typeface="+mn-cs"/>
            </a:endParaRPr>
          </a:p>
        </p:txBody>
      </p:sp>
      <p:pic>
        <p:nvPicPr>
          <p:cNvPr id="13" name="Graphic 12">
            <a:extLst>
              <a:ext uri="{FF2B5EF4-FFF2-40B4-BE49-F238E27FC236}">
                <a16:creationId xmlns:a16="http://schemas.microsoft.com/office/drawing/2014/main" id="{4B52C786-E1D0-7C6A-2162-2407F92CF06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35181" y="3561168"/>
            <a:ext cx="313547" cy="313547"/>
          </a:xfrm>
          <a:prstGeom prst="rect">
            <a:avLst/>
          </a:prstGeom>
        </p:spPr>
      </p:pic>
      <p:sp>
        <p:nvSpPr>
          <p:cNvPr id="5" name="TextBox 4">
            <a:extLst>
              <a:ext uri="{FF2B5EF4-FFF2-40B4-BE49-F238E27FC236}">
                <a16:creationId xmlns:a16="http://schemas.microsoft.com/office/drawing/2014/main" id="{863DA387-97BB-A9E1-D9D9-CD785C876D7E}"/>
              </a:ext>
            </a:extLst>
          </p:cNvPr>
          <p:cNvSpPr txBox="1"/>
          <p:nvPr/>
        </p:nvSpPr>
        <p:spPr>
          <a:xfrm>
            <a:off x="3643512" y="6576133"/>
            <a:ext cx="6132444" cy="261610"/>
          </a:xfrm>
          <a:prstGeom prst="rect">
            <a:avLst/>
          </a:prstGeom>
          <a:noFill/>
        </p:spPr>
        <p:txBody>
          <a:bodyPr wrap="square" rtlCol="0">
            <a:spAutoFit/>
          </a:bodyPr>
          <a:lstStyle/>
          <a:p>
            <a:r>
              <a:rPr lang="en-GB" sz="1100" noProof="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LTTR: Long-Term Transmission Right</a:t>
            </a:r>
          </a:p>
        </p:txBody>
      </p:sp>
      <p:pic>
        <p:nvPicPr>
          <p:cNvPr id="17" name="Picture 16">
            <a:extLst>
              <a:ext uri="{FF2B5EF4-FFF2-40B4-BE49-F238E27FC236}">
                <a16:creationId xmlns:a16="http://schemas.microsoft.com/office/drawing/2014/main" id="{84FDE5E4-78DC-D97F-142D-B8A593265C33}"/>
              </a:ext>
            </a:extLst>
          </p:cNvPr>
          <p:cNvPicPr>
            <a:picLocks noChangeAspect="1"/>
          </p:cNvPicPr>
          <p:nvPr/>
        </p:nvPicPr>
        <p:blipFill>
          <a:blip r:embed="rId10"/>
          <a:stretch>
            <a:fillRect/>
          </a:stretch>
        </p:blipFill>
        <p:spPr>
          <a:xfrm>
            <a:off x="3501080" y="4097481"/>
            <a:ext cx="8210020" cy="1789727"/>
          </a:xfrm>
          <a:prstGeom prst="rect">
            <a:avLst/>
          </a:prstGeom>
        </p:spPr>
      </p:pic>
    </p:spTree>
    <p:extLst>
      <p:ext uri="{BB962C8B-B14F-4D97-AF65-F5344CB8AC3E}">
        <p14:creationId xmlns:p14="http://schemas.microsoft.com/office/powerpoint/2010/main" val="18879574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5415E-D272-5684-A2A5-478C6E9575D0}"/>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040E540E-7474-E1A6-E96C-782E3D8B841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5" imgH="424" progId="TCLayout.ActiveDocument.1">
                  <p:embed/>
                </p:oleObj>
              </mc:Choice>
              <mc:Fallback>
                <p:oleObj name="think-cell Slide" r:id="rId4" imgW="425" imgH="424" progId="TCLayout.ActiveDocument.1">
                  <p:embed/>
                  <p:pic>
                    <p:nvPicPr>
                      <p:cNvPr id="4" name="think-cell data - do not delete" hidden="1">
                        <a:extLst>
                          <a:ext uri="{FF2B5EF4-FFF2-40B4-BE49-F238E27FC236}">
                            <a16:creationId xmlns:a16="http://schemas.microsoft.com/office/drawing/2014/main" id="{040E540E-7474-E1A6-E96C-782E3D8B841A}"/>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1" name="TextBox 40">
            <a:extLst>
              <a:ext uri="{FF2B5EF4-FFF2-40B4-BE49-F238E27FC236}">
                <a16:creationId xmlns:a16="http://schemas.microsoft.com/office/drawing/2014/main" id="{A4545B6E-3998-0C1E-5F74-83F076DC56DD}"/>
              </a:ext>
            </a:extLst>
          </p:cNvPr>
          <p:cNvSpPr txBox="1"/>
          <p:nvPr/>
        </p:nvSpPr>
        <p:spPr>
          <a:xfrm>
            <a:off x="10646229" y="6153575"/>
            <a:ext cx="1045028" cy="369332"/>
          </a:xfrm>
          <a:prstGeom prst="rect">
            <a:avLst/>
          </a:prstGeom>
          <a:solidFill>
            <a:schemeClr val="bg1"/>
          </a:solidFill>
          <a:ln>
            <a:noFill/>
          </a:ln>
        </p:spPr>
        <p:txBody>
          <a:bodyPr wrap="square" rtlCol="0">
            <a:spAutoFit/>
          </a:bodyPr>
          <a:lstStyle/>
          <a:p>
            <a:endParaRPr lang="en-GB" noProof="0">
              <a:latin typeface="Calibri" panose="020F0502020204030204" pitchFamily="34" charset="0"/>
              <a:ea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EA4B681F-A58D-059B-10EA-8A4DBEF57325}"/>
              </a:ext>
            </a:extLst>
          </p:cNvPr>
          <p:cNvSpPr txBox="1"/>
          <p:nvPr/>
        </p:nvSpPr>
        <p:spPr>
          <a:xfrm>
            <a:off x="3155187" y="4196198"/>
            <a:ext cx="8459869" cy="979804"/>
          </a:xfrm>
          <a:prstGeom prst="roundRect">
            <a:avLst/>
          </a:prstGeom>
          <a:solidFill>
            <a:schemeClr val="bg1"/>
          </a:solidFill>
          <a:ln w="19050">
            <a:solidFill>
              <a:srgbClr val="0F218B"/>
            </a:solidFill>
          </a:ln>
        </p:spPr>
        <p:txBody>
          <a:bodyPr wrap="square" rtlCol="0" anchor="ctr">
            <a:noAutofit/>
          </a:bodyPr>
          <a:lstStyle/>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Prevent TSOs auctioning beyond their natural hedge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(i.e. DA congestion income*)</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Feedback loops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considering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collateral level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and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revenue adequacy</a:t>
            </a:r>
            <a:endPar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endParaRPr>
          </a:p>
          <a:p>
            <a:pPr marL="742950" lvl="1" indent="-285750">
              <a:lnSpc>
                <a:spcPts val="1700"/>
              </a:lnSpc>
              <a:buFont typeface="Wingdings"/>
              <a:buChar char="Ø"/>
            </a:pP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Meet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hedging needs of market participants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Transparent price formation</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 and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valuation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to tackle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undervaluation​</a:t>
            </a:r>
          </a:p>
        </p:txBody>
      </p:sp>
      <p:sp>
        <p:nvSpPr>
          <p:cNvPr id="38" name="TextBox 37">
            <a:extLst>
              <a:ext uri="{FF2B5EF4-FFF2-40B4-BE49-F238E27FC236}">
                <a16:creationId xmlns:a16="http://schemas.microsoft.com/office/drawing/2014/main" id="{E02A10EA-256F-DDC2-19D8-EE51906E5395}"/>
              </a:ext>
            </a:extLst>
          </p:cNvPr>
          <p:cNvSpPr txBox="1"/>
          <p:nvPr/>
        </p:nvSpPr>
        <p:spPr>
          <a:xfrm>
            <a:off x="3155187" y="5316279"/>
            <a:ext cx="8459869" cy="1276892"/>
          </a:xfrm>
          <a:prstGeom prst="roundRect">
            <a:avLst>
              <a:gd name="adj" fmla="val 8735"/>
            </a:avLst>
          </a:prstGeom>
          <a:solidFill>
            <a:schemeClr val="bg1"/>
          </a:solidFill>
          <a:ln w="19050">
            <a:solidFill>
              <a:srgbClr val="0F218B"/>
            </a:solidFill>
          </a:ln>
        </p:spPr>
        <p:txBody>
          <a:bodyPr wrap="square" rtlCol="0" anchor="ctr">
            <a:noAutofit/>
          </a:bodyPr>
          <a:lstStyle/>
          <a:p>
            <a:pPr marL="742950" lvl="1" indent="-285750">
              <a:lnSpc>
                <a:spcPts val="1700"/>
              </a:lnSpc>
              <a:buFont typeface="Wingdings"/>
              <a:buChar char="Ø"/>
            </a:pP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No mandatory FTRs issuance,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NRAs to first assess hedging needs and opportunities within each bidding zone, before deciding on measures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to support forward markets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Fundamental analysis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(based on production data, hedging ratios…) </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Market equilibrium approach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comparing expected net trade flows to hedging volumes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Market surveys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consulting market participants </a:t>
            </a:r>
          </a:p>
        </p:txBody>
      </p:sp>
      <p:sp>
        <p:nvSpPr>
          <p:cNvPr id="36" name="TextBox 35">
            <a:extLst>
              <a:ext uri="{FF2B5EF4-FFF2-40B4-BE49-F238E27FC236}">
                <a16:creationId xmlns:a16="http://schemas.microsoft.com/office/drawing/2014/main" id="{1F81BE1F-8FC8-4244-E7BE-A6422F9A5286}"/>
              </a:ext>
            </a:extLst>
          </p:cNvPr>
          <p:cNvSpPr txBox="1"/>
          <p:nvPr/>
        </p:nvSpPr>
        <p:spPr>
          <a:xfrm>
            <a:off x="3155187" y="3061632"/>
            <a:ext cx="8459869" cy="984578"/>
          </a:xfrm>
          <a:prstGeom prst="roundRect">
            <a:avLst/>
          </a:prstGeom>
          <a:solidFill>
            <a:schemeClr val="bg1"/>
          </a:solidFill>
          <a:ln w="19050">
            <a:solidFill>
              <a:srgbClr val="0F218B"/>
            </a:solidFill>
          </a:ln>
        </p:spPr>
        <p:txBody>
          <a:bodyPr wrap="square" lIns="91440" tIns="45720" rIns="91440" bIns="45720" rtlCol="0" anchor="ctr">
            <a:noAutofit/>
          </a:bodyPr>
          <a:lstStyle/>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Carefully consider collaterals for TSOs - avoiding or minimizing collateral requirements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Financial validation principle</a:t>
            </a:r>
          </a:p>
        </p:txBody>
      </p:sp>
      <p:sp>
        <p:nvSpPr>
          <p:cNvPr id="35" name="TextBox 34">
            <a:extLst>
              <a:ext uri="{FF2B5EF4-FFF2-40B4-BE49-F238E27FC236}">
                <a16:creationId xmlns:a16="http://schemas.microsoft.com/office/drawing/2014/main" id="{8A8D782B-F877-B8B8-9B42-AD403A70EC01}"/>
              </a:ext>
            </a:extLst>
          </p:cNvPr>
          <p:cNvSpPr txBox="1"/>
          <p:nvPr/>
        </p:nvSpPr>
        <p:spPr>
          <a:xfrm>
            <a:off x="3155187" y="1676259"/>
            <a:ext cx="8459869" cy="1245095"/>
          </a:xfrm>
          <a:prstGeom prst="roundRect">
            <a:avLst/>
          </a:prstGeom>
          <a:solidFill>
            <a:schemeClr val="bg1"/>
          </a:solidFill>
          <a:ln w="19050">
            <a:solidFill>
              <a:srgbClr val="0F218B"/>
            </a:solidFill>
          </a:ln>
        </p:spPr>
        <p:txBody>
          <a:bodyPr wrap="square" rtlCol="0" anchor="ctr">
            <a:noAutofit/>
          </a:bodyPr>
          <a:lstStyle/>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No imposed regional virtual hubs,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which are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untested solutions</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 </a:t>
            </a: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not supported by market participants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Increase auction frequency​ slowly </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to gain experience &amp; avoid low volumes</a:t>
            </a:r>
          </a:p>
          <a:p>
            <a:pPr marL="742950" lvl="1" indent="-285750">
              <a:lnSpc>
                <a:spcPts val="1700"/>
              </a:lnSpc>
              <a:buFont typeface="Wingdings"/>
              <a:buChar char="Ø"/>
            </a:pPr>
            <a:r>
              <a:rPr lang="en-GB" sz="1600" b="1" noProof="0">
                <a:solidFill>
                  <a:srgbClr val="0F218B"/>
                </a:solidFill>
                <a:latin typeface="Calibri" panose="020F0502020204030204" pitchFamily="34" charset="0"/>
                <a:ea typeface="Calibri" panose="020F0502020204030204" pitchFamily="34" charset="0"/>
                <a:cs typeface="Calibri" panose="020F0502020204030204" pitchFamily="34" charset="0"/>
              </a:rPr>
              <a:t>Increase maturities carefully</a:t>
            </a:r>
            <a:r>
              <a:rPr lang="en-GB" sz="1600" noProof="0">
                <a:solidFill>
                  <a:srgbClr val="0F218B"/>
                </a:solidFill>
                <a:latin typeface="Calibri" panose="020F0502020204030204" pitchFamily="34" charset="0"/>
                <a:ea typeface="Calibri" panose="020F0502020204030204" pitchFamily="34" charset="0"/>
                <a:cs typeface="Calibri" panose="020F0502020204030204" pitchFamily="34" charset="0"/>
              </a:rPr>
              <a:t> aligned with market liquidity and needs of market participants (up to 2 years)</a:t>
            </a:r>
          </a:p>
        </p:txBody>
      </p:sp>
      <p:sp>
        <p:nvSpPr>
          <p:cNvPr id="2" name="Title 1">
            <a:extLst>
              <a:ext uri="{FF2B5EF4-FFF2-40B4-BE49-F238E27FC236}">
                <a16:creationId xmlns:a16="http://schemas.microsoft.com/office/drawing/2014/main" id="{DAF66572-DA5D-9329-40C6-6B6AE25EFB54}"/>
              </a:ext>
            </a:extLst>
          </p:cNvPr>
          <p:cNvSpPr>
            <a:spLocks noGrp="1"/>
          </p:cNvSpPr>
          <p:nvPr>
            <p:ph type="title"/>
          </p:nvPr>
        </p:nvSpPr>
        <p:spPr>
          <a:xfrm>
            <a:off x="382588" y="366875"/>
            <a:ext cx="11617788" cy="356467"/>
          </a:xfrm>
        </p:spPr>
        <p:txBody>
          <a:bodyPr vert="horz" lIns="91440" tIns="45720" rIns="91440" bIns="45720" anchor="ctr">
            <a:normAutofit fontScale="90000"/>
          </a:bodyPr>
          <a:lstStyle/>
          <a:p>
            <a:r>
              <a:rPr lang="en-GB" noProof="0">
                <a:latin typeface="Calibri"/>
                <a:ea typeface="Calibri"/>
                <a:cs typeface="Calibri"/>
              </a:rPr>
              <a:t>ENTSO-E released Advocacy Papers on 4 critical topics</a:t>
            </a:r>
            <a:endParaRPr lang="en-GB" noProof="0">
              <a:solidFill>
                <a:srgbClr val="FF4D00"/>
              </a:solidFill>
            </a:endParaRPr>
          </a:p>
        </p:txBody>
      </p:sp>
      <p:sp>
        <p:nvSpPr>
          <p:cNvPr id="7" name="Text Placeholder 4">
            <a:extLst>
              <a:ext uri="{FF2B5EF4-FFF2-40B4-BE49-F238E27FC236}">
                <a16:creationId xmlns:a16="http://schemas.microsoft.com/office/drawing/2014/main" id="{EF8C0B36-8524-0560-5AA6-76D90376E2D3}"/>
              </a:ext>
            </a:extLst>
          </p:cNvPr>
          <p:cNvSpPr txBox="1">
            <a:spLocks/>
          </p:cNvSpPr>
          <p:nvPr/>
        </p:nvSpPr>
        <p:spPr>
          <a:xfrm>
            <a:off x="382588" y="639109"/>
            <a:ext cx="11617788" cy="743376"/>
          </a:xfrm>
          <a:prstGeom prst="rect">
            <a:avLst/>
          </a:prstGeom>
          <a:ln>
            <a:noFill/>
          </a:ln>
        </p:spPr>
        <p:txBody>
          <a:bodyPr vert="horz" lIns="91440" tIns="45720" rIns="91440" bIns="45720" rtlCol="0" anchor="ctr">
            <a:normAutofit/>
          </a:bodyPr>
          <a:lstStyle>
            <a:lvl1pPr marL="0" indent="0" algn="l" defTabSz="914400" rtl="0" eaLnBrk="1" latinLnBrk="0" hangingPunct="1">
              <a:lnSpc>
                <a:spcPts val="2600"/>
              </a:lnSpc>
              <a:spcBef>
                <a:spcPts val="0"/>
              </a:spcBef>
              <a:buFont typeface="Arial" panose="020B0604020202020204" pitchFamily="34" charset="0"/>
              <a:buNone/>
              <a:defRPr sz="2000" b="0" kern="1200">
                <a:solidFill>
                  <a:srgbClr val="00947F"/>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n-GB" sz="1500" noProof="0"/>
              <a:t>ENTSO-E (European Network of Transmission System Operators for Electricity) is the association that represents 40 electricity transmission system operators (TSOs) across 36 countries, coordinating the secure and optimal operation of Europe's interconnected power grid and electricity market.</a:t>
            </a:r>
          </a:p>
        </p:txBody>
      </p:sp>
      <p:sp>
        <p:nvSpPr>
          <p:cNvPr id="3" name="Rectangle 2">
            <a:extLst>
              <a:ext uri="{FF2B5EF4-FFF2-40B4-BE49-F238E27FC236}">
                <a16:creationId xmlns:a16="http://schemas.microsoft.com/office/drawing/2014/main" id="{88795706-D84C-481E-53FF-CAADF16BBE08}"/>
              </a:ext>
            </a:extLst>
          </p:cNvPr>
          <p:cNvSpPr/>
          <p:nvPr/>
        </p:nvSpPr>
        <p:spPr>
          <a:xfrm>
            <a:off x="272143" y="345194"/>
            <a:ext cx="65314" cy="950205"/>
          </a:xfrm>
          <a:prstGeom prst="rect">
            <a:avLst/>
          </a:prstGeom>
          <a:solidFill>
            <a:srgbClr val="FF4D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6" name="Text Placeholder 3">
            <a:extLst>
              <a:ext uri="{FF2B5EF4-FFF2-40B4-BE49-F238E27FC236}">
                <a16:creationId xmlns:a16="http://schemas.microsoft.com/office/drawing/2014/main" id="{41DE4955-FB1B-148F-245F-A990824BDFA7}"/>
              </a:ext>
            </a:extLst>
          </p:cNvPr>
          <p:cNvSpPr txBox="1">
            <a:spLocks/>
          </p:cNvSpPr>
          <p:nvPr/>
        </p:nvSpPr>
        <p:spPr>
          <a:xfrm>
            <a:off x="3376246" y="1334116"/>
            <a:ext cx="8139165" cy="370645"/>
          </a:xfrm>
          <a:prstGeom prst="rect">
            <a:avLst/>
          </a:prstGeom>
          <a:ln>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rgbClr val="0F218B"/>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0">
                <a:ea typeface="Calibri" panose="020F0502020204030204" pitchFamily="34" charset="0"/>
              </a:rPr>
              <a:t>Key Messages for FCA 2.0 </a:t>
            </a:r>
          </a:p>
        </p:txBody>
      </p:sp>
      <p:sp>
        <p:nvSpPr>
          <p:cNvPr id="26" name="Text Placeholder 3">
            <a:extLst>
              <a:ext uri="{FF2B5EF4-FFF2-40B4-BE49-F238E27FC236}">
                <a16:creationId xmlns:a16="http://schemas.microsoft.com/office/drawing/2014/main" id="{6A1C1ED0-0C8E-CDB5-41E6-DA638A3E302C}"/>
              </a:ext>
            </a:extLst>
          </p:cNvPr>
          <p:cNvSpPr txBox="1">
            <a:spLocks/>
          </p:cNvSpPr>
          <p:nvPr/>
        </p:nvSpPr>
        <p:spPr>
          <a:xfrm>
            <a:off x="382588" y="1313240"/>
            <a:ext cx="3063997" cy="391521"/>
          </a:xfrm>
          <a:prstGeom prst="rect">
            <a:avLst/>
          </a:prstGeom>
          <a:ln>
            <a:noFill/>
          </a:ln>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800" b="1" kern="1200">
                <a:solidFill>
                  <a:srgbClr val="0F218B"/>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noProof="0">
                <a:ea typeface="Calibri" panose="020F0502020204030204" pitchFamily="34" charset="0"/>
              </a:rPr>
              <a:t>ENTSO-E Papers</a:t>
            </a:r>
          </a:p>
        </p:txBody>
      </p:sp>
      <p:sp>
        <p:nvSpPr>
          <p:cNvPr id="27" name="TextBox 26">
            <a:extLst>
              <a:ext uri="{FF2B5EF4-FFF2-40B4-BE49-F238E27FC236}">
                <a16:creationId xmlns:a16="http://schemas.microsoft.com/office/drawing/2014/main" id="{C24517A7-75C8-DFA3-6679-1440B601F1F3}"/>
              </a:ext>
            </a:extLst>
          </p:cNvPr>
          <p:cNvSpPr txBox="1"/>
          <p:nvPr/>
        </p:nvSpPr>
        <p:spPr>
          <a:xfrm>
            <a:off x="382588" y="1676303"/>
            <a:ext cx="3063997" cy="1245095"/>
          </a:xfrm>
          <a:prstGeom prst="roundRect">
            <a:avLst/>
          </a:prstGeom>
          <a:solidFill>
            <a:srgbClr val="0F218B"/>
          </a:solidFill>
          <a:ln w="19050">
            <a:solidFill>
              <a:srgbClr val="0F218B"/>
            </a:solidFill>
          </a:ln>
        </p:spPr>
        <p:txBody>
          <a:bodyPr wrap="square" rtlCol="0" anchor="ctr">
            <a:noAutofit/>
          </a:bodyPr>
          <a:lstStyle/>
          <a:p>
            <a:pPr lvl="0" algn="ctr">
              <a:defRPr/>
            </a:pPr>
            <a:r>
              <a:rPr kumimoji="0" lang="en-GB" sz="1600"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TSOs call for alternatives to the </a:t>
            </a:r>
            <a:r>
              <a:rPr kumimoji="0" lang="en-GB" sz="160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virtual hub model</a:t>
            </a:r>
          </a:p>
          <a:p>
            <a:pPr lvl="0" algn="ctr">
              <a:defRPr/>
            </a:pP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Click here</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kumimoji="0" lang="en-GB" sz="160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sp>
        <p:nvSpPr>
          <p:cNvPr id="28" name="TextBox 27">
            <a:extLst>
              <a:ext uri="{FF2B5EF4-FFF2-40B4-BE49-F238E27FC236}">
                <a16:creationId xmlns:a16="http://schemas.microsoft.com/office/drawing/2014/main" id="{E6999F7F-6FE8-B653-1E10-8F30202425C2}"/>
              </a:ext>
            </a:extLst>
          </p:cNvPr>
          <p:cNvSpPr txBox="1"/>
          <p:nvPr/>
        </p:nvSpPr>
        <p:spPr>
          <a:xfrm>
            <a:off x="382588" y="3062852"/>
            <a:ext cx="3063997" cy="979804"/>
          </a:xfrm>
          <a:prstGeom prst="roundRect">
            <a:avLst/>
          </a:prstGeom>
          <a:solidFill>
            <a:srgbClr val="0F218B"/>
          </a:solidFill>
          <a:ln w="19050">
            <a:solidFill>
              <a:srgbClr val="0F218B"/>
            </a:solidFill>
          </a:ln>
        </p:spPr>
        <p:txBody>
          <a:bodyPr wrap="square" rtlCol="0" anchor="ctr">
            <a:noAutofit/>
          </a:bodyPr>
          <a:lstStyle/>
          <a:p>
            <a:pPr lvl="0" algn="ctr">
              <a:defRPr/>
            </a:pPr>
            <a:r>
              <a:rPr kumimoji="0" lang="en-GB" sz="160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Collaterals</a:t>
            </a:r>
          </a:p>
          <a:p>
            <a:pPr algn="ctr">
              <a:defRPr/>
            </a:pP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hlinkClick r:id="rId7">
                  <a:extLst>
                    <a:ext uri="{A12FA001-AC4F-418D-AE19-62706E023703}">
                      <ahyp:hlinkClr xmlns:ahyp="http://schemas.microsoft.com/office/drawing/2018/hyperlinkcolor" val="tx"/>
                    </a:ext>
                  </a:extLst>
                </a:hlinkClick>
              </a:rPr>
              <a:t>Click here</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b="1" noProof="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29" name="TextBox 28">
            <a:extLst>
              <a:ext uri="{FF2B5EF4-FFF2-40B4-BE49-F238E27FC236}">
                <a16:creationId xmlns:a16="http://schemas.microsoft.com/office/drawing/2014/main" id="{A33C2F5E-B343-235F-6E5B-1E225C819B33}"/>
              </a:ext>
            </a:extLst>
          </p:cNvPr>
          <p:cNvSpPr txBox="1"/>
          <p:nvPr/>
        </p:nvSpPr>
        <p:spPr>
          <a:xfrm>
            <a:off x="382588" y="4198594"/>
            <a:ext cx="3063997" cy="979804"/>
          </a:xfrm>
          <a:prstGeom prst="roundRect">
            <a:avLst/>
          </a:prstGeom>
          <a:solidFill>
            <a:srgbClr val="0F218B"/>
          </a:solidFill>
          <a:ln w="19050">
            <a:solidFill>
              <a:srgbClr val="0F218B"/>
            </a:solidFill>
          </a:ln>
        </p:spPr>
        <p:txBody>
          <a:bodyPr wrap="square" rtlCol="0" anchor="ctr">
            <a:noAutofit/>
          </a:bodyPr>
          <a:lstStyle/>
          <a:p>
            <a:pPr lvl="0" algn="ctr">
              <a:defRPr/>
            </a:pPr>
            <a:r>
              <a:rPr kumimoji="0" lang="en-GB" sz="160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Volume determination</a:t>
            </a:r>
          </a:p>
          <a:p>
            <a:pPr algn="ctr">
              <a:defRPr/>
            </a:pP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hlinkClick r:id="rId8">
                  <a:extLst>
                    <a:ext uri="{A12FA001-AC4F-418D-AE19-62706E023703}">
                      <ahyp:hlinkClr xmlns:ahyp="http://schemas.microsoft.com/office/drawing/2018/hyperlinkcolor" val="tx"/>
                    </a:ext>
                  </a:extLst>
                </a:hlinkClick>
              </a:rPr>
              <a:t>Click here</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b="1" noProof="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0" name="TextBox 29">
            <a:extLst>
              <a:ext uri="{FF2B5EF4-FFF2-40B4-BE49-F238E27FC236}">
                <a16:creationId xmlns:a16="http://schemas.microsoft.com/office/drawing/2014/main" id="{3CF455D0-066A-405A-6E86-B9CE71634888}"/>
              </a:ext>
            </a:extLst>
          </p:cNvPr>
          <p:cNvSpPr txBox="1"/>
          <p:nvPr/>
        </p:nvSpPr>
        <p:spPr>
          <a:xfrm>
            <a:off x="382588" y="5317300"/>
            <a:ext cx="3063997" cy="1275871"/>
          </a:xfrm>
          <a:prstGeom prst="roundRect">
            <a:avLst>
              <a:gd name="adj" fmla="val 10177"/>
            </a:avLst>
          </a:prstGeom>
          <a:solidFill>
            <a:srgbClr val="0F218B"/>
          </a:solidFill>
          <a:ln w="19050">
            <a:solidFill>
              <a:srgbClr val="0F218B"/>
            </a:solidFill>
          </a:ln>
        </p:spPr>
        <p:txBody>
          <a:bodyPr wrap="square" rtlCol="0" anchor="ctr">
            <a:noAutofit/>
          </a:bodyPr>
          <a:lstStyle/>
          <a:p>
            <a:pPr lvl="0" algn="ctr">
              <a:defRPr/>
            </a:pPr>
            <a:r>
              <a:rPr kumimoji="0" lang="en-GB" sz="1600" b="1" i="0" u="none" strike="noStrike" kern="1200" cap="none" spc="0" normalizeH="0" baseline="0" noProof="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Hedging analysis</a:t>
            </a:r>
          </a:p>
          <a:p>
            <a:pPr algn="ctr">
              <a:defRPr/>
            </a:pP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hlinkClick r:id="rId9">
                  <a:extLst>
                    <a:ext uri="{A12FA001-AC4F-418D-AE19-62706E023703}">
                      <ahyp:hlinkClr xmlns:ahyp="http://schemas.microsoft.com/office/drawing/2018/hyperlinkcolor" val="tx"/>
                    </a:ext>
                  </a:extLst>
                </a:hlinkClick>
              </a:rPr>
              <a:t>Click here</a:t>
            </a:r>
            <a:r>
              <a:rPr lang="en-GB" sz="1600" noProof="0">
                <a:solidFill>
                  <a:schemeClr val="bg1"/>
                </a:solidFill>
                <a:latin typeface="Calibri" panose="020F0502020204030204" pitchFamily="34" charset="0"/>
                <a:ea typeface="Calibri" panose="020F0502020204030204" pitchFamily="34" charset="0"/>
                <a:cs typeface="Calibri" panose="020F0502020204030204" pitchFamily="34" charset="0"/>
              </a:rPr>
              <a:t>]</a:t>
            </a:r>
            <a:r>
              <a:rPr lang="en-GB" sz="1600" b="1" noProof="0">
                <a:solidFill>
                  <a:schemeClr val="bg1"/>
                </a:solidFill>
                <a:latin typeface="Calibri" panose="020F0502020204030204" pitchFamily="34" charset="0"/>
                <a:ea typeface="Calibri" panose="020F0502020204030204" pitchFamily="34" charset="0"/>
                <a:cs typeface="Calibri" panose="020F0502020204030204" pitchFamily="34" charset="0"/>
              </a:rPr>
              <a:t> </a:t>
            </a:r>
          </a:p>
        </p:txBody>
      </p:sp>
      <p:sp>
        <p:nvSpPr>
          <p:cNvPr id="39" name="TextBox 38">
            <a:extLst>
              <a:ext uri="{FF2B5EF4-FFF2-40B4-BE49-F238E27FC236}">
                <a16:creationId xmlns:a16="http://schemas.microsoft.com/office/drawing/2014/main" id="{1FB124B2-B6D3-D8E3-8E13-734C86BC5B23}"/>
              </a:ext>
            </a:extLst>
          </p:cNvPr>
          <p:cNvSpPr txBox="1"/>
          <p:nvPr/>
        </p:nvSpPr>
        <p:spPr>
          <a:xfrm>
            <a:off x="3446585" y="6617096"/>
            <a:ext cx="816847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1100" noProof="0">
                <a:solidFill>
                  <a:srgbClr val="009480"/>
                </a:solidFill>
                <a:latin typeface="Calibri"/>
                <a:ea typeface="Calibri"/>
                <a:cs typeface="Calibri"/>
              </a:rPr>
              <a:t>* DA: Day-Ahead, FTR: Financial Transmission Right, NRA: National Regulatory Authority</a:t>
            </a:r>
            <a:endParaRPr lang="en-GB" sz="1100" noProof="0"/>
          </a:p>
        </p:txBody>
      </p:sp>
      <p:pic>
        <p:nvPicPr>
          <p:cNvPr id="40" name="Picture 39">
            <a:extLst>
              <a:ext uri="{FF2B5EF4-FFF2-40B4-BE49-F238E27FC236}">
                <a16:creationId xmlns:a16="http://schemas.microsoft.com/office/drawing/2014/main" id="{5AB7DBF9-321D-B04C-9FA3-E3B96DD6BCE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0483301" y="366831"/>
            <a:ext cx="1131756" cy="306213"/>
          </a:xfrm>
          <a:prstGeom prst="rect">
            <a:avLst/>
          </a:prstGeom>
        </p:spPr>
      </p:pic>
    </p:spTree>
    <p:extLst>
      <p:ext uri="{BB962C8B-B14F-4D97-AF65-F5344CB8AC3E}">
        <p14:creationId xmlns:p14="http://schemas.microsoft.com/office/powerpoint/2010/main" val="35867847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A1BD-4A31-C15A-ED3E-5C5EFE575260}"/>
              </a:ext>
            </a:extLst>
          </p:cNvPr>
          <p:cNvSpPr>
            <a:spLocks noGrp="1"/>
          </p:cNvSpPr>
          <p:nvPr>
            <p:ph type="title"/>
          </p:nvPr>
        </p:nvSpPr>
        <p:spPr/>
        <p:txBody>
          <a:bodyPr lIns="91440" tIns="45720" rIns="91440" bIns="45720" anchor="t"/>
          <a:lstStyle/>
          <a:p>
            <a:r>
              <a:rPr lang="en-GB" noProof="0"/>
              <a:t>Forward Markets</a:t>
            </a:r>
          </a:p>
        </p:txBody>
      </p:sp>
      <p:sp>
        <p:nvSpPr>
          <p:cNvPr id="3" name="TextBox 2">
            <a:extLst>
              <a:ext uri="{FF2B5EF4-FFF2-40B4-BE49-F238E27FC236}">
                <a16:creationId xmlns:a16="http://schemas.microsoft.com/office/drawing/2014/main" id="{FC6FB639-CF60-2FE3-CB40-CD4B4D3B2049}"/>
              </a:ext>
            </a:extLst>
          </p:cNvPr>
          <p:cNvSpPr txBox="1"/>
          <p:nvPr/>
        </p:nvSpPr>
        <p:spPr>
          <a:xfrm>
            <a:off x="549337" y="5981075"/>
            <a:ext cx="25062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Ljubljana October 2026</a:t>
            </a:r>
          </a:p>
        </p:txBody>
      </p:sp>
    </p:spTree>
    <p:extLst>
      <p:ext uri="{BB962C8B-B14F-4D97-AF65-F5344CB8AC3E}">
        <p14:creationId xmlns:p14="http://schemas.microsoft.com/office/powerpoint/2010/main" val="21768610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C16C08-B4FE-A29C-DEAA-38CBD2B81E9D}"/>
              </a:ext>
            </a:extLst>
          </p:cNvPr>
          <p:cNvSpPr>
            <a:spLocks noGrp="1"/>
          </p:cNvSpPr>
          <p:nvPr>
            <p:ph type="body" sz="quarter" idx="12"/>
          </p:nvPr>
        </p:nvSpPr>
        <p:spPr>
          <a:xfrm>
            <a:off x="441450" y="1539668"/>
            <a:ext cx="11750550" cy="358775"/>
          </a:xfrm>
        </p:spPr>
        <p:txBody>
          <a:bodyPr/>
          <a:lstStyle/>
          <a:p>
            <a:r>
              <a:rPr lang="en-US"/>
              <a:t>Liquidity is rising</a:t>
            </a:r>
            <a:endParaRPr lang="en-BE"/>
          </a:p>
        </p:txBody>
      </p:sp>
      <p:sp>
        <p:nvSpPr>
          <p:cNvPr id="6" name="Title 5">
            <a:extLst>
              <a:ext uri="{FF2B5EF4-FFF2-40B4-BE49-F238E27FC236}">
                <a16:creationId xmlns:a16="http://schemas.microsoft.com/office/drawing/2014/main" id="{7637460E-DD9C-8736-F61C-2C4E7DF69C3F}"/>
              </a:ext>
            </a:extLst>
          </p:cNvPr>
          <p:cNvSpPr>
            <a:spLocks noGrp="1"/>
          </p:cNvSpPr>
          <p:nvPr>
            <p:ph type="title"/>
          </p:nvPr>
        </p:nvSpPr>
        <p:spPr/>
        <p:txBody>
          <a:bodyPr/>
          <a:lstStyle/>
          <a:p>
            <a:r>
              <a:rPr lang="en-US"/>
              <a:t>Hedging opportunities in forward power markets </a:t>
            </a:r>
            <a:endParaRPr lang="en-BE"/>
          </a:p>
        </p:txBody>
      </p:sp>
      <p:sp>
        <p:nvSpPr>
          <p:cNvPr id="7" name="Slide Number Placeholder 6">
            <a:extLst>
              <a:ext uri="{FF2B5EF4-FFF2-40B4-BE49-F238E27FC236}">
                <a16:creationId xmlns:a16="http://schemas.microsoft.com/office/drawing/2014/main" id="{B8235DB1-347B-BAC1-3647-892AC30C8514}"/>
              </a:ext>
            </a:extLst>
          </p:cNvPr>
          <p:cNvSpPr>
            <a:spLocks noGrp="1"/>
          </p:cNvSpPr>
          <p:nvPr>
            <p:ph type="sldNum" sz="quarter" idx="2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BE"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BE"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D709D1CE-1D16-4942-7B52-1EEC5B727CBC}"/>
              </a:ext>
            </a:extLst>
          </p:cNvPr>
          <p:cNvSpPr txBox="1"/>
          <p:nvPr/>
        </p:nvSpPr>
        <p:spPr>
          <a:xfrm>
            <a:off x="703917" y="2288440"/>
            <a:ext cx="4266017"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European forward markets</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have developed positively, providing stability and hedging opportunities across regions. Exchange-based trading and clearing increases in importance , notably since the 2022 energy crisis.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Liquidity is rising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naturally and there are no idications this trend will stop.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black"/>
              </a:solidFill>
              <a:effectLst/>
              <a:highlight>
                <a:srgbClr val="FFFF00"/>
              </a:highligh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Challenges to growth foremost relate to:</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underlying fundamentals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Grid bottlenecks</a:t>
            </a:r>
            <a:endParaRPr kumimoji="0" lang="en-BE" sz="1800" b="1"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026" name="Picture 2">
            <a:extLst>
              <a:ext uri="{FF2B5EF4-FFF2-40B4-BE49-F238E27FC236}">
                <a16:creationId xmlns:a16="http://schemas.microsoft.com/office/drawing/2014/main" id="{AFD239BD-700C-E771-1CB6-BE0C56DE37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3212" y="2043545"/>
            <a:ext cx="5399072" cy="38641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006468B-1321-E9F8-8D6B-A41CDC7C82D2}"/>
              </a:ext>
            </a:extLst>
          </p:cNvPr>
          <p:cNvSpPr txBox="1"/>
          <p:nvPr/>
        </p:nvSpPr>
        <p:spPr>
          <a:xfrm>
            <a:off x="6234181" y="5905292"/>
            <a:ext cx="4277133" cy="415498"/>
          </a:xfrm>
          <a:prstGeom prst="rect">
            <a:avLst/>
          </a:prstGeom>
          <a:noFill/>
        </p:spPr>
        <p:txBody>
          <a:bodyPr wrap="non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0" i="1" u="none" strike="noStrike" kern="1200" cap="none" spc="0" normalizeH="0" baseline="0" noProof="0">
                <a:ln>
                  <a:noFill/>
                </a:ln>
                <a:solidFill>
                  <a:prstClr val="black"/>
                </a:solidFill>
                <a:effectLst/>
                <a:uLnTx/>
                <a:uFillTx/>
                <a:latin typeface="Aptos" panose="02110004020202020204"/>
                <a:ea typeface="+mn-ea"/>
                <a:cs typeface="+mn-cs"/>
              </a:rPr>
              <a:t>Source: Own calculations based on Trayport Commodity Derivatives </a:t>
            </a:r>
            <a:br>
              <a:rPr kumimoji="0" lang="en-US" sz="1050" b="0" i="1" u="none" strike="noStrike" kern="1200" cap="none" spc="0" normalizeH="0" baseline="0" noProof="0">
                <a:ln>
                  <a:noFill/>
                </a:ln>
                <a:solidFill>
                  <a:prstClr val="black"/>
                </a:solidFill>
                <a:effectLst/>
                <a:uLnTx/>
                <a:uFillTx/>
                <a:latin typeface="Aptos" panose="02110004020202020204"/>
                <a:ea typeface="+mn-ea"/>
                <a:cs typeface="+mn-cs"/>
              </a:rPr>
            </a:br>
            <a:r>
              <a:rPr kumimoji="0" lang="en-US" sz="1050" b="0" i="1" u="none" strike="noStrike" kern="1200" cap="none" spc="0" normalizeH="0" baseline="0" noProof="0">
                <a:ln>
                  <a:noFill/>
                </a:ln>
                <a:solidFill>
                  <a:prstClr val="black"/>
                </a:solidFill>
                <a:effectLst/>
                <a:uLnTx/>
                <a:uFillTx/>
                <a:latin typeface="Aptos" panose="02110004020202020204"/>
                <a:ea typeface="+mn-ea"/>
                <a:cs typeface="+mn-cs"/>
              </a:rPr>
              <a:t>Quarterly Reports. “OTC” represents brokered uncleared transactions. </a:t>
            </a:r>
            <a:endParaRPr kumimoji="0" lang="en-BE" sz="1050" b="0" i="1"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37539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3A6B3-09F0-3532-2CE3-2AA317E408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C5F750-9920-9FD0-286D-65E4F8FEBD7C}"/>
              </a:ext>
            </a:extLst>
          </p:cNvPr>
          <p:cNvSpPr>
            <a:spLocks noGrp="1"/>
          </p:cNvSpPr>
          <p:nvPr>
            <p:ph type="body" sz="quarter" idx="12"/>
          </p:nvPr>
        </p:nvSpPr>
        <p:spPr>
          <a:xfrm>
            <a:off x="441450" y="1539668"/>
            <a:ext cx="11750550" cy="358775"/>
          </a:xfrm>
        </p:spPr>
        <p:txBody>
          <a:bodyPr/>
          <a:lstStyle/>
          <a:p>
            <a:r>
              <a:rPr lang="en-GB"/>
              <a:t>European electricity forward markets have demonstrated their capacity to adapt to shocks, developing the necessary tools for the changing needs of market participants. </a:t>
            </a:r>
          </a:p>
        </p:txBody>
      </p:sp>
      <p:sp>
        <p:nvSpPr>
          <p:cNvPr id="6" name="Title 5">
            <a:extLst>
              <a:ext uri="{FF2B5EF4-FFF2-40B4-BE49-F238E27FC236}">
                <a16:creationId xmlns:a16="http://schemas.microsoft.com/office/drawing/2014/main" id="{2932E060-16CB-AC86-A4D3-6519FDA8D059}"/>
              </a:ext>
            </a:extLst>
          </p:cNvPr>
          <p:cNvSpPr>
            <a:spLocks noGrp="1"/>
          </p:cNvSpPr>
          <p:nvPr>
            <p:ph type="title"/>
          </p:nvPr>
        </p:nvSpPr>
        <p:spPr/>
        <p:txBody>
          <a:bodyPr/>
          <a:lstStyle/>
          <a:p>
            <a:r>
              <a:rPr lang="en-GB"/>
              <a:t>Future outlook</a:t>
            </a:r>
          </a:p>
        </p:txBody>
      </p:sp>
      <p:sp>
        <p:nvSpPr>
          <p:cNvPr id="7" name="Slide Number Placeholder 6">
            <a:extLst>
              <a:ext uri="{FF2B5EF4-FFF2-40B4-BE49-F238E27FC236}">
                <a16:creationId xmlns:a16="http://schemas.microsoft.com/office/drawing/2014/main" id="{BFA95D4D-14AE-8490-D8AA-7900A114F9C8}"/>
              </a:ext>
            </a:extLst>
          </p:cNvPr>
          <p:cNvSpPr>
            <a:spLocks noGrp="1"/>
          </p:cNvSpPr>
          <p:nvPr>
            <p:ph type="sldNum" sz="quarter" idx="2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GB"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GB"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12" name="TextBox 11">
            <a:extLst>
              <a:ext uri="{FF2B5EF4-FFF2-40B4-BE49-F238E27FC236}">
                <a16:creationId xmlns:a16="http://schemas.microsoft.com/office/drawing/2014/main" id="{973D2A0A-E7CE-B9A8-874A-C1280EBEB758}"/>
              </a:ext>
            </a:extLst>
          </p:cNvPr>
          <p:cNvSpPr txBox="1"/>
          <p:nvPr/>
        </p:nvSpPr>
        <p:spPr>
          <a:xfrm>
            <a:off x="441450" y="2623128"/>
            <a:ext cx="4759853"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Market participants have direct incentives to identify emerging risks and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develop commercially viable ways of managing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them. Exchanges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develop products as needs arise</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from market participants.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Regulatory uncertainty and miss-guided policy interventions are</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the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greatest risk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for forward markets. </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E.g. FCA Regulation (centrally imposed virtual hub, role of TSOs in forward markets)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E.g. Poorly designed subsidy schemes</a:t>
            </a:r>
          </a:p>
          <a:p>
            <a:pPr marL="285750" marR="0" lvl="0"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30DC02F3-2731-7365-9A46-AA46EDD402B3}"/>
              </a:ext>
            </a:extLst>
          </p:cNvPr>
          <p:cNvSpPr txBox="1"/>
          <p:nvPr/>
        </p:nvSpPr>
        <p:spPr>
          <a:xfrm>
            <a:off x="5885555" y="4137725"/>
            <a:ext cx="5191614" cy="230832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hlinkClick r:id="rId2"/>
              </a:rPr>
              <a:t>Regional Virtual Trading Hub in CORE</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An economically eﬃcient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hlinkClick r:id="rId3"/>
              </a:rPr>
              <a:t>TSOs involvement in forward markets</a:t>
            </a: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Tx/>
              <a:buChar char="-"/>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180DA6E6-0F3E-5E86-52AD-BFFF018D2157}"/>
              </a:ext>
            </a:extLst>
          </p:cNvPr>
          <p:cNvSpPr/>
          <p:nvPr/>
        </p:nvSpPr>
        <p:spPr>
          <a:xfrm>
            <a:off x="5543429" y="3800432"/>
            <a:ext cx="5875866" cy="190695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Rectangle 8">
            <a:extLst>
              <a:ext uri="{FF2B5EF4-FFF2-40B4-BE49-F238E27FC236}">
                <a16:creationId xmlns:a16="http://schemas.microsoft.com/office/drawing/2014/main" id="{9569E0FC-133C-1F1D-B9F0-CABF750AF709}"/>
              </a:ext>
            </a:extLst>
          </p:cNvPr>
          <p:cNvSpPr/>
          <p:nvPr/>
        </p:nvSpPr>
        <p:spPr>
          <a:xfrm>
            <a:off x="6520391" y="2786608"/>
            <a:ext cx="4080934" cy="1168401"/>
          </a:xfrm>
          <a:prstGeom prst="rect">
            <a:avLst/>
          </a:pr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Aptos" panose="02110004020202020204"/>
                <a:ea typeface="+mn-ea"/>
                <a:cs typeface="+mn-cs"/>
              </a:rPr>
              <a:t> FCA Guideline outlooks (links)</a:t>
            </a:r>
          </a:p>
        </p:txBody>
      </p:sp>
    </p:spTree>
    <p:extLst>
      <p:ext uri="{BB962C8B-B14F-4D97-AF65-F5344CB8AC3E}">
        <p14:creationId xmlns:p14="http://schemas.microsoft.com/office/powerpoint/2010/main" val="6384005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977"/>
        <p:cNvGrpSpPr/>
        <p:nvPr/>
      </p:nvGrpSpPr>
      <p:grpSpPr>
        <a:xfrm>
          <a:off x="0" y="0"/>
          <a:ext cx="0" cy="0"/>
          <a:chOff x="0" y="0"/>
          <a:chExt cx="0" cy="0"/>
        </a:xfrm>
      </p:grpSpPr>
      <p:sp>
        <p:nvSpPr>
          <p:cNvPr id="8" name="Title 7">
            <a:extLst>
              <a:ext uri="{FF2B5EF4-FFF2-40B4-BE49-F238E27FC236}">
                <a16:creationId xmlns:a16="http://schemas.microsoft.com/office/drawing/2014/main" id="{D05F25CB-E0A1-6178-2189-F09518B50E03}"/>
              </a:ext>
            </a:extLst>
          </p:cNvPr>
          <p:cNvSpPr>
            <a:spLocks noGrp="1"/>
          </p:cNvSpPr>
          <p:nvPr>
            <p:ph type="title"/>
          </p:nvPr>
        </p:nvSpPr>
        <p:spPr/>
        <p:txBody>
          <a:bodyPr/>
          <a:lstStyle/>
          <a:p>
            <a:r>
              <a:rPr lang="en-US"/>
              <a:t>Different views on what the market needs</a:t>
            </a:r>
            <a:endParaRPr lang="en-GB"/>
          </a:p>
        </p:txBody>
      </p:sp>
      <p:grpSp>
        <p:nvGrpSpPr>
          <p:cNvPr id="3" name="Group 2">
            <a:extLst>
              <a:ext uri="{FF2B5EF4-FFF2-40B4-BE49-F238E27FC236}">
                <a16:creationId xmlns:a16="http://schemas.microsoft.com/office/drawing/2014/main" id="{27D7C605-74A6-D9CB-2965-52096CF9FF0F}"/>
              </a:ext>
            </a:extLst>
          </p:cNvPr>
          <p:cNvGrpSpPr/>
          <p:nvPr/>
        </p:nvGrpSpPr>
        <p:grpSpPr>
          <a:xfrm>
            <a:off x="637400" y="1232452"/>
            <a:ext cx="10909445" cy="5500757"/>
            <a:chOff x="637400" y="1331842"/>
            <a:chExt cx="10909445" cy="5500757"/>
          </a:xfrm>
        </p:grpSpPr>
        <p:grpSp>
          <p:nvGrpSpPr>
            <p:cNvPr id="7" name="Group 6">
              <a:extLst>
                <a:ext uri="{FF2B5EF4-FFF2-40B4-BE49-F238E27FC236}">
                  <a16:creationId xmlns:a16="http://schemas.microsoft.com/office/drawing/2014/main" id="{B506CA4A-C208-B694-B175-89472BA988F9}"/>
                </a:ext>
              </a:extLst>
            </p:cNvPr>
            <p:cNvGrpSpPr/>
            <p:nvPr/>
          </p:nvGrpSpPr>
          <p:grpSpPr>
            <a:xfrm>
              <a:off x="637400" y="1331842"/>
              <a:ext cx="10909445" cy="5500757"/>
              <a:chOff x="612899" y="1341551"/>
              <a:chExt cx="10909445" cy="5097885"/>
            </a:xfrm>
          </p:grpSpPr>
          <p:grpSp>
            <p:nvGrpSpPr>
              <p:cNvPr id="2" name="Group 1">
                <a:extLst>
                  <a:ext uri="{FF2B5EF4-FFF2-40B4-BE49-F238E27FC236}">
                    <a16:creationId xmlns:a16="http://schemas.microsoft.com/office/drawing/2014/main" id="{9B80C8ED-84F1-EBC8-208E-988045A1B61C}"/>
                  </a:ext>
                </a:extLst>
              </p:cNvPr>
              <p:cNvGrpSpPr/>
              <p:nvPr/>
            </p:nvGrpSpPr>
            <p:grpSpPr>
              <a:xfrm>
                <a:off x="612914" y="1341551"/>
                <a:ext cx="10909430" cy="5097885"/>
                <a:chOff x="3081949" y="1341551"/>
                <a:chExt cx="6011294" cy="5097885"/>
              </a:xfrm>
            </p:grpSpPr>
            <p:sp>
              <p:nvSpPr>
                <p:cNvPr id="978" name="Google Shape;978;p18"/>
                <p:cNvSpPr/>
                <p:nvPr/>
              </p:nvSpPr>
              <p:spPr>
                <a:xfrm>
                  <a:off x="6078053" y="1341551"/>
                  <a:ext cx="25192" cy="5097885"/>
                </a:xfrm>
                <a:custGeom>
                  <a:avLst/>
                  <a:gdLst/>
                  <a:ahLst/>
                  <a:cxnLst/>
                  <a:rect l="l" t="t" r="r" b="b"/>
                  <a:pathLst>
                    <a:path w="52" h="9571" extrusionOk="0">
                      <a:moveTo>
                        <a:pt x="25" y="0"/>
                      </a:moveTo>
                      <a:cubicBezTo>
                        <a:pt x="39" y="0"/>
                        <a:pt x="51" y="12"/>
                        <a:pt x="51" y="26"/>
                      </a:cubicBezTo>
                      <a:lnTo>
                        <a:pt x="51" y="9544"/>
                      </a:lnTo>
                      <a:cubicBezTo>
                        <a:pt x="51" y="9558"/>
                        <a:pt x="39" y="9570"/>
                        <a:pt x="25" y="9570"/>
                      </a:cubicBezTo>
                      <a:cubicBezTo>
                        <a:pt x="11" y="9570"/>
                        <a:pt x="0" y="9558"/>
                        <a:pt x="0" y="9544"/>
                      </a:cubicBezTo>
                      <a:lnTo>
                        <a:pt x="0" y="26"/>
                      </a:lnTo>
                      <a:cubicBezTo>
                        <a:pt x="0" y="12"/>
                        <a:pt x="11" y="0"/>
                        <a:pt x="25" y="0"/>
                      </a:cubicBezTo>
                    </a:path>
                  </a:pathLst>
                </a:custGeom>
                <a:solidFill>
                  <a:srgbClr val="D8D8D8"/>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979" name="Google Shape;979;p18"/>
                <p:cNvSpPr/>
                <p:nvPr/>
              </p:nvSpPr>
              <p:spPr>
                <a:xfrm>
                  <a:off x="3081949" y="1465400"/>
                  <a:ext cx="2964113" cy="1225710"/>
                </a:xfrm>
                <a:prstGeom prst="round2DiagRect">
                  <a:avLst>
                    <a:gd name="adj1" fmla="val 4733"/>
                    <a:gd name="adj2" fmla="val 50000"/>
                  </a:avLst>
                </a:prstGeom>
                <a:solidFill>
                  <a:schemeClr val="accent1"/>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980" name="Google Shape;980;p18"/>
                <p:cNvSpPr/>
                <p:nvPr/>
              </p:nvSpPr>
              <p:spPr>
                <a:xfrm>
                  <a:off x="3081949" y="3051592"/>
                  <a:ext cx="2964113" cy="1225710"/>
                </a:xfrm>
                <a:prstGeom prst="round2DiagRect">
                  <a:avLst>
                    <a:gd name="adj1" fmla="val 4733"/>
                    <a:gd name="adj2" fmla="val 50000"/>
                  </a:avLst>
                </a:prstGeom>
                <a:solidFill>
                  <a:srgbClr val="F5CC59"/>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981" name="Google Shape;981;p18"/>
                <p:cNvSpPr/>
                <p:nvPr/>
              </p:nvSpPr>
              <p:spPr>
                <a:xfrm>
                  <a:off x="6129130" y="1931933"/>
                  <a:ext cx="2964113" cy="1225710"/>
                </a:xfrm>
                <a:prstGeom prst="round2DiagRect">
                  <a:avLst>
                    <a:gd name="adj1" fmla="val 50000"/>
                    <a:gd name="adj2" fmla="val 4068"/>
                  </a:avLst>
                </a:prstGeom>
                <a:solidFill>
                  <a:srgbClr val="62D8CD"/>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982" name="Google Shape;982;p18"/>
                <p:cNvSpPr/>
                <p:nvPr/>
              </p:nvSpPr>
              <p:spPr>
                <a:xfrm>
                  <a:off x="6129130" y="3526635"/>
                  <a:ext cx="2964113" cy="1225710"/>
                </a:xfrm>
                <a:prstGeom prst="round2DiagRect">
                  <a:avLst>
                    <a:gd name="adj1" fmla="val 50000"/>
                    <a:gd name="adj2" fmla="val 4068"/>
                  </a:avLst>
                </a:prstGeom>
                <a:solidFill>
                  <a:srgbClr val="7DE478"/>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983" name="Google Shape;983;p18"/>
                <p:cNvSpPr txBox="1"/>
                <p:nvPr/>
              </p:nvSpPr>
              <p:spPr>
                <a:xfrm>
                  <a:off x="3325555" y="1870904"/>
                  <a:ext cx="2512264" cy="1083935"/>
                </a:xfrm>
                <a:prstGeom prst="rect">
                  <a:avLst/>
                </a:prstGeom>
                <a:noFill/>
                <a:ln>
                  <a:noFill/>
                </a:ln>
              </p:spPr>
              <p:txBody>
                <a:bodyPr spcFirstLastPara="1" wrap="square" lIns="45700" tIns="22850" rIns="45700" bIns="22850" anchor="t" anchorCtr="0">
                  <a:spAutoFit/>
                </a:bodyPr>
                <a:lstStyle/>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lang="en-US" sz="1200" kern="0">
                      <a:latin typeface="Arial"/>
                      <a:cs typeface="Arial"/>
                      <a:sym typeface="Arial"/>
                    </a:rPr>
                    <a:t>Liquidity keeps increasing </a:t>
                  </a:r>
                </a:p>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lang="en-US" sz="1200" kern="0">
                      <a:latin typeface="Arial"/>
                      <a:cs typeface="Arial"/>
                      <a:sym typeface="Arial"/>
                    </a:rPr>
                    <a:t>Liquidity needs to be ensured</a:t>
                  </a:r>
                </a:p>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lang="en-US" sz="1200" kern="0">
                      <a:latin typeface="Arial"/>
                      <a:cs typeface="Arial"/>
                      <a:sym typeface="Arial"/>
                    </a:rPr>
                    <a:t>Access to hedging in smaller bidding zones?</a:t>
                  </a:r>
                  <a:br>
                    <a:rPr lang="en-US" sz="1200" kern="0">
                      <a:latin typeface="Arial"/>
                      <a:cs typeface="Arial"/>
                      <a:sym typeface="Arial"/>
                    </a:rPr>
                  </a:br>
                  <a:endParaRPr kumimoji="0" sz="1400" b="0" i="0" u="none" strike="noStrike" kern="0" cap="none" spc="0" normalizeH="0" baseline="0" noProof="0">
                    <a:ln>
                      <a:noFill/>
                    </a:ln>
                    <a:effectLst/>
                    <a:uLnTx/>
                    <a:uFillTx/>
                    <a:latin typeface="Arial"/>
                    <a:cs typeface="Arial"/>
                    <a:sym typeface="Arial"/>
                  </a:endParaRPr>
                </a:p>
              </p:txBody>
            </p:sp>
            <p:sp>
              <p:nvSpPr>
                <p:cNvPr id="984" name="Google Shape;984;p18"/>
                <p:cNvSpPr txBox="1"/>
                <p:nvPr/>
              </p:nvSpPr>
              <p:spPr>
                <a:xfrm>
                  <a:off x="3633241" y="1557183"/>
                  <a:ext cx="1894857" cy="313721"/>
                </a:xfrm>
                <a:prstGeom prst="rect">
                  <a:avLst/>
                </a:prstGeom>
                <a:noFill/>
                <a:ln>
                  <a:noFill/>
                </a:ln>
              </p:spPr>
              <p:txBody>
                <a:bodyPr spcFirstLastPara="1" wrap="square" lIns="91425" tIns="45700" rIns="91425" bIns="45700" anchor="b"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effectLst/>
                      <a:uLnTx/>
                      <a:uFillTx/>
                      <a:latin typeface="Arial"/>
                      <a:ea typeface="Arial"/>
                      <a:cs typeface="Arial"/>
                      <a:sym typeface="Arial"/>
                    </a:rPr>
                    <a:t>Forward market functioning well?</a:t>
                  </a:r>
                  <a:endParaRPr kumimoji="0" sz="1400" b="0" i="0" u="none" strike="noStrike" kern="0" cap="none" spc="0" normalizeH="0" baseline="0" noProof="0">
                    <a:ln>
                      <a:noFill/>
                    </a:ln>
                    <a:effectLst/>
                    <a:uLnTx/>
                    <a:uFillTx/>
                    <a:latin typeface="Arial"/>
                    <a:cs typeface="Arial"/>
                    <a:sym typeface="Arial"/>
                  </a:endParaRPr>
                </a:p>
              </p:txBody>
            </p:sp>
            <p:sp>
              <p:nvSpPr>
                <p:cNvPr id="985" name="Google Shape;985;p18"/>
                <p:cNvSpPr txBox="1"/>
                <p:nvPr/>
              </p:nvSpPr>
              <p:spPr>
                <a:xfrm>
                  <a:off x="3528163" y="3400333"/>
                  <a:ext cx="2077021" cy="1042279"/>
                </a:xfrm>
                <a:prstGeom prst="rect">
                  <a:avLst/>
                </a:prstGeom>
                <a:noFill/>
                <a:ln>
                  <a:noFill/>
                </a:ln>
              </p:spPr>
              <p:txBody>
                <a:bodyPr spcFirstLastPara="1" wrap="square" lIns="45700" tIns="22850" rIns="45700" bIns="22850" anchor="t" anchorCtr="0">
                  <a:spAutoFit/>
                </a:bodyPr>
                <a:lstStyle/>
                <a:p>
                  <a:pPr lvl="0" algn="ctr">
                    <a:lnSpc>
                      <a:spcPct val="145833"/>
                    </a:lnSpc>
                    <a:buClr>
                      <a:srgbClr val="FFFFFF"/>
                    </a:buClr>
                    <a:buSzPts val="1200"/>
                  </a:pPr>
                  <a:r>
                    <a:rPr kumimoji="0" lang="en-US" sz="1200" b="0" i="0" u="none" strike="noStrike" kern="0" cap="none" spc="0" normalizeH="0" baseline="0" noProof="0">
                      <a:ln>
                        <a:noFill/>
                      </a:ln>
                      <a:effectLst/>
                      <a:uLnTx/>
                      <a:uFillTx/>
                      <a:latin typeface="Arial"/>
                      <a:ea typeface="Arial"/>
                      <a:cs typeface="Arial"/>
                      <a:sym typeface="Arial"/>
                    </a:rPr>
                    <a:t>Revenue adequacy</a:t>
                  </a:r>
                  <a:br>
                    <a:rPr lang="en-US" sz="1200" kern="0">
                      <a:ea typeface="Arial"/>
                      <a:cs typeface="Arial"/>
                      <a:sym typeface="Arial"/>
                    </a:rPr>
                  </a:br>
                  <a:r>
                    <a:rPr lang="en-US" sz="1200" kern="0">
                      <a:ea typeface="Arial"/>
                      <a:cs typeface="Arial"/>
                      <a:sym typeface="Arial"/>
                    </a:rPr>
                    <a:t>sufficient hedging opportunities</a:t>
                  </a:r>
                </a:p>
                <a:p>
                  <a:pPr lvl="0" algn="ctr">
                    <a:lnSpc>
                      <a:spcPct val="145833"/>
                    </a:lnSpc>
                    <a:buClr>
                      <a:srgbClr val="FFFFFF"/>
                    </a:buClr>
                    <a:buSzPts val="1200"/>
                  </a:pPr>
                  <a:r>
                    <a:rPr lang="en-US" sz="1200" kern="0">
                      <a:ea typeface="Arial"/>
                      <a:cs typeface="Arial"/>
                      <a:sym typeface="Arial"/>
                    </a:rPr>
                    <a:t>max </a:t>
                  </a:r>
                  <a:r>
                    <a:rPr kumimoji="0" lang="en-US" sz="1200" b="0" i="0" u="none" strike="noStrike" kern="0" cap="none" spc="0" normalizeH="0" baseline="0" noProof="0">
                      <a:ln>
                        <a:noFill/>
                      </a:ln>
                      <a:effectLst/>
                      <a:uLnTx/>
                      <a:uFillTx/>
                      <a:latin typeface="Arial"/>
                      <a:ea typeface="Arial"/>
                      <a:cs typeface="Arial"/>
                      <a:sym typeface="Arial"/>
                    </a:rPr>
                    <a:t>CZC </a:t>
                  </a:r>
                  <a:r>
                    <a:rPr kumimoji="0" lang="en-US" sz="1200" b="0" i="1" u="none" strike="noStrike" kern="0" cap="none" spc="0" normalizeH="0" baseline="0" noProof="0">
                      <a:ln>
                        <a:noFill/>
                      </a:ln>
                      <a:effectLst/>
                      <a:uLnTx/>
                      <a:uFillTx/>
                      <a:latin typeface="Arial"/>
                      <a:ea typeface="Arial"/>
                      <a:cs typeface="Arial"/>
                      <a:sym typeface="Arial"/>
                    </a:rPr>
                    <a:t>vs</a:t>
                  </a:r>
                  <a:r>
                    <a:rPr kumimoji="0" lang="en-US" sz="1200" b="0" i="0" u="none" strike="noStrike" kern="0" cap="none" spc="0" normalizeH="0" baseline="0" noProof="0">
                      <a:ln>
                        <a:noFill/>
                      </a:ln>
                      <a:effectLst/>
                      <a:uLnTx/>
                      <a:uFillTx/>
                      <a:latin typeface="Arial"/>
                      <a:ea typeface="Arial"/>
                      <a:cs typeface="Arial"/>
                      <a:sym typeface="Arial"/>
                    </a:rPr>
                    <a:t> undervaluation</a:t>
                  </a:r>
                  <a:br>
                    <a:rPr kumimoji="0" lang="en-US" sz="1200" b="0" i="0" u="none" strike="noStrike" kern="0" cap="none" spc="0" normalizeH="0" baseline="0" noProof="0">
                      <a:ln>
                        <a:noFill/>
                      </a:ln>
                      <a:effectLst/>
                      <a:uLnTx/>
                      <a:uFillTx/>
                      <a:latin typeface="Arial"/>
                      <a:ea typeface="Arial"/>
                      <a:cs typeface="Arial"/>
                      <a:sym typeface="Arial"/>
                    </a:rPr>
                  </a:br>
                  <a:endParaRPr kumimoji="0" lang="en-US" sz="1200" b="0" i="0" u="none" strike="noStrike" kern="0" cap="none" spc="0" normalizeH="0" baseline="0" noProof="0">
                    <a:ln>
                      <a:noFill/>
                    </a:ln>
                    <a:effectLst/>
                    <a:uLnTx/>
                    <a:uFillTx/>
                    <a:latin typeface="Arial"/>
                    <a:ea typeface="Arial"/>
                    <a:cs typeface="Arial"/>
                    <a:sym typeface="Arial"/>
                  </a:endParaRPr>
                </a:p>
              </p:txBody>
            </p:sp>
            <p:sp>
              <p:nvSpPr>
                <p:cNvPr id="986" name="Google Shape;986;p18"/>
                <p:cNvSpPr txBox="1"/>
                <p:nvPr/>
              </p:nvSpPr>
              <p:spPr>
                <a:xfrm>
                  <a:off x="3726861" y="3107671"/>
                  <a:ext cx="1688284" cy="313721"/>
                </a:xfrm>
                <a:prstGeom prst="rect">
                  <a:avLst/>
                </a:prstGeom>
                <a:noFill/>
                <a:ln>
                  <a:noFill/>
                </a:ln>
              </p:spPr>
              <p:txBody>
                <a:bodyPr spcFirstLastPara="1" wrap="square" lIns="91425" tIns="45700" rIns="91425" bIns="45700" anchor="b"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effectLst/>
                      <a:uLnTx/>
                      <a:uFillTx/>
                      <a:latin typeface="Arial"/>
                      <a:ea typeface="Arial"/>
                      <a:cs typeface="Arial"/>
                      <a:sym typeface="Arial"/>
                    </a:rPr>
                    <a:t>FTR volumes</a:t>
                  </a:r>
                  <a:endParaRPr kumimoji="0" sz="1400" b="0" i="0" u="none" strike="noStrike" kern="0" cap="none" spc="0" normalizeH="0" baseline="0" noProof="0">
                    <a:ln>
                      <a:noFill/>
                    </a:ln>
                    <a:effectLst/>
                    <a:uLnTx/>
                    <a:uFillTx/>
                    <a:latin typeface="Arial"/>
                    <a:cs typeface="Arial"/>
                    <a:sym typeface="Arial"/>
                  </a:endParaRPr>
                </a:p>
              </p:txBody>
            </p:sp>
            <p:sp>
              <p:nvSpPr>
                <p:cNvPr id="987" name="Google Shape;987;p18"/>
                <p:cNvSpPr txBox="1"/>
                <p:nvPr/>
              </p:nvSpPr>
              <p:spPr>
                <a:xfrm>
                  <a:off x="6572676" y="2300925"/>
                  <a:ext cx="2077021" cy="792401"/>
                </a:xfrm>
                <a:prstGeom prst="rect">
                  <a:avLst/>
                </a:prstGeom>
                <a:noFill/>
                <a:ln>
                  <a:noFill/>
                </a:ln>
              </p:spPr>
              <p:txBody>
                <a:bodyPr spcFirstLastPara="1" wrap="square" lIns="45700" tIns="22850" rIns="45700" bIns="22850" anchor="t" anchorCtr="0">
                  <a:spAutoFit/>
                </a:bodyPr>
                <a:lstStyle/>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lang="en-US" sz="1200" kern="0">
                      <a:latin typeface="Arial"/>
                      <a:cs typeface="Arial"/>
                      <a:sym typeface="Arial"/>
                    </a:rPr>
                    <a:t>max Y+2 </a:t>
                  </a:r>
                  <a:r>
                    <a:rPr lang="en-US" sz="1200" i="1" kern="0">
                      <a:latin typeface="Arial"/>
                      <a:cs typeface="Arial"/>
                      <a:sym typeface="Arial"/>
                    </a:rPr>
                    <a:t>vs</a:t>
                  </a:r>
                  <a:r>
                    <a:rPr lang="en-US" sz="1200" kern="0">
                      <a:latin typeface="Arial"/>
                      <a:cs typeface="Arial"/>
                      <a:sym typeface="Arial"/>
                    </a:rPr>
                    <a:t> min Y+3 FTR maturity</a:t>
                  </a:r>
                  <a:br>
                    <a:rPr lang="en-US" sz="1200" kern="0">
                      <a:latin typeface="Arial"/>
                      <a:cs typeface="Arial"/>
                      <a:sym typeface="Arial"/>
                    </a:rPr>
                  </a:br>
                  <a:r>
                    <a:rPr lang="en-US" sz="1200" kern="0">
                      <a:latin typeface="Arial"/>
                      <a:cs typeface="Arial"/>
                      <a:sym typeface="Arial"/>
                    </a:rPr>
                    <a:t>sufficient demand in Y+3 to avoid undervaluation?</a:t>
                  </a:r>
                  <a:br>
                    <a:rPr lang="en-US" sz="1200" kern="0">
                      <a:latin typeface="Arial"/>
                      <a:cs typeface="Arial"/>
                      <a:sym typeface="Arial"/>
                    </a:rPr>
                  </a:br>
                  <a:r>
                    <a:rPr lang="en-US" sz="1200" kern="0">
                      <a:latin typeface="Arial"/>
                      <a:cs typeface="Arial"/>
                      <a:sym typeface="Arial"/>
                    </a:rPr>
                    <a:t>Do FWD </a:t>
                  </a:r>
                  <a:r>
                    <a:rPr lang="en-GB" sz="1200" kern="0">
                      <a:latin typeface="Arial"/>
                      <a:cs typeface="Arial"/>
                      <a:sym typeface="Arial"/>
                    </a:rPr>
                    <a:t>markets sufficiently support investments</a:t>
                  </a:r>
                  <a:r>
                    <a:rPr lang="en-US" sz="1200" kern="0">
                      <a:latin typeface="Arial"/>
                      <a:cs typeface="Arial"/>
                      <a:sym typeface="Arial"/>
                    </a:rPr>
                    <a:t>?</a:t>
                  </a:r>
                </a:p>
              </p:txBody>
            </p:sp>
            <p:sp>
              <p:nvSpPr>
                <p:cNvPr id="988" name="Google Shape;988;p18"/>
                <p:cNvSpPr txBox="1"/>
                <p:nvPr/>
              </p:nvSpPr>
              <p:spPr>
                <a:xfrm>
                  <a:off x="6767044" y="1995218"/>
                  <a:ext cx="1688284" cy="313721"/>
                </a:xfrm>
                <a:prstGeom prst="rect">
                  <a:avLst/>
                </a:prstGeom>
                <a:noFill/>
                <a:ln>
                  <a:noFill/>
                </a:ln>
              </p:spPr>
              <p:txBody>
                <a:bodyPr spcFirstLastPara="1" wrap="square" lIns="91425" tIns="45700" rIns="91425" bIns="45700" anchor="b"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effectLst/>
                      <a:uLnTx/>
                      <a:uFillTx/>
                      <a:latin typeface="Arial"/>
                      <a:ea typeface="Arial"/>
                      <a:cs typeface="Arial"/>
                      <a:sym typeface="Arial"/>
                    </a:rPr>
                    <a:t>Longer term liquidity</a:t>
                  </a:r>
                  <a:endParaRPr kumimoji="0" sz="1400" b="0" i="0" u="none" strike="noStrike" kern="0" cap="none" spc="0" normalizeH="0" baseline="0" noProof="0">
                    <a:ln>
                      <a:noFill/>
                    </a:ln>
                    <a:effectLst/>
                    <a:uLnTx/>
                    <a:uFillTx/>
                    <a:latin typeface="Arial"/>
                    <a:cs typeface="Arial"/>
                    <a:sym typeface="Arial"/>
                  </a:endParaRPr>
                </a:p>
              </p:txBody>
            </p:sp>
            <p:sp>
              <p:nvSpPr>
                <p:cNvPr id="989" name="Google Shape;989;p18"/>
                <p:cNvSpPr txBox="1"/>
                <p:nvPr/>
              </p:nvSpPr>
              <p:spPr>
                <a:xfrm>
                  <a:off x="6572676" y="3900891"/>
                  <a:ext cx="2077021" cy="1042279"/>
                </a:xfrm>
                <a:prstGeom prst="rect">
                  <a:avLst/>
                </a:prstGeom>
                <a:noFill/>
                <a:ln>
                  <a:noFill/>
                </a:ln>
              </p:spPr>
              <p:txBody>
                <a:bodyPr spcFirstLastPara="1" wrap="square" lIns="45700" tIns="22850" rIns="45700" bIns="22850" anchor="t" anchorCtr="0">
                  <a:spAutoFit/>
                </a:bodyPr>
                <a:lstStyle/>
                <a:p>
                  <a:pPr lvl="0" algn="ctr">
                    <a:lnSpc>
                      <a:spcPct val="145833"/>
                    </a:lnSpc>
                    <a:buClr>
                      <a:srgbClr val="FFFFFF"/>
                    </a:buClr>
                    <a:buSzPts val="1200"/>
                    <a:defRPr/>
                  </a:pPr>
                  <a:r>
                    <a:rPr lang="en-GB" sz="1200" kern="0">
                      <a:ea typeface="Arial"/>
                      <a:cs typeface="Arial"/>
                      <a:sym typeface="Arial"/>
                    </a:rPr>
                    <a:t>Support of existing products</a:t>
                  </a:r>
                  <a:br>
                    <a:rPr lang="en-GB" sz="1200" kern="0">
                      <a:ea typeface="Arial"/>
                      <a:cs typeface="Arial"/>
                      <a:sym typeface="Arial"/>
                    </a:rPr>
                  </a:br>
                  <a:r>
                    <a:rPr kumimoji="0" lang="en-GB" sz="1200" b="0" i="0" u="none" strike="noStrike" kern="0" cap="none" spc="0" normalizeH="0" baseline="0" noProof="0">
                      <a:ln>
                        <a:noFill/>
                      </a:ln>
                      <a:effectLst/>
                      <a:uLnTx/>
                      <a:uFillTx/>
                      <a:latin typeface="Arial"/>
                      <a:ea typeface="Arial"/>
                      <a:cs typeface="Arial"/>
                      <a:sym typeface="Arial"/>
                    </a:rPr>
                    <a:t>Does current LTTR design serve the purpose well? </a:t>
                  </a:r>
                </a:p>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kumimoji="0" lang="en-GB" sz="1200" b="0" i="0" u="none" strike="noStrike" kern="0" cap="none" spc="0" normalizeH="0" baseline="0" noProof="0">
                      <a:ln>
                        <a:noFill/>
                      </a:ln>
                      <a:effectLst/>
                      <a:uLnTx/>
                      <a:uFillTx/>
                      <a:latin typeface="Arial"/>
                      <a:ea typeface="Arial"/>
                      <a:cs typeface="Arial"/>
                      <a:sym typeface="Arial"/>
                    </a:rPr>
                    <a:t>Design of a sustainable, robust (and direct) support?</a:t>
                  </a:r>
                  <a:br>
                    <a:rPr kumimoji="0" lang="en-GB" sz="1200" b="0" i="0" u="none" strike="noStrike" kern="0" cap="none" spc="0" normalizeH="0" baseline="0" noProof="0">
                      <a:ln>
                        <a:noFill/>
                      </a:ln>
                      <a:effectLst/>
                      <a:uLnTx/>
                      <a:uFillTx/>
                      <a:latin typeface="Arial"/>
                      <a:ea typeface="Arial"/>
                      <a:cs typeface="Arial"/>
                      <a:sym typeface="Arial"/>
                    </a:rPr>
                  </a:br>
                  <a:endParaRPr kumimoji="0" lang="en-GB" sz="1200" b="0" i="0" u="none" strike="noStrike" kern="0" cap="none" spc="0" normalizeH="0" baseline="0" noProof="0">
                    <a:ln>
                      <a:noFill/>
                    </a:ln>
                    <a:effectLst/>
                    <a:uLnTx/>
                    <a:uFillTx/>
                    <a:latin typeface="Arial"/>
                    <a:ea typeface="Arial"/>
                    <a:cs typeface="Arial"/>
                    <a:sym typeface="Arial"/>
                  </a:endParaRPr>
                </a:p>
              </p:txBody>
            </p:sp>
            <p:sp>
              <p:nvSpPr>
                <p:cNvPr id="990" name="Google Shape;990;p18"/>
                <p:cNvSpPr txBox="1"/>
                <p:nvPr/>
              </p:nvSpPr>
              <p:spPr>
                <a:xfrm>
                  <a:off x="6767045" y="3575204"/>
                  <a:ext cx="1688283" cy="313721"/>
                </a:xfrm>
                <a:prstGeom prst="rect">
                  <a:avLst/>
                </a:prstGeom>
                <a:noFill/>
                <a:ln>
                  <a:noFill/>
                </a:ln>
              </p:spPr>
              <p:txBody>
                <a:bodyPr spcFirstLastPara="1" wrap="square" lIns="91425" tIns="45700" rIns="91425" bIns="45700" anchor="b"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effectLst/>
                      <a:uLnTx/>
                      <a:uFillTx/>
                      <a:latin typeface="Arial"/>
                      <a:ea typeface="Arial"/>
                      <a:cs typeface="Arial"/>
                      <a:sym typeface="Arial"/>
                    </a:rPr>
                    <a:t>Product design</a:t>
                  </a:r>
                  <a:endParaRPr kumimoji="0" sz="1400" b="0" i="0" u="none" strike="noStrike" kern="0" cap="none" spc="0" normalizeH="0" baseline="0" noProof="0">
                    <a:ln>
                      <a:noFill/>
                    </a:ln>
                    <a:effectLst/>
                    <a:uLnTx/>
                    <a:uFillTx/>
                    <a:latin typeface="Arial"/>
                    <a:cs typeface="Arial"/>
                    <a:sym typeface="Arial"/>
                  </a:endParaRPr>
                </a:p>
              </p:txBody>
            </p:sp>
          </p:grpSp>
          <p:sp>
            <p:nvSpPr>
              <p:cNvPr id="4" name="Google Shape;980;p18">
                <a:extLst>
                  <a:ext uri="{FF2B5EF4-FFF2-40B4-BE49-F238E27FC236}">
                    <a16:creationId xmlns:a16="http://schemas.microsoft.com/office/drawing/2014/main" id="{3F03CD93-4B82-BC6E-29F4-8E542C8E2096}"/>
                  </a:ext>
                </a:extLst>
              </p:cNvPr>
              <p:cNvSpPr/>
              <p:nvPr/>
            </p:nvSpPr>
            <p:spPr>
              <a:xfrm>
                <a:off x="612899" y="4608893"/>
                <a:ext cx="5379323" cy="1225710"/>
              </a:xfrm>
              <a:prstGeom prst="round2DiagRect">
                <a:avLst>
                  <a:gd name="adj1" fmla="val 4733"/>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sp>
            <p:nvSpPr>
              <p:cNvPr id="6" name="Google Shape;982;p18">
                <a:extLst>
                  <a:ext uri="{FF2B5EF4-FFF2-40B4-BE49-F238E27FC236}">
                    <a16:creationId xmlns:a16="http://schemas.microsoft.com/office/drawing/2014/main" id="{AEF8BC2D-ACA4-B2BD-6A98-6C569600AFF3}"/>
                  </a:ext>
                </a:extLst>
              </p:cNvPr>
              <p:cNvSpPr/>
              <p:nvPr/>
            </p:nvSpPr>
            <p:spPr>
              <a:xfrm>
                <a:off x="6142976" y="5083936"/>
                <a:ext cx="5379323" cy="1225710"/>
              </a:xfrm>
              <a:prstGeom prst="round2DiagRect">
                <a:avLst>
                  <a:gd name="adj1" fmla="val 50000"/>
                  <a:gd name="adj2" fmla="val 4068"/>
                </a:avLst>
              </a:prstGeom>
              <a:solidFill>
                <a:schemeClr val="accent6"/>
              </a:solid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3265" b="0" i="0" u="none" strike="noStrike" kern="0" cap="none" spc="0" normalizeH="0" baseline="0" noProof="0">
                  <a:ln>
                    <a:noFill/>
                  </a:ln>
                  <a:effectLst/>
                  <a:uLnTx/>
                  <a:uFillTx/>
                  <a:latin typeface="Arial"/>
                  <a:ea typeface="Arial"/>
                  <a:cs typeface="Arial"/>
                  <a:sym typeface="Arial"/>
                </a:endParaRPr>
              </a:p>
            </p:txBody>
          </p:sp>
        </p:grpSp>
        <p:sp>
          <p:nvSpPr>
            <p:cNvPr id="5" name="Google Shape;987;p18">
              <a:extLst>
                <a:ext uri="{FF2B5EF4-FFF2-40B4-BE49-F238E27FC236}">
                  <a16:creationId xmlns:a16="http://schemas.microsoft.com/office/drawing/2014/main" id="{64BFF30D-25F2-2E54-5EEB-D3EC35296756}"/>
                </a:ext>
              </a:extLst>
            </p:cNvPr>
            <p:cNvSpPr txBox="1"/>
            <p:nvPr/>
          </p:nvSpPr>
          <p:spPr>
            <a:xfrm>
              <a:off x="6921632" y="6004644"/>
              <a:ext cx="3769414" cy="315772"/>
            </a:xfrm>
            <a:prstGeom prst="rect">
              <a:avLst/>
            </a:prstGeom>
            <a:noFill/>
            <a:ln>
              <a:noFill/>
            </a:ln>
          </p:spPr>
          <p:txBody>
            <a:bodyPr spcFirstLastPara="1" wrap="square" lIns="45700" tIns="22850" rIns="45700" bIns="22850" anchor="t" anchorCtr="0">
              <a:spAutoFit/>
            </a:bodyPr>
            <a:lstStyle/>
            <a:p>
              <a:pPr marL="0" marR="0" lvl="0" indent="0" algn="ctr" defTabSz="914400" rtl="0" eaLnBrk="1" fontAlgn="auto" latinLnBrk="0" hangingPunct="1">
                <a:lnSpc>
                  <a:spcPct val="145833"/>
                </a:lnSpc>
                <a:spcBef>
                  <a:spcPts val="0"/>
                </a:spcBef>
                <a:spcAft>
                  <a:spcPts val="0"/>
                </a:spcAft>
                <a:buClr>
                  <a:srgbClr val="FFFFFF"/>
                </a:buClr>
                <a:buSzPts val="1200"/>
                <a:buFont typeface="Arial"/>
                <a:buNone/>
                <a:tabLst/>
                <a:defRPr/>
              </a:pPr>
              <a:r>
                <a:rPr lang="en-GB" sz="1200" kern="0">
                  <a:latin typeface="Arial"/>
                  <a:cs typeface="Arial"/>
                  <a:sym typeface="Arial"/>
                </a:rPr>
                <a:t>Implication from market’s needs?</a:t>
              </a:r>
              <a:endParaRPr lang="en-US" sz="1200" kern="0">
                <a:latin typeface="Arial"/>
                <a:cs typeface="Arial"/>
                <a:sym typeface="Arial"/>
              </a:endParaRPr>
            </a:p>
          </p:txBody>
        </p:sp>
        <p:sp>
          <p:nvSpPr>
            <p:cNvPr id="9" name="Google Shape;988;p18">
              <a:extLst>
                <a:ext uri="{FF2B5EF4-FFF2-40B4-BE49-F238E27FC236}">
                  <a16:creationId xmlns:a16="http://schemas.microsoft.com/office/drawing/2014/main" id="{D51275E9-1100-DDE8-5294-B319B1D2EBB5}"/>
                </a:ext>
              </a:extLst>
            </p:cNvPr>
            <p:cNvSpPr txBox="1"/>
            <p:nvPr/>
          </p:nvSpPr>
          <p:spPr>
            <a:xfrm>
              <a:off x="7274374" y="5674777"/>
              <a:ext cx="3063927" cy="338514"/>
            </a:xfrm>
            <a:prstGeom prst="rect">
              <a:avLst/>
            </a:prstGeom>
            <a:noFill/>
            <a:ln>
              <a:noFill/>
            </a:ln>
          </p:spPr>
          <p:txBody>
            <a:bodyPr spcFirstLastPara="1" wrap="square" lIns="91425" tIns="45700" rIns="91425" bIns="45700" anchor="b"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1" i="0" u="none" strike="noStrike" kern="0" cap="none" spc="0" normalizeH="0" baseline="0" noProof="0">
                  <a:ln>
                    <a:noFill/>
                  </a:ln>
                  <a:effectLst/>
                  <a:uLnTx/>
                  <a:uFillTx/>
                  <a:latin typeface="Arial"/>
                  <a:ea typeface="Arial"/>
                  <a:cs typeface="Arial"/>
                  <a:sym typeface="Arial"/>
                </a:rPr>
                <a:t>FTR undervaluation</a:t>
              </a:r>
              <a:endParaRPr kumimoji="0" sz="1400" b="0" i="0" u="none" strike="noStrike" kern="0" cap="none" spc="0" normalizeH="0" baseline="0" noProof="0">
                <a:ln>
                  <a:noFill/>
                </a:ln>
                <a:effectLst/>
                <a:uLnTx/>
                <a:uFillTx/>
                <a:latin typeface="Arial"/>
                <a:cs typeface="Arial"/>
                <a:sym typeface="Arial"/>
              </a:endParaRPr>
            </a:p>
          </p:txBody>
        </p:sp>
        <p:sp>
          <p:nvSpPr>
            <p:cNvPr id="11" name="Google Shape;987;p18">
              <a:extLst>
                <a:ext uri="{FF2B5EF4-FFF2-40B4-BE49-F238E27FC236}">
                  <a16:creationId xmlns:a16="http://schemas.microsoft.com/office/drawing/2014/main" id="{991F4E48-90CB-5B14-8A58-AA4FB768539C}"/>
                </a:ext>
              </a:extLst>
            </p:cNvPr>
            <p:cNvSpPr txBox="1"/>
            <p:nvPr/>
          </p:nvSpPr>
          <p:spPr>
            <a:xfrm>
              <a:off x="1396396" y="5409678"/>
              <a:ext cx="3769414" cy="585396"/>
            </a:xfrm>
            <a:prstGeom prst="rect">
              <a:avLst/>
            </a:prstGeom>
            <a:noFill/>
            <a:ln>
              <a:noFill/>
            </a:ln>
          </p:spPr>
          <p:txBody>
            <a:bodyPr spcFirstLastPara="1" wrap="square" lIns="45700" tIns="22850" rIns="45700" bIns="22850" anchor="t" anchorCtr="0">
              <a:spAutoFit/>
            </a:bodyPr>
            <a:lstStyle/>
            <a:p>
              <a:pPr lvl="0" algn="ctr">
                <a:lnSpc>
                  <a:spcPct val="145833"/>
                </a:lnSpc>
                <a:buClr>
                  <a:srgbClr val="FFFFFF"/>
                </a:buClr>
                <a:buSzPts val="1200"/>
                <a:defRPr/>
              </a:pPr>
              <a:r>
                <a:rPr lang="en-GB" sz="1200" kern="0">
                  <a:ea typeface="Arial"/>
                  <a:cs typeface="Arial"/>
                  <a:sym typeface="Arial"/>
                </a:rPr>
                <a:t>Establish dedicated Platform?</a:t>
              </a:r>
              <a:br>
                <a:rPr lang="en-GB" sz="1200" kern="0">
                  <a:ea typeface="Arial"/>
                  <a:cs typeface="Arial"/>
                  <a:sym typeface="Arial"/>
                </a:rPr>
              </a:br>
              <a:r>
                <a:rPr lang="en-GB" sz="1200" kern="0">
                  <a:ea typeface="Arial"/>
                  <a:cs typeface="Arial"/>
                  <a:sym typeface="Arial"/>
                </a:rPr>
                <a:t>via existing forward markets? </a:t>
              </a:r>
              <a:endParaRPr lang="en-GB" sz="1400" kern="0">
                <a:cs typeface="Arial"/>
                <a:sym typeface="Arial"/>
              </a:endParaRPr>
            </a:p>
          </p:txBody>
        </p:sp>
        <p:sp>
          <p:nvSpPr>
            <p:cNvPr id="13" name="Google Shape;988;p18">
              <a:extLst>
                <a:ext uri="{FF2B5EF4-FFF2-40B4-BE49-F238E27FC236}">
                  <a16:creationId xmlns:a16="http://schemas.microsoft.com/office/drawing/2014/main" id="{F9CA7A95-2F02-224C-B0D2-A985A543F5C3}"/>
                </a:ext>
              </a:extLst>
            </p:cNvPr>
            <p:cNvSpPr txBox="1"/>
            <p:nvPr/>
          </p:nvSpPr>
          <p:spPr>
            <a:xfrm>
              <a:off x="1749138" y="5079811"/>
              <a:ext cx="3063927" cy="338514"/>
            </a:xfrm>
            <a:prstGeom prst="rect">
              <a:avLst/>
            </a:prstGeom>
            <a:noFill/>
            <a:ln>
              <a:noFill/>
            </a:ln>
          </p:spPr>
          <p:txBody>
            <a:bodyPr spcFirstLastPara="1" wrap="square" lIns="91425" tIns="45700" rIns="91425" bIns="45700" anchor="b" anchorCtr="0">
              <a:spAutoFit/>
            </a:bodyPr>
            <a:lstStyle/>
            <a:p>
              <a:pPr lvl="0" algn="ctr">
                <a:buClr>
                  <a:srgbClr val="000000"/>
                </a:buClr>
                <a:defRPr/>
              </a:pPr>
              <a:r>
                <a:rPr lang="en-US" sz="1600" b="1" kern="0">
                  <a:ea typeface="Arial"/>
                  <a:cs typeface="Arial"/>
                  <a:sym typeface="Arial"/>
                </a:rPr>
                <a:t>Secondary market</a:t>
              </a:r>
              <a:endParaRPr lang="en-US" sz="1400" kern="0">
                <a:cs typeface="Arial"/>
                <a:sym typeface="Arial"/>
              </a:endParaRPr>
            </a:p>
          </p:txBody>
        </p:sp>
      </p:grpSp>
    </p:spTree>
    <p:extLst>
      <p:ext uri="{BB962C8B-B14F-4D97-AF65-F5344CB8AC3E}">
        <p14:creationId xmlns:p14="http://schemas.microsoft.com/office/powerpoint/2010/main" val="37831010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F2701-2C48-6DBF-DBB4-6C3AD2BE9A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0D3178-1722-29DB-0B6F-4BA1CD74BE69}"/>
              </a:ext>
            </a:extLst>
          </p:cNvPr>
          <p:cNvSpPr>
            <a:spLocks noGrp="1"/>
          </p:cNvSpPr>
          <p:nvPr>
            <p:ph type="title"/>
          </p:nvPr>
        </p:nvSpPr>
        <p:spPr/>
        <p:txBody>
          <a:bodyPr/>
          <a:lstStyle/>
          <a:p>
            <a:r>
              <a:rPr lang="en-GB" noProof="0"/>
              <a:t>Discussion on challenges for </a:t>
            </a:r>
            <a:r>
              <a:rPr lang="en-GB"/>
              <a:t>forward</a:t>
            </a:r>
            <a:r>
              <a:rPr lang="en-GB" noProof="0"/>
              <a:t> markets</a:t>
            </a:r>
          </a:p>
        </p:txBody>
      </p:sp>
      <p:sp>
        <p:nvSpPr>
          <p:cNvPr id="3" name="Slide Number Placeholder 2">
            <a:extLst>
              <a:ext uri="{FF2B5EF4-FFF2-40B4-BE49-F238E27FC236}">
                <a16:creationId xmlns:a16="http://schemas.microsoft.com/office/drawing/2014/main" id="{4E0CBDA6-82A5-75DF-529D-57DA3886E23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E16D21-2873-7F4D-BC1C-4DCC7B7156B8}" type="slidenum">
              <a:rPr kumimoji="0" lang="en-GB"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81</a:t>
            </a:fld>
            <a:endParaRPr kumimoji="0" lang="en-GB"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D5F9F310-B8DE-B84D-1E25-6C238337A2E3}"/>
              </a:ext>
            </a:extLst>
          </p:cNvPr>
          <p:cNvGrpSpPr/>
          <p:nvPr/>
        </p:nvGrpSpPr>
        <p:grpSpPr>
          <a:xfrm>
            <a:off x="4717435" y="1501261"/>
            <a:ext cx="2865203" cy="4359476"/>
            <a:chOff x="4892826" y="1368734"/>
            <a:chExt cx="2406348" cy="4359476"/>
          </a:xfrm>
        </p:grpSpPr>
        <p:sp>
          <p:nvSpPr>
            <p:cNvPr id="8" name="Free-form: Shape 7">
              <a:extLst>
                <a:ext uri="{FF2B5EF4-FFF2-40B4-BE49-F238E27FC236}">
                  <a16:creationId xmlns:a16="http://schemas.microsoft.com/office/drawing/2014/main" id="{FFC81181-803D-0C3B-6E28-E88856F0B9E1}"/>
                </a:ext>
              </a:extLst>
            </p:cNvPr>
            <p:cNvSpPr/>
            <p:nvPr/>
          </p:nvSpPr>
          <p:spPr>
            <a:xfrm>
              <a:off x="4892826"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rgbClr val="00B0F0"/>
            </a:solidFill>
          </p:spPr>
          <p:style>
            <a:lnRef idx="2">
              <a:schemeClr val="accent5">
                <a:hueOff val="-5204086"/>
                <a:satOff val="-292"/>
                <a:lumOff val="-1503"/>
                <a:alphaOff val="0"/>
              </a:schemeClr>
            </a:lnRef>
            <a:fillRef idx="1">
              <a:scrgbClr r="0" g="0" b="0"/>
            </a:fillRef>
            <a:effectRef idx="0">
              <a:schemeClr val="accent5">
                <a:hueOff val="-5204086"/>
                <a:satOff val="-292"/>
                <a:lumOff val="-1503"/>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00075" rtl="0" eaLnBrk="1" fontAlgn="auto" latinLnBrk="0" hangingPunct="1">
                <a:lnSpc>
                  <a:spcPct val="90000"/>
                </a:lnSpc>
                <a:spcBef>
                  <a:spcPct val="0"/>
                </a:spcBef>
                <a:spcAft>
                  <a:spcPct val="3500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Identify the gap  </a:t>
              </a:r>
            </a:p>
          </p:txBody>
        </p:sp>
        <p:sp>
          <p:nvSpPr>
            <p:cNvPr id="9" name="Free-form: Shape 8">
              <a:extLst>
                <a:ext uri="{FF2B5EF4-FFF2-40B4-BE49-F238E27FC236}">
                  <a16:creationId xmlns:a16="http://schemas.microsoft.com/office/drawing/2014/main" id="{30391DBD-B862-32ED-5178-002EF8BA126E}"/>
                </a:ext>
              </a:extLst>
            </p:cNvPr>
            <p:cNvSpPr/>
            <p:nvPr/>
          </p:nvSpPr>
          <p:spPr>
            <a:xfrm>
              <a:off x="4892826"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5142840"/>
                <a:satOff val="-453"/>
                <a:lumOff val="-359"/>
                <a:alphaOff val="0"/>
              </a:schemeClr>
            </a:lnRef>
            <a:fillRef idx="1">
              <a:schemeClr val="accent5">
                <a:tint val="40000"/>
                <a:alpha val="90000"/>
                <a:hueOff val="-5142840"/>
                <a:satOff val="-453"/>
                <a:lumOff val="-359"/>
                <a:alphaOff val="0"/>
              </a:schemeClr>
            </a:fillRef>
            <a:effectRef idx="0">
              <a:schemeClr val="accent5">
                <a:tint val="40000"/>
                <a:alpha val="90000"/>
                <a:hueOff val="-5142840"/>
                <a:satOff val="-453"/>
                <a:lumOff val="-359"/>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Does the forward market function sufficiently well without support?</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How to identify and measure the general need for intervention?</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How much support is needed?</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Where is the support needed?</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When do </a:t>
              </a:r>
              <a:r>
                <a:rPr lang="en-GB" sz="1400">
                  <a:solidFill>
                    <a:srgbClr val="000000">
                      <a:hueOff val="0"/>
                      <a:satOff val="0"/>
                      <a:lumOff val="0"/>
                      <a:alphaOff val="0"/>
                    </a:srgbClr>
                  </a:solidFill>
                  <a:latin typeface="Arial" panose="020B0604020202020204"/>
                </a:rPr>
                <a:t>we need to support?</a:t>
              </a: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577850" rtl="0" eaLnBrk="1" fontAlgn="auto" latinLnBrk="0" hangingPunct="1">
                <a:lnSpc>
                  <a:spcPct val="90000"/>
                </a:lnSpc>
                <a:spcBef>
                  <a:spcPts val="60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grpSp>
      <p:grpSp>
        <p:nvGrpSpPr>
          <p:cNvPr id="14" name="Group 13">
            <a:extLst>
              <a:ext uri="{FF2B5EF4-FFF2-40B4-BE49-F238E27FC236}">
                <a16:creationId xmlns:a16="http://schemas.microsoft.com/office/drawing/2014/main" id="{DDEBC6C7-4A48-31CC-F17F-42E7A47A0A6A}"/>
              </a:ext>
            </a:extLst>
          </p:cNvPr>
          <p:cNvGrpSpPr/>
          <p:nvPr/>
        </p:nvGrpSpPr>
        <p:grpSpPr>
          <a:xfrm>
            <a:off x="8603357" y="1501261"/>
            <a:ext cx="2892643" cy="4359476"/>
            <a:chOff x="7636063" y="1368734"/>
            <a:chExt cx="2406348" cy="4359476"/>
          </a:xfrm>
        </p:grpSpPr>
        <p:sp>
          <p:nvSpPr>
            <p:cNvPr id="10" name="Free-form: Shape 9">
              <a:extLst>
                <a:ext uri="{FF2B5EF4-FFF2-40B4-BE49-F238E27FC236}">
                  <a16:creationId xmlns:a16="http://schemas.microsoft.com/office/drawing/2014/main" id="{3A825EFD-AEBF-AEC6-B47A-0C7B1E81FD62}"/>
                </a:ext>
              </a:extLst>
            </p:cNvPr>
            <p:cNvSpPr/>
            <p:nvPr/>
          </p:nvSpPr>
          <p:spPr>
            <a:xfrm>
              <a:off x="7636063"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rgbClr val="00B050"/>
            </a:solidFill>
          </p:spPr>
          <p:style>
            <a:lnRef idx="2">
              <a:schemeClr val="accent5">
                <a:hueOff val="-10408172"/>
                <a:satOff val="-585"/>
                <a:lumOff val="-3007"/>
                <a:alphaOff val="0"/>
              </a:schemeClr>
            </a:lnRef>
            <a:fillRef idx="1">
              <a:scrgbClr r="0" g="0" b="0"/>
            </a:fillRef>
            <a:effectRef idx="0">
              <a:schemeClr val="accent5">
                <a:hueOff val="-10408172"/>
                <a:satOff val="-585"/>
                <a:lumOff val="-3007"/>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lang="en-GB" sz="1600" b="1">
                  <a:solidFill>
                    <a:srgbClr val="FFFFFF"/>
                  </a:solidFill>
                  <a:latin typeface="Arial" panose="020B0604020202020204"/>
                </a:rPr>
                <a:t>D</a:t>
              </a:r>
              <a:r>
                <a:rPr kumimoji="0" lang="en-GB" sz="1600" b="1" i="0" u="none" strike="noStrike" kern="1200" cap="none" spc="0" normalizeH="0" baseline="0" noProof="0" err="1">
                  <a:ln>
                    <a:noFill/>
                  </a:ln>
                  <a:solidFill>
                    <a:srgbClr val="FFFFFF"/>
                  </a:solidFill>
                  <a:effectLst/>
                  <a:uLnTx/>
                  <a:uFillTx/>
                  <a:latin typeface="Arial" panose="020B0604020202020204"/>
                  <a:ea typeface="+mn-ea"/>
                  <a:cs typeface="+mn-cs"/>
                </a:rPr>
                <a:t>esign</a:t>
              </a: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 of support</a:t>
              </a:r>
            </a:p>
          </p:txBody>
        </p:sp>
        <p:sp>
          <p:nvSpPr>
            <p:cNvPr id="11" name="Free-form: Shape 10">
              <a:extLst>
                <a:ext uri="{FF2B5EF4-FFF2-40B4-BE49-F238E27FC236}">
                  <a16:creationId xmlns:a16="http://schemas.microsoft.com/office/drawing/2014/main" id="{0EA1B288-74ED-BB21-DEE9-3EF015EAC569}"/>
                </a:ext>
              </a:extLst>
            </p:cNvPr>
            <p:cNvSpPr/>
            <p:nvPr/>
          </p:nvSpPr>
          <p:spPr>
            <a:xfrm>
              <a:off x="7636063"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10285681"/>
                <a:satOff val="-907"/>
                <a:lumOff val="-718"/>
                <a:alphaOff val="0"/>
              </a:schemeClr>
            </a:lnRef>
            <a:fillRef idx="1">
              <a:schemeClr val="accent5">
                <a:tint val="40000"/>
                <a:alpha val="90000"/>
                <a:hueOff val="-10285681"/>
                <a:satOff val="-907"/>
                <a:lumOff val="-718"/>
                <a:alphaOff val="0"/>
              </a:schemeClr>
            </a:fillRef>
            <a:effectRef idx="0">
              <a:schemeClr val="accent5">
                <a:tint val="40000"/>
                <a:alpha val="90000"/>
                <a:hueOff val="-10285681"/>
                <a:satOff val="-907"/>
                <a:lumOff val="-718"/>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Robustness – ensuring an enduring support design which can adjust to market developments</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Directness – providing support which directly addresses hedging needs of market participants</a:t>
              </a:r>
            </a:p>
            <a:p>
              <a:pPr marL="114300" lvl="1" indent="-114300" defTabSz="577850">
                <a:lnSpc>
                  <a:spcPct val="90000"/>
                </a:lnSpc>
                <a:spcBef>
                  <a:spcPts val="600"/>
                </a:spcBef>
                <a:spcAft>
                  <a:spcPct val="15000"/>
                </a:spcAft>
                <a:buFontTx/>
                <a:buChar char="•"/>
              </a:pPr>
              <a:r>
                <a:rPr lang="en-GB" sz="1400">
                  <a:solidFill>
                    <a:srgbClr val="000000">
                      <a:hueOff val="0"/>
                      <a:satOff val="0"/>
                      <a:lumOff val="0"/>
                      <a:alphaOff val="0"/>
                    </a:srgbClr>
                  </a:solidFill>
                </a:rPr>
                <a:t>Firmness – suitable heging instrument vs. TSOs’ risk</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Facilitate proxy hedging</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Avoid of market fragmentation</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Costs and challenges of support measures (e.g. collaterals; MIFID obligations; undervaluation …)</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577850" rtl="0" eaLnBrk="1" fontAlgn="auto" latinLnBrk="0" hangingPunct="1">
                <a:lnSpc>
                  <a:spcPct val="90000"/>
                </a:lnSpc>
                <a:spcBef>
                  <a:spcPts val="60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grpSp>
      <p:grpSp>
        <p:nvGrpSpPr>
          <p:cNvPr id="17" name="Group 16">
            <a:extLst>
              <a:ext uri="{FF2B5EF4-FFF2-40B4-BE49-F238E27FC236}">
                <a16:creationId xmlns:a16="http://schemas.microsoft.com/office/drawing/2014/main" id="{798E6CB3-61B6-EE3A-886A-FB1CCFCA2440}"/>
              </a:ext>
            </a:extLst>
          </p:cNvPr>
          <p:cNvGrpSpPr/>
          <p:nvPr/>
        </p:nvGrpSpPr>
        <p:grpSpPr>
          <a:xfrm>
            <a:off x="831513" y="1501261"/>
            <a:ext cx="2865203" cy="4359476"/>
            <a:chOff x="2149588" y="1368734"/>
            <a:chExt cx="2406348" cy="4359476"/>
          </a:xfrm>
        </p:grpSpPr>
        <p:sp>
          <p:nvSpPr>
            <p:cNvPr id="18" name="Free-form: Shape 17">
              <a:extLst>
                <a:ext uri="{FF2B5EF4-FFF2-40B4-BE49-F238E27FC236}">
                  <a16:creationId xmlns:a16="http://schemas.microsoft.com/office/drawing/2014/main" id="{7FB0874D-D3DC-B1FD-C7E1-96006CDDD98F}"/>
                </a:ext>
              </a:extLst>
            </p:cNvPr>
            <p:cNvSpPr/>
            <p:nvPr/>
          </p:nvSpPr>
          <p:spPr>
            <a:xfrm>
              <a:off x="2149588"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600" b="1" i="0" u="none" strike="noStrike" kern="1200" cap="none" spc="0" normalizeH="0" baseline="0" noProof="0">
                  <a:ln>
                    <a:noFill/>
                  </a:ln>
                  <a:solidFill>
                    <a:srgbClr val="FFFFFF"/>
                  </a:solidFill>
                  <a:effectLst/>
                  <a:uLnTx/>
                  <a:uFillTx/>
                  <a:latin typeface="Arial" panose="020B0604020202020204"/>
                  <a:ea typeface="+mn-ea"/>
                  <a:cs typeface="+mn-cs"/>
                </a:rPr>
                <a:t>Fragmentation, overlaps, resilience</a:t>
              </a:r>
            </a:p>
          </p:txBody>
        </p:sp>
        <p:sp>
          <p:nvSpPr>
            <p:cNvPr id="19" name="Free-form: Shape 18">
              <a:extLst>
                <a:ext uri="{FF2B5EF4-FFF2-40B4-BE49-F238E27FC236}">
                  <a16:creationId xmlns:a16="http://schemas.microsoft.com/office/drawing/2014/main" id="{23557C03-9320-8AC9-3097-4E8A139C2ADA}"/>
                </a:ext>
              </a:extLst>
            </p:cNvPr>
            <p:cNvSpPr/>
            <p:nvPr/>
          </p:nvSpPr>
          <p:spPr>
            <a:xfrm>
              <a:off x="2149588"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OTC/PX futures</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FCA scope/LTTRs</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Do PPAs and </a:t>
              </a:r>
              <a:r>
                <a:rPr kumimoji="0" lang="en-GB" sz="1400" b="0" i="0" u="none" strike="noStrike" kern="1200" cap="none" spc="0" normalizeH="0" baseline="0" noProof="0" err="1">
                  <a:ln>
                    <a:noFill/>
                  </a:ln>
                  <a:solidFill>
                    <a:srgbClr val="000000">
                      <a:hueOff val="0"/>
                      <a:satOff val="0"/>
                      <a:lumOff val="0"/>
                      <a:alphaOff val="0"/>
                    </a:srgbClr>
                  </a:solidFill>
                  <a:effectLst/>
                  <a:uLnTx/>
                  <a:uFillTx/>
                  <a:latin typeface="Arial" panose="020B0604020202020204"/>
                  <a:ea typeface="+mn-ea"/>
                  <a:cs typeface="+mn-cs"/>
                </a:rPr>
                <a:t>CfDs</a:t>
              </a: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 compete or complement futures/forwards</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lang="en-GB" sz="1400">
                  <a:solidFill>
                    <a:srgbClr val="000000">
                      <a:hueOff val="0"/>
                      <a:satOff val="0"/>
                      <a:lumOff val="0"/>
                      <a:alphaOff val="0"/>
                    </a:srgbClr>
                  </a:solidFill>
                  <a:latin typeface="Arial" panose="020B0604020202020204"/>
                </a:rPr>
                <a:t>MIFID &amp; EMIR</a:t>
              </a:r>
            </a:p>
            <a:p>
              <a:pPr marL="114300" marR="0" lvl="1" indent="-114300" algn="l" defTabSz="577850" rtl="0" eaLnBrk="1" fontAlgn="auto" latinLnBrk="0" hangingPunct="1">
                <a:lnSpc>
                  <a:spcPct val="90000"/>
                </a:lnSpc>
                <a:spcBef>
                  <a:spcPts val="600"/>
                </a:spcBef>
                <a:spcAft>
                  <a:spcPct val="15000"/>
                </a:spcAft>
                <a:buClrTx/>
                <a:buSzTx/>
                <a:buFontTx/>
                <a:buChar char="•"/>
                <a:tabLst/>
                <a:defRPr/>
              </a:pPr>
              <a: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t>Externally caused market shocks</a:t>
              </a:r>
            </a:p>
            <a:p>
              <a:pPr marL="114300" lvl="1" indent="-114300" defTabSz="577850">
                <a:lnSpc>
                  <a:spcPct val="90000"/>
                </a:lnSpc>
                <a:spcBef>
                  <a:spcPts val="600"/>
                </a:spcBef>
                <a:spcAft>
                  <a:spcPct val="15000"/>
                </a:spcAft>
                <a:buFontTx/>
                <a:buChar char="•"/>
              </a:pPr>
              <a:r>
                <a:rPr lang="en-GB" sz="1400">
                  <a:solidFill>
                    <a:srgbClr val="000000">
                      <a:hueOff val="0"/>
                      <a:satOff val="0"/>
                      <a:lumOff val="0"/>
                      <a:alphaOff val="0"/>
                    </a:srgbClr>
                  </a:solidFill>
                </a:rPr>
                <a:t>Impact of various support schemes</a:t>
              </a:r>
              <a:br>
                <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rPr>
              </a:b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a:p>
              <a:pPr marL="114300" marR="0" lvl="1" indent="-114300" algn="l" defTabSz="622300" rtl="0" eaLnBrk="1" fontAlgn="auto" latinLnBrk="0" hangingPunct="1">
                <a:lnSpc>
                  <a:spcPct val="90000"/>
                </a:lnSpc>
                <a:spcBef>
                  <a:spcPct val="0"/>
                </a:spcBef>
                <a:spcAft>
                  <a:spcPct val="15000"/>
                </a:spcAft>
                <a:buClrTx/>
                <a:buSzTx/>
                <a:buFontTx/>
                <a:buChar char="•"/>
                <a:tabLst/>
                <a:defRPr/>
              </a:pPr>
              <a:endParaRPr kumimoji="0" lang="en-GB" sz="1400" b="0" i="0" u="none" strike="noStrike" kern="1200" cap="none" spc="0" normalizeH="0" baseline="0" noProof="0">
                <a:ln>
                  <a:noFill/>
                </a:ln>
                <a:solidFill>
                  <a:srgbClr val="000000">
                    <a:hueOff val="0"/>
                    <a:satOff val="0"/>
                    <a:lumOff val="0"/>
                    <a:alphaOff val="0"/>
                  </a:srgbClr>
                </a:solidFill>
                <a:effectLst/>
                <a:uLnTx/>
                <a:uFillTx/>
                <a:latin typeface="Arial" panose="020B0604020202020204"/>
                <a:ea typeface="+mn-ea"/>
                <a:cs typeface="+mn-cs"/>
              </a:endParaRPr>
            </a:p>
          </p:txBody>
        </p:sp>
      </p:grpSp>
      <p:sp>
        <p:nvSpPr>
          <p:cNvPr id="20" name="Text Placeholder 4">
            <a:extLst>
              <a:ext uri="{FF2B5EF4-FFF2-40B4-BE49-F238E27FC236}">
                <a16:creationId xmlns:a16="http://schemas.microsoft.com/office/drawing/2014/main" id="{D3D3827D-122D-8AD5-72E6-BC6D890ED4E9}"/>
              </a:ext>
            </a:extLst>
          </p:cNvPr>
          <p:cNvSpPr txBox="1">
            <a:spLocks/>
          </p:cNvSpPr>
          <p:nvPr/>
        </p:nvSpPr>
        <p:spPr>
          <a:xfrm>
            <a:off x="677000" y="6294697"/>
            <a:ext cx="10795000" cy="576002"/>
          </a:xfrm>
          <a:prstGeom prst="rect">
            <a:avLst/>
          </a:prstGeom>
        </p:spPr>
        <p:txBody>
          <a:bodyPr vert="horz" lIns="91440" tIns="45720" rIns="91440" bIns="45720" rtlCol="0" anchor="ctr">
            <a:noAutofit/>
          </a:bodyPr>
          <a:lstStyle>
            <a:lvl1pPr marL="0" indent="0" algn="l" defTabSz="914400" rtl="0" eaLnBrk="1" latinLnBrk="0" hangingPunct="1">
              <a:lnSpc>
                <a:spcPct val="90000"/>
              </a:lnSpc>
              <a:spcBef>
                <a:spcPts val="600"/>
              </a:spcBef>
              <a:spcAft>
                <a:spcPts val="600"/>
              </a:spcAft>
              <a:buClr>
                <a:schemeClr val="tx2"/>
              </a:buClr>
              <a:buFont typeface="Arial" panose="020B0604020202020204" pitchFamily="34" charset="0"/>
              <a:buNone/>
              <a:defRPr sz="10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32000" indent="-216000" algn="l" defTabSz="914400" rtl="0" eaLnBrk="1" latinLnBrk="0" hangingPunct="1">
              <a:lnSpc>
                <a:spcPct val="90000"/>
              </a:lnSpc>
              <a:spcBef>
                <a:spcPts val="500"/>
              </a:spcBef>
              <a:spcAft>
                <a:spcPts val="600"/>
              </a:spcAft>
              <a:buClr>
                <a:schemeClr val="tx2"/>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648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864000" indent="-216000" algn="l" defTabSz="914400" rtl="0" eaLnBrk="1" latinLnBrk="0" hangingPunct="1">
              <a:lnSpc>
                <a:spcPct val="90000"/>
              </a:lnSpc>
              <a:spcBef>
                <a:spcPts val="500"/>
              </a:spcBef>
              <a:buClr>
                <a:schemeClr val="tx2"/>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864000" indent="0" algn="l" defTabSz="914400" rtl="0" eaLnBrk="1" latinLnBrk="0" hangingPunct="1">
              <a:lnSpc>
                <a:spcPct val="90000"/>
              </a:lnSpc>
              <a:spcBef>
                <a:spcPts val="500"/>
              </a:spcBef>
              <a:buClr>
                <a:schemeClr val="tx2"/>
              </a:buClr>
              <a:buFont typeface="Arial" panose="020B0604020202020204" pitchFamily="34" charset="0"/>
              <a:buNone/>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 need for stakeholder involvement (for further discussion under agenda point on conclusions) </a:t>
            </a:r>
          </a:p>
        </p:txBody>
      </p:sp>
    </p:spTree>
    <p:extLst>
      <p:ext uri="{BB962C8B-B14F-4D97-AF65-F5344CB8AC3E}">
        <p14:creationId xmlns:p14="http://schemas.microsoft.com/office/powerpoint/2010/main" val="145780761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93C657C-89F1-B2F2-62D2-58269E843356}"/>
              </a:ext>
            </a:extLst>
          </p:cNvPr>
          <p:cNvSpPr>
            <a:spLocks noGrp="1"/>
          </p:cNvSpPr>
          <p:nvPr>
            <p:ph type="title"/>
          </p:nvPr>
        </p:nvSpPr>
        <p:spPr/>
        <p:txBody>
          <a:bodyPr/>
          <a:lstStyle/>
          <a:p>
            <a:r>
              <a:rPr lang="en-GB" noProof="0"/>
              <a:t>Dinner</a:t>
            </a:r>
          </a:p>
        </p:txBody>
      </p:sp>
      <p:sp>
        <p:nvSpPr>
          <p:cNvPr id="8" name="Text Placeholder 7">
            <a:extLst>
              <a:ext uri="{FF2B5EF4-FFF2-40B4-BE49-F238E27FC236}">
                <a16:creationId xmlns:a16="http://schemas.microsoft.com/office/drawing/2014/main" id="{844DA555-4D65-6BA8-43A9-45CBE216007C}"/>
              </a:ext>
            </a:extLst>
          </p:cNvPr>
          <p:cNvSpPr>
            <a:spLocks noGrp="1"/>
          </p:cNvSpPr>
          <p:nvPr>
            <p:ph type="body" idx="1"/>
          </p:nvPr>
        </p:nvSpPr>
        <p:spPr/>
        <p:txBody>
          <a:bodyPr/>
          <a:lstStyle/>
          <a:p>
            <a:endParaRPr lang="en-GB" noProof="0"/>
          </a:p>
        </p:txBody>
      </p:sp>
      <p:sp>
        <p:nvSpPr>
          <p:cNvPr id="3" name="Slide Number Placeholder 2">
            <a:extLst>
              <a:ext uri="{FF2B5EF4-FFF2-40B4-BE49-F238E27FC236}">
                <a16:creationId xmlns:a16="http://schemas.microsoft.com/office/drawing/2014/main" id="{6F988CC0-CAB2-5454-79D7-DEC45E46E42F}"/>
              </a:ext>
            </a:extLst>
          </p:cNvPr>
          <p:cNvSpPr>
            <a:spLocks noGrp="1"/>
          </p:cNvSpPr>
          <p:nvPr>
            <p:ph type="sldNum" sz="quarter" idx="12"/>
          </p:nvPr>
        </p:nvSpPr>
        <p:spPr/>
        <p:txBody>
          <a:bodyPr/>
          <a:lstStyle/>
          <a:p>
            <a:fld id="{68E16D21-2873-7F4D-BC1C-4DCC7B7156B8}" type="slidenum">
              <a:rPr lang="en-GB" noProof="0" smtClean="0"/>
              <a:t>82</a:t>
            </a:fld>
            <a:endParaRPr lang="en-GB" noProof="0"/>
          </a:p>
        </p:txBody>
      </p:sp>
    </p:spTree>
    <p:extLst>
      <p:ext uri="{BB962C8B-B14F-4D97-AF65-F5344CB8AC3E}">
        <p14:creationId xmlns:p14="http://schemas.microsoft.com/office/powerpoint/2010/main" val="93513153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513BC01-F449-DCC6-8577-D881EF8E9665}"/>
              </a:ext>
            </a:extLst>
          </p:cNvPr>
          <p:cNvSpPr>
            <a:spLocks noGrp="1"/>
          </p:cNvSpPr>
          <p:nvPr>
            <p:ph type="title"/>
          </p:nvPr>
        </p:nvSpPr>
        <p:spPr>
          <a:xfrm>
            <a:off x="2780270" y="0"/>
            <a:ext cx="8715730" cy="1080000"/>
          </a:xfrm>
        </p:spPr>
        <p:txBody>
          <a:bodyPr/>
          <a:lstStyle/>
          <a:p>
            <a:r>
              <a:rPr lang="en-GB" noProof="0"/>
              <a:t>Info on dinner (from 19:30)</a:t>
            </a:r>
          </a:p>
        </p:txBody>
      </p:sp>
      <p:sp>
        <p:nvSpPr>
          <p:cNvPr id="4" name="Slide Number Placeholder 3">
            <a:extLst>
              <a:ext uri="{FF2B5EF4-FFF2-40B4-BE49-F238E27FC236}">
                <a16:creationId xmlns:a16="http://schemas.microsoft.com/office/drawing/2014/main" id="{6740F06C-FAEB-4F55-5A92-4B8D5CCFC113}"/>
              </a:ext>
            </a:extLst>
          </p:cNvPr>
          <p:cNvSpPr>
            <a:spLocks noGrp="1"/>
          </p:cNvSpPr>
          <p:nvPr>
            <p:ph type="sldNum" sz="quarter" idx="12"/>
          </p:nvPr>
        </p:nvSpPr>
        <p:spPr>
          <a:xfrm>
            <a:off x="11472000" y="6281998"/>
            <a:ext cx="720000" cy="576001"/>
          </a:xfrm>
        </p:spPr>
        <p:txBody>
          <a:bodyPr/>
          <a:lstStyle/>
          <a:p>
            <a:fld id="{68E16D21-2873-7F4D-BC1C-4DCC7B7156B8}" type="slidenum">
              <a:rPr lang="en-GB" noProof="0" smtClean="0"/>
              <a:pPr/>
              <a:t>83</a:t>
            </a:fld>
            <a:endParaRPr lang="en-GB" noProof="0"/>
          </a:p>
        </p:txBody>
      </p:sp>
      <p:sp>
        <p:nvSpPr>
          <p:cNvPr id="6" name="Text Placeholder 5">
            <a:extLst>
              <a:ext uri="{FF2B5EF4-FFF2-40B4-BE49-F238E27FC236}">
                <a16:creationId xmlns:a16="http://schemas.microsoft.com/office/drawing/2014/main" id="{26D5F1A6-624A-F895-D36F-1B56CD2743B3}"/>
              </a:ext>
            </a:extLst>
          </p:cNvPr>
          <p:cNvSpPr>
            <a:spLocks noGrp="1"/>
          </p:cNvSpPr>
          <p:nvPr>
            <p:ph type="body" sz="quarter" idx="13"/>
          </p:nvPr>
        </p:nvSpPr>
        <p:spPr>
          <a:xfrm>
            <a:off x="702150" y="1419699"/>
            <a:ext cx="10794526" cy="4493739"/>
          </a:xfrm>
        </p:spPr>
        <p:txBody>
          <a:bodyPr/>
          <a:lstStyle/>
          <a:p>
            <a:r>
              <a:rPr lang="en-GB" noProof="0"/>
              <a:t>[info on dinner]</a:t>
            </a:r>
          </a:p>
        </p:txBody>
      </p:sp>
      <p:sp>
        <p:nvSpPr>
          <p:cNvPr id="13" name="Text Placeholder 12">
            <a:extLst>
              <a:ext uri="{FF2B5EF4-FFF2-40B4-BE49-F238E27FC236}">
                <a16:creationId xmlns:a16="http://schemas.microsoft.com/office/drawing/2014/main" id="{DAF1F76D-0E9D-14F2-9832-C1A9162199EA}"/>
              </a:ext>
            </a:extLst>
          </p:cNvPr>
          <p:cNvSpPr>
            <a:spLocks noGrp="1"/>
          </p:cNvSpPr>
          <p:nvPr>
            <p:ph type="body" sz="quarter" idx="14"/>
          </p:nvPr>
        </p:nvSpPr>
        <p:spPr/>
        <p:txBody>
          <a:bodyPr/>
          <a:lstStyle/>
          <a:p>
            <a:endParaRPr lang="en-GB"/>
          </a:p>
        </p:txBody>
      </p:sp>
      <p:pic>
        <p:nvPicPr>
          <p:cNvPr id="3" name="Picture 2">
            <a:extLst>
              <a:ext uri="{FF2B5EF4-FFF2-40B4-BE49-F238E27FC236}">
                <a16:creationId xmlns:a16="http://schemas.microsoft.com/office/drawing/2014/main" id="{A72B1412-E105-DBE1-2BF1-0580741AC73B}"/>
              </a:ext>
            </a:extLst>
          </p:cNvPr>
          <p:cNvPicPr>
            <a:picLocks noChangeAspect="1"/>
          </p:cNvPicPr>
          <p:nvPr/>
        </p:nvPicPr>
        <p:blipFill>
          <a:blip r:embed="rId2"/>
          <a:stretch>
            <a:fillRect/>
          </a:stretch>
        </p:blipFill>
        <p:spPr>
          <a:xfrm>
            <a:off x="4987950" y="1298448"/>
            <a:ext cx="6501900" cy="4261104"/>
          </a:xfrm>
          <a:prstGeom prst="rect">
            <a:avLst/>
          </a:prstGeom>
        </p:spPr>
      </p:pic>
      <p:pic>
        <p:nvPicPr>
          <p:cNvPr id="9" name="Picture 8">
            <a:extLst>
              <a:ext uri="{FF2B5EF4-FFF2-40B4-BE49-F238E27FC236}">
                <a16:creationId xmlns:a16="http://schemas.microsoft.com/office/drawing/2014/main" id="{D3AA274A-5E6A-FE09-BFF2-B5AE11DAC612}"/>
              </a:ext>
            </a:extLst>
          </p:cNvPr>
          <p:cNvPicPr>
            <a:picLocks noChangeAspect="1"/>
          </p:cNvPicPr>
          <p:nvPr/>
        </p:nvPicPr>
        <p:blipFill>
          <a:blip r:embed="rId3"/>
          <a:stretch>
            <a:fillRect/>
          </a:stretch>
        </p:blipFill>
        <p:spPr>
          <a:xfrm>
            <a:off x="850115" y="1224969"/>
            <a:ext cx="2630923" cy="4408062"/>
          </a:xfrm>
          <a:prstGeom prst="rect">
            <a:avLst/>
          </a:prstGeom>
        </p:spPr>
      </p:pic>
    </p:spTree>
    <p:extLst>
      <p:ext uri="{BB962C8B-B14F-4D97-AF65-F5344CB8AC3E}">
        <p14:creationId xmlns:p14="http://schemas.microsoft.com/office/powerpoint/2010/main" val="15491484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2398-79EF-7C8A-FEA2-2A764084B9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AD80E21-2B08-330E-D76D-BC45317BE9C5}"/>
              </a:ext>
            </a:extLst>
          </p:cNvPr>
          <p:cNvSpPr>
            <a:spLocks noGrp="1"/>
          </p:cNvSpPr>
          <p:nvPr>
            <p:ph type="title"/>
          </p:nvPr>
        </p:nvSpPr>
        <p:spPr/>
        <p:txBody>
          <a:bodyPr/>
          <a:lstStyle/>
          <a:p>
            <a:r>
              <a:rPr lang="en-GB" noProof="0"/>
              <a:t>Agenda – day 2</a:t>
            </a:r>
          </a:p>
        </p:txBody>
      </p:sp>
      <p:pic>
        <p:nvPicPr>
          <p:cNvPr id="3" name="Picture 2">
            <a:extLst>
              <a:ext uri="{FF2B5EF4-FFF2-40B4-BE49-F238E27FC236}">
                <a16:creationId xmlns:a16="http://schemas.microsoft.com/office/drawing/2014/main" id="{DB255BCD-7451-6478-C905-E993E071C921}"/>
              </a:ext>
            </a:extLst>
          </p:cNvPr>
          <p:cNvPicPr>
            <a:picLocks noChangeAspect="1"/>
          </p:cNvPicPr>
          <p:nvPr/>
        </p:nvPicPr>
        <p:blipFill>
          <a:blip r:embed="rId3">
            <a:alphaModFix amt="50000"/>
          </a:blip>
          <a:stretch>
            <a:fillRect/>
          </a:stretch>
        </p:blipFill>
        <p:spPr>
          <a:xfrm>
            <a:off x="516839" y="1080000"/>
            <a:ext cx="5579161" cy="5494233"/>
          </a:xfrm>
          <a:prstGeom prst="rect">
            <a:avLst/>
          </a:prstGeom>
        </p:spPr>
      </p:pic>
      <p:pic>
        <p:nvPicPr>
          <p:cNvPr id="8" name="Picture 7">
            <a:extLst>
              <a:ext uri="{FF2B5EF4-FFF2-40B4-BE49-F238E27FC236}">
                <a16:creationId xmlns:a16="http://schemas.microsoft.com/office/drawing/2014/main" id="{B514514F-DF63-92CB-A66C-5236B70EDAB0}"/>
              </a:ext>
            </a:extLst>
          </p:cNvPr>
          <p:cNvPicPr>
            <a:picLocks noChangeAspect="1"/>
          </p:cNvPicPr>
          <p:nvPr/>
        </p:nvPicPr>
        <p:blipFill>
          <a:blip r:embed="rId4"/>
          <a:stretch>
            <a:fillRect/>
          </a:stretch>
        </p:blipFill>
        <p:spPr>
          <a:xfrm>
            <a:off x="6365298" y="950767"/>
            <a:ext cx="5309863" cy="5623466"/>
          </a:xfrm>
          <a:prstGeom prst="rect">
            <a:avLst/>
          </a:prstGeom>
        </p:spPr>
      </p:pic>
    </p:spTree>
    <p:extLst>
      <p:ext uri="{BB962C8B-B14F-4D97-AF65-F5344CB8AC3E}">
        <p14:creationId xmlns:p14="http://schemas.microsoft.com/office/powerpoint/2010/main" val="51554145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929D4-F032-68AF-14CE-5DC4C350F0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C8460D-F0BD-6D40-2721-9FB48F17D369}"/>
              </a:ext>
            </a:extLst>
          </p:cNvPr>
          <p:cNvSpPr>
            <a:spLocks noGrp="1"/>
          </p:cNvSpPr>
          <p:nvPr>
            <p:ph type="title"/>
          </p:nvPr>
        </p:nvSpPr>
        <p:spPr/>
        <p:txBody>
          <a:bodyPr>
            <a:normAutofit fontScale="90000"/>
          </a:bodyPr>
          <a:lstStyle/>
          <a:p>
            <a:br>
              <a:rPr lang="en-GB" noProof="0"/>
            </a:br>
            <a:r>
              <a:rPr lang="en-GB" noProof="0"/>
              <a:t>5. Key Future Challenges for balancing markets</a:t>
            </a:r>
            <a:br>
              <a:rPr lang="en-GB" noProof="0"/>
            </a:br>
            <a:br>
              <a:rPr lang="en-GB" noProof="0"/>
            </a:br>
            <a:endParaRPr lang="en-GB" noProof="0"/>
          </a:p>
        </p:txBody>
      </p:sp>
      <p:sp>
        <p:nvSpPr>
          <p:cNvPr id="3" name="Text Placeholder 2">
            <a:extLst>
              <a:ext uri="{FF2B5EF4-FFF2-40B4-BE49-F238E27FC236}">
                <a16:creationId xmlns:a16="http://schemas.microsoft.com/office/drawing/2014/main" id="{AE432F5A-9B2E-8673-7B32-21BA020EBEF8}"/>
              </a:ext>
            </a:extLst>
          </p:cNvPr>
          <p:cNvSpPr>
            <a:spLocks noGrp="1"/>
          </p:cNvSpPr>
          <p:nvPr>
            <p:ph type="body" idx="1"/>
          </p:nvPr>
        </p:nvSpPr>
        <p:spPr/>
        <p:txBody>
          <a:bodyPr/>
          <a:lstStyle/>
          <a:p>
            <a:endParaRPr lang="en-GB" noProof="0"/>
          </a:p>
        </p:txBody>
      </p:sp>
      <p:sp>
        <p:nvSpPr>
          <p:cNvPr id="4" name="Slide Number Placeholder 3">
            <a:extLst>
              <a:ext uri="{FF2B5EF4-FFF2-40B4-BE49-F238E27FC236}">
                <a16:creationId xmlns:a16="http://schemas.microsoft.com/office/drawing/2014/main" id="{3AC4E09D-19F3-D43B-C331-946F5F76AD46}"/>
              </a:ext>
            </a:extLst>
          </p:cNvPr>
          <p:cNvSpPr>
            <a:spLocks noGrp="1"/>
          </p:cNvSpPr>
          <p:nvPr>
            <p:ph type="sldNum" sz="quarter" idx="12"/>
          </p:nvPr>
        </p:nvSpPr>
        <p:spPr/>
        <p:txBody>
          <a:bodyPr/>
          <a:lstStyle/>
          <a:p>
            <a:fld id="{68E16D21-2873-7F4D-BC1C-4DCC7B7156B8}" type="slidenum">
              <a:rPr lang="en-GB" noProof="0" smtClean="0"/>
              <a:t>85</a:t>
            </a:fld>
            <a:endParaRPr lang="en-GB" noProof="0"/>
          </a:p>
        </p:txBody>
      </p:sp>
      <p:sp>
        <p:nvSpPr>
          <p:cNvPr id="5" name="TextBox 4">
            <a:extLst>
              <a:ext uri="{FF2B5EF4-FFF2-40B4-BE49-F238E27FC236}">
                <a16:creationId xmlns:a16="http://schemas.microsoft.com/office/drawing/2014/main" id="{AAC10CEA-6F90-A651-1812-D28CEA236C59}"/>
              </a:ext>
            </a:extLst>
          </p:cNvPr>
          <p:cNvSpPr txBox="1"/>
          <p:nvPr/>
        </p:nvSpPr>
        <p:spPr>
          <a:xfrm>
            <a:off x="12411075" y="6181725"/>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spTree>
    <p:extLst>
      <p:ext uri="{BB962C8B-B14F-4D97-AF65-F5344CB8AC3E}">
        <p14:creationId xmlns:p14="http://schemas.microsoft.com/office/powerpoint/2010/main" val="38969051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EFABE-221C-B9CE-DC55-C772A367759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E031BA-18DC-7496-41DE-C804D86416F4}"/>
              </a:ext>
            </a:extLst>
          </p:cNvPr>
          <p:cNvSpPr>
            <a:spLocks noGrp="1"/>
          </p:cNvSpPr>
          <p:nvPr>
            <p:ph type="title"/>
          </p:nvPr>
        </p:nvSpPr>
        <p:spPr/>
        <p:txBody>
          <a:bodyPr/>
          <a:lstStyle/>
          <a:p>
            <a:r>
              <a:rPr lang="en-GB" noProof="0"/>
              <a:t>Order of interventions</a:t>
            </a:r>
          </a:p>
        </p:txBody>
      </p:sp>
      <p:sp>
        <p:nvSpPr>
          <p:cNvPr id="4" name="Slide Number Placeholder 3">
            <a:extLst>
              <a:ext uri="{FF2B5EF4-FFF2-40B4-BE49-F238E27FC236}">
                <a16:creationId xmlns:a16="http://schemas.microsoft.com/office/drawing/2014/main" id="{2D5A3EFA-95E0-3CBB-B804-42561503B1FD}"/>
              </a:ext>
            </a:extLst>
          </p:cNvPr>
          <p:cNvSpPr>
            <a:spLocks noGrp="1"/>
          </p:cNvSpPr>
          <p:nvPr>
            <p:ph type="sldNum" sz="quarter" idx="12"/>
          </p:nvPr>
        </p:nvSpPr>
        <p:spPr/>
        <p:txBody>
          <a:bodyPr/>
          <a:lstStyle/>
          <a:p>
            <a:fld id="{68E16D21-2873-7F4D-BC1C-4DCC7B7156B8}" type="slidenum">
              <a:rPr lang="en-GB" noProof="0" smtClean="0"/>
              <a:t>86</a:t>
            </a:fld>
            <a:endParaRPr lang="en-GB" noProof="0"/>
          </a:p>
        </p:txBody>
      </p:sp>
      <p:sp>
        <p:nvSpPr>
          <p:cNvPr id="6" name="Text Placeholder 5">
            <a:extLst>
              <a:ext uri="{FF2B5EF4-FFF2-40B4-BE49-F238E27FC236}">
                <a16:creationId xmlns:a16="http://schemas.microsoft.com/office/drawing/2014/main" id="{80E5F07A-3168-2874-944F-0CCDCC8AE8BF}"/>
              </a:ext>
            </a:extLst>
          </p:cNvPr>
          <p:cNvSpPr>
            <a:spLocks noGrp="1"/>
          </p:cNvSpPr>
          <p:nvPr>
            <p:ph type="body" sz="quarter" idx="13"/>
          </p:nvPr>
        </p:nvSpPr>
        <p:spPr/>
        <p:txBody>
          <a:bodyPr/>
          <a:lstStyle/>
          <a:p>
            <a:pPr lvl="1"/>
            <a:r>
              <a:rPr lang="en-GB" noProof="0"/>
              <a:t>EURELECTRIC (3 slides) – 10 minutes</a:t>
            </a:r>
          </a:p>
          <a:p>
            <a:pPr lvl="1"/>
            <a:r>
              <a:rPr lang="en-GB" noProof="0"/>
              <a:t>ENTSO-E (5 slides) – 15 minutes</a:t>
            </a:r>
          </a:p>
          <a:p>
            <a:pPr lvl="1"/>
            <a:r>
              <a:rPr lang="en-GB" noProof="0"/>
              <a:t>ETE (1 slide) – 5 minutes</a:t>
            </a:r>
          </a:p>
          <a:p>
            <a:pPr lvl="1"/>
            <a:endParaRPr lang="en-GB" noProof="0"/>
          </a:p>
          <a:p>
            <a:pPr marL="216000" lvl="1" indent="0">
              <a:buNone/>
            </a:pPr>
            <a:r>
              <a:rPr lang="en-GB" noProof="0"/>
              <a:t>Total: 30 minutes</a:t>
            </a:r>
          </a:p>
        </p:txBody>
      </p:sp>
      <p:sp>
        <p:nvSpPr>
          <p:cNvPr id="7" name="Text Placeholder 6">
            <a:extLst>
              <a:ext uri="{FF2B5EF4-FFF2-40B4-BE49-F238E27FC236}">
                <a16:creationId xmlns:a16="http://schemas.microsoft.com/office/drawing/2014/main" id="{2F7AE0C1-A992-5F5A-11AD-C3E62368D0AD}"/>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38718693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7689AF-3948-6C34-FF56-EBE017EBD164}"/>
              </a:ext>
            </a:extLst>
          </p:cNvPr>
          <p:cNvSpPr>
            <a:spLocks noGrp="1"/>
          </p:cNvSpPr>
          <p:nvPr>
            <p:ph type="title"/>
          </p:nvPr>
        </p:nvSpPr>
        <p:spPr/>
        <p:txBody>
          <a:bodyPr>
            <a:normAutofit/>
          </a:bodyPr>
          <a:lstStyle/>
          <a:p>
            <a:r>
              <a:rPr lang="en-GB" sz="4000" noProof="0">
                <a:cs typeface="Arial"/>
              </a:rPr>
              <a:t>Network codes: key messages</a:t>
            </a:r>
            <a:endParaRPr lang="en-GB" sz="4000" noProof="0"/>
          </a:p>
        </p:txBody>
      </p:sp>
      <p:sp>
        <p:nvSpPr>
          <p:cNvPr id="4" name="Text Placeholder 3">
            <a:extLst>
              <a:ext uri="{FF2B5EF4-FFF2-40B4-BE49-F238E27FC236}">
                <a16:creationId xmlns:a16="http://schemas.microsoft.com/office/drawing/2014/main" id="{1E0576E6-4673-E829-FA7A-B7BE7A694A78}"/>
              </a:ext>
            </a:extLst>
          </p:cNvPr>
          <p:cNvSpPr>
            <a:spLocks noGrp="1"/>
          </p:cNvSpPr>
          <p:nvPr>
            <p:ph type="body" sz="quarter" idx="10"/>
          </p:nvPr>
        </p:nvSpPr>
        <p:spPr/>
        <p:txBody>
          <a:bodyPr/>
          <a:lstStyle/>
          <a:p>
            <a:r>
              <a:rPr lang="en-GB" noProof="0"/>
              <a:t>01 CACM GL	</a:t>
            </a:r>
          </a:p>
        </p:txBody>
      </p:sp>
      <p:sp>
        <p:nvSpPr>
          <p:cNvPr id="5" name="Text Placeholder 4">
            <a:extLst>
              <a:ext uri="{FF2B5EF4-FFF2-40B4-BE49-F238E27FC236}">
                <a16:creationId xmlns:a16="http://schemas.microsoft.com/office/drawing/2014/main" id="{7B29771B-739C-550C-8FDE-C84AF6DD3066}"/>
              </a:ext>
            </a:extLst>
          </p:cNvPr>
          <p:cNvSpPr>
            <a:spLocks noGrp="1"/>
          </p:cNvSpPr>
          <p:nvPr>
            <p:ph type="body" sz="quarter" idx="11"/>
          </p:nvPr>
        </p:nvSpPr>
        <p:spPr/>
        <p:txBody>
          <a:bodyPr/>
          <a:lstStyle/>
          <a:p>
            <a:r>
              <a:rPr lang="en-GB" noProof="0"/>
              <a:t>02 FCA GL	</a:t>
            </a:r>
          </a:p>
        </p:txBody>
      </p:sp>
      <p:sp>
        <p:nvSpPr>
          <p:cNvPr id="6" name="Text Placeholder 5">
            <a:extLst>
              <a:ext uri="{FF2B5EF4-FFF2-40B4-BE49-F238E27FC236}">
                <a16:creationId xmlns:a16="http://schemas.microsoft.com/office/drawing/2014/main" id="{0759C65E-9474-9992-5416-F1E7BAFB3E42}"/>
              </a:ext>
            </a:extLst>
          </p:cNvPr>
          <p:cNvSpPr>
            <a:spLocks noGrp="1"/>
          </p:cNvSpPr>
          <p:nvPr>
            <p:ph type="body" sz="quarter" idx="12"/>
          </p:nvPr>
        </p:nvSpPr>
        <p:spPr/>
        <p:txBody>
          <a:bodyPr/>
          <a:lstStyle/>
          <a:p>
            <a:r>
              <a:rPr lang="en-GB" noProof="0"/>
              <a:t>03 EBGL</a:t>
            </a:r>
          </a:p>
        </p:txBody>
      </p:sp>
      <p:sp>
        <p:nvSpPr>
          <p:cNvPr id="7" name="Text Placeholder 6">
            <a:extLst>
              <a:ext uri="{FF2B5EF4-FFF2-40B4-BE49-F238E27FC236}">
                <a16:creationId xmlns:a16="http://schemas.microsoft.com/office/drawing/2014/main" id="{3BF31A7E-A23B-742A-059D-10C545298808}"/>
              </a:ext>
            </a:extLst>
          </p:cNvPr>
          <p:cNvSpPr>
            <a:spLocks noGrp="1"/>
          </p:cNvSpPr>
          <p:nvPr>
            <p:ph type="body" sz="quarter" idx="17"/>
          </p:nvPr>
        </p:nvSpPr>
        <p:spPr>
          <a:xfrm>
            <a:off x="656762" y="3223071"/>
            <a:ext cx="3485840" cy="933421"/>
          </a:xfrm>
        </p:spPr>
        <p:txBody>
          <a:bodyPr/>
          <a:lstStyle/>
          <a:p>
            <a:pPr marL="285750" indent="-285750">
              <a:buFont typeface="Arial" panose="020B0604020202020204" pitchFamily="34" charset="0"/>
              <a:buChar char="•"/>
            </a:pPr>
            <a:r>
              <a:rPr lang="en-GB" sz="1200" noProof="0"/>
              <a:t>The core market architecture works. </a:t>
            </a:r>
          </a:p>
          <a:p>
            <a:pPr marL="285750" indent="-285750">
              <a:buFont typeface="Arial" panose="020B0604020202020204" pitchFamily="34" charset="0"/>
              <a:buChar char="•"/>
            </a:pPr>
            <a:r>
              <a:rPr lang="en-GB" sz="1200" noProof="0"/>
              <a:t>Priority lies on extending best practices, completing key projects and improving delivery.</a:t>
            </a:r>
            <a:endParaRPr lang="en-GB" sz="1200" noProof="0">
              <a:cs typeface="Arial"/>
            </a:endParaRPr>
          </a:p>
        </p:txBody>
      </p:sp>
      <p:sp>
        <p:nvSpPr>
          <p:cNvPr id="8" name="Text Placeholder 7">
            <a:extLst>
              <a:ext uri="{FF2B5EF4-FFF2-40B4-BE49-F238E27FC236}">
                <a16:creationId xmlns:a16="http://schemas.microsoft.com/office/drawing/2014/main" id="{CF984B7C-09A6-4231-1B29-6FD42291A689}"/>
              </a:ext>
            </a:extLst>
          </p:cNvPr>
          <p:cNvSpPr>
            <a:spLocks noGrp="1"/>
          </p:cNvSpPr>
          <p:nvPr>
            <p:ph type="body" sz="quarter" idx="18"/>
          </p:nvPr>
        </p:nvSpPr>
        <p:spPr/>
        <p:txBody>
          <a:bodyPr/>
          <a:lstStyle/>
          <a:p>
            <a:pPr marL="285750" indent="-285750">
              <a:buFont typeface="Wingdings" panose="05000000000000000000" pitchFamily="2" charset="2"/>
              <a:buChar char="ü"/>
            </a:pPr>
            <a:r>
              <a:rPr lang="en-GB" sz="1200" b="1" noProof="0"/>
              <a:t>Continuous improvement of market coupling systems and fallback arrangements. </a:t>
            </a:r>
          </a:p>
          <a:p>
            <a:pPr marL="285750" indent="-285750">
              <a:buFont typeface="Wingdings" panose="05000000000000000000" pitchFamily="2" charset="2"/>
              <a:buChar char="ü"/>
            </a:pPr>
            <a:r>
              <a:rPr lang="en-GB" sz="1200" b="1" noProof="0"/>
              <a:t>Improving TSO coordination action and CZC availability.</a:t>
            </a:r>
          </a:p>
          <a:p>
            <a:pPr marL="285750" indent="-285750">
              <a:buFont typeface="Wingdings" panose="05000000000000000000" pitchFamily="2" charset="2"/>
              <a:buChar char="ü"/>
            </a:pPr>
            <a:endParaRPr lang="en-GB" sz="1200" b="1" noProof="0"/>
          </a:p>
        </p:txBody>
      </p:sp>
      <p:sp>
        <p:nvSpPr>
          <p:cNvPr id="9" name="Text Placeholder 8">
            <a:extLst>
              <a:ext uri="{FF2B5EF4-FFF2-40B4-BE49-F238E27FC236}">
                <a16:creationId xmlns:a16="http://schemas.microsoft.com/office/drawing/2014/main" id="{46EDBD8C-E2BF-309A-51FA-8A29DFAFB839}"/>
              </a:ext>
            </a:extLst>
          </p:cNvPr>
          <p:cNvSpPr>
            <a:spLocks noGrp="1"/>
          </p:cNvSpPr>
          <p:nvPr>
            <p:ph type="body" sz="quarter" idx="19"/>
          </p:nvPr>
        </p:nvSpPr>
        <p:spPr>
          <a:xfrm>
            <a:off x="4343031" y="3223071"/>
            <a:ext cx="3485840" cy="933421"/>
          </a:xfrm>
        </p:spPr>
        <p:txBody>
          <a:bodyPr/>
          <a:lstStyle/>
          <a:p>
            <a:pPr marL="285750" indent="-285750">
              <a:buFont typeface="Arial" panose="020B0604020202020204" pitchFamily="34" charset="0"/>
              <a:buChar char="•"/>
            </a:pPr>
            <a:r>
              <a:rPr lang="en-GB" sz="1200" noProof="0"/>
              <a:t>Liquidity pools and a broad range of hedging products are available.</a:t>
            </a:r>
          </a:p>
          <a:p>
            <a:pPr marL="285750" indent="-285750">
              <a:buFont typeface="Arial" panose="020B0604020202020204" pitchFamily="34" charset="0"/>
              <a:buChar char="•"/>
            </a:pPr>
            <a:r>
              <a:rPr lang="en-GB" sz="1200" noProof="0"/>
              <a:t>Full analysis of root causes of perceived hedging insufficiencies before prescriptive proposals.</a:t>
            </a:r>
            <a:endParaRPr lang="en-GB" sz="1200" noProof="0">
              <a:cs typeface="Arial"/>
            </a:endParaRPr>
          </a:p>
          <a:p>
            <a:pPr marL="285750" indent="-285750">
              <a:buFont typeface="Arial" panose="020B0604020202020204" pitchFamily="34" charset="0"/>
              <a:buChar char="•"/>
            </a:pPr>
            <a:endParaRPr lang="en-GB" sz="1200" noProof="0"/>
          </a:p>
        </p:txBody>
      </p:sp>
      <p:sp>
        <p:nvSpPr>
          <p:cNvPr id="10" name="Text Placeholder 9">
            <a:extLst>
              <a:ext uri="{FF2B5EF4-FFF2-40B4-BE49-F238E27FC236}">
                <a16:creationId xmlns:a16="http://schemas.microsoft.com/office/drawing/2014/main" id="{A1B0E66E-48EA-41CD-ADBD-4FCDB8F7C209}"/>
              </a:ext>
            </a:extLst>
          </p:cNvPr>
          <p:cNvSpPr>
            <a:spLocks noGrp="1"/>
          </p:cNvSpPr>
          <p:nvPr>
            <p:ph type="body" sz="quarter" idx="20"/>
          </p:nvPr>
        </p:nvSpPr>
        <p:spPr/>
        <p:txBody>
          <a:bodyPr/>
          <a:lstStyle/>
          <a:p>
            <a:pPr marL="285750" indent="-285750">
              <a:buFont typeface="Wingdings" panose="05000000000000000000" pitchFamily="2" charset="2"/>
              <a:buChar char="ü"/>
            </a:pPr>
            <a:r>
              <a:rPr lang="en-GB" sz="1200" b="1" noProof="0"/>
              <a:t>LTTR design needs to support MPs’ overall hedging strategy. </a:t>
            </a:r>
          </a:p>
          <a:p>
            <a:pPr marL="285750" indent="-285750">
              <a:buFont typeface="Wingdings" panose="05000000000000000000" pitchFamily="2" charset="2"/>
              <a:buChar char="ü"/>
            </a:pPr>
            <a:r>
              <a:rPr lang="en-GB" sz="1200" b="1" noProof="0"/>
              <a:t>Build policy in line with expressed, not presumed, market needs. </a:t>
            </a:r>
          </a:p>
        </p:txBody>
      </p:sp>
      <p:sp>
        <p:nvSpPr>
          <p:cNvPr id="11" name="Text Placeholder 10">
            <a:extLst>
              <a:ext uri="{FF2B5EF4-FFF2-40B4-BE49-F238E27FC236}">
                <a16:creationId xmlns:a16="http://schemas.microsoft.com/office/drawing/2014/main" id="{C851FFEE-15CC-659A-B63E-2BCAE9AC1002}"/>
              </a:ext>
            </a:extLst>
          </p:cNvPr>
          <p:cNvSpPr>
            <a:spLocks noGrp="1"/>
          </p:cNvSpPr>
          <p:nvPr>
            <p:ph type="body" sz="quarter" idx="21"/>
          </p:nvPr>
        </p:nvSpPr>
        <p:spPr>
          <a:xfrm>
            <a:off x="8029301" y="3223071"/>
            <a:ext cx="3485840" cy="933421"/>
          </a:xfrm>
        </p:spPr>
        <p:txBody>
          <a:bodyPr/>
          <a:lstStyle/>
          <a:p>
            <a:pPr marL="285750" indent="-285750">
              <a:buFont typeface="Arial" panose="020B0604020202020204" pitchFamily="34" charset="0"/>
              <a:buChar char="•"/>
            </a:pPr>
            <a:r>
              <a:rPr lang="en-GB" sz="1200" noProof="0"/>
              <a:t>Market infrastructure is under completion.</a:t>
            </a:r>
          </a:p>
          <a:p>
            <a:pPr marL="285750" indent="-285750">
              <a:buFont typeface="Arial" panose="020B0604020202020204" pitchFamily="34" charset="0"/>
              <a:buChar char="•"/>
            </a:pPr>
            <a:r>
              <a:rPr lang="en-GB" sz="1200" noProof="0"/>
              <a:t>Next step should be to leverage this maximally to build more integrated, more liquid and broadly participated markets.</a:t>
            </a:r>
          </a:p>
          <a:p>
            <a:pPr marL="285750" indent="-285750">
              <a:buFont typeface="Arial" panose="020B0604020202020204" pitchFamily="34" charset="0"/>
              <a:buChar char="•"/>
            </a:pPr>
            <a:r>
              <a:rPr lang="en-GB" sz="1200" noProof="0"/>
              <a:t>Make future-proof checks on products, MP requirements and transparency.</a:t>
            </a:r>
          </a:p>
        </p:txBody>
      </p:sp>
      <p:sp>
        <p:nvSpPr>
          <p:cNvPr id="12" name="Text Placeholder 11">
            <a:extLst>
              <a:ext uri="{FF2B5EF4-FFF2-40B4-BE49-F238E27FC236}">
                <a16:creationId xmlns:a16="http://schemas.microsoft.com/office/drawing/2014/main" id="{DBA3A8AE-AB94-1BA9-8973-451CEDE908FF}"/>
              </a:ext>
            </a:extLst>
          </p:cNvPr>
          <p:cNvSpPr>
            <a:spLocks noGrp="1"/>
          </p:cNvSpPr>
          <p:nvPr>
            <p:ph type="body" sz="quarter" idx="22"/>
          </p:nvPr>
        </p:nvSpPr>
        <p:spPr/>
        <p:txBody>
          <a:bodyPr/>
          <a:lstStyle/>
          <a:p>
            <a:pPr marL="285750" indent="-285750">
              <a:buFont typeface="Wingdings" panose="05000000000000000000" pitchFamily="2" charset="2"/>
              <a:buChar char="ü"/>
            </a:pPr>
            <a:r>
              <a:rPr lang="en-GB" sz="1200" b="1" noProof="0"/>
              <a:t>Build on efficient balancing platforms for liquid and transparent balancing markets. </a:t>
            </a:r>
          </a:p>
          <a:p>
            <a:pPr marL="285750" indent="-285750">
              <a:buFont typeface="Wingdings" panose="05000000000000000000" pitchFamily="2" charset="2"/>
              <a:buChar char="ü"/>
            </a:pPr>
            <a:r>
              <a:rPr lang="en-GB" sz="1200" b="1" noProof="0"/>
              <a:t>Achieve a more seamless market where BSPs/BRPs compete on the same footing.</a:t>
            </a:r>
          </a:p>
        </p:txBody>
      </p:sp>
      <p:sp>
        <p:nvSpPr>
          <p:cNvPr id="14" name="Text Placeholder 13">
            <a:extLst>
              <a:ext uri="{FF2B5EF4-FFF2-40B4-BE49-F238E27FC236}">
                <a16:creationId xmlns:a16="http://schemas.microsoft.com/office/drawing/2014/main" id="{4B4C88D1-7F7B-ECF7-640A-5F38DFD2974B}"/>
              </a:ext>
            </a:extLst>
          </p:cNvPr>
          <p:cNvSpPr>
            <a:spLocks noGrp="1"/>
          </p:cNvSpPr>
          <p:nvPr>
            <p:ph type="body" sz="quarter" idx="24"/>
          </p:nvPr>
        </p:nvSpPr>
        <p:spPr/>
        <p:txBody>
          <a:bodyPr/>
          <a:lstStyle/>
          <a:p>
            <a:r>
              <a:rPr lang="en-GB" noProof="0"/>
              <a:t>Market coupling is a European success story</a:t>
            </a:r>
          </a:p>
        </p:txBody>
      </p:sp>
      <p:sp>
        <p:nvSpPr>
          <p:cNvPr id="15" name="Text Placeholder 14">
            <a:extLst>
              <a:ext uri="{FF2B5EF4-FFF2-40B4-BE49-F238E27FC236}">
                <a16:creationId xmlns:a16="http://schemas.microsoft.com/office/drawing/2014/main" id="{72754D09-EC3A-9EAD-EA05-E98700CE102A}"/>
              </a:ext>
            </a:extLst>
          </p:cNvPr>
          <p:cNvSpPr>
            <a:spLocks noGrp="1"/>
          </p:cNvSpPr>
          <p:nvPr>
            <p:ph type="body" sz="quarter" idx="25"/>
          </p:nvPr>
        </p:nvSpPr>
        <p:spPr/>
        <p:txBody>
          <a:bodyPr/>
          <a:lstStyle/>
          <a:p>
            <a:r>
              <a:rPr lang="en-GB" noProof="0"/>
              <a:t>Diagnosis before prescription</a:t>
            </a:r>
          </a:p>
        </p:txBody>
      </p:sp>
      <p:sp>
        <p:nvSpPr>
          <p:cNvPr id="16" name="Text Placeholder 15">
            <a:extLst>
              <a:ext uri="{FF2B5EF4-FFF2-40B4-BE49-F238E27FC236}">
                <a16:creationId xmlns:a16="http://schemas.microsoft.com/office/drawing/2014/main" id="{B7F79363-98B7-5576-7E01-611413F55278}"/>
              </a:ext>
            </a:extLst>
          </p:cNvPr>
          <p:cNvSpPr>
            <a:spLocks noGrp="1"/>
          </p:cNvSpPr>
          <p:nvPr>
            <p:ph type="body" sz="quarter" idx="26"/>
          </p:nvPr>
        </p:nvSpPr>
        <p:spPr/>
        <p:txBody>
          <a:bodyPr/>
          <a:lstStyle/>
          <a:p>
            <a:r>
              <a:rPr lang="en-GB" noProof="0"/>
              <a:t>A sound foundation for the future </a:t>
            </a:r>
          </a:p>
        </p:txBody>
      </p:sp>
    </p:spTree>
    <p:extLst>
      <p:ext uri="{BB962C8B-B14F-4D97-AF65-F5344CB8AC3E}">
        <p14:creationId xmlns:p14="http://schemas.microsoft.com/office/powerpoint/2010/main" val="28793095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E628F-3440-53D6-7DB7-A9D1252293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6E735-B461-5412-42A8-7ABB59300D77}"/>
              </a:ext>
            </a:extLst>
          </p:cNvPr>
          <p:cNvSpPr>
            <a:spLocks noGrp="1"/>
          </p:cNvSpPr>
          <p:nvPr>
            <p:ph type="title"/>
          </p:nvPr>
        </p:nvSpPr>
        <p:spPr>
          <a:xfrm>
            <a:off x="904342" y="365125"/>
            <a:ext cx="10629131" cy="544514"/>
          </a:xfrm>
        </p:spPr>
        <p:txBody>
          <a:bodyPr>
            <a:normAutofit/>
          </a:bodyPr>
          <a:lstStyle/>
          <a:p>
            <a:r>
              <a:rPr lang="en-GB" sz="3200" noProof="0"/>
              <a:t>What are the key challenges in balancing markets?</a:t>
            </a:r>
          </a:p>
        </p:txBody>
      </p:sp>
      <p:sp>
        <p:nvSpPr>
          <p:cNvPr id="13" name="TextBox 12">
            <a:extLst>
              <a:ext uri="{FF2B5EF4-FFF2-40B4-BE49-F238E27FC236}">
                <a16:creationId xmlns:a16="http://schemas.microsoft.com/office/drawing/2014/main" id="{4526146A-2EE8-BD76-BC30-79C0922CBA13}"/>
              </a:ext>
            </a:extLst>
          </p:cNvPr>
          <p:cNvSpPr txBox="1"/>
          <p:nvPr/>
        </p:nvSpPr>
        <p:spPr>
          <a:xfrm>
            <a:off x="965535" y="1133356"/>
            <a:ext cx="10260929" cy="5293757"/>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479DC5"/>
                </a:solidFill>
                <a:effectLst/>
                <a:uLnTx/>
                <a:uFillTx/>
                <a:latin typeface="Arial" panose="020B0604020202020204"/>
                <a:ea typeface="+mn-ea"/>
                <a:cs typeface="+mn-cs"/>
              </a:rPr>
              <a:t>Build on a substantial delivery agenda to support safe, fair and integrated balancing processes</a:t>
            </a: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Arial"/>
              </a:rPr>
              <a:t>Benefits of balancing market integration are not fully exploited:</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 in the beginning of 2026,</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7 TSOs had not yet joined the PICASSO platform, whereas 12 TSOs were missing from the MARI platform.</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Late accessions and disconnections harm trust in balancing markets and slow down liquidity growth.</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Accession debates also reveal the complexity and operational impacts of these projects.</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Market maturity builds over time.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Arial"/>
              </a:rPr>
              <a:t>Balancing markets lack transparency: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rPr>
              <a:t> publication of market inputs and outputs on balancing energy platforms is not harmonised and incomplete, or lacking reliability. Imbalance prices are published too late for MPs to properly support the system. </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Lack of transparency on balancing market outcomes and national balancing markets harms balancing market integration.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Continued reliance on specific products raises questions about interactions with PICASSO/MARI.</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Fragmentation of BSP and BRP rules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more efforts are needed to achieve a level playing field on balancing markets.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Access and operating conditions for BSPs differ significantly, raising questions about the equal quality of standard products exchanged on PICASSO and MARI.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Different approaches to imbalance settlement result in different incentives for BRPs on the coupled markets.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Arial"/>
              </a:rPr>
              <a:t>Disruptive policy proposals cause uncertainty:</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 electricity markets are undergoing a major transition, and the current list of products might become unfit for future system needs. </a:t>
            </a:r>
            <a:endParaRPr kumimoji="0" lang="en-GB" sz="1400" b="0" i="0" u="none" strike="sngStrike" kern="1200" cap="none" spc="0" normalizeH="0" baseline="0" noProof="0">
              <a:ln>
                <a:noFill/>
              </a:ln>
              <a:solidFill>
                <a:srgbClr val="FF0000"/>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TSOs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should assess whether current markets and products are sufficient to balance the system and attract sufficient volumes.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Existing target model around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technology-neutral balancing products and self-dispatch supports balancing market efficiency.</a:t>
            </a: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Calls for co-optimisation or a 5’ ISP are premature and prompting a strong call for transparency and MPs' involvement.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5" name="Graphic 4" descr="3d Glasses with solid fill">
            <a:extLst>
              <a:ext uri="{FF2B5EF4-FFF2-40B4-BE49-F238E27FC236}">
                <a16:creationId xmlns:a16="http://schemas.microsoft.com/office/drawing/2014/main" id="{54E68003-1A45-ED8A-69F3-3B87E43338A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4621" y="2858511"/>
            <a:ext cx="581797" cy="581797"/>
          </a:xfrm>
          <a:prstGeom prst="rect">
            <a:avLst/>
          </a:prstGeom>
        </p:spPr>
      </p:pic>
      <p:pic>
        <p:nvPicPr>
          <p:cNvPr id="7" name="Graphic 6" descr="Ui Ux with solid fill">
            <a:extLst>
              <a:ext uri="{FF2B5EF4-FFF2-40B4-BE49-F238E27FC236}">
                <a16:creationId xmlns:a16="http://schemas.microsoft.com/office/drawing/2014/main" id="{3FFD9A81-01B7-D473-AE34-2787C202DDD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9287" y="1654002"/>
            <a:ext cx="581797" cy="581797"/>
          </a:xfrm>
          <a:prstGeom prst="rect">
            <a:avLst/>
          </a:prstGeom>
        </p:spPr>
      </p:pic>
      <p:pic>
        <p:nvPicPr>
          <p:cNvPr id="9" name="Graphic 8" descr="Warning with solid fill">
            <a:extLst>
              <a:ext uri="{FF2B5EF4-FFF2-40B4-BE49-F238E27FC236}">
                <a16:creationId xmlns:a16="http://schemas.microsoft.com/office/drawing/2014/main" id="{32B7548B-FC89-6AAC-4584-278549997E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59287" y="5464164"/>
            <a:ext cx="536010" cy="536010"/>
          </a:xfrm>
          <a:prstGeom prst="rect">
            <a:avLst/>
          </a:prstGeom>
        </p:spPr>
      </p:pic>
      <p:pic>
        <p:nvPicPr>
          <p:cNvPr id="11" name="Picture 10" descr="Download Free Fragmented data Icons in PNG &amp; SVG | Magnific (formerly  Freepik)">
            <a:extLst>
              <a:ext uri="{FF2B5EF4-FFF2-40B4-BE49-F238E27FC236}">
                <a16:creationId xmlns:a16="http://schemas.microsoft.com/office/drawing/2014/main" id="{90694A07-5825-78F2-45FE-0C623F382AB0}"/>
              </a:ext>
            </a:extLst>
          </p:cNvPr>
          <p:cNvPicPr>
            <a:picLocks noChangeAspect="1"/>
          </p:cNvPicPr>
          <p:nvPr/>
        </p:nvPicPr>
        <p:blipFill>
          <a:blip r:embed="rId7"/>
          <a:stretch>
            <a:fillRect/>
          </a:stretch>
        </p:blipFill>
        <p:spPr>
          <a:xfrm>
            <a:off x="225504" y="4184231"/>
            <a:ext cx="649364" cy="649364"/>
          </a:xfrm>
          <a:prstGeom prst="rect">
            <a:avLst/>
          </a:prstGeom>
        </p:spPr>
      </p:pic>
      <p:sp>
        <p:nvSpPr>
          <p:cNvPr id="4" name="Rectangle 3">
            <a:extLst>
              <a:ext uri="{FF2B5EF4-FFF2-40B4-BE49-F238E27FC236}">
                <a16:creationId xmlns:a16="http://schemas.microsoft.com/office/drawing/2014/main" id="{CE6E10C9-EBF2-ED18-3E1E-78D8DDF210A9}"/>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Balancing</a:t>
            </a:r>
          </a:p>
        </p:txBody>
      </p:sp>
    </p:spTree>
    <p:extLst>
      <p:ext uri="{BB962C8B-B14F-4D97-AF65-F5344CB8AC3E}">
        <p14:creationId xmlns:p14="http://schemas.microsoft.com/office/powerpoint/2010/main" val="918042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2A837-73AE-3293-4B80-5B1CE9143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653EBB-6207-ED6A-79F9-F1C4D40A8C2F}"/>
              </a:ext>
            </a:extLst>
          </p:cNvPr>
          <p:cNvSpPr>
            <a:spLocks noGrp="1"/>
          </p:cNvSpPr>
          <p:nvPr>
            <p:ph type="title"/>
          </p:nvPr>
        </p:nvSpPr>
        <p:spPr>
          <a:xfrm>
            <a:off x="900964" y="410076"/>
            <a:ext cx="10910036" cy="1325563"/>
          </a:xfrm>
        </p:spPr>
        <p:txBody>
          <a:bodyPr>
            <a:normAutofit/>
          </a:bodyPr>
          <a:lstStyle/>
          <a:p>
            <a:r>
              <a:rPr lang="en-GB" sz="3200" noProof="0"/>
              <a:t>Proposals for efficient balancing markets</a:t>
            </a:r>
          </a:p>
        </p:txBody>
      </p:sp>
      <p:sp>
        <p:nvSpPr>
          <p:cNvPr id="17" name="TextBox 16">
            <a:extLst>
              <a:ext uri="{FF2B5EF4-FFF2-40B4-BE49-F238E27FC236}">
                <a16:creationId xmlns:a16="http://schemas.microsoft.com/office/drawing/2014/main" id="{E03DE361-32AE-B518-E1B3-1F9B4A7337E4}"/>
              </a:ext>
            </a:extLst>
          </p:cNvPr>
          <p:cNvSpPr txBox="1"/>
          <p:nvPr/>
        </p:nvSpPr>
        <p:spPr>
          <a:xfrm>
            <a:off x="1598524" y="1072857"/>
            <a:ext cx="4012110" cy="1815882"/>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Benefits of balancing market integration are not fully exploited</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Incentives and governance mechanisms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for TSOs to join in ambitious yet reasonable timelines.</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Make future-proof checks on products: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standard product design should be genuinely technology neutral.</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Identical services used by TSOs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should follow the same market-based procurement rules (e.g. FCR).</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96D6DCD3-C66A-D8D5-1D81-6E4B37B76136}"/>
              </a:ext>
            </a:extLst>
          </p:cNvPr>
          <p:cNvSpPr txBox="1"/>
          <p:nvPr/>
        </p:nvSpPr>
        <p:spPr>
          <a:xfrm>
            <a:off x="1598524" y="3236392"/>
            <a:ext cx="4079885" cy="2339102"/>
          </a:xfrm>
          <a:prstGeom prst="rect">
            <a:avLst/>
          </a:prstGeom>
          <a:noFill/>
        </p:spPr>
        <p:txBody>
          <a:bodyPr wrap="square" lIns="91440" tIns="45720" rIns="91440" bIns="4572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Fragmented BSP and BRP rules</a:t>
            </a:r>
            <a:endParaRPr kumimoji="0" lang="en-GB" sz="1200" b="0" i="0" u="none" strike="noStrike" kern="1200" cap="none" spc="0" normalizeH="0" baseline="0" noProof="0">
              <a:ln>
                <a:noFill/>
              </a:ln>
              <a:solidFill>
                <a:srgbClr val="2C63FF"/>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Conduct comparative assessment of pre-qualification and ex-post verification: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assessment should result in harmonised principles based on best practice.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Ensure fair and equal treatment of BSPs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regardless of location, size, or technology.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Move towards  harmonised IT infrastructure:</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TSO communication standards, etc.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Increase harmonisation ambition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of imbalance price principles (single price, based on a WA of BE activation prices).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sp>
        <p:nvSpPr>
          <p:cNvPr id="25" name="TextBox 24">
            <a:extLst>
              <a:ext uri="{FF2B5EF4-FFF2-40B4-BE49-F238E27FC236}">
                <a16:creationId xmlns:a16="http://schemas.microsoft.com/office/drawing/2014/main" id="{98CDF410-D9A6-644E-10D7-29916BBA2A4E}"/>
              </a:ext>
            </a:extLst>
          </p:cNvPr>
          <p:cNvSpPr txBox="1"/>
          <p:nvPr/>
        </p:nvSpPr>
        <p:spPr>
          <a:xfrm>
            <a:off x="7359051" y="3263818"/>
            <a:ext cx="4012109" cy="2923877"/>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Disruptive policy proposals cause uncertainty</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Assess product offer:</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standard product catalogue needs to meet both current and future system needs. Long-term evolutions take time to unfold, preparation should start now</a:t>
            </a:r>
            <a:r>
              <a:rPr kumimoji="0" lang="en-GB" sz="1200" b="0" i="0" u="none" strike="noStrike" kern="1200" cap="none" spc="0" normalizeH="0" baseline="0" noProof="0">
                <a:ln>
                  <a:noFill/>
                </a:ln>
                <a:solidFill>
                  <a:srgbClr val="FF0000"/>
                </a:solidFill>
                <a:effectLst/>
                <a:uLnTx/>
                <a:uFillTx/>
                <a:latin typeface="Arial" panose="020B0604020202020204"/>
                <a:ea typeface="+mn-ea"/>
                <a:cs typeface="+mn-cs"/>
              </a:rPr>
              <a:t>. </a:t>
            </a:r>
            <a:endParaRPr kumimoji="0" lang="en-GB" sz="1200" b="1" i="0" u="none" strike="noStrike" kern="1200" cap="none" spc="0" normalizeH="0" baseline="0" noProof="0">
              <a:ln>
                <a:noFill/>
              </a:ln>
              <a:solidFill>
                <a:srgbClr val="FF0000"/>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Avoid co-optimisation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until its added value, operational feasibility and compatibility with the target model have been demonstrated under real market conditions. Market-based exchange of balancing capacity is easier to implement.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Keep the current ISP</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a 5’ ISP would require deep changes to MP processes, with costs likely outweighing benefits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3CC92655-3F05-2F47-32BB-C083B9537D2E}"/>
              </a:ext>
            </a:extLst>
          </p:cNvPr>
          <p:cNvSpPr txBox="1"/>
          <p:nvPr/>
        </p:nvSpPr>
        <p:spPr>
          <a:xfrm>
            <a:off x="1023170" y="6021187"/>
            <a:ext cx="10133234" cy="677108"/>
          </a:xfrm>
          <a:prstGeom prst="rect">
            <a:avLst/>
          </a:prstGeom>
          <a:solidFill>
            <a:schemeClr val="accent4">
              <a:lumMod val="40000"/>
              <a:lumOff val="60000"/>
            </a:scheme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Looking ahead: how to future-proof balancing markets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Improvements to capacity calculation: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with lack of cross-zonal capacity an issue particularly in small BZs, improvements should be considered.  </a:t>
            </a:r>
          </a:p>
        </p:txBody>
      </p:sp>
      <p:sp>
        <p:nvSpPr>
          <p:cNvPr id="15" name="TextBox 14">
            <a:extLst>
              <a:ext uri="{FF2B5EF4-FFF2-40B4-BE49-F238E27FC236}">
                <a16:creationId xmlns:a16="http://schemas.microsoft.com/office/drawing/2014/main" id="{0A6FB1F6-1F94-5B91-EA92-03D76DAEA46C}"/>
              </a:ext>
            </a:extLst>
          </p:cNvPr>
          <p:cNvSpPr txBox="1"/>
          <p:nvPr/>
        </p:nvSpPr>
        <p:spPr>
          <a:xfrm>
            <a:off x="7364131" y="995722"/>
            <a:ext cx="4012109" cy="2154436"/>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Balancing markets lack transparency </a:t>
            </a:r>
            <a:endParaRPr kumimoji="0" lang="en-GB" sz="1200" b="1" i="0" u="none" strike="noStrike" kern="1200" cap="none" spc="0" normalizeH="0" baseline="0" noProof="0">
              <a:ln>
                <a:noFill/>
              </a:ln>
              <a:solidFill>
                <a:srgbClr val="2C63FF"/>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Ensure harmonised and centralised publication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of all market inputs and outputs on the ENTSOE TP.</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Publish standardised information about national balancing market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functioning and access conditions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Publish imbalance prices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in near real-time.</a:t>
            </a:r>
            <a:endParaRPr kumimoji="0" lang="en-GB" sz="1200" b="0" i="0" u="none" strike="sngStrike" kern="1200" cap="none" spc="0" normalizeH="0" baseline="0" noProof="0">
              <a:ln>
                <a:noFill/>
              </a:ln>
              <a:solidFill>
                <a:srgbClr val="414042"/>
              </a:solidFill>
              <a:effectLst/>
              <a:highlight>
                <a:srgbClr val="FFFF00"/>
              </a:highligh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Improved transparency on reliance on specific products in each bidding zone</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and possible impacts on the level playing field and the participation to standard products.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pic>
        <p:nvPicPr>
          <p:cNvPr id="19" name="Graphic 18" descr="3d Glasses with solid fill">
            <a:extLst>
              <a:ext uri="{FF2B5EF4-FFF2-40B4-BE49-F238E27FC236}">
                <a16:creationId xmlns:a16="http://schemas.microsoft.com/office/drawing/2014/main" id="{CAFBDA2F-6085-1D9D-DA71-9CA122E5640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46093" y="1845437"/>
            <a:ext cx="666058" cy="666058"/>
          </a:xfrm>
          <a:prstGeom prst="rect">
            <a:avLst/>
          </a:prstGeom>
        </p:spPr>
      </p:pic>
      <p:pic>
        <p:nvPicPr>
          <p:cNvPr id="4" name="Graphic 3" descr="Ui Ux with solid fill">
            <a:extLst>
              <a:ext uri="{FF2B5EF4-FFF2-40B4-BE49-F238E27FC236}">
                <a16:creationId xmlns:a16="http://schemas.microsoft.com/office/drawing/2014/main" id="{90C4BA18-BC0F-9A13-A46E-0FB7BB8554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4824" y="1923759"/>
            <a:ext cx="666058" cy="666058"/>
          </a:xfrm>
          <a:prstGeom prst="rect">
            <a:avLst/>
          </a:prstGeom>
        </p:spPr>
      </p:pic>
      <p:pic>
        <p:nvPicPr>
          <p:cNvPr id="6" name="Graphic 5" descr="Warning with solid fill">
            <a:extLst>
              <a:ext uri="{FF2B5EF4-FFF2-40B4-BE49-F238E27FC236}">
                <a16:creationId xmlns:a16="http://schemas.microsoft.com/office/drawing/2014/main" id="{33A0C6ED-5864-E920-0537-EFB74D5626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0853" y="4037501"/>
            <a:ext cx="705565" cy="705565"/>
          </a:xfrm>
          <a:prstGeom prst="rect">
            <a:avLst/>
          </a:prstGeom>
        </p:spPr>
      </p:pic>
      <p:pic>
        <p:nvPicPr>
          <p:cNvPr id="8" name="Picture 7" descr="Download Free Fragmented data Icons in PNG &amp; SVG | Magnific (formerly  Freepik)">
            <a:extLst>
              <a:ext uri="{FF2B5EF4-FFF2-40B4-BE49-F238E27FC236}">
                <a16:creationId xmlns:a16="http://schemas.microsoft.com/office/drawing/2014/main" id="{7E1D959D-8B1E-E4AE-DA73-8E3B2352E1A7}"/>
              </a:ext>
            </a:extLst>
          </p:cNvPr>
          <p:cNvPicPr>
            <a:picLocks noChangeAspect="1"/>
          </p:cNvPicPr>
          <p:nvPr/>
        </p:nvPicPr>
        <p:blipFill>
          <a:blip r:embed="rId6"/>
          <a:stretch>
            <a:fillRect/>
          </a:stretch>
        </p:blipFill>
        <p:spPr>
          <a:xfrm>
            <a:off x="603384" y="3964756"/>
            <a:ext cx="836148" cy="836148"/>
          </a:xfrm>
          <a:prstGeom prst="rect">
            <a:avLst/>
          </a:prstGeom>
        </p:spPr>
      </p:pic>
      <p:sp>
        <p:nvSpPr>
          <p:cNvPr id="5" name="Rectangle 4">
            <a:extLst>
              <a:ext uri="{FF2B5EF4-FFF2-40B4-BE49-F238E27FC236}">
                <a16:creationId xmlns:a16="http://schemas.microsoft.com/office/drawing/2014/main" id="{BBBB15E9-E672-14D4-F859-2B43F6275E76}"/>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Balancing</a:t>
            </a:r>
          </a:p>
        </p:txBody>
      </p:sp>
    </p:spTree>
    <p:extLst>
      <p:ext uri="{BB962C8B-B14F-4D97-AF65-F5344CB8AC3E}">
        <p14:creationId xmlns:p14="http://schemas.microsoft.com/office/powerpoint/2010/main" val="13111348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8C9FD6-409E-46C9-BD98-A2D2FDC15A6F}"/>
              </a:ext>
            </a:extLst>
          </p:cNvPr>
          <p:cNvSpPr>
            <a:spLocks noGrp="1"/>
          </p:cNvSpPr>
          <p:nvPr>
            <p:ph type="title"/>
          </p:nvPr>
        </p:nvSpPr>
        <p:spPr>
          <a:xfrm>
            <a:off x="541372" y="449378"/>
            <a:ext cx="11281639" cy="569525"/>
          </a:xfrm>
        </p:spPr>
        <p:txBody>
          <a:bodyPr lIns="91440" tIns="45720" rIns="91440" bIns="45720" anchor="b"/>
          <a:lstStyle/>
          <a:p>
            <a:r>
              <a:rPr lang="en-GB" noProof="0">
                <a:latin typeface="Calibri"/>
                <a:ea typeface="Calibri"/>
                <a:cs typeface="Calibri"/>
              </a:rPr>
              <a:t>Future of balancing: TSOs future challenges and priorities</a:t>
            </a:r>
            <a:endParaRPr lang="en-GB" noProof="0"/>
          </a:p>
        </p:txBody>
      </p:sp>
      <p:sp>
        <p:nvSpPr>
          <p:cNvPr id="5" name="Text Placeholder 4">
            <a:extLst>
              <a:ext uri="{FF2B5EF4-FFF2-40B4-BE49-F238E27FC236}">
                <a16:creationId xmlns:a16="http://schemas.microsoft.com/office/drawing/2014/main" id="{2062FF00-885B-4C78-B87A-CC4706517F6E}"/>
              </a:ext>
            </a:extLst>
          </p:cNvPr>
          <p:cNvSpPr>
            <a:spLocks noGrp="1"/>
          </p:cNvSpPr>
          <p:nvPr>
            <p:ph type="body" sz="quarter" idx="12"/>
          </p:nvPr>
        </p:nvSpPr>
        <p:spPr/>
        <p:txBody>
          <a:bodyPr vert="horz" lIns="91440" tIns="45720" rIns="91440" bIns="45720" rtlCol="0" anchor="t">
            <a:normAutofit/>
          </a:bodyPr>
          <a:lstStyle/>
          <a:p>
            <a:r>
              <a:rPr lang="en-GB" noProof="0">
                <a:latin typeface="Calibri"/>
                <a:ea typeface="Calibri"/>
                <a:cs typeface="Calibri"/>
              </a:rPr>
              <a:t>8-9 October 2026, MESC</a:t>
            </a:r>
          </a:p>
        </p:txBody>
      </p:sp>
    </p:spTree>
    <p:extLst>
      <p:ext uri="{BB962C8B-B14F-4D97-AF65-F5344CB8AC3E}">
        <p14:creationId xmlns:p14="http://schemas.microsoft.com/office/powerpoint/2010/main" val="13724591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660DE-F91A-471B-74BF-2DDF8CAA7D4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E5D9CC5-9091-4085-B30D-236FBE237CE9}"/>
              </a:ext>
            </a:extLst>
          </p:cNvPr>
          <p:cNvSpPr>
            <a:spLocks noGrp="1"/>
          </p:cNvSpPr>
          <p:nvPr>
            <p:ph type="title"/>
          </p:nvPr>
        </p:nvSpPr>
        <p:spPr>
          <a:xfrm>
            <a:off x="382588" y="462201"/>
            <a:ext cx="11486324" cy="397335"/>
          </a:xfrm>
        </p:spPr>
        <p:txBody>
          <a:bodyPr lIns="91440" tIns="45720" rIns="91440" bIns="45720" anchor="ctr"/>
          <a:lstStyle/>
          <a:p>
            <a:r>
              <a:rPr lang="en-GB" noProof="0">
                <a:latin typeface="Calibri"/>
                <a:ea typeface="Calibri"/>
                <a:cs typeface="Calibri"/>
              </a:rPr>
              <a:t>EB Regulation 1.0 delivered major value and largely completed balancing market integration</a:t>
            </a:r>
          </a:p>
        </p:txBody>
      </p:sp>
      <p:graphicFrame>
        <p:nvGraphicFramePr>
          <p:cNvPr id="2" name="Diagramme 1">
            <a:extLst>
              <a:ext uri="{FF2B5EF4-FFF2-40B4-BE49-F238E27FC236}">
                <a16:creationId xmlns:a16="http://schemas.microsoft.com/office/drawing/2014/main" id="{941275D3-0F59-4201-9060-61DB054E72AF}"/>
              </a:ext>
            </a:extLst>
          </p:cNvPr>
          <p:cNvGraphicFramePr/>
          <p:nvPr>
            <p:extLst>
              <p:ext uri="{D42A27DB-BD31-4B8C-83A1-F6EECF244321}">
                <p14:modId xmlns:p14="http://schemas.microsoft.com/office/powerpoint/2010/main" val="1879123653"/>
              </p:ext>
            </p:extLst>
          </p:nvPr>
        </p:nvGraphicFramePr>
        <p:xfrm>
          <a:off x="2254376" y="1321531"/>
          <a:ext cx="9033827" cy="39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a:extLst>
              <a:ext uri="{FF2B5EF4-FFF2-40B4-BE49-F238E27FC236}">
                <a16:creationId xmlns:a16="http://schemas.microsoft.com/office/drawing/2014/main" id="{895A6B57-57E8-7200-93A3-C08D68E0DD0F}"/>
              </a:ext>
            </a:extLst>
          </p:cNvPr>
          <p:cNvSpPr txBox="1"/>
          <p:nvPr/>
        </p:nvSpPr>
        <p:spPr>
          <a:xfrm>
            <a:off x="511747" y="2747078"/>
            <a:ext cx="2414333" cy="83099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2054A5">
                    <a:lumMod val="60000"/>
                    <a:lumOff val="40000"/>
                  </a:srgbClr>
                </a:solidFill>
                <a:effectLst/>
                <a:uLnTx/>
                <a:uFillTx/>
                <a:latin typeface="Calibri"/>
                <a:ea typeface="Calibri"/>
                <a:cs typeface="Calibri"/>
              </a:rPr>
              <a:t>EB Reg. 1.0 implementations</a:t>
            </a:r>
          </a:p>
        </p:txBody>
      </p:sp>
      <p:sp>
        <p:nvSpPr>
          <p:cNvPr id="30" name="Flèche : chevron 29">
            <a:extLst>
              <a:ext uri="{FF2B5EF4-FFF2-40B4-BE49-F238E27FC236}">
                <a16:creationId xmlns:a16="http://schemas.microsoft.com/office/drawing/2014/main" id="{2E33D5DD-3B9F-E4B5-1524-2B0BF23CD51A}"/>
              </a:ext>
            </a:extLst>
          </p:cNvPr>
          <p:cNvSpPr/>
          <p:nvPr/>
        </p:nvSpPr>
        <p:spPr>
          <a:xfrm>
            <a:off x="511747" y="5465617"/>
            <a:ext cx="11077891" cy="585216"/>
          </a:xfrm>
          <a:prstGeom prst="chevron">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With All TSOs joining PICASSO &amp; MARI, only residual efficiency gains from further integration can be expected</a:t>
            </a:r>
          </a:p>
        </p:txBody>
      </p:sp>
    </p:spTree>
    <p:extLst>
      <p:ext uri="{BB962C8B-B14F-4D97-AF65-F5344CB8AC3E}">
        <p14:creationId xmlns:p14="http://schemas.microsoft.com/office/powerpoint/2010/main" val="18575821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CA89EB-BC22-3D7D-532C-C1BD867C268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0619BA-9ED9-82A8-5AAC-C20A6A8AB341}"/>
              </a:ext>
            </a:extLst>
          </p:cNvPr>
          <p:cNvSpPr>
            <a:spLocks noGrp="1"/>
          </p:cNvSpPr>
          <p:nvPr>
            <p:ph type="title"/>
          </p:nvPr>
        </p:nvSpPr>
        <p:spPr>
          <a:xfrm>
            <a:off x="382588" y="462201"/>
            <a:ext cx="11486324" cy="397335"/>
          </a:xfrm>
        </p:spPr>
        <p:txBody>
          <a:bodyPr lIns="91440" tIns="45720" rIns="91440" bIns="45720" anchor="ctr"/>
          <a:lstStyle/>
          <a:p>
            <a:r>
              <a:rPr lang="en-GB" noProof="0">
                <a:latin typeface="Calibri"/>
                <a:ea typeface="Calibri"/>
                <a:cs typeface="Calibri"/>
              </a:rPr>
              <a:t>2035/2040 system outlook</a:t>
            </a:r>
            <a:endParaRPr lang="en-GB" noProof="0"/>
          </a:p>
        </p:txBody>
      </p:sp>
      <p:sp>
        <p:nvSpPr>
          <p:cNvPr id="2" name="Rectangle 1">
            <a:extLst>
              <a:ext uri="{FF2B5EF4-FFF2-40B4-BE49-F238E27FC236}">
                <a16:creationId xmlns:a16="http://schemas.microsoft.com/office/drawing/2014/main" id="{C1E735DB-7B49-AB8E-9EF9-F842BAD2F61A}"/>
              </a:ext>
            </a:extLst>
          </p:cNvPr>
          <p:cNvSpPr/>
          <p:nvPr/>
        </p:nvSpPr>
        <p:spPr>
          <a:xfrm>
            <a:off x="383663" y="1443674"/>
            <a:ext cx="11303957" cy="3394011"/>
          </a:xfrm>
          <a:prstGeom prst="rect">
            <a:avLst/>
          </a:prstGeom>
          <a:ln w="38100"/>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FB29A"/>
                </a:solidFill>
                <a:effectLst/>
                <a:uLnTx/>
                <a:uFillTx/>
                <a:latin typeface="Calibri"/>
                <a:ea typeface="Calibri"/>
                <a:cs typeface="Calibri"/>
              </a:rPr>
              <a:t>More and closer to real time congestions  </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 due to more electrification, decentralised RES and flexibility </a:t>
            </a:r>
            <a:endParaRPr kumimoji="0" lang="en-GB" sz="1600" b="1" i="0" u="none" strike="noStrike" kern="1200" cap="none" spc="0" normalizeH="0" baseline="0" noProof="0">
              <a:ln>
                <a:noFill/>
              </a:ln>
              <a:solidFill>
                <a:srgbClr val="7F7F7F">
                  <a:lumMod val="50000"/>
                </a:srgbClr>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FB29A"/>
                </a:solidFill>
                <a:effectLst/>
                <a:uLnTx/>
                <a:uFillTx/>
                <a:latin typeface="Calibri"/>
                <a:ea typeface="Calibri"/>
                <a:cs typeface="Calibri"/>
              </a:rPr>
              <a:t>More cross‑border flows </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due to more electrification, RES (in particular, offshore wind) and further flow-based implementation</a:t>
            </a:r>
            <a:endParaRPr kumimoji="0" lang="en-GB" sz="1600" b="1" i="0" u="none" strike="noStrike" kern="1200" cap="none" spc="0" normalizeH="0" baseline="0" noProof="0">
              <a:ln>
                <a:noFill/>
              </a:ln>
              <a:solidFill>
                <a:srgbClr val="7F7F7F">
                  <a:lumMod val="50000"/>
                </a:srgbClr>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FB29A"/>
                </a:solidFill>
                <a:effectLst/>
                <a:uLnTx/>
                <a:uFillTx/>
                <a:latin typeface="Calibri"/>
                <a:ea typeface="Calibri"/>
                <a:cs typeface="Calibri"/>
              </a:rPr>
              <a:t>Harder to maintain frequency stability</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 due to higher and faster variations in productions and forecast uncertainty. The potential lack of inertia is still under investigation.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FB29A"/>
                </a:solidFill>
                <a:effectLst/>
                <a:uLnTx/>
                <a:uFillTx/>
                <a:latin typeface="Calibri"/>
                <a:ea typeface="Calibri"/>
                <a:cs typeface="Calibri"/>
              </a:rPr>
              <a:t>Stability and observability challenges </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due to growing role of RES, batteries and power electronics</a:t>
            </a:r>
            <a:endParaRPr kumimoji="0" lang="en-GB" sz="1600" b="1" i="0" u="none" strike="noStrike" kern="1200" cap="none" spc="0" normalizeH="0" baseline="0" noProof="0">
              <a:ln>
                <a:noFill/>
              </a:ln>
              <a:solidFill>
                <a:srgbClr val="7F7F7F">
                  <a:lumMod val="50000"/>
                </a:srgbClr>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1" i="0" u="none" strike="noStrike" kern="1200" cap="none" spc="0" normalizeH="0" baseline="0" noProof="0">
                <a:ln>
                  <a:noFill/>
                </a:ln>
                <a:solidFill>
                  <a:srgbClr val="0FB29A"/>
                </a:solidFill>
                <a:effectLst/>
                <a:uLnTx/>
                <a:uFillTx/>
                <a:latin typeface="Calibri"/>
                <a:ea typeface="Calibri"/>
                <a:cs typeface="Calibri"/>
              </a:rPr>
              <a:t>Lack of sensitivity to the market price signals – </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imbalances will increasingly depend on local, decentral generation and/or consumption that is not always driven by market price signals</a:t>
            </a: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sym typeface="Wingdings" panose="05000000000000000000" pitchFamily="2" charset="2"/>
              </a:rPr>
              <a:t>.</a:t>
            </a:r>
            <a:r>
              <a:rPr kumimoji="0" lang="en-GB" sz="1600" b="1" i="0" u="none" strike="noStrike" kern="1200" cap="none" spc="0" normalizeH="0" baseline="0" noProof="0">
                <a:ln>
                  <a:noFill/>
                </a:ln>
                <a:solidFill>
                  <a:srgbClr val="0FB29A"/>
                </a:solidFill>
                <a:effectLst/>
                <a:uLnTx/>
                <a:uFillTx/>
                <a:latin typeface="Calibri"/>
                <a:ea typeface="Calibri"/>
                <a:cs typeface="Calibri"/>
                <a:sym typeface="Wingdings" panose="05000000000000000000" pitchFamily="2" charset="2"/>
              </a:rPr>
              <a:t> </a:t>
            </a:r>
            <a:endParaRPr kumimoji="0" lang="en-GB" sz="1600" b="1" i="0" u="none" strike="noStrike" kern="1200" cap="none" spc="0" normalizeH="0" baseline="0" noProof="0">
              <a:ln>
                <a:noFill/>
              </a:ln>
              <a:solidFill>
                <a:srgbClr val="0FB29A"/>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1" i="0" u="none" strike="noStrike" kern="1200" cap="none" spc="0" normalizeH="0" baseline="0" noProof="0">
              <a:ln>
                <a:noFill/>
              </a:ln>
              <a:solidFill>
                <a:srgbClr val="0FB29A"/>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1" i="0" u="none" strike="noStrike" kern="1200" cap="none" spc="0" normalizeH="0" baseline="0" noProof="0">
              <a:ln>
                <a:noFill/>
              </a:ln>
              <a:solidFill>
                <a:srgbClr val="0FB29A"/>
              </a:solidFill>
              <a:effectLst/>
              <a:uLnTx/>
              <a:uFillTx/>
              <a:latin typeface="Calibri"/>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7F7F7F">
                    <a:lumMod val="50000"/>
                  </a:srgbClr>
                </a:solidFill>
                <a:effectLst/>
                <a:uLnTx/>
                <a:uFillTx/>
                <a:latin typeface="Calibri"/>
                <a:ea typeface="Calibri"/>
                <a:cs typeface="Calibri"/>
              </a:rPr>
              <a:t>Developments in the electricity supply system remain challenging to predict.</a:t>
            </a:r>
          </a:p>
        </p:txBody>
      </p:sp>
      <p:sp>
        <p:nvSpPr>
          <p:cNvPr id="4" name="Rectangle 3">
            <a:extLst>
              <a:ext uri="{FF2B5EF4-FFF2-40B4-BE49-F238E27FC236}">
                <a16:creationId xmlns:a16="http://schemas.microsoft.com/office/drawing/2014/main" id="{ACEAAB19-76EC-1C60-B8B9-1BE9635C2187}"/>
              </a:ext>
            </a:extLst>
          </p:cNvPr>
          <p:cNvSpPr/>
          <p:nvPr/>
        </p:nvSpPr>
        <p:spPr>
          <a:xfrm>
            <a:off x="438912" y="1035606"/>
            <a:ext cx="2916936" cy="397335"/>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Trebuchet MS"/>
                <a:ea typeface="+mn-ea"/>
                <a:cs typeface="+mn-cs"/>
              </a:rPr>
              <a:t>System evolution</a:t>
            </a:r>
          </a:p>
        </p:txBody>
      </p:sp>
    </p:spTree>
    <p:extLst>
      <p:ext uri="{BB962C8B-B14F-4D97-AF65-F5344CB8AC3E}">
        <p14:creationId xmlns:p14="http://schemas.microsoft.com/office/powerpoint/2010/main" val="258346949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BDCBC2-BAD8-34FD-8948-55D4564D57B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68FDCBF-F085-8271-551C-56DB7D56C4FD}"/>
              </a:ext>
            </a:extLst>
          </p:cNvPr>
          <p:cNvSpPr>
            <a:spLocks noGrp="1"/>
          </p:cNvSpPr>
          <p:nvPr>
            <p:ph type="title"/>
          </p:nvPr>
        </p:nvSpPr>
        <p:spPr>
          <a:xfrm>
            <a:off x="286346" y="254422"/>
            <a:ext cx="11617788" cy="936104"/>
          </a:xfrm>
        </p:spPr>
        <p:txBody>
          <a:bodyPr lIns="91440" tIns="45720" rIns="91440" bIns="45720" anchor="ctr"/>
          <a:lstStyle/>
          <a:p>
            <a:r>
              <a:rPr lang="en-GB" noProof="0">
                <a:latin typeface="Calibri"/>
                <a:ea typeface="Calibri"/>
                <a:cs typeface="Calibri"/>
              </a:rPr>
              <a:t>Emerging challenges for TSOs in system balancing (for next 10-15 years)</a:t>
            </a:r>
            <a:r>
              <a:rPr kumimoji="0" lang="en-GB" sz="3000" b="1" i="0" u="none" strike="noStrike" kern="1200" cap="none" spc="0" normalizeH="0" baseline="0" noProof="0">
                <a:ln>
                  <a:noFill/>
                </a:ln>
                <a:solidFill>
                  <a:srgbClr val="0F218B"/>
                </a:solidFill>
                <a:effectLst/>
                <a:uLnTx/>
                <a:uFillTx/>
                <a:latin typeface="Calibri"/>
                <a:ea typeface="Calibri"/>
                <a:cs typeface="Calibri"/>
              </a:rPr>
              <a:t>	</a:t>
            </a:r>
            <a:r>
              <a:rPr kumimoji="0" lang="en-GB" sz="2000" b="1" i="0" u="none" strike="noStrike" kern="1200" cap="none" spc="0" normalizeH="0" baseline="0" noProof="0">
                <a:ln>
                  <a:noFill/>
                </a:ln>
                <a:solidFill>
                  <a:srgbClr val="0FB29A"/>
                </a:solidFill>
                <a:effectLst/>
                <a:uLnTx/>
                <a:uFillTx/>
                <a:latin typeface="Calibri"/>
                <a:ea typeface="Calibri"/>
                <a:cs typeface="Calibri"/>
              </a:rPr>
              <a:t>	</a:t>
            </a:r>
            <a:endParaRPr lang="en-GB" sz="2000" noProof="0">
              <a:solidFill>
                <a:srgbClr val="F37020"/>
              </a:solidFill>
              <a:latin typeface="Calibri"/>
              <a:ea typeface="Calibri"/>
              <a:cs typeface="Calibri"/>
            </a:endParaRPr>
          </a:p>
        </p:txBody>
      </p:sp>
      <p:grpSp>
        <p:nvGrpSpPr>
          <p:cNvPr id="25" name="Groupe 24">
            <a:extLst>
              <a:ext uri="{FF2B5EF4-FFF2-40B4-BE49-F238E27FC236}">
                <a16:creationId xmlns:a16="http://schemas.microsoft.com/office/drawing/2014/main" id="{C7DDA667-4719-0962-97C7-1B4C8BDA1246}"/>
              </a:ext>
            </a:extLst>
          </p:cNvPr>
          <p:cNvGrpSpPr/>
          <p:nvPr/>
        </p:nvGrpSpPr>
        <p:grpSpPr>
          <a:xfrm>
            <a:off x="770259" y="1187916"/>
            <a:ext cx="10781420" cy="2123658"/>
            <a:chOff x="760489" y="1169585"/>
            <a:chExt cx="10781420" cy="2123658"/>
          </a:xfrm>
        </p:grpSpPr>
        <p:sp>
          <p:nvSpPr>
            <p:cNvPr id="5" name="ZoneTexte 4">
              <a:extLst>
                <a:ext uri="{FF2B5EF4-FFF2-40B4-BE49-F238E27FC236}">
                  <a16:creationId xmlns:a16="http://schemas.microsoft.com/office/drawing/2014/main" id="{0F9FB8CE-1E99-FF85-9D92-79BDF10E6AE2}"/>
                </a:ext>
              </a:extLst>
            </p:cNvPr>
            <p:cNvSpPr txBox="1"/>
            <p:nvPr/>
          </p:nvSpPr>
          <p:spPr>
            <a:xfrm>
              <a:off x="2257244" y="1169585"/>
              <a:ext cx="9284665" cy="2123658"/>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600"/>
                </a:spcBef>
                <a:spcAft>
                  <a:spcPts val="0"/>
                </a:spcAft>
                <a:buClr>
                  <a:srgbClr val="F37020"/>
                </a:buClr>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Unlock decentral flexibility for balancing and congestion management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RES keep increasing resulting in less centralized, less controllable production</a:t>
              </a:r>
            </a:p>
            <a:p>
              <a:pPr marL="0" marR="0" lvl="0" indent="0" algn="just" defTabSz="9144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Electrification and large power flows result in more congestions at all voltage levels</a:t>
              </a:r>
            </a:p>
            <a:p>
              <a:pPr marL="171450" marR="0" lvl="0" indent="-171450" algn="just" defTabSz="914400" rtl="0" eaLnBrk="1" fontAlgn="auto" latinLnBrk="0" hangingPunct="1">
                <a:lnSpc>
                  <a:spcPct val="100000"/>
                </a:lnSpc>
                <a:spcBef>
                  <a:spcPts val="60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TSOs will need new sources of (and potentially more) flexibility, for balancing and local services, due to changes in the electricity production mix, pushing more frequently the fossil fuel energy sources out of the market, therefore not available for balancing (or at the very high price)</a:t>
              </a:r>
            </a:p>
            <a:p>
              <a:pPr marL="171450" marR="0" lvl="0" indent="-171450" algn="just" defTabSz="914400" rtl="0" eaLnBrk="1" fontAlgn="auto" latinLnBrk="0" hangingPunct="1">
                <a:lnSpc>
                  <a:spcPct val="100000"/>
                </a:lnSpc>
                <a:spcBef>
                  <a:spcPts val="60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TSOs and DSOs will need to collaborate at the local level to accelerate the unlocking of flexibility in medium and low voltage grids, as foreseen in NC DR framework </a:t>
              </a:r>
            </a:p>
          </p:txBody>
        </p:sp>
        <p:sp>
          <p:nvSpPr>
            <p:cNvPr id="6" name="Rectangle 5">
              <a:extLst>
                <a:ext uri="{FF2B5EF4-FFF2-40B4-BE49-F238E27FC236}">
                  <a16:creationId xmlns:a16="http://schemas.microsoft.com/office/drawing/2014/main" id="{C617FDDB-C128-C858-D5E3-2EDCD26A625E}"/>
                </a:ext>
              </a:extLst>
            </p:cNvPr>
            <p:cNvSpPr/>
            <p:nvPr/>
          </p:nvSpPr>
          <p:spPr>
            <a:xfrm>
              <a:off x="760489" y="1831769"/>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7020"/>
                  </a:solidFill>
                  <a:effectLst/>
                  <a:uLnTx/>
                  <a:uFillTx/>
                  <a:latin typeface="Trebuchet MS"/>
                  <a:ea typeface="+mn-ea"/>
                  <a:cs typeface="+mn-cs"/>
                </a:rPr>
                <a:t>1</a:t>
              </a:r>
            </a:p>
          </p:txBody>
        </p:sp>
      </p:grpSp>
      <p:grpSp>
        <p:nvGrpSpPr>
          <p:cNvPr id="24" name="Groupe 23">
            <a:extLst>
              <a:ext uri="{FF2B5EF4-FFF2-40B4-BE49-F238E27FC236}">
                <a16:creationId xmlns:a16="http://schemas.microsoft.com/office/drawing/2014/main" id="{DA75EDFB-6DF2-DB7D-CFE8-C6A2C80D8C52}"/>
              </a:ext>
            </a:extLst>
          </p:cNvPr>
          <p:cNvGrpSpPr/>
          <p:nvPr/>
        </p:nvGrpSpPr>
        <p:grpSpPr>
          <a:xfrm>
            <a:off x="741801" y="3737966"/>
            <a:ext cx="10832535" cy="761961"/>
            <a:chOff x="760489" y="2346418"/>
            <a:chExt cx="10832535" cy="761961"/>
          </a:xfrm>
        </p:grpSpPr>
        <p:sp>
          <p:nvSpPr>
            <p:cNvPr id="7" name="ZoneTexte 6">
              <a:extLst>
                <a:ext uri="{FF2B5EF4-FFF2-40B4-BE49-F238E27FC236}">
                  <a16:creationId xmlns:a16="http://schemas.microsoft.com/office/drawing/2014/main" id="{D16D653F-360B-1E47-9722-FCA7E93ED547}"/>
                </a:ext>
              </a:extLst>
            </p:cNvPr>
            <p:cNvSpPr txBox="1"/>
            <p:nvPr/>
          </p:nvSpPr>
          <p:spPr>
            <a:xfrm>
              <a:off x="2268287" y="2346418"/>
              <a:ext cx="9324737" cy="307777"/>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GB" sz="1400" b="1" i="0" u="none" strike="noStrike" kern="1200" cap="none" spc="0" normalizeH="0" baseline="0" noProof="0">
                <a:ln>
                  <a:noFill/>
                </a:ln>
                <a:solidFill>
                  <a:srgbClr val="002060"/>
                </a:solidFill>
                <a:effectLst/>
                <a:uLnTx/>
                <a:uFillTx/>
                <a:latin typeface="Calibri"/>
                <a:ea typeface="Calibri"/>
                <a:cs typeface="Calibri"/>
              </a:endParaRPr>
            </a:p>
          </p:txBody>
        </p:sp>
        <p:sp>
          <p:nvSpPr>
            <p:cNvPr id="8" name="Rectangle 7">
              <a:extLst>
                <a:ext uri="{FF2B5EF4-FFF2-40B4-BE49-F238E27FC236}">
                  <a16:creationId xmlns:a16="http://schemas.microsoft.com/office/drawing/2014/main" id="{D4197199-7C95-E3E6-1485-CB5E7858B89B}"/>
                </a:ext>
              </a:extLst>
            </p:cNvPr>
            <p:cNvSpPr/>
            <p:nvPr/>
          </p:nvSpPr>
          <p:spPr>
            <a:xfrm>
              <a:off x="760489" y="2737187"/>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7020"/>
                  </a:solidFill>
                  <a:effectLst/>
                  <a:uLnTx/>
                  <a:uFillTx/>
                  <a:latin typeface="Trebuchet MS"/>
                  <a:ea typeface="+mn-ea"/>
                  <a:cs typeface="+mn-cs"/>
                </a:rPr>
                <a:t>2</a:t>
              </a:r>
            </a:p>
          </p:txBody>
        </p:sp>
      </p:grpSp>
      <p:cxnSp>
        <p:nvCxnSpPr>
          <p:cNvPr id="12" name="Connecteur droit 11">
            <a:extLst>
              <a:ext uri="{FF2B5EF4-FFF2-40B4-BE49-F238E27FC236}">
                <a16:creationId xmlns:a16="http://schemas.microsoft.com/office/drawing/2014/main" id="{26362439-A3A5-705C-5353-2B3589C1AC4A}"/>
              </a:ext>
            </a:extLst>
          </p:cNvPr>
          <p:cNvCxnSpPr>
            <a:cxnSpLocks/>
          </p:cNvCxnSpPr>
          <p:nvPr/>
        </p:nvCxnSpPr>
        <p:spPr>
          <a:xfrm flipH="1">
            <a:off x="554225" y="3409731"/>
            <a:ext cx="10995570" cy="25791"/>
          </a:xfrm>
          <a:prstGeom prst="line">
            <a:avLst/>
          </a:prstGeom>
          <a:noFill/>
          <a:ln w="12700" cap="flat" cmpd="sng" algn="ctr">
            <a:solidFill>
              <a:srgbClr val="F37020"/>
            </a:solidFill>
            <a:prstDash val="lgDash"/>
          </a:ln>
          <a:effectLst/>
        </p:spPr>
      </p:cxnSp>
      <p:grpSp>
        <p:nvGrpSpPr>
          <p:cNvPr id="23" name="Groupe 22">
            <a:extLst>
              <a:ext uri="{FF2B5EF4-FFF2-40B4-BE49-F238E27FC236}">
                <a16:creationId xmlns:a16="http://schemas.microsoft.com/office/drawing/2014/main" id="{099DF45B-C254-B271-E96F-194CC9C4801E}"/>
              </a:ext>
            </a:extLst>
          </p:cNvPr>
          <p:cNvGrpSpPr/>
          <p:nvPr/>
        </p:nvGrpSpPr>
        <p:grpSpPr>
          <a:xfrm>
            <a:off x="740952" y="5381207"/>
            <a:ext cx="10954013" cy="2174125"/>
            <a:chOff x="639011" y="1250033"/>
            <a:chExt cx="10954013" cy="2174125"/>
          </a:xfrm>
        </p:grpSpPr>
        <p:sp>
          <p:nvSpPr>
            <p:cNvPr id="10" name="Rectangle 9">
              <a:extLst>
                <a:ext uri="{FF2B5EF4-FFF2-40B4-BE49-F238E27FC236}">
                  <a16:creationId xmlns:a16="http://schemas.microsoft.com/office/drawing/2014/main" id="{817DD7D6-3923-442C-F625-5F4402F77CBE}"/>
                </a:ext>
              </a:extLst>
            </p:cNvPr>
            <p:cNvSpPr/>
            <p:nvPr/>
          </p:nvSpPr>
          <p:spPr>
            <a:xfrm>
              <a:off x="639011" y="1250033"/>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7020"/>
                  </a:solidFill>
                  <a:effectLst/>
                  <a:uLnTx/>
                  <a:uFillTx/>
                  <a:latin typeface="Trebuchet MS"/>
                  <a:ea typeface="+mn-ea"/>
                  <a:cs typeface="+mn-cs"/>
                </a:rPr>
                <a:t>3</a:t>
              </a:r>
            </a:p>
          </p:txBody>
        </p:sp>
        <p:sp>
          <p:nvSpPr>
            <p:cNvPr id="14" name="ZoneTexte 13">
              <a:extLst>
                <a:ext uri="{FF2B5EF4-FFF2-40B4-BE49-F238E27FC236}">
                  <a16:creationId xmlns:a16="http://schemas.microsoft.com/office/drawing/2014/main" id="{50BF364A-9628-98B4-309F-99C28EC6EBFD}"/>
                </a:ext>
              </a:extLst>
            </p:cNvPr>
            <p:cNvSpPr txBox="1"/>
            <p:nvPr/>
          </p:nvSpPr>
          <p:spPr>
            <a:xfrm>
              <a:off x="2268287" y="3116381"/>
              <a:ext cx="9324737" cy="307777"/>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GB" sz="1400" b="1" i="0" u="none" strike="noStrike" kern="1200" cap="none" spc="0" normalizeH="0" baseline="0" noProof="0">
                <a:ln>
                  <a:noFill/>
                </a:ln>
                <a:solidFill>
                  <a:srgbClr val="002060"/>
                </a:solidFill>
                <a:effectLst/>
                <a:uLnTx/>
                <a:uFillTx/>
                <a:latin typeface="Calibri"/>
                <a:ea typeface="Calibri"/>
                <a:cs typeface="Calibri"/>
              </a:endParaRPr>
            </a:p>
          </p:txBody>
        </p:sp>
      </p:grpSp>
      <p:cxnSp>
        <p:nvCxnSpPr>
          <p:cNvPr id="18" name="Connecteur droit 17">
            <a:extLst>
              <a:ext uri="{FF2B5EF4-FFF2-40B4-BE49-F238E27FC236}">
                <a16:creationId xmlns:a16="http://schemas.microsoft.com/office/drawing/2014/main" id="{9F0534A8-3410-67A5-7003-241A1B424587}"/>
              </a:ext>
            </a:extLst>
          </p:cNvPr>
          <p:cNvCxnSpPr>
            <a:cxnSpLocks/>
          </p:cNvCxnSpPr>
          <p:nvPr/>
        </p:nvCxnSpPr>
        <p:spPr>
          <a:xfrm flipH="1">
            <a:off x="360965" y="6437766"/>
            <a:ext cx="10995570" cy="25791"/>
          </a:xfrm>
          <a:prstGeom prst="line">
            <a:avLst/>
          </a:prstGeom>
          <a:noFill/>
          <a:ln w="12700" cap="flat" cmpd="sng" algn="ctr">
            <a:solidFill>
              <a:srgbClr val="F37020"/>
            </a:solidFill>
            <a:prstDash val="lgDash"/>
          </a:ln>
          <a:effectLst/>
        </p:spPr>
      </p:cxnSp>
      <p:sp>
        <p:nvSpPr>
          <p:cNvPr id="4" name="TextBox 3">
            <a:extLst>
              <a:ext uri="{FF2B5EF4-FFF2-40B4-BE49-F238E27FC236}">
                <a16:creationId xmlns:a16="http://schemas.microsoft.com/office/drawing/2014/main" id="{F5E38526-7FF2-7EA9-B63F-253B505F7A02}"/>
              </a:ext>
            </a:extLst>
          </p:cNvPr>
          <p:cNvSpPr txBox="1"/>
          <p:nvPr/>
        </p:nvSpPr>
        <p:spPr>
          <a:xfrm>
            <a:off x="2386666" y="3541464"/>
            <a:ext cx="9114267" cy="1480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Manage extreme balancing events​</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Increasing RES may result in very large forecast errors (cf. high PV infeed, storm risk for offshore wind,…)​</a:t>
            </a:r>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Dimensioning rules based on historical imbalances and the reference incident may not be sufficient to capture the volatility introduced by RES as forecast errors might exceed these imbalances</a:t>
            </a:r>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Regional synergies in dimensioning may help but will not be sufficient​ (e.g. in case of correlated imbalances across countries, or unavailable cross-border capacity)</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Extreme events cannot be managed efficiently by standardised, centralised products only. TSOs must retain the ability to deploy exceptional, context‑specific measures</a:t>
            </a:r>
          </a:p>
        </p:txBody>
      </p:sp>
      <p:sp>
        <p:nvSpPr>
          <p:cNvPr id="11" name="TextBox 10">
            <a:extLst>
              <a:ext uri="{FF2B5EF4-FFF2-40B4-BE49-F238E27FC236}">
                <a16:creationId xmlns:a16="http://schemas.microsoft.com/office/drawing/2014/main" id="{7274A01A-F03B-B109-51BF-5494977FF3BF}"/>
              </a:ext>
            </a:extLst>
          </p:cNvPr>
          <p:cNvSpPr txBox="1"/>
          <p:nvPr/>
        </p:nvSpPr>
        <p:spPr>
          <a:xfrm>
            <a:off x="2386666" y="5128845"/>
            <a:ext cx="8960932" cy="14183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Get the right flexibility in the right product​</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Fragmentation of liquidity is already a reality, and price signals may be inefficient to attract the right flexibility in the right product</a:t>
            </a:r>
          </a:p>
          <a:p>
            <a:pPr marL="0" marR="0" lvl="0" indent="0" algn="just" defTabSz="914400" rtl="0" eaLnBrk="1" fontAlgn="auto" latinLnBrk="0" hangingPunct="1">
              <a:lnSpc>
                <a:spcPts val="1275"/>
              </a:lnSpc>
              <a:spcBef>
                <a:spcPts val="0"/>
              </a:spcBef>
              <a:spcAft>
                <a:spcPts val="0"/>
              </a:spcAft>
              <a:buClrTx/>
              <a:buSzTx/>
              <a:buFontTx/>
              <a:buNone/>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Fragmentation risks to increase with procurement of congestion products by TSOs and DSOs​</a:t>
            </a:r>
          </a:p>
          <a:p>
            <a:pPr marL="285750" marR="0" lvl="0" indent="-285750" algn="just" defTabSz="914400" rtl="0" eaLnBrk="1" fontAlgn="auto" latinLnBrk="0" hangingPunct="1">
              <a:lnSpc>
                <a:spcPts val="1275"/>
              </a:lnSpc>
              <a:spcBef>
                <a:spcPts val="0"/>
              </a:spcBef>
              <a:spcAft>
                <a:spcPts val="0"/>
              </a:spcAft>
              <a:buClrTx/>
              <a:buSzTx/>
              <a:buFont typeface="Wingdings"/>
              <a:buChar char="Ø"/>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TSOs and DSOs will need to collaborate to ensure an efficient pooling and activation of flexibility, as foreseen in NC DR framework</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cxnSp>
        <p:nvCxnSpPr>
          <p:cNvPr id="3" name="Connecteur droit 11">
            <a:extLst>
              <a:ext uri="{FF2B5EF4-FFF2-40B4-BE49-F238E27FC236}">
                <a16:creationId xmlns:a16="http://schemas.microsoft.com/office/drawing/2014/main" id="{5F370CCD-8840-9E84-0971-469DE2D9AE3A}"/>
              </a:ext>
            </a:extLst>
          </p:cNvPr>
          <p:cNvCxnSpPr>
            <a:cxnSpLocks/>
          </p:cNvCxnSpPr>
          <p:nvPr/>
        </p:nvCxnSpPr>
        <p:spPr>
          <a:xfrm flipH="1">
            <a:off x="515148" y="5109577"/>
            <a:ext cx="10995570" cy="25791"/>
          </a:xfrm>
          <a:prstGeom prst="line">
            <a:avLst/>
          </a:prstGeom>
          <a:noFill/>
          <a:ln w="12700" cap="flat" cmpd="sng" algn="ctr">
            <a:solidFill>
              <a:srgbClr val="F37020"/>
            </a:solidFill>
            <a:prstDash val="lgDash"/>
          </a:ln>
          <a:effectLst/>
        </p:spPr>
      </p:cxnSp>
    </p:spTree>
    <p:extLst>
      <p:ext uri="{BB962C8B-B14F-4D97-AF65-F5344CB8AC3E}">
        <p14:creationId xmlns:p14="http://schemas.microsoft.com/office/powerpoint/2010/main" val="100804162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AC822-B6DA-B3FB-2D07-0AC18CF3FAF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B8846D-112E-01AA-AFD5-B7E03D968DE0}"/>
              </a:ext>
            </a:extLst>
          </p:cNvPr>
          <p:cNvSpPr>
            <a:spLocks noGrp="1"/>
          </p:cNvSpPr>
          <p:nvPr>
            <p:ph type="title"/>
          </p:nvPr>
        </p:nvSpPr>
        <p:spPr>
          <a:xfrm>
            <a:off x="286346" y="254422"/>
            <a:ext cx="11617788" cy="936104"/>
          </a:xfrm>
        </p:spPr>
        <p:txBody>
          <a:bodyPr lIns="91440" tIns="45720" rIns="91440" bIns="45720" anchor="ctr"/>
          <a:lstStyle/>
          <a:p>
            <a:r>
              <a:rPr lang="en-GB" noProof="0">
                <a:latin typeface="Calibri"/>
                <a:ea typeface="Calibri"/>
                <a:cs typeface="Calibri"/>
              </a:rPr>
              <a:t>Emerging challenges for TSOs in system balancing (for next 10-15 years)</a:t>
            </a:r>
            <a:r>
              <a:rPr kumimoji="0" lang="en-GB" sz="2000" b="1" i="0" u="none" strike="noStrike" kern="1200" cap="none" spc="0" normalizeH="0" baseline="0" noProof="0">
                <a:ln>
                  <a:noFill/>
                </a:ln>
                <a:solidFill>
                  <a:srgbClr val="0FB29A"/>
                </a:solidFill>
                <a:effectLst/>
                <a:uLnTx/>
                <a:uFillTx/>
                <a:latin typeface="Calibri"/>
                <a:ea typeface="Calibri"/>
                <a:cs typeface="Calibri"/>
              </a:rPr>
              <a:t>	</a:t>
            </a:r>
            <a:endParaRPr lang="en-GB" sz="2000" noProof="0">
              <a:solidFill>
                <a:srgbClr val="F37020"/>
              </a:solidFill>
              <a:latin typeface="Calibri"/>
              <a:ea typeface="Calibri"/>
              <a:cs typeface="Calibri"/>
            </a:endParaRPr>
          </a:p>
        </p:txBody>
      </p:sp>
      <p:sp>
        <p:nvSpPr>
          <p:cNvPr id="5" name="ZoneTexte 4">
            <a:extLst>
              <a:ext uri="{FF2B5EF4-FFF2-40B4-BE49-F238E27FC236}">
                <a16:creationId xmlns:a16="http://schemas.microsoft.com/office/drawing/2014/main" id="{333F8547-E4F9-EBFB-2F45-F489F653AF20}"/>
              </a:ext>
            </a:extLst>
          </p:cNvPr>
          <p:cNvSpPr txBox="1"/>
          <p:nvPr/>
        </p:nvSpPr>
        <p:spPr>
          <a:xfrm>
            <a:off x="2291935" y="2822291"/>
            <a:ext cx="9305190" cy="1031051"/>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600"/>
              </a:spcBef>
              <a:spcAft>
                <a:spcPts val="0"/>
              </a:spcAft>
              <a:buClr>
                <a:srgbClr val="F37020"/>
              </a:buClr>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Liquidity in balancing platforms should be improved to cut costs by addressing technical and product barriers for BSPs, while avoiding indiscriminate lowering of qualification standards and preserving clear, robust requirements, to maintain a good level of system security.</a:t>
            </a: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0" lang="en-GB" sz="1400" b="1" i="0" u="none" strike="noStrike" kern="1200" cap="none" spc="0" normalizeH="0" baseline="0" noProof="0">
              <a:ln>
                <a:noFill/>
              </a:ln>
              <a:solidFill>
                <a:srgbClr val="002060"/>
              </a:solidFill>
              <a:effectLst/>
              <a:uLnTx/>
              <a:uFillTx/>
              <a:latin typeface="Calibri"/>
              <a:ea typeface="Calibri"/>
              <a:cs typeface="Calibri"/>
            </a:endParaRPr>
          </a:p>
        </p:txBody>
      </p:sp>
      <p:cxnSp>
        <p:nvCxnSpPr>
          <p:cNvPr id="12" name="Connecteur droit 11">
            <a:extLst>
              <a:ext uri="{FF2B5EF4-FFF2-40B4-BE49-F238E27FC236}">
                <a16:creationId xmlns:a16="http://schemas.microsoft.com/office/drawing/2014/main" id="{ED51BBEA-6209-752E-3C68-EC7CB024C8E9}"/>
              </a:ext>
            </a:extLst>
          </p:cNvPr>
          <p:cNvCxnSpPr>
            <a:cxnSpLocks/>
          </p:cNvCxnSpPr>
          <p:nvPr/>
        </p:nvCxnSpPr>
        <p:spPr>
          <a:xfrm flipH="1">
            <a:off x="446763" y="3837645"/>
            <a:ext cx="10995570" cy="25791"/>
          </a:xfrm>
          <a:prstGeom prst="line">
            <a:avLst/>
          </a:prstGeom>
          <a:noFill/>
          <a:ln w="12700" cap="flat" cmpd="sng" algn="ctr">
            <a:solidFill>
              <a:srgbClr val="F37020"/>
            </a:solidFill>
            <a:prstDash val="lgDash"/>
          </a:ln>
          <a:effectLst/>
        </p:spPr>
      </p:cxnSp>
      <p:grpSp>
        <p:nvGrpSpPr>
          <p:cNvPr id="23" name="Groupe 22">
            <a:extLst>
              <a:ext uri="{FF2B5EF4-FFF2-40B4-BE49-F238E27FC236}">
                <a16:creationId xmlns:a16="http://schemas.microsoft.com/office/drawing/2014/main" id="{676A116A-03FD-9EDE-3E7E-2B31A0753235}"/>
              </a:ext>
            </a:extLst>
          </p:cNvPr>
          <p:cNvGrpSpPr/>
          <p:nvPr/>
        </p:nvGrpSpPr>
        <p:grpSpPr>
          <a:xfrm>
            <a:off x="760489" y="2826481"/>
            <a:ext cx="10832535" cy="371192"/>
            <a:chOff x="760489" y="3116381"/>
            <a:chExt cx="10832535" cy="371192"/>
          </a:xfrm>
        </p:grpSpPr>
        <p:sp>
          <p:nvSpPr>
            <p:cNvPr id="10" name="Rectangle 9">
              <a:extLst>
                <a:ext uri="{FF2B5EF4-FFF2-40B4-BE49-F238E27FC236}">
                  <a16:creationId xmlns:a16="http://schemas.microsoft.com/office/drawing/2014/main" id="{F4341A44-93BF-ACB1-BFA0-433899B22180}"/>
                </a:ext>
              </a:extLst>
            </p:cNvPr>
            <p:cNvSpPr/>
            <p:nvPr/>
          </p:nvSpPr>
          <p:spPr>
            <a:xfrm>
              <a:off x="760489" y="3116381"/>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7020"/>
                  </a:solidFill>
                  <a:effectLst/>
                  <a:uLnTx/>
                  <a:uFillTx/>
                  <a:latin typeface="Trebuchet MS"/>
                  <a:ea typeface="+mn-ea"/>
                  <a:cs typeface="+mn-cs"/>
                </a:rPr>
                <a:t>5</a:t>
              </a:r>
            </a:p>
          </p:txBody>
        </p:sp>
        <p:sp>
          <p:nvSpPr>
            <p:cNvPr id="14" name="ZoneTexte 13">
              <a:extLst>
                <a:ext uri="{FF2B5EF4-FFF2-40B4-BE49-F238E27FC236}">
                  <a16:creationId xmlns:a16="http://schemas.microsoft.com/office/drawing/2014/main" id="{412C5EE0-A9FA-361B-E872-D282B3E154A9}"/>
                </a:ext>
              </a:extLst>
            </p:cNvPr>
            <p:cNvSpPr txBox="1"/>
            <p:nvPr/>
          </p:nvSpPr>
          <p:spPr>
            <a:xfrm>
              <a:off x="2268287" y="3116381"/>
              <a:ext cx="9324737" cy="307777"/>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457200" rtl="0" eaLnBrk="1" fontAlgn="auto" latinLnBrk="0" hangingPunct="1">
                <a:lnSpc>
                  <a:spcPct val="100000"/>
                </a:lnSpc>
                <a:spcBef>
                  <a:spcPts val="600"/>
                </a:spcBef>
                <a:spcAft>
                  <a:spcPts val="0"/>
                </a:spcAft>
                <a:buClr>
                  <a:srgbClr val="F37020"/>
                </a:buClr>
                <a:buSzTx/>
                <a:buFontTx/>
                <a:buNone/>
                <a:tabLst/>
                <a:defRPr/>
              </a:pPr>
              <a:endParaRPr kumimoji="0" lang="en-GB" sz="1400" b="1" i="0" u="none" strike="noStrike" kern="1200" cap="none" spc="0" normalizeH="0" baseline="0" noProof="0">
                <a:ln>
                  <a:noFill/>
                </a:ln>
                <a:solidFill>
                  <a:srgbClr val="002060"/>
                </a:solidFill>
                <a:effectLst/>
                <a:uLnTx/>
                <a:uFillTx/>
                <a:latin typeface="Calibri"/>
                <a:ea typeface="Calibri"/>
                <a:cs typeface="Calibri"/>
              </a:endParaRPr>
            </a:p>
          </p:txBody>
        </p:sp>
      </p:grpSp>
      <p:cxnSp>
        <p:nvCxnSpPr>
          <p:cNvPr id="17" name="Connecteur droit 16">
            <a:extLst>
              <a:ext uri="{FF2B5EF4-FFF2-40B4-BE49-F238E27FC236}">
                <a16:creationId xmlns:a16="http://schemas.microsoft.com/office/drawing/2014/main" id="{D46A53FD-DDF7-B552-F27B-6905B5BF5DEB}"/>
              </a:ext>
            </a:extLst>
          </p:cNvPr>
          <p:cNvCxnSpPr>
            <a:cxnSpLocks/>
          </p:cNvCxnSpPr>
          <p:nvPr/>
        </p:nvCxnSpPr>
        <p:spPr>
          <a:xfrm flipH="1">
            <a:off x="446763" y="2627052"/>
            <a:ext cx="10995570" cy="25791"/>
          </a:xfrm>
          <a:prstGeom prst="line">
            <a:avLst/>
          </a:prstGeom>
          <a:noFill/>
          <a:ln w="12700" cap="flat" cmpd="sng" algn="ctr">
            <a:solidFill>
              <a:srgbClr val="F37020"/>
            </a:solidFill>
            <a:prstDash val="lgDash"/>
          </a:ln>
          <a:effectLst/>
        </p:spPr>
      </p:cxnSp>
      <p:grpSp>
        <p:nvGrpSpPr>
          <p:cNvPr id="29" name="Groupe 28">
            <a:extLst>
              <a:ext uri="{FF2B5EF4-FFF2-40B4-BE49-F238E27FC236}">
                <a16:creationId xmlns:a16="http://schemas.microsoft.com/office/drawing/2014/main" id="{682923A7-CAFB-BA2D-20A3-622EFD84F3BE}"/>
              </a:ext>
            </a:extLst>
          </p:cNvPr>
          <p:cNvGrpSpPr/>
          <p:nvPr/>
        </p:nvGrpSpPr>
        <p:grpSpPr>
          <a:xfrm>
            <a:off x="760489" y="1637806"/>
            <a:ext cx="10832535" cy="815608"/>
            <a:chOff x="760489" y="5381173"/>
            <a:chExt cx="10832535" cy="815608"/>
          </a:xfrm>
        </p:grpSpPr>
        <p:sp>
          <p:nvSpPr>
            <p:cNvPr id="30" name="Rectangle 29">
              <a:extLst>
                <a:ext uri="{FF2B5EF4-FFF2-40B4-BE49-F238E27FC236}">
                  <a16:creationId xmlns:a16="http://schemas.microsoft.com/office/drawing/2014/main" id="{2D6E6E5D-661B-5002-0119-5F33E8EA07AE}"/>
                </a:ext>
              </a:extLst>
            </p:cNvPr>
            <p:cNvSpPr/>
            <p:nvPr/>
          </p:nvSpPr>
          <p:spPr>
            <a:xfrm>
              <a:off x="760489" y="5381173"/>
              <a:ext cx="995881" cy="371192"/>
            </a:xfrm>
            <a:prstGeom prst="rect">
              <a:avLst/>
            </a:prstGeom>
            <a:solidFill>
              <a:schemeClr val="bg1"/>
            </a:solidFill>
            <a:ln w="19050">
              <a:solidFill>
                <a:srgbClr val="0F218B"/>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37020"/>
                  </a:solidFill>
                  <a:effectLst/>
                  <a:uLnTx/>
                  <a:uFillTx/>
                  <a:latin typeface="Trebuchet MS"/>
                  <a:ea typeface="+mn-ea"/>
                  <a:cs typeface="+mn-cs"/>
                </a:rPr>
                <a:t>4</a:t>
              </a:r>
            </a:p>
          </p:txBody>
        </p:sp>
        <p:sp>
          <p:nvSpPr>
            <p:cNvPr id="31" name="ZoneTexte 30">
              <a:extLst>
                <a:ext uri="{FF2B5EF4-FFF2-40B4-BE49-F238E27FC236}">
                  <a16:creationId xmlns:a16="http://schemas.microsoft.com/office/drawing/2014/main" id="{B8E104A2-62FE-9B1B-C1E6-B9B374079AE5}"/>
                </a:ext>
              </a:extLst>
            </p:cNvPr>
            <p:cNvSpPr txBox="1"/>
            <p:nvPr/>
          </p:nvSpPr>
          <p:spPr>
            <a:xfrm>
              <a:off x="2268287" y="5381173"/>
              <a:ext cx="9324737" cy="815608"/>
            </a:xfrm>
            <a:prstGeom prst="rect">
              <a:avLst/>
            </a:prstGeom>
            <a:noFill/>
          </p:spPr>
          <p:txBody>
            <a:bodyPr wrap="square" lIns="91440" tIns="45720" rIns="91440" bIns="45720" anchor="t">
              <a:spAutoFit/>
            </a:bodyPr>
            <a:lstStyle>
              <a:defPPr>
                <a:defRPr lang="de-DE"/>
              </a:defPPr>
              <a:lvl1pPr>
                <a:lnSpc>
                  <a:spcPct val="100000"/>
                </a:lnSpc>
                <a:spcBef>
                  <a:spcPts val="600"/>
                </a:spcBef>
                <a:buClr>
                  <a:srgbClr val="F37020"/>
                </a:buClr>
                <a:defRPr sz="1400" b="1">
                  <a:solidFill>
                    <a:srgbClr val="002060"/>
                  </a:solidFill>
                  <a:latin typeface="Calibri"/>
                  <a:ea typeface="Calibri"/>
                  <a:cs typeface="Calibri"/>
                </a:defRPr>
              </a:lvl1pPr>
            </a:lstStyle>
            <a:p>
              <a:pPr marL="0" marR="0" lvl="0" indent="0" algn="l" defTabSz="914400" rtl="0" eaLnBrk="1" fontAlgn="auto" latinLnBrk="0" hangingPunct="1">
                <a:lnSpc>
                  <a:spcPct val="100000"/>
                </a:lnSpc>
                <a:spcBef>
                  <a:spcPts val="600"/>
                </a:spcBef>
                <a:spcAft>
                  <a:spcPts val="0"/>
                </a:spcAft>
                <a:buClr>
                  <a:srgbClr val="F37020"/>
                </a:buClr>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Calibri"/>
                  <a:cs typeface="Calibri"/>
                </a:rPr>
                <a:t>Increasing efficiency of balancing capacity procurement with the objective to reduce balancing costs</a:t>
              </a:r>
            </a:p>
            <a:p>
              <a:pPr marL="742950" marR="0" lvl="2" indent="-285750" algn="l" defTabSz="914400" rtl="0" eaLnBrk="1" fontAlgn="auto" latinLnBrk="0" hangingPunct="1">
                <a:lnSpc>
                  <a:spcPct val="100000"/>
                </a:lnSpc>
                <a:spcBef>
                  <a:spcPts val="600"/>
                </a:spcBef>
                <a:spcAft>
                  <a:spcPts val="0"/>
                </a:spcAft>
                <a:buClr>
                  <a:srgbClr val="F37020"/>
                </a:buClr>
                <a:buSzTx/>
                <a:buFont typeface="Wingdings" panose="05000000000000000000" pitchFamily="2" charset="2"/>
                <a:buChar char="Ø"/>
                <a:tabLst/>
                <a:defRPr/>
              </a:pPr>
              <a:r>
                <a:rPr kumimoji="0" lang="en-GB" sz="1400" b="0" i="0" u="none" strike="noStrike" kern="1200" cap="none" spc="0" normalizeH="0" baseline="0" noProof="0">
                  <a:ln>
                    <a:noFill/>
                  </a:ln>
                  <a:solidFill>
                    <a:srgbClr val="002060"/>
                  </a:solidFill>
                  <a:effectLst/>
                  <a:uLnTx/>
                  <a:uFillTx/>
                  <a:latin typeface="Calibri"/>
                  <a:ea typeface="Calibri"/>
                  <a:cs typeface="Calibri"/>
                </a:rPr>
                <a:t>Possible solutions identified (non-exhaustive list): extend balancing capacity cooperation where relevant, elastic demand, price cap/range, increase liquidity in BC market by further unlocking flexibility in certain markets. </a:t>
              </a:r>
            </a:p>
          </p:txBody>
        </p:sp>
      </p:grpSp>
      <p:sp>
        <p:nvSpPr>
          <p:cNvPr id="3" name="TextBox 2">
            <a:extLst>
              <a:ext uri="{FF2B5EF4-FFF2-40B4-BE49-F238E27FC236}">
                <a16:creationId xmlns:a16="http://schemas.microsoft.com/office/drawing/2014/main" id="{979AEE84-2C6A-CCEA-FCF2-E31997783E15}"/>
              </a:ext>
            </a:extLst>
          </p:cNvPr>
          <p:cNvSpPr txBox="1"/>
          <p:nvPr/>
        </p:nvSpPr>
        <p:spPr>
          <a:xfrm>
            <a:off x="1807308" y="4474308"/>
            <a:ext cx="978876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2060"/>
                </a:solidFill>
                <a:effectLst/>
                <a:uLnTx/>
                <a:uFillTx/>
                <a:latin typeface="Calibri"/>
                <a:ea typeface="+mn-ea"/>
                <a:cs typeface="+mn-cs"/>
              </a:rPr>
              <a:t>Based on these challenges, the current  EB Regulation seems appropriate, and focus should be on NC DR implementation</a:t>
            </a: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A3A3F"/>
              </a:solidFill>
              <a:effectLst/>
              <a:uLnTx/>
              <a:uFillTx/>
              <a:latin typeface="Trebuchet MS"/>
              <a:ea typeface="+mn-ea"/>
              <a:cs typeface="+mn-cs"/>
            </a:endParaRPr>
          </a:p>
        </p:txBody>
      </p:sp>
    </p:spTree>
    <p:extLst>
      <p:ext uri="{BB962C8B-B14F-4D97-AF65-F5344CB8AC3E}">
        <p14:creationId xmlns:p14="http://schemas.microsoft.com/office/powerpoint/2010/main" val="27587573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68888-1359-A0B4-E307-DCEF4580D4D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86BCAA-72CF-D177-E3F0-5E1D3C7F1BF6}"/>
              </a:ext>
            </a:extLst>
          </p:cNvPr>
          <p:cNvSpPr>
            <a:spLocks noGrp="1"/>
          </p:cNvSpPr>
          <p:nvPr>
            <p:ph type="title"/>
          </p:nvPr>
        </p:nvSpPr>
        <p:spPr/>
        <p:txBody>
          <a:bodyPr/>
          <a:lstStyle/>
          <a:p>
            <a:r>
              <a:rPr lang="en-GB" noProof="0"/>
              <a:t>Key messages</a:t>
            </a:r>
          </a:p>
        </p:txBody>
      </p:sp>
      <p:grpSp>
        <p:nvGrpSpPr>
          <p:cNvPr id="36" name="Group 35">
            <a:extLst>
              <a:ext uri="{FF2B5EF4-FFF2-40B4-BE49-F238E27FC236}">
                <a16:creationId xmlns:a16="http://schemas.microsoft.com/office/drawing/2014/main" id="{9866BE3F-65B6-A40F-6715-CACCE92391EC}"/>
              </a:ext>
            </a:extLst>
          </p:cNvPr>
          <p:cNvGrpSpPr/>
          <p:nvPr/>
        </p:nvGrpSpPr>
        <p:grpSpPr>
          <a:xfrm>
            <a:off x="1113397" y="1360371"/>
            <a:ext cx="9012154" cy="4850647"/>
            <a:chOff x="2258726" y="1059582"/>
            <a:chExt cx="6561746" cy="3683481"/>
          </a:xfrm>
        </p:grpSpPr>
        <p:grpSp>
          <p:nvGrpSpPr>
            <p:cNvPr id="4" name="Group 3">
              <a:extLst>
                <a:ext uri="{FF2B5EF4-FFF2-40B4-BE49-F238E27FC236}">
                  <a16:creationId xmlns:a16="http://schemas.microsoft.com/office/drawing/2014/main" id="{A672C5AA-9E67-5079-DA7B-71BA8CF1ACFC}"/>
                </a:ext>
              </a:extLst>
            </p:cNvPr>
            <p:cNvGrpSpPr/>
            <p:nvPr/>
          </p:nvGrpSpPr>
          <p:grpSpPr>
            <a:xfrm>
              <a:off x="2267744" y="1059582"/>
              <a:ext cx="6552728" cy="914400"/>
              <a:chOff x="1151472" y="3187501"/>
              <a:chExt cx="6552728" cy="914400"/>
            </a:xfrm>
          </p:grpSpPr>
          <p:sp>
            <p:nvSpPr>
              <p:cNvPr id="5" name="Pentagon 4">
                <a:extLst>
                  <a:ext uri="{FF2B5EF4-FFF2-40B4-BE49-F238E27FC236}">
                    <a16:creationId xmlns:a16="http://schemas.microsoft.com/office/drawing/2014/main" id="{17440DBF-7358-2195-85A3-9E146963D64C}"/>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6" name="Pentagon 5">
                <a:extLst>
                  <a:ext uri="{FF2B5EF4-FFF2-40B4-BE49-F238E27FC236}">
                    <a16:creationId xmlns:a16="http://schemas.microsoft.com/office/drawing/2014/main" id="{908B7ADA-B609-1639-9ED8-4D0B36CF12EC}"/>
                  </a:ext>
                </a:extLst>
              </p:cNvPr>
              <p:cNvSpPr/>
              <p:nvPr/>
            </p:nvSpPr>
            <p:spPr>
              <a:xfrm>
                <a:off x="1633824" y="3284701"/>
                <a:ext cx="5914970" cy="720000"/>
              </a:xfrm>
              <a:prstGeom prst="homePlat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 name="Diamond 6">
                <a:extLst>
                  <a:ext uri="{FF2B5EF4-FFF2-40B4-BE49-F238E27FC236}">
                    <a16:creationId xmlns:a16="http://schemas.microsoft.com/office/drawing/2014/main" id="{84847760-8F08-03AF-05FC-A003C1904DF2}"/>
                  </a:ext>
                </a:extLst>
              </p:cNvPr>
              <p:cNvSpPr/>
              <p:nvPr/>
            </p:nvSpPr>
            <p:spPr>
              <a:xfrm>
                <a:off x="1151472" y="3187501"/>
                <a:ext cx="914400" cy="914400"/>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sp>
          <p:nvSpPr>
            <p:cNvPr id="8" name="직사각형 39">
              <a:extLst>
                <a:ext uri="{FF2B5EF4-FFF2-40B4-BE49-F238E27FC236}">
                  <a16:creationId xmlns:a16="http://schemas.microsoft.com/office/drawing/2014/main" id="{062B06F3-B62B-5808-931D-29C486C99BB3}"/>
                </a:ext>
              </a:extLst>
            </p:cNvPr>
            <p:cNvSpPr/>
            <p:nvPr/>
          </p:nvSpPr>
          <p:spPr>
            <a:xfrm>
              <a:off x="2509438" y="1262927"/>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Trebuchet MS"/>
                  <a:ea typeface="+mn-ea"/>
                  <a:cs typeface="Arial" pitchFamily="34" charset="0"/>
                </a:rPr>
                <a:t>1 </a:t>
              </a:r>
              <a:endParaRPr kumimoji="0" lang="en-GB"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11" name="TextBox 12">
              <a:extLst>
                <a:ext uri="{FF2B5EF4-FFF2-40B4-BE49-F238E27FC236}">
                  <a16:creationId xmlns:a16="http://schemas.microsoft.com/office/drawing/2014/main" id="{48AF3659-099C-2A0C-0969-D844DDBF763B}"/>
                </a:ext>
              </a:extLst>
            </p:cNvPr>
            <p:cNvSpPr txBox="1"/>
            <p:nvPr/>
          </p:nvSpPr>
          <p:spPr bwMode="auto">
            <a:xfrm>
              <a:off x="3196089" y="1271335"/>
              <a:ext cx="5186603" cy="444067"/>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a:ea typeface="Calibri"/>
                  <a:cs typeface="Calibri"/>
                </a:rPr>
                <a:t>Market integration delivered major value – and will be complete with all TSOs joining PICASSO &amp; MARI.</a:t>
              </a:r>
              <a:endParaRPr kumimoji="0" lang="en-GB" sz="1800" b="0" i="0" u="none" strike="noStrike" kern="1200" cap="none" spc="0" normalizeH="0" baseline="0" noProof="0">
                <a:ln>
                  <a:noFill/>
                </a:ln>
                <a:solidFill>
                  <a:srgbClr val="000000"/>
                </a:solidFill>
                <a:effectLst/>
                <a:uLnTx/>
                <a:uFillTx/>
                <a:latin typeface="Trebuchet MS"/>
                <a:ea typeface="+mn-ea"/>
                <a:cs typeface="+mn-cs"/>
              </a:endParaRPr>
            </a:p>
          </p:txBody>
        </p:sp>
        <p:grpSp>
          <p:nvGrpSpPr>
            <p:cNvPr id="12" name="Group 11">
              <a:extLst>
                <a:ext uri="{FF2B5EF4-FFF2-40B4-BE49-F238E27FC236}">
                  <a16:creationId xmlns:a16="http://schemas.microsoft.com/office/drawing/2014/main" id="{FB762059-98B6-C101-9F1D-D5855B7702F8}"/>
                </a:ext>
              </a:extLst>
            </p:cNvPr>
            <p:cNvGrpSpPr/>
            <p:nvPr/>
          </p:nvGrpSpPr>
          <p:grpSpPr>
            <a:xfrm>
              <a:off x="2264738" y="1982609"/>
              <a:ext cx="6552728" cy="914400"/>
              <a:chOff x="1151472" y="3187501"/>
              <a:chExt cx="6552728" cy="914400"/>
            </a:xfrm>
          </p:grpSpPr>
          <p:sp>
            <p:nvSpPr>
              <p:cNvPr id="13" name="Pentagon 12">
                <a:extLst>
                  <a:ext uri="{FF2B5EF4-FFF2-40B4-BE49-F238E27FC236}">
                    <a16:creationId xmlns:a16="http://schemas.microsoft.com/office/drawing/2014/main" id="{ECA1F632-352F-CFEF-D424-1799881F17C8}"/>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4" name="Pentagon 13">
                <a:extLst>
                  <a:ext uri="{FF2B5EF4-FFF2-40B4-BE49-F238E27FC236}">
                    <a16:creationId xmlns:a16="http://schemas.microsoft.com/office/drawing/2014/main" id="{984E79E0-F1B3-97A6-6DB9-90DC66989324}"/>
                  </a:ext>
                </a:extLst>
              </p:cNvPr>
              <p:cNvSpPr/>
              <p:nvPr/>
            </p:nvSpPr>
            <p:spPr>
              <a:xfrm>
                <a:off x="1633824" y="3284701"/>
                <a:ext cx="5914970" cy="720000"/>
              </a:xfrm>
              <a:prstGeom prst="homePlat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5" name="Diamond 14">
                <a:extLst>
                  <a:ext uri="{FF2B5EF4-FFF2-40B4-BE49-F238E27FC236}">
                    <a16:creationId xmlns:a16="http://schemas.microsoft.com/office/drawing/2014/main" id="{B1F8D125-D559-58AA-3EAB-A4882AD4132D}"/>
                  </a:ext>
                </a:extLst>
              </p:cNvPr>
              <p:cNvSpPr/>
              <p:nvPr/>
            </p:nvSpPr>
            <p:spPr>
              <a:xfrm>
                <a:off x="1151472" y="3187501"/>
                <a:ext cx="914400" cy="9144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16" name="Group 15">
              <a:extLst>
                <a:ext uri="{FF2B5EF4-FFF2-40B4-BE49-F238E27FC236}">
                  <a16:creationId xmlns:a16="http://schemas.microsoft.com/office/drawing/2014/main" id="{038559A6-8CD6-B594-9D62-B6AE4A2980C8}"/>
                </a:ext>
              </a:extLst>
            </p:cNvPr>
            <p:cNvGrpSpPr/>
            <p:nvPr/>
          </p:nvGrpSpPr>
          <p:grpSpPr>
            <a:xfrm>
              <a:off x="2261732" y="2905636"/>
              <a:ext cx="6552728" cy="914400"/>
              <a:chOff x="1151472" y="3187501"/>
              <a:chExt cx="6552728" cy="914400"/>
            </a:xfrm>
          </p:grpSpPr>
          <p:sp>
            <p:nvSpPr>
              <p:cNvPr id="17" name="Pentagon 16">
                <a:extLst>
                  <a:ext uri="{FF2B5EF4-FFF2-40B4-BE49-F238E27FC236}">
                    <a16:creationId xmlns:a16="http://schemas.microsoft.com/office/drawing/2014/main" id="{F085F0B7-25D7-5F62-58FC-0EB75AD094EA}"/>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Pentagon 17">
                <a:extLst>
                  <a:ext uri="{FF2B5EF4-FFF2-40B4-BE49-F238E27FC236}">
                    <a16:creationId xmlns:a16="http://schemas.microsoft.com/office/drawing/2014/main" id="{71C12FC8-E973-19BC-E560-0085548DE0DF}"/>
                  </a:ext>
                </a:extLst>
              </p:cNvPr>
              <p:cNvSpPr/>
              <p:nvPr/>
            </p:nvSpPr>
            <p:spPr>
              <a:xfrm>
                <a:off x="1633824" y="3284701"/>
                <a:ext cx="5914970" cy="720000"/>
              </a:xfrm>
              <a:prstGeom prst="homePlat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9" name="Diamond 18">
                <a:extLst>
                  <a:ext uri="{FF2B5EF4-FFF2-40B4-BE49-F238E27FC236}">
                    <a16:creationId xmlns:a16="http://schemas.microsoft.com/office/drawing/2014/main" id="{B5992973-C1F2-F350-C092-31974BD7A6A9}"/>
                  </a:ext>
                </a:extLst>
              </p:cNvPr>
              <p:cNvSpPr/>
              <p:nvPr/>
            </p:nvSpPr>
            <p:spPr>
              <a:xfrm>
                <a:off x="1151472" y="3187501"/>
                <a:ext cx="914400" cy="914400"/>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grpSp>
          <p:nvGrpSpPr>
            <p:cNvPr id="20" name="Group 19">
              <a:extLst>
                <a:ext uri="{FF2B5EF4-FFF2-40B4-BE49-F238E27FC236}">
                  <a16:creationId xmlns:a16="http://schemas.microsoft.com/office/drawing/2014/main" id="{A4CC64E7-270C-576A-604E-95DA71B51875}"/>
                </a:ext>
              </a:extLst>
            </p:cNvPr>
            <p:cNvGrpSpPr/>
            <p:nvPr/>
          </p:nvGrpSpPr>
          <p:grpSpPr>
            <a:xfrm>
              <a:off x="2258726" y="3828663"/>
              <a:ext cx="6552728" cy="914400"/>
              <a:chOff x="1151472" y="3187501"/>
              <a:chExt cx="6552728" cy="914400"/>
            </a:xfrm>
          </p:grpSpPr>
          <p:sp>
            <p:nvSpPr>
              <p:cNvPr id="21" name="Pentagon 20">
                <a:extLst>
                  <a:ext uri="{FF2B5EF4-FFF2-40B4-BE49-F238E27FC236}">
                    <a16:creationId xmlns:a16="http://schemas.microsoft.com/office/drawing/2014/main" id="{18DF9FD4-259A-6022-E292-D82885DB21FC}"/>
                  </a:ext>
                </a:extLst>
              </p:cNvPr>
              <p:cNvSpPr/>
              <p:nvPr/>
            </p:nvSpPr>
            <p:spPr>
              <a:xfrm>
                <a:off x="1633824" y="3347030"/>
                <a:ext cx="6070376" cy="720000"/>
              </a:xfrm>
              <a:prstGeom prst="homePlat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2" name="Pentagon 21">
                <a:extLst>
                  <a:ext uri="{FF2B5EF4-FFF2-40B4-BE49-F238E27FC236}">
                    <a16:creationId xmlns:a16="http://schemas.microsoft.com/office/drawing/2014/main" id="{231B2496-C154-1CEE-CD9E-400F90A2EBD1}"/>
                  </a:ext>
                </a:extLst>
              </p:cNvPr>
              <p:cNvSpPr/>
              <p:nvPr/>
            </p:nvSpPr>
            <p:spPr>
              <a:xfrm>
                <a:off x="1633824" y="3284701"/>
                <a:ext cx="5914970" cy="720000"/>
              </a:xfrm>
              <a:prstGeom prst="homePlat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23" name="Diamond 22">
                <a:extLst>
                  <a:ext uri="{FF2B5EF4-FFF2-40B4-BE49-F238E27FC236}">
                    <a16:creationId xmlns:a16="http://schemas.microsoft.com/office/drawing/2014/main" id="{7716C3EB-5F0E-D46E-9C24-6A292C2499AA}"/>
                  </a:ext>
                </a:extLst>
              </p:cNvPr>
              <p:cNvSpPr/>
              <p:nvPr/>
            </p:nvSpPr>
            <p:spPr>
              <a:xfrm>
                <a:off x="1151472" y="3187501"/>
                <a:ext cx="914400" cy="914400"/>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grpSp>
        <p:sp>
          <p:nvSpPr>
            <p:cNvPr id="24" name="직사각형 39">
              <a:extLst>
                <a:ext uri="{FF2B5EF4-FFF2-40B4-BE49-F238E27FC236}">
                  <a16:creationId xmlns:a16="http://schemas.microsoft.com/office/drawing/2014/main" id="{3D3AA3C2-B83C-4B5F-2EC4-AD9738C5B019}"/>
                </a:ext>
              </a:extLst>
            </p:cNvPr>
            <p:cNvSpPr/>
            <p:nvPr/>
          </p:nvSpPr>
          <p:spPr>
            <a:xfrm>
              <a:off x="2509438" y="2187449"/>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Trebuchet MS"/>
                  <a:ea typeface="+mn-ea"/>
                  <a:cs typeface="Arial" pitchFamily="34" charset="0"/>
                </a:rPr>
                <a:t>2 </a:t>
              </a:r>
              <a:endParaRPr kumimoji="0" lang="en-GB"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27" name="TextBox 12">
              <a:extLst>
                <a:ext uri="{FF2B5EF4-FFF2-40B4-BE49-F238E27FC236}">
                  <a16:creationId xmlns:a16="http://schemas.microsoft.com/office/drawing/2014/main" id="{B31D65AA-7A49-B46B-4233-3E6B254FE7AE}"/>
                </a:ext>
              </a:extLst>
            </p:cNvPr>
            <p:cNvSpPr txBox="1"/>
            <p:nvPr/>
          </p:nvSpPr>
          <p:spPr bwMode="auto">
            <a:xfrm>
              <a:off x="3188976" y="2193287"/>
              <a:ext cx="5126146" cy="444067"/>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a:ea typeface="Calibri"/>
                  <a:cs typeface="Calibri"/>
                </a:rPr>
                <a:t>Main future challenges are local, decentral and operational. NCDR implementation will be a priority for the next decade</a:t>
              </a:r>
              <a:endParaRPr kumimoji="0" lang="en-GB" sz="1600" b="1" i="0" u="none" strike="noStrike" kern="1200" cap="none" spc="0" normalizeH="0" baseline="0" noProof="0">
                <a:ln>
                  <a:noFill/>
                </a:ln>
                <a:solidFill>
                  <a:srgbClr val="000000"/>
                </a:solidFill>
                <a:effectLst/>
                <a:uLnTx/>
                <a:uFillTx/>
                <a:latin typeface="Calibri"/>
                <a:ea typeface="+mn-ea"/>
                <a:cs typeface="Calibri"/>
              </a:endParaRPr>
            </a:p>
          </p:txBody>
        </p:sp>
        <p:sp>
          <p:nvSpPr>
            <p:cNvPr id="28" name="직사각형 39">
              <a:extLst>
                <a:ext uri="{FF2B5EF4-FFF2-40B4-BE49-F238E27FC236}">
                  <a16:creationId xmlns:a16="http://schemas.microsoft.com/office/drawing/2014/main" id="{7FFBDEBF-57CA-96F6-B29D-91880DCF8459}"/>
                </a:ext>
              </a:extLst>
            </p:cNvPr>
            <p:cNvSpPr/>
            <p:nvPr/>
          </p:nvSpPr>
          <p:spPr>
            <a:xfrm>
              <a:off x="2509438" y="3111971"/>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Trebuchet MS"/>
                  <a:ea typeface="+mn-ea"/>
                  <a:cs typeface="Arial" pitchFamily="34" charset="0"/>
                </a:rPr>
                <a:t>3 </a:t>
              </a:r>
              <a:endParaRPr kumimoji="0" lang="en-GB"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31" name="TextBox 12">
              <a:extLst>
                <a:ext uri="{FF2B5EF4-FFF2-40B4-BE49-F238E27FC236}">
                  <a16:creationId xmlns:a16="http://schemas.microsoft.com/office/drawing/2014/main" id="{75F7E942-8747-BA98-9777-C11F17CDC5F0}"/>
                </a:ext>
              </a:extLst>
            </p:cNvPr>
            <p:cNvSpPr txBox="1"/>
            <p:nvPr/>
          </p:nvSpPr>
          <p:spPr bwMode="auto">
            <a:xfrm>
              <a:off x="3179138" y="3094081"/>
              <a:ext cx="4933679" cy="631042"/>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a:ea typeface="Calibri"/>
                  <a:cs typeface="Calibri"/>
                </a:rPr>
                <a:t>TSOs remain accountable for security and must retain the corresponding tools, considering local public acceptability. Local exceptional measures will remain needed </a:t>
              </a:r>
              <a:endParaRPr kumimoji="0" lang="en-GB" sz="1800" b="0" i="0" u="none" strike="noStrike" kern="1200" cap="none" spc="0" normalizeH="0" baseline="0" noProof="0">
                <a:ln>
                  <a:noFill/>
                </a:ln>
                <a:solidFill>
                  <a:srgbClr val="3A3A3F"/>
                </a:solidFill>
                <a:effectLst/>
                <a:uLnTx/>
                <a:uFillTx/>
                <a:latin typeface="Calibri"/>
                <a:ea typeface="+mn-ea"/>
                <a:cs typeface="Calibri"/>
              </a:endParaRPr>
            </a:p>
          </p:txBody>
        </p:sp>
        <p:sp>
          <p:nvSpPr>
            <p:cNvPr id="32" name="직사각형 39">
              <a:extLst>
                <a:ext uri="{FF2B5EF4-FFF2-40B4-BE49-F238E27FC236}">
                  <a16:creationId xmlns:a16="http://schemas.microsoft.com/office/drawing/2014/main" id="{D3A2A94B-A306-055F-FB28-ECCA5812C3E2}"/>
                </a:ext>
              </a:extLst>
            </p:cNvPr>
            <p:cNvSpPr/>
            <p:nvPr/>
          </p:nvSpPr>
          <p:spPr>
            <a:xfrm>
              <a:off x="2509438" y="4036493"/>
              <a:ext cx="403184" cy="523220"/>
            </a:xfrm>
            <a:prstGeom prst="rect">
              <a:avLst/>
            </a:prstGeom>
          </p:spPr>
          <p:txBody>
            <a:bodyPr wrap="square" anchor="ctr">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FFFFFF"/>
                  </a:solidFill>
                  <a:effectLst/>
                  <a:uLnTx/>
                  <a:uFillTx/>
                  <a:latin typeface="Trebuchet MS"/>
                  <a:ea typeface="+mn-ea"/>
                  <a:cs typeface="Arial" pitchFamily="34" charset="0"/>
                </a:rPr>
                <a:t>4 </a:t>
              </a:r>
              <a:endParaRPr kumimoji="0" lang="en-GB" sz="2800" b="0" i="0" u="none" strike="noStrike" kern="1200" cap="none" spc="0" normalizeH="0" baseline="0" noProof="0">
                <a:ln>
                  <a:noFill/>
                </a:ln>
                <a:solidFill>
                  <a:srgbClr val="FFFFFF"/>
                </a:solidFill>
                <a:effectLst/>
                <a:uLnTx/>
                <a:uFillTx/>
                <a:latin typeface="Trebuchet MS"/>
                <a:ea typeface="+mn-ea"/>
                <a:cs typeface="+mn-cs"/>
              </a:endParaRPr>
            </a:p>
          </p:txBody>
        </p:sp>
        <p:sp>
          <p:nvSpPr>
            <p:cNvPr id="35" name="TextBox 12">
              <a:extLst>
                <a:ext uri="{FF2B5EF4-FFF2-40B4-BE49-F238E27FC236}">
                  <a16:creationId xmlns:a16="http://schemas.microsoft.com/office/drawing/2014/main" id="{022AC061-2287-EDBF-4B63-1FE95F21E64D}"/>
                </a:ext>
              </a:extLst>
            </p:cNvPr>
            <p:cNvSpPr txBox="1"/>
            <p:nvPr/>
          </p:nvSpPr>
          <p:spPr bwMode="auto">
            <a:xfrm>
              <a:off x="3188976" y="3953321"/>
              <a:ext cx="5303778" cy="631042"/>
            </a:xfrm>
            <a:prstGeom prst="rect">
              <a:avLst/>
            </a:prstGeom>
            <a:noFill/>
            <a:effectLst/>
          </p:spPr>
          <p:txBody>
            <a:bodyPr wrap="square" lIns="91440" tIns="45720" rIns="91440" bIns="45720" anchor="t">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l" defTabSz="914400" rtl="0" eaLnBrk="1" fontAlgn="base" latinLnBrk="1"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000000"/>
                </a:solidFill>
                <a:effectLst/>
                <a:uLnTx/>
                <a:uFillTx/>
                <a:latin typeface="Calibri"/>
                <a:ea typeface="Calibri"/>
                <a:cs typeface="Calibri"/>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Calibri"/>
                  <a:ea typeface="Calibri"/>
                  <a:cs typeface="Calibri"/>
                </a:rPr>
                <a:t>Flexibility must be coordinated locally, not commanded centrally. Role of RCC should remain primarily advisory </a:t>
              </a:r>
              <a:endParaRPr kumimoji="0" lang="en-GB" sz="1800" b="0" i="0" u="none" strike="noStrike" kern="1200" cap="none" spc="0" normalizeH="0" baseline="0" noProof="0">
                <a:ln>
                  <a:noFill/>
                </a:ln>
                <a:solidFill>
                  <a:srgbClr val="3A3A3F"/>
                </a:solidFill>
                <a:effectLst/>
                <a:uLnTx/>
                <a:uFillTx/>
                <a:latin typeface="Calibri"/>
                <a:ea typeface="+mn-ea"/>
                <a:cs typeface="Calibri"/>
              </a:endParaRPr>
            </a:p>
          </p:txBody>
        </p:sp>
      </p:grpSp>
    </p:spTree>
    <p:extLst>
      <p:ext uri="{BB962C8B-B14F-4D97-AF65-F5344CB8AC3E}">
        <p14:creationId xmlns:p14="http://schemas.microsoft.com/office/powerpoint/2010/main" val="328518682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A36D28F-A21C-E5DA-5A21-2A3C68212CC3}"/>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44EC360E-2E4B-5127-5CD5-0DA1BC7F1D0A}"/>
              </a:ext>
            </a:extLst>
          </p:cNvPr>
          <p:cNvSpPr txBox="1"/>
          <p:nvPr/>
        </p:nvSpPr>
        <p:spPr>
          <a:xfrm>
            <a:off x="11490055" y="22332"/>
            <a:ext cx="679254" cy="73050"/>
          </a:xfrm>
          <a:prstGeom prst="rect">
            <a:avLst/>
          </a:prstGeom>
        </p:spPr>
        <p:txBody>
          <a:bodyPr vert="horz" wrap="square" lIns="0" tIns="7701" rIns="0" bIns="0" rtlCol="0">
            <a:spAutoFit/>
          </a:bodyPr>
          <a:lstStyle/>
          <a:p>
            <a:pPr marL="7701" marR="0" lvl="0" indent="0" algn="l" defTabSz="554492" rtl="0" eaLnBrk="1" fontAlgn="auto" latinLnBrk="0" hangingPunct="1">
              <a:lnSpc>
                <a:spcPct val="100000"/>
              </a:lnSpc>
              <a:spcBef>
                <a:spcPts val="61"/>
              </a:spcBef>
              <a:spcAft>
                <a:spcPts val="0"/>
              </a:spcAft>
              <a:buClrTx/>
              <a:buSzTx/>
              <a:buFontTx/>
              <a:buNone/>
              <a:tabLst/>
              <a:defRPr/>
            </a:pPr>
            <a:r>
              <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rPr>
              <a:t>ISKLJUČIVO</a:t>
            </a:r>
            <a:r>
              <a:rPr kumimoji="0" sz="424" b="0" i="0" u="none" strike="noStrike" kern="0" cap="none" spc="-21" normalizeH="0" baseline="0" noProof="0">
                <a:ln>
                  <a:noFill/>
                </a:ln>
                <a:solidFill>
                  <a:sysClr val="windowText" lastClr="000000"/>
                </a:solidFill>
                <a:effectLst/>
                <a:uLnTx/>
                <a:uFillTx/>
                <a:latin typeface="Microsoft Sans Serif"/>
                <a:ea typeface="+mn-ea"/>
                <a:cs typeface="Microsoft Sans Serif"/>
              </a:rPr>
              <a:t> </a:t>
            </a:r>
            <a:r>
              <a:rPr kumimoji="0" sz="424" b="0" i="0" u="none" strike="noStrike" kern="0" cap="none" spc="-6" normalizeH="0" baseline="0" noProof="0">
                <a:ln>
                  <a:noFill/>
                </a:ln>
                <a:solidFill>
                  <a:sysClr val="windowText" lastClr="000000"/>
                </a:solidFill>
                <a:effectLst/>
                <a:uLnTx/>
                <a:uFillTx/>
                <a:latin typeface="Microsoft Sans Serif"/>
                <a:ea typeface="+mn-ea"/>
                <a:cs typeface="Microsoft Sans Serif"/>
              </a:rPr>
              <a:t>PRIMATELJU</a:t>
            </a:r>
            <a:endPar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endParaRPr>
          </a:p>
        </p:txBody>
      </p:sp>
      <p:grpSp>
        <p:nvGrpSpPr>
          <p:cNvPr id="8" name="object 8">
            <a:extLst>
              <a:ext uri="{FF2B5EF4-FFF2-40B4-BE49-F238E27FC236}">
                <a16:creationId xmlns:a16="http://schemas.microsoft.com/office/drawing/2014/main" id="{2590181F-4598-4DE1-78F3-28F6D1BD94E3}"/>
              </a:ext>
            </a:extLst>
          </p:cNvPr>
          <p:cNvGrpSpPr/>
          <p:nvPr/>
        </p:nvGrpSpPr>
        <p:grpSpPr>
          <a:xfrm>
            <a:off x="11494709" y="3174"/>
            <a:ext cx="693886" cy="146325"/>
            <a:chOff x="18954920" y="5235"/>
            <a:chExt cx="1144270" cy="241300"/>
          </a:xfrm>
        </p:grpSpPr>
        <p:sp>
          <p:nvSpPr>
            <p:cNvPr id="9" name="object 9">
              <a:extLst>
                <a:ext uri="{FF2B5EF4-FFF2-40B4-BE49-F238E27FC236}">
                  <a16:creationId xmlns:a16="http://schemas.microsoft.com/office/drawing/2014/main" id="{5E199BCD-3199-F20F-DCB6-93CFCD3A3E77}"/>
                </a:ext>
              </a:extLst>
            </p:cNvPr>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 name="object 10">
              <a:extLst>
                <a:ext uri="{FF2B5EF4-FFF2-40B4-BE49-F238E27FC236}">
                  <a16:creationId xmlns:a16="http://schemas.microsoft.com/office/drawing/2014/main" id="{4B3D21AC-BDD9-E7E9-0F1A-780B131BB47A}"/>
                </a:ext>
              </a:extLst>
            </p:cNvPr>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grpSp>
      <p:pic>
        <p:nvPicPr>
          <p:cNvPr id="3" name="object 3">
            <a:extLst>
              <a:ext uri="{FF2B5EF4-FFF2-40B4-BE49-F238E27FC236}">
                <a16:creationId xmlns:a16="http://schemas.microsoft.com/office/drawing/2014/main" id="{A4B3391D-13EC-A6C4-88E2-B69ED42FA1BB}"/>
              </a:ext>
            </a:extLst>
          </p:cNvPr>
          <p:cNvPicPr/>
          <p:nvPr/>
        </p:nvPicPr>
        <p:blipFill>
          <a:blip r:embed="rId2" cstate="print"/>
          <a:stretch>
            <a:fillRect/>
          </a:stretch>
        </p:blipFill>
        <p:spPr>
          <a:xfrm>
            <a:off x="10440189" y="317874"/>
            <a:ext cx="1433573" cy="635749"/>
          </a:xfrm>
          <a:prstGeom prst="rect">
            <a:avLst/>
          </a:prstGeom>
        </p:spPr>
      </p:pic>
      <p:sp>
        <p:nvSpPr>
          <p:cNvPr id="5" name="object 5" descr="$PPTXTitle">
            <a:extLst>
              <a:ext uri="{FF2B5EF4-FFF2-40B4-BE49-F238E27FC236}">
                <a16:creationId xmlns:a16="http://schemas.microsoft.com/office/drawing/2014/main" id="{3F75B344-BD53-6ADA-32E3-F317C91E32B1}"/>
              </a:ext>
            </a:extLst>
          </p:cNvPr>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a:extLst>
              <a:ext uri="{FF2B5EF4-FFF2-40B4-BE49-F238E27FC236}">
                <a16:creationId xmlns:a16="http://schemas.microsoft.com/office/drawing/2014/main" id="{E0DD6C14-7997-A342-1AEF-00EB2FEF9A89}"/>
              </a:ext>
            </a:extLst>
          </p:cNvPr>
          <p:cNvSpPr txBox="1"/>
          <p:nvPr/>
        </p:nvSpPr>
        <p:spPr>
          <a:xfrm>
            <a:off x="1262002" y="1144997"/>
            <a:ext cx="5540309" cy="1249050"/>
          </a:xfrm>
          <a:prstGeom prst="rect">
            <a:avLst/>
          </a:prstGeom>
        </p:spPr>
        <p:txBody>
          <a:bodyPr vert="horz" wrap="square" lIns="0" tIns="119370" rIns="0" bIns="0" rtlCol="0">
            <a:spAutoFit/>
          </a:bodyPr>
          <a:lstStyle/>
          <a:p>
            <a:pPr marL="7701" marR="3081" lvl="0" indent="0" algn="l" defTabSz="554492" rtl="0" eaLnBrk="1" fontAlgn="auto" latinLnBrk="0" hangingPunct="1">
              <a:lnSpc>
                <a:spcPts val="4396"/>
              </a:lnSpc>
              <a:spcBef>
                <a:spcPts val="940"/>
              </a:spcBef>
              <a:spcAft>
                <a:spcPts val="0"/>
              </a:spcAft>
              <a:buClrTx/>
              <a:buSzTx/>
              <a:buFontTx/>
              <a:buNone/>
              <a:tabLst/>
              <a:defRPr/>
            </a:pPr>
            <a:r>
              <a:rPr kumimoji="0" sz="4396" b="1" i="0" u="none" strike="noStrike" kern="0" cap="none" spc="0" normalizeH="0" baseline="0" noProof="0">
                <a:ln>
                  <a:noFill/>
                </a:ln>
                <a:solidFill>
                  <a:sysClr val="windowText" lastClr="000000"/>
                </a:solidFill>
                <a:effectLst/>
                <a:uLnTx/>
                <a:uFillTx/>
                <a:latin typeface="Tahoma"/>
                <a:ea typeface="+mn-ea"/>
                <a:cs typeface="Tahoma"/>
              </a:rPr>
              <a:t>Market </a:t>
            </a:r>
            <a:r>
              <a:rPr kumimoji="0" sz="4396" b="1" i="0" u="none" strike="noStrike" kern="0" cap="none" spc="-6" normalizeH="0" baseline="0" noProof="0">
                <a:ln>
                  <a:noFill/>
                </a:ln>
                <a:solidFill>
                  <a:sysClr val="windowText" lastClr="000000"/>
                </a:solidFill>
                <a:effectLst/>
                <a:uLnTx/>
                <a:uFillTx/>
                <a:latin typeface="Tahoma"/>
                <a:ea typeface="+mn-ea"/>
                <a:cs typeface="Tahoma"/>
              </a:rPr>
              <a:t>Stakeholder Committee</a:t>
            </a:r>
            <a:endParaRPr kumimoji="0" sz="4396" b="0" i="0" u="none" strike="noStrike" kern="0" cap="none" spc="0" normalizeH="0" baseline="0" noProof="0">
              <a:ln>
                <a:noFill/>
              </a:ln>
              <a:solidFill>
                <a:sysClr val="windowText" lastClr="000000"/>
              </a:solidFill>
              <a:effectLst/>
              <a:uLnTx/>
              <a:uFillTx/>
              <a:latin typeface="Tahoma"/>
              <a:ea typeface="+mn-ea"/>
              <a:cs typeface="Tahoma"/>
            </a:endParaRPr>
          </a:p>
        </p:txBody>
      </p:sp>
      <p:sp>
        <p:nvSpPr>
          <p:cNvPr id="7" name="object 7">
            <a:extLst>
              <a:ext uri="{FF2B5EF4-FFF2-40B4-BE49-F238E27FC236}">
                <a16:creationId xmlns:a16="http://schemas.microsoft.com/office/drawing/2014/main" id="{1A7465AE-A9EF-C069-AF06-BB28397D03D9}"/>
              </a:ext>
            </a:extLst>
          </p:cNvPr>
          <p:cNvSpPr txBox="1"/>
          <p:nvPr/>
        </p:nvSpPr>
        <p:spPr>
          <a:xfrm>
            <a:off x="1262002" y="5335385"/>
            <a:ext cx="727002" cy="222839"/>
          </a:xfrm>
          <a:prstGeom prst="rect">
            <a:avLst/>
          </a:prstGeom>
        </p:spPr>
        <p:txBody>
          <a:bodyPr vert="horz" wrap="square" lIns="0" tIns="8086" rIns="0" bIns="0" rtlCol="0">
            <a:spAutoFit/>
          </a:bodyPr>
          <a:lstStyle/>
          <a:p>
            <a:pPr marL="7701" marR="0" lvl="0" indent="0" algn="l" defTabSz="554492" rtl="0" eaLnBrk="1" fontAlgn="auto" latinLnBrk="0" hangingPunct="1">
              <a:lnSpc>
                <a:spcPct val="100000"/>
              </a:lnSpc>
              <a:spcBef>
                <a:spcPts val="64"/>
              </a:spcBef>
              <a:spcAft>
                <a:spcPts val="0"/>
              </a:spcAft>
              <a:buClrTx/>
              <a:buSzTx/>
              <a:buFontTx/>
              <a:buNone/>
              <a:tabLst/>
              <a:defRPr/>
            </a:pPr>
            <a:r>
              <a:rPr kumimoji="0" sz="1395" b="0" i="0" u="none" strike="noStrike" kern="0" cap="none" spc="-6" normalizeH="0" baseline="0" noProof="0">
                <a:ln>
                  <a:noFill/>
                </a:ln>
                <a:solidFill>
                  <a:sysClr val="windowText" lastClr="000000"/>
                </a:solidFill>
                <a:effectLst/>
                <a:uLnTx/>
                <a:uFillTx/>
                <a:latin typeface="Tahoma"/>
                <a:ea typeface="+mn-ea"/>
                <a:cs typeface="Tahoma"/>
              </a:rPr>
              <a:t>Ljubljana</a:t>
            </a:r>
            <a:endParaRPr kumimoji="0" sz="1395" b="0" i="0" u="none" strike="noStrike" kern="0" cap="none" spc="0" normalizeH="0" baseline="0" noProof="0">
              <a:ln>
                <a:noFill/>
              </a:ln>
              <a:solidFill>
                <a:sysClr val="windowText" lastClr="000000"/>
              </a:solidFill>
              <a:effectLst/>
              <a:uLnTx/>
              <a:uFillTx/>
              <a:latin typeface="Tahoma"/>
              <a:ea typeface="+mn-ea"/>
              <a:cs typeface="Tahoma"/>
            </a:endParaRPr>
          </a:p>
        </p:txBody>
      </p:sp>
      <p:pic>
        <p:nvPicPr>
          <p:cNvPr id="2" name="object 2">
            <a:extLst>
              <a:ext uri="{FF2B5EF4-FFF2-40B4-BE49-F238E27FC236}">
                <a16:creationId xmlns:a16="http://schemas.microsoft.com/office/drawing/2014/main" id="{8A0B0F76-22FC-7774-C5E8-69A9F55804FE}"/>
              </a:ext>
            </a:extLst>
          </p:cNvPr>
          <p:cNvPicPr/>
          <p:nvPr/>
        </p:nvPicPr>
        <p:blipFill>
          <a:blip r:embed="rId3" cstate="print"/>
          <a:stretch>
            <a:fillRect/>
          </a:stretch>
        </p:blipFill>
        <p:spPr>
          <a:xfrm>
            <a:off x="428" y="5854796"/>
            <a:ext cx="12191144" cy="953957"/>
          </a:xfrm>
          <a:prstGeom prst="rect">
            <a:avLst/>
          </a:prstGeom>
        </p:spPr>
      </p:pic>
    </p:spTree>
    <p:extLst>
      <p:ext uri="{BB962C8B-B14F-4D97-AF65-F5344CB8AC3E}">
        <p14:creationId xmlns:p14="http://schemas.microsoft.com/office/powerpoint/2010/main" val="65853021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t>Balancing</a:t>
            </a:r>
            <a:r>
              <a:rPr spc="-49"/>
              <a:t> </a:t>
            </a:r>
            <a:r>
              <a:rPr spc="-6"/>
              <a:t>market</a:t>
            </a:r>
          </a:p>
        </p:txBody>
      </p:sp>
      <p:pic>
        <p:nvPicPr>
          <p:cNvPr id="5" name="object 5"/>
          <p:cNvPicPr/>
          <p:nvPr/>
        </p:nvPicPr>
        <p:blipFill>
          <a:blip r:embed="rId2" cstate="print"/>
          <a:stretch>
            <a:fillRect/>
          </a:stretch>
        </p:blipFill>
        <p:spPr>
          <a:xfrm>
            <a:off x="428" y="2154975"/>
            <a:ext cx="5797714" cy="3255226"/>
          </a:xfrm>
          <a:prstGeom prst="rect">
            <a:avLst/>
          </a:prstGeom>
        </p:spPr>
      </p:pic>
      <p:sp>
        <p:nvSpPr>
          <p:cNvPr id="4" name="object 4"/>
          <p:cNvSpPr txBox="1"/>
          <p:nvPr/>
        </p:nvSpPr>
        <p:spPr>
          <a:xfrm>
            <a:off x="6424444" y="1763697"/>
            <a:ext cx="5503343" cy="3393789"/>
          </a:xfrm>
          <a:prstGeom prst="rect">
            <a:avLst/>
          </a:prstGeom>
        </p:spPr>
        <p:txBody>
          <a:bodyPr vert="horz" wrap="square" lIns="0" tIns="15787" rIns="0" bIns="0" rtlCol="0">
            <a:spAutoFit/>
          </a:bodyPr>
          <a:lstStyle/>
          <a:p>
            <a:pPr marL="316908" marR="757421" algn="just" defTabSz="554492">
              <a:lnSpc>
                <a:spcPts val="1922"/>
              </a:lnSpc>
              <a:spcBef>
                <a:spcPts val="124"/>
              </a:spcBef>
            </a:pPr>
            <a:r>
              <a:rPr sz="1607" b="1" kern="0">
                <a:solidFill>
                  <a:srgbClr val="8457B0"/>
                </a:solidFill>
                <a:latin typeface="Tahoma"/>
                <a:cs typeface="Tahoma"/>
              </a:rPr>
              <a:t>Aim:</a:t>
            </a:r>
            <a:r>
              <a:rPr sz="1607" b="1" kern="0" spc="-52">
                <a:solidFill>
                  <a:srgbClr val="8457B0"/>
                </a:solidFill>
                <a:latin typeface="Tahoma"/>
                <a:cs typeface="Tahoma"/>
              </a:rPr>
              <a:t> </a:t>
            </a:r>
            <a:r>
              <a:rPr sz="1607" b="1" kern="0">
                <a:solidFill>
                  <a:srgbClr val="8457B0"/>
                </a:solidFill>
                <a:latin typeface="Tahoma"/>
                <a:cs typeface="Tahoma"/>
              </a:rPr>
              <a:t>give</a:t>
            </a:r>
            <a:r>
              <a:rPr sz="1607" b="1" kern="0" spc="-52">
                <a:solidFill>
                  <a:srgbClr val="8457B0"/>
                </a:solidFill>
                <a:latin typeface="Tahoma"/>
                <a:cs typeface="Tahoma"/>
              </a:rPr>
              <a:t> </a:t>
            </a:r>
            <a:r>
              <a:rPr sz="1607" b="1" kern="0">
                <a:solidFill>
                  <a:srgbClr val="8457B0"/>
                </a:solidFill>
                <a:latin typeface="Tahoma"/>
                <a:cs typeface="Tahoma"/>
              </a:rPr>
              <a:t>more</a:t>
            </a:r>
            <a:r>
              <a:rPr sz="1607" b="1" kern="0" spc="-45">
                <a:solidFill>
                  <a:srgbClr val="8457B0"/>
                </a:solidFill>
                <a:latin typeface="Tahoma"/>
                <a:cs typeface="Tahoma"/>
              </a:rPr>
              <a:t> </a:t>
            </a:r>
            <a:r>
              <a:rPr sz="1607" b="1" kern="0">
                <a:solidFill>
                  <a:srgbClr val="8457B0"/>
                </a:solidFill>
                <a:latin typeface="Tahoma"/>
                <a:cs typeface="Tahoma"/>
              </a:rPr>
              <a:t>space</a:t>
            </a:r>
            <a:r>
              <a:rPr sz="1607" b="1" kern="0" spc="-42">
                <a:solidFill>
                  <a:srgbClr val="8457B0"/>
                </a:solidFill>
                <a:latin typeface="Tahoma"/>
                <a:cs typeface="Tahoma"/>
              </a:rPr>
              <a:t> </a:t>
            </a:r>
            <a:r>
              <a:rPr sz="1607" b="1" kern="0">
                <a:solidFill>
                  <a:srgbClr val="8457B0"/>
                </a:solidFill>
                <a:latin typeface="Tahoma"/>
                <a:cs typeface="Tahoma"/>
              </a:rPr>
              <a:t>for</a:t>
            </a:r>
            <a:r>
              <a:rPr sz="1607" b="1" kern="0" spc="-42">
                <a:solidFill>
                  <a:srgbClr val="8457B0"/>
                </a:solidFill>
                <a:latin typeface="Tahoma"/>
                <a:cs typeface="Tahoma"/>
              </a:rPr>
              <a:t> </a:t>
            </a:r>
            <a:r>
              <a:rPr sz="1607" b="1" kern="0">
                <a:solidFill>
                  <a:srgbClr val="8457B0"/>
                </a:solidFill>
                <a:latin typeface="Tahoma"/>
                <a:cs typeface="Tahoma"/>
              </a:rPr>
              <a:t>the</a:t>
            </a:r>
            <a:r>
              <a:rPr sz="1607" b="1" kern="0" spc="-42">
                <a:solidFill>
                  <a:srgbClr val="8457B0"/>
                </a:solidFill>
                <a:latin typeface="Tahoma"/>
                <a:cs typeface="Tahoma"/>
              </a:rPr>
              <a:t> </a:t>
            </a:r>
            <a:r>
              <a:rPr sz="1607" b="1" kern="0">
                <a:solidFill>
                  <a:srgbClr val="8457B0"/>
                </a:solidFill>
                <a:latin typeface="Tahoma"/>
                <a:cs typeface="Tahoma"/>
              </a:rPr>
              <a:t>market</a:t>
            </a:r>
            <a:r>
              <a:rPr sz="1607" b="1" kern="0" spc="-61">
                <a:solidFill>
                  <a:srgbClr val="8457B0"/>
                </a:solidFill>
                <a:latin typeface="Tahoma"/>
                <a:cs typeface="Tahoma"/>
              </a:rPr>
              <a:t> </a:t>
            </a:r>
            <a:r>
              <a:rPr sz="1607" b="1" kern="0">
                <a:solidFill>
                  <a:srgbClr val="8457B0"/>
                </a:solidFill>
                <a:latin typeface="Tahoma"/>
                <a:cs typeface="Tahoma"/>
              </a:rPr>
              <a:t>to</a:t>
            </a:r>
            <a:r>
              <a:rPr sz="1607" b="1" kern="0" spc="-49">
                <a:solidFill>
                  <a:srgbClr val="8457B0"/>
                </a:solidFill>
                <a:latin typeface="Tahoma"/>
                <a:cs typeface="Tahoma"/>
              </a:rPr>
              <a:t> </a:t>
            </a:r>
            <a:r>
              <a:rPr sz="1607" b="1" kern="0" spc="-12">
                <a:solidFill>
                  <a:srgbClr val="8457B0"/>
                </a:solidFill>
                <a:latin typeface="Tahoma"/>
                <a:cs typeface="Tahoma"/>
              </a:rPr>
              <a:t>act, </a:t>
            </a:r>
            <a:r>
              <a:rPr sz="1607" b="1" kern="0">
                <a:solidFill>
                  <a:srgbClr val="8457B0"/>
                </a:solidFill>
                <a:latin typeface="Tahoma"/>
                <a:cs typeface="Tahoma"/>
              </a:rPr>
              <a:t>increase</a:t>
            </a:r>
            <a:r>
              <a:rPr sz="1607" b="1" kern="0" spc="-67">
                <a:solidFill>
                  <a:srgbClr val="8457B0"/>
                </a:solidFill>
                <a:latin typeface="Tahoma"/>
                <a:cs typeface="Tahoma"/>
              </a:rPr>
              <a:t> </a:t>
            </a:r>
            <a:r>
              <a:rPr sz="1607" b="1" kern="0" spc="-6">
                <a:solidFill>
                  <a:srgbClr val="8457B0"/>
                </a:solidFill>
                <a:latin typeface="Tahoma"/>
                <a:cs typeface="Tahoma"/>
              </a:rPr>
              <a:t>transparency</a:t>
            </a:r>
            <a:r>
              <a:rPr sz="1607" b="1" kern="0" spc="-69">
                <a:solidFill>
                  <a:srgbClr val="8457B0"/>
                </a:solidFill>
                <a:latin typeface="Tahoma"/>
                <a:cs typeface="Tahoma"/>
              </a:rPr>
              <a:t> </a:t>
            </a:r>
            <a:r>
              <a:rPr sz="1607" b="1" kern="0">
                <a:solidFill>
                  <a:srgbClr val="8457B0"/>
                </a:solidFill>
                <a:latin typeface="Tahoma"/>
                <a:cs typeface="Tahoma"/>
              </a:rPr>
              <a:t>and</a:t>
            </a:r>
            <a:r>
              <a:rPr sz="1607" b="1" kern="0" spc="-52">
                <a:solidFill>
                  <a:srgbClr val="8457B0"/>
                </a:solidFill>
                <a:latin typeface="Tahoma"/>
                <a:cs typeface="Tahoma"/>
              </a:rPr>
              <a:t> </a:t>
            </a:r>
            <a:r>
              <a:rPr sz="1607" b="1" kern="0" spc="-6">
                <a:solidFill>
                  <a:srgbClr val="8457B0"/>
                </a:solidFill>
                <a:latin typeface="Tahoma"/>
                <a:cs typeface="Tahoma"/>
              </a:rPr>
              <a:t>harmonisation</a:t>
            </a:r>
            <a:endParaRPr sz="1607" kern="0">
              <a:solidFill>
                <a:sysClr val="windowText" lastClr="000000"/>
              </a:solidFill>
              <a:latin typeface="Tahoma"/>
              <a:cs typeface="Tahoma"/>
            </a:endParaRPr>
          </a:p>
          <a:p>
            <a:pPr marL="236429" marR="27725" indent="-229113" algn="just" defTabSz="554492">
              <a:lnSpc>
                <a:spcPct val="100400"/>
              </a:lnSpc>
              <a:spcBef>
                <a:spcPts val="685"/>
              </a:spcBef>
              <a:buFont typeface="Calibri"/>
              <a:buChar char="-"/>
              <a:tabLst>
                <a:tab pos="236429" algn="l"/>
                <a:tab pos="237584" algn="l"/>
              </a:tabLst>
            </a:pPr>
            <a:r>
              <a:rPr sz="1395" kern="0">
                <a:solidFill>
                  <a:sysClr val="windowText" lastClr="000000"/>
                </a:solidFill>
                <a:latin typeface="Tahoma"/>
                <a:cs typeface="Tahoma"/>
              </a:rPr>
              <a:t>	Progressively</a:t>
            </a:r>
            <a:r>
              <a:rPr sz="1395" kern="0" spc="-21">
                <a:solidFill>
                  <a:sysClr val="windowText" lastClr="000000"/>
                </a:solidFill>
                <a:latin typeface="Tahoma"/>
                <a:cs typeface="Tahoma"/>
              </a:rPr>
              <a:t> </a:t>
            </a:r>
            <a:r>
              <a:rPr sz="1395" kern="0">
                <a:solidFill>
                  <a:sysClr val="windowText" lastClr="000000"/>
                </a:solidFill>
                <a:latin typeface="Tahoma"/>
                <a:cs typeface="Tahoma"/>
              </a:rPr>
              <a:t>align</a:t>
            </a:r>
            <a:r>
              <a:rPr sz="1395" kern="0" spc="-30">
                <a:solidFill>
                  <a:sysClr val="windowText" lastClr="000000"/>
                </a:solidFill>
                <a:latin typeface="Tahoma"/>
                <a:cs typeface="Tahoma"/>
              </a:rPr>
              <a:t> </a:t>
            </a:r>
            <a:r>
              <a:rPr sz="1395" kern="0">
                <a:solidFill>
                  <a:sysClr val="windowText" lastClr="000000"/>
                </a:solidFill>
                <a:latin typeface="Tahoma"/>
                <a:cs typeface="Tahoma"/>
              </a:rPr>
              <a:t>TSO</a:t>
            </a:r>
            <a:r>
              <a:rPr sz="1395" kern="0" spc="-33">
                <a:solidFill>
                  <a:sysClr val="windowText" lastClr="000000"/>
                </a:solidFill>
                <a:latin typeface="Tahoma"/>
                <a:cs typeface="Tahoma"/>
              </a:rPr>
              <a:t> </a:t>
            </a:r>
            <a:r>
              <a:rPr sz="1395" kern="0">
                <a:solidFill>
                  <a:sysClr val="windowText" lastClr="000000"/>
                </a:solidFill>
                <a:latin typeface="Tahoma"/>
                <a:cs typeface="Tahoma"/>
              </a:rPr>
              <a:t>balancing</a:t>
            </a:r>
            <a:r>
              <a:rPr sz="1395" kern="0" spc="-27">
                <a:solidFill>
                  <a:sysClr val="windowText" lastClr="000000"/>
                </a:solidFill>
                <a:latin typeface="Tahoma"/>
                <a:cs typeface="Tahoma"/>
              </a:rPr>
              <a:t> </a:t>
            </a:r>
            <a:r>
              <a:rPr sz="1395" kern="0">
                <a:solidFill>
                  <a:sysClr val="windowText" lastClr="000000"/>
                </a:solidFill>
                <a:latin typeface="Tahoma"/>
                <a:cs typeface="Tahoma"/>
              </a:rPr>
              <a:t>philosophies,</a:t>
            </a:r>
            <a:r>
              <a:rPr sz="1395" kern="0" spc="-21">
                <a:solidFill>
                  <a:sysClr val="windowText" lastClr="000000"/>
                </a:solidFill>
                <a:latin typeface="Tahoma"/>
                <a:cs typeface="Tahoma"/>
              </a:rPr>
              <a:t> </a:t>
            </a:r>
            <a:r>
              <a:rPr sz="1395" kern="0">
                <a:solidFill>
                  <a:sysClr val="windowText" lastClr="000000"/>
                </a:solidFill>
                <a:latin typeface="Tahoma"/>
                <a:cs typeface="Tahoma"/>
              </a:rPr>
              <a:t>preferably</a:t>
            </a:r>
            <a:r>
              <a:rPr sz="1395" kern="0" spc="-33">
                <a:solidFill>
                  <a:sysClr val="windowText" lastClr="000000"/>
                </a:solidFill>
                <a:latin typeface="Tahoma"/>
                <a:cs typeface="Tahoma"/>
              </a:rPr>
              <a:t> </a:t>
            </a:r>
            <a:r>
              <a:rPr sz="1395" kern="0" spc="-6">
                <a:solidFill>
                  <a:sysClr val="windowText" lastClr="000000"/>
                </a:solidFill>
                <a:latin typeface="Tahoma"/>
                <a:cs typeface="Tahoma"/>
              </a:rPr>
              <a:t>towards </a:t>
            </a:r>
            <a:r>
              <a:rPr sz="1395" kern="0">
                <a:solidFill>
                  <a:sysClr val="windowText" lastClr="000000"/>
                </a:solidFill>
                <a:latin typeface="Tahoma"/>
                <a:cs typeface="Tahoma"/>
              </a:rPr>
              <a:t>a</a:t>
            </a:r>
            <a:r>
              <a:rPr sz="1395" kern="0" spc="-18">
                <a:solidFill>
                  <a:sysClr val="windowText" lastClr="000000"/>
                </a:solidFill>
                <a:latin typeface="Tahoma"/>
                <a:cs typeface="Tahoma"/>
              </a:rPr>
              <a:t> </a:t>
            </a:r>
            <a:r>
              <a:rPr sz="1395" kern="0">
                <a:solidFill>
                  <a:sysClr val="windowText" lastClr="000000"/>
                </a:solidFill>
                <a:latin typeface="Tahoma"/>
                <a:cs typeface="Tahoma"/>
              </a:rPr>
              <a:t>more</a:t>
            </a:r>
            <a:r>
              <a:rPr sz="1395" kern="0" spc="-18">
                <a:solidFill>
                  <a:sysClr val="windowText" lastClr="000000"/>
                </a:solidFill>
                <a:latin typeface="Tahoma"/>
                <a:cs typeface="Tahoma"/>
              </a:rPr>
              <a:t> </a:t>
            </a:r>
            <a:r>
              <a:rPr sz="1395" kern="0">
                <a:solidFill>
                  <a:sysClr val="windowText" lastClr="000000"/>
                </a:solidFill>
                <a:latin typeface="Tahoma"/>
                <a:cs typeface="Tahoma"/>
              </a:rPr>
              <a:t>reactive</a:t>
            </a:r>
            <a:r>
              <a:rPr sz="1395" kern="0" spc="-12">
                <a:solidFill>
                  <a:sysClr val="windowText" lastClr="000000"/>
                </a:solidFill>
                <a:latin typeface="Tahoma"/>
                <a:cs typeface="Tahoma"/>
              </a:rPr>
              <a:t> </a:t>
            </a:r>
            <a:r>
              <a:rPr sz="1395" kern="0">
                <a:solidFill>
                  <a:sysClr val="windowText" lastClr="000000"/>
                </a:solidFill>
                <a:latin typeface="Tahoma"/>
                <a:cs typeface="Tahoma"/>
              </a:rPr>
              <a:t>approach</a:t>
            </a:r>
            <a:r>
              <a:rPr sz="1395" kern="0" spc="-6">
                <a:solidFill>
                  <a:sysClr val="windowText" lastClr="000000"/>
                </a:solidFill>
                <a:latin typeface="Tahoma"/>
                <a:cs typeface="Tahoma"/>
              </a:rPr>
              <a:t> </a:t>
            </a:r>
            <a:r>
              <a:rPr sz="1395" kern="0">
                <a:solidFill>
                  <a:sysClr val="windowText" lastClr="000000"/>
                </a:solidFill>
                <a:latin typeface="Tahoma"/>
                <a:cs typeface="Tahoma"/>
              </a:rPr>
              <a:t>where</a:t>
            </a:r>
            <a:r>
              <a:rPr sz="1395" kern="0" spc="-6">
                <a:solidFill>
                  <a:sysClr val="windowText" lastClr="000000"/>
                </a:solidFill>
                <a:latin typeface="Tahoma"/>
                <a:cs typeface="Tahoma"/>
              </a:rPr>
              <a:t> </a:t>
            </a:r>
            <a:r>
              <a:rPr sz="1395" kern="0">
                <a:solidFill>
                  <a:sysClr val="windowText" lastClr="000000"/>
                </a:solidFill>
                <a:latin typeface="Tahoma"/>
                <a:cs typeface="Tahoma"/>
              </a:rPr>
              <a:t>BRPs</a:t>
            </a:r>
            <a:r>
              <a:rPr sz="1395" kern="0" spc="-18">
                <a:solidFill>
                  <a:sysClr val="windowText" lastClr="000000"/>
                </a:solidFill>
                <a:latin typeface="Tahoma"/>
                <a:cs typeface="Tahoma"/>
              </a:rPr>
              <a:t> </a:t>
            </a:r>
            <a:r>
              <a:rPr sz="1395" kern="0">
                <a:solidFill>
                  <a:sysClr val="windowText" lastClr="000000"/>
                </a:solidFill>
                <a:latin typeface="Tahoma"/>
                <a:cs typeface="Tahoma"/>
              </a:rPr>
              <a:t>are</a:t>
            </a:r>
            <a:r>
              <a:rPr sz="1395" kern="0" spc="-12">
                <a:solidFill>
                  <a:sysClr val="windowText" lastClr="000000"/>
                </a:solidFill>
                <a:latin typeface="Tahoma"/>
                <a:cs typeface="Tahoma"/>
              </a:rPr>
              <a:t> </a:t>
            </a:r>
            <a:r>
              <a:rPr sz="1395" kern="0">
                <a:solidFill>
                  <a:sysClr val="windowText" lastClr="000000"/>
                </a:solidFill>
                <a:latin typeface="Tahoma"/>
                <a:cs typeface="Tahoma"/>
              </a:rPr>
              <a:t>allowed</a:t>
            </a:r>
            <a:r>
              <a:rPr sz="1395" kern="0" spc="-12">
                <a:solidFill>
                  <a:sysClr val="windowText" lastClr="000000"/>
                </a:solidFill>
                <a:latin typeface="Tahoma"/>
                <a:cs typeface="Tahoma"/>
              </a:rPr>
              <a:t> </a:t>
            </a:r>
            <a:r>
              <a:rPr sz="1395" kern="0">
                <a:solidFill>
                  <a:sysClr val="windowText" lastClr="000000"/>
                </a:solidFill>
                <a:latin typeface="Tahoma"/>
                <a:cs typeface="Tahoma"/>
              </a:rPr>
              <a:t>to</a:t>
            </a:r>
            <a:r>
              <a:rPr sz="1395" kern="0" spc="-18">
                <a:solidFill>
                  <a:sysClr val="windowText" lastClr="000000"/>
                </a:solidFill>
                <a:latin typeface="Tahoma"/>
                <a:cs typeface="Tahoma"/>
              </a:rPr>
              <a:t> </a:t>
            </a:r>
            <a:r>
              <a:rPr sz="1395" kern="0">
                <a:solidFill>
                  <a:sysClr val="windowText" lastClr="000000"/>
                </a:solidFill>
                <a:latin typeface="Tahoma"/>
                <a:cs typeface="Tahoma"/>
              </a:rPr>
              <a:t>balance</a:t>
            </a:r>
            <a:r>
              <a:rPr sz="1395" kern="0" spc="-3">
                <a:solidFill>
                  <a:sysClr val="windowText" lastClr="000000"/>
                </a:solidFill>
                <a:latin typeface="Tahoma"/>
                <a:cs typeface="Tahoma"/>
              </a:rPr>
              <a:t> </a:t>
            </a:r>
            <a:r>
              <a:rPr sz="1395" kern="0" spc="-6">
                <a:solidFill>
                  <a:sysClr val="windowText" lastClr="000000"/>
                </a:solidFill>
                <a:latin typeface="Tahoma"/>
                <a:cs typeface="Tahoma"/>
              </a:rPr>
              <a:t>their </a:t>
            </a:r>
            <a:r>
              <a:rPr sz="1395" kern="0">
                <a:solidFill>
                  <a:sysClr val="windowText" lastClr="000000"/>
                </a:solidFill>
                <a:latin typeface="Tahoma"/>
                <a:cs typeface="Tahoma"/>
              </a:rPr>
              <a:t>portfolios</a:t>
            </a:r>
            <a:r>
              <a:rPr sz="1395" kern="0" spc="-15">
                <a:solidFill>
                  <a:sysClr val="windowText" lastClr="000000"/>
                </a:solidFill>
                <a:latin typeface="Tahoma"/>
                <a:cs typeface="Tahoma"/>
              </a:rPr>
              <a:t> </a:t>
            </a:r>
            <a:r>
              <a:rPr sz="1395" kern="0">
                <a:solidFill>
                  <a:sysClr val="windowText" lastClr="000000"/>
                </a:solidFill>
                <a:latin typeface="Tahoma"/>
                <a:cs typeface="Tahoma"/>
              </a:rPr>
              <a:t>before</a:t>
            </a:r>
            <a:r>
              <a:rPr sz="1395" kern="0" spc="-12">
                <a:solidFill>
                  <a:sysClr val="windowText" lastClr="000000"/>
                </a:solidFill>
                <a:latin typeface="Tahoma"/>
                <a:cs typeface="Tahoma"/>
              </a:rPr>
              <a:t> </a:t>
            </a:r>
            <a:r>
              <a:rPr sz="1395" kern="0">
                <a:solidFill>
                  <a:sysClr val="windowText" lastClr="000000"/>
                </a:solidFill>
                <a:latin typeface="Tahoma"/>
                <a:cs typeface="Tahoma"/>
              </a:rPr>
              <a:t>TSOs</a:t>
            </a:r>
            <a:r>
              <a:rPr sz="1395" kern="0" spc="-18">
                <a:solidFill>
                  <a:sysClr val="windowText" lastClr="000000"/>
                </a:solidFill>
                <a:latin typeface="Tahoma"/>
                <a:cs typeface="Tahoma"/>
              </a:rPr>
              <a:t> </a:t>
            </a:r>
            <a:r>
              <a:rPr sz="1395" kern="0" spc="-6">
                <a:solidFill>
                  <a:sysClr val="windowText" lastClr="000000"/>
                </a:solidFill>
                <a:latin typeface="Tahoma"/>
                <a:cs typeface="Tahoma"/>
              </a:rPr>
              <a:t>intervene.</a:t>
            </a:r>
            <a:endParaRPr sz="1395" kern="0">
              <a:solidFill>
                <a:sysClr val="windowText" lastClr="000000"/>
              </a:solidFill>
              <a:latin typeface="Tahoma"/>
              <a:cs typeface="Tahoma"/>
            </a:endParaRPr>
          </a:p>
          <a:p>
            <a:pPr marL="236429" marR="183676" indent="-229113" defTabSz="554492">
              <a:lnSpc>
                <a:spcPct val="100400"/>
              </a:lnSpc>
              <a:spcBef>
                <a:spcPts val="1680"/>
              </a:spcBef>
              <a:buFont typeface="Calibri"/>
              <a:buChar char="-"/>
              <a:tabLst>
                <a:tab pos="236429" algn="l"/>
              </a:tabLst>
            </a:pPr>
            <a:r>
              <a:rPr sz="1395" kern="0">
                <a:solidFill>
                  <a:sysClr val="windowText" lastClr="000000"/>
                </a:solidFill>
                <a:latin typeface="Tahoma"/>
                <a:cs typeface="Tahoma"/>
              </a:rPr>
              <a:t>Increase</a:t>
            </a:r>
            <a:r>
              <a:rPr sz="1395" kern="0" spc="-18">
                <a:solidFill>
                  <a:sysClr val="windowText" lastClr="000000"/>
                </a:solidFill>
                <a:latin typeface="Tahoma"/>
                <a:cs typeface="Tahoma"/>
              </a:rPr>
              <a:t> </a:t>
            </a:r>
            <a:r>
              <a:rPr sz="1395" kern="0">
                <a:solidFill>
                  <a:sysClr val="windowText" lastClr="000000"/>
                </a:solidFill>
                <a:latin typeface="Tahoma"/>
                <a:cs typeface="Tahoma"/>
              </a:rPr>
              <a:t>harmonisation</a:t>
            </a:r>
            <a:r>
              <a:rPr sz="1395" kern="0" spc="-6">
                <a:solidFill>
                  <a:sysClr val="windowText" lastClr="000000"/>
                </a:solidFill>
                <a:latin typeface="Tahoma"/>
                <a:cs typeface="Tahoma"/>
              </a:rPr>
              <a:t> </a:t>
            </a:r>
            <a:r>
              <a:rPr sz="1395" kern="0">
                <a:solidFill>
                  <a:sysClr val="windowText" lastClr="000000"/>
                </a:solidFill>
                <a:latin typeface="Tahoma"/>
                <a:cs typeface="Tahoma"/>
              </a:rPr>
              <a:t>of</a:t>
            </a:r>
            <a:r>
              <a:rPr sz="1395" kern="0" spc="-27">
                <a:solidFill>
                  <a:sysClr val="windowText" lastClr="000000"/>
                </a:solidFill>
                <a:latin typeface="Tahoma"/>
                <a:cs typeface="Tahoma"/>
              </a:rPr>
              <a:t> </a:t>
            </a:r>
            <a:r>
              <a:rPr sz="1395" kern="0">
                <a:solidFill>
                  <a:sysClr val="windowText" lastClr="000000"/>
                </a:solidFill>
                <a:latin typeface="Tahoma"/>
                <a:cs typeface="Tahoma"/>
              </a:rPr>
              <a:t>communication</a:t>
            </a:r>
            <a:r>
              <a:rPr sz="1395" kern="0" spc="-18">
                <a:solidFill>
                  <a:sysClr val="windowText" lastClr="000000"/>
                </a:solidFill>
                <a:latin typeface="Tahoma"/>
                <a:cs typeface="Tahoma"/>
              </a:rPr>
              <a:t> </a:t>
            </a:r>
            <a:r>
              <a:rPr sz="1395" kern="0">
                <a:solidFill>
                  <a:sysClr val="windowText" lastClr="000000"/>
                </a:solidFill>
                <a:latin typeface="Tahoma"/>
                <a:cs typeface="Tahoma"/>
              </a:rPr>
              <a:t>infrastructure</a:t>
            </a:r>
            <a:r>
              <a:rPr sz="1395" kern="0" spc="-12">
                <a:solidFill>
                  <a:sysClr val="windowText" lastClr="000000"/>
                </a:solidFill>
                <a:latin typeface="Tahoma"/>
                <a:cs typeface="Tahoma"/>
              </a:rPr>
              <a:t> </a:t>
            </a:r>
            <a:r>
              <a:rPr sz="1395" kern="0" spc="-6">
                <a:solidFill>
                  <a:sysClr val="windowText" lastClr="000000"/>
                </a:solidFill>
                <a:latin typeface="Tahoma"/>
                <a:cs typeface="Tahoma"/>
              </a:rPr>
              <a:t>towards </a:t>
            </a:r>
            <a:r>
              <a:rPr sz="1395" kern="0">
                <a:solidFill>
                  <a:sysClr val="windowText" lastClr="000000"/>
                </a:solidFill>
                <a:latin typeface="Tahoma"/>
                <a:cs typeface="Tahoma"/>
              </a:rPr>
              <a:t>TSOs,</a:t>
            </a:r>
            <a:r>
              <a:rPr sz="1395" kern="0" spc="-33">
                <a:solidFill>
                  <a:sysClr val="windowText" lastClr="000000"/>
                </a:solidFill>
                <a:latin typeface="Tahoma"/>
                <a:cs typeface="Tahoma"/>
              </a:rPr>
              <a:t> </a:t>
            </a:r>
            <a:r>
              <a:rPr sz="1395" kern="0">
                <a:solidFill>
                  <a:sysClr val="windowText" lastClr="000000"/>
                </a:solidFill>
                <a:latin typeface="Tahoma"/>
                <a:cs typeface="Tahoma"/>
              </a:rPr>
              <a:t>prequalification</a:t>
            </a:r>
            <a:r>
              <a:rPr sz="1395" kern="0" spc="-15">
                <a:solidFill>
                  <a:sysClr val="windowText" lastClr="000000"/>
                </a:solidFill>
                <a:latin typeface="Tahoma"/>
                <a:cs typeface="Tahoma"/>
              </a:rPr>
              <a:t> </a:t>
            </a:r>
            <a:r>
              <a:rPr sz="1395" kern="0">
                <a:solidFill>
                  <a:sysClr val="windowText" lastClr="000000"/>
                </a:solidFill>
                <a:latin typeface="Tahoma"/>
                <a:cs typeface="Tahoma"/>
              </a:rPr>
              <a:t>and</a:t>
            </a:r>
            <a:r>
              <a:rPr sz="1395" kern="0" spc="-27">
                <a:solidFill>
                  <a:sysClr val="windowText" lastClr="000000"/>
                </a:solidFill>
                <a:latin typeface="Tahoma"/>
                <a:cs typeface="Tahoma"/>
              </a:rPr>
              <a:t> </a:t>
            </a:r>
            <a:r>
              <a:rPr sz="1395" kern="0">
                <a:solidFill>
                  <a:sysClr val="windowText" lastClr="000000"/>
                </a:solidFill>
                <a:latin typeface="Tahoma"/>
                <a:cs typeface="Tahoma"/>
              </a:rPr>
              <a:t>flexibility</a:t>
            </a:r>
            <a:r>
              <a:rPr sz="1395" kern="0" spc="-21">
                <a:solidFill>
                  <a:sysClr val="windowText" lastClr="000000"/>
                </a:solidFill>
                <a:latin typeface="Tahoma"/>
                <a:cs typeface="Tahoma"/>
              </a:rPr>
              <a:t> </a:t>
            </a:r>
            <a:r>
              <a:rPr sz="1395" kern="0">
                <a:solidFill>
                  <a:sysClr val="windowText" lastClr="000000"/>
                </a:solidFill>
                <a:latin typeface="Tahoma"/>
                <a:cs typeface="Tahoma"/>
              </a:rPr>
              <a:t>of</a:t>
            </a:r>
            <a:r>
              <a:rPr sz="1395" kern="0" spc="-33">
                <a:solidFill>
                  <a:sysClr val="windowText" lastClr="000000"/>
                </a:solidFill>
                <a:latin typeface="Tahoma"/>
                <a:cs typeface="Tahoma"/>
              </a:rPr>
              <a:t> </a:t>
            </a:r>
            <a:r>
              <a:rPr sz="1395" kern="0">
                <a:solidFill>
                  <a:sysClr val="windowText" lastClr="000000"/>
                </a:solidFill>
                <a:latin typeface="Tahoma"/>
                <a:cs typeface="Tahoma"/>
              </a:rPr>
              <a:t>scheduling</a:t>
            </a:r>
            <a:r>
              <a:rPr sz="1395" kern="0" spc="-30">
                <a:solidFill>
                  <a:sysClr val="windowText" lastClr="000000"/>
                </a:solidFill>
                <a:latin typeface="Tahoma"/>
                <a:cs typeface="Tahoma"/>
              </a:rPr>
              <a:t> </a:t>
            </a:r>
            <a:r>
              <a:rPr sz="1395" kern="0" spc="-6">
                <a:solidFill>
                  <a:sysClr val="windowText" lastClr="000000"/>
                </a:solidFill>
                <a:latin typeface="Tahoma"/>
                <a:cs typeface="Tahoma"/>
              </a:rPr>
              <a:t>deadlines</a:t>
            </a:r>
            <a:endParaRPr sz="1395" kern="0">
              <a:solidFill>
                <a:sysClr val="windowText" lastClr="000000"/>
              </a:solidFill>
              <a:latin typeface="Tahoma"/>
              <a:cs typeface="Tahoma"/>
            </a:endParaRPr>
          </a:p>
          <a:p>
            <a:pPr marL="236429" marR="373127" indent="-229113" defTabSz="554492">
              <a:lnSpc>
                <a:spcPct val="100400"/>
              </a:lnSpc>
              <a:spcBef>
                <a:spcPts val="1680"/>
              </a:spcBef>
              <a:buFont typeface="Calibri"/>
              <a:buChar char="-"/>
              <a:tabLst>
                <a:tab pos="236429" algn="l"/>
              </a:tabLst>
            </a:pPr>
            <a:r>
              <a:rPr sz="1395" kern="0">
                <a:solidFill>
                  <a:sysClr val="windowText" lastClr="000000"/>
                </a:solidFill>
                <a:latin typeface="Tahoma"/>
                <a:cs typeface="Tahoma"/>
              </a:rPr>
              <a:t>Promote</a:t>
            </a:r>
            <a:r>
              <a:rPr sz="1395" kern="0" spc="-24">
                <a:solidFill>
                  <a:sysClr val="windowText" lastClr="000000"/>
                </a:solidFill>
                <a:latin typeface="Tahoma"/>
                <a:cs typeface="Tahoma"/>
              </a:rPr>
              <a:t> </a:t>
            </a:r>
            <a:r>
              <a:rPr sz="1395" kern="0">
                <a:solidFill>
                  <a:sysClr val="windowText" lastClr="000000"/>
                </a:solidFill>
                <a:latin typeface="Tahoma"/>
                <a:cs typeface="Tahoma"/>
              </a:rPr>
              <a:t>transparency from</a:t>
            </a:r>
            <a:r>
              <a:rPr sz="1395" kern="0" spc="-21">
                <a:solidFill>
                  <a:sysClr val="windowText" lastClr="000000"/>
                </a:solidFill>
                <a:latin typeface="Tahoma"/>
                <a:cs typeface="Tahoma"/>
              </a:rPr>
              <a:t> </a:t>
            </a:r>
            <a:r>
              <a:rPr sz="1395" kern="0">
                <a:solidFill>
                  <a:sysClr val="windowText" lastClr="000000"/>
                </a:solidFill>
                <a:latin typeface="Tahoma"/>
                <a:cs typeface="Tahoma"/>
              </a:rPr>
              <a:t>TSO</a:t>
            </a:r>
            <a:r>
              <a:rPr sz="1395" kern="0" spc="-21">
                <a:solidFill>
                  <a:sysClr val="windowText" lastClr="000000"/>
                </a:solidFill>
                <a:latin typeface="Tahoma"/>
                <a:cs typeface="Tahoma"/>
              </a:rPr>
              <a:t> </a:t>
            </a:r>
            <a:r>
              <a:rPr sz="1395" kern="0">
                <a:solidFill>
                  <a:sysClr val="windowText" lastClr="000000"/>
                </a:solidFill>
                <a:latin typeface="Tahoma"/>
                <a:cs typeface="Tahoma"/>
              </a:rPr>
              <a:t>in</a:t>
            </a:r>
            <a:r>
              <a:rPr sz="1395" kern="0" spc="-21">
                <a:solidFill>
                  <a:sysClr val="windowText" lastClr="000000"/>
                </a:solidFill>
                <a:latin typeface="Tahoma"/>
                <a:cs typeface="Tahoma"/>
              </a:rPr>
              <a:t> </a:t>
            </a:r>
            <a:r>
              <a:rPr sz="1395" kern="0">
                <a:solidFill>
                  <a:sysClr val="windowText" lastClr="000000"/>
                </a:solidFill>
                <a:latin typeface="Tahoma"/>
                <a:cs typeface="Tahoma"/>
              </a:rPr>
              <a:t>real-time</a:t>
            </a:r>
            <a:r>
              <a:rPr sz="1395" kern="0" spc="-12">
                <a:solidFill>
                  <a:sysClr val="windowText" lastClr="000000"/>
                </a:solidFill>
                <a:latin typeface="Tahoma"/>
                <a:cs typeface="Tahoma"/>
              </a:rPr>
              <a:t> </a:t>
            </a:r>
            <a:r>
              <a:rPr sz="1395" kern="0">
                <a:solidFill>
                  <a:sysClr val="windowText" lastClr="000000"/>
                </a:solidFill>
                <a:latin typeface="Tahoma"/>
                <a:cs typeface="Tahoma"/>
              </a:rPr>
              <a:t>balancing</a:t>
            </a:r>
            <a:r>
              <a:rPr sz="1395" kern="0" spc="-12">
                <a:solidFill>
                  <a:sysClr val="windowText" lastClr="000000"/>
                </a:solidFill>
                <a:latin typeface="Tahoma"/>
                <a:cs typeface="Tahoma"/>
              </a:rPr>
              <a:t> </a:t>
            </a:r>
            <a:r>
              <a:rPr sz="1395" kern="0" spc="-6">
                <a:solidFill>
                  <a:sysClr val="windowText" lastClr="000000"/>
                </a:solidFill>
                <a:latin typeface="Tahoma"/>
                <a:cs typeface="Tahoma"/>
              </a:rPr>
              <a:t>market </a:t>
            </a:r>
            <a:r>
              <a:rPr sz="1395" kern="0">
                <a:solidFill>
                  <a:sysClr val="windowText" lastClr="000000"/>
                </a:solidFill>
                <a:latin typeface="Tahoma"/>
                <a:cs typeface="Tahoma"/>
              </a:rPr>
              <a:t>status</a:t>
            </a:r>
            <a:r>
              <a:rPr sz="1395" kern="0" spc="-9">
                <a:solidFill>
                  <a:sysClr val="windowText" lastClr="000000"/>
                </a:solidFill>
                <a:latin typeface="Tahoma"/>
                <a:cs typeface="Tahoma"/>
              </a:rPr>
              <a:t> </a:t>
            </a:r>
            <a:r>
              <a:rPr sz="1395" kern="0">
                <a:solidFill>
                  <a:sysClr val="windowText" lastClr="000000"/>
                </a:solidFill>
                <a:latin typeface="Tahoma"/>
                <a:cs typeface="Tahoma"/>
              </a:rPr>
              <a:t>to</a:t>
            </a:r>
            <a:r>
              <a:rPr sz="1395" kern="0" spc="-18">
                <a:solidFill>
                  <a:sysClr val="windowText" lastClr="000000"/>
                </a:solidFill>
                <a:latin typeface="Tahoma"/>
                <a:cs typeface="Tahoma"/>
              </a:rPr>
              <a:t> </a:t>
            </a:r>
            <a:r>
              <a:rPr sz="1395" kern="0">
                <a:solidFill>
                  <a:sysClr val="windowText" lastClr="000000"/>
                </a:solidFill>
                <a:latin typeface="Tahoma"/>
                <a:cs typeface="Tahoma"/>
              </a:rPr>
              <a:t>provide</a:t>
            </a:r>
            <a:r>
              <a:rPr sz="1395" kern="0" spc="-15">
                <a:solidFill>
                  <a:sysClr val="windowText" lastClr="000000"/>
                </a:solidFill>
                <a:latin typeface="Tahoma"/>
                <a:cs typeface="Tahoma"/>
              </a:rPr>
              <a:t> </a:t>
            </a:r>
            <a:r>
              <a:rPr sz="1395" kern="0">
                <a:solidFill>
                  <a:sysClr val="windowText" lastClr="000000"/>
                </a:solidFill>
                <a:latin typeface="Tahoma"/>
                <a:cs typeface="Tahoma"/>
              </a:rPr>
              <a:t>a</a:t>
            </a:r>
            <a:r>
              <a:rPr sz="1395" kern="0" spc="-18">
                <a:solidFill>
                  <a:sysClr val="windowText" lastClr="000000"/>
                </a:solidFill>
                <a:latin typeface="Tahoma"/>
                <a:cs typeface="Tahoma"/>
              </a:rPr>
              <a:t> </a:t>
            </a:r>
            <a:r>
              <a:rPr sz="1395" kern="0">
                <a:solidFill>
                  <a:sysClr val="windowText" lastClr="000000"/>
                </a:solidFill>
                <a:latin typeface="Tahoma"/>
                <a:cs typeface="Tahoma"/>
              </a:rPr>
              <a:t>better</a:t>
            </a:r>
            <a:r>
              <a:rPr sz="1395" kern="0" spc="-12">
                <a:solidFill>
                  <a:sysClr val="windowText" lastClr="000000"/>
                </a:solidFill>
                <a:latin typeface="Tahoma"/>
                <a:cs typeface="Tahoma"/>
              </a:rPr>
              <a:t> </a:t>
            </a:r>
            <a:r>
              <a:rPr sz="1395" kern="0">
                <a:solidFill>
                  <a:sysClr val="windowText" lastClr="000000"/>
                </a:solidFill>
                <a:latin typeface="Tahoma"/>
                <a:cs typeface="Tahoma"/>
              </a:rPr>
              <a:t>price</a:t>
            </a:r>
            <a:r>
              <a:rPr sz="1395" kern="0" spc="-24">
                <a:solidFill>
                  <a:sysClr val="windowText" lastClr="000000"/>
                </a:solidFill>
                <a:latin typeface="Tahoma"/>
                <a:cs typeface="Tahoma"/>
              </a:rPr>
              <a:t> </a:t>
            </a:r>
            <a:r>
              <a:rPr sz="1395" kern="0" spc="-6">
                <a:solidFill>
                  <a:sysClr val="windowText" lastClr="000000"/>
                </a:solidFill>
                <a:latin typeface="Tahoma"/>
                <a:cs typeface="Tahoma"/>
              </a:rPr>
              <a:t>signal</a:t>
            </a:r>
            <a:endParaRPr sz="1395" kern="0">
              <a:solidFill>
                <a:sysClr val="windowText" lastClr="000000"/>
              </a:solidFill>
              <a:latin typeface="Tahoma"/>
              <a:cs typeface="Tahoma"/>
            </a:endParaRPr>
          </a:p>
          <a:p>
            <a:pPr marL="236429" marR="3081" indent="-229113" defTabSz="554492">
              <a:lnSpc>
                <a:spcPct val="100400"/>
              </a:lnSpc>
              <a:spcBef>
                <a:spcPts val="1680"/>
              </a:spcBef>
              <a:buFont typeface="Calibri"/>
              <a:buChar char="-"/>
              <a:tabLst>
                <a:tab pos="236429" algn="l"/>
              </a:tabLst>
            </a:pPr>
            <a:r>
              <a:rPr sz="1395" kern="0">
                <a:solidFill>
                  <a:sysClr val="windowText" lastClr="000000"/>
                </a:solidFill>
                <a:latin typeface="Tahoma"/>
                <a:cs typeface="Tahoma"/>
              </a:rPr>
              <a:t>PICASSO/MARI</a:t>
            </a:r>
            <a:r>
              <a:rPr sz="1395" kern="0" spc="-12">
                <a:solidFill>
                  <a:sysClr val="windowText" lastClr="000000"/>
                </a:solidFill>
                <a:latin typeface="Tahoma"/>
                <a:cs typeface="Tahoma"/>
              </a:rPr>
              <a:t> </a:t>
            </a:r>
            <a:r>
              <a:rPr sz="1395" kern="0">
                <a:solidFill>
                  <a:sysClr val="windowText" lastClr="000000"/>
                </a:solidFill>
                <a:latin typeface="Tahoma"/>
                <a:cs typeface="Tahoma"/>
              </a:rPr>
              <a:t>integration should</a:t>
            </a:r>
            <a:r>
              <a:rPr sz="1395" kern="0" spc="-12">
                <a:solidFill>
                  <a:sysClr val="windowText" lastClr="000000"/>
                </a:solidFill>
                <a:latin typeface="Tahoma"/>
                <a:cs typeface="Tahoma"/>
              </a:rPr>
              <a:t> </a:t>
            </a:r>
            <a:r>
              <a:rPr sz="1395" kern="0">
                <a:solidFill>
                  <a:sysClr val="windowText" lastClr="000000"/>
                </a:solidFill>
                <a:latin typeface="Tahoma"/>
                <a:cs typeface="Tahoma"/>
              </a:rPr>
              <a:t>be</a:t>
            </a:r>
            <a:r>
              <a:rPr sz="1395" kern="0" spc="-18">
                <a:solidFill>
                  <a:sysClr val="windowText" lastClr="000000"/>
                </a:solidFill>
                <a:latin typeface="Tahoma"/>
                <a:cs typeface="Tahoma"/>
              </a:rPr>
              <a:t> </a:t>
            </a:r>
            <a:r>
              <a:rPr sz="1395" kern="0">
                <a:solidFill>
                  <a:sysClr val="windowText" lastClr="000000"/>
                </a:solidFill>
                <a:latin typeface="Tahoma"/>
                <a:cs typeface="Tahoma"/>
              </a:rPr>
              <a:t>complemented</a:t>
            </a:r>
            <a:r>
              <a:rPr sz="1395" kern="0" spc="-15">
                <a:solidFill>
                  <a:sysClr val="windowText" lastClr="000000"/>
                </a:solidFill>
                <a:latin typeface="Tahoma"/>
                <a:cs typeface="Tahoma"/>
              </a:rPr>
              <a:t> </a:t>
            </a:r>
            <a:r>
              <a:rPr sz="1395" kern="0">
                <a:solidFill>
                  <a:sysClr val="windowText" lastClr="000000"/>
                </a:solidFill>
                <a:latin typeface="Tahoma"/>
                <a:cs typeface="Tahoma"/>
              </a:rPr>
              <a:t>by</a:t>
            </a:r>
            <a:r>
              <a:rPr sz="1395" kern="0" spc="-15">
                <a:solidFill>
                  <a:sysClr val="windowText" lastClr="000000"/>
                </a:solidFill>
                <a:latin typeface="Tahoma"/>
                <a:cs typeface="Tahoma"/>
              </a:rPr>
              <a:t> </a:t>
            </a:r>
            <a:r>
              <a:rPr sz="1395" kern="0" spc="-6">
                <a:solidFill>
                  <a:sysClr val="windowText" lastClr="000000"/>
                </a:solidFill>
                <a:latin typeface="Tahoma"/>
                <a:cs typeface="Tahoma"/>
              </a:rPr>
              <a:t>monitoring </a:t>
            </a:r>
            <a:r>
              <a:rPr sz="1395" kern="0">
                <a:solidFill>
                  <a:sysClr val="windowText" lastClr="000000"/>
                </a:solidFill>
                <a:latin typeface="Tahoma"/>
                <a:cs typeface="Tahoma"/>
              </a:rPr>
              <a:t>of</a:t>
            </a:r>
            <a:r>
              <a:rPr sz="1395" kern="0" spc="-27">
                <a:solidFill>
                  <a:sysClr val="windowText" lastClr="000000"/>
                </a:solidFill>
                <a:latin typeface="Tahoma"/>
                <a:cs typeface="Tahoma"/>
              </a:rPr>
              <a:t> </a:t>
            </a:r>
            <a:r>
              <a:rPr sz="1395" kern="0">
                <a:solidFill>
                  <a:sysClr val="windowText" lastClr="000000"/>
                </a:solidFill>
                <a:latin typeface="Tahoma"/>
                <a:cs typeface="Tahoma"/>
              </a:rPr>
              <a:t>national</a:t>
            </a:r>
            <a:r>
              <a:rPr sz="1395" kern="0" spc="-12">
                <a:solidFill>
                  <a:sysClr val="windowText" lastClr="000000"/>
                </a:solidFill>
                <a:latin typeface="Tahoma"/>
                <a:cs typeface="Tahoma"/>
              </a:rPr>
              <a:t> </a:t>
            </a:r>
            <a:r>
              <a:rPr sz="1395" kern="0">
                <a:solidFill>
                  <a:sysClr val="windowText" lastClr="000000"/>
                </a:solidFill>
                <a:latin typeface="Tahoma"/>
                <a:cs typeface="Tahoma"/>
              </a:rPr>
              <a:t>implementation</a:t>
            </a:r>
            <a:r>
              <a:rPr sz="1395" kern="0" spc="-21">
                <a:solidFill>
                  <a:sysClr val="windowText" lastClr="000000"/>
                </a:solidFill>
                <a:latin typeface="Tahoma"/>
                <a:cs typeface="Tahoma"/>
              </a:rPr>
              <a:t> </a:t>
            </a:r>
            <a:r>
              <a:rPr sz="1395" kern="0">
                <a:solidFill>
                  <a:sysClr val="windowText" lastClr="000000"/>
                </a:solidFill>
                <a:latin typeface="Tahoma"/>
                <a:cs typeface="Tahoma"/>
              </a:rPr>
              <a:t>differences.</a:t>
            </a:r>
            <a:r>
              <a:rPr sz="1395" kern="0" spc="-21">
                <a:solidFill>
                  <a:sysClr val="windowText" lastClr="000000"/>
                </a:solidFill>
                <a:latin typeface="Tahoma"/>
                <a:cs typeface="Tahoma"/>
              </a:rPr>
              <a:t> </a:t>
            </a:r>
            <a:r>
              <a:rPr sz="1395" kern="0">
                <a:solidFill>
                  <a:sysClr val="windowText" lastClr="000000"/>
                </a:solidFill>
                <a:latin typeface="Tahoma"/>
                <a:cs typeface="Tahoma"/>
              </a:rPr>
              <a:t>The</a:t>
            </a:r>
            <a:r>
              <a:rPr sz="1395" kern="0" spc="-27">
                <a:solidFill>
                  <a:sysClr val="windowText" lastClr="000000"/>
                </a:solidFill>
                <a:latin typeface="Tahoma"/>
                <a:cs typeface="Tahoma"/>
              </a:rPr>
              <a:t> </a:t>
            </a:r>
            <a:r>
              <a:rPr sz="1395" kern="0">
                <a:solidFill>
                  <a:sysClr val="windowText" lastClr="000000"/>
                </a:solidFill>
                <a:latin typeface="Tahoma"/>
                <a:cs typeface="Tahoma"/>
              </a:rPr>
              <a:t>objective</a:t>
            </a:r>
            <a:r>
              <a:rPr sz="1395" kern="0" spc="-27">
                <a:solidFill>
                  <a:sysClr val="windowText" lastClr="000000"/>
                </a:solidFill>
                <a:latin typeface="Tahoma"/>
                <a:cs typeface="Tahoma"/>
              </a:rPr>
              <a:t> </a:t>
            </a:r>
            <a:r>
              <a:rPr sz="1395" kern="0">
                <a:solidFill>
                  <a:sysClr val="windowText" lastClr="000000"/>
                </a:solidFill>
                <a:latin typeface="Tahoma"/>
                <a:cs typeface="Tahoma"/>
              </a:rPr>
              <a:t>should</a:t>
            </a:r>
            <a:r>
              <a:rPr sz="1395" kern="0" spc="-18">
                <a:solidFill>
                  <a:sysClr val="windowText" lastClr="000000"/>
                </a:solidFill>
                <a:latin typeface="Tahoma"/>
                <a:cs typeface="Tahoma"/>
              </a:rPr>
              <a:t> </a:t>
            </a:r>
            <a:r>
              <a:rPr sz="1395" kern="0" spc="-15">
                <a:solidFill>
                  <a:sysClr val="windowText" lastClr="000000"/>
                </a:solidFill>
                <a:latin typeface="Tahoma"/>
                <a:cs typeface="Tahoma"/>
              </a:rPr>
              <a:t>be </a:t>
            </a:r>
            <a:r>
              <a:rPr sz="1395" kern="0">
                <a:solidFill>
                  <a:sysClr val="windowText" lastClr="000000"/>
                </a:solidFill>
                <a:latin typeface="Tahoma"/>
                <a:cs typeface="Tahoma"/>
              </a:rPr>
              <a:t>operational</a:t>
            </a:r>
            <a:r>
              <a:rPr sz="1395" kern="0" spc="-15">
                <a:solidFill>
                  <a:sysClr val="windowText" lastClr="000000"/>
                </a:solidFill>
                <a:latin typeface="Tahoma"/>
                <a:cs typeface="Tahoma"/>
              </a:rPr>
              <a:t> </a:t>
            </a:r>
            <a:r>
              <a:rPr sz="1395" kern="0">
                <a:solidFill>
                  <a:sysClr val="windowText" lastClr="000000"/>
                </a:solidFill>
                <a:latin typeface="Tahoma"/>
                <a:cs typeface="Tahoma"/>
              </a:rPr>
              <a:t>convergence,</a:t>
            </a:r>
            <a:r>
              <a:rPr sz="1395" kern="0" spc="-30">
                <a:solidFill>
                  <a:sysClr val="windowText" lastClr="000000"/>
                </a:solidFill>
                <a:latin typeface="Tahoma"/>
                <a:cs typeface="Tahoma"/>
              </a:rPr>
              <a:t> </a:t>
            </a:r>
            <a:r>
              <a:rPr sz="1395" kern="0">
                <a:solidFill>
                  <a:sysClr val="windowText" lastClr="000000"/>
                </a:solidFill>
                <a:latin typeface="Tahoma"/>
                <a:cs typeface="Tahoma"/>
              </a:rPr>
              <a:t>not</a:t>
            </a:r>
            <a:r>
              <a:rPr sz="1395" kern="0" spc="-27">
                <a:solidFill>
                  <a:sysClr val="windowText" lastClr="000000"/>
                </a:solidFill>
                <a:latin typeface="Tahoma"/>
                <a:cs typeface="Tahoma"/>
              </a:rPr>
              <a:t> </a:t>
            </a:r>
            <a:r>
              <a:rPr sz="1395" kern="0">
                <a:solidFill>
                  <a:sysClr val="windowText" lastClr="000000"/>
                </a:solidFill>
                <a:latin typeface="Tahoma"/>
                <a:cs typeface="Tahoma"/>
              </a:rPr>
              <a:t>platform</a:t>
            </a:r>
            <a:r>
              <a:rPr sz="1395" kern="0" spc="-15">
                <a:solidFill>
                  <a:sysClr val="windowText" lastClr="000000"/>
                </a:solidFill>
                <a:latin typeface="Tahoma"/>
                <a:cs typeface="Tahoma"/>
              </a:rPr>
              <a:t> </a:t>
            </a:r>
            <a:r>
              <a:rPr sz="1395" kern="0">
                <a:solidFill>
                  <a:sysClr val="windowText" lastClr="000000"/>
                </a:solidFill>
                <a:latin typeface="Tahoma"/>
                <a:cs typeface="Tahoma"/>
              </a:rPr>
              <a:t>connection</a:t>
            </a:r>
            <a:r>
              <a:rPr sz="1395" kern="0" spc="-27">
                <a:solidFill>
                  <a:sysClr val="windowText" lastClr="000000"/>
                </a:solidFill>
                <a:latin typeface="Tahoma"/>
                <a:cs typeface="Tahoma"/>
              </a:rPr>
              <a:t> </a:t>
            </a:r>
            <a:r>
              <a:rPr sz="1395" kern="0" spc="-6">
                <a:solidFill>
                  <a:sysClr val="windowText" lastClr="000000"/>
                </a:solidFill>
                <a:latin typeface="Tahoma"/>
                <a:cs typeface="Tahoma"/>
              </a:rPr>
              <a:t>alone.</a:t>
            </a:r>
            <a:endParaRPr sz="1395" kern="0">
              <a:solidFill>
                <a:sysClr val="windowText" lastClr="000000"/>
              </a:solidFill>
              <a:latin typeface="Tahoma"/>
              <a:cs typeface="Tahoma"/>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Shape 62">
            <a:extLst>
              <a:ext uri="{FF2B5EF4-FFF2-40B4-BE49-F238E27FC236}">
                <a16:creationId xmlns:a16="http://schemas.microsoft.com/office/drawing/2014/main" id="{73C93B58-54FF-6828-42A7-3A337A9F25A6}"/>
              </a:ext>
            </a:extLst>
          </p:cNvPr>
          <p:cNvSpPr/>
          <p:nvPr/>
        </p:nvSpPr>
        <p:spPr>
          <a:xfrm>
            <a:off x="8365771" y="5182437"/>
            <a:ext cx="304733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solidFill>
            <a:srgbClr val="FFFFFF">
              <a:alpha val="40000"/>
              <a:hueOff val="0"/>
              <a:satOff val="0"/>
              <a:lumOff val="0"/>
              <a:alphaOff val="0"/>
            </a:srgbClr>
          </a:solidFill>
          <a:ln w="6350" cap="flat" cmpd="sng" algn="ctr">
            <a:solidFill>
              <a:srgbClr val="FEEA70">
                <a:lumMod val="50000"/>
              </a:srgbClr>
            </a:solidFill>
            <a:prstDash val="solid"/>
            <a:miter lim="800000"/>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703444"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solidFill>
                  <a:srgbClr val="000000">
                    <a:hueOff val="0"/>
                    <a:satOff val="0"/>
                    <a:lumOff val="0"/>
                    <a:alphaOff val="0"/>
                  </a:srgbClr>
                </a:solidFill>
                <a:latin typeface="Arial" panose="020B0604020202020204"/>
                <a:ea typeface="+mn-ea"/>
                <a:cs typeface="+mn-cs"/>
              </a:rPr>
              <a:t>Non-aligned TSO balancing philosophies</a:t>
            </a:r>
          </a:p>
        </p:txBody>
      </p:sp>
      <p:sp>
        <p:nvSpPr>
          <p:cNvPr id="2" name="Title 1">
            <a:extLst>
              <a:ext uri="{FF2B5EF4-FFF2-40B4-BE49-F238E27FC236}">
                <a16:creationId xmlns:a16="http://schemas.microsoft.com/office/drawing/2014/main" id="{3DB018FC-0320-5A69-D0CF-B91971B539BF}"/>
              </a:ext>
            </a:extLst>
          </p:cNvPr>
          <p:cNvSpPr>
            <a:spLocks noGrp="1"/>
          </p:cNvSpPr>
          <p:nvPr>
            <p:ph type="title"/>
          </p:nvPr>
        </p:nvSpPr>
        <p:spPr/>
        <p:txBody>
          <a:bodyPr/>
          <a:lstStyle/>
          <a:p>
            <a:r>
              <a:rPr lang="en-GB" noProof="0"/>
              <a:t>Summary of the main stakeholder’s views on the future challenges for balancing markets </a:t>
            </a:r>
          </a:p>
        </p:txBody>
      </p:sp>
      <p:sp>
        <p:nvSpPr>
          <p:cNvPr id="3" name="Slide Number Placeholder 2">
            <a:extLst>
              <a:ext uri="{FF2B5EF4-FFF2-40B4-BE49-F238E27FC236}">
                <a16:creationId xmlns:a16="http://schemas.microsoft.com/office/drawing/2014/main" id="{589FD2F5-AC82-AF64-46C0-99F8196A32FF}"/>
              </a:ext>
            </a:extLst>
          </p:cNvPr>
          <p:cNvSpPr>
            <a:spLocks noGrp="1"/>
          </p:cNvSpPr>
          <p:nvPr>
            <p:ph type="sldNum" sz="quarter" idx="12"/>
          </p:nvPr>
        </p:nvSpPr>
        <p:spPr/>
        <p:txBody>
          <a:bodyPr/>
          <a:lstStyle/>
          <a:p>
            <a:fld id="{68E16D21-2873-7F4D-BC1C-4DCC7B7156B8}" type="slidenum">
              <a:rPr lang="en-GB" noProof="0" smtClean="0"/>
              <a:t>98</a:t>
            </a:fld>
            <a:endParaRPr lang="en-GB" noProof="0"/>
          </a:p>
        </p:txBody>
      </p:sp>
      <p:sp>
        <p:nvSpPr>
          <p:cNvPr id="7" name="Call-out: Down Arrow 6">
            <a:extLst>
              <a:ext uri="{FF2B5EF4-FFF2-40B4-BE49-F238E27FC236}">
                <a16:creationId xmlns:a16="http://schemas.microsoft.com/office/drawing/2014/main" id="{789186F4-A349-9C26-9955-BE8DBC11FE29}"/>
              </a:ext>
            </a:extLst>
          </p:cNvPr>
          <p:cNvSpPr/>
          <p:nvPr/>
        </p:nvSpPr>
        <p:spPr>
          <a:xfrm>
            <a:off x="1153553" y="1289279"/>
            <a:ext cx="3214401" cy="541975"/>
          </a:xfrm>
          <a:prstGeom prst="downArrowCallou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Market Policy</a:t>
            </a:r>
          </a:p>
        </p:txBody>
      </p:sp>
      <p:sp>
        <p:nvSpPr>
          <p:cNvPr id="9" name="Call-out: Down Arrow 8">
            <a:extLst>
              <a:ext uri="{FF2B5EF4-FFF2-40B4-BE49-F238E27FC236}">
                <a16:creationId xmlns:a16="http://schemas.microsoft.com/office/drawing/2014/main" id="{3628F665-6A00-1E67-40C4-865B99F2BDC6}"/>
              </a:ext>
            </a:extLst>
          </p:cNvPr>
          <p:cNvSpPr/>
          <p:nvPr/>
        </p:nvSpPr>
        <p:spPr>
          <a:xfrm>
            <a:off x="4618149" y="1289279"/>
            <a:ext cx="3214400" cy="541975"/>
          </a:xfrm>
          <a:prstGeom prst="downArrowCallou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Market Participation </a:t>
            </a:r>
          </a:p>
        </p:txBody>
      </p:sp>
      <p:sp>
        <p:nvSpPr>
          <p:cNvPr id="11" name="Call-out: Down Arrow 10">
            <a:extLst>
              <a:ext uri="{FF2B5EF4-FFF2-40B4-BE49-F238E27FC236}">
                <a16:creationId xmlns:a16="http://schemas.microsoft.com/office/drawing/2014/main" id="{48618831-514D-2629-7CEE-7DC171D20B8A}"/>
              </a:ext>
            </a:extLst>
          </p:cNvPr>
          <p:cNvSpPr/>
          <p:nvPr/>
        </p:nvSpPr>
        <p:spPr>
          <a:xfrm>
            <a:off x="8196025" y="1281382"/>
            <a:ext cx="3215958" cy="541975"/>
          </a:xfrm>
          <a:prstGeom prst="downArrowCallout">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Balancing Operation </a:t>
            </a:r>
          </a:p>
        </p:txBody>
      </p:sp>
      <p:sp>
        <p:nvSpPr>
          <p:cNvPr id="43" name="Free-form: Shape 42">
            <a:extLst>
              <a:ext uri="{FF2B5EF4-FFF2-40B4-BE49-F238E27FC236}">
                <a16:creationId xmlns:a16="http://schemas.microsoft.com/office/drawing/2014/main" id="{7FD1EF99-EFA0-30C2-90A2-43A43B9699BD}"/>
              </a:ext>
            </a:extLst>
          </p:cNvPr>
          <p:cNvSpPr/>
          <p:nvPr/>
        </p:nvSpPr>
        <p:spPr>
          <a:xfrm>
            <a:off x="4745229" y="1846410"/>
            <a:ext cx="3087320"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Arial" panose="020B0604020202020204"/>
                <a:ea typeface="+mn-ea"/>
                <a:cs typeface="+mn-cs"/>
              </a:rPr>
              <a:t>Fragmented BSP and BRP rules </a:t>
            </a:r>
            <a:endParaRPr lang="en-GB" sz="1600" kern="1200" noProof="0"/>
          </a:p>
        </p:txBody>
      </p:sp>
      <p:sp>
        <p:nvSpPr>
          <p:cNvPr id="44" name="Rectangle 43">
            <a:extLst>
              <a:ext uri="{FF2B5EF4-FFF2-40B4-BE49-F238E27FC236}">
                <a16:creationId xmlns:a16="http://schemas.microsoft.com/office/drawing/2014/main" id="{EECDBE39-A5C8-7746-BE2B-9BDF8C8B9B42}"/>
              </a:ext>
            </a:extLst>
          </p:cNvPr>
          <p:cNvSpPr/>
          <p:nvPr/>
        </p:nvSpPr>
        <p:spPr>
          <a:xfrm>
            <a:off x="4570043" y="1829182"/>
            <a:ext cx="792249" cy="702131"/>
          </a:xfrm>
          <a:prstGeom prst="rect">
            <a:avLst/>
          </a:prstGeom>
          <a:blipFill>
            <a:blip r:embed="rId3"/>
            <a:srcRect/>
            <a:stretch>
              <a:fillRect l="-41933" r="-38927" b="-949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45" name="Free-form: Shape 44">
            <a:extLst>
              <a:ext uri="{FF2B5EF4-FFF2-40B4-BE49-F238E27FC236}">
                <a16:creationId xmlns:a16="http://schemas.microsoft.com/office/drawing/2014/main" id="{18E0E033-5749-1FEE-03A1-1911E6E17FFD}"/>
              </a:ext>
            </a:extLst>
          </p:cNvPr>
          <p:cNvSpPr/>
          <p:nvPr/>
        </p:nvSpPr>
        <p:spPr>
          <a:xfrm>
            <a:off x="8364651" y="1841558"/>
            <a:ext cx="304733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mj-lt"/>
              </a:rPr>
              <a:t>Forecast error and managing </a:t>
            </a:r>
            <a:r>
              <a:rPr lang="en-GB" sz="1600" b="1" kern="1200" noProof="0">
                <a:solidFill>
                  <a:srgbClr val="000000">
                    <a:hueOff val="0"/>
                    <a:satOff val="0"/>
                    <a:lumOff val="0"/>
                    <a:alphaOff val="0"/>
                  </a:srgbClr>
                </a:solidFill>
                <a:latin typeface="+mj-lt"/>
                <a:ea typeface="+mn-ea"/>
                <a:cs typeface="+mn-cs"/>
              </a:rPr>
              <a:t>extreme balancing events​ &amp; congestion  </a:t>
            </a:r>
          </a:p>
        </p:txBody>
      </p:sp>
      <p:sp>
        <p:nvSpPr>
          <p:cNvPr id="46" name="Rectangle 45">
            <a:extLst>
              <a:ext uri="{FF2B5EF4-FFF2-40B4-BE49-F238E27FC236}">
                <a16:creationId xmlns:a16="http://schemas.microsoft.com/office/drawing/2014/main" id="{5CCC6A0B-FB7C-2E1E-9669-B870082A5FB9}"/>
              </a:ext>
            </a:extLst>
          </p:cNvPr>
          <p:cNvSpPr/>
          <p:nvPr/>
        </p:nvSpPr>
        <p:spPr>
          <a:xfrm>
            <a:off x="8196024" y="1834035"/>
            <a:ext cx="675351" cy="749356"/>
          </a:xfrm>
          <a:prstGeom prst="rect">
            <a:avLst/>
          </a:prstGeom>
          <a:blipFill>
            <a:blip r:embed="rId4"/>
            <a:srcRect/>
            <a:stretch>
              <a:fillRect l="-62000" r="-6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49" name="Free-form: Shape 48">
            <a:extLst>
              <a:ext uri="{FF2B5EF4-FFF2-40B4-BE49-F238E27FC236}">
                <a16:creationId xmlns:a16="http://schemas.microsoft.com/office/drawing/2014/main" id="{74342609-11E7-509D-1632-E2B9A77C6716}"/>
              </a:ext>
            </a:extLst>
          </p:cNvPr>
          <p:cNvSpPr/>
          <p:nvPr/>
        </p:nvSpPr>
        <p:spPr>
          <a:xfrm>
            <a:off x="4800110" y="2967668"/>
            <a:ext cx="303243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Arial" panose="020B0604020202020204"/>
                <a:ea typeface="+mn-ea"/>
                <a:cs typeface="+mn-cs"/>
              </a:rPr>
              <a:t>Lack/fragmentation of liquidity </a:t>
            </a:r>
            <a:endParaRPr lang="en-GB" sz="1600" kern="1200" noProof="0"/>
          </a:p>
        </p:txBody>
      </p:sp>
      <p:sp>
        <p:nvSpPr>
          <p:cNvPr id="50" name="Rectangle 49">
            <a:extLst>
              <a:ext uri="{FF2B5EF4-FFF2-40B4-BE49-F238E27FC236}">
                <a16:creationId xmlns:a16="http://schemas.microsoft.com/office/drawing/2014/main" id="{A97BBF04-81D5-3631-F135-969933AF3239}"/>
              </a:ext>
            </a:extLst>
          </p:cNvPr>
          <p:cNvSpPr/>
          <p:nvPr/>
        </p:nvSpPr>
        <p:spPr>
          <a:xfrm>
            <a:off x="4692804" y="2973962"/>
            <a:ext cx="654019" cy="578684"/>
          </a:xfrm>
          <a:prstGeom prst="rect">
            <a:avLst/>
          </a:prstGeom>
          <a:blipFill>
            <a:blip r:embed="rId5"/>
            <a:srcRect/>
            <a:stretch>
              <a:fillRect l="-65218" t="-27147" r="-33910" b="-25393"/>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51" name="Free-form: Shape 50">
            <a:extLst>
              <a:ext uri="{FF2B5EF4-FFF2-40B4-BE49-F238E27FC236}">
                <a16:creationId xmlns:a16="http://schemas.microsoft.com/office/drawing/2014/main" id="{2EF6E7C5-78A3-9D27-99E4-780C2FF684C5}"/>
              </a:ext>
            </a:extLst>
          </p:cNvPr>
          <p:cNvSpPr/>
          <p:nvPr/>
        </p:nvSpPr>
        <p:spPr>
          <a:xfrm>
            <a:off x="8379543" y="2959054"/>
            <a:ext cx="303243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a:t>L</a:t>
            </a:r>
            <a:r>
              <a:rPr lang="en-GB" sz="1600" b="1" kern="1200" noProof="0"/>
              <a:t>ack of cross-zonal capacity </a:t>
            </a:r>
          </a:p>
        </p:txBody>
      </p:sp>
      <p:sp>
        <p:nvSpPr>
          <p:cNvPr id="55" name="Free-form: Shape 54">
            <a:extLst>
              <a:ext uri="{FF2B5EF4-FFF2-40B4-BE49-F238E27FC236}">
                <a16:creationId xmlns:a16="http://schemas.microsoft.com/office/drawing/2014/main" id="{82184685-9AC0-D379-6771-A94BA388A978}"/>
              </a:ext>
            </a:extLst>
          </p:cNvPr>
          <p:cNvSpPr/>
          <p:nvPr/>
        </p:nvSpPr>
        <p:spPr>
          <a:xfrm>
            <a:off x="4786338" y="4080312"/>
            <a:ext cx="304621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Insufficient market  transparency and publication of data</a:t>
            </a:r>
          </a:p>
        </p:txBody>
      </p:sp>
      <p:sp>
        <p:nvSpPr>
          <p:cNvPr id="56" name="Rectangle 55">
            <a:extLst>
              <a:ext uri="{FF2B5EF4-FFF2-40B4-BE49-F238E27FC236}">
                <a16:creationId xmlns:a16="http://schemas.microsoft.com/office/drawing/2014/main" id="{6857CF69-F461-078B-8630-EC8758AA7D3E}"/>
              </a:ext>
            </a:extLst>
          </p:cNvPr>
          <p:cNvSpPr/>
          <p:nvPr/>
        </p:nvSpPr>
        <p:spPr>
          <a:xfrm>
            <a:off x="4575906" y="4087467"/>
            <a:ext cx="792249" cy="648920"/>
          </a:xfrm>
          <a:prstGeom prst="rect">
            <a:avLst/>
          </a:prstGeom>
          <a:blipFill>
            <a:blip r:embed="rId6">
              <a:extLst>
                <a:ext uri="{837473B0-CC2E-450A-ABE3-18F120FF3D39}">
                  <a1611:picAttrSrcUrl xmlns:a1611="http://schemas.microsoft.com/office/drawing/2016/11/main" r:id="rId7"/>
                </a:ext>
              </a:extLst>
            </a:blip>
            <a:srcRect/>
            <a:stretch>
              <a:fillRect l="-29509" r="-24879" b="438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57" name="Free-form: Shape 56">
            <a:extLst>
              <a:ext uri="{FF2B5EF4-FFF2-40B4-BE49-F238E27FC236}">
                <a16:creationId xmlns:a16="http://schemas.microsoft.com/office/drawing/2014/main" id="{F669103D-FEC9-C022-2056-ADD771308275}"/>
              </a:ext>
            </a:extLst>
          </p:cNvPr>
          <p:cNvSpPr/>
          <p:nvPr/>
        </p:nvSpPr>
        <p:spPr>
          <a:xfrm>
            <a:off x="8365771" y="4080312"/>
            <a:ext cx="304621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Insufficient regional cooperation and high procurement cost</a:t>
            </a:r>
          </a:p>
        </p:txBody>
      </p:sp>
      <p:sp>
        <p:nvSpPr>
          <p:cNvPr id="58" name="Rectangle 57">
            <a:extLst>
              <a:ext uri="{FF2B5EF4-FFF2-40B4-BE49-F238E27FC236}">
                <a16:creationId xmlns:a16="http://schemas.microsoft.com/office/drawing/2014/main" id="{8EDDF709-3797-3815-453B-01537D41C137}"/>
              </a:ext>
            </a:extLst>
          </p:cNvPr>
          <p:cNvSpPr/>
          <p:nvPr/>
        </p:nvSpPr>
        <p:spPr>
          <a:xfrm>
            <a:off x="8139030" y="4082702"/>
            <a:ext cx="675351" cy="541975"/>
          </a:xfrm>
          <a:prstGeom prst="rect">
            <a:avLst/>
          </a:prstGeom>
          <a:blipFill>
            <a:blip r:embed="rId8"/>
            <a:srcRect/>
            <a:stretch>
              <a:fillRect l="-727" r="-10054" b="-34606"/>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61" name="Free-form: Shape 60">
            <a:extLst>
              <a:ext uri="{FF2B5EF4-FFF2-40B4-BE49-F238E27FC236}">
                <a16:creationId xmlns:a16="http://schemas.microsoft.com/office/drawing/2014/main" id="{026B7E7B-C811-3F9A-004A-F723B9312D6D}"/>
              </a:ext>
            </a:extLst>
          </p:cNvPr>
          <p:cNvSpPr/>
          <p:nvPr/>
        </p:nvSpPr>
        <p:spPr>
          <a:xfrm>
            <a:off x="4786337" y="5182437"/>
            <a:ext cx="304621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solidFill>
            <a:srgbClr val="FFFFFF">
              <a:alpha val="40000"/>
              <a:hueOff val="0"/>
              <a:satOff val="0"/>
              <a:lumOff val="0"/>
              <a:alphaOff val="0"/>
            </a:srgbClr>
          </a:solidFill>
          <a:ln w="6350" cap="flat" cmpd="sng" algn="ctr">
            <a:solidFill>
              <a:srgbClr val="9BE6DF"/>
            </a:solidFill>
            <a:prstDash val="solid"/>
            <a:miter lim="800000"/>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607053" tIns="60960" rIns="60960" bIns="60960" numCol="1" spcCol="1270" anchor="ctr" anchorCtr="0">
            <a:noAutofit/>
          </a:bodyPr>
          <a:lstStyle/>
          <a:p>
            <a:pPr lvl="0" defTabSz="711200">
              <a:spcBef>
                <a:spcPct val="0"/>
              </a:spcBef>
              <a:spcAft>
                <a:spcPct val="35000"/>
              </a:spcAft>
            </a:pPr>
            <a:r>
              <a:rPr lang="en-GB" sz="1600" b="1"/>
              <a:t>Need for future-proof and technology-neutral product offering</a:t>
            </a:r>
            <a:endParaRPr lang="en-GB" sz="1400" b="1" kern="1200" noProof="0">
              <a:solidFill>
                <a:srgbClr val="000000">
                  <a:hueOff val="0"/>
                  <a:satOff val="0"/>
                  <a:lumOff val="0"/>
                  <a:alphaOff val="0"/>
                </a:srgbClr>
              </a:solidFill>
              <a:latin typeface="Arial" panose="020B0604020202020204"/>
              <a:ea typeface="+mn-ea"/>
              <a:cs typeface="+mn-cs"/>
            </a:endParaRPr>
          </a:p>
        </p:txBody>
      </p:sp>
      <p:pic>
        <p:nvPicPr>
          <p:cNvPr id="68" name="Picture 67" descr="Renewable Energy Icons Set Vector Stock Vector - Illustration of signage, design: 445319150">
            <a:extLst>
              <a:ext uri="{FF2B5EF4-FFF2-40B4-BE49-F238E27FC236}">
                <a16:creationId xmlns:a16="http://schemas.microsoft.com/office/drawing/2014/main" id="{6DC4C8CA-C258-F372-FF7A-62BF225A1AA2}"/>
              </a:ext>
            </a:extLst>
          </p:cNvPr>
          <p:cNvPicPr>
            <a:picLocks noChangeAspect="1"/>
          </p:cNvPicPr>
          <p:nvPr/>
        </p:nvPicPr>
        <p:blipFill>
          <a:blip r:embed="rId9"/>
          <a:srcRect r="16" b="9963"/>
          <a:stretch>
            <a:fillRect/>
          </a:stretch>
        </p:blipFill>
        <p:spPr>
          <a:xfrm>
            <a:off x="4570043" y="5098234"/>
            <a:ext cx="779701" cy="702132"/>
          </a:xfrm>
          <a:prstGeom prst="rect">
            <a:avLst/>
          </a:prstGeom>
        </p:spPr>
      </p:pic>
      <p:pic>
        <p:nvPicPr>
          <p:cNvPr id="70" name="Picture 69">
            <a:extLst>
              <a:ext uri="{FF2B5EF4-FFF2-40B4-BE49-F238E27FC236}">
                <a16:creationId xmlns:a16="http://schemas.microsoft.com/office/drawing/2014/main" id="{7045DA09-7359-1D18-252F-4387BF7B05A8}"/>
              </a:ext>
            </a:extLst>
          </p:cNvPr>
          <p:cNvPicPr>
            <a:picLocks noChangeAspect="1"/>
          </p:cNvPicPr>
          <p:nvPr/>
        </p:nvPicPr>
        <p:blipFill>
          <a:blip r:embed="rId10"/>
          <a:stretch>
            <a:fillRect/>
          </a:stretch>
        </p:blipFill>
        <p:spPr>
          <a:xfrm>
            <a:off x="8196024" y="2933008"/>
            <a:ext cx="675351" cy="659223"/>
          </a:xfrm>
          <a:prstGeom prst="rect">
            <a:avLst/>
          </a:prstGeom>
        </p:spPr>
      </p:pic>
      <p:grpSp>
        <p:nvGrpSpPr>
          <p:cNvPr id="65" name="Group 64">
            <a:extLst>
              <a:ext uri="{FF2B5EF4-FFF2-40B4-BE49-F238E27FC236}">
                <a16:creationId xmlns:a16="http://schemas.microsoft.com/office/drawing/2014/main" id="{3116D2C1-F1C0-A7AC-5922-40C47E7200BA}"/>
              </a:ext>
            </a:extLst>
          </p:cNvPr>
          <p:cNvGrpSpPr/>
          <p:nvPr/>
        </p:nvGrpSpPr>
        <p:grpSpPr>
          <a:xfrm>
            <a:off x="1112588" y="1829182"/>
            <a:ext cx="3256923" cy="3224531"/>
            <a:chOff x="1338616" y="1829182"/>
            <a:chExt cx="3256923" cy="3224531"/>
          </a:xfrm>
        </p:grpSpPr>
        <p:sp>
          <p:nvSpPr>
            <p:cNvPr id="41" name="Free-form: Shape 40">
              <a:extLst>
                <a:ext uri="{FF2B5EF4-FFF2-40B4-BE49-F238E27FC236}">
                  <a16:creationId xmlns:a16="http://schemas.microsoft.com/office/drawing/2014/main" id="{6C4745A2-8583-6A52-3BEE-3345078685C5}"/>
                </a:ext>
              </a:extLst>
            </p:cNvPr>
            <p:cNvSpPr/>
            <p:nvPr/>
          </p:nvSpPr>
          <p:spPr>
            <a:xfrm>
              <a:off x="1482724" y="1846410"/>
              <a:ext cx="311125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Incomplete market integration</a:t>
              </a:r>
            </a:p>
          </p:txBody>
        </p:sp>
        <p:sp>
          <p:nvSpPr>
            <p:cNvPr id="42" name="Rectangle 41">
              <a:extLst>
                <a:ext uri="{FF2B5EF4-FFF2-40B4-BE49-F238E27FC236}">
                  <a16:creationId xmlns:a16="http://schemas.microsoft.com/office/drawing/2014/main" id="{716B2CB7-5AA4-A529-C753-CE0EE1C1258C}"/>
                </a:ext>
              </a:extLst>
            </p:cNvPr>
            <p:cNvSpPr/>
            <p:nvPr/>
          </p:nvSpPr>
          <p:spPr>
            <a:xfrm>
              <a:off x="1354086" y="1829182"/>
              <a:ext cx="675351" cy="768765"/>
            </a:xfrm>
            <a:prstGeom prst="rect">
              <a:avLst/>
            </a:prstGeom>
            <a:blipFill>
              <a:blip r:embed="rId11">
                <a:extLst>
                  <a:ext uri="{837473B0-CC2E-450A-ABE3-18F120FF3D39}">
                    <a1611:picAttrSrcUrl xmlns:a1611="http://schemas.microsoft.com/office/drawing/2016/11/main" r:id="rId12"/>
                  </a:ext>
                </a:extLst>
              </a:blip>
              <a:srcRect/>
              <a:stretch>
                <a:fillRect l="-63000" r="-6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47" name="Free-form: Shape 46">
              <a:extLst>
                <a:ext uri="{FF2B5EF4-FFF2-40B4-BE49-F238E27FC236}">
                  <a16:creationId xmlns:a16="http://schemas.microsoft.com/office/drawing/2014/main" id="{2E2DAC90-52B8-3E4E-69C9-168FE7F0A2EF}"/>
                </a:ext>
              </a:extLst>
            </p:cNvPr>
            <p:cNvSpPr/>
            <p:nvPr/>
          </p:nvSpPr>
          <p:spPr>
            <a:xfrm>
              <a:off x="1467254" y="2973962"/>
              <a:ext cx="3126730" cy="949879"/>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Lack of harmonisation and level playing field </a:t>
              </a:r>
            </a:p>
          </p:txBody>
        </p:sp>
        <p:sp>
          <p:nvSpPr>
            <p:cNvPr id="48" name="Rectangle 47">
              <a:extLst>
                <a:ext uri="{FF2B5EF4-FFF2-40B4-BE49-F238E27FC236}">
                  <a16:creationId xmlns:a16="http://schemas.microsoft.com/office/drawing/2014/main" id="{8301DA97-B3D9-CBEA-BF90-A08969BE3794}"/>
                </a:ext>
              </a:extLst>
            </p:cNvPr>
            <p:cNvSpPr/>
            <p:nvPr/>
          </p:nvSpPr>
          <p:spPr>
            <a:xfrm>
              <a:off x="1338616" y="2921612"/>
              <a:ext cx="675351" cy="884078"/>
            </a:xfrm>
            <a:prstGeom prst="rect">
              <a:avLst/>
            </a:prstGeom>
            <a:blipFill>
              <a:blip r:embed="rId13">
                <a:extLst>
                  <a:ext uri="{837473B0-CC2E-450A-ABE3-18F120FF3D39}">
                    <a1611:picAttrSrcUrl xmlns:a1611="http://schemas.microsoft.com/office/drawing/2016/11/main" r:id="rId14"/>
                  </a:ext>
                </a:extLst>
              </a:blip>
              <a:srcRect/>
              <a:stretch>
                <a:fillRect l="-23000" r="-2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53" name="Free-form: Shape 52">
              <a:extLst>
                <a:ext uri="{FF2B5EF4-FFF2-40B4-BE49-F238E27FC236}">
                  <a16:creationId xmlns:a16="http://schemas.microsoft.com/office/drawing/2014/main" id="{1B13B659-ACB3-162C-93C8-B7A4F68D23EC}"/>
                </a:ext>
              </a:extLst>
            </p:cNvPr>
            <p:cNvSpPr/>
            <p:nvPr/>
          </p:nvSpPr>
          <p:spPr>
            <a:xfrm>
              <a:off x="1508219" y="4088926"/>
              <a:ext cx="3087320"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Disruptive policy proposals and uncertainty</a:t>
              </a:r>
            </a:p>
          </p:txBody>
        </p:sp>
      </p:grpSp>
      <p:pic>
        <p:nvPicPr>
          <p:cNvPr id="75" name="Picture 74">
            <a:extLst>
              <a:ext uri="{FF2B5EF4-FFF2-40B4-BE49-F238E27FC236}">
                <a16:creationId xmlns:a16="http://schemas.microsoft.com/office/drawing/2014/main" id="{0148DCD9-4059-9F30-7606-A5195136B7AD}"/>
              </a:ext>
            </a:extLst>
          </p:cNvPr>
          <p:cNvPicPr>
            <a:picLocks noChangeAspect="1"/>
          </p:cNvPicPr>
          <p:nvPr/>
        </p:nvPicPr>
        <p:blipFill>
          <a:blip r:embed="rId15"/>
          <a:stretch>
            <a:fillRect/>
          </a:stretch>
        </p:blipFill>
        <p:spPr>
          <a:xfrm>
            <a:off x="1038976" y="4024476"/>
            <a:ext cx="853514" cy="658425"/>
          </a:xfrm>
          <a:prstGeom prst="rect">
            <a:avLst/>
          </a:prstGeom>
        </p:spPr>
      </p:pic>
      <p:sp>
        <p:nvSpPr>
          <p:cNvPr id="76" name="TextBox 75">
            <a:extLst>
              <a:ext uri="{FF2B5EF4-FFF2-40B4-BE49-F238E27FC236}">
                <a16:creationId xmlns:a16="http://schemas.microsoft.com/office/drawing/2014/main" id="{30E15208-93F8-52A1-6530-47D06070918D}"/>
              </a:ext>
            </a:extLst>
          </p:cNvPr>
          <p:cNvSpPr txBox="1"/>
          <p:nvPr/>
        </p:nvSpPr>
        <p:spPr>
          <a:xfrm>
            <a:off x="12079224" y="4041648"/>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pic>
        <p:nvPicPr>
          <p:cNvPr id="5" name="Picture 4">
            <a:extLst>
              <a:ext uri="{FF2B5EF4-FFF2-40B4-BE49-F238E27FC236}">
                <a16:creationId xmlns:a16="http://schemas.microsoft.com/office/drawing/2014/main" id="{B57909CA-F6AF-6579-54D5-CE913D58AD8E}"/>
              </a:ext>
            </a:extLst>
          </p:cNvPr>
          <p:cNvPicPr>
            <a:picLocks noChangeAspect="1"/>
          </p:cNvPicPr>
          <p:nvPr/>
        </p:nvPicPr>
        <p:blipFill>
          <a:blip r:embed="rId16"/>
          <a:stretch>
            <a:fillRect/>
          </a:stretch>
        </p:blipFill>
        <p:spPr>
          <a:xfrm>
            <a:off x="8102600" y="5100338"/>
            <a:ext cx="968248" cy="541975"/>
          </a:xfrm>
          <a:prstGeom prst="rect">
            <a:avLst/>
          </a:prstGeom>
        </p:spPr>
      </p:pic>
    </p:spTree>
    <p:extLst>
      <p:ext uri="{BB962C8B-B14F-4D97-AF65-F5344CB8AC3E}">
        <p14:creationId xmlns:p14="http://schemas.microsoft.com/office/powerpoint/2010/main" val="33336843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88E2F-EEF8-69C7-BEE7-CCCD65DD24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659BB7-C286-6319-AFB7-C3BEB517965E}"/>
              </a:ext>
            </a:extLst>
          </p:cNvPr>
          <p:cNvSpPr>
            <a:spLocks noGrp="1"/>
          </p:cNvSpPr>
          <p:nvPr>
            <p:ph type="title"/>
          </p:nvPr>
        </p:nvSpPr>
        <p:spPr/>
        <p:txBody>
          <a:bodyPr/>
          <a:lstStyle/>
          <a:p>
            <a:r>
              <a:rPr lang="en-GB" noProof="0"/>
              <a:t>Stakeholders and ACER main future challenges for balancing markets</a:t>
            </a:r>
          </a:p>
        </p:txBody>
      </p:sp>
      <p:sp>
        <p:nvSpPr>
          <p:cNvPr id="3" name="Slide Number Placeholder 2">
            <a:extLst>
              <a:ext uri="{FF2B5EF4-FFF2-40B4-BE49-F238E27FC236}">
                <a16:creationId xmlns:a16="http://schemas.microsoft.com/office/drawing/2014/main" id="{64CC08E0-698A-0266-5B8A-658E4B9A0B03}"/>
              </a:ext>
            </a:extLst>
          </p:cNvPr>
          <p:cNvSpPr>
            <a:spLocks noGrp="1"/>
          </p:cNvSpPr>
          <p:nvPr>
            <p:ph type="sldNum" sz="quarter" idx="12"/>
          </p:nvPr>
        </p:nvSpPr>
        <p:spPr/>
        <p:txBody>
          <a:bodyPr/>
          <a:lstStyle/>
          <a:p>
            <a:fld id="{68E16D21-2873-7F4D-BC1C-4DCC7B7156B8}" type="slidenum">
              <a:rPr lang="en-GB" noProof="0" smtClean="0"/>
              <a:t>99</a:t>
            </a:fld>
            <a:endParaRPr lang="en-GB" noProof="0"/>
          </a:p>
        </p:txBody>
      </p:sp>
      <p:sp>
        <p:nvSpPr>
          <p:cNvPr id="16" name="Free-form: Shape 15">
            <a:extLst>
              <a:ext uri="{FF2B5EF4-FFF2-40B4-BE49-F238E27FC236}">
                <a16:creationId xmlns:a16="http://schemas.microsoft.com/office/drawing/2014/main" id="{DEF18ED4-0CB9-CE06-8ABE-600EA461ACD5}"/>
              </a:ext>
            </a:extLst>
          </p:cNvPr>
          <p:cNvSpPr/>
          <p:nvPr/>
        </p:nvSpPr>
        <p:spPr>
          <a:xfrm>
            <a:off x="704094" y="1468418"/>
            <a:ext cx="2046426" cy="953635"/>
          </a:xfrm>
          <a:custGeom>
            <a:avLst/>
            <a:gdLst>
              <a:gd name="csX0" fmla="*/ 0 w 1912605"/>
              <a:gd name="csY0" fmla="*/ 0 h 765042"/>
              <a:gd name="csX1" fmla="*/ 1912605 w 1912605"/>
              <a:gd name="csY1" fmla="*/ 0 h 765042"/>
              <a:gd name="csX2" fmla="*/ 1912605 w 1912605"/>
              <a:gd name="csY2" fmla="*/ 765042 h 765042"/>
              <a:gd name="csX3" fmla="*/ 0 w 1912605"/>
              <a:gd name="csY3" fmla="*/ 765042 h 765042"/>
              <a:gd name="csX4" fmla="*/ 0 w 1912605"/>
              <a:gd name="csY4" fmla="*/ 0 h 765042"/>
            </a:gdLst>
            <a:ahLst/>
            <a:cxnLst>
              <a:cxn ang="0">
                <a:pos x="csX0" y="csY0"/>
              </a:cxn>
              <a:cxn ang="0">
                <a:pos x="csX1" y="csY1"/>
              </a:cxn>
              <a:cxn ang="0">
                <a:pos x="csX2" y="csY2"/>
              </a:cxn>
              <a:cxn ang="0">
                <a:pos x="csX3" y="csY3"/>
              </a:cxn>
              <a:cxn ang="0">
                <a:pos x="csX4" y="csY4"/>
              </a:cxn>
            </a:cxnLst>
            <a:rect l="l" t="t" r="r" b="b"/>
            <a:pathLst>
              <a:path w="1912605" h="765042">
                <a:moveTo>
                  <a:pt x="0" y="0"/>
                </a:moveTo>
                <a:lnTo>
                  <a:pt x="1912605" y="0"/>
                </a:lnTo>
                <a:lnTo>
                  <a:pt x="1912605" y="765042"/>
                </a:lnTo>
                <a:lnTo>
                  <a:pt x="0" y="765042"/>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noProof="0"/>
              <a:t>Transparent, inclusive </a:t>
            </a:r>
            <a:r>
              <a:rPr lang="en-GB" sz="1400" b="1"/>
              <a:t>&amp; level-playing filed balancing </a:t>
            </a:r>
            <a:r>
              <a:rPr lang="en-GB" sz="1400" b="1" kern="1200" noProof="0"/>
              <a:t>markets   </a:t>
            </a:r>
          </a:p>
        </p:txBody>
      </p:sp>
      <p:sp>
        <p:nvSpPr>
          <p:cNvPr id="17" name="Free-form: Shape 16">
            <a:extLst>
              <a:ext uri="{FF2B5EF4-FFF2-40B4-BE49-F238E27FC236}">
                <a16:creationId xmlns:a16="http://schemas.microsoft.com/office/drawing/2014/main" id="{BF229152-8111-664D-68B3-2F7384721658}"/>
              </a:ext>
            </a:extLst>
          </p:cNvPr>
          <p:cNvSpPr/>
          <p:nvPr/>
        </p:nvSpPr>
        <p:spPr>
          <a:xfrm>
            <a:off x="709512" y="2422053"/>
            <a:ext cx="2041008" cy="3627847"/>
          </a:xfrm>
          <a:custGeom>
            <a:avLst/>
            <a:gdLst>
              <a:gd name="csX0" fmla="*/ 0 w 1912605"/>
              <a:gd name="csY0" fmla="*/ 0 h 3337920"/>
              <a:gd name="csX1" fmla="*/ 1912605 w 1912605"/>
              <a:gd name="csY1" fmla="*/ 0 h 3337920"/>
              <a:gd name="csX2" fmla="*/ 1912605 w 1912605"/>
              <a:gd name="csY2" fmla="*/ 3337920 h 3337920"/>
              <a:gd name="csX3" fmla="*/ 0 w 1912605"/>
              <a:gd name="csY3" fmla="*/ 3337920 h 3337920"/>
              <a:gd name="csX4" fmla="*/ 0 w 1912605"/>
              <a:gd name="csY4" fmla="*/ 0 h 3337920"/>
            </a:gdLst>
            <a:ahLst/>
            <a:cxnLst>
              <a:cxn ang="0">
                <a:pos x="csX0" y="csY0"/>
              </a:cxn>
              <a:cxn ang="0">
                <a:pos x="csX1" y="csY1"/>
              </a:cxn>
              <a:cxn ang="0">
                <a:pos x="csX2" y="csY2"/>
              </a:cxn>
              <a:cxn ang="0">
                <a:pos x="csX3" y="csY3"/>
              </a:cxn>
              <a:cxn ang="0">
                <a:pos x="csX4" y="csY4"/>
              </a:cxn>
            </a:cxnLst>
            <a:rect l="l" t="t" r="r" b="b"/>
            <a:pathLst>
              <a:path w="1912605" h="3337920">
                <a:moveTo>
                  <a:pt x="0" y="0"/>
                </a:moveTo>
                <a:lnTo>
                  <a:pt x="1912605" y="0"/>
                </a:lnTo>
                <a:lnTo>
                  <a:pt x="1912605" y="3337920"/>
                </a:lnTo>
                <a:lnTo>
                  <a:pt x="0" y="3337920"/>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lvl="1" indent="-114300" defTabSz="577850">
              <a:lnSpc>
                <a:spcPct val="90000"/>
              </a:lnSpc>
              <a:spcBef>
                <a:spcPts val="600"/>
              </a:spcBef>
              <a:spcAft>
                <a:spcPts val="600"/>
              </a:spcAft>
              <a:buFontTx/>
              <a:buChar char="•"/>
            </a:pPr>
            <a:r>
              <a:rPr lang="en-GB" sz="1300"/>
              <a:t>Challenges for </a:t>
            </a:r>
            <a:r>
              <a:rPr lang="en-GB" sz="1300" b="1"/>
              <a:t>close to real-time data publication &amp; access </a:t>
            </a:r>
            <a:endParaRPr lang="en-GB" sz="1300"/>
          </a:p>
          <a:p>
            <a:pPr marL="114300" lvl="1" indent="-114300" defTabSz="577850">
              <a:lnSpc>
                <a:spcPct val="90000"/>
              </a:lnSpc>
              <a:spcBef>
                <a:spcPts val="600"/>
              </a:spcBef>
              <a:spcAft>
                <a:spcPts val="600"/>
              </a:spcAft>
              <a:buFontTx/>
              <a:buChar char="•"/>
            </a:pPr>
            <a:r>
              <a:rPr lang="en-GB" sz="1300"/>
              <a:t>Sufficiently </a:t>
            </a:r>
            <a:r>
              <a:rPr lang="en-GB" sz="1300" b="1"/>
              <a:t>liquid </a:t>
            </a:r>
            <a:r>
              <a:rPr lang="en-GB" sz="1300"/>
              <a:t>and</a:t>
            </a:r>
            <a:r>
              <a:rPr lang="en-GB" sz="1300" b="1"/>
              <a:t> accessible to all technologies</a:t>
            </a:r>
            <a:endParaRPr lang="en-GB" sz="1300"/>
          </a:p>
          <a:p>
            <a:pPr marL="114300" lvl="1" indent="-114300" defTabSz="577850">
              <a:lnSpc>
                <a:spcPct val="90000"/>
              </a:lnSpc>
              <a:spcBef>
                <a:spcPts val="600"/>
              </a:spcBef>
              <a:spcAft>
                <a:spcPts val="600"/>
              </a:spcAft>
              <a:buFontTx/>
              <a:buChar char="•"/>
            </a:pPr>
            <a:r>
              <a:rPr lang="en-GB" sz="1300"/>
              <a:t>Balancing operation &amp; rules ensuring </a:t>
            </a:r>
            <a:r>
              <a:rPr lang="en-GB" sz="1300" b="1"/>
              <a:t>level playing field market </a:t>
            </a:r>
            <a:r>
              <a:rPr lang="en-GB" sz="1300"/>
              <a:t>for European balancing market participants</a:t>
            </a:r>
          </a:p>
          <a:p>
            <a:pPr marL="114300" lvl="1" indent="-114300" algn="l" defTabSz="577850">
              <a:lnSpc>
                <a:spcPct val="90000"/>
              </a:lnSpc>
              <a:spcBef>
                <a:spcPct val="0"/>
              </a:spcBef>
              <a:spcAft>
                <a:spcPct val="15000"/>
              </a:spcAft>
              <a:buChar char="•"/>
            </a:pPr>
            <a:endParaRPr lang="en-GB" sz="1300"/>
          </a:p>
          <a:p>
            <a:pPr marL="114300" lvl="1" indent="-114300" algn="l" defTabSz="577850">
              <a:lnSpc>
                <a:spcPct val="90000"/>
              </a:lnSpc>
              <a:spcBef>
                <a:spcPct val="0"/>
              </a:spcBef>
              <a:spcAft>
                <a:spcPct val="15000"/>
              </a:spcAft>
              <a:buChar char="•"/>
            </a:pPr>
            <a:endParaRPr lang="en-GB" sz="1300" kern="1200" noProof="0"/>
          </a:p>
          <a:p>
            <a:pPr marL="114300" lvl="1" indent="-114300" algn="l" defTabSz="577850">
              <a:lnSpc>
                <a:spcPct val="90000"/>
              </a:lnSpc>
              <a:spcBef>
                <a:spcPct val="0"/>
              </a:spcBef>
              <a:spcAft>
                <a:spcPct val="15000"/>
              </a:spcAft>
              <a:buChar char="•"/>
            </a:pPr>
            <a:endParaRPr lang="en-GB" sz="1300" kern="1200" noProof="0"/>
          </a:p>
          <a:p>
            <a:pPr marL="114300" lvl="1" indent="-114300" algn="l" defTabSz="622300">
              <a:lnSpc>
                <a:spcPct val="90000"/>
              </a:lnSpc>
              <a:spcBef>
                <a:spcPct val="0"/>
              </a:spcBef>
              <a:spcAft>
                <a:spcPct val="15000"/>
              </a:spcAft>
              <a:buChar char="•"/>
            </a:pPr>
            <a:endParaRPr lang="en-GB" sz="1400" kern="1200" noProof="0">
              <a:solidFill>
                <a:srgbClr val="000000">
                  <a:hueOff val="0"/>
                  <a:satOff val="0"/>
                  <a:lumOff val="0"/>
                  <a:alphaOff val="0"/>
                </a:srgbClr>
              </a:solidFill>
              <a:latin typeface="Arial" panose="020B0604020202020204"/>
              <a:ea typeface="+mn-ea"/>
              <a:cs typeface="+mn-cs"/>
            </a:endParaRPr>
          </a:p>
          <a:p>
            <a:pPr marL="114300" lvl="1" indent="-114300" algn="l" defTabSz="622300">
              <a:lnSpc>
                <a:spcPct val="90000"/>
              </a:lnSpc>
              <a:spcBef>
                <a:spcPct val="0"/>
              </a:spcBef>
              <a:spcAft>
                <a:spcPct val="15000"/>
              </a:spcAft>
              <a:buChar char="•"/>
            </a:pPr>
            <a:endParaRPr lang="en-GB" sz="1400" kern="1200" noProof="0">
              <a:solidFill>
                <a:srgbClr val="000000">
                  <a:hueOff val="0"/>
                  <a:satOff val="0"/>
                  <a:lumOff val="0"/>
                  <a:alphaOff val="0"/>
                </a:srgbClr>
              </a:solidFill>
              <a:latin typeface="Arial" panose="020B0604020202020204"/>
              <a:ea typeface="+mn-ea"/>
              <a:cs typeface="+mn-cs"/>
            </a:endParaRPr>
          </a:p>
          <a:p>
            <a:pPr marL="114300" lvl="1" indent="-114300" algn="l" defTabSz="622300">
              <a:lnSpc>
                <a:spcPct val="90000"/>
              </a:lnSpc>
              <a:spcBef>
                <a:spcPct val="0"/>
              </a:spcBef>
              <a:spcAft>
                <a:spcPct val="15000"/>
              </a:spcAft>
              <a:buChar char="•"/>
            </a:pPr>
            <a:endParaRPr lang="en-GB" sz="1400" kern="1200" noProof="0"/>
          </a:p>
        </p:txBody>
      </p:sp>
      <p:sp>
        <p:nvSpPr>
          <p:cNvPr id="18" name="Free-form: Shape 17">
            <a:extLst>
              <a:ext uri="{FF2B5EF4-FFF2-40B4-BE49-F238E27FC236}">
                <a16:creationId xmlns:a16="http://schemas.microsoft.com/office/drawing/2014/main" id="{C4BD629A-9B10-DFD7-9AEA-D4059F18F584}"/>
              </a:ext>
            </a:extLst>
          </p:cNvPr>
          <p:cNvSpPr/>
          <p:nvPr/>
        </p:nvSpPr>
        <p:spPr>
          <a:xfrm>
            <a:off x="2908931" y="1468418"/>
            <a:ext cx="2041008" cy="953635"/>
          </a:xfrm>
          <a:custGeom>
            <a:avLst/>
            <a:gdLst>
              <a:gd name="csX0" fmla="*/ 0 w 1912605"/>
              <a:gd name="csY0" fmla="*/ 0 h 765042"/>
              <a:gd name="csX1" fmla="*/ 1912605 w 1912605"/>
              <a:gd name="csY1" fmla="*/ 0 h 765042"/>
              <a:gd name="csX2" fmla="*/ 1912605 w 1912605"/>
              <a:gd name="csY2" fmla="*/ 765042 h 765042"/>
              <a:gd name="csX3" fmla="*/ 0 w 1912605"/>
              <a:gd name="csY3" fmla="*/ 765042 h 765042"/>
              <a:gd name="csX4" fmla="*/ 0 w 1912605"/>
              <a:gd name="csY4" fmla="*/ 0 h 765042"/>
            </a:gdLst>
            <a:ahLst/>
            <a:cxnLst>
              <a:cxn ang="0">
                <a:pos x="csX0" y="csY0"/>
              </a:cxn>
              <a:cxn ang="0">
                <a:pos x="csX1" y="csY1"/>
              </a:cxn>
              <a:cxn ang="0">
                <a:pos x="csX2" y="csY2"/>
              </a:cxn>
              <a:cxn ang="0">
                <a:pos x="csX3" y="csY3"/>
              </a:cxn>
              <a:cxn ang="0">
                <a:pos x="csX4" y="csY4"/>
              </a:cxn>
            </a:cxnLst>
            <a:rect l="l" t="t" r="r" b="b"/>
            <a:pathLst>
              <a:path w="1912605" h="765042">
                <a:moveTo>
                  <a:pt x="0" y="0"/>
                </a:moveTo>
                <a:lnTo>
                  <a:pt x="1912605" y="0"/>
                </a:lnTo>
                <a:lnTo>
                  <a:pt x="1912605" y="765042"/>
                </a:lnTo>
                <a:lnTo>
                  <a:pt x="0" y="765042"/>
                </a:lnTo>
                <a:lnTo>
                  <a:pt x="0" y="0"/>
                </a:lnTo>
                <a:close/>
              </a:path>
            </a:pathLst>
          </a:custGeom>
          <a:solidFill>
            <a:srgbClr val="00B0F0"/>
          </a:solidFill>
        </p:spPr>
        <p:style>
          <a:lnRef idx="2">
            <a:schemeClr val="accent5">
              <a:hueOff val="-3903064"/>
              <a:satOff val="-219"/>
              <a:lumOff val="-1128"/>
              <a:alphaOff val="0"/>
            </a:schemeClr>
          </a:lnRef>
          <a:fillRef idx="1">
            <a:scrgbClr r="0" g="0" b="0"/>
          </a:fillRef>
          <a:effectRef idx="0">
            <a:schemeClr val="accent5">
              <a:hueOff val="-3903064"/>
              <a:satOff val="-219"/>
              <a:lumOff val="-1128"/>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00075">
              <a:lnSpc>
                <a:spcPct val="90000"/>
              </a:lnSpc>
              <a:spcBef>
                <a:spcPct val="0"/>
              </a:spcBef>
              <a:spcAft>
                <a:spcPct val="35000"/>
              </a:spcAft>
              <a:buNone/>
            </a:pPr>
            <a:r>
              <a:rPr lang="en-GB" sz="1400" b="1" kern="1200" noProof="0"/>
              <a:t>Further integration of balancing markets</a:t>
            </a:r>
          </a:p>
        </p:txBody>
      </p:sp>
      <p:sp>
        <p:nvSpPr>
          <p:cNvPr id="19" name="Free-form: Shape 18">
            <a:extLst>
              <a:ext uri="{FF2B5EF4-FFF2-40B4-BE49-F238E27FC236}">
                <a16:creationId xmlns:a16="http://schemas.microsoft.com/office/drawing/2014/main" id="{2E67748E-ED65-C643-72BC-A3595EED882E}"/>
              </a:ext>
            </a:extLst>
          </p:cNvPr>
          <p:cNvSpPr/>
          <p:nvPr/>
        </p:nvSpPr>
        <p:spPr>
          <a:xfrm>
            <a:off x="2908931" y="2422053"/>
            <a:ext cx="2041008" cy="3627848"/>
          </a:xfrm>
          <a:custGeom>
            <a:avLst/>
            <a:gdLst>
              <a:gd name="csX0" fmla="*/ 0 w 1912605"/>
              <a:gd name="csY0" fmla="*/ 0 h 3337920"/>
              <a:gd name="csX1" fmla="*/ 1912605 w 1912605"/>
              <a:gd name="csY1" fmla="*/ 0 h 3337920"/>
              <a:gd name="csX2" fmla="*/ 1912605 w 1912605"/>
              <a:gd name="csY2" fmla="*/ 3337920 h 3337920"/>
              <a:gd name="csX3" fmla="*/ 0 w 1912605"/>
              <a:gd name="csY3" fmla="*/ 3337920 h 3337920"/>
              <a:gd name="csX4" fmla="*/ 0 w 1912605"/>
              <a:gd name="csY4" fmla="*/ 0 h 3337920"/>
            </a:gdLst>
            <a:ahLst/>
            <a:cxnLst>
              <a:cxn ang="0">
                <a:pos x="csX0" y="csY0"/>
              </a:cxn>
              <a:cxn ang="0">
                <a:pos x="csX1" y="csY1"/>
              </a:cxn>
              <a:cxn ang="0">
                <a:pos x="csX2" y="csY2"/>
              </a:cxn>
              <a:cxn ang="0">
                <a:pos x="csX3" y="csY3"/>
              </a:cxn>
              <a:cxn ang="0">
                <a:pos x="csX4" y="csY4"/>
              </a:cxn>
            </a:cxnLst>
            <a:rect l="l" t="t" r="r" b="b"/>
            <a:pathLst>
              <a:path w="1912605" h="3337920">
                <a:moveTo>
                  <a:pt x="0" y="0"/>
                </a:moveTo>
                <a:lnTo>
                  <a:pt x="1912605" y="0"/>
                </a:lnTo>
                <a:lnTo>
                  <a:pt x="1912605" y="3337920"/>
                </a:lnTo>
                <a:lnTo>
                  <a:pt x="0" y="3337920"/>
                </a:lnTo>
                <a:lnTo>
                  <a:pt x="0" y="0"/>
                </a:lnTo>
                <a:close/>
              </a:path>
            </a:pathLst>
          </a:custGeom>
        </p:spPr>
        <p:style>
          <a:lnRef idx="2">
            <a:schemeClr val="accent5">
              <a:tint val="40000"/>
              <a:alpha val="90000"/>
              <a:hueOff val="-3857130"/>
              <a:satOff val="-340"/>
              <a:lumOff val="-269"/>
              <a:alphaOff val="0"/>
            </a:schemeClr>
          </a:lnRef>
          <a:fillRef idx="1">
            <a:schemeClr val="accent5">
              <a:tint val="40000"/>
              <a:alpha val="90000"/>
              <a:hueOff val="-3857130"/>
              <a:satOff val="-340"/>
              <a:lumOff val="-269"/>
              <a:alphaOff val="0"/>
            </a:schemeClr>
          </a:fillRef>
          <a:effectRef idx="0">
            <a:schemeClr val="accent5">
              <a:tint val="40000"/>
              <a:alpha val="90000"/>
              <a:hueOff val="-3857130"/>
              <a:satOff val="-340"/>
              <a:lumOff val="-269"/>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lvl="1" indent="-114300" defTabSz="577850">
              <a:lnSpc>
                <a:spcPct val="90000"/>
              </a:lnSpc>
              <a:spcBef>
                <a:spcPts val="600"/>
              </a:spcBef>
              <a:spcAft>
                <a:spcPts val="600"/>
              </a:spcAft>
              <a:buFontTx/>
              <a:buChar char="•"/>
            </a:pPr>
            <a:r>
              <a:rPr lang="en-GB" sz="1300"/>
              <a:t>Challenges for availability of </a:t>
            </a:r>
            <a:r>
              <a:rPr lang="en-GB" sz="1300" b="1"/>
              <a:t>cross-zonal capacity </a:t>
            </a:r>
            <a:r>
              <a:rPr lang="en-GB" sz="1300"/>
              <a:t>to enable sufficient access to cheaper cross-border balancing resources</a:t>
            </a:r>
          </a:p>
          <a:p>
            <a:pPr marL="114300" lvl="1" indent="-114300" defTabSz="577850">
              <a:lnSpc>
                <a:spcPct val="90000"/>
              </a:lnSpc>
              <a:spcBef>
                <a:spcPts val="600"/>
              </a:spcBef>
              <a:spcAft>
                <a:spcPts val="600"/>
              </a:spcAft>
              <a:buFontTx/>
              <a:buChar char="•"/>
            </a:pPr>
            <a:r>
              <a:rPr lang="en-GB" sz="1300" b="1"/>
              <a:t>Regional cooperation </a:t>
            </a:r>
            <a:r>
              <a:rPr lang="en-GB" sz="1300"/>
              <a:t>for cross-border exchange and reducing</a:t>
            </a:r>
            <a:r>
              <a:rPr lang="en-GB" sz="1300" b="1"/>
              <a:t> procurement costs</a:t>
            </a:r>
          </a:p>
        </p:txBody>
      </p:sp>
      <p:sp>
        <p:nvSpPr>
          <p:cNvPr id="20" name="Free-form: Shape 19">
            <a:extLst>
              <a:ext uri="{FF2B5EF4-FFF2-40B4-BE49-F238E27FC236}">
                <a16:creationId xmlns:a16="http://schemas.microsoft.com/office/drawing/2014/main" id="{8214C979-F7B3-F17D-FCC1-F157728FA4DA}"/>
              </a:ext>
            </a:extLst>
          </p:cNvPr>
          <p:cNvSpPr/>
          <p:nvPr/>
        </p:nvSpPr>
        <p:spPr>
          <a:xfrm>
            <a:off x="5064834" y="1468418"/>
            <a:ext cx="2046426" cy="953635"/>
          </a:xfrm>
          <a:custGeom>
            <a:avLst/>
            <a:gdLst>
              <a:gd name="csX0" fmla="*/ 0 w 1912605"/>
              <a:gd name="csY0" fmla="*/ 0 h 765042"/>
              <a:gd name="csX1" fmla="*/ 1912605 w 1912605"/>
              <a:gd name="csY1" fmla="*/ 0 h 765042"/>
              <a:gd name="csX2" fmla="*/ 1912605 w 1912605"/>
              <a:gd name="csY2" fmla="*/ 765042 h 765042"/>
              <a:gd name="csX3" fmla="*/ 0 w 1912605"/>
              <a:gd name="csY3" fmla="*/ 765042 h 765042"/>
              <a:gd name="csX4" fmla="*/ 0 w 1912605"/>
              <a:gd name="csY4" fmla="*/ 0 h 765042"/>
            </a:gdLst>
            <a:ahLst/>
            <a:cxnLst>
              <a:cxn ang="0">
                <a:pos x="csX0" y="csY0"/>
              </a:cxn>
              <a:cxn ang="0">
                <a:pos x="csX1" y="csY1"/>
              </a:cxn>
              <a:cxn ang="0">
                <a:pos x="csX2" y="csY2"/>
              </a:cxn>
              <a:cxn ang="0">
                <a:pos x="csX3" y="csY3"/>
              </a:cxn>
              <a:cxn ang="0">
                <a:pos x="csX4" y="csY4"/>
              </a:cxn>
            </a:cxnLst>
            <a:rect l="l" t="t" r="r" b="b"/>
            <a:pathLst>
              <a:path w="1912605" h="765042">
                <a:moveTo>
                  <a:pt x="0" y="0"/>
                </a:moveTo>
                <a:lnTo>
                  <a:pt x="1912605" y="0"/>
                </a:lnTo>
                <a:lnTo>
                  <a:pt x="1912605" y="765042"/>
                </a:lnTo>
                <a:lnTo>
                  <a:pt x="0" y="765042"/>
                </a:lnTo>
                <a:lnTo>
                  <a:pt x="0" y="0"/>
                </a:lnTo>
                <a:close/>
              </a:path>
            </a:pathLst>
          </a:custGeom>
          <a:solidFill>
            <a:srgbClr val="00B050"/>
          </a:solidFill>
        </p:spPr>
        <p:style>
          <a:lnRef idx="2">
            <a:schemeClr val="accent5">
              <a:hueOff val="-7806129"/>
              <a:satOff val="-439"/>
              <a:lumOff val="-2255"/>
              <a:alphaOff val="0"/>
            </a:schemeClr>
          </a:lnRef>
          <a:fillRef idx="1">
            <a:scrgbClr r="0" g="0" b="0"/>
          </a:fillRef>
          <a:effectRef idx="0">
            <a:schemeClr val="accent5">
              <a:hueOff val="-7806129"/>
              <a:satOff val="-439"/>
              <a:lumOff val="-2255"/>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noProof="0"/>
              <a:t>Reliable balancing markets</a:t>
            </a:r>
          </a:p>
        </p:txBody>
      </p:sp>
      <p:sp>
        <p:nvSpPr>
          <p:cNvPr id="21" name="Free-form: Shape 20">
            <a:extLst>
              <a:ext uri="{FF2B5EF4-FFF2-40B4-BE49-F238E27FC236}">
                <a16:creationId xmlns:a16="http://schemas.microsoft.com/office/drawing/2014/main" id="{55E4DAE3-3254-09E9-3662-4C430CDC0900}"/>
              </a:ext>
            </a:extLst>
          </p:cNvPr>
          <p:cNvSpPr/>
          <p:nvPr/>
        </p:nvSpPr>
        <p:spPr>
          <a:xfrm>
            <a:off x="5070252" y="2422053"/>
            <a:ext cx="2041008" cy="3627847"/>
          </a:xfrm>
          <a:custGeom>
            <a:avLst/>
            <a:gdLst>
              <a:gd name="csX0" fmla="*/ 0 w 1912605"/>
              <a:gd name="csY0" fmla="*/ 0 h 3337920"/>
              <a:gd name="csX1" fmla="*/ 1912605 w 1912605"/>
              <a:gd name="csY1" fmla="*/ 0 h 3337920"/>
              <a:gd name="csX2" fmla="*/ 1912605 w 1912605"/>
              <a:gd name="csY2" fmla="*/ 3337920 h 3337920"/>
              <a:gd name="csX3" fmla="*/ 0 w 1912605"/>
              <a:gd name="csY3" fmla="*/ 3337920 h 3337920"/>
              <a:gd name="csX4" fmla="*/ 0 w 1912605"/>
              <a:gd name="csY4" fmla="*/ 0 h 3337920"/>
            </a:gdLst>
            <a:ahLst/>
            <a:cxnLst>
              <a:cxn ang="0">
                <a:pos x="csX0" y="csY0"/>
              </a:cxn>
              <a:cxn ang="0">
                <a:pos x="csX1" y="csY1"/>
              </a:cxn>
              <a:cxn ang="0">
                <a:pos x="csX2" y="csY2"/>
              </a:cxn>
              <a:cxn ang="0">
                <a:pos x="csX3" y="csY3"/>
              </a:cxn>
              <a:cxn ang="0">
                <a:pos x="csX4" y="csY4"/>
              </a:cxn>
            </a:cxnLst>
            <a:rect l="l" t="t" r="r" b="b"/>
            <a:pathLst>
              <a:path w="1912605" h="3337920">
                <a:moveTo>
                  <a:pt x="0" y="0"/>
                </a:moveTo>
                <a:lnTo>
                  <a:pt x="1912605" y="0"/>
                </a:lnTo>
                <a:lnTo>
                  <a:pt x="1912605" y="3337920"/>
                </a:lnTo>
                <a:lnTo>
                  <a:pt x="0" y="3337920"/>
                </a:lnTo>
                <a:lnTo>
                  <a:pt x="0" y="0"/>
                </a:lnTo>
                <a:close/>
              </a:path>
            </a:pathLst>
          </a:custGeom>
        </p:spPr>
        <p:style>
          <a:lnRef idx="2">
            <a:schemeClr val="accent5">
              <a:tint val="40000"/>
              <a:alpha val="90000"/>
              <a:hueOff val="-7714260"/>
              <a:satOff val="-680"/>
              <a:lumOff val="-539"/>
              <a:alphaOff val="0"/>
            </a:schemeClr>
          </a:lnRef>
          <a:fillRef idx="1">
            <a:schemeClr val="accent5">
              <a:tint val="40000"/>
              <a:alpha val="90000"/>
              <a:hueOff val="-7714260"/>
              <a:satOff val="-680"/>
              <a:lumOff val="-539"/>
              <a:alphaOff val="0"/>
            </a:schemeClr>
          </a:fillRef>
          <a:effectRef idx="0">
            <a:schemeClr val="accent5">
              <a:tint val="40000"/>
              <a:alpha val="90000"/>
              <a:hueOff val="-7714260"/>
              <a:satOff val="-680"/>
              <a:lumOff val="-539"/>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lvl="1" indent="-114300" defTabSz="577850">
              <a:lnSpc>
                <a:spcPct val="90000"/>
              </a:lnSpc>
              <a:spcBef>
                <a:spcPts val="600"/>
              </a:spcBef>
              <a:spcAft>
                <a:spcPts val="600"/>
              </a:spcAft>
              <a:buFontTx/>
              <a:buChar char="•"/>
            </a:pPr>
            <a:r>
              <a:rPr lang="en-GB" sz="1300"/>
              <a:t>Challenges for ensuring that </a:t>
            </a:r>
            <a:r>
              <a:rPr lang="en-GB" sz="1300" b="1"/>
              <a:t>balancing activation </a:t>
            </a:r>
            <a:r>
              <a:rPr lang="en-GB" sz="1300"/>
              <a:t>including RES and DERs, does not create or aggravate </a:t>
            </a:r>
            <a:r>
              <a:rPr lang="en-GB" sz="1300" b="1"/>
              <a:t>real-time congestion</a:t>
            </a:r>
          </a:p>
          <a:p>
            <a:pPr marL="114300" lvl="1" indent="-114300" defTabSz="577850">
              <a:lnSpc>
                <a:spcPct val="90000"/>
              </a:lnSpc>
              <a:spcBef>
                <a:spcPts val="600"/>
              </a:spcBef>
              <a:spcAft>
                <a:spcPts val="600"/>
              </a:spcAft>
              <a:buFontTx/>
              <a:buChar char="•"/>
            </a:pPr>
            <a:r>
              <a:rPr lang="en-GB" sz="1300"/>
              <a:t>Balancing </a:t>
            </a:r>
            <a:r>
              <a:rPr lang="en-GB" sz="1300" b="1"/>
              <a:t>market signals</a:t>
            </a:r>
            <a:r>
              <a:rPr lang="en-GB" sz="1300"/>
              <a:t> supporting efficient balancing and </a:t>
            </a:r>
            <a:r>
              <a:rPr lang="en-GB" sz="1300" b="1"/>
              <a:t>congestion management</a:t>
            </a:r>
          </a:p>
        </p:txBody>
      </p:sp>
      <p:sp>
        <p:nvSpPr>
          <p:cNvPr id="22" name="Free-form: Shape 21">
            <a:extLst>
              <a:ext uri="{FF2B5EF4-FFF2-40B4-BE49-F238E27FC236}">
                <a16:creationId xmlns:a16="http://schemas.microsoft.com/office/drawing/2014/main" id="{802F0C73-9429-257B-15E3-153F6E527857}"/>
              </a:ext>
            </a:extLst>
          </p:cNvPr>
          <p:cNvSpPr/>
          <p:nvPr/>
        </p:nvSpPr>
        <p:spPr>
          <a:xfrm>
            <a:off x="7245204" y="1468418"/>
            <a:ext cx="2046426" cy="953635"/>
          </a:xfrm>
          <a:custGeom>
            <a:avLst/>
            <a:gdLst>
              <a:gd name="csX0" fmla="*/ 0 w 1912605"/>
              <a:gd name="csY0" fmla="*/ 0 h 765042"/>
              <a:gd name="csX1" fmla="*/ 1912605 w 1912605"/>
              <a:gd name="csY1" fmla="*/ 0 h 765042"/>
              <a:gd name="csX2" fmla="*/ 1912605 w 1912605"/>
              <a:gd name="csY2" fmla="*/ 765042 h 765042"/>
              <a:gd name="csX3" fmla="*/ 0 w 1912605"/>
              <a:gd name="csY3" fmla="*/ 765042 h 765042"/>
              <a:gd name="csX4" fmla="*/ 0 w 1912605"/>
              <a:gd name="csY4" fmla="*/ 0 h 765042"/>
            </a:gdLst>
            <a:ahLst/>
            <a:cxnLst>
              <a:cxn ang="0">
                <a:pos x="csX0" y="csY0"/>
              </a:cxn>
              <a:cxn ang="0">
                <a:pos x="csX1" y="csY1"/>
              </a:cxn>
              <a:cxn ang="0">
                <a:pos x="csX2" y="csY2"/>
              </a:cxn>
              <a:cxn ang="0">
                <a:pos x="csX3" y="csY3"/>
              </a:cxn>
              <a:cxn ang="0">
                <a:pos x="csX4" y="csY4"/>
              </a:cxn>
            </a:cxnLst>
            <a:rect l="l" t="t" r="r" b="b"/>
            <a:pathLst>
              <a:path w="1912605" h="765042">
                <a:moveTo>
                  <a:pt x="0" y="0"/>
                </a:moveTo>
                <a:lnTo>
                  <a:pt x="1912605" y="0"/>
                </a:lnTo>
                <a:lnTo>
                  <a:pt x="1912605" y="765042"/>
                </a:lnTo>
                <a:lnTo>
                  <a:pt x="0" y="765042"/>
                </a:lnTo>
                <a:lnTo>
                  <a:pt x="0" y="0"/>
                </a:lnTo>
                <a:close/>
              </a:path>
            </a:pathLst>
          </a:custGeom>
          <a:solidFill>
            <a:schemeClr val="accent3">
              <a:lumMod val="50000"/>
            </a:schemeClr>
          </a:solidFill>
        </p:spPr>
        <p:style>
          <a:lnRef idx="2">
            <a:schemeClr val="accent5">
              <a:hueOff val="-11709193"/>
              <a:satOff val="-658"/>
              <a:lumOff val="-3383"/>
              <a:alphaOff val="0"/>
            </a:schemeClr>
          </a:lnRef>
          <a:fillRef idx="1">
            <a:scrgbClr r="0" g="0" b="0"/>
          </a:fillRef>
          <a:effectRef idx="0">
            <a:schemeClr val="accent5">
              <a:hueOff val="-11709193"/>
              <a:satOff val="-658"/>
              <a:lumOff val="-3383"/>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400" b="1" kern="1200" noProof="0"/>
              <a:t>Balancing market signals</a:t>
            </a:r>
          </a:p>
        </p:txBody>
      </p:sp>
      <p:sp>
        <p:nvSpPr>
          <p:cNvPr id="23" name="Free-form: Shape 22">
            <a:extLst>
              <a:ext uri="{FF2B5EF4-FFF2-40B4-BE49-F238E27FC236}">
                <a16:creationId xmlns:a16="http://schemas.microsoft.com/office/drawing/2014/main" id="{57B0AD80-04D4-D4CA-8706-FAA008D5A26B}"/>
              </a:ext>
            </a:extLst>
          </p:cNvPr>
          <p:cNvSpPr/>
          <p:nvPr/>
        </p:nvSpPr>
        <p:spPr>
          <a:xfrm>
            <a:off x="7245204" y="2422053"/>
            <a:ext cx="2046426" cy="3627847"/>
          </a:xfrm>
          <a:custGeom>
            <a:avLst/>
            <a:gdLst>
              <a:gd name="csX0" fmla="*/ 0 w 1912605"/>
              <a:gd name="csY0" fmla="*/ 0 h 3337920"/>
              <a:gd name="csX1" fmla="*/ 1912605 w 1912605"/>
              <a:gd name="csY1" fmla="*/ 0 h 3337920"/>
              <a:gd name="csX2" fmla="*/ 1912605 w 1912605"/>
              <a:gd name="csY2" fmla="*/ 3337920 h 3337920"/>
              <a:gd name="csX3" fmla="*/ 0 w 1912605"/>
              <a:gd name="csY3" fmla="*/ 3337920 h 3337920"/>
              <a:gd name="csX4" fmla="*/ 0 w 1912605"/>
              <a:gd name="csY4" fmla="*/ 0 h 3337920"/>
            </a:gdLst>
            <a:ahLst/>
            <a:cxnLst>
              <a:cxn ang="0">
                <a:pos x="csX0" y="csY0"/>
              </a:cxn>
              <a:cxn ang="0">
                <a:pos x="csX1" y="csY1"/>
              </a:cxn>
              <a:cxn ang="0">
                <a:pos x="csX2" y="csY2"/>
              </a:cxn>
              <a:cxn ang="0">
                <a:pos x="csX3" y="csY3"/>
              </a:cxn>
              <a:cxn ang="0">
                <a:pos x="csX4" y="csY4"/>
              </a:cxn>
            </a:cxnLst>
            <a:rect l="l" t="t" r="r" b="b"/>
            <a:pathLst>
              <a:path w="1912605" h="3337920">
                <a:moveTo>
                  <a:pt x="0" y="0"/>
                </a:moveTo>
                <a:lnTo>
                  <a:pt x="1912605" y="0"/>
                </a:lnTo>
                <a:lnTo>
                  <a:pt x="1912605" y="3337920"/>
                </a:lnTo>
                <a:lnTo>
                  <a:pt x="0" y="3337920"/>
                </a:lnTo>
                <a:lnTo>
                  <a:pt x="0" y="0"/>
                </a:lnTo>
                <a:close/>
              </a:path>
            </a:pathLst>
          </a:custGeom>
          <a:solidFill>
            <a:schemeClr val="accent3">
              <a:lumMod val="60000"/>
              <a:lumOff val="40000"/>
              <a:alpha val="90000"/>
            </a:schemeClr>
          </a:solidFill>
        </p:spPr>
        <p:style>
          <a:lnRef idx="2">
            <a:schemeClr val="accent5">
              <a:tint val="40000"/>
              <a:alpha val="90000"/>
              <a:hueOff val="-11571390"/>
              <a:satOff val="-1020"/>
              <a:lumOff val="-808"/>
              <a:alphaOff val="0"/>
            </a:schemeClr>
          </a:lnRef>
          <a:fillRef idx="1">
            <a:scrgbClr r="0" g="0" b="0"/>
          </a:fillRef>
          <a:effectRef idx="0">
            <a:schemeClr val="accent5">
              <a:tint val="40000"/>
              <a:alpha val="90000"/>
              <a:hueOff val="-11571390"/>
              <a:satOff val="-1020"/>
              <a:lumOff val="-808"/>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lvl="1" indent="-114300" defTabSz="577850">
              <a:lnSpc>
                <a:spcPct val="90000"/>
              </a:lnSpc>
              <a:spcBef>
                <a:spcPts val="600"/>
              </a:spcBef>
              <a:spcAft>
                <a:spcPts val="600"/>
              </a:spcAft>
              <a:buFontTx/>
              <a:buChar char="•"/>
            </a:pPr>
            <a:r>
              <a:rPr lang="en-GB" sz="1300"/>
              <a:t>Challenges for providing </a:t>
            </a:r>
            <a:r>
              <a:rPr lang="en-GB" sz="1300" b="1"/>
              <a:t>appropriate incentives</a:t>
            </a:r>
            <a:r>
              <a:rPr lang="en-GB" sz="1300"/>
              <a:t> for market participants to contribute to </a:t>
            </a:r>
            <a:r>
              <a:rPr lang="en-GB" sz="1300" b="1"/>
              <a:t>EU-wide system balance</a:t>
            </a:r>
            <a:r>
              <a:rPr lang="en-GB" sz="1300"/>
              <a:t>, following introduction of EU balancing platforms</a:t>
            </a:r>
          </a:p>
          <a:p>
            <a:pPr marL="114300" lvl="1" indent="-114300" defTabSz="577850">
              <a:lnSpc>
                <a:spcPct val="90000"/>
              </a:lnSpc>
              <a:spcBef>
                <a:spcPts val="600"/>
              </a:spcBef>
              <a:spcAft>
                <a:spcPts val="600"/>
              </a:spcAft>
              <a:buFontTx/>
              <a:buChar char="•"/>
            </a:pPr>
            <a:r>
              <a:rPr lang="en-GB" sz="1300" b="1"/>
              <a:t>BRPs</a:t>
            </a:r>
            <a:r>
              <a:rPr lang="en-GB" sz="1300"/>
              <a:t> </a:t>
            </a:r>
            <a:r>
              <a:rPr lang="en-GB" sz="1300" b="1"/>
              <a:t>responses</a:t>
            </a:r>
            <a:r>
              <a:rPr lang="en-GB" sz="1300"/>
              <a:t> and creation of </a:t>
            </a:r>
            <a:r>
              <a:rPr lang="en-GB" sz="1300" b="1"/>
              <a:t>oscillations</a:t>
            </a:r>
            <a:r>
              <a:rPr lang="en-GB" sz="1300"/>
              <a:t> or additional</a:t>
            </a:r>
            <a:r>
              <a:rPr lang="en-GB" sz="1300" b="1"/>
              <a:t> imbalances</a:t>
            </a:r>
          </a:p>
        </p:txBody>
      </p:sp>
      <p:sp>
        <p:nvSpPr>
          <p:cNvPr id="24" name="Free-form: Shape 23">
            <a:extLst>
              <a:ext uri="{FF2B5EF4-FFF2-40B4-BE49-F238E27FC236}">
                <a16:creationId xmlns:a16="http://schemas.microsoft.com/office/drawing/2014/main" id="{0CF06DFA-7F46-9F5B-5CEB-4BFA3961F0A5}"/>
              </a:ext>
            </a:extLst>
          </p:cNvPr>
          <p:cNvSpPr/>
          <p:nvPr/>
        </p:nvSpPr>
        <p:spPr>
          <a:xfrm>
            <a:off x="9430992" y="1468418"/>
            <a:ext cx="2041008" cy="953635"/>
          </a:xfrm>
          <a:custGeom>
            <a:avLst/>
            <a:gdLst>
              <a:gd name="csX0" fmla="*/ 0 w 1912605"/>
              <a:gd name="csY0" fmla="*/ 0 h 765042"/>
              <a:gd name="csX1" fmla="*/ 1912605 w 1912605"/>
              <a:gd name="csY1" fmla="*/ 0 h 765042"/>
              <a:gd name="csX2" fmla="*/ 1912605 w 1912605"/>
              <a:gd name="csY2" fmla="*/ 765042 h 765042"/>
              <a:gd name="csX3" fmla="*/ 0 w 1912605"/>
              <a:gd name="csY3" fmla="*/ 765042 h 765042"/>
              <a:gd name="csX4" fmla="*/ 0 w 1912605"/>
              <a:gd name="csY4" fmla="*/ 0 h 765042"/>
            </a:gdLst>
            <a:ahLst/>
            <a:cxnLst>
              <a:cxn ang="0">
                <a:pos x="csX0" y="csY0"/>
              </a:cxn>
              <a:cxn ang="0">
                <a:pos x="csX1" y="csY1"/>
              </a:cxn>
              <a:cxn ang="0">
                <a:pos x="csX2" y="csY2"/>
              </a:cxn>
              <a:cxn ang="0">
                <a:pos x="csX3" y="csY3"/>
              </a:cxn>
              <a:cxn ang="0">
                <a:pos x="csX4" y="csY4"/>
              </a:cxn>
            </a:cxnLst>
            <a:rect l="l" t="t" r="r" b="b"/>
            <a:pathLst>
              <a:path w="1912605" h="765042">
                <a:moveTo>
                  <a:pt x="0" y="0"/>
                </a:moveTo>
                <a:lnTo>
                  <a:pt x="1912605" y="0"/>
                </a:lnTo>
                <a:lnTo>
                  <a:pt x="1912605" y="765042"/>
                </a:lnTo>
                <a:lnTo>
                  <a:pt x="0" y="765042"/>
                </a:lnTo>
                <a:lnTo>
                  <a:pt x="0" y="0"/>
                </a:lnTo>
                <a:close/>
              </a:path>
            </a:pathLst>
          </a:custGeom>
        </p:spPr>
        <p:style>
          <a:lnRef idx="2">
            <a:schemeClr val="accent5">
              <a:hueOff val="-15612257"/>
              <a:satOff val="-877"/>
              <a:lumOff val="-4510"/>
              <a:alphaOff val="0"/>
            </a:schemeClr>
          </a:lnRef>
          <a:fillRef idx="1">
            <a:schemeClr val="accent5">
              <a:hueOff val="-15612257"/>
              <a:satOff val="-877"/>
              <a:lumOff val="-4510"/>
              <a:alphaOff val="0"/>
            </a:schemeClr>
          </a:fillRef>
          <a:effectRef idx="0">
            <a:schemeClr val="accent5">
              <a:hueOff val="-15612257"/>
              <a:satOff val="-877"/>
              <a:lumOff val="-4510"/>
              <a:alphaOff val="0"/>
            </a:schemeClr>
          </a:effectRef>
          <a:fontRef idx="minor">
            <a:schemeClr val="lt1"/>
          </a:fontRef>
        </p:style>
        <p:txBody>
          <a:bodyPr spcFirstLastPara="0" vert="horz" wrap="square" lIns="99568" tIns="56896" rIns="99568" bIns="56896" numCol="1" spcCol="1270" anchor="ctr" anchorCtr="0">
            <a:noAutofit/>
          </a:bodyPr>
          <a:lstStyle/>
          <a:p>
            <a:pPr algn="ctr" defTabSz="622300">
              <a:lnSpc>
                <a:spcPct val="90000"/>
              </a:lnSpc>
              <a:spcBef>
                <a:spcPct val="0"/>
              </a:spcBef>
              <a:spcAft>
                <a:spcPct val="35000"/>
              </a:spcAft>
            </a:pPr>
            <a:r>
              <a:rPr lang="en-GB" sz="1400" b="1"/>
              <a:t>Evolving short-term markets</a:t>
            </a:r>
          </a:p>
        </p:txBody>
      </p:sp>
      <p:sp>
        <p:nvSpPr>
          <p:cNvPr id="25" name="Free-form: Shape 24">
            <a:extLst>
              <a:ext uri="{FF2B5EF4-FFF2-40B4-BE49-F238E27FC236}">
                <a16:creationId xmlns:a16="http://schemas.microsoft.com/office/drawing/2014/main" id="{48300B6F-6595-F7B6-94B8-7A105534F33D}"/>
              </a:ext>
            </a:extLst>
          </p:cNvPr>
          <p:cNvSpPr/>
          <p:nvPr/>
        </p:nvSpPr>
        <p:spPr>
          <a:xfrm>
            <a:off x="9430992" y="2422053"/>
            <a:ext cx="2041008" cy="3627847"/>
          </a:xfrm>
          <a:custGeom>
            <a:avLst/>
            <a:gdLst>
              <a:gd name="csX0" fmla="*/ 0 w 1912605"/>
              <a:gd name="csY0" fmla="*/ 0 h 3337920"/>
              <a:gd name="csX1" fmla="*/ 1912605 w 1912605"/>
              <a:gd name="csY1" fmla="*/ 0 h 3337920"/>
              <a:gd name="csX2" fmla="*/ 1912605 w 1912605"/>
              <a:gd name="csY2" fmla="*/ 3337920 h 3337920"/>
              <a:gd name="csX3" fmla="*/ 0 w 1912605"/>
              <a:gd name="csY3" fmla="*/ 3337920 h 3337920"/>
              <a:gd name="csX4" fmla="*/ 0 w 1912605"/>
              <a:gd name="csY4" fmla="*/ 0 h 3337920"/>
            </a:gdLst>
            <a:ahLst/>
            <a:cxnLst>
              <a:cxn ang="0">
                <a:pos x="csX0" y="csY0"/>
              </a:cxn>
              <a:cxn ang="0">
                <a:pos x="csX1" y="csY1"/>
              </a:cxn>
              <a:cxn ang="0">
                <a:pos x="csX2" y="csY2"/>
              </a:cxn>
              <a:cxn ang="0">
                <a:pos x="csX3" y="csY3"/>
              </a:cxn>
              <a:cxn ang="0">
                <a:pos x="csX4" y="csY4"/>
              </a:cxn>
            </a:cxnLst>
            <a:rect l="l" t="t" r="r" b="b"/>
            <a:pathLst>
              <a:path w="1912605" h="3337920">
                <a:moveTo>
                  <a:pt x="0" y="0"/>
                </a:moveTo>
                <a:lnTo>
                  <a:pt x="1912605" y="0"/>
                </a:lnTo>
                <a:lnTo>
                  <a:pt x="1912605" y="3337920"/>
                </a:lnTo>
                <a:lnTo>
                  <a:pt x="0" y="3337920"/>
                </a:lnTo>
                <a:lnTo>
                  <a:pt x="0" y="0"/>
                </a:lnTo>
                <a:close/>
              </a:path>
            </a:pathLst>
          </a:custGeom>
        </p:spPr>
        <p:style>
          <a:lnRef idx="2">
            <a:schemeClr val="accent5">
              <a:tint val="40000"/>
              <a:alpha val="90000"/>
              <a:hueOff val="-15428520"/>
              <a:satOff val="-1360"/>
              <a:lumOff val="-1077"/>
              <a:alphaOff val="0"/>
            </a:schemeClr>
          </a:lnRef>
          <a:fillRef idx="1">
            <a:schemeClr val="accent5">
              <a:tint val="40000"/>
              <a:alpha val="90000"/>
              <a:hueOff val="-15428520"/>
              <a:satOff val="-1360"/>
              <a:lumOff val="-1077"/>
              <a:alphaOff val="0"/>
            </a:schemeClr>
          </a:fillRef>
          <a:effectRef idx="0">
            <a:schemeClr val="accent5">
              <a:tint val="40000"/>
              <a:alpha val="90000"/>
              <a:hueOff val="-15428520"/>
              <a:satOff val="-1360"/>
              <a:lumOff val="-1077"/>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114300" lvl="1" indent="-114300" defTabSz="577850">
              <a:lnSpc>
                <a:spcPct val="90000"/>
              </a:lnSpc>
              <a:spcBef>
                <a:spcPts val="600"/>
              </a:spcBef>
              <a:spcAft>
                <a:spcPts val="600"/>
              </a:spcAft>
              <a:buFontTx/>
              <a:buChar char="•"/>
            </a:pPr>
            <a:r>
              <a:rPr lang="en-GB" sz="1300"/>
              <a:t>Challenges for </a:t>
            </a:r>
            <a:r>
              <a:rPr lang="en-GB" sz="1300" b="1"/>
              <a:t>close-to-real-time balancing markets</a:t>
            </a:r>
            <a:r>
              <a:rPr lang="en-GB" sz="1300"/>
              <a:t> and processes as </a:t>
            </a:r>
            <a:r>
              <a:rPr lang="en-GB" sz="1300" b="1"/>
              <a:t>intraday gate closure times </a:t>
            </a:r>
            <a:r>
              <a:rPr lang="en-GB" sz="1300"/>
              <a:t>move closer to real-time</a:t>
            </a:r>
          </a:p>
          <a:p>
            <a:pPr marL="114300" lvl="1" indent="-114300" defTabSz="577850">
              <a:lnSpc>
                <a:spcPct val="90000"/>
              </a:lnSpc>
              <a:spcBef>
                <a:spcPts val="600"/>
              </a:spcBef>
              <a:spcAft>
                <a:spcPts val="600"/>
              </a:spcAft>
              <a:buFontTx/>
              <a:buChar char="•"/>
            </a:pPr>
            <a:r>
              <a:rPr lang="en-GB" sz="1300" b="1"/>
              <a:t>Shorter lead times </a:t>
            </a:r>
            <a:r>
              <a:rPr lang="en-GB" sz="1300"/>
              <a:t>and </a:t>
            </a:r>
            <a:r>
              <a:rPr lang="en-GB" sz="1300" b="1"/>
              <a:t>secure</a:t>
            </a:r>
            <a:r>
              <a:rPr lang="en-GB" sz="1300"/>
              <a:t> balancing markets &amp; system operation</a:t>
            </a:r>
          </a:p>
        </p:txBody>
      </p:sp>
      <p:pic>
        <p:nvPicPr>
          <p:cNvPr id="5" name="Picture 4">
            <a:extLst>
              <a:ext uri="{FF2B5EF4-FFF2-40B4-BE49-F238E27FC236}">
                <a16:creationId xmlns:a16="http://schemas.microsoft.com/office/drawing/2014/main" id="{ED0475BF-5AA9-CA43-7625-48F72007E597}"/>
              </a:ext>
            </a:extLst>
          </p:cNvPr>
          <p:cNvPicPr>
            <a:picLocks noChangeAspect="1"/>
          </p:cNvPicPr>
          <p:nvPr/>
        </p:nvPicPr>
        <p:blipFill>
          <a:blip r:embed="rId3"/>
          <a:stretch>
            <a:fillRect/>
          </a:stretch>
        </p:blipFill>
        <p:spPr>
          <a:xfrm>
            <a:off x="3152054" y="5104282"/>
            <a:ext cx="935272" cy="848717"/>
          </a:xfrm>
          <a:prstGeom prst="rect">
            <a:avLst/>
          </a:prstGeom>
        </p:spPr>
      </p:pic>
      <p:sp>
        <p:nvSpPr>
          <p:cNvPr id="10" name="Rectangle 9">
            <a:extLst>
              <a:ext uri="{FF2B5EF4-FFF2-40B4-BE49-F238E27FC236}">
                <a16:creationId xmlns:a16="http://schemas.microsoft.com/office/drawing/2014/main" id="{9489088A-4F71-9946-BFF6-776CA45ECDB3}"/>
              </a:ext>
            </a:extLst>
          </p:cNvPr>
          <p:cNvSpPr/>
          <p:nvPr/>
        </p:nvSpPr>
        <p:spPr>
          <a:xfrm>
            <a:off x="1428104" y="5116829"/>
            <a:ext cx="1067133" cy="590989"/>
          </a:xfrm>
          <a:prstGeom prst="rect">
            <a:avLst/>
          </a:prstGeom>
          <a:blipFill>
            <a:blip r:embed="rId4"/>
            <a:srcRect/>
            <a:stretch>
              <a:fillRect l="-65218" t="-27147" r="-33910" b="-25393"/>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12" name="Call-out: Down Arrow 11">
            <a:extLst>
              <a:ext uri="{FF2B5EF4-FFF2-40B4-BE49-F238E27FC236}">
                <a16:creationId xmlns:a16="http://schemas.microsoft.com/office/drawing/2014/main" id="{0EFFEF5B-D079-64B8-FA5F-A9182EA761D5}"/>
              </a:ext>
            </a:extLst>
          </p:cNvPr>
          <p:cNvSpPr/>
          <p:nvPr/>
        </p:nvSpPr>
        <p:spPr>
          <a:xfrm>
            <a:off x="7242064" y="1149531"/>
            <a:ext cx="4229936" cy="318887"/>
          </a:xfrm>
          <a:prstGeom prst="downArrowCallout">
            <a:avLst>
              <a:gd name="adj1" fmla="val 0"/>
              <a:gd name="adj2" fmla="val 25000"/>
              <a:gd name="adj3" fmla="val 25000"/>
              <a:gd name="adj4" fmla="val 64977"/>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300" b="1" noProof="0"/>
              <a:t>Additional Potential Challenges Identified by ACER</a:t>
            </a:r>
          </a:p>
        </p:txBody>
      </p:sp>
      <p:sp>
        <p:nvSpPr>
          <p:cNvPr id="32" name="Rectangle 31">
            <a:extLst>
              <a:ext uri="{FF2B5EF4-FFF2-40B4-BE49-F238E27FC236}">
                <a16:creationId xmlns:a16="http://schemas.microsoft.com/office/drawing/2014/main" id="{416A642C-6C73-8D62-0BF1-AF481FAEF649}"/>
              </a:ext>
            </a:extLst>
          </p:cNvPr>
          <p:cNvSpPr/>
          <p:nvPr/>
        </p:nvSpPr>
        <p:spPr>
          <a:xfrm>
            <a:off x="999257" y="5474624"/>
            <a:ext cx="911978" cy="495669"/>
          </a:xfrm>
          <a:prstGeom prst="rect">
            <a:avLst/>
          </a:prstGeom>
          <a:blipFill>
            <a:blip r:embed="rId5">
              <a:extLst>
                <a:ext uri="{837473B0-CC2E-450A-ABE3-18F120FF3D39}">
                  <a1611:picAttrSrcUrl xmlns:a1611="http://schemas.microsoft.com/office/drawing/2016/11/main" r:id="rId6"/>
                </a:ext>
              </a:extLst>
            </a:blip>
            <a:srcRect/>
            <a:stretch>
              <a:fillRect l="-23000" r="-2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40" name="Picture 39" descr="Renewable Energy Icons Set Vector Stock Vector - Illustration of signage, design: 445319150">
            <a:extLst>
              <a:ext uri="{FF2B5EF4-FFF2-40B4-BE49-F238E27FC236}">
                <a16:creationId xmlns:a16="http://schemas.microsoft.com/office/drawing/2014/main" id="{EA1394D7-ABE8-0265-EE1D-EFC24BB732BB}"/>
              </a:ext>
            </a:extLst>
          </p:cNvPr>
          <p:cNvPicPr>
            <a:picLocks noChangeAspect="1"/>
          </p:cNvPicPr>
          <p:nvPr/>
        </p:nvPicPr>
        <p:blipFill>
          <a:blip r:embed="rId7"/>
          <a:srcRect r="16" b="9963"/>
          <a:stretch>
            <a:fillRect/>
          </a:stretch>
        </p:blipFill>
        <p:spPr>
          <a:xfrm>
            <a:off x="1689171" y="5432528"/>
            <a:ext cx="806066" cy="537767"/>
          </a:xfrm>
          <a:prstGeom prst="rect">
            <a:avLst/>
          </a:prstGeom>
        </p:spPr>
      </p:pic>
      <p:sp>
        <p:nvSpPr>
          <p:cNvPr id="42" name="Rectangle 41">
            <a:extLst>
              <a:ext uri="{FF2B5EF4-FFF2-40B4-BE49-F238E27FC236}">
                <a16:creationId xmlns:a16="http://schemas.microsoft.com/office/drawing/2014/main" id="{B7446430-6E3D-CEA5-678D-C79C10E6242C}"/>
              </a:ext>
            </a:extLst>
          </p:cNvPr>
          <p:cNvSpPr/>
          <p:nvPr/>
        </p:nvSpPr>
        <p:spPr>
          <a:xfrm>
            <a:off x="999257" y="5116828"/>
            <a:ext cx="689914" cy="411811"/>
          </a:xfrm>
          <a:prstGeom prst="rect">
            <a:avLst/>
          </a:prstGeom>
          <a:blipFill>
            <a:blip r:embed="rId8"/>
            <a:srcRect/>
            <a:stretch>
              <a:fillRect l="-41933" r="-38927" b="-949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48" name="Rectangle 47">
            <a:extLst>
              <a:ext uri="{FF2B5EF4-FFF2-40B4-BE49-F238E27FC236}">
                <a16:creationId xmlns:a16="http://schemas.microsoft.com/office/drawing/2014/main" id="{A35AEB37-8EF7-3A94-421D-228DB87A74D7}"/>
              </a:ext>
            </a:extLst>
          </p:cNvPr>
          <p:cNvSpPr/>
          <p:nvPr/>
        </p:nvSpPr>
        <p:spPr>
          <a:xfrm>
            <a:off x="3875379" y="5104280"/>
            <a:ext cx="826605" cy="848719"/>
          </a:xfrm>
          <a:prstGeom prst="rect">
            <a:avLst/>
          </a:prstGeom>
          <a:blipFill>
            <a:blip r:embed="rId9">
              <a:extLst>
                <a:ext uri="{837473B0-CC2E-450A-ABE3-18F120FF3D39}">
                  <a1611:picAttrSrcUrl xmlns:a1611="http://schemas.microsoft.com/office/drawing/2016/11/main" r:id="rId10"/>
                </a:ext>
              </a:extLst>
            </a:blip>
            <a:srcRect/>
            <a:stretch>
              <a:fillRect l="-63000" r="-6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51" name="TextBox 50">
            <a:extLst>
              <a:ext uri="{FF2B5EF4-FFF2-40B4-BE49-F238E27FC236}">
                <a16:creationId xmlns:a16="http://schemas.microsoft.com/office/drawing/2014/main" id="{9A817A22-D2F7-A6AE-38CA-AC544B9536A3}"/>
              </a:ext>
            </a:extLst>
          </p:cNvPr>
          <p:cNvSpPr txBox="1"/>
          <p:nvPr/>
        </p:nvSpPr>
        <p:spPr>
          <a:xfrm>
            <a:off x="12188952" y="4818888"/>
            <a:ext cx="0" cy="0"/>
          </a:xfrm>
          <a:prstGeom prst="rect">
            <a:avLst/>
          </a:prstGeom>
        </p:spPr>
        <p:txBody>
          <a:bodyPr vert="horz" wrap="none" lIns="91440" tIns="45720" rIns="91440" bIns="45720" rtlCol="0" anchor="t">
            <a:normAutofit fontScale="25000" lnSpcReduction="20000"/>
          </a:bodyPr>
          <a:lstStyle/>
          <a:p>
            <a:pPr algn="l">
              <a:spcAft>
                <a:spcPts val="600"/>
              </a:spcAft>
              <a:buClr>
                <a:schemeClr val="tx2"/>
              </a:buClr>
            </a:pPr>
            <a:endParaRPr lang="en-GB" sz="2000"/>
          </a:p>
        </p:txBody>
      </p:sp>
      <p:sp>
        <p:nvSpPr>
          <p:cNvPr id="53" name="Rectangle 52">
            <a:extLst>
              <a:ext uri="{FF2B5EF4-FFF2-40B4-BE49-F238E27FC236}">
                <a16:creationId xmlns:a16="http://schemas.microsoft.com/office/drawing/2014/main" id="{32A71507-B803-936B-49E6-963474540133}"/>
              </a:ext>
            </a:extLst>
          </p:cNvPr>
          <p:cNvSpPr/>
          <p:nvPr/>
        </p:nvSpPr>
        <p:spPr>
          <a:xfrm>
            <a:off x="3724638" y="5528639"/>
            <a:ext cx="347028" cy="332935"/>
          </a:xfrm>
          <a:prstGeom prst="rect">
            <a:avLst/>
          </a:prstGeom>
          <a:blipFill>
            <a:blip r:embed="rId11"/>
            <a:srcRect/>
            <a:stretch>
              <a:fillRect l="-727" r="-10054" b="-34606"/>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55" name="Picture 54">
            <a:extLst>
              <a:ext uri="{FF2B5EF4-FFF2-40B4-BE49-F238E27FC236}">
                <a16:creationId xmlns:a16="http://schemas.microsoft.com/office/drawing/2014/main" id="{0ABB831A-5EE2-1BC8-F275-8B17BDBC656D}"/>
              </a:ext>
            </a:extLst>
          </p:cNvPr>
          <p:cNvPicPr>
            <a:picLocks noChangeAspect="1"/>
          </p:cNvPicPr>
          <p:nvPr/>
        </p:nvPicPr>
        <p:blipFill>
          <a:blip r:embed="rId12"/>
          <a:stretch>
            <a:fillRect/>
          </a:stretch>
        </p:blipFill>
        <p:spPr>
          <a:xfrm>
            <a:off x="1409266" y="5452343"/>
            <a:ext cx="429742" cy="279951"/>
          </a:xfrm>
          <a:prstGeom prst="rect">
            <a:avLst/>
          </a:prstGeom>
        </p:spPr>
      </p:pic>
      <p:sp>
        <p:nvSpPr>
          <p:cNvPr id="8" name="Rectangle 7">
            <a:extLst>
              <a:ext uri="{FF2B5EF4-FFF2-40B4-BE49-F238E27FC236}">
                <a16:creationId xmlns:a16="http://schemas.microsoft.com/office/drawing/2014/main" id="{98EC30EC-AE78-AE10-8F35-797EB6B00EB4}"/>
              </a:ext>
            </a:extLst>
          </p:cNvPr>
          <p:cNvSpPr/>
          <p:nvPr/>
        </p:nvSpPr>
        <p:spPr>
          <a:xfrm>
            <a:off x="1761398" y="5398712"/>
            <a:ext cx="375648" cy="333582"/>
          </a:xfrm>
          <a:prstGeom prst="rect">
            <a:avLst/>
          </a:prstGeom>
          <a:blipFill>
            <a:blip r:embed="rId13">
              <a:extLst>
                <a:ext uri="{837473B0-CC2E-450A-ABE3-18F120FF3D39}">
                  <a1611:picAttrSrcUrl xmlns:a1611="http://schemas.microsoft.com/office/drawing/2016/11/main" r:id="rId14"/>
                </a:ext>
              </a:extLst>
            </a:blip>
            <a:srcRect/>
            <a:stretch>
              <a:fillRect l="-29509" r="-24879" b="4382"/>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14" name="Picture 13">
            <a:extLst>
              <a:ext uri="{FF2B5EF4-FFF2-40B4-BE49-F238E27FC236}">
                <a16:creationId xmlns:a16="http://schemas.microsoft.com/office/drawing/2014/main" id="{FFC65ACC-4A13-082B-6050-5C6BEF67D864}"/>
              </a:ext>
            </a:extLst>
          </p:cNvPr>
          <p:cNvPicPr>
            <a:picLocks noChangeAspect="1"/>
          </p:cNvPicPr>
          <p:nvPr/>
        </p:nvPicPr>
        <p:blipFill>
          <a:blip r:embed="rId15"/>
          <a:stretch>
            <a:fillRect/>
          </a:stretch>
        </p:blipFill>
        <p:spPr>
          <a:xfrm>
            <a:off x="5751732" y="5116828"/>
            <a:ext cx="1203404" cy="853465"/>
          </a:xfrm>
          <a:prstGeom prst="rect">
            <a:avLst/>
          </a:prstGeom>
        </p:spPr>
      </p:pic>
      <p:pic>
        <p:nvPicPr>
          <p:cNvPr id="11" name="Picture 10">
            <a:extLst>
              <a:ext uri="{FF2B5EF4-FFF2-40B4-BE49-F238E27FC236}">
                <a16:creationId xmlns:a16="http://schemas.microsoft.com/office/drawing/2014/main" id="{89776CF5-5138-7222-55F7-D8AF2B34A2B8}"/>
              </a:ext>
            </a:extLst>
          </p:cNvPr>
          <p:cNvPicPr>
            <a:picLocks noChangeAspect="1"/>
          </p:cNvPicPr>
          <p:nvPr/>
        </p:nvPicPr>
        <p:blipFill>
          <a:blip r:embed="rId16"/>
          <a:stretch>
            <a:fillRect/>
          </a:stretch>
        </p:blipFill>
        <p:spPr>
          <a:xfrm>
            <a:off x="5202166" y="5108715"/>
            <a:ext cx="756594" cy="853465"/>
          </a:xfrm>
          <a:prstGeom prst="rect">
            <a:avLst/>
          </a:prstGeom>
        </p:spPr>
      </p:pic>
    </p:spTree>
    <p:extLst>
      <p:ext uri="{BB962C8B-B14F-4D97-AF65-F5344CB8AC3E}">
        <p14:creationId xmlns:p14="http://schemas.microsoft.com/office/powerpoint/2010/main" val="353782768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8500B-52AE-A780-A2E2-65F66DCB73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BC996E-7FA0-CB5A-2917-1F14792A0E8E}"/>
              </a:ext>
            </a:extLst>
          </p:cNvPr>
          <p:cNvSpPr>
            <a:spLocks noGrp="1"/>
          </p:cNvSpPr>
          <p:nvPr>
            <p:ph type="title"/>
          </p:nvPr>
        </p:nvSpPr>
        <p:spPr/>
        <p:txBody>
          <a:bodyPr>
            <a:normAutofit fontScale="90000"/>
          </a:bodyPr>
          <a:lstStyle/>
          <a:p>
            <a:br>
              <a:rPr lang="en-GB" noProof="0"/>
            </a:br>
            <a:r>
              <a:rPr lang="en-GB" noProof="0"/>
              <a:t>6. Key Future challenges in Demand Response &amp;   Congestion Management</a:t>
            </a:r>
            <a:br>
              <a:rPr lang="en-GB" noProof="0"/>
            </a:br>
            <a:endParaRPr lang="en-GB" noProof="0"/>
          </a:p>
        </p:txBody>
      </p:sp>
      <p:sp>
        <p:nvSpPr>
          <p:cNvPr id="3" name="Text Placeholder 2">
            <a:extLst>
              <a:ext uri="{FF2B5EF4-FFF2-40B4-BE49-F238E27FC236}">
                <a16:creationId xmlns:a16="http://schemas.microsoft.com/office/drawing/2014/main" id="{BDC41973-97F9-C2A0-5EF3-C6216186C168}"/>
              </a:ext>
            </a:extLst>
          </p:cNvPr>
          <p:cNvSpPr>
            <a:spLocks noGrp="1"/>
          </p:cNvSpPr>
          <p:nvPr>
            <p:ph type="body" idx="1"/>
          </p:nvPr>
        </p:nvSpPr>
        <p:spPr/>
        <p:txBody>
          <a:bodyPr/>
          <a:lstStyle/>
          <a:p>
            <a:pPr marL="342900" indent="-342900">
              <a:buFontTx/>
              <a:buChar char="-"/>
            </a:pPr>
            <a:r>
              <a:rPr lang="en-GB"/>
              <a:t>Stakeholder interventions (1h40)</a:t>
            </a:r>
          </a:p>
          <a:p>
            <a:pPr marL="342900" indent="-342900">
              <a:buFontTx/>
              <a:buChar char="-"/>
            </a:pPr>
            <a:r>
              <a:rPr lang="en-GB"/>
              <a:t>ACER contribution &amp; discussion (0.5h)</a:t>
            </a:r>
          </a:p>
          <a:p>
            <a:endParaRPr lang="en-GB" noProof="0"/>
          </a:p>
        </p:txBody>
      </p:sp>
      <p:sp>
        <p:nvSpPr>
          <p:cNvPr id="4" name="Slide Number Placeholder 3">
            <a:extLst>
              <a:ext uri="{FF2B5EF4-FFF2-40B4-BE49-F238E27FC236}">
                <a16:creationId xmlns:a16="http://schemas.microsoft.com/office/drawing/2014/main" id="{9A5419BC-2586-E9C7-81FF-5B6025346278}"/>
              </a:ext>
            </a:extLst>
          </p:cNvPr>
          <p:cNvSpPr>
            <a:spLocks noGrp="1"/>
          </p:cNvSpPr>
          <p:nvPr>
            <p:ph type="sldNum" sz="quarter" idx="12"/>
          </p:nvPr>
        </p:nvSpPr>
        <p:spPr/>
        <p:txBody>
          <a:bodyPr/>
          <a:lstStyle/>
          <a:p>
            <a:fld id="{68E16D21-2873-7F4D-BC1C-4DCC7B7156B8}" type="slidenum">
              <a:rPr lang="en-GB" noProof="0" smtClean="0"/>
              <a:t>100</a:t>
            </a:fld>
            <a:endParaRPr lang="en-GB" noProof="0"/>
          </a:p>
        </p:txBody>
      </p:sp>
    </p:spTree>
    <p:extLst>
      <p:ext uri="{BB962C8B-B14F-4D97-AF65-F5344CB8AC3E}">
        <p14:creationId xmlns:p14="http://schemas.microsoft.com/office/powerpoint/2010/main" val="100201530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BEBCF-A22F-2973-B27A-1F77E80F55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41EE017-9F0D-5C49-F164-CCAAF291FB44}"/>
              </a:ext>
            </a:extLst>
          </p:cNvPr>
          <p:cNvSpPr>
            <a:spLocks noGrp="1"/>
          </p:cNvSpPr>
          <p:nvPr>
            <p:ph type="title"/>
          </p:nvPr>
        </p:nvSpPr>
        <p:spPr/>
        <p:txBody>
          <a:bodyPr/>
          <a:lstStyle/>
          <a:p>
            <a:r>
              <a:rPr lang="en-GB"/>
              <a:t>Order of interventions</a:t>
            </a:r>
            <a:endParaRPr lang="en-GB" noProof="0"/>
          </a:p>
        </p:txBody>
      </p:sp>
      <p:sp>
        <p:nvSpPr>
          <p:cNvPr id="4" name="Slide Number Placeholder 3">
            <a:extLst>
              <a:ext uri="{FF2B5EF4-FFF2-40B4-BE49-F238E27FC236}">
                <a16:creationId xmlns:a16="http://schemas.microsoft.com/office/drawing/2014/main" id="{2C2ADCE6-01BC-8099-D27D-31705E3762E1}"/>
              </a:ext>
            </a:extLst>
          </p:cNvPr>
          <p:cNvSpPr>
            <a:spLocks noGrp="1"/>
          </p:cNvSpPr>
          <p:nvPr>
            <p:ph type="sldNum" sz="quarter" idx="12"/>
          </p:nvPr>
        </p:nvSpPr>
        <p:spPr/>
        <p:txBody>
          <a:bodyPr/>
          <a:lstStyle/>
          <a:p>
            <a:fld id="{68E16D21-2873-7F4D-BC1C-4DCC7B7156B8}" type="slidenum">
              <a:rPr lang="en-GB" noProof="0" smtClean="0"/>
              <a:t>101</a:t>
            </a:fld>
            <a:endParaRPr lang="en-GB" noProof="0"/>
          </a:p>
        </p:txBody>
      </p:sp>
      <p:sp>
        <p:nvSpPr>
          <p:cNvPr id="6" name="Text Placeholder 5">
            <a:extLst>
              <a:ext uri="{FF2B5EF4-FFF2-40B4-BE49-F238E27FC236}">
                <a16:creationId xmlns:a16="http://schemas.microsoft.com/office/drawing/2014/main" id="{55F51F36-ECB0-632F-D8F5-531B1EAC3779}"/>
              </a:ext>
            </a:extLst>
          </p:cNvPr>
          <p:cNvSpPr>
            <a:spLocks noGrp="1"/>
          </p:cNvSpPr>
          <p:nvPr>
            <p:ph type="body" sz="quarter" idx="13"/>
          </p:nvPr>
        </p:nvSpPr>
        <p:spPr/>
        <p:txBody>
          <a:bodyPr/>
          <a:lstStyle/>
          <a:p>
            <a:pPr lvl="1"/>
            <a:r>
              <a:rPr lang="en-GB"/>
              <a:t>EURELECTRIC (2 slides) – 5 minute - </a:t>
            </a:r>
          </a:p>
          <a:p>
            <a:pPr lvl="1"/>
            <a:r>
              <a:rPr lang="en-GB"/>
              <a:t>IFIEC (2 slides) – 5 minutes – Michael van Bossuyt</a:t>
            </a:r>
          </a:p>
          <a:p>
            <a:pPr lvl="1"/>
            <a:r>
              <a:rPr lang="en-GB"/>
              <a:t>DR4EU – 10 min </a:t>
            </a:r>
          </a:p>
          <a:p>
            <a:pPr lvl="1"/>
            <a:r>
              <a:rPr lang="en-GB" err="1"/>
              <a:t>SmartEN</a:t>
            </a:r>
            <a:r>
              <a:rPr lang="en-GB"/>
              <a:t> – 15 min (max) – Guro </a:t>
            </a:r>
            <a:r>
              <a:rPr lang="en-GB" err="1"/>
              <a:t>Grotterud</a:t>
            </a:r>
            <a:endParaRPr lang="en-GB"/>
          </a:p>
          <a:p>
            <a:pPr lvl="1"/>
            <a:r>
              <a:rPr lang="en-GB"/>
              <a:t>ENTSO-E 1. on DR – 5 minutes and 2 on CM – 10 minutes – Javier </a:t>
            </a:r>
            <a:r>
              <a:rPr lang="en-GB" err="1"/>
              <a:t>Barantes</a:t>
            </a:r>
            <a:r>
              <a:rPr lang="en-GB"/>
              <a:t> (online)</a:t>
            </a:r>
          </a:p>
          <a:p>
            <a:pPr marL="216000" lvl="1" indent="0">
              <a:buNone/>
            </a:pPr>
            <a:r>
              <a:rPr lang="en-GB"/>
              <a:t>[coffee break around 11:00]</a:t>
            </a:r>
          </a:p>
          <a:p>
            <a:pPr lvl="1"/>
            <a:r>
              <a:rPr lang="en-GB"/>
              <a:t>EUDSO-entity – 15min – Torsten Knopp</a:t>
            </a:r>
          </a:p>
          <a:p>
            <a:pPr lvl="1"/>
            <a:r>
              <a:rPr lang="en-GB"/>
              <a:t>ETE (new) – 5 min - ?</a:t>
            </a:r>
          </a:p>
          <a:p>
            <a:pPr lvl="1"/>
            <a:r>
              <a:rPr lang="en-GB"/>
              <a:t>Solar Power Europe (new) – 10 min – Laurent Schmitt (online)</a:t>
            </a:r>
          </a:p>
          <a:p>
            <a:pPr lvl="1"/>
            <a:r>
              <a:rPr lang="en-GB"/>
              <a:t>Europex (new) – 10 min - ?</a:t>
            </a:r>
          </a:p>
          <a:p>
            <a:pPr lvl="1"/>
            <a:endParaRPr lang="en-GB"/>
          </a:p>
          <a:p>
            <a:pPr marL="216000" lvl="1" indent="0">
              <a:buNone/>
            </a:pPr>
            <a:r>
              <a:rPr lang="en-GB"/>
              <a:t>Total 1h30min</a:t>
            </a:r>
          </a:p>
          <a:p>
            <a:pPr lvl="1"/>
            <a:endParaRPr lang="en-GB"/>
          </a:p>
          <a:p>
            <a:pPr lvl="1"/>
            <a:endParaRPr lang="en-GB"/>
          </a:p>
        </p:txBody>
      </p:sp>
      <p:sp>
        <p:nvSpPr>
          <p:cNvPr id="7" name="Text Placeholder 6">
            <a:extLst>
              <a:ext uri="{FF2B5EF4-FFF2-40B4-BE49-F238E27FC236}">
                <a16:creationId xmlns:a16="http://schemas.microsoft.com/office/drawing/2014/main" id="{17E5E034-4B37-B6E1-2A35-6C6418CF981A}"/>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269014660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9E3D-CDD5-9DD9-A030-864C3ED617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F5AB38-01D3-37B6-0266-4EEB8A670D6B}"/>
              </a:ext>
            </a:extLst>
          </p:cNvPr>
          <p:cNvSpPr>
            <a:spLocks noGrp="1"/>
          </p:cNvSpPr>
          <p:nvPr>
            <p:ph type="title"/>
          </p:nvPr>
        </p:nvSpPr>
        <p:spPr>
          <a:xfrm>
            <a:off x="1104900" y="263374"/>
            <a:ext cx="10439400" cy="1325563"/>
          </a:xfrm>
        </p:spPr>
        <p:txBody>
          <a:bodyPr>
            <a:normAutofit/>
          </a:bodyPr>
          <a:lstStyle/>
          <a:p>
            <a:r>
              <a:rPr lang="en-GB" sz="2800" noProof="0"/>
              <a:t>What are the key challenges in demand response and congestion management? </a:t>
            </a:r>
            <a:endParaRPr lang="en-GB" sz="3600" noProof="0"/>
          </a:p>
        </p:txBody>
      </p:sp>
      <p:sp>
        <p:nvSpPr>
          <p:cNvPr id="13" name="TextBox 12">
            <a:extLst>
              <a:ext uri="{FF2B5EF4-FFF2-40B4-BE49-F238E27FC236}">
                <a16:creationId xmlns:a16="http://schemas.microsoft.com/office/drawing/2014/main" id="{CFC57F32-6B1F-C8AF-46C7-62FA3B3EB601}"/>
              </a:ext>
            </a:extLst>
          </p:cNvPr>
          <p:cNvSpPr txBox="1"/>
          <p:nvPr/>
        </p:nvSpPr>
        <p:spPr>
          <a:xfrm>
            <a:off x="1104900" y="1295294"/>
            <a:ext cx="9715500" cy="5324535"/>
          </a:xfrm>
          <a:prstGeom prst="rect">
            <a:avLst/>
          </a:prstGeom>
          <a:noFill/>
        </p:spPr>
        <p:txBody>
          <a:bodyPr wrap="square" lIns="91440" tIns="45720" rIns="91440" bIns="4572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79DC5"/>
                </a:solidFill>
                <a:effectLst/>
                <a:uLnTx/>
                <a:uFillTx/>
                <a:latin typeface="Arial" panose="020B0604020202020204"/>
                <a:ea typeface="+mn-ea"/>
                <a:cs typeface="+mn-cs"/>
              </a:rPr>
              <a:t>A market-based framework for flexibility is under way, but uncertainties persist</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EU framework for flexibility lags behind: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competitive procurement of flexibility is key to address higher need for congestion management and voltage control services, but regulatory uncertainty remains pending NCDR adoption. </a:t>
            </a: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Discriminatory and asset-specific access conditions to flexibility markets, as well as fit for purpose prequalification and equivalences need to be addressed by NCDR.</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Unclear legal implications for MPs offering capacity on flex markets and bidding on wholesale markets.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Arial"/>
              </a:rPr>
              <a:t>Responsibility for imbalances and other costs between independent aggregators and suppliers are not fully reflected in aggregation models.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Interactions between CM and wholesale markets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bid forwarding and bid filtering raise questions of fairness and market efficiency.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Products offered on balancing energy markets and local flexibility markets may have a different value for MPs.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Treatment of balancing bids used or withheld by TSOs for congestion management purposes distorts balancing price formation.</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The interoperability concept under NCDR potentially undermines market efficiency (portfolio bidding in spot markets) and the clarity of market roles.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Lack of coordination between grid operators: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congestion and lack of visibility about balancing and flexibility activations at different grid levels are prompting grid operators to restrict balancing service provision. </a:t>
            </a: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NCDR needs to improve visibility of DSOs about balancing services causing grid congestion, whereas TSOs should be aware of flexibility committed at DSO level.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3"/>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TSOs are not coordinating enough to mitigate the impact of higher redispatch needs. </a:t>
            </a:r>
            <a:endParaRPr kumimoji="0" lang="en-GB" sz="1400" b="0" i="0" u="none" strike="sngStrike" kern="1200" cap="none" spc="0" normalizeH="0" baseline="0" noProof="0">
              <a:ln>
                <a:noFill/>
              </a:ln>
              <a:solidFill>
                <a:srgbClr val="414042"/>
              </a:solidFill>
              <a:effectLst/>
              <a:uLnTx/>
              <a:uFillTx/>
              <a:latin typeface="Arial" panose="020B0604020202020204"/>
              <a:ea typeface="+mn-ea"/>
              <a:cs typeface="Arial"/>
            </a:endParaRPr>
          </a:p>
        </p:txBody>
      </p:sp>
      <p:pic>
        <p:nvPicPr>
          <p:cNvPr id="5" name="Graphic 4" descr="Warning with solid fill">
            <a:extLst>
              <a:ext uri="{FF2B5EF4-FFF2-40B4-BE49-F238E27FC236}">
                <a16:creationId xmlns:a16="http://schemas.microsoft.com/office/drawing/2014/main" id="{33D89AE2-EF67-EACC-E131-68EB1E5477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4654" y="3995399"/>
            <a:ext cx="561946" cy="561946"/>
          </a:xfrm>
          <a:prstGeom prst="rect">
            <a:avLst/>
          </a:prstGeom>
        </p:spPr>
      </p:pic>
      <p:pic>
        <p:nvPicPr>
          <p:cNvPr id="7" name="Graphic 6" descr="Hourglass 90% with solid fill">
            <a:extLst>
              <a:ext uri="{FF2B5EF4-FFF2-40B4-BE49-F238E27FC236}">
                <a16:creationId xmlns:a16="http://schemas.microsoft.com/office/drawing/2014/main" id="{084A84E4-C009-35AC-B5CF-E32625267D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0035" y="2120038"/>
            <a:ext cx="565584" cy="565584"/>
          </a:xfrm>
          <a:prstGeom prst="rect">
            <a:avLst/>
          </a:prstGeom>
        </p:spPr>
      </p:pic>
      <p:pic>
        <p:nvPicPr>
          <p:cNvPr id="9" name="Picture 8" descr="Broken Link - Free icons">
            <a:extLst>
              <a:ext uri="{FF2B5EF4-FFF2-40B4-BE49-F238E27FC236}">
                <a16:creationId xmlns:a16="http://schemas.microsoft.com/office/drawing/2014/main" id="{6EA4B00D-C615-24F7-A161-11A435E0C146}"/>
              </a:ext>
            </a:extLst>
          </p:cNvPr>
          <p:cNvPicPr>
            <a:picLocks noChangeAspect="1"/>
          </p:cNvPicPr>
          <p:nvPr/>
        </p:nvPicPr>
        <p:blipFill>
          <a:blip r:embed="rId6"/>
          <a:stretch>
            <a:fillRect/>
          </a:stretch>
        </p:blipFill>
        <p:spPr>
          <a:xfrm>
            <a:off x="388200" y="5699979"/>
            <a:ext cx="629254" cy="629254"/>
          </a:xfrm>
          <a:prstGeom prst="rect">
            <a:avLst/>
          </a:prstGeom>
        </p:spPr>
      </p:pic>
      <p:sp>
        <p:nvSpPr>
          <p:cNvPr id="4" name="Rectangle 3">
            <a:extLst>
              <a:ext uri="{FF2B5EF4-FFF2-40B4-BE49-F238E27FC236}">
                <a16:creationId xmlns:a16="http://schemas.microsoft.com/office/drawing/2014/main" id="{854160F4-4760-5830-A38A-3BCEBC0771A8}"/>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DR &amp; CM</a:t>
            </a:r>
          </a:p>
        </p:txBody>
      </p:sp>
    </p:spTree>
    <p:extLst>
      <p:ext uri="{BB962C8B-B14F-4D97-AF65-F5344CB8AC3E}">
        <p14:creationId xmlns:p14="http://schemas.microsoft.com/office/powerpoint/2010/main" val="1891532827"/>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9651-2C48-F344-4E6A-1F261FAEDF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72BF46-A4F7-1A75-0D08-6147AE72AEFD}"/>
              </a:ext>
            </a:extLst>
          </p:cNvPr>
          <p:cNvSpPr>
            <a:spLocks noGrp="1"/>
          </p:cNvSpPr>
          <p:nvPr>
            <p:ph type="title"/>
          </p:nvPr>
        </p:nvSpPr>
        <p:spPr>
          <a:xfrm>
            <a:off x="900964" y="410076"/>
            <a:ext cx="10910036" cy="1325563"/>
          </a:xfrm>
        </p:spPr>
        <p:txBody>
          <a:bodyPr>
            <a:normAutofit/>
          </a:bodyPr>
          <a:lstStyle/>
          <a:p>
            <a:r>
              <a:rPr lang="en-GB" sz="3200" noProof="0"/>
              <a:t>Proposals for efficient management of flexibility</a:t>
            </a:r>
          </a:p>
        </p:txBody>
      </p:sp>
      <p:sp>
        <p:nvSpPr>
          <p:cNvPr id="17" name="TextBox 16">
            <a:extLst>
              <a:ext uri="{FF2B5EF4-FFF2-40B4-BE49-F238E27FC236}">
                <a16:creationId xmlns:a16="http://schemas.microsoft.com/office/drawing/2014/main" id="{97F2301D-A1C7-97DB-2B11-F30F3A35A4E2}"/>
              </a:ext>
            </a:extLst>
          </p:cNvPr>
          <p:cNvSpPr txBox="1"/>
          <p:nvPr/>
        </p:nvSpPr>
        <p:spPr>
          <a:xfrm>
            <a:off x="1598525" y="1640240"/>
            <a:ext cx="4012110" cy="1600438"/>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EU framework for flexibility lags</a:t>
            </a:r>
            <a:r>
              <a:rPr kumimoji="0" lang="en-GB" sz="1400" b="1" i="0" u="none" strike="noStrike" kern="1200" cap="none" spc="0" normalizeH="0" baseline="0" noProof="0">
                <a:ln>
                  <a:noFill/>
                </a:ln>
                <a:solidFill>
                  <a:srgbClr val="FF0000"/>
                </a:solidFill>
                <a:effectLst/>
                <a:uLnTx/>
                <a:uFillTx/>
                <a:latin typeface="Arial" panose="020B0604020202020204"/>
                <a:ea typeface="+mn-ea"/>
                <a:cs typeface="+mn-cs"/>
              </a:rPr>
              <a:t> </a:t>
            </a: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behind</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Adopt the NCDR:</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comitology on the NC has been delayed, with no transparency on the proposal since the November 2025 consultation.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Reduce market access barriers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simplified and non-discriminatory access to flexibility markets across EU member states.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p:txBody>
      </p:sp>
      <p:sp>
        <p:nvSpPr>
          <p:cNvPr id="21" name="TextBox 20">
            <a:extLst>
              <a:ext uri="{FF2B5EF4-FFF2-40B4-BE49-F238E27FC236}">
                <a16:creationId xmlns:a16="http://schemas.microsoft.com/office/drawing/2014/main" id="{9F79B45A-A76C-8F47-67E1-D117EE8327FF}"/>
              </a:ext>
            </a:extLst>
          </p:cNvPr>
          <p:cNvSpPr txBox="1"/>
          <p:nvPr/>
        </p:nvSpPr>
        <p:spPr>
          <a:xfrm>
            <a:off x="7278926" y="1707707"/>
            <a:ext cx="4012110" cy="141577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Lack of coordination between grid operators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Strengthen TSO-DSO communication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for system security, congestion management &amp; operational planning.</a:t>
            </a: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Implement RDCT coordination: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it will improve congestion management, reducing costs and improving access to cross-zonal capacity.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8AD5DE51-FDC6-7301-69A2-082BC44AFD66}"/>
              </a:ext>
            </a:extLst>
          </p:cNvPr>
          <p:cNvSpPr txBox="1"/>
          <p:nvPr/>
        </p:nvSpPr>
        <p:spPr>
          <a:xfrm>
            <a:off x="1598524" y="3794676"/>
            <a:ext cx="4012109" cy="2739211"/>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Interactions between CM and wholesale markets</a:t>
            </a:r>
          </a:p>
          <a:p>
            <a:pPr marL="171450" marR="0" lvl="0" indent="-171450" algn="just" defTabSz="914400" rtl="0" eaLnBrk="1" fontAlgn="auto" latinLnBrk="0" hangingPunct="1">
              <a:lnSpc>
                <a:spcPct val="100000"/>
              </a:lnSpc>
              <a:spcBef>
                <a:spcPts val="0"/>
              </a:spcBef>
              <a:spcAft>
                <a:spcPts val="0"/>
              </a:spcAft>
              <a:buClrTx/>
              <a:buSzTx/>
              <a:buFont typeface="Arial"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Remunerate balancing bids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withheld or used for CM reasons</a:t>
            </a: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Arial"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Prioritise locational investment signals: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locational elements should be limited to investment signals (auction criteria, connection charges) to preserve a fair competitive environment for existing assets.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Arial"/>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Arial"/>
              </a:rPr>
              <a:t>Clarify the articulation between local flexibility markets and wholesale markets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Arial"/>
              </a:rPr>
              <a:t>, and preserve portfolio bidding in DA and ID. </a:t>
            </a:r>
          </a:p>
          <a:p>
            <a:pPr marL="171450" marR="0" lvl="0" indent="-171450" algn="just" defTabSz="914400" rtl="0" eaLnBrk="1" fontAlgn="auto" latinLnBrk="0" hangingPunct="1">
              <a:lnSpc>
                <a:spcPct val="100000"/>
              </a:lnSpc>
              <a:spcBef>
                <a:spcPts val="0"/>
              </a:spcBef>
              <a:spcAft>
                <a:spcPts val="0"/>
              </a:spcAft>
              <a:buClrTx/>
              <a:buSzTx/>
              <a:buFont typeface="Arial" panose="05000000000000000000" pitchFamily="2" charset="2"/>
              <a:buChar char="•"/>
              <a:tabLst/>
              <a:defRPr/>
            </a:pP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p:txBody>
      </p:sp>
      <p:pic>
        <p:nvPicPr>
          <p:cNvPr id="6" name="Graphic 5" descr="Warning with solid fill">
            <a:extLst>
              <a:ext uri="{FF2B5EF4-FFF2-40B4-BE49-F238E27FC236}">
                <a16:creationId xmlns:a16="http://schemas.microsoft.com/office/drawing/2014/main" id="{BDA2AF00-7713-1EB9-3EC2-F9FE45FD13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1030" y="4331950"/>
            <a:ext cx="705565" cy="705565"/>
          </a:xfrm>
          <a:prstGeom prst="rect">
            <a:avLst/>
          </a:prstGeom>
        </p:spPr>
      </p:pic>
      <p:pic>
        <p:nvPicPr>
          <p:cNvPr id="5" name="Graphic 4" descr="Hourglass 90% with solid fill">
            <a:extLst>
              <a:ext uri="{FF2B5EF4-FFF2-40B4-BE49-F238E27FC236}">
                <a16:creationId xmlns:a16="http://schemas.microsoft.com/office/drawing/2014/main" id="{EC386571-D479-63D5-38C6-54B7C99918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1030" y="2019820"/>
            <a:ext cx="710133" cy="710133"/>
          </a:xfrm>
          <a:prstGeom prst="rect">
            <a:avLst/>
          </a:prstGeom>
        </p:spPr>
      </p:pic>
      <p:pic>
        <p:nvPicPr>
          <p:cNvPr id="7" name="Picture 6" descr="Broken Link - Free icons">
            <a:extLst>
              <a:ext uri="{FF2B5EF4-FFF2-40B4-BE49-F238E27FC236}">
                <a16:creationId xmlns:a16="http://schemas.microsoft.com/office/drawing/2014/main" id="{2F78A236-0C35-8B51-3024-2AE4EA65A85D}"/>
              </a:ext>
            </a:extLst>
          </p:cNvPr>
          <p:cNvPicPr>
            <a:picLocks noChangeAspect="1"/>
          </p:cNvPicPr>
          <p:nvPr/>
        </p:nvPicPr>
        <p:blipFill>
          <a:blip r:embed="rId5"/>
          <a:stretch>
            <a:fillRect/>
          </a:stretch>
        </p:blipFill>
        <p:spPr>
          <a:xfrm>
            <a:off x="6320768" y="1917430"/>
            <a:ext cx="790075" cy="790075"/>
          </a:xfrm>
          <a:prstGeom prst="rect">
            <a:avLst/>
          </a:prstGeom>
        </p:spPr>
      </p:pic>
      <p:sp>
        <p:nvSpPr>
          <p:cNvPr id="4" name="Rectangle 3">
            <a:extLst>
              <a:ext uri="{FF2B5EF4-FFF2-40B4-BE49-F238E27FC236}">
                <a16:creationId xmlns:a16="http://schemas.microsoft.com/office/drawing/2014/main" id="{AF111953-A3C3-681C-F12E-4B07DFA915EF}"/>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DR &amp; CM</a:t>
            </a:r>
          </a:p>
        </p:txBody>
      </p:sp>
    </p:spTree>
    <p:extLst>
      <p:ext uri="{BB962C8B-B14F-4D97-AF65-F5344CB8AC3E}">
        <p14:creationId xmlns:p14="http://schemas.microsoft.com/office/powerpoint/2010/main" val="289392129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6AA443">
            <a:alpha val="0"/>
          </a:srgbClr>
        </a:solidFill>
        <a:effectLst/>
      </p:bgPr>
    </p:bg>
    <p:spTree>
      <p:nvGrpSpPr>
        <p:cNvPr id="1" name=""/>
        <p:cNvGrpSpPr/>
        <p:nvPr/>
      </p:nvGrpSpPr>
      <p:grpSpPr>
        <a:xfrm>
          <a:off x="0" y="0"/>
          <a:ext cx="0" cy="0"/>
          <a:chOff x="0" y="0"/>
          <a:chExt cx="0" cy="0"/>
        </a:xfrm>
      </p:grpSpPr>
      <p:cxnSp>
        <p:nvCxnSpPr>
          <p:cNvPr id="4" name="Straight Connector 3"/>
          <p:cNvCxnSpPr>
            <a:cxnSpLocks/>
          </p:cNvCxnSpPr>
          <p:nvPr/>
        </p:nvCxnSpPr>
        <p:spPr>
          <a:xfrm>
            <a:off x="6255657" y="2608700"/>
            <a:ext cx="0" cy="164060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033962" y="6076950"/>
            <a:ext cx="2124075" cy="0"/>
          </a:xfrm>
          <a:prstGeom prst="line">
            <a:avLst/>
          </a:prstGeom>
          <a:ln>
            <a:solidFill>
              <a:schemeClr val="accent5">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D7BD4340-0C16-42F8-A5D6-C392723C0A9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94560" y="2865686"/>
            <a:ext cx="3663906" cy="1040368"/>
          </a:xfrm>
          <a:prstGeom prst="rect">
            <a:avLst/>
          </a:prstGeom>
        </p:spPr>
      </p:pic>
      <p:sp>
        <p:nvSpPr>
          <p:cNvPr id="5" name="TextBox 4">
            <a:extLst>
              <a:ext uri="{FF2B5EF4-FFF2-40B4-BE49-F238E27FC236}">
                <a16:creationId xmlns:a16="http://schemas.microsoft.com/office/drawing/2014/main" id="{7E36DDB2-EBAD-EAE6-BC44-A32D4BAE9638}"/>
              </a:ext>
            </a:extLst>
          </p:cNvPr>
          <p:cNvSpPr txBox="1"/>
          <p:nvPr/>
        </p:nvSpPr>
        <p:spPr>
          <a:xfrm>
            <a:off x="1369087" y="1200087"/>
            <a:ext cx="9131439" cy="646331"/>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fr-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rPr>
              <a:t>IFIEC EUROPE</a:t>
            </a:r>
            <a:endParaRPr kumimoji="0" lang="en-BE" sz="3600" b="0" i="0" u="none" strike="noStrike" kern="1200" cap="none" spc="0" normalizeH="0" baseline="0" noProof="0">
              <a:ln>
                <a:noFill/>
              </a:ln>
              <a:solidFill>
                <a:srgbClr val="ED7D3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B9F55D02-106F-90D1-2C21-1A896A5B64BE}"/>
              </a:ext>
            </a:extLst>
          </p:cNvPr>
          <p:cNvSpPr txBox="1"/>
          <p:nvPr/>
        </p:nvSpPr>
        <p:spPr>
          <a:xfrm>
            <a:off x="4592095" y="5335675"/>
            <a:ext cx="5994623"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rPr>
              <a:t>8-9/10/2026 - Ljubljana</a:t>
            </a:r>
            <a:endParaRPr kumimoji="0" lang="en-BE" sz="1800" b="0" i="0" u="none" strike="noStrike" kern="1200" cap="none" spc="0" normalizeH="0" baseline="0" noProof="0">
              <a:ln>
                <a:noFill/>
              </a:ln>
              <a:solidFill>
                <a:srgbClr val="4472C4"/>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598F8FAE-1E16-FC9D-9443-3804DBDB9D37}"/>
              </a:ext>
            </a:extLst>
          </p:cNvPr>
          <p:cNvSpPr txBox="1"/>
          <p:nvPr/>
        </p:nvSpPr>
        <p:spPr>
          <a:xfrm>
            <a:off x="7195946" y="3198167"/>
            <a:ext cx="4682500" cy="58477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3200" b="0" i="0" u="none" strike="noStrike" kern="1200" cap="none" spc="0" normalizeH="0" baseline="0" noProof="0">
                <a:ln>
                  <a:noFill/>
                </a:ln>
                <a:solidFill>
                  <a:srgbClr val="ED7D31"/>
                </a:solidFill>
                <a:effectLst/>
                <a:uLnTx/>
                <a:uFillTx/>
                <a:latin typeface="Calibri" panose="020F0502020204030204"/>
                <a:ea typeface="+mn-ea"/>
                <a:cs typeface="+mn-cs"/>
              </a:rPr>
              <a:t>MESC Strategic </a:t>
            </a:r>
            <a:r>
              <a:rPr kumimoji="0" lang="fr-BE" sz="3200" b="0" i="0" u="none" strike="noStrike" kern="1200" cap="none" spc="0" normalizeH="0" baseline="0" noProof="0" err="1">
                <a:ln>
                  <a:noFill/>
                </a:ln>
                <a:solidFill>
                  <a:srgbClr val="ED7D31"/>
                </a:solidFill>
                <a:effectLst/>
                <a:uLnTx/>
                <a:uFillTx/>
                <a:latin typeface="Calibri" panose="020F0502020204030204"/>
                <a:ea typeface="+mn-ea"/>
                <a:cs typeface="+mn-cs"/>
              </a:rPr>
              <a:t>Conference</a:t>
            </a:r>
            <a:endParaRPr kumimoji="0" lang="en-BE" sz="3200" b="0" i="0" u="none" strike="noStrike" kern="1200" cap="none" spc="0" normalizeH="0" baseline="0" noProof="0">
              <a:ln>
                <a:noFill/>
              </a:ln>
              <a:solidFill>
                <a:srgbClr val="ED7D3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138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5EF99-D539-2F16-77E4-12AFCD2614FE}"/>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8BBC9189-BFB0-CDEF-2339-3D870DA8F112}"/>
              </a:ext>
            </a:extLst>
          </p:cNvPr>
          <p:cNvSpPr txBox="1">
            <a:spLocks noChangeArrowheads="1"/>
          </p:cNvSpPr>
          <p:nvPr/>
        </p:nvSpPr>
        <p:spPr bwMode="auto">
          <a:xfrm>
            <a:off x="402858" y="1346496"/>
            <a:ext cx="11444669" cy="526589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342900" marR="0" lvl="0" indent="-342900" algn="l" defTabSz="914400" rtl="0" eaLnBrk="1" fontAlgn="base" latinLnBrk="0" hangingPunct="1">
              <a:lnSpc>
                <a:spcPct val="100000"/>
              </a:lnSpc>
              <a:spcBef>
                <a:spcPct val="0"/>
              </a:spcBef>
              <a:spcAft>
                <a:spcPts val="0"/>
              </a:spcAft>
              <a:buClrTx/>
              <a:buSzTx/>
              <a:buFont typeface="+mj-lt"/>
              <a:buAutoNum type="arabicPeriod"/>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Development of demand response, including the NC DR </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Enable demand response, standardize solutions (especially for low voltage applications) insofar leading to benefits but also do not retrograde compared to the status quo </a:t>
            </a: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The goal is to allow </a:t>
            </a:r>
            <a:r>
              <a:rPr kumimoji="0" lang="en-GB" sz="2400" b="1"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all</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flexibility to find its way to the systems  Explicit or implicit</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800100" marR="0" lvl="1" indent="-3429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Remove all barriers as priority: Smart meters, dynamic pricing including correct price signals from tariffs, regulatory frameworks, work from the side of system operators, suppliers, BRPs, FSPs, …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No regret measures!</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457200" marR="0" lvl="0" indent="-457200" algn="l" defTabSz="914400" rtl="0" eaLnBrk="1" fontAlgn="base" latinLnBrk="0" hangingPunct="1">
              <a:lnSpc>
                <a:spcPct val="90000"/>
              </a:lnSpc>
              <a:spcBef>
                <a:spcPct val="0"/>
              </a:spcBef>
              <a:spcAft>
                <a:spcPts val="0"/>
              </a:spcAft>
              <a:buClrTx/>
              <a:buSzTx/>
              <a:buFont typeface="+mj-lt"/>
              <a:buAutoNum type="arabicPeriod"/>
              <a:tabLst>
                <a:tab pos="180340" algn="l"/>
              </a:tabLst>
              <a:defRPr/>
            </a:pPr>
            <a:endParaRPr kumimoji="0" lang="en-GB" sz="20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endParaRPr>
          </a:p>
        </p:txBody>
      </p:sp>
      <p:pic>
        <p:nvPicPr>
          <p:cNvPr id="3" name="Picture 2">
            <a:extLst>
              <a:ext uri="{FF2B5EF4-FFF2-40B4-BE49-F238E27FC236}">
                <a16:creationId xmlns:a16="http://schemas.microsoft.com/office/drawing/2014/main" id="{EDE68B1E-E27C-4858-6081-62DEC771C8F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B2CF246F-B0A1-952B-065E-34883F23F1A8}"/>
              </a:ext>
            </a:extLst>
          </p:cNvPr>
          <p:cNvSpPr/>
          <p:nvPr/>
        </p:nvSpPr>
        <p:spPr bwMode="gray">
          <a:xfrm>
            <a:off x="402858" y="273667"/>
            <a:ext cx="11016510" cy="95970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3. Key Future challenges in Demand Response &amp; congestion management</a:t>
            </a:r>
          </a:p>
        </p:txBody>
      </p:sp>
      <p:sp>
        <p:nvSpPr>
          <p:cNvPr id="4" name="Footer Placeholder 1">
            <a:extLst>
              <a:ext uri="{FF2B5EF4-FFF2-40B4-BE49-F238E27FC236}">
                <a16:creationId xmlns:a16="http://schemas.microsoft.com/office/drawing/2014/main" id="{56632CAE-1A2F-D7EF-DCFA-1BF7E2DA0C2C}"/>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105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04165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B726E-B7A3-4E62-CFBD-20148D1526AD}"/>
            </a:ext>
          </a:extLst>
        </p:cNvPr>
        <p:cNvGrpSpPr/>
        <p:nvPr/>
      </p:nvGrpSpPr>
      <p:grpSpPr>
        <a:xfrm>
          <a:off x="0" y="0"/>
          <a:ext cx="0" cy="0"/>
          <a:chOff x="0" y="0"/>
          <a:chExt cx="0" cy="0"/>
        </a:xfrm>
      </p:grpSpPr>
      <p:sp>
        <p:nvSpPr>
          <p:cNvPr id="8" name="Rectangle 2">
            <a:extLst>
              <a:ext uri="{FF2B5EF4-FFF2-40B4-BE49-F238E27FC236}">
                <a16:creationId xmlns:a16="http://schemas.microsoft.com/office/drawing/2014/main" id="{770FCA74-7572-6D24-483B-AE4CAB483528}"/>
              </a:ext>
            </a:extLst>
          </p:cNvPr>
          <p:cNvSpPr txBox="1">
            <a:spLocks noChangeArrowheads="1"/>
          </p:cNvSpPr>
          <p:nvPr/>
        </p:nvSpPr>
        <p:spPr bwMode="auto">
          <a:xfrm>
            <a:off x="402858" y="1346496"/>
            <a:ext cx="11444669" cy="5265895"/>
          </a:xfrm>
          <a:prstGeom prst="rect">
            <a:avLst/>
          </a:prstGeom>
          <a:noFill/>
          <a:ln>
            <a:miter lim="800000"/>
            <a:headEnd/>
            <a:tailEnd/>
          </a:ln>
        </p:spPr>
        <p:txBody>
          <a:bodyPr vert="horz" wrap="square" lIns="91440" tIns="45720" rIns="91440" bIns="45720" numCol="1" rtlCol="0" anchor="t" anchorCtr="0" compatLnSpc="1">
            <a:prstTxWarp prst="textNoShape">
              <a:avLst/>
            </a:prstTxWarp>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514350" marR="0" lvl="0" indent="-514350" algn="l" defTabSz="914400" rtl="0" eaLnBrk="1" fontAlgn="base" latinLnBrk="0" hangingPunct="1">
              <a:lnSpc>
                <a:spcPct val="90000"/>
              </a:lnSpc>
              <a:spcBef>
                <a:spcPct val="0"/>
              </a:spcBef>
              <a:spcAft>
                <a:spcPts val="0"/>
              </a:spcAft>
              <a:buClrTx/>
              <a:buSzTx/>
              <a:buFont typeface="+mj-lt"/>
              <a:buAutoNum type="arabicPeriod" startAt="2"/>
              <a:tabLst>
                <a:tab pos="180340" algn="l"/>
              </a:tabLst>
              <a:defRPr/>
            </a:pPr>
            <a:r>
              <a:rPr kumimoji="0" lang="en-GB" sz="28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rPr>
              <a:t>Congestion management</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Infrastructure lag, locational mismatches, heavy reliance on expensive redispatch actions</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FBMC forces the day-ahead market algorithm to recognize the </a:t>
            </a:r>
            <a:r>
              <a:rPr kumimoji="0" lang="en-GB" sz="2400" b="1"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correct/relevant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Critical Network Elements (CNECs)</a:t>
            </a: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Management of physical grid leads to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rPr>
              <a:t>redispatching </a:t>
            </a: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 System costs increase, and are borne by grid users who are already struggling</a:t>
            </a:r>
            <a:endPar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endParaRPr>
          </a:p>
          <a:p>
            <a:pPr marL="914400" marR="0" lvl="1" indent="-457200" algn="l" defTabSz="457200" rtl="0" eaLnBrk="1" fontAlgn="base" latinLnBrk="0" hangingPunct="1">
              <a:lnSpc>
                <a:spcPct val="100000"/>
              </a:lnSpc>
              <a:spcBef>
                <a:spcPts val="0"/>
              </a:spcBef>
              <a:spcAft>
                <a:spcPts val="0"/>
              </a:spcAft>
              <a:buClrTx/>
              <a:buSzTx/>
              <a:buFont typeface="Arial" panose="020B0604020202020204" pitchFamily="34" charset="0"/>
              <a:buChar char="•"/>
              <a:tabLst>
                <a:tab pos="180340" algn="l"/>
              </a:tabLst>
              <a:defRPr/>
            </a:pPr>
            <a:r>
              <a:rPr kumimoji="0" lang="en-GB" sz="24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n-cs"/>
                <a:sym typeface="Wingdings" panose="05000000000000000000" pitchFamily="2" charset="2"/>
              </a:rPr>
              <a:t>Polluter pays principle, in particular big zones with internal congestion?  Freeriding on grids does not lead to an optimal use, pre-allocated capacities lead to unfair and unnecessary congestion management, which can be very costly  Polluters should pay for the costs they cause for themselves and for others</a:t>
            </a:r>
          </a:p>
          <a:p>
            <a:pPr marL="457200" marR="0" lvl="0" indent="-457200" algn="l" defTabSz="914400" rtl="0" eaLnBrk="1" fontAlgn="base" latinLnBrk="0" hangingPunct="1">
              <a:lnSpc>
                <a:spcPct val="90000"/>
              </a:lnSpc>
              <a:spcBef>
                <a:spcPct val="0"/>
              </a:spcBef>
              <a:spcAft>
                <a:spcPts val="0"/>
              </a:spcAft>
              <a:buClrTx/>
              <a:buSzTx/>
              <a:buFont typeface="+mj-lt"/>
              <a:buAutoNum type="arabicPeriod" startAt="2"/>
              <a:tabLst>
                <a:tab pos="180340" algn="l"/>
              </a:tabLst>
              <a:defRPr/>
            </a:pPr>
            <a:endParaRPr kumimoji="0" lang="en-GB" sz="2000" b="0" i="0" u="none" strike="noStrike" kern="1200" cap="none" spc="0" normalizeH="0" baseline="0" noProof="0">
              <a:ln>
                <a:noFill/>
              </a:ln>
              <a:solidFill>
                <a:srgbClr val="4472C4"/>
              </a:solidFill>
              <a:effectLst/>
              <a:uLnTx/>
              <a:uFillTx/>
              <a:latin typeface="Arial" panose="020B0604020202020204" pitchFamily="34" charset="0"/>
              <a:ea typeface="Calibri" panose="020F0502020204030204" pitchFamily="34" charset="0"/>
              <a:cs typeface="+mj-cs"/>
            </a:endParaRPr>
          </a:p>
        </p:txBody>
      </p:sp>
      <p:pic>
        <p:nvPicPr>
          <p:cNvPr id="3" name="Picture 2">
            <a:extLst>
              <a:ext uri="{FF2B5EF4-FFF2-40B4-BE49-F238E27FC236}">
                <a16:creationId xmlns:a16="http://schemas.microsoft.com/office/drawing/2014/main" id="{853752BD-B902-431C-F03D-123F85D666E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64340" y="6145728"/>
            <a:ext cx="1376847" cy="568202"/>
          </a:xfrm>
          <a:prstGeom prst="rect">
            <a:avLst/>
          </a:prstGeom>
        </p:spPr>
      </p:pic>
      <p:sp>
        <p:nvSpPr>
          <p:cNvPr id="5" name="Rectangle 4">
            <a:extLst>
              <a:ext uri="{FF2B5EF4-FFF2-40B4-BE49-F238E27FC236}">
                <a16:creationId xmlns:a16="http://schemas.microsoft.com/office/drawing/2014/main" id="{68895872-FD80-CA4D-25CA-88363516405B}"/>
              </a:ext>
            </a:extLst>
          </p:cNvPr>
          <p:cNvSpPr/>
          <p:nvPr/>
        </p:nvSpPr>
        <p:spPr bwMode="gray">
          <a:xfrm>
            <a:off x="402858" y="273667"/>
            <a:ext cx="11016510" cy="95970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a:ln>
                  <a:noFill/>
                </a:ln>
                <a:solidFill>
                  <a:srgbClr val="ED7D31"/>
                </a:solidFill>
                <a:effectLst/>
                <a:uLnTx/>
                <a:uFillTx/>
                <a:latin typeface="Arial" panose="020B0604020202020204" pitchFamily="34" charset="0"/>
                <a:ea typeface="+mn-ea"/>
                <a:cs typeface="Arial" panose="020B0604020202020204" pitchFamily="34" charset="0"/>
              </a:rPr>
              <a:t>3. Key Future challenges in Demand Response &amp; congestion management</a:t>
            </a:r>
          </a:p>
        </p:txBody>
      </p:sp>
      <p:sp>
        <p:nvSpPr>
          <p:cNvPr id="4" name="Footer Placeholder 1">
            <a:extLst>
              <a:ext uri="{FF2B5EF4-FFF2-40B4-BE49-F238E27FC236}">
                <a16:creationId xmlns:a16="http://schemas.microsoft.com/office/drawing/2014/main" id="{3F10FCB5-6592-7B20-1215-BBE3F9CAA74B}"/>
              </a:ext>
            </a:extLst>
          </p:cNvPr>
          <p:cNvSpPr txBox="1">
            <a:spLocks/>
          </p:cNvSpPr>
          <p:nvPr/>
        </p:nvSpPr>
        <p:spPr>
          <a:xfrm>
            <a:off x="9654480" y="6247266"/>
            <a:ext cx="735515" cy="365125"/>
          </a:xfrm>
          <a:prstGeom prst="rect">
            <a:avLst/>
          </a:prstGeom>
        </p:spPr>
        <p:txBody>
          <a:bodyPr vert="horz" lIns="91440" tIns="45720" rIns="91440" bIns="45720" rtlCol="0" anchor="ctr"/>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A43C268C-86AA-4FB4-8FAC-2C5CD77E0C62}"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ctr" defTabSz="457200" rtl="0" eaLnBrk="1" fontAlgn="auto" latinLnBrk="0" hangingPunct="1">
                <a:lnSpc>
                  <a:spcPct val="100000"/>
                </a:lnSpc>
                <a:spcBef>
                  <a:spcPts val="0"/>
                </a:spcBef>
                <a:spcAft>
                  <a:spcPts val="0"/>
                </a:spcAft>
                <a:buClrTx/>
                <a:buSzTx/>
                <a:buFontTx/>
                <a:buNone/>
                <a:tabLst/>
                <a:defRPr/>
              </a:pPr>
              <a:t>106</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3817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B9173A-EF28-EC02-3880-2B0DCB519B20}"/>
              </a:ext>
            </a:extLst>
          </p:cNvPr>
          <p:cNvSpPr>
            <a:spLocks noGrp="1"/>
          </p:cNvSpPr>
          <p:nvPr>
            <p:ph type="title"/>
          </p:nvPr>
        </p:nvSpPr>
        <p:spPr>
          <a:xfrm>
            <a:off x="1824039" y="1691959"/>
            <a:ext cx="8543925" cy="1325563"/>
          </a:xfrm>
        </p:spPr>
        <p:txBody>
          <a:bodyPr>
            <a:noAutofit/>
          </a:bodyPr>
          <a:lstStyle/>
          <a:p>
            <a:pPr algn="ctr"/>
            <a:r>
              <a:rPr lang="fr-FR" sz="3200">
                <a:solidFill>
                  <a:srgbClr val="0046B0"/>
                </a:solidFill>
                <a:latin typeface="Calibri Light" panose="020F0302020204030204" pitchFamily="34" charset="0"/>
                <a:cs typeface="Calibri Light" panose="020F0302020204030204" pitchFamily="34" charset="0"/>
              </a:rPr>
              <a:t>Demand </a:t>
            </a:r>
            <a:r>
              <a:rPr lang="fr-FR" sz="3200" err="1">
                <a:solidFill>
                  <a:srgbClr val="0046B0"/>
                </a:solidFill>
                <a:latin typeface="Calibri Light" panose="020F0302020204030204" pitchFamily="34" charset="0"/>
                <a:cs typeface="Calibri Light" panose="020F0302020204030204" pitchFamily="34" charset="0"/>
              </a:rPr>
              <a:t>Response</a:t>
            </a:r>
            <a:r>
              <a:rPr lang="fr-FR" sz="3200">
                <a:solidFill>
                  <a:srgbClr val="0046B0"/>
                </a:solidFill>
                <a:latin typeface="Calibri Light" panose="020F0302020204030204" pitchFamily="34" charset="0"/>
                <a:cs typeface="Calibri Light" panose="020F0302020204030204" pitchFamily="34" charset="0"/>
              </a:rPr>
              <a:t> &amp; Congestion Management</a:t>
            </a:r>
            <a:br>
              <a:rPr lang="fr-FR" sz="3200">
                <a:solidFill>
                  <a:srgbClr val="0046B0"/>
                </a:solidFill>
                <a:latin typeface="Calibri Light" panose="020F0302020204030204" pitchFamily="34" charset="0"/>
                <a:cs typeface="Calibri Light" panose="020F0302020204030204" pitchFamily="34" charset="0"/>
              </a:rPr>
            </a:br>
            <a:br>
              <a:rPr lang="fr-FR" sz="3200">
                <a:solidFill>
                  <a:srgbClr val="0046B0"/>
                </a:solidFill>
                <a:latin typeface="Calibri Light" panose="020F0302020204030204" pitchFamily="34" charset="0"/>
                <a:cs typeface="Calibri Light" panose="020F0302020204030204" pitchFamily="34" charset="0"/>
              </a:rPr>
            </a:br>
            <a:r>
              <a:rPr lang="fr-FR" sz="3200" i="1">
                <a:solidFill>
                  <a:srgbClr val="0046B0"/>
                </a:solidFill>
                <a:latin typeface="Calibri Light" panose="020F0302020204030204" pitchFamily="34" charset="0"/>
                <a:cs typeface="Calibri Light" panose="020F0302020204030204" pitchFamily="34" charset="0"/>
              </a:rPr>
              <a:t>Best </a:t>
            </a:r>
            <a:r>
              <a:rPr lang="fr-FR" sz="3200" i="1" err="1">
                <a:solidFill>
                  <a:srgbClr val="0046B0"/>
                </a:solidFill>
                <a:latin typeface="Calibri Light" panose="020F0302020204030204" pitchFamily="34" charset="0"/>
                <a:cs typeface="Calibri Light" panose="020F0302020204030204" pitchFamily="34" charset="0"/>
              </a:rPr>
              <a:t>ways</a:t>
            </a:r>
            <a:r>
              <a:rPr lang="fr-FR" sz="3200" i="1">
                <a:solidFill>
                  <a:srgbClr val="0046B0"/>
                </a:solidFill>
                <a:latin typeface="Calibri Light" panose="020F0302020204030204" pitchFamily="34" charset="0"/>
                <a:cs typeface="Calibri Light" panose="020F0302020204030204" pitchFamily="34" charset="0"/>
              </a:rPr>
              <a:t> to </a:t>
            </a:r>
            <a:r>
              <a:rPr lang="fr-FR" sz="3200" i="1" err="1">
                <a:solidFill>
                  <a:srgbClr val="0046B0"/>
                </a:solidFill>
                <a:latin typeface="Calibri Light" panose="020F0302020204030204" pitchFamily="34" charset="0"/>
                <a:cs typeface="Calibri Light" panose="020F0302020204030204" pitchFamily="34" charset="0"/>
              </a:rPr>
              <a:t>involve</a:t>
            </a:r>
            <a:r>
              <a:rPr lang="fr-FR" sz="3200" i="1">
                <a:solidFill>
                  <a:srgbClr val="0046B0"/>
                </a:solidFill>
                <a:latin typeface="Calibri Light" panose="020F0302020204030204" pitchFamily="34" charset="0"/>
                <a:cs typeface="Calibri Light" panose="020F0302020204030204" pitchFamily="34" charset="0"/>
              </a:rPr>
              <a:t> stakeholders</a:t>
            </a:r>
            <a:endParaRPr lang="fr-FR" sz="3200">
              <a:solidFill>
                <a:srgbClr val="0046B0"/>
              </a:solidFill>
              <a:latin typeface="Calibri Light" panose="020F0302020204030204" pitchFamily="34" charset="0"/>
              <a:cs typeface="Calibri Light" panose="020F0302020204030204" pitchFamily="34" charset="0"/>
            </a:endParaRPr>
          </a:p>
        </p:txBody>
      </p:sp>
      <p:sp>
        <p:nvSpPr>
          <p:cNvPr id="3" name="Espace réservé du contenu 2">
            <a:extLst>
              <a:ext uri="{FF2B5EF4-FFF2-40B4-BE49-F238E27FC236}">
                <a16:creationId xmlns:a16="http://schemas.microsoft.com/office/drawing/2014/main" id="{7AA7E45F-DC34-053C-5391-49E65A06D7CD}"/>
              </a:ext>
            </a:extLst>
          </p:cNvPr>
          <p:cNvSpPr>
            <a:spLocks noGrp="1"/>
          </p:cNvSpPr>
          <p:nvPr>
            <p:ph idx="1"/>
          </p:nvPr>
        </p:nvSpPr>
        <p:spPr>
          <a:xfrm>
            <a:off x="1824039" y="3616504"/>
            <a:ext cx="8543925" cy="2560459"/>
          </a:xfrm>
        </p:spPr>
        <p:txBody>
          <a:bodyPr>
            <a:normAutofit/>
          </a:bodyPr>
          <a:lstStyle/>
          <a:p>
            <a:pPr marL="0" indent="0" algn="ctr">
              <a:buNone/>
            </a:pPr>
            <a:r>
              <a:rPr lang="en-GB" sz="2400">
                <a:latin typeface="Calibri Light" panose="020F0302020204030204" pitchFamily="34" charset="0"/>
                <a:cs typeface="Calibri Light" panose="020F0302020204030204" pitchFamily="34" charset="0"/>
              </a:rPr>
              <a:t>Elements shared at the </a:t>
            </a:r>
          </a:p>
          <a:p>
            <a:pPr marL="0" indent="0" algn="ctr">
              <a:buNone/>
            </a:pPr>
            <a:endParaRPr lang="en-GB" sz="2400">
              <a:latin typeface="Calibri Light" panose="020F0302020204030204" pitchFamily="34" charset="0"/>
              <a:cs typeface="Calibri Light" panose="020F0302020204030204" pitchFamily="34" charset="0"/>
            </a:endParaRPr>
          </a:p>
          <a:p>
            <a:pPr marL="0" indent="0" algn="ctr">
              <a:buNone/>
            </a:pPr>
            <a:r>
              <a:rPr lang="en-GB" b="1" noProof="0">
                <a:solidFill>
                  <a:srgbClr val="123094"/>
                </a:solidFill>
                <a:latin typeface="Calibri Light" panose="020F0302020204030204" pitchFamily="34" charset="0"/>
                <a:cs typeface="Calibri Light" panose="020F0302020204030204" pitchFamily="34" charset="0"/>
              </a:rPr>
              <a:t>MESC Strategic Conference</a:t>
            </a:r>
            <a:endParaRPr lang="en-GB" sz="5100" b="1">
              <a:solidFill>
                <a:srgbClr val="123094"/>
              </a:solidFill>
              <a:latin typeface="Calibri Light" panose="020F0302020204030204" pitchFamily="34" charset="0"/>
              <a:cs typeface="Calibri Light" panose="020F0302020204030204" pitchFamily="34" charset="0"/>
            </a:endParaRPr>
          </a:p>
          <a:p>
            <a:pPr marL="0" indent="0" algn="ctr">
              <a:buNone/>
            </a:pPr>
            <a:endParaRPr lang="en-GB" noProof="0">
              <a:latin typeface="Calibri Light" panose="020F0302020204030204" pitchFamily="34" charset="0"/>
              <a:cs typeface="Calibri Light" panose="020F0302020204030204" pitchFamily="34" charset="0"/>
            </a:endParaRPr>
          </a:p>
          <a:p>
            <a:pPr marL="0" indent="0" algn="ctr">
              <a:buNone/>
            </a:pPr>
            <a:r>
              <a:rPr lang="en-GB" sz="1600">
                <a:latin typeface="Calibri Light" panose="020F0302020204030204" pitchFamily="34" charset="0"/>
                <a:cs typeface="Calibri Light" panose="020F0302020204030204" pitchFamily="34" charset="0"/>
              </a:rPr>
              <a:t>9</a:t>
            </a:r>
            <a:r>
              <a:rPr lang="en-GB" sz="1600" baseline="30000">
                <a:latin typeface="Calibri Light" panose="020F0302020204030204" pitchFamily="34" charset="0"/>
                <a:cs typeface="Calibri Light" panose="020F0302020204030204" pitchFamily="34" charset="0"/>
              </a:rPr>
              <a:t>th</a:t>
            </a:r>
            <a:r>
              <a:rPr lang="en-GB" sz="1600">
                <a:latin typeface="Calibri Light" panose="020F0302020204030204" pitchFamily="34" charset="0"/>
                <a:cs typeface="Calibri Light" panose="020F0302020204030204" pitchFamily="34" charset="0"/>
              </a:rPr>
              <a:t> October 2026</a:t>
            </a:r>
          </a:p>
        </p:txBody>
      </p:sp>
    </p:spTree>
    <p:extLst>
      <p:ext uri="{BB962C8B-B14F-4D97-AF65-F5344CB8AC3E}">
        <p14:creationId xmlns:p14="http://schemas.microsoft.com/office/powerpoint/2010/main" val="55171598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9EDCA-6963-9C2A-4CD8-F858CAFFCF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5410583-E976-2A61-8DED-F4BC2174CDA7}"/>
              </a:ext>
            </a:extLst>
          </p:cNvPr>
          <p:cNvSpPr>
            <a:spLocks noGrp="1"/>
          </p:cNvSpPr>
          <p:nvPr>
            <p:ph type="title"/>
          </p:nvPr>
        </p:nvSpPr>
        <p:spPr>
          <a:xfrm>
            <a:off x="1685612" y="365128"/>
            <a:ext cx="8682352" cy="1325563"/>
          </a:xfrm>
        </p:spPr>
        <p:txBody>
          <a:bodyPr>
            <a:noAutofit/>
          </a:bodyPr>
          <a:lstStyle/>
          <a:p>
            <a:pPr algn="ctr"/>
            <a:r>
              <a:rPr lang="en-GB" sz="2400" i="1">
                <a:solidFill>
                  <a:srgbClr val="123094"/>
                </a:solidFill>
                <a:latin typeface="Calibri Light" panose="020F0302020204030204" pitchFamily="34" charset="0"/>
                <a:cs typeface="Calibri Light" panose="020F0302020204030204" pitchFamily="34" charset="0"/>
              </a:rPr>
              <a:t>Involving consumers at scale: EU (wholesale) market based approach</a:t>
            </a:r>
            <a:endParaRPr lang="en-GB" sz="2400" b="1">
              <a:solidFill>
                <a:srgbClr val="123094"/>
              </a:solidFill>
              <a:latin typeface="Calibri Light" panose="020F0302020204030204" pitchFamily="34" charset="0"/>
              <a:cs typeface="Calibri Light" panose="020F0302020204030204" pitchFamily="34" charset="0"/>
            </a:endParaRPr>
          </a:p>
        </p:txBody>
      </p:sp>
      <p:sp>
        <p:nvSpPr>
          <p:cNvPr id="3" name="Espace réservé du contenu 2">
            <a:extLst>
              <a:ext uri="{FF2B5EF4-FFF2-40B4-BE49-F238E27FC236}">
                <a16:creationId xmlns:a16="http://schemas.microsoft.com/office/drawing/2014/main" id="{59D2F5D9-DA1E-612A-9DE9-24DA24DE167D}"/>
              </a:ext>
            </a:extLst>
          </p:cNvPr>
          <p:cNvSpPr>
            <a:spLocks noGrp="1"/>
          </p:cNvSpPr>
          <p:nvPr>
            <p:ph sz="half" idx="1"/>
          </p:nvPr>
        </p:nvSpPr>
        <p:spPr>
          <a:xfrm>
            <a:off x="4840853" y="1564106"/>
            <a:ext cx="6089243" cy="2219419"/>
          </a:xfrm>
        </p:spPr>
        <p:txBody>
          <a:bodyPr>
            <a:noAutofit/>
          </a:bodyPr>
          <a:lstStyle/>
          <a:p>
            <a:pPr algn="just">
              <a:lnSpc>
                <a:spcPct val="120000"/>
              </a:lnSpc>
              <a:spcBef>
                <a:spcPts val="600"/>
              </a:spcBef>
            </a:pPr>
            <a:r>
              <a:rPr lang="en-GB" sz="1400">
                <a:solidFill>
                  <a:srgbClr val="123094"/>
                </a:solidFill>
                <a:latin typeface="Calibri Light" panose="020F0302020204030204" pitchFamily="34" charset="0"/>
                <a:ea typeface="Calibri Light" panose="020F0302020204030204" pitchFamily="34" charset="0"/>
                <a:cs typeface="Calibri Light" panose="020F0302020204030204" pitchFamily="34" charset="0"/>
              </a:rPr>
              <a:t>Providing volunteering consumers with automation and operation of their DSR</a:t>
            </a:r>
          </a:p>
          <a:p>
            <a:pPr algn="just">
              <a:lnSpc>
                <a:spcPct val="120000"/>
              </a:lnSpc>
              <a:spcBef>
                <a:spcPts val="600"/>
              </a:spcBef>
            </a:pPr>
            <a:r>
              <a:rPr lang="en-GB" sz="1300">
                <a:latin typeface="Calibri Light" panose="020F0302020204030204" pitchFamily="34" charset="0"/>
                <a:ea typeface="Calibri Light" panose="020F0302020204030204" pitchFamily="34" charset="0"/>
                <a:cs typeface="Calibri Light" panose="020F0302020204030204" pitchFamily="34" charset="0"/>
              </a:rPr>
              <a:t>Aggregators to invest on the basis of benefits of DR to all consumers via wholesale markets, alongside generation – no discrimination (EMD art.17-1&amp;2)</a:t>
            </a:r>
          </a:p>
          <a:p>
            <a:pPr algn="just">
              <a:lnSpc>
                <a:spcPct val="120000"/>
              </a:lnSpc>
              <a:spcBef>
                <a:spcPts val="600"/>
              </a:spcBef>
            </a:pPr>
            <a:r>
              <a:rPr lang="en-GB" sz="1300">
                <a:latin typeface="Calibri Light" panose="020F0302020204030204" pitchFamily="34" charset="0"/>
                <a:ea typeface="Calibri Light" panose="020F0302020204030204" pitchFamily="34" charset="0"/>
                <a:cs typeface="Calibri Light" panose="020F0302020204030204" pitchFamily="34" charset="0"/>
              </a:rPr>
              <a:t>Explicit aggregated DSR activated upon request, accurate and reliable, same responsibilities as generators, i.e. to deliver as so (EMR, art. 5, recital 15)</a:t>
            </a:r>
          </a:p>
          <a:p>
            <a:r>
              <a:rPr lang="en-GB" sz="1300">
                <a:latin typeface="Calibri Light" panose="020F0302020204030204" pitchFamily="34" charset="0"/>
                <a:cs typeface="Calibri Light" panose="020F0302020204030204" pitchFamily="34" charset="0"/>
              </a:rPr>
              <a:t>Obligations set forth at EU level: do not twist balancing responsibilities nor create a barrier for DSR to participate in all markets</a:t>
            </a:r>
          </a:p>
        </p:txBody>
      </p:sp>
      <p:pic>
        <p:nvPicPr>
          <p:cNvPr id="5" name="Espace réservé du contenu 4">
            <a:extLst>
              <a:ext uri="{FF2B5EF4-FFF2-40B4-BE49-F238E27FC236}">
                <a16:creationId xmlns:a16="http://schemas.microsoft.com/office/drawing/2014/main" id="{F7826E89-02E6-6E18-B39F-7E13B1602B8F}"/>
              </a:ext>
              <a:ext uri="{C183D7F6-B498-43B3-948B-1728B52AA6E4}">
                <adec:decorative xmlns:adec="http://schemas.microsoft.com/office/drawing/2017/decorative" val="1"/>
              </a:ext>
            </a:extLst>
          </p:cNvPr>
          <p:cNvPicPr>
            <a:picLocks noGrp="1" noChangeAspect="1"/>
          </p:cNvPicPr>
          <p:nvPr>
            <p:ph sz="half" idx="2"/>
          </p:nvPr>
        </p:nvPicPr>
        <p:blipFill>
          <a:blip r:embed="rId2"/>
          <a:srcRect t="4148" r="17437"/>
          <a:stretch>
            <a:fillRect/>
          </a:stretch>
        </p:blipFill>
        <p:spPr>
          <a:xfrm>
            <a:off x="1294570" y="1518069"/>
            <a:ext cx="3546283" cy="2207591"/>
          </a:xfrm>
          <a:prstGeom prst="rect">
            <a:avLst/>
          </a:prstGeom>
        </p:spPr>
      </p:pic>
      <p:pic>
        <p:nvPicPr>
          <p:cNvPr id="6" name="Image 5">
            <a:extLst>
              <a:ext uri="{FF2B5EF4-FFF2-40B4-BE49-F238E27FC236}">
                <a16:creationId xmlns:a16="http://schemas.microsoft.com/office/drawing/2014/main" id="{B9AF5F42-BC1B-2EA5-F6F9-245D4425261B}"/>
              </a:ext>
              <a:ext uri="{C183D7F6-B498-43B3-948B-1728B52AA6E4}">
                <adec:decorative xmlns:adec="http://schemas.microsoft.com/office/drawing/2017/decorative" val="1"/>
              </a:ext>
            </a:extLst>
          </p:cNvPr>
          <p:cNvPicPr>
            <a:picLocks noChangeAspect="1"/>
          </p:cNvPicPr>
          <p:nvPr/>
        </p:nvPicPr>
        <p:blipFill>
          <a:blip r:embed="rId2"/>
          <a:srcRect l="82821" t="45225" r="329" b="44096"/>
          <a:stretch>
            <a:fillRect/>
          </a:stretch>
        </p:blipFill>
        <p:spPr>
          <a:xfrm>
            <a:off x="1597327" y="3016005"/>
            <a:ext cx="1034980" cy="351692"/>
          </a:xfrm>
          <a:prstGeom prst="rect">
            <a:avLst/>
          </a:prstGeom>
        </p:spPr>
      </p:pic>
      <p:pic>
        <p:nvPicPr>
          <p:cNvPr id="8" name="Image 7">
            <a:extLst>
              <a:ext uri="{FF2B5EF4-FFF2-40B4-BE49-F238E27FC236}">
                <a16:creationId xmlns:a16="http://schemas.microsoft.com/office/drawing/2014/main" id="{86275613-B123-E2B5-F87E-74C9223B0FD4}"/>
              </a:ext>
            </a:extLst>
          </p:cNvPr>
          <p:cNvPicPr>
            <a:picLocks noChangeAspect="1"/>
          </p:cNvPicPr>
          <p:nvPr/>
        </p:nvPicPr>
        <p:blipFill>
          <a:blip r:embed="rId3"/>
          <a:stretch>
            <a:fillRect/>
          </a:stretch>
        </p:blipFill>
        <p:spPr>
          <a:xfrm>
            <a:off x="1294569" y="4244526"/>
            <a:ext cx="3536950" cy="1924050"/>
          </a:xfrm>
          <a:prstGeom prst="rect">
            <a:avLst/>
          </a:prstGeom>
        </p:spPr>
      </p:pic>
      <p:pic>
        <p:nvPicPr>
          <p:cNvPr id="18" name="Image 17">
            <a:extLst>
              <a:ext uri="{FF2B5EF4-FFF2-40B4-BE49-F238E27FC236}">
                <a16:creationId xmlns:a16="http://schemas.microsoft.com/office/drawing/2014/main" id="{DBADE1BF-567B-71D0-ECC7-A1158DBBEAFA}"/>
              </a:ext>
            </a:extLst>
          </p:cNvPr>
          <p:cNvPicPr>
            <a:picLocks noChangeAspect="1"/>
          </p:cNvPicPr>
          <p:nvPr/>
        </p:nvPicPr>
        <p:blipFill>
          <a:blip r:embed="rId4"/>
          <a:stretch>
            <a:fillRect/>
          </a:stretch>
        </p:blipFill>
        <p:spPr>
          <a:xfrm>
            <a:off x="5415411" y="4052397"/>
            <a:ext cx="3546284" cy="2308308"/>
          </a:xfrm>
          <a:prstGeom prst="rect">
            <a:avLst/>
          </a:prstGeom>
        </p:spPr>
      </p:pic>
      <p:sp>
        <p:nvSpPr>
          <p:cNvPr id="20" name="ZoneTexte 19">
            <a:extLst>
              <a:ext uri="{FF2B5EF4-FFF2-40B4-BE49-F238E27FC236}">
                <a16:creationId xmlns:a16="http://schemas.microsoft.com/office/drawing/2014/main" id="{D351D3D2-E875-2682-FDCD-ADD01535E9ED}"/>
              </a:ext>
            </a:extLst>
          </p:cNvPr>
          <p:cNvSpPr txBox="1"/>
          <p:nvPr/>
        </p:nvSpPr>
        <p:spPr>
          <a:xfrm>
            <a:off x="1824038" y="4750385"/>
            <a:ext cx="1520828" cy="338554"/>
          </a:xfrm>
          <a:prstGeom prst="rect">
            <a:avLst/>
          </a:prstGeom>
          <a:noFill/>
        </p:spPr>
        <p:txBody>
          <a:bodyPr wrap="square" rtlCol="0">
            <a:spAutoFit/>
          </a:bodyPr>
          <a:lstStyle/>
          <a:p>
            <a:pPr defTabSz="457200"/>
            <a:r>
              <a:rPr lang="fr-FR" sz="1600" i="1">
                <a:solidFill>
                  <a:srgbClr val="C00000"/>
                </a:solidFill>
                <a:latin typeface="Calibri" panose="020F0502020204030204"/>
              </a:rPr>
              <a:t>French </a:t>
            </a:r>
            <a:r>
              <a:rPr lang="fr-FR" sz="1600" i="1" err="1">
                <a:solidFill>
                  <a:srgbClr val="C00000"/>
                </a:solidFill>
                <a:latin typeface="Calibri" panose="020F0502020204030204"/>
              </a:rPr>
              <a:t>failure</a:t>
            </a:r>
            <a:endParaRPr lang="fr-FR" sz="1600" i="1">
              <a:solidFill>
                <a:srgbClr val="C00000"/>
              </a:solidFill>
              <a:latin typeface="Calibri" panose="020F0502020204030204"/>
            </a:endParaRPr>
          </a:p>
        </p:txBody>
      </p:sp>
      <p:grpSp>
        <p:nvGrpSpPr>
          <p:cNvPr id="19" name="Groupe 18">
            <a:extLst>
              <a:ext uri="{FF2B5EF4-FFF2-40B4-BE49-F238E27FC236}">
                <a16:creationId xmlns:a16="http://schemas.microsoft.com/office/drawing/2014/main" id="{98EAA52F-6967-D674-CCEC-197F5C316BBF}"/>
              </a:ext>
            </a:extLst>
          </p:cNvPr>
          <p:cNvGrpSpPr/>
          <p:nvPr/>
        </p:nvGrpSpPr>
        <p:grpSpPr>
          <a:xfrm>
            <a:off x="8935834" y="3935932"/>
            <a:ext cx="1853459" cy="2089567"/>
            <a:chOff x="9068971" y="1193801"/>
            <a:chExt cx="2661412" cy="2624084"/>
          </a:xfrm>
        </p:grpSpPr>
        <p:sp>
          <p:nvSpPr>
            <p:cNvPr id="12" name="Rounded Rectangle 2">
              <a:extLst>
                <a:ext uri="{FF2B5EF4-FFF2-40B4-BE49-F238E27FC236}">
                  <a16:creationId xmlns:a16="http://schemas.microsoft.com/office/drawing/2014/main" id="{90C120CF-533A-83CF-1E70-E61E8CD327C9}"/>
                </a:ext>
              </a:extLst>
            </p:cNvPr>
            <p:cNvSpPr/>
            <p:nvPr/>
          </p:nvSpPr>
          <p:spPr>
            <a:xfrm>
              <a:off x="9068971" y="1193801"/>
              <a:ext cx="2661412" cy="2624084"/>
            </a:xfrm>
            <a:prstGeom prst="roundRect">
              <a:avLst>
                <a:gd name="adj" fmla="val 6600"/>
              </a:avLst>
            </a:prstGeom>
            <a:solidFill>
              <a:srgbClr val="251A43"/>
            </a:solidFill>
            <a:ln w="12065">
              <a:solidFill>
                <a:srgbClr val="49395F"/>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630"/>
              <a:endParaRPr sz="1000">
                <a:solidFill>
                  <a:srgbClr val="E5E4EC"/>
                </a:solidFill>
                <a:latin typeface="Area"/>
              </a:endParaRPr>
            </a:p>
          </p:txBody>
        </p:sp>
        <p:sp>
          <p:nvSpPr>
            <p:cNvPr id="13" name="TextBox 5">
              <a:extLst>
                <a:ext uri="{FF2B5EF4-FFF2-40B4-BE49-F238E27FC236}">
                  <a16:creationId xmlns:a16="http://schemas.microsoft.com/office/drawing/2014/main" id="{89EDC5FF-8E74-AF6C-388A-1DBE99F6C10D}"/>
                </a:ext>
              </a:extLst>
            </p:cNvPr>
            <p:cNvSpPr txBox="1"/>
            <p:nvPr/>
          </p:nvSpPr>
          <p:spPr>
            <a:xfrm>
              <a:off x="9289555" y="1316857"/>
              <a:ext cx="1938227" cy="541109"/>
            </a:xfrm>
            <a:prstGeom prst="rect">
              <a:avLst/>
            </a:prstGeom>
            <a:noFill/>
          </p:spPr>
          <p:txBody>
            <a:bodyPr wrap="square" lIns="0" tIns="0" rIns="0" bIns="0" anchor="t">
              <a:spAutoFit/>
            </a:bodyPr>
            <a:lstStyle/>
            <a:p>
              <a:pPr defTabSz="609630"/>
              <a:r>
                <a:rPr sz="2800" b="1">
                  <a:solidFill>
                    <a:srgbClr val="6BBF22"/>
                  </a:solidFill>
                  <a:latin typeface="Area Black Extended"/>
                  <a:cs typeface="Area Black Extended"/>
                </a:rPr>
                <a:t>10–12×</a:t>
              </a:r>
            </a:p>
          </p:txBody>
        </p:sp>
        <p:sp>
          <p:nvSpPr>
            <p:cNvPr id="14" name="TextBox 6">
              <a:extLst>
                <a:ext uri="{FF2B5EF4-FFF2-40B4-BE49-F238E27FC236}">
                  <a16:creationId xmlns:a16="http://schemas.microsoft.com/office/drawing/2014/main" id="{973861C9-4E07-1DFB-A74F-F10713F15B74}"/>
                </a:ext>
              </a:extLst>
            </p:cNvPr>
            <p:cNvSpPr txBox="1"/>
            <p:nvPr/>
          </p:nvSpPr>
          <p:spPr>
            <a:xfrm>
              <a:off x="9307477" y="1866738"/>
              <a:ext cx="2184401" cy="405831"/>
            </a:xfrm>
            <a:prstGeom prst="rect">
              <a:avLst/>
            </a:prstGeom>
            <a:noFill/>
          </p:spPr>
          <p:txBody>
            <a:bodyPr wrap="square" lIns="0" tIns="0" rIns="0" bIns="0" anchor="t">
              <a:spAutoFit/>
            </a:bodyPr>
            <a:lstStyle/>
            <a:p>
              <a:pPr defTabSz="609630"/>
              <a:r>
                <a:rPr lang="fr-FR" sz="1050">
                  <a:solidFill>
                    <a:srgbClr val="E5E4EC"/>
                  </a:solidFill>
                  <a:latin typeface="Area"/>
                  <a:cs typeface="Area"/>
                </a:rPr>
                <a:t>DSR </a:t>
              </a:r>
              <a:r>
                <a:rPr lang="fr-FR" sz="1050" err="1">
                  <a:solidFill>
                    <a:srgbClr val="E5E4EC"/>
                  </a:solidFill>
                  <a:latin typeface="Area"/>
                  <a:cs typeface="Area"/>
                </a:rPr>
                <a:t>benefits</a:t>
              </a:r>
              <a:r>
                <a:rPr lang="fr-FR" sz="1050">
                  <a:solidFill>
                    <a:srgbClr val="E5E4EC"/>
                  </a:solidFill>
                  <a:latin typeface="Area"/>
                  <a:cs typeface="Area"/>
                </a:rPr>
                <a:t> vs </a:t>
              </a:r>
              <a:r>
                <a:rPr lang="fr-FR" sz="1050" err="1">
                  <a:solidFill>
                    <a:srgbClr val="E5E4EC"/>
                  </a:solidFill>
                  <a:latin typeface="Area"/>
                  <a:cs typeface="Area"/>
                </a:rPr>
                <a:t>costs</a:t>
              </a:r>
              <a:r>
                <a:rPr lang="fr-FR" sz="1050">
                  <a:solidFill>
                    <a:srgbClr val="E5E4EC"/>
                  </a:solidFill>
                  <a:latin typeface="Area"/>
                  <a:cs typeface="Area"/>
                </a:rPr>
                <a:t> in 2030</a:t>
              </a:r>
            </a:p>
          </p:txBody>
        </p:sp>
        <p:sp>
          <p:nvSpPr>
            <p:cNvPr id="15" name="TextBox 9">
              <a:extLst>
                <a:ext uri="{FF2B5EF4-FFF2-40B4-BE49-F238E27FC236}">
                  <a16:creationId xmlns:a16="http://schemas.microsoft.com/office/drawing/2014/main" id="{5D3C5998-909A-8047-20B6-772BF232C22D}"/>
                </a:ext>
              </a:extLst>
            </p:cNvPr>
            <p:cNvSpPr txBox="1"/>
            <p:nvPr/>
          </p:nvSpPr>
          <p:spPr>
            <a:xfrm>
              <a:off x="9263999" y="2389460"/>
              <a:ext cx="1963784" cy="309205"/>
            </a:xfrm>
            <a:prstGeom prst="rect">
              <a:avLst/>
            </a:prstGeom>
            <a:noFill/>
          </p:spPr>
          <p:txBody>
            <a:bodyPr wrap="square" lIns="0" tIns="0" rIns="0" bIns="0" anchor="t">
              <a:spAutoFit/>
            </a:bodyPr>
            <a:lstStyle/>
            <a:p>
              <a:pPr defTabSz="609630"/>
              <a:r>
                <a:rPr sz="1600" b="1">
                  <a:solidFill>
                    <a:srgbClr val="6BBF22"/>
                  </a:solidFill>
                  <a:latin typeface="Area Black Extended"/>
                  <a:cs typeface="Area Black Extended"/>
                </a:rPr>
                <a:t>€</a:t>
              </a:r>
              <a:r>
                <a:rPr lang="fr-FR" sz="1600" b="1">
                  <a:solidFill>
                    <a:srgbClr val="6BBF22"/>
                  </a:solidFill>
                  <a:latin typeface="Area Black Extended"/>
                  <a:cs typeface="Area Black Extended"/>
                </a:rPr>
                <a:t>30 – 100/</a:t>
              </a:r>
              <a:r>
                <a:rPr lang="fr-FR" sz="1600" b="1" err="1">
                  <a:solidFill>
                    <a:srgbClr val="6BBF22"/>
                  </a:solidFill>
                  <a:latin typeface="Area Black Extended"/>
                  <a:cs typeface="Area Black Extended"/>
                </a:rPr>
                <a:t>year</a:t>
              </a:r>
              <a:endParaRPr sz="1600" b="1">
                <a:solidFill>
                  <a:srgbClr val="6BBF22"/>
                </a:solidFill>
                <a:latin typeface="Area Black Extended"/>
                <a:cs typeface="Area Black Extended"/>
              </a:endParaRPr>
            </a:p>
          </p:txBody>
        </p:sp>
        <p:sp>
          <p:nvSpPr>
            <p:cNvPr id="16" name="TextBox 10">
              <a:extLst>
                <a:ext uri="{FF2B5EF4-FFF2-40B4-BE49-F238E27FC236}">
                  <a16:creationId xmlns:a16="http://schemas.microsoft.com/office/drawing/2014/main" id="{51F6C955-D58F-5138-8E7A-4110C4D8D012}"/>
                </a:ext>
              </a:extLst>
            </p:cNvPr>
            <p:cNvSpPr txBox="1"/>
            <p:nvPr/>
          </p:nvSpPr>
          <p:spPr>
            <a:xfrm>
              <a:off x="9289183" y="2749736"/>
              <a:ext cx="2149077" cy="212579"/>
            </a:xfrm>
            <a:prstGeom prst="rect">
              <a:avLst/>
            </a:prstGeom>
            <a:noFill/>
          </p:spPr>
          <p:txBody>
            <a:bodyPr wrap="square" lIns="0" tIns="0" rIns="0" bIns="0" anchor="t">
              <a:spAutoFit/>
            </a:bodyPr>
            <a:lstStyle/>
            <a:p>
              <a:pPr defTabSz="609630"/>
              <a:r>
                <a:rPr lang="fr-FR" sz="1100" b="1">
                  <a:solidFill>
                    <a:srgbClr val="AB97FF"/>
                  </a:solidFill>
                  <a:latin typeface="Area"/>
                  <a:cs typeface="Area"/>
                </a:rPr>
                <a:t>per </a:t>
              </a:r>
              <a:r>
                <a:rPr lang="fr-FR" sz="1100" b="1" err="1">
                  <a:solidFill>
                    <a:srgbClr val="AB97FF"/>
                  </a:solidFill>
                  <a:latin typeface="Area"/>
                  <a:cs typeface="Area"/>
                </a:rPr>
                <a:t>European</a:t>
              </a:r>
              <a:r>
                <a:rPr lang="fr-FR" sz="1100" b="1">
                  <a:solidFill>
                    <a:srgbClr val="AB97FF"/>
                  </a:solidFill>
                  <a:latin typeface="Area"/>
                  <a:cs typeface="Area"/>
                </a:rPr>
                <a:t> consumer </a:t>
              </a:r>
            </a:p>
          </p:txBody>
        </p:sp>
        <p:sp>
          <p:nvSpPr>
            <p:cNvPr id="17" name="TextBox 12">
              <a:extLst>
                <a:ext uri="{FF2B5EF4-FFF2-40B4-BE49-F238E27FC236}">
                  <a16:creationId xmlns:a16="http://schemas.microsoft.com/office/drawing/2014/main" id="{C9A55B75-9071-6945-7547-CAB2A62B959E}"/>
                </a:ext>
              </a:extLst>
            </p:cNvPr>
            <p:cNvSpPr txBox="1"/>
            <p:nvPr/>
          </p:nvSpPr>
          <p:spPr>
            <a:xfrm>
              <a:off x="9203620" y="3215242"/>
              <a:ext cx="2257822" cy="347856"/>
            </a:xfrm>
            <a:prstGeom prst="rect">
              <a:avLst/>
            </a:prstGeom>
            <a:noFill/>
          </p:spPr>
          <p:txBody>
            <a:bodyPr wrap="square" lIns="0" tIns="0" rIns="0" bIns="0" anchor="t">
              <a:spAutoFit/>
            </a:bodyPr>
            <a:lstStyle/>
            <a:p>
              <a:pPr algn="r" defTabSz="609630"/>
              <a:r>
                <a:rPr sz="900" i="1">
                  <a:solidFill>
                    <a:srgbClr val="FFFFFF"/>
                  </a:solidFill>
                  <a:latin typeface="Area"/>
                  <a:cs typeface="Area"/>
                </a:rPr>
                <a:t>Source: Compass Lexecon, </a:t>
              </a:r>
              <a:r>
                <a:rPr lang="fr-FR" sz="900" i="1" err="1">
                  <a:solidFill>
                    <a:srgbClr val="FFFFFF"/>
                  </a:solidFill>
                  <a:latin typeface="Area"/>
                  <a:cs typeface="Area"/>
                </a:rPr>
                <a:t>shared</a:t>
              </a:r>
              <a:r>
                <a:rPr lang="fr-FR" sz="900" i="1">
                  <a:solidFill>
                    <a:srgbClr val="FFFFFF"/>
                  </a:solidFill>
                  <a:latin typeface="Area"/>
                  <a:cs typeface="Area"/>
                </a:rPr>
                <a:t> at </a:t>
              </a:r>
              <a:r>
                <a:rPr sz="900" i="1">
                  <a:solidFill>
                    <a:srgbClr val="FFFFFF"/>
                  </a:solidFill>
                  <a:latin typeface="Area"/>
                  <a:cs typeface="Area"/>
                </a:rPr>
                <a:t>DR4EU workshop</a:t>
              </a:r>
              <a:r>
                <a:rPr lang="fr-FR" sz="900" i="1">
                  <a:solidFill>
                    <a:srgbClr val="FFFFFF"/>
                  </a:solidFill>
                  <a:latin typeface="Area"/>
                  <a:cs typeface="Area"/>
                </a:rPr>
                <a:t> </a:t>
              </a:r>
              <a:r>
                <a:rPr lang="fr-FR" sz="900" i="1">
                  <a:solidFill>
                    <a:srgbClr val="FFFFFF"/>
                  </a:solidFill>
                  <a:latin typeface="Calibri" panose="020F0502020204030204"/>
                  <a:cs typeface="Area"/>
                </a:rPr>
                <a:t>March 2026</a:t>
              </a:r>
              <a:endParaRPr sz="900" i="1">
                <a:solidFill>
                  <a:srgbClr val="FFFFFF"/>
                </a:solidFill>
                <a:latin typeface="Area"/>
                <a:cs typeface="Area"/>
              </a:endParaRPr>
            </a:p>
          </p:txBody>
        </p:sp>
      </p:grpSp>
    </p:spTree>
    <p:extLst>
      <p:ext uri="{BB962C8B-B14F-4D97-AF65-F5344CB8AC3E}">
        <p14:creationId xmlns:p14="http://schemas.microsoft.com/office/powerpoint/2010/main" val="1932283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0-#ppt_w/2"/>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3"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1+#ppt_w/2"/>
                                          </p:val>
                                        </p:tav>
                                        <p:tav tm="100000">
                                          <p:val>
                                            <p:strVal val="#ppt_x"/>
                                          </p:val>
                                        </p:tav>
                                      </p:tavLst>
                                    </p:anim>
                                    <p:anim calcmode="lin" valueType="num">
                                      <p:cBhvr additive="base">
                                        <p:cTn id="44"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93CD3-7754-8442-3883-BC35DA02C4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03DE547-C3C9-679C-7CAF-EB3CAD367FB1}"/>
              </a:ext>
            </a:extLst>
          </p:cNvPr>
          <p:cNvSpPr>
            <a:spLocks noGrp="1"/>
          </p:cNvSpPr>
          <p:nvPr>
            <p:ph type="title"/>
          </p:nvPr>
        </p:nvSpPr>
        <p:spPr>
          <a:xfrm>
            <a:off x="1824039" y="759838"/>
            <a:ext cx="8901501" cy="1325563"/>
          </a:xfrm>
        </p:spPr>
        <p:txBody>
          <a:bodyPr anchor="t">
            <a:noAutofit/>
          </a:bodyPr>
          <a:lstStyle/>
          <a:p>
            <a:pPr algn="ctr"/>
            <a:r>
              <a:rPr lang="en-GB" sz="2800" i="1">
                <a:solidFill>
                  <a:srgbClr val="123094"/>
                </a:solidFill>
                <a:latin typeface="Calibri Light" panose="020F0302020204030204" pitchFamily="34" charset="0"/>
                <a:cs typeface="Calibri Light" panose="020F0302020204030204" pitchFamily="34" charset="0"/>
              </a:rPr>
              <a:t>DSR to facilitate congestion management</a:t>
            </a:r>
            <a:endParaRPr lang="en-GB" sz="2800" b="1">
              <a:solidFill>
                <a:srgbClr val="123094"/>
              </a:solidFill>
              <a:latin typeface="Calibri Light" panose="020F0302020204030204" pitchFamily="34" charset="0"/>
              <a:cs typeface="Calibri Light" panose="020F0302020204030204" pitchFamily="34" charset="0"/>
            </a:endParaRPr>
          </a:p>
        </p:txBody>
      </p:sp>
      <p:sp>
        <p:nvSpPr>
          <p:cNvPr id="5" name="Espace réservé du contenu 2">
            <a:extLst>
              <a:ext uri="{FF2B5EF4-FFF2-40B4-BE49-F238E27FC236}">
                <a16:creationId xmlns:a16="http://schemas.microsoft.com/office/drawing/2014/main" id="{C29207B1-ECAD-7934-011C-62BA63A04C63}"/>
              </a:ext>
            </a:extLst>
          </p:cNvPr>
          <p:cNvSpPr txBox="1">
            <a:spLocks/>
          </p:cNvSpPr>
          <p:nvPr/>
        </p:nvSpPr>
        <p:spPr>
          <a:xfrm>
            <a:off x="1502229" y="3279021"/>
            <a:ext cx="4550827" cy="1325562"/>
          </a:xfrm>
          <a:prstGeom prst="rect">
            <a:avLst/>
          </a:prstGeom>
          <a:solidFill>
            <a:srgbClr val="123094"/>
          </a:solidFill>
          <a:ln>
            <a:solidFill>
              <a:srgbClr val="123094"/>
            </a:solidFill>
          </a:ln>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600"/>
              </a:spcBef>
              <a:buFont typeface="Wingdings" pitchFamily="2" charset="2"/>
              <a:buChar char="v"/>
            </a:pPr>
            <a:r>
              <a:rPr lang="en-GB" sz="18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Grid management, for instance: DI to avoid curtailment of RES</a:t>
            </a:r>
          </a:p>
          <a:p>
            <a:pPr algn="just">
              <a:lnSpc>
                <a:spcPct val="120000"/>
              </a:lnSpc>
              <a:spcBef>
                <a:spcPts val="600"/>
              </a:spcBef>
            </a:pPr>
            <a:r>
              <a:rPr lang="en-GB" sz="18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Demand increase increases prices for all: i.e. cost</a:t>
            </a:r>
          </a:p>
          <a:p>
            <a:pPr algn="just">
              <a:lnSpc>
                <a:spcPct val="120000"/>
              </a:lnSpc>
              <a:spcBef>
                <a:spcPts val="600"/>
              </a:spcBef>
            </a:pPr>
            <a:r>
              <a:rPr lang="en-GB" sz="18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 but benefits may come from reduced curtailment costs</a:t>
            </a:r>
          </a:p>
          <a:p>
            <a:pPr algn="just">
              <a:lnSpc>
                <a:spcPct val="120000"/>
              </a:lnSpc>
              <a:spcBef>
                <a:spcPts val="600"/>
              </a:spcBef>
            </a:pPr>
            <a:r>
              <a:rPr lang="en-GB" sz="18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Remuneration of DI should take account of those benefits</a:t>
            </a:r>
          </a:p>
        </p:txBody>
      </p:sp>
      <p:sp>
        <p:nvSpPr>
          <p:cNvPr id="6" name="Espace réservé du contenu 2">
            <a:extLst>
              <a:ext uri="{FF2B5EF4-FFF2-40B4-BE49-F238E27FC236}">
                <a16:creationId xmlns:a16="http://schemas.microsoft.com/office/drawing/2014/main" id="{D4AC28DC-FAF9-CA08-3967-D5103E68E113}"/>
              </a:ext>
            </a:extLst>
          </p:cNvPr>
          <p:cNvSpPr txBox="1">
            <a:spLocks/>
          </p:cNvSpPr>
          <p:nvPr/>
        </p:nvSpPr>
        <p:spPr>
          <a:xfrm>
            <a:off x="6237639" y="3291329"/>
            <a:ext cx="4550827" cy="1325562"/>
          </a:xfrm>
          <a:prstGeom prst="rect">
            <a:avLst/>
          </a:prstGeom>
          <a:solidFill>
            <a:srgbClr val="123094"/>
          </a:solidFill>
          <a:ln>
            <a:solidFill>
              <a:srgbClr val="123094"/>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600"/>
              </a:spcBef>
              <a:buFont typeface="Wingdings" pitchFamily="2" charset="2"/>
              <a:buChar char="v"/>
            </a:pPr>
            <a:r>
              <a:rPr lang="en-GB" sz="13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Flex obligations, e.g. for (priority) connection of data centres</a:t>
            </a:r>
          </a:p>
          <a:p>
            <a:pPr algn="just">
              <a:lnSpc>
                <a:spcPct val="120000"/>
              </a:lnSpc>
              <a:spcBef>
                <a:spcPts val="600"/>
              </a:spcBef>
            </a:pPr>
            <a:r>
              <a:rPr lang="en-GB" sz="13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Let them secure contracts with aggregators</a:t>
            </a:r>
          </a:p>
          <a:p>
            <a:pPr algn="just">
              <a:lnSpc>
                <a:spcPct val="120000"/>
              </a:lnSpc>
              <a:spcBef>
                <a:spcPts val="600"/>
              </a:spcBef>
            </a:pPr>
            <a:r>
              <a:rPr lang="en-GB" sz="1300">
                <a:solidFill>
                  <a:prstClr val="white"/>
                </a:solidFill>
                <a:latin typeface="Calibri Light" panose="020F0302020204030204" pitchFamily="34" charset="0"/>
                <a:ea typeface="Calibri Light" panose="020F0302020204030204" pitchFamily="34" charset="0"/>
                <a:cs typeface="Calibri Light" panose="020F0302020204030204" pitchFamily="34" charset="0"/>
              </a:rPr>
              <a:t>…to deliver DSR available when needed</a:t>
            </a:r>
          </a:p>
        </p:txBody>
      </p:sp>
      <p:grpSp>
        <p:nvGrpSpPr>
          <p:cNvPr id="13" name="Groupe 12">
            <a:extLst>
              <a:ext uri="{FF2B5EF4-FFF2-40B4-BE49-F238E27FC236}">
                <a16:creationId xmlns:a16="http://schemas.microsoft.com/office/drawing/2014/main" id="{39B83AE7-1614-9581-DEEF-F94FE5A11171}"/>
              </a:ext>
            </a:extLst>
          </p:cNvPr>
          <p:cNvGrpSpPr/>
          <p:nvPr/>
        </p:nvGrpSpPr>
        <p:grpSpPr>
          <a:xfrm>
            <a:off x="3207775" y="1828700"/>
            <a:ext cx="6518787" cy="1248799"/>
            <a:chOff x="2064774" y="1828699"/>
            <a:chExt cx="6518787" cy="1248799"/>
          </a:xfrm>
        </p:grpSpPr>
        <p:sp>
          <p:nvSpPr>
            <p:cNvPr id="10" name="Espace réservé du contenu 2">
              <a:extLst>
                <a:ext uri="{FF2B5EF4-FFF2-40B4-BE49-F238E27FC236}">
                  <a16:creationId xmlns:a16="http://schemas.microsoft.com/office/drawing/2014/main" id="{288DE1E3-AE95-2956-ED80-08EB10687EF7}"/>
                </a:ext>
              </a:extLst>
            </p:cNvPr>
            <p:cNvSpPr txBox="1">
              <a:spLocks/>
            </p:cNvSpPr>
            <p:nvPr/>
          </p:nvSpPr>
          <p:spPr>
            <a:xfrm>
              <a:off x="2266862" y="1927022"/>
              <a:ext cx="6139720" cy="1096272"/>
            </a:xfrm>
            <a:prstGeom prst="rect">
              <a:avLst/>
            </a:prstGeom>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600"/>
                </a:spcBef>
                <a:buFont typeface="Wingdings" pitchFamily="2" charset="2"/>
                <a:buChar char="q"/>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Build confidence</a:t>
              </a:r>
            </a:p>
            <a:p>
              <a:pPr algn="just">
                <a:lnSpc>
                  <a:spcPct val="120000"/>
                </a:lnSpc>
                <a:spcBef>
                  <a:spcPts val="600"/>
                </a:spcBef>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Beyond EU general obligation to consider DSR as a complement to grid reinforcement</a:t>
              </a:r>
              <a:endParaRPr lang="en-GB" sz="1300">
                <a:solidFill>
                  <a:srgbClr val="123094"/>
                </a:solidFill>
                <a:latin typeface="Calibri Light" panose="020F0302020204030204" pitchFamily="34" charset="0"/>
                <a:ea typeface="Calibri Light" panose="020F0302020204030204" pitchFamily="34" charset="0"/>
                <a:cs typeface="Calibri Light" panose="020F0302020204030204" pitchFamily="34" charset="0"/>
              </a:endParaRPr>
            </a:p>
            <a:p>
              <a:pPr algn="just">
                <a:lnSpc>
                  <a:spcPct val="120000"/>
                </a:lnSpc>
                <a:spcBef>
                  <a:spcPts val="600"/>
                </a:spcBef>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Beyond local market flex based mainly on short term opportunities</a:t>
              </a:r>
            </a:p>
          </p:txBody>
        </p:sp>
        <p:sp>
          <p:nvSpPr>
            <p:cNvPr id="11" name="Rectangle : coins arrondis 10">
              <a:extLst>
                <a:ext uri="{FF2B5EF4-FFF2-40B4-BE49-F238E27FC236}">
                  <a16:creationId xmlns:a16="http://schemas.microsoft.com/office/drawing/2014/main" id="{E12A9552-4E87-5245-2AF1-2FDEF10BE2BE}"/>
                </a:ext>
              </a:extLst>
            </p:cNvPr>
            <p:cNvSpPr/>
            <p:nvPr/>
          </p:nvSpPr>
          <p:spPr>
            <a:xfrm>
              <a:off x="2064774" y="1828699"/>
              <a:ext cx="6518787" cy="1248799"/>
            </a:xfrm>
            <a:prstGeom prst="roundRect">
              <a:avLst/>
            </a:prstGeom>
            <a:noFill/>
            <a:ln>
              <a:solidFill>
                <a:srgbClr val="1230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grpSp>
      <p:grpSp>
        <p:nvGrpSpPr>
          <p:cNvPr id="14" name="Groupe 13">
            <a:extLst>
              <a:ext uri="{FF2B5EF4-FFF2-40B4-BE49-F238E27FC236}">
                <a16:creationId xmlns:a16="http://schemas.microsoft.com/office/drawing/2014/main" id="{BC73E83B-B5FD-6353-1C1A-D185DD4B0521}"/>
              </a:ext>
            </a:extLst>
          </p:cNvPr>
          <p:cNvGrpSpPr/>
          <p:nvPr/>
        </p:nvGrpSpPr>
        <p:grpSpPr>
          <a:xfrm>
            <a:off x="3207775" y="4801318"/>
            <a:ext cx="6518787" cy="1325562"/>
            <a:chOff x="2064774" y="4801318"/>
            <a:chExt cx="6518787" cy="1325562"/>
          </a:xfrm>
        </p:grpSpPr>
        <p:sp>
          <p:nvSpPr>
            <p:cNvPr id="9" name="Espace réservé du contenu 2">
              <a:extLst>
                <a:ext uri="{FF2B5EF4-FFF2-40B4-BE49-F238E27FC236}">
                  <a16:creationId xmlns:a16="http://schemas.microsoft.com/office/drawing/2014/main" id="{B54CF341-1797-6686-14E9-86EB3F7CB9E5}"/>
                </a:ext>
              </a:extLst>
            </p:cNvPr>
            <p:cNvSpPr txBox="1">
              <a:spLocks/>
            </p:cNvSpPr>
            <p:nvPr/>
          </p:nvSpPr>
          <p:spPr>
            <a:xfrm>
              <a:off x="2266861" y="4801318"/>
              <a:ext cx="5372277" cy="1325562"/>
            </a:xfrm>
            <a:prstGeom prst="rect">
              <a:avLst/>
            </a:prstGeom>
            <a:no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spcBef>
                  <a:spcPts val="600"/>
                </a:spcBef>
                <a:buFont typeface="Wingdings" pitchFamily="2" charset="2"/>
                <a:buChar char="q"/>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Contractual framework</a:t>
              </a:r>
            </a:p>
            <a:p>
              <a:pPr algn="just">
                <a:lnSpc>
                  <a:spcPct val="120000"/>
                </a:lnSpc>
                <a:spcBef>
                  <a:spcPts val="600"/>
                </a:spcBef>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Reliable way to secure the system =&gt; need for </a:t>
              </a:r>
              <a:r>
                <a:rPr lang="en-GB" sz="1300">
                  <a:solidFill>
                    <a:srgbClr val="123094"/>
                  </a:solidFill>
                  <a:latin typeface="Calibri Light" panose="020F0302020204030204" pitchFamily="34" charset="0"/>
                  <a:ea typeface="Calibri Light" panose="020F0302020204030204" pitchFamily="34" charset="0"/>
                  <a:cs typeface="Calibri Light" panose="020F0302020204030204" pitchFamily="34" charset="0"/>
                </a:rPr>
                <a:t>long term commitments</a:t>
              </a:r>
            </a:p>
            <a:p>
              <a:pPr algn="just">
                <a:lnSpc>
                  <a:spcPct val="120000"/>
                </a:lnSpc>
                <a:spcBef>
                  <a:spcPts val="600"/>
                </a:spcBef>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Locate flex investment in the relevant area</a:t>
              </a:r>
            </a:p>
            <a:p>
              <a:pPr algn="just">
                <a:lnSpc>
                  <a:spcPct val="120000"/>
                </a:lnSpc>
                <a:spcBef>
                  <a:spcPts val="600"/>
                </a:spcBef>
              </a:pPr>
              <a:r>
                <a:rPr lang="en-GB" sz="1300">
                  <a:solidFill>
                    <a:prstClr val="black"/>
                  </a:solidFill>
                  <a:latin typeface="Calibri Light" panose="020F0302020204030204" pitchFamily="34" charset="0"/>
                  <a:ea typeface="Calibri Light" panose="020F0302020204030204" pitchFamily="34" charset="0"/>
                  <a:cs typeface="Calibri Light" panose="020F0302020204030204" pitchFamily="34" charset="0"/>
                </a:rPr>
                <a:t>Combine capacity payment for flex available when needed + activation</a:t>
              </a:r>
            </a:p>
          </p:txBody>
        </p:sp>
        <p:sp>
          <p:nvSpPr>
            <p:cNvPr id="12" name="Rectangle : coins arrondis 11">
              <a:extLst>
                <a:ext uri="{FF2B5EF4-FFF2-40B4-BE49-F238E27FC236}">
                  <a16:creationId xmlns:a16="http://schemas.microsoft.com/office/drawing/2014/main" id="{7D1963A1-415E-D01D-02B3-5FE1073B6251}"/>
                </a:ext>
              </a:extLst>
            </p:cNvPr>
            <p:cNvSpPr/>
            <p:nvPr/>
          </p:nvSpPr>
          <p:spPr>
            <a:xfrm>
              <a:off x="2064774" y="4829867"/>
              <a:ext cx="6518787" cy="1248799"/>
            </a:xfrm>
            <a:prstGeom prst="roundRect">
              <a:avLst/>
            </a:prstGeom>
            <a:noFill/>
            <a:ln>
              <a:solidFill>
                <a:srgbClr val="12309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latin typeface="Calibri" panose="020F0502020204030204"/>
              </a:endParaRPr>
            </a:p>
          </p:txBody>
        </p:sp>
      </p:grpSp>
    </p:spTree>
    <p:extLst>
      <p:ext uri="{BB962C8B-B14F-4D97-AF65-F5344CB8AC3E}">
        <p14:creationId xmlns:p14="http://schemas.microsoft.com/office/powerpoint/2010/main" val="1701489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6;p21">
            <a:extLst>
              <a:ext uri="{FF2B5EF4-FFF2-40B4-BE49-F238E27FC236}">
                <a16:creationId xmlns:a16="http://schemas.microsoft.com/office/drawing/2014/main" id="{AD1D7C8F-DC51-0994-6425-7A05316206D8}"/>
              </a:ext>
            </a:extLst>
          </p:cNvPr>
          <p:cNvSpPr txBox="1"/>
          <p:nvPr/>
        </p:nvSpPr>
        <p:spPr>
          <a:xfrm>
            <a:off x="399393" y="1021563"/>
            <a:ext cx="8002927" cy="1384954"/>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3923D"/>
                </a:solidFill>
                <a:effectLst/>
                <a:uLnTx/>
                <a:uFillTx/>
                <a:latin typeface="Proxima Nova Rg" panose="02000506030000020004" pitchFamily="2" charset="77"/>
                <a:ea typeface="Calibri"/>
                <a:cs typeface="Calibri"/>
                <a:sym typeface="Calibri"/>
              </a:rPr>
              <a:t>Demand response and congestion management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3923D"/>
                </a:solidFill>
                <a:effectLst/>
                <a:uLnTx/>
                <a:uFillTx/>
                <a:latin typeface="Proxima Nova Rg" panose="02000506030000020004" pitchFamily="2" charset="77"/>
                <a:ea typeface="Calibri"/>
                <a:cs typeface="Calibri"/>
                <a:sym typeface="Calibri"/>
              </a:rPr>
              <a:t>Main challenges</a:t>
            </a:r>
            <a:endParaRPr kumimoji="0" lang="en-GB" sz="2800" b="1" i="0" u="none" strike="noStrike" kern="1200" cap="none" spc="0" normalizeH="0" baseline="0" noProof="0">
              <a:ln>
                <a:noFill/>
              </a:ln>
              <a:solidFill>
                <a:srgbClr val="F3923D"/>
              </a:solidFill>
              <a:effectLst/>
              <a:uLnTx/>
              <a:uFillTx/>
              <a:latin typeface="Proxima Nova Rg" panose="02000506030000020004" pitchFamily="2" charset="77"/>
              <a:ea typeface="Calibri"/>
              <a:cs typeface="Calibri"/>
              <a:sym typeface="Calibri"/>
            </a:endParaRPr>
          </a:p>
        </p:txBody>
      </p:sp>
      <p:sp>
        <p:nvSpPr>
          <p:cNvPr id="7" name="Google Shape;306;p21">
            <a:extLst>
              <a:ext uri="{FF2B5EF4-FFF2-40B4-BE49-F238E27FC236}">
                <a16:creationId xmlns:a16="http://schemas.microsoft.com/office/drawing/2014/main" id="{F5304058-77D4-2A98-44CB-143649E5764D}"/>
              </a:ext>
            </a:extLst>
          </p:cNvPr>
          <p:cNvSpPr txBox="1"/>
          <p:nvPr/>
        </p:nvSpPr>
        <p:spPr>
          <a:xfrm>
            <a:off x="399392" y="2589843"/>
            <a:ext cx="5015887" cy="13849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r>
              <a:rPr kumimoji="0" lang="en-US" sz="1400" b="1" i="0" u="none" strike="noStrike" kern="1200" cap="none" spc="0" normalizeH="0" baseline="0" noProof="0">
                <a:ln>
                  <a:noFill/>
                </a:ln>
                <a:solidFill>
                  <a:srgbClr val="1F72B8"/>
                </a:solidFill>
                <a:effectLst/>
                <a:uLnTx/>
                <a:uFillTx/>
                <a:latin typeface="Proxima Nova Rg"/>
                <a:ea typeface="Calibri"/>
                <a:cs typeface="Calibri"/>
                <a:sym typeface="Calibri"/>
              </a:rPr>
              <a:t>MESC Conference, Ljubljana, 8-9 October 2026</a:t>
            </a: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Tx/>
              <a:buNone/>
              <a:tabLst/>
              <a:defRPr/>
            </a:pPr>
            <a:r>
              <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rPr>
              <a:t>Guro Grøtterud</a:t>
            </a:r>
            <a:endParaRPr kumimoji="0" lang="en-GB" sz="1400" b="0" i="0" u="none" strike="noStrike" kern="1200" cap="none" spc="0" normalizeH="0" baseline="0" noProof="0">
              <a:ln>
                <a:noFill/>
              </a:ln>
              <a:solidFill>
                <a:srgbClr val="1F72B8"/>
              </a:solidFill>
              <a:effectLst/>
              <a:uLnTx/>
              <a:uFillTx/>
              <a:latin typeface="Proxima Nova Rg"/>
              <a:ea typeface="Calibri"/>
              <a:cs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r>
              <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hlinkClick r:id="rId3"/>
              </a:rPr>
              <a:t>guro.grotterud@nodesmarket.com</a:t>
            </a:r>
            <a:endPar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p:txBody>
      </p:sp>
    </p:spTree>
    <p:extLst>
      <p:ext uri="{BB962C8B-B14F-4D97-AF65-F5344CB8AC3E}">
        <p14:creationId xmlns:p14="http://schemas.microsoft.com/office/powerpoint/2010/main" val="328552296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0EDD34-ECC6-26AC-B9C8-1CABA019A8D4}"/>
              </a:ext>
            </a:extLst>
          </p:cNvPr>
          <p:cNvSpPr>
            <a:spLocks noGrp="1"/>
          </p:cNvSpPr>
          <p:nvPr>
            <p:ph sz="quarter" idx="10"/>
          </p:nvPr>
        </p:nvSpPr>
        <p:spPr>
          <a:xfrm>
            <a:off x="360804" y="227885"/>
            <a:ext cx="9651876" cy="457841"/>
          </a:xfrm>
        </p:spPr>
        <p:txBody>
          <a:bodyPr/>
          <a:lstStyle/>
          <a:p>
            <a:r>
              <a:rPr lang="nb-NO" err="1"/>
              <a:t>What</a:t>
            </a:r>
            <a:r>
              <a:rPr lang="nb-NO"/>
              <a:t> </a:t>
            </a:r>
            <a:r>
              <a:rPr lang="nb-NO" err="1"/>
              <a:t>can</a:t>
            </a:r>
            <a:r>
              <a:rPr lang="nb-NO"/>
              <a:t> DSF do for </a:t>
            </a:r>
            <a:r>
              <a:rPr lang="nb-NO" err="1"/>
              <a:t>the</a:t>
            </a:r>
            <a:r>
              <a:rPr lang="nb-NO"/>
              <a:t> </a:t>
            </a:r>
            <a:r>
              <a:rPr lang="nb-NO" err="1"/>
              <a:t>power</a:t>
            </a:r>
            <a:r>
              <a:rPr lang="nb-NO"/>
              <a:t> system?</a:t>
            </a:r>
            <a:endParaRPr lang="en-US"/>
          </a:p>
        </p:txBody>
      </p:sp>
      <p:pic>
        <p:nvPicPr>
          <p:cNvPr id="4" name="Picture 3">
            <a:extLst>
              <a:ext uri="{FF2B5EF4-FFF2-40B4-BE49-F238E27FC236}">
                <a16:creationId xmlns:a16="http://schemas.microsoft.com/office/drawing/2014/main" id="{17CDA8E6-F1C7-6DE0-9C56-78DD5870A295}"/>
              </a:ext>
            </a:extLst>
          </p:cNvPr>
          <p:cNvPicPr>
            <a:picLocks noChangeAspect="1"/>
          </p:cNvPicPr>
          <p:nvPr/>
        </p:nvPicPr>
        <p:blipFill>
          <a:blip r:embed="rId3"/>
          <a:stretch>
            <a:fillRect/>
          </a:stretch>
        </p:blipFill>
        <p:spPr>
          <a:xfrm>
            <a:off x="1719944" y="814312"/>
            <a:ext cx="9525264" cy="5357962"/>
          </a:xfrm>
          <a:prstGeom prst="rect">
            <a:avLst/>
          </a:prstGeom>
          <a:ln>
            <a:solidFill>
              <a:schemeClr val="accent1">
                <a:lumMod val="50000"/>
              </a:schemeClr>
            </a:solidFill>
          </a:ln>
        </p:spPr>
      </p:pic>
      <p:sp>
        <p:nvSpPr>
          <p:cNvPr id="5" name="TextBox 4">
            <a:extLst>
              <a:ext uri="{FF2B5EF4-FFF2-40B4-BE49-F238E27FC236}">
                <a16:creationId xmlns:a16="http://schemas.microsoft.com/office/drawing/2014/main" id="{F0535B00-3CD1-DDC9-3580-5715CDBDCE50}"/>
              </a:ext>
            </a:extLst>
          </p:cNvPr>
          <p:cNvSpPr txBox="1"/>
          <p:nvPr/>
        </p:nvSpPr>
        <p:spPr>
          <a:xfrm>
            <a:off x="5384115" y="6192801"/>
            <a:ext cx="5861092" cy="276999"/>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rPr>
              <a:t>Source: </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DNV/</a:t>
            </a:r>
            <a:r>
              <a:rPr kumimoji="0" lang="nb-NO" sz="12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hlinkClick r:id="rId4"/>
              </a:rPr>
              <a:t>smartEn</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 – Demand side </a:t>
            </a:r>
            <a:r>
              <a:rPr kumimoji="0" lang="nb-NO" sz="12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hlinkClick r:id="rId4"/>
              </a:rPr>
              <a:t>flexibility</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 </a:t>
            </a:r>
            <a:r>
              <a:rPr kumimoji="0" lang="nb-NO" sz="12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hlinkClick r:id="rId4"/>
              </a:rPr>
              <a:t>quantification</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 </a:t>
            </a:r>
            <a:r>
              <a:rPr kumimoji="0" lang="nb-NO" sz="12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hlinkClick r:id="rId4"/>
              </a:rPr>
              <a:t>of</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 </a:t>
            </a:r>
            <a:r>
              <a:rPr kumimoji="0" lang="nb-NO" sz="1200" b="0" i="0" u="none" strike="noStrike" kern="1200" cap="none" spc="0" normalizeH="0" baseline="0" noProof="0" err="1">
                <a:ln>
                  <a:noFill/>
                </a:ln>
                <a:solidFill>
                  <a:srgbClr val="4472C4">
                    <a:lumMod val="50000"/>
                  </a:srgbClr>
                </a:solidFill>
                <a:effectLst/>
                <a:uLnTx/>
                <a:uFillTx/>
                <a:latin typeface="Calibri" panose="020F0502020204030204"/>
                <a:ea typeface="+mn-ea"/>
                <a:cs typeface="+mn-cs"/>
                <a:hlinkClick r:id="rId4"/>
              </a:rPr>
              <a:t>benefits</a:t>
            </a:r>
            <a:r>
              <a:rPr kumimoji="0" lang="nb-NO"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hlinkClick r:id="rId4"/>
              </a:rPr>
              <a:t> in 2030 for EU-27</a:t>
            </a:r>
            <a:endParaRPr kumimoji="0" lang="en-US" sz="1200" b="0" i="0" u="none" strike="noStrike" kern="1200" cap="none" spc="0" normalizeH="0" baseline="0" noProof="0">
              <a:ln>
                <a:noFill/>
              </a:ln>
              <a:solidFill>
                <a:srgbClr val="4472C4">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637563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57E2-70B0-D80A-DFC7-CA14F350793C}"/>
              </a:ext>
            </a:extLst>
          </p:cNvPr>
          <p:cNvSpPr>
            <a:spLocks noGrp="1"/>
          </p:cNvSpPr>
          <p:nvPr>
            <p:ph type="title"/>
          </p:nvPr>
        </p:nvSpPr>
        <p:spPr/>
        <p:txBody>
          <a:bodyPr/>
          <a:lstStyle/>
          <a:p>
            <a:r>
              <a:rPr lang="en-GB"/>
              <a:t>Optimised use of DR throughout the power system</a:t>
            </a:r>
          </a:p>
        </p:txBody>
      </p:sp>
      <p:sp>
        <p:nvSpPr>
          <p:cNvPr id="3" name="Content Placeholder 2">
            <a:extLst>
              <a:ext uri="{FF2B5EF4-FFF2-40B4-BE49-F238E27FC236}">
                <a16:creationId xmlns:a16="http://schemas.microsoft.com/office/drawing/2014/main" id="{9DA878E9-9D27-FEA5-456D-BA71EA7F9838}"/>
              </a:ext>
            </a:extLst>
          </p:cNvPr>
          <p:cNvSpPr>
            <a:spLocks noGrp="1"/>
          </p:cNvSpPr>
          <p:nvPr>
            <p:ph sz="quarter" idx="10"/>
          </p:nvPr>
        </p:nvSpPr>
        <p:spPr>
          <a:xfrm>
            <a:off x="360804" y="1446028"/>
            <a:ext cx="11127385" cy="4507511"/>
          </a:xfrm>
        </p:spPr>
        <p:txBody>
          <a:bodyPr/>
          <a:lstStyle/>
          <a:p>
            <a:r>
              <a:rPr lang="en-GB"/>
              <a:t>Implement and optimise the use of congestion management markets</a:t>
            </a:r>
          </a:p>
          <a:p>
            <a:r>
              <a:rPr lang="en-GB"/>
              <a:t>Maximise market participation/ available liquidity</a:t>
            </a:r>
          </a:p>
          <a:p>
            <a:pPr lvl="1"/>
            <a:r>
              <a:rPr lang="en-GB"/>
              <a:t>Remove unnecessary barriers to participation</a:t>
            </a:r>
          </a:p>
          <a:p>
            <a:pPr lvl="1"/>
            <a:r>
              <a:rPr lang="en-GB"/>
              <a:t>Ensure </a:t>
            </a:r>
            <a:r>
              <a:rPr lang="en-GB" err="1"/>
              <a:t>stackability</a:t>
            </a:r>
            <a:r>
              <a:rPr lang="en-GB"/>
              <a:t> across different markets</a:t>
            </a:r>
          </a:p>
          <a:p>
            <a:pPr lvl="1"/>
            <a:r>
              <a:rPr lang="en-GB"/>
              <a:t>Ensure business models and services may be deployed across Member States</a:t>
            </a:r>
          </a:p>
        </p:txBody>
      </p:sp>
    </p:spTree>
    <p:extLst>
      <p:ext uri="{BB962C8B-B14F-4D97-AF65-F5344CB8AC3E}">
        <p14:creationId xmlns:p14="http://schemas.microsoft.com/office/powerpoint/2010/main" val="18854797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D9E7E-6B46-6598-E26A-61A1CEDDE0F5}"/>
              </a:ext>
            </a:extLst>
          </p:cNvPr>
          <p:cNvSpPr>
            <a:spLocks noGrp="1"/>
          </p:cNvSpPr>
          <p:nvPr>
            <p:ph type="title"/>
          </p:nvPr>
        </p:nvSpPr>
        <p:spPr/>
        <p:txBody>
          <a:bodyPr/>
          <a:lstStyle/>
          <a:p>
            <a:r>
              <a:rPr lang="en-GB"/>
              <a:t>Optimise SO’s use of CM markets</a:t>
            </a:r>
          </a:p>
        </p:txBody>
      </p:sp>
      <p:sp>
        <p:nvSpPr>
          <p:cNvPr id="3" name="Content Placeholder 2">
            <a:extLst>
              <a:ext uri="{FF2B5EF4-FFF2-40B4-BE49-F238E27FC236}">
                <a16:creationId xmlns:a16="http://schemas.microsoft.com/office/drawing/2014/main" id="{A95C74BD-6EBA-193F-0EC4-B59F989C6D6C}"/>
              </a:ext>
            </a:extLst>
          </p:cNvPr>
          <p:cNvSpPr>
            <a:spLocks noGrp="1"/>
          </p:cNvSpPr>
          <p:nvPr>
            <p:ph sz="quarter" idx="10"/>
          </p:nvPr>
        </p:nvSpPr>
        <p:spPr/>
        <p:txBody>
          <a:bodyPr>
            <a:normAutofit fontScale="77500" lnSpcReduction="20000"/>
          </a:bodyPr>
          <a:lstStyle/>
          <a:p>
            <a:r>
              <a:rPr lang="en-GB"/>
              <a:t>Several tools on SOs’ hands to avoid grids becoming the bottleneck of the European power system</a:t>
            </a:r>
          </a:p>
          <a:p>
            <a:pPr lvl="1"/>
            <a:r>
              <a:rPr lang="en-GB"/>
              <a:t>Investment</a:t>
            </a:r>
          </a:p>
          <a:p>
            <a:pPr lvl="1"/>
            <a:r>
              <a:rPr lang="en-US"/>
              <a:t>Dynamic/cost reflective grid tariffs</a:t>
            </a:r>
          </a:p>
          <a:p>
            <a:pPr lvl="1"/>
            <a:r>
              <a:rPr lang="en-GB"/>
              <a:t>Flexible connection agreements</a:t>
            </a:r>
          </a:p>
          <a:p>
            <a:pPr lvl="1"/>
            <a:r>
              <a:rPr lang="en-GB"/>
              <a:t>Market based congestion management.</a:t>
            </a:r>
          </a:p>
          <a:p>
            <a:r>
              <a:rPr lang="en-GB"/>
              <a:t>Different timeframes, different situations require different solutions or combination of solutions.</a:t>
            </a:r>
          </a:p>
          <a:p>
            <a:r>
              <a:rPr lang="en-GB">
                <a:sym typeface="Wingdings" panose="05000000000000000000" pitchFamily="2" charset="2"/>
              </a:rPr>
              <a:t>If the incentives are not right, the preferred solutions will not be</a:t>
            </a:r>
          </a:p>
          <a:p>
            <a:pPr lvl="1">
              <a:buFont typeface="Wingdings" panose="05000000000000000000" pitchFamily="2" charset="2"/>
              <a:buChar char="à"/>
            </a:pPr>
            <a:r>
              <a:rPr lang="en-GB">
                <a:sym typeface="Wingdings" panose="05000000000000000000" pitchFamily="2" charset="2"/>
              </a:rPr>
              <a:t>FCAs as “free flexibility” for SOs</a:t>
            </a:r>
          </a:p>
          <a:p>
            <a:pPr lvl="1">
              <a:buFont typeface="Wingdings" panose="05000000000000000000" pitchFamily="2" charset="2"/>
              <a:buChar char="à"/>
            </a:pPr>
            <a:r>
              <a:rPr lang="en-GB">
                <a:sym typeface="Wingdings" panose="05000000000000000000" pitchFamily="2" charset="2"/>
              </a:rPr>
              <a:t>CAPEX/OPEX bias</a:t>
            </a:r>
          </a:p>
          <a:p>
            <a:pPr>
              <a:buFont typeface="Wingdings" panose="05000000000000000000" pitchFamily="2" charset="2"/>
              <a:buChar char="à"/>
            </a:pPr>
            <a:r>
              <a:rPr lang="en-GB">
                <a:solidFill>
                  <a:srgbClr val="1F72B8"/>
                </a:solidFill>
                <a:sym typeface="Wingdings" panose="05000000000000000000" pitchFamily="2" charset="2"/>
              </a:rPr>
              <a:t>Need to understand </a:t>
            </a:r>
          </a:p>
          <a:p>
            <a:pPr lvl="1">
              <a:buFont typeface="Wingdings" panose="05000000000000000000" pitchFamily="2" charset="2"/>
              <a:buChar char="à"/>
            </a:pPr>
            <a:r>
              <a:rPr lang="en-GB">
                <a:solidFill>
                  <a:srgbClr val="1F72B8"/>
                </a:solidFill>
                <a:sym typeface="Wingdings" panose="05000000000000000000" pitchFamily="2" charset="2"/>
              </a:rPr>
              <a:t>what are the best ways to combine mechanisms at the hands of SOs</a:t>
            </a:r>
          </a:p>
          <a:p>
            <a:pPr lvl="1">
              <a:buFont typeface="Wingdings" panose="05000000000000000000" pitchFamily="2" charset="2"/>
              <a:buChar char="à"/>
            </a:pPr>
            <a:r>
              <a:rPr lang="en-GB">
                <a:solidFill>
                  <a:srgbClr val="1F72B8"/>
                </a:solidFill>
                <a:sym typeface="Wingdings" panose="05000000000000000000" pitchFamily="2" charset="2"/>
              </a:rPr>
              <a:t>How to enable “maintenance” of market liquidity</a:t>
            </a:r>
          </a:p>
          <a:p>
            <a:pPr lvl="1">
              <a:buFont typeface="Wingdings" panose="05000000000000000000" pitchFamily="2" charset="2"/>
              <a:buChar char="à"/>
            </a:pPr>
            <a:r>
              <a:rPr lang="en-GB">
                <a:solidFill>
                  <a:srgbClr val="1F72B8"/>
                </a:solidFill>
                <a:sym typeface="Wingdings" panose="05000000000000000000" pitchFamily="2" charset="2"/>
              </a:rPr>
              <a:t>how to incentivise SOs to aim at overall optimised social welfare</a:t>
            </a:r>
          </a:p>
          <a:p>
            <a:pPr lvl="2">
              <a:buFont typeface="Wingdings" panose="05000000000000000000" pitchFamily="2" charset="2"/>
              <a:buChar char="à"/>
            </a:pPr>
            <a:r>
              <a:rPr lang="en-GB">
                <a:solidFill>
                  <a:srgbClr val="1F72B8"/>
                </a:solidFill>
                <a:sym typeface="Wingdings" panose="05000000000000000000" pitchFamily="2" charset="2"/>
              </a:rPr>
              <a:t>In their use of different mechanisms</a:t>
            </a:r>
          </a:p>
          <a:p>
            <a:pPr lvl="2">
              <a:buFont typeface="Wingdings" panose="05000000000000000000" pitchFamily="2" charset="2"/>
              <a:buChar char="à"/>
            </a:pPr>
            <a:r>
              <a:rPr lang="en-GB">
                <a:solidFill>
                  <a:srgbClr val="1F72B8"/>
                </a:solidFill>
                <a:sym typeface="Wingdings" panose="05000000000000000000" pitchFamily="2" charset="2"/>
              </a:rPr>
              <a:t>In their coordinated use of flexibility across grids and timeframes</a:t>
            </a:r>
            <a:endParaRPr lang="en-GB">
              <a:solidFill>
                <a:srgbClr val="1F72B8"/>
              </a:solidFill>
            </a:endParaRPr>
          </a:p>
        </p:txBody>
      </p:sp>
    </p:spTree>
    <p:extLst>
      <p:ext uri="{BB962C8B-B14F-4D97-AF65-F5344CB8AC3E}">
        <p14:creationId xmlns:p14="http://schemas.microsoft.com/office/powerpoint/2010/main" val="19999931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B6549-532B-F0FF-51D9-9306B95B7EC2}"/>
              </a:ext>
            </a:extLst>
          </p:cNvPr>
          <p:cNvSpPr>
            <a:spLocks noGrp="1"/>
          </p:cNvSpPr>
          <p:nvPr>
            <p:ph type="title"/>
          </p:nvPr>
        </p:nvSpPr>
        <p:spPr/>
        <p:txBody>
          <a:bodyPr/>
          <a:lstStyle/>
          <a:p>
            <a:r>
              <a:rPr lang="en-GB"/>
              <a:t>Remove barriers to participation</a:t>
            </a:r>
          </a:p>
        </p:txBody>
      </p:sp>
      <p:sp>
        <p:nvSpPr>
          <p:cNvPr id="3" name="Content Placeholder 2">
            <a:extLst>
              <a:ext uri="{FF2B5EF4-FFF2-40B4-BE49-F238E27FC236}">
                <a16:creationId xmlns:a16="http://schemas.microsoft.com/office/drawing/2014/main" id="{F09B30DD-29D3-6ECD-E4AB-1CDF39B3DF7B}"/>
              </a:ext>
            </a:extLst>
          </p:cNvPr>
          <p:cNvSpPr>
            <a:spLocks noGrp="1"/>
          </p:cNvSpPr>
          <p:nvPr>
            <p:ph sz="quarter" idx="10"/>
          </p:nvPr>
        </p:nvSpPr>
        <p:spPr/>
        <p:txBody>
          <a:bodyPr>
            <a:noAutofit/>
          </a:bodyPr>
          <a:lstStyle/>
          <a:p>
            <a:pPr>
              <a:lnSpc>
                <a:spcPct val="120000"/>
              </a:lnSpc>
            </a:pPr>
            <a:r>
              <a:rPr lang="en-GB" sz="2000"/>
              <a:t>Delivery of explicit demand response depends on:</a:t>
            </a:r>
          </a:p>
          <a:p>
            <a:pPr lvl="1">
              <a:lnSpc>
                <a:spcPct val="120000"/>
              </a:lnSpc>
            </a:pPr>
            <a:r>
              <a:rPr lang="en-GB" sz="2000"/>
              <a:t>Baselines (what would have happened if explicit DR was not activated)</a:t>
            </a:r>
          </a:p>
          <a:p>
            <a:pPr lvl="1">
              <a:lnSpc>
                <a:spcPct val="120000"/>
              </a:lnSpc>
            </a:pPr>
            <a:r>
              <a:rPr lang="en-GB" sz="2000"/>
              <a:t>Measurements (main meter and/or DMD)</a:t>
            </a:r>
          </a:p>
          <a:p>
            <a:pPr>
              <a:lnSpc>
                <a:spcPct val="120000"/>
              </a:lnSpc>
            </a:pPr>
            <a:r>
              <a:rPr lang="en-GB" sz="2000"/>
              <a:t>Both buyers (SOs) and sellers (service providers, independent aggregators) benefit from high quality, trustworthy baselines and measurements. It’s the service providers who have the expertise.</a:t>
            </a:r>
          </a:p>
          <a:p>
            <a:pPr marL="0" indent="0">
              <a:lnSpc>
                <a:spcPct val="120000"/>
              </a:lnSpc>
              <a:buNone/>
            </a:pPr>
            <a:r>
              <a:rPr lang="en-GB" sz="2000">
                <a:solidFill>
                  <a:srgbClr val="1F72B8"/>
                </a:solidFill>
                <a:sym typeface="Wingdings" panose="05000000000000000000" pitchFamily="2" charset="2"/>
              </a:rPr>
              <a:t> Support a range of objective baseline methodologies, so that errors can be minimised.</a:t>
            </a:r>
          </a:p>
          <a:p>
            <a:pPr marL="0" indent="0">
              <a:lnSpc>
                <a:spcPct val="120000"/>
              </a:lnSpc>
              <a:buNone/>
            </a:pPr>
            <a:r>
              <a:rPr lang="en-GB" sz="2000">
                <a:solidFill>
                  <a:srgbClr val="1F72B8"/>
                </a:solidFill>
                <a:sym typeface="Wingdings" panose="05000000000000000000" pitchFamily="2" charset="2"/>
              </a:rPr>
              <a:t> Nominative baselines are the only solution for highly-variable resources, but their use must be monitored, with enforcement powers if they are abused.</a:t>
            </a:r>
          </a:p>
          <a:p>
            <a:pPr marL="0" indent="0">
              <a:lnSpc>
                <a:spcPct val="120000"/>
              </a:lnSpc>
              <a:buNone/>
            </a:pPr>
            <a:r>
              <a:rPr lang="en-GB" sz="2000">
                <a:solidFill>
                  <a:srgbClr val="1F72B8"/>
                </a:solidFill>
                <a:sym typeface="Wingdings" panose="05000000000000000000" pitchFamily="2" charset="2"/>
              </a:rPr>
              <a:t> EMD only forces SOs to accept DMDs where there’s no smart meter, or it doesn’t provide adequate data. DMDs reduce measurement and baseline errors in other cases, so should be allowed. Monitoring and enforcement powers are needed to avoid abuse of compensation effects.</a:t>
            </a:r>
          </a:p>
        </p:txBody>
      </p:sp>
    </p:spTree>
    <p:extLst>
      <p:ext uri="{BB962C8B-B14F-4D97-AF65-F5344CB8AC3E}">
        <p14:creationId xmlns:p14="http://schemas.microsoft.com/office/powerpoint/2010/main" val="236376707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83F9C-4DFE-8484-65BE-A97477FAF066}"/>
              </a:ext>
            </a:extLst>
          </p:cNvPr>
          <p:cNvSpPr>
            <a:spLocks noGrp="1"/>
          </p:cNvSpPr>
          <p:nvPr>
            <p:ph type="title"/>
          </p:nvPr>
        </p:nvSpPr>
        <p:spPr/>
        <p:txBody>
          <a:bodyPr/>
          <a:lstStyle/>
          <a:p>
            <a:r>
              <a:rPr lang="en-GB" err="1"/>
              <a:t>Stackability</a:t>
            </a:r>
            <a:r>
              <a:rPr lang="en-GB"/>
              <a:t> across markets</a:t>
            </a:r>
          </a:p>
        </p:txBody>
      </p:sp>
      <p:sp>
        <p:nvSpPr>
          <p:cNvPr id="3" name="Content Placeholder 2">
            <a:extLst>
              <a:ext uri="{FF2B5EF4-FFF2-40B4-BE49-F238E27FC236}">
                <a16:creationId xmlns:a16="http://schemas.microsoft.com/office/drawing/2014/main" id="{1EB51D72-165E-B394-74E8-43A87614A296}"/>
              </a:ext>
            </a:extLst>
          </p:cNvPr>
          <p:cNvSpPr>
            <a:spLocks noGrp="1"/>
          </p:cNvSpPr>
          <p:nvPr>
            <p:ph sz="quarter" idx="10"/>
          </p:nvPr>
        </p:nvSpPr>
        <p:spPr/>
        <p:txBody>
          <a:bodyPr/>
          <a:lstStyle/>
          <a:p>
            <a:r>
              <a:rPr lang="en-GB"/>
              <a:t>DSO markets are structurally scarce</a:t>
            </a:r>
          </a:p>
          <a:p>
            <a:r>
              <a:rPr lang="en-GB"/>
              <a:t>If they need to compete with other markets for participation, only assets or services providers not qualified for other markets will participate, aggravating the scarcity. </a:t>
            </a:r>
          </a:p>
          <a:p>
            <a:r>
              <a:rPr lang="en-GB"/>
              <a:t>Coordination of market timelines and products, bid sharing or TSO-DSO cooperation are possible measures, but may require cooperation of several entities.</a:t>
            </a:r>
          </a:p>
          <a:p>
            <a:pPr marL="0" indent="0">
              <a:buNone/>
            </a:pPr>
            <a:r>
              <a:rPr lang="en-GB">
                <a:solidFill>
                  <a:srgbClr val="1F72B8"/>
                </a:solidFill>
                <a:sym typeface="Wingdings" panose="05000000000000000000" pitchFamily="2" charset="2"/>
              </a:rPr>
              <a:t> Need to further identify best practices and, if necessary, align requirements with these.</a:t>
            </a:r>
            <a:endParaRPr lang="en-GB">
              <a:solidFill>
                <a:srgbClr val="1F72B8"/>
              </a:solidFill>
            </a:endParaRPr>
          </a:p>
        </p:txBody>
      </p:sp>
    </p:spTree>
    <p:extLst>
      <p:ext uri="{BB962C8B-B14F-4D97-AF65-F5344CB8AC3E}">
        <p14:creationId xmlns:p14="http://schemas.microsoft.com/office/powerpoint/2010/main" val="250699177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0D26-2FF2-E6A4-CB5B-34A3936DDDFD}"/>
              </a:ext>
            </a:extLst>
          </p:cNvPr>
          <p:cNvSpPr>
            <a:spLocks noGrp="1"/>
          </p:cNvSpPr>
          <p:nvPr>
            <p:ph type="title"/>
          </p:nvPr>
        </p:nvSpPr>
        <p:spPr/>
        <p:txBody>
          <a:bodyPr/>
          <a:lstStyle/>
          <a:p>
            <a:r>
              <a:rPr lang="en-GB"/>
              <a:t>Access markets across Member States</a:t>
            </a:r>
          </a:p>
        </p:txBody>
      </p:sp>
      <p:sp>
        <p:nvSpPr>
          <p:cNvPr id="3" name="Content Placeholder 2">
            <a:extLst>
              <a:ext uri="{FF2B5EF4-FFF2-40B4-BE49-F238E27FC236}">
                <a16:creationId xmlns:a16="http://schemas.microsoft.com/office/drawing/2014/main" id="{A589031E-BA22-515B-B45F-5F83DA39B9B0}"/>
              </a:ext>
            </a:extLst>
          </p:cNvPr>
          <p:cNvSpPr>
            <a:spLocks noGrp="1"/>
          </p:cNvSpPr>
          <p:nvPr>
            <p:ph sz="quarter" idx="10"/>
          </p:nvPr>
        </p:nvSpPr>
        <p:spPr/>
        <p:txBody>
          <a:bodyPr/>
          <a:lstStyle/>
          <a:p>
            <a:r>
              <a:rPr lang="en-GB"/>
              <a:t>Markets for local congestion management are still at a nascent stage.</a:t>
            </a:r>
          </a:p>
          <a:p>
            <a:r>
              <a:rPr lang="en-GB"/>
              <a:t>Products, interfaces and use are not harmonised in most Member States.</a:t>
            </a:r>
          </a:p>
          <a:p>
            <a:r>
              <a:rPr lang="en-GB"/>
              <a:t>Harmonisation and standardisation would facilitate</a:t>
            </a:r>
          </a:p>
          <a:p>
            <a:pPr lvl="1"/>
            <a:r>
              <a:rPr lang="en-GB"/>
              <a:t>Participation across borders</a:t>
            </a:r>
          </a:p>
          <a:p>
            <a:pPr lvl="1"/>
            <a:r>
              <a:rPr lang="en-GB"/>
              <a:t>Setup of markets by further SOs</a:t>
            </a:r>
          </a:p>
          <a:p>
            <a:pPr>
              <a:buFont typeface="Wingdings" panose="05000000000000000000" pitchFamily="2" charset="2"/>
              <a:buChar char="à"/>
            </a:pPr>
            <a:r>
              <a:rPr lang="en-GB">
                <a:solidFill>
                  <a:srgbClr val="1F72B8"/>
                </a:solidFill>
                <a:sym typeface="Wingdings" panose="05000000000000000000" pitchFamily="2" charset="2"/>
              </a:rPr>
              <a:t>Harmonised products on European level – however leaving space for continued innovation.</a:t>
            </a:r>
          </a:p>
          <a:p>
            <a:pPr>
              <a:buFont typeface="Wingdings" panose="05000000000000000000" pitchFamily="2" charset="2"/>
              <a:buChar char="à"/>
            </a:pPr>
            <a:r>
              <a:rPr lang="en-GB">
                <a:solidFill>
                  <a:srgbClr val="1F72B8"/>
                </a:solidFill>
                <a:sym typeface="Wingdings" panose="05000000000000000000" pitchFamily="2" charset="2"/>
              </a:rPr>
              <a:t>Interoperability and standardised interfaces would facilitate market participation and sharing of necessary data.</a:t>
            </a:r>
            <a:endParaRPr lang="en-GB">
              <a:solidFill>
                <a:srgbClr val="1F72B8"/>
              </a:solidFill>
            </a:endParaRPr>
          </a:p>
          <a:p>
            <a:endParaRPr lang="en-GB"/>
          </a:p>
        </p:txBody>
      </p:sp>
    </p:spTree>
    <p:extLst>
      <p:ext uri="{BB962C8B-B14F-4D97-AF65-F5344CB8AC3E}">
        <p14:creationId xmlns:p14="http://schemas.microsoft.com/office/powerpoint/2010/main" val="349909533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2FD5E-FBC0-4056-1EE2-9AC60ED80E37}"/>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AD618EE-ACA9-6419-EF7E-4556CF3E51D2}"/>
              </a:ext>
            </a:extLst>
          </p:cNvPr>
          <p:cNvSpPr txBox="1">
            <a:spLocks/>
          </p:cNvSpPr>
          <p:nvPr/>
        </p:nvSpPr>
        <p:spPr>
          <a:xfrm>
            <a:off x="389613" y="311480"/>
            <a:ext cx="11617788" cy="680965"/>
          </a:xfrm>
          <a:prstGeom prst="rect">
            <a:avLst/>
          </a:prstGeom>
          <a:ln>
            <a:noFill/>
          </a:ln>
        </p:spPr>
        <p:txBody>
          <a:bodyPr lIns="91440" tIns="45720" rIns="91440" bIns="45720" anchor="ctr"/>
          <a:lstStyle>
            <a:lvl1pPr algn="l" rtl="0" fontAlgn="base">
              <a:lnSpc>
                <a:spcPts val="3200"/>
              </a:lnSpc>
              <a:spcBef>
                <a:spcPct val="0"/>
              </a:spcBef>
              <a:spcAft>
                <a:spcPct val="0"/>
              </a:spcAft>
              <a:defRPr lang="de-DE" sz="3000" b="1" kern="1200" dirty="0">
                <a:solidFill>
                  <a:srgbClr val="0F218B"/>
                </a:solidFill>
                <a:effectLst/>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000">
                <a:solidFill>
                  <a:srgbClr val="005CA9"/>
                </a:solidFill>
                <a:latin typeface="Trebuchet MS" panose="020B0603020202020204" pitchFamily="34" charset="0"/>
              </a:defRPr>
            </a:lvl2pPr>
            <a:lvl3pPr algn="l" rtl="0" fontAlgn="base">
              <a:lnSpc>
                <a:spcPct val="90000"/>
              </a:lnSpc>
              <a:spcBef>
                <a:spcPct val="0"/>
              </a:spcBef>
              <a:spcAft>
                <a:spcPct val="0"/>
              </a:spcAft>
              <a:defRPr sz="3000">
                <a:solidFill>
                  <a:srgbClr val="005CA9"/>
                </a:solidFill>
                <a:latin typeface="Trebuchet MS" panose="020B0603020202020204" pitchFamily="34" charset="0"/>
              </a:defRPr>
            </a:lvl3pPr>
            <a:lvl4pPr algn="l" rtl="0" fontAlgn="base">
              <a:lnSpc>
                <a:spcPct val="90000"/>
              </a:lnSpc>
              <a:spcBef>
                <a:spcPct val="0"/>
              </a:spcBef>
              <a:spcAft>
                <a:spcPct val="0"/>
              </a:spcAft>
              <a:defRPr sz="3000">
                <a:solidFill>
                  <a:srgbClr val="005CA9"/>
                </a:solidFill>
                <a:latin typeface="Trebuchet MS" panose="020B0603020202020204" pitchFamily="34" charset="0"/>
              </a:defRPr>
            </a:lvl4pPr>
            <a:lvl5pPr algn="l" rtl="0" fontAlgn="base">
              <a:lnSpc>
                <a:spcPct val="90000"/>
              </a:lnSpc>
              <a:spcBef>
                <a:spcPct val="0"/>
              </a:spcBef>
              <a:spcAft>
                <a:spcPct val="0"/>
              </a:spcAft>
              <a:defRPr sz="3000">
                <a:solidFill>
                  <a:srgbClr val="005CA9"/>
                </a:solidFill>
                <a:latin typeface="Trebuchet MS" panose="020B0603020202020204" pitchFamily="34" charset="0"/>
              </a:defRPr>
            </a:lvl5pPr>
            <a:lvl6pPr marL="457200" algn="l" rtl="0" fontAlgn="base">
              <a:lnSpc>
                <a:spcPct val="90000"/>
              </a:lnSpc>
              <a:spcBef>
                <a:spcPct val="0"/>
              </a:spcBef>
              <a:spcAft>
                <a:spcPct val="0"/>
              </a:spcAft>
              <a:defRPr sz="3000">
                <a:solidFill>
                  <a:srgbClr val="005CA9"/>
                </a:solidFill>
                <a:latin typeface="Trebuchet MS" panose="020B0603020202020204" pitchFamily="34" charset="0"/>
              </a:defRPr>
            </a:lvl6pPr>
            <a:lvl7pPr marL="914400" algn="l" rtl="0" fontAlgn="base">
              <a:lnSpc>
                <a:spcPct val="90000"/>
              </a:lnSpc>
              <a:spcBef>
                <a:spcPct val="0"/>
              </a:spcBef>
              <a:spcAft>
                <a:spcPct val="0"/>
              </a:spcAft>
              <a:defRPr sz="3000">
                <a:solidFill>
                  <a:srgbClr val="005CA9"/>
                </a:solidFill>
                <a:latin typeface="Trebuchet MS" panose="020B0603020202020204" pitchFamily="34" charset="0"/>
              </a:defRPr>
            </a:lvl7pPr>
            <a:lvl8pPr marL="1371600" algn="l" rtl="0" fontAlgn="base">
              <a:lnSpc>
                <a:spcPct val="90000"/>
              </a:lnSpc>
              <a:spcBef>
                <a:spcPct val="0"/>
              </a:spcBef>
              <a:spcAft>
                <a:spcPct val="0"/>
              </a:spcAft>
              <a:defRPr sz="3000">
                <a:solidFill>
                  <a:srgbClr val="005CA9"/>
                </a:solidFill>
                <a:latin typeface="Trebuchet MS" panose="020B0603020202020204" pitchFamily="34" charset="0"/>
              </a:defRPr>
            </a:lvl8pPr>
            <a:lvl9pPr marL="1828800" algn="l" rtl="0" fontAlgn="base">
              <a:lnSpc>
                <a:spcPct val="90000"/>
              </a:lnSpc>
              <a:spcBef>
                <a:spcPct val="0"/>
              </a:spcBef>
              <a:spcAft>
                <a:spcPct val="0"/>
              </a:spcAft>
              <a:defRPr sz="3000">
                <a:solidFill>
                  <a:srgbClr val="005CA9"/>
                </a:solidFill>
                <a:latin typeface="Trebuchet MS" panose="020B0603020202020204" pitchFamily="34" charset="0"/>
              </a:defRPr>
            </a:lvl9pPr>
          </a:lstStyle>
          <a:p>
            <a:pPr marL="0" marR="0" lvl="0" indent="0" algn="l" defTabSz="457200" rtl="0" eaLnBrk="1" fontAlgn="base" latinLnBrk="0" hangingPunct="1">
              <a:lnSpc>
                <a:spcPts val="3200"/>
              </a:lnSpc>
              <a:spcBef>
                <a:spcPct val="0"/>
              </a:spcBef>
              <a:spcAft>
                <a:spcPct val="0"/>
              </a:spcAft>
              <a:buClrTx/>
              <a:buSzTx/>
              <a:buFontTx/>
              <a:buNone/>
              <a:tabLst/>
              <a:defRPr/>
            </a:pPr>
            <a:r>
              <a:rPr kumimoji="0" lang="en-GB" sz="2800" b="1" i="0" u="none" strike="noStrike" kern="1200" cap="none" spc="0" normalizeH="0" baseline="0" noProof="0">
                <a:ln>
                  <a:noFill/>
                </a:ln>
                <a:solidFill>
                  <a:srgbClr val="0F218B"/>
                </a:solidFill>
                <a:effectLst/>
                <a:uLnTx/>
                <a:uFillTx/>
                <a:latin typeface="Calibri"/>
                <a:ea typeface="Calibri"/>
                <a:cs typeface="Calibri"/>
              </a:rPr>
              <a:t>Enabling Distributed Flexibility: Key Regulatory and Technical Needs (1)</a:t>
            </a:r>
            <a:endParaRPr kumimoji="0" lang="en-GB" sz="28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endParaRPr>
          </a:p>
        </p:txBody>
      </p:sp>
      <p:pic>
        <p:nvPicPr>
          <p:cNvPr id="16" name="Picture 15" descr="A globe and arrows with a black background&#10;&#10;AI-generated content may be incorrect.">
            <a:extLst>
              <a:ext uri="{FF2B5EF4-FFF2-40B4-BE49-F238E27FC236}">
                <a16:creationId xmlns:a16="http://schemas.microsoft.com/office/drawing/2014/main" id="{97A239B2-05EB-47BB-EB5D-951B6E903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218" y="2574874"/>
            <a:ext cx="736121" cy="695875"/>
          </a:xfrm>
          <a:prstGeom prst="rect">
            <a:avLst/>
          </a:prstGeom>
        </p:spPr>
      </p:pic>
      <p:pic>
        <p:nvPicPr>
          <p:cNvPr id="18" name="Picture 17" descr="A gavel with a black background&#10;&#10;AI-generated content may be incorrect.">
            <a:extLst>
              <a:ext uri="{FF2B5EF4-FFF2-40B4-BE49-F238E27FC236}">
                <a16:creationId xmlns:a16="http://schemas.microsoft.com/office/drawing/2014/main" id="{D4809BAD-6ED2-F71A-16B7-38762CCABF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219" y="1311124"/>
            <a:ext cx="736121" cy="695875"/>
          </a:xfrm>
          <a:prstGeom prst="rect">
            <a:avLst/>
          </a:prstGeom>
        </p:spPr>
      </p:pic>
      <p:pic>
        <p:nvPicPr>
          <p:cNvPr id="20" name="Picture 19" descr="A hand with a thumb up and a gear&#10;&#10;AI-generated content may be incorrect.">
            <a:extLst>
              <a:ext uri="{FF2B5EF4-FFF2-40B4-BE49-F238E27FC236}">
                <a16:creationId xmlns:a16="http://schemas.microsoft.com/office/drawing/2014/main" id="{EF3C104D-DFBD-F1F6-6D74-340A45F5CA8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218" y="3846079"/>
            <a:ext cx="810646" cy="680965"/>
          </a:xfrm>
          <a:prstGeom prst="rect">
            <a:avLst/>
          </a:prstGeom>
        </p:spPr>
      </p:pic>
      <p:sp>
        <p:nvSpPr>
          <p:cNvPr id="22" name="TextBox 21">
            <a:extLst>
              <a:ext uri="{FF2B5EF4-FFF2-40B4-BE49-F238E27FC236}">
                <a16:creationId xmlns:a16="http://schemas.microsoft.com/office/drawing/2014/main" id="{5B904E35-0B03-2B14-966D-66D8B393134B}"/>
              </a:ext>
            </a:extLst>
          </p:cNvPr>
          <p:cNvSpPr txBox="1"/>
          <p:nvPr/>
        </p:nvSpPr>
        <p:spPr>
          <a:xfrm>
            <a:off x="1251285" y="1243564"/>
            <a:ext cx="10756116" cy="830997"/>
          </a:xfrm>
          <a:prstGeom prst="rect">
            <a:avLst/>
          </a:prstGeom>
          <a:noFill/>
        </p:spPr>
        <p:txBody>
          <a:bodyPr wrap="square" lIns="91440" tIns="45720" rIns="91440" bIns="45720" anchor="t">
            <a:spAutoFit/>
          </a:bodyPr>
          <a:lstStyle>
            <a:defPPr>
              <a:defRPr lang="en-US"/>
            </a:defPPr>
            <a:lvl1pPr algn="just">
              <a:buNone/>
              <a:defRPr sz="1600">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1. Legal Basis and Roles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a:ea typeface="+mn-ea"/>
                <a:cs typeface="+mn-cs"/>
              </a:rPr>
              <a:t>The NC DR must stay aligned with the EU’s legal framework while respecting national differences in energy systems. We recommend </a:t>
            </a:r>
            <a:r>
              <a:rPr kumimoji="0" lang="en-GB" sz="1600" b="0" i="0" u="sng" strike="noStrike" kern="1200" cap="none" spc="0" normalizeH="0" baseline="0" noProof="0">
                <a:ln>
                  <a:noFill/>
                </a:ln>
                <a:solidFill>
                  <a:srgbClr val="000000"/>
                </a:solidFill>
                <a:effectLst/>
                <a:uLnTx/>
                <a:uFillTx/>
                <a:latin typeface="Aptos"/>
                <a:ea typeface="+mn-ea"/>
                <a:cs typeface="+mn-cs"/>
              </a:rPr>
              <a:t>maintaining flexibility for Member States</a:t>
            </a:r>
            <a:r>
              <a:rPr kumimoji="0" lang="en-GB" sz="1600" b="0" i="0" u="none" strike="noStrike" kern="1200" cap="none" spc="0" normalizeH="0" baseline="0" noProof="0">
                <a:ln>
                  <a:noFill/>
                </a:ln>
                <a:solidFill>
                  <a:srgbClr val="000000"/>
                </a:solidFill>
                <a:effectLst/>
                <a:uLnTx/>
                <a:uFillTx/>
                <a:latin typeface="Aptos"/>
                <a:ea typeface="+mn-ea"/>
                <a:cs typeface="+mn-cs"/>
              </a:rPr>
              <a:t> </a:t>
            </a:r>
            <a:r>
              <a:rPr kumimoji="0" lang="en-GB" sz="1600" b="0" i="0" u="sng" strike="noStrike" kern="1200" cap="none" spc="0" normalizeH="0" baseline="0" noProof="0">
                <a:ln>
                  <a:noFill/>
                </a:ln>
                <a:solidFill>
                  <a:srgbClr val="000000"/>
                </a:solidFill>
                <a:effectLst/>
                <a:uLnTx/>
                <a:uFillTx/>
                <a:latin typeface="Aptos"/>
                <a:ea typeface="+mn-ea"/>
                <a:cs typeface="+mn-cs"/>
              </a:rPr>
              <a:t>to define responsibilities </a:t>
            </a:r>
            <a:r>
              <a:rPr kumimoji="0" lang="en-GB" sz="1600" b="0" i="0" u="none" strike="noStrike" kern="1200" cap="none" spc="0" normalizeH="0" baseline="0" noProof="0">
                <a:ln>
                  <a:noFill/>
                </a:ln>
                <a:solidFill>
                  <a:srgbClr val="000000"/>
                </a:solidFill>
                <a:effectLst/>
                <a:uLnTx/>
                <a:uFillTx/>
                <a:latin typeface="Aptos"/>
                <a:ea typeface="+mn-ea"/>
                <a:cs typeface="+mn-cs"/>
              </a:rPr>
              <a:t>in line with their national frameworks.</a:t>
            </a:r>
          </a:p>
        </p:txBody>
      </p:sp>
      <p:sp>
        <p:nvSpPr>
          <p:cNvPr id="24" name="TextBox 23">
            <a:extLst>
              <a:ext uri="{FF2B5EF4-FFF2-40B4-BE49-F238E27FC236}">
                <a16:creationId xmlns:a16="http://schemas.microsoft.com/office/drawing/2014/main" id="{C4B9AF3E-9B14-64C8-EF06-FE5D7E26219D}"/>
              </a:ext>
            </a:extLst>
          </p:cNvPr>
          <p:cNvSpPr txBox="1"/>
          <p:nvPr/>
        </p:nvSpPr>
        <p:spPr>
          <a:xfrm>
            <a:off x="1251283" y="2431114"/>
            <a:ext cx="10756117" cy="1077218"/>
          </a:xfrm>
          <a:prstGeom prst="rect">
            <a:avLst/>
          </a:prstGeom>
          <a:noFill/>
        </p:spPr>
        <p:txBody>
          <a:bodyPr wrap="square" lIns="91440" tIns="45720" rIns="91440" bIns="45720" anchor="t">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2. Harmonisation and National Implementation</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a:ea typeface="+mn-ea"/>
                <a:cs typeface="+mn-cs"/>
              </a:rPr>
              <a:t>While harmonisation is important, </a:t>
            </a:r>
            <a:r>
              <a:rPr kumimoji="0" lang="en-GB" sz="1600" b="0" i="0" u="sng" strike="noStrike" kern="1200" cap="none" spc="0" normalizeH="0" baseline="0" noProof="0">
                <a:ln>
                  <a:noFill/>
                </a:ln>
                <a:solidFill>
                  <a:srgbClr val="000000"/>
                </a:solidFill>
                <a:effectLst/>
                <a:uLnTx/>
                <a:uFillTx/>
                <a:latin typeface="Aptos"/>
                <a:ea typeface="+mn-ea"/>
                <a:cs typeface="+mn-cs"/>
              </a:rPr>
              <a:t>rigid and short EU deadlines </a:t>
            </a:r>
            <a:r>
              <a:rPr kumimoji="0" lang="en-GB" sz="1600" b="0" i="0" u="none" strike="noStrike" kern="1200" cap="none" spc="0" normalizeH="0" baseline="0" noProof="0">
                <a:ln>
                  <a:noFill/>
                </a:ln>
                <a:solidFill>
                  <a:srgbClr val="000000"/>
                </a:solidFill>
                <a:effectLst/>
                <a:uLnTx/>
                <a:uFillTx/>
                <a:latin typeface="Aptos"/>
                <a:ea typeface="+mn-ea"/>
                <a:cs typeface="+mn-cs"/>
              </a:rPr>
              <a:t>may disrupt national implementation and increase costs. ENTSO-E proposes more phased approach for harmonization, based on evidence from NC DR Implementation monitoring.</a:t>
            </a:r>
          </a:p>
        </p:txBody>
      </p:sp>
      <p:sp>
        <p:nvSpPr>
          <p:cNvPr id="28" name="TextBox 27">
            <a:extLst>
              <a:ext uri="{FF2B5EF4-FFF2-40B4-BE49-F238E27FC236}">
                <a16:creationId xmlns:a16="http://schemas.microsoft.com/office/drawing/2014/main" id="{90DE23AD-24A4-324D-A32F-F0906A4C44D3}"/>
              </a:ext>
            </a:extLst>
          </p:cNvPr>
          <p:cNvSpPr txBox="1"/>
          <p:nvPr/>
        </p:nvSpPr>
        <p:spPr>
          <a:xfrm>
            <a:off x="1251283" y="3771064"/>
            <a:ext cx="10756117" cy="830997"/>
          </a:xfrm>
          <a:prstGeom prst="rect">
            <a:avLst/>
          </a:prstGeom>
          <a:solidFill>
            <a:schemeClr val="bg1"/>
          </a:solidFill>
        </p:spPr>
        <p:txBody>
          <a:bodyPr wrap="square">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3. Reliability and Security</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Flexibility must not compromise reliability. Proposals such as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reducing minimum balancing bid size could add risk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and complexity, despite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small assets already having access to markets through aggregation</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a:t>
            </a:r>
          </a:p>
        </p:txBody>
      </p:sp>
      <p:sp>
        <p:nvSpPr>
          <p:cNvPr id="3" name="TextBox 2">
            <a:extLst>
              <a:ext uri="{FF2B5EF4-FFF2-40B4-BE49-F238E27FC236}">
                <a16:creationId xmlns:a16="http://schemas.microsoft.com/office/drawing/2014/main" id="{0951919F-9C59-782B-EFFD-400DB196D32B}"/>
              </a:ext>
            </a:extLst>
          </p:cNvPr>
          <p:cNvSpPr txBox="1"/>
          <p:nvPr/>
        </p:nvSpPr>
        <p:spPr>
          <a:xfrm>
            <a:off x="1251282" y="4885155"/>
            <a:ext cx="10756117" cy="1323439"/>
          </a:xfrm>
          <a:prstGeom prst="rect">
            <a:avLst/>
          </a:prstGeom>
          <a:solidFill>
            <a:schemeClr val="bg1"/>
          </a:solidFill>
        </p:spPr>
        <p:txBody>
          <a:bodyPr wrap="square">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4. Standardised Data Exchange</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ENTSO-E supports a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pragmatic, standards-based approach to data exchange, relying on existing ETSI-CEN-CENELEC standards</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wherever possible. Together with the EU DSO Entity, ENTSO-E should publish and maintain a list of preferred European standards, while ensuring the list reflects market maturity, innovation needs, implementation costs, and evolving standardisation developments.</a:t>
            </a:r>
          </a:p>
        </p:txBody>
      </p:sp>
      <p:pic>
        <p:nvPicPr>
          <p:cNvPr id="12" name="Picture 11">
            <a:extLst>
              <a:ext uri="{FF2B5EF4-FFF2-40B4-BE49-F238E27FC236}">
                <a16:creationId xmlns:a16="http://schemas.microsoft.com/office/drawing/2014/main" id="{09ED4EFC-E00F-94B4-6DD4-65325D8D1434}"/>
              </a:ext>
            </a:extLst>
          </p:cNvPr>
          <p:cNvPicPr>
            <a:picLocks noChangeAspect="1"/>
          </p:cNvPicPr>
          <p:nvPr/>
        </p:nvPicPr>
        <p:blipFill>
          <a:blip r:embed="rId6"/>
          <a:stretch>
            <a:fillRect/>
          </a:stretch>
        </p:blipFill>
        <p:spPr>
          <a:xfrm>
            <a:off x="304218" y="5141552"/>
            <a:ext cx="810646" cy="810646"/>
          </a:xfrm>
          <a:prstGeom prst="rect">
            <a:avLst/>
          </a:prstGeom>
        </p:spPr>
      </p:pic>
    </p:spTree>
    <p:extLst>
      <p:ext uri="{BB962C8B-B14F-4D97-AF65-F5344CB8AC3E}">
        <p14:creationId xmlns:p14="http://schemas.microsoft.com/office/powerpoint/2010/main" val="125703992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E841C-9FD8-C29D-A088-189CBCE0CF20}"/>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36859424-E51A-F214-98E6-B66D1FE41A65}"/>
              </a:ext>
            </a:extLst>
          </p:cNvPr>
          <p:cNvSpPr txBox="1">
            <a:spLocks/>
          </p:cNvSpPr>
          <p:nvPr/>
        </p:nvSpPr>
        <p:spPr>
          <a:xfrm>
            <a:off x="389613" y="311480"/>
            <a:ext cx="11617788" cy="680965"/>
          </a:xfrm>
          <a:prstGeom prst="rect">
            <a:avLst/>
          </a:prstGeom>
          <a:ln>
            <a:noFill/>
          </a:ln>
        </p:spPr>
        <p:txBody>
          <a:bodyPr lIns="91440" tIns="45720" rIns="91440" bIns="45720" anchor="ctr"/>
          <a:lstStyle>
            <a:lvl1pPr algn="l" rtl="0" fontAlgn="base">
              <a:lnSpc>
                <a:spcPts val="3200"/>
              </a:lnSpc>
              <a:spcBef>
                <a:spcPct val="0"/>
              </a:spcBef>
              <a:spcAft>
                <a:spcPct val="0"/>
              </a:spcAft>
              <a:defRPr lang="de-DE" sz="3000" b="1" kern="1200" dirty="0">
                <a:solidFill>
                  <a:srgbClr val="0F218B"/>
                </a:solidFill>
                <a:effectLst/>
                <a:latin typeface="Calibri" panose="020F0502020204030204" pitchFamily="34" charset="0"/>
                <a:ea typeface="+mj-ea"/>
                <a:cs typeface="Calibri" panose="020F0502020204030204" pitchFamily="34" charset="0"/>
              </a:defRPr>
            </a:lvl1pPr>
            <a:lvl2pPr algn="l" rtl="0" fontAlgn="base">
              <a:lnSpc>
                <a:spcPct val="90000"/>
              </a:lnSpc>
              <a:spcBef>
                <a:spcPct val="0"/>
              </a:spcBef>
              <a:spcAft>
                <a:spcPct val="0"/>
              </a:spcAft>
              <a:defRPr sz="3000">
                <a:solidFill>
                  <a:srgbClr val="005CA9"/>
                </a:solidFill>
                <a:latin typeface="Trebuchet MS" panose="020B0603020202020204" pitchFamily="34" charset="0"/>
              </a:defRPr>
            </a:lvl2pPr>
            <a:lvl3pPr algn="l" rtl="0" fontAlgn="base">
              <a:lnSpc>
                <a:spcPct val="90000"/>
              </a:lnSpc>
              <a:spcBef>
                <a:spcPct val="0"/>
              </a:spcBef>
              <a:spcAft>
                <a:spcPct val="0"/>
              </a:spcAft>
              <a:defRPr sz="3000">
                <a:solidFill>
                  <a:srgbClr val="005CA9"/>
                </a:solidFill>
                <a:latin typeface="Trebuchet MS" panose="020B0603020202020204" pitchFamily="34" charset="0"/>
              </a:defRPr>
            </a:lvl3pPr>
            <a:lvl4pPr algn="l" rtl="0" fontAlgn="base">
              <a:lnSpc>
                <a:spcPct val="90000"/>
              </a:lnSpc>
              <a:spcBef>
                <a:spcPct val="0"/>
              </a:spcBef>
              <a:spcAft>
                <a:spcPct val="0"/>
              </a:spcAft>
              <a:defRPr sz="3000">
                <a:solidFill>
                  <a:srgbClr val="005CA9"/>
                </a:solidFill>
                <a:latin typeface="Trebuchet MS" panose="020B0603020202020204" pitchFamily="34" charset="0"/>
              </a:defRPr>
            </a:lvl4pPr>
            <a:lvl5pPr algn="l" rtl="0" fontAlgn="base">
              <a:lnSpc>
                <a:spcPct val="90000"/>
              </a:lnSpc>
              <a:spcBef>
                <a:spcPct val="0"/>
              </a:spcBef>
              <a:spcAft>
                <a:spcPct val="0"/>
              </a:spcAft>
              <a:defRPr sz="3000">
                <a:solidFill>
                  <a:srgbClr val="005CA9"/>
                </a:solidFill>
                <a:latin typeface="Trebuchet MS" panose="020B0603020202020204" pitchFamily="34" charset="0"/>
              </a:defRPr>
            </a:lvl5pPr>
            <a:lvl6pPr marL="457200" algn="l" rtl="0" fontAlgn="base">
              <a:lnSpc>
                <a:spcPct val="90000"/>
              </a:lnSpc>
              <a:spcBef>
                <a:spcPct val="0"/>
              </a:spcBef>
              <a:spcAft>
                <a:spcPct val="0"/>
              </a:spcAft>
              <a:defRPr sz="3000">
                <a:solidFill>
                  <a:srgbClr val="005CA9"/>
                </a:solidFill>
                <a:latin typeface="Trebuchet MS" panose="020B0603020202020204" pitchFamily="34" charset="0"/>
              </a:defRPr>
            </a:lvl6pPr>
            <a:lvl7pPr marL="914400" algn="l" rtl="0" fontAlgn="base">
              <a:lnSpc>
                <a:spcPct val="90000"/>
              </a:lnSpc>
              <a:spcBef>
                <a:spcPct val="0"/>
              </a:spcBef>
              <a:spcAft>
                <a:spcPct val="0"/>
              </a:spcAft>
              <a:defRPr sz="3000">
                <a:solidFill>
                  <a:srgbClr val="005CA9"/>
                </a:solidFill>
                <a:latin typeface="Trebuchet MS" panose="020B0603020202020204" pitchFamily="34" charset="0"/>
              </a:defRPr>
            </a:lvl7pPr>
            <a:lvl8pPr marL="1371600" algn="l" rtl="0" fontAlgn="base">
              <a:lnSpc>
                <a:spcPct val="90000"/>
              </a:lnSpc>
              <a:spcBef>
                <a:spcPct val="0"/>
              </a:spcBef>
              <a:spcAft>
                <a:spcPct val="0"/>
              </a:spcAft>
              <a:defRPr sz="3000">
                <a:solidFill>
                  <a:srgbClr val="005CA9"/>
                </a:solidFill>
                <a:latin typeface="Trebuchet MS" panose="020B0603020202020204" pitchFamily="34" charset="0"/>
              </a:defRPr>
            </a:lvl8pPr>
            <a:lvl9pPr marL="1828800" algn="l" rtl="0" fontAlgn="base">
              <a:lnSpc>
                <a:spcPct val="90000"/>
              </a:lnSpc>
              <a:spcBef>
                <a:spcPct val="0"/>
              </a:spcBef>
              <a:spcAft>
                <a:spcPct val="0"/>
              </a:spcAft>
              <a:defRPr sz="3000">
                <a:solidFill>
                  <a:srgbClr val="005CA9"/>
                </a:solidFill>
                <a:latin typeface="Trebuchet MS" panose="020B0603020202020204" pitchFamily="34" charset="0"/>
              </a:defRPr>
            </a:lvl9pPr>
          </a:lstStyle>
          <a:p>
            <a:pPr marL="0" marR="0" lvl="0" indent="0" algn="l" defTabSz="457200" rtl="0" eaLnBrk="1" fontAlgn="base" latinLnBrk="0" hangingPunct="1">
              <a:lnSpc>
                <a:spcPts val="3200"/>
              </a:lnSpc>
              <a:spcBef>
                <a:spcPct val="0"/>
              </a:spcBef>
              <a:spcAft>
                <a:spcPct val="0"/>
              </a:spcAft>
              <a:buClrTx/>
              <a:buSzTx/>
              <a:buFontTx/>
              <a:buNone/>
              <a:tabLst/>
              <a:defRPr/>
            </a:pPr>
            <a:r>
              <a:rPr kumimoji="0" lang="en-GB" sz="2800" b="1" i="0" u="none" strike="noStrike" kern="1200" cap="none" spc="0" normalizeH="0" baseline="0" noProof="0">
                <a:ln>
                  <a:noFill/>
                </a:ln>
                <a:solidFill>
                  <a:srgbClr val="0F218B"/>
                </a:solidFill>
                <a:effectLst/>
                <a:uLnTx/>
                <a:uFillTx/>
                <a:latin typeface="Calibri"/>
                <a:ea typeface="Calibri"/>
                <a:cs typeface="Calibri"/>
              </a:rPr>
              <a:t>Enabling Distributed Flexibility: Key Regulatory and Technical Needs (2)</a:t>
            </a:r>
            <a:endParaRPr kumimoji="0" lang="en-GB" sz="28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endParaRPr>
          </a:p>
        </p:txBody>
      </p:sp>
      <p:sp>
        <p:nvSpPr>
          <p:cNvPr id="13" name="TextBox 12">
            <a:extLst>
              <a:ext uri="{FF2B5EF4-FFF2-40B4-BE49-F238E27FC236}">
                <a16:creationId xmlns:a16="http://schemas.microsoft.com/office/drawing/2014/main" id="{C9462140-389A-A4FB-FB85-3B307C378196}"/>
              </a:ext>
            </a:extLst>
          </p:cNvPr>
          <p:cNvSpPr txBox="1"/>
          <p:nvPr/>
        </p:nvSpPr>
        <p:spPr>
          <a:xfrm>
            <a:off x="1320293" y="1223129"/>
            <a:ext cx="10756117" cy="1323439"/>
          </a:xfrm>
          <a:prstGeom prst="rect">
            <a:avLst/>
          </a:prstGeom>
          <a:solidFill>
            <a:schemeClr val="bg1"/>
          </a:solidFill>
        </p:spPr>
        <p:txBody>
          <a:bodyPr wrap="square">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5. Connection Requirements</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ENTSO-E would also highlight that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the harmonisation of connection requirements is an important enabler for distributed flexibility resources.</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The Requirements for Generators and Demand Connection Network Codes can support a more consistent framework for the connection and operation of DER assets. In addition,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hlinkClick r:id="rId3"/>
              </a:rPr>
              <a:t>ENTSO-E recommends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that additional and tailor-made connection requirements for data centres should be considered. </a:t>
            </a:r>
          </a:p>
        </p:txBody>
      </p:sp>
      <p:pic>
        <p:nvPicPr>
          <p:cNvPr id="19" name="Picture 18">
            <a:extLst>
              <a:ext uri="{FF2B5EF4-FFF2-40B4-BE49-F238E27FC236}">
                <a16:creationId xmlns:a16="http://schemas.microsoft.com/office/drawing/2014/main" id="{60A71829-8C16-FA31-63AF-EC88DB30B398}"/>
              </a:ext>
            </a:extLst>
          </p:cNvPr>
          <p:cNvPicPr>
            <a:picLocks noChangeAspect="1"/>
          </p:cNvPicPr>
          <p:nvPr/>
        </p:nvPicPr>
        <p:blipFill>
          <a:blip r:embed="rId4"/>
          <a:stretch>
            <a:fillRect/>
          </a:stretch>
        </p:blipFill>
        <p:spPr>
          <a:xfrm>
            <a:off x="304216" y="1479524"/>
            <a:ext cx="810647" cy="810647"/>
          </a:xfrm>
          <a:prstGeom prst="rect">
            <a:avLst/>
          </a:prstGeom>
        </p:spPr>
      </p:pic>
      <p:sp>
        <p:nvSpPr>
          <p:cNvPr id="4" name="TextBox 3">
            <a:extLst>
              <a:ext uri="{FF2B5EF4-FFF2-40B4-BE49-F238E27FC236}">
                <a16:creationId xmlns:a16="http://schemas.microsoft.com/office/drawing/2014/main" id="{E41ACF7D-B901-9A0D-EABB-405AC4F11433}"/>
              </a:ext>
            </a:extLst>
          </p:cNvPr>
          <p:cNvSpPr txBox="1"/>
          <p:nvPr/>
        </p:nvSpPr>
        <p:spPr>
          <a:xfrm>
            <a:off x="1320293" y="2578905"/>
            <a:ext cx="10756117" cy="1323439"/>
          </a:xfrm>
          <a:prstGeom prst="rect">
            <a:avLst/>
          </a:prstGeom>
          <a:solidFill>
            <a:schemeClr val="bg1"/>
          </a:solidFill>
        </p:spPr>
        <p:txBody>
          <a:bodyPr wrap="square">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6. Cybersecurity risk</a:t>
            </a:r>
          </a:p>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ENTSO-E stresses that the rapid growth of small-scale connected assets must be accompanied by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stronger cybersecurity requirements</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Existing distributed resources may have uneven cybersecurity standards and could create system-level vulnerabilities if exposed to coordinated attacks. Going forward, cybersecurity-by-design should be embedded in the next wave of small-scale assets, supported by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clear standards, certification and monitoring</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a:t>
            </a:r>
          </a:p>
        </p:txBody>
      </p:sp>
      <p:sp>
        <p:nvSpPr>
          <p:cNvPr id="8" name="TextBox 7">
            <a:extLst>
              <a:ext uri="{FF2B5EF4-FFF2-40B4-BE49-F238E27FC236}">
                <a16:creationId xmlns:a16="http://schemas.microsoft.com/office/drawing/2014/main" id="{50565A81-A3CA-7AAA-D67A-19D063332A97}"/>
              </a:ext>
            </a:extLst>
          </p:cNvPr>
          <p:cNvSpPr txBox="1"/>
          <p:nvPr/>
        </p:nvSpPr>
        <p:spPr>
          <a:xfrm>
            <a:off x="1320293" y="3985605"/>
            <a:ext cx="10756117" cy="2308324"/>
          </a:xfrm>
          <a:prstGeom prst="rect">
            <a:avLst/>
          </a:prstGeom>
          <a:solidFill>
            <a:schemeClr val="bg1"/>
          </a:solidFill>
        </p:spPr>
        <p:txBody>
          <a:bodyPr wrap="square">
            <a:spAutoFit/>
          </a:bodyPr>
          <a:lstStyle>
            <a:defPPr>
              <a:defRPr lang="en-US"/>
            </a:defPPr>
            <a:lvl1pPr algn="just">
              <a:buNone/>
              <a:defRPr sz="1600" b="1">
                <a:solidFill>
                  <a:srgbClr val="000000"/>
                </a:solidFill>
                <a:latin typeface="Aptos" panose="020B0004020202020204" pitchFamily="34" charset="0"/>
              </a:defRPr>
            </a:lvl1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0000"/>
                </a:solidFill>
                <a:effectLst/>
                <a:uLnTx/>
                <a:uFillTx/>
                <a:latin typeface="Aptos" panose="020B0004020202020204" pitchFamily="34" charset="0"/>
                <a:ea typeface="+mn-ea"/>
                <a:cs typeface="+mn-cs"/>
              </a:rPr>
              <a:t>7. Observability &amp; controllability:</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ENTSO-E advocates for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hlinkClick r:id="rId5"/>
              </a:rPr>
              <a:t>unlocking the full flexibility potential of RES</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particularly during periods of high generation and low demand. This requires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improving the observability and controllability of RES assets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by: </a:t>
            </a:r>
          </a:p>
          <a:p>
            <a:pPr marL="0" marR="0" lvl="0" indent="0" algn="just" defTabSz="457200" rtl="0" eaLnBrk="1" fontAlgn="base"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a:p>
            <a:pPr marL="285750" marR="0" lvl="0" indent="-285750" algn="just"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The rollout of </a:t>
            </a: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smart and granular metering systems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to make assets observable;</a:t>
            </a:r>
          </a:p>
          <a:p>
            <a:pPr marL="285750" marR="0" lvl="0" indent="-285750" algn="just"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Standardised control interfaces and data exchange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between plant operators, Balance Responsible Parties, and system operators;</a:t>
            </a:r>
          </a:p>
          <a:p>
            <a:pPr marL="285750" marR="0" lvl="0" indent="-285750" algn="just" defTabSz="4572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sng" strike="noStrike" kern="1200" cap="none" spc="0" normalizeH="0" baseline="0" noProof="0">
                <a:ln>
                  <a:noFill/>
                </a:ln>
                <a:solidFill>
                  <a:srgbClr val="000000"/>
                </a:solidFill>
                <a:effectLst/>
                <a:uLnTx/>
                <a:uFillTx/>
                <a:latin typeface="Aptos" panose="020B0004020202020204" pitchFamily="34" charset="0"/>
                <a:ea typeface="+mn-ea"/>
                <a:cs typeface="+mn-cs"/>
              </a:rPr>
              <a:t>Financial and regulatory frameworks that encourage RES </a:t>
            </a:r>
            <a:r>
              <a:rPr kumimoji="0" lang="en-GB" sz="1600" b="0" i="0" u="none" strike="noStrike" kern="1200" cap="none" spc="0" normalizeH="0" baseline="0" noProof="0">
                <a:ln>
                  <a:noFill/>
                </a:ln>
                <a:solidFill>
                  <a:srgbClr val="000000"/>
                </a:solidFill>
                <a:effectLst/>
                <a:uLnTx/>
                <a:uFillTx/>
                <a:latin typeface="Aptos" panose="020B0004020202020204" pitchFamily="34" charset="0"/>
                <a:ea typeface="+mn-ea"/>
                <a:cs typeface="+mn-cs"/>
              </a:rPr>
              <a:t>to adjust generation dynamically and participate in balancing and system services.</a:t>
            </a:r>
          </a:p>
        </p:txBody>
      </p:sp>
      <p:pic>
        <p:nvPicPr>
          <p:cNvPr id="15" name="Picture 14">
            <a:extLst>
              <a:ext uri="{FF2B5EF4-FFF2-40B4-BE49-F238E27FC236}">
                <a16:creationId xmlns:a16="http://schemas.microsoft.com/office/drawing/2014/main" id="{05E9E25A-7C0E-B8A7-4E7D-98EE6221AB5A}"/>
              </a:ext>
            </a:extLst>
          </p:cNvPr>
          <p:cNvPicPr>
            <a:picLocks noChangeAspect="1"/>
          </p:cNvPicPr>
          <p:nvPr/>
        </p:nvPicPr>
        <p:blipFill>
          <a:blip r:embed="rId6"/>
          <a:stretch>
            <a:fillRect/>
          </a:stretch>
        </p:blipFill>
        <p:spPr>
          <a:xfrm>
            <a:off x="304215" y="2835300"/>
            <a:ext cx="810647" cy="810647"/>
          </a:xfrm>
          <a:prstGeom prst="rect">
            <a:avLst/>
          </a:prstGeom>
        </p:spPr>
      </p:pic>
      <p:pic>
        <p:nvPicPr>
          <p:cNvPr id="21" name="Picture 20">
            <a:extLst>
              <a:ext uri="{FF2B5EF4-FFF2-40B4-BE49-F238E27FC236}">
                <a16:creationId xmlns:a16="http://schemas.microsoft.com/office/drawing/2014/main" id="{DCAF3CD8-9635-83A0-D663-54C263291946}"/>
              </a:ext>
            </a:extLst>
          </p:cNvPr>
          <p:cNvPicPr>
            <a:picLocks noChangeAspect="1"/>
          </p:cNvPicPr>
          <p:nvPr/>
        </p:nvPicPr>
        <p:blipFill>
          <a:blip r:embed="rId7"/>
          <a:stretch>
            <a:fillRect/>
          </a:stretch>
        </p:blipFill>
        <p:spPr>
          <a:xfrm>
            <a:off x="304214" y="4191076"/>
            <a:ext cx="810648" cy="810648"/>
          </a:xfrm>
          <a:prstGeom prst="rect">
            <a:avLst/>
          </a:prstGeom>
        </p:spPr>
      </p:pic>
    </p:spTree>
    <p:extLst>
      <p:ext uri="{BB962C8B-B14F-4D97-AF65-F5344CB8AC3E}">
        <p14:creationId xmlns:p14="http://schemas.microsoft.com/office/powerpoint/2010/main" val="298101435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88CFB-3AFB-4B6A-94CC-B4BF16DEAD34}"/>
              </a:ext>
            </a:extLst>
          </p:cNvPr>
          <p:cNvSpPr>
            <a:spLocks noGrp="1"/>
          </p:cNvSpPr>
          <p:nvPr>
            <p:ph type="title"/>
          </p:nvPr>
        </p:nvSpPr>
        <p:spPr>
          <a:xfrm>
            <a:off x="672000" y="454157"/>
            <a:ext cx="11520000" cy="465789"/>
          </a:xfrm>
        </p:spPr>
        <p:txBody>
          <a:bodyPr lIns="91440" tIns="45720" rIns="91440" bIns="45720" anchor="t"/>
          <a:lstStyle/>
          <a:p>
            <a:r>
              <a:rPr lang="en-GB" noProof="0"/>
              <a:t>ENTSO-E </a:t>
            </a:r>
            <a:r>
              <a:rPr lang="en-GB" noProof="0">
                <a:ea typeface="Calibri" panose="020F0502020204030204" pitchFamily="34" charset="0"/>
              </a:rPr>
              <a:t>Paper on Market Design Options for Congestion Management</a:t>
            </a:r>
          </a:p>
        </p:txBody>
      </p:sp>
      <p:sp>
        <p:nvSpPr>
          <p:cNvPr id="3" name="Text Placeholder 2">
            <a:extLst>
              <a:ext uri="{FF2B5EF4-FFF2-40B4-BE49-F238E27FC236}">
                <a16:creationId xmlns:a16="http://schemas.microsoft.com/office/drawing/2014/main" id="{147BA662-1444-4828-B0EA-85F4723AC073}"/>
              </a:ext>
            </a:extLst>
          </p:cNvPr>
          <p:cNvSpPr>
            <a:spLocks noGrp="1"/>
          </p:cNvSpPr>
          <p:nvPr>
            <p:ph type="body" sz="quarter" idx="12"/>
          </p:nvPr>
        </p:nvSpPr>
        <p:spPr>
          <a:xfrm>
            <a:off x="672000" y="1512004"/>
            <a:ext cx="11281639" cy="465789"/>
          </a:xfrm>
        </p:spPr>
        <p:txBody>
          <a:bodyPr vert="horz" lIns="91440" tIns="45720" rIns="91440" bIns="45720" rtlCol="0" anchor="t">
            <a:normAutofit/>
          </a:bodyPr>
          <a:lstStyle/>
          <a:p>
            <a:r>
              <a:rPr lang="en-GB" noProof="0">
                <a:latin typeface="Trebuchet MS"/>
                <a:ea typeface="Calibri"/>
                <a:cs typeface="Calibri"/>
              </a:rPr>
              <a:t>MESC | 9 October 2026</a:t>
            </a:r>
          </a:p>
        </p:txBody>
      </p:sp>
    </p:spTree>
    <p:extLst>
      <p:ext uri="{BB962C8B-B14F-4D97-AF65-F5344CB8AC3E}">
        <p14:creationId xmlns:p14="http://schemas.microsoft.com/office/powerpoint/2010/main" val="11336654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B5D64F-1491-F0C7-EB93-24FADC0DE1E2}"/>
            </a:ext>
          </a:extLst>
        </p:cNvPr>
        <p:cNvGrpSpPr/>
        <p:nvPr/>
      </p:nvGrpSpPr>
      <p:grpSpPr>
        <a:xfrm>
          <a:off x="0" y="0"/>
          <a:ext cx="0" cy="0"/>
          <a:chOff x="0" y="0"/>
          <a:chExt cx="0" cy="0"/>
        </a:xfrm>
      </p:grpSpPr>
      <p:grpSp>
        <p:nvGrpSpPr>
          <p:cNvPr id="36" name="Group 35">
            <a:extLst>
              <a:ext uri="{FF2B5EF4-FFF2-40B4-BE49-F238E27FC236}">
                <a16:creationId xmlns:a16="http://schemas.microsoft.com/office/drawing/2014/main" id="{2F3417E3-31A4-BC87-9DCA-ECCDAAF608E8}"/>
              </a:ext>
            </a:extLst>
          </p:cNvPr>
          <p:cNvGrpSpPr/>
          <p:nvPr/>
        </p:nvGrpSpPr>
        <p:grpSpPr>
          <a:xfrm>
            <a:off x="325267" y="1171544"/>
            <a:ext cx="11409686" cy="895622"/>
            <a:chOff x="295986" y="1896811"/>
            <a:chExt cx="8612735" cy="1192094"/>
          </a:xfrm>
        </p:grpSpPr>
        <p:sp>
          <p:nvSpPr>
            <p:cNvPr id="17" name="TextBox 16">
              <a:extLst>
                <a:ext uri="{FF2B5EF4-FFF2-40B4-BE49-F238E27FC236}">
                  <a16:creationId xmlns:a16="http://schemas.microsoft.com/office/drawing/2014/main" id="{5D092558-47B8-13A3-06AF-E8FCC75BE120}"/>
                </a:ext>
              </a:extLst>
            </p:cNvPr>
            <p:cNvSpPr txBox="1"/>
            <p:nvPr/>
          </p:nvSpPr>
          <p:spPr>
            <a:xfrm>
              <a:off x="3518166" y="1896811"/>
              <a:ext cx="1927122" cy="49159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7A431">
                      <a:lumMod val="75000"/>
                    </a:srgbClr>
                  </a:solidFill>
                  <a:effectLst/>
                  <a:uLnTx/>
                  <a:uFillTx/>
                  <a:latin typeface="Aptos" panose="020B0004020202020204" pitchFamily="34" charset="0"/>
                  <a:ea typeface="+mn-ea"/>
                  <a:cs typeface="Calibri" panose="020F0502020204030204" pitchFamily="34" charset="0"/>
                </a:rPr>
                <a:t>Root causes</a:t>
              </a:r>
            </a:p>
          </p:txBody>
        </p:sp>
        <p:sp>
          <p:nvSpPr>
            <p:cNvPr id="18" name="Rectangle: Rounded Corners 17">
              <a:extLst>
                <a:ext uri="{FF2B5EF4-FFF2-40B4-BE49-F238E27FC236}">
                  <a16:creationId xmlns:a16="http://schemas.microsoft.com/office/drawing/2014/main" id="{065A69C3-E265-F3C4-0CBD-1CB927631516}"/>
                </a:ext>
              </a:extLst>
            </p:cNvPr>
            <p:cNvSpPr/>
            <p:nvPr/>
          </p:nvSpPr>
          <p:spPr>
            <a:xfrm>
              <a:off x="295986" y="2510943"/>
              <a:ext cx="4156412" cy="577961"/>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Slow and insufficient grid development</a:t>
              </a:r>
            </a:p>
          </p:txBody>
        </p:sp>
        <p:sp>
          <p:nvSpPr>
            <p:cNvPr id="21" name="Rectangle: Rounded Corners 20">
              <a:extLst>
                <a:ext uri="{FF2B5EF4-FFF2-40B4-BE49-F238E27FC236}">
                  <a16:creationId xmlns:a16="http://schemas.microsoft.com/office/drawing/2014/main" id="{940A5642-5C6A-BEC1-055A-D27B654717BB}"/>
                </a:ext>
              </a:extLst>
            </p:cNvPr>
            <p:cNvSpPr/>
            <p:nvPr/>
          </p:nvSpPr>
          <p:spPr>
            <a:xfrm>
              <a:off x="4542633" y="2510943"/>
              <a:ext cx="4366088" cy="577962"/>
            </a:xfrm>
            <a:prstGeom prst="round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Increasing gap between market outcomes &amp; physics</a:t>
              </a:r>
              <a:endPar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endParaRPr>
            </a:p>
          </p:txBody>
        </p:sp>
      </p:grpSp>
      <p:grpSp>
        <p:nvGrpSpPr>
          <p:cNvPr id="35" name="Group 34">
            <a:extLst>
              <a:ext uri="{FF2B5EF4-FFF2-40B4-BE49-F238E27FC236}">
                <a16:creationId xmlns:a16="http://schemas.microsoft.com/office/drawing/2014/main" id="{91E18FA0-22CD-71E2-351F-E4C12A5BC455}"/>
              </a:ext>
            </a:extLst>
          </p:cNvPr>
          <p:cNvGrpSpPr/>
          <p:nvPr/>
        </p:nvGrpSpPr>
        <p:grpSpPr>
          <a:xfrm>
            <a:off x="322530" y="2210689"/>
            <a:ext cx="11412424" cy="3172769"/>
            <a:chOff x="-3556531" y="3623930"/>
            <a:chExt cx="8542327" cy="3139841"/>
          </a:xfrm>
        </p:grpSpPr>
        <p:sp>
          <p:nvSpPr>
            <p:cNvPr id="22" name="TextBox 21">
              <a:extLst>
                <a:ext uri="{FF2B5EF4-FFF2-40B4-BE49-F238E27FC236}">
                  <a16:creationId xmlns:a16="http://schemas.microsoft.com/office/drawing/2014/main" id="{3868C1EF-D24E-61F6-EA9D-A10C27241CE5}"/>
                </a:ext>
              </a:extLst>
            </p:cNvPr>
            <p:cNvSpPr txBox="1"/>
            <p:nvPr/>
          </p:nvSpPr>
          <p:spPr>
            <a:xfrm>
              <a:off x="-147130" y="3623930"/>
              <a:ext cx="1927122" cy="3654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FB29A"/>
                  </a:solidFill>
                  <a:effectLst/>
                  <a:uLnTx/>
                  <a:uFillTx/>
                  <a:latin typeface="Aptos" panose="020B0004020202020204" pitchFamily="34" charset="0"/>
                  <a:ea typeface="+mn-ea"/>
                  <a:cs typeface="Calibri" panose="020F0502020204030204" pitchFamily="34" charset="0"/>
                </a:rPr>
                <a:t>Key Challenges</a:t>
              </a:r>
            </a:p>
          </p:txBody>
        </p:sp>
        <p:sp>
          <p:nvSpPr>
            <p:cNvPr id="24" name="Rectangle 23">
              <a:extLst>
                <a:ext uri="{FF2B5EF4-FFF2-40B4-BE49-F238E27FC236}">
                  <a16:creationId xmlns:a16="http://schemas.microsoft.com/office/drawing/2014/main" id="{2F4C4DA3-B56E-4CE0-2D41-AB85258717FE}"/>
                </a:ext>
              </a:extLst>
            </p:cNvPr>
            <p:cNvSpPr/>
            <p:nvPr/>
          </p:nvSpPr>
          <p:spPr>
            <a:xfrm>
              <a:off x="-2248275" y="5826470"/>
              <a:ext cx="5869383" cy="413365"/>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 Policy and market Participant dependencies</a:t>
              </a:r>
              <a:endPar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endParaRPr>
            </a:p>
          </p:txBody>
        </p:sp>
        <p:sp>
          <p:nvSpPr>
            <p:cNvPr id="25" name="Rectangle 24">
              <a:extLst>
                <a:ext uri="{FF2B5EF4-FFF2-40B4-BE49-F238E27FC236}">
                  <a16:creationId xmlns:a16="http://schemas.microsoft.com/office/drawing/2014/main" id="{7B990811-3F5E-6E45-5FFA-6C97420AF12C}"/>
                </a:ext>
              </a:extLst>
            </p:cNvPr>
            <p:cNvSpPr/>
            <p:nvPr/>
          </p:nvSpPr>
          <p:spPr>
            <a:xfrm>
              <a:off x="-3556531" y="4599902"/>
              <a:ext cx="4121446" cy="464353"/>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Integration of new renewables capacities and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flexibilities</a:t>
              </a:r>
              <a:endPar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endParaRPr>
            </a:p>
          </p:txBody>
        </p:sp>
        <p:sp>
          <p:nvSpPr>
            <p:cNvPr id="26" name="Rectangle 25">
              <a:extLst>
                <a:ext uri="{FF2B5EF4-FFF2-40B4-BE49-F238E27FC236}">
                  <a16:creationId xmlns:a16="http://schemas.microsoft.com/office/drawing/2014/main" id="{6FF87CD7-249C-898D-1D17-4E34ED71F1B3}"/>
                </a:ext>
              </a:extLst>
            </p:cNvPr>
            <p:cNvSpPr/>
            <p:nvPr/>
          </p:nvSpPr>
          <p:spPr>
            <a:xfrm>
              <a:off x="-2248275" y="5201670"/>
              <a:ext cx="5869383" cy="514228"/>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 Risk of insufficient grid-serving (including balancing) system flexibility</a:t>
              </a:r>
              <a:endParaRPr kumimoji="0" lang="en-GB" sz="1400" b="0" i="0" u="none" strike="noStrike" kern="1200" cap="none" spc="0" normalizeH="0" baseline="0" noProof="0">
                <a:ln>
                  <a:noFill/>
                </a:ln>
                <a:solidFill>
                  <a:srgbClr val="FFFFFF"/>
                </a:solidFill>
                <a:effectLst/>
                <a:uLnTx/>
                <a:uFillTx/>
                <a:latin typeface="Aptos" panose="020B0004020202020204" pitchFamily="34" charset="0"/>
                <a:ea typeface="+mn-ea"/>
                <a:cs typeface="+mn-cs"/>
              </a:endParaRPr>
            </a:p>
          </p:txBody>
        </p:sp>
        <p:sp>
          <p:nvSpPr>
            <p:cNvPr id="29" name="Rectangle 28">
              <a:extLst>
                <a:ext uri="{FF2B5EF4-FFF2-40B4-BE49-F238E27FC236}">
                  <a16:creationId xmlns:a16="http://schemas.microsoft.com/office/drawing/2014/main" id="{0773879A-4482-8F3F-C276-A107E508BBF6}"/>
                </a:ext>
              </a:extLst>
            </p:cNvPr>
            <p:cNvSpPr/>
            <p:nvPr/>
          </p:nvSpPr>
          <p:spPr>
            <a:xfrm>
              <a:off x="-2248275" y="4025590"/>
              <a:ext cx="5869383" cy="464352"/>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panose="020F0502020204030204" pitchFamily="34" charset="0"/>
                  <a:cs typeface="Calibri" panose="020F0502020204030204" pitchFamily="34" charset="0"/>
                </a:rPr>
                <a:t> Increasing congestions and associated costs</a:t>
              </a:r>
            </a:p>
          </p:txBody>
        </p:sp>
        <p:sp>
          <p:nvSpPr>
            <p:cNvPr id="31" name="Rectangle 30">
              <a:extLst>
                <a:ext uri="{FF2B5EF4-FFF2-40B4-BE49-F238E27FC236}">
                  <a16:creationId xmlns:a16="http://schemas.microsoft.com/office/drawing/2014/main" id="{BD894E07-B7A3-06D5-614A-42B9455507E3}"/>
                </a:ext>
              </a:extLst>
            </p:cNvPr>
            <p:cNvSpPr/>
            <p:nvPr/>
          </p:nvSpPr>
          <p:spPr>
            <a:xfrm>
              <a:off x="656439" y="4599902"/>
              <a:ext cx="4329357" cy="464353"/>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 Shorter time to deal with higher variability and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uncertainty of congestion patterns</a:t>
              </a:r>
            </a:p>
          </p:txBody>
        </p:sp>
        <p:sp>
          <p:nvSpPr>
            <p:cNvPr id="28" name="Rectangle 27">
              <a:extLst>
                <a:ext uri="{FF2B5EF4-FFF2-40B4-BE49-F238E27FC236}">
                  <a16:creationId xmlns:a16="http://schemas.microsoft.com/office/drawing/2014/main" id="{229DFEC8-442E-5B6A-030C-05CF7FA86B3B}"/>
                </a:ext>
              </a:extLst>
            </p:cNvPr>
            <p:cNvSpPr/>
            <p:nvPr/>
          </p:nvSpPr>
          <p:spPr>
            <a:xfrm>
              <a:off x="-2248275" y="6350406"/>
              <a:ext cx="5869383" cy="413365"/>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Complex Cross-Border Coordination</a:t>
              </a:r>
            </a:p>
          </p:txBody>
        </p:sp>
      </p:grpSp>
      <p:sp>
        <p:nvSpPr>
          <p:cNvPr id="3" name="Rectangle 2">
            <a:extLst>
              <a:ext uri="{FF2B5EF4-FFF2-40B4-BE49-F238E27FC236}">
                <a16:creationId xmlns:a16="http://schemas.microsoft.com/office/drawing/2014/main" id="{79A1FD09-3D85-6471-A904-7C2AF2B26CF6}"/>
              </a:ext>
            </a:extLst>
          </p:cNvPr>
          <p:cNvSpPr/>
          <p:nvPr/>
        </p:nvSpPr>
        <p:spPr>
          <a:xfrm>
            <a:off x="5950996" y="5489590"/>
            <a:ext cx="5783958" cy="417700"/>
          </a:xfrm>
          <a:prstGeom prst="rect">
            <a:avLst/>
          </a:prstGeom>
          <a:solidFill>
            <a:srgbClr val="009992"/>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Effectiveness of relying on remedial actions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implement the minimum 70 % rule</a:t>
            </a:r>
          </a:p>
        </p:txBody>
      </p:sp>
      <p:sp>
        <p:nvSpPr>
          <p:cNvPr id="9" name="Title 1">
            <a:extLst>
              <a:ext uri="{FF2B5EF4-FFF2-40B4-BE49-F238E27FC236}">
                <a16:creationId xmlns:a16="http://schemas.microsoft.com/office/drawing/2014/main" id="{9060CEC5-BEB9-10E0-6C1F-9DFE67BEA4EB}"/>
              </a:ext>
            </a:extLst>
          </p:cNvPr>
          <p:cNvSpPr>
            <a:spLocks noGrp="1"/>
          </p:cNvSpPr>
          <p:nvPr/>
        </p:nvSpPr>
        <p:spPr>
          <a:xfrm>
            <a:off x="322530" y="527857"/>
            <a:ext cx="11617788" cy="356467"/>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a:ea typeface="Calibri"/>
                <a:cs typeface="Calibri"/>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Study approach </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sp>
        <p:nvSpPr>
          <p:cNvPr id="10" name="TextBox 9">
            <a:extLst>
              <a:ext uri="{FF2B5EF4-FFF2-40B4-BE49-F238E27FC236}">
                <a16:creationId xmlns:a16="http://schemas.microsoft.com/office/drawing/2014/main" id="{47E86A7D-F903-C4EF-5BB2-0568BA3BFD3C}"/>
              </a:ext>
            </a:extLst>
          </p:cNvPr>
          <p:cNvSpPr txBox="1"/>
          <p:nvPr/>
        </p:nvSpPr>
        <p:spPr>
          <a:xfrm>
            <a:off x="297360" y="6258302"/>
            <a:ext cx="10269998"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Find </a:t>
            </a: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hlinkClick r:id="rId2"/>
              </a:rPr>
              <a:t>the publication on ENTSO-E website</a:t>
            </a: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 ENTSO-E Position Paper on Market Design Options </a:t>
            </a:r>
            <a:endParaRPr kumimoji="0" lang="en-GB" sz="1400" b="0" i="0" u="none" strike="noStrike" kern="1200" cap="none" spc="0" normalizeH="0" baseline="0" noProof="0">
              <a:ln>
                <a:noFill/>
              </a:ln>
              <a:solidFill>
                <a:srgbClr val="3A3A3F"/>
              </a:solidFill>
              <a:effectLst/>
              <a:uLnTx/>
              <a:uFillTx/>
              <a:latin typeface="Trebuchet MS"/>
              <a:ea typeface="+mn-ea"/>
              <a:cs typeface="+mn-cs"/>
            </a:endParaRPr>
          </a:p>
        </p:txBody>
      </p:sp>
    </p:spTree>
    <p:extLst>
      <p:ext uri="{BB962C8B-B14F-4D97-AF65-F5344CB8AC3E}">
        <p14:creationId xmlns:p14="http://schemas.microsoft.com/office/powerpoint/2010/main" val="107596083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CBAEC09-AFAB-606C-43C6-8F8F13DBA954}"/>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795670B3-851A-0375-81F9-E667B73EDECB}"/>
              </a:ext>
            </a:extLst>
          </p:cNvPr>
          <p:cNvSpPr>
            <a:spLocks noGrp="1"/>
          </p:cNvSpPr>
          <p:nvPr/>
        </p:nvSpPr>
        <p:spPr>
          <a:xfrm>
            <a:off x="322530" y="527857"/>
            <a:ext cx="11617788" cy="356467"/>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a:ea typeface="Calibri"/>
                <a:cs typeface="Calibri"/>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Overview of market design solutions </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sp>
        <p:nvSpPr>
          <p:cNvPr id="10" name="TextBox 9">
            <a:extLst>
              <a:ext uri="{FF2B5EF4-FFF2-40B4-BE49-F238E27FC236}">
                <a16:creationId xmlns:a16="http://schemas.microsoft.com/office/drawing/2014/main" id="{FF8A7CA5-2D2E-E3CD-CA05-7704055AEF9A}"/>
              </a:ext>
            </a:extLst>
          </p:cNvPr>
          <p:cNvSpPr txBox="1"/>
          <p:nvPr/>
        </p:nvSpPr>
        <p:spPr>
          <a:xfrm>
            <a:off x="297360" y="6258302"/>
            <a:ext cx="10269998" cy="30777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Find </a:t>
            </a: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hlinkClick r:id="rId2"/>
              </a:rPr>
              <a:t>the publication on ENTSO-E website</a:t>
            </a:r>
            <a:r>
              <a:rPr kumimoji="0" lang="en-GB" sz="14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 ENTSO-E Position Paper on Market Design Options </a:t>
            </a:r>
            <a:endParaRPr kumimoji="0" lang="en-GB" sz="1400" b="0" i="0" u="none" strike="noStrike" kern="1200" cap="none" spc="0" normalizeH="0" baseline="0" noProof="0">
              <a:ln>
                <a:noFill/>
              </a:ln>
              <a:solidFill>
                <a:srgbClr val="3A3A3F"/>
              </a:solidFill>
              <a:effectLst/>
              <a:uLnTx/>
              <a:uFillTx/>
              <a:latin typeface="Trebuchet MS"/>
              <a:ea typeface="+mn-ea"/>
              <a:cs typeface="+mn-cs"/>
            </a:endParaRPr>
          </a:p>
        </p:txBody>
      </p:sp>
      <p:grpSp>
        <p:nvGrpSpPr>
          <p:cNvPr id="5" name="Group 4">
            <a:extLst>
              <a:ext uri="{FF2B5EF4-FFF2-40B4-BE49-F238E27FC236}">
                <a16:creationId xmlns:a16="http://schemas.microsoft.com/office/drawing/2014/main" id="{B38AC645-4EF7-220E-A546-570227AB6A46}"/>
              </a:ext>
            </a:extLst>
          </p:cNvPr>
          <p:cNvGrpSpPr/>
          <p:nvPr/>
        </p:nvGrpSpPr>
        <p:grpSpPr>
          <a:xfrm>
            <a:off x="961001" y="1257260"/>
            <a:ext cx="10269998" cy="4812511"/>
            <a:chOff x="961001" y="1257260"/>
            <a:chExt cx="10269998" cy="4812511"/>
          </a:xfrm>
        </p:grpSpPr>
        <p:pic>
          <p:nvPicPr>
            <p:cNvPr id="4" name="Picture 3">
              <a:extLst>
                <a:ext uri="{FF2B5EF4-FFF2-40B4-BE49-F238E27FC236}">
                  <a16:creationId xmlns:a16="http://schemas.microsoft.com/office/drawing/2014/main" id="{00D22DF3-8F43-FAD9-86E9-0A85BA2958B2}"/>
                </a:ext>
              </a:extLst>
            </p:cNvPr>
            <p:cNvPicPr>
              <a:picLocks noChangeAspect="1"/>
            </p:cNvPicPr>
            <p:nvPr/>
          </p:nvPicPr>
          <p:blipFill>
            <a:blip r:embed="rId3"/>
            <a:stretch>
              <a:fillRect/>
            </a:stretch>
          </p:blipFill>
          <p:spPr>
            <a:xfrm>
              <a:off x="961001" y="1257260"/>
              <a:ext cx="10269998" cy="4812511"/>
            </a:xfrm>
            <a:prstGeom prst="rect">
              <a:avLst/>
            </a:prstGeom>
          </p:spPr>
        </p:pic>
        <p:sp>
          <p:nvSpPr>
            <p:cNvPr id="3" name="TextBox 2">
              <a:extLst>
                <a:ext uri="{FF2B5EF4-FFF2-40B4-BE49-F238E27FC236}">
                  <a16:creationId xmlns:a16="http://schemas.microsoft.com/office/drawing/2014/main" id="{6EB68608-756D-A36A-CAE6-3A7FC93F2B64}"/>
                </a:ext>
              </a:extLst>
            </p:cNvPr>
            <p:cNvSpPr txBox="1"/>
            <p:nvPr/>
          </p:nvSpPr>
          <p:spPr>
            <a:xfrm>
              <a:off x="3926541" y="2545771"/>
              <a:ext cx="1721224" cy="944860"/>
            </a:xfrm>
            <a:prstGeom prst="rect">
              <a:avLst/>
            </a:prstGeom>
            <a:solidFill>
              <a:srgbClr val="1F4196"/>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Narrow" panose="020B0606020202030204" pitchFamily="34" charset="0"/>
                  <a:ea typeface="Calibri"/>
                  <a:cs typeface="Calibri"/>
                </a:rPr>
                <a:t>Locational elements in Capacity Mechanisms, RES &amp; Flex Support Schemes</a:t>
              </a:r>
            </a:p>
          </p:txBody>
        </p:sp>
      </p:grpSp>
    </p:spTree>
    <p:extLst>
      <p:ext uri="{BB962C8B-B14F-4D97-AF65-F5344CB8AC3E}">
        <p14:creationId xmlns:p14="http://schemas.microsoft.com/office/powerpoint/2010/main" val="86241281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BE217C3-477F-C5EB-72B0-794A1CE89AFC}"/>
            </a:ext>
          </a:extLst>
        </p:cNvPr>
        <p:cNvGrpSpPr/>
        <p:nvPr/>
      </p:nvGrpSpPr>
      <p:grpSpPr>
        <a:xfrm>
          <a:off x="0" y="0"/>
          <a:ext cx="0" cy="0"/>
          <a:chOff x="0" y="0"/>
          <a:chExt cx="0" cy="0"/>
        </a:xfrm>
      </p:grpSpPr>
      <p:sp>
        <p:nvSpPr>
          <p:cNvPr id="65" name="Title 1">
            <a:extLst>
              <a:ext uri="{FF2B5EF4-FFF2-40B4-BE49-F238E27FC236}">
                <a16:creationId xmlns:a16="http://schemas.microsoft.com/office/drawing/2014/main" id="{02102BCE-9217-FD9C-E78D-13A98DAE3D5F}"/>
              </a:ext>
            </a:extLst>
          </p:cNvPr>
          <p:cNvSpPr>
            <a:spLocks noGrp="1"/>
          </p:cNvSpPr>
          <p:nvPr>
            <p:ph type="title"/>
          </p:nvPr>
        </p:nvSpPr>
        <p:spPr>
          <a:xfrm>
            <a:off x="382588" y="462201"/>
            <a:ext cx="11617788" cy="513114"/>
          </a:xfrm>
        </p:spPr>
        <p:txBody>
          <a:bodyPr lIns="91440" tIns="45720" rIns="91440" bIns="45720" anchor="ctr"/>
          <a:lstStyle/>
          <a:p>
            <a:r>
              <a:rPr lang="en-GB" noProof="0"/>
              <a:t>ENTSO-E Paper on Market Design Options for Congestion Management </a:t>
            </a:r>
            <a:r>
              <a:rPr lang="en-GB" sz="2400" noProof="0">
                <a:solidFill>
                  <a:srgbClr val="009992"/>
                </a:solidFill>
                <a:latin typeface="Calibri"/>
                <a:ea typeface="Calibri"/>
                <a:cs typeface="Calibri"/>
              </a:rPr>
              <a:t>Evaluation criteria for market design solutions</a:t>
            </a:r>
            <a:endParaRPr lang="en-GB" noProof="0">
              <a:solidFill>
                <a:srgbClr val="009992"/>
              </a:solidFill>
            </a:endParaRPr>
          </a:p>
        </p:txBody>
      </p:sp>
      <p:graphicFrame>
        <p:nvGraphicFramePr>
          <p:cNvPr id="11" name="Diagramma 10">
            <a:extLst>
              <a:ext uri="{FF2B5EF4-FFF2-40B4-BE49-F238E27FC236}">
                <a16:creationId xmlns:a16="http://schemas.microsoft.com/office/drawing/2014/main" id="{DD8634D0-B5D4-8974-49D3-E49C29D7E8ED}"/>
              </a:ext>
            </a:extLst>
          </p:cNvPr>
          <p:cNvGraphicFramePr/>
          <p:nvPr/>
        </p:nvGraphicFramePr>
        <p:xfrm>
          <a:off x="241678" y="1817515"/>
          <a:ext cx="11881319" cy="5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0" name="Table 0">
            <a:extLst>
              <a:ext uri="{FF2B5EF4-FFF2-40B4-BE49-F238E27FC236}">
                <a16:creationId xmlns:a16="http://schemas.microsoft.com/office/drawing/2014/main" id="{34F43104-73A2-DC0A-BAAA-889C532DDE74}"/>
              </a:ext>
            </a:extLst>
          </p:cNvPr>
          <p:cNvGraphicFramePr>
            <a:graphicFrameLocks noGrp="1"/>
          </p:cNvGraphicFramePr>
          <p:nvPr>
            <p:extLst>
              <p:ext uri="{D42A27DB-BD31-4B8C-83A1-F6EECF244321}">
                <p14:modId xmlns:p14="http://schemas.microsoft.com/office/powerpoint/2010/main" val="774429108"/>
              </p:ext>
            </p:extLst>
          </p:nvPr>
        </p:nvGraphicFramePr>
        <p:xfrm>
          <a:off x="1383389" y="1341120"/>
          <a:ext cx="9616185" cy="4175760"/>
        </p:xfrm>
        <a:graphic>
          <a:graphicData uri="http://schemas.openxmlformats.org/drawingml/2006/table">
            <a:tbl>
              <a:tblPr/>
              <a:tblGrid>
                <a:gridCol w="1926612">
                  <a:extLst>
                    <a:ext uri="{9D8B030D-6E8A-4147-A177-3AD203B41FA5}">
                      <a16:colId xmlns:a16="http://schemas.microsoft.com/office/drawing/2014/main" val="20000"/>
                    </a:ext>
                  </a:extLst>
                </a:gridCol>
                <a:gridCol w="7689573">
                  <a:extLst>
                    <a:ext uri="{9D8B030D-6E8A-4147-A177-3AD203B41FA5}">
                      <a16:colId xmlns:a16="http://schemas.microsoft.com/office/drawing/2014/main" val="20001"/>
                    </a:ext>
                  </a:extLst>
                </a:gridCol>
              </a:tblGrid>
              <a:tr h="343754">
                <a:tc>
                  <a:txBody>
                    <a:bodyPr/>
                    <a:lstStyle/>
                    <a:p>
                      <a:pPr marL="0" indent="0">
                        <a:buNone/>
                      </a:pPr>
                      <a:r>
                        <a:rPr lang="en-GB" sz="1400" b="1" noProof="0">
                          <a:solidFill>
                            <a:schemeClr val="bg1"/>
                          </a:solidFill>
                          <a:latin typeface="Calibri" pitchFamily="34" charset="0"/>
                          <a:ea typeface="Calibri" pitchFamily="34" charset="-122"/>
                          <a:cs typeface="Calibri" pitchFamily="34" charset="-120"/>
                        </a:rPr>
                        <a:t>Evaluation Criterion (EC)</a:t>
                      </a:r>
                      <a:endParaRPr lang="en-GB" sz="1400" noProof="0">
                        <a:solidFill>
                          <a:schemeClr val="bg1"/>
                        </a:solidFill>
                        <a:latin typeface="Calibri"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rgbClr val="0F218B"/>
                    </a:solidFill>
                  </a:tcPr>
                </a:tc>
                <a:tc>
                  <a:txBody>
                    <a:bodyPr/>
                    <a:lstStyle/>
                    <a:p>
                      <a:pPr marL="0" indent="0">
                        <a:buNone/>
                      </a:pPr>
                      <a:r>
                        <a:rPr lang="en-GB" sz="1400" b="1" noProof="0">
                          <a:solidFill>
                            <a:schemeClr val="bg1"/>
                          </a:solidFill>
                          <a:latin typeface="Calibri" pitchFamily="34" charset="0"/>
                          <a:ea typeface="Calibri" pitchFamily="34" charset="-122"/>
                          <a:cs typeface="Calibri" pitchFamily="34" charset="-120"/>
                        </a:rPr>
                        <a:t>What it captures</a:t>
                      </a:r>
                      <a:endParaRPr lang="en-GB" sz="1400" noProof="0">
                        <a:solidFill>
                          <a:schemeClr val="bg1"/>
                        </a:solidFill>
                        <a:latin typeface="Calibri"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rgbClr val="0F218B"/>
                    </a:solidFill>
                  </a:tcPr>
                </a:tc>
                <a:extLst>
                  <a:ext uri="{0D108BD9-81ED-4DB2-BD59-A6C34878D82A}">
                    <a16:rowId xmlns:a16="http://schemas.microsoft.com/office/drawing/2014/main" val="10000"/>
                  </a:ext>
                </a:extLst>
              </a:tr>
              <a:tr h="454209">
                <a:tc>
                  <a:txBody>
                    <a:bodyPr/>
                    <a:lstStyle/>
                    <a:p>
                      <a:pPr marL="0" indent="0">
                        <a:buNone/>
                      </a:pPr>
                      <a:r>
                        <a:rPr lang="en-GB" sz="1400" b="1" noProof="0">
                          <a:solidFill>
                            <a:srgbClr val="0F218B"/>
                          </a:solidFill>
                          <a:latin typeface="Aptos" panose="020B0004020202020204" pitchFamily="34" charset="0"/>
                          <a:ea typeface="Calibri" pitchFamily="34" charset="-122"/>
                          <a:cs typeface="Calibri" pitchFamily="34" charset="-120"/>
                        </a:rPr>
                        <a:t>EC1 – Dispatch and congestion management efficiency</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GB" sz="1400" kern="1200" noProof="0">
                          <a:solidFill>
                            <a:srgbClr val="1F4196"/>
                          </a:solidFill>
                          <a:latin typeface="Aptos" panose="020B0004020202020204" pitchFamily="34" charset="0"/>
                          <a:ea typeface="Calibri"/>
                          <a:cs typeface="Calibri"/>
                        </a:rPr>
                        <a:t>Costs and volumes of redispatch/countertrade; balancing impacts; socio-economic effects; efficient use of transmission capacity; quality of price signals for flexibility.</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11940">
                <a:tc>
                  <a:txBody>
                    <a:bodyPr/>
                    <a:lstStyle/>
                    <a:p>
                      <a:pPr marL="0" indent="0">
                        <a:buNone/>
                      </a:pPr>
                      <a:r>
                        <a:rPr lang="en-GB" sz="1400" b="1" noProof="0">
                          <a:solidFill>
                            <a:srgbClr val="0F218B"/>
                          </a:solidFill>
                          <a:latin typeface="Aptos" panose="020B0004020202020204" pitchFamily="34" charset="0"/>
                          <a:ea typeface="Calibri" pitchFamily="34" charset="-122"/>
                          <a:cs typeface="Calibri" pitchFamily="34" charset="-120"/>
                        </a:rPr>
                        <a:t>EC2 – Operational security</a:t>
                      </a:r>
                      <a:endParaRPr lang="en-GB" sz="1400" b="1" noProof="0">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tc>
                  <a:txBody>
                    <a:bodyPr/>
                    <a:lstStyle/>
                    <a:p>
                      <a:pPr marL="0" indent="0" algn="l" defTabSz="457200" rtl="0" eaLnBrk="1" latinLnBrk="0" hangingPunct="1">
                        <a:buNone/>
                      </a:pPr>
                      <a:r>
                        <a:rPr lang="en-GB" sz="1400" kern="1200" noProof="0">
                          <a:solidFill>
                            <a:srgbClr val="1F4196"/>
                          </a:solidFill>
                          <a:latin typeface="Aptos" panose="020B0004020202020204" pitchFamily="34" charset="0"/>
                          <a:ea typeface="Calibri"/>
                          <a:cs typeface="Calibri"/>
                        </a:rPr>
                        <a:t>Effectiveness in relieving congestion; robustness under uncertainty; remaining complexity for operations; impact on need for corrective measures after markets.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12802">
                <a:tc>
                  <a:txBody>
                    <a:bodyPr/>
                    <a:lstStyle/>
                    <a:p>
                      <a:pPr marL="0" indent="0">
                        <a:buNone/>
                      </a:pPr>
                      <a:r>
                        <a:rPr lang="en-GB" sz="1400" b="1" noProof="0">
                          <a:solidFill>
                            <a:srgbClr val="0F218B"/>
                          </a:solidFill>
                          <a:latin typeface="Aptos" panose="020B0004020202020204" pitchFamily="34" charset="0"/>
                          <a:ea typeface="Calibri" pitchFamily="34" charset="-122"/>
                          <a:cs typeface="Calibri" pitchFamily="34" charset="-120"/>
                        </a:rPr>
                        <a:t>EC3 – Investment efficiency (long-term power system impacts)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GB" sz="1400" kern="1200" noProof="0">
                          <a:solidFill>
                            <a:srgbClr val="1F4196"/>
                          </a:solidFill>
                          <a:latin typeface="Aptos" panose="020B0004020202020204" pitchFamily="34" charset="0"/>
                          <a:ea typeface="Calibri"/>
                          <a:cs typeface="Calibri"/>
                        </a:rPr>
                        <a:t>Long-term siting and co-location signals; impacts on grid development needs; effects on WACC/investment risk; interaction with support schemes.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r h="451909">
                <a:tc>
                  <a:txBody>
                    <a:bodyPr/>
                    <a:lstStyle/>
                    <a:p>
                      <a:pPr marL="0" indent="0">
                        <a:buNone/>
                      </a:pPr>
                      <a:r>
                        <a:rPr lang="en-GB" sz="1400" b="1" noProof="0">
                          <a:solidFill>
                            <a:srgbClr val="0F218B"/>
                          </a:solidFill>
                          <a:latin typeface="Aptos" panose="020B0004020202020204" pitchFamily="34" charset="0"/>
                          <a:ea typeface="Calibri" pitchFamily="34" charset="-122"/>
                          <a:cs typeface="Calibri" pitchFamily="34" charset="-120"/>
                        </a:rPr>
                        <a:t>EC4 – Market impacts</a:t>
                      </a:r>
                      <a:endParaRPr lang="en-GB" sz="1400" b="1" noProof="0">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tc>
                  <a:txBody>
                    <a:bodyPr/>
                    <a:lstStyle/>
                    <a:p>
                      <a:pPr marL="0" indent="0" algn="l" defTabSz="457200" rtl="0" eaLnBrk="1" latinLnBrk="0" hangingPunct="1">
                        <a:buNone/>
                      </a:pPr>
                      <a:r>
                        <a:rPr lang="en-GB" sz="1400" kern="1200" noProof="0">
                          <a:solidFill>
                            <a:srgbClr val="1F4196"/>
                          </a:solidFill>
                          <a:latin typeface="Aptos" panose="020B0004020202020204" pitchFamily="34" charset="0"/>
                          <a:ea typeface="Calibri"/>
                          <a:cs typeface="Calibri"/>
                        </a:rPr>
                        <a:t> Impacts on liquidity and transaction costs across DA/ID/BAL/forwards; affordability and distributional effects; harmonisation vs national flexibility; cross-border effects.</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661911">
                <a:tc>
                  <a:txBody>
                    <a:bodyPr/>
                    <a:lstStyle/>
                    <a:p>
                      <a:pPr marL="0" indent="0">
                        <a:buNone/>
                      </a:pPr>
                      <a:r>
                        <a:rPr lang="en-GB" sz="1400" b="1" noProof="0">
                          <a:solidFill>
                            <a:srgbClr val="0F218B"/>
                          </a:solidFill>
                          <a:latin typeface="Aptos" panose="020B0004020202020204" pitchFamily="34" charset="0"/>
                          <a:ea typeface="Calibri" pitchFamily="34" charset="-122"/>
                          <a:cs typeface="Calibri" pitchFamily="34" charset="-120"/>
                        </a:rPr>
                        <a:t>EC5 – Transition &amp; implementation challenges</a:t>
                      </a:r>
                      <a:endParaRPr lang="en-GB" sz="1400" b="1" noProof="0">
                        <a:solidFill>
                          <a:srgbClr val="0F218B"/>
                        </a:solidFill>
                        <a:latin typeface="Aptos" panose="020B0004020202020204" pitchFamily="34" charset="0"/>
                        <a:ea typeface="Calibri" charset="0"/>
                        <a:cs typeface="Calibri" charset="0"/>
                      </a:endParaRP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tc>
                  <a:txBody>
                    <a:bodyPr/>
                    <a:lstStyle/>
                    <a:p>
                      <a:pPr marL="0" indent="0" algn="l" defTabSz="457200" rtl="0" eaLnBrk="1" latinLnBrk="0" hangingPunct="1">
                        <a:buNone/>
                      </a:pPr>
                      <a:r>
                        <a:rPr lang="en-GB" sz="1400" kern="1200" noProof="0">
                          <a:solidFill>
                            <a:srgbClr val="1F4196"/>
                          </a:solidFill>
                          <a:latin typeface="Aptos" panose="020B0004020202020204" pitchFamily="34" charset="0"/>
                          <a:ea typeface="Calibri"/>
                          <a:cs typeface="Calibri"/>
                        </a:rPr>
                        <a:t>Legal, technical and organisational efforts; implementation time &amp; costs for TSOs and market parties; acceptability; robustness to future system evolution.</a:t>
                      </a:r>
                    </a:p>
                  </a:txBody>
                  <a:tcPr anchor="ctr">
                    <a:lnL w="12700" cap="flat" cmpd="sng" algn="ctr">
                      <a:solidFill>
                        <a:srgbClr val="D1D5DB"/>
                      </a:solidFill>
                      <a:prstDash val="solid"/>
                      <a:round/>
                      <a:headEnd type="none" w="med" len="med"/>
                      <a:tailEnd type="none" w="med" len="med"/>
                    </a:lnL>
                    <a:lnR w="12700" cap="flat" cmpd="sng" algn="ctr">
                      <a:solidFill>
                        <a:srgbClr val="D1D5DB"/>
                      </a:solidFill>
                      <a:prstDash val="solid"/>
                      <a:round/>
                      <a:headEnd type="none" w="med" len="med"/>
                      <a:tailEnd type="none" w="med" len="med"/>
                    </a:lnR>
                    <a:lnT w="12700" cap="flat" cmpd="sng" algn="ctr">
                      <a:solidFill>
                        <a:srgbClr val="D1D5DB"/>
                      </a:solidFill>
                      <a:prstDash val="solid"/>
                      <a:round/>
                      <a:headEnd type="none" w="med" len="med"/>
                      <a:tailEnd type="none" w="med" len="med"/>
                    </a:lnT>
                    <a:lnB w="12700" cap="flat" cmpd="sng" algn="ctr">
                      <a:solidFill>
                        <a:srgbClr val="D1D5DB"/>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80663532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079EB09-298A-ADFB-B5F0-3CC38D33CA62}"/>
            </a:ext>
          </a:extLst>
        </p:cNvPr>
        <p:cNvGrpSpPr/>
        <p:nvPr/>
      </p:nvGrpSpPr>
      <p:grpSpPr>
        <a:xfrm>
          <a:off x="0" y="0"/>
          <a:ext cx="0" cy="0"/>
          <a:chOff x="0" y="0"/>
          <a:chExt cx="0" cy="0"/>
        </a:xfrm>
      </p:grpSpPr>
      <p:sp>
        <p:nvSpPr>
          <p:cNvPr id="65" name="Title 1">
            <a:extLst>
              <a:ext uri="{FF2B5EF4-FFF2-40B4-BE49-F238E27FC236}">
                <a16:creationId xmlns:a16="http://schemas.microsoft.com/office/drawing/2014/main" id="{A27C28E8-5310-B08E-4B34-142589467880}"/>
              </a:ext>
            </a:extLst>
          </p:cNvPr>
          <p:cNvSpPr>
            <a:spLocks noGrp="1"/>
          </p:cNvSpPr>
          <p:nvPr>
            <p:ph type="title"/>
          </p:nvPr>
        </p:nvSpPr>
        <p:spPr>
          <a:xfrm>
            <a:off x="382588" y="462201"/>
            <a:ext cx="11617788" cy="513114"/>
          </a:xfrm>
        </p:spPr>
        <p:txBody>
          <a:bodyPr lIns="91440" tIns="45720" rIns="91440" bIns="45720" anchor="ctr"/>
          <a:lstStyle/>
          <a:p>
            <a:r>
              <a:rPr lang="en-GB" noProof="0"/>
              <a:t>ENTSO-E Paper on Market Design Options for Congestion Management </a:t>
            </a:r>
            <a:r>
              <a:rPr lang="en-GB" sz="2400" noProof="0">
                <a:solidFill>
                  <a:srgbClr val="009992"/>
                </a:solidFill>
                <a:latin typeface="Calibri"/>
                <a:ea typeface="Calibri"/>
                <a:cs typeface="Calibri"/>
              </a:rPr>
              <a:t>Overview of evaluations</a:t>
            </a:r>
            <a:endParaRPr lang="en-GB" noProof="0">
              <a:solidFill>
                <a:srgbClr val="009992"/>
              </a:solidFill>
            </a:endParaRPr>
          </a:p>
        </p:txBody>
      </p:sp>
      <p:graphicFrame>
        <p:nvGraphicFramePr>
          <p:cNvPr id="11" name="Diagramma 10">
            <a:extLst>
              <a:ext uri="{FF2B5EF4-FFF2-40B4-BE49-F238E27FC236}">
                <a16:creationId xmlns:a16="http://schemas.microsoft.com/office/drawing/2014/main" id="{24723D47-F93D-C884-F9F9-3013CF53078A}"/>
              </a:ext>
            </a:extLst>
          </p:cNvPr>
          <p:cNvGraphicFramePr/>
          <p:nvPr/>
        </p:nvGraphicFramePr>
        <p:xfrm>
          <a:off x="241678" y="1817515"/>
          <a:ext cx="11881319" cy="57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30256644-63A8-B196-0A7C-6C3BBD9E6A0A}"/>
              </a:ext>
            </a:extLst>
          </p:cNvPr>
          <p:cNvPicPr>
            <a:picLocks noChangeAspect="1"/>
          </p:cNvPicPr>
          <p:nvPr/>
        </p:nvPicPr>
        <p:blipFill>
          <a:blip r:embed="rId8"/>
          <a:srcRect t="5380" b="31633"/>
          <a:stretch>
            <a:fillRect/>
          </a:stretch>
        </p:blipFill>
        <p:spPr>
          <a:xfrm>
            <a:off x="312512" y="1092715"/>
            <a:ext cx="5681386" cy="4832956"/>
          </a:xfrm>
          <a:prstGeom prst="rect">
            <a:avLst/>
          </a:prstGeom>
        </p:spPr>
      </p:pic>
      <p:pic>
        <p:nvPicPr>
          <p:cNvPr id="9" name="Picture 8">
            <a:extLst>
              <a:ext uri="{FF2B5EF4-FFF2-40B4-BE49-F238E27FC236}">
                <a16:creationId xmlns:a16="http://schemas.microsoft.com/office/drawing/2014/main" id="{F0A58594-F2C5-9000-AA2F-DA7CC2819AEC}"/>
              </a:ext>
            </a:extLst>
          </p:cNvPr>
          <p:cNvPicPr>
            <a:picLocks noChangeAspect="1"/>
          </p:cNvPicPr>
          <p:nvPr/>
        </p:nvPicPr>
        <p:blipFill>
          <a:blip r:embed="rId9"/>
          <a:stretch>
            <a:fillRect/>
          </a:stretch>
        </p:blipFill>
        <p:spPr>
          <a:xfrm>
            <a:off x="6398812" y="4761055"/>
            <a:ext cx="5390289" cy="1250716"/>
          </a:xfrm>
          <a:prstGeom prst="rect">
            <a:avLst/>
          </a:prstGeom>
        </p:spPr>
      </p:pic>
      <p:pic>
        <p:nvPicPr>
          <p:cNvPr id="5" name="Imagen 4">
            <a:extLst>
              <a:ext uri="{FF2B5EF4-FFF2-40B4-BE49-F238E27FC236}">
                <a16:creationId xmlns:a16="http://schemas.microsoft.com/office/drawing/2014/main" id="{0513430B-42BD-A9A3-C79D-539148134627}"/>
              </a:ext>
            </a:extLst>
          </p:cNvPr>
          <p:cNvPicPr>
            <a:picLocks noChangeAspect="1"/>
          </p:cNvPicPr>
          <p:nvPr/>
        </p:nvPicPr>
        <p:blipFill>
          <a:blip r:embed="rId10"/>
          <a:stretch>
            <a:fillRect/>
          </a:stretch>
        </p:blipFill>
        <p:spPr>
          <a:xfrm>
            <a:off x="6398813" y="1092715"/>
            <a:ext cx="5601563" cy="3156556"/>
          </a:xfrm>
          <a:prstGeom prst="rect">
            <a:avLst/>
          </a:prstGeom>
        </p:spPr>
      </p:pic>
    </p:spTree>
    <p:extLst>
      <p:ext uri="{BB962C8B-B14F-4D97-AF65-F5344CB8AC3E}">
        <p14:creationId xmlns:p14="http://schemas.microsoft.com/office/powerpoint/2010/main" val="127607623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A18B7FB-FFCE-8C62-1F9B-580EBE36CC0A}"/>
            </a:ext>
          </a:extLst>
        </p:cNvPr>
        <p:cNvGrpSpPr/>
        <p:nvPr/>
      </p:nvGrpSpPr>
      <p:grpSpPr>
        <a:xfrm>
          <a:off x="0" y="0"/>
          <a:ext cx="0" cy="0"/>
          <a:chOff x="0" y="0"/>
          <a:chExt cx="0" cy="0"/>
        </a:xfrm>
      </p:grpSpPr>
      <p:sp>
        <p:nvSpPr>
          <p:cNvPr id="12" name="Title 1">
            <a:extLst>
              <a:ext uri="{FF2B5EF4-FFF2-40B4-BE49-F238E27FC236}">
                <a16:creationId xmlns:a16="http://schemas.microsoft.com/office/drawing/2014/main" id="{46219E67-5C1A-E2A2-5393-AA9599021CC2}"/>
              </a:ext>
            </a:extLst>
          </p:cNvPr>
          <p:cNvSpPr>
            <a:spLocks noGrp="1"/>
          </p:cNvSpPr>
          <p:nvPr/>
        </p:nvSpPr>
        <p:spPr>
          <a:xfrm>
            <a:off x="407957" y="420979"/>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600"/>
              </a:lnSpc>
              <a:spcBef>
                <a:spcPts val="60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Possible system-specific policy pathways</a:t>
            </a:r>
          </a:p>
        </p:txBody>
      </p:sp>
      <p:grpSp>
        <p:nvGrpSpPr>
          <p:cNvPr id="6" name="Group 5">
            <a:extLst>
              <a:ext uri="{FF2B5EF4-FFF2-40B4-BE49-F238E27FC236}">
                <a16:creationId xmlns:a16="http://schemas.microsoft.com/office/drawing/2014/main" id="{E374358F-BC29-DAB9-68CC-767CAE169816}"/>
              </a:ext>
            </a:extLst>
          </p:cNvPr>
          <p:cNvGrpSpPr/>
          <p:nvPr/>
        </p:nvGrpSpPr>
        <p:grpSpPr>
          <a:xfrm>
            <a:off x="407959" y="1489779"/>
            <a:ext cx="11496935" cy="826332"/>
            <a:chOff x="407959" y="2261008"/>
            <a:chExt cx="11496935" cy="421983"/>
          </a:xfrm>
        </p:grpSpPr>
        <p:sp>
          <p:nvSpPr>
            <p:cNvPr id="2" name="Rectangle 1">
              <a:extLst>
                <a:ext uri="{FF2B5EF4-FFF2-40B4-BE49-F238E27FC236}">
                  <a16:creationId xmlns:a16="http://schemas.microsoft.com/office/drawing/2014/main" id="{7DE4BAA2-EC75-0ED7-D7ED-6226D1BA8F61}"/>
                </a:ext>
              </a:extLst>
            </p:cNvPr>
            <p:cNvSpPr/>
            <p:nvPr/>
          </p:nvSpPr>
          <p:spPr>
            <a:xfrm>
              <a:off x="8059144" y="2261008"/>
              <a:ext cx="3845750" cy="417113"/>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A3A3F"/>
                  </a:solidFill>
                  <a:effectLst/>
                  <a:uLnTx/>
                  <a:uFillTx/>
                  <a:latin typeface="Aptos" panose="020B0004020202020204" pitchFamily="34" charset="0"/>
                  <a:ea typeface="Calibri"/>
                  <a:cs typeface="Calibri"/>
                </a:rPr>
                <a:t>3. Limited-Interconnection Systems with    Variable Congestion</a:t>
              </a:r>
              <a:endParaRPr kumimoji="0" lang="en-GB" sz="16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5E9B6870-8319-FA4A-4D18-9B9E6B49F7FE}"/>
                </a:ext>
              </a:extLst>
            </p:cNvPr>
            <p:cNvSpPr/>
            <p:nvPr/>
          </p:nvSpPr>
          <p:spPr>
            <a:xfrm>
              <a:off x="407959" y="2261009"/>
              <a:ext cx="3845751" cy="421982"/>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1. Systems with predictable Internal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A3A3F"/>
                  </a:solidFill>
                  <a:effectLst/>
                  <a:uLnTx/>
                  <a:uFillTx/>
                  <a:latin typeface="Aptos" panose="020B0004020202020204" pitchFamily="34" charset="0"/>
                  <a:ea typeface="Calibri" panose="020F0502020204030204" pitchFamily="34" charset="0"/>
                  <a:cs typeface="Calibri" panose="020F0502020204030204" pitchFamily="34" charset="0"/>
                </a:rPr>
                <a:t>Congestion addressed via finer spatial granularity</a:t>
              </a:r>
            </a:p>
          </p:txBody>
        </p:sp>
        <p:sp>
          <p:nvSpPr>
            <p:cNvPr id="4" name="Rectangle 3">
              <a:extLst>
                <a:ext uri="{FF2B5EF4-FFF2-40B4-BE49-F238E27FC236}">
                  <a16:creationId xmlns:a16="http://schemas.microsoft.com/office/drawing/2014/main" id="{F341F3AF-E75A-0D70-612D-12351B4DF8BB}"/>
                </a:ext>
              </a:extLst>
            </p:cNvPr>
            <p:cNvSpPr/>
            <p:nvPr/>
          </p:nvSpPr>
          <p:spPr>
            <a:xfrm>
              <a:off x="4374563" y="2261009"/>
              <a:ext cx="3528243" cy="417112"/>
            </a:xfrm>
            <a:prstGeom prst="rect">
              <a:avLst/>
            </a:prstGeom>
            <a:solidFill>
              <a:srgbClr val="FFC000"/>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3A3A3F"/>
                  </a:solidFill>
                  <a:effectLst/>
                  <a:uLnTx/>
                  <a:uFillTx/>
                  <a:latin typeface="Aptos" panose="020B0004020202020204" pitchFamily="34" charset="0"/>
                  <a:ea typeface="Calibri"/>
                  <a:cs typeface="Calibri"/>
                </a:rPr>
                <a:t>2. Highly Interconnected Congestion Systems</a:t>
              </a:r>
            </a:p>
          </p:txBody>
        </p:sp>
      </p:grpSp>
      <p:sp>
        <p:nvSpPr>
          <p:cNvPr id="5" name="TextBox 3">
            <a:extLst>
              <a:ext uri="{FF2B5EF4-FFF2-40B4-BE49-F238E27FC236}">
                <a16:creationId xmlns:a16="http://schemas.microsoft.com/office/drawing/2014/main" id="{9CDD56D4-18E9-A572-49EF-E0F75DAA885F}"/>
              </a:ext>
            </a:extLst>
          </p:cNvPr>
          <p:cNvSpPr txBox="1"/>
          <p:nvPr/>
        </p:nvSpPr>
        <p:spPr>
          <a:xfrm>
            <a:off x="287106" y="2428257"/>
            <a:ext cx="11617788" cy="3785652"/>
          </a:xfrm>
          <a:prstGeom prst="rect">
            <a:avLst/>
          </a:prstGeom>
          <a:solidFill>
            <a:schemeClr val="bg1">
              <a:lumMod val="95000"/>
            </a:schemeClr>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For each archetype, a set of possible solutions is presented to address the underlying congestion challenges.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highlight>
                <a:srgbClr val="FFFF00"/>
              </a:highligh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A2D7447A-65C8-9867-706A-7045CDA1BB38}"/>
              </a:ext>
            </a:extLst>
          </p:cNvPr>
          <p:cNvSpPr txBox="1"/>
          <p:nvPr/>
        </p:nvSpPr>
        <p:spPr>
          <a:xfrm>
            <a:off x="407956" y="3034176"/>
            <a:ext cx="3845753"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Internal Bidding Zones and Self-dispatch</a:t>
            </a:r>
          </a:p>
        </p:txBody>
      </p:sp>
      <p:sp>
        <p:nvSpPr>
          <p:cNvPr id="8" name="TextBox 7">
            <a:extLst>
              <a:ext uri="{FF2B5EF4-FFF2-40B4-BE49-F238E27FC236}">
                <a16:creationId xmlns:a16="http://schemas.microsoft.com/office/drawing/2014/main" id="{EDF5C53B-36FF-8FC3-6FEE-DCB35BD78C67}"/>
              </a:ext>
            </a:extLst>
          </p:cNvPr>
          <p:cNvSpPr txBox="1"/>
          <p:nvPr/>
        </p:nvSpPr>
        <p:spPr>
          <a:xfrm>
            <a:off x="407955" y="3641707"/>
            <a:ext cx="3845753"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Internal Bidding Zones and Central Dispatch</a:t>
            </a:r>
          </a:p>
        </p:txBody>
      </p:sp>
      <p:sp>
        <p:nvSpPr>
          <p:cNvPr id="9" name="TextBox 8">
            <a:extLst>
              <a:ext uri="{FF2B5EF4-FFF2-40B4-BE49-F238E27FC236}">
                <a16:creationId xmlns:a16="http://schemas.microsoft.com/office/drawing/2014/main" id="{494EB43B-8F6C-7B44-8386-F19B28C129AF}"/>
              </a:ext>
            </a:extLst>
          </p:cNvPr>
          <p:cNvSpPr txBox="1"/>
          <p:nvPr/>
        </p:nvSpPr>
        <p:spPr>
          <a:xfrm>
            <a:off x="407955" y="4246013"/>
            <a:ext cx="7494851"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From Internal Bidding Zones to Nodal Pricing    </a:t>
            </a:r>
          </a:p>
        </p:txBody>
      </p:sp>
      <p:sp>
        <p:nvSpPr>
          <p:cNvPr id="10" name="TextBox 9">
            <a:extLst>
              <a:ext uri="{FF2B5EF4-FFF2-40B4-BE49-F238E27FC236}">
                <a16:creationId xmlns:a16="http://schemas.microsoft.com/office/drawing/2014/main" id="{59297E6D-54E9-3AEE-88A2-4A153EF08F5A}"/>
              </a:ext>
            </a:extLst>
          </p:cNvPr>
          <p:cNvSpPr txBox="1"/>
          <p:nvPr/>
        </p:nvSpPr>
        <p:spPr>
          <a:xfrm>
            <a:off x="4374557" y="3034177"/>
            <a:ext cx="3528249"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New Internal Bidding Zones</a:t>
            </a:r>
          </a:p>
        </p:txBody>
      </p:sp>
      <p:sp>
        <p:nvSpPr>
          <p:cNvPr id="13" name="TextBox 12">
            <a:extLst>
              <a:ext uri="{FF2B5EF4-FFF2-40B4-BE49-F238E27FC236}">
                <a16:creationId xmlns:a16="http://schemas.microsoft.com/office/drawing/2014/main" id="{278054B0-3760-9542-FFAB-434F54248404}"/>
              </a:ext>
            </a:extLst>
          </p:cNvPr>
          <p:cNvSpPr txBox="1"/>
          <p:nvPr/>
        </p:nvSpPr>
        <p:spPr>
          <a:xfrm>
            <a:off x="4363039" y="3640094"/>
            <a:ext cx="3539767" cy="545488"/>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Without Bidding Zone Reconfiguration</a:t>
            </a:r>
          </a:p>
        </p:txBody>
      </p:sp>
      <p:sp>
        <p:nvSpPr>
          <p:cNvPr id="15" name="TextBox 14">
            <a:extLst>
              <a:ext uri="{FF2B5EF4-FFF2-40B4-BE49-F238E27FC236}">
                <a16:creationId xmlns:a16="http://schemas.microsoft.com/office/drawing/2014/main" id="{DD715D11-A62A-51B4-85CA-E3C9A845A028}"/>
              </a:ext>
            </a:extLst>
          </p:cNvPr>
          <p:cNvSpPr txBox="1"/>
          <p:nvPr/>
        </p:nvSpPr>
        <p:spPr>
          <a:xfrm>
            <a:off x="8059144" y="3034177"/>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Preventive congestion management before intraday gate closure in self-dispatch framework </a:t>
            </a:r>
          </a:p>
        </p:txBody>
      </p:sp>
      <p:sp>
        <p:nvSpPr>
          <p:cNvPr id="16" name="TextBox 15">
            <a:extLst>
              <a:ext uri="{FF2B5EF4-FFF2-40B4-BE49-F238E27FC236}">
                <a16:creationId xmlns:a16="http://schemas.microsoft.com/office/drawing/2014/main" id="{5EF5F254-F7E6-72ED-49E2-077F10F4330D}"/>
              </a:ext>
            </a:extLst>
          </p:cNvPr>
          <p:cNvSpPr txBox="1"/>
          <p:nvPr/>
        </p:nvSpPr>
        <p:spPr>
          <a:xfrm>
            <a:off x="8059144" y="4059398"/>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panose="020B0004020202020204" pitchFamily="34" charset="0"/>
                <a:ea typeface="Calibri"/>
                <a:cs typeface="Calibri"/>
              </a:rPr>
              <a:t>Preventive congestion management before intraday gate closure in central dispatch framework  </a:t>
            </a:r>
          </a:p>
        </p:txBody>
      </p:sp>
      <p:sp>
        <p:nvSpPr>
          <p:cNvPr id="17" name="TextBox 16">
            <a:extLst>
              <a:ext uri="{FF2B5EF4-FFF2-40B4-BE49-F238E27FC236}">
                <a16:creationId xmlns:a16="http://schemas.microsoft.com/office/drawing/2014/main" id="{4FF3773E-C792-48DB-C632-3699F0B0232A}"/>
              </a:ext>
            </a:extLst>
          </p:cNvPr>
          <p:cNvSpPr txBox="1"/>
          <p:nvPr/>
        </p:nvSpPr>
        <p:spPr>
          <a:xfrm>
            <a:off x="8059144" y="5088520"/>
            <a:ext cx="3845750" cy="918717"/>
          </a:xfrm>
          <a:prstGeom prst="rect">
            <a:avLst/>
          </a:prstGeom>
          <a:solidFill>
            <a:schemeClr val="accent1"/>
          </a:solidFill>
          <a:ln>
            <a:noFill/>
          </a:ln>
        </p:spPr>
        <p:style>
          <a:lnRef idx="2">
            <a:schemeClr val="accent4">
              <a:shade val="15000"/>
            </a:schemeClr>
          </a:lnRef>
          <a:fillRef idx="1">
            <a:schemeClr val="accent4"/>
          </a:fillRef>
          <a:effectRef idx="0">
            <a:schemeClr val="accent4"/>
          </a:effectRef>
          <a:fontRef idx="minor">
            <a:schemeClr val="lt1"/>
          </a:fontRef>
        </p:style>
        <p:txBody>
          <a:bodyPr lIns="36000" tIns="36000" rIns="36000" bIns="36000" rtlCol="0" anchor="ctr"/>
          <a:lstStyle>
            <a:defPPr>
              <a:defRPr lang="en-US"/>
            </a:defPPr>
            <a:lvl1pPr algn="ctr">
              <a:defRPr sz="1300">
                <a:solidFill>
                  <a:srgbClr val="3A3A3F"/>
                </a:solidFill>
                <a:latin typeface="Aptos" panose="020B0004020202020204" pitchFamily="34" charset="0"/>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FFFFFF"/>
                </a:solidFill>
                <a:effectLst/>
                <a:uLnTx/>
                <a:uFillTx/>
                <a:latin typeface="Aptos"/>
                <a:ea typeface="Calibri"/>
                <a:cs typeface="Calibri"/>
              </a:rPr>
              <a:t>Preventive congestion management after Intraday gate closure  combined with proactive investment signals  </a:t>
            </a:r>
          </a:p>
        </p:txBody>
      </p:sp>
    </p:spTree>
    <p:extLst>
      <p:ext uri="{BB962C8B-B14F-4D97-AF65-F5344CB8AC3E}">
        <p14:creationId xmlns:p14="http://schemas.microsoft.com/office/powerpoint/2010/main" val="2090545334"/>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460A86-AB14-87A7-67C0-3A826C4DCCC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3CCFBED-A44F-CB4E-778D-58E2446AEFCC}"/>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600"/>
              </a:lnSpc>
              <a:spcBef>
                <a:spcPts val="60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000" b="1" i="0" u="none" strike="noStrike" kern="1200" cap="none" spc="0" normalizeH="0" baseline="0" noProof="0">
                <a:ln>
                  <a:noFill/>
                </a:ln>
                <a:solidFill>
                  <a:srgbClr val="009992"/>
                </a:solidFill>
                <a:effectLst/>
                <a:uLnTx/>
                <a:uFillTx/>
                <a:latin typeface="Calibri"/>
                <a:ea typeface="Calibri"/>
                <a:cs typeface="Calibri"/>
              </a:rPr>
              <a:t>Archetype 1:  Systems with predictable Internal Congestion addressed via finer spatial granularity</a:t>
            </a:r>
          </a:p>
          <a:p>
            <a:pPr marL="0" marR="0" lvl="0" indent="0" algn="l" defTabSz="914400" rtl="0" eaLnBrk="1" fontAlgn="auto" latinLnBrk="0" hangingPunct="1">
              <a:lnSpc>
                <a:spcPts val="3600"/>
              </a:lnSpc>
              <a:spcBef>
                <a:spcPts val="600"/>
              </a:spcBef>
              <a:spcAft>
                <a:spcPts val="0"/>
              </a:spcAft>
              <a:buClrTx/>
              <a:buSzTx/>
              <a:buFontTx/>
              <a:buNone/>
              <a:tabLst/>
              <a:defRPr/>
            </a:pPr>
            <a:endParaRPr kumimoji="0" lang="en-GB" sz="2400" b="1" i="0" u="none" strike="noStrike" kern="1200" cap="none" spc="0" normalizeH="0" baseline="0" noProof="0">
              <a:ln>
                <a:noFill/>
              </a:ln>
              <a:solidFill>
                <a:srgbClr val="009992"/>
              </a:solidFill>
              <a:effectLst/>
              <a:uLnTx/>
              <a:uFillTx/>
              <a:latin typeface="Calibri"/>
              <a:ea typeface="Calibri"/>
              <a:cs typeface="Calibri"/>
            </a:endParaRPr>
          </a:p>
        </p:txBody>
      </p:sp>
      <p:sp>
        <p:nvSpPr>
          <p:cNvPr id="116" name="Rectangle 115">
            <a:extLst>
              <a:ext uri="{FF2B5EF4-FFF2-40B4-BE49-F238E27FC236}">
                <a16:creationId xmlns:a16="http://schemas.microsoft.com/office/drawing/2014/main" id="{1637F806-9063-522D-DDAE-5C19472ACEFA}"/>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8" name="Rectangle 107">
            <a:extLst>
              <a:ext uri="{FF2B5EF4-FFF2-40B4-BE49-F238E27FC236}">
                <a16:creationId xmlns:a16="http://schemas.microsoft.com/office/drawing/2014/main" id="{719941EC-32AD-61FA-8E75-3A7B2009E0CE}"/>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4" name="Rectangle 103">
            <a:extLst>
              <a:ext uri="{FF2B5EF4-FFF2-40B4-BE49-F238E27FC236}">
                <a16:creationId xmlns:a16="http://schemas.microsoft.com/office/drawing/2014/main" id="{ABE728E4-AA0F-D06E-190C-8C0B034C69BD}"/>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4" name="TextBox 13">
            <a:extLst>
              <a:ext uri="{FF2B5EF4-FFF2-40B4-BE49-F238E27FC236}">
                <a16:creationId xmlns:a16="http://schemas.microsoft.com/office/drawing/2014/main" id="{FBC6E6EA-6852-D004-B77F-3C9660989D8B}"/>
              </a:ext>
            </a:extLst>
          </p:cNvPr>
          <p:cNvSpPr txBox="1"/>
          <p:nvPr/>
        </p:nvSpPr>
        <p:spPr>
          <a:xfrm>
            <a:off x="1083490" y="2503538"/>
            <a:ext cx="2994643" cy="338554"/>
          </a:xfrm>
          <a:prstGeom prst="rect">
            <a:avLst/>
          </a:prstGeom>
          <a:solidFill>
            <a:schemeClr val="accent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Internal BZs + Self-dispatch</a:t>
            </a:r>
          </a:p>
        </p:txBody>
      </p:sp>
      <p:sp>
        <p:nvSpPr>
          <p:cNvPr id="15" name="TextBox 14">
            <a:extLst>
              <a:ext uri="{FF2B5EF4-FFF2-40B4-BE49-F238E27FC236}">
                <a16:creationId xmlns:a16="http://schemas.microsoft.com/office/drawing/2014/main" id="{92EE5F6A-BC00-9B98-15F5-2C323A976BB1}"/>
              </a:ext>
            </a:extLst>
          </p:cNvPr>
          <p:cNvSpPr txBox="1"/>
          <p:nvPr/>
        </p:nvSpPr>
        <p:spPr>
          <a:xfrm>
            <a:off x="4970588" y="2501796"/>
            <a:ext cx="2952527" cy="338554"/>
          </a:xfrm>
          <a:prstGeom prst="rect">
            <a:avLst/>
          </a:prstGeom>
          <a:solidFill>
            <a:schemeClr val="accent3"/>
          </a:solidFill>
        </p:spPr>
        <p:txBody>
          <a:bodyPr wrap="square">
            <a:spAutoFit/>
          </a:bodyPr>
          <a:lstStyle>
            <a:defPPr>
              <a:defRPr lang="en-US"/>
            </a:defPPr>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Internal BZs + Central Dispatch</a:t>
            </a:r>
          </a:p>
        </p:txBody>
      </p:sp>
      <p:sp>
        <p:nvSpPr>
          <p:cNvPr id="27" name="TextBox 26">
            <a:extLst>
              <a:ext uri="{FF2B5EF4-FFF2-40B4-BE49-F238E27FC236}">
                <a16:creationId xmlns:a16="http://schemas.microsoft.com/office/drawing/2014/main" id="{BC53134A-033B-63BA-DB2B-E2BB48A3466E}"/>
              </a:ext>
            </a:extLst>
          </p:cNvPr>
          <p:cNvSpPr txBox="1"/>
          <p:nvPr/>
        </p:nvSpPr>
        <p:spPr>
          <a:xfrm>
            <a:off x="8699006" y="2503538"/>
            <a:ext cx="3123314" cy="338554"/>
          </a:xfrm>
          <a:prstGeom prst="rect">
            <a:avLst/>
          </a:prstGeom>
          <a:solidFill>
            <a:schemeClr val="accent3"/>
          </a:solidFill>
        </p:spPr>
        <p:txBody>
          <a:bodyPr wrap="square">
            <a:spAutoFit/>
          </a:bodyPr>
          <a:lstStyle>
            <a:defPPr>
              <a:defRPr lang="en-US"/>
            </a:defPPr>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From Internal BZs to Nodal Pricing    </a:t>
            </a:r>
          </a:p>
        </p:txBody>
      </p:sp>
      <p:sp>
        <p:nvSpPr>
          <p:cNvPr id="33" name="TextBox 32">
            <a:extLst>
              <a:ext uri="{FF2B5EF4-FFF2-40B4-BE49-F238E27FC236}">
                <a16:creationId xmlns:a16="http://schemas.microsoft.com/office/drawing/2014/main" id="{35C36E95-9FA3-DE80-46DE-F954FED3D808}"/>
              </a:ext>
            </a:extLst>
          </p:cNvPr>
          <p:cNvSpPr txBox="1"/>
          <p:nvPr/>
        </p:nvSpPr>
        <p:spPr>
          <a:xfrm>
            <a:off x="572016" y="1167392"/>
            <a:ext cx="11155906" cy="553998"/>
          </a:xfrm>
          <a:prstGeom prst="rect">
            <a:avLst/>
          </a:prstGeom>
          <a:solidFill>
            <a:schemeClr val="bg1">
              <a:lumMod val="95000"/>
            </a:schemeClr>
          </a:solidFill>
          <a:ln>
            <a:noFill/>
          </a:ln>
        </p:spPr>
        <p:txBody>
          <a:bodyPr wrap="square">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GB" sz="15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Systems in this archetype experience</a:t>
            </a:r>
            <a:r>
              <a:rPr kumimoji="0" lang="en-GB" sz="15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long-term stable &amp; predictable congestions</a:t>
            </a:r>
            <a:r>
              <a:rPr kumimoji="0" lang="en-GB" sz="15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mainly </a:t>
            </a:r>
            <a:r>
              <a:rPr kumimoji="0" lang="en-GB" sz="15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within their own grid</a:t>
            </a:r>
            <a:r>
              <a:rPr kumimoji="0" lang="en-GB" sz="15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These </a:t>
            </a:r>
            <a:r>
              <a:rPr kumimoji="0" lang="en-GB" sz="15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congestions are primarily addressed through finer spatial granularity </a:t>
            </a:r>
            <a:r>
              <a:rPr kumimoji="0" lang="en-GB" sz="15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such as internal Bidding Zones</a:t>
            </a:r>
            <a:endParaRPr kumimoji="0" lang="en-GB" sz="1500" b="0" i="0" u="none" strike="noStrike" kern="1200" cap="none" spc="0" normalizeH="0" baseline="0" noProof="0">
              <a:ln>
                <a:noFill/>
              </a:ln>
              <a:solidFill>
                <a:srgbClr val="E7E6E6">
                  <a:lumMod val="50000"/>
                </a:srgb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0" name="TextBox 39">
            <a:extLst>
              <a:ext uri="{FF2B5EF4-FFF2-40B4-BE49-F238E27FC236}">
                <a16:creationId xmlns:a16="http://schemas.microsoft.com/office/drawing/2014/main" id="{2A1424EE-EB95-691E-B6A1-0507BD9515C5}"/>
              </a:ext>
            </a:extLst>
          </p:cNvPr>
          <p:cNvSpPr txBox="1"/>
          <p:nvPr/>
        </p:nvSpPr>
        <p:spPr>
          <a:xfrm>
            <a:off x="3767381" y="1726749"/>
            <a:ext cx="514625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37020"/>
                </a:solidFill>
                <a:effectLst/>
                <a:uLnTx/>
                <a:uFillTx/>
                <a:latin typeface="Calibri" panose="020F0502020204030204" pitchFamily="34" charset="0"/>
                <a:ea typeface="+mn-ea"/>
                <a:cs typeface="Calibri" panose="020F0502020204030204" pitchFamily="34" charset="0"/>
              </a:rPr>
              <a:t>Possible Policy pathways for Archetype 1  </a:t>
            </a:r>
          </a:p>
        </p:txBody>
      </p:sp>
      <p:cxnSp>
        <p:nvCxnSpPr>
          <p:cNvPr id="9" name="Straight Connector 8">
            <a:extLst>
              <a:ext uri="{FF2B5EF4-FFF2-40B4-BE49-F238E27FC236}">
                <a16:creationId xmlns:a16="http://schemas.microsoft.com/office/drawing/2014/main" id="{15F9BBE9-1086-BED2-351F-0C29D866D4F3}"/>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107389-04B6-B67A-CB3B-2BC8D9A85594}"/>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3D0D40F-266D-1717-A69A-A6B7DF9AFFFF}"/>
              </a:ext>
            </a:extLst>
          </p:cNvPr>
          <p:cNvCxnSpPr>
            <a:cxnSpLocks/>
          </p:cNvCxnSpPr>
          <p:nvPr/>
        </p:nvCxnSpPr>
        <p:spPr>
          <a:xfrm flipV="1">
            <a:off x="6904" y="5373417"/>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C21BD83E-3900-3391-7DE9-9B73933B0027}"/>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F9882482-A3D6-03C9-0046-79B2D93BBD08}"/>
                </a:ext>
              </a:extLst>
            </p:cNvPr>
            <p:cNvSpPr/>
            <p:nvPr/>
          </p:nvSpPr>
          <p:spPr>
            <a:xfrm>
              <a:off x="1386608" y="5770992"/>
              <a:ext cx="7297809" cy="1002212"/>
            </a:xfrm>
            <a:prstGeom prst="rightArrow">
              <a:avLst>
                <a:gd name="adj1" fmla="val 50000"/>
                <a:gd name="adj2" fmla="val 35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Freeform: Shape 17">
              <a:extLst>
                <a:ext uri="{FF2B5EF4-FFF2-40B4-BE49-F238E27FC236}">
                  <a16:creationId xmlns:a16="http://schemas.microsoft.com/office/drawing/2014/main" id="{AE77983E-2E73-D742-FB3E-54535A40904D}"/>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19" name="Freeform: Shape 18">
              <a:extLst>
                <a:ext uri="{FF2B5EF4-FFF2-40B4-BE49-F238E27FC236}">
                  <a16:creationId xmlns:a16="http://schemas.microsoft.com/office/drawing/2014/main" id="{DB638284-D08B-F95C-C9D6-580A6F434F80}"/>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20" name="Freeform: Shape 19">
              <a:extLst>
                <a:ext uri="{FF2B5EF4-FFF2-40B4-BE49-F238E27FC236}">
                  <a16:creationId xmlns:a16="http://schemas.microsoft.com/office/drawing/2014/main" id="{1C5976AB-590E-117D-AF08-C78289838488}"/>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sp>
        <p:nvSpPr>
          <p:cNvPr id="50" name="TextBox 49">
            <a:extLst>
              <a:ext uri="{FF2B5EF4-FFF2-40B4-BE49-F238E27FC236}">
                <a16:creationId xmlns:a16="http://schemas.microsoft.com/office/drawing/2014/main" id="{ECE1B56A-3721-3212-FC21-52ECFC2B04EF}"/>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markets</a:t>
            </a:r>
          </a:p>
        </p:txBody>
      </p:sp>
      <p:sp>
        <p:nvSpPr>
          <p:cNvPr id="51" name="TextBox 50">
            <a:extLst>
              <a:ext uri="{FF2B5EF4-FFF2-40B4-BE49-F238E27FC236}">
                <a16:creationId xmlns:a16="http://schemas.microsoft.com/office/drawing/2014/main" id="{744023EB-2D01-3D4F-7E6A-A92F752D27B5}"/>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91385DAB-02D4-4358-82D9-F917829D83AC}"/>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5CAB883A-4081-D9F0-10A1-1A145B16A7CF}"/>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60F1FAFB-B2A0-0B6B-A28B-7C8A1A573FBA}"/>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0A4A90D6-9504-FA11-50D2-E12A7BFD7AFC}"/>
                </a:ext>
              </a:extLst>
            </p:cNvPr>
            <p:cNvSpPr/>
            <p:nvPr/>
          </p:nvSpPr>
          <p:spPr>
            <a:xfrm>
              <a:off x="1363033" y="5770992"/>
              <a:ext cx="7341754" cy="1002212"/>
            </a:xfrm>
            <a:prstGeom prst="rightArrow">
              <a:avLst>
                <a:gd name="adj1" fmla="val 50000"/>
                <a:gd name="adj2" fmla="val 1468"/>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4" name="Freeform: Shape 73">
              <a:extLst>
                <a:ext uri="{FF2B5EF4-FFF2-40B4-BE49-F238E27FC236}">
                  <a16:creationId xmlns:a16="http://schemas.microsoft.com/office/drawing/2014/main" id="{589E763E-42FA-8909-9781-F2C864696154}"/>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75" name="Freeform: Shape 74">
              <a:extLst>
                <a:ext uri="{FF2B5EF4-FFF2-40B4-BE49-F238E27FC236}">
                  <a16:creationId xmlns:a16="http://schemas.microsoft.com/office/drawing/2014/main" id="{E84E9350-BCAA-ADDE-CC9B-BFEBF92182AF}"/>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76" name="Freeform: Shape 75">
              <a:extLst>
                <a:ext uri="{FF2B5EF4-FFF2-40B4-BE49-F238E27FC236}">
                  <a16:creationId xmlns:a16="http://schemas.microsoft.com/office/drawing/2014/main" id="{1D5B2DB0-0599-ACB4-1658-505160E7BD23}"/>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grpSp>
        <p:nvGrpSpPr>
          <p:cNvPr id="77" name="Group 76">
            <a:extLst>
              <a:ext uri="{FF2B5EF4-FFF2-40B4-BE49-F238E27FC236}">
                <a16:creationId xmlns:a16="http://schemas.microsoft.com/office/drawing/2014/main" id="{6F8F2C15-4535-CEA6-7AF3-F7CFAA1C95D8}"/>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B6FBDF6C-EA41-E89D-F95A-8BDA0FA91F8D}"/>
                </a:ext>
              </a:extLst>
            </p:cNvPr>
            <p:cNvSpPr/>
            <p:nvPr/>
          </p:nvSpPr>
          <p:spPr>
            <a:xfrm>
              <a:off x="1386606" y="5770992"/>
              <a:ext cx="7341754" cy="1002212"/>
            </a:xfrm>
            <a:prstGeom prst="rightArrow">
              <a:avLst>
                <a:gd name="adj1" fmla="val 50000"/>
                <a:gd name="adj2" fmla="val 35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9" name="Freeform: Shape 78">
              <a:extLst>
                <a:ext uri="{FF2B5EF4-FFF2-40B4-BE49-F238E27FC236}">
                  <a16:creationId xmlns:a16="http://schemas.microsoft.com/office/drawing/2014/main" id="{84E8537B-D29D-DCBF-7F84-5F74FB3CFD29}"/>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80" name="Freeform: Shape 79">
              <a:extLst>
                <a:ext uri="{FF2B5EF4-FFF2-40B4-BE49-F238E27FC236}">
                  <a16:creationId xmlns:a16="http://schemas.microsoft.com/office/drawing/2014/main" id="{4C72CAB8-EF93-D6A9-A8FC-C9044277594B}"/>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81" name="Freeform: Shape 80">
              <a:extLst>
                <a:ext uri="{FF2B5EF4-FFF2-40B4-BE49-F238E27FC236}">
                  <a16:creationId xmlns:a16="http://schemas.microsoft.com/office/drawing/2014/main" id="{22C3E3F8-8829-B1C7-07D4-997002BBC5AE}"/>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pic>
        <p:nvPicPr>
          <p:cNvPr id="92" name="Picture 91">
            <a:extLst>
              <a:ext uri="{FF2B5EF4-FFF2-40B4-BE49-F238E27FC236}">
                <a16:creationId xmlns:a16="http://schemas.microsoft.com/office/drawing/2014/main" id="{5A9CFE20-4582-0F70-E697-616A78B846CD}"/>
              </a:ext>
            </a:extLst>
          </p:cNvPr>
          <p:cNvPicPr>
            <a:picLocks noChangeAspect="1"/>
          </p:cNvPicPr>
          <p:nvPr/>
        </p:nvPicPr>
        <p:blipFill>
          <a:blip r:embed="rId3"/>
          <a:stretch>
            <a:fillRect/>
          </a:stretch>
        </p:blipFill>
        <p:spPr>
          <a:xfrm>
            <a:off x="4509934" y="5528486"/>
            <a:ext cx="1054995" cy="622620"/>
          </a:xfrm>
          <a:prstGeom prst="rect">
            <a:avLst/>
          </a:prstGeom>
        </p:spPr>
      </p:pic>
      <p:pic>
        <p:nvPicPr>
          <p:cNvPr id="93" name="Picture 92">
            <a:extLst>
              <a:ext uri="{FF2B5EF4-FFF2-40B4-BE49-F238E27FC236}">
                <a16:creationId xmlns:a16="http://schemas.microsoft.com/office/drawing/2014/main" id="{AAE2F22E-F9DE-2CCB-E54D-4ACDFEE29F64}"/>
              </a:ext>
            </a:extLst>
          </p:cNvPr>
          <p:cNvPicPr>
            <a:picLocks noChangeAspect="1"/>
          </p:cNvPicPr>
          <p:nvPr/>
        </p:nvPicPr>
        <p:blipFill>
          <a:blip r:embed="rId4"/>
          <a:stretch>
            <a:fillRect/>
          </a:stretch>
        </p:blipFill>
        <p:spPr>
          <a:xfrm>
            <a:off x="6434054" y="5693207"/>
            <a:ext cx="842737" cy="475739"/>
          </a:xfrm>
          <a:prstGeom prst="rect">
            <a:avLst/>
          </a:prstGeom>
        </p:spPr>
      </p:pic>
      <p:pic>
        <p:nvPicPr>
          <p:cNvPr id="97" name="Picture 96">
            <a:extLst>
              <a:ext uri="{FF2B5EF4-FFF2-40B4-BE49-F238E27FC236}">
                <a16:creationId xmlns:a16="http://schemas.microsoft.com/office/drawing/2014/main" id="{FF2CF236-13DA-6EF8-F977-1BB07C996B47}"/>
              </a:ext>
            </a:extLst>
          </p:cNvPr>
          <p:cNvPicPr>
            <a:picLocks noChangeAspect="1"/>
          </p:cNvPicPr>
          <p:nvPr/>
        </p:nvPicPr>
        <p:blipFill>
          <a:blip r:embed="rId5"/>
          <a:stretch>
            <a:fillRect/>
          </a:stretch>
        </p:blipFill>
        <p:spPr>
          <a:xfrm>
            <a:off x="6079833" y="4396464"/>
            <a:ext cx="1051626" cy="465804"/>
          </a:xfrm>
          <a:prstGeom prst="rect">
            <a:avLst/>
          </a:prstGeom>
        </p:spPr>
      </p:pic>
      <p:pic>
        <p:nvPicPr>
          <p:cNvPr id="98" name="Picture 97">
            <a:extLst>
              <a:ext uri="{FF2B5EF4-FFF2-40B4-BE49-F238E27FC236}">
                <a16:creationId xmlns:a16="http://schemas.microsoft.com/office/drawing/2014/main" id="{8F640DF5-71C9-EF5F-2131-038CBC1DF4EF}"/>
              </a:ext>
            </a:extLst>
          </p:cNvPr>
          <p:cNvPicPr>
            <a:picLocks noChangeAspect="1"/>
          </p:cNvPicPr>
          <p:nvPr/>
        </p:nvPicPr>
        <p:blipFill>
          <a:blip r:embed="rId6"/>
          <a:stretch>
            <a:fillRect/>
          </a:stretch>
        </p:blipFill>
        <p:spPr>
          <a:xfrm>
            <a:off x="6066848" y="4889843"/>
            <a:ext cx="1065236" cy="455999"/>
          </a:xfrm>
          <a:prstGeom prst="rect">
            <a:avLst/>
          </a:prstGeom>
        </p:spPr>
      </p:pic>
      <p:pic>
        <p:nvPicPr>
          <p:cNvPr id="99" name="Picture 98">
            <a:extLst>
              <a:ext uri="{FF2B5EF4-FFF2-40B4-BE49-F238E27FC236}">
                <a16:creationId xmlns:a16="http://schemas.microsoft.com/office/drawing/2014/main" id="{44B11C45-BB8D-B76D-8943-C6176E62CAB0}"/>
              </a:ext>
            </a:extLst>
          </p:cNvPr>
          <p:cNvPicPr>
            <a:picLocks noChangeAspect="1"/>
          </p:cNvPicPr>
          <p:nvPr/>
        </p:nvPicPr>
        <p:blipFill>
          <a:blip r:embed="rId7"/>
          <a:stretch>
            <a:fillRect/>
          </a:stretch>
        </p:blipFill>
        <p:spPr>
          <a:xfrm>
            <a:off x="6051963" y="3744271"/>
            <a:ext cx="1137861" cy="529767"/>
          </a:xfrm>
          <a:prstGeom prst="rect">
            <a:avLst/>
          </a:prstGeom>
        </p:spPr>
      </p:pic>
      <p:pic>
        <p:nvPicPr>
          <p:cNvPr id="101" name="Picture 100">
            <a:extLst>
              <a:ext uri="{FF2B5EF4-FFF2-40B4-BE49-F238E27FC236}">
                <a16:creationId xmlns:a16="http://schemas.microsoft.com/office/drawing/2014/main" id="{86FB118C-FA66-216C-8565-5DD6BDE09BD2}"/>
              </a:ext>
            </a:extLst>
          </p:cNvPr>
          <p:cNvPicPr>
            <a:picLocks noChangeAspect="1"/>
          </p:cNvPicPr>
          <p:nvPr/>
        </p:nvPicPr>
        <p:blipFill>
          <a:blip r:embed="rId8"/>
          <a:stretch>
            <a:fillRect/>
          </a:stretch>
        </p:blipFill>
        <p:spPr>
          <a:xfrm>
            <a:off x="5019405" y="3710368"/>
            <a:ext cx="910998" cy="591940"/>
          </a:xfrm>
          <a:prstGeom prst="rect">
            <a:avLst/>
          </a:prstGeom>
        </p:spPr>
      </p:pic>
      <p:pic>
        <p:nvPicPr>
          <p:cNvPr id="102" name="Picture 101">
            <a:extLst>
              <a:ext uri="{FF2B5EF4-FFF2-40B4-BE49-F238E27FC236}">
                <a16:creationId xmlns:a16="http://schemas.microsoft.com/office/drawing/2014/main" id="{2EA7EF22-D0F3-B250-AC87-CBEA64EBD679}"/>
              </a:ext>
            </a:extLst>
          </p:cNvPr>
          <p:cNvPicPr>
            <a:picLocks noChangeAspect="1"/>
          </p:cNvPicPr>
          <p:nvPr/>
        </p:nvPicPr>
        <p:blipFill>
          <a:blip r:embed="rId9"/>
          <a:stretch>
            <a:fillRect/>
          </a:stretch>
        </p:blipFill>
        <p:spPr>
          <a:xfrm>
            <a:off x="4561034" y="2999690"/>
            <a:ext cx="1151465" cy="539793"/>
          </a:xfrm>
          <a:prstGeom prst="rect">
            <a:avLst/>
          </a:prstGeom>
        </p:spPr>
      </p:pic>
      <p:pic>
        <p:nvPicPr>
          <p:cNvPr id="109" name="Picture 108">
            <a:extLst>
              <a:ext uri="{FF2B5EF4-FFF2-40B4-BE49-F238E27FC236}">
                <a16:creationId xmlns:a16="http://schemas.microsoft.com/office/drawing/2014/main" id="{88B739A5-C675-2168-0DAB-69E89885CB55}"/>
              </a:ext>
            </a:extLst>
          </p:cNvPr>
          <p:cNvPicPr>
            <a:picLocks noChangeAspect="1"/>
          </p:cNvPicPr>
          <p:nvPr/>
        </p:nvPicPr>
        <p:blipFill>
          <a:blip r:embed="rId10"/>
          <a:stretch>
            <a:fillRect/>
          </a:stretch>
        </p:blipFill>
        <p:spPr>
          <a:xfrm>
            <a:off x="7429366" y="5477620"/>
            <a:ext cx="987498" cy="714173"/>
          </a:xfrm>
          <a:prstGeom prst="rect">
            <a:avLst/>
          </a:prstGeom>
        </p:spPr>
      </p:pic>
      <p:pic>
        <p:nvPicPr>
          <p:cNvPr id="110" name="Picture 109">
            <a:extLst>
              <a:ext uri="{FF2B5EF4-FFF2-40B4-BE49-F238E27FC236}">
                <a16:creationId xmlns:a16="http://schemas.microsoft.com/office/drawing/2014/main" id="{344C40EA-CAE2-2385-1AAD-90E95163F098}"/>
              </a:ext>
            </a:extLst>
          </p:cNvPr>
          <p:cNvPicPr>
            <a:picLocks noChangeAspect="1"/>
          </p:cNvPicPr>
          <p:nvPr/>
        </p:nvPicPr>
        <p:blipFill>
          <a:blip r:embed="rId11"/>
          <a:stretch>
            <a:fillRect/>
          </a:stretch>
        </p:blipFill>
        <p:spPr>
          <a:xfrm>
            <a:off x="7030966" y="3065855"/>
            <a:ext cx="880078" cy="486014"/>
          </a:xfrm>
          <a:prstGeom prst="rect">
            <a:avLst/>
          </a:prstGeom>
        </p:spPr>
      </p:pic>
      <p:pic>
        <p:nvPicPr>
          <p:cNvPr id="117" name="Picture 116">
            <a:extLst>
              <a:ext uri="{FF2B5EF4-FFF2-40B4-BE49-F238E27FC236}">
                <a16:creationId xmlns:a16="http://schemas.microsoft.com/office/drawing/2014/main" id="{AC088786-2CAB-B981-A27F-CF104B25C43A}"/>
              </a:ext>
            </a:extLst>
          </p:cNvPr>
          <p:cNvPicPr>
            <a:picLocks noChangeAspect="1"/>
          </p:cNvPicPr>
          <p:nvPr/>
        </p:nvPicPr>
        <p:blipFill>
          <a:blip r:embed="rId9"/>
          <a:stretch>
            <a:fillRect/>
          </a:stretch>
        </p:blipFill>
        <p:spPr>
          <a:xfrm>
            <a:off x="777358" y="3012111"/>
            <a:ext cx="1103077" cy="517109"/>
          </a:xfrm>
          <a:prstGeom prst="rect">
            <a:avLst/>
          </a:prstGeom>
        </p:spPr>
      </p:pic>
      <p:pic>
        <p:nvPicPr>
          <p:cNvPr id="118" name="Picture 117">
            <a:extLst>
              <a:ext uri="{FF2B5EF4-FFF2-40B4-BE49-F238E27FC236}">
                <a16:creationId xmlns:a16="http://schemas.microsoft.com/office/drawing/2014/main" id="{A7CB3D5A-A1B9-E7B3-39C5-D4B4FCA35367}"/>
              </a:ext>
            </a:extLst>
          </p:cNvPr>
          <p:cNvPicPr>
            <a:picLocks noChangeAspect="1"/>
          </p:cNvPicPr>
          <p:nvPr/>
        </p:nvPicPr>
        <p:blipFill>
          <a:blip r:embed="rId11"/>
          <a:stretch>
            <a:fillRect/>
          </a:stretch>
        </p:blipFill>
        <p:spPr>
          <a:xfrm>
            <a:off x="3191057" y="3053469"/>
            <a:ext cx="880078" cy="486014"/>
          </a:xfrm>
          <a:prstGeom prst="rect">
            <a:avLst/>
          </a:prstGeom>
        </p:spPr>
      </p:pic>
      <p:pic>
        <p:nvPicPr>
          <p:cNvPr id="119" name="Picture 118">
            <a:extLst>
              <a:ext uri="{FF2B5EF4-FFF2-40B4-BE49-F238E27FC236}">
                <a16:creationId xmlns:a16="http://schemas.microsoft.com/office/drawing/2014/main" id="{FADCF104-AC7E-2D25-5906-9D11E2E76494}"/>
              </a:ext>
            </a:extLst>
          </p:cNvPr>
          <p:cNvPicPr>
            <a:picLocks noChangeAspect="1"/>
          </p:cNvPicPr>
          <p:nvPr/>
        </p:nvPicPr>
        <p:blipFill>
          <a:blip r:embed="rId7"/>
          <a:stretch>
            <a:fillRect/>
          </a:stretch>
        </p:blipFill>
        <p:spPr>
          <a:xfrm>
            <a:off x="2106733" y="3731349"/>
            <a:ext cx="1137861" cy="529767"/>
          </a:xfrm>
          <a:prstGeom prst="rect">
            <a:avLst/>
          </a:prstGeom>
        </p:spPr>
      </p:pic>
      <p:pic>
        <p:nvPicPr>
          <p:cNvPr id="120" name="Picture 119">
            <a:extLst>
              <a:ext uri="{FF2B5EF4-FFF2-40B4-BE49-F238E27FC236}">
                <a16:creationId xmlns:a16="http://schemas.microsoft.com/office/drawing/2014/main" id="{C28D5F0C-8BC4-9B24-4840-A0AA2939D88F}"/>
              </a:ext>
            </a:extLst>
          </p:cNvPr>
          <p:cNvPicPr>
            <a:picLocks noChangeAspect="1"/>
          </p:cNvPicPr>
          <p:nvPr/>
        </p:nvPicPr>
        <p:blipFill>
          <a:blip r:embed="rId8"/>
          <a:stretch>
            <a:fillRect/>
          </a:stretch>
        </p:blipFill>
        <p:spPr>
          <a:xfrm>
            <a:off x="1114167" y="3692141"/>
            <a:ext cx="910998" cy="591940"/>
          </a:xfrm>
          <a:prstGeom prst="rect">
            <a:avLst/>
          </a:prstGeom>
        </p:spPr>
      </p:pic>
      <p:pic>
        <p:nvPicPr>
          <p:cNvPr id="121" name="Picture 120">
            <a:extLst>
              <a:ext uri="{FF2B5EF4-FFF2-40B4-BE49-F238E27FC236}">
                <a16:creationId xmlns:a16="http://schemas.microsoft.com/office/drawing/2014/main" id="{5D3B7AFE-518C-D9F6-F8F9-2CBB42AF8681}"/>
              </a:ext>
            </a:extLst>
          </p:cNvPr>
          <p:cNvPicPr>
            <a:picLocks noChangeAspect="1"/>
          </p:cNvPicPr>
          <p:nvPr/>
        </p:nvPicPr>
        <p:blipFill>
          <a:blip r:embed="rId5"/>
          <a:stretch>
            <a:fillRect/>
          </a:stretch>
        </p:blipFill>
        <p:spPr>
          <a:xfrm>
            <a:off x="2106733" y="4371459"/>
            <a:ext cx="1051626" cy="465804"/>
          </a:xfrm>
          <a:prstGeom prst="rect">
            <a:avLst/>
          </a:prstGeom>
        </p:spPr>
      </p:pic>
      <p:pic>
        <p:nvPicPr>
          <p:cNvPr id="122" name="Picture 121">
            <a:extLst>
              <a:ext uri="{FF2B5EF4-FFF2-40B4-BE49-F238E27FC236}">
                <a16:creationId xmlns:a16="http://schemas.microsoft.com/office/drawing/2014/main" id="{A68C8A74-C3E2-3849-FD80-CF8CD8C7B769}"/>
              </a:ext>
            </a:extLst>
          </p:cNvPr>
          <p:cNvPicPr>
            <a:picLocks noChangeAspect="1"/>
          </p:cNvPicPr>
          <p:nvPr/>
        </p:nvPicPr>
        <p:blipFill>
          <a:blip r:embed="rId6"/>
          <a:stretch>
            <a:fillRect/>
          </a:stretch>
        </p:blipFill>
        <p:spPr>
          <a:xfrm>
            <a:off x="2105961" y="4835044"/>
            <a:ext cx="1065236" cy="455999"/>
          </a:xfrm>
          <a:prstGeom prst="rect">
            <a:avLst/>
          </a:prstGeom>
        </p:spPr>
      </p:pic>
      <p:pic>
        <p:nvPicPr>
          <p:cNvPr id="124" name="Picture 123">
            <a:extLst>
              <a:ext uri="{FF2B5EF4-FFF2-40B4-BE49-F238E27FC236}">
                <a16:creationId xmlns:a16="http://schemas.microsoft.com/office/drawing/2014/main" id="{3D2A0ED9-EE3E-6BAA-00EC-16113FCC2465}"/>
              </a:ext>
            </a:extLst>
          </p:cNvPr>
          <p:cNvPicPr>
            <a:picLocks noChangeAspect="1"/>
          </p:cNvPicPr>
          <p:nvPr/>
        </p:nvPicPr>
        <p:blipFill>
          <a:blip r:embed="rId12"/>
          <a:stretch>
            <a:fillRect/>
          </a:stretch>
        </p:blipFill>
        <p:spPr>
          <a:xfrm>
            <a:off x="2111914" y="5719733"/>
            <a:ext cx="977201" cy="516262"/>
          </a:xfrm>
          <a:prstGeom prst="rect">
            <a:avLst/>
          </a:prstGeom>
        </p:spPr>
      </p:pic>
      <p:pic>
        <p:nvPicPr>
          <p:cNvPr id="126" name="Picture 125">
            <a:extLst>
              <a:ext uri="{FF2B5EF4-FFF2-40B4-BE49-F238E27FC236}">
                <a16:creationId xmlns:a16="http://schemas.microsoft.com/office/drawing/2014/main" id="{CB6B86BA-E13F-5156-9186-E3A83B405D39}"/>
              </a:ext>
            </a:extLst>
          </p:cNvPr>
          <p:cNvPicPr>
            <a:picLocks noChangeAspect="1"/>
          </p:cNvPicPr>
          <p:nvPr/>
        </p:nvPicPr>
        <p:blipFill>
          <a:blip r:embed="rId13"/>
          <a:stretch>
            <a:fillRect/>
          </a:stretch>
        </p:blipFill>
        <p:spPr>
          <a:xfrm>
            <a:off x="2149271" y="5318573"/>
            <a:ext cx="901792" cy="436055"/>
          </a:xfrm>
          <a:prstGeom prst="rect">
            <a:avLst/>
          </a:prstGeom>
        </p:spPr>
      </p:pic>
      <p:pic>
        <p:nvPicPr>
          <p:cNvPr id="127" name="Picture 126">
            <a:extLst>
              <a:ext uri="{FF2B5EF4-FFF2-40B4-BE49-F238E27FC236}">
                <a16:creationId xmlns:a16="http://schemas.microsoft.com/office/drawing/2014/main" id="{B9982C16-7AE4-941B-9F5E-A5048D7C5F4E}"/>
              </a:ext>
            </a:extLst>
          </p:cNvPr>
          <p:cNvPicPr>
            <a:picLocks noChangeAspect="1"/>
          </p:cNvPicPr>
          <p:nvPr/>
        </p:nvPicPr>
        <p:blipFill>
          <a:blip r:embed="rId14"/>
          <a:stretch>
            <a:fillRect/>
          </a:stretch>
        </p:blipFill>
        <p:spPr>
          <a:xfrm>
            <a:off x="3085376" y="5828248"/>
            <a:ext cx="901792" cy="413106"/>
          </a:xfrm>
          <a:prstGeom prst="rect">
            <a:avLst/>
          </a:prstGeom>
        </p:spPr>
      </p:pic>
      <p:pic>
        <p:nvPicPr>
          <p:cNvPr id="129" name="Picture 128">
            <a:extLst>
              <a:ext uri="{FF2B5EF4-FFF2-40B4-BE49-F238E27FC236}">
                <a16:creationId xmlns:a16="http://schemas.microsoft.com/office/drawing/2014/main" id="{30112515-F3B3-3418-6446-D1C0F983D932}"/>
              </a:ext>
            </a:extLst>
          </p:cNvPr>
          <p:cNvPicPr>
            <a:picLocks noChangeAspect="1"/>
          </p:cNvPicPr>
          <p:nvPr/>
        </p:nvPicPr>
        <p:blipFill>
          <a:blip r:embed="rId9"/>
          <a:stretch>
            <a:fillRect/>
          </a:stretch>
        </p:blipFill>
        <p:spPr>
          <a:xfrm>
            <a:off x="8390174" y="3042487"/>
            <a:ext cx="1099529" cy="515446"/>
          </a:xfrm>
          <a:prstGeom prst="rect">
            <a:avLst/>
          </a:prstGeom>
        </p:spPr>
      </p:pic>
      <p:pic>
        <p:nvPicPr>
          <p:cNvPr id="131" name="Picture 130">
            <a:extLst>
              <a:ext uri="{FF2B5EF4-FFF2-40B4-BE49-F238E27FC236}">
                <a16:creationId xmlns:a16="http://schemas.microsoft.com/office/drawing/2014/main" id="{E5688BC3-90AF-E5FA-5A76-76A9E7B98B3E}"/>
              </a:ext>
            </a:extLst>
          </p:cNvPr>
          <p:cNvPicPr>
            <a:picLocks noChangeAspect="1"/>
          </p:cNvPicPr>
          <p:nvPr/>
        </p:nvPicPr>
        <p:blipFill>
          <a:blip r:embed="rId5"/>
          <a:stretch>
            <a:fillRect/>
          </a:stretch>
        </p:blipFill>
        <p:spPr>
          <a:xfrm>
            <a:off x="9691283" y="4419137"/>
            <a:ext cx="1051626" cy="465804"/>
          </a:xfrm>
          <a:prstGeom prst="rect">
            <a:avLst/>
          </a:prstGeom>
        </p:spPr>
      </p:pic>
      <p:pic>
        <p:nvPicPr>
          <p:cNvPr id="132" name="Picture 131">
            <a:extLst>
              <a:ext uri="{FF2B5EF4-FFF2-40B4-BE49-F238E27FC236}">
                <a16:creationId xmlns:a16="http://schemas.microsoft.com/office/drawing/2014/main" id="{3319DC1D-82FB-D588-50C7-164DCDDA4F89}"/>
              </a:ext>
            </a:extLst>
          </p:cNvPr>
          <p:cNvPicPr>
            <a:picLocks noChangeAspect="1"/>
          </p:cNvPicPr>
          <p:nvPr/>
        </p:nvPicPr>
        <p:blipFill>
          <a:blip r:embed="rId6"/>
          <a:stretch>
            <a:fillRect/>
          </a:stretch>
        </p:blipFill>
        <p:spPr>
          <a:xfrm>
            <a:off x="9677673" y="4893951"/>
            <a:ext cx="1065236" cy="455999"/>
          </a:xfrm>
          <a:prstGeom prst="rect">
            <a:avLst/>
          </a:prstGeom>
        </p:spPr>
      </p:pic>
      <p:pic>
        <p:nvPicPr>
          <p:cNvPr id="133" name="Picture 132">
            <a:extLst>
              <a:ext uri="{FF2B5EF4-FFF2-40B4-BE49-F238E27FC236}">
                <a16:creationId xmlns:a16="http://schemas.microsoft.com/office/drawing/2014/main" id="{968B452B-B545-A88D-82AD-CC335015F5F9}"/>
              </a:ext>
            </a:extLst>
          </p:cNvPr>
          <p:cNvPicPr>
            <a:picLocks noChangeAspect="1"/>
          </p:cNvPicPr>
          <p:nvPr/>
        </p:nvPicPr>
        <p:blipFill>
          <a:blip r:embed="rId7"/>
          <a:stretch>
            <a:fillRect/>
          </a:stretch>
        </p:blipFill>
        <p:spPr>
          <a:xfrm>
            <a:off x="9677673" y="3769724"/>
            <a:ext cx="1137861" cy="529767"/>
          </a:xfrm>
          <a:prstGeom prst="rect">
            <a:avLst/>
          </a:prstGeom>
        </p:spPr>
      </p:pic>
      <p:pic>
        <p:nvPicPr>
          <p:cNvPr id="134" name="Picture 133">
            <a:extLst>
              <a:ext uri="{FF2B5EF4-FFF2-40B4-BE49-F238E27FC236}">
                <a16:creationId xmlns:a16="http://schemas.microsoft.com/office/drawing/2014/main" id="{3951BE39-413A-BEFD-177C-4C6D56A8724C}"/>
              </a:ext>
            </a:extLst>
          </p:cNvPr>
          <p:cNvPicPr>
            <a:picLocks noChangeAspect="1"/>
          </p:cNvPicPr>
          <p:nvPr/>
        </p:nvPicPr>
        <p:blipFill>
          <a:blip r:embed="rId8"/>
          <a:stretch>
            <a:fillRect/>
          </a:stretch>
        </p:blipFill>
        <p:spPr>
          <a:xfrm>
            <a:off x="8705796" y="3738638"/>
            <a:ext cx="910998" cy="591940"/>
          </a:xfrm>
          <a:prstGeom prst="rect">
            <a:avLst/>
          </a:prstGeom>
        </p:spPr>
      </p:pic>
      <p:pic>
        <p:nvPicPr>
          <p:cNvPr id="135" name="Picture 134">
            <a:extLst>
              <a:ext uri="{FF2B5EF4-FFF2-40B4-BE49-F238E27FC236}">
                <a16:creationId xmlns:a16="http://schemas.microsoft.com/office/drawing/2014/main" id="{CD42FC87-01D2-7733-F126-1FB9FC52323A}"/>
              </a:ext>
            </a:extLst>
          </p:cNvPr>
          <p:cNvPicPr>
            <a:picLocks noChangeAspect="1"/>
          </p:cNvPicPr>
          <p:nvPr/>
        </p:nvPicPr>
        <p:blipFill>
          <a:blip r:embed="rId15"/>
          <a:stretch>
            <a:fillRect/>
          </a:stretch>
        </p:blipFill>
        <p:spPr>
          <a:xfrm>
            <a:off x="11358346" y="3104582"/>
            <a:ext cx="716523" cy="470356"/>
          </a:xfrm>
          <a:prstGeom prst="rect">
            <a:avLst/>
          </a:prstGeom>
        </p:spPr>
      </p:pic>
      <p:cxnSp>
        <p:nvCxnSpPr>
          <p:cNvPr id="138" name="Straight Arrow Connector 137">
            <a:extLst>
              <a:ext uri="{FF2B5EF4-FFF2-40B4-BE49-F238E27FC236}">
                <a16:creationId xmlns:a16="http://schemas.microsoft.com/office/drawing/2014/main" id="{716DAE53-A456-63EF-249E-862E6140131A}"/>
              </a:ext>
            </a:extLst>
          </p:cNvPr>
          <p:cNvCxnSpPr>
            <a:cxnSpLocks/>
            <a:endCxn id="14" idx="0"/>
          </p:cNvCxnSpPr>
          <p:nvPr/>
        </p:nvCxnSpPr>
        <p:spPr>
          <a:xfrm>
            <a:off x="2576192" y="2192815"/>
            <a:ext cx="4620"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BFF0E519-B495-6928-EF31-C96F81DA4229}"/>
              </a:ext>
            </a:extLst>
          </p:cNvPr>
          <p:cNvCxnSpPr>
            <a:cxnSpLocks/>
            <a:endCxn id="27" idx="0"/>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AA4B99EE-CB3A-33FF-2726-FD394E94FBD5}"/>
              </a:ext>
            </a:extLst>
          </p:cNvPr>
          <p:cNvCxnSpPr>
            <a:cxnSpLocks/>
            <a:endCxn id="15" idx="0"/>
          </p:cNvCxnSpPr>
          <p:nvPr/>
        </p:nvCxnSpPr>
        <p:spPr>
          <a:xfrm>
            <a:off x="6446852" y="2167361"/>
            <a:ext cx="0" cy="334435"/>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6436D54D-FD9F-7A62-ED92-9365B49AFA4B}"/>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58" name="Picture 157">
            <a:extLst>
              <a:ext uri="{FF2B5EF4-FFF2-40B4-BE49-F238E27FC236}">
                <a16:creationId xmlns:a16="http://schemas.microsoft.com/office/drawing/2014/main" id="{0A786330-C701-6A45-B5D5-EB32E375EEE0}"/>
              </a:ext>
            </a:extLst>
          </p:cNvPr>
          <p:cNvPicPr>
            <a:picLocks noChangeAspect="1"/>
          </p:cNvPicPr>
          <p:nvPr/>
        </p:nvPicPr>
        <p:blipFill>
          <a:blip r:embed="rId3"/>
          <a:stretch>
            <a:fillRect/>
          </a:stretch>
        </p:blipFill>
        <p:spPr>
          <a:xfrm>
            <a:off x="8343771" y="5530185"/>
            <a:ext cx="1054995" cy="622620"/>
          </a:xfrm>
          <a:prstGeom prst="rect">
            <a:avLst/>
          </a:prstGeom>
        </p:spPr>
      </p:pic>
      <p:pic>
        <p:nvPicPr>
          <p:cNvPr id="159" name="Picture 158">
            <a:extLst>
              <a:ext uri="{FF2B5EF4-FFF2-40B4-BE49-F238E27FC236}">
                <a16:creationId xmlns:a16="http://schemas.microsoft.com/office/drawing/2014/main" id="{B1D3E93D-579D-713D-46CC-84453C3CF533}"/>
              </a:ext>
            </a:extLst>
          </p:cNvPr>
          <p:cNvPicPr>
            <a:picLocks noChangeAspect="1"/>
          </p:cNvPicPr>
          <p:nvPr/>
        </p:nvPicPr>
        <p:blipFill>
          <a:blip r:embed="rId10"/>
          <a:stretch>
            <a:fillRect/>
          </a:stretch>
        </p:blipFill>
        <p:spPr>
          <a:xfrm>
            <a:off x="10987158" y="5454590"/>
            <a:ext cx="987498" cy="714173"/>
          </a:xfrm>
          <a:prstGeom prst="rect">
            <a:avLst/>
          </a:prstGeom>
        </p:spPr>
      </p:pic>
    </p:spTree>
    <p:extLst>
      <p:ext uri="{BB962C8B-B14F-4D97-AF65-F5344CB8AC3E}">
        <p14:creationId xmlns:p14="http://schemas.microsoft.com/office/powerpoint/2010/main" val="2509056491"/>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4E9584-3E9E-D1E5-74D0-A324012B43A0}"/>
            </a:ext>
          </a:extLst>
        </p:cNvPr>
        <p:cNvGrpSpPr/>
        <p:nvPr/>
      </p:nvGrpSpPr>
      <p:grpSpPr>
        <a:xfrm>
          <a:off x="0" y="0"/>
          <a:ext cx="0" cy="0"/>
          <a:chOff x="0" y="0"/>
          <a:chExt cx="0" cy="0"/>
        </a:xfrm>
      </p:grpSpPr>
      <p:sp>
        <p:nvSpPr>
          <p:cNvPr id="26" name="Title 1">
            <a:extLst>
              <a:ext uri="{FF2B5EF4-FFF2-40B4-BE49-F238E27FC236}">
                <a16:creationId xmlns:a16="http://schemas.microsoft.com/office/drawing/2014/main" id="{B728D2D7-92FB-D040-5451-6C098065E5B8}"/>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600"/>
              </a:lnSpc>
              <a:spcBef>
                <a:spcPts val="60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000" b="1" i="0" u="none" strike="noStrike" kern="1200" cap="none" spc="0" normalizeH="0" baseline="0" noProof="0">
                <a:ln>
                  <a:noFill/>
                </a:ln>
                <a:solidFill>
                  <a:srgbClr val="009992"/>
                </a:solidFill>
                <a:effectLst/>
                <a:uLnTx/>
                <a:uFillTx/>
                <a:latin typeface="Calibri"/>
                <a:ea typeface="Calibri"/>
                <a:cs typeface="Calibri"/>
              </a:rPr>
              <a:t>Archetype 2: Highly Interconnected Congestion Systems</a:t>
            </a:r>
          </a:p>
          <a:p>
            <a:pPr marL="0" marR="0" lvl="0" indent="0" algn="l" defTabSz="914400" rtl="0" eaLnBrk="1" fontAlgn="auto" latinLnBrk="0" hangingPunct="1">
              <a:lnSpc>
                <a:spcPts val="3600"/>
              </a:lnSpc>
              <a:spcBef>
                <a:spcPts val="600"/>
              </a:spcBef>
              <a:spcAft>
                <a:spcPts val="0"/>
              </a:spcAft>
              <a:buClrTx/>
              <a:buSzTx/>
              <a:buFontTx/>
              <a:buNone/>
              <a:tabLst/>
              <a:defRPr/>
            </a:pPr>
            <a:endParaRPr kumimoji="0" lang="en-GB" sz="2400" b="1" i="0" u="none" strike="noStrike" kern="1200" cap="none" spc="0" normalizeH="0" baseline="0" noProof="0">
              <a:ln>
                <a:noFill/>
              </a:ln>
              <a:solidFill>
                <a:srgbClr val="009992"/>
              </a:solidFill>
              <a:effectLst/>
              <a:uLnTx/>
              <a:uFillTx/>
              <a:latin typeface="Calibri"/>
              <a:ea typeface="Calibri"/>
              <a:cs typeface="Calibri"/>
            </a:endParaRPr>
          </a:p>
        </p:txBody>
      </p:sp>
      <p:sp>
        <p:nvSpPr>
          <p:cNvPr id="116" name="Rectangle 115">
            <a:extLst>
              <a:ext uri="{FF2B5EF4-FFF2-40B4-BE49-F238E27FC236}">
                <a16:creationId xmlns:a16="http://schemas.microsoft.com/office/drawing/2014/main" id="{2793BADF-F7A3-CC59-DA3A-FE128909A3BB}"/>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8" name="Rectangle 107">
            <a:extLst>
              <a:ext uri="{FF2B5EF4-FFF2-40B4-BE49-F238E27FC236}">
                <a16:creationId xmlns:a16="http://schemas.microsoft.com/office/drawing/2014/main" id="{8FB62FAD-FA2D-23D1-E5FD-8694839836C2}"/>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4" name="Rectangle 103">
            <a:extLst>
              <a:ext uri="{FF2B5EF4-FFF2-40B4-BE49-F238E27FC236}">
                <a16:creationId xmlns:a16="http://schemas.microsoft.com/office/drawing/2014/main" id="{BB5CCC58-AF05-C386-1820-DB462E293CA5}"/>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4" name="TextBox 13">
            <a:extLst>
              <a:ext uri="{FF2B5EF4-FFF2-40B4-BE49-F238E27FC236}">
                <a16:creationId xmlns:a16="http://schemas.microsoft.com/office/drawing/2014/main" id="{3A6602F0-271C-D214-DCA6-43DA75701CF0}"/>
              </a:ext>
            </a:extLst>
          </p:cNvPr>
          <p:cNvSpPr txBox="1"/>
          <p:nvPr/>
        </p:nvSpPr>
        <p:spPr>
          <a:xfrm>
            <a:off x="1083490" y="2503538"/>
            <a:ext cx="2994643" cy="338554"/>
          </a:xfrm>
          <a:prstGeom prst="rect">
            <a:avLst/>
          </a:prstGeom>
          <a:solidFill>
            <a:schemeClr val="accent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New Internal Bidding Zones</a:t>
            </a:r>
          </a:p>
        </p:txBody>
      </p:sp>
      <p:sp>
        <p:nvSpPr>
          <p:cNvPr id="15" name="TextBox 14">
            <a:extLst>
              <a:ext uri="{FF2B5EF4-FFF2-40B4-BE49-F238E27FC236}">
                <a16:creationId xmlns:a16="http://schemas.microsoft.com/office/drawing/2014/main" id="{0202C74C-75FB-4C51-4208-363162E09EEE}"/>
              </a:ext>
            </a:extLst>
          </p:cNvPr>
          <p:cNvSpPr txBox="1"/>
          <p:nvPr/>
        </p:nvSpPr>
        <p:spPr>
          <a:xfrm>
            <a:off x="4970588" y="2493632"/>
            <a:ext cx="2952527" cy="338554"/>
          </a:xfrm>
          <a:prstGeom prst="rect">
            <a:avLst/>
          </a:prstGeom>
          <a:solidFill>
            <a:schemeClr val="accent3"/>
          </a:solidFill>
        </p:spPr>
        <p:txBody>
          <a:bodyPr wrap="square">
            <a:spAutoFit/>
          </a:bodyPr>
          <a:lstStyle>
            <a:defPPr>
              <a:defRPr lang="en-US"/>
            </a:defPPr>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Without BZ Reconfiguration</a:t>
            </a:r>
          </a:p>
        </p:txBody>
      </p:sp>
      <p:sp>
        <p:nvSpPr>
          <p:cNvPr id="27" name="TextBox 26">
            <a:extLst>
              <a:ext uri="{FF2B5EF4-FFF2-40B4-BE49-F238E27FC236}">
                <a16:creationId xmlns:a16="http://schemas.microsoft.com/office/drawing/2014/main" id="{0ABED2AE-96EA-22E7-BC9F-8462E4937393}"/>
              </a:ext>
            </a:extLst>
          </p:cNvPr>
          <p:cNvSpPr txBox="1"/>
          <p:nvPr/>
        </p:nvSpPr>
        <p:spPr>
          <a:xfrm>
            <a:off x="8699006" y="2503538"/>
            <a:ext cx="3123314" cy="338554"/>
          </a:xfrm>
          <a:prstGeom prst="rect">
            <a:avLst/>
          </a:prstGeom>
          <a:solidFill>
            <a:schemeClr val="accent3"/>
          </a:solidFill>
        </p:spPr>
        <p:txBody>
          <a:bodyPr wrap="square">
            <a:spAutoFit/>
          </a:bodyPr>
          <a:lstStyle>
            <a:defPPr>
              <a:defRPr lang="en-US"/>
            </a:defPPr>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From Internal BZs to Nodal Pricing    </a:t>
            </a:r>
          </a:p>
        </p:txBody>
      </p:sp>
      <p:sp>
        <p:nvSpPr>
          <p:cNvPr id="40" name="TextBox 39">
            <a:extLst>
              <a:ext uri="{FF2B5EF4-FFF2-40B4-BE49-F238E27FC236}">
                <a16:creationId xmlns:a16="http://schemas.microsoft.com/office/drawing/2014/main" id="{4E0C60B9-6F25-E62B-9387-19A99D6241CB}"/>
              </a:ext>
            </a:extLst>
          </p:cNvPr>
          <p:cNvSpPr txBox="1"/>
          <p:nvPr/>
        </p:nvSpPr>
        <p:spPr>
          <a:xfrm>
            <a:off x="3767381" y="1726749"/>
            <a:ext cx="514625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37020"/>
                </a:solidFill>
                <a:effectLst/>
                <a:uLnTx/>
                <a:uFillTx/>
                <a:latin typeface="Calibri" panose="020F0502020204030204" pitchFamily="34" charset="0"/>
                <a:ea typeface="+mn-ea"/>
                <a:cs typeface="Calibri" panose="020F0502020204030204" pitchFamily="34" charset="0"/>
              </a:rPr>
              <a:t>Possible Policy pathways for Archetype 2  </a:t>
            </a:r>
          </a:p>
        </p:txBody>
      </p:sp>
      <p:cxnSp>
        <p:nvCxnSpPr>
          <p:cNvPr id="9" name="Straight Connector 8">
            <a:extLst>
              <a:ext uri="{FF2B5EF4-FFF2-40B4-BE49-F238E27FC236}">
                <a16:creationId xmlns:a16="http://schemas.microsoft.com/office/drawing/2014/main" id="{EE8BDD65-3B0B-DF48-A776-2C43FEFFB3DA}"/>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2EDA491-5422-A325-9259-2E70BD791045}"/>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03C77C6-3B0A-870E-995F-6870341AD40A}"/>
              </a:ext>
            </a:extLst>
          </p:cNvPr>
          <p:cNvCxnSpPr>
            <a:cxnSpLocks/>
          </p:cNvCxnSpPr>
          <p:nvPr/>
        </p:nvCxnSpPr>
        <p:spPr>
          <a:xfrm flipV="1">
            <a:off x="6904" y="5364708"/>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21CA40DA-98BE-973C-F9C6-4399624361F3}"/>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DA58F64A-D764-6A66-DAF7-1F16CC565B52}"/>
                </a:ext>
              </a:extLst>
            </p:cNvPr>
            <p:cNvSpPr/>
            <p:nvPr/>
          </p:nvSpPr>
          <p:spPr>
            <a:xfrm>
              <a:off x="1386608" y="5770992"/>
              <a:ext cx="7297809" cy="1002212"/>
            </a:xfrm>
            <a:prstGeom prst="rightArrow">
              <a:avLst>
                <a:gd name="adj1" fmla="val 50000"/>
                <a:gd name="adj2" fmla="val 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Freeform: Shape 17">
              <a:extLst>
                <a:ext uri="{FF2B5EF4-FFF2-40B4-BE49-F238E27FC236}">
                  <a16:creationId xmlns:a16="http://schemas.microsoft.com/office/drawing/2014/main" id="{74EFF6C2-905B-C0D8-A8C7-95D32F84D9D2}"/>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19" name="Freeform: Shape 18">
              <a:extLst>
                <a:ext uri="{FF2B5EF4-FFF2-40B4-BE49-F238E27FC236}">
                  <a16:creationId xmlns:a16="http://schemas.microsoft.com/office/drawing/2014/main" id="{5638572C-9587-83A7-67E8-601CA18E3EB6}"/>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20" name="Freeform: Shape 19">
              <a:extLst>
                <a:ext uri="{FF2B5EF4-FFF2-40B4-BE49-F238E27FC236}">
                  <a16:creationId xmlns:a16="http://schemas.microsoft.com/office/drawing/2014/main" id="{EB22BD6F-FBDD-03C6-3125-E8712440ACA3}"/>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sp>
        <p:nvSpPr>
          <p:cNvPr id="50" name="TextBox 49">
            <a:extLst>
              <a:ext uri="{FF2B5EF4-FFF2-40B4-BE49-F238E27FC236}">
                <a16:creationId xmlns:a16="http://schemas.microsoft.com/office/drawing/2014/main" id="{16783F9A-964D-0297-447B-8DFD74D692C0}"/>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a:t>
            </a:r>
            <a:r>
              <a:rPr kumimoji="0" lang="en-GB" sz="1200" b="0" i="0" u="none" strike="noStrike" kern="1200" cap="none" spc="0" normalizeH="0" baseline="0" noProof="0" err="1">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mkts</a:t>
            </a:r>
            <a:endPar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5A475303-D2A2-435C-D12E-4F22F627946D}"/>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AF260789-D59F-E9E6-0886-9966B741DCEA}"/>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C5632FF6-37EC-4282-1E6D-A549F5EC86CC}"/>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B3FA5A74-FE09-0799-5B2B-5C39B38BF698}"/>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2BE927F3-7608-3D11-5ADC-8979D1F36419}"/>
                </a:ext>
              </a:extLst>
            </p:cNvPr>
            <p:cNvSpPr/>
            <p:nvPr/>
          </p:nvSpPr>
          <p:spPr>
            <a:xfrm>
              <a:off x="1363033" y="5770992"/>
              <a:ext cx="7341754" cy="1002212"/>
            </a:xfrm>
            <a:prstGeom prst="rightArrow">
              <a:avLst>
                <a:gd name="adj1" fmla="val 50000"/>
                <a:gd name="adj2" fmla="val 258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4" name="Freeform: Shape 73">
              <a:extLst>
                <a:ext uri="{FF2B5EF4-FFF2-40B4-BE49-F238E27FC236}">
                  <a16:creationId xmlns:a16="http://schemas.microsoft.com/office/drawing/2014/main" id="{1C497E57-72E2-E288-9E03-C4751E8E10A5}"/>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75" name="Freeform: Shape 74">
              <a:extLst>
                <a:ext uri="{FF2B5EF4-FFF2-40B4-BE49-F238E27FC236}">
                  <a16:creationId xmlns:a16="http://schemas.microsoft.com/office/drawing/2014/main" id="{B7378578-830D-1BE9-4B73-90A63A8E987D}"/>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76" name="Freeform: Shape 75">
              <a:extLst>
                <a:ext uri="{FF2B5EF4-FFF2-40B4-BE49-F238E27FC236}">
                  <a16:creationId xmlns:a16="http://schemas.microsoft.com/office/drawing/2014/main" id="{82961750-18E4-2A1B-0EE1-367305A49071}"/>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grpSp>
        <p:nvGrpSpPr>
          <p:cNvPr id="77" name="Group 76">
            <a:extLst>
              <a:ext uri="{FF2B5EF4-FFF2-40B4-BE49-F238E27FC236}">
                <a16:creationId xmlns:a16="http://schemas.microsoft.com/office/drawing/2014/main" id="{C63A445B-1E47-46F8-54EB-6A5021B4A3EE}"/>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C957D18D-9BEF-2814-87E0-4E0F9DC084C6}"/>
                </a:ext>
              </a:extLst>
            </p:cNvPr>
            <p:cNvSpPr/>
            <p:nvPr/>
          </p:nvSpPr>
          <p:spPr>
            <a:xfrm>
              <a:off x="1386606" y="5770992"/>
              <a:ext cx="7341754" cy="1002212"/>
            </a:xfrm>
            <a:prstGeom prst="rightArrow">
              <a:avLst>
                <a:gd name="adj1" fmla="val 50000"/>
                <a:gd name="adj2" fmla="val 258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9" name="Freeform: Shape 78">
              <a:extLst>
                <a:ext uri="{FF2B5EF4-FFF2-40B4-BE49-F238E27FC236}">
                  <a16:creationId xmlns:a16="http://schemas.microsoft.com/office/drawing/2014/main" id="{E57ECAE1-6823-B347-E541-ED59BB4AC4EF}"/>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80" name="Freeform: Shape 79">
              <a:extLst>
                <a:ext uri="{FF2B5EF4-FFF2-40B4-BE49-F238E27FC236}">
                  <a16:creationId xmlns:a16="http://schemas.microsoft.com/office/drawing/2014/main" id="{5BE5B479-2607-0F03-09E9-62580E1FB228}"/>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81" name="Freeform: Shape 80">
              <a:extLst>
                <a:ext uri="{FF2B5EF4-FFF2-40B4-BE49-F238E27FC236}">
                  <a16:creationId xmlns:a16="http://schemas.microsoft.com/office/drawing/2014/main" id="{82F4FCDB-EF79-9EF0-7198-B466F4677335}"/>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pic>
        <p:nvPicPr>
          <p:cNvPr id="97" name="Picture 96">
            <a:extLst>
              <a:ext uri="{FF2B5EF4-FFF2-40B4-BE49-F238E27FC236}">
                <a16:creationId xmlns:a16="http://schemas.microsoft.com/office/drawing/2014/main" id="{764B7BFA-BFA1-887E-5B03-45A75A79485D}"/>
              </a:ext>
            </a:extLst>
          </p:cNvPr>
          <p:cNvPicPr>
            <a:picLocks noChangeAspect="1"/>
          </p:cNvPicPr>
          <p:nvPr/>
        </p:nvPicPr>
        <p:blipFill>
          <a:blip r:embed="rId3"/>
          <a:stretch>
            <a:fillRect/>
          </a:stretch>
        </p:blipFill>
        <p:spPr>
          <a:xfrm>
            <a:off x="5957134" y="4399729"/>
            <a:ext cx="1051626" cy="465804"/>
          </a:xfrm>
          <a:prstGeom prst="rect">
            <a:avLst/>
          </a:prstGeom>
        </p:spPr>
      </p:pic>
      <p:pic>
        <p:nvPicPr>
          <p:cNvPr id="99" name="Picture 98">
            <a:extLst>
              <a:ext uri="{FF2B5EF4-FFF2-40B4-BE49-F238E27FC236}">
                <a16:creationId xmlns:a16="http://schemas.microsoft.com/office/drawing/2014/main" id="{322193C1-410D-DC82-AB33-E58A555F8F14}"/>
              </a:ext>
            </a:extLst>
          </p:cNvPr>
          <p:cNvPicPr>
            <a:picLocks noChangeAspect="1"/>
          </p:cNvPicPr>
          <p:nvPr/>
        </p:nvPicPr>
        <p:blipFill>
          <a:blip r:embed="rId4"/>
          <a:stretch>
            <a:fillRect/>
          </a:stretch>
        </p:blipFill>
        <p:spPr>
          <a:xfrm>
            <a:off x="5941993" y="3774423"/>
            <a:ext cx="1137861" cy="501497"/>
          </a:xfrm>
          <a:prstGeom prst="rect">
            <a:avLst/>
          </a:prstGeom>
        </p:spPr>
      </p:pic>
      <p:pic>
        <p:nvPicPr>
          <p:cNvPr id="101" name="Picture 100">
            <a:extLst>
              <a:ext uri="{FF2B5EF4-FFF2-40B4-BE49-F238E27FC236}">
                <a16:creationId xmlns:a16="http://schemas.microsoft.com/office/drawing/2014/main" id="{C1498A13-03A6-5B7E-84EF-47D7BF6933FC}"/>
              </a:ext>
            </a:extLst>
          </p:cNvPr>
          <p:cNvPicPr>
            <a:picLocks noChangeAspect="1"/>
          </p:cNvPicPr>
          <p:nvPr/>
        </p:nvPicPr>
        <p:blipFill>
          <a:blip r:embed="rId5"/>
          <a:stretch>
            <a:fillRect/>
          </a:stretch>
        </p:blipFill>
        <p:spPr>
          <a:xfrm>
            <a:off x="5019405" y="3710368"/>
            <a:ext cx="910998" cy="591940"/>
          </a:xfrm>
          <a:prstGeom prst="rect">
            <a:avLst/>
          </a:prstGeom>
        </p:spPr>
      </p:pic>
      <p:pic>
        <p:nvPicPr>
          <p:cNvPr id="119" name="Picture 118">
            <a:extLst>
              <a:ext uri="{FF2B5EF4-FFF2-40B4-BE49-F238E27FC236}">
                <a16:creationId xmlns:a16="http://schemas.microsoft.com/office/drawing/2014/main" id="{B677277F-EDD1-3377-EE4A-D501676D9FCE}"/>
              </a:ext>
            </a:extLst>
          </p:cNvPr>
          <p:cNvPicPr>
            <a:picLocks noChangeAspect="1"/>
          </p:cNvPicPr>
          <p:nvPr/>
        </p:nvPicPr>
        <p:blipFill>
          <a:blip r:embed="rId4"/>
          <a:stretch>
            <a:fillRect/>
          </a:stretch>
        </p:blipFill>
        <p:spPr>
          <a:xfrm>
            <a:off x="2114438" y="3799537"/>
            <a:ext cx="1137861" cy="483742"/>
          </a:xfrm>
          <a:prstGeom prst="rect">
            <a:avLst/>
          </a:prstGeom>
        </p:spPr>
      </p:pic>
      <p:pic>
        <p:nvPicPr>
          <p:cNvPr id="120" name="Picture 119">
            <a:extLst>
              <a:ext uri="{FF2B5EF4-FFF2-40B4-BE49-F238E27FC236}">
                <a16:creationId xmlns:a16="http://schemas.microsoft.com/office/drawing/2014/main" id="{DF314410-4ABA-D171-708C-89F078F3E95B}"/>
              </a:ext>
            </a:extLst>
          </p:cNvPr>
          <p:cNvPicPr>
            <a:picLocks noChangeAspect="1"/>
          </p:cNvPicPr>
          <p:nvPr/>
        </p:nvPicPr>
        <p:blipFill>
          <a:blip r:embed="rId5"/>
          <a:stretch>
            <a:fillRect/>
          </a:stretch>
        </p:blipFill>
        <p:spPr>
          <a:xfrm>
            <a:off x="1231716" y="3693115"/>
            <a:ext cx="910998" cy="591940"/>
          </a:xfrm>
          <a:prstGeom prst="rect">
            <a:avLst/>
          </a:prstGeom>
        </p:spPr>
      </p:pic>
      <p:pic>
        <p:nvPicPr>
          <p:cNvPr id="121" name="Picture 120">
            <a:extLst>
              <a:ext uri="{FF2B5EF4-FFF2-40B4-BE49-F238E27FC236}">
                <a16:creationId xmlns:a16="http://schemas.microsoft.com/office/drawing/2014/main" id="{7C4DED4A-4AAA-70AB-7805-DF0F710E1FAE}"/>
              </a:ext>
            </a:extLst>
          </p:cNvPr>
          <p:cNvPicPr>
            <a:picLocks noChangeAspect="1"/>
          </p:cNvPicPr>
          <p:nvPr/>
        </p:nvPicPr>
        <p:blipFill>
          <a:blip r:embed="rId3"/>
          <a:stretch>
            <a:fillRect/>
          </a:stretch>
        </p:blipFill>
        <p:spPr>
          <a:xfrm>
            <a:off x="2168909" y="4353349"/>
            <a:ext cx="1051626" cy="465804"/>
          </a:xfrm>
          <a:prstGeom prst="rect">
            <a:avLst/>
          </a:prstGeom>
        </p:spPr>
      </p:pic>
      <p:pic>
        <p:nvPicPr>
          <p:cNvPr id="122" name="Picture 121">
            <a:extLst>
              <a:ext uri="{FF2B5EF4-FFF2-40B4-BE49-F238E27FC236}">
                <a16:creationId xmlns:a16="http://schemas.microsoft.com/office/drawing/2014/main" id="{584D3480-1801-A08C-5F19-2541C9F2C153}"/>
              </a:ext>
            </a:extLst>
          </p:cNvPr>
          <p:cNvPicPr>
            <a:picLocks noChangeAspect="1"/>
          </p:cNvPicPr>
          <p:nvPr/>
        </p:nvPicPr>
        <p:blipFill>
          <a:blip r:embed="rId6"/>
          <a:stretch>
            <a:fillRect/>
          </a:stretch>
        </p:blipFill>
        <p:spPr>
          <a:xfrm>
            <a:off x="2155299" y="4811232"/>
            <a:ext cx="1065236" cy="455999"/>
          </a:xfrm>
          <a:prstGeom prst="rect">
            <a:avLst/>
          </a:prstGeom>
        </p:spPr>
      </p:pic>
      <p:pic>
        <p:nvPicPr>
          <p:cNvPr id="126" name="Picture 125">
            <a:extLst>
              <a:ext uri="{FF2B5EF4-FFF2-40B4-BE49-F238E27FC236}">
                <a16:creationId xmlns:a16="http://schemas.microsoft.com/office/drawing/2014/main" id="{92F6F1B4-F3C8-AD28-12CE-E0218A1DF00F}"/>
              </a:ext>
            </a:extLst>
          </p:cNvPr>
          <p:cNvPicPr>
            <a:picLocks noChangeAspect="1"/>
          </p:cNvPicPr>
          <p:nvPr/>
        </p:nvPicPr>
        <p:blipFill>
          <a:blip r:embed="rId7"/>
          <a:stretch>
            <a:fillRect/>
          </a:stretch>
        </p:blipFill>
        <p:spPr>
          <a:xfrm>
            <a:off x="2196547" y="5385593"/>
            <a:ext cx="850031" cy="427333"/>
          </a:xfrm>
          <a:prstGeom prst="rect">
            <a:avLst/>
          </a:prstGeom>
        </p:spPr>
      </p:pic>
      <p:pic>
        <p:nvPicPr>
          <p:cNvPr id="127" name="Picture 126">
            <a:extLst>
              <a:ext uri="{FF2B5EF4-FFF2-40B4-BE49-F238E27FC236}">
                <a16:creationId xmlns:a16="http://schemas.microsoft.com/office/drawing/2014/main" id="{78FE2BD7-096E-1202-7B4B-7386E35A595A}"/>
              </a:ext>
            </a:extLst>
          </p:cNvPr>
          <p:cNvPicPr>
            <a:picLocks noChangeAspect="1"/>
          </p:cNvPicPr>
          <p:nvPr/>
        </p:nvPicPr>
        <p:blipFill>
          <a:blip r:embed="rId8"/>
          <a:stretch>
            <a:fillRect/>
          </a:stretch>
        </p:blipFill>
        <p:spPr>
          <a:xfrm>
            <a:off x="2556380" y="5779284"/>
            <a:ext cx="901792" cy="413106"/>
          </a:xfrm>
          <a:prstGeom prst="rect">
            <a:avLst/>
          </a:prstGeom>
        </p:spPr>
      </p:pic>
      <p:pic>
        <p:nvPicPr>
          <p:cNvPr id="131" name="Picture 130">
            <a:extLst>
              <a:ext uri="{FF2B5EF4-FFF2-40B4-BE49-F238E27FC236}">
                <a16:creationId xmlns:a16="http://schemas.microsoft.com/office/drawing/2014/main" id="{E2CF14F9-54A6-C7D6-82D9-F6E13BC180E2}"/>
              </a:ext>
            </a:extLst>
          </p:cNvPr>
          <p:cNvPicPr>
            <a:picLocks noChangeAspect="1"/>
          </p:cNvPicPr>
          <p:nvPr/>
        </p:nvPicPr>
        <p:blipFill>
          <a:blip r:embed="rId3"/>
          <a:stretch>
            <a:fillRect/>
          </a:stretch>
        </p:blipFill>
        <p:spPr>
          <a:xfrm>
            <a:off x="9738354" y="4461437"/>
            <a:ext cx="1051626" cy="465804"/>
          </a:xfrm>
          <a:prstGeom prst="rect">
            <a:avLst/>
          </a:prstGeom>
        </p:spPr>
      </p:pic>
      <p:pic>
        <p:nvPicPr>
          <p:cNvPr id="132" name="Picture 131">
            <a:extLst>
              <a:ext uri="{FF2B5EF4-FFF2-40B4-BE49-F238E27FC236}">
                <a16:creationId xmlns:a16="http://schemas.microsoft.com/office/drawing/2014/main" id="{0BCC9236-A343-948C-5E89-E2DAD6170C2F}"/>
              </a:ext>
            </a:extLst>
          </p:cNvPr>
          <p:cNvPicPr>
            <a:picLocks noChangeAspect="1"/>
          </p:cNvPicPr>
          <p:nvPr/>
        </p:nvPicPr>
        <p:blipFill>
          <a:blip r:embed="rId6"/>
          <a:stretch>
            <a:fillRect/>
          </a:stretch>
        </p:blipFill>
        <p:spPr>
          <a:xfrm>
            <a:off x="9753239" y="4918113"/>
            <a:ext cx="1065236" cy="455999"/>
          </a:xfrm>
          <a:prstGeom prst="rect">
            <a:avLst/>
          </a:prstGeom>
        </p:spPr>
      </p:pic>
      <p:pic>
        <p:nvPicPr>
          <p:cNvPr id="133" name="Picture 132">
            <a:extLst>
              <a:ext uri="{FF2B5EF4-FFF2-40B4-BE49-F238E27FC236}">
                <a16:creationId xmlns:a16="http://schemas.microsoft.com/office/drawing/2014/main" id="{B4978011-7E5F-D366-F54C-1E6F6C095DD0}"/>
              </a:ext>
            </a:extLst>
          </p:cNvPr>
          <p:cNvPicPr>
            <a:picLocks noChangeAspect="1"/>
          </p:cNvPicPr>
          <p:nvPr/>
        </p:nvPicPr>
        <p:blipFill>
          <a:blip r:embed="rId4"/>
          <a:stretch>
            <a:fillRect/>
          </a:stretch>
        </p:blipFill>
        <p:spPr>
          <a:xfrm>
            <a:off x="9738354" y="3810792"/>
            <a:ext cx="1137861" cy="491516"/>
          </a:xfrm>
          <a:prstGeom prst="rect">
            <a:avLst/>
          </a:prstGeom>
        </p:spPr>
      </p:pic>
      <p:pic>
        <p:nvPicPr>
          <p:cNvPr id="134" name="Picture 133">
            <a:extLst>
              <a:ext uri="{FF2B5EF4-FFF2-40B4-BE49-F238E27FC236}">
                <a16:creationId xmlns:a16="http://schemas.microsoft.com/office/drawing/2014/main" id="{74B129CC-7290-2F68-D533-B18545481F42}"/>
              </a:ext>
            </a:extLst>
          </p:cNvPr>
          <p:cNvPicPr>
            <a:picLocks noChangeAspect="1"/>
          </p:cNvPicPr>
          <p:nvPr/>
        </p:nvPicPr>
        <p:blipFill>
          <a:blip r:embed="rId5"/>
          <a:stretch>
            <a:fillRect/>
          </a:stretch>
        </p:blipFill>
        <p:spPr>
          <a:xfrm>
            <a:off x="8705796" y="3738638"/>
            <a:ext cx="910998" cy="591940"/>
          </a:xfrm>
          <a:prstGeom prst="rect">
            <a:avLst/>
          </a:prstGeom>
        </p:spPr>
      </p:pic>
      <p:cxnSp>
        <p:nvCxnSpPr>
          <p:cNvPr id="138" name="Straight Arrow Connector 137">
            <a:extLst>
              <a:ext uri="{FF2B5EF4-FFF2-40B4-BE49-F238E27FC236}">
                <a16:creationId xmlns:a16="http://schemas.microsoft.com/office/drawing/2014/main" id="{6A34140B-EB08-F158-7E68-B341469E88B6}"/>
              </a:ext>
            </a:extLst>
          </p:cNvPr>
          <p:cNvCxnSpPr>
            <a:cxnSpLocks/>
            <a:endCxn id="14" idx="0"/>
          </p:cNvCxnSpPr>
          <p:nvPr/>
        </p:nvCxnSpPr>
        <p:spPr>
          <a:xfrm>
            <a:off x="2576192" y="2192815"/>
            <a:ext cx="4620"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75829E7C-2885-462A-C6C0-F5E77150B52A}"/>
              </a:ext>
            </a:extLst>
          </p:cNvPr>
          <p:cNvCxnSpPr>
            <a:cxnSpLocks/>
            <a:endCxn id="27" idx="0"/>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8985FA91-B484-4914-ED01-9759237058D8}"/>
              </a:ext>
            </a:extLst>
          </p:cNvPr>
          <p:cNvCxnSpPr>
            <a:cxnSpLocks/>
            <a:endCxn id="15" idx="0"/>
          </p:cNvCxnSpPr>
          <p:nvPr/>
        </p:nvCxnSpPr>
        <p:spPr>
          <a:xfrm>
            <a:off x="6446851" y="2192815"/>
            <a:ext cx="1" cy="30081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F1AA6E3E-49D3-86D8-6613-EC9794461125}"/>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3E22C2D7-C612-0DB2-EC6D-882921159B1C}"/>
              </a:ext>
            </a:extLst>
          </p:cNvPr>
          <p:cNvSpPr txBox="1"/>
          <p:nvPr/>
        </p:nvSpPr>
        <p:spPr>
          <a:xfrm>
            <a:off x="758851" y="1097225"/>
            <a:ext cx="11155906" cy="738664"/>
          </a:xfrm>
          <a:prstGeom prst="rect">
            <a:avLst/>
          </a:prstGeom>
          <a:solidFill>
            <a:schemeClr val="bg1">
              <a:lumMod val="95000"/>
            </a:schemeClr>
          </a:solidFill>
          <a:ln>
            <a:noFill/>
          </a:ln>
        </p:spPr>
        <p:txBody>
          <a:bodyPr wrap="square">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These highly interconnected systems are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significantly impacted by XZ interactions</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such as loop flows.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Congestions are generally long term </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but shaped by both domestic &amp; neighbouring grid conditions, making coordination across BZ essential.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Increasing variability &amp; uncertainty</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leads to more volatile short-term congestion, requiring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more frequent, near real-time interventions. </a:t>
            </a:r>
          </a:p>
        </p:txBody>
      </p:sp>
      <p:pic>
        <p:nvPicPr>
          <p:cNvPr id="3" name="Picture 2">
            <a:extLst>
              <a:ext uri="{FF2B5EF4-FFF2-40B4-BE49-F238E27FC236}">
                <a16:creationId xmlns:a16="http://schemas.microsoft.com/office/drawing/2014/main" id="{7FAED44C-3E14-C90F-F0BB-5B8AA498E83C}"/>
              </a:ext>
            </a:extLst>
          </p:cNvPr>
          <p:cNvPicPr>
            <a:picLocks noChangeAspect="1"/>
          </p:cNvPicPr>
          <p:nvPr/>
        </p:nvPicPr>
        <p:blipFill>
          <a:blip r:embed="rId9"/>
          <a:stretch>
            <a:fillRect/>
          </a:stretch>
        </p:blipFill>
        <p:spPr>
          <a:xfrm>
            <a:off x="3094795" y="3063576"/>
            <a:ext cx="1030519" cy="466366"/>
          </a:xfrm>
          <a:prstGeom prst="rect">
            <a:avLst/>
          </a:prstGeom>
        </p:spPr>
      </p:pic>
      <p:pic>
        <p:nvPicPr>
          <p:cNvPr id="4" name="Picture 3">
            <a:extLst>
              <a:ext uri="{FF2B5EF4-FFF2-40B4-BE49-F238E27FC236}">
                <a16:creationId xmlns:a16="http://schemas.microsoft.com/office/drawing/2014/main" id="{3F98B452-FFA8-CAC6-3119-BBD65A8B9EA5}"/>
              </a:ext>
            </a:extLst>
          </p:cNvPr>
          <p:cNvPicPr>
            <a:picLocks noChangeAspect="1"/>
          </p:cNvPicPr>
          <p:nvPr/>
        </p:nvPicPr>
        <p:blipFill>
          <a:blip r:embed="rId10"/>
          <a:stretch>
            <a:fillRect/>
          </a:stretch>
        </p:blipFill>
        <p:spPr>
          <a:xfrm>
            <a:off x="1061303" y="5742337"/>
            <a:ext cx="850031" cy="381048"/>
          </a:xfrm>
          <a:prstGeom prst="rect">
            <a:avLst/>
          </a:prstGeom>
        </p:spPr>
      </p:pic>
      <p:pic>
        <p:nvPicPr>
          <p:cNvPr id="5" name="Picture 4">
            <a:extLst>
              <a:ext uri="{FF2B5EF4-FFF2-40B4-BE49-F238E27FC236}">
                <a16:creationId xmlns:a16="http://schemas.microsoft.com/office/drawing/2014/main" id="{8C5869F2-7280-9502-EC85-4520606CFE31}"/>
              </a:ext>
            </a:extLst>
          </p:cNvPr>
          <p:cNvPicPr>
            <a:picLocks noChangeAspect="1"/>
          </p:cNvPicPr>
          <p:nvPr/>
        </p:nvPicPr>
        <p:blipFill>
          <a:blip r:embed="rId7"/>
          <a:stretch>
            <a:fillRect/>
          </a:stretch>
        </p:blipFill>
        <p:spPr>
          <a:xfrm>
            <a:off x="5911789" y="5374112"/>
            <a:ext cx="850031" cy="427333"/>
          </a:xfrm>
          <a:prstGeom prst="rect">
            <a:avLst/>
          </a:prstGeom>
        </p:spPr>
      </p:pic>
      <p:pic>
        <p:nvPicPr>
          <p:cNvPr id="7" name="Picture 6">
            <a:extLst>
              <a:ext uri="{FF2B5EF4-FFF2-40B4-BE49-F238E27FC236}">
                <a16:creationId xmlns:a16="http://schemas.microsoft.com/office/drawing/2014/main" id="{133101EE-2265-30CB-8200-307A9ED69BA2}"/>
              </a:ext>
            </a:extLst>
          </p:cNvPr>
          <p:cNvPicPr>
            <a:picLocks noChangeAspect="1"/>
          </p:cNvPicPr>
          <p:nvPr/>
        </p:nvPicPr>
        <p:blipFill>
          <a:blip r:embed="rId11"/>
          <a:stretch>
            <a:fillRect/>
          </a:stretch>
        </p:blipFill>
        <p:spPr>
          <a:xfrm>
            <a:off x="6790743" y="5399281"/>
            <a:ext cx="848739" cy="420328"/>
          </a:xfrm>
          <a:prstGeom prst="rect">
            <a:avLst/>
          </a:prstGeom>
        </p:spPr>
      </p:pic>
      <p:pic>
        <p:nvPicPr>
          <p:cNvPr id="10" name="Picture 9">
            <a:extLst>
              <a:ext uri="{FF2B5EF4-FFF2-40B4-BE49-F238E27FC236}">
                <a16:creationId xmlns:a16="http://schemas.microsoft.com/office/drawing/2014/main" id="{2BC9D2DE-13AA-EE64-2344-F148862CFA24}"/>
              </a:ext>
            </a:extLst>
          </p:cNvPr>
          <p:cNvPicPr>
            <a:picLocks noChangeAspect="1"/>
          </p:cNvPicPr>
          <p:nvPr/>
        </p:nvPicPr>
        <p:blipFill>
          <a:blip r:embed="rId12"/>
          <a:stretch>
            <a:fillRect/>
          </a:stretch>
        </p:blipFill>
        <p:spPr>
          <a:xfrm>
            <a:off x="7008760" y="3097727"/>
            <a:ext cx="919608" cy="448908"/>
          </a:xfrm>
          <a:prstGeom prst="rect">
            <a:avLst/>
          </a:prstGeom>
        </p:spPr>
      </p:pic>
      <p:pic>
        <p:nvPicPr>
          <p:cNvPr id="13" name="Picture 12">
            <a:extLst>
              <a:ext uri="{FF2B5EF4-FFF2-40B4-BE49-F238E27FC236}">
                <a16:creationId xmlns:a16="http://schemas.microsoft.com/office/drawing/2014/main" id="{89D52B97-0161-5F74-F8F0-56C494361389}"/>
              </a:ext>
            </a:extLst>
          </p:cNvPr>
          <p:cNvPicPr>
            <a:picLocks noChangeAspect="1"/>
          </p:cNvPicPr>
          <p:nvPr/>
        </p:nvPicPr>
        <p:blipFill>
          <a:blip r:embed="rId13"/>
          <a:stretch>
            <a:fillRect/>
          </a:stretch>
        </p:blipFill>
        <p:spPr>
          <a:xfrm>
            <a:off x="8346146" y="5529083"/>
            <a:ext cx="1054995" cy="622620"/>
          </a:xfrm>
          <a:prstGeom prst="rect">
            <a:avLst/>
          </a:prstGeom>
        </p:spPr>
      </p:pic>
      <p:pic>
        <p:nvPicPr>
          <p:cNvPr id="21" name="Picture 20">
            <a:extLst>
              <a:ext uri="{FF2B5EF4-FFF2-40B4-BE49-F238E27FC236}">
                <a16:creationId xmlns:a16="http://schemas.microsoft.com/office/drawing/2014/main" id="{038A17A9-6DBD-9EA1-56C6-BA90228B9B16}"/>
              </a:ext>
            </a:extLst>
          </p:cNvPr>
          <p:cNvPicPr>
            <a:picLocks noChangeAspect="1"/>
          </p:cNvPicPr>
          <p:nvPr/>
        </p:nvPicPr>
        <p:blipFill>
          <a:blip r:embed="rId14"/>
          <a:stretch>
            <a:fillRect/>
          </a:stretch>
        </p:blipFill>
        <p:spPr>
          <a:xfrm>
            <a:off x="11265578" y="5478217"/>
            <a:ext cx="987498" cy="714173"/>
          </a:xfrm>
          <a:prstGeom prst="rect">
            <a:avLst/>
          </a:prstGeom>
        </p:spPr>
      </p:pic>
      <p:pic>
        <p:nvPicPr>
          <p:cNvPr id="22" name="Picture 21">
            <a:extLst>
              <a:ext uri="{FF2B5EF4-FFF2-40B4-BE49-F238E27FC236}">
                <a16:creationId xmlns:a16="http://schemas.microsoft.com/office/drawing/2014/main" id="{7A1B82C2-CF80-8566-367C-3EECCCDAB68E}"/>
              </a:ext>
            </a:extLst>
          </p:cNvPr>
          <p:cNvPicPr>
            <a:picLocks noChangeAspect="1"/>
          </p:cNvPicPr>
          <p:nvPr/>
        </p:nvPicPr>
        <p:blipFill>
          <a:blip r:embed="rId15"/>
          <a:stretch>
            <a:fillRect/>
          </a:stretch>
        </p:blipFill>
        <p:spPr>
          <a:xfrm>
            <a:off x="11358346" y="3104582"/>
            <a:ext cx="716523" cy="470356"/>
          </a:xfrm>
          <a:prstGeom prst="rect">
            <a:avLst/>
          </a:prstGeom>
        </p:spPr>
      </p:pic>
      <p:pic>
        <p:nvPicPr>
          <p:cNvPr id="23" name="Picture 22">
            <a:extLst>
              <a:ext uri="{FF2B5EF4-FFF2-40B4-BE49-F238E27FC236}">
                <a16:creationId xmlns:a16="http://schemas.microsoft.com/office/drawing/2014/main" id="{522CDA05-1846-3E3D-6A91-B3FAEA73639A}"/>
              </a:ext>
            </a:extLst>
          </p:cNvPr>
          <p:cNvPicPr>
            <a:picLocks noChangeAspect="1"/>
          </p:cNvPicPr>
          <p:nvPr/>
        </p:nvPicPr>
        <p:blipFill>
          <a:blip r:embed="rId16"/>
          <a:stretch>
            <a:fillRect/>
          </a:stretch>
        </p:blipFill>
        <p:spPr>
          <a:xfrm>
            <a:off x="6563365" y="5788740"/>
            <a:ext cx="725578" cy="409601"/>
          </a:xfrm>
          <a:prstGeom prst="rect">
            <a:avLst/>
          </a:prstGeom>
        </p:spPr>
      </p:pic>
      <p:pic>
        <p:nvPicPr>
          <p:cNvPr id="8" name="Picture 7">
            <a:extLst>
              <a:ext uri="{FF2B5EF4-FFF2-40B4-BE49-F238E27FC236}">
                <a16:creationId xmlns:a16="http://schemas.microsoft.com/office/drawing/2014/main" id="{D82056CA-796B-DFA2-423C-BF37331EC7DC}"/>
              </a:ext>
            </a:extLst>
          </p:cNvPr>
          <p:cNvPicPr>
            <a:picLocks noChangeAspect="1"/>
          </p:cNvPicPr>
          <p:nvPr/>
        </p:nvPicPr>
        <p:blipFill>
          <a:blip r:embed="rId6"/>
          <a:stretch>
            <a:fillRect/>
          </a:stretch>
        </p:blipFill>
        <p:spPr>
          <a:xfrm>
            <a:off x="5957134" y="4877532"/>
            <a:ext cx="1065236" cy="455999"/>
          </a:xfrm>
          <a:prstGeom prst="rect">
            <a:avLst/>
          </a:prstGeom>
        </p:spPr>
      </p:pic>
      <p:pic>
        <p:nvPicPr>
          <p:cNvPr id="24" name="Picture 23">
            <a:extLst>
              <a:ext uri="{FF2B5EF4-FFF2-40B4-BE49-F238E27FC236}">
                <a16:creationId xmlns:a16="http://schemas.microsoft.com/office/drawing/2014/main" id="{48FEDE5D-CB3D-13EF-8ABD-359960368729}"/>
              </a:ext>
            </a:extLst>
          </p:cNvPr>
          <p:cNvPicPr>
            <a:picLocks noChangeAspect="1"/>
          </p:cNvPicPr>
          <p:nvPr/>
        </p:nvPicPr>
        <p:blipFill>
          <a:blip r:embed="rId10"/>
          <a:stretch>
            <a:fillRect/>
          </a:stretch>
        </p:blipFill>
        <p:spPr>
          <a:xfrm>
            <a:off x="4778605" y="5729568"/>
            <a:ext cx="850031" cy="381048"/>
          </a:xfrm>
          <a:prstGeom prst="rect">
            <a:avLst/>
          </a:prstGeom>
        </p:spPr>
      </p:pic>
      <p:pic>
        <p:nvPicPr>
          <p:cNvPr id="25" name="Picture 24">
            <a:extLst>
              <a:ext uri="{FF2B5EF4-FFF2-40B4-BE49-F238E27FC236}">
                <a16:creationId xmlns:a16="http://schemas.microsoft.com/office/drawing/2014/main" id="{8D880B53-975E-F9A6-D4A5-F221570B80D9}"/>
              </a:ext>
            </a:extLst>
          </p:cNvPr>
          <p:cNvPicPr>
            <a:picLocks noChangeAspect="1"/>
          </p:cNvPicPr>
          <p:nvPr/>
        </p:nvPicPr>
        <p:blipFill>
          <a:blip r:embed="rId17"/>
          <a:stretch>
            <a:fillRect/>
          </a:stretch>
        </p:blipFill>
        <p:spPr>
          <a:xfrm>
            <a:off x="8390174" y="3042487"/>
            <a:ext cx="1099529" cy="515446"/>
          </a:xfrm>
          <a:prstGeom prst="rect">
            <a:avLst/>
          </a:prstGeom>
        </p:spPr>
      </p:pic>
    </p:spTree>
    <p:extLst>
      <p:ext uri="{BB962C8B-B14F-4D97-AF65-F5344CB8AC3E}">
        <p14:creationId xmlns:p14="http://schemas.microsoft.com/office/powerpoint/2010/main" val="39099731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F81E132-8EBB-DECF-6D47-C823DA0BCD9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34761DE-54A5-7C3D-B2A5-95DF6599D745}"/>
              </a:ext>
            </a:extLst>
          </p:cNvPr>
          <p:cNvSpPr>
            <a:spLocks noGrp="1"/>
          </p:cNvSpPr>
          <p:nvPr/>
        </p:nvSpPr>
        <p:spPr>
          <a:xfrm>
            <a:off x="401309" y="619394"/>
            <a:ext cx="11617788" cy="659675"/>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600"/>
              </a:lnSpc>
              <a:spcBef>
                <a:spcPts val="60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000" b="1" i="0" u="none" strike="noStrike" kern="1200" cap="none" spc="0" normalizeH="0" baseline="0" noProof="0">
                <a:ln>
                  <a:noFill/>
                </a:ln>
                <a:solidFill>
                  <a:srgbClr val="009992"/>
                </a:solidFill>
                <a:effectLst/>
                <a:uLnTx/>
                <a:uFillTx/>
                <a:latin typeface="Calibri"/>
                <a:ea typeface="Calibri"/>
                <a:cs typeface="Calibri"/>
              </a:rPr>
              <a:t>Archetype 3: Limited-Interconnection Systems with variable congestions</a:t>
            </a:r>
          </a:p>
          <a:p>
            <a:pPr marL="0" marR="0" lvl="0" indent="0" algn="l" defTabSz="914400" rtl="0" eaLnBrk="1" fontAlgn="auto" latinLnBrk="0" hangingPunct="1">
              <a:lnSpc>
                <a:spcPts val="3600"/>
              </a:lnSpc>
              <a:spcBef>
                <a:spcPts val="600"/>
              </a:spcBef>
              <a:spcAft>
                <a:spcPts val="0"/>
              </a:spcAft>
              <a:buClrTx/>
              <a:buSzTx/>
              <a:buFontTx/>
              <a:buNone/>
              <a:tabLst/>
              <a:defRPr/>
            </a:pPr>
            <a:endParaRPr kumimoji="0" lang="en-GB" sz="2400" b="1" i="0" u="none" strike="noStrike" kern="1200" cap="none" spc="0" normalizeH="0" baseline="0" noProof="0">
              <a:ln>
                <a:noFill/>
              </a:ln>
              <a:solidFill>
                <a:srgbClr val="009992"/>
              </a:solidFill>
              <a:effectLst/>
              <a:uLnTx/>
              <a:uFillTx/>
              <a:latin typeface="Calibri"/>
              <a:ea typeface="Calibri"/>
              <a:cs typeface="Calibri"/>
            </a:endParaRPr>
          </a:p>
        </p:txBody>
      </p:sp>
      <p:sp>
        <p:nvSpPr>
          <p:cNvPr id="116" name="Rectangle 115">
            <a:extLst>
              <a:ext uri="{FF2B5EF4-FFF2-40B4-BE49-F238E27FC236}">
                <a16:creationId xmlns:a16="http://schemas.microsoft.com/office/drawing/2014/main" id="{814DE4F8-7793-3264-822B-C64316A6DE01}"/>
              </a:ext>
            </a:extLst>
          </p:cNvPr>
          <p:cNvSpPr/>
          <p:nvPr/>
        </p:nvSpPr>
        <p:spPr>
          <a:xfrm>
            <a:off x="779101" y="2495776"/>
            <a:ext cx="3684924" cy="4298739"/>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8" name="Rectangle 107">
            <a:extLst>
              <a:ext uri="{FF2B5EF4-FFF2-40B4-BE49-F238E27FC236}">
                <a16:creationId xmlns:a16="http://schemas.microsoft.com/office/drawing/2014/main" id="{C67BB653-9AE6-BCD9-2665-237ACF3FE4CC}"/>
              </a:ext>
            </a:extLst>
          </p:cNvPr>
          <p:cNvSpPr/>
          <p:nvPr/>
        </p:nvSpPr>
        <p:spPr>
          <a:xfrm>
            <a:off x="8379123" y="2495776"/>
            <a:ext cx="3740450" cy="4302507"/>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04" name="Rectangle 103">
            <a:extLst>
              <a:ext uri="{FF2B5EF4-FFF2-40B4-BE49-F238E27FC236}">
                <a16:creationId xmlns:a16="http://schemas.microsoft.com/office/drawing/2014/main" id="{6B161C5F-F96C-E7CC-B7DD-495640B7A8F7}"/>
              </a:ext>
            </a:extLst>
          </p:cNvPr>
          <p:cNvSpPr/>
          <p:nvPr/>
        </p:nvSpPr>
        <p:spPr>
          <a:xfrm>
            <a:off x="4544376" y="2498670"/>
            <a:ext cx="3740450" cy="4283330"/>
          </a:xfrm>
          <a:prstGeom prst="rect">
            <a:avLst/>
          </a:prstGeom>
          <a:solidFill>
            <a:schemeClr val="bg2">
              <a:alpha val="90000"/>
            </a:schemeClr>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4" name="TextBox 13">
            <a:extLst>
              <a:ext uri="{FF2B5EF4-FFF2-40B4-BE49-F238E27FC236}">
                <a16:creationId xmlns:a16="http://schemas.microsoft.com/office/drawing/2014/main" id="{142682C2-C208-5998-27E7-6754CEE61F46}"/>
              </a:ext>
            </a:extLst>
          </p:cNvPr>
          <p:cNvSpPr txBox="1"/>
          <p:nvPr/>
        </p:nvSpPr>
        <p:spPr>
          <a:xfrm>
            <a:off x="1005666" y="2503538"/>
            <a:ext cx="3133453" cy="553998"/>
          </a:xfrm>
          <a:prstGeom prst="rect">
            <a:avLst/>
          </a:prstGeom>
          <a:solidFill>
            <a:schemeClr val="accent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Preventive Congestion </a:t>
            </a:r>
            <a:r>
              <a:rPr kumimoji="0" lang="en-GB" sz="1500" b="1" i="0" u="none" strike="noStrike" kern="1200" cap="none" spc="0" normalizeH="0" baseline="0" noProof="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Mgmt</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1500" b="1" i="0" u="sng"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before</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ID GCT + self-dispatch</a:t>
            </a:r>
          </a:p>
        </p:txBody>
      </p:sp>
      <p:sp>
        <p:nvSpPr>
          <p:cNvPr id="40" name="TextBox 39">
            <a:extLst>
              <a:ext uri="{FF2B5EF4-FFF2-40B4-BE49-F238E27FC236}">
                <a16:creationId xmlns:a16="http://schemas.microsoft.com/office/drawing/2014/main" id="{D151B7D5-A65E-1172-AB75-6082B911B4E7}"/>
              </a:ext>
            </a:extLst>
          </p:cNvPr>
          <p:cNvSpPr txBox="1"/>
          <p:nvPr/>
        </p:nvSpPr>
        <p:spPr>
          <a:xfrm>
            <a:off x="3767381" y="1726749"/>
            <a:ext cx="5146252" cy="40011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F37020"/>
                </a:solidFill>
                <a:effectLst/>
                <a:uLnTx/>
                <a:uFillTx/>
                <a:latin typeface="Calibri" panose="020F0502020204030204" pitchFamily="34" charset="0"/>
                <a:ea typeface="+mn-ea"/>
                <a:cs typeface="Calibri" panose="020F0502020204030204" pitchFamily="34" charset="0"/>
              </a:rPr>
              <a:t>Possible Policy pathways for Archetype 3</a:t>
            </a:r>
          </a:p>
        </p:txBody>
      </p:sp>
      <p:cxnSp>
        <p:nvCxnSpPr>
          <p:cNvPr id="9" name="Straight Connector 8">
            <a:extLst>
              <a:ext uri="{FF2B5EF4-FFF2-40B4-BE49-F238E27FC236}">
                <a16:creationId xmlns:a16="http://schemas.microsoft.com/office/drawing/2014/main" id="{75387750-17AC-7E8B-B963-123862B44B7B}"/>
              </a:ext>
            </a:extLst>
          </p:cNvPr>
          <p:cNvCxnSpPr>
            <a:cxnSpLocks/>
          </p:cNvCxnSpPr>
          <p:nvPr/>
        </p:nvCxnSpPr>
        <p:spPr>
          <a:xfrm>
            <a:off x="6904" y="3596504"/>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1B3DBFE-4035-9E8F-302F-0A067C9CD2AD}"/>
              </a:ext>
            </a:extLst>
          </p:cNvPr>
          <p:cNvCxnSpPr>
            <a:cxnSpLocks/>
          </p:cNvCxnSpPr>
          <p:nvPr/>
        </p:nvCxnSpPr>
        <p:spPr>
          <a:xfrm>
            <a:off x="6904" y="4351018"/>
            <a:ext cx="1205653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FC2CC44-F078-7CC5-001C-0093718E710B}"/>
              </a:ext>
            </a:extLst>
          </p:cNvPr>
          <p:cNvCxnSpPr>
            <a:cxnSpLocks/>
          </p:cNvCxnSpPr>
          <p:nvPr/>
        </p:nvCxnSpPr>
        <p:spPr>
          <a:xfrm flipV="1">
            <a:off x="6904" y="5364708"/>
            <a:ext cx="12112669" cy="3767"/>
          </a:xfrm>
          <a:prstGeom prst="line">
            <a:avLst/>
          </a:prstGeom>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16F68254-3EA3-E133-CF31-08845BEB1C53}"/>
              </a:ext>
            </a:extLst>
          </p:cNvPr>
          <p:cNvGrpSpPr/>
          <p:nvPr/>
        </p:nvGrpSpPr>
        <p:grpSpPr>
          <a:xfrm>
            <a:off x="784776" y="5993781"/>
            <a:ext cx="3679250" cy="734098"/>
            <a:chOff x="1386608" y="5770992"/>
            <a:chExt cx="7297809"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17" name="Arrow: Right 16">
              <a:extLst>
                <a:ext uri="{FF2B5EF4-FFF2-40B4-BE49-F238E27FC236}">
                  <a16:creationId xmlns:a16="http://schemas.microsoft.com/office/drawing/2014/main" id="{15760870-DEB0-E02B-D63C-F12DA0B8771A}"/>
                </a:ext>
              </a:extLst>
            </p:cNvPr>
            <p:cNvSpPr/>
            <p:nvPr/>
          </p:nvSpPr>
          <p:spPr>
            <a:xfrm>
              <a:off x="1386608" y="5770992"/>
              <a:ext cx="7297809" cy="1002212"/>
            </a:xfrm>
            <a:prstGeom prst="rightArrow">
              <a:avLst>
                <a:gd name="adj1" fmla="val 50000"/>
                <a:gd name="adj2" fmla="val 0"/>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18" name="Freeform: Shape 17">
              <a:extLst>
                <a:ext uri="{FF2B5EF4-FFF2-40B4-BE49-F238E27FC236}">
                  <a16:creationId xmlns:a16="http://schemas.microsoft.com/office/drawing/2014/main" id="{3EB68E34-44B7-83F6-FFBF-27A297B14841}"/>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19" name="Freeform: Shape 18">
              <a:extLst>
                <a:ext uri="{FF2B5EF4-FFF2-40B4-BE49-F238E27FC236}">
                  <a16:creationId xmlns:a16="http://schemas.microsoft.com/office/drawing/2014/main" id="{37F3EAEF-E670-9F5A-1A91-6536C8A6D679}"/>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20" name="Freeform: Shape 19">
              <a:extLst>
                <a:ext uri="{FF2B5EF4-FFF2-40B4-BE49-F238E27FC236}">
                  <a16:creationId xmlns:a16="http://schemas.microsoft.com/office/drawing/2014/main" id="{00F1EE55-08F6-64ED-DC13-1EAF9AF1083F}"/>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sp>
        <p:nvSpPr>
          <p:cNvPr id="50" name="TextBox 49">
            <a:extLst>
              <a:ext uri="{FF2B5EF4-FFF2-40B4-BE49-F238E27FC236}">
                <a16:creationId xmlns:a16="http://schemas.microsoft.com/office/drawing/2014/main" id="{9CBC5539-A26B-611F-C57E-66AEA8E53CFB}"/>
              </a:ext>
            </a:extLst>
          </p:cNvPr>
          <p:cNvSpPr txBox="1"/>
          <p:nvPr/>
        </p:nvSpPr>
        <p:spPr>
          <a:xfrm>
            <a:off x="-10515" y="4337288"/>
            <a:ext cx="823649" cy="1040285"/>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Preventive measures </a:t>
            </a:r>
            <a:r>
              <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outside wholesale </a:t>
            </a:r>
            <a:r>
              <a:rPr kumimoji="0" lang="en-GB" sz="1200" b="0" i="0" u="none" strike="noStrike" kern="1200" cap="none" spc="0" normalizeH="0" baseline="0" noProof="0" err="1">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mkts</a:t>
            </a:r>
            <a:endPar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1" name="TextBox 50">
            <a:extLst>
              <a:ext uri="{FF2B5EF4-FFF2-40B4-BE49-F238E27FC236}">
                <a16:creationId xmlns:a16="http://schemas.microsoft.com/office/drawing/2014/main" id="{5BD150A4-32F0-048F-C5BC-72435359D4F4}"/>
              </a:ext>
            </a:extLst>
          </p:cNvPr>
          <p:cNvSpPr txBox="1"/>
          <p:nvPr/>
        </p:nvSpPr>
        <p:spPr>
          <a:xfrm>
            <a:off x="-34650" y="3664686"/>
            <a:ext cx="847784"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Locational siting incentives</a:t>
            </a:r>
            <a:endParaRPr kumimoji="0" lang="en-GB" sz="1200" b="0" i="0" u="none" strike="noStrike" kern="1200" cap="none" spc="0" normalizeH="0" baseline="0" noProof="0">
              <a:ln>
                <a:noFill/>
              </a:ln>
              <a:solidFill>
                <a:srgbClr val="000000"/>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2" name="TextBox 51">
            <a:extLst>
              <a:ext uri="{FF2B5EF4-FFF2-40B4-BE49-F238E27FC236}">
                <a16:creationId xmlns:a16="http://schemas.microsoft.com/office/drawing/2014/main" id="{C36FDB70-2B26-7083-9BCA-D3C6C6856364}"/>
              </a:ext>
            </a:extLst>
          </p:cNvPr>
          <p:cNvSpPr txBox="1"/>
          <p:nvPr/>
        </p:nvSpPr>
        <p:spPr>
          <a:xfrm>
            <a:off x="-21649" y="2967335"/>
            <a:ext cx="1023889" cy="46166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F"/>
                </a:solidFill>
                <a:effectLst/>
                <a:uLnTx/>
                <a:uFillTx/>
                <a:latin typeface="Arial Narrow" panose="020B0606020202030204" pitchFamily="34" charset="0"/>
                <a:ea typeface="Calibri" panose="020F0502020204030204" pitchFamily="34" charset="0"/>
                <a:cs typeface="Calibri" panose="020F0502020204030204" pitchFamily="34" charset="0"/>
              </a:rPr>
              <a:t>Spatial granularity</a:t>
            </a:r>
            <a:endParaRPr kumimoji="0" lang="en-GB" sz="1200" b="1" i="0" u="none" strike="noStrike" kern="1200" cap="none" spc="0" normalizeH="0" baseline="0" noProof="0">
              <a:ln>
                <a:noFill/>
              </a:ln>
              <a:solidFill>
                <a:srgbClr val="0FB29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sp>
        <p:nvSpPr>
          <p:cNvPr id="53" name="TextBox 52">
            <a:extLst>
              <a:ext uri="{FF2B5EF4-FFF2-40B4-BE49-F238E27FC236}">
                <a16:creationId xmlns:a16="http://schemas.microsoft.com/office/drawing/2014/main" id="{EDC8CDD0-2E23-3C33-7C7C-16C9E30746D5}"/>
              </a:ext>
            </a:extLst>
          </p:cNvPr>
          <p:cNvSpPr txBox="1"/>
          <p:nvPr/>
        </p:nvSpPr>
        <p:spPr>
          <a:xfrm>
            <a:off x="-21650" y="5454590"/>
            <a:ext cx="1023889" cy="646331"/>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Congestion  mgmt.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rPr>
              <a:t>tools </a:t>
            </a:r>
            <a:endParaRPr kumimoji="0" lang="en-GB" sz="1200" b="0" i="0" u="none" strike="noStrike" kern="1200" cap="none" spc="0" normalizeH="0" baseline="0" noProof="0">
              <a:ln>
                <a:noFill/>
              </a:ln>
              <a:solidFill>
                <a:srgbClr val="3A3A3A"/>
              </a:solidFill>
              <a:effectLst/>
              <a:uLnTx/>
              <a:uFillTx/>
              <a:latin typeface="Arial Narrow" panose="020B0606020202030204" pitchFamily="34" charset="0"/>
              <a:ea typeface="Calibri" panose="020F0502020204030204" pitchFamily="34" charset="0"/>
              <a:cs typeface="Calibri" panose="020F0502020204030204" pitchFamily="34" charset="0"/>
            </a:endParaRPr>
          </a:p>
        </p:txBody>
      </p:sp>
      <p:grpSp>
        <p:nvGrpSpPr>
          <p:cNvPr id="72" name="Group 71">
            <a:extLst>
              <a:ext uri="{FF2B5EF4-FFF2-40B4-BE49-F238E27FC236}">
                <a16:creationId xmlns:a16="http://schemas.microsoft.com/office/drawing/2014/main" id="{6BF34A98-55A2-94AB-1BFC-431264FFEA97}"/>
              </a:ext>
            </a:extLst>
          </p:cNvPr>
          <p:cNvGrpSpPr/>
          <p:nvPr/>
        </p:nvGrpSpPr>
        <p:grpSpPr>
          <a:xfrm>
            <a:off x="4556575" y="6011705"/>
            <a:ext cx="3747416" cy="734098"/>
            <a:chOff x="1363033"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3" name="Arrow: Right 72">
              <a:extLst>
                <a:ext uri="{FF2B5EF4-FFF2-40B4-BE49-F238E27FC236}">
                  <a16:creationId xmlns:a16="http://schemas.microsoft.com/office/drawing/2014/main" id="{8DC61A5C-DE04-0D4B-F944-8289A575C0AD}"/>
                </a:ext>
              </a:extLst>
            </p:cNvPr>
            <p:cNvSpPr/>
            <p:nvPr/>
          </p:nvSpPr>
          <p:spPr>
            <a:xfrm>
              <a:off x="1363033" y="5770992"/>
              <a:ext cx="7341754" cy="1002212"/>
            </a:xfrm>
            <a:prstGeom prst="rightArrow">
              <a:avLst>
                <a:gd name="adj1" fmla="val 50000"/>
                <a:gd name="adj2" fmla="val 3725"/>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4" name="Freeform: Shape 73">
              <a:extLst>
                <a:ext uri="{FF2B5EF4-FFF2-40B4-BE49-F238E27FC236}">
                  <a16:creationId xmlns:a16="http://schemas.microsoft.com/office/drawing/2014/main" id="{8086B439-B4CA-2CCF-2EF5-9AA18EF2C0D4}"/>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75" name="Freeform: Shape 74">
              <a:extLst>
                <a:ext uri="{FF2B5EF4-FFF2-40B4-BE49-F238E27FC236}">
                  <a16:creationId xmlns:a16="http://schemas.microsoft.com/office/drawing/2014/main" id="{05B74156-1B89-FE91-AB15-A4669A1017EF}"/>
                </a:ext>
              </a:extLst>
            </p:cNvPr>
            <p:cNvSpPr/>
            <p:nvPr/>
          </p:nvSpPr>
          <p:spPr>
            <a:xfrm>
              <a:off x="4397905"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76" name="Freeform: Shape 75">
              <a:extLst>
                <a:ext uri="{FF2B5EF4-FFF2-40B4-BE49-F238E27FC236}">
                  <a16:creationId xmlns:a16="http://schemas.microsoft.com/office/drawing/2014/main" id="{43AC4F96-2EFD-D683-D235-49D62A8DA5C0}"/>
                </a:ext>
              </a:extLst>
            </p:cNvPr>
            <p:cNvSpPr/>
            <p:nvPr/>
          </p:nvSpPr>
          <p:spPr>
            <a:xfrm>
              <a:off x="2174147"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grpSp>
        <p:nvGrpSpPr>
          <p:cNvPr id="77" name="Group 76">
            <a:extLst>
              <a:ext uri="{FF2B5EF4-FFF2-40B4-BE49-F238E27FC236}">
                <a16:creationId xmlns:a16="http://schemas.microsoft.com/office/drawing/2014/main" id="{92BCC8BC-294E-6A2B-14B6-AFA701B927A3}"/>
              </a:ext>
            </a:extLst>
          </p:cNvPr>
          <p:cNvGrpSpPr/>
          <p:nvPr/>
        </p:nvGrpSpPr>
        <p:grpSpPr>
          <a:xfrm>
            <a:off x="8381199" y="6011711"/>
            <a:ext cx="3747416" cy="734099"/>
            <a:chOff x="1386606" y="5770992"/>
            <a:chExt cx="7341754" cy="1002212"/>
          </a:xfrm>
          <a:gradFill flip="none" rotWithShape="1">
            <a:gsLst>
              <a:gs pos="0">
                <a:schemeClr val="accent1">
                  <a:shade val="30000"/>
                  <a:satMod val="115000"/>
                </a:schemeClr>
              </a:gs>
              <a:gs pos="33000">
                <a:schemeClr val="accent1">
                  <a:lumMod val="50000"/>
                </a:schemeClr>
              </a:gs>
              <a:gs pos="100000">
                <a:schemeClr val="accent6"/>
              </a:gs>
            </a:gsLst>
            <a:lin ang="10800000" scaled="1"/>
            <a:tileRect/>
          </a:gradFill>
        </p:grpSpPr>
        <p:sp>
          <p:nvSpPr>
            <p:cNvPr id="78" name="Arrow: Right 77">
              <a:extLst>
                <a:ext uri="{FF2B5EF4-FFF2-40B4-BE49-F238E27FC236}">
                  <a16:creationId xmlns:a16="http://schemas.microsoft.com/office/drawing/2014/main" id="{00CE15E4-E485-9F39-B68D-1DB161F3A54A}"/>
                </a:ext>
              </a:extLst>
            </p:cNvPr>
            <p:cNvSpPr/>
            <p:nvPr/>
          </p:nvSpPr>
          <p:spPr>
            <a:xfrm>
              <a:off x="1386606" y="5770992"/>
              <a:ext cx="7341754" cy="1002212"/>
            </a:xfrm>
            <a:prstGeom prst="rightArrow">
              <a:avLst>
                <a:gd name="adj1" fmla="val 50000"/>
                <a:gd name="adj2" fmla="val 2516"/>
              </a:avLst>
            </a:pr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a:ea typeface="+mn-ea"/>
                <a:cs typeface="+mn-cs"/>
              </a:endParaRPr>
            </a:p>
          </p:txBody>
        </p:sp>
        <p:sp>
          <p:nvSpPr>
            <p:cNvPr id="79" name="Freeform: Shape 78">
              <a:extLst>
                <a:ext uri="{FF2B5EF4-FFF2-40B4-BE49-F238E27FC236}">
                  <a16:creationId xmlns:a16="http://schemas.microsoft.com/office/drawing/2014/main" id="{B13AB09A-C2BE-7997-09E4-6501E4024E29}"/>
                </a:ext>
              </a:extLst>
            </p:cNvPr>
            <p:cNvSpPr/>
            <p:nvPr/>
          </p:nvSpPr>
          <p:spPr>
            <a:xfrm>
              <a:off x="6876465" y="6092991"/>
              <a:ext cx="1724205" cy="382685"/>
            </a:xfrm>
            <a:custGeom>
              <a:avLst/>
              <a:gdLst>
                <a:gd name="connsiteX0" fmla="*/ 0 w 1724203"/>
                <a:gd name="connsiteY0" fmla="*/ 0 h 483626"/>
                <a:gd name="connsiteX1" fmla="*/ 1724203 w 1724203"/>
                <a:gd name="connsiteY1" fmla="*/ 0 h 483626"/>
                <a:gd name="connsiteX2" fmla="*/ 1724203 w 1724203"/>
                <a:gd name="connsiteY2" fmla="*/ 483626 h 483626"/>
                <a:gd name="connsiteX3" fmla="*/ 0 w 1724203"/>
                <a:gd name="connsiteY3" fmla="*/ 483626 h 483626"/>
                <a:gd name="connsiteX4" fmla="*/ 0 w 1724203"/>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4203" h="483626">
                  <a:moveTo>
                    <a:pt x="0" y="0"/>
                  </a:moveTo>
                  <a:lnTo>
                    <a:pt x="1724203" y="0"/>
                  </a:lnTo>
                  <a:lnTo>
                    <a:pt x="1724203" y="483626"/>
                  </a:lnTo>
                  <a:lnTo>
                    <a:pt x="0" y="483626"/>
                  </a:lnTo>
                  <a:lnTo>
                    <a:pt x="0" y="0"/>
                  </a:lnTo>
                  <a:close/>
                </a:path>
              </a:pathLst>
            </a:custGeom>
            <a:no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Long-term</a:t>
              </a:r>
            </a:p>
          </p:txBody>
        </p:sp>
        <p:sp>
          <p:nvSpPr>
            <p:cNvPr id="80" name="Freeform: Shape 79">
              <a:extLst>
                <a:ext uri="{FF2B5EF4-FFF2-40B4-BE49-F238E27FC236}">
                  <a16:creationId xmlns:a16="http://schemas.microsoft.com/office/drawing/2014/main" id="{14A5AFE4-C9D3-4B6F-AE22-88BC33329450}"/>
                </a:ext>
              </a:extLst>
            </p:cNvPr>
            <p:cNvSpPr/>
            <p:nvPr/>
          </p:nvSpPr>
          <p:spPr>
            <a:xfrm>
              <a:off x="4350761" y="6066692"/>
              <a:ext cx="1706046" cy="440514"/>
            </a:xfrm>
            <a:custGeom>
              <a:avLst/>
              <a:gdLst>
                <a:gd name="connsiteX0" fmla="*/ 0 w 1706045"/>
                <a:gd name="connsiteY0" fmla="*/ 0 h 483626"/>
                <a:gd name="connsiteX1" fmla="*/ 1706045 w 1706045"/>
                <a:gd name="connsiteY1" fmla="*/ 0 h 483626"/>
                <a:gd name="connsiteX2" fmla="*/ 1706045 w 1706045"/>
                <a:gd name="connsiteY2" fmla="*/ 483626 h 483626"/>
                <a:gd name="connsiteX3" fmla="*/ 0 w 1706045"/>
                <a:gd name="connsiteY3" fmla="*/ 483626 h 483626"/>
                <a:gd name="connsiteX4" fmla="*/ 0 w 1706045"/>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6045" h="483626">
                  <a:moveTo>
                    <a:pt x="0" y="0"/>
                  </a:moveTo>
                  <a:lnTo>
                    <a:pt x="1706045" y="0"/>
                  </a:lnTo>
                  <a:lnTo>
                    <a:pt x="1706045"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Mid-term</a:t>
              </a:r>
            </a:p>
          </p:txBody>
        </p:sp>
        <p:sp>
          <p:nvSpPr>
            <p:cNvPr id="81" name="Freeform: Shape 80">
              <a:extLst>
                <a:ext uri="{FF2B5EF4-FFF2-40B4-BE49-F238E27FC236}">
                  <a16:creationId xmlns:a16="http://schemas.microsoft.com/office/drawing/2014/main" id="{73763F8E-11CE-1ED1-BCAF-7A80F5DFCC0A}"/>
                </a:ext>
              </a:extLst>
            </p:cNvPr>
            <p:cNvSpPr/>
            <p:nvPr/>
          </p:nvSpPr>
          <p:spPr>
            <a:xfrm>
              <a:off x="2150575" y="6066692"/>
              <a:ext cx="1572227" cy="440514"/>
            </a:xfrm>
            <a:custGeom>
              <a:avLst/>
              <a:gdLst>
                <a:gd name="connsiteX0" fmla="*/ 0 w 1572226"/>
                <a:gd name="connsiteY0" fmla="*/ 0 h 483626"/>
                <a:gd name="connsiteX1" fmla="*/ 1572226 w 1572226"/>
                <a:gd name="connsiteY1" fmla="*/ 0 h 483626"/>
                <a:gd name="connsiteX2" fmla="*/ 1572226 w 1572226"/>
                <a:gd name="connsiteY2" fmla="*/ 483626 h 483626"/>
                <a:gd name="connsiteX3" fmla="*/ 0 w 1572226"/>
                <a:gd name="connsiteY3" fmla="*/ 483626 h 483626"/>
                <a:gd name="connsiteX4" fmla="*/ 0 w 1572226"/>
                <a:gd name="connsiteY4" fmla="*/ 0 h 4836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226" h="483626">
                  <a:moveTo>
                    <a:pt x="0" y="0"/>
                  </a:moveTo>
                  <a:lnTo>
                    <a:pt x="1572226" y="0"/>
                  </a:lnTo>
                  <a:lnTo>
                    <a:pt x="1572226" y="483626"/>
                  </a:lnTo>
                  <a:lnTo>
                    <a:pt x="0" y="483626"/>
                  </a:lnTo>
                  <a:lnTo>
                    <a:pt x="0" y="0"/>
                  </a:lnTo>
                  <a:close/>
                </a:path>
              </a:pathLst>
            </a:custGeom>
            <a:grp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142240" rIns="0" bIns="142240"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GB" sz="1300" b="0" i="0" u="none" strike="noStrike" kern="1200" cap="none" spc="0" normalizeH="0" baseline="0" noProof="0">
                  <a:ln>
                    <a:noFill/>
                  </a:ln>
                  <a:solidFill>
                    <a:srgbClr val="FFFFFF"/>
                  </a:solidFill>
                  <a:effectLst/>
                  <a:uLnTx/>
                  <a:uFillTx/>
                  <a:latin typeface="Arial Narrow" panose="020B0606020202030204" pitchFamily="34" charset="0"/>
                  <a:ea typeface="Calibri" panose="020F0502020204030204" pitchFamily="34" charset="0"/>
                  <a:cs typeface="Calibri" panose="020F0502020204030204" pitchFamily="34" charset="0"/>
                </a:rPr>
                <a:t>Short-term</a:t>
              </a:r>
            </a:p>
          </p:txBody>
        </p:sp>
      </p:grpSp>
      <p:pic>
        <p:nvPicPr>
          <p:cNvPr id="119" name="Picture 118">
            <a:extLst>
              <a:ext uri="{FF2B5EF4-FFF2-40B4-BE49-F238E27FC236}">
                <a16:creationId xmlns:a16="http://schemas.microsoft.com/office/drawing/2014/main" id="{C449316C-3E51-663B-86CD-C049859FA6B0}"/>
              </a:ext>
            </a:extLst>
          </p:cNvPr>
          <p:cNvPicPr>
            <a:picLocks noChangeAspect="1"/>
          </p:cNvPicPr>
          <p:nvPr/>
        </p:nvPicPr>
        <p:blipFill>
          <a:blip r:embed="rId3"/>
          <a:stretch>
            <a:fillRect/>
          </a:stretch>
        </p:blipFill>
        <p:spPr>
          <a:xfrm>
            <a:off x="2344893" y="3772541"/>
            <a:ext cx="1137861" cy="483742"/>
          </a:xfrm>
          <a:prstGeom prst="rect">
            <a:avLst/>
          </a:prstGeom>
        </p:spPr>
      </p:pic>
      <p:pic>
        <p:nvPicPr>
          <p:cNvPr id="120" name="Picture 119">
            <a:extLst>
              <a:ext uri="{FF2B5EF4-FFF2-40B4-BE49-F238E27FC236}">
                <a16:creationId xmlns:a16="http://schemas.microsoft.com/office/drawing/2014/main" id="{25261477-E8E0-B100-E37F-CA06D56D826D}"/>
              </a:ext>
            </a:extLst>
          </p:cNvPr>
          <p:cNvPicPr>
            <a:picLocks noChangeAspect="1"/>
          </p:cNvPicPr>
          <p:nvPr/>
        </p:nvPicPr>
        <p:blipFill>
          <a:blip r:embed="rId4"/>
          <a:stretch>
            <a:fillRect/>
          </a:stretch>
        </p:blipFill>
        <p:spPr>
          <a:xfrm>
            <a:off x="1231716" y="3693115"/>
            <a:ext cx="910998" cy="591940"/>
          </a:xfrm>
          <a:prstGeom prst="rect">
            <a:avLst/>
          </a:prstGeom>
        </p:spPr>
      </p:pic>
      <p:pic>
        <p:nvPicPr>
          <p:cNvPr id="121" name="Picture 120">
            <a:extLst>
              <a:ext uri="{FF2B5EF4-FFF2-40B4-BE49-F238E27FC236}">
                <a16:creationId xmlns:a16="http://schemas.microsoft.com/office/drawing/2014/main" id="{B277DE02-B4FC-8CCD-8843-95F990B37056}"/>
              </a:ext>
            </a:extLst>
          </p:cNvPr>
          <p:cNvPicPr>
            <a:picLocks noChangeAspect="1"/>
          </p:cNvPicPr>
          <p:nvPr/>
        </p:nvPicPr>
        <p:blipFill>
          <a:blip r:embed="rId5"/>
          <a:stretch>
            <a:fillRect/>
          </a:stretch>
        </p:blipFill>
        <p:spPr>
          <a:xfrm>
            <a:off x="2344893" y="4424039"/>
            <a:ext cx="1051626" cy="465804"/>
          </a:xfrm>
          <a:prstGeom prst="rect">
            <a:avLst/>
          </a:prstGeom>
        </p:spPr>
      </p:pic>
      <p:pic>
        <p:nvPicPr>
          <p:cNvPr id="132" name="Picture 131">
            <a:extLst>
              <a:ext uri="{FF2B5EF4-FFF2-40B4-BE49-F238E27FC236}">
                <a16:creationId xmlns:a16="http://schemas.microsoft.com/office/drawing/2014/main" id="{AE91F9F5-981F-994B-23B2-2A377218179B}"/>
              </a:ext>
            </a:extLst>
          </p:cNvPr>
          <p:cNvPicPr>
            <a:picLocks noChangeAspect="1"/>
          </p:cNvPicPr>
          <p:nvPr/>
        </p:nvPicPr>
        <p:blipFill>
          <a:blip r:embed="rId6"/>
          <a:stretch>
            <a:fillRect/>
          </a:stretch>
        </p:blipFill>
        <p:spPr>
          <a:xfrm>
            <a:off x="9774666" y="4547644"/>
            <a:ext cx="1065236" cy="455999"/>
          </a:xfrm>
          <a:prstGeom prst="rect">
            <a:avLst/>
          </a:prstGeom>
        </p:spPr>
      </p:pic>
      <p:pic>
        <p:nvPicPr>
          <p:cNvPr id="133" name="Picture 132">
            <a:extLst>
              <a:ext uri="{FF2B5EF4-FFF2-40B4-BE49-F238E27FC236}">
                <a16:creationId xmlns:a16="http://schemas.microsoft.com/office/drawing/2014/main" id="{9B6CC20E-4395-4C11-2DA0-AEDDE8F14CF8}"/>
              </a:ext>
            </a:extLst>
          </p:cNvPr>
          <p:cNvPicPr>
            <a:picLocks noChangeAspect="1"/>
          </p:cNvPicPr>
          <p:nvPr/>
        </p:nvPicPr>
        <p:blipFill>
          <a:blip r:embed="rId3"/>
          <a:stretch>
            <a:fillRect/>
          </a:stretch>
        </p:blipFill>
        <p:spPr>
          <a:xfrm>
            <a:off x="9738354" y="3810792"/>
            <a:ext cx="1137861" cy="491516"/>
          </a:xfrm>
          <a:prstGeom prst="rect">
            <a:avLst/>
          </a:prstGeom>
        </p:spPr>
      </p:pic>
      <p:pic>
        <p:nvPicPr>
          <p:cNvPr id="134" name="Picture 133">
            <a:extLst>
              <a:ext uri="{FF2B5EF4-FFF2-40B4-BE49-F238E27FC236}">
                <a16:creationId xmlns:a16="http://schemas.microsoft.com/office/drawing/2014/main" id="{AADF5462-BFED-F038-E299-E81E3B3C4C55}"/>
              </a:ext>
            </a:extLst>
          </p:cNvPr>
          <p:cNvPicPr>
            <a:picLocks noChangeAspect="1"/>
          </p:cNvPicPr>
          <p:nvPr/>
        </p:nvPicPr>
        <p:blipFill>
          <a:blip r:embed="rId4"/>
          <a:stretch>
            <a:fillRect/>
          </a:stretch>
        </p:blipFill>
        <p:spPr>
          <a:xfrm>
            <a:off x="8705796" y="3738638"/>
            <a:ext cx="910998" cy="591940"/>
          </a:xfrm>
          <a:prstGeom prst="rect">
            <a:avLst/>
          </a:prstGeom>
        </p:spPr>
      </p:pic>
      <p:cxnSp>
        <p:nvCxnSpPr>
          <p:cNvPr id="138" name="Straight Arrow Connector 137">
            <a:extLst>
              <a:ext uri="{FF2B5EF4-FFF2-40B4-BE49-F238E27FC236}">
                <a16:creationId xmlns:a16="http://schemas.microsoft.com/office/drawing/2014/main" id="{E88EB5D4-FAAC-792F-7427-188FFC24C207}"/>
              </a:ext>
            </a:extLst>
          </p:cNvPr>
          <p:cNvCxnSpPr>
            <a:cxnSpLocks/>
            <a:endCxn id="14" idx="0"/>
          </p:cNvCxnSpPr>
          <p:nvPr/>
        </p:nvCxnSpPr>
        <p:spPr>
          <a:xfrm flipH="1">
            <a:off x="2572393" y="2192815"/>
            <a:ext cx="1" cy="310723"/>
          </a:xfrm>
          <a:prstGeom prst="straightConnector1">
            <a:avLst/>
          </a:prstGeom>
          <a:ln w="28575">
            <a:solidFill>
              <a:schemeClr val="accent3"/>
            </a:solidFill>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4FCF96A1-DDF4-F4CD-12F7-BBC09203229A}"/>
              </a:ext>
            </a:extLst>
          </p:cNvPr>
          <p:cNvCxnSpPr>
            <a:cxnSpLocks/>
          </p:cNvCxnSpPr>
          <p:nvPr/>
        </p:nvCxnSpPr>
        <p:spPr>
          <a:xfrm>
            <a:off x="10249348" y="2167361"/>
            <a:ext cx="11315" cy="33617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52D3AF5B-8369-0719-E01C-8B013C1A6BBE}"/>
              </a:ext>
            </a:extLst>
          </p:cNvPr>
          <p:cNvCxnSpPr>
            <a:cxnSpLocks/>
          </p:cNvCxnSpPr>
          <p:nvPr/>
        </p:nvCxnSpPr>
        <p:spPr>
          <a:xfrm>
            <a:off x="6446851" y="2192815"/>
            <a:ext cx="1" cy="30081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5C41CAAF-2707-71D7-CCCC-27A1BC47DFB7}"/>
              </a:ext>
            </a:extLst>
          </p:cNvPr>
          <p:cNvCxnSpPr>
            <a:cxnSpLocks/>
          </p:cNvCxnSpPr>
          <p:nvPr/>
        </p:nvCxnSpPr>
        <p:spPr>
          <a:xfrm flipV="1">
            <a:off x="2576192" y="2167361"/>
            <a:ext cx="7684471" cy="25454"/>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E2EE288-BDD4-9979-38CD-3D1EA5A5DE4F}"/>
              </a:ext>
            </a:extLst>
          </p:cNvPr>
          <p:cNvSpPr txBox="1"/>
          <p:nvPr/>
        </p:nvSpPr>
        <p:spPr>
          <a:xfrm>
            <a:off x="696677" y="1098576"/>
            <a:ext cx="11155906" cy="738664"/>
          </a:xfrm>
          <a:prstGeom prst="rect">
            <a:avLst/>
          </a:prstGeom>
          <a:solidFill>
            <a:schemeClr val="bg1">
              <a:lumMod val="95000"/>
            </a:schemeClr>
          </a:solidFill>
          <a:ln>
            <a:noFill/>
          </a:ln>
        </p:spPr>
        <p:txBody>
          <a:bodyPr wrap="square">
            <a:spAutoFit/>
          </a:bodyPr>
          <a:lstStyle/>
          <a:p>
            <a:pPr marL="0" marR="0" lvl="0" indent="0" algn="ctr" defTabSz="457200" rtl="0" eaLnBrk="1" fontAlgn="auto" latinLnBrk="0" hangingPunct="1">
              <a:lnSpc>
                <a:spcPct val="100000"/>
              </a:lnSpc>
              <a:spcBef>
                <a:spcPts val="600"/>
              </a:spcBef>
              <a:spcAft>
                <a:spcPts val="0"/>
              </a:spcAft>
              <a:buClrTx/>
              <a:buSzTx/>
              <a:buFontTx/>
              <a:buNone/>
              <a:tabLst/>
              <a:defRPr/>
            </a:pP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In these systems with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limited interconnection capacity</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congestions are mostly internal and variable</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rather than structurally stable. Temporary congestions in this archetype do not require modifications in terms of spatial resolution of energy markets. Instead, </a:t>
            </a:r>
            <a:r>
              <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congestion management often relies on operational tools and preventive approaches</a:t>
            </a:r>
            <a:r>
              <a:rPr kumimoji="0" lang="en-GB" sz="1400" b="0"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rPr>
              <a:t>, supported by targeted investment signals. </a:t>
            </a:r>
            <a:endParaRPr kumimoji="0" lang="en-GB" sz="1400" b="1" i="0" u="none" strike="noStrike" kern="1200" cap="none" spc="0" normalizeH="0" baseline="0" noProof="0">
              <a:ln>
                <a:noFill/>
              </a:ln>
              <a:solidFill>
                <a:srgbClr val="3A3A3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3" name="TextBox 22">
            <a:extLst>
              <a:ext uri="{FF2B5EF4-FFF2-40B4-BE49-F238E27FC236}">
                <a16:creationId xmlns:a16="http://schemas.microsoft.com/office/drawing/2014/main" id="{B2F0E666-71BC-5D99-A51B-6B373505D577}"/>
              </a:ext>
            </a:extLst>
          </p:cNvPr>
          <p:cNvSpPr txBox="1"/>
          <p:nvPr/>
        </p:nvSpPr>
        <p:spPr>
          <a:xfrm>
            <a:off x="4856983" y="2489572"/>
            <a:ext cx="3133453" cy="553998"/>
          </a:xfrm>
          <a:prstGeom prst="rect">
            <a:avLst/>
          </a:prstGeom>
          <a:solidFill>
            <a:schemeClr val="accent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Preventive Congestion </a:t>
            </a:r>
            <a:r>
              <a:rPr kumimoji="0" lang="en-GB" sz="1500" b="1" i="0" u="none" strike="noStrike" kern="1200" cap="none" spc="0" normalizeH="0" baseline="0" noProof="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Mgmt</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1500" b="1" i="0" u="sng"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before</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ID GCT + central dispatch</a:t>
            </a:r>
          </a:p>
        </p:txBody>
      </p:sp>
      <p:sp>
        <p:nvSpPr>
          <p:cNvPr id="24" name="TextBox 23">
            <a:extLst>
              <a:ext uri="{FF2B5EF4-FFF2-40B4-BE49-F238E27FC236}">
                <a16:creationId xmlns:a16="http://schemas.microsoft.com/office/drawing/2014/main" id="{F6908DC4-3C1A-7556-FF42-CC5C9DE7C250}"/>
              </a:ext>
            </a:extLst>
          </p:cNvPr>
          <p:cNvSpPr txBox="1"/>
          <p:nvPr/>
        </p:nvSpPr>
        <p:spPr>
          <a:xfrm>
            <a:off x="8719130" y="2495776"/>
            <a:ext cx="3133453" cy="553998"/>
          </a:xfrm>
          <a:prstGeom prst="rect">
            <a:avLst/>
          </a:prstGeom>
          <a:solidFill>
            <a:schemeClr val="accent3"/>
          </a:solid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Preventive Congestion </a:t>
            </a:r>
            <a:r>
              <a:rPr kumimoji="0" lang="en-GB" sz="1500" b="1" i="0" u="none" strike="noStrike" kern="1200" cap="none" spc="0" normalizeH="0" baseline="0" noProof="0" err="1">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Mgmt</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GB" sz="1500" b="1" i="0" u="sng"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after</a:t>
            </a:r>
            <a:r>
              <a:rPr kumimoji="0" lang="en-GB" sz="15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 ID GCT + proactive investment signals</a:t>
            </a:r>
          </a:p>
        </p:txBody>
      </p:sp>
      <p:pic>
        <p:nvPicPr>
          <p:cNvPr id="25" name="Picture 24">
            <a:extLst>
              <a:ext uri="{FF2B5EF4-FFF2-40B4-BE49-F238E27FC236}">
                <a16:creationId xmlns:a16="http://schemas.microsoft.com/office/drawing/2014/main" id="{56FA7D39-41E5-D04E-8942-D68482B5A02E}"/>
              </a:ext>
            </a:extLst>
          </p:cNvPr>
          <p:cNvPicPr>
            <a:picLocks noChangeAspect="1"/>
          </p:cNvPicPr>
          <p:nvPr/>
        </p:nvPicPr>
        <p:blipFill>
          <a:blip r:embed="rId7"/>
          <a:stretch>
            <a:fillRect/>
          </a:stretch>
        </p:blipFill>
        <p:spPr>
          <a:xfrm>
            <a:off x="4509934" y="5528486"/>
            <a:ext cx="1054995" cy="622620"/>
          </a:xfrm>
          <a:prstGeom prst="rect">
            <a:avLst/>
          </a:prstGeom>
        </p:spPr>
      </p:pic>
      <p:pic>
        <p:nvPicPr>
          <p:cNvPr id="26" name="Picture 25">
            <a:extLst>
              <a:ext uri="{FF2B5EF4-FFF2-40B4-BE49-F238E27FC236}">
                <a16:creationId xmlns:a16="http://schemas.microsoft.com/office/drawing/2014/main" id="{FEC52019-4C22-B77D-B458-90A3A2A81AFC}"/>
              </a:ext>
            </a:extLst>
          </p:cNvPr>
          <p:cNvPicPr>
            <a:picLocks noChangeAspect="1"/>
          </p:cNvPicPr>
          <p:nvPr/>
        </p:nvPicPr>
        <p:blipFill>
          <a:blip r:embed="rId5"/>
          <a:stretch>
            <a:fillRect/>
          </a:stretch>
        </p:blipFill>
        <p:spPr>
          <a:xfrm>
            <a:off x="5859403" y="4415332"/>
            <a:ext cx="1051626" cy="465804"/>
          </a:xfrm>
          <a:prstGeom prst="rect">
            <a:avLst/>
          </a:prstGeom>
        </p:spPr>
      </p:pic>
      <p:pic>
        <p:nvPicPr>
          <p:cNvPr id="28" name="Picture 27">
            <a:extLst>
              <a:ext uri="{FF2B5EF4-FFF2-40B4-BE49-F238E27FC236}">
                <a16:creationId xmlns:a16="http://schemas.microsoft.com/office/drawing/2014/main" id="{0A01636B-A52B-7225-517B-6C962ED1A9BD}"/>
              </a:ext>
            </a:extLst>
          </p:cNvPr>
          <p:cNvPicPr>
            <a:picLocks noChangeAspect="1"/>
          </p:cNvPicPr>
          <p:nvPr/>
        </p:nvPicPr>
        <p:blipFill>
          <a:blip r:embed="rId6"/>
          <a:stretch>
            <a:fillRect/>
          </a:stretch>
        </p:blipFill>
        <p:spPr>
          <a:xfrm>
            <a:off x="5840370" y="4881136"/>
            <a:ext cx="1065236" cy="455999"/>
          </a:xfrm>
          <a:prstGeom prst="rect">
            <a:avLst/>
          </a:prstGeom>
        </p:spPr>
      </p:pic>
      <p:pic>
        <p:nvPicPr>
          <p:cNvPr id="30" name="Picture 29">
            <a:extLst>
              <a:ext uri="{FF2B5EF4-FFF2-40B4-BE49-F238E27FC236}">
                <a16:creationId xmlns:a16="http://schemas.microsoft.com/office/drawing/2014/main" id="{471F1589-8FBB-8C78-C9F1-B413A4ED26DB}"/>
              </a:ext>
            </a:extLst>
          </p:cNvPr>
          <p:cNvPicPr>
            <a:picLocks noChangeAspect="1"/>
          </p:cNvPicPr>
          <p:nvPr/>
        </p:nvPicPr>
        <p:blipFill>
          <a:blip r:embed="rId4"/>
          <a:stretch>
            <a:fillRect/>
          </a:stretch>
        </p:blipFill>
        <p:spPr>
          <a:xfrm>
            <a:off x="5019405" y="3710368"/>
            <a:ext cx="910998" cy="591940"/>
          </a:xfrm>
          <a:prstGeom prst="rect">
            <a:avLst/>
          </a:prstGeom>
        </p:spPr>
      </p:pic>
      <p:pic>
        <p:nvPicPr>
          <p:cNvPr id="31" name="Picture 30">
            <a:extLst>
              <a:ext uri="{FF2B5EF4-FFF2-40B4-BE49-F238E27FC236}">
                <a16:creationId xmlns:a16="http://schemas.microsoft.com/office/drawing/2014/main" id="{EE6B7035-DA4E-9553-792F-DC1705D1C32A}"/>
              </a:ext>
            </a:extLst>
          </p:cNvPr>
          <p:cNvPicPr>
            <a:picLocks noChangeAspect="1"/>
          </p:cNvPicPr>
          <p:nvPr/>
        </p:nvPicPr>
        <p:blipFill>
          <a:blip r:embed="rId8"/>
          <a:stretch>
            <a:fillRect/>
          </a:stretch>
        </p:blipFill>
        <p:spPr>
          <a:xfrm>
            <a:off x="7429366" y="5477620"/>
            <a:ext cx="987498" cy="714173"/>
          </a:xfrm>
          <a:prstGeom prst="rect">
            <a:avLst/>
          </a:prstGeom>
        </p:spPr>
      </p:pic>
      <p:pic>
        <p:nvPicPr>
          <p:cNvPr id="32" name="Picture 31">
            <a:extLst>
              <a:ext uri="{FF2B5EF4-FFF2-40B4-BE49-F238E27FC236}">
                <a16:creationId xmlns:a16="http://schemas.microsoft.com/office/drawing/2014/main" id="{5426FDDD-3643-96CC-2828-521F3943A803}"/>
              </a:ext>
            </a:extLst>
          </p:cNvPr>
          <p:cNvPicPr>
            <a:picLocks noChangeAspect="1"/>
          </p:cNvPicPr>
          <p:nvPr/>
        </p:nvPicPr>
        <p:blipFill>
          <a:blip r:embed="rId9"/>
          <a:stretch>
            <a:fillRect/>
          </a:stretch>
        </p:blipFill>
        <p:spPr>
          <a:xfrm>
            <a:off x="7189824" y="3170703"/>
            <a:ext cx="859791" cy="425801"/>
          </a:xfrm>
          <a:prstGeom prst="rect">
            <a:avLst/>
          </a:prstGeom>
        </p:spPr>
      </p:pic>
      <p:pic>
        <p:nvPicPr>
          <p:cNvPr id="34" name="Picture 33">
            <a:extLst>
              <a:ext uri="{FF2B5EF4-FFF2-40B4-BE49-F238E27FC236}">
                <a16:creationId xmlns:a16="http://schemas.microsoft.com/office/drawing/2014/main" id="{9438275F-B149-5205-8777-9C676BD2FD22}"/>
              </a:ext>
            </a:extLst>
          </p:cNvPr>
          <p:cNvPicPr>
            <a:picLocks noChangeAspect="1"/>
          </p:cNvPicPr>
          <p:nvPr/>
        </p:nvPicPr>
        <p:blipFill>
          <a:blip r:embed="rId10"/>
          <a:stretch>
            <a:fillRect/>
          </a:stretch>
        </p:blipFill>
        <p:spPr>
          <a:xfrm>
            <a:off x="9863195" y="5696890"/>
            <a:ext cx="901792" cy="413106"/>
          </a:xfrm>
          <a:prstGeom prst="rect">
            <a:avLst/>
          </a:prstGeom>
          <a:ln>
            <a:solidFill>
              <a:schemeClr val="tx1"/>
            </a:solidFill>
          </a:ln>
        </p:spPr>
      </p:pic>
      <p:pic>
        <p:nvPicPr>
          <p:cNvPr id="3" name="Picture 2">
            <a:extLst>
              <a:ext uri="{FF2B5EF4-FFF2-40B4-BE49-F238E27FC236}">
                <a16:creationId xmlns:a16="http://schemas.microsoft.com/office/drawing/2014/main" id="{77F0DC82-44E6-FE50-ACED-CC838A7960F7}"/>
              </a:ext>
            </a:extLst>
          </p:cNvPr>
          <p:cNvPicPr>
            <a:picLocks noChangeAspect="1"/>
          </p:cNvPicPr>
          <p:nvPr/>
        </p:nvPicPr>
        <p:blipFill>
          <a:blip r:embed="rId11"/>
          <a:stretch>
            <a:fillRect/>
          </a:stretch>
        </p:blipFill>
        <p:spPr>
          <a:xfrm>
            <a:off x="11336338" y="3165475"/>
            <a:ext cx="644525" cy="412750"/>
          </a:xfrm>
          <a:prstGeom prst="rect">
            <a:avLst/>
          </a:prstGeom>
        </p:spPr>
      </p:pic>
      <p:pic>
        <p:nvPicPr>
          <p:cNvPr id="36" name="Picture 35">
            <a:extLst>
              <a:ext uri="{FF2B5EF4-FFF2-40B4-BE49-F238E27FC236}">
                <a16:creationId xmlns:a16="http://schemas.microsoft.com/office/drawing/2014/main" id="{544423E7-EF68-B797-85F3-1ACF287C91F5}"/>
              </a:ext>
            </a:extLst>
          </p:cNvPr>
          <p:cNvPicPr>
            <a:picLocks noChangeAspect="1"/>
          </p:cNvPicPr>
          <p:nvPr/>
        </p:nvPicPr>
        <p:blipFill>
          <a:blip r:embed="rId12"/>
          <a:stretch>
            <a:fillRect/>
          </a:stretch>
        </p:blipFill>
        <p:spPr>
          <a:xfrm>
            <a:off x="2864639" y="5798715"/>
            <a:ext cx="725578" cy="409601"/>
          </a:xfrm>
          <a:prstGeom prst="rect">
            <a:avLst/>
          </a:prstGeom>
        </p:spPr>
      </p:pic>
      <p:pic>
        <p:nvPicPr>
          <p:cNvPr id="37" name="Picture 36">
            <a:extLst>
              <a:ext uri="{FF2B5EF4-FFF2-40B4-BE49-F238E27FC236}">
                <a16:creationId xmlns:a16="http://schemas.microsoft.com/office/drawing/2014/main" id="{25B4CC26-C807-43D7-5833-72AC6A280C15}"/>
              </a:ext>
            </a:extLst>
          </p:cNvPr>
          <p:cNvPicPr>
            <a:picLocks noChangeAspect="1"/>
          </p:cNvPicPr>
          <p:nvPr/>
        </p:nvPicPr>
        <p:blipFill>
          <a:blip r:embed="rId13"/>
          <a:stretch>
            <a:fillRect/>
          </a:stretch>
        </p:blipFill>
        <p:spPr>
          <a:xfrm>
            <a:off x="1979081" y="5788980"/>
            <a:ext cx="869272" cy="409602"/>
          </a:xfrm>
          <a:prstGeom prst="rect">
            <a:avLst/>
          </a:prstGeom>
        </p:spPr>
      </p:pic>
      <p:pic>
        <p:nvPicPr>
          <p:cNvPr id="4" name="Picture 3">
            <a:extLst>
              <a:ext uri="{FF2B5EF4-FFF2-40B4-BE49-F238E27FC236}">
                <a16:creationId xmlns:a16="http://schemas.microsoft.com/office/drawing/2014/main" id="{219DF5A6-9E17-B194-C12E-E7BFFD7B2875}"/>
              </a:ext>
            </a:extLst>
          </p:cNvPr>
          <p:cNvPicPr>
            <a:picLocks noChangeAspect="1"/>
          </p:cNvPicPr>
          <p:nvPr/>
        </p:nvPicPr>
        <p:blipFill>
          <a:blip r:embed="rId6"/>
          <a:stretch>
            <a:fillRect/>
          </a:stretch>
        </p:blipFill>
        <p:spPr>
          <a:xfrm>
            <a:off x="2325728" y="4887429"/>
            <a:ext cx="1065236" cy="455999"/>
          </a:xfrm>
          <a:prstGeom prst="rect">
            <a:avLst/>
          </a:prstGeom>
        </p:spPr>
      </p:pic>
      <p:pic>
        <p:nvPicPr>
          <p:cNvPr id="5" name="Picture 4">
            <a:extLst>
              <a:ext uri="{FF2B5EF4-FFF2-40B4-BE49-F238E27FC236}">
                <a16:creationId xmlns:a16="http://schemas.microsoft.com/office/drawing/2014/main" id="{6D3A2C69-3CA3-4F67-A282-752329EE75CE}"/>
              </a:ext>
            </a:extLst>
          </p:cNvPr>
          <p:cNvPicPr>
            <a:picLocks noChangeAspect="1"/>
          </p:cNvPicPr>
          <p:nvPr/>
        </p:nvPicPr>
        <p:blipFill>
          <a:blip r:embed="rId14"/>
          <a:stretch>
            <a:fillRect/>
          </a:stretch>
        </p:blipFill>
        <p:spPr>
          <a:xfrm>
            <a:off x="2023554" y="5359589"/>
            <a:ext cx="850031" cy="427333"/>
          </a:xfrm>
          <a:prstGeom prst="rect">
            <a:avLst/>
          </a:prstGeom>
          <a:ln>
            <a:solidFill>
              <a:schemeClr val="tx1"/>
            </a:solidFill>
          </a:ln>
        </p:spPr>
      </p:pic>
    </p:spTree>
    <p:extLst>
      <p:ext uri="{BB962C8B-B14F-4D97-AF65-F5344CB8AC3E}">
        <p14:creationId xmlns:p14="http://schemas.microsoft.com/office/powerpoint/2010/main" val="106131056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2FBB8-C898-7FB0-DEDC-B2D2B0A77F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2BFC2-9B52-C2C0-0F28-575347BBB0CF}"/>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Policy Recommendations – 1/3</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graphicFrame>
        <p:nvGraphicFramePr>
          <p:cNvPr id="6" name="Table 5">
            <a:extLst>
              <a:ext uri="{FF2B5EF4-FFF2-40B4-BE49-F238E27FC236}">
                <a16:creationId xmlns:a16="http://schemas.microsoft.com/office/drawing/2014/main" id="{ED680CCF-037A-6B77-9ECC-89E6D12523E7}"/>
              </a:ext>
            </a:extLst>
          </p:cNvPr>
          <p:cNvGraphicFramePr>
            <a:graphicFrameLocks noGrp="1"/>
          </p:cNvGraphicFramePr>
          <p:nvPr>
            <p:extLst>
              <p:ext uri="{D42A27DB-BD31-4B8C-83A1-F6EECF244321}">
                <p14:modId xmlns:p14="http://schemas.microsoft.com/office/powerpoint/2010/main" val="637692983"/>
              </p:ext>
            </p:extLst>
          </p:nvPr>
        </p:nvGraphicFramePr>
        <p:xfrm>
          <a:off x="210668" y="1109714"/>
          <a:ext cx="11649892" cy="2861120"/>
        </p:xfrm>
        <a:graphic>
          <a:graphicData uri="http://schemas.openxmlformats.org/drawingml/2006/table">
            <a:tbl>
              <a:tblPr firstRow="1" bandRow="1">
                <a:tableStyleId>{3B4B98B0-60AC-42C2-AFA5-B58CD77FA1E5}</a:tableStyleId>
              </a:tblPr>
              <a:tblGrid>
                <a:gridCol w="11649892">
                  <a:extLst>
                    <a:ext uri="{9D8B030D-6E8A-4147-A177-3AD203B41FA5}">
                      <a16:colId xmlns:a16="http://schemas.microsoft.com/office/drawing/2014/main" val="2131300858"/>
                    </a:ext>
                  </a:extLst>
                </a:gridCol>
              </a:tblGrid>
              <a:tr h="350957">
                <a:tc>
                  <a:txBody>
                    <a:bodyPr/>
                    <a:lstStyle/>
                    <a:p>
                      <a:pPr marL="0" lvl="0" indent="0" algn="l" defTabSz="914400" rtl="0" eaLnBrk="1" latinLnBrk="0" hangingPunct="1">
                        <a:lnSpc>
                          <a:spcPct val="115000"/>
                        </a:lnSpc>
                        <a:spcAft>
                          <a:spcPts val="1200"/>
                        </a:spcAft>
                        <a:buFont typeface="+mj-lt"/>
                        <a:buNone/>
                      </a:pPr>
                      <a:r>
                        <a:rPr lang="en-GB" sz="1800" b="1" kern="100" noProof="0">
                          <a:solidFill>
                            <a:schemeClr val="tx1"/>
                          </a:solidFill>
                          <a:effectLst/>
                          <a:latin typeface="Aptos" panose="020B0004020202020204" pitchFamily="34" charset="0"/>
                          <a:ea typeface="+mn-ea"/>
                          <a:cs typeface="Arial" panose="020B0604020202020204" pitchFamily="34" charset="0"/>
                        </a:rPr>
                        <a:t>General</a:t>
                      </a:r>
                      <a:endParaRPr lang="en-GB" sz="2000" b="1" kern="100" noProof="0">
                        <a:solidFill>
                          <a:schemeClr val="tx1"/>
                        </a:solidFill>
                        <a:effectLst/>
                        <a:latin typeface="Aptos" panose="020B0004020202020204" pitchFamily="34" charset="0"/>
                        <a:ea typeface="+mn-ea"/>
                        <a:cs typeface="Arial" panose="020B06040202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14993271"/>
                  </a:ext>
                </a:extLst>
              </a:tr>
              <a:tr h="2450600">
                <a:tc>
                  <a:txBody>
                    <a:bodyPr/>
                    <a:lstStyle/>
                    <a:p>
                      <a:pPr marL="342900" lvl="0" indent="-342900" algn="l" defTabSz="914400" rtl="0" eaLnBrk="1" latinLnBrk="0" hangingPunct="1">
                        <a:lnSpc>
                          <a:spcPct val="115000"/>
                        </a:lnSpc>
                        <a:spcAft>
                          <a:spcPts val="1200"/>
                        </a:spcAft>
                        <a:buFont typeface="+mj-lt"/>
                        <a:buAutoNum type="arabicPeriod"/>
                      </a:pPr>
                      <a:r>
                        <a:rPr lang="en-GB" sz="1500" b="1" kern="100" noProof="0">
                          <a:solidFill>
                            <a:schemeClr val="tx1"/>
                          </a:solidFill>
                          <a:effectLst/>
                          <a:latin typeface="Aptos" panose="020B0004020202020204" pitchFamily="34" charset="0"/>
                          <a:ea typeface="+mn-ea"/>
                          <a:cs typeface="Arial" panose="020B0604020202020204" pitchFamily="34" charset="0"/>
                        </a:rPr>
                        <a:t>To ensure system security in a cost-efficient manner, policy makers should enable solutions to bridge the gap between markets and physics</a:t>
                      </a:r>
                      <a:r>
                        <a:rPr lang="en-GB" sz="1500" kern="100" noProof="0">
                          <a:solidFill>
                            <a:schemeClr val="tx1"/>
                          </a:solidFill>
                          <a:effectLst/>
                          <a:latin typeface="Aptos" panose="020B0004020202020204" pitchFamily="34" charset="0"/>
                          <a:ea typeface="+mn-ea"/>
                          <a:cs typeface="Arial" panose="020B0604020202020204" pitchFamily="34" charset="0"/>
                        </a:rPr>
                        <a:t>. Such solutions should aim at maximising trading opportunities for a truly integrated internal electricity market  , but respect technical and operational limits as a priority. </a:t>
                      </a:r>
                    </a:p>
                    <a:p>
                      <a:pPr marL="342900" lvl="0" indent="-342900" algn="l" defTabSz="914400" rtl="0" eaLnBrk="1" latinLnBrk="0" hangingPunct="1">
                        <a:lnSpc>
                          <a:spcPct val="115000"/>
                        </a:lnSpc>
                        <a:spcAft>
                          <a:spcPts val="1200"/>
                        </a:spcAft>
                        <a:buFont typeface="+mj-lt"/>
                        <a:buAutoNum type="arabicPeriod"/>
                      </a:pPr>
                      <a:r>
                        <a:rPr lang="en-GB" sz="1500" b="1" strike="noStrike" kern="100" noProof="0">
                          <a:solidFill>
                            <a:schemeClr val="tx1"/>
                          </a:solidFill>
                          <a:effectLst/>
                          <a:latin typeface="Aptos" panose="020B0004020202020204" pitchFamily="34" charset="0"/>
                          <a:ea typeface="+mn-ea"/>
                          <a:cs typeface="Arial" panose="020B0604020202020204" pitchFamily="34" charset="0"/>
                        </a:rPr>
                        <a:t>One current limitation to aligning physics &amp; markets is the use of virtual margins in capacity calculation processes, </a:t>
                      </a:r>
                      <a:r>
                        <a:rPr lang="en-GB" sz="1500" b="0" strike="noStrike" kern="100" noProof="0">
                          <a:solidFill>
                            <a:schemeClr val="tx1"/>
                          </a:solidFill>
                          <a:effectLst/>
                          <a:latin typeface="Aptos" panose="020B0004020202020204" pitchFamily="34" charset="0"/>
                          <a:ea typeface="+mn-ea"/>
                          <a:cs typeface="Arial" panose="020B0604020202020204" pitchFamily="34" charset="0"/>
                        </a:rPr>
                        <a:t>as these carry significant collateral consequences for system operations. In current regulation </a:t>
                      </a:r>
                      <a:r>
                        <a:rPr lang="en-GB" sz="1500" b="1" strike="noStrike" kern="100" noProof="0">
                          <a:solidFill>
                            <a:schemeClr val="tx1"/>
                          </a:solidFill>
                          <a:effectLst/>
                          <a:latin typeface="Aptos" panose="020B0004020202020204" pitchFamily="34" charset="0"/>
                          <a:ea typeface="+mn-ea"/>
                          <a:cs typeface="Arial" panose="020B0604020202020204" pitchFamily="34" charset="0"/>
                        </a:rPr>
                        <a:t>virtual margins are a key feature of the min.70% </a:t>
                      </a:r>
                      <a:r>
                        <a:rPr lang="en-GB" sz="1500" b="0" strike="noStrike" kern="100" noProof="0">
                          <a:solidFill>
                            <a:schemeClr val="tx1"/>
                          </a:solidFill>
                          <a:effectLst/>
                          <a:latin typeface="Aptos" panose="020B0004020202020204" pitchFamily="34" charset="0"/>
                          <a:ea typeface="+mn-ea"/>
                          <a:cs typeface="Arial" panose="020B0604020202020204" pitchFamily="34" charset="0"/>
                        </a:rPr>
                        <a:t>framework. The principle behind the 70% framework (achieve market integration &amp; avoid undue discrimination between internal and cross-zonal exchanges), remains fundamental. However, </a:t>
                      </a:r>
                      <a:r>
                        <a:rPr lang="en-GB" sz="1500" b="1" strike="noStrike" kern="100" noProof="0">
                          <a:solidFill>
                            <a:schemeClr val="tx1"/>
                          </a:solidFill>
                          <a:effectLst/>
                          <a:latin typeface="Aptos" panose="020B0004020202020204" pitchFamily="34" charset="0"/>
                          <a:ea typeface="+mn-ea"/>
                          <a:cs typeface="Arial" panose="020B0604020202020204" pitchFamily="34" charset="0"/>
                        </a:rPr>
                        <a:t>alternative ways of aligning market and should be explored. </a:t>
                      </a:r>
                    </a:p>
                    <a:p>
                      <a:pPr marL="342900" lvl="0" indent="-342900" algn="l" defTabSz="914400" rtl="0" eaLnBrk="1" latinLnBrk="0" hangingPunct="1">
                        <a:lnSpc>
                          <a:spcPct val="115000"/>
                        </a:lnSpc>
                        <a:spcAft>
                          <a:spcPts val="1200"/>
                        </a:spcAft>
                        <a:buFont typeface="+mj-lt"/>
                        <a:buAutoNum type="arabicPeriod"/>
                      </a:pPr>
                      <a:endParaRPr lang="en-GB" sz="1400" kern="100" noProof="0">
                        <a:solidFill>
                          <a:schemeClr val="tx1"/>
                        </a:solidFill>
                        <a:effectLst/>
                        <a:latin typeface="Aptos" panose="020B0004020202020204" pitchFamily="34" charset="0"/>
                        <a:ea typeface="+mn-ea"/>
                        <a:cs typeface="Arial" panose="020B06040202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9032022"/>
                  </a:ext>
                </a:extLst>
              </a:tr>
            </a:tbl>
          </a:graphicData>
        </a:graphic>
      </p:graphicFrame>
      <p:graphicFrame>
        <p:nvGraphicFramePr>
          <p:cNvPr id="4" name="Table 3">
            <a:extLst>
              <a:ext uri="{FF2B5EF4-FFF2-40B4-BE49-F238E27FC236}">
                <a16:creationId xmlns:a16="http://schemas.microsoft.com/office/drawing/2014/main" id="{7A6B1575-3081-82D3-439B-30B71B2B26C7}"/>
              </a:ext>
            </a:extLst>
          </p:cNvPr>
          <p:cNvGraphicFramePr>
            <a:graphicFrameLocks noGrp="1"/>
          </p:cNvGraphicFramePr>
          <p:nvPr>
            <p:extLst>
              <p:ext uri="{D42A27DB-BD31-4B8C-83A1-F6EECF244321}">
                <p14:modId xmlns:p14="http://schemas.microsoft.com/office/powerpoint/2010/main" val="1920885010"/>
              </p:ext>
            </p:extLst>
          </p:nvPr>
        </p:nvGraphicFramePr>
        <p:xfrm>
          <a:off x="210668" y="3628675"/>
          <a:ext cx="11649891" cy="2628964"/>
        </p:xfrm>
        <a:graphic>
          <a:graphicData uri="http://schemas.openxmlformats.org/drawingml/2006/table">
            <a:tbl>
              <a:tblPr firstRow="1" bandRow="1">
                <a:tableStyleId>{3B4B98B0-60AC-42C2-AFA5-B58CD77FA1E5}</a:tableStyleId>
              </a:tblPr>
              <a:tblGrid>
                <a:gridCol w="11649891">
                  <a:extLst>
                    <a:ext uri="{9D8B030D-6E8A-4147-A177-3AD203B41FA5}">
                      <a16:colId xmlns:a16="http://schemas.microsoft.com/office/drawing/2014/main" val="2131300858"/>
                    </a:ext>
                  </a:extLst>
                </a:gridCol>
              </a:tblGrid>
              <a:tr h="0">
                <a:tc>
                  <a:txBody>
                    <a:bodyPr/>
                    <a:lstStyle/>
                    <a:p>
                      <a:pPr marL="0" lvl="0" indent="0" algn="l" defTabSz="914400" rtl="0" eaLnBrk="1" latinLnBrk="0" hangingPunct="1">
                        <a:lnSpc>
                          <a:spcPct val="115000"/>
                        </a:lnSpc>
                        <a:spcAft>
                          <a:spcPts val="600"/>
                        </a:spcAft>
                        <a:buFont typeface="+mj-lt"/>
                        <a:buNone/>
                      </a:pPr>
                      <a:r>
                        <a:rPr lang="en-GB" sz="1600" kern="100" noProof="0">
                          <a:solidFill>
                            <a:schemeClr val="tx1"/>
                          </a:solidFill>
                          <a:effectLst/>
                          <a:latin typeface="Aptos" panose="020B0004020202020204" pitchFamily="34" charset="0"/>
                          <a:cs typeface="Arial" panose="020B0604020202020204" pitchFamily="34" charset="0"/>
                        </a:rPr>
                        <a:t>Spatial granularity in energy markets</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514993271"/>
                  </a:ext>
                </a:extLst>
              </a:tr>
              <a:tr h="370840">
                <a:tc>
                  <a:txBody>
                    <a:bodyPr/>
                    <a:lstStyle/>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Recognise increased spatial granularity as a structurally </a:t>
                      </a:r>
                      <a:r>
                        <a:rPr lang="en-GB" sz="1400" b="1" kern="100" noProof="0">
                          <a:effectLst/>
                          <a:latin typeface="Aptos"/>
                          <a:ea typeface="Aptos" panose="020B0004020202020204" pitchFamily="34" charset="0"/>
                          <a:cs typeface="Arial"/>
                        </a:rPr>
                        <a:t>effective long-term solution from congestion minimisation perspective</a:t>
                      </a:r>
                      <a:r>
                        <a:rPr lang="en-GB" sz="1400" kern="100" noProof="0">
                          <a:effectLst/>
                          <a:latin typeface="Aptos"/>
                          <a:ea typeface="Aptos" panose="020B0004020202020204" pitchFamily="34" charset="0"/>
                          <a:cs typeface="Arial"/>
                        </a:rPr>
                        <a:t>, while acknowledging market impact together with </a:t>
                      </a:r>
                      <a:r>
                        <a:rPr lang="en-GB" sz="1400" b="1" kern="100" noProof="0">
                          <a:effectLst/>
                          <a:latin typeface="Aptos"/>
                          <a:ea typeface="Aptos" panose="020B0004020202020204" pitchFamily="34" charset="0"/>
                          <a:cs typeface="Arial"/>
                        </a:rPr>
                        <a:t>implementation challenges and political implications. </a:t>
                      </a:r>
                    </a:p>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Consider </a:t>
                      </a:r>
                      <a:r>
                        <a:rPr lang="en-GB" sz="1400" b="1" kern="100" noProof="0">
                          <a:effectLst/>
                          <a:latin typeface="Aptos"/>
                          <a:ea typeface="Aptos" panose="020B0004020202020204" pitchFamily="34" charset="0"/>
                          <a:cs typeface="Arial"/>
                        </a:rPr>
                        <a:t>context and region-specific pathways</a:t>
                      </a:r>
                      <a:r>
                        <a:rPr lang="en-GB" sz="1400" kern="100" noProof="0">
                          <a:effectLst/>
                          <a:latin typeface="Aptos"/>
                          <a:ea typeface="Aptos" panose="020B0004020202020204" pitchFamily="34" charset="0"/>
                          <a:cs typeface="Arial"/>
                        </a:rPr>
                        <a:t> (e.g. bidding zone reconfiguration and/or dispatch hubs or potentially </a:t>
                      </a:r>
                      <a:r>
                        <a:rPr lang="en-GB" sz="1400" kern="100" noProof="0">
                          <a:solidFill>
                            <a:schemeClr val="tx1"/>
                          </a:solidFill>
                          <a:effectLst/>
                          <a:latin typeface="Aptos"/>
                          <a:ea typeface="Aptos" panose="020B0004020202020204" pitchFamily="34" charset="0"/>
                          <a:cs typeface="Arial"/>
                        </a:rPr>
                        <a:t>even nodal pricing, </a:t>
                      </a:r>
                      <a:r>
                        <a:rPr lang="en-GB" sz="1400" strike="noStrike" kern="100" noProof="0">
                          <a:solidFill>
                            <a:schemeClr val="tx1"/>
                          </a:solidFill>
                          <a:effectLst/>
                          <a:latin typeface="Aptos"/>
                          <a:ea typeface="Aptos" panose="020B0004020202020204" pitchFamily="34" charset="0"/>
                          <a:cs typeface="Arial"/>
                        </a:rPr>
                        <a:t>where </a:t>
                      </a:r>
                      <a:r>
                        <a:rPr lang="en-GB" sz="1400" kern="100" noProof="0">
                          <a:solidFill>
                            <a:schemeClr val="tx1"/>
                          </a:solidFill>
                          <a:effectLst/>
                          <a:latin typeface="Aptos"/>
                          <a:ea typeface="Aptos" panose="020B0004020202020204" pitchFamily="34" charset="0"/>
                          <a:cs typeface="Arial"/>
                        </a:rPr>
                        <a:t>proven to be feasible and efficient) depending on the significance and variability of the structural congestions, while ensuring internal electricity market   efficiency. </a:t>
                      </a:r>
                    </a:p>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Ensure that any </a:t>
                      </a:r>
                      <a:r>
                        <a:rPr lang="en-GB" sz="1400" b="0" kern="100" noProof="0">
                          <a:effectLst/>
                          <a:latin typeface="Aptos"/>
                          <a:ea typeface="Aptos" panose="020B0004020202020204" pitchFamily="34" charset="0"/>
                          <a:cs typeface="Arial"/>
                        </a:rPr>
                        <a:t>increase in spatial granularity </a:t>
                      </a:r>
                      <a:r>
                        <a:rPr lang="en-GB" sz="1400" b="0" kern="100" noProof="0">
                          <a:solidFill>
                            <a:schemeClr val="tx1"/>
                          </a:solidFill>
                          <a:effectLst/>
                          <a:latin typeface="Aptos"/>
                          <a:ea typeface="Aptos" panose="020B0004020202020204" pitchFamily="34" charset="0"/>
                          <a:cs typeface="Arial"/>
                        </a:rPr>
                        <a:t>addresses market parties’ needs of liquidity, risk hedging and investment certainty.  </a:t>
                      </a:r>
                      <a:endParaRPr lang="en-GB" sz="1400" b="0" strike="sngStrike" kern="100" noProof="0">
                        <a:solidFill>
                          <a:schemeClr val="tx1"/>
                        </a:solidFill>
                        <a:effectLst/>
                        <a:latin typeface="Aptos"/>
                        <a:ea typeface="Aptos" panose="020B0004020202020204" pitchFamily="34" charset="0"/>
                        <a:cs typeface="Arial"/>
                      </a:endParaRPr>
                    </a:p>
                    <a:p>
                      <a:pPr marL="342900" lvl="0" indent="-342900">
                        <a:lnSpc>
                          <a:spcPct val="115000"/>
                        </a:lnSpc>
                        <a:spcAft>
                          <a:spcPts val="600"/>
                        </a:spcAft>
                        <a:buFont typeface="+mj-lt"/>
                        <a:buAutoNum type="arabicPeriod"/>
                      </a:pPr>
                      <a:r>
                        <a:rPr lang="en-GB" sz="1400" kern="100" noProof="0">
                          <a:effectLst/>
                          <a:latin typeface="Aptos" panose="020B0004020202020204" pitchFamily="34" charset="0"/>
                          <a:ea typeface="Aptos" panose="020B0004020202020204" pitchFamily="34" charset="0"/>
                          <a:cs typeface="Arial" panose="020B0604020202020204" pitchFamily="34" charset="0"/>
                        </a:rPr>
                        <a:t>Balance the need for periodic assessment/update of spatial granularity with predictability and stability for market participants (i.e. avoid too frequent or unpredictable reconfiguration).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Tree>
    <p:extLst>
      <p:ext uri="{BB962C8B-B14F-4D97-AF65-F5344CB8AC3E}">
        <p14:creationId xmlns:p14="http://schemas.microsoft.com/office/powerpoint/2010/main" val="2894681188"/>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C4D76-8575-A8C3-93B9-9EA1A446ECD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0F05CE9-AF0F-97B6-50CC-726E9F6DD01D}"/>
              </a:ext>
            </a:extLst>
          </p:cNvPr>
          <p:cNvGraphicFramePr>
            <a:graphicFrameLocks noGrp="1"/>
          </p:cNvGraphicFramePr>
          <p:nvPr>
            <p:extLst>
              <p:ext uri="{D42A27DB-BD31-4B8C-83A1-F6EECF244321}">
                <p14:modId xmlns:p14="http://schemas.microsoft.com/office/powerpoint/2010/main" val="678101536"/>
              </p:ext>
            </p:extLst>
          </p:nvPr>
        </p:nvGraphicFramePr>
        <p:xfrm>
          <a:off x="271054" y="1209726"/>
          <a:ext cx="11649892" cy="2801557"/>
        </p:xfrm>
        <a:graphic>
          <a:graphicData uri="http://schemas.openxmlformats.org/drawingml/2006/table">
            <a:tbl>
              <a:tblPr firstRow="1" bandRow="1">
                <a:tableStyleId>{3B4B98B0-60AC-42C2-AFA5-B58CD77FA1E5}</a:tableStyleId>
              </a:tblPr>
              <a:tblGrid>
                <a:gridCol w="11649892">
                  <a:extLst>
                    <a:ext uri="{9D8B030D-6E8A-4147-A177-3AD203B41FA5}">
                      <a16:colId xmlns:a16="http://schemas.microsoft.com/office/drawing/2014/main" val="2131300858"/>
                    </a:ext>
                  </a:extLst>
                </a:gridCol>
              </a:tblGrid>
              <a:tr h="370840">
                <a:tc>
                  <a:txBody>
                    <a:bodyPr/>
                    <a:lstStyle/>
                    <a:p>
                      <a:pPr marL="0" marR="0" lvl="0" indent="0" algn="l" defTabSz="914400" rtl="0" eaLnBrk="1" fontAlgn="auto" latinLnBrk="0" hangingPunct="1">
                        <a:lnSpc>
                          <a:spcPct val="115000"/>
                        </a:lnSpc>
                        <a:spcBef>
                          <a:spcPts val="0"/>
                        </a:spcBef>
                        <a:spcAft>
                          <a:spcPts val="0"/>
                        </a:spcAft>
                        <a:buClrTx/>
                        <a:buSzTx/>
                        <a:buFont typeface="+mj-lt"/>
                        <a:buNone/>
                        <a:tabLst/>
                        <a:defRPr/>
                      </a:pPr>
                      <a:r>
                        <a:rPr lang="en-GB" sz="1800" b="1" kern="100" noProof="0">
                          <a:solidFill>
                            <a:schemeClr val="tx1"/>
                          </a:solidFill>
                          <a:effectLst/>
                          <a:latin typeface="Aptos" panose="020B0004020202020204" pitchFamily="34" charset="0"/>
                          <a:ea typeface="+mn-ea"/>
                          <a:cs typeface="Arial" panose="020B0604020202020204" pitchFamily="34" charset="0"/>
                        </a:rPr>
                        <a:t>Locational siting incentives </a:t>
                      </a:r>
                    </a:p>
                  </a:txBody>
                  <a:tcPr>
                    <a:lnL>
                      <a:noFill/>
                    </a:lnL>
                    <a:lnR>
                      <a:noFill/>
                    </a:lnR>
                    <a:lnT w="12700" cmpd="sng">
                      <a:noFill/>
                    </a:lnT>
                    <a:lnB w="12700" cmpd="sng">
                      <a:noFill/>
                    </a:lnB>
                    <a:lnTlToBr w="12700" cmpd="sng">
                      <a:noFill/>
                      <a:prstDash val="solid"/>
                    </a:lnTlToBr>
                    <a:lnBlToTr w="12700" cmpd="sng">
                      <a:noFill/>
                      <a:prstDash val="solid"/>
                    </a:lnBlToTr>
                    <a:solidFill>
                      <a:schemeClr val="accent4">
                        <a:lumMod val="40000"/>
                        <a:lumOff val="60000"/>
                      </a:schemeClr>
                    </a:solidFill>
                  </a:tcPr>
                </a:tc>
                <a:extLst>
                  <a:ext uri="{0D108BD9-81ED-4DB2-BD59-A6C34878D82A}">
                    <a16:rowId xmlns:a16="http://schemas.microsoft.com/office/drawing/2014/main" val="1514993271"/>
                  </a:ext>
                </a:extLst>
              </a:tr>
              <a:tr h="370840">
                <a:tc>
                  <a:txBody>
                    <a:bodyPr/>
                    <a:lstStyle/>
                    <a:p>
                      <a:pPr marL="342900" lvl="0" indent="-342900" algn="l" defTabSz="914400" rtl="0" eaLnBrk="1" latinLnBrk="0" hangingPunct="1">
                        <a:lnSpc>
                          <a:spcPct val="115000"/>
                        </a:lnSpc>
                        <a:spcBef>
                          <a:spcPts val="600"/>
                        </a:spcBef>
                        <a:buFont typeface="+mj-lt"/>
                        <a:buAutoNum type="arabicPeriod"/>
                      </a:pPr>
                      <a:r>
                        <a:rPr lang="en-GB" sz="1500" kern="100" noProof="0">
                          <a:solidFill>
                            <a:schemeClr val="tx1"/>
                          </a:solidFill>
                          <a:effectLst/>
                          <a:latin typeface="Aptos" panose="020B0004020202020204" pitchFamily="34" charset="0"/>
                          <a:ea typeface="+mn-ea"/>
                          <a:cs typeface="Arial" panose="020B0604020202020204" pitchFamily="34" charset="0"/>
                        </a:rPr>
                        <a:t>Where appropriate, integrate locational elements into capacity mechanisms, RES support schemes and flexibility support schemes where such schemes already exist.</a:t>
                      </a:r>
                    </a:p>
                    <a:p>
                      <a:pPr marL="342900" lvl="0" indent="-342900" algn="l" defTabSz="914400" rtl="0" eaLnBrk="1" latinLnBrk="0" hangingPunct="1">
                        <a:lnSpc>
                          <a:spcPct val="115000"/>
                        </a:lnSpc>
                        <a:spcBef>
                          <a:spcPts val="600"/>
                        </a:spcBef>
                        <a:buFont typeface="+mj-lt"/>
                        <a:buAutoNum type="arabicPeriod"/>
                      </a:pPr>
                      <a:r>
                        <a:rPr lang="en-GB" sz="1500" kern="100" noProof="0">
                          <a:solidFill>
                            <a:schemeClr val="tx1"/>
                          </a:solidFill>
                          <a:effectLst/>
                          <a:latin typeface="Aptos"/>
                          <a:ea typeface="+mn-ea"/>
                          <a:cs typeface="Arial"/>
                        </a:rPr>
                        <a:t>Consider using locational criteria in grid connections rules to</a:t>
                      </a:r>
                      <a:r>
                        <a:rPr lang="en-GB" sz="1500" b="1" kern="100" noProof="0">
                          <a:solidFill>
                            <a:schemeClr val="tx1"/>
                          </a:solidFill>
                          <a:effectLst/>
                          <a:latin typeface="Aptos"/>
                          <a:ea typeface="+mn-ea"/>
                          <a:cs typeface="Arial"/>
                        </a:rPr>
                        <a:t> steer new investments toward grid-supportive locations </a:t>
                      </a:r>
                      <a:r>
                        <a:rPr lang="en-GB" sz="1500" kern="100" noProof="0">
                          <a:solidFill>
                            <a:schemeClr val="tx1"/>
                          </a:solidFill>
                          <a:effectLst/>
                          <a:latin typeface="Aptos"/>
                          <a:ea typeface="+mn-ea"/>
                          <a:cs typeface="Arial"/>
                        </a:rPr>
                        <a:t>and to ensure that investment decisions reflect part of the congestion and redispatch costs they may impose on the system.</a:t>
                      </a:r>
                    </a:p>
                    <a:p>
                      <a:pPr marL="342900" lvl="0" indent="-342900" algn="l" defTabSz="914400" rtl="0" eaLnBrk="1" latinLnBrk="0" hangingPunct="1">
                        <a:lnSpc>
                          <a:spcPct val="115000"/>
                        </a:lnSpc>
                        <a:spcBef>
                          <a:spcPts val="600"/>
                        </a:spcBef>
                        <a:buFont typeface="+mj-lt"/>
                        <a:buAutoNum type="arabicPeriod"/>
                      </a:pPr>
                      <a:r>
                        <a:rPr lang="en-GB" sz="1500" kern="100" noProof="0">
                          <a:solidFill>
                            <a:schemeClr val="tx1"/>
                          </a:solidFill>
                          <a:effectLst/>
                          <a:latin typeface="Aptos"/>
                          <a:ea typeface="+mn-ea"/>
                          <a:cs typeface="Arial"/>
                        </a:rPr>
                        <a:t>Acknowledge that </a:t>
                      </a:r>
                      <a:r>
                        <a:rPr lang="en-GB" sz="1500" b="1" kern="100" noProof="0">
                          <a:solidFill>
                            <a:schemeClr val="tx1"/>
                          </a:solidFill>
                          <a:effectLst/>
                          <a:latin typeface="Aptos"/>
                          <a:ea typeface="+mn-ea"/>
                          <a:cs typeface="Arial"/>
                        </a:rPr>
                        <a:t>locational incentives are complementary instruments </a:t>
                      </a:r>
                      <a:r>
                        <a:rPr lang="en-GB" sz="1500" kern="100" noProof="0">
                          <a:solidFill>
                            <a:schemeClr val="tx1"/>
                          </a:solidFill>
                          <a:effectLst/>
                          <a:latin typeface="Aptos"/>
                          <a:ea typeface="+mn-ea"/>
                          <a:cs typeface="Arial"/>
                        </a:rPr>
                        <a:t>with primarily long-term effects and should not be expected to solve short-term congestion challenges.</a:t>
                      </a:r>
                    </a:p>
                    <a:p>
                      <a:pPr marL="342900" lvl="0" indent="-342900" algn="l" defTabSz="914400" rtl="0" eaLnBrk="1" latinLnBrk="0" hangingPunct="1">
                        <a:lnSpc>
                          <a:spcPct val="115000"/>
                        </a:lnSpc>
                        <a:spcBef>
                          <a:spcPts val="600"/>
                        </a:spcBef>
                        <a:buFont typeface="+mj-lt"/>
                        <a:buAutoNum type="arabicPeriod"/>
                      </a:pPr>
                      <a:r>
                        <a:rPr lang="en-GB" sz="1500" kern="100" noProof="0">
                          <a:solidFill>
                            <a:schemeClr val="tx1"/>
                          </a:solidFill>
                          <a:effectLst/>
                          <a:latin typeface="Aptos"/>
                          <a:ea typeface="+mn-ea"/>
                          <a:cs typeface="Arial"/>
                        </a:rPr>
                        <a:t>Ensure </a:t>
                      </a:r>
                      <a:r>
                        <a:rPr lang="en-GB" sz="1500" b="1" kern="100" noProof="0">
                          <a:solidFill>
                            <a:schemeClr val="tx1"/>
                          </a:solidFill>
                          <a:effectLst/>
                          <a:latin typeface="Aptos"/>
                          <a:ea typeface="+mn-ea"/>
                          <a:cs typeface="Arial"/>
                        </a:rPr>
                        <a:t>transparency, non-discrimination, cost-based design, and consistency with EU state aid</a:t>
                      </a:r>
                      <a:r>
                        <a:rPr lang="en-GB" sz="1500" kern="100" noProof="0">
                          <a:solidFill>
                            <a:schemeClr val="tx1"/>
                          </a:solidFill>
                          <a:effectLst/>
                          <a:latin typeface="Aptos"/>
                          <a:ea typeface="+mn-ea"/>
                          <a:cs typeface="Arial"/>
                        </a:rPr>
                        <a:t> and internal market principles.</a:t>
                      </a:r>
                    </a:p>
                    <a:p>
                      <a:pPr marL="342900" lvl="0" indent="-342900" algn="l" defTabSz="914400" rtl="0" eaLnBrk="1" latinLnBrk="0" hangingPunct="1">
                        <a:lnSpc>
                          <a:spcPct val="115000"/>
                        </a:lnSpc>
                        <a:buFont typeface="+mj-lt"/>
                        <a:buAutoNum type="arabicPeriod"/>
                      </a:pPr>
                      <a:endParaRPr lang="en-GB" sz="1500" kern="100" noProof="0">
                        <a:solidFill>
                          <a:schemeClr val="tx1"/>
                        </a:solidFill>
                        <a:effectLst/>
                        <a:latin typeface="Aptos"/>
                        <a:ea typeface="+mn-ea"/>
                        <a:cs typeface="Arial"/>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graphicFrame>
        <p:nvGraphicFramePr>
          <p:cNvPr id="3" name="Table 2">
            <a:extLst>
              <a:ext uri="{FF2B5EF4-FFF2-40B4-BE49-F238E27FC236}">
                <a16:creationId xmlns:a16="http://schemas.microsoft.com/office/drawing/2014/main" id="{59060678-9E60-7828-6D12-A562DD961157}"/>
              </a:ext>
            </a:extLst>
          </p:cNvPr>
          <p:cNvGraphicFramePr>
            <a:graphicFrameLocks noGrp="1"/>
          </p:cNvGraphicFramePr>
          <p:nvPr>
            <p:extLst>
              <p:ext uri="{D42A27DB-BD31-4B8C-83A1-F6EECF244321}">
                <p14:modId xmlns:p14="http://schemas.microsoft.com/office/powerpoint/2010/main" val="2438025209"/>
              </p:ext>
            </p:extLst>
          </p:nvPr>
        </p:nvGraphicFramePr>
        <p:xfrm>
          <a:off x="243637" y="3948109"/>
          <a:ext cx="11649891" cy="2909891"/>
        </p:xfrm>
        <a:graphic>
          <a:graphicData uri="http://schemas.openxmlformats.org/drawingml/2006/table">
            <a:tbl>
              <a:tblPr firstRow="1" bandRow="1">
                <a:tableStyleId>{3B4B98B0-60AC-42C2-AFA5-B58CD77FA1E5}</a:tableStyleId>
              </a:tblPr>
              <a:tblGrid>
                <a:gridCol w="11649891">
                  <a:extLst>
                    <a:ext uri="{9D8B030D-6E8A-4147-A177-3AD203B41FA5}">
                      <a16:colId xmlns:a16="http://schemas.microsoft.com/office/drawing/2014/main" val="2131300858"/>
                    </a:ext>
                  </a:extLst>
                </a:gridCol>
              </a:tblGrid>
              <a:tr h="380824">
                <a:tc>
                  <a:txBody>
                    <a:bodyPr/>
                    <a:lstStyle/>
                    <a:p>
                      <a:pPr>
                        <a:lnSpc>
                          <a:spcPct val="115000"/>
                        </a:lnSpc>
                        <a:spcAft>
                          <a:spcPts val="600"/>
                        </a:spcAft>
                        <a:buNone/>
                      </a:pPr>
                      <a:r>
                        <a:rPr lang="en-GB" sz="1600" b="1" kern="100" noProof="0">
                          <a:effectLst/>
                          <a:latin typeface="Aptos"/>
                          <a:ea typeface="Aptos" panose="020B0004020202020204" pitchFamily="34" charset="0"/>
                          <a:cs typeface="Arial"/>
                        </a:rPr>
                        <a:t>Preventive measures outside of market clearing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14993271"/>
                  </a:ext>
                </a:extLst>
              </a:tr>
              <a:tr h="2529067">
                <a:tc>
                  <a:txBody>
                    <a:bodyPr/>
                    <a:lstStyle/>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Promote preventive measures that reduce redispatch volumes and uncertainty, while carefully balancing efficiency gains against forecast errors and implementation complexity. </a:t>
                      </a:r>
                    </a:p>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Consider </a:t>
                      </a:r>
                      <a:r>
                        <a:rPr lang="en-GB" sz="1400" b="1" kern="100" noProof="0">
                          <a:effectLst/>
                          <a:latin typeface="Aptos"/>
                          <a:ea typeface="Aptos" panose="020B0004020202020204" pitchFamily="34" charset="0"/>
                          <a:cs typeface="Arial"/>
                        </a:rPr>
                        <a:t>flexible connection agreements </a:t>
                      </a:r>
                      <a:r>
                        <a:rPr lang="en-GB" sz="1400" kern="100" noProof="0">
                          <a:effectLst/>
                          <a:latin typeface="Aptos"/>
                          <a:ea typeface="Aptos" panose="020B0004020202020204" pitchFamily="34" charset="0"/>
                          <a:cs typeface="Arial"/>
                        </a:rPr>
                        <a:t>as a tool in congested areas, with design choices (scope, timing, compensation, voluntariness) taking into account regulatory framework , system needs and market implications. In particular, the use of voluntary flexible connection agreements in congested areas should be expanded building on existing national experiences.</a:t>
                      </a:r>
                    </a:p>
                    <a:p>
                      <a:pPr marL="342900" lvl="0" indent="-342900">
                        <a:lnSpc>
                          <a:spcPct val="115000"/>
                        </a:lnSpc>
                        <a:spcAft>
                          <a:spcPts val="600"/>
                        </a:spcAft>
                        <a:buFont typeface="+mj-lt"/>
                        <a:buAutoNum type="arabicPeriod"/>
                      </a:pPr>
                      <a:r>
                        <a:rPr lang="en-GB" sz="1400" b="1" kern="100" noProof="0">
                          <a:effectLst/>
                          <a:latin typeface="Aptos"/>
                          <a:ea typeface="Aptos" panose="020B0004020202020204" pitchFamily="34" charset="0"/>
                          <a:cs typeface="Arial"/>
                        </a:rPr>
                        <a:t>Transmission and distribution tariffs </a:t>
                      </a:r>
                      <a:r>
                        <a:rPr lang="en-GB" sz="1400" kern="100" noProof="0">
                          <a:effectLst/>
                          <a:latin typeface="Aptos"/>
                          <a:ea typeface="Aptos" panose="020B0004020202020204" pitchFamily="34" charset="0"/>
                          <a:cs typeface="Arial"/>
                        </a:rPr>
                        <a:t>can provide stable and transparent locational or time-dependent dispatch signals. More dynamic signals with locational elements should be carefully analysed to evaluate potential benefits against disadvantages. </a:t>
                      </a:r>
                    </a:p>
                    <a:p>
                      <a:pPr marL="342900" lvl="0" indent="-342900">
                        <a:lnSpc>
                          <a:spcPct val="115000"/>
                        </a:lnSpc>
                        <a:spcAft>
                          <a:spcPts val="600"/>
                        </a:spcAft>
                        <a:buFont typeface="+mj-lt"/>
                        <a:buAutoNum type="arabicPeriod"/>
                      </a:pPr>
                      <a:r>
                        <a:rPr lang="en-GB" sz="1400" kern="100" noProof="0">
                          <a:effectLst/>
                          <a:latin typeface="Aptos"/>
                          <a:ea typeface="Aptos" panose="020B0004020202020204" pitchFamily="34" charset="0"/>
                          <a:cs typeface="Arial"/>
                        </a:rPr>
                        <a:t>Ensure </a:t>
                      </a:r>
                      <a:r>
                        <a:rPr lang="en-GB" sz="1400" b="1" kern="100" noProof="0">
                          <a:effectLst/>
                          <a:latin typeface="Aptos"/>
                          <a:ea typeface="Aptos" panose="020B0004020202020204" pitchFamily="34" charset="0"/>
                          <a:cs typeface="Arial"/>
                        </a:rPr>
                        <a:t>strong TSO–DSO coordination </a:t>
                      </a:r>
                      <a:r>
                        <a:rPr lang="en-GB" sz="1400" kern="100" noProof="0">
                          <a:effectLst/>
                          <a:latin typeface="Aptos"/>
                          <a:ea typeface="Aptos" panose="020B0004020202020204" pitchFamily="34" charset="0"/>
                          <a:cs typeface="Arial"/>
                        </a:rPr>
                        <a:t>and clear communication to market participants to limit operational and behavioural risks.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
        <p:nvSpPr>
          <p:cNvPr id="6" name="Title 1">
            <a:extLst>
              <a:ext uri="{FF2B5EF4-FFF2-40B4-BE49-F238E27FC236}">
                <a16:creationId xmlns:a16="http://schemas.microsoft.com/office/drawing/2014/main" id="{9E832022-9C29-9785-472A-B043FCA1B153}"/>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Policy Recommendations – 2/3</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397108437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1203C-572B-E2E3-8925-966B7919DA0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DF431D8-3724-C711-7218-B3EABC17CE2D}"/>
              </a:ext>
            </a:extLst>
          </p:cNvPr>
          <p:cNvGraphicFramePr>
            <a:graphicFrameLocks noGrp="1"/>
          </p:cNvGraphicFramePr>
          <p:nvPr>
            <p:extLst>
              <p:ext uri="{D42A27DB-BD31-4B8C-83A1-F6EECF244321}">
                <p14:modId xmlns:p14="http://schemas.microsoft.com/office/powerpoint/2010/main" val="2409205335"/>
              </p:ext>
            </p:extLst>
          </p:nvPr>
        </p:nvGraphicFramePr>
        <p:xfrm>
          <a:off x="348082" y="1721777"/>
          <a:ext cx="11708390" cy="3429000"/>
        </p:xfrm>
        <a:graphic>
          <a:graphicData uri="http://schemas.openxmlformats.org/drawingml/2006/table">
            <a:tbl>
              <a:tblPr firstRow="1" bandRow="1">
                <a:tableStyleId>{3B4B98B0-60AC-42C2-AFA5-B58CD77FA1E5}</a:tableStyleId>
              </a:tblPr>
              <a:tblGrid>
                <a:gridCol w="11708390">
                  <a:extLst>
                    <a:ext uri="{9D8B030D-6E8A-4147-A177-3AD203B41FA5}">
                      <a16:colId xmlns:a16="http://schemas.microsoft.com/office/drawing/2014/main" val="2131300858"/>
                    </a:ext>
                  </a:extLst>
                </a:gridCol>
              </a:tblGrid>
              <a:tr h="370840">
                <a:tc>
                  <a:txBody>
                    <a:bodyPr/>
                    <a:lstStyle/>
                    <a:p>
                      <a:pPr>
                        <a:lnSpc>
                          <a:spcPct val="115000"/>
                        </a:lnSpc>
                        <a:spcAft>
                          <a:spcPts val="800"/>
                        </a:spcAft>
                        <a:buNone/>
                      </a:pPr>
                      <a:r>
                        <a:rPr lang="en-GB" sz="1600" b="1" kern="100" noProof="0">
                          <a:effectLst/>
                          <a:latin typeface="Aptos"/>
                          <a:ea typeface="Aptos" panose="020B0004020202020204" pitchFamily="34" charset="0"/>
                          <a:cs typeface="Arial"/>
                        </a:rPr>
                        <a:t>Congestion management tools</a:t>
                      </a:r>
                      <a:endParaRPr lang="en-GB" sz="1600" kern="100" noProof="0">
                        <a:effectLst/>
                        <a:latin typeface="Aptos"/>
                        <a:ea typeface="Aptos" panose="020B0004020202020204" pitchFamily="34" charset="0"/>
                        <a:cs typeface="Arial"/>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514993271"/>
                  </a:ext>
                </a:extLst>
              </a:tr>
              <a:tr h="370840">
                <a:tc>
                  <a:txBody>
                    <a:bodyPr/>
                    <a:lstStyle/>
                    <a:p>
                      <a:pPr marL="342900" lvl="0" indent="-342900" algn="l" defTabSz="914400" rtl="0" eaLnBrk="1" latinLnBrk="0" hangingPunct="1">
                        <a:lnSpc>
                          <a:spcPct val="100000"/>
                        </a:lnSpc>
                        <a:spcAft>
                          <a:spcPts val="800"/>
                        </a:spcAft>
                        <a:buFont typeface="+mj-lt"/>
                        <a:buAutoNum type="arabicPeriod"/>
                      </a:pPr>
                      <a:r>
                        <a:rPr lang="en-GB" sz="1400" kern="100" noProof="0">
                          <a:solidFill>
                            <a:schemeClr val="tx1"/>
                          </a:solidFill>
                          <a:effectLst/>
                          <a:latin typeface="Aptos"/>
                          <a:ea typeface="Aptos" panose="020B0004020202020204" pitchFamily="34" charset="0"/>
                          <a:cs typeface="Arial"/>
                        </a:rPr>
                        <a:t>Ensure the continued availability of timely, location-specific congestion management and redispatch resources to safeguard operational security under increasing uncertainty.</a:t>
                      </a:r>
                    </a:p>
                    <a:p>
                      <a:pPr marL="342900" lvl="0" indent="-342900" algn="l" defTabSz="914400" rtl="0" eaLnBrk="1" latinLnBrk="0" hangingPunct="1">
                        <a:lnSpc>
                          <a:spcPct val="100000"/>
                        </a:lnSpc>
                        <a:spcAft>
                          <a:spcPts val="800"/>
                        </a:spcAft>
                        <a:buFont typeface="+mj-lt"/>
                        <a:buAutoNum type="arabicPeriod"/>
                      </a:pPr>
                      <a:r>
                        <a:rPr lang="en-GB" sz="1400" kern="100" noProof="0">
                          <a:solidFill>
                            <a:schemeClr val="tx1"/>
                          </a:solidFill>
                          <a:effectLst/>
                          <a:latin typeface="Aptos"/>
                          <a:ea typeface="Aptos" panose="020B0004020202020204" pitchFamily="34" charset="0"/>
                          <a:cs typeface="Arial"/>
                        </a:rPr>
                        <a:t>Prefer </a:t>
                      </a:r>
                      <a:r>
                        <a:rPr lang="en-GB" sz="1400" b="1" kern="100" noProof="0">
                          <a:solidFill>
                            <a:schemeClr val="tx1"/>
                          </a:solidFill>
                          <a:effectLst/>
                          <a:latin typeface="Aptos"/>
                          <a:ea typeface="Aptos" panose="020B0004020202020204" pitchFamily="34" charset="0"/>
                          <a:cs typeface="Arial"/>
                        </a:rPr>
                        <a:t>market-based and integrated solutions</a:t>
                      </a:r>
                      <a:r>
                        <a:rPr lang="en-GB" sz="1400" kern="100" noProof="0">
                          <a:solidFill>
                            <a:schemeClr val="tx1"/>
                          </a:solidFill>
                          <a:effectLst/>
                          <a:latin typeface="Aptos"/>
                          <a:ea typeface="Aptos" panose="020B0004020202020204" pitchFamily="34" charset="0"/>
                          <a:cs typeface="Arial"/>
                        </a:rPr>
                        <a:t> (e.g. market-based redispatch, integration of balancing and redispatch) where sufficient liquidity and competition between service providers can be ensured, </a:t>
                      </a:r>
                      <a:r>
                        <a:rPr lang="en-GB" sz="1400" b="1" kern="100" noProof="0">
                          <a:solidFill>
                            <a:schemeClr val="tx1"/>
                          </a:solidFill>
                          <a:effectLst/>
                          <a:latin typeface="Aptos"/>
                          <a:ea typeface="Aptos" panose="020B0004020202020204" pitchFamily="34" charset="0"/>
                          <a:cs typeface="Arial"/>
                        </a:rPr>
                        <a:t>while recognising their limits depending on locational congestion patterns and carefully assessing overall market impacts</a:t>
                      </a:r>
                      <a:r>
                        <a:rPr lang="en-GB" sz="1400" kern="100" noProof="0">
                          <a:solidFill>
                            <a:schemeClr val="tx1"/>
                          </a:solidFill>
                          <a:effectLst/>
                          <a:latin typeface="Aptos"/>
                          <a:ea typeface="Aptos" panose="020B0004020202020204" pitchFamily="34" charset="0"/>
                          <a:cs typeface="Arial"/>
                        </a:rPr>
                        <a:t>.</a:t>
                      </a:r>
                    </a:p>
                    <a:p>
                      <a:pPr marL="342900" lvl="0" indent="-342900" algn="l" defTabSz="914400" rtl="0" eaLnBrk="1" latinLnBrk="0" hangingPunct="1">
                        <a:lnSpc>
                          <a:spcPct val="100000"/>
                        </a:lnSpc>
                        <a:spcAft>
                          <a:spcPts val="800"/>
                        </a:spcAft>
                        <a:buFont typeface="+mj-lt"/>
                        <a:buAutoNum type="arabicPeriod"/>
                      </a:pPr>
                      <a:r>
                        <a:rPr lang="en-GB" sz="1400" kern="100" noProof="0">
                          <a:solidFill>
                            <a:schemeClr val="tx1"/>
                          </a:solidFill>
                          <a:effectLst/>
                          <a:latin typeface="Aptos"/>
                          <a:ea typeface="Aptos" panose="020B0004020202020204" pitchFamily="34" charset="0"/>
                          <a:cs typeface="Arial"/>
                        </a:rPr>
                        <a:t>Apply </a:t>
                      </a:r>
                      <a:r>
                        <a:rPr lang="en-GB" sz="1400" b="1" strike="noStrike" kern="100" noProof="0">
                          <a:solidFill>
                            <a:schemeClr val="tx1"/>
                          </a:solidFill>
                          <a:effectLst/>
                          <a:latin typeface="Aptos"/>
                          <a:ea typeface="Aptos" panose="020B0004020202020204" pitchFamily="34" charset="0"/>
                          <a:cs typeface="Arial"/>
                        </a:rPr>
                        <a:t>intervention tools (e.g. redispatch reserves) </a:t>
                      </a:r>
                      <a:r>
                        <a:rPr lang="en-GB" sz="1400" b="1" kern="100" noProof="0">
                          <a:solidFill>
                            <a:schemeClr val="tx1"/>
                          </a:solidFill>
                          <a:effectLst/>
                          <a:latin typeface="Aptos"/>
                          <a:ea typeface="Aptos" panose="020B0004020202020204" pitchFamily="34" charset="0"/>
                          <a:cs typeface="Arial"/>
                        </a:rPr>
                        <a:t>only as targeted or temporary measures</a:t>
                      </a:r>
                      <a:r>
                        <a:rPr lang="en-GB" sz="1400" kern="100" noProof="0">
                          <a:solidFill>
                            <a:schemeClr val="tx1"/>
                          </a:solidFill>
                          <a:effectLst/>
                          <a:latin typeface="Aptos"/>
                          <a:ea typeface="Aptos" panose="020B0004020202020204" pitchFamily="34" charset="0"/>
                          <a:cs typeface="Arial"/>
                        </a:rPr>
                        <a:t>, not as permanent substitutes for less costly structural solutions.</a:t>
                      </a:r>
                    </a:p>
                    <a:p>
                      <a:pPr marL="342900" lvl="0" indent="-342900" algn="l" defTabSz="914400" rtl="0" eaLnBrk="1" latinLnBrk="0" hangingPunct="1">
                        <a:lnSpc>
                          <a:spcPct val="100000"/>
                        </a:lnSpc>
                        <a:spcAft>
                          <a:spcPts val="800"/>
                        </a:spcAft>
                        <a:buFont typeface="+mj-lt"/>
                        <a:buAutoNum type="arabicPeriod"/>
                      </a:pPr>
                      <a:r>
                        <a:rPr lang="en-GB" sz="1400" b="1" kern="100" noProof="0">
                          <a:solidFill>
                            <a:schemeClr val="tx1"/>
                          </a:solidFill>
                          <a:effectLst/>
                          <a:latin typeface="Aptos"/>
                          <a:ea typeface="Aptos" panose="020B0004020202020204" pitchFamily="34" charset="0"/>
                          <a:cs typeface="Arial"/>
                        </a:rPr>
                        <a:t>In systems where it’s already applied, leverage benefits of central dispatch approaches </a:t>
                      </a:r>
                      <a:r>
                        <a:rPr lang="en-GB" sz="1400" b="0" kern="100" noProof="0">
                          <a:solidFill>
                            <a:schemeClr val="tx1"/>
                          </a:solidFill>
                          <a:effectLst/>
                          <a:latin typeface="Aptos"/>
                          <a:ea typeface="Aptos" panose="020B0004020202020204" pitchFamily="34" charset="0"/>
                          <a:cs typeface="Arial"/>
                        </a:rPr>
                        <a:t>to balance market efficiency with the need to keep the system secure while optimising congestion management costs. Similarly, </a:t>
                      </a:r>
                      <a:r>
                        <a:rPr lang="en-GB" sz="1400" b="1" kern="100" noProof="0">
                          <a:solidFill>
                            <a:schemeClr val="tx1"/>
                          </a:solidFill>
                          <a:effectLst/>
                          <a:latin typeface="Aptos"/>
                          <a:ea typeface="Aptos" panose="020B0004020202020204" pitchFamily="34" charset="0"/>
                          <a:cs typeface="Arial"/>
                        </a:rPr>
                        <a:t>systems that apply or want to make use of the feasibility ranges concept should find an appropriate balance in their application</a:t>
                      </a:r>
                      <a:r>
                        <a:rPr lang="en-GB" sz="1400" kern="100" noProof="0">
                          <a:solidFill>
                            <a:schemeClr val="tx1"/>
                          </a:solidFill>
                          <a:effectLst/>
                          <a:latin typeface="Aptos"/>
                          <a:ea typeface="Aptos" panose="020B0004020202020204" pitchFamily="34" charset="0"/>
                          <a:cs typeface="Arial"/>
                        </a:rPr>
                        <a:t>. </a:t>
                      </a:r>
                      <a:endParaRPr lang="en-GB" sz="1400" strike="sngStrike" kern="100" noProof="0">
                        <a:solidFill>
                          <a:schemeClr val="tx1"/>
                        </a:solidFill>
                        <a:effectLst/>
                        <a:latin typeface="Aptos"/>
                        <a:ea typeface="Aptos" panose="020B0004020202020204" pitchFamily="34" charset="0"/>
                        <a:cs typeface="Arial"/>
                      </a:endParaRPr>
                    </a:p>
                    <a:p>
                      <a:pPr marL="342900" lvl="0" indent="-342900" algn="l" defTabSz="914400" rtl="0" eaLnBrk="1" latinLnBrk="0" hangingPunct="1">
                        <a:lnSpc>
                          <a:spcPct val="100000"/>
                        </a:lnSpc>
                        <a:spcAft>
                          <a:spcPts val="800"/>
                        </a:spcAft>
                        <a:buFont typeface="+mj-lt"/>
                        <a:buAutoNum type="arabicPeriod"/>
                      </a:pPr>
                      <a:r>
                        <a:rPr lang="en-GB" sz="1400" kern="100" noProof="0">
                          <a:solidFill>
                            <a:schemeClr val="tx1"/>
                          </a:solidFill>
                          <a:effectLst/>
                          <a:latin typeface="Aptos"/>
                          <a:ea typeface="Aptos" panose="020B0004020202020204" pitchFamily="34" charset="0"/>
                          <a:cs typeface="Arial"/>
                        </a:rPr>
                        <a:t>Continue </a:t>
                      </a:r>
                      <a:r>
                        <a:rPr lang="en-GB" sz="1400" b="1" kern="100" noProof="0">
                          <a:solidFill>
                            <a:schemeClr val="tx1"/>
                          </a:solidFill>
                          <a:effectLst/>
                          <a:latin typeface="Aptos"/>
                          <a:ea typeface="Aptos" panose="020B0004020202020204" pitchFamily="34" charset="0"/>
                          <a:cs typeface="Arial"/>
                        </a:rPr>
                        <a:t>improving cross-border coordination of redispatch and countertrade</a:t>
                      </a:r>
                      <a:r>
                        <a:rPr lang="en-GB" sz="1400" kern="100" noProof="0">
                          <a:solidFill>
                            <a:schemeClr val="tx1"/>
                          </a:solidFill>
                          <a:effectLst/>
                          <a:latin typeface="Aptos"/>
                          <a:ea typeface="Aptos" panose="020B0004020202020204" pitchFamily="34" charset="0"/>
                          <a:cs typeface="Arial"/>
                        </a:rPr>
                        <a:t>, including through regional operational frameworks, to minimise total system costs.</a:t>
                      </a:r>
                    </a:p>
                  </a:txBody>
                  <a:tcPr>
                    <a:lnL>
                      <a:noFill/>
                    </a:lnL>
                    <a:lnR>
                      <a:noFill/>
                    </a:lnR>
                    <a:lnT w="12700" cmpd="sng">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9032022"/>
                  </a:ext>
                </a:extLst>
              </a:tr>
            </a:tbl>
          </a:graphicData>
        </a:graphic>
      </p:graphicFrame>
      <p:sp>
        <p:nvSpPr>
          <p:cNvPr id="5" name="Title 1">
            <a:extLst>
              <a:ext uri="{FF2B5EF4-FFF2-40B4-BE49-F238E27FC236}">
                <a16:creationId xmlns:a16="http://schemas.microsoft.com/office/drawing/2014/main" id="{89E9A6B9-3231-43B2-380A-17D3DF466E05}"/>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Policy Recommendations – 3/3</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787514678"/>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823F2-BBE3-A831-ACA0-E210DDA5FAB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350D297-0B6D-508A-DA14-193EC5CE0B7B}"/>
              </a:ext>
            </a:extLst>
          </p:cNvPr>
          <p:cNvSpPr txBox="1">
            <a:spLocks/>
          </p:cNvSpPr>
          <p:nvPr/>
        </p:nvSpPr>
        <p:spPr>
          <a:xfrm>
            <a:off x="382588" y="462201"/>
            <a:ext cx="11617788" cy="513114"/>
          </a:xfrm>
          <a:prstGeom prst="rect">
            <a:avLst/>
          </a:prstGeom>
          <a:ln>
            <a:noFill/>
          </a:ln>
        </p:spPr>
        <p:txBody>
          <a:bodyPr lIns="91440" tIns="45720" rIns="91440" bIns="45720" anchor="ctr"/>
          <a:lstStyle>
            <a:lvl1pPr algn="l" defTabSz="914400" rtl="0" eaLnBrk="1" latinLnBrk="0" hangingPunct="1">
              <a:lnSpc>
                <a:spcPts val="3200"/>
              </a:lnSpc>
              <a:spcBef>
                <a:spcPct val="0"/>
              </a:spcBef>
              <a:buNone/>
              <a:defRPr lang="de-DE" sz="3000" b="1" kern="1200" dirty="0">
                <a:solidFill>
                  <a:srgbClr val="0F218B"/>
                </a:solidFill>
                <a:effectLst/>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ts val="3200"/>
              </a:lnSpc>
              <a:spcBef>
                <a:spcPct val="0"/>
              </a:spcBef>
              <a:spcAft>
                <a:spcPts val="0"/>
              </a:spcAft>
              <a:buClrTx/>
              <a:buSzTx/>
              <a:buFontTx/>
              <a:buNone/>
              <a:tabLst/>
              <a:defRPr/>
            </a:pPr>
            <a:r>
              <a:rPr kumimoji="0" lang="en-GB" sz="3000" b="1" i="0" u="none" strike="noStrike" kern="1200" cap="none" spc="0" normalizeH="0" baseline="0" noProof="0">
                <a:ln>
                  <a:noFill/>
                </a:ln>
                <a:solidFill>
                  <a:srgbClr val="0F218B"/>
                </a:solidFill>
                <a:effectLst/>
                <a:uLnTx/>
                <a:uFillTx/>
                <a:latin typeface="Calibri" panose="020F0502020204030204" pitchFamily="34" charset="0"/>
                <a:ea typeface="+mj-ea"/>
                <a:cs typeface="Calibri" panose="020F0502020204030204" pitchFamily="34" charset="0"/>
              </a:rPr>
              <a:t>ENTSO-E Paper on Market Design Options for Congestion Management </a:t>
            </a:r>
            <a:r>
              <a:rPr kumimoji="0" lang="en-GB" sz="2400" b="1" i="0" u="none" strike="noStrike" kern="1200" cap="none" spc="0" normalizeH="0" baseline="0" noProof="0">
                <a:ln>
                  <a:noFill/>
                </a:ln>
                <a:solidFill>
                  <a:srgbClr val="009992"/>
                </a:solidFill>
                <a:effectLst/>
                <a:uLnTx/>
                <a:uFillTx/>
                <a:latin typeface="Calibri"/>
                <a:ea typeface="Calibri"/>
                <a:cs typeface="Calibri"/>
              </a:rPr>
              <a:t>Concluding Messages </a:t>
            </a:r>
            <a:endParaRPr kumimoji="0" lang="en-GB" sz="3000" b="1" i="0" u="none" strike="noStrike" kern="1200" cap="none" spc="0" normalizeH="0" baseline="0" noProof="0">
              <a:ln>
                <a:noFill/>
              </a:ln>
              <a:solidFill>
                <a:srgbClr val="009992"/>
              </a:solidFill>
              <a:effectLst/>
              <a:uLnTx/>
              <a:uFillTx/>
              <a:latin typeface="Calibri" panose="020F0502020204030204" pitchFamily="34" charset="0"/>
              <a:ea typeface="+mj-ea"/>
              <a:cs typeface="Calibri" panose="020F0502020204030204" pitchFamily="34" charset="0"/>
            </a:endParaRPr>
          </a:p>
        </p:txBody>
      </p:sp>
      <p:graphicFrame>
        <p:nvGraphicFramePr>
          <p:cNvPr id="7" name="Diagram 6">
            <a:extLst>
              <a:ext uri="{FF2B5EF4-FFF2-40B4-BE49-F238E27FC236}">
                <a16:creationId xmlns:a16="http://schemas.microsoft.com/office/drawing/2014/main" id="{A5AD6EFE-229E-A5D1-44D4-29CC64967D82}"/>
              </a:ext>
            </a:extLst>
          </p:cNvPr>
          <p:cNvGraphicFramePr/>
          <p:nvPr>
            <p:extLst>
              <p:ext uri="{D42A27DB-BD31-4B8C-83A1-F6EECF244321}">
                <p14:modId xmlns:p14="http://schemas.microsoft.com/office/powerpoint/2010/main" val="2246522215"/>
              </p:ext>
            </p:extLst>
          </p:nvPr>
        </p:nvGraphicFramePr>
        <p:xfrm>
          <a:off x="215743" y="977132"/>
          <a:ext cx="1161778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5815382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2035B0-37CF-0743-53C7-0ED97DE530F2}"/>
              </a:ext>
            </a:extLst>
          </p:cNvPr>
          <p:cNvSpPr>
            <a:spLocks noGrp="1"/>
          </p:cNvSpPr>
          <p:nvPr>
            <p:ph type="title"/>
          </p:nvPr>
        </p:nvSpPr>
        <p:spPr/>
        <p:txBody>
          <a:bodyPr/>
          <a:lstStyle/>
          <a:p>
            <a:pPr>
              <a:buClr>
                <a:schemeClr val="tx2"/>
              </a:buClr>
            </a:pPr>
            <a:r>
              <a:rPr lang="en-GB"/>
              <a:t>Coffee break </a:t>
            </a:r>
          </a:p>
        </p:txBody>
      </p:sp>
      <p:sp>
        <p:nvSpPr>
          <p:cNvPr id="2" name="Slide Number Placeholder 1">
            <a:extLst>
              <a:ext uri="{FF2B5EF4-FFF2-40B4-BE49-F238E27FC236}">
                <a16:creationId xmlns:a16="http://schemas.microsoft.com/office/drawing/2014/main" id="{1868FB52-99F4-7214-D65D-E0E1BE339F35}"/>
              </a:ext>
            </a:extLst>
          </p:cNvPr>
          <p:cNvSpPr>
            <a:spLocks noGrp="1"/>
          </p:cNvSpPr>
          <p:nvPr>
            <p:ph type="sldNum" sz="quarter" idx="12"/>
          </p:nvPr>
        </p:nvSpPr>
        <p:spPr/>
        <p:txBody>
          <a:bodyPr/>
          <a:lstStyle/>
          <a:p>
            <a:fld id="{68E16D21-2873-7F4D-BC1C-4DCC7B7156B8}" type="slidenum">
              <a:rPr lang="en-SI" smtClean="0"/>
              <a:pPr/>
              <a:t>132</a:t>
            </a:fld>
            <a:endParaRPr lang="en-SI"/>
          </a:p>
        </p:txBody>
      </p:sp>
      <p:sp>
        <p:nvSpPr>
          <p:cNvPr id="4" name="Text Placeholder 3">
            <a:extLst>
              <a:ext uri="{FF2B5EF4-FFF2-40B4-BE49-F238E27FC236}">
                <a16:creationId xmlns:a16="http://schemas.microsoft.com/office/drawing/2014/main" id="{85800235-5F7C-0366-52F2-524318726230}"/>
              </a:ext>
            </a:extLst>
          </p:cNvPr>
          <p:cNvSpPr>
            <a:spLocks noGrp="1"/>
          </p:cNvSpPr>
          <p:nvPr>
            <p:ph type="body" sz="quarter" idx="13"/>
          </p:nvPr>
        </p:nvSpPr>
        <p:spPr/>
        <p:txBody>
          <a:bodyPr/>
          <a:lstStyle/>
          <a:p>
            <a:pPr marL="0" indent="0">
              <a:buNone/>
            </a:pPr>
            <a:r>
              <a:rPr lang="en-GB"/>
              <a:t>Until 11:15</a:t>
            </a:r>
          </a:p>
        </p:txBody>
      </p:sp>
      <p:sp>
        <p:nvSpPr>
          <p:cNvPr id="5" name="Text Placeholder 4">
            <a:extLst>
              <a:ext uri="{FF2B5EF4-FFF2-40B4-BE49-F238E27FC236}">
                <a16:creationId xmlns:a16="http://schemas.microsoft.com/office/drawing/2014/main" id="{31D93F34-B2BE-CA72-A180-4A300A34DC62}"/>
              </a:ext>
            </a:extLst>
          </p:cNvPr>
          <p:cNvSpPr>
            <a:spLocks noGrp="1"/>
          </p:cNvSpPr>
          <p:nvPr>
            <p:ph type="body" sz="quarter" idx="14"/>
          </p:nvPr>
        </p:nvSpPr>
        <p:spPr/>
        <p:txBody>
          <a:bodyPr/>
          <a:lstStyle/>
          <a:p>
            <a:endParaRPr lang="en-GB"/>
          </a:p>
        </p:txBody>
      </p:sp>
    </p:spTree>
    <p:extLst>
      <p:ext uri="{BB962C8B-B14F-4D97-AF65-F5344CB8AC3E}">
        <p14:creationId xmlns:p14="http://schemas.microsoft.com/office/powerpoint/2010/main" val="224195529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CF09676-F0E3-5A76-C821-A70076C7ADAD}"/>
              </a:ext>
            </a:extLst>
          </p:cNvPr>
          <p:cNvSpPr txBox="1"/>
          <p:nvPr/>
        </p:nvSpPr>
        <p:spPr>
          <a:xfrm>
            <a:off x="629546" y="4629233"/>
            <a:ext cx="895332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Torsten Knop</a:t>
            </a:r>
          </a:p>
        </p:txBody>
      </p:sp>
      <p:pic>
        <p:nvPicPr>
          <p:cNvPr id="9" name="Picture 8" descr="A white infinity symbol on a black background&#10;&#10;Description automatically generated">
            <a:extLst>
              <a:ext uri="{FF2B5EF4-FFF2-40B4-BE49-F238E27FC236}">
                <a16:creationId xmlns:a16="http://schemas.microsoft.com/office/drawing/2014/main" id="{9673CCD5-6DDC-97B3-0854-1BF5BF9DE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9800" y="6342785"/>
            <a:ext cx="772395" cy="369332"/>
          </a:xfrm>
          <a:prstGeom prst="rect">
            <a:avLst/>
          </a:prstGeom>
          <a:noFill/>
          <a:ln>
            <a:noFill/>
          </a:ln>
          <a:effectLst>
            <a:outerShdw blurRad="50800" dist="38100" dir="5400000" algn="t" rotWithShape="0">
              <a:prstClr val="black">
                <a:alpha val="40000"/>
              </a:prstClr>
            </a:outerShdw>
          </a:effectLst>
        </p:spPr>
      </p:pic>
      <p:sp>
        <p:nvSpPr>
          <p:cNvPr id="10" name="Title 1">
            <a:extLst>
              <a:ext uri="{FF2B5EF4-FFF2-40B4-BE49-F238E27FC236}">
                <a16:creationId xmlns:a16="http://schemas.microsoft.com/office/drawing/2014/main" id="{74277C75-1263-6271-6BCA-F397D37F2AD6}"/>
              </a:ext>
            </a:extLst>
          </p:cNvPr>
          <p:cNvSpPr>
            <a:spLocks noGrp="1"/>
          </p:cNvSpPr>
          <p:nvPr>
            <p:ph type="ctrTitle"/>
          </p:nvPr>
        </p:nvSpPr>
        <p:spPr>
          <a:xfrm>
            <a:off x="1351280" y="740829"/>
            <a:ext cx="9144000" cy="2387600"/>
          </a:xfrm>
        </p:spPr>
        <p:txBody>
          <a:bodyPr>
            <a:normAutofit/>
          </a:bodyPr>
          <a:lstStyle/>
          <a:p>
            <a:r>
              <a:rPr lang="en-US">
                <a:solidFill>
                  <a:schemeClr val="bg1"/>
                </a:solidFill>
                <a:effectLst>
                  <a:outerShdw blurRad="38100" dist="38100" dir="2700000" algn="tl">
                    <a:srgbClr val="000000">
                      <a:alpha val="43137"/>
                    </a:srgbClr>
                  </a:outerShdw>
                </a:effectLst>
                <a:latin typeface="+mn-lt"/>
              </a:rPr>
              <a:t>DSO ENTITY</a:t>
            </a:r>
            <a:endParaRPr lang="en-BE">
              <a:solidFill>
                <a:schemeClr val="bg1"/>
              </a:solidFill>
              <a:effectLst>
                <a:outerShdw blurRad="38100" dist="38100" dir="2700000" algn="tl">
                  <a:srgbClr val="000000">
                    <a:alpha val="43137"/>
                  </a:srgbClr>
                </a:outerShdw>
              </a:effectLst>
              <a:latin typeface="+mn-lt"/>
            </a:endParaRPr>
          </a:p>
        </p:txBody>
      </p:sp>
      <p:sp>
        <p:nvSpPr>
          <p:cNvPr id="11" name="TextBox 3">
            <a:extLst>
              <a:ext uri="{FF2B5EF4-FFF2-40B4-BE49-F238E27FC236}">
                <a16:creationId xmlns:a16="http://schemas.microsoft.com/office/drawing/2014/main" id="{8D037220-616C-5452-7CB4-A0A5E1CA5A7A}"/>
              </a:ext>
            </a:extLst>
          </p:cNvPr>
          <p:cNvSpPr txBox="1"/>
          <p:nvPr/>
        </p:nvSpPr>
        <p:spPr>
          <a:xfrm>
            <a:off x="714787" y="3233845"/>
            <a:ext cx="11041059" cy="954107"/>
          </a:xfrm>
          <a:prstGeom prst="rect">
            <a:avLst/>
          </a:prstGeom>
          <a:noFill/>
          <a:ln w="38100">
            <a:solidFill>
              <a:srgbClr val="D86533"/>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a:ln>
                  <a:noFill/>
                </a:ln>
                <a:solidFill>
                  <a:prstClr val="white"/>
                </a:solidFill>
                <a:effectLst/>
                <a:uLnTx/>
                <a:uFillTx/>
                <a:latin typeface="Calibri" panose="020F0502020204030204"/>
                <a:ea typeface="+mn-ea"/>
                <a:cs typeface="+mn-cs"/>
              </a:rPr>
              <a:t>Key challenges for demand response &amp; congestion management: </a:t>
            </a:r>
            <a:br>
              <a:rPr kumimoji="0" lang="en-US" sz="2800" b="0" i="1" u="none" strike="noStrike" kern="1200" cap="none" spc="0" normalizeH="0" baseline="0" noProof="0">
                <a:ln>
                  <a:noFill/>
                </a:ln>
                <a:solidFill>
                  <a:prstClr val="white"/>
                </a:solidFill>
                <a:effectLst/>
                <a:uLnTx/>
                <a:uFillTx/>
                <a:latin typeface="Calibri" panose="020F0502020204030204"/>
                <a:ea typeface="+mn-ea"/>
                <a:cs typeface="+mn-cs"/>
              </a:rPr>
            </a:br>
            <a:r>
              <a:rPr kumimoji="0" lang="en-US" sz="2800" b="0" i="1" u="none" strike="noStrike" kern="1200" cap="none" spc="0" normalizeH="0" baseline="0" noProof="0">
                <a:ln>
                  <a:noFill/>
                </a:ln>
                <a:solidFill>
                  <a:prstClr val="white"/>
                </a:solidFill>
                <a:effectLst/>
                <a:uLnTx/>
                <a:uFillTx/>
                <a:latin typeface="Calibri" panose="020F0502020204030204"/>
                <a:ea typeface="+mn-ea"/>
                <a:cs typeface="+mn-cs"/>
              </a:rPr>
              <a:t>The best way to involve stakeholders </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D4E408B-F971-CDF8-4CD6-86B028EA132D}"/>
              </a:ext>
            </a:extLst>
          </p:cNvPr>
          <p:cNvSpPr/>
          <p:nvPr/>
        </p:nvSpPr>
        <p:spPr>
          <a:xfrm>
            <a:off x="253378" y="473950"/>
            <a:ext cx="11779649" cy="11123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logo with text overlay&#10;&#10;Description automatically generated">
            <a:extLst>
              <a:ext uri="{FF2B5EF4-FFF2-40B4-BE49-F238E27FC236}">
                <a16:creationId xmlns:a16="http://schemas.microsoft.com/office/drawing/2014/main" id="{1AF58ECE-51C9-D65D-D4DA-E90F213D68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8167" y="642388"/>
            <a:ext cx="1409801" cy="733669"/>
          </a:xfrm>
          <a:prstGeom prst="rect">
            <a:avLst/>
          </a:prstGeom>
        </p:spPr>
      </p:pic>
    </p:spTree>
    <p:extLst>
      <p:ext uri="{BB962C8B-B14F-4D97-AF65-F5344CB8AC3E}">
        <p14:creationId xmlns:p14="http://schemas.microsoft.com/office/powerpoint/2010/main" val="10823772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a:extLst>
              <a:ext uri="{FF2B5EF4-FFF2-40B4-BE49-F238E27FC236}">
                <a16:creationId xmlns:a16="http://schemas.microsoft.com/office/drawing/2014/main" id="{53F7E042-12B7-0599-58AB-8A4B68372935}"/>
              </a:ext>
            </a:extLst>
          </p:cNvPr>
          <p:cNvSpPr txBox="1"/>
          <p:nvPr/>
        </p:nvSpPr>
        <p:spPr>
          <a:xfrm>
            <a:off x="1456841" y="495016"/>
            <a:ext cx="9965098" cy="400110"/>
          </a:xfrm>
          <a:prstGeom prst="rect">
            <a:avLst/>
          </a:prstGeom>
          <a:noFill/>
          <a:ln w="38100">
            <a:solidFill>
              <a:srgbClr val="D8653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C3051"/>
                </a:solidFill>
                <a:effectLst/>
                <a:uLnTx/>
                <a:uFillTx/>
                <a:latin typeface="Calibri" panose="020F0502020204030204"/>
                <a:ea typeface="+mn-ea"/>
                <a:cs typeface="+mn-cs"/>
              </a:rPr>
              <a:t>DSOs as Market Facilitators for Local Services: Local by Nature, European by Impact</a:t>
            </a:r>
          </a:p>
        </p:txBody>
      </p:sp>
      <p:sp>
        <p:nvSpPr>
          <p:cNvPr id="9" name="TextBox 28">
            <a:extLst>
              <a:ext uri="{FF2B5EF4-FFF2-40B4-BE49-F238E27FC236}">
                <a16:creationId xmlns:a16="http://schemas.microsoft.com/office/drawing/2014/main" id="{0A19800E-9BF0-54BF-A635-98A2A0F7433B}"/>
              </a:ext>
            </a:extLst>
          </p:cNvPr>
          <p:cNvSpPr txBox="1"/>
          <p:nvPr/>
        </p:nvSpPr>
        <p:spPr>
          <a:xfrm>
            <a:off x="273121" y="1105148"/>
            <a:ext cx="11012039" cy="426270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2C3051"/>
                </a:solidFill>
                <a:effectLst/>
                <a:uLnTx/>
                <a:uFillTx/>
                <a:latin typeface="Calibri" panose="020F0502020204030204"/>
                <a:ea typeface="+mn-ea"/>
                <a:cs typeface="Arial"/>
              </a:rPr>
              <a:t>Local ≠ System-Wide</a:t>
            </a:r>
            <a:endParaRPr kumimoji="0" lang="en-US" altLang="en-US" sz="2000" b="1" i="0" u="none" strike="noStrike" kern="1200" cap="none" spc="0" normalizeH="0" baseline="0" noProof="0">
              <a:ln>
                <a:noFill/>
              </a:ln>
              <a:solidFill>
                <a:srgbClr val="2C3051"/>
              </a:solidFill>
              <a:effectLst/>
              <a:uLnTx/>
              <a:uFillTx/>
              <a:latin typeface="Calibri" panose="020F0502020204030204"/>
              <a:ea typeface="Calibri"/>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2C3051"/>
                </a:solidFill>
                <a:effectLst/>
                <a:uLnTx/>
                <a:uFillTx/>
                <a:latin typeface="Calibri" panose="020F0502020204030204"/>
                <a:ea typeface="+mn-ea"/>
                <a:cs typeface="Arial"/>
              </a:rPr>
              <a:t>Local grid challenges differ fundamentally from system-wide: highly locational and time-specific</a:t>
            </a:r>
            <a:br>
              <a:rPr kumimoji="0" lang="en-US" sz="2000" b="1" i="0" u="none" strike="noStrike" kern="1200" cap="none" spc="0" normalizeH="0" baseline="0" noProof="0">
                <a:ln>
                  <a:noFill/>
                </a:ln>
                <a:solidFill>
                  <a:srgbClr val="2C3051"/>
                </a:solidFill>
                <a:effectLst/>
                <a:uLnTx/>
                <a:uFillTx/>
                <a:latin typeface="Avenir" panose="02000503020000020003"/>
                <a:ea typeface="+mn-ea"/>
                <a:cs typeface="+mn-cs"/>
              </a:rPr>
            </a:br>
            <a:r>
              <a:rPr kumimoji="0" lang="en-US" sz="2000" b="1" i="0" u="none" strike="noStrike" kern="1200" cap="none" spc="0" normalizeH="0" baseline="0" noProof="0">
                <a:ln>
                  <a:noFill/>
                </a:ln>
                <a:solidFill>
                  <a:srgbClr val="2C3051"/>
                </a:solidFill>
                <a:effectLst/>
                <a:uLnTx/>
                <a:uFillTx/>
                <a:latin typeface="Avenir" panose="02000503020000020003"/>
                <a:ea typeface="+mn-ea"/>
                <a:cs typeface="+mn-cs"/>
              </a:rPr>
              <a:t> </a:t>
            </a:r>
            <a:endParaRPr kumimoji="0" lang="en-US" altLang="en-US" sz="2000" b="0" i="0" u="none" strike="noStrike" kern="1200" cap="none" spc="0" normalizeH="0" baseline="0" noProof="0">
              <a:ln>
                <a:noFill/>
              </a:ln>
              <a:solidFill>
                <a:srgbClr val="2C3051"/>
              </a:solidFill>
              <a:effectLst/>
              <a:uLnTx/>
              <a:uFillTx/>
              <a:latin typeface="Calibri" panose="020F0502020204030204"/>
              <a:ea typeface="Calibri"/>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2C3051"/>
                </a:solidFill>
                <a:effectLst/>
                <a:uLnTx/>
                <a:uFillTx/>
                <a:latin typeface="Calibri" panose="020F0502020204030204"/>
                <a:ea typeface="+mn-ea"/>
                <a:cs typeface="Arial"/>
              </a:rPr>
              <a:t>Distribution-level constraints</a:t>
            </a:r>
            <a:endParaRPr kumimoji="0" lang="en-US" altLang="en-US" sz="2000" b="1" i="0" u="none" strike="noStrike" kern="1200" cap="none" spc="0" normalizeH="0" baseline="0" noProof="0">
              <a:ln>
                <a:noFill/>
              </a:ln>
              <a:solidFill>
                <a:srgbClr val="2C3051"/>
              </a:solidFill>
              <a:effectLst/>
              <a:uLnTx/>
              <a:uFillTx/>
              <a:latin typeface="Calibri" panose="020F0502020204030204"/>
              <a:ea typeface="Calibri"/>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1" u="none" strike="noStrike" kern="1200" cap="none" spc="0" normalizeH="0" baseline="0" noProof="0">
                <a:ln>
                  <a:noFill/>
                </a:ln>
                <a:solidFill>
                  <a:srgbClr val="2C3051"/>
                </a:solidFill>
                <a:effectLst/>
                <a:uLnTx/>
                <a:uFillTx/>
                <a:latin typeface="Calibri" panose="020F0502020204030204"/>
                <a:ea typeface="+mn-ea"/>
                <a:cs typeface="Arial"/>
              </a:rPr>
              <a:t>Optimized combination of tools, c</a:t>
            </a:r>
            <a:r>
              <a:rPr kumimoji="0" lang="en-US" sz="2000" b="0" i="0" u="none" strike="noStrike" kern="1200" cap="none" spc="0" normalizeH="0" baseline="0" noProof="0">
                <a:ln>
                  <a:noFill/>
                </a:ln>
                <a:solidFill>
                  <a:srgbClr val="2C3051"/>
                </a:solidFill>
                <a:effectLst/>
                <a:uLnTx/>
                <a:uFillTx/>
                <a:latin typeface="Calibri" panose="020F0502020204030204"/>
                <a:ea typeface="+mn-ea"/>
                <a:cs typeface="+mn-cs"/>
              </a:rPr>
              <a:t>onsidering the specific requirements of different network types.</a:t>
            </a:r>
            <a:endParaRPr kumimoji="0" lang="en-US" sz="2000" b="0" i="1" u="none" strike="noStrike" kern="1200" cap="none" spc="0" normalizeH="0" baseline="0" noProof="0">
              <a:ln>
                <a:noFill/>
              </a:ln>
              <a:solidFill>
                <a:srgbClr val="2C3051"/>
              </a:solidFill>
              <a:effectLst/>
              <a:uLnTx/>
              <a:uFillTx/>
              <a:latin typeface="Calibri" panose="020F0502020204030204"/>
              <a:ea typeface="+mn-ea"/>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2C3051"/>
              </a:solidFill>
              <a:effectLst/>
              <a:uLnTx/>
              <a:uFillTx/>
              <a:latin typeface="Calibri" panose="020F0502020204030204"/>
              <a:ea typeface="+mn-ea"/>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2C3051"/>
                </a:solidFill>
                <a:effectLst/>
                <a:uLnTx/>
                <a:uFillTx/>
                <a:latin typeface="Calibri" panose="020F0502020204030204"/>
                <a:ea typeface="+mn-ea"/>
                <a:cs typeface="Arial"/>
              </a:rPr>
              <a:t>National Terms &amp; Conditions</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1" u="none" strike="noStrike" kern="1200" cap="none" spc="0" normalizeH="0" baseline="0" noProof="0">
                <a:ln>
                  <a:noFill/>
                </a:ln>
                <a:solidFill>
                  <a:srgbClr val="2C3051"/>
                </a:solidFill>
                <a:effectLst/>
                <a:uLnTx/>
                <a:uFillTx/>
                <a:latin typeface="Calibri" panose="020F0502020204030204"/>
                <a:ea typeface="+mn-ea"/>
                <a:cs typeface="Arial"/>
              </a:rPr>
              <a:t>National Terms &amp; Conditions are the important for implementing the NCDR</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000" b="0" i="1" u="none" strike="noStrike" kern="1200" cap="none" spc="0" normalizeH="0" baseline="0" noProof="0">
              <a:ln>
                <a:noFill/>
              </a:ln>
              <a:solidFill>
                <a:srgbClr val="2C3051"/>
              </a:solidFill>
              <a:effectLst/>
              <a:uLnTx/>
              <a:uFillTx/>
              <a:latin typeface="Calibri" panose="020F0502020204030204"/>
              <a:ea typeface="+mn-ea"/>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2C3051"/>
                </a:solidFill>
                <a:effectLst/>
                <a:uLnTx/>
                <a:uFillTx/>
                <a:latin typeface="Calibri" panose="020F0502020204030204"/>
                <a:ea typeface="+mn-ea"/>
                <a:cs typeface="Arial"/>
              </a:rPr>
              <a:t>Markets for local services</a:t>
            </a:r>
          </a:p>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2000" b="0" i="1" u="none" strike="noStrike" kern="1200" cap="none" spc="0" normalizeH="0" baseline="0" noProof="0">
                <a:ln>
                  <a:noFill/>
                </a:ln>
                <a:solidFill>
                  <a:srgbClr val="2C3051"/>
                </a:solidFill>
                <a:effectLst/>
                <a:uLnTx/>
                <a:uFillTx/>
                <a:latin typeface="Calibri" panose="020F0502020204030204"/>
                <a:ea typeface="+mn-ea"/>
                <a:cs typeface="Arial"/>
              </a:rPr>
              <a:t>Tailoring to specificities and capabilities of  SO including involvement and commitment of all stakeholders</a:t>
            </a:r>
            <a:endParaRPr kumimoji="0" lang="en-US" sz="2000" b="0" i="0" u="none" strike="noStrike" kern="1200" cap="none" spc="0" normalizeH="0" baseline="0" noProof="0">
              <a:ln>
                <a:noFill/>
              </a:ln>
              <a:solidFill>
                <a:srgbClr val="2C3051"/>
              </a:solidFill>
              <a:effectLst/>
              <a:uLnTx/>
              <a:uFillTx/>
              <a:latin typeface="Calibri" panose="020F0502020204030204"/>
              <a:ea typeface="Calibri"/>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700" b="0" i="1" u="none" strike="noStrike" kern="1200" cap="none" spc="0" normalizeH="0" baseline="0" noProof="0">
              <a:ln>
                <a:noFill/>
              </a:ln>
              <a:solidFill>
                <a:srgbClr val="2C3051"/>
              </a:solidFill>
              <a:effectLst/>
              <a:uLnTx/>
              <a:uFillTx/>
              <a:latin typeface="Calibri" panose="020F0502020204030204"/>
              <a:ea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700" b="0" i="0" u="none" strike="noStrike" kern="1200" cap="none" spc="0" normalizeH="0" baseline="0" noProof="0">
              <a:ln>
                <a:noFill/>
              </a:ln>
              <a:solidFill>
                <a:srgbClr val="2C3051"/>
              </a:solidFill>
              <a:effectLst/>
              <a:uLnTx/>
              <a:uFillTx/>
              <a:latin typeface="Calibri" panose="020F0502020204030204"/>
              <a:ea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a:ln>
                <a:noFill/>
              </a:ln>
              <a:solidFill>
                <a:srgbClr val="2C3051"/>
              </a:solidFill>
              <a:effectLst/>
              <a:uLnTx/>
              <a:uFillTx/>
              <a:latin typeface="Calibri" panose="020F0502020204030204"/>
              <a:ea typeface="+mn-ea"/>
              <a:cs typeface="+mn-cs"/>
            </a:endParaRPr>
          </a:p>
        </p:txBody>
      </p:sp>
      <p:sp>
        <p:nvSpPr>
          <p:cNvPr id="11" name="TextBox 1">
            <a:extLst>
              <a:ext uri="{FF2B5EF4-FFF2-40B4-BE49-F238E27FC236}">
                <a16:creationId xmlns:a16="http://schemas.microsoft.com/office/drawing/2014/main" id="{F2865F20-708D-1FAA-886A-BCA4D685E240}"/>
              </a:ext>
            </a:extLst>
          </p:cNvPr>
          <p:cNvSpPr txBox="1"/>
          <p:nvPr/>
        </p:nvSpPr>
        <p:spPr>
          <a:xfrm>
            <a:off x="451969" y="4890359"/>
            <a:ext cx="2616550" cy="369332"/>
          </a:xfrm>
          <a:prstGeom prst="rect">
            <a:avLst/>
          </a:prstGeom>
          <a:solidFill>
            <a:srgbClr val="902D57"/>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Local flexibility markets</a:t>
            </a:r>
          </a:p>
        </p:txBody>
      </p:sp>
      <p:sp>
        <p:nvSpPr>
          <p:cNvPr id="13" name="TextBox 6">
            <a:extLst>
              <a:ext uri="{FF2B5EF4-FFF2-40B4-BE49-F238E27FC236}">
                <a16:creationId xmlns:a16="http://schemas.microsoft.com/office/drawing/2014/main" id="{D77FE364-5B2D-E1C3-9A65-4D5503D9D8FE}"/>
              </a:ext>
            </a:extLst>
          </p:cNvPr>
          <p:cNvSpPr txBox="1"/>
          <p:nvPr/>
        </p:nvSpPr>
        <p:spPr>
          <a:xfrm>
            <a:off x="9334762" y="4890359"/>
            <a:ext cx="2374950" cy="369332"/>
          </a:xfrm>
          <a:prstGeom prst="rect">
            <a:avLst/>
          </a:prstGeom>
          <a:solidFill>
            <a:srgbClr val="902D57"/>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Implicit Flexibility</a:t>
            </a:r>
          </a:p>
        </p:txBody>
      </p:sp>
      <p:sp>
        <p:nvSpPr>
          <p:cNvPr id="15" name="TextBox 7">
            <a:extLst>
              <a:ext uri="{FF2B5EF4-FFF2-40B4-BE49-F238E27FC236}">
                <a16:creationId xmlns:a16="http://schemas.microsoft.com/office/drawing/2014/main" id="{ADCB7184-4EBC-86F6-FE5E-4C090D1FBA1C}"/>
              </a:ext>
            </a:extLst>
          </p:cNvPr>
          <p:cNvSpPr txBox="1"/>
          <p:nvPr/>
        </p:nvSpPr>
        <p:spPr>
          <a:xfrm>
            <a:off x="6508269" y="4890359"/>
            <a:ext cx="2415212" cy="369332"/>
          </a:xfrm>
          <a:prstGeom prst="rect">
            <a:avLst/>
          </a:prstGeom>
          <a:solidFill>
            <a:srgbClr val="902D57"/>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Rules-based</a:t>
            </a:r>
          </a:p>
        </p:txBody>
      </p:sp>
      <p:sp>
        <p:nvSpPr>
          <p:cNvPr id="17" name="Rectangle 8">
            <a:extLst>
              <a:ext uri="{FF2B5EF4-FFF2-40B4-BE49-F238E27FC236}">
                <a16:creationId xmlns:a16="http://schemas.microsoft.com/office/drawing/2014/main" id="{2B60BFA6-68AC-3740-004D-4B6821B7F3C3}"/>
              </a:ext>
            </a:extLst>
          </p:cNvPr>
          <p:cNvSpPr/>
          <p:nvPr/>
        </p:nvSpPr>
        <p:spPr>
          <a:xfrm>
            <a:off x="291876" y="4766723"/>
            <a:ext cx="2936735" cy="1879227"/>
          </a:xfrm>
          <a:prstGeom prst="rect">
            <a:avLst/>
          </a:prstGeom>
          <a:noFill/>
          <a:ln w="28575">
            <a:solidFill>
              <a:schemeClr val="accent2"/>
            </a:solidFill>
          </a:ln>
          <a:effectLst>
            <a:outerShdw blurRad="190500" dist="228600" dir="2700000" algn="ctr">
              <a:srgbClr val="000000">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ED7D31"/>
                </a:solidFill>
                <a:prstDash val="solid"/>
              </a:ln>
              <a:solidFill>
                <a:prstClr val="black"/>
              </a:solidFill>
              <a:effectLst/>
              <a:uLnTx/>
              <a:uFillTx/>
              <a:latin typeface="Calibri" panose="020F0502020204030204"/>
              <a:ea typeface="+mn-ea"/>
              <a:cs typeface="+mn-cs"/>
            </a:endParaRPr>
          </a:p>
        </p:txBody>
      </p:sp>
      <p:sp>
        <p:nvSpPr>
          <p:cNvPr id="19" name="TextBox 9">
            <a:extLst>
              <a:ext uri="{FF2B5EF4-FFF2-40B4-BE49-F238E27FC236}">
                <a16:creationId xmlns:a16="http://schemas.microsoft.com/office/drawing/2014/main" id="{C107796B-8EDF-CC0F-4458-74C5176954A5}"/>
              </a:ext>
            </a:extLst>
          </p:cNvPr>
          <p:cNvSpPr txBox="1"/>
          <p:nvPr/>
        </p:nvSpPr>
        <p:spPr>
          <a:xfrm>
            <a:off x="405941" y="5367853"/>
            <a:ext cx="2799856" cy="830997"/>
          </a:xfrm>
          <a:prstGeom prst="rect">
            <a:avLst/>
          </a:prstGeom>
          <a:noFill/>
        </p:spPr>
        <p:txBody>
          <a:bodyPr wrap="square" anchor="ctr">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C3051"/>
                </a:solidFill>
                <a:effectLst/>
                <a:uLnTx/>
                <a:uFillTx/>
                <a:latin typeface="Calibri" panose="020F0502020204030204" pitchFamily="34" charset="0"/>
                <a:ea typeface="+mn-ea"/>
                <a:cs typeface="+mn-cs"/>
              </a:rPr>
              <a:t>Allows all grid users to provide flexibility on a competitive and non-discriminatory way</a:t>
            </a:r>
            <a:endParaRPr kumimoji="0" lang="en-GB" sz="1600" b="0" i="0" u="none" strike="noStrike" kern="1200" cap="none" spc="0" normalizeH="0" baseline="0" noProof="0">
              <a:ln>
                <a:noFill/>
              </a:ln>
              <a:solidFill>
                <a:srgbClr val="2C3051"/>
              </a:solidFill>
              <a:effectLst/>
              <a:uLnTx/>
              <a:uFillTx/>
              <a:latin typeface="Calibri" panose="020F0502020204030204" pitchFamily="34" charset="0"/>
              <a:ea typeface="+mn-ea"/>
              <a:cs typeface="+mn-cs"/>
            </a:endParaRPr>
          </a:p>
        </p:txBody>
      </p:sp>
      <p:sp>
        <p:nvSpPr>
          <p:cNvPr id="21" name="TextBox 10">
            <a:extLst>
              <a:ext uri="{FF2B5EF4-FFF2-40B4-BE49-F238E27FC236}">
                <a16:creationId xmlns:a16="http://schemas.microsoft.com/office/drawing/2014/main" id="{BB6575FE-993B-4E77-5037-8A481A22203F}"/>
              </a:ext>
            </a:extLst>
          </p:cNvPr>
          <p:cNvSpPr txBox="1"/>
          <p:nvPr/>
        </p:nvSpPr>
        <p:spPr>
          <a:xfrm>
            <a:off x="3429392" y="5244743"/>
            <a:ext cx="2827694" cy="1077218"/>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C3051"/>
                </a:solidFill>
                <a:effectLst/>
                <a:uLnTx/>
                <a:uFillTx/>
                <a:latin typeface="Calibri" panose="020F0502020204030204" pitchFamily="34" charset="0"/>
                <a:ea typeface="+mn-ea"/>
                <a:cs typeface="+mn-cs"/>
              </a:rPr>
              <a:t>Provide new and existing customers with an option where the full capacity is not available</a:t>
            </a:r>
            <a:endParaRPr kumimoji="0" lang="en-US" sz="1600" b="0" i="0" u="none" strike="noStrike" kern="1200" cap="none" spc="0" normalizeH="0" baseline="0" noProof="0">
              <a:ln>
                <a:noFill/>
              </a:ln>
              <a:solidFill>
                <a:srgbClr val="2C3051"/>
              </a:solidFill>
              <a:effectLst/>
              <a:uLnTx/>
              <a:uFillTx/>
              <a:latin typeface="Calibri" panose="020F0502020204030204"/>
              <a:ea typeface="+mn-ea"/>
              <a:cs typeface="+mn-cs"/>
            </a:endParaRPr>
          </a:p>
        </p:txBody>
      </p:sp>
      <p:sp>
        <p:nvSpPr>
          <p:cNvPr id="23" name="Rectangle 11">
            <a:extLst>
              <a:ext uri="{FF2B5EF4-FFF2-40B4-BE49-F238E27FC236}">
                <a16:creationId xmlns:a16="http://schemas.microsoft.com/office/drawing/2014/main" id="{0A7A6CD1-699F-DC7C-C981-868CF63ECC15}"/>
              </a:ext>
            </a:extLst>
          </p:cNvPr>
          <p:cNvSpPr/>
          <p:nvPr/>
        </p:nvSpPr>
        <p:spPr>
          <a:xfrm>
            <a:off x="3368347" y="4757580"/>
            <a:ext cx="2867130" cy="1897514"/>
          </a:xfrm>
          <a:prstGeom prst="rect">
            <a:avLst/>
          </a:prstGeom>
          <a:noFill/>
          <a:ln w="28575">
            <a:solidFill>
              <a:schemeClr val="accent2"/>
            </a:solidFill>
          </a:ln>
          <a:effectLst>
            <a:outerShdw blurRad="190500" dist="228600" dir="2700000" algn="ctr">
              <a:srgbClr val="000000">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ED7D31"/>
                </a:solidFill>
                <a:prstDash val="solid"/>
              </a:ln>
              <a:solidFill>
                <a:prstClr val="black"/>
              </a:solidFill>
              <a:effectLst/>
              <a:uLnTx/>
              <a:uFillTx/>
              <a:latin typeface="Calibri" panose="020F0502020204030204"/>
              <a:ea typeface="+mn-ea"/>
              <a:cs typeface="+mn-cs"/>
            </a:endParaRPr>
          </a:p>
        </p:txBody>
      </p:sp>
      <p:sp>
        <p:nvSpPr>
          <p:cNvPr id="25" name="Rectangle 12">
            <a:extLst>
              <a:ext uri="{FF2B5EF4-FFF2-40B4-BE49-F238E27FC236}">
                <a16:creationId xmlns:a16="http://schemas.microsoft.com/office/drawing/2014/main" id="{DCCBD3EC-4472-D04A-BD85-A9A6F6FC20E2}"/>
              </a:ext>
            </a:extLst>
          </p:cNvPr>
          <p:cNvSpPr/>
          <p:nvPr/>
        </p:nvSpPr>
        <p:spPr>
          <a:xfrm>
            <a:off x="9197883" y="4757579"/>
            <a:ext cx="2641550" cy="1897514"/>
          </a:xfrm>
          <a:prstGeom prst="rect">
            <a:avLst/>
          </a:prstGeom>
          <a:noFill/>
          <a:ln w="28575">
            <a:solidFill>
              <a:schemeClr val="accent2"/>
            </a:solidFill>
          </a:ln>
          <a:effectLst>
            <a:outerShdw blurRad="190500" dist="228600" dir="2700000" algn="ctr">
              <a:srgbClr val="000000">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ED7D31"/>
                </a:solidFill>
                <a:prstDash val="solid"/>
              </a:ln>
              <a:solidFill>
                <a:prstClr val="black"/>
              </a:solidFill>
              <a:effectLst/>
              <a:uLnTx/>
              <a:uFillTx/>
              <a:latin typeface="Calibri" panose="020F0502020204030204"/>
              <a:ea typeface="+mn-ea"/>
              <a:cs typeface="+mn-cs"/>
            </a:endParaRPr>
          </a:p>
        </p:txBody>
      </p:sp>
      <p:sp>
        <p:nvSpPr>
          <p:cNvPr id="27" name="TextBox 13">
            <a:extLst>
              <a:ext uri="{FF2B5EF4-FFF2-40B4-BE49-F238E27FC236}">
                <a16:creationId xmlns:a16="http://schemas.microsoft.com/office/drawing/2014/main" id="{39A87F6C-D23B-AF56-C5BA-9384AE170CD4}"/>
              </a:ext>
            </a:extLst>
          </p:cNvPr>
          <p:cNvSpPr txBox="1"/>
          <p:nvPr/>
        </p:nvSpPr>
        <p:spPr>
          <a:xfrm>
            <a:off x="9298938" y="5367853"/>
            <a:ext cx="2619941" cy="1077218"/>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C3051"/>
                </a:solidFill>
                <a:effectLst/>
                <a:uLnTx/>
                <a:uFillTx/>
                <a:latin typeface="Calibri" panose="020F0502020204030204" pitchFamily="34" charset="0"/>
                <a:ea typeface="+mn-ea"/>
                <a:cs typeface="+mn-cs"/>
              </a:rPr>
              <a:t>Incentivize a certain customer behavior and unlock the potential of implicit flexibility</a:t>
            </a:r>
            <a:endParaRPr kumimoji="0" lang="en-US" sz="1600" b="0" i="0" u="none" strike="noStrike" kern="1200" cap="none" spc="0" normalizeH="0" baseline="0" noProof="0">
              <a:ln>
                <a:noFill/>
              </a:ln>
              <a:solidFill>
                <a:srgbClr val="2C3051"/>
              </a:solidFill>
              <a:effectLst/>
              <a:uLnTx/>
              <a:uFillTx/>
              <a:latin typeface="Calibri" panose="020F0502020204030204"/>
              <a:ea typeface="+mn-ea"/>
              <a:cs typeface="+mn-cs"/>
            </a:endParaRPr>
          </a:p>
        </p:txBody>
      </p:sp>
      <p:sp>
        <p:nvSpPr>
          <p:cNvPr id="29" name="TextBox 14">
            <a:extLst>
              <a:ext uri="{FF2B5EF4-FFF2-40B4-BE49-F238E27FC236}">
                <a16:creationId xmlns:a16="http://schemas.microsoft.com/office/drawing/2014/main" id="{215CA823-A7E1-346D-7E0B-7AA598D443DD}"/>
              </a:ext>
            </a:extLst>
          </p:cNvPr>
          <p:cNvSpPr txBox="1"/>
          <p:nvPr/>
        </p:nvSpPr>
        <p:spPr>
          <a:xfrm>
            <a:off x="6477216" y="5367853"/>
            <a:ext cx="2641221" cy="1077218"/>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C3051"/>
                </a:solidFill>
                <a:effectLst/>
                <a:uLnTx/>
                <a:uFillTx/>
                <a:latin typeface="Calibri" panose="020F0502020204030204"/>
                <a:ea typeface="+mn-ea"/>
                <a:cs typeface="+mn-cs"/>
              </a:rPr>
              <a:t>Complementary to other mechanisms rules-based approaches can provide solutions</a:t>
            </a:r>
            <a:endParaRPr kumimoji="0" lang="en-GB" sz="1600" b="0" i="0" u="none" strike="noStrike" kern="1200" cap="none" spc="0" normalizeH="0" baseline="0" noProof="0">
              <a:ln>
                <a:noFill/>
              </a:ln>
              <a:solidFill>
                <a:srgbClr val="2C3051"/>
              </a:solidFill>
              <a:effectLst/>
              <a:uLnTx/>
              <a:uFillTx/>
              <a:latin typeface="Calibri" panose="020F0502020204030204"/>
              <a:ea typeface="+mn-ea"/>
              <a:cs typeface="+mn-cs"/>
            </a:endParaRPr>
          </a:p>
        </p:txBody>
      </p:sp>
      <p:sp>
        <p:nvSpPr>
          <p:cNvPr id="31" name="Rectangle 15">
            <a:extLst>
              <a:ext uri="{FF2B5EF4-FFF2-40B4-BE49-F238E27FC236}">
                <a16:creationId xmlns:a16="http://schemas.microsoft.com/office/drawing/2014/main" id="{8C3CA0B2-54F3-37A6-B630-4E7C881C103E}"/>
              </a:ext>
            </a:extLst>
          </p:cNvPr>
          <p:cNvSpPr/>
          <p:nvPr/>
        </p:nvSpPr>
        <p:spPr>
          <a:xfrm>
            <a:off x="6397442" y="4757579"/>
            <a:ext cx="2641550" cy="1897514"/>
          </a:xfrm>
          <a:prstGeom prst="rect">
            <a:avLst/>
          </a:prstGeom>
          <a:noFill/>
          <a:ln w="28575">
            <a:solidFill>
              <a:schemeClr val="accent2"/>
            </a:solidFill>
          </a:ln>
          <a:effectLst>
            <a:outerShdw blurRad="190500" dist="228600" dir="2700000" algn="ctr">
              <a:srgbClr val="000000">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w="22225">
                <a:solidFill>
                  <a:srgbClr val="ED7D31"/>
                </a:solidFill>
                <a:prstDash val="solid"/>
              </a:ln>
              <a:solidFill>
                <a:prstClr val="black"/>
              </a:solidFill>
              <a:effectLst/>
              <a:uLnTx/>
              <a:uFillTx/>
              <a:latin typeface="Calibri" panose="020F0502020204030204"/>
              <a:ea typeface="+mn-ea"/>
              <a:cs typeface="+mn-cs"/>
            </a:endParaRPr>
          </a:p>
        </p:txBody>
      </p:sp>
      <p:sp>
        <p:nvSpPr>
          <p:cNvPr id="33" name="TextBox 1">
            <a:extLst>
              <a:ext uri="{FF2B5EF4-FFF2-40B4-BE49-F238E27FC236}">
                <a16:creationId xmlns:a16="http://schemas.microsoft.com/office/drawing/2014/main" id="{86DBBFCD-61CC-813F-6699-F262456C3E5E}"/>
              </a:ext>
            </a:extLst>
          </p:cNvPr>
          <p:cNvSpPr txBox="1"/>
          <p:nvPr/>
        </p:nvSpPr>
        <p:spPr>
          <a:xfrm>
            <a:off x="3489016" y="4890359"/>
            <a:ext cx="2616550" cy="369332"/>
          </a:xfrm>
          <a:prstGeom prst="rect">
            <a:avLst/>
          </a:prstGeom>
          <a:solidFill>
            <a:srgbClr val="902D57"/>
          </a:solidFill>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FCA</a:t>
            </a:r>
          </a:p>
        </p:txBody>
      </p:sp>
    </p:spTree>
    <p:extLst>
      <p:ext uri="{BB962C8B-B14F-4D97-AF65-F5344CB8AC3E}">
        <p14:creationId xmlns:p14="http://schemas.microsoft.com/office/powerpoint/2010/main" val="1001496443"/>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9E9B7-F0D0-AA89-0E4A-FC6B2FDBB9C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3FCD7F9D-BE1E-479F-D46B-31026902528B}"/>
              </a:ext>
            </a:extLst>
          </p:cNvPr>
          <p:cNvSpPr txBox="1"/>
          <p:nvPr/>
        </p:nvSpPr>
        <p:spPr>
          <a:xfrm>
            <a:off x="968645" y="614292"/>
            <a:ext cx="8454325" cy="400110"/>
          </a:xfrm>
          <a:prstGeom prst="rect">
            <a:avLst/>
          </a:prstGeom>
          <a:noFill/>
          <a:ln w="38100">
            <a:solidFill>
              <a:srgbClr val="D8653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C3051"/>
                </a:solidFill>
                <a:effectLst/>
                <a:uLnTx/>
                <a:uFillTx/>
                <a:latin typeface="Calibri" panose="020F0502020204030204"/>
                <a:ea typeface="+mn-ea"/>
                <a:cs typeface="+mn-cs"/>
              </a:rPr>
              <a:t>DSO Entity key recommendations</a:t>
            </a:r>
          </a:p>
        </p:txBody>
      </p:sp>
      <p:graphicFrame>
        <p:nvGraphicFramePr>
          <p:cNvPr id="9" name="Diagram 2">
            <a:extLst>
              <a:ext uri="{FF2B5EF4-FFF2-40B4-BE49-F238E27FC236}">
                <a16:creationId xmlns:a16="http://schemas.microsoft.com/office/drawing/2014/main" id="{71753A0B-6BCE-CBDD-B513-DD08351CAAC9}"/>
              </a:ext>
            </a:extLst>
          </p:cNvPr>
          <p:cNvGraphicFramePr/>
          <p:nvPr/>
        </p:nvGraphicFramePr>
        <p:xfrm>
          <a:off x="480000" y="1197028"/>
          <a:ext cx="10515772" cy="60828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oliennummernplatzhalter 2">
            <a:extLst>
              <a:ext uri="{FF2B5EF4-FFF2-40B4-BE49-F238E27FC236}">
                <a16:creationId xmlns:a16="http://schemas.microsoft.com/office/drawing/2014/main" id="{91522E9D-2969-B369-43BB-18E68F12C31D}"/>
              </a:ext>
            </a:extLst>
          </p:cNvPr>
          <p:cNvSpPr txBox="1">
            <a:spLocks/>
          </p:cNvSpPr>
          <p:nvPr/>
        </p:nvSpPr>
        <p:spPr>
          <a:xfrm>
            <a:off x="11351999" y="6526212"/>
            <a:ext cx="360001" cy="1384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1FFFE70-FC19-4A94-9D10-0B3C8E890CB2}" type="slidenum">
              <a:rPr kumimoji="0" lang="en-US" sz="900" b="1" i="0" u="none" strike="noStrike" kern="1200" cap="none" spc="0" normalizeH="0" baseline="0" noProof="0" smtClean="0">
                <a:ln>
                  <a:noFill/>
                </a:ln>
                <a:solidFill>
                  <a:srgbClr val="1A1A1A"/>
                </a:solidFill>
                <a:effectLst/>
                <a:uLnTx/>
                <a:uFillTx/>
                <a:latin typeface="EON Brix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900" b="1" i="0" u="none" strike="noStrike" kern="1200" cap="none" spc="0" normalizeH="0" baseline="0" noProof="0">
              <a:ln>
                <a:noFill/>
              </a:ln>
              <a:solidFill>
                <a:srgbClr val="1A1A1A"/>
              </a:solidFill>
              <a:effectLst/>
              <a:uLnTx/>
              <a:uFillTx/>
              <a:latin typeface="EON Brix Sans"/>
              <a:ea typeface="+mn-ea"/>
              <a:cs typeface="+mn-cs"/>
            </a:endParaRPr>
          </a:p>
        </p:txBody>
      </p:sp>
      <p:sp>
        <p:nvSpPr>
          <p:cNvPr id="13" name="Rechteck: abgerundete Ecken 12">
            <a:extLst>
              <a:ext uri="{FF2B5EF4-FFF2-40B4-BE49-F238E27FC236}">
                <a16:creationId xmlns:a16="http://schemas.microsoft.com/office/drawing/2014/main" id="{A6BB11BB-5CA5-7333-5A98-8EA1A0C964ED}"/>
              </a:ext>
            </a:extLst>
          </p:cNvPr>
          <p:cNvSpPr/>
          <p:nvPr/>
        </p:nvSpPr>
        <p:spPr>
          <a:xfrm>
            <a:off x="191194" y="1654227"/>
            <a:ext cx="11232000" cy="1396538"/>
          </a:xfrm>
          <a:prstGeom prst="roundRect">
            <a:avLst/>
          </a:prstGeom>
          <a:noFill/>
          <a:ln w="1143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540000" rtl="0" eaLnBrk="1" fontAlgn="auto" latinLnBrk="0" hangingPunct="1">
              <a:lnSpc>
                <a:spcPct val="120000"/>
              </a:lnSpc>
              <a:spcBef>
                <a:spcPts val="0"/>
              </a:spcBef>
              <a:spcAft>
                <a:spcPts val="40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EON Brix Sans"/>
              <a:ea typeface="+mn-ea"/>
              <a:cs typeface="+mn-cs"/>
            </a:endParaRPr>
          </a:p>
        </p:txBody>
      </p:sp>
      <p:sp>
        <p:nvSpPr>
          <p:cNvPr id="15" name="Ellipse 14">
            <a:extLst>
              <a:ext uri="{FF2B5EF4-FFF2-40B4-BE49-F238E27FC236}">
                <a16:creationId xmlns:a16="http://schemas.microsoft.com/office/drawing/2014/main" id="{01EA56FF-4760-92D4-DF9A-577F7665B570}"/>
              </a:ext>
            </a:extLst>
          </p:cNvPr>
          <p:cNvSpPr/>
          <p:nvPr/>
        </p:nvSpPr>
        <p:spPr>
          <a:xfrm rot="1926729">
            <a:off x="9354008" y="606821"/>
            <a:ext cx="2901142" cy="11804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540000" rtl="0" eaLnBrk="1" fontAlgn="auto" latinLnBrk="0" hangingPunct="1">
              <a:lnSpc>
                <a:spcPct val="120000"/>
              </a:lnSpc>
              <a:spcBef>
                <a:spcPts val="0"/>
              </a:spcBef>
              <a:spcAft>
                <a:spcPts val="4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EON Brix Sans"/>
                <a:ea typeface="+mn-ea"/>
                <a:cs typeface="+mn-cs"/>
              </a:rPr>
              <a:t>Commitment by NRA</a:t>
            </a:r>
            <a:br>
              <a:rPr kumimoji="0" lang="en-US" sz="1600" b="1" i="0" u="none" strike="noStrike" kern="1200" cap="none" spc="0" normalizeH="0" baseline="0" noProof="0">
                <a:ln>
                  <a:noFill/>
                </a:ln>
                <a:solidFill>
                  <a:srgbClr val="FFFFFF"/>
                </a:solidFill>
                <a:effectLst/>
                <a:uLnTx/>
                <a:uFillTx/>
                <a:latin typeface="EON Brix Sans"/>
                <a:ea typeface="+mn-ea"/>
                <a:cs typeface="+mn-cs"/>
              </a:rPr>
            </a:br>
            <a:r>
              <a:rPr kumimoji="0" lang="en-US" sz="1600" b="1" i="0" u="none" strike="noStrike" kern="1200" cap="none" spc="0" normalizeH="0" baseline="0" noProof="0">
                <a:ln>
                  <a:noFill/>
                </a:ln>
                <a:solidFill>
                  <a:srgbClr val="FFFFFF"/>
                </a:solidFill>
                <a:effectLst/>
                <a:uLnTx/>
                <a:uFillTx/>
                <a:latin typeface="EON Brix Sans"/>
                <a:ea typeface="+mn-ea"/>
                <a:cs typeface="+mn-cs"/>
              </a:rPr>
              <a:t>for swift approval</a:t>
            </a:r>
          </a:p>
        </p:txBody>
      </p:sp>
    </p:spTree>
    <p:extLst>
      <p:ext uri="{BB962C8B-B14F-4D97-AF65-F5344CB8AC3E}">
        <p14:creationId xmlns:p14="http://schemas.microsoft.com/office/powerpoint/2010/main" val="3450942392"/>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18631-9CEF-3F34-C44F-1422249364FC}"/>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93A5DB7D-99AD-5634-1BC7-FA10685FE317}"/>
              </a:ext>
            </a:extLst>
          </p:cNvPr>
          <p:cNvSpPr txBox="1"/>
          <p:nvPr/>
        </p:nvSpPr>
        <p:spPr>
          <a:xfrm>
            <a:off x="1433041" y="485532"/>
            <a:ext cx="9771681" cy="461665"/>
          </a:xfrm>
          <a:prstGeom prst="rect">
            <a:avLst/>
          </a:prstGeom>
          <a:noFill/>
          <a:ln w="38100">
            <a:solidFill>
              <a:srgbClr val="D8653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A1A1A"/>
                </a:solidFill>
                <a:effectLst/>
                <a:uLnTx/>
                <a:uFillTx/>
                <a:latin typeface="EON Brix Sans"/>
                <a:ea typeface="+mn-ea"/>
                <a:cs typeface="+mn-cs"/>
              </a:rPr>
              <a:t>DSO must engage early and align with relevant stakeholders</a:t>
            </a:r>
            <a:endParaRPr kumimoji="0" lang="en-US" sz="2400" b="1" i="0" u="none" strike="noStrike" kern="1200" cap="none" spc="0" normalizeH="0" baseline="0" noProof="0">
              <a:ln>
                <a:noFill/>
              </a:ln>
              <a:solidFill>
                <a:srgbClr val="FFFFFF"/>
              </a:solidFill>
              <a:effectLst/>
              <a:uLnTx/>
              <a:uFillTx/>
              <a:latin typeface="EON Brix Sans"/>
              <a:ea typeface="+mn-ea"/>
              <a:cs typeface="+mn-cs"/>
            </a:endParaRPr>
          </a:p>
        </p:txBody>
      </p:sp>
      <p:pic>
        <p:nvPicPr>
          <p:cNvPr id="10" name="Picture 1">
            <a:extLst>
              <a:ext uri="{FF2B5EF4-FFF2-40B4-BE49-F238E27FC236}">
                <a16:creationId xmlns:a16="http://schemas.microsoft.com/office/drawing/2014/main" id="{6D4E9470-C6A4-5E79-9730-DC350FF4A3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8882" y="1535986"/>
            <a:ext cx="5873118" cy="4194072"/>
          </a:xfrm>
          <a:prstGeom prst="ellipse">
            <a:avLst/>
          </a:prstGeom>
          <a:ln>
            <a:noFill/>
          </a:ln>
          <a:effectLst>
            <a:softEdge rad="112500"/>
          </a:effectLst>
        </p:spPr>
      </p:pic>
      <p:sp>
        <p:nvSpPr>
          <p:cNvPr id="11" name="Inhaltsplatzhalter 3">
            <a:extLst>
              <a:ext uri="{FF2B5EF4-FFF2-40B4-BE49-F238E27FC236}">
                <a16:creationId xmlns:a16="http://schemas.microsoft.com/office/drawing/2014/main" id="{FC291782-48D0-3AF0-DF47-6E485BCBCBEA}"/>
              </a:ext>
            </a:extLst>
          </p:cNvPr>
          <p:cNvSpPr txBox="1">
            <a:spLocks/>
          </p:cNvSpPr>
          <p:nvPr/>
        </p:nvSpPr>
        <p:spPr>
          <a:xfrm>
            <a:off x="480000" y="1399160"/>
            <a:ext cx="6244996" cy="4649534"/>
          </a:xfrm>
          <a:prstGeom prst="rect">
            <a:avLst/>
          </a:prstGeom>
        </p:spPr>
        <p:txBody>
          <a:bodyPr/>
          <a:lstStyle>
            <a:lvl1pPr marL="0" indent="0" algn="l" defTabSz="540000" rtl="0" eaLnBrk="1" latinLnBrk="0" hangingPunct="1">
              <a:lnSpc>
                <a:spcPct val="120000"/>
              </a:lnSpc>
              <a:spcBef>
                <a:spcPts val="0"/>
              </a:spcBef>
              <a:spcAft>
                <a:spcPts val="400"/>
              </a:spcAft>
              <a:buFont typeface="Arial" panose="020B0604020202020204" pitchFamily="34" charset="0"/>
              <a:buNone/>
              <a:defRPr sz="1800" b="0" kern="1200">
                <a:solidFill>
                  <a:schemeClr val="tx1"/>
                </a:solidFill>
                <a:latin typeface="+mn-lt"/>
                <a:ea typeface="+mn-ea"/>
                <a:cs typeface="+mn-cs"/>
              </a:defRPr>
            </a:lvl1pPr>
            <a:lvl2pPr marL="216000" indent="-216000" algn="l" defTabSz="540000" rtl="0" eaLnBrk="1" latinLnBrk="0" hangingPunct="1">
              <a:lnSpc>
                <a:spcPct val="120000"/>
              </a:lnSpc>
              <a:spcBef>
                <a:spcPts val="0"/>
              </a:spcBef>
              <a:spcAft>
                <a:spcPts val="400"/>
              </a:spcAft>
              <a:buFont typeface="Arial" panose="020B0604020202020204" pitchFamily="34" charset="0"/>
              <a:buChar char="•"/>
              <a:defRPr sz="1800" kern="1200">
                <a:solidFill>
                  <a:schemeClr val="tx1"/>
                </a:solidFill>
                <a:latin typeface="+mn-lt"/>
                <a:ea typeface="+mn-ea"/>
                <a:cs typeface="+mn-cs"/>
              </a:defRPr>
            </a:lvl2pPr>
            <a:lvl3pPr marL="432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3pPr>
            <a:lvl4pPr marL="648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4pPr>
            <a:lvl5pPr marL="864000" indent="-2160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5pPr>
            <a:lvl6pPr marL="107950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6pPr>
            <a:lvl7pPr marL="130175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7pPr>
            <a:lvl8pPr marL="152400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8pPr>
            <a:lvl9pPr marL="1733550" indent="-215900" algn="l" defTabSz="540000" rtl="0" eaLnBrk="1" latinLnBrk="0" hangingPunct="1">
              <a:lnSpc>
                <a:spcPct val="120000"/>
              </a:lnSpc>
              <a:spcBef>
                <a:spcPts val="0"/>
              </a:spcBef>
              <a:spcAft>
                <a:spcPts val="400"/>
              </a:spcAft>
              <a:buFont typeface="EON Brix Sans" panose="020B0500000000000000" pitchFamily="34" charset="0"/>
              <a:buChar char="–"/>
              <a:defRPr sz="1800" kern="1200">
                <a:solidFill>
                  <a:schemeClr val="tx1"/>
                </a:solidFill>
                <a:latin typeface="+mn-lt"/>
                <a:ea typeface="+mn-ea"/>
                <a:cs typeface="+mn-cs"/>
              </a:defRPr>
            </a:lvl9pPr>
          </a:lstStyle>
          <a:p>
            <a:pPr marL="285750" marR="0" lvl="0" indent="-285750" algn="l" defTabSz="540000" rtl="0" eaLnBrk="1" fontAlgn="auto" latinLnBrk="0" hangingPunct="1">
              <a:lnSpc>
                <a:spcPct val="12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Structured and transparent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implementation roadmap</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a:t>
            </a:r>
          </a:p>
          <a:p>
            <a:pPr marL="717750" marR="0" lvl="2" indent="-285750" algn="l" defTabSz="540000" rtl="0" eaLnBrk="1" fontAlgn="auto" latinLnBrk="0" hangingPunct="1">
              <a:lnSpc>
                <a:spcPct val="120000"/>
              </a:lnSpc>
              <a:spcBef>
                <a:spcPts val="0"/>
              </a:spcBef>
              <a:spcAft>
                <a:spcPts val="400"/>
              </a:spcAft>
              <a:buClrTx/>
              <a:buSzTx/>
              <a:buFont typeface="EON Brix Sans" panose="020B0500000000000000"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All parties can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work collaboratively</a:t>
            </a:r>
          </a:p>
          <a:p>
            <a:pPr marL="717750" marR="0" lvl="2" indent="-285750" algn="l" defTabSz="540000" rtl="0" eaLnBrk="1" fontAlgn="auto" latinLnBrk="0" hangingPunct="1">
              <a:lnSpc>
                <a:spcPct val="120000"/>
              </a:lnSpc>
              <a:spcBef>
                <a:spcPts val="0"/>
              </a:spcBef>
              <a:spcAft>
                <a:spcPts val="400"/>
              </a:spcAft>
              <a:buClrTx/>
              <a:buSzTx/>
              <a:buFont typeface="EON Brix Sans" panose="020B0500000000000000"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Closing identified gaps,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implementing and scaling up </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flexibility while making best use of test and learn </a:t>
            </a:r>
          </a:p>
          <a:p>
            <a:pPr marL="285750" marR="0" lvl="0" indent="-285750" algn="l" defTabSz="540000" rtl="0" eaLnBrk="1" fontAlgn="auto" latinLnBrk="0" hangingPunct="1">
              <a:lnSpc>
                <a:spcPct val="12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In addition, DSO should provide service providers short- and long-term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visibility</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 about opportunities in the local market. </a:t>
            </a:r>
          </a:p>
          <a:p>
            <a:pPr marL="285750" marR="0" lvl="0" indent="-285750" algn="l" defTabSz="540000" rtl="0" eaLnBrk="1" fontAlgn="auto" latinLnBrk="0" hangingPunct="1">
              <a:lnSpc>
                <a:spcPct val="12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Acknowledge that things will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not be perfect immediately</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a:t>
            </a:r>
          </a:p>
          <a:p>
            <a:pPr marL="717750" marR="0" lvl="2" indent="-285750" algn="l" defTabSz="540000" rtl="0" eaLnBrk="1" fontAlgn="auto" latinLnBrk="0" hangingPunct="1">
              <a:lnSpc>
                <a:spcPct val="120000"/>
              </a:lnSpc>
              <a:spcBef>
                <a:spcPts val="0"/>
              </a:spcBef>
              <a:spcAft>
                <a:spcPts val="400"/>
              </a:spcAft>
              <a:buClrTx/>
              <a:buSzTx/>
              <a:buFont typeface="EON Brix Sans" panose="020B0500000000000000"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Rules, technical and economic aspects </a:t>
            </a:r>
          </a:p>
          <a:p>
            <a:pPr marL="285750" marR="0" lvl="0" indent="-285750" algn="l" defTabSz="540000" rtl="0" eaLnBrk="1" fontAlgn="auto" latinLnBrk="0" hangingPunct="1">
              <a:lnSpc>
                <a:spcPct val="12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Accept to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overcome these difficulties </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by:</a:t>
            </a:r>
          </a:p>
          <a:p>
            <a:pPr marL="717750" marR="0" lvl="2" indent="-285750" algn="l" defTabSz="540000" rtl="0" eaLnBrk="1" fontAlgn="auto" latinLnBrk="0" hangingPunct="1">
              <a:lnSpc>
                <a:spcPct val="120000"/>
              </a:lnSpc>
              <a:spcBef>
                <a:spcPts val="0"/>
              </a:spcBef>
              <a:spcAft>
                <a:spcPts val="400"/>
              </a:spcAft>
              <a:buClrTx/>
              <a:buSzTx/>
              <a:buFont typeface="EON Brix Sans" panose="020B0500000000000000"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Common understanding of the impact of the gaps, shared trust and joint objectives</a:t>
            </a:r>
          </a:p>
          <a:p>
            <a:pPr marL="285750" marR="0" lvl="0" indent="-285750" algn="l" defTabSz="540000" rtl="0" eaLnBrk="1" fontAlgn="auto" latinLnBrk="0" hangingPunct="1">
              <a:lnSpc>
                <a:spcPct val="120000"/>
              </a:lnSpc>
              <a:spcBef>
                <a:spcPts val="0"/>
              </a:spcBef>
              <a:spcAft>
                <a:spcPts val="4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Require a </a:t>
            </a:r>
            <a:r>
              <a:rPr kumimoji="0" lang="en-US" sz="1800" b="1" i="0" u="none" strike="noStrike" kern="1200" cap="none" spc="0" normalizeH="0" baseline="0" noProof="0">
                <a:ln>
                  <a:noFill/>
                </a:ln>
                <a:solidFill>
                  <a:srgbClr val="1A1A1A"/>
                </a:solidFill>
                <a:effectLst/>
                <a:uLnTx/>
                <a:uFillTx/>
                <a:latin typeface="Plus Jakarta Sans" panose="020B0604020202020204"/>
                <a:ea typeface="+mn-ea"/>
                <a:cs typeface="+mn-cs"/>
              </a:rPr>
              <a:t>commitment from NRA </a:t>
            </a:r>
            <a:r>
              <a:rPr kumimoji="0" lang="en-US" sz="1800" b="0" i="0" u="none" strike="noStrike" kern="1200" cap="none" spc="0" normalizeH="0" baseline="0" noProof="0">
                <a:ln>
                  <a:noFill/>
                </a:ln>
                <a:solidFill>
                  <a:srgbClr val="1A1A1A"/>
                </a:solidFill>
                <a:effectLst/>
                <a:uLnTx/>
                <a:uFillTx/>
                <a:latin typeface="Plus Jakarta Sans" panose="020B0604020202020204"/>
                <a:ea typeface="+mn-ea"/>
                <a:cs typeface="+mn-cs"/>
              </a:rPr>
              <a:t>to swiftly approve regulatory changes when gaps are identified. </a:t>
            </a:r>
          </a:p>
        </p:txBody>
      </p:sp>
    </p:spTree>
    <p:extLst>
      <p:ext uri="{BB962C8B-B14F-4D97-AF65-F5344CB8AC3E}">
        <p14:creationId xmlns:p14="http://schemas.microsoft.com/office/powerpoint/2010/main" val="4167219201"/>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2BF5E-9A63-19C2-DD38-61FE7ED42268}"/>
            </a:ext>
          </a:extLst>
        </p:cNvPr>
        <p:cNvGrpSpPr/>
        <p:nvPr/>
      </p:nvGrpSpPr>
      <p:grpSpPr>
        <a:xfrm>
          <a:off x="0" y="0"/>
          <a:ext cx="0" cy="0"/>
          <a:chOff x="0" y="0"/>
          <a:chExt cx="0" cy="0"/>
        </a:xfrm>
      </p:grpSpPr>
      <p:sp>
        <p:nvSpPr>
          <p:cNvPr id="6" name="Foliennummernplatzhalter 2">
            <a:extLst>
              <a:ext uri="{FF2B5EF4-FFF2-40B4-BE49-F238E27FC236}">
                <a16:creationId xmlns:a16="http://schemas.microsoft.com/office/drawing/2014/main" id="{37D93BF0-EEE1-869D-9CCB-CF1E7E1C1788}"/>
              </a:ext>
            </a:extLst>
          </p:cNvPr>
          <p:cNvSpPr txBox="1">
            <a:spLocks/>
          </p:cNvSpPr>
          <p:nvPr/>
        </p:nvSpPr>
        <p:spPr>
          <a:xfrm>
            <a:off x="11351999" y="6526212"/>
            <a:ext cx="360001" cy="13849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1FFFE70-FC19-4A94-9D10-0B3C8E890CB2}" type="slidenum">
              <a:rPr kumimoji="0" lang="en-GB" sz="900" b="1" i="0" u="none" strike="noStrike" kern="1200" cap="none" spc="0" normalizeH="0" baseline="0" noProof="0" smtClean="0">
                <a:ln>
                  <a:noFill/>
                </a:ln>
                <a:solidFill>
                  <a:srgbClr val="1A1A1A"/>
                </a:solidFill>
                <a:effectLst/>
                <a:uLnTx/>
                <a:uFillTx/>
                <a:latin typeface="EON Brix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GB" sz="900" b="1" i="0" u="none" strike="noStrike" kern="1200" cap="none" spc="0" normalizeH="0" baseline="0" noProof="0">
              <a:ln>
                <a:noFill/>
              </a:ln>
              <a:solidFill>
                <a:srgbClr val="1A1A1A"/>
              </a:solidFill>
              <a:effectLst/>
              <a:uLnTx/>
              <a:uFillTx/>
              <a:latin typeface="EON Brix Sans"/>
              <a:ea typeface="+mn-ea"/>
              <a:cs typeface="+mn-cs"/>
            </a:endParaRPr>
          </a:p>
        </p:txBody>
      </p:sp>
      <p:sp>
        <p:nvSpPr>
          <p:cNvPr id="8" name="TextBox 2">
            <a:extLst>
              <a:ext uri="{FF2B5EF4-FFF2-40B4-BE49-F238E27FC236}">
                <a16:creationId xmlns:a16="http://schemas.microsoft.com/office/drawing/2014/main" id="{B2302C95-8A29-394E-553D-04E075F90341}"/>
              </a:ext>
            </a:extLst>
          </p:cNvPr>
          <p:cNvSpPr txBox="1"/>
          <p:nvPr/>
        </p:nvSpPr>
        <p:spPr>
          <a:xfrm>
            <a:off x="568264" y="1138911"/>
            <a:ext cx="5672798" cy="4508927"/>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600"/>
              </a:spcAft>
              <a:buClr>
                <a:srgbClr val="0E2841"/>
              </a:buClr>
              <a:buSzTx/>
              <a:buFont typeface="Arial" panose="020B0604020202020204" pitchFamily="34" charset="0"/>
              <a:buChar char="•"/>
              <a:tabLst/>
              <a:defRPr/>
            </a:pPr>
            <a:r>
              <a:rPr kumimoji="0" lang="en-GB"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DSO Entity and ENTSO-E convened a Drafting Committee to support the NCDR development process. </a:t>
            </a:r>
          </a:p>
          <a:p>
            <a:pPr marL="285750" marR="0" lvl="0" indent="-285750" algn="l" defTabSz="914400" rtl="0" eaLnBrk="1" fontAlgn="auto" latinLnBrk="0" hangingPunct="1">
              <a:lnSpc>
                <a:spcPct val="100000"/>
              </a:lnSpc>
              <a:spcBef>
                <a:spcPts val="0"/>
              </a:spcBef>
              <a:spcAft>
                <a:spcPts val="600"/>
              </a:spcAft>
              <a:buClr>
                <a:srgbClr val="0E2841"/>
              </a:buClr>
              <a:buSzTx/>
              <a:buFont typeface="Arial" panose="020B0604020202020204" pitchFamily="34" charset="0"/>
              <a:buChar char="•"/>
              <a:tabLst/>
              <a:defRPr/>
            </a:pPr>
            <a:r>
              <a:rPr kumimoji="0" lang="en-GB"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The Drafting Committee members:</a:t>
            </a:r>
          </a:p>
          <a:p>
            <a:pPr marL="742950" marR="0" lvl="1" indent="-285750" algn="l" defTabSz="914400" rtl="0" eaLnBrk="1" fontAlgn="auto" latinLnBrk="0" hangingPunct="1">
              <a:lnSpc>
                <a:spcPct val="100000"/>
              </a:lnSpc>
              <a:spcBef>
                <a:spcPts val="0"/>
              </a:spcBef>
              <a:spcAft>
                <a:spcPts val="600"/>
              </a:spcAft>
              <a:buClr>
                <a:srgbClr val="0E2841"/>
              </a:buClr>
              <a:buSzTx/>
              <a:buFont typeface="Courier New" panose="02070309020205020404" pitchFamily="49" charset="0"/>
              <a:buChar char="o"/>
              <a:tabLst/>
              <a:defRPr/>
            </a:pPr>
            <a:r>
              <a:rPr kumimoji="0" lang="en-US"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Received information in a timely and transparent way about the Development Team.</a:t>
            </a:r>
            <a:endParaRPr kumimoji="0" lang="en-GB"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endParaRPr>
          </a:p>
          <a:p>
            <a:pPr marL="742950" marR="0" lvl="1" indent="-285750" algn="l" defTabSz="914400" rtl="0" eaLnBrk="1" fontAlgn="auto" latinLnBrk="0" hangingPunct="1">
              <a:lnSpc>
                <a:spcPct val="100000"/>
              </a:lnSpc>
              <a:spcBef>
                <a:spcPts val="0"/>
              </a:spcBef>
              <a:spcAft>
                <a:spcPts val="600"/>
              </a:spcAft>
              <a:buClr>
                <a:srgbClr val="0E2841"/>
              </a:buClr>
              <a:buSzTx/>
              <a:buFont typeface="Courier New" panose="02070309020205020404" pitchFamily="49" charset="0"/>
              <a:buChar char="o"/>
              <a:tabLst/>
              <a:defRPr/>
            </a:pPr>
            <a:r>
              <a:rPr kumimoji="0" lang="en-GB"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Identified focus topics for in-depth discussion in the Drafting Committee.</a:t>
            </a:r>
          </a:p>
          <a:p>
            <a:pPr marL="742950" marR="0" lvl="1" indent="-285750" algn="l" defTabSz="914400" rtl="0" eaLnBrk="1" fontAlgn="auto" latinLnBrk="0" hangingPunct="1">
              <a:lnSpc>
                <a:spcPct val="100000"/>
              </a:lnSpc>
              <a:spcBef>
                <a:spcPts val="0"/>
              </a:spcBef>
              <a:spcAft>
                <a:spcPts val="600"/>
              </a:spcAft>
              <a:buClr>
                <a:srgbClr val="0E2841"/>
              </a:buClr>
              <a:buSzTx/>
              <a:buFont typeface="Courier New" panose="02070309020205020404" pitchFamily="49" charset="0"/>
              <a:buChar char="o"/>
              <a:tabLst/>
              <a:defRPr/>
            </a:pPr>
            <a:r>
              <a:rPr kumimoji="0" lang="en-GB"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Had access to the NCDR draft released by the Development Team every month.</a:t>
            </a:r>
          </a:p>
          <a:p>
            <a:pPr marL="285750" marR="0" lvl="0" indent="-285750" algn="l" defTabSz="914400" rtl="0" eaLnBrk="1" fontAlgn="auto" latinLnBrk="0" hangingPunct="1">
              <a:lnSpc>
                <a:spcPct val="100000"/>
              </a:lnSpc>
              <a:spcBef>
                <a:spcPts val="0"/>
              </a:spcBef>
              <a:spcAft>
                <a:spcPts val="600"/>
              </a:spcAft>
              <a:buClr>
                <a:srgbClr val="0E2841"/>
              </a:buClr>
              <a:buSzTx/>
              <a:buFont typeface="Arial" panose="020B0604020202020204" pitchFamily="34" charset="0"/>
              <a:buChar char="•"/>
              <a:tabLst/>
              <a:defRPr/>
            </a:pPr>
            <a:r>
              <a:rPr kumimoji="0" lang="en-US"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However, stakeholders’ </a:t>
            </a:r>
            <a:r>
              <a:rPr kumimoji="0" lang="en-US" sz="1800" b="1"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engagement was broader </a:t>
            </a:r>
            <a:r>
              <a:rPr kumimoji="0" lang="en-US"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by:</a:t>
            </a:r>
          </a:p>
          <a:p>
            <a:pPr marL="742950" marR="0" lvl="1" indent="-285750" algn="l" defTabSz="914400" rtl="0" eaLnBrk="1" fontAlgn="auto" latinLnBrk="0" hangingPunct="1">
              <a:lnSpc>
                <a:spcPct val="100000"/>
              </a:lnSpc>
              <a:spcBef>
                <a:spcPts val="0"/>
              </a:spcBef>
              <a:spcAft>
                <a:spcPts val="600"/>
              </a:spcAft>
              <a:buClr>
                <a:srgbClr val="0E2841"/>
              </a:buClr>
              <a:buSzTx/>
              <a:buFont typeface="Courier New" panose="02070309020205020404" pitchFamily="49" charset="0"/>
              <a:buChar char="o"/>
              <a:tabLst/>
              <a:defRPr/>
            </a:pPr>
            <a:r>
              <a:rPr kumimoji="0" lang="en-US"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Repeated consultations on relevant drafts of the Network Code</a:t>
            </a:r>
          </a:p>
          <a:p>
            <a:pPr marL="742950" marR="0" lvl="1" indent="-285750" algn="l" defTabSz="914400" rtl="0" eaLnBrk="1" fontAlgn="auto" latinLnBrk="0" hangingPunct="1">
              <a:lnSpc>
                <a:spcPct val="100000"/>
              </a:lnSpc>
              <a:spcBef>
                <a:spcPts val="0"/>
              </a:spcBef>
              <a:spcAft>
                <a:spcPts val="600"/>
              </a:spcAft>
              <a:buClr>
                <a:srgbClr val="0E2841"/>
              </a:buClr>
              <a:buSzTx/>
              <a:buFont typeface="Courier New" panose="02070309020205020404" pitchFamily="49" charset="0"/>
              <a:buChar char="o"/>
              <a:tabLst/>
              <a:defRPr/>
            </a:pPr>
            <a:r>
              <a:rPr kumimoji="0" lang="en-US" sz="1800" b="0" i="0" u="none" strike="noStrike" kern="1200" cap="none" spc="0" normalizeH="0" baseline="0" noProof="0">
                <a:ln>
                  <a:noFill/>
                </a:ln>
                <a:solidFill>
                  <a:srgbClr val="25256F"/>
                </a:solidFill>
                <a:effectLst/>
                <a:uLnTx/>
                <a:uFillTx/>
                <a:latin typeface="Plus Jakarta Sans" panose="020B0604020202020204" charset="0"/>
                <a:ea typeface="+mn-ea"/>
                <a:cs typeface="Plus Jakarta Sans" panose="020B0604020202020204" charset="0"/>
              </a:rPr>
              <a:t>Multiple ad hoc engagement with stakeholders on specific topics.</a:t>
            </a:r>
          </a:p>
        </p:txBody>
      </p:sp>
      <p:grpSp>
        <p:nvGrpSpPr>
          <p:cNvPr id="9" name="Group 28">
            <a:extLst>
              <a:ext uri="{FF2B5EF4-FFF2-40B4-BE49-F238E27FC236}">
                <a16:creationId xmlns:a16="http://schemas.microsoft.com/office/drawing/2014/main" id="{4AEC8EBB-B2C9-A4B4-B363-8C2C9A4179F8}"/>
              </a:ext>
            </a:extLst>
          </p:cNvPr>
          <p:cNvGrpSpPr/>
          <p:nvPr/>
        </p:nvGrpSpPr>
        <p:grpSpPr>
          <a:xfrm>
            <a:off x="5829205" y="3912445"/>
            <a:ext cx="3766140" cy="2672857"/>
            <a:chOff x="5191681" y="1282874"/>
            <a:chExt cx="6843027" cy="5103331"/>
          </a:xfrm>
        </p:grpSpPr>
        <p:pic>
          <p:nvPicPr>
            <p:cNvPr id="10" name="Picture 2" descr="LOW leads winning consortium to manage the new EU Corporate Covenant  Initiative secretariat — LOW">
              <a:extLst>
                <a:ext uri="{FF2B5EF4-FFF2-40B4-BE49-F238E27FC236}">
                  <a16:creationId xmlns:a16="http://schemas.microsoft.com/office/drawing/2014/main" id="{4C982E30-5B10-1200-4455-F4E08313F69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952" t="16833" r="30392" b="22139"/>
            <a:stretch/>
          </p:blipFill>
          <p:spPr bwMode="auto">
            <a:xfrm>
              <a:off x="9513392" y="2952750"/>
              <a:ext cx="2486025" cy="22098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3E07F3E9-8EEE-4994-1DA2-0B54DE3550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7317" y="3409950"/>
              <a:ext cx="2886075" cy="97682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LobbyMap SmartEN">
              <a:extLst>
                <a:ext uri="{FF2B5EF4-FFF2-40B4-BE49-F238E27FC236}">
                  <a16:creationId xmlns:a16="http://schemas.microsoft.com/office/drawing/2014/main" id="{ABD508A0-F9D2-5543-D916-E21C1EF191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43344" y="5363936"/>
              <a:ext cx="3178037" cy="102226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nemo_committee">
              <a:extLst>
                <a:ext uri="{FF2B5EF4-FFF2-40B4-BE49-F238E27FC236}">
                  <a16:creationId xmlns:a16="http://schemas.microsoft.com/office/drawing/2014/main" id="{9505A9A2-BD45-92C4-5F24-F2F0BF929E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70863" y="4572000"/>
              <a:ext cx="1419225" cy="78105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a:extLst>
                <a:ext uri="{FF2B5EF4-FFF2-40B4-BE49-F238E27FC236}">
                  <a16:creationId xmlns:a16="http://schemas.microsoft.com/office/drawing/2014/main" id="{20FAAC34-37FF-1513-7E0B-799CDB97882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3599" b="23401"/>
            <a:stretch/>
          </p:blipFill>
          <p:spPr bwMode="auto">
            <a:xfrm>
              <a:off x="9266784" y="2027071"/>
              <a:ext cx="2732633" cy="96553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Images - Eurelectric – Powering People">
              <a:extLst>
                <a:ext uri="{FF2B5EF4-FFF2-40B4-BE49-F238E27FC236}">
                  <a16:creationId xmlns:a16="http://schemas.microsoft.com/office/drawing/2014/main" id="{BD5D41C9-752A-7ABE-23BF-A9AB962F86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56672" y="5522045"/>
              <a:ext cx="3178036" cy="58264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4" descr="Press Kit | EASE: Why Energy Storage? | EASE">
              <a:extLst>
                <a:ext uri="{FF2B5EF4-FFF2-40B4-BE49-F238E27FC236}">
                  <a16:creationId xmlns:a16="http://schemas.microsoft.com/office/drawing/2014/main" id="{D13D8899-E8EE-1934-3A8B-92FDCDB505E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75297" y="4477000"/>
              <a:ext cx="863372" cy="104504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1" descr="IFIEC Europe: IFIEC Europe">
              <a:extLst>
                <a:ext uri="{FF2B5EF4-FFF2-40B4-BE49-F238E27FC236}">
                  <a16:creationId xmlns:a16="http://schemas.microsoft.com/office/drawing/2014/main" id="{8E801D26-0BD9-CD45-65BB-9DDCC6872C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72213" y="2431513"/>
              <a:ext cx="2733675" cy="9144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8" descr="EFET - ETCSEE 2023">
              <a:extLst>
                <a:ext uri="{FF2B5EF4-FFF2-40B4-BE49-F238E27FC236}">
                  <a16:creationId xmlns:a16="http://schemas.microsoft.com/office/drawing/2014/main" id="{C8CBA3D6-59D3-2A26-9575-6215C5CD5A95}"/>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b="17593"/>
            <a:stretch/>
          </p:blipFill>
          <p:spPr bwMode="auto">
            <a:xfrm>
              <a:off x="5191681" y="3512088"/>
              <a:ext cx="1312332" cy="81541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0" descr="T&amp;D Europe | EURACTIV PR">
              <a:extLst>
                <a:ext uri="{FF2B5EF4-FFF2-40B4-BE49-F238E27FC236}">
                  <a16:creationId xmlns:a16="http://schemas.microsoft.com/office/drawing/2014/main" id="{04659F06-1E5F-B8E8-1760-7C06D06D2CE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96831" y="4452837"/>
              <a:ext cx="1366649" cy="911099"/>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39">
              <a:extLst>
                <a:ext uri="{FF2B5EF4-FFF2-40B4-BE49-F238E27FC236}">
                  <a16:creationId xmlns:a16="http://schemas.microsoft.com/office/drawing/2014/main" id="{EAB05D58-2E3B-43ED-ABCF-B8C4EC5BED48}"/>
                </a:ext>
              </a:extLst>
            </p:cNvPr>
            <p:cNvPicPr>
              <a:picLocks noChangeAspect="1"/>
            </p:cNvPicPr>
            <p:nvPr/>
          </p:nvPicPr>
          <p:blipFill>
            <a:blip r:embed="rId13"/>
            <a:stretch>
              <a:fillRect/>
            </a:stretch>
          </p:blipFill>
          <p:spPr>
            <a:xfrm>
              <a:off x="7299035" y="1630847"/>
              <a:ext cx="1960605" cy="1054288"/>
            </a:xfrm>
            <a:prstGeom prst="rect">
              <a:avLst/>
            </a:prstGeom>
          </p:spPr>
        </p:pic>
        <p:pic>
          <p:nvPicPr>
            <p:cNvPr id="21" name="Picture 40" descr="Logo">
              <a:extLst>
                <a:ext uri="{FF2B5EF4-FFF2-40B4-BE49-F238E27FC236}">
                  <a16:creationId xmlns:a16="http://schemas.microsoft.com/office/drawing/2014/main" id="{A7478200-34B8-69E6-03EE-1DC7792A0212}"/>
                </a:ext>
              </a:extLst>
            </p:cNvPr>
            <p:cNvPicPr>
              <a:picLocks noChangeAspect="1"/>
            </p:cNvPicPr>
            <p:nvPr/>
          </p:nvPicPr>
          <p:blipFill rotWithShape="1">
            <a:blip r:embed="rId14">
              <a:extLst>
                <a:ext uri="{28A0092B-C50C-407E-A947-70E740481C1C}">
                  <a14:useLocalDpi xmlns:a14="http://schemas.microsoft.com/office/drawing/2010/main" val="0"/>
                </a:ext>
                <a:ext uri="{837473B0-CC2E-450A-ABE3-18F120FF3D39}">
                  <a1611:picAttrSrcUrl xmlns:a1611="http://schemas.microsoft.com/office/drawing/2016/11/main" r:id="rId15"/>
                </a:ext>
              </a:extLst>
            </a:blip>
            <a:srcRect b="15781"/>
            <a:stretch/>
          </p:blipFill>
          <p:spPr>
            <a:xfrm>
              <a:off x="9314931" y="1282874"/>
              <a:ext cx="2719777" cy="763522"/>
            </a:xfrm>
            <a:prstGeom prst="rect">
              <a:avLst/>
            </a:prstGeom>
          </p:spPr>
        </p:pic>
      </p:grpSp>
      <p:pic>
        <p:nvPicPr>
          <p:cNvPr id="22" name="Picture 42">
            <a:extLst>
              <a:ext uri="{FF2B5EF4-FFF2-40B4-BE49-F238E27FC236}">
                <a16:creationId xmlns:a16="http://schemas.microsoft.com/office/drawing/2014/main" id="{8604A1BA-5D7B-9FFB-CDF0-853BAA83C407}"/>
              </a:ext>
            </a:extLst>
          </p:cNvPr>
          <p:cNvPicPr>
            <a:picLocks noChangeAspect="1"/>
          </p:cNvPicPr>
          <p:nvPr/>
        </p:nvPicPr>
        <p:blipFill>
          <a:blip r:embed="rId16"/>
          <a:stretch>
            <a:fillRect/>
          </a:stretch>
        </p:blipFill>
        <p:spPr>
          <a:xfrm>
            <a:off x="9613993" y="3782300"/>
            <a:ext cx="2419156" cy="2150274"/>
          </a:xfrm>
          <a:prstGeom prst="rect">
            <a:avLst/>
          </a:prstGeom>
        </p:spPr>
      </p:pic>
      <p:pic>
        <p:nvPicPr>
          <p:cNvPr id="23" name="Picture 44">
            <a:extLst>
              <a:ext uri="{FF2B5EF4-FFF2-40B4-BE49-F238E27FC236}">
                <a16:creationId xmlns:a16="http://schemas.microsoft.com/office/drawing/2014/main" id="{E5D2A023-6E03-248D-87A9-5BA7AF4DB2C6}"/>
              </a:ext>
            </a:extLst>
          </p:cNvPr>
          <p:cNvPicPr>
            <a:picLocks noChangeAspect="1"/>
          </p:cNvPicPr>
          <p:nvPr/>
        </p:nvPicPr>
        <p:blipFill>
          <a:blip r:embed="rId17"/>
          <a:stretch>
            <a:fillRect/>
          </a:stretch>
        </p:blipFill>
        <p:spPr>
          <a:xfrm>
            <a:off x="9096243" y="2097371"/>
            <a:ext cx="2936906" cy="1776016"/>
          </a:xfrm>
          <a:prstGeom prst="rect">
            <a:avLst/>
          </a:prstGeom>
        </p:spPr>
      </p:pic>
      <p:sp>
        <p:nvSpPr>
          <p:cNvPr id="24" name="Rechteck: abgerundete Ecken 25">
            <a:extLst>
              <a:ext uri="{FF2B5EF4-FFF2-40B4-BE49-F238E27FC236}">
                <a16:creationId xmlns:a16="http://schemas.microsoft.com/office/drawing/2014/main" id="{8C723F7E-FA23-6408-28B2-4DD8CD9DD9E4}"/>
              </a:ext>
            </a:extLst>
          </p:cNvPr>
          <p:cNvSpPr/>
          <p:nvPr/>
        </p:nvSpPr>
        <p:spPr>
          <a:xfrm>
            <a:off x="511189" y="5898222"/>
            <a:ext cx="5037910" cy="774111"/>
          </a:xfrm>
          <a:prstGeom prst="roundRect">
            <a:avLst/>
          </a:prstGeom>
          <a:solidFill>
            <a:srgbClr val="DE6A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Plus Jakarta Sans" panose="020B0604020202020204" charset="0"/>
                <a:ea typeface="+mn-ea"/>
                <a:cs typeface="Plus Jakarta Sans" panose="020B0604020202020204" charset="0"/>
              </a:rPr>
              <a:t>Stakeholders encourage similar process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Plus Jakarta Sans" panose="020B0604020202020204" charset="0"/>
                <a:ea typeface="+mn-ea"/>
                <a:cs typeface="Plus Jakarta Sans" panose="020B0604020202020204" charset="0"/>
              </a:rPr>
              <a:t> in the future</a:t>
            </a:r>
          </a:p>
        </p:txBody>
      </p:sp>
      <p:pic>
        <p:nvPicPr>
          <p:cNvPr id="25" name="Picture 41">
            <a:extLst>
              <a:ext uri="{FF2B5EF4-FFF2-40B4-BE49-F238E27FC236}">
                <a16:creationId xmlns:a16="http://schemas.microsoft.com/office/drawing/2014/main" id="{9734529E-AADC-B61F-9EF9-CE18B3B5684B}"/>
              </a:ext>
            </a:extLst>
          </p:cNvPr>
          <p:cNvPicPr>
            <a:picLocks noChangeAspect="1"/>
          </p:cNvPicPr>
          <p:nvPr/>
        </p:nvPicPr>
        <p:blipFill rotWithShape="1">
          <a:blip r:embed="rId18"/>
          <a:srcRect r="957" b="25494"/>
          <a:stretch/>
        </p:blipFill>
        <p:spPr>
          <a:xfrm>
            <a:off x="7512539" y="832529"/>
            <a:ext cx="4520610" cy="1675644"/>
          </a:xfrm>
          <a:prstGeom prst="rect">
            <a:avLst/>
          </a:prstGeom>
        </p:spPr>
      </p:pic>
      <p:sp>
        <p:nvSpPr>
          <p:cNvPr id="26" name="Speech Bubble: Rectangle 21">
            <a:extLst>
              <a:ext uri="{FF2B5EF4-FFF2-40B4-BE49-F238E27FC236}">
                <a16:creationId xmlns:a16="http://schemas.microsoft.com/office/drawing/2014/main" id="{565850B0-8650-FE22-1982-013FCBC1671E}"/>
              </a:ext>
            </a:extLst>
          </p:cNvPr>
          <p:cNvSpPr/>
          <p:nvPr/>
        </p:nvSpPr>
        <p:spPr>
          <a:xfrm>
            <a:off x="6948862" y="2556384"/>
            <a:ext cx="2077218" cy="1166083"/>
          </a:xfrm>
          <a:prstGeom prst="wedgeRectCallout">
            <a:avLst>
              <a:gd name="adj1" fmla="val -236"/>
              <a:gd name="adj2" fmla="val 79867"/>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Plus Jakarta Sans" panose="020B0604020202020204" charset="0"/>
                <a:ea typeface="+mn-ea"/>
                <a:cs typeface="Plus Jakarta Sans" panose="020B0604020202020204" charset="0"/>
              </a:rPr>
              <a:t>400+ meetings involving over 200+ </a:t>
            </a:r>
            <a:r>
              <a:rPr kumimoji="0" lang="en-US" sz="2000" b="0" i="0" u="none" strike="noStrike" kern="1200" cap="none" spc="0" normalizeH="0" baseline="0" noProof="0">
                <a:ln>
                  <a:noFill/>
                </a:ln>
                <a:solidFill>
                  <a:srgbClr val="FFFFFF"/>
                </a:solidFill>
                <a:effectLst/>
                <a:uLnTx/>
                <a:uFillTx/>
                <a:latin typeface="Plus Jakarta Sans" panose="020B0604020202020204" charset="0"/>
                <a:ea typeface="+mn-ea"/>
                <a:cs typeface="Plus Jakarta Sans" panose="020B0604020202020204" charset="0"/>
              </a:rPr>
              <a:t>experts</a:t>
            </a:r>
          </a:p>
        </p:txBody>
      </p:sp>
      <p:sp>
        <p:nvSpPr>
          <p:cNvPr id="3" name="TextBox 3">
            <a:extLst>
              <a:ext uri="{FF2B5EF4-FFF2-40B4-BE49-F238E27FC236}">
                <a16:creationId xmlns:a16="http://schemas.microsoft.com/office/drawing/2014/main" id="{593B8C97-93AD-AC26-BE7D-7C5034257305}"/>
              </a:ext>
            </a:extLst>
          </p:cNvPr>
          <p:cNvSpPr txBox="1"/>
          <p:nvPr/>
        </p:nvSpPr>
        <p:spPr>
          <a:xfrm>
            <a:off x="1410346" y="400292"/>
            <a:ext cx="9771681" cy="461665"/>
          </a:xfrm>
          <a:prstGeom prst="rect">
            <a:avLst/>
          </a:prstGeom>
          <a:noFill/>
          <a:ln w="38100">
            <a:solidFill>
              <a:srgbClr val="D8653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1A1A1A"/>
                </a:solidFill>
                <a:effectLst/>
                <a:uLnTx/>
                <a:uFillTx/>
                <a:latin typeface="Plus Jakarta Sans" panose="020B0604020202020204" charset="0"/>
                <a:ea typeface="+mn-ea"/>
                <a:cs typeface="Plus Jakarta Sans" panose="020B0604020202020204" charset="0"/>
              </a:rPr>
              <a:t>Stakeholder engagement – Drafting Committee and beyond</a:t>
            </a:r>
            <a:endParaRPr kumimoji="0" lang="en-US" sz="2400" b="1" i="0" u="none" strike="noStrike" kern="1200" cap="none" spc="0" normalizeH="0" baseline="0" noProof="0">
              <a:ln>
                <a:noFill/>
              </a:ln>
              <a:solidFill>
                <a:srgbClr val="FFFFFF"/>
              </a:solidFill>
              <a:effectLst/>
              <a:uLnTx/>
              <a:uFillTx/>
              <a:latin typeface="EON Brix Sans"/>
              <a:ea typeface="+mn-ea"/>
              <a:cs typeface="+mn-cs"/>
            </a:endParaRPr>
          </a:p>
        </p:txBody>
      </p:sp>
    </p:spTree>
    <p:extLst>
      <p:ext uri="{BB962C8B-B14F-4D97-AF65-F5344CB8AC3E}">
        <p14:creationId xmlns:p14="http://schemas.microsoft.com/office/powerpoint/2010/main" val="188886560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6F597B4-5434-135F-3F22-63C02A405FDA}"/>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FDC54903-58A8-9ED4-F9B2-3F2BEADBDA18}"/>
              </a:ext>
            </a:extLst>
          </p:cNvPr>
          <p:cNvSpPr txBox="1"/>
          <p:nvPr/>
        </p:nvSpPr>
        <p:spPr>
          <a:xfrm>
            <a:off x="11490055" y="22332"/>
            <a:ext cx="679254" cy="73050"/>
          </a:xfrm>
          <a:prstGeom prst="rect">
            <a:avLst/>
          </a:prstGeom>
        </p:spPr>
        <p:txBody>
          <a:bodyPr vert="horz" wrap="square" lIns="0" tIns="7701" rIns="0" bIns="0" rtlCol="0">
            <a:spAutoFit/>
          </a:bodyPr>
          <a:lstStyle/>
          <a:p>
            <a:pPr marL="7701" marR="0" lvl="0" indent="0" algn="l" defTabSz="554492" rtl="0" eaLnBrk="1" fontAlgn="auto" latinLnBrk="0" hangingPunct="1">
              <a:lnSpc>
                <a:spcPct val="100000"/>
              </a:lnSpc>
              <a:spcBef>
                <a:spcPts val="61"/>
              </a:spcBef>
              <a:spcAft>
                <a:spcPts val="0"/>
              </a:spcAft>
              <a:buClrTx/>
              <a:buSzTx/>
              <a:buFontTx/>
              <a:buNone/>
              <a:tabLst/>
              <a:defRPr/>
            </a:pPr>
            <a:r>
              <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rPr>
              <a:t>ISKLJUČIVO</a:t>
            </a:r>
            <a:r>
              <a:rPr kumimoji="0" sz="424" b="0" i="0" u="none" strike="noStrike" kern="0" cap="none" spc="-21" normalizeH="0" baseline="0" noProof="0">
                <a:ln>
                  <a:noFill/>
                </a:ln>
                <a:solidFill>
                  <a:sysClr val="windowText" lastClr="000000"/>
                </a:solidFill>
                <a:effectLst/>
                <a:uLnTx/>
                <a:uFillTx/>
                <a:latin typeface="Microsoft Sans Serif"/>
                <a:ea typeface="+mn-ea"/>
                <a:cs typeface="Microsoft Sans Serif"/>
              </a:rPr>
              <a:t> </a:t>
            </a:r>
            <a:r>
              <a:rPr kumimoji="0" sz="424" b="0" i="0" u="none" strike="noStrike" kern="0" cap="none" spc="-6" normalizeH="0" baseline="0" noProof="0">
                <a:ln>
                  <a:noFill/>
                </a:ln>
                <a:solidFill>
                  <a:sysClr val="windowText" lastClr="000000"/>
                </a:solidFill>
                <a:effectLst/>
                <a:uLnTx/>
                <a:uFillTx/>
                <a:latin typeface="Microsoft Sans Serif"/>
                <a:ea typeface="+mn-ea"/>
                <a:cs typeface="Microsoft Sans Serif"/>
              </a:rPr>
              <a:t>PRIMATELJU</a:t>
            </a:r>
            <a:endPar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endParaRPr>
          </a:p>
        </p:txBody>
      </p:sp>
      <p:grpSp>
        <p:nvGrpSpPr>
          <p:cNvPr id="8" name="object 8">
            <a:extLst>
              <a:ext uri="{FF2B5EF4-FFF2-40B4-BE49-F238E27FC236}">
                <a16:creationId xmlns:a16="http://schemas.microsoft.com/office/drawing/2014/main" id="{14CD5B9A-71E7-8445-AB41-103B74489B31}"/>
              </a:ext>
            </a:extLst>
          </p:cNvPr>
          <p:cNvGrpSpPr/>
          <p:nvPr/>
        </p:nvGrpSpPr>
        <p:grpSpPr>
          <a:xfrm>
            <a:off x="11494709" y="3174"/>
            <a:ext cx="693886" cy="146325"/>
            <a:chOff x="18954920" y="5235"/>
            <a:chExt cx="1144270" cy="241300"/>
          </a:xfrm>
        </p:grpSpPr>
        <p:sp>
          <p:nvSpPr>
            <p:cNvPr id="9" name="object 9">
              <a:extLst>
                <a:ext uri="{FF2B5EF4-FFF2-40B4-BE49-F238E27FC236}">
                  <a16:creationId xmlns:a16="http://schemas.microsoft.com/office/drawing/2014/main" id="{2AEE7137-86F1-B432-5E07-83DA47557E62}"/>
                </a:ext>
              </a:extLst>
            </p:cNvPr>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 name="object 10">
              <a:extLst>
                <a:ext uri="{FF2B5EF4-FFF2-40B4-BE49-F238E27FC236}">
                  <a16:creationId xmlns:a16="http://schemas.microsoft.com/office/drawing/2014/main" id="{1BD51F62-8200-BA12-A1F3-6279505B641E}"/>
                </a:ext>
              </a:extLst>
            </p:cNvPr>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grpSp>
      <p:pic>
        <p:nvPicPr>
          <p:cNvPr id="3" name="object 3">
            <a:extLst>
              <a:ext uri="{FF2B5EF4-FFF2-40B4-BE49-F238E27FC236}">
                <a16:creationId xmlns:a16="http://schemas.microsoft.com/office/drawing/2014/main" id="{90154ED6-7915-8136-0FCF-362CC913BE9A}"/>
              </a:ext>
            </a:extLst>
          </p:cNvPr>
          <p:cNvPicPr/>
          <p:nvPr/>
        </p:nvPicPr>
        <p:blipFill>
          <a:blip r:embed="rId2" cstate="print"/>
          <a:stretch>
            <a:fillRect/>
          </a:stretch>
        </p:blipFill>
        <p:spPr>
          <a:xfrm>
            <a:off x="10440189" y="317874"/>
            <a:ext cx="1433573" cy="635749"/>
          </a:xfrm>
          <a:prstGeom prst="rect">
            <a:avLst/>
          </a:prstGeom>
        </p:spPr>
      </p:pic>
      <p:sp>
        <p:nvSpPr>
          <p:cNvPr id="5" name="object 5" descr="$PPTXTitle">
            <a:extLst>
              <a:ext uri="{FF2B5EF4-FFF2-40B4-BE49-F238E27FC236}">
                <a16:creationId xmlns:a16="http://schemas.microsoft.com/office/drawing/2014/main" id="{60FCAA5A-71C6-978F-84C9-F3776A604424}"/>
              </a:ext>
            </a:extLst>
          </p:cNvPr>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a:extLst>
              <a:ext uri="{FF2B5EF4-FFF2-40B4-BE49-F238E27FC236}">
                <a16:creationId xmlns:a16="http://schemas.microsoft.com/office/drawing/2014/main" id="{AF9D0013-CCC3-1A9A-1B2C-0CCE9198059E}"/>
              </a:ext>
            </a:extLst>
          </p:cNvPr>
          <p:cNvSpPr txBox="1"/>
          <p:nvPr/>
        </p:nvSpPr>
        <p:spPr>
          <a:xfrm>
            <a:off x="1262002" y="1144997"/>
            <a:ext cx="5540309" cy="1249050"/>
          </a:xfrm>
          <a:prstGeom prst="rect">
            <a:avLst/>
          </a:prstGeom>
        </p:spPr>
        <p:txBody>
          <a:bodyPr vert="horz" wrap="square" lIns="0" tIns="119370" rIns="0" bIns="0" rtlCol="0">
            <a:spAutoFit/>
          </a:bodyPr>
          <a:lstStyle/>
          <a:p>
            <a:pPr marL="7701" marR="3081" lvl="0" indent="0" algn="l" defTabSz="554492" rtl="0" eaLnBrk="1" fontAlgn="auto" latinLnBrk="0" hangingPunct="1">
              <a:lnSpc>
                <a:spcPts val="4396"/>
              </a:lnSpc>
              <a:spcBef>
                <a:spcPts val="940"/>
              </a:spcBef>
              <a:spcAft>
                <a:spcPts val="0"/>
              </a:spcAft>
              <a:buClrTx/>
              <a:buSzTx/>
              <a:buFontTx/>
              <a:buNone/>
              <a:tabLst/>
              <a:defRPr/>
            </a:pPr>
            <a:r>
              <a:rPr kumimoji="0" sz="4396" b="1" i="0" u="none" strike="noStrike" kern="0" cap="none" spc="0" normalizeH="0" baseline="0" noProof="0">
                <a:ln>
                  <a:noFill/>
                </a:ln>
                <a:solidFill>
                  <a:sysClr val="windowText" lastClr="000000"/>
                </a:solidFill>
                <a:effectLst/>
                <a:uLnTx/>
                <a:uFillTx/>
                <a:latin typeface="Tahoma"/>
                <a:ea typeface="+mn-ea"/>
                <a:cs typeface="Tahoma"/>
              </a:rPr>
              <a:t>Market </a:t>
            </a:r>
            <a:r>
              <a:rPr kumimoji="0" sz="4396" b="1" i="0" u="none" strike="noStrike" kern="0" cap="none" spc="-6" normalizeH="0" baseline="0" noProof="0">
                <a:ln>
                  <a:noFill/>
                </a:ln>
                <a:solidFill>
                  <a:sysClr val="windowText" lastClr="000000"/>
                </a:solidFill>
                <a:effectLst/>
                <a:uLnTx/>
                <a:uFillTx/>
                <a:latin typeface="Tahoma"/>
                <a:ea typeface="+mn-ea"/>
                <a:cs typeface="Tahoma"/>
              </a:rPr>
              <a:t>Stakeholder Committee</a:t>
            </a:r>
            <a:endParaRPr kumimoji="0" sz="4396" b="0" i="0" u="none" strike="noStrike" kern="0" cap="none" spc="0" normalizeH="0" baseline="0" noProof="0">
              <a:ln>
                <a:noFill/>
              </a:ln>
              <a:solidFill>
                <a:sysClr val="windowText" lastClr="000000"/>
              </a:solidFill>
              <a:effectLst/>
              <a:uLnTx/>
              <a:uFillTx/>
              <a:latin typeface="Tahoma"/>
              <a:ea typeface="+mn-ea"/>
              <a:cs typeface="Tahoma"/>
            </a:endParaRPr>
          </a:p>
        </p:txBody>
      </p:sp>
      <p:sp>
        <p:nvSpPr>
          <p:cNvPr id="7" name="object 7">
            <a:extLst>
              <a:ext uri="{FF2B5EF4-FFF2-40B4-BE49-F238E27FC236}">
                <a16:creationId xmlns:a16="http://schemas.microsoft.com/office/drawing/2014/main" id="{A2BD6058-CF5E-6B3F-AEF6-B763B15D0460}"/>
              </a:ext>
            </a:extLst>
          </p:cNvPr>
          <p:cNvSpPr txBox="1"/>
          <p:nvPr/>
        </p:nvSpPr>
        <p:spPr>
          <a:xfrm>
            <a:off x="1262002" y="5335385"/>
            <a:ext cx="727002" cy="222839"/>
          </a:xfrm>
          <a:prstGeom prst="rect">
            <a:avLst/>
          </a:prstGeom>
        </p:spPr>
        <p:txBody>
          <a:bodyPr vert="horz" wrap="square" lIns="0" tIns="8086" rIns="0" bIns="0" rtlCol="0">
            <a:spAutoFit/>
          </a:bodyPr>
          <a:lstStyle/>
          <a:p>
            <a:pPr marL="7701" marR="0" lvl="0" indent="0" algn="l" defTabSz="554492" rtl="0" eaLnBrk="1" fontAlgn="auto" latinLnBrk="0" hangingPunct="1">
              <a:lnSpc>
                <a:spcPct val="100000"/>
              </a:lnSpc>
              <a:spcBef>
                <a:spcPts val="64"/>
              </a:spcBef>
              <a:spcAft>
                <a:spcPts val="0"/>
              </a:spcAft>
              <a:buClrTx/>
              <a:buSzTx/>
              <a:buFontTx/>
              <a:buNone/>
              <a:tabLst/>
              <a:defRPr/>
            </a:pPr>
            <a:r>
              <a:rPr kumimoji="0" sz="1395" b="0" i="0" u="none" strike="noStrike" kern="0" cap="none" spc="-6" normalizeH="0" baseline="0" noProof="0">
                <a:ln>
                  <a:noFill/>
                </a:ln>
                <a:solidFill>
                  <a:sysClr val="windowText" lastClr="000000"/>
                </a:solidFill>
                <a:effectLst/>
                <a:uLnTx/>
                <a:uFillTx/>
                <a:latin typeface="Tahoma"/>
                <a:ea typeface="+mn-ea"/>
                <a:cs typeface="Tahoma"/>
              </a:rPr>
              <a:t>Ljubljana</a:t>
            </a:r>
            <a:endParaRPr kumimoji="0" sz="1395" b="0" i="0" u="none" strike="noStrike" kern="0" cap="none" spc="0" normalizeH="0" baseline="0" noProof="0">
              <a:ln>
                <a:noFill/>
              </a:ln>
              <a:solidFill>
                <a:sysClr val="windowText" lastClr="000000"/>
              </a:solidFill>
              <a:effectLst/>
              <a:uLnTx/>
              <a:uFillTx/>
              <a:latin typeface="Tahoma"/>
              <a:ea typeface="+mn-ea"/>
              <a:cs typeface="Tahoma"/>
            </a:endParaRPr>
          </a:p>
        </p:txBody>
      </p:sp>
      <p:pic>
        <p:nvPicPr>
          <p:cNvPr id="2" name="object 2">
            <a:extLst>
              <a:ext uri="{FF2B5EF4-FFF2-40B4-BE49-F238E27FC236}">
                <a16:creationId xmlns:a16="http://schemas.microsoft.com/office/drawing/2014/main" id="{B95D00E2-94D7-540C-327E-289A1939FFCF}"/>
              </a:ext>
            </a:extLst>
          </p:cNvPr>
          <p:cNvPicPr/>
          <p:nvPr/>
        </p:nvPicPr>
        <p:blipFill>
          <a:blip r:embed="rId3" cstate="print"/>
          <a:stretch>
            <a:fillRect/>
          </a:stretch>
        </p:blipFill>
        <p:spPr>
          <a:xfrm>
            <a:off x="428" y="5854796"/>
            <a:ext cx="12191144" cy="953957"/>
          </a:xfrm>
          <a:prstGeom prst="rect">
            <a:avLst/>
          </a:prstGeom>
        </p:spPr>
      </p:pic>
    </p:spTree>
    <p:extLst>
      <p:ext uri="{BB962C8B-B14F-4D97-AF65-F5344CB8AC3E}">
        <p14:creationId xmlns:p14="http://schemas.microsoft.com/office/powerpoint/2010/main" val="251105410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7" name="object 7"/>
          <p:cNvGrpSpPr/>
          <p:nvPr/>
        </p:nvGrpSpPr>
        <p:grpSpPr>
          <a:xfrm>
            <a:off x="11494709" y="3174"/>
            <a:ext cx="693886" cy="146325"/>
            <a:chOff x="18954920" y="5235"/>
            <a:chExt cx="1144270" cy="241300"/>
          </a:xfrm>
        </p:grpSpPr>
        <p:sp>
          <p:nvSpPr>
            <p:cNvPr id="8" name="object 8"/>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9" name="object 9"/>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1262002" y="1237192"/>
            <a:ext cx="7934641" cy="438552"/>
          </a:xfrm>
          <a:prstGeom prst="rect">
            <a:avLst/>
          </a:prstGeom>
        </p:spPr>
        <p:txBody>
          <a:bodyPr vert="horz" wrap="square" lIns="0" tIns="9242" rIns="0" bIns="0" rtlCol="0">
            <a:spAutoFit/>
          </a:bodyPr>
          <a:lstStyle/>
          <a:p>
            <a:pPr marL="7701">
              <a:spcBef>
                <a:spcPts val="73"/>
              </a:spcBef>
            </a:pPr>
            <a:r>
              <a:t>Demand</a:t>
            </a:r>
            <a:r>
              <a:rPr spc="-24"/>
              <a:t> </a:t>
            </a:r>
            <a:r>
              <a:t>response,</a:t>
            </a:r>
            <a:r>
              <a:rPr spc="-3"/>
              <a:t> </a:t>
            </a:r>
            <a:r>
              <a:t>flexibility</a:t>
            </a:r>
            <a:r>
              <a:rPr spc="-24"/>
              <a:t> </a:t>
            </a:r>
            <a:r>
              <a:t>and</a:t>
            </a:r>
            <a:r>
              <a:rPr spc="-6"/>
              <a:t> congestion</a:t>
            </a:r>
          </a:p>
        </p:txBody>
      </p:sp>
      <p:sp>
        <p:nvSpPr>
          <p:cNvPr id="4" name="object 4"/>
          <p:cNvSpPr txBox="1"/>
          <p:nvPr/>
        </p:nvSpPr>
        <p:spPr>
          <a:xfrm>
            <a:off x="1262002" y="1643310"/>
            <a:ext cx="2371998" cy="438552"/>
          </a:xfrm>
          <a:prstGeom prst="rect">
            <a:avLst/>
          </a:prstGeom>
        </p:spPr>
        <p:txBody>
          <a:bodyPr vert="horz" wrap="square" lIns="0" tIns="9242" rIns="0" bIns="0" rtlCol="0">
            <a:spAutoFit/>
          </a:bodyPr>
          <a:lstStyle/>
          <a:p>
            <a:pPr marL="7701" defTabSz="554492">
              <a:spcBef>
                <a:spcPts val="73"/>
              </a:spcBef>
            </a:pPr>
            <a:r>
              <a:rPr sz="2789" b="1" kern="0" spc="-6">
                <a:solidFill>
                  <a:sysClr val="windowText" lastClr="000000"/>
                </a:solidFill>
                <a:latin typeface="Tahoma"/>
                <a:cs typeface="Tahoma"/>
              </a:rPr>
              <a:t>management</a:t>
            </a:r>
            <a:endParaRPr sz="2789" kern="0">
              <a:solidFill>
                <a:sysClr val="windowText" lastClr="000000"/>
              </a:solidFill>
              <a:latin typeface="Tahoma"/>
              <a:cs typeface="Tahoma"/>
            </a:endParaRPr>
          </a:p>
        </p:txBody>
      </p:sp>
      <p:pic>
        <p:nvPicPr>
          <p:cNvPr id="6" name="object 6"/>
          <p:cNvPicPr/>
          <p:nvPr/>
        </p:nvPicPr>
        <p:blipFill>
          <a:blip r:embed="rId2" cstate="print"/>
          <a:stretch>
            <a:fillRect/>
          </a:stretch>
        </p:blipFill>
        <p:spPr>
          <a:xfrm>
            <a:off x="428" y="2154975"/>
            <a:ext cx="5797714" cy="3255226"/>
          </a:xfrm>
          <a:prstGeom prst="rect">
            <a:avLst/>
          </a:prstGeom>
        </p:spPr>
      </p:pic>
      <p:sp>
        <p:nvSpPr>
          <p:cNvPr id="5" name="object 5"/>
          <p:cNvSpPr txBox="1"/>
          <p:nvPr/>
        </p:nvSpPr>
        <p:spPr>
          <a:xfrm>
            <a:off x="6728461" y="1763697"/>
            <a:ext cx="5031639" cy="4045506"/>
          </a:xfrm>
          <a:prstGeom prst="rect">
            <a:avLst/>
          </a:prstGeom>
        </p:spPr>
        <p:txBody>
          <a:bodyPr vert="horz" wrap="square" lIns="0" tIns="15787" rIns="0" bIns="0" rtlCol="0">
            <a:spAutoFit/>
          </a:bodyPr>
          <a:lstStyle/>
          <a:p>
            <a:pPr marL="13092" marR="80863" defTabSz="554492">
              <a:lnSpc>
                <a:spcPts val="1922"/>
              </a:lnSpc>
              <a:spcBef>
                <a:spcPts val="124"/>
              </a:spcBef>
            </a:pPr>
            <a:r>
              <a:rPr sz="1607" b="1" kern="0">
                <a:solidFill>
                  <a:srgbClr val="8457B0"/>
                </a:solidFill>
                <a:latin typeface="Tahoma"/>
                <a:cs typeface="Tahoma"/>
              </a:rPr>
              <a:t>Aim:</a:t>
            </a:r>
            <a:r>
              <a:rPr sz="1607" b="1" kern="0" spc="-55">
                <a:solidFill>
                  <a:srgbClr val="8457B0"/>
                </a:solidFill>
                <a:latin typeface="Tahoma"/>
                <a:cs typeface="Tahoma"/>
              </a:rPr>
              <a:t> </a:t>
            </a:r>
            <a:r>
              <a:rPr sz="1607" b="1" kern="0">
                <a:solidFill>
                  <a:srgbClr val="8457B0"/>
                </a:solidFill>
                <a:latin typeface="Tahoma"/>
                <a:cs typeface="Tahoma"/>
              </a:rPr>
              <a:t>allow</a:t>
            </a:r>
            <a:r>
              <a:rPr sz="1607" b="1" kern="0" spc="-64">
                <a:solidFill>
                  <a:srgbClr val="8457B0"/>
                </a:solidFill>
                <a:latin typeface="Tahoma"/>
                <a:cs typeface="Tahoma"/>
              </a:rPr>
              <a:t> </a:t>
            </a:r>
            <a:r>
              <a:rPr sz="1607" b="1" kern="0">
                <a:solidFill>
                  <a:srgbClr val="8457B0"/>
                </a:solidFill>
                <a:latin typeface="Tahoma"/>
                <a:cs typeface="Tahoma"/>
              </a:rPr>
              <a:t>the</a:t>
            </a:r>
            <a:r>
              <a:rPr sz="1607" b="1" kern="0" spc="-55">
                <a:solidFill>
                  <a:srgbClr val="8457B0"/>
                </a:solidFill>
                <a:latin typeface="Tahoma"/>
                <a:cs typeface="Tahoma"/>
              </a:rPr>
              <a:t> </a:t>
            </a:r>
            <a:r>
              <a:rPr sz="1607" b="1" kern="0">
                <a:solidFill>
                  <a:srgbClr val="8457B0"/>
                </a:solidFill>
                <a:latin typeface="Tahoma"/>
                <a:cs typeface="Tahoma"/>
              </a:rPr>
              <a:t>wholesale</a:t>
            </a:r>
            <a:r>
              <a:rPr sz="1607" b="1" kern="0" spc="-64">
                <a:solidFill>
                  <a:srgbClr val="8457B0"/>
                </a:solidFill>
                <a:latin typeface="Tahoma"/>
                <a:cs typeface="Tahoma"/>
              </a:rPr>
              <a:t> </a:t>
            </a:r>
            <a:r>
              <a:rPr sz="1607" b="1" kern="0">
                <a:solidFill>
                  <a:srgbClr val="8457B0"/>
                </a:solidFill>
                <a:latin typeface="Tahoma"/>
                <a:cs typeface="Tahoma"/>
              </a:rPr>
              <a:t>market</a:t>
            </a:r>
            <a:r>
              <a:rPr sz="1607" b="1" kern="0" spc="-64">
                <a:solidFill>
                  <a:srgbClr val="8457B0"/>
                </a:solidFill>
                <a:latin typeface="Tahoma"/>
                <a:cs typeface="Tahoma"/>
              </a:rPr>
              <a:t> </a:t>
            </a:r>
            <a:r>
              <a:rPr sz="1607" b="1" kern="0">
                <a:solidFill>
                  <a:srgbClr val="8457B0"/>
                </a:solidFill>
                <a:latin typeface="Tahoma"/>
                <a:cs typeface="Tahoma"/>
              </a:rPr>
              <a:t>to</a:t>
            </a:r>
            <a:r>
              <a:rPr sz="1607" b="1" kern="0" spc="-49">
                <a:solidFill>
                  <a:srgbClr val="8457B0"/>
                </a:solidFill>
                <a:latin typeface="Tahoma"/>
                <a:cs typeface="Tahoma"/>
              </a:rPr>
              <a:t> </a:t>
            </a:r>
            <a:r>
              <a:rPr sz="1607" b="1" kern="0">
                <a:solidFill>
                  <a:srgbClr val="8457B0"/>
                </a:solidFill>
                <a:latin typeface="Tahoma"/>
                <a:cs typeface="Tahoma"/>
              </a:rPr>
              <a:t>play</a:t>
            </a:r>
            <a:r>
              <a:rPr sz="1607" b="1" kern="0" spc="-55">
                <a:solidFill>
                  <a:srgbClr val="8457B0"/>
                </a:solidFill>
                <a:latin typeface="Tahoma"/>
                <a:cs typeface="Tahoma"/>
              </a:rPr>
              <a:t> </a:t>
            </a:r>
            <a:r>
              <a:rPr sz="1607" b="1" kern="0">
                <a:solidFill>
                  <a:srgbClr val="8457B0"/>
                </a:solidFill>
                <a:latin typeface="Tahoma"/>
                <a:cs typeface="Tahoma"/>
              </a:rPr>
              <a:t>its</a:t>
            </a:r>
            <a:r>
              <a:rPr sz="1607" b="1" kern="0" spc="-52">
                <a:solidFill>
                  <a:srgbClr val="8457B0"/>
                </a:solidFill>
                <a:latin typeface="Tahoma"/>
                <a:cs typeface="Tahoma"/>
              </a:rPr>
              <a:t> </a:t>
            </a:r>
            <a:r>
              <a:rPr sz="1607" b="1" kern="0" spc="-6">
                <a:solidFill>
                  <a:srgbClr val="8457B0"/>
                </a:solidFill>
                <a:latin typeface="Tahoma"/>
                <a:cs typeface="Tahoma"/>
              </a:rPr>
              <a:t>role, </a:t>
            </a:r>
            <a:r>
              <a:rPr sz="1607" b="1" kern="0">
                <a:solidFill>
                  <a:srgbClr val="8457B0"/>
                </a:solidFill>
                <a:latin typeface="Tahoma"/>
                <a:cs typeface="Tahoma"/>
              </a:rPr>
              <a:t>and</a:t>
            </a:r>
            <a:r>
              <a:rPr sz="1607" b="1" kern="0" spc="-45">
                <a:solidFill>
                  <a:srgbClr val="8457B0"/>
                </a:solidFill>
                <a:latin typeface="Tahoma"/>
                <a:cs typeface="Tahoma"/>
              </a:rPr>
              <a:t> </a:t>
            </a:r>
            <a:r>
              <a:rPr sz="1607" b="1" kern="0">
                <a:solidFill>
                  <a:srgbClr val="8457B0"/>
                </a:solidFill>
                <a:latin typeface="Tahoma"/>
                <a:cs typeface="Tahoma"/>
              </a:rPr>
              <a:t>keep</a:t>
            </a:r>
            <a:r>
              <a:rPr sz="1607" b="1" kern="0" spc="-52">
                <a:solidFill>
                  <a:srgbClr val="8457B0"/>
                </a:solidFill>
                <a:latin typeface="Tahoma"/>
                <a:cs typeface="Tahoma"/>
              </a:rPr>
              <a:t> </a:t>
            </a:r>
            <a:r>
              <a:rPr sz="1607" b="1" kern="0" spc="-6">
                <a:solidFill>
                  <a:srgbClr val="8457B0"/>
                </a:solidFill>
                <a:latin typeface="Tahoma"/>
                <a:cs typeface="Tahoma"/>
              </a:rPr>
              <a:t>interactions</a:t>
            </a:r>
            <a:r>
              <a:rPr sz="1607" b="1" kern="0" spc="-58">
                <a:solidFill>
                  <a:srgbClr val="8457B0"/>
                </a:solidFill>
                <a:latin typeface="Tahoma"/>
                <a:cs typeface="Tahoma"/>
              </a:rPr>
              <a:t> </a:t>
            </a:r>
            <a:r>
              <a:rPr sz="1607" b="1" kern="0">
                <a:solidFill>
                  <a:srgbClr val="8457B0"/>
                </a:solidFill>
                <a:latin typeface="Tahoma"/>
                <a:cs typeface="Tahoma"/>
              </a:rPr>
              <a:t>(or</a:t>
            </a:r>
            <a:r>
              <a:rPr sz="1607" b="1" kern="0" spc="-45">
                <a:solidFill>
                  <a:srgbClr val="8457B0"/>
                </a:solidFill>
                <a:latin typeface="Tahoma"/>
                <a:cs typeface="Tahoma"/>
              </a:rPr>
              <a:t> </a:t>
            </a:r>
            <a:r>
              <a:rPr sz="1607" b="1" kern="0" spc="-6">
                <a:solidFill>
                  <a:srgbClr val="8457B0"/>
                </a:solidFill>
                <a:latin typeface="Tahoma"/>
                <a:cs typeface="Tahoma"/>
              </a:rPr>
              <a:t>separations)</a:t>
            </a:r>
            <a:r>
              <a:rPr sz="1607" b="1" kern="0" spc="-55">
                <a:solidFill>
                  <a:srgbClr val="8457B0"/>
                </a:solidFill>
                <a:latin typeface="Tahoma"/>
                <a:cs typeface="Tahoma"/>
              </a:rPr>
              <a:t> </a:t>
            </a:r>
            <a:r>
              <a:rPr sz="1607" b="1" kern="0" spc="-6">
                <a:solidFill>
                  <a:srgbClr val="8457B0"/>
                </a:solidFill>
                <a:latin typeface="Tahoma"/>
                <a:cs typeface="Tahoma"/>
              </a:rPr>
              <a:t>clear</a:t>
            </a:r>
            <a:endParaRPr sz="1607" kern="0">
              <a:solidFill>
                <a:sysClr val="windowText" lastClr="000000"/>
              </a:solidFill>
              <a:latin typeface="Tahoma"/>
              <a:cs typeface="Tahoma"/>
            </a:endParaRPr>
          </a:p>
          <a:p>
            <a:pPr marL="236044" marR="143244" indent="-228728" defTabSz="554492">
              <a:lnSpc>
                <a:spcPct val="104299"/>
              </a:lnSpc>
              <a:spcBef>
                <a:spcPts val="643"/>
              </a:spcBef>
              <a:buFontTx/>
              <a:buChar char="-"/>
              <a:tabLst>
                <a:tab pos="236044" algn="l"/>
              </a:tabLst>
            </a:pPr>
            <a:r>
              <a:rPr sz="1395" kern="0">
                <a:solidFill>
                  <a:sysClr val="windowText" lastClr="000000"/>
                </a:solidFill>
                <a:latin typeface="Tahoma"/>
                <a:cs typeface="Tahoma"/>
              </a:rPr>
              <a:t>Greater</a:t>
            </a:r>
            <a:r>
              <a:rPr sz="1395" kern="0" spc="-12">
                <a:solidFill>
                  <a:sysClr val="windowText" lastClr="000000"/>
                </a:solidFill>
                <a:latin typeface="Tahoma"/>
                <a:cs typeface="Tahoma"/>
              </a:rPr>
              <a:t> </a:t>
            </a:r>
            <a:r>
              <a:rPr sz="1395" kern="0">
                <a:solidFill>
                  <a:sysClr val="windowText" lastClr="000000"/>
                </a:solidFill>
                <a:latin typeface="Tahoma"/>
                <a:cs typeface="Tahoma"/>
              </a:rPr>
              <a:t>transparency</a:t>
            </a:r>
            <a:r>
              <a:rPr sz="1395" kern="0" spc="-3">
                <a:solidFill>
                  <a:sysClr val="windowText" lastClr="000000"/>
                </a:solidFill>
                <a:latin typeface="Tahoma"/>
                <a:cs typeface="Tahoma"/>
              </a:rPr>
              <a:t> </a:t>
            </a:r>
            <a:r>
              <a:rPr sz="1395" kern="0">
                <a:solidFill>
                  <a:sysClr val="windowText" lastClr="000000"/>
                </a:solidFill>
                <a:latin typeface="Tahoma"/>
                <a:cs typeface="Tahoma"/>
              </a:rPr>
              <a:t>regarding</a:t>
            </a:r>
            <a:r>
              <a:rPr sz="1395" kern="0" spc="-15">
                <a:solidFill>
                  <a:sysClr val="windowText" lastClr="000000"/>
                </a:solidFill>
                <a:latin typeface="Tahoma"/>
                <a:cs typeface="Tahoma"/>
              </a:rPr>
              <a:t> </a:t>
            </a:r>
            <a:r>
              <a:rPr sz="1395" kern="0">
                <a:solidFill>
                  <a:sysClr val="windowText" lastClr="000000"/>
                </a:solidFill>
                <a:latin typeface="Tahoma"/>
                <a:cs typeface="Tahoma"/>
              </a:rPr>
              <a:t>TSO</a:t>
            </a:r>
            <a:r>
              <a:rPr sz="1395" kern="0">
                <a:solidFill>
                  <a:sysClr val="windowText" lastClr="000000"/>
                </a:solidFill>
                <a:latin typeface="Calibri"/>
                <a:cs typeface="Calibri"/>
              </a:rPr>
              <a:t>´</a:t>
            </a:r>
            <a:r>
              <a:rPr sz="1395" kern="0">
                <a:solidFill>
                  <a:sysClr val="windowText" lastClr="000000"/>
                </a:solidFill>
                <a:latin typeface="Tahoma"/>
                <a:cs typeface="Tahoma"/>
              </a:rPr>
              <a:t>s</a:t>
            </a:r>
            <a:r>
              <a:rPr sz="1395" kern="0" spc="-21">
                <a:solidFill>
                  <a:sysClr val="windowText" lastClr="000000"/>
                </a:solidFill>
                <a:latin typeface="Tahoma"/>
                <a:cs typeface="Tahoma"/>
              </a:rPr>
              <a:t> </a:t>
            </a:r>
            <a:r>
              <a:rPr sz="1395" kern="0">
                <a:solidFill>
                  <a:sysClr val="windowText" lastClr="000000"/>
                </a:solidFill>
                <a:latin typeface="Tahoma"/>
                <a:cs typeface="Tahoma"/>
              </a:rPr>
              <a:t>redispatch</a:t>
            </a:r>
            <a:r>
              <a:rPr sz="1395" kern="0" spc="-6">
                <a:solidFill>
                  <a:sysClr val="windowText" lastClr="000000"/>
                </a:solidFill>
                <a:latin typeface="Tahoma"/>
                <a:cs typeface="Tahoma"/>
              </a:rPr>
              <a:t> </a:t>
            </a:r>
            <a:r>
              <a:rPr sz="1395" kern="0">
                <a:solidFill>
                  <a:sysClr val="windowText" lastClr="000000"/>
                </a:solidFill>
                <a:latin typeface="Tahoma"/>
                <a:cs typeface="Tahoma"/>
              </a:rPr>
              <a:t>actions</a:t>
            </a:r>
            <a:r>
              <a:rPr sz="1395" kern="0" spc="-15">
                <a:solidFill>
                  <a:sysClr val="windowText" lastClr="000000"/>
                </a:solidFill>
                <a:latin typeface="Tahoma"/>
                <a:cs typeface="Tahoma"/>
              </a:rPr>
              <a:t> in </a:t>
            </a:r>
            <a:r>
              <a:rPr sz="1395" kern="0">
                <a:solidFill>
                  <a:sysClr val="windowText" lastClr="000000"/>
                </a:solidFill>
                <a:latin typeface="Tahoma"/>
                <a:cs typeface="Tahoma"/>
              </a:rPr>
              <a:t>continuous</a:t>
            </a:r>
            <a:r>
              <a:rPr sz="1395" kern="0" spc="-21">
                <a:solidFill>
                  <a:sysClr val="windowText" lastClr="000000"/>
                </a:solidFill>
                <a:latin typeface="Tahoma"/>
                <a:cs typeface="Tahoma"/>
              </a:rPr>
              <a:t> </a:t>
            </a:r>
            <a:r>
              <a:rPr sz="1395" kern="0">
                <a:solidFill>
                  <a:sysClr val="windowText" lastClr="000000"/>
                </a:solidFill>
                <a:latin typeface="Tahoma"/>
                <a:cs typeface="Tahoma"/>
              </a:rPr>
              <a:t>electricity</a:t>
            </a:r>
            <a:r>
              <a:rPr sz="1395" kern="0" spc="-21">
                <a:solidFill>
                  <a:sysClr val="windowText" lastClr="000000"/>
                </a:solidFill>
                <a:latin typeface="Tahoma"/>
                <a:cs typeface="Tahoma"/>
              </a:rPr>
              <a:t> </a:t>
            </a:r>
            <a:r>
              <a:rPr sz="1395" kern="0" spc="-6">
                <a:solidFill>
                  <a:sysClr val="windowText" lastClr="000000"/>
                </a:solidFill>
                <a:latin typeface="Tahoma"/>
                <a:cs typeface="Tahoma"/>
              </a:rPr>
              <a:t>trading</a:t>
            </a:r>
            <a:endParaRPr sz="1395" kern="0">
              <a:solidFill>
                <a:sysClr val="windowText" lastClr="000000"/>
              </a:solidFill>
              <a:latin typeface="Tahoma"/>
              <a:cs typeface="Tahoma"/>
            </a:endParaRPr>
          </a:p>
          <a:p>
            <a:pPr defTabSz="554492">
              <a:spcBef>
                <a:spcPts val="3"/>
              </a:spcBef>
              <a:buFont typeface="Tahoma"/>
              <a:buChar char="-"/>
            </a:pPr>
            <a:endParaRPr sz="1395" kern="0">
              <a:solidFill>
                <a:sysClr val="windowText" lastClr="000000"/>
              </a:solidFill>
              <a:latin typeface="Tahoma"/>
              <a:cs typeface="Tahoma"/>
            </a:endParaRPr>
          </a:p>
          <a:p>
            <a:pPr marL="236044" indent="-228343" defTabSz="554492">
              <a:spcBef>
                <a:spcPts val="3"/>
              </a:spcBef>
              <a:buFontTx/>
              <a:buChar char="-"/>
              <a:tabLst>
                <a:tab pos="236044" algn="l"/>
              </a:tabLst>
            </a:pPr>
            <a:r>
              <a:rPr sz="1395" kern="0">
                <a:solidFill>
                  <a:sysClr val="windowText" lastClr="000000"/>
                </a:solidFill>
                <a:latin typeface="Tahoma"/>
                <a:cs typeface="Tahoma"/>
              </a:rPr>
              <a:t>Improve TSO–TSO</a:t>
            </a:r>
            <a:r>
              <a:rPr sz="1395" kern="0" spc="3">
                <a:solidFill>
                  <a:sysClr val="windowText" lastClr="000000"/>
                </a:solidFill>
                <a:latin typeface="Tahoma"/>
                <a:cs typeface="Tahoma"/>
              </a:rPr>
              <a:t> </a:t>
            </a:r>
            <a:r>
              <a:rPr sz="1395" kern="0">
                <a:solidFill>
                  <a:sysClr val="windowText" lastClr="000000"/>
                </a:solidFill>
                <a:latin typeface="Tahoma"/>
                <a:cs typeface="Tahoma"/>
              </a:rPr>
              <a:t>and</a:t>
            </a:r>
            <a:r>
              <a:rPr sz="1395" kern="0" spc="3">
                <a:solidFill>
                  <a:sysClr val="windowText" lastClr="000000"/>
                </a:solidFill>
                <a:latin typeface="Tahoma"/>
                <a:cs typeface="Tahoma"/>
              </a:rPr>
              <a:t> </a:t>
            </a:r>
            <a:r>
              <a:rPr sz="1395" kern="0" spc="-6">
                <a:solidFill>
                  <a:sysClr val="windowText" lastClr="000000"/>
                </a:solidFill>
                <a:latin typeface="Tahoma"/>
                <a:cs typeface="Tahoma"/>
              </a:rPr>
              <a:t>TSO–</a:t>
            </a:r>
            <a:r>
              <a:rPr sz="1395" kern="0">
                <a:solidFill>
                  <a:sysClr val="windowText" lastClr="000000"/>
                </a:solidFill>
                <a:latin typeface="Tahoma"/>
                <a:cs typeface="Tahoma"/>
              </a:rPr>
              <a:t>DSO</a:t>
            </a:r>
            <a:r>
              <a:rPr sz="1395" kern="0" spc="3">
                <a:solidFill>
                  <a:sysClr val="windowText" lastClr="000000"/>
                </a:solidFill>
                <a:latin typeface="Tahoma"/>
                <a:cs typeface="Tahoma"/>
              </a:rPr>
              <a:t> </a:t>
            </a:r>
            <a:r>
              <a:rPr sz="1395" kern="0" spc="-6">
                <a:solidFill>
                  <a:sysClr val="windowText" lastClr="000000"/>
                </a:solidFill>
                <a:latin typeface="Tahoma"/>
                <a:cs typeface="Tahoma"/>
              </a:rPr>
              <a:t>coordination.</a:t>
            </a:r>
            <a:endParaRPr sz="1395" kern="0">
              <a:solidFill>
                <a:sysClr val="windowText" lastClr="000000"/>
              </a:solidFill>
              <a:latin typeface="Tahoma"/>
              <a:cs typeface="Tahoma"/>
            </a:endParaRPr>
          </a:p>
          <a:p>
            <a:pPr marL="236044" marR="358880"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Develop</a:t>
            </a:r>
            <a:r>
              <a:rPr sz="1395" kern="0" spc="-30">
                <a:solidFill>
                  <a:sysClr val="windowText" lastClr="000000"/>
                </a:solidFill>
                <a:latin typeface="Tahoma"/>
                <a:cs typeface="Tahoma"/>
              </a:rPr>
              <a:t> </a:t>
            </a:r>
            <a:r>
              <a:rPr sz="1395" kern="0" spc="-6">
                <a:solidFill>
                  <a:sysClr val="windowText" lastClr="000000"/>
                </a:solidFill>
                <a:latin typeface="Tahoma"/>
                <a:cs typeface="Tahoma"/>
              </a:rPr>
              <a:t>technology-</a:t>
            </a:r>
            <a:r>
              <a:rPr sz="1395" kern="0">
                <a:solidFill>
                  <a:sysClr val="windowText" lastClr="000000"/>
                </a:solidFill>
                <a:latin typeface="Tahoma"/>
                <a:cs typeface="Tahoma"/>
              </a:rPr>
              <a:t>neutral,</a:t>
            </a:r>
            <a:r>
              <a:rPr sz="1395" kern="0" spc="-24">
                <a:solidFill>
                  <a:sysClr val="windowText" lastClr="000000"/>
                </a:solidFill>
                <a:latin typeface="Tahoma"/>
                <a:cs typeface="Tahoma"/>
              </a:rPr>
              <a:t> </a:t>
            </a:r>
            <a:r>
              <a:rPr sz="1395" kern="0">
                <a:solidFill>
                  <a:sysClr val="windowText" lastClr="000000"/>
                </a:solidFill>
                <a:latin typeface="Tahoma"/>
                <a:cs typeface="Tahoma"/>
              </a:rPr>
              <a:t>competitive</a:t>
            </a:r>
            <a:r>
              <a:rPr sz="1395" kern="0" spc="-33">
                <a:solidFill>
                  <a:sysClr val="windowText" lastClr="000000"/>
                </a:solidFill>
                <a:latin typeface="Tahoma"/>
                <a:cs typeface="Tahoma"/>
              </a:rPr>
              <a:t> </a:t>
            </a:r>
            <a:r>
              <a:rPr sz="1395" kern="0">
                <a:solidFill>
                  <a:sysClr val="windowText" lastClr="000000"/>
                </a:solidFill>
                <a:latin typeface="Tahoma"/>
                <a:cs typeface="Tahoma"/>
              </a:rPr>
              <a:t>procurement</a:t>
            </a:r>
            <a:r>
              <a:rPr sz="1395" kern="0" spc="-27">
                <a:solidFill>
                  <a:sysClr val="windowText" lastClr="000000"/>
                </a:solidFill>
                <a:latin typeface="Tahoma"/>
                <a:cs typeface="Tahoma"/>
              </a:rPr>
              <a:t> </a:t>
            </a:r>
            <a:r>
              <a:rPr sz="1395" kern="0" spc="-15">
                <a:solidFill>
                  <a:sysClr val="windowText" lastClr="000000"/>
                </a:solidFill>
                <a:latin typeface="Tahoma"/>
                <a:cs typeface="Tahoma"/>
              </a:rPr>
              <a:t>of </a:t>
            </a:r>
            <a:r>
              <a:rPr sz="1395" kern="0" spc="-6">
                <a:solidFill>
                  <a:sysClr val="windowText" lastClr="000000"/>
                </a:solidFill>
                <a:latin typeface="Tahoma"/>
                <a:cs typeface="Tahoma"/>
              </a:rPr>
              <a:t>congestion-</a:t>
            </a:r>
            <a:r>
              <a:rPr sz="1395" kern="0">
                <a:solidFill>
                  <a:sysClr val="windowText" lastClr="000000"/>
                </a:solidFill>
                <a:latin typeface="Tahoma"/>
                <a:cs typeface="Tahoma"/>
              </a:rPr>
              <a:t>management</a:t>
            </a:r>
            <a:r>
              <a:rPr sz="1395" kern="0" spc="-67">
                <a:solidFill>
                  <a:sysClr val="windowText" lastClr="000000"/>
                </a:solidFill>
                <a:latin typeface="Tahoma"/>
                <a:cs typeface="Tahoma"/>
              </a:rPr>
              <a:t> </a:t>
            </a:r>
            <a:r>
              <a:rPr sz="1395" kern="0" spc="-6">
                <a:solidFill>
                  <a:sysClr val="windowText" lastClr="000000"/>
                </a:solidFill>
                <a:latin typeface="Tahoma"/>
                <a:cs typeface="Tahoma"/>
              </a:rPr>
              <a:t>flexibility.</a:t>
            </a:r>
            <a:endParaRPr sz="1395" kern="0">
              <a:solidFill>
                <a:sysClr val="windowText" lastClr="000000"/>
              </a:solidFill>
              <a:latin typeface="Tahoma"/>
              <a:cs typeface="Tahoma"/>
            </a:endParaRPr>
          </a:p>
          <a:p>
            <a:pPr marL="236044" marR="3081"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Enable</a:t>
            </a:r>
            <a:r>
              <a:rPr sz="1395" kern="0" spc="-24">
                <a:solidFill>
                  <a:sysClr val="windowText" lastClr="000000"/>
                </a:solidFill>
                <a:latin typeface="Tahoma"/>
                <a:cs typeface="Tahoma"/>
              </a:rPr>
              <a:t> </a:t>
            </a:r>
            <a:r>
              <a:rPr sz="1395" kern="0" spc="-6">
                <a:solidFill>
                  <a:sysClr val="windowText" lastClr="000000"/>
                </a:solidFill>
                <a:latin typeface="Tahoma"/>
                <a:cs typeface="Tahoma"/>
              </a:rPr>
              <a:t>cross-</a:t>
            </a:r>
            <a:r>
              <a:rPr sz="1395" kern="0">
                <a:solidFill>
                  <a:sysClr val="windowText" lastClr="000000"/>
                </a:solidFill>
                <a:latin typeface="Tahoma"/>
                <a:cs typeface="Tahoma"/>
              </a:rPr>
              <a:t>zonal</a:t>
            </a:r>
            <a:r>
              <a:rPr sz="1395" kern="0" spc="-27">
                <a:solidFill>
                  <a:sysClr val="windowText" lastClr="000000"/>
                </a:solidFill>
                <a:latin typeface="Tahoma"/>
                <a:cs typeface="Tahoma"/>
              </a:rPr>
              <a:t> </a:t>
            </a:r>
            <a:r>
              <a:rPr sz="1395" kern="0">
                <a:solidFill>
                  <a:sysClr val="windowText" lastClr="000000"/>
                </a:solidFill>
                <a:latin typeface="Tahoma"/>
                <a:cs typeface="Tahoma"/>
              </a:rPr>
              <a:t>participation</a:t>
            </a:r>
            <a:r>
              <a:rPr sz="1395" kern="0" spc="-6">
                <a:solidFill>
                  <a:sysClr val="windowText" lastClr="000000"/>
                </a:solidFill>
                <a:latin typeface="Tahoma"/>
                <a:cs typeface="Tahoma"/>
              </a:rPr>
              <a:t> </a:t>
            </a:r>
            <a:r>
              <a:rPr sz="1395" kern="0">
                <a:solidFill>
                  <a:sysClr val="windowText" lastClr="000000"/>
                </a:solidFill>
                <a:latin typeface="Tahoma"/>
                <a:cs typeface="Tahoma"/>
              </a:rPr>
              <a:t>where</a:t>
            </a:r>
            <a:r>
              <a:rPr sz="1395" kern="0" spc="-21">
                <a:solidFill>
                  <a:sysClr val="windowText" lastClr="000000"/>
                </a:solidFill>
                <a:latin typeface="Tahoma"/>
                <a:cs typeface="Tahoma"/>
              </a:rPr>
              <a:t> </a:t>
            </a:r>
            <a:r>
              <a:rPr sz="1395" kern="0">
                <a:solidFill>
                  <a:sysClr val="windowText" lastClr="000000"/>
                </a:solidFill>
                <a:latin typeface="Tahoma"/>
                <a:cs typeface="Tahoma"/>
              </a:rPr>
              <a:t>technically</a:t>
            </a:r>
            <a:r>
              <a:rPr sz="1395" kern="0" spc="-27">
                <a:solidFill>
                  <a:sysClr val="windowText" lastClr="000000"/>
                </a:solidFill>
                <a:latin typeface="Tahoma"/>
                <a:cs typeface="Tahoma"/>
              </a:rPr>
              <a:t> </a:t>
            </a:r>
            <a:r>
              <a:rPr sz="1395" kern="0">
                <a:solidFill>
                  <a:sysClr val="windowText" lastClr="000000"/>
                </a:solidFill>
                <a:latin typeface="Tahoma"/>
                <a:cs typeface="Tahoma"/>
              </a:rPr>
              <a:t>and</a:t>
            </a:r>
            <a:r>
              <a:rPr sz="1395" kern="0" spc="-21">
                <a:solidFill>
                  <a:sysClr val="windowText" lastClr="000000"/>
                </a:solidFill>
                <a:latin typeface="Tahoma"/>
                <a:cs typeface="Tahoma"/>
              </a:rPr>
              <a:t> </a:t>
            </a:r>
            <a:r>
              <a:rPr sz="1395" kern="0" spc="-6">
                <a:solidFill>
                  <a:sysClr val="windowText" lastClr="000000"/>
                </a:solidFill>
                <a:latin typeface="Tahoma"/>
                <a:cs typeface="Tahoma"/>
              </a:rPr>
              <a:t>legally appropriate.</a:t>
            </a:r>
            <a:endParaRPr sz="1395" kern="0">
              <a:solidFill>
                <a:sysClr val="windowText" lastClr="000000"/>
              </a:solidFill>
              <a:latin typeface="Tahoma"/>
              <a:cs typeface="Tahoma"/>
            </a:endParaRPr>
          </a:p>
          <a:p>
            <a:pPr marL="236044" marR="147479"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Improve</a:t>
            </a:r>
            <a:r>
              <a:rPr sz="1395" kern="0" spc="-18">
                <a:solidFill>
                  <a:sysClr val="windowText" lastClr="000000"/>
                </a:solidFill>
                <a:latin typeface="Tahoma"/>
                <a:cs typeface="Tahoma"/>
              </a:rPr>
              <a:t> </a:t>
            </a:r>
            <a:r>
              <a:rPr sz="1395" kern="0" spc="-12">
                <a:solidFill>
                  <a:sysClr val="windowText" lastClr="000000"/>
                </a:solidFill>
                <a:latin typeface="Tahoma"/>
                <a:cs typeface="Tahoma"/>
              </a:rPr>
              <a:t>market-</a:t>
            </a:r>
            <a:r>
              <a:rPr sz="1395" kern="0">
                <a:solidFill>
                  <a:sysClr val="windowText" lastClr="000000"/>
                </a:solidFill>
                <a:latin typeface="Tahoma"/>
                <a:cs typeface="Tahoma"/>
              </a:rPr>
              <a:t>based</a:t>
            </a:r>
            <a:r>
              <a:rPr sz="1395" kern="0" spc="-3">
                <a:solidFill>
                  <a:sysClr val="windowText" lastClr="000000"/>
                </a:solidFill>
                <a:latin typeface="Tahoma"/>
                <a:cs typeface="Tahoma"/>
              </a:rPr>
              <a:t> </a:t>
            </a:r>
            <a:r>
              <a:rPr sz="1395" kern="0">
                <a:solidFill>
                  <a:sysClr val="windowText" lastClr="000000"/>
                </a:solidFill>
                <a:latin typeface="Tahoma"/>
                <a:cs typeface="Tahoma"/>
              </a:rPr>
              <a:t>redispatch,</a:t>
            </a:r>
            <a:r>
              <a:rPr sz="1395" kern="0" spc="-15">
                <a:solidFill>
                  <a:sysClr val="windowText" lastClr="000000"/>
                </a:solidFill>
                <a:latin typeface="Tahoma"/>
                <a:cs typeface="Tahoma"/>
              </a:rPr>
              <a:t> </a:t>
            </a:r>
            <a:r>
              <a:rPr sz="1395" kern="0">
                <a:solidFill>
                  <a:sysClr val="windowText" lastClr="000000"/>
                </a:solidFill>
                <a:latin typeface="Tahoma"/>
                <a:cs typeface="Tahoma"/>
              </a:rPr>
              <a:t>constraint</a:t>
            </a:r>
            <a:r>
              <a:rPr sz="1395" kern="0" spc="-15">
                <a:solidFill>
                  <a:sysClr val="windowText" lastClr="000000"/>
                </a:solidFill>
                <a:latin typeface="Tahoma"/>
                <a:cs typeface="Tahoma"/>
              </a:rPr>
              <a:t> </a:t>
            </a:r>
            <a:r>
              <a:rPr sz="1395" kern="0">
                <a:solidFill>
                  <a:sysClr val="windowText" lastClr="000000"/>
                </a:solidFill>
                <a:latin typeface="Tahoma"/>
                <a:cs typeface="Tahoma"/>
              </a:rPr>
              <a:t>and</a:t>
            </a:r>
            <a:r>
              <a:rPr sz="1395" kern="0" spc="-18">
                <a:solidFill>
                  <a:sysClr val="windowText" lastClr="000000"/>
                </a:solidFill>
                <a:latin typeface="Tahoma"/>
                <a:cs typeface="Tahoma"/>
              </a:rPr>
              <a:t> </a:t>
            </a:r>
            <a:r>
              <a:rPr sz="1395" kern="0" spc="-6">
                <a:solidFill>
                  <a:sysClr val="windowText" lastClr="000000"/>
                </a:solidFill>
                <a:latin typeface="Tahoma"/>
                <a:cs typeface="Tahoma"/>
              </a:rPr>
              <a:t>capacity-</a:t>
            </a:r>
            <a:r>
              <a:rPr sz="1395" kern="0">
                <a:solidFill>
                  <a:sysClr val="windowText" lastClr="000000"/>
                </a:solidFill>
                <a:latin typeface="Tahoma"/>
                <a:cs typeface="Tahoma"/>
              </a:rPr>
              <a:t>calculation</a:t>
            </a:r>
            <a:r>
              <a:rPr sz="1395" kern="0" spc="-61">
                <a:solidFill>
                  <a:sysClr val="windowText" lastClr="000000"/>
                </a:solidFill>
                <a:latin typeface="Tahoma"/>
                <a:cs typeface="Tahoma"/>
              </a:rPr>
              <a:t> </a:t>
            </a:r>
            <a:r>
              <a:rPr sz="1395" kern="0" spc="-6">
                <a:solidFill>
                  <a:sysClr val="windowText" lastClr="000000"/>
                </a:solidFill>
                <a:latin typeface="Tahoma"/>
                <a:cs typeface="Tahoma"/>
              </a:rPr>
              <a:t>transparency.</a:t>
            </a:r>
            <a:endParaRPr sz="1395" kern="0">
              <a:solidFill>
                <a:sysClr val="windowText" lastClr="000000"/>
              </a:solidFill>
              <a:latin typeface="Tahoma"/>
              <a:cs typeface="Tahoma"/>
            </a:endParaRPr>
          </a:p>
          <a:p>
            <a:pPr marL="236044" marR="324994" indent="-228728" defTabSz="554492">
              <a:lnSpc>
                <a:spcPct val="100400"/>
              </a:lnSpc>
              <a:spcBef>
                <a:spcPts val="1680"/>
              </a:spcBef>
              <a:buFontTx/>
              <a:buChar char="-"/>
              <a:tabLst>
                <a:tab pos="236044" algn="l"/>
              </a:tabLst>
            </a:pPr>
            <a:r>
              <a:rPr sz="1395" kern="0">
                <a:solidFill>
                  <a:sysClr val="windowText" lastClr="000000"/>
                </a:solidFill>
                <a:latin typeface="Tahoma"/>
                <a:cs typeface="Tahoma"/>
              </a:rPr>
              <a:t>Improved</a:t>
            </a:r>
            <a:r>
              <a:rPr sz="1395" kern="0" spc="-6">
                <a:solidFill>
                  <a:sysClr val="windowText" lastClr="000000"/>
                </a:solidFill>
                <a:latin typeface="Tahoma"/>
                <a:cs typeface="Tahoma"/>
              </a:rPr>
              <a:t> </a:t>
            </a:r>
            <a:r>
              <a:rPr sz="1395" kern="0">
                <a:solidFill>
                  <a:sysClr val="windowText" lastClr="000000"/>
                </a:solidFill>
                <a:latin typeface="Tahoma"/>
                <a:cs typeface="Tahoma"/>
              </a:rPr>
              <a:t>locational</a:t>
            </a:r>
            <a:r>
              <a:rPr sz="1395" kern="0" spc="-9">
                <a:solidFill>
                  <a:sysClr val="windowText" lastClr="000000"/>
                </a:solidFill>
                <a:latin typeface="Tahoma"/>
                <a:cs typeface="Tahoma"/>
              </a:rPr>
              <a:t> </a:t>
            </a:r>
            <a:r>
              <a:rPr sz="1395" kern="0">
                <a:solidFill>
                  <a:sysClr val="windowText" lastClr="000000"/>
                </a:solidFill>
                <a:latin typeface="Tahoma"/>
                <a:cs typeface="Tahoma"/>
              </a:rPr>
              <a:t>signals</a:t>
            </a:r>
            <a:r>
              <a:rPr sz="1395" kern="0" spc="-12">
                <a:solidFill>
                  <a:sysClr val="windowText" lastClr="000000"/>
                </a:solidFill>
                <a:latin typeface="Tahoma"/>
                <a:cs typeface="Tahoma"/>
              </a:rPr>
              <a:t> </a:t>
            </a:r>
            <a:r>
              <a:rPr sz="1395" kern="0">
                <a:solidFill>
                  <a:sysClr val="windowText" lastClr="000000"/>
                </a:solidFill>
                <a:latin typeface="Tahoma"/>
                <a:cs typeface="Tahoma"/>
              </a:rPr>
              <a:t>in</a:t>
            </a:r>
            <a:r>
              <a:rPr sz="1395" kern="0" spc="-15">
                <a:solidFill>
                  <a:sysClr val="windowText" lastClr="000000"/>
                </a:solidFill>
                <a:latin typeface="Tahoma"/>
                <a:cs typeface="Tahoma"/>
              </a:rPr>
              <a:t> </a:t>
            </a:r>
            <a:r>
              <a:rPr sz="1395" kern="0">
                <a:solidFill>
                  <a:sysClr val="windowText" lastClr="000000"/>
                </a:solidFill>
                <a:latin typeface="Tahoma"/>
                <a:cs typeface="Tahoma"/>
              </a:rPr>
              <a:t>support</a:t>
            </a:r>
            <a:r>
              <a:rPr sz="1395" kern="0" spc="-12">
                <a:solidFill>
                  <a:sysClr val="windowText" lastClr="000000"/>
                </a:solidFill>
                <a:latin typeface="Tahoma"/>
                <a:cs typeface="Tahoma"/>
              </a:rPr>
              <a:t> </a:t>
            </a:r>
            <a:r>
              <a:rPr sz="1395" kern="0">
                <a:solidFill>
                  <a:sysClr val="windowText" lastClr="000000"/>
                </a:solidFill>
                <a:latin typeface="Tahoma"/>
                <a:cs typeface="Tahoma"/>
              </a:rPr>
              <a:t>schemes,</a:t>
            </a:r>
            <a:r>
              <a:rPr sz="1395" kern="0" spc="-18">
                <a:solidFill>
                  <a:sysClr val="windowText" lastClr="000000"/>
                </a:solidFill>
                <a:latin typeface="Tahoma"/>
                <a:cs typeface="Tahoma"/>
              </a:rPr>
              <a:t> </a:t>
            </a:r>
            <a:r>
              <a:rPr sz="1395" kern="0" spc="-6">
                <a:solidFill>
                  <a:sysClr val="windowText" lastClr="000000"/>
                </a:solidFill>
                <a:latin typeface="Tahoma"/>
                <a:cs typeface="Tahoma"/>
              </a:rPr>
              <a:t>capacity </a:t>
            </a:r>
            <a:r>
              <a:rPr sz="1395" kern="0">
                <a:solidFill>
                  <a:sysClr val="windowText" lastClr="000000"/>
                </a:solidFill>
                <a:latin typeface="Tahoma"/>
                <a:cs typeface="Tahoma"/>
              </a:rPr>
              <a:t>remuneration</a:t>
            </a:r>
            <a:r>
              <a:rPr sz="1395" kern="0" spc="-27">
                <a:solidFill>
                  <a:sysClr val="windowText" lastClr="000000"/>
                </a:solidFill>
                <a:latin typeface="Tahoma"/>
                <a:cs typeface="Tahoma"/>
              </a:rPr>
              <a:t> </a:t>
            </a:r>
            <a:r>
              <a:rPr sz="1395" kern="0">
                <a:solidFill>
                  <a:sysClr val="windowText" lastClr="000000"/>
                </a:solidFill>
                <a:latin typeface="Tahoma"/>
                <a:cs typeface="Tahoma"/>
              </a:rPr>
              <a:t>mechanisms</a:t>
            </a:r>
            <a:r>
              <a:rPr sz="1395" kern="0" spc="-33">
                <a:solidFill>
                  <a:sysClr val="windowText" lastClr="000000"/>
                </a:solidFill>
                <a:latin typeface="Tahoma"/>
                <a:cs typeface="Tahoma"/>
              </a:rPr>
              <a:t> </a:t>
            </a:r>
            <a:r>
              <a:rPr sz="1395" kern="0">
                <a:solidFill>
                  <a:sysClr val="windowText" lastClr="000000"/>
                </a:solidFill>
                <a:latin typeface="Tahoma"/>
                <a:cs typeface="Tahoma"/>
              </a:rPr>
              <a:t>and</a:t>
            </a:r>
            <a:r>
              <a:rPr sz="1395" kern="0" spc="-36">
                <a:solidFill>
                  <a:sysClr val="windowText" lastClr="000000"/>
                </a:solidFill>
                <a:latin typeface="Tahoma"/>
                <a:cs typeface="Tahoma"/>
              </a:rPr>
              <a:t> </a:t>
            </a:r>
            <a:r>
              <a:rPr sz="1395" kern="0" spc="-6">
                <a:solidFill>
                  <a:sysClr val="windowText" lastClr="000000"/>
                </a:solidFill>
                <a:latin typeface="Tahoma"/>
                <a:cs typeface="Tahoma"/>
              </a:rPr>
              <a:t>tariffs.</a:t>
            </a:r>
            <a:endParaRPr sz="1395" kern="0">
              <a:solidFill>
                <a:sysClr val="windowText" lastClr="000000"/>
              </a:solidFill>
              <a:latin typeface="Tahoma"/>
              <a:cs typeface="Tahoma"/>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E7259-6575-28D4-0EF2-6075A3DB447E}"/>
              </a:ext>
            </a:extLst>
          </p:cNvPr>
          <p:cNvSpPr>
            <a:spLocks noGrp="1"/>
          </p:cNvSpPr>
          <p:nvPr>
            <p:ph type="ctrTitle"/>
          </p:nvPr>
        </p:nvSpPr>
        <p:spPr>
          <a:xfrm>
            <a:off x="396199" y="406400"/>
            <a:ext cx="5347376" cy="3022600"/>
          </a:xfrm>
        </p:spPr>
        <p:txBody>
          <a:bodyPr>
            <a:normAutofit/>
          </a:bodyPr>
          <a:lstStyle/>
          <a:p>
            <a:r>
              <a:rPr lang="en-US">
                <a:latin typeface="Aptos SemiBold"/>
              </a:rPr>
              <a:t>Demand Response Network Code</a:t>
            </a:r>
            <a:br>
              <a:rPr lang="en-US">
                <a:latin typeface="Aptos SemiBold"/>
              </a:rPr>
            </a:br>
            <a:br>
              <a:rPr lang="en-US">
                <a:latin typeface="Aptos SemiBold"/>
              </a:rPr>
            </a:br>
            <a:r>
              <a:rPr lang="en-US" sz="2200" i="1">
                <a:latin typeface="Aptos SemiBold"/>
              </a:rPr>
              <a:t>SolarPower Europe </a:t>
            </a:r>
            <a:br>
              <a:rPr lang="en-US" sz="2200" i="1">
                <a:latin typeface="Aptos SemiBold"/>
              </a:rPr>
            </a:br>
            <a:r>
              <a:rPr lang="en-US" sz="2200" i="1">
                <a:latin typeface="Aptos SemiBold"/>
              </a:rPr>
              <a:t>Strategic Challenges to be adressed</a:t>
            </a:r>
          </a:p>
        </p:txBody>
      </p:sp>
      <p:pic>
        <p:nvPicPr>
          <p:cNvPr id="6" name="Picture Placeholder 5">
            <a:extLst>
              <a:ext uri="{FF2B5EF4-FFF2-40B4-BE49-F238E27FC236}">
                <a16:creationId xmlns:a16="http://schemas.microsoft.com/office/drawing/2014/main" id="{4FCC9478-2F74-59E8-C04F-8C8FD34929DA}"/>
              </a:ext>
            </a:extLst>
          </p:cNvPr>
          <p:cNvPicPr>
            <a:picLocks noGrp="1" noChangeAspect="1"/>
          </p:cNvPicPr>
          <p:nvPr>
            <p:ph type="pic" sz="quarter" idx="10"/>
          </p:nvPr>
        </p:nvPicPr>
        <p:blipFill>
          <a:blip r:embed="rId2"/>
          <a:srcRect l="25726" r="25726"/>
          <a:stretch/>
        </p:blipFill>
        <p:spPr>
          <a:xfrm flipH="1">
            <a:off x="6096000" y="0"/>
            <a:ext cx="6096000" cy="6858000"/>
          </a:xfrm>
          <a:prstGeom prst="rect">
            <a:avLst/>
          </a:prstGeom>
        </p:spPr>
      </p:pic>
      <p:sp>
        <p:nvSpPr>
          <p:cNvPr id="3" name="TextBox 2">
            <a:extLst>
              <a:ext uri="{FF2B5EF4-FFF2-40B4-BE49-F238E27FC236}">
                <a16:creationId xmlns:a16="http://schemas.microsoft.com/office/drawing/2014/main" id="{F7AF17A5-CD6C-FE71-D5C3-D8312676ABF6}"/>
              </a:ext>
            </a:extLst>
          </p:cNvPr>
          <p:cNvSpPr txBox="1"/>
          <p:nvPr/>
        </p:nvSpPr>
        <p:spPr>
          <a:xfrm>
            <a:off x="514350" y="4962525"/>
            <a:ext cx="3248025"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Aptos" panose="02110004020202020204"/>
                <a:ea typeface="+mn-ea"/>
                <a:cs typeface="+mn-cs"/>
              </a:rPr>
              <a:t>9 October 2026</a:t>
            </a:r>
          </a:p>
        </p:txBody>
      </p:sp>
    </p:spTree>
    <p:extLst>
      <p:ext uri="{BB962C8B-B14F-4D97-AF65-F5344CB8AC3E}">
        <p14:creationId xmlns:p14="http://schemas.microsoft.com/office/powerpoint/2010/main" val="3431795274"/>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FFF3-2E0F-D074-7221-0AA506F217AC}"/>
              </a:ext>
            </a:extLst>
          </p:cNvPr>
          <p:cNvSpPr>
            <a:spLocks noGrp="1"/>
          </p:cNvSpPr>
          <p:nvPr>
            <p:ph type="title"/>
          </p:nvPr>
        </p:nvSpPr>
        <p:spPr>
          <a:xfrm>
            <a:off x="1199415" y="664207"/>
            <a:ext cx="10429875" cy="365125"/>
          </a:xfrm>
        </p:spPr>
        <p:txBody>
          <a:bodyPr>
            <a:normAutofit fontScale="90000"/>
          </a:bodyPr>
          <a:lstStyle/>
          <a:p>
            <a:r>
              <a:rPr lang="en-GB"/>
              <a:t>Key Challenges and NCDR detailed implementation priorities</a:t>
            </a:r>
          </a:p>
        </p:txBody>
      </p:sp>
      <p:sp>
        <p:nvSpPr>
          <p:cNvPr id="3" name="Slide Number Placeholder 2">
            <a:extLst>
              <a:ext uri="{FF2B5EF4-FFF2-40B4-BE49-F238E27FC236}">
                <a16:creationId xmlns:a16="http://schemas.microsoft.com/office/drawing/2014/main" id="{97DEA722-3D97-876A-50FB-4A569D1688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91DC5-C44C-5D4D-A3F6-29F5D5258B39}" type="slidenum">
              <a:rPr kumimoji="0" lang="en-BE" sz="1200" b="0" i="0" u="none" strike="noStrike" kern="1200" cap="none" spc="0" normalizeH="0" baseline="0" noProof="0" smtClean="0">
                <a:ln>
                  <a:noFill/>
                </a:ln>
                <a:solidFill>
                  <a:srgbClr val="0A0830">
                    <a:tint val="82000"/>
                  </a:srgb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BE" sz="1200" b="0" i="0" u="none" strike="noStrike" kern="1200" cap="none" spc="0" normalizeH="0" baseline="0" noProof="0">
              <a:ln>
                <a:noFill/>
              </a:ln>
              <a:solidFill>
                <a:srgbClr val="0A0830">
                  <a:tint val="82000"/>
                </a:srgbClr>
              </a:solidFill>
              <a:effectLst/>
              <a:uLnTx/>
              <a:uFillTx/>
              <a:latin typeface="Aptos" panose="02110004020202020204"/>
              <a:ea typeface="+mn-ea"/>
              <a:cs typeface="+mn-cs"/>
            </a:endParaRPr>
          </a:p>
        </p:txBody>
      </p:sp>
      <p:graphicFrame>
        <p:nvGraphicFramePr>
          <p:cNvPr id="4" name="Diagram 3">
            <a:extLst>
              <a:ext uri="{FF2B5EF4-FFF2-40B4-BE49-F238E27FC236}">
                <a16:creationId xmlns:a16="http://schemas.microsoft.com/office/drawing/2014/main" id="{06BCE48B-E16B-B18B-339D-7D127BF4B34D}"/>
              </a:ext>
            </a:extLst>
          </p:cNvPr>
          <p:cNvGraphicFramePr/>
          <p:nvPr/>
        </p:nvGraphicFramePr>
        <p:xfrm>
          <a:off x="1279425" y="1173018"/>
          <a:ext cx="9166901" cy="51833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232377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BC659-DE4B-4564-5515-476C30DDDC8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7FA4BD5-105B-DC76-82FB-BAD7C12A41D8}"/>
              </a:ext>
            </a:extLst>
          </p:cNvPr>
          <p:cNvSpPr/>
          <p:nvPr/>
        </p:nvSpPr>
        <p:spPr>
          <a:xfrm>
            <a:off x="7971386" y="998537"/>
            <a:ext cx="3957544" cy="5415023"/>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2" name="Rectangle 1">
            <a:extLst>
              <a:ext uri="{FF2B5EF4-FFF2-40B4-BE49-F238E27FC236}">
                <a16:creationId xmlns:a16="http://schemas.microsoft.com/office/drawing/2014/main" id="{CEE889DE-30DD-0660-F6A3-5938FB6FD5D6}"/>
              </a:ext>
            </a:extLst>
          </p:cNvPr>
          <p:cNvSpPr/>
          <p:nvPr/>
        </p:nvSpPr>
        <p:spPr>
          <a:xfrm>
            <a:off x="3884302" y="998537"/>
            <a:ext cx="3957544" cy="541502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5" name="TextBox 14">
            <a:extLst>
              <a:ext uri="{FF2B5EF4-FFF2-40B4-BE49-F238E27FC236}">
                <a16:creationId xmlns:a16="http://schemas.microsoft.com/office/drawing/2014/main" id="{C778C508-E8CD-D742-BE1D-CBF879750DC8}"/>
              </a:ext>
            </a:extLst>
          </p:cNvPr>
          <p:cNvSpPr txBox="1"/>
          <p:nvPr/>
        </p:nvSpPr>
        <p:spPr>
          <a:xfrm>
            <a:off x="541305" y="3357603"/>
            <a:ext cx="3442974" cy="1846659"/>
          </a:xfrm>
          <a:prstGeom prst="rect">
            <a:avLst/>
          </a:prstGeom>
          <a:noFill/>
          <a:ln>
            <a:noFill/>
          </a:ln>
        </p:spPr>
        <p:txBody>
          <a:bodyPr wrap="square" lIns="91440" tIns="45720" rIns="91440" bIns="45720" anchor="t">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0A0830"/>
                </a:solidFill>
                <a:effectLst/>
                <a:uLnTx/>
                <a:uFillTx/>
                <a:latin typeface="Aptos" panose="02110004020202020204"/>
                <a:ea typeface="+mn-ea"/>
                <a:cs typeface="Arial"/>
              </a:rPr>
              <a:t>Regular grid connection agreement</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a:ln>
                <a:noFill/>
              </a:ln>
              <a:solidFill>
                <a:srgbClr val="0A0830"/>
              </a:solidFill>
              <a:effectLst/>
              <a:uLnTx/>
              <a:uFillTx/>
              <a:latin typeface="Aptos" panose="02110004020202020204"/>
              <a:ea typeface="+mn-ea"/>
              <a:cs typeface="Arial"/>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0A0830"/>
                </a:solidFill>
                <a:effectLst/>
                <a:uLnTx/>
                <a:uFillTx/>
                <a:latin typeface="Aptos" panose="02110004020202020204"/>
                <a:ea typeface="+mn-ea"/>
                <a:cs typeface="Arial"/>
              </a:rPr>
              <a:t>Example with a 5kWp agreement - </a:t>
            </a:r>
            <a:r>
              <a:rPr kumimoji="0" lang="en-US" sz="1300" b="0" i="0" u="none" strike="noStrike" kern="1200" cap="none" spc="0" normalizeH="0" baseline="0" noProof="0">
                <a:ln>
                  <a:noFill/>
                </a:ln>
                <a:solidFill>
                  <a:srgbClr val="0A0830"/>
                </a:solidFill>
                <a:effectLst/>
                <a:uLnTx/>
                <a:uFillTx/>
                <a:latin typeface="Aptos" panose="02110004020202020204"/>
                <a:ea typeface="+mn-ea"/>
                <a:cs typeface="Arial"/>
              </a:rPr>
              <a:t>The generator or the consumer can inject or withdraw as much electricity as needed between 0 and 5 </a:t>
            </a:r>
            <a:r>
              <a:rPr kumimoji="0" lang="en-US" sz="1300" b="0" i="0" u="none" strike="noStrike" kern="1200" cap="none" spc="0" normalizeH="0" baseline="0" noProof="0" err="1">
                <a:ln>
                  <a:noFill/>
                </a:ln>
                <a:solidFill>
                  <a:srgbClr val="0A0830"/>
                </a:solidFill>
                <a:effectLst/>
                <a:uLnTx/>
                <a:uFillTx/>
                <a:latin typeface="Aptos" panose="02110004020202020204"/>
                <a:ea typeface="+mn-ea"/>
                <a:cs typeface="Arial"/>
              </a:rPr>
              <a:t>kWp</a:t>
            </a:r>
            <a:r>
              <a:rPr kumimoji="0" lang="en-US" sz="1300" b="0" i="0" u="none" strike="noStrike" kern="1200" cap="none" spc="0" normalizeH="0" baseline="0" noProof="0">
                <a:ln>
                  <a:noFill/>
                </a:ln>
                <a:solidFill>
                  <a:srgbClr val="0A0830"/>
                </a:solidFill>
                <a:effectLst/>
                <a:uLnTx/>
                <a:uFillTx/>
                <a:latin typeface="Aptos" panose="02110004020202020204"/>
                <a:ea typeface="+mn-ea"/>
                <a:cs typeface="Arial"/>
              </a:rPr>
              <a:t>. </a:t>
            </a: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a:ln>
                <a:noFill/>
              </a:ln>
              <a:solidFill>
                <a:srgbClr val="0A0830"/>
              </a:solidFill>
              <a:effectLst/>
              <a:uLnTx/>
              <a:uFillTx/>
              <a:latin typeface="Aptos" panose="02110004020202020204"/>
              <a:ea typeface="+mn-ea"/>
              <a:cs typeface="Arial"/>
            </a:endParaRP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0" i="0" u="none" strike="noStrike" kern="1200" cap="none" spc="0" normalizeH="0" baseline="0" noProof="0">
              <a:ln>
                <a:noFill/>
              </a:ln>
              <a:solidFill>
                <a:srgbClr val="0A0830"/>
              </a:solidFill>
              <a:effectLst/>
              <a:uLnTx/>
              <a:uFillTx/>
              <a:latin typeface="Aptos" panose="02110004020202020204"/>
              <a:ea typeface="+mn-ea"/>
              <a:cs typeface="Arial"/>
            </a:endParaRPr>
          </a:p>
          <a:p>
            <a:pPr marL="171450" marR="0" lvl="0" indent="-171450" algn="l" defTabSz="914400" rtl="0" eaLnBrk="1" fontAlgn="base" latinLnBrk="0" hangingPunct="1">
              <a:lnSpc>
                <a:spcPct val="100000"/>
              </a:lnSpc>
              <a:spcBef>
                <a:spcPts val="0"/>
              </a:spcBef>
              <a:spcAft>
                <a:spcPts val="0"/>
              </a:spcAft>
              <a:buClrTx/>
              <a:buSzTx/>
              <a:buFontTx/>
              <a:buChar char="-"/>
              <a:tabLst/>
              <a:defRPr/>
            </a:pPr>
            <a:endParaRPr kumimoji="0" lang="en-US" sz="1200" b="1" i="0" u="none" strike="noStrike" kern="1200" cap="none" spc="0" normalizeH="0" baseline="0" noProof="0">
              <a:ln>
                <a:noFill/>
              </a:ln>
              <a:solidFill>
                <a:srgbClr val="0A0830"/>
              </a:solidFill>
              <a:effectLst/>
              <a:uLnTx/>
              <a:uFillTx/>
              <a:latin typeface="Aptos" panose="02110004020202020204"/>
              <a:ea typeface="+mn-ea"/>
              <a:cs typeface="Arial"/>
            </a:endParaRPr>
          </a:p>
        </p:txBody>
      </p:sp>
      <p:pic>
        <p:nvPicPr>
          <p:cNvPr id="16" name="Picture 15" descr="A graph of a solar power&#10;&#10;Description automatically generated">
            <a:extLst>
              <a:ext uri="{FF2B5EF4-FFF2-40B4-BE49-F238E27FC236}">
                <a16:creationId xmlns:a16="http://schemas.microsoft.com/office/drawing/2014/main" id="{75DBEA4E-64D4-4FAB-4B4A-660B02C6C178}"/>
              </a:ext>
            </a:extLst>
          </p:cNvPr>
          <p:cNvPicPr>
            <a:picLocks noChangeAspect="1"/>
          </p:cNvPicPr>
          <p:nvPr/>
        </p:nvPicPr>
        <p:blipFill>
          <a:blip r:embed="rId2"/>
          <a:srcRect l="4286" r="6817"/>
          <a:stretch>
            <a:fillRect/>
          </a:stretch>
        </p:blipFill>
        <p:spPr>
          <a:xfrm>
            <a:off x="541305" y="1177836"/>
            <a:ext cx="3338235" cy="2113800"/>
          </a:xfrm>
          <a:prstGeom prst="rect">
            <a:avLst/>
          </a:prstGeom>
        </p:spPr>
      </p:pic>
      <p:sp>
        <p:nvSpPr>
          <p:cNvPr id="17" name="TextBox 16">
            <a:extLst>
              <a:ext uri="{FF2B5EF4-FFF2-40B4-BE49-F238E27FC236}">
                <a16:creationId xmlns:a16="http://schemas.microsoft.com/office/drawing/2014/main" id="{0E215D5A-B2EE-7472-423D-234CB976754C}"/>
              </a:ext>
            </a:extLst>
          </p:cNvPr>
          <p:cNvSpPr txBox="1"/>
          <p:nvPr/>
        </p:nvSpPr>
        <p:spPr>
          <a:xfrm>
            <a:off x="3985494" y="3357603"/>
            <a:ext cx="3755161" cy="2308324"/>
          </a:xfrm>
          <a:prstGeom prst="rect">
            <a:avLst/>
          </a:prstGeom>
          <a:noFill/>
          <a:ln>
            <a:noFill/>
          </a:ln>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Static flexible grid connection agreement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A0830"/>
              </a:solidFill>
              <a:effectLst/>
              <a:uLnTx/>
              <a:uFillTx/>
              <a:latin typeface="Aptos" panose="02110004020202020204"/>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mn-cs"/>
              </a:rPr>
              <a:t>Definition: </a:t>
            </a:r>
            <a:r>
              <a:rPr kumimoji="0" lang="en-US" sz="1200" b="0" i="0" u="none" strike="noStrike" kern="1200" cap="none" spc="0" normalizeH="0" baseline="0" noProof="0">
                <a:ln>
                  <a:noFill/>
                </a:ln>
                <a:solidFill>
                  <a:srgbClr val="0A0830"/>
                </a:solidFill>
                <a:effectLst/>
                <a:uLnTx/>
                <a:uFillTx/>
                <a:latin typeface="Aptos" panose="02110004020202020204"/>
                <a:ea typeface="+mn-ea"/>
                <a:cs typeface="+mn-cs"/>
              </a:rPr>
              <a:t>a contract including a static, unchanged overtime maximum limit to injection and/or withdrawal of electricity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A0830"/>
              </a:solidFill>
              <a:effectLst/>
              <a:uLnTx/>
              <a:uFillTx/>
              <a:latin typeface="Aptos" panose="02110004020202020204"/>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Example with a 2.5 </a:t>
            </a:r>
            <a:r>
              <a:rPr kumimoji="0" lang="en-US" sz="1200" b="1" i="0" u="none" strike="noStrike" kern="1200" cap="none" spc="0" normalizeH="0" baseline="0" noProof="0" err="1">
                <a:ln>
                  <a:noFill/>
                </a:ln>
                <a:solidFill>
                  <a:srgbClr val="0A0830"/>
                </a:solidFill>
                <a:effectLst/>
                <a:uLnTx/>
                <a:uFillTx/>
                <a:latin typeface="Aptos" panose="02110004020202020204"/>
                <a:ea typeface="+mn-ea"/>
                <a:cs typeface="Arial"/>
              </a:rPr>
              <a:t>kWp</a:t>
            </a: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 FCA:</a:t>
            </a: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In the example, the contract is capped at 2.5 </a:t>
            </a:r>
            <a:r>
              <a:rPr kumimoji="0" lang="en-US" sz="1200" b="0" i="0" u="none" strike="noStrike" kern="1200" cap="none" spc="0" normalizeH="0" baseline="0" noProof="0" err="1">
                <a:ln>
                  <a:noFill/>
                </a:ln>
                <a:solidFill>
                  <a:srgbClr val="0A0830"/>
                </a:solidFill>
                <a:effectLst/>
                <a:uLnTx/>
                <a:uFillTx/>
                <a:latin typeface="Aptos" panose="02110004020202020204"/>
                <a:ea typeface="+mn-ea"/>
                <a:cs typeface="Arial"/>
              </a:rPr>
              <a:t>kWp</a:t>
            </a: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 – no injection above or withdrawal above 2.5 </a:t>
            </a:r>
            <a:r>
              <a:rPr kumimoji="0" lang="en-US" sz="1200" b="0" i="0" u="none" strike="noStrike" kern="1200" cap="none" spc="0" normalizeH="0" baseline="0" noProof="0" err="1">
                <a:ln>
                  <a:noFill/>
                </a:ln>
                <a:solidFill>
                  <a:srgbClr val="0A0830"/>
                </a:solidFill>
                <a:effectLst/>
                <a:uLnTx/>
                <a:uFillTx/>
                <a:latin typeface="Aptos" panose="02110004020202020204"/>
                <a:ea typeface="+mn-ea"/>
                <a:cs typeface="Arial"/>
              </a:rPr>
              <a:t>kWp</a:t>
            </a: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 </a:t>
            </a: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The consumer can optimize their power generation by adding a battery or an energy management system monitoring their electric appliances </a:t>
            </a:r>
          </a:p>
        </p:txBody>
      </p:sp>
      <p:pic>
        <p:nvPicPr>
          <p:cNvPr id="19" name="Picture 18" descr="A graph of a solar power&#10;&#10;Description automatically generated">
            <a:extLst>
              <a:ext uri="{FF2B5EF4-FFF2-40B4-BE49-F238E27FC236}">
                <a16:creationId xmlns:a16="http://schemas.microsoft.com/office/drawing/2014/main" id="{50E6D476-6A89-66AB-9FFA-EB9FDF983AAE}"/>
              </a:ext>
            </a:extLst>
          </p:cNvPr>
          <p:cNvPicPr>
            <a:picLocks noChangeAspect="1"/>
          </p:cNvPicPr>
          <p:nvPr/>
        </p:nvPicPr>
        <p:blipFill>
          <a:blip r:embed="rId2"/>
          <a:stretch>
            <a:fillRect/>
          </a:stretch>
        </p:blipFill>
        <p:spPr>
          <a:xfrm>
            <a:off x="8027867" y="1177836"/>
            <a:ext cx="3755161" cy="2113800"/>
          </a:xfrm>
          <a:prstGeom prst="rect">
            <a:avLst/>
          </a:prstGeom>
        </p:spPr>
      </p:pic>
      <p:pic>
        <p:nvPicPr>
          <p:cNvPr id="20" name="Picture 19" descr="A graph of a solar power&#10;&#10;Description automatically generated">
            <a:extLst>
              <a:ext uri="{FF2B5EF4-FFF2-40B4-BE49-F238E27FC236}">
                <a16:creationId xmlns:a16="http://schemas.microsoft.com/office/drawing/2014/main" id="{A022D5FB-B858-9378-912B-1949977FDE11}"/>
              </a:ext>
            </a:extLst>
          </p:cNvPr>
          <p:cNvPicPr>
            <a:picLocks noChangeAspect="1"/>
          </p:cNvPicPr>
          <p:nvPr/>
        </p:nvPicPr>
        <p:blipFill>
          <a:blip r:embed="rId2"/>
          <a:stretch>
            <a:fillRect/>
          </a:stretch>
        </p:blipFill>
        <p:spPr>
          <a:xfrm>
            <a:off x="3985494" y="1177836"/>
            <a:ext cx="3755161" cy="2113800"/>
          </a:xfrm>
          <a:prstGeom prst="rect">
            <a:avLst/>
          </a:prstGeom>
        </p:spPr>
      </p:pic>
      <p:cxnSp>
        <p:nvCxnSpPr>
          <p:cNvPr id="22" name="Straight Connector 21">
            <a:extLst>
              <a:ext uri="{FF2B5EF4-FFF2-40B4-BE49-F238E27FC236}">
                <a16:creationId xmlns:a16="http://schemas.microsoft.com/office/drawing/2014/main" id="{AC43D22B-3F23-039C-D4F9-E1B858F32E28}"/>
              </a:ext>
            </a:extLst>
          </p:cNvPr>
          <p:cNvCxnSpPr>
            <a:cxnSpLocks/>
          </p:cNvCxnSpPr>
          <p:nvPr/>
        </p:nvCxnSpPr>
        <p:spPr>
          <a:xfrm>
            <a:off x="4666623" y="2088688"/>
            <a:ext cx="2885092" cy="0"/>
          </a:xfrm>
          <a:prstGeom prst="line">
            <a:avLst/>
          </a:prstGeom>
        </p:spPr>
        <p:style>
          <a:lnRef idx="1">
            <a:schemeClr val="accent3"/>
          </a:lnRef>
          <a:fillRef idx="0">
            <a:schemeClr val="accent3"/>
          </a:fillRef>
          <a:effectRef idx="0">
            <a:schemeClr val="accent3"/>
          </a:effectRef>
          <a:fontRef idx="minor">
            <a:schemeClr val="tx1"/>
          </a:fontRef>
        </p:style>
      </p:cxnSp>
      <p:sp>
        <p:nvSpPr>
          <p:cNvPr id="26" name="TextBox 25">
            <a:extLst>
              <a:ext uri="{FF2B5EF4-FFF2-40B4-BE49-F238E27FC236}">
                <a16:creationId xmlns:a16="http://schemas.microsoft.com/office/drawing/2014/main" id="{7879DE43-9132-93F1-A8CD-4EB8DF412319}"/>
              </a:ext>
            </a:extLst>
          </p:cNvPr>
          <p:cNvSpPr txBox="1"/>
          <p:nvPr/>
        </p:nvSpPr>
        <p:spPr>
          <a:xfrm>
            <a:off x="7981350" y="3366572"/>
            <a:ext cx="3848194" cy="2677656"/>
          </a:xfrm>
          <a:prstGeom prst="rect">
            <a:avLst/>
          </a:prstGeom>
          <a:noFill/>
          <a:ln>
            <a:noFill/>
          </a:ln>
        </p:spPr>
        <p:txBody>
          <a:bodyPr wrap="square" lIns="91440" tIns="45720" rIns="91440" bIns="45720" anchor="t">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Dynamic Flexible grid connection agreement</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A0830"/>
              </a:solidFill>
              <a:effectLst/>
              <a:uLnTx/>
              <a:uFillTx/>
              <a:latin typeface="Aptos" panose="02110004020202020204"/>
              <a:ea typeface="+mn-ea"/>
              <a:cs typeface="Arial"/>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Definition: </a:t>
            </a:r>
            <a:r>
              <a:rPr kumimoji="0" lang="en-US" sz="1200" b="0" i="0" u="none" strike="noStrike" kern="1200" cap="none" spc="0" normalizeH="0" baseline="0" noProof="0">
                <a:ln>
                  <a:noFill/>
                </a:ln>
                <a:solidFill>
                  <a:srgbClr val="0A0830"/>
                </a:solidFill>
                <a:effectLst/>
                <a:uLnTx/>
                <a:uFillTx/>
                <a:latin typeface="Aptos" panose="02110004020202020204"/>
                <a:ea typeface="+mn-ea"/>
                <a:cs typeface="+mn-cs"/>
              </a:rPr>
              <a:t>a contract including a clause whereby the maximum injection or withdrawal capacity is limited upon request of the grid operator in emergency situations. </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A0830"/>
              </a:solidFill>
              <a:effectLst/>
              <a:uLnTx/>
              <a:uFillTx/>
              <a:latin typeface="Aptos" panose="02110004020202020204"/>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Example with a 2.5 </a:t>
            </a:r>
            <a:r>
              <a:rPr kumimoji="0" lang="en-US" sz="1200" b="1" i="0" u="none" strike="noStrike" kern="1200" cap="none" spc="0" normalizeH="0" baseline="0" noProof="0" err="1">
                <a:ln>
                  <a:noFill/>
                </a:ln>
                <a:solidFill>
                  <a:srgbClr val="0A0830"/>
                </a:solidFill>
                <a:effectLst/>
                <a:uLnTx/>
                <a:uFillTx/>
                <a:latin typeface="Aptos" panose="02110004020202020204"/>
                <a:ea typeface="+mn-ea"/>
                <a:cs typeface="Arial"/>
              </a:rPr>
              <a:t>kWp</a:t>
            </a:r>
            <a:r>
              <a:rPr kumimoji="0" lang="en-US" sz="1200" b="1" i="0" u="none" strike="noStrike" kern="1200" cap="none" spc="0" normalizeH="0" baseline="0" noProof="0">
                <a:ln>
                  <a:noFill/>
                </a:ln>
                <a:solidFill>
                  <a:srgbClr val="0A0830"/>
                </a:solidFill>
                <a:effectLst/>
                <a:uLnTx/>
                <a:uFillTx/>
                <a:latin typeface="Aptos" panose="02110004020202020204"/>
                <a:ea typeface="+mn-ea"/>
                <a:cs typeface="Arial"/>
              </a:rPr>
              <a:t> FCA:</a:t>
            </a:r>
            <a:endParaRPr kumimoji="0" lang="en-US" sz="1200" b="0" i="0" u="none" strike="noStrike" kern="1200" cap="none" spc="0" normalizeH="0" baseline="0" noProof="0">
              <a:ln>
                <a:noFill/>
              </a:ln>
              <a:solidFill>
                <a:srgbClr val="0A0830"/>
              </a:solidFill>
              <a:effectLst/>
              <a:uLnTx/>
              <a:uFillTx/>
              <a:latin typeface="Aptos" panose="02110004020202020204"/>
              <a:ea typeface="+mn-ea"/>
              <a:cs typeface="Arial"/>
            </a:endParaRP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In the example, aside from the capped as a static FCA. A reduction of the injection and withdrawal can be activated based on post-market needs</a:t>
            </a:r>
          </a:p>
          <a:p>
            <a:pPr marL="171450" marR="0" lvl="0" indent="-171450" algn="just"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A0830"/>
                </a:solidFill>
                <a:effectLst/>
                <a:uLnTx/>
                <a:uFillTx/>
                <a:latin typeface="Aptos" panose="02110004020202020204"/>
                <a:ea typeface="+mn-ea"/>
                <a:cs typeface="Arial"/>
              </a:rPr>
              <a:t>The consumer can optimize their power generation by adding a battery or an energy management system monitoring their electric appliances </a:t>
            </a:r>
          </a:p>
        </p:txBody>
      </p:sp>
      <p:cxnSp>
        <p:nvCxnSpPr>
          <p:cNvPr id="29" name="Straight Arrow Connector 28">
            <a:extLst>
              <a:ext uri="{FF2B5EF4-FFF2-40B4-BE49-F238E27FC236}">
                <a16:creationId xmlns:a16="http://schemas.microsoft.com/office/drawing/2014/main" id="{DF3B1537-E895-666E-D7BC-1B58026638C3}"/>
              </a:ext>
            </a:extLst>
          </p:cNvPr>
          <p:cNvCxnSpPr>
            <a:cxnSpLocks/>
          </p:cNvCxnSpPr>
          <p:nvPr/>
        </p:nvCxnSpPr>
        <p:spPr>
          <a:xfrm>
            <a:off x="6043030" y="2005760"/>
            <a:ext cx="0" cy="8292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32" name="Straight Connector 31">
            <a:extLst>
              <a:ext uri="{FF2B5EF4-FFF2-40B4-BE49-F238E27FC236}">
                <a16:creationId xmlns:a16="http://schemas.microsoft.com/office/drawing/2014/main" id="{016C3309-2C0C-2B71-16B5-54D99ED85668}"/>
              </a:ext>
            </a:extLst>
          </p:cNvPr>
          <p:cNvCxnSpPr>
            <a:cxnSpLocks/>
          </p:cNvCxnSpPr>
          <p:nvPr/>
        </p:nvCxnSpPr>
        <p:spPr>
          <a:xfrm>
            <a:off x="9746667" y="2130152"/>
            <a:ext cx="219075"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5" name="Straight Connector 34">
            <a:extLst>
              <a:ext uri="{FF2B5EF4-FFF2-40B4-BE49-F238E27FC236}">
                <a16:creationId xmlns:a16="http://schemas.microsoft.com/office/drawing/2014/main" id="{02709E0E-4BEF-3F5C-FD1C-E36B8B7852CE}"/>
              </a:ext>
            </a:extLst>
          </p:cNvPr>
          <p:cNvCxnSpPr>
            <a:cxnSpLocks/>
          </p:cNvCxnSpPr>
          <p:nvPr/>
        </p:nvCxnSpPr>
        <p:spPr>
          <a:xfrm>
            <a:off x="10794417" y="2092052"/>
            <a:ext cx="342901" cy="0"/>
          </a:xfrm>
          <a:prstGeom prst="line">
            <a:avLst/>
          </a:prstGeom>
        </p:spPr>
        <p:style>
          <a:lnRef idx="1">
            <a:schemeClr val="accent3"/>
          </a:lnRef>
          <a:fillRef idx="0">
            <a:schemeClr val="accent3"/>
          </a:fillRef>
          <a:effectRef idx="0">
            <a:schemeClr val="accent3"/>
          </a:effectRef>
          <a:fontRef idx="minor">
            <a:schemeClr val="tx1"/>
          </a:fontRef>
        </p:style>
      </p:cxnSp>
      <p:cxnSp>
        <p:nvCxnSpPr>
          <p:cNvPr id="39" name="Straight Arrow Connector 38">
            <a:extLst>
              <a:ext uri="{FF2B5EF4-FFF2-40B4-BE49-F238E27FC236}">
                <a16:creationId xmlns:a16="http://schemas.microsoft.com/office/drawing/2014/main" id="{7F9E5C0D-298D-EEEE-07C3-0950873D25C1}"/>
              </a:ext>
            </a:extLst>
          </p:cNvPr>
          <p:cNvCxnSpPr>
            <a:cxnSpLocks/>
          </p:cNvCxnSpPr>
          <p:nvPr/>
        </p:nvCxnSpPr>
        <p:spPr>
          <a:xfrm>
            <a:off x="9910180" y="2050588"/>
            <a:ext cx="0" cy="8292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43" name="Straight Connector 42">
            <a:extLst>
              <a:ext uri="{FF2B5EF4-FFF2-40B4-BE49-F238E27FC236}">
                <a16:creationId xmlns:a16="http://schemas.microsoft.com/office/drawing/2014/main" id="{FCC0765E-8DF2-B863-C570-38B05E63A868}"/>
              </a:ext>
            </a:extLst>
          </p:cNvPr>
          <p:cNvCxnSpPr>
            <a:cxnSpLocks/>
          </p:cNvCxnSpPr>
          <p:nvPr/>
        </p:nvCxnSpPr>
        <p:spPr>
          <a:xfrm>
            <a:off x="9746667" y="2130152"/>
            <a:ext cx="0" cy="782833"/>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5" name="Straight Connector 44">
            <a:extLst>
              <a:ext uri="{FF2B5EF4-FFF2-40B4-BE49-F238E27FC236}">
                <a16:creationId xmlns:a16="http://schemas.microsoft.com/office/drawing/2014/main" id="{0A9728F8-9734-7B28-AB8D-E289FFF026FF}"/>
              </a:ext>
            </a:extLst>
          </p:cNvPr>
          <p:cNvCxnSpPr>
            <a:cxnSpLocks/>
          </p:cNvCxnSpPr>
          <p:nvPr/>
        </p:nvCxnSpPr>
        <p:spPr>
          <a:xfrm>
            <a:off x="9970504" y="2024810"/>
            <a:ext cx="0" cy="888174"/>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6" name="Straight Connector 45">
            <a:extLst>
              <a:ext uri="{FF2B5EF4-FFF2-40B4-BE49-F238E27FC236}">
                <a16:creationId xmlns:a16="http://schemas.microsoft.com/office/drawing/2014/main" id="{D6F78A9D-0566-CBCA-22EF-4A5ACD56AB9B}"/>
              </a:ext>
            </a:extLst>
          </p:cNvPr>
          <p:cNvCxnSpPr>
            <a:cxnSpLocks/>
          </p:cNvCxnSpPr>
          <p:nvPr/>
        </p:nvCxnSpPr>
        <p:spPr>
          <a:xfrm>
            <a:off x="10794417" y="2088688"/>
            <a:ext cx="0" cy="824296"/>
          </a:xfrm>
          <a:prstGeom prst="line">
            <a:avLst/>
          </a:prstGeom>
          <a:ln>
            <a:prstDash val="dash"/>
          </a:ln>
        </p:spPr>
        <p:style>
          <a:lnRef idx="1">
            <a:schemeClr val="accent3"/>
          </a:lnRef>
          <a:fillRef idx="0">
            <a:schemeClr val="accent3"/>
          </a:fillRef>
          <a:effectRef idx="0">
            <a:schemeClr val="accent3"/>
          </a:effectRef>
          <a:fontRef idx="minor">
            <a:schemeClr val="tx1"/>
          </a:fontRef>
        </p:style>
      </p:cxnSp>
      <p:cxnSp>
        <p:nvCxnSpPr>
          <p:cNvPr id="49" name="Straight Connector 48">
            <a:extLst>
              <a:ext uri="{FF2B5EF4-FFF2-40B4-BE49-F238E27FC236}">
                <a16:creationId xmlns:a16="http://schemas.microsoft.com/office/drawing/2014/main" id="{082ADA02-6C27-D348-0C6C-D431ECBB75FD}"/>
              </a:ext>
            </a:extLst>
          </p:cNvPr>
          <p:cNvCxnSpPr>
            <a:cxnSpLocks/>
          </p:cNvCxnSpPr>
          <p:nvPr/>
        </p:nvCxnSpPr>
        <p:spPr>
          <a:xfrm>
            <a:off x="11137318" y="2088688"/>
            <a:ext cx="0" cy="824295"/>
          </a:xfrm>
          <a:prstGeom prst="line">
            <a:avLst/>
          </a:prstGeom>
          <a:ln>
            <a:prstDash val="dash"/>
          </a:ln>
        </p:spPr>
        <p:style>
          <a:lnRef idx="1">
            <a:schemeClr val="accent3"/>
          </a:lnRef>
          <a:fillRef idx="0">
            <a:schemeClr val="accent3"/>
          </a:fillRef>
          <a:effectRef idx="0">
            <a:schemeClr val="accent3"/>
          </a:effectRef>
          <a:fontRef idx="minor">
            <a:schemeClr val="tx1"/>
          </a:fontRef>
        </p:style>
      </p:cxnSp>
      <p:sp>
        <p:nvSpPr>
          <p:cNvPr id="52" name="TextBox 51">
            <a:extLst>
              <a:ext uri="{FF2B5EF4-FFF2-40B4-BE49-F238E27FC236}">
                <a16:creationId xmlns:a16="http://schemas.microsoft.com/office/drawing/2014/main" id="{198EA8BB-AC46-422D-46C7-95619EBDC28E}"/>
              </a:ext>
            </a:extLst>
          </p:cNvPr>
          <p:cNvSpPr txBox="1"/>
          <p:nvPr/>
        </p:nvSpPr>
        <p:spPr>
          <a:xfrm>
            <a:off x="8611302" y="1773071"/>
            <a:ext cx="1217122" cy="46166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Reduction of injection </a:t>
            </a:r>
            <a:r>
              <a:rPr kumimoji="0" lang="fr-BE" sz="800" b="0" i="0" u="none" strike="noStrike" kern="1200" cap="none" spc="0" normalizeH="0" baseline="0" noProof="0" err="1">
                <a:ln>
                  <a:noFill/>
                </a:ln>
                <a:solidFill>
                  <a:srgbClr val="0A0830"/>
                </a:solidFill>
                <a:effectLst/>
                <a:uLnTx/>
                <a:uFillTx/>
                <a:latin typeface="Aptos" panose="02110004020202020204"/>
                <a:ea typeface="+mn-ea"/>
                <a:cs typeface="+mn-cs"/>
              </a:rPr>
              <a:t>based</a:t>
            </a: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 on post-</a:t>
            </a:r>
            <a:r>
              <a:rPr kumimoji="0" lang="fr-BE" sz="800" b="0" i="0" u="none" strike="noStrike" kern="1200" cap="none" spc="0" normalizeH="0" baseline="0" noProof="0" err="1">
                <a:ln>
                  <a:noFill/>
                </a:ln>
                <a:solidFill>
                  <a:srgbClr val="0A0830"/>
                </a:solidFill>
                <a:effectLst/>
                <a:uLnTx/>
                <a:uFillTx/>
                <a:latin typeface="Aptos" panose="02110004020202020204"/>
                <a:ea typeface="+mn-ea"/>
                <a:cs typeface="+mn-cs"/>
              </a:rPr>
              <a:t>market</a:t>
            </a: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 signal (10h – 12h)</a:t>
            </a:r>
            <a:endParaRPr kumimoji="0" lang="en-BE" sz="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53" name="TextBox 52">
            <a:extLst>
              <a:ext uri="{FF2B5EF4-FFF2-40B4-BE49-F238E27FC236}">
                <a16:creationId xmlns:a16="http://schemas.microsoft.com/office/drawing/2014/main" id="{77A02725-6317-104B-1261-61EF67998E50}"/>
              </a:ext>
            </a:extLst>
          </p:cNvPr>
          <p:cNvSpPr txBox="1"/>
          <p:nvPr/>
        </p:nvSpPr>
        <p:spPr>
          <a:xfrm>
            <a:off x="10974726" y="2242565"/>
            <a:ext cx="902086" cy="70788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A0830"/>
                </a:solidFill>
                <a:effectLst/>
                <a:uLnTx/>
                <a:uFillTx/>
                <a:latin typeface="Aptos" panose="02110004020202020204"/>
                <a:ea typeface="+mn-ea"/>
                <a:cs typeface="+mn-cs"/>
              </a:rPr>
              <a:t>Reduction of withdrawal based on post-market signal (19h – 22h</a:t>
            </a:r>
            <a:r>
              <a:rPr kumimoji="0" lang="fr-BE" sz="800" b="0" i="0" u="none" strike="noStrike" kern="1200" cap="none" spc="0" normalizeH="0" baseline="0" noProof="0">
                <a:ln>
                  <a:noFill/>
                </a:ln>
                <a:solidFill>
                  <a:srgbClr val="0A0830"/>
                </a:solidFill>
                <a:effectLst/>
                <a:uLnTx/>
                <a:uFillTx/>
                <a:latin typeface="Aptos" panose="02110004020202020204"/>
                <a:ea typeface="+mn-ea"/>
                <a:cs typeface="+mn-cs"/>
              </a:rPr>
              <a:t>)</a:t>
            </a:r>
            <a:endParaRPr kumimoji="0" lang="en-BE" sz="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21" name="Rechthoekige driehoek 20">
            <a:extLst>
              <a:ext uri="{FF2B5EF4-FFF2-40B4-BE49-F238E27FC236}">
                <a16:creationId xmlns:a16="http://schemas.microsoft.com/office/drawing/2014/main" id="{5643AC24-4B1F-4B21-825B-C1FB01AA1415}"/>
              </a:ext>
            </a:extLst>
          </p:cNvPr>
          <p:cNvSpPr/>
          <p:nvPr/>
        </p:nvSpPr>
        <p:spPr>
          <a:xfrm rot="-5400000">
            <a:off x="9811569" y="1523274"/>
            <a:ext cx="109000"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8" name="Rectangle 7">
            <a:extLst>
              <a:ext uri="{FF2B5EF4-FFF2-40B4-BE49-F238E27FC236}">
                <a16:creationId xmlns:a16="http://schemas.microsoft.com/office/drawing/2014/main" id="{BFF5B37B-7C17-6A5F-726A-C2FBBB435815}"/>
              </a:ext>
            </a:extLst>
          </p:cNvPr>
          <p:cNvSpPr/>
          <p:nvPr/>
        </p:nvSpPr>
        <p:spPr>
          <a:xfrm>
            <a:off x="10794417" y="1896223"/>
            <a:ext cx="342899" cy="19226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BE"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0" name="Rechthoekige driehoek 20">
            <a:extLst>
              <a:ext uri="{FF2B5EF4-FFF2-40B4-BE49-F238E27FC236}">
                <a16:creationId xmlns:a16="http://schemas.microsoft.com/office/drawing/2014/main" id="{BCD12751-C5A7-D158-95BE-1FA75EBD8E30}"/>
              </a:ext>
            </a:extLst>
          </p:cNvPr>
          <p:cNvSpPr/>
          <p:nvPr/>
        </p:nvSpPr>
        <p:spPr>
          <a:xfrm rot="-5400000">
            <a:off x="5890605" y="1488260"/>
            <a:ext cx="102466"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1" name="Rechthoekige driehoek 20">
            <a:extLst>
              <a:ext uri="{FF2B5EF4-FFF2-40B4-BE49-F238E27FC236}">
                <a16:creationId xmlns:a16="http://schemas.microsoft.com/office/drawing/2014/main" id="{8EB5E92A-6CC9-3509-69ED-EC76EC455859}"/>
              </a:ext>
            </a:extLst>
          </p:cNvPr>
          <p:cNvSpPr/>
          <p:nvPr/>
        </p:nvSpPr>
        <p:spPr>
          <a:xfrm rot="5400000" flipH="1">
            <a:off x="6098189" y="1488260"/>
            <a:ext cx="102465" cy="1097994"/>
          </a:xfrm>
          <a:prstGeom prst="rtTriangle">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rtlCol="0" anchor="ctr" anchorCtr="1">
            <a:spAutoFit/>
          </a:bodyPr>
          <a:lstStyle/>
          <a:p>
            <a:pPr marL="0" marR="0" lvl="0" indent="0" algn="l" defTabSz="914400" rtl="0" eaLnBrk="1" fontAlgn="auto" latinLnBrk="0" hangingPunct="1">
              <a:lnSpc>
                <a:spcPct val="100000"/>
              </a:lnSpc>
              <a:spcBef>
                <a:spcPts val="0"/>
              </a:spcBef>
              <a:spcAft>
                <a:spcPts val="0"/>
              </a:spcAft>
              <a:buClrTx/>
              <a:buSzTx/>
              <a:buFontTx/>
              <a:buNone/>
              <a:tabLst/>
              <a:defRPr dirty="0" smtClean="0"/>
            </a:pPr>
            <a:endParaRPr kumimoji="0" lang="it-IT" sz="18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2" name="Title 1">
            <a:extLst>
              <a:ext uri="{FF2B5EF4-FFF2-40B4-BE49-F238E27FC236}">
                <a16:creationId xmlns:a16="http://schemas.microsoft.com/office/drawing/2014/main" id="{2A7A89BC-0926-1900-DE25-F9CFFC9C3A9F}"/>
              </a:ext>
            </a:extLst>
          </p:cNvPr>
          <p:cNvSpPr txBox="1">
            <a:spLocks/>
          </p:cNvSpPr>
          <p:nvPr/>
        </p:nvSpPr>
        <p:spPr>
          <a:xfrm>
            <a:off x="838200" y="410745"/>
            <a:ext cx="10515600" cy="578648"/>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000" b="1" i="0"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00" cap="none" spc="0" normalizeH="0" baseline="0" noProof="0">
                <a:ln>
                  <a:noFill/>
                </a:ln>
                <a:solidFill>
                  <a:srgbClr val="0A0830"/>
                </a:solidFill>
                <a:effectLst/>
                <a:uLnTx/>
                <a:uFillTx/>
                <a:latin typeface="Aptos" panose="020B0004020202020204" pitchFamily="34" charset="0"/>
                <a:ea typeface="Yu Gothic Light" panose="020B0300000000000000" pitchFamily="34" charset="-128"/>
                <a:cs typeface="Times New Roman" panose="02020603050405020304" pitchFamily="18" charset="0"/>
              </a:rPr>
              <a:t>SolarPower Europe distinguishes two types of FCAs</a:t>
            </a:r>
          </a:p>
        </p:txBody>
      </p:sp>
    </p:spTree>
    <p:extLst>
      <p:ext uri="{BB962C8B-B14F-4D97-AF65-F5344CB8AC3E}">
        <p14:creationId xmlns:p14="http://schemas.microsoft.com/office/powerpoint/2010/main" val="262907942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47067-11A2-19DF-17C0-456EB2824E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3C53C-DB2F-AA1C-AC95-109C1F97DCB4}"/>
              </a:ext>
            </a:extLst>
          </p:cNvPr>
          <p:cNvSpPr>
            <a:spLocks noGrp="1"/>
          </p:cNvSpPr>
          <p:nvPr>
            <p:ph type="title"/>
          </p:nvPr>
        </p:nvSpPr>
        <p:spPr>
          <a:xfrm>
            <a:off x="1113690" y="521418"/>
            <a:ext cx="10515600" cy="1325563"/>
          </a:xfrm>
        </p:spPr>
        <p:txBody>
          <a:bodyPr>
            <a:normAutofit/>
          </a:bodyPr>
          <a:lstStyle/>
          <a:p>
            <a:r>
              <a:rPr lang="en-GB" sz="2000" b="1" kern="100">
                <a:effectLst/>
                <a:latin typeface="Aptos" panose="020B0004020202020204" pitchFamily="34" charset="0"/>
                <a:ea typeface="Yu Gothic Light" panose="020B0300000000000000" pitchFamily="34" charset="-128"/>
                <a:cs typeface="Times New Roman" panose="02020603050405020304" pitchFamily="18" charset="0"/>
              </a:rPr>
              <a:t>End to end </a:t>
            </a:r>
            <a:r>
              <a:rPr lang="en-GB" sz="2000" kern="100">
                <a:latin typeface="Aptos" panose="020B0004020202020204" pitchFamily="34" charset="0"/>
                <a:ea typeface="Yu Gothic Light" panose="020B0300000000000000" pitchFamily="34" charset="-128"/>
                <a:cs typeface="Times New Roman" panose="02020603050405020304" pitchFamily="18" charset="0"/>
              </a:rPr>
              <a:t>d</a:t>
            </a:r>
            <a:r>
              <a:rPr lang="en-GB" sz="2000" b="1" kern="100">
                <a:effectLst/>
                <a:latin typeface="Aptos" panose="020B0004020202020204" pitchFamily="34" charset="0"/>
                <a:ea typeface="Yu Gothic Light" panose="020B0300000000000000" pitchFamily="34" charset="-128"/>
                <a:cs typeface="Times New Roman" panose="02020603050405020304" pitchFamily="18" charset="0"/>
              </a:rPr>
              <a:t>emand Response interoperability </a:t>
            </a:r>
            <a:endParaRPr lang="en-GB" sz="2000"/>
          </a:p>
        </p:txBody>
      </p:sp>
      <p:sp>
        <p:nvSpPr>
          <p:cNvPr id="3" name="Slide Number Placeholder 2">
            <a:extLst>
              <a:ext uri="{FF2B5EF4-FFF2-40B4-BE49-F238E27FC236}">
                <a16:creationId xmlns:a16="http://schemas.microsoft.com/office/drawing/2014/main" id="{25D2430C-F7EC-EAE2-B626-1071450435A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91DC5-C44C-5D4D-A3F6-29F5D5258B39}" type="slidenum">
              <a:rPr kumimoji="0" lang="en-BE" sz="1200" b="0" i="0" u="none" strike="noStrike" kern="1200" cap="none" spc="0" normalizeH="0" baseline="0" noProof="0" smtClean="0">
                <a:ln>
                  <a:noFill/>
                </a:ln>
                <a:solidFill>
                  <a:srgbClr val="0A0830">
                    <a:tint val="82000"/>
                  </a:srgb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BE" sz="1200" b="0" i="0" u="none" strike="noStrike" kern="1200" cap="none" spc="0" normalizeH="0" baseline="0" noProof="0">
              <a:ln>
                <a:noFill/>
              </a:ln>
              <a:solidFill>
                <a:srgbClr val="0A0830">
                  <a:tint val="82000"/>
                </a:srgbClr>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29D1EA32-07D8-28F1-494B-34E805A8CA6F}"/>
              </a:ext>
            </a:extLst>
          </p:cNvPr>
          <p:cNvSpPr txBox="1"/>
          <p:nvPr/>
        </p:nvSpPr>
        <p:spPr>
          <a:xfrm>
            <a:off x="963719" y="1110120"/>
            <a:ext cx="5648056" cy="493981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B050"/>
                </a:solidFill>
                <a:effectLst/>
                <a:uLnTx/>
                <a:uFillTx/>
                <a:latin typeface="Aptos" panose="02110004020202020204"/>
                <a:ea typeface="+mn-ea"/>
                <a:cs typeface="Calibri" panose="020F0502020204030204" pitchFamily="34" charset="0"/>
              </a:rPr>
              <a:t>(+)</a:t>
            </a:r>
            <a:r>
              <a:rPr kumimoji="0" lang="en-US" altLang="en-US" sz="1400" b="1" i="0" u="none" strike="noStrike" kern="1200" cap="none" spc="0" normalizeH="0" baseline="0" noProof="0">
                <a:ln>
                  <a:noFill/>
                </a:ln>
                <a:solidFill>
                  <a:srgbClr val="92D050"/>
                </a:solidFill>
                <a:effectLst/>
                <a:uLnTx/>
                <a:uFillTx/>
                <a:latin typeface="Aptos" panose="02110004020202020204"/>
                <a:ea typeface="+mn-ea"/>
                <a:cs typeface="Calibri" panose="020F0502020204030204" pitchFamily="34" charset="0"/>
              </a:rPr>
              <a:t> </a:t>
            </a:r>
            <a:r>
              <a:rPr kumimoji="0" lang="en-US" altLang="en-US" sz="1400" b="1"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Data harmonisation</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 is now clearly required for </a:t>
            </a:r>
            <a:r>
              <a:rPr kumimoji="0" lang="en-US" altLang="en-US" sz="1400" b="1"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standard flexibility products</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 </a:t>
            </a:r>
            <a:r>
              <a:rPr kumimoji="0" lang="en-US" altLang="en-US" sz="1400" b="1"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including FCR.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B050"/>
                </a:solidFill>
                <a:effectLst/>
                <a:uLnTx/>
                <a:uFillTx/>
                <a:latin typeface="Aptos" panose="02110004020202020204"/>
                <a:ea typeface="+mn-ea"/>
                <a:cs typeface="Calibri" panose="020F0502020204030204" pitchFamily="34" charset="0"/>
              </a:rPr>
              <a:t>(+)</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 The Electricity Balancing Guidelines (EBGL) amendment </a:t>
            </a:r>
            <a:r>
              <a:rPr kumimoji="0" lang="en-US" altLang="en-US" sz="1400" b="1" i="0" u="sng"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now calls for harmonised data interfaces </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for </a:t>
            </a:r>
            <a:r>
              <a:rPr kumimoji="0" lang="en-US" altLang="en-US" sz="1400" b="1" i="0" u="sng"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balancing markets</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 using ETSI-CEN-CENELEC standards as asked by SolarPower Europe and </a:t>
            </a:r>
            <a:r>
              <a:rPr kumimoji="0" lang="en-US" altLang="en-US" sz="1400" b="0" i="0" u="sng"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aligned with D4E expert recommendations</a:t>
            </a:r>
            <a:r>
              <a:rPr kumimoji="0" lang="en-US" altLang="en-US" sz="1400" b="0" i="0" u="none" strike="noStrike" kern="1200" cap="none" spc="0" normalizeH="0" baseline="0" noProof="0">
                <a:ln>
                  <a:noFill/>
                </a:ln>
                <a:solidFill>
                  <a:srgbClr val="0A0830"/>
                </a:solidFill>
                <a:effectLst/>
                <a:uLnTx/>
                <a:uFillTx/>
                <a:latin typeface="Aptos" panose="02110004020202020204"/>
                <a:ea typeface="+mn-ea"/>
                <a:cs typeface="Calibri" panose="020F050202020403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00" cap="none" spc="0" normalizeH="0" baseline="0" noProof="0">
              <a:ln>
                <a:noFill/>
              </a:ln>
              <a:solidFill>
                <a:srgbClr val="C00000"/>
              </a:solidFill>
              <a:effectLst/>
              <a:uLnTx/>
              <a:uFillTx/>
              <a:latin typeface="Aptos" panose="02110004020202020204"/>
              <a:ea typeface="Aptos" panose="020B00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Aptos" panose="02110004020202020204"/>
                <a:ea typeface="Aptos" panose="020B0004020202020204" pitchFamily="34" charset="0"/>
                <a:cs typeface="Arial" panose="020B0604020202020204" pitchFamily="34" charset="0"/>
              </a:rPr>
              <a:t>(-)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System operators should refrain from burdensome data requests for distributed assets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only if the data is truly necessary. System operators should either use aggregated data from service providers or ask for standardisation if they need more detailed data.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0830"/>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Aptos" panose="02110004020202020204"/>
                <a:ea typeface="Aptos" panose="020B0004020202020204" pitchFamily="34" charset="0"/>
                <a:cs typeface="Arial" panose="020B0604020202020204" pitchFamily="34" charset="0"/>
              </a:rPr>
              <a:t>(-) </a:t>
            </a:r>
            <a:r>
              <a:rPr kumimoji="0" lang="en-US" sz="1400" b="1" i="0" u="none" strike="noStrike" kern="100" cap="none" spc="0" normalizeH="0" baseline="0" noProof="0">
                <a:ln>
                  <a:noFill/>
                </a:ln>
                <a:solidFill>
                  <a:srgbClr val="0A0830"/>
                </a:solidFill>
                <a:effectLst/>
                <a:uLnTx/>
                <a:uFillTx/>
                <a:latin typeface="Aptos" panose="02110004020202020204"/>
                <a:ea typeface="Aptos" panose="020B0004020202020204" pitchFamily="34" charset="0"/>
                <a:cs typeface="Arial" panose="020B0604020202020204" pitchFamily="34" charset="0"/>
              </a:rPr>
              <a:t>PCS and d</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ata interfaces related to power control systems (PCS), when activating FCAs,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are still missing from the text</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0830"/>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00" cap="none" spc="0" normalizeH="0" baseline="0" noProof="0">
                <a:ln>
                  <a:noFill/>
                </a:ln>
                <a:solidFill>
                  <a:srgbClr val="C00000"/>
                </a:solidFill>
                <a:effectLst/>
                <a:uLnTx/>
                <a:uFillTx/>
                <a:latin typeface="Aptos" panose="02110004020202020204"/>
                <a:ea typeface="Aptos" panose="020B0004020202020204" pitchFamily="34" charset="0"/>
                <a:cs typeface="Arial" panose="020B0604020202020204" pitchFamily="34" charset="0"/>
              </a:rPr>
              <a: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The current text still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refers to national standards for data exchanges in national products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Member States using local standards should justify them against equivalent ETSI-CEN-CENELEC standards.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00" cap="none" spc="0" normalizeH="0" baseline="0" noProof="0">
              <a:ln>
                <a:noFill/>
              </a:ln>
              <a:solidFill>
                <a:srgbClr val="6D60C2"/>
              </a:solidFill>
              <a:effectLst/>
              <a:uLnTx/>
              <a:uFillTx/>
              <a:latin typeface="Aptos" panose="02110004020202020204"/>
              <a:ea typeface="Aptos" panose="020B0004020202020204" pitchFamily="34" charset="0"/>
              <a:cs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00" cap="none" spc="0" normalizeH="0" baseline="0" noProof="0">
                <a:ln>
                  <a:noFill/>
                </a:ln>
                <a:solidFill>
                  <a:srgbClr val="0A0830"/>
                </a:solidFill>
                <a:effectLst/>
                <a:uLnTx/>
                <a:uFillTx/>
                <a:latin typeface="Aptos" panose="02110004020202020204"/>
                <a:ea typeface="Aptos" panose="020B0004020202020204" pitchFamily="34" charset="0"/>
                <a:cs typeface="Arial" panose="020B0604020202020204" pitchFamily="34" charset="0"/>
              </a:rPr>
              <a:t>Note: </a:t>
            </a:r>
            <a:r>
              <a:rPr kumimoji="0" lang="en-US" sz="1200" b="0" i="0" u="none" strike="noStrike" kern="100" cap="none" spc="0" normalizeH="0" baseline="0" noProof="0">
                <a:ln>
                  <a:noFill/>
                </a:ln>
                <a:solidFill>
                  <a:srgbClr val="0A0830"/>
                </a:solidFill>
                <a:effectLst/>
                <a:uLnTx/>
                <a:uFillTx/>
                <a:latin typeface="Aptos" panose="02110004020202020204"/>
                <a:ea typeface="Aptos" panose="020B0004020202020204" pitchFamily="34" charset="0"/>
                <a:cs typeface="Arial" panose="020B0604020202020204" pitchFamily="34" charset="0"/>
              </a:rPr>
              <a:t>Regarding the work to be done on the Implementing Regulation, there are gaps, particularly the lack of provisions for downstream data exchange</a:t>
            </a:r>
            <a:r>
              <a:rPr kumimoji="0" lang="en-US" sz="1100" b="0" i="0" u="none" strike="noStrike" kern="100" cap="none" spc="0" normalizeH="0" baseline="0" noProof="0">
                <a:ln>
                  <a:noFill/>
                </a:ln>
                <a:solidFill>
                  <a:srgbClr val="0A0830"/>
                </a:solidFill>
                <a:effectLst/>
                <a:uLnTx/>
                <a:uFillTx/>
                <a:latin typeface="Aptos" panose="02110004020202020204"/>
                <a:ea typeface="Aptos" panose="020B0004020202020204" pitchFamily="34" charset="0"/>
                <a:cs typeface="Arial" panose="020B0604020202020204" pitchFamily="34" charset="0"/>
              </a:rPr>
              <a:t> with technical aggregators/DER operators and end devices, as originally proposed.</a:t>
            </a:r>
            <a:endParaRPr kumimoji="0" lang="en-US" sz="1100" b="0" i="0" u="none" strike="noStrike" kern="1200" cap="none" spc="0" normalizeH="0" baseline="0" noProof="0">
              <a:ln>
                <a:noFill/>
              </a:ln>
              <a:solidFill>
                <a:srgbClr val="0A0830"/>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27F2B3BE-0ED7-711E-8AA7-9885F6C69A8D}"/>
              </a:ext>
            </a:extLst>
          </p:cNvPr>
          <p:cNvPicPr>
            <a:picLocks noChangeAspect="1"/>
          </p:cNvPicPr>
          <p:nvPr/>
        </p:nvPicPr>
        <p:blipFill>
          <a:blip r:embed="rId2"/>
          <a:stretch>
            <a:fillRect/>
          </a:stretch>
        </p:blipFill>
        <p:spPr>
          <a:xfrm>
            <a:off x="6611775" y="1100884"/>
            <a:ext cx="5079441" cy="5073650"/>
          </a:xfrm>
          <a:prstGeom prst="rect">
            <a:avLst/>
          </a:prstGeom>
        </p:spPr>
      </p:pic>
      <p:sp>
        <p:nvSpPr>
          <p:cNvPr id="4" name="Ellipse 3">
            <a:extLst>
              <a:ext uri="{FF2B5EF4-FFF2-40B4-BE49-F238E27FC236}">
                <a16:creationId xmlns:a16="http://schemas.microsoft.com/office/drawing/2014/main" id="{B843269B-C566-A17C-3CF5-B9E43F6B9844}"/>
              </a:ext>
            </a:extLst>
          </p:cNvPr>
          <p:cNvSpPr/>
          <p:nvPr/>
        </p:nvSpPr>
        <p:spPr>
          <a:xfrm>
            <a:off x="7998690" y="3221049"/>
            <a:ext cx="360218" cy="748146"/>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 name="Ellipse 5">
            <a:extLst>
              <a:ext uri="{FF2B5EF4-FFF2-40B4-BE49-F238E27FC236}">
                <a16:creationId xmlns:a16="http://schemas.microsoft.com/office/drawing/2014/main" id="{C5F1F4A4-B28D-DBA7-DFD8-B5F84053C7A8}"/>
              </a:ext>
            </a:extLst>
          </p:cNvPr>
          <p:cNvSpPr/>
          <p:nvPr/>
        </p:nvSpPr>
        <p:spPr>
          <a:xfrm>
            <a:off x="10256980" y="4297087"/>
            <a:ext cx="360218" cy="748146"/>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9" name="Ellipse 8">
            <a:extLst>
              <a:ext uri="{FF2B5EF4-FFF2-40B4-BE49-F238E27FC236}">
                <a16:creationId xmlns:a16="http://schemas.microsoft.com/office/drawing/2014/main" id="{EFC2974D-144F-CD48-9F4C-CCF78848EAF2}"/>
              </a:ext>
            </a:extLst>
          </p:cNvPr>
          <p:cNvSpPr/>
          <p:nvPr/>
        </p:nvSpPr>
        <p:spPr>
          <a:xfrm rot="16374458">
            <a:off x="9079497" y="3791534"/>
            <a:ext cx="360218" cy="748146"/>
          </a:xfrm>
          <a:prstGeom prst="ellipse">
            <a:avLst/>
          </a:prstGeom>
          <a:no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Tree>
    <p:extLst>
      <p:ext uri="{BB962C8B-B14F-4D97-AF65-F5344CB8AC3E}">
        <p14:creationId xmlns:p14="http://schemas.microsoft.com/office/powerpoint/2010/main" val="47230686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16C4C-ACEB-1BBA-567F-B5D853DB21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5DB89-0120-3733-B42A-9C246744D4E5}"/>
              </a:ext>
            </a:extLst>
          </p:cNvPr>
          <p:cNvSpPr>
            <a:spLocks noGrp="1"/>
          </p:cNvSpPr>
          <p:nvPr>
            <p:ph type="title"/>
          </p:nvPr>
        </p:nvSpPr>
        <p:spPr/>
        <p:txBody>
          <a:bodyPr>
            <a:normAutofit/>
          </a:bodyPr>
          <a:lstStyle/>
          <a:p>
            <a:r>
              <a:rPr lang="en-US" sz="1800" err="1">
                <a:effectLst/>
                <a:latin typeface="Aptos" panose="020B0004020202020204" pitchFamily="34" charset="0"/>
                <a:ea typeface="Aptos" panose="020B0004020202020204" pitchFamily="34" charset="0"/>
                <a:cs typeface="Arial" panose="020B0604020202020204" pitchFamily="34" charset="0"/>
              </a:rPr>
              <a:t>Harmonised</a:t>
            </a:r>
            <a:r>
              <a:rPr lang="en-US" sz="1800">
                <a:effectLst/>
                <a:latin typeface="Aptos" panose="020B0004020202020204" pitchFamily="34" charset="0"/>
                <a:ea typeface="Aptos" panose="020B0004020202020204" pitchFamily="34" charset="0"/>
                <a:cs typeface="Arial" panose="020B0604020202020204" pitchFamily="34" charset="0"/>
              </a:rPr>
              <a:t> prequalification for all demand response products</a:t>
            </a:r>
            <a:endParaRPr lang="en-GB" sz="2000"/>
          </a:p>
        </p:txBody>
      </p:sp>
      <p:sp>
        <p:nvSpPr>
          <p:cNvPr id="3" name="Slide Number Placeholder 2">
            <a:extLst>
              <a:ext uri="{FF2B5EF4-FFF2-40B4-BE49-F238E27FC236}">
                <a16:creationId xmlns:a16="http://schemas.microsoft.com/office/drawing/2014/main" id="{B7C16D0C-B1FF-082F-5DF1-FD54FA7E4C1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91DC5-C44C-5D4D-A3F6-29F5D5258B39}" type="slidenum">
              <a:rPr kumimoji="0" lang="en-BE" sz="1200" b="0" i="0" u="none" strike="noStrike" kern="1200" cap="none" spc="0" normalizeH="0" baseline="0" noProof="0" smtClean="0">
                <a:ln>
                  <a:noFill/>
                </a:ln>
                <a:solidFill>
                  <a:srgbClr val="0A0830">
                    <a:tint val="82000"/>
                  </a:srgb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BE" sz="1200" b="0" i="0" u="none" strike="noStrike" kern="1200" cap="none" spc="0" normalizeH="0" baseline="0" noProof="0">
              <a:ln>
                <a:noFill/>
              </a:ln>
              <a:solidFill>
                <a:srgbClr val="0A0830">
                  <a:tint val="82000"/>
                </a:srgbClr>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7E8405DE-BFB2-C259-B3A4-E39F627E0323}"/>
              </a:ext>
            </a:extLst>
          </p:cNvPr>
          <p:cNvSpPr txBox="1"/>
          <p:nvPr/>
        </p:nvSpPr>
        <p:spPr>
          <a:xfrm>
            <a:off x="1292324" y="1490793"/>
            <a:ext cx="9346183" cy="2677656"/>
          </a:xfrm>
          <a:prstGeom prst="rect">
            <a:avLst/>
          </a:prstGeom>
          <a:noFill/>
          <a:ln>
            <a:solidFill>
              <a:schemeClr val="tx1"/>
            </a:solidFill>
          </a:ln>
        </p:spPr>
        <p:txBody>
          <a:bodyPr wrap="square">
            <a:spAutoFit/>
          </a:bodyPr>
          <a:lstStyle/>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Union-Wide Methodologies Impact: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(Article 21) Within 12 months after the entry into force of this Regulation, ENTSO-E and EU DSO entities shall develop a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proposal for a Union-wide methodology for further simplification of the product prequalification processes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The proposal shall identify cases where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product prequalification can be replaced by product verification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and shall describe simplifications in the processes, requirements and activation tests where applicable, including specific simplifications where at least a potential SPU or SPG exclusively consists of small controllable units or controllable units that are identical to controllable units being part of other SPUs or SPGs previously </a:t>
            </a:r>
            <a:r>
              <a:rPr kumimoji="0" lang="en-GB" sz="1400" b="0" i="0" u="none" strike="noStrike" kern="1200" cap="none" spc="0" normalizeH="0" baseline="0" noProof="0">
                <a:ln>
                  <a:noFill/>
                </a:ln>
                <a:solidFill>
                  <a:srgbClr val="0A0830"/>
                </a:solidFill>
                <a:effectLst/>
                <a:uLnTx/>
                <a:uFillTx/>
                <a:latin typeface="Aptos" panose="02110004020202020204"/>
                <a:ea typeface="+mn-ea"/>
                <a:cs typeface="+mn-cs"/>
              </a:rPr>
              <a:t>prequalified by any SP.</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1" i="0" u="none" strike="noStrike" kern="1200" cap="none" spc="0" normalizeH="0" baseline="0" noProof="0">
              <a:ln>
                <a:noFill/>
              </a:ln>
              <a:solidFill>
                <a:srgbClr val="0A0830"/>
              </a:solidFill>
              <a:effectLst/>
              <a:uLnTx/>
              <a:uFillTx/>
              <a:latin typeface="Aptos" panose="021100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Harmonisation alignments: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(Article 32 and 38) Mention that there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*will*</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be harmonisation of local product </a:t>
            </a:r>
            <a:r>
              <a:rPr kumimoji="0" lang="en-US" sz="1400" b="0" i="0" u="sng" strike="noStrike" kern="1200" cap="none" spc="0" normalizeH="0" baseline="0" noProof="0">
                <a:ln>
                  <a:noFill/>
                </a:ln>
                <a:solidFill>
                  <a:srgbClr val="0A0830"/>
                </a:solidFill>
                <a:effectLst/>
                <a:uLnTx/>
                <a:uFillTx/>
                <a:latin typeface="Aptos" panose="02110004020202020204"/>
                <a:ea typeface="+mn-ea"/>
                <a:cs typeface="+mn-cs"/>
              </a:rPr>
              <a:t>attributes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starting in three years. But the Code does not foresee harmonisation of local product </a:t>
            </a:r>
            <a:r>
              <a:rPr kumimoji="0" lang="en-US" sz="1400" b="0" i="0" u="sng" strike="noStrike" kern="1200" cap="none" spc="0" normalizeH="0" baseline="0" noProof="0">
                <a:ln>
                  <a:noFill/>
                </a:ln>
                <a:solidFill>
                  <a:srgbClr val="0A0830"/>
                </a:solidFill>
                <a:effectLst/>
                <a:uLnTx/>
                <a:uFillTx/>
                <a:latin typeface="Aptos" panose="02110004020202020204"/>
                <a:ea typeface="+mn-ea"/>
                <a:cs typeface="+mn-cs"/>
              </a:rPr>
              <a:t>requirements</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(Art. 39). And the table of Equivalences is meant to be national, not European-wide (Art. 16).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A0830"/>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4B4418F5-9068-80EA-80BE-157F5424B23A}"/>
              </a:ext>
            </a:extLst>
          </p:cNvPr>
          <p:cNvSpPr txBox="1"/>
          <p:nvPr/>
        </p:nvSpPr>
        <p:spPr>
          <a:xfrm>
            <a:off x="1292324" y="4274248"/>
            <a:ext cx="9346183" cy="212365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Assessment: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srgbClr val="00B050"/>
                </a:solidFill>
                <a:effectLst/>
                <a:uLnTx/>
                <a:uFillTx/>
                <a:latin typeface="Aptos" panose="02110004020202020204"/>
                <a:ea typeface="+mn-ea"/>
                <a:cs typeface="+mn-cs"/>
              </a:rPr>
              <a:t> </a:t>
            </a:r>
            <a:endParaRPr kumimoji="0" lang="en-US" sz="1400" b="1" i="0" u="none" strike="noStrike" kern="1200" cap="none" spc="0" normalizeH="0" baseline="0" noProof="0">
              <a:ln>
                <a:noFill/>
              </a:ln>
              <a:solidFill>
                <a:srgbClr val="00B050"/>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ptos" panose="02110004020202020204"/>
                <a:ea typeface="+mn-ea"/>
                <a:cs typeface="+mn-cs"/>
              </a:rPr>
              <a: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It is great to see that a coordinated, simplification work is foreseen for </a:t>
            </a:r>
            <a:r>
              <a:rPr kumimoji="0" lang="en-US" sz="1400" b="1" i="0" u="sng" strike="noStrike" kern="1200" cap="none" spc="0" normalizeH="0" baseline="0" noProof="0">
                <a:ln>
                  <a:noFill/>
                </a:ln>
                <a:solidFill>
                  <a:srgbClr val="0A0830"/>
                </a:solidFill>
                <a:effectLst/>
                <a:uLnTx/>
                <a:uFillTx/>
                <a:latin typeface="Aptos" panose="02110004020202020204"/>
                <a:ea typeface="+mn-ea"/>
                <a:cs typeface="+mn-cs"/>
              </a:rPr>
              <a:t>all</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product validation.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a:ln>
                <a:noFill/>
              </a:ln>
              <a:solidFill>
                <a:srgbClr val="FF5B2C"/>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5B2C"/>
                </a:solidFill>
                <a:effectLst/>
                <a:uLnTx/>
                <a:uFillTx/>
                <a:latin typeface="Aptos" panose="02110004020202020204"/>
                <a:ea typeface="+mn-ea"/>
                <a:cs typeface="+mn-cs"/>
              </a:rPr>
              <a:t>(+/-) </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But will this work in practice if the DR NC doesn’t require System Operators to harmonise product requirements, such as those needed for V2G EV/EVSE interoperability required under the RfG NC, for example?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A0830"/>
              </a:solidFill>
              <a:effectLst/>
              <a:uLnTx/>
              <a:uFillTx/>
              <a:latin typeface="Aptos" panose="021100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C00000"/>
                </a:solidFill>
                <a:effectLst/>
                <a:uLnTx/>
                <a:uFillTx/>
                <a:latin typeface="Aptos" panose="02110004020202020204"/>
                <a:ea typeface="+mn-ea"/>
                <a:cs typeface="+mn-cs"/>
              </a:rPr>
              <a:t>(-)</a:t>
            </a:r>
            <a:r>
              <a:rPr kumimoji="0" lang="en-US" sz="1400" b="0" i="0" u="none" strike="noStrike" kern="1200" cap="none" spc="0" normalizeH="0" baseline="0" noProof="0">
                <a:ln>
                  <a:noFill/>
                </a:ln>
                <a:solidFill>
                  <a:srgbClr val="0A0830"/>
                </a:solidFill>
                <a:effectLst/>
                <a:uLnTx/>
                <a:uFillTx/>
                <a:latin typeface="Aptos" panose="02110004020202020204"/>
                <a:ea typeface="+mn-ea"/>
                <a:cs typeface="+mn-cs"/>
              </a:rPr>
              <a:t> The execution timeline has been extended, and harmonisation work is largely deferred to future methodologies, which will only begin once code implementation is underway, raising concerns about when Member States will align.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sym typeface="Wingdings" panose="05000000000000000000" pitchFamily="2" charset="2"/>
              </a:rPr>
              <a:t> </a:t>
            </a:r>
            <a:r>
              <a:rPr kumimoji="0" lang="en-US" sz="1400" b="1" i="0" u="none" strike="noStrike" kern="1200" cap="none" spc="0" normalizeH="0" baseline="0" noProof="0">
                <a:ln>
                  <a:noFill/>
                </a:ln>
                <a:solidFill>
                  <a:srgbClr val="0A0830"/>
                </a:solidFill>
                <a:effectLst/>
                <a:uLnTx/>
                <a:uFillTx/>
                <a:latin typeface="Aptos" panose="02110004020202020204"/>
                <a:ea typeface="+mn-ea"/>
                <a:cs typeface="+mn-cs"/>
              </a:rPr>
              <a:t>Harmonisation of product validation, attributes, and requirements should start now.</a:t>
            </a:r>
            <a:endParaRPr kumimoji="0" lang="en-GB" sz="1400" b="1" i="0" u="none" strike="noStrike" kern="1200" cap="none" spc="0" normalizeH="0" baseline="0" noProof="0">
              <a:ln>
                <a:noFill/>
              </a:ln>
              <a:solidFill>
                <a:srgbClr val="0A0830"/>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783735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1F34-D4D8-4472-9F83-9B2E397A4AA2}"/>
            </a:ext>
          </a:extLst>
        </p:cNvPr>
        <p:cNvGrpSpPr/>
        <p:nvPr/>
      </p:nvGrpSpPr>
      <p:grpSpPr>
        <a:xfrm>
          <a:off x="0" y="0"/>
          <a:ext cx="0" cy="0"/>
          <a:chOff x="0" y="0"/>
          <a:chExt cx="0" cy="0"/>
        </a:xfrm>
      </p:grpSpPr>
      <p:pic>
        <p:nvPicPr>
          <p:cNvPr id="2" name="Picture 1" descr="A person and person holding folders&#10;&#10;Description automatically generated">
            <a:extLst>
              <a:ext uri="{FF2B5EF4-FFF2-40B4-BE49-F238E27FC236}">
                <a16:creationId xmlns:a16="http://schemas.microsoft.com/office/drawing/2014/main" id="{5543F127-BADC-90EF-1306-A467BE9D388A}"/>
              </a:ext>
            </a:extLst>
          </p:cNvPr>
          <p:cNvPicPr>
            <a:picLocks noChangeAspect="1"/>
          </p:cNvPicPr>
          <p:nvPr/>
        </p:nvPicPr>
        <p:blipFill>
          <a:blip r:embed="rId5"/>
          <a:srcRect l="1100" r="675"/>
          <a:stretch>
            <a:fillRect/>
          </a:stretch>
        </p:blipFill>
        <p:spPr>
          <a:xfrm>
            <a:off x="12290" y="2105"/>
            <a:ext cx="12179710" cy="6853790"/>
          </a:xfrm>
          <a:prstGeom prst="rect">
            <a:avLst/>
          </a:prstGeom>
        </p:spPr>
      </p:pic>
      <p:graphicFrame>
        <p:nvGraphicFramePr>
          <p:cNvPr id="16" name="think-cell data - do not delete" hidden="1">
            <a:extLst>
              <a:ext uri="{FF2B5EF4-FFF2-40B4-BE49-F238E27FC236}">
                <a16:creationId xmlns:a16="http://schemas.microsoft.com/office/drawing/2014/main" id="{BF30EFB6-0A86-16A6-AB78-93E4207513D6}"/>
              </a:ext>
            </a:extLst>
          </p:cNvPr>
          <p:cNvGraphicFramePr>
            <a:graphicFrameLocks noChangeAspect="1"/>
          </p:cNvGraphicFramePr>
          <p:nvPr>
            <p:custDataLst>
              <p:tags r:id="rId2"/>
            </p:custDataLst>
          </p:nvPr>
        </p:nvGraphicFramePr>
        <p:xfrm>
          <a:off x="1324" y="976"/>
          <a:ext cx="529" cy="529"/>
        </p:xfrm>
        <a:graphic>
          <a:graphicData uri="http://schemas.openxmlformats.org/presentationml/2006/ole">
            <mc:AlternateContent xmlns:mc="http://schemas.openxmlformats.org/markup-compatibility/2006">
              <mc:Choice xmlns:v="urn:schemas-microsoft-com:vml" Requires="v">
                <p:oleObj name="think-cell Slide" r:id="rId6" imgW="592" imgH="595" progId="TCLayout.ActiveDocument.1">
                  <p:embed/>
                </p:oleObj>
              </mc:Choice>
              <mc:Fallback>
                <p:oleObj name="think-cell Slide" r:id="rId6" imgW="592" imgH="595" progId="TCLayout.ActiveDocument.1">
                  <p:embed/>
                  <p:pic>
                    <p:nvPicPr>
                      <p:cNvPr id="16" name="think-cell data - do not delete" hidden="1">
                        <a:extLst>
                          <a:ext uri="{FF2B5EF4-FFF2-40B4-BE49-F238E27FC236}">
                            <a16:creationId xmlns:a16="http://schemas.microsoft.com/office/drawing/2014/main" id="{BF30EFB6-0A86-16A6-AB78-93E4207513D6}"/>
                          </a:ext>
                        </a:extLst>
                      </p:cNvPr>
                      <p:cNvPicPr/>
                      <p:nvPr/>
                    </p:nvPicPr>
                    <p:blipFill>
                      <a:blip r:embed="rId7"/>
                      <a:stretch>
                        <a:fillRect/>
                      </a:stretch>
                    </p:blipFill>
                    <p:spPr>
                      <a:xfrm>
                        <a:off x="1324" y="976"/>
                        <a:ext cx="529" cy="529"/>
                      </a:xfrm>
                      <a:prstGeom prst="rect">
                        <a:avLst/>
                      </a:prstGeom>
                    </p:spPr>
                  </p:pic>
                </p:oleObj>
              </mc:Fallback>
            </mc:AlternateContent>
          </a:graphicData>
        </a:graphic>
      </p:graphicFrame>
      <p:sp>
        <p:nvSpPr>
          <p:cNvPr id="6" name="Text 1">
            <a:extLst>
              <a:ext uri="{FF2B5EF4-FFF2-40B4-BE49-F238E27FC236}">
                <a16:creationId xmlns:a16="http://schemas.microsoft.com/office/drawing/2014/main" id="{4AD459B0-7C11-5AE2-75CB-C367BD5E8A7E}"/>
              </a:ext>
            </a:extLst>
          </p:cNvPr>
          <p:cNvSpPr/>
          <p:nvPr/>
        </p:nvSpPr>
        <p:spPr>
          <a:xfrm>
            <a:off x="703324" y="709287"/>
            <a:ext cx="11282481" cy="339681"/>
          </a:xfrm>
          <a:prstGeom prst="rect">
            <a:avLst/>
          </a:prstGeom>
          <a:noFill/>
          <a:ln/>
        </p:spPr>
        <p:txBody>
          <a:bodyPr wrap="square" lIns="0" tIns="0" rIns="0" bIns="0" rtlCol="0" anchor="t"/>
          <a:lstStyle/>
          <a:p>
            <a:pPr marL="0" marR="0" lvl="0" indent="0" algn="l" defTabSz="914400" rtl="0" eaLnBrk="1" fontAlgn="auto" latinLnBrk="0" hangingPunct="1">
              <a:lnSpc>
                <a:spcPts val="2625"/>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Universal Sans Display Medium"/>
                <a:ea typeface="Universal Sans Display Medium"/>
                <a:cs typeface="Universal Sans Display Medium" pitchFamily="34" charset="-120"/>
              </a:rPr>
              <a:t>Three European policy goals supported by harmonisation of distributed asset requirements with hardware implications</a:t>
            </a:r>
            <a:r>
              <a:rPr kumimoji="0" lang="en-US" sz="2400" b="0" i="0" u="none" strike="noStrike" kern="1200" cap="none" spc="0" normalizeH="0" baseline="0" noProof="0">
                <a:ln>
                  <a:noFill/>
                </a:ln>
                <a:solidFill>
                  <a:srgbClr val="FFFFFF"/>
                </a:solidFill>
                <a:effectLst/>
                <a:uLnTx/>
                <a:uFillTx/>
                <a:latin typeface="Universal Sans Display Medium"/>
                <a:ea typeface="Universal Sans Display Medium"/>
                <a:cs typeface="Universal Sans Display Medium" pitchFamily="34" charset="-120"/>
              </a:rPr>
              <a:t> (e.g., interoperability requirements).  </a:t>
            </a:r>
          </a:p>
        </p:txBody>
      </p:sp>
      <p:pic>
        <p:nvPicPr>
          <p:cNvPr id="9" name="Image 1">
            <a:extLst>
              <a:ext uri="{FF2B5EF4-FFF2-40B4-BE49-F238E27FC236}">
                <a16:creationId xmlns:a16="http://schemas.microsoft.com/office/drawing/2014/main" id="{0E4F2941-2DD9-2F30-9E17-43D04FC9F147}"/>
              </a:ext>
            </a:extLst>
          </p:cNvPr>
          <p:cNvPicPr>
            <a:picLocks noChangeAspect="1"/>
          </p:cNvPicPr>
          <p:nvPr/>
        </p:nvPicPr>
        <p:blipFill>
          <a:blip r:embed="rId8">
            <a:alphaModFix amt="86000"/>
          </a:blip>
          <a:srcRect t="29482" b="29483"/>
          <a:stretch/>
        </p:blipFill>
        <p:spPr>
          <a:xfrm>
            <a:off x="702814" y="1846259"/>
            <a:ext cx="10785313" cy="3993510"/>
          </a:xfrm>
          <a:prstGeom prst="rect">
            <a:avLst/>
          </a:prstGeom>
        </p:spPr>
      </p:pic>
      <p:sp>
        <p:nvSpPr>
          <p:cNvPr id="11" name="Text 3">
            <a:extLst>
              <a:ext uri="{FF2B5EF4-FFF2-40B4-BE49-F238E27FC236}">
                <a16:creationId xmlns:a16="http://schemas.microsoft.com/office/drawing/2014/main" id="{0EDC0375-0FD6-EE7A-4E6D-469911C5B180}"/>
              </a:ext>
            </a:extLst>
          </p:cNvPr>
          <p:cNvSpPr/>
          <p:nvPr/>
        </p:nvSpPr>
        <p:spPr>
          <a:xfrm>
            <a:off x="1192521" y="2164579"/>
            <a:ext cx="10078040" cy="3793706"/>
          </a:xfrm>
          <a:prstGeom prst="rect">
            <a:avLst/>
          </a:prstGeom>
          <a:noFill/>
          <a:ln/>
        </p:spPr>
        <p:txBody>
          <a:bodyPr wrap="square" lIns="0" tIns="0" rIns="0" bIns="0" rtlCol="0" anchor="t"/>
          <a:lstStyle/>
          <a:p>
            <a:pPr marL="409176" marR="0" lvl="1" indent="-257124" algn="l" defTabSz="914400" rtl="0" eaLnBrk="1" fontAlgn="auto" latinLnBrk="0" hangingPunct="1">
              <a:lnSpc>
                <a:spcPct val="110000"/>
              </a:lnSpc>
              <a:spcBef>
                <a:spcPts val="0"/>
              </a:spcBef>
              <a:spcAft>
                <a:spcPts val="333"/>
              </a:spcAft>
              <a:buClrTx/>
              <a:buSzTx/>
              <a:buFont typeface="+mj-lt"/>
              <a:buAutoNum type="arabicPeriod"/>
              <a:tabLst/>
              <a:defRPr/>
            </a:pPr>
            <a:r>
              <a:rPr kumimoji="0" lang="en-US" sz="1600" b="1" i="0" u="sng" strike="noStrike" kern="1200" cap="none" spc="0" normalizeH="0" baseline="0" noProof="0">
                <a:ln>
                  <a:noFill/>
                </a:ln>
                <a:solidFill>
                  <a:srgbClr val="E7E6E6"/>
                </a:solidFill>
                <a:effectLst/>
                <a:uLnTx/>
                <a:uFillTx/>
                <a:latin typeface="Aptos"/>
                <a:ea typeface="+mn-ea"/>
                <a:cs typeface="Helvetica"/>
              </a:rPr>
              <a:t>Single Market integrity &amp; industrial competitiveness:</a:t>
            </a:r>
            <a:r>
              <a:rPr kumimoji="0" lang="en-US" sz="1600" b="1" i="0" u="none" strike="noStrike" kern="1200" cap="none" spc="0" normalizeH="0" baseline="0" noProof="0">
                <a:ln>
                  <a:noFill/>
                </a:ln>
                <a:solidFill>
                  <a:srgbClr val="E7E6E6"/>
                </a:solidFill>
                <a:effectLst/>
                <a:uLnTx/>
                <a:uFillTx/>
                <a:latin typeface="Aptos"/>
                <a:ea typeface="+mn-ea"/>
                <a:cs typeface="Helvetica"/>
              </a:rPr>
              <a:t> </a:t>
            </a:r>
            <a:r>
              <a:rPr kumimoji="0" lang="en-US" sz="1600" b="0" i="0" u="none" strike="noStrike" kern="1200" cap="none" spc="0" normalizeH="0" baseline="0" noProof="0">
                <a:ln>
                  <a:noFill/>
                </a:ln>
                <a:solidFill>
                  <a:srgbClr val="E7E6E6"/>
                </a:solidFill>
                <a:effectLst/>
                <a:uLnTx/>
                <a:uFillTx/>
                <a:latin typeface="Aptos"/>
                <a:ea typeface="+mn-ea"/>
                <a:cs typeface="Helvetica"/>
              </a:rPr>
              <a:t>fragmented technical requirements applicable to distributed assets create 27+ compliance paths, which increases compliance challenges with the upcoming New Product Liability Directive. Standardized requirements enable European manufacturers to compete globally through economies of scale. </a:t>
            </a:r>
            <a:endParaRPr kumimoji="0" lang="en-US" sz="900" b="0" i="0" u="none" strike="noStrike" kern="1200" cap="none" spc="0" normalizeH="0" baseline="0" noProof="0">
              <a:ln>
                <a:noFill/>
              </a:ln>
              <a:solidFill>
                <a:srgbClr val="0A0830"/>
              </a:solidFill>
              <a:effectLst/>
              <a:uLnTx/>
              <a:uFillTx/>
              <a:latin typeface="Aptos"/>
              <a:ea typeface="+mn-ea"/>
              <a:cs typeface="+mn-cs"/>
            </a:endParaRPr>
          </a:p>
          <a:p>
            <a:pPr marL="409489" marR="0" lvl="1" indent="-257124" algn="l" defTabSz="914400" rtl="0" eaLnBrk="1" fontAlgn="auto" latinLnBrk="0" hangingPunct="1">
              <a:lnSpc>
                <a:spcPct val="110000"/>
              </a:lnSpc>
              <a:spcBef>
                <a:spcPts val="0"/>
              </a:spcBef>
              <a:spcAft>
                <a:spcPts val="333"/>
              </a:spcAft>
              <a:buClrTx/>
              <a:buSzTx/>
              <a:buFont typeface="+mj-lt"/>
              <a:buAutoNum type="arabicPeriod"/>
              <a:tabLst/>
              <a:defRPr/>
            </a:pPr>
            <a:endParaRPr kumimoji="0" lang="en-US" sz="1600" b="1" i="0" u="none" strike="noStrike" kern="1200" cap="none" spc="0" normalizeH="0" baseline="0" noProof="0">
              <a:ln>
                <a:noFill/>
              </a:ln>
              <a:solidFill>
                <a:srgbClr val="E7E6E6"/>
              </a:solidFill>
              <a:effectLst/>
              <a:uLnTx/>
              <a:uFillTx/>
              <a:latin typeface="Aptos" panose="020B0004020202020204" pitchFamily="34" charset="0"/>
              <a:ea typeface="+mn-ea"/>
              <a:cs typeface="Helvetica"/>
            </a:endParaRPr>
          </a:p>
          <a:p>
            <a:pPr marL="409176" marR="0" lvl="1" indent="-257124" algn="l" defTabSz="914400" rtl="0" eaLnBrk="1" fontAlgn="auto" latinLnBrk="0" hangingPunct="1">
              <a:lnSpc>
                <a:spcPct val="110000"/>
              </a:lnSpc>
              <a:spcBef>
                <a:spcPts val="0"/>
              </a:spcBef>
              <a:spcAft>
                <a:spcPts val="333"/>
              </a:spcAft>
              <a:buClrTx/>
              <a:buSzTx/>
              <a:buFont typeface="+mj-lt"/>
              <a:buAutoNum type="arabicPeriod"/>
              <a:tabLst/>
              <a:defRPr/>
            </a:pPr>
            <a:r>
              <a:rPr kumimoji="0" lang="en-US" sz="1600" b="1" i="0" u="sng" strike="noStrike" kern="1200" cap="none" spc="0" normalizeH="0" baseline="0" noProof="0">
                <a:ln>
                  <a:noFill/>
                </a:ln>
                <a:solidFill>
                  <a:srgbClr val="E7E6E6"/>
                </a:solidFill>
                <a:effectLst/>
                <a:uLnTx/>
                <a:uFillTx/>
                <a:latin typeface="Aptos"/>
                <a:ea typeface="+mn-ea"/>
                <a:cs typeface="Helvetica"/>
              </a:rPr>
              <a:t>Consumer affordability &amp; lower electricity bills:</a:t>
            </a:r>
            <a:r>
              <a:rPr kumimoji="0" lang="en-US" sz="1600" b="1" i="0" u="none" strike="noStrike" kern="1200" cap="none" spc="0" normalizeH="0" baseline="0" noProof="0">
                <a:ln>
                  <a:noFill/>
                </a:ln>
                <a:solidFill>
                  <a:srgbClr val="E7E6E6"/>
                </a:solidFill>
                <a:effectLst/>
                <a:uLnTx/>
                <a:uFillTx/>
                <a:latin typeface="Aptos"/>
                <a:ea typeface="+mn-ea"/>
                <a:cs typeface="Helvetica"/>
              </a:rPr>
              <a:t> </a:t>
            </a:r>
            <a:r>
              <a:rPr kumimoji="0" lang="en-US" sz="1600" b="0" i="0" u="none" strike="noStrike" kern="1200" cap="none" spc="0" normalizeH="0" baseline="0" noProof="0">
                <a:ln>
                  <a:noFill/>
                </a:ln>
                <a:solidFill>
                  <a:srgbClr val="E7E6E6"/>
                </a:solidFill>
                <a:effectLst/>
                <a:uLnTx/>
                <a:uFillTx/>
                <a:latin typeface="Aptos"/>
                <a:ea typeface="+mn-ea"/>
                <a:cs typeface="Helvetica"/>
              </a:rPr>
              <a:t>Fragmentation drives up costs, passed to consumers purchasing EVs, heat pumps, and residential batteries. Fragmentation prevents the scale-up of demand response across borders, limiting opportunities for all electricity consumers to reduce their bills through demand response. </a:t>
            </a:r>
          </a:p>
          <a:p>
            <a:pPr marL="409489" marR="0" lvl="1" indent="-257124" algn="l" defTabSz="914400" rtl="0" eaLnBrk="1" fontAlgn="auto" latinLnBrk="0" hangingPunct="1">
              <a:lnSpc>
                <a:spcPct val="110000"/>
              </a:lnSpc>
              <a:spcBef>
                <a:spcPts val="0"/>
              </a:spcBef>
              <a:spcAft>
                <a:spcPts val="333"/>
              </a:spcAft>
              <a:buClrTx/>
              <a:buSzTx/>
              <a:buFont typeface="+mj-lt"/>
              <a:buAutoNum type="arabicPeriod"/>
              <a:tabLst/>
              <a:defRPr/>
            </a:pPr>
            <a:endParaRPr kumimoji="0" lang="en-US" sz="1600" b="0" i="0" u="none" strike="noStrike" kern="1200" cap="none" spc="0" normalizeH="0" baseline="0" noProof="0">
              <a:ln>
                <a:noFill/>
              </a:ln>
              <a:solidFill>
                <a:srgbClr val="E7E6E6"/>
              </a:solidFill>
              <a:effectLst/>
              <a:uLnTx/>
              <a:uFillTx/>
              <a:latin typeface="Aptos" panose="020B0004020202020204" pitchFamily="34" charset="0"/>
              <a:ea typeface="+mn-ea"/>
              <a:cs typeface="Helvetica"/>
            </a:endParaRPr>
          </a:p>
          <a:p>
            <a:pPr marL="409176" marR="0" lvl="1" indent="-257124" algn="l" defTabSz="914400" rtl="0" eaLnBrk="1" fontAlgn="auto" latinLnBrk="0" hangingPunct="1">
              <a:lnSpc>
                <a:spcPct val="110000"/>
              </a:lnSpc>
              <a:spcBef>
                <a:spcPts val="0"/>
              </a:spcBef>
              <a:spcAft>
                <a:spcPts val="333"/>
              </a:spcAft>
              <a:buClrTx/>
              <a:buSzTx/>
              <a:buFont typeface="+mj-lt"/>
              <a:buAutoNum type="arabicPeriod"/>
              <a:tabLst/>
              <a:defRPr/>
            </a:pPr>
            <a:r>
              <a:rPr kumimoji="0" lang="en-US" sz="1600" b="1" i="0" u="sng" strike="noStrike" kern="1200" cap="none" spc="0" normalizeH="0" baseline="0" noProof="0">
                <a:ln>
                  <a:noFill/>
                </a:ln>
                <a:solidFill>
                  <a:srgbClr val="E7E6E6"/>
                </a:solidFill>
                <a:effectLst/>
                <a:uLnTx/>
                <a:uFillTx/>
                <a:latin typeface="Aptos"/>
                <a:ea typeface="+mn-ea"/>
                <a:cs typeface="Helvetica"/>
              </a:rPr>
              <a:t>Energy transition:</a:t>
            </a:r>
            <a:r>
              <a:rPr kumimoji="0" lang="en-US" sz="1600" b="1" i="0" u="none" strike="noStrike" kern="1200" cap="none" spc="0" normalizeH="0" baseline="0" noProof="0">
                <a:ln>
                  <a:noFill/>
                </a:ln>
                <a:solidFill>
                  <a:srgbClr val="E7E6E6"/>
                </a:solidFill>
                <a:effectLst/>
                <a:uLnTx/>
                <a:uFillTx/>
                <a:latin typeface="Aptos"/>
                <a:ea typeface="+mn-ea"/>
                <a:cs typeface="Helvetica"/>
              </a:rPr>
              <a:t> </a:t>
            </a:r>
            <a:r>
              <a:rPr kumimoji="0" lang="en-US" sz="1600" b="0" i="0" u="none" strike="noStrike" kern="1200" cap="none" spc="0" normalizeH="0" baseline="0" noProof="0">
                <a:ln>
                  <a:noFill/>
                </a:ln>
                <a:solidFill>
                  <a:srgbClr val="E7E6E6"/>
                </a:solidFill>
                <a:effectLst/>
                <a:uLnTx/>
                <a:uFillTx/>
                <a:latin typeface="Aptos"/>
                <a:ea typeface="+mn-ea"/>
                <a:cs typeface="Helvetica"/>
              </a:rPr>
              <a:t>Affordable, scalable distributed assets and demand response are essential for renewable energy targets and electrification goals. </a:t>
            </a:r>
          </a:p>
          <a:p>
            <a:pPr marL="152052" marR="0" lvl="1" indent="0" algn="l" defTabSz="914400" rtl="0" eaLnBrk="1" fontAlgn="auto" latinLnBrk="0" hangingPunct="1">
              <a:lnSpc>
                <a:spcPct val="110000"/>
              </a:lnSpc>
              <a:spcBef>
                <a:spcPts val="0"/>
              </a:spcBef>
              <a:spcAft>
                <a:spcPts val="333"/>
              </a:spcAft>
              <a:buClrTx/>
              <a:buSzTx/>
              <a:buFontTx/>
              <a:buNone/>
              <a:tabLst/>
              <a:defRPr/>
            </a:pPr>
            <a:br>
              <a:rPr kumimoji="0" lang="en-US" sz="1325" b="1" i="0" u="none" strike="noStrike" kern="1200" cap="none" spc="0" normalizeH="0" baseline="0" noProof="0">
                <a:ln>
                  <a:noFill/>
                </a:ln>
                <a:solidFill>
                  <a:srgbClr val="0A0830"/>
                </a:solidFill>
                <a:effectLst/>
                <a:uLnTx/>
                <a:uFillTx/>
                <a:latin typeface="Universal Sans Text" panose="02000000000000000000" pitchFamily="2" charset="0"/>
                <a:ea typeface="+mn-ea"/>
                <a:cs typeface="Helvetica"/>
              </a:rPr>
            </a:br>
            <a:br>
              <a:rPr kumimoji="0" lang="en-US" sz="1325" b="0" i="0" u="none" strike="noStrike" kern="1200" cap="none" spc="0" normalizeH="0" baseline="0" noProof="0">
                <a:ln>
                  <a:noFill/>
                </a:ln>
                <a:solidFill>
                  <a:srgbClr val="0A0830"/>
                </a:solidFill>
                <a:effectLst/>
                <a:uLnTx/>
                <a:uFillTx/>
                <a:latin typeface="Universal Sans Text" panose="02000000000000000000" pitchFamily="2" charset="0"/>
                <a:ea typeface="+mn-ea"/>
                <a:cs typeface="Helvetica"/>
              </a:rPr>
            </a:br>
            <a:endParaRPr kumimoji="0" lang="en-US" sz="1333" b="0" i="0" u="none" strike="noStrike" kern="1200" cap="none" spc="0" normalizeH="0" baseline="0" noProof="0">
              <a:ln>
                <a:noFill/>
              </a:ln>
              <a:solidFill>
                <a:srgbClr val="E7E6E6"/>
              </a:solidFill>
              <a:effectLst/>
              <a:uLnTx/>
              <a:uFillTx/>
              <a:latin typeface="Universal Sans Text" panose="02000000000000000000" pitchFamily="2" charset="0"/>
              <a:ea typeface="+mn-ea"/>
              <a:cs typeface="Helvetica"/>
            </a:endParaRPr>
          </a:p>
        </p:txBody>
      </p:sp>
    </p:spTree>
    <p:custDataLst>
      <p:tags r:id="rId1"/>
    </p:custDataLst>
    <p:extLst>
      <p:ext uri="{BB962C8B-B14F-4D97-AF65-F5344CB8AC3E}">
        <p14:creationId xmlns:p14="http://schemas.microsoft.com/office/powerpoint/2010/main" val="587871101"/>
      </p:ext>
    </p:extLst>
  </p:cSld>
  <p:clrMapOvr>
    <a:masterClrMapping/>
  </p:clrMapOvr>
  <p:transition spd="med">
    <p:fade/>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319917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6A1BD-4A31-C15A-ED3E-5C5EFE575260}"/>
              </a:ext>
            </a:extLst>
          </p:cNvPr>
          <p:cNvSpPr>
            <a:spLocks noGrp="1"/>
          </p:cNvSpPr>
          <p:nvPr>
            <p:ph type="title"/>
          </p:nvPr>
        </p:nvSpPr>
        <p:spPr/>
        <p:txBody>
          <a:bodyPr lIns="91440" tIns="45720" rIns="91440" bIns="45720" anchor="t"/>
          <a:lstStyle/>
          <a:p>
            <a:r>
              <a:rPr lang="en-US"/>
              <a:t>Demand Response &amp;</a:t>
            </a:r>
            <a:br>
              <a:rPr lang="en-US"/>
            </a:br>
            <a:r>
              <a:rPr lang="en-US"/>
              <a:t>Congestion Management</a:t>
            </a:r>
          </a:p>
        </p:txBody>
      </p:sp>
      <p:sp>
        <p:nvSpPr>
          <p:cNvPr id="3" name="TextBox 2">
            <a:extLst>
              <a:ext uri="{FF2B5EF4-FFF2-40B4-BE49-F238E27FC236}">
                <a16:creationId xmlns:a16="http://schemas.microsoft.com/office/drawing/2014/main" id="{FC6FB639-CF60-2FE3-CB40-CD4B4D3B2049}"/>
              </a:ext>
            </a:extLst>
          </p:cNvPr>
          <p:cNvSpPr txBox="1"/>
          <p:nvPr/>
        </p:nvSpPr>
        <p:spPr>
          <a:xfrm>
            <a:off x="549337" y="5981075"/>
            <a:ext cx="250626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Ljubljana October 2026</a:t>
            </a:r>
          </a:p>
        </p:txBody>
      </p:sp>
    </p:spTree>
    <p:extLst>
      <p:ext uri="{BB962C8B-B14F-4D97-AF65-F5344CB8AC3E}">
        <p14:creationId xmlns:p14="http://schemas.microsoft.com/office/powerpoint/2010/main" val="379801310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654309-79A8-9543-F734-272AB1DAADA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BE"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BE"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4" name="Title 3">
            <a:extLst>
              <a:ext uri="{FF2B5EF4-FFF2-40B4-BE49-F238E27FC236}">
                <a16:creationId xmlns:a16="http://schemas.microsoft.com/office/drawing/2014/main" id="{4BB32064-37D7-85F0-05D6-B75A9031F31F}"/>
              </a:ext>
            </a:extLst>
          </p:cNvPr>
          <p:cNvSpPr>
            <a:spLocks noGrp="1"/>
          </p:cNvSpPr>
          <p:nvPr>
            <p:ph type="title"/>
          </p:nvPr>
        </p:nvSpPr>
        <p:spPr/>
        <p:txBody>
          <a:bodyPr/>
          <a:lstStyle/>
          <a:p>
            <a:r>
              <a:rPr lang="en-BE"/>
              <a:t>Demand Response</a:t>
            </a:r>
          </a:p>
        </p:txBody>
      </p:sp>
      <p:sp>
        <p:nvSpPr>
          <p:cNvPr id="5" name="Text Placeholder 4">
            <a:extLst>
              <a:ext uri="{FF2B5EF4-FFF2-40B4-BE49-F238E27FC236}">
                <a16:creationId xmlns:a16="http://schemas.microsoft.com/office/drawing/2014/main" id="{31172176-9856-A154-2301-9A5BA585CFFD}"/>
              </a:ext>
            </a:extLst>
          </p:cNvPr>
          <p:cNvSpPr>
            <a:spLocks noGrp="1"/>
          </p:cNvSpPr>
          <p:nvPr>
            <p:ph type="body" sz="quarter" idx="13"/>
          </p:nvPr>
        </p:nvSpPr>
        <p:spPr>
          <a:xfrm>
            <a:off x="441450" y="1399289"/>
            <a:ext cx="3505200" cy="358775"/>
          </a:xfrm>
        </p:spPr>
        <p:txBody>
          <a:bodyPr/>
          <a:lstStyle/>
          <a:p>
            <a:r>
              <a:rPr lang="en-BE"/>
              <a:t>Policy Recommendations</a:t>
            </a:r>
          </a:p>
        </p:txBody>
      </p:sp>
      <p:sp>
        <p:nvSpPr>
          <p:cNvPr id="14" name="Chevron 13">
            <a:extLst>
              <a:ext uri="{FF2B5EF4-FFF2-40B4-BE49-F238E27FC236}">
                <a16:creationId xmlns:a16="http://schemas.microsoft.com/office/drawing/2014/main" id="{E46F1B76-E3C6-ABF3-0B34-23A7D3313E84}"/>
              </a:ext>
            </a:extLst>
          </p:cNvPr>
          <p:cNvSpPr/>
          <p:nvPr/>
        </p:nvSpPr>
        <p:spPr>
          <a:xfrm>
            <a:off x="637081" y="1949893"/>
            <a:ext cx="3505200" cy="1338439"/>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Market-</a:t>
            </a:r>
            <a:r>
              <a:rPr kumimoji="0" lang="de-AT" sz="2000" b="1" i="0" u="none" strike="noStrike" kern="1200" cap="none" spc="0" normalizeH="0" baseline="0" noProof="0">
                <a:ln>
                  <a:noFill/>
                </a:ln>
                <a:solidFill>
                  <a:prstClr val="white"/>
                </a:solidFill>
                <a:effectLst/>
                <a:uLnTx/>
                <a:uFillTx/>
                <a:latin typeface="Aptos" panose="02110004020202020204"/>
                <a:ea typeface="+mn-ea"/>
                <a:cs typeface="+mn-cs"/>
              </a:rPr>
              <a:t>B</a:t>
            </a: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ased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Framework</a:t>
            </a:r>
            <a:r>
              <a:rPr kumimoji="0" lang="en-BE" sz="1800" b="0" i="0" u="none" strike="noStrike" kern="1200" cap="none" spc="0" normalizeH="0" baseline="0" noProof="0">
                <a:ln>
                  <a:noFill/>
                </a:ln>
                <a:solidFill>
                  <a:prstClr val="white"/>
                </a:solidFill>
                <a:effectLst/>
                <a:uLnTx/>
                <a:uFillTx/>
                <a:latin typeface="Aptos" panose="02110004020202020204"/>
                <a:ea typeface="+mn-ea"/>
                <a:cs typeface="+mn-cs"/>
              </a:rPr>
              <a:t> </a:t>
            </a:r>
          </a:p>
        </p:txBody>
      </p:sp>
      <p:sp>
        <p:nvSpPr>
          <p:cNvPr id="18" name="Chevron 13">
            <a:extLst>
              <a:ext uri="{FF2B5EF4-FFF2-40B4-BE49-F238E27FC236}">
                <a16:creationId xmlns:a16="http://schemas.microsoft.com/office/drawing/2014/main" id="{92F323C4-B97D-414C-C57D-1886BB1360C2}"/>
              </a:ext>
            </a:extLst>
          </p:cNvPr>
          <p:cNvSpPr/>
          <p:nvPr/>
        </p:nvSpPr>
        <p:spPr>
          <a:xfrm>
            <a:off x="637080" y="3480163"/>
            <a:ext cx="3505201" cy="1338440"/>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2000" b="1" i="0" u="none" strike="noStrike" kern="1200" cap="none" spc="0" normalizeH="0" baseline="0" noProof="0">
                <a:ln>
                  <a:noFill/>
                </a:ln>
                <a:solidFill>
                  <a:prstClr val="white"/>
                </a:solidFill>
                <a:effectLst/>
                <a:uLnTx/>
                <a:uFillTx/>
                <a:latin typeface="Aptos" panose="02110004020202020204"/>
                <a:ea typeface="+mn-ea"/>
                <a:cs typeface="+mn-cs"/>
              </a:rPr>
              <a:t> </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Neutral Third-Party Local Market Operator</a:t>
            </a:r>
            <a:r>
              <a:rPr kumimoji="0" lang="en-BE" sz="2000" b="0" i="0" u="none" strike="noStrike" kern="1200" cap="none" spc="0" normalizeH="0" baseline="0" noProof="0">
                <a:ln>
                  <a:noFill/>
                </a:ln>
                <a:solidFill>
                  <a:prstClr val="white"/>
                </a:solidFill>
                <a:effectLst/>
                <a:uLnTx/>
                <a:uFillTx/>
                <a:latin typeface="Aptos" panose="02110004020202020204"/>
                <a:ea typeface="+mn-ea"/>
                <a:cs typeface="+mn-cs"/>
              </a:rPr>
              <a:t> </a:t>
            </a:r>
            <a:endParaRPr kumimoji="0" lang="en-BE" sz="2000" b="1"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Chevron 13">
            <a:extLst>
              <a:ext uri="{FF2B5EF4-FFF2-40B4-BE49-F238E27FC236}">
                <a16:creationId xmlns:a16="http://schemas.microsoft.com/office/drawing/2014/main" id="{D45234EF-9C94-365B-72ED-896EDC17530B}"/>
              </a:ext>
            </a:extLst>
          </p:cNvPr>
          <p:cNvSpPr/>
          <p:nvPr/>
        </p:nvSpPr>
        <p:spPr>
          <a:xfrm>
            <a:off x="637081" y="5010432"/>
            <a:ext cx="3505200" cy="1338440"/>
          </a:xfrm>
          <a:custGeom>
            <a:avLst/>
            <a:gdLst>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712033 w 5458918"/>
              <a:gd name="csY5" fmla="*/ 712033 h 1424066"/>
              <a:gd name="csX6" fmla="*/ 0 w 5458918"/>
              <a:gd name="csY6" fmla="*/ 0 h 1424066"/>
              <a:gd name="csX0" fmla="*/ 0 w 5458918"/>
              <a:gd name="csY0" fmla="*/ 0 h 1424066"/>
              <a:gd name="csX1" fmla="*/ 4746885 w 5458918"/>
              <a:gd name="csY1" fmla="*/ 0 h 1424066"/>
              <a:gd name="csX2" fmla="*/ 5458918 w 5458918"/>
              <a:gd name="csY2" fmla="*/ 712033 h 1424066"/>
              <a:gd name="csX3" fmla="*/ 4746885 w 5458918"/>
              <a:gd name="csY3" fmla="*/ 1424066 h 1424066"/>
              <a:gd name="csX4" fmla="*/ 0 w 5458918"/>
              <a:gd name="csY4" fmla="*/ 1424066 h 1424066"/>
              <a:gd name="csX5" fmla="*/ 322288 w 5458918"/>
              <a:gd name="csY5" fmla="*/ 727023 h 1424066"/>
              <a:gd name="csX6" fmla="*/ 0 w 5458918"/>
              <a:gd name="csY6" fmla="*/ 0 h 1424066"/>
              <a:gd name="csX0" fmla="*/ 0 w 5084163"/>
              <a:gd name="csY0" fmla="*/ 0 h 1424066"/>
              <a:gd name="csX1" fmla="*/ 4746885 w 5084163"/>
              <a:gd name="csY1" fmla="*/ 0 h 1424066"/>
              <a:gd name="csX2" fmla="*/ 5084163 w 5084163"/>
              <a:gd name="csY2" fmla="*/ 667062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 name="csX0" fmla="*/ 0 w 5084163"/>
              <a:gd name="csY0" fmla="*/ 0 h 1424066"/>
              <a:gd name="csX1" fmla="*/ 4746885 w 5084163"/>
              <a:gd name="csY1" fmla="*/ 0 h 1424066"/>
              <a:gd name="csX2" fmla="*/ 5084163 w 5084163"/>
              <a:gd name="csY2" fmla="*/ 712033 h 1424066"/>
              <a:gd name="csX3" fmla="*/ 4746885 w 5084163"/>
              <a:gd name="csY3" fmla="*/ 1424066 h 1424066"/>
              <a:gd name="csX4" fmla="*/ 0 w 5084163"/>
              <a:gd name="csY4" fmla="*/ 1424066 h 1424066"/>
              <a:gd name="csX5" fmla="*/ 322288 w 5084163"/>
              <a:gd name="csY5" fmla="*/ 727023 h 1424066"/>
              <a:gd name="csX6" fmla="*/ 0 w 5084163"/>
              <a:gd name="csY6" fmla="*/ 0 h 14240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084163" h="1424066">
                <a:moveTo>
                  <a:pt x="0" y="0"/>
                </a:moveTo>
                <a:lnTo>
                  <a:pt x="4746885" y="0"/>
                </a:lnTo>
                <a:lnTo>
                  <a:pt x="5084163" y="712033"/>
                </a:lnTo>
                <a:lnTo>
                  <a:pt x="4746885" y="1424066"/>
                </a:lnTo>
                <a:lnTo>
                  <a:pt x="0" y="1424066"/>
                </a:lnTo>
                <a:lnTo>
                  <a:pt x="322288" y="727023"/>
                </a:lnTo>
                <a:lnTo>
                  <a:pt x="0" y="0"/>
                </a:lnTo>
                <a:close/>
              </a:path>
            </a:pathLst>
          </a:cu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Interoperability between </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W</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olesale </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M</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arkets and </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L</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ocal </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F</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lexibility </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M</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arkets</a:t>
            </a:r>
            <a:endParaRPr kumimoji="0" lang="en-BE"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TextBox 24">
            <a:extLst>
              <a:ext uri="{FF2B5EF4-FFF2-40B4-BE49-F238E27FC236}">
                <a16:creationId xmlns:a16="http://schemas.microsoft.com/office/drawing/2014/main" id="{57315B53-1B81-0289-11DE-6BA527927065}"/>
              </a:ext>
            </a:extLst>
          </p:cNvPr>
          <p:cNvSpPr txBox="1"/>
          <p:nvPr/>
        </p:nvSpPr>
        <p:spPr>
          <a:xfrm>
            <a:off x="4572001" y="2022658"/>
            <a:ext cx="7400924"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Full implementation of Article 32(1)</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of the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Electricity Directive</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ensuring flexibility procurement to be conducted through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transparent, non-discriminatory and </a:t>
            </a:r>
            <a:r>
              <a:rPr kumimoji="0" lang="en-BE" sz="1800" b="1" i="0" u="sng" strike="noStrike" kern="1200" cap="none" spc="0" normalizeH="0" baseline="0" noProof="0">
                <a:ln>
                  <a:noFill/>
                </a:ln>
                <a:solidFill>
                  <a:prstClr val="black"/>
                </a:solidFill>
                <a:effectLst/>
                <a:uLnTx/>
                <a:uFillTx/>
                <a:latin typeface="Aptos" panose="02110004020202020204"/>
                <a:ea typeface="+mn-ea"/>
                <a:cs typeface="+mn-cs"/>
              </a:rPr>
              <a:t>market-based</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 procedures”.</a:t>
            </a:r>
          </a:p>
        </p:txBody>
      </p:sp>
      <p:sp>
        <p:nvSpPr>
          <p:cNvPr id="26" name="TextBox 25">
            <a:extLst>
              <a:ext uri="{FF2B5EF4-FFF2-40B4-BE49-F238E27FC236}">
                <a16:creationId xmlns:a16="http://schemas.microsoft.com/office/drawing/2014/main" id="{7D3F8150-F902-7491-DABC-8CC497F1AE33}"/>
              </a:ext>
            </a:extLst>
          </p:cNvPr>
          <p:cNvSpPr txBox="1"/>
          <p:nvPr/>
        </p:nvSpPr>
        <p:spPr>
          <a:xfrm>
            <a:off x="4572001" y="3549218"/>
            <a:ext cx="740092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Ensure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neutrality, impartial market administration and consumer-centricity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while  preserving the roles and responsibilities of MO and TSO, reducing the risk of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conflicts of interest</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while promoting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transparency and trust in the market.</a:t>
            </a:r>
            <a:endParaRPr kumimoji="0" lang="en-B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TextBox 26">
            <a:extLst>
              <a:ext uri="{FF2B5EF4-FFF2-40B4-BE49-F238E27FC236}">
                <a16:creationId xmlns:a16="http://schemas.microsoft.com/office/drawing/2014/main" id="{0451819A-4EB9-CE5D-ED02-62EF7EA0826B}"/>
              </a:ext>
            </a:extLst>
          </p:cNvPr>
          <p:cNvSpPr txBox="1"/>
          <p:nvPr/>
        </p:nvSpPr>
        <p:spPr>
          <a:xfrm>
            <a:off x="4572001" y="4941325"/>
            <a:ext cx="7400924"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Ensure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complementarity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to wholesale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markets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balancing and ancillary services through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effective coordination across timeframes.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Prevent double procurements, allow sequential offering</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in different markets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&amp;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simultaneous offerings</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(linking) as multiple revenue streams ensure a business case for service providers</a:t>
            </a:r>
            <a:endParaRPr kumimoji="0" lang="en-BE"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034787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B2BB63-979F-440C-92CD-D4452119C075}"/>
              </a:ext>
            </a:extLst>
          </p:cNvPr>
          <p:cNvSpPr>
            <a:spLocks noGrp="1"/>
          </p:cNvSpPr>
          <p:nvPr>
            <p:ph type="body" sz="quarter" idx="12"/>
          </p:nvPr>
        </p:nvSpPr>
        <p:spPr>
          <a:xfrm>
            <a:off x="441450" y="1704080"/>
            <a:ext cx="3505200" cy="358775"/>
          </a:xfrm>
        </p:spPr>
        <p:txBody>
          <a:bodyPr/>
          <a:lstStyle/>
          <a:p>
            <a:r>
              <a:rPr lang="en-GB"/>
              <a:t>Criteria we support</a:t>
            </a:r>
          </a:p>
        </p:txBody>
      </p:sp>
      <p:sp>
        <p:nvSpPr>
          <p:cNvPr id="6" name="Title 5">
            <a:extLst>
              <a:ext uri="{FF2B5EF4-FFF2-40B4-BE49-F238E27FC236}">
                <a16:creationId xmlns:a16="http://schemas.microsoft.com/office/drawing/2014/main" id="{D4EBEE8D-4475-3CAC-EB3F-584A60BFA13D}"/>
              </a:ext>
            </a:extLst>
          </p:cNvPr>
          <p:cNvSpPr>
            <a:spLocks noGrp="1"/>
          </p:cNvSpPr>
          <p:nvPr>
            <p:ph type="title"/>
          </p:nvPr>
        </p:nvSpPr>
        <p:spPr>
          <a:xfrm>
            <a:off x="441450" y="851411"/>
            <a:ext cx="10515600" cy="1047032"/>
          </a:xfrm>
        </p:spPr>
        <p:txBody>
          <a:bodyPr/>
          <a:lstStyle/>
          <a:p>
            <a:r>
              <a:rPr lang="en-GB"/>
              <a:t>Congestion Management</a:t>
            </a:r>
            <a:br>
              <a:rPr lang="en-GB"/>
            </a:br>
            <a:r>
              <a:rPr lang="en-GB" sz="1600"/>
              <a:t>Assessment of ENTSO-E’s Market impact criteria</a:t>
            </a:r>
            <a:endParaRPr lang="en-GB"/>
          </a:p>
        </p:txBody>
      </p:sp>
      <p:sp>
        <p:nvSpPr>
          <p:cNvPr id="7" name="Slide Number Placeholder 6">
            <a:extLst>
              <a:ext uri="{FF2B5EF4-FFF2-40B4-BE49-F238E27FC236}">
                <a16:creationId xmlns:a16="http://schemas.microsoft.com/office/drawing/2014/main" id="{4D63C511-584D-B883-C281-08106A56C9AC}"/>
              </a:ext>
            </a:extLst>
          </p:cNvPr>
          <p:cNvSpPr>
            <a:spLocks noGrp="1"/>
          </p:cNvSpPr>
          <p:nvPr>
            <p:ph type="sldNum" sz="quarter" idx="2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GB"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GB"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A59E3A03-3695-6466-A539-29A4FEB75A7B}"/>
              </a:ext>
            </a:extLst>
          </p:cNvPr>
          <p:cNvSpPr txBox="1"/>
          <p:nvPr/>
        </p:nvSpPr>
        <p:spPr>
          <a:xfrm>
            <a:off x="441450" y="2184191"/>
            <a:ext cx="99504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1.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Impacts on</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 market liquidity, price formation</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and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transaction costs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across market timeframes </a:t>
            </a:r>
          </a:p>
        </p:txBody>
      </p:sp>
      <p:sp>
        <p:nvSpPr>
          <p:cNvPr id="17" name="TextBox 16">
            <a:extLst>
              <a:ext uri="{FF2B5EF4-FFF2-40B4-BE49-F238E27FC236}">
                <a16:creationId xmlns:a16="http://schemas.microsoft.com/office/drawing/2014/main" id="{426987A8-097C-90FF-A2F9-B54EBCD6073E}"/>
              </a:ext>
            </a:extLst>
          </p:cNvPr>
          <p:cNvSpPr txBox="1"/>
          <p:nvPr/>
        </p:nvSpPr>
        <p:spPr>
          <a:xfrm>
            <a:off x="441450" y="2723075"/>
            <a:ext cx="112802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2.</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Investment stability.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Impact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on producer surplus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and profitability for generation, storage, demand response </a:t>
            </a:r>
          </a:p>
        </p:txBody>
      </p:sp>
      <p:sp>
        <p:nvSpPr>
          <p:cNvPr id="18" name="TextBox 17">
            <a:extLst>
              <a:ext uri="{FF2B5EF4-FFF2-40B4-BE49-F238E27FC236}">
                <a16:creationId xmlns:a16="http://schemas.microsoft.com/office/drawing/2014/main" id="{6612A539-D471-6033-CC52-B19CB1185BBF}"/>
              </a:ext>
            </a:extLst>
          </p:cNvPr>
          <p:cNvSpPr txBox="1"/>
          <p:nvPr/>
        </p:nvSpPr>
        <p:spPr>
          <a:xfrm>
            <a:off x="441450" y="3261959"/>
            <a:ext cx="614270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3. Affordability</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and impact on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overall costs for consumers</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t>
            </a:r>
          </a:p>
        </p:txBody>
      </p:sp>
      <p:sp>
        <p:nvSpPr>
          <p:cNvPr id="24" name="TextBox 23">
            <a:extLst>
              <a:ext uri="{FF2B5EF4-FFF2-40B4-BE49-F238E27FC236}">
                <a16:creationId xmlns:a16="http://schemas.microsoft.com/office/drawing/2014/main" id="{796CF78C-DE14-C337-0ADE-0ADC0DCE6D10}"/>
              </a:ext>
            </a:extLst>
          </p:cNvPr>
          <p:cNvSpPr txBox="1"/>
          <p:nvPr/>
        </p:nvSpPr>
        <p:spPr>
          <a:xfrm>
            <a:off x="441450" y="4155365"/>
            <a:ext cx="640794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21A18B"/>
                </a:solidFill>
                <a:effectLst/>
                <a:uLnTx/>
                <a:uFillTx/>
                <a:latin typeface="Aptos" panose="02110004020202020204"/>
                <a:ea typeface="+mn-ea"/>
                <a:cs typeface="+mn-cs"/>
              </a:rPr>
              <a:t>Criteria that require further consideration</a:t>
            </a:r>
          </a:p>
        </p:txBody>
      </p:sp>
      <p:sp>
        <p:nvSpPr>
          <p:cNvPr id="25" name="TextBox 24">
            <a:extLst>
              <a:ext uri="{FF2B5EF4-FFF2-40B4-BE49-F238E27FC236}">
                <a16:creationId xmlns:a16="http://schemas.microsoft.com/office/drawing/2014/main" id="{DE2395A2-22C0-9C0F-29F9-0505EF802E71}"/>
              </a:ext>
            </a:extLst>
          </p:cNvPr>
          <p:cNvSpPr txBox="1"/>
          <p:nvPr/>
        </p:nvSpPr>
        <p:spPr>
          <a:xfrm>
            <a:off x="441450" y="4676811"/>
            <a:ext cx="1178444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4.</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Impacts on the level of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harmonisation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vs. regional/national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flexibility</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of power market design and implementation </a:t>
            </a:r>
          </a:p>
        </p:txBody>
      </p:sp>
      <p:sp>
        <p:nvSpPr>
          <p:cNvPr id="26" name="TextBox 25">
            <a:extLst>
              <a:ext uri="{FF2B5EF4-FFF2-40B4-BE49-F238E27FC236}">
                <a16:creationId xmlns:a16="http://schemas.microsoft.com/office/drawing/2014/main" id="{7A735A7B-6B9A-0732-832C-BBE322DF0269}"/>
              </a:ext>
            </a:extLst>
          </p:cNvPr>
          <p:cNvSpPr txBox="1"/>
          <p:nvPr/>
        </p:nvSpPr>
        <p:spPr>
          <a:xfrm>
            <a:off x="441450" y="5215695"/>
            <a:ext cx="408682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5.</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Cross-border distributional effects</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a:t>
            </a:r>
          </a:p>
        </p:txBody>
      </p:sp>
    </p:spTree>
    <p:extLst>
      <p:ext uri="{BB962C8B-B14F-4D97-AF65-F5344CB8AC3E}">
        <p14:creationId xmlns:p14="http://schemas.microsoft.com/office/powerpoint/2010/main" val="3524573688"/>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94CB4-8394-0556-C592-F4B39B7C0D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F77F6CE-3935-DFF9-0669-3224B14526D1}"/>
              </a:ext>
            </a:extLst>
          </p:cNvPr>
          <p:cNvSpPr>
            <a:spLocks noGrp="1"/>
          </p:cNvSpPr>
          <p:nvPr>
            <p:ph type="body" sz="quarter" idx="12"/>
          </p:nvPr>
        </p:nvSpPr>
        <p:spPr>
          <a:xfrm>
            <a:off x="441449" y="1539668"/>
            <a:ext cx="5773613" cy="358775"/>
          </a:xfrm>
        </p:spPr>
        <p:txBody>
          <a:bodyPr/>
          <a:lstStyle/>
          <a:p>
            <a:r>
              <a:rPr lang="en-BE"/>
              <a:t>Criteria that should be included or developed </a:t>
            </a:r>
          </a:p>
        </p:txBody>
      </p:sp>
      <p:sp>
        <p:nvSpPr>
          <p:cNvPr id="6" name="Title 5">
            <a:extLst>
              <a:ext uri="{FF2B5EF4-FFF2-40B4-BE49-F238E27FC236}">
                <a16:creationId xmlns:a16="http://schemas.microsoft.com/office/drawing/2014/main" id="{EF48E7F7-0B34-7ABC-37FC-8BDB071C64F3}"/>
              </a:ext>
            </a:extLst>
          </p:cNvPr>
          <p:cNvSpPr>
            <a:spLocks noGrp="1"/>
          </p:cNvSpPr>
          <p:nvPr>
            <p:ph type="title"/>
          </p:nvPr>
        </p:nvSpPr>
        <p:spPr/>
        <p:txBody>
          <a:bodyPr/>
          <a:lstStyle/>
          <a:p>
            <a:r>
              <a:rPr lang="en-BE"/>
              <a:t>Congestion managemnt</a:t>
            </a:r>
          </a:p>
        </p:txBody>
      </p:sp>
      <p:sp>
        <p:nvSpPr>
          <p:cNvPr id="7" name="Slide Number Placeholder 6">
            <a:extLst>
              <a:ext uri="{FF2B5EF4-FFF2-40B4-BE49-F238E27FC236}">
                <a16:creationId xmlns:a16="http://schemas.microsoft.com/office/drawing/2014/main" id="{5B974312-D8D8-3444-27D2-42AF9FA40F3D}"/>
              </a:ext>
            </a:extLst>
          </p:cNvPr>
          <p:cNvSpPr>
            <a:spLocks noGrp="1"/>
          </p:cNvSpPr>
          <p:nvPr>
            <p:ph type="sldNum" sz="quarter" idx="2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9545A-8AB9-9B41-9DC1-1C061DB41D5B}" type="slidenum">
              <a:rPr kumimoji="0" lang="en-BE" sz="1200" b="0" i="0" u="none" strike="noStrike" kern="1200" cap="none" spc="0" normalizeH="0" baseline="0" noProof="0" smtClean="0">
                <a:ln>
                  <a:noFill/>
                </a:ln>
                <a:solidFill>
                  <a:prstClr val="black">
                    <a:tint val="75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BE" sz="1200" b="0" i="0" u="none" strike="noStrike" kern="1200" cap="none" spc="0" normalizeH="0" baseline="0" noProof="0">
              <a:ln>
                <a:noFill/>
              </a:ln>
              <a:solidFill>
                <a:prstClr val="black">
                  <a:tint val="75000"/>
                </a:prstClr>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13D1ABB9-48FE-D46D-D10D-1FA8F7B9539C}"/>
              </a:ext>
            </a:extLst>
          </p:cNvPr>
          <p:cNvSpPr txBox="1"/>
          <p:nvPr/>
        </p:nvSpPr>
        <p:spPr>
          <a:xfrm>
            <a:off x="524084" y="3344369"/>
            <a:ext cx="1138195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Any measures that strengthen incentives for local flexibility must be designed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within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this robust regulatory framework, supported by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clear rules and effective monitoring,</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p</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reventing distortive behaviour at the local supply and demand level.</a:t>
            </a:r>
          </a:p>
        </p:txBody>
      </p:sp>
      <p:sp>
        <p:nvSpPr>
          <p:cNvPr id="4" name="TextBox 3">
            <a:extLst>
              <a:ext uri="{FF2B5EF4-FFF2-40B4-BE49-F238E27FC236}">
                <a16:creationId xmlns:a16="http://schemas.microsoft.com/office/drawing/2014/main" id="{76055C12-98ED-5165-E026-56F07BEA0BAC}"/>
              </a:ext>
            </a:extLst>
          </p:cNvPr>
          <p:cNvSpPr txBox="1"/>
          <p:nvPr/>
        </p:nvSpPr>
        <p:spPr>
          <a:xfrm>
            <a:off x="405022" y="5312265"/>
            <a:ext cx="113819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Any measure must be </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technically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feasible</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administratively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simple</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and its complexity </a:t>
            </a:r>
            <a:r>
              <a:rPr kumimoji="0" lang="en-BE" sz="1800" b="1" i="0" u="none" strike="noStrike" kern="1200" cap="none" spc="0" normalizeH="0" baseline="0" noProof="0">
                <a:ln>
                  <a:noFill/>
                </a:ln>
                <a:solidFill>
                  <a:prstClr val="black"/>
                </a:solidFill>
                <a:effectLst/>
                <a:uLnTx/>
                <a:uFillTx/>
                <a:latin typeface="Aptos" panose="02110004020202020204"/>
                <a:ea typeface="+mn-ea"/>
                <a:cs typeface="+mn-cs"/>
              </a:rPr>
              <a:t>proportionate</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to the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 problem it seeks to address.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R</a:t>
            </a:r>
            <a:r>
              <a:rPr kumimoji="0" lang="en-BE" sz="1800" b="0" i="0" u="none" strike="noStrike" kern="1200" cap="none" spc="0" normalizeH="0" baseline="0" noProof="0">
                <a:ln>
                  <a:noFill/>
                </a:ln>
                <a:solidFill>
                  <a:prstClr val="black"/>
                </a:solidFill>
                <a:effectLst/>
                <a:uLnTx/>
                <a:uFillTx/>
                <a:latin typeface="Aptos" panose="02110004020202020204"/>
                <a:ea typeface="+mn-ea"/>
                <a:cs typeface="+mn-cs"/>
              </a:rPr>
              <a:t>eject theoretically optimal but practically unworkable solutions.</a:t>
            </a:r>
          </a:p>
        </p:txBody>
      </p:sp>
      <p:sp>
        <p:nvSpPr>
          <p:cNvPr id="5" name="Down Arrow Callout 4">
            <a:extLst>
              <a:ext uri="{FF2B5EF4-FFF2-40B4-BE49-F238E27FC236}">
                <a16:creationId xmlns:a16="http://schemas.microsoft.com/office/drawing/2014/main" id="{DD2E90A8-726F-FFC2-F214-288F40D52BE3}"/>
              </a:ext>
            </a:extLst>
          </p:cNvPr>
          <p:cNvSpPr/>
          <p:nvPr/>
        </p:nvSpPr>
        <p:spPr>
          <a:xfrm>
            <a:off x="2459210" y="2187083"/>
            <a:ext cx="7511704" cy="914400"/>
          </a:xfrm>
          <a:prstGeom prst="downArrowCallout">
            <a:avLst/>
          </a:pr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Robust design and mitigation of potentially distortive behaviour</a:t>
            </a:r>
            <a:r>
              <a:rPr kumimoji="0" lang="en-BE" sz="1800" b="0" i="0" u="none" strike="noStrike" kern="1200" cap="none" spc="0" normalizeH="0" baseline="0" noProof="0">
                <a:ln>
                  <a:noFill/>
                </a:ln>
                <a:solidFill>
                  <a:prstClr val="white"/>
                </a:solidFill>
                <a:effectLst/>
                <a:uLnTx/>
                <a:uFillTx/>
                <a:latin typeface="Aptos" panose="02110004020202020204"/>
                <a:ea typeface="+mn-ea"/>
                <a:cs typeface="+mn-cs"/>
              </a:rPr>
              <a:t>  </a:t>
            </a:r>
          </a:p>
        </p:txBody>
      </p:sp>
      <p:sp>
        <p:nvSpPr>
          <p:cNvPr id="8" name="Down Arrow Callout 7">
            <a:extLst>
              <a:ext uri="{FF2B5EF4-FFF2-40B4-BE49-F238E27FC236}">
                <a16:creationId xmlns:a16="http://schemas.microsoft.com/office/drawing/2014/main" id="{1E59DD53-9699-C9FB-CE79-44CEDA3C5E40}"/>
              </a:ext>
            </a:extLst>
          </p:cNvPr>
          <p:cNvSpPr/>
          <p:nvPr/>
        </p:nvSpPr>
        <p:spPr>
          <a:xfrm>
            <a:off x="2340148" y="4459687"/>
            <a:ext cx="7511704" cy="914400"/>
          </a:xfrm>
          <a:prstGeom prst="downArrowCallout">
            <a:avLst/>
          </a:prstGeom>
          <a:solidFill>
            <a:srgbClr val="0E9ED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 Proportionality</a:t>
            </a:r>
            <a:r>
              <a:rPr kumimoji="0" lang="de-AT" sz="1800" b="1" i="0" u="none" strike="noStrike" kern="1200" cap="none" spc="0" normalizeH="0" baseline="0" noProof="0">
                <a:ln>
                  <a:noFill/>
                </a:ln>
                <a:solidFill>
                  <a:prstClr val="white"/>
                </a:solidFill>
                <a:effectLst/>
                <a:uLnTx/>
                <a:uFillTx/>
                <a:latin typeface="Aptos" panose="02110004020202020204"/>
                <a:ea typeface="+mn-ea"/>
                <a:cs typeface="+mn-cs"/>
              </a:rPr>
              <a:t>, </a:t>
            </a:r>
            <a:r>
              <a:rPr kumimoji="0" lang="de-AT" sz="1800" b="1" i="0" u="none" strike="noStrike" kern="1200" cap="none" spc="0" normalizeH="0" baseline="0" noProof="0" err="1">
                <a:ln>
                  <a:noFill/>
                </a:ln>
                <a:solidFill>
                  <a:prstClr val="white"/>
                </a:solidFill>
                <a:effectLst/>
                <a:uLnTx/>
                <a:uFillTx/>
                <a:latin typeface="Aptos" panose="02110004020202020204"/>
                <a:ea typeface="+mn-ea"/>
                <a:cs typeface="+mn-cs"/>
              </a:rPr>
              <a:t>simplicity</a:t>
            </a:r>
            <a:r>
              <a:rPr kumimoji="0" lang="en-BE" sz="1800" b="1" i="0" u="none" strike="noStrike" kern="1200" cap="none" spc="0" normalizeH="0" baseline="0" noProof="0">
                <a:ln>
                  <a:noFill/>
                </a:ln>
                <a:solidFill>
                  <a:prstClr val="white"/>
                </a:solidFill>
                <a:effectLst/>
                <a:uLnTx/>
                <a:uFillTx/>
                <a:latin typeface="Aptos" panose="02110004020202020204"/>
                <a:ea typeface="+mn-ea"/>
                <a:cs typeface="+mn-cs"/>
              </a:rPr>
              <a:t> and feasibility </a:t>
            </a:r>
          </a:p>
        </p:txBody>
      </p:sp>
    </p:spTree>
    <p:extLst>
      <p:ext uri="{BB962C8B-B14F-4D97-AF65-F5344CB8AC3E}">
        <p14:creationId xmlns:p14="http://schemas.microsoft.com/office/powerpoint/2010/main" val="83397398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43B59-EA33-F037-2877-717AA2EC4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AE76F0-4A7C-49F6-5226-F0463F8A6053}"/>
              </a:ext>
            </a:extLst>
          </p:cNvPr>
          <p:cNvSpPr>
            <a:spLocks noGrp="1"/>
          </p:cNvSpPr>
          <p:nvPr>
            <p:ph type="title"/>
          </p:nvPr>
        </p:nvSpPr>
        <p:spPr/>
        <p:txBody>
          <a:bodyPr/>
          <a:lstStyle/>
          <a:p>
            <a:r>
              <a:rPr lang="en-GB" noProof="0"/>
              <a:t>Summary of the main stakeholder’s views on the future challenges for DR and CM</a:t>
            </a:r>
          </a:p>
        </p:txBody>
      </p:sp>
      <p:sp>
        <p:nvSpPr>
          <p:cNvPr id="3" name="Slide Number Placeholder 2">
            <a:extLst>
              <a:ext uri="{FF2B5EF4-FFF2-40B4-BE49-F238E27FC236}">
                <a16:creationId xmlns:a16="http://schemas.microsoft.com/office/drawing/2014/main" id="{CA99B52C-81FC-8B1A-25B1-7B6FAC6D8FE5}"/>
              </a:ext>
            </a:extLst>
          </p:cNvPr>
          <p:cNvSpPr>
            <a:spLocks noGrp="1"/>
          </p:cNvSpPr>
          <p:nvPr>
            <p:ph type="sldNum" sz="quarter" idx="12"/>
          </p:nvPr>
        </p:nvSpPr>
        <p:spPr/>
        <p:txBody>
          <a:bodyPr/>
          <a:lstStyle/>
          <a:p>
            <a:fld id="{68E16D21-2873-7F4D-BC1C-4DCC7B7156B8}" type="slidenum">
              <a:rPr lang="en-GB" noProof="0" smtClean="0"/>
              <a:t>151</a:t>
            </a:fld>
            <a:endParaRPr lang="en-GB" noProof="0"/>
          </a:p>
        </p:txBody>
      </p:sp>
      <p:sp>
        <p:nvSpPr>
          <p:cNvPr id="7" name="Call-out: Down Arrow 6">
            <a:extLst>
              <a:ext uri="{FF2B5EF4-FFF2-40B4-BE49-F238E27FC236}">
                <a16:creationId xmlns:a16="http://schemas.microsoft.com/office/drawing/2014/main" id="{DEE996B1-5575-0FA5-13EF-C4BFA4FE664E}"/>
              </a:ext>
            </a:extLst>
          </p:cNvPr>
          <p:cNvSpPr/>
          <p:nvPr/>
        </p:nvSpPr>
        <p:spPr>
          <a:xfrm>
            <a:off x="1153553" y="1129490"/>
            <a:ext cx="3214401" cy="744099"/>
          </a:xfrm>
          <a:prstGeom prst="downArrowCallout">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Market-based framework for procurement of local services </a:t>
            </a:r>
          </a:p>
        </p:txBody>
      </p:sp>
      <p:sp>
        <p:nvSpPr>
          <p:cNvPr id="9" name="Call-out: Down Arrow 8">
            <a:extLst>
              <a:ext uri="{FF2B5EF4-FFF2-40B4-BE49-F238E27FC236}">
                <a16:creationId xmlns:a16="http://schemas.microsoft.com/office/drawing/2014/main" id="{E2BD236A-CF43-4BBD-303D-3B9552BACD30}"/>
              </a:ext>
            </a:extLst>
          </p:cNvPr>
          <p:cNvSpPr/>
          <p:nvPr/>
        </p:nvSpPr>
        <p:spPr>
          <a:xfrm>
            <a:off x="4618149" y="1129490"/>
            <a:ext cx="3214400" cy="744099"/>
          </a:xfrm>
          <a:prstGeom prst="downArrowCallou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Congestion management and other wholesale markets</a:t>
            </a:r>
          </a:p>
        </p:txBody>
      </p:sp>
      <p:sp>
        <p:nvSpPr>
          <p:cNvPr id="11" name="Call-out: Down Arrow 10">
            <a:extLst>
              <a:ext uri="{FF2B5EF4-FFF2-40B4-BE49-F238E27FC236}">
                <a16:creationId xmlns:a16="http://schemas.microsoft.com/office/drawing/2014/main" id="{8C8FA0B5-6DF0-723B-161F-DE55D665B01E}"/>
              </a:ext>
            </a:extLst>
          </p:cNvPr>
          <p:cNvSpPr/>
          <p:nvPr/>
        </p:nvSpPr>
        <p:spPr>
          <a:xfrm>
            <a:off x="8082744" y="1121593"/>
            <a:ext cx="3639141" cy="744099"/>
          </a:xfrm>
          <a:prstGeom prst="downArrowCallout">
            <a:avLst/>
          </a:prstGeom>
          <a:solidFill>
            <a:schemeClr val="accent3">
              <a:lumMod val="75000"/>
            </a:schemeClr>
          </a:solidFill>
          <a:ln>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noProof="0"/>
              <a:t>Coordination between system operators</a:t>
            </a:r>
          </a:p>
        </p:txBody>
      </p:sp>
      <p:sp>
        <p:nvSpPr>
          <p:cNvPr id="43" name="Free-form: Shape 42">
            <a:extLst>
              <a:ext uri="{FF2B5EF4-FFF2-40B4-BE49-F238E27FC236}">
                <a16:creationId xmlns:a16="http://schemas.microsoft.com/office/drawing/2014/main" id="{88649877-D926-EB73-FB01-383288DE4DFE}"/>
              </a:ext>
            </a:extLst>
          </p:cNvPr>
          <p:cNvSpPr/>
          <p:nvPr/>
        </p:nvSpPr>
        <p:spPr>
          <a:xfrm>
            <a:off x="4745229" y="1888745"/>
            <a:ext cx="3087320"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Arial" panose="020B0604020202020204"/>
                <a:ea typeface="+mn-ea"/>
                <a:cs typeface="+mn-cs"/>
              </a:rPr>
              <a:t>Interactions between local flex and other wholesale markets</a:t>
            </a:r>
            <a:endParaRPr lang="en-GB" sz="1600" kern="1200" noProof="0"/>
          </a:p>
        </p:txBody>
      </p:sp>
      <p:sp>
        <p:nvSpPr>
          <p:cNvPr id="45" name="Free-form: Shape 44">
            <a:extLst>
              <a:ext uri="{FF2B5EF4-FFF2-40B4-BE49-F238E27FC236}">
                <a16:creationId xmlns:a16="http://schemas.microsoft.com/office/drawing/2014/main" id="{FADA0D61-DE06-3093-830C-180D4810E7CF}"/>
              </a:ext>
            </a:extLst>
          </p:cNvPr>
          <p:cNvSpPr/>
          <p:nvPr/>
        </p:nvSpPr>
        <p:spPr>
          <a:xfrm>
            <a:off x="8324662" y="1883893"/>
            <a:ext cx="3439153"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mj-lt"/>
              </a:rPr>
              <a:t>Observability and controllability</a:t>
            </a:r>
            <a:r>
              <a:rPr lang="en-GB" sz="1600" b="1" kern="1200" noProof="0">
                <a:solidFill>
                  <a:srgbClr val="000000">
                    <a:hueOff val="0"/>
                    <a:satOff val="0"/>
                    <a:lumOff val="0"/>
                    <a:alphaOff val="0"/>
                  </a:srgbClr>
                </a:solidFill>
                <a:latin typeface="+mj-lt"/>
                <a:ea typeface="+mn-ea"/>
                <a:cs typeface="+mn-cs"/>
              </a:rPr>
              <a:t>​  </a:t>
            </a:r>
          </a:p>
        </p:txBody>
      </p:sp>
      <p:sp>
        <p:nvSpPr>
          <p:cNvPr id="49" name="Free-form: Shape 48">
            <a:extLst>
              <a:ext uri="{FF2B5EF4-FFF2-40B4-BE49-F238E27FC236}">
                <a16:creationId xmlns:a16="http://schemas.microsoft.com/office/drawing/2014/main" id="{26AA6496-2061-1156-F9B6-05BEB7EE2D34}"/>
              </a:ext>
            </a:extLst>
          </p:cNvPr>
          <p:cNvSpPr/>
          <p:nvPr/>
        </p:nvSpPr>
        <p:spPr>
          <a:xfrm>
            <a:off x="4800110" y="3010003"/>
            <a:ext cx="303243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latin typeface="Arial" panose="020B0604020202020204"/>
                <a:ea typeface="+mn-ea"/>
                <a:cs typeface="+mn-cs"/>
              </a:rPr>
              <a:t>Remuneration of bids used for CM</a:t>
            </a:r>
            <a:endParaRPr lang="en-GB" sz="1600" kern="1200" noProof="0"/>
          </a:p>
        </p:txBody>
      </p:sp>
      <p:sp>
        <p:nvSpPr>
          <p:cNvPr id="51" name="Free-form: Shape 50">
            <a:extLst>
              <a:ext uri="{FF2B5EF4-FFF2-40B4-BE49-F238E27FC236}">
                <a16:creationId xmlns:a16="http://schemas.microsoft.com/office/drawing/2014/main" id="{DC247CA6-C790-DA27-9A46-FF1A0175B57C}"/>
              </a:ext>
            </a:extLst>
          </p:cNvPr>
          <p:cNvSpPr/>
          <p:nvPr/>
        </p:nvSpPr>
        <p:spPr>
          <a:xfrm>
            <a:off x="8340132" y="3001389"/>
            <a:ext cx="3439153"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a:t>TSO-TSO and TSO-DSO communication and coordination</a:t>
            </a:r>
            <a:endParaRPr lang="en-GB" sz="1600" b="1" kern="1200" noProof="0"/>
          </a:p>
        </p:txBody>
      </p:sp>
      <p:sp>
        <p:nvSpPr>
          <p:cNvPr id="41" name="Free-form: Shape 40">
            <a:extLst>
              <a:ext uri="{FF2B5EF4-FFF2-40B4-BE49-F238E27FC236}">
                <a16:creationId xmlns:a16="http://schemas.microsoft.com/office/drawing/2014/main" id="{F67D72D3-306D-42E1-005B-E2A4320B3979}"/>
              </a:ext>
            </a:extLst>
          </p:cNvPr>
          <p:cNvSpPr/>
          <p:nvPr/>
        </p:nvSpPr>
        <p:spPr>
          <a:xfrm>
            <a:off x="1256696" y="1888745"/>
            <a:ext cx="311125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Regulatory framework – roles and barriers</a:t>
            </a:r>
          </a:p>
        </p:txBody>
      </p:sp>
      <p:sp>
        <p:nvSpPr>
          <p:cNvPr id="42" name="Rectangle 41">
            <a:extLst>
              <a:ext uri="{FF2B5EF4-FFF2-40B4-BE49-F238E27FC236}">
                <a16:creationId xmlns:a16="http://schemas.microsoft.com/office/drawing/2014/main" id="{944E2DF4-03C3-D4D6-313F-B324DED4EAD9}"/>
              </a:ext>
            </a:extLst>
          </p:cNvPr>
          <p:cNvSpPr/>
          <p:nvPr/>
        </p:nvSpPr>
        <p:spPr>
          <a:xfrm>
            <a:off x="1128058" y="1871517"/>
            <a:ext cx="675351" cy="768765"/>
          </a:xfrm>
          <a:prstGeom prst="rect">
            <a:avLst/>
          </a:prstGeom>
          <a:blipFill>
            <a:blip r:embed="rId3">
              <a:extLst>
                <a:ext uri="{837473B0-CC2E-450A-ABE3-18F120FF3D39}">
                  <a1611:picAttrSrcUrl xmlns:a1611="http://schemas.microsoft.com/office/drawing/2016/11/main" r:id="rId4"/>
                </a:ext>
              </a:extLst>
            </a:blip>
            <a:srcRect/>
            <a:stretch>
              <a:fillRect l="-63000" r="-6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47" name="Free-form: Shape 46">
            <a:extLst>
              <a:ext uri="{FF2B5EF4-FFF2-40B4-BE49-F238E27FC236}">
                <a16:creationId xmlns:a16="http://schemas.microsoft.com/office/drawing/2014/main" id="{0D8DFDB4-D5A3-4A36-04AE-7D5E4657FB6E}"/>
              </a:ext>
            </a:extLst>
          </p:cNvPr>
          <p:cNvSpPr/>
          <p:nvPr/>
        </p:nvSpPr>
        <p:spPr>
          <a:xfrm>
            <a:off x="1241226" y="3016297"/>
            <a:ext cx="3126730" cy="949879"/>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European harmonisation vs national implementation</a:t>
            </a:r>
          </a:p>
        </p:txBody>
      </p:sp>
      <p:sp>
        <p:nvSpPr>
          <p:cNvPr id="48" name="Rectangle 47">
            <a:extLst>
              <a:ext uri="{FF2B5EF4-FFF2-40B4-BE49-F238E27FC236}">
                <a16:creationId xmlns:a16="http://schemas.microsoft.com/office/drawing/2014/main" id="{8C5C4064-BA15-2CE8-EEAC-47D954B6CB3E}"/>
              </a:ext>
            </a:extLst>
          </p:cNvPr>
          <p:cNvSpPr/>
          <p:nvPr/>
        </p:nvSpPr>
        <p:spPr>
          <a:xfrm>
            <a:off x="1112588" y="2963947"/>
            <a:ext cx="675351" cy="884078"/>
          </a:xfrm>
          <a:prstGeom prst="rect">
            <a:avLst/>
          </a:prstGeom>
          <a:blipFill>
            <a:blip r:embed="rId5">
              <a:extLst>
                <a:ext uri="{837473B0-CC2E-450A-ABE3-18F120FF3D39}">
                  <a1611:picAttrSrcUrl xmlns:a1611="http://schemas.microsoft.com/office/drawing/2016/11/main" r:id="rId6"/>
                </a:ext>
              </a:extLst>
            </a:blip>
            <a:srcRect/>
            <a:stretch>
              <a:fillRect l="-23000" r="-23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53" name="Free-form: Shape 52">
            <a:extLst>
              <a:ext uri="{FF2B5EF4-FFF2-40B4-BE49-F238E27FC236}">
                <a16:creationId xmlns:a16="http://schemas.microsoft.com/office/drawing/2014/main" id="{85D3C829-0DF1-AB06-0D75-2DB4F4ABC00D}"/>
              </a:ext>
            </a:extLst>
          </p:cNvPr>
          <p:cNvSpPr/>
          <p:nvPr/>
        </p:nvSpPr>
        <p:spPr>
          <a:xfrm>
            <a:off x="1282191" y="4131261"/>
            <a:ext cx="3087320"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Locational signals – local vs system wide challenges </a:t>
            </a:r>
          </a:p>
        </p:txBody>
      </p:sp>
      <p:sp>
        <p:nvSpPr>
          <p:cNvPr id="55" name="Free-form: Shape 54">
            <a:extLst>
              <a:ext uri="{FF2B5EF4-FFF2-40B4-BE49-F238E27FC236}">
                <a16:creationId xmlns:a16="http://schemas.microsoft.com/office/drawing/2014/main" id="{C291F478-B67A-308F-A7D5-6DDF8BB4E9EE}"/>
              </a:ext>
            </a:extLst>
          </p:cNvPr>
          <p:cNvSpPr/>
          <p:nvPr/>
        </p:nvSpPr>
        <p:spPr>
          <a:xfrm>
            <a:off x="4786338" y="4122647"/>
            <a:ext cx="304621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2"/>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Flexible connection agreements and other CM</a:t>
            </a:r>
          </a:p>
        </p:txBody>
      </p:sp>
      <p:sp>
        <p:nvSpPr>
          <p:cNvPr id="57" name="Free-form: Shape 56">
            <a:extLst>
              <a:ext uri="{FF2B5EF4-FFF2-40B4-BE49-F238E27FC236}">
                <a16:creationId xmlns:a16="http://schemas.microsoft.com/office/drawing/2014/main" id="{704A6226-1B97-717A-E0A4-225D1E06133F}"/>
              </a:ext>
            </a:extLst>
          </p:cNvPr>
          <p:cNvSpPr/>
          <p:nvPr/>
        </p:nvSpPr>
        <p:spPr>
          <a:xfrm>
            <a:off x="8299166" y="4122647"/>
            <a:ext cx="3480119"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3">
                <a:lumMod val="5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Reliability and security</a:t>
            </a:r>
          </a:p>
        </p:txBody>
      </p:sp>
      <p:sp>
        <p:nvSpPr>
          <p:cNvPr id="61" name="Free-form: Shape 60">
            <a:extLst>
              <a:ext uri="{FF2B5EF4-FFF2-40B4-BE49-F238E27FC236}">
                <a16:creationId xmlns:a16="http://schemas.microsoft.com/office/drawing/2014/main" id="{C75680EE-7C9A-A5FB-806A-1307BE7F2B84}"/>
              </a:ext>
            </a:extLst>
          </p:cNvPr>
          <p:cNvSpPr/>
          <p:nvPr/>
        </p:nvSpPr>
        <p:spPr>
          <a:xfrm>
            <a:off x="4786337" y="5224772"/>
            <a:ext cx="3046211"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solidFill>
            <a:srgbClr val="FFFFFF">
              <a:alpha val="40000"/>
              <a:hueOff val="0"/>
              <a:satOff val="0"/>
              <a:lumOff val="0"/>
              <a:alphaOff val="0"/>
            </a:srgbClr>
          </a:solidFill>
          <a:ln w="6350" cap="flat" cmpd="sng" algn="ctr">
            <a:solidFill>
              <a:srgbClr val="9BE6DF"/>
            </a:solidFill>
            <a:prstDash val="solid"/>
            <a:miter lim="800000"/>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607053" tIns="60960" rIns="60960" bIns="60960" numCol="1" spcCol="1270" anchor="ctr" anchorCtr="0">
            <a:noAutofit/>
          </a:bodyPr>
          <a:lstStyle/>
          <a:p>
            <a:pPr lvl="0" defTabSz="711200">
              <a:spcBef>
                <a:spcPct val="0"/>
              </a:spcBef>
              <a:spcAft>
                <a:spcPct val="35000"/>
              </a:spcAft>
            </a:pPr>
            <a:r>
              <a:rPr lang="en-GB" sz="1600" b="1"/>
              <a:t>Standardised data exchange and interoperability</a:t>
            </a:r>
            <a:endParaRPr lang="en-GB" sz="1400" b="1" kern="1200" noProof="0">
              <a:solidFill>
                <a:srgbClr val="000000">
                  <a:hueOff val="0"/>
                  <a:satOff val="0"/>
                  <a:lumOff val="0"/>
                  <a:alphaOff val="0"/>
                </a:srgbClr>
              </a:solidFill>
              <a:latin typeface="Arial" panose="020B0604020202020204"/>
              <a:ea typeface="+mn-ea"/>
              <a:cs typeface="+mn-cs"/>
            </a:endParaRPr>
          </a:p>
        </p:txBody>
      </p:sp>
      <p:sp>
        <p:nvSpPr>
          <p:cNvPr id="63" name="Free-form: Shape 62">
            <a:extLst>
              <a:ext uri="{FF2B5EF4-FFF2-40B4-BE49-F238E27FC236}">
                <a16:creationId xmlns:a16="http://schemas.microsoft.com/office/drawing/2014/main" id="{BDAA8C46-B576-81CA-1855-7D92F885271A}"/>
              </a:ext>
            </a:extLst>
          </p:cNvPr>
          <p:cNvSpPr/>
          <p:nvPr/>
        </p:nvSpPr>
        <p:spPr>
          <a:xfrm>
            <a:off x="8324662" y="5224772"/>
            <a:ext cx="3454624"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solidFill>
            <a:srgbClr val="FFFFFF">
              <a:alpha val="40000"/>
              <a:hueOff val="0"/>
              <a:satOff val="0"/>
              <a:lumOff val="0"/>
              <a:alphaOff val="0"/>
            </a:srgbClr>
          </a:solidFill>
          <a:ln w="6350" cap="flat" cmpd="sng" algn="ctr">
            <a:solidFill>
              <a:srgbClr val="FEEA70">
                <a:lumMod val="50000"/>
              </a:srgbClr>
            </a:solidFill>
            <a:prstDash val="solid"/>
            <a:miter lim="800000"/>
          </a:ln>
          <a:effectLst/>
        </p:spPr>
        <p:style>
          <a:lnRef idx="1">
            <a:scrgbClr r="0" g="0" b="0"/>
          </a:lnRef>
          <a:fillRef idx="1">
            <a:scrgbClr r="0" g="0" b="0"/>
          </a:fillRef>
          <a:effectRef idx="0">
            <a:scrgbClr r="0" g="0" b="0"/>
          </a:effectRef>
          <a:fontRef idx="minor">
            <a:schemeClr val="dk1">
              <a:hueOff val="0"/>
              <a:satOff val="0"/>
              <a:lumOff val="0"/>
              <a:alphaOff val="0"/>
            </a:schemeClr>
          </a:fontRef>
        </p:style>
        <p:txBody>
          <a:bodyPr spcFirstLastPara="0" vert="horz" wrap="square" lIns="703444" tIns="60960" rIns="60960" bIns="60960" numCol="1" spcCol="1270" anchor="ctr" anchorCtr="0">
            <a:noAutofit/>
          </a:bodyPr>
          <a:lstStyle/>
          <a:p>
            <a:pPr defTabSz="711200">
              <a:lnSpc>
                <a:spcPct val="90000"/>
              </a:lnSpc>
              <a:spcBef>
                <a:spcPct val="0"/>
              </a:spcBef>
              <a:spcAft>
                <a:spcPct val="35000"/>
              </a:spcAft>
            </a:pPr>
            <a:endParaRPr lang="en-GB" sz="300" b="1"/>
          </a:p>
          <a:p>
            <a:pPr defTabSz="711200">
              <a:lnSpc>
                <a:spcPct val="90000"/>
              </a:lnSpc>
              <a:spcBef>
                <a:spcPct val="0"/>
              </a:spcBef>
              <a:spcAft>
                <a:spcPct val="35000"/>
              </a:spcAft>
            </a:pPr>
            <a:r>
              <a:rPr lang="en-GB" b="1"/>
              <a:t>Markets vs physics</a:t>
            </a:r>
          </a:p>
          <a:p>
            <a:pPr marL="171450" indent="-171450" defTabSz="711200">
              <a:lnSpc>
                <a:spcPct val="90000"/>
              </a:lnSpc>
              <a:spcBef>
                <a:spcPct val="0"/>
              </a:spcBef>
              <a:spcAft>
                <a:spcPct val="35000"/>
              </a:spcAft>
              <a:buFont typeface="Arial" panose="020B0604020202020204" pitchFamily="34" charset="0"/>
              <a:buChar char="•"/>
            </a:pPr>
            <a:r>
              <a:rPr lang="en-GB" sz="1200"/>
              <a:t>infinite internal, limited X-zonal trade</a:t>
            </a:r>
          </a:p>
          <a:p>
            <a:pPr marL="171450" indent="-171450" defTabSz="711200">
              <a:lnSpc>
                <a:spcPct val="90000"/>
              </a:lnSpc>
              <a:spcBef>
                <a:spcPct val="0"/>
              </a:spcBef>
              <a:spcAft>
                <a:spcPct val="35000"/>
              </a:spcAft>
              <a:buFont typeface="Arial" panose="020B0604020202020204" pitchFamily="34" charset="0"/>
              <a:buChar char="•"/>
            </a:pPr>
            <a:r>
              <a:rPr lang="en-GB" sz="1200"/>
              <a:t>70% target, supported by RDCT</a:t>
            </a:r>
          </a:p>
          <a:p>
            <a:pPr marL="171450" indent="-171450" defTabSz="711200">
              <a:lnSpc>
                <a:spcPct val="90000"/>
              </a:lnSpc>
              <a:spcBef>
                <a:spcPct val="0"/>
              </a:spcBef>
              <a:spcAft>
                <a:spcPct val="35000"/>
              </a:spcAft>
              <a:buFont typeface="Arial" panose="020B0604020202020204" pitchFamily="34" charset="0"/>
              <a:buChar char="•"/>
            </a:pPr>
            <a:r>
              <a:rPr lang="en-GB" sz="1200"/>
              <a:t>security concerns</a:t>
            </a:r>
          </a:p>
        </p:txBody>
      </p:sp>
      <p:pic>
        <p:nvPicPr>
          <p:cNvPr id="68" name="Picture 67" descr="Renewable Energy Icons Set Vector Stock Vector - Illustration of signage, design: 445319150">
            <a:extLst>
              <a:ext uri="{FF2B5EF4-FFF2-40B4-BE49-F238E27FC236}">
                <a16:creationId xmlns:a16="http://schemas.microsoft.com/office/drawing/2014/main" id="{4F947309-48B6-66A4-F1B5-AF970D911E0C}"/>
              </a:ext>
            </a:extLst>
          </p:cNvPr>
          <p:cNvPicPr>
            <a:picLocks noChangeAspect="1"/>
          </p:cNvPicPr>
          <p:nvPr/>
        </p:nvPicPr>
        <p:blipFill>
          <a:blip r:embed="rId7"/>
          <a:srcRect r="16" b="9963"/>
          <a:stretch>
            <a:fillRect/>
          </a:stretch>
        </p:blipFill>
        <p:spPr>
          <a:xfrm>
            <a:off x="4570043" y="5140569"/>
            <a:ext cx="779701" cy="702132"/>
          </a:xfrm>
          <a:prstGeom prst="rect">
            <a:avLst/>
          </a:prstGeom>
        </p:spPr>
      </p:pic>
      <p:sp>
        <p:nvSpPr>
          <p:cNvPr id="8" name="Free-form: Shape 7">
            <a:extLst>
              <a:ext uri="{FF2B5EF4-FFF2-40B4-BE49-F238E27FC236}">
                <a16:creationId xmlns:a16="http://schemas.microsoft.com/office/drawing/2014/main" id="{D5B3A0D5-FE22-8489-4BE8-F4ED836D19FE}"/>
              </a:ext>
            </a:extLst>
          </p:cNvPr>
          <p:cNvSpPr/>
          <p:nvPr/>
        </p:nvSpPr>
        <p:spPr>
          <a:xfrm>
            <a:off x="1303959" y="5279712"/>
            <a:ext cx="3087320" cy="964787"/>
          </a:xfrm>
          <a:custGeom>
            <a:avLst/>
            <a:gdLst>
              <a:gd name="csX0" fmla="*/ 0 w 3087320"/>
              <a:gd name="csY0" fmla="*/ 0 h 964787"/>
              <a:gd name="csX1" fmla="*/ 3087320 w 3087320"/>
              <a:gd name="csY1" fmla="*/ 0 h 964787"/>
              <a:gd name="csX2" fmla="*/ 3087320 w 3087320"/>
              <a:gd name="csY2" fmla="*/ 964787 h 964787"/>
              <a:gd name="csX3" fmla="*/ 0 w 3087320"/>
              <a:gd name="csY3" fmla="*/ 964787 h 964787"/>
              <a:gd name="csX4" fmla="*/ 0 w 3087320"/>
              <a:gd name="csY4" fmla="*/ 0 h 964787"/>
            </a:gdLst>
            <a:ahLst/>
            <a:cxnLst>
              <a:cxn ang="0">
                <a:pos x="csX0" y="csY0"/>
              </a:cxn>
              <a:cxn ang="0">
                <a:pos x="csX1" y="csY1"/>
              </a:cxn>
              <a:cxn ang="0">
                <a:pos x="csX2" y="csY2"/>
              </a:cxn>
              <a:cxn ang="0">
                <a:pos x="csX3" y="csY3"/>
              </a:cxn>
              <a:cxn ang="0">
                <a:pos x="csX4" y="csY4"/>
              </a:cxn>
            </a:cxnLst>
            <a:rect l="l" t="t" r="r" b="b"/>
            <a:pathLst>
              <a:path w="3087320" h="964787">
                <a:moveTo>
                  <a:pt x="0" y="0"/>
                </a:moveTo>
                <a:lnTo>
                  <a:pt x="3087320" y="0"/>
                </a:lnTo>
                <a:lnTo>
                  <a:pt x="3087320" y="964787"/>
                </a:lnTo>
                <a:lnTo>
                  <a:pt x="0" y="964787"/>
                </a:lnTo>
                <a:lnTo>
                  <a:pt x="0" y="0"/>
                </a:lnTo>
                <a:close/>
              </a:path>
            </a:pathLst>
          </a:custGeom>
          <a:ln>
            <a:solidFill>
              <a:schemeClr val="accent1">
                <a:lumMod val="60000"/>
                <a:lumOff val="40000"/>
              </a:schemeClr>
            </a:solidFill>
          </a:ln>
        </p:spPr>
        <p:style>
          <a:lnRef idx="1">
            <a:scrgbClr r="0" g="0" b="0"/>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653483" tIns="60960" rIns="60960" bIns="60960" numCol="1" spcCol="1270" anchor="ctr" anchorCtr="0">
            <a:noAutofit/>
          </a:bodyPr>
          <a:lstStyle/>
          <a:p>
            <a:pPr marL="0" lvl="0" indent="0" algn="l" defTabSz="711200">
              <a:lnSpc>
                <a:spcPct val="90000"/>
              </a:lnSpc>
              <a:spcBef>
                <a:spcPct val="0"/>
              </a:spcBef>
              <a:spcAft>
                <a:spcPct val="35000"/>
              </a:spcAft>
              <a:buNone/>
            </a:pPr>
            <a:r>
              <a:rPr lang="en-GB" sz="1600" b="1" kern="1200" noProof="0"/>
              <a:t>Local market operator role </a:t>
            </a:r>
          </a:p>
        </p:txBody>
      </p:sp>
      <p:pic>
        <p:nvPicPr>
          <p:cNvPr id="14" name="Picture 13" descr="Close up photo of colourful graph data">
            <a:extLst>
              <a:ext uri="{FF2B5EF4-FFF2-40B4-BE49-F238E27FC236}">
                <a16:creationId xmlns:a16="http://schemas.microsoft.com/office/drawing/2014/main" id="{67237293-A60C-560A-F065-4C62E2CF98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83095" y="1885946"/>
            <a:ext cx="797057" cy="531577"/>
          </a:xfrm>
          <a:prstGeom prst="rect">
            <a:avLst/>
          </a:prstGeom>
        </p:spPr>
      </p:pic>
      <p:pic>
        <p:nvPicPr>
          <p:cNvPr id="20" name="Picture 19" descr="CCTV camera">
            <a:extLst>
              <a:ext uri="{FF2B5EF4-FFF2-40B4-BE49-F238E27FC236}">
                <a16:creationId xmlns:a16="http://schemas.microsoft.com/office/drawing/2014/main" id="{97D6CCE1-9B19-14B5-ABB2-8E0B61016C58}"/>
              </a:ext>
            </a:extLst>
          </p:cNvPr>
          <p:cNvPicPr>
            <a:picLocks noChangeAspect="1"/>
          </p:cNvPicPr>
          <p:nvPr/>
        </p:nvPicPr>
        <p:blipFill>
          <a:blip r:embed="rId9">
            <a:extLst>
              <a:ext uri="{28A0092B-C50C-407E-A947-70E740481C1C}">
                <a14:useLocalDpi xmlns:a14="http://schemas.microsoft.com/office/drawing/2010/main" val="0"/>
              </a:ext>
            </a:extLst>
          </a:blip>
          <a:srcRect l="-1" r="-42176"/>
          <a:stretch>
            <a:fillRect/>
          </a:stretch>
        </p:blipFill>
        <p:spPr>
          <a:xfrm>
            <a:off x="8007735" y="1853200"/>
            <a:ext cx="986567" cy="580160"/>
          </a:xfrm>
          <a:prstGeom prst="rect">
            <a:avLst/>
          </a:prstGeom>
        </p:spPr>
      </p:pic>
      <p:pic>
        <p:nvPicPr>
          <p:cNvPr id="26" name="Picture 25" descr="Stacks of gold coins">
            <a:extLst>
              <a:ext uri="{FF2B5EF4-FFF2-40B4-BE49-F238E27FC236}">
                <a16:creationId xmlns:a16="http://schemas.microsoft.com/office/drawing/2014/main" id="{9C192DD2-1087-8DD4-4ACD-BDADC003C0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06884" y="2927801"/>
            <a:ext cx="973379" cy="648920"/>
          </a:xfrm>
          <a:prstGeom prst="rect">
            <a:avLst/>
          </a:prstGeom>
        </p:spPr>
      </p:pic>
      <p:sp>
        <p:nvSpPr>
          <p:cNvPr id="46" name="Rectangle 45">
            <a:extLst>
              <a:ext uri="{FF2B5EF4-FFF2-40B4-BE49-F238E27FC236}">
                <a16:creationId xmlns:a16="http://schemas.microsoft.com/office/drawing/2014/main" id="{C02CD944-AD72-BCFE-2D42-DFC178E291F0}"/>
              </a:ext>
            </a:extLst>
          </p:cNvPr>
          <p:cNvSpPr/>
          <p:nvPr/>
        </p:nvSpPr>
        <p:spPr>
          <a:xfrm>
            <a:off x="4604801" y="4044355"/>
            <a:ext cx="675351" cy="749356"/>
          </a:xfrm>
          <a:prstGeom prst="rect">
            <a:avLst/>
          </a:prstGeom>
          <a:blipFill>
            <a:blip r:embed="rId11"/>
            <a:srcRect/>
            <a:stretch>
              <a:fillRect l="-62000" r="-6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28" name="Picture 27" descr="Hands forming circle">
            <a:extLst>
              <a:ext uri="{FF2B5EF4-FFF2-40B4-BE49-F238E27FC236}">
                <a16:creationId xmlns:a16="http://schemas.microsoft.com/office/drawing/2014/main" id="{58D1702B-9F3C-88E8-75E7-47D22A56777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014086" y="2963947"/>
            <a:ext cx="756102" cy="552981"/>
          </a:xfrm>
          <a:prstGeom prst="rect">
            <a:avLst/>
          </a:prstGeom>
        </p:spPr>
      </p:pic>
      <p:pic>
        <p:nvPicPr>
          <p:cNvPr id="30" name="Picture 29" descr="Map graphic with pins">
            <a:extLst>
              <a:ext uri="{FF2B5EF4-FFF2-40B4-BE49-F238E27FC236}">
                <a16:creationId xmlns:a16="http://schemas.microsoft.com/office/drawing/2014/main" id="{827CD592-E8BC-A56A-4A56-08097BD5926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47799" y="4119011"/>
            <a:ext cx="846158" cy="598344"/>
          </a:xfrm>
          <a:prstGeom prst="rect">
            <a:avLst/>
          </a:prstGeom>
        </p:spPr>
      </p:pic>
      <p:pic>
        <p:nvPicPr>
          <p:cNvPr id="32" name="Picture 31" descr="Black and yellow security logo">
            <a:extLst>
              <a:ext uri="{FF2B5EF4-FFF2-40B4-BE49-F238E27FC236}">
                <a16:creationId xmlns:a16="http://schemas.microsoft.com/office/drawing/2014/main" id="{3AF73D1F-D76A-6F67-FC07-FDC160C4E1E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014086" y="4060673"/>
            <a:ext cx="829390" cy="552981"/>
          </a:xfrm>
          <a:prstGeom prst="rect">
            <a:avLst/>
          </a:prstGeom>
        </p:spPr>
      </p:pic>
      <p:pic>
        <p:nvPicPr>
          <p:cNvPr id="34" name="Picture 33" descr="Close-up of market graph analysis">
            <a:extLst>
              <a:ext uri="{FF2B5EF4-FFF2-40B4-BE49-F238E27FC236}">
                <a16:creationId xmlns:a16="http://schemas.microsoft.com/office/drawing/2014/main" id="{DEE8B507-D68D-E370-CB7E-BEE02F21A51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965289" y="5224773"/>
            <a:ext cx="846159" cy="564106"/>
          </a:xfrm>
          <a:prstGeom prst="rect">
            <a:avLst/>
          </a:prstGeom>
        </p:spPr>
      </p:pic>
      <p:pic>
        <p:nvPicPr>
          <p:cNvPr id="6" name="Picture 5">
            <a:extLst>
              <a:ext uri="{FF2B5EF4-FFF2-40B4-BE49-F238E27FC236}">
                <a16:creationId xmlns:a16="http://schemas.microsoft.com/office/drawing/2014/main" id="{50B94C92-9400-BC44-D6BB-4C578AEC9D26}"/>
              </a:ext>
            </a:extLst>
          </p:cNvPr>
          <p:cNvPicPr>
            <a:picLocks noChangeAspect="1"/>
          </p:cNvPicPr>
          <p:nvPr/>
        </p:nvPicPr>
        <p:blipFill>
          <a:blip r:embed="rId16"/>
          <a:stretch>
            <a:fillRect/>
          </a:stretch>
        </p:blipFill>
        <p:spPr>
          <a:xfrm rot="16200000">
            <a:off x="8053673" y="4835245"/>
            <a:ext cx="797056" cy="974179"/>
          </a:xfrm>
          <a:prstGeom prst="rect">
            <a:avLst/>
          </a:prstGeom>
          <a:ln>
            <a:noFill/>
          </a:ln>
          <a:effectLst>
            <a:softEdge rad="112500"/>
          </a:effectLst>
        </p:spPr>
      </p:pic>
    </p:spTree>
    <p:extLst>
      <p:ext uri="{BB962C8B-B14F-4D97-AF65-F5344CB8AC3E}">
        <p14:creationId xmlns:p14="http://schemas.microsoft.com/office/powerpoint/2010/main" val="172489382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D04B1C0-A42A-B946-F40C-C1BED3ECCD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4DB95C-10F7-20AB-9D39-D5DB115A90D7}"/>
              </a:ext>
            </a:extLst>
          </p:cNvPr>
          <p:cNvSpPr>
            <a:spLocks noGrp="1"/>
          </p:cNvSpPr>
          <p:nvPr>
            <p:ph type="title"/>
          </p:nvPr>
        </p:nvSpPr>
        <p:spPr/>
        <p:txBody>
          <a:bodyPr/>
          <a:lstStyle/>
          <a:p>
            <a:r>
              <a:rPr lang="en-GB" noProof="0"/>
              <a:t>Key challenge: flexibility and short-term markets</a:t>
            </a:r>
          </a:p>
        </p:txBody>
      </p:sp>
      <p:sp>
        <p:nvSpPr>
          <p:cNvPr id="3" name="Slide Number Placeholder 2">
            <a:extLst>
              <a:ext uri="{FF2B5EF4-FFF2-40B4-BE49-F238E27FC236}">
                <a16:creationId xmlns:a16="http://schemas.microsoft.com/office/drawing/2014/main" id="{42B3FCC9-63BD-32A8-3944-37AE1BF42A02}"/>
              </a:ext>
            </a:extLst>
          </p:cNvPr>
          <p:cNvSpPr>
            <a:spLocks noGrp="1"/>
          </p:cNvSpPr>
          <p:nvPr>
            <p:ph type="sldNum" sz="quarter" idx="12"/>
          </p:nvPr>
        </p:nvSpPr>
        <p:spPr/>
        <p:txBody>
          <a:bodyPr/>
          <a:lstStyle/>
          <a:p>
            <a:fld id="{68E16D21-2873-7F4D-BC1C-4DCC7B7156B8}" type="slidenum">
              <a:rPr lang="en-GB" noProof="0" smtClean="0"/>
              <a:t>152</a:t>
            </a:fld>
            <a:endParaRPr lang="en-GB" noProof="0"/>
          </a:p>
        </p:txBody>
      </p:sp>
      <p:sp>
        <p:nvSpPr>
          <p:cNvPr id="5" name="Text Placeholder 4">
            <a:extLst>
              <a:ext uri="{FF2B5EF4-FFF2-40B4-BE49-F238E27FC236}">
                <a16:creationId xmlns:a16="http://schemas.microsoft.com/office/drawing/2014/main" id="{926F7623-7BE3-ACA5-956C-3D5D001293E2}"/>
              </a:ext>
            </a:extLst>
          </p:cNvPr>
          <p:cNvSpPr>
            <a:spLocks noGrp="1"/>
          </p:cNvSpPr>
          <p:nvPr>
            <p:ph type="body" sz="quarter" idx="14"/>
          </p:nvPr>
        </p:nvSpPr>
        <p:spPr/>
        <p:txBody>
          <a:bodyPr/>
          <a:lstStyle/>
          <a:p>
            <a:endParaRPr lang="en-GB" noProof="0"/>
          </a:p>
        </p:txBody>
      </p:sp>
      <p:pic>
        <p:nvPicPr>
          <p:cNvPr id="9" name="Picture 8" descr="Machine gears">
            <a:extLst>
              <a:ext uri="{FF2B5EF4-FFF2-40B4-BE49-F238E27FC236}">
                <a16:creationId xmlns:a16="http://schemas.microsoft.com/office/drawing/2014/main" id="{64515792-E8B6-D074-443E-B2C12229D5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0868" y="3018421"/>
            <a:ext cx="3444949" cy="2296072"/>
          </a:xfrm>
          <a:prstGeom prst="rect">
            <a:avLst/>
          </a:prstGeom>
        </p:spPr>
      </p:pic>
      <p:pic>
        <p:nvPicPr>
          <p:cNvPr id="10" name="Picture 9" descr="Person holding an umbrella and cloud on face">
            <a:extLst>
              <a:ext uri="{FF2B5EF4-FFF2-40B4-BE49-F238E27FC236}">
                <a16:creationId xmlns:a16="http://schemas.microsoft.com/office/drawing/2014/main" id="{758933E0-2CF6-7BBA-AE70-6597A0ED8597}"/>
              </a:ext>
            </a:extLst>
          </p:cNvPr>
          <p:cNvPicPr>
            <a:picLocks noChangeAspect="1"/>
          </p:cNvPicPr>
          <p:nvPr/>
        </p:nvPicPr>
        <p:blipFill>
          <a:blip r:embed="rId3"/>
          <a:stretch>
            <a:fillRect/>
          </a:stretch>
        </p:blipFill>
        <p:spPr>
          <a:xfrm>
            <a:off x="1005602" y="1443076"/>
            <a:ext cx="4089299" cy="2726199"/>
          </a:xfrm>
          <a:prstGeom prst="rect">
            <a:avLst/>
          </a:prstGeom>
        </p:spPr>
      </p:pic>
      <p:sp>
        <p:nvSpPr>
          <p:cNvPr id="11" name="TextBox 10">
            <a:extLst>
              <a:ext uri="{FF2B5EF4-FFF2-40B4-BE49-F238E27FC236}">
                <a16:creationId xmlns:a16="http://schemas.microsoft.com/office/drawing/2014/main" id="{C5CB3735-1ECC-BE68-2F89-32BC5F709A76}"/>
              </a:ext>
            </a:extLst>
          </p:cNvPr>
          <p:cNvSpPr txBox="1"/>
          <p:nvPr/>
        </p:nvSpPr>
        <p:spPr>
          <a:xfrm>
            <a:off x="1101847" y="1543507"/>
            <a:ext cx="3896807" cy="360612"/>
          </a:xfrm>
          <a:prstGeom prst="rect">
            <a:avLst/>
          </a:prstGeom>
          <a:noFill/>
        </p:spPr>
        <p:txBody>
          <a:bodyPr wrap="square" rtlCol="0">
            <a:spAutoFit/>
          </a:bodyPr>
          <a:lstStyle/>
          <a:p>
            <a:pPr>
              <a:lnSpc>
                <a:spcPct val="120000"/>
              </a:lnSpc>
            </a:pPr>
            <a:r>
              <a:rPr lang="en-GB" sz="1600">
                <a:solidFill>
                  <a:schemeClr val="tx2"/>
                </a:solidFill>
              </a:rPr>
              <a:t>Flexibility services</a:t>
            </a:r>
            <a:r>
              <a:rPr lang="en-GB" sz="1600"/>
              <a:t> is an </a:t>
            </a:r>
            <a:r>
              <a:rPr lang="en-GB" sz="1600">
                <a:solidFill>
                  <a:schemeClr val="tx2"/>
                </a:solidFill>
              </a:rPr>
              <a:t>“umbrella” term</a:t>
            </a:r>
            <a:r>
              <a:rPr lang="en-GB" sz="1600"/>
              <a:t>.</a:t>
            </a:r>
          </a:p>
        </p:txBody>
      </p:sp>
      <p:sp>
        <p:nvSpPr>
          <p:cNvPr id="12" name="TextBox 11">
            <a:extLst>
              <a:ext uri="{FF2B5EF4-FFF2-40B4-BE49-F238E27FC236}">
                <a16:creationId xmlns:a16="http://schemas.microsoft.com/office/drawing/2014/main" id="{E3B1D8B8-2ECA-0BC5-00C1-23708871E08F}"/>
              </a:ext>
            </a:extLst>
          </p:cNvPr>
          <p:cNvSpPr txBox="1"/>
          <p:nvPr/>
        </p:nvSpPr>
        <p:spPr>
          <a:xfrm>
            <a:off x="941194" y="4383266"/>
            <a:ext cx="5380091" cy="1247008"/>
          </a:xfrm>
          <a:prstGeom prst="rect">
            <a:avLst/>
          </a:prstGeom>
          <a:noFill/>
        </p:spPr>
        <p:txBody>
          <a:bodyPr wrap="square" rtlCol="0">
            <a:spAutoFit/>
          </a:bodyPr>
          <a:lstStyle/>
          <a:p>
            <a:pPr>
              <a:lnSpc>
                <a:spcPct val="120000"/>
              </a:lnSpc>
              <a:spcBef>
                <a:spcPts val="600"/>
              </a:spcBef>
            </a:pPr>
            <a:r>
              <a:rPr lang="en-GB" sz="1600"/>
              <a:t>So, we have to go into each one of the </a:t>
            </a:r>
            <a:r>
              <a:rPr lang="en-GB" sz="1600">
                <a:solidFill>
                  <a:schemeClr val="tx2"/>
                </a:solidFill>
              </a:rPr>
              <a:t>existing markets </a:t>
            </a:r>
            <a:r>
              <a:rPr lang="en-GB" sz="1600"/>
              <a:t>and ask whether the rules are suitable for </a:t>
            </a:r>
            <a:r>
              <a:rPr lang="en-GB" sz="1600">
                <a:solidFill>
                  <a:schemeClr val="tx2"/>
                </a:solidFill>
              </a:rPr>
              <a:t>enabling DR</a:t>
            </a:r>
            <a:r>
              <a:rPr lang="en-GB" sz="1600"/>
              <a:t>, and also to ensure that (new) </a:t>
            </a:r>
            <a:r>
              <a:rPr lang="en-GB" sz="1600">
                <a:solidFill>
                  <a:schemeClr val="tx2"/>
                </a:solidFill>
              </a:rPr>
              <a:t>market-based procurement </a:t>
            </a:r>
            <a:r>
              <a:rPr lang="en-GB" sz="1600"/>
              <a:t>processes are established.</a:t>
            </a:r>
          </a:p>
        </p:txBody>
      </p:sp>
      <p:sp>
        <p:nvSpPr>
          <p:cNvPr id="13" name="TextBox 12">
            <a:extLst>
              <a:ext uri="{FF2B5EF4-FFF2-40B4-BE49-F238E27FC236}">
                <a16:creationId xmlns:a16="http://schemas.microsoft.com/office/drawing/2014/main" id="{9E6C9313-C0C1-ADF6-9950-37FC0FCBBB93}"/>
              </a:ext>
            </a:extLst>
          </p:cNvPr>
          <p:cNvSpPr txBox="1"/>
          <p:nvPr/>
        </p:nvSpPr>
        <p:spPr>
          <a:xfrm>
            <a:off x="6096000" y="1543507"/>
            <a:ext cx="4919330" cy="951543"/>
          </a:xfrm>
          <a:prstGeom prst="rect">
            <a:avLst/>
          </a:prstGeom>
          <a:noFill/>
        </p:spPr>
        <p:txBody>
          <a:bodyPr wrap="square" rtlCol="0">
            <a:spAutoFit/>
          </a:bodyPr>
          <a:lstStyle/>
          <a:p>
            <a:pPr algn="r">
              <a:lnSpc>
                <a:spcPct val="120000"/>
              </a:lnSpc>
              <a:spcBef>
                <a:spcPts val="600"/>
              </a:spcBef>
            </a:pPr>
            <a:r>
              <a:rPr lang="en-GB" sz="1600"/>
              <a:t>But we also need to make sure that developments don’t take place in silos that the </a:t>
            </a:r>
            <a:r>
              <a:rPr lang="en-GB" sz="1600">
                <a:solidFill>
                  <a:schemeClr val="tx2"/>
                </a:solidFill>
              </a:rPr>
              <a:t>functioning</a:t>
            </a:r>
            <a:r>
              <a:rPr lang="en-GB" sz="1600"/>
              <a:t> of </a:t>
            </a:r>
            <a:r>
              <a:rPr lang="en-GB" sz="1600">
                <a:solidFill>
                  <a:schemeClr val="tx2"/>
                </a:solidFill>
              </a:rPr>
              <a:t>all</a:t>
            </a:r>
            <a:r>
              <a:rPr lang="en-GB" sz="1600"/>
              <a:t> the </a:t>
            </a:r>
            <a:r>
              <a:rPr lang="en-GB" sz="1600">
                <a:solidFill>
                  <a:schemeClr val="tx2"/>
                </a:solidFill>
              </a:rPr>
              <a:t>markets</a:t>
            </a:r>
            <a:r>
              <a:rPr lang="en-GB" sz="1600"/>
              <a:t> and processes </a:t>
            </a:r>
            <a:r>
              <a:rPr lang="en-GB" sz="1600">
                <a:solidFill>
                  <a:schemeClr val="tx2"/>
                </a:solidFill>
              </a:rPr>
              <a:t>together</a:t>
            </a:r>
            <a:r>
              <a:rPr lang="en-GB" sz="1600"/>
              <a:t> is </a:t>
            </a:r>
            <a:r>
              <a:rPr lang="en-GB" sz="1600">
                <a:solidFill>
                  <a:schemeClr val="tx2"/>
                </a:solidFill>
              </a:rPr>
              <a:t>efficient</a:t>
            </a:r>
            <a:r>
              <a:rPr lang="en-GB" sz="1600"/>
              <a:t>.</a:t>
            </a:r>
          </a:p>
        </p:txBody>
      </p:sp>
    </p:spTree>
    <p:extLst>
      <p:ext uri="{BB962C8B-B14F-4D97-AF65-F5344CB8AC3E}">
        <p14:creationId xmlns:p14="http://schemas.microsoft.com/office/powerpoint/2010/main" val="4105646573"/>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0F8C0-A4B5-8F36-753B-7DC3B4768A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6B616-C793-43A4-8459-D8E929A6C348}"/>
              </a:ext>
            </a:extLst>
          </p:cNvPr>
          <p:cNvSpPr>
            <a:spLocks noGrp="1"/>
          </p:cNvSpPr>
          <p:nvPr>
            <p:ph type="title"/>
          </p:nvPr>
        </p:nvSpPr>
        <p:spPr>
          <a:xfrm>
            <a:off x="2703444" y="0"/>
            <a:ext cx="8895923" cy="1080000"/>
          </a:xfrm>
        </p:spPr>
        <p:txBody>
          <a:bodyPr/>
          <a:lstStyle/>
          <a:p>
            <a:r>
              <a:rPr lang="en-GB"/>
              <a:t>Further d</a:t>
            </a:r>
            <a:r>
              <a:rPr lang="en-GB" noProof="0" err="1"/>
              <a:t>iscussion</a:t>
            </a:r>
            <a:r>
              <a:rPr lang="en-GB" noProof="0"/>
              <a:t> on challenges for DR and CM</a:t>
            </a:r>
          </a:p>
        </p:txBody>
      </p:sp>
      <p:sp>
        <p:nvSpPr>
          <p:cNvPr id="3" name="Slide Number Placeholder 2">
            <a:extLst>
              <a:ext uri="{FF2B5EF4-FFF2-40B4-BE49-F238E27FC236}">
                <a16:creationId xmlns:a16="http://schemas.microsoft.com/office/drawing/2014/main" id="{B5BBDA95-94E7-11AE-D865-B633FCB95DD5}"/>
              </a:ext>
            </a:extLst>
          </p:cNvPr>
          <p:cNvSpPr>
            <a:spLocks noGrp="1"/>
          </p:cNvSpPr>
          <p:nvPr>
            <p:ph type="sldNum" sz="quarter" idx="12"/>
          </p:nvPr>
        </p:nvSpPr>
        <p:spPr/>
        <p:txBody>
          <a:bodyPr/>
          <a:lstStyle/>
          <a:p>
            <a:fld id="{68E16D21-2873-7F4D-BC1C-4DCC7B7156B8}" type="slidenum">
              <a:rPr lang="en-GB" noProof="0" smtClean="0"/>
              <a:t>153</a:t>
            </a:fld>
            <a:endParaRPr lang="en-GB" noProof="0"/>
          </a:p>
        </p:txBody>
      </p:sp>
      <p:grpSp>
        <p:nvGrpSpPr>
          <p:cNvPr id="15" name="Group 14">
            <a:extLst>
              <a:ext uri="{FF2B5EF4-FFF2-40B4-BE49-F238E27FC236}">
                <a16:creationId xmlns:a16="http://schemas.microsoft.com/office/drawing/2014/main" id="{2CA14E26-C868-93F1-A938-D55AF43D08AE}"/>
              </a:ext>
            </a:extLst>
          </p:cNvPr>
          <p:cNvGrpSpPr/>
          <p:nvPr/>
        </p:nvGrpSpPr>
        <p:grpSpPr>
          <a:xfrm>
            <a:off x="3206611" y="1501261"/>
            <a:ext cx="2749077" cy="4514784"/>
            <a:chOff x="4892826" y="1368734"/>
            <a:chExt cx="2406348" cy="4359476"/>
          </a:xfrm>
        </p:grpSpPr>
        <p:sp>
          <p:nvSpPr>
            <p:cNvPr id="8" name="Free-form: Shape 7">
              <a:extLst>
                <a:ext uri="{FF2B5EF4-FFF2-40B4-BE49-F238E27FC236}">
                  <a16:creationId xmlns:a16="http://schemas.microsoft.com/office/drawing/2014/main" id="{1DD90ABC-45FF-59A0-25B1-513B3C6669AC}"/>
                </a:ext>
              </a:extLst>
            </p:cNvPr>
            <p:cNvSpPr/>
            <p:nvPr/>
          </p:nvSpPr>
          <p:spPr>
            <a:xfrm>
              <a:off x="4892826"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rgbClr val="00B0F0"/>
            </a:solidFill>
            <a:ln>
              <a:solidFill>
                <a:srgbClr val="00B0F0"/>
              </a:solidFill>
            </a:ln>
          </p:spPr>
          <p:style>
            <a:lnRef idx="2">
              <a:schemeClr val="accent5">
                <a:hueOff val="-5204086"/>
                <a:satOff val="-292"/>
                <a:lumOff val="-1503"/>
                <a:alphaOff val="0"/>
              </a:schemeClr>
            </a:lnRef>
            <a:fillRef idx="1">
              <a:scrgbClr r="0" g="0" b="0"/>
            </a:fillRef>
            <a:effectRef idx="0">
              <a:schemeClr val="accent5">
                <a:hueOff val="-5204086"/>
                <a:satOff val="-292"/>
                <a:lumOff val="-1503"/>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00075">
                <a:lnSpc>
                  <a:spcPct val="90000"/>
                </a:lnSpc>
                <a:spcBef>
                  <a:spcPct val="0"/>
                </a:spcBef>
                <a:spcAft>
                  <a:spcPct val="35000"/>
                </a:spcAft>
                <a:buNone/>
              </a:pPr>
              <a:r>
                <a:rPr lang="en-GB" sz="1600" b="1" kern="1200" noProof="0"/>
                <a:t>Efficient dispatch challenge</a:t>
              </a:r>
            </a:p>
          </p:txBody>
        </p:sp>
        <p:sp>
          <p:nvSpPr>
            <p:cNvPr id="9" name="Free-form: Shape 8">
              <a:extLst>
                <a:ext uri="{FF2B5EF4-FFF2-40B4-BE49-F238E27FC236}">
                  <a16:creationId xmlns:a16="http://schemas.microsoft.com/office/drawing/2014/main" id="{119493A1-42A6-D0E7-CCBC-FF740A26EC6E}"/>
                </a:ext>
              </a:extLst>
            </p:cNvPr>
            <p:cNvSpPr/>
            <p:nvPr/>
          </p:nvSpPr>
          <p:spPr>
            <a:xfrm>
              <a:off x="4892826"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5142840"/>
                <a:satOff val="-453"/>
                <a:lumOff val="-359"/>
                <a:alphaOff val="0"/>
              </a:schemeClr>
            </a:lnRef>
            <a:fillRef idx="1">
              <a:schemeClr val="accent5">
                <a:tint val="40000"/>
                <a:alpha val="90000"/>
                <a:hueOff val="-5142840"/>
                <a:satOff val="-453"/>
                <a:lumOff val="-359"/>
                <a:alphaOff val="0"/>
              </a:schemeClr>
            </a:fillRef>
            <a:effectRef idx="0">
              <a:schemeClr val="accent5">
                <a:tint val="40000"/>
                <a:alpha val="90000"/>
                <a:hueOff val="-5142840"/>
                <a:satOff val="-453"/>
                <a:lumOff val="-359"/>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0" lvl="1" algn="l" defTabSz="577850">
                <a:lnSpc>
                  <a:spcPct val="90000"/>
                </a:lnSpc>
                <a:spcBef>
                  <a:spcPts val="600"/>
                </a:spcBef>
                <a:spcAft>
                  <a:spcPct val="15000"/>
                </a:spcAft>
              </a:pPr>
              <a:r>
                <a:rPr lang="en-GB" sz="1200" b="1" kern="1200" noProof="0"/>
                <a:t>Trading between market participants “competing” with procurement of services by the system operators.</a:t>
              </a:r>
            </a:p>
            <a:p>
              <a:pPr marL="114300" lvl="1" indent="-114300" algn="l" defTabSz="577850">
                <a:lnSpc>
                  <a:spcPct val="90000"/>
                </a:lnSpc>
                <a:spcBef>
                  <a:spcPts val="600"/>
                </a:spcBef>
                <a:spcAft>
                  <a:spcPct val="15000"/>
                </a:spcAft>
                <a:buChar char="•"/>
              </a:pPr>
              <a:r>
                <a:rPr lang="en-GB" sz="1200" kern="1200" noProof="0"/>
                <a:t>ID market, balancing markets, and congestion management procurement are overlapping.</a:t>
              </a:r>
            </a:p>
            <a:p>
              <a:pPr marL="0" lvl="1" algn="l" defTabSz="577850">
                <a:lnSpc>
                  <a:spcPct val="90000"/>
                </a:lnSpc>
                <a:spcBef>
                  <a:spcPts val="600"/>
                </a:spcBef>
                <a:spcAft>
                  <a:spcPct val="15000"/>
                </a:spcAft>
              </a:pPr>
              <a:r>
                <a:rPr lang="en-GB" sz="1200"/>
                <a:t>=&gt;T</a:t>
              </a:r>
              <a:r>
                <a:rPr lang="en-GB" sz="1200" kern="1200" noProof="0"/>
                <a:t>he trading by the market participants could potentially worsen an issue that the system operators try to solve. </a:t>
              </a:r>
            </a:p>
          </p:txBody>
        </p:sp>
      </p:grpSp>
      <p:grpSp>
        <p:nvGrpSpPr>
          <p:cNvPr id="14" name="Group 13">
            <a:extLst>
              <a:ext uri="{FF2B5EF4-FFF2-40B4-BE49-F238E27FC236}">
                <a16:creationId xmlns:a16="http://schemas.microsoft.com/office/drawing/2014/main" id="{89E4788F-BEA8-C9A7-5CCF-4A0EFA83A9E8}"/>
              </a:ext>
            </a:extLst>
          </p:cNvPr>
          <p:cNvGrpSpPr/>
          <p:nvPr/>
        </p:nvGrpSpPr>
        <p:grpSpPr>
          <a:xfrm>
            <a:off x="6073441" y="1501261"/>
            <a:ext cx="2775405" cy="4514784"/>
            <a:chOff x="7636063" y="1368734"/>
            <a:chExt cx="2406348" cy="4359476"/>
          </a:xfrm>
        </p:grpSpPr>
        <p:sp>
          <p:nvSpPr>
            <p:cNvPr id="10" name="Free-form: Shape 9">
              <a:extLst>
                <a:ext uri="{FF2B5EF4-FFF2-40B4-BE49-F238E27FC236}">
                  <a16:creationId xmlns:a16="http://schemas.microsoft.com/office/drawing/2014/main" id="{E7B5538E-4D02-05EF-17BE-0906A419E152}"/>
                </a:ext>
              </a:extLst>
            </p:cNvPr>
            <p:cNvSpPr/>
            <p:nvPr/>
          </p:nvSpPr>
          <p:spPr>
            <a:xfrm>
              <a:off x="7636063"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rgbClr val="00B050"/>
            </a:solidFill>
            <a:ln>
              <a:solidFill>
                <a:srgbClr val="00B050"/>
              </a:solidFill>
            </a:ln>
          </p:spPr>
          <p:style>
            <a:lnRef idx="2">
              <a:schemeClr val="accent5">
                <a:hueOff val="-10408172"/>
                <a:satOff val="-585"/>
                <a:lumOff val="-3007"/>
                <a:alphaOff val="0"/>
              </a:schemeClr>
            </a:lnRef>
            <a:fillRef idx="1">
              <a:scrgbClr r="0" g="0" b="0"/>
            </a:fillRef>
            <a:effectRef idx="0">
              <a:schemeClr val="accent5">
                <a:hueOff val="-10408172"/>
                <a:satOff val="-585"/>
                <a:lumOff val="-3007"/>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600" b="1" kern="1200" noProof="0"/>
                <a:t>TSO-DSO Coordination challenge</a:t>
              </a:r>
            </a:p>
          </p:txBody>
        </p:sp>
        <p:sp>
          <p:nvSpPr>
            <p:cNvPr id="11" name="Free-form: Shape 10">
              <a:extLst>
                <a:ext uri="{FF2B5EF4-FFF2-40B4-BE49-F238E27FC236}">
                  <a16:creationId xmlns:a16="http://schemas.microsoft.com/office/drawing/2014/main" id="{3DDA8669-9BE1-6642-87A2-6E20939AA661}"/>
                </a:ext>
              </a:extLst>
            </p:cNvPr>
            <p:cNvSpPr/>
            <p:nvPr/>
          </p:nvSpPr>
          <p:spPr>
            <a:xfrm>
              <a:off x="7636063"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10285681"/>
                <a:satOff val="-907"/>
                <a:lumOff val="-718"/>
                <a:alphaOff val="0"/>
              </a:schemeClr>
            </a:lnRef>
            <a:fillRef idx="1">
              <a:schemeClr val="accent5">
                <a:tint val="40000"/>
                <a:alpha val="90000"/>
                <a:hueOff val="-10285681"/>
                <a:satOff val="-907"/>
                <a:lumOff val="-718"/>
                <a:alphaOff val="0"/>
              </a:schemeClr>
            </a:fillRef>
            <a:effectRef idx="0">
              <a:schemeClr val="accent5">
                <a:tint val="40000"/>
                <a:alpha val="90000"/>
                <a:hueOff val="-10285681"/>
                <a:satOff val="-907"/>
                <a:lumOff val="-718"/>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0" lvl="1" algn="l" defTabSz="577850">
                <a:lnSpc>
                  <a:spcPct val="90000"/>
                </a:lnSpc>
                <a:spcBef>
                  <a:spcPts val="600"/>
                </a:spcBef>
                <a:spcAft>
                  <a:spcPct val="15000"/>
                </a:spcAft>
              </a:pPr>
              <a:r>
                <a:rPr lang="en-GB" sz="1200" b="1" kern="1200" noProof="0"/>
                <a:t>Coordinated actions for congestion management and market delineation.</a:t>
              </a:r>
            </a:p>
            <a:p>
              <a:pPr marL="114300" lvl="1" indent="-114300" algn="l" defTabSz="577850">
                <a:lnSpc>
                  <a:spcPct val="90000"/>
                </a:lnSpc>
                <a:spcBef>
                  <a:spcPts val="600"/>
                </a:spcBef>
                <a:spcAft>
                  <a:spcPct val="15000"/>
                </a:spcAft>
                <a:buChar char="•"/>
              </a:pPr>
              <a:r>
                <a:rPr lang="en-GB" sz="1200" kern="1200" noProof="0"/>
                <a:t>No European regulatory framework on TSO-DSO coordination for congestion management. </a:t>
              </a:r>
            </a:p>
          </p:txBody>
        </p:sp>
      </p:grpSp>
      <p:grpSp>
        <p:nvGrpSpPr>
          <p:cNvPr id="17" name="Group 16">
            <a:extLst>
              <a:ext uri="{FF2B5EF4-FFF2-40B4-BE49-F238E27FC236}">
                <a16:creationId xmlns:a16="http://schemas.microsoft.com/office/drawing/2014/main" id="{33BB76B0-4B99-FDC6-8F13-F1DAE1407647}"/>
              </a:ext>
            </a:extLst>
          </p:cNvPr>
          <p:cNvGrpSpPr/>
          <p:nvPr/>
        </p:nvGrpSpPr>
        <p:grpSpPr>
          <a:xfrm>
            <a:off x="320646" y="1501261"/>
            <a:ext cx="2749077" cy="4514784"/>
            <a:chOff x="2149588" y="1368734"/>
            <a:chExt cx="2406348" cy="4359476"/>
          </a:xfrm>
        </p:grpSpPr>
        <p:sp>
          <p:nvSpPr>
            <p:cNvPr id="18" name="Free-form: Shape 17">
              <a:extLst>
                <a:ext uri="{FF2B5EF4-FFF2-40B4-BE49-F238E27FC236}">
                  <a16:creationId xmlns:a16="http://schemas.microsoft.com/office/drawing/2014/main" id="{FC1F1C9C-1211-4B9F-17D1-6BFF07E47288}"/>
                </a:ext>
              </a:extLst>
            </p:cNvPr>
            <p:cNvSpPr/>
            <p:nvPr/>
          </p:nvSpPr>
          <p:spPr>
            <a:xfrm>
              <a:off x="2149588"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99568" tIns="56896" rIns="99568" bIns="56896" numCol="1" spcCol="1270" anchor="ctr" anchorCtr="0">
              <a:noAutofit/>
            </a:bodyPr>
            <a:lstStyle/>
            <a:p>
              <a:pPr marL="0" lvl="0" indent="0" algn="ctr" defTabSz="622300">
                <a:lnSpc>
                  <a:spcPct val="90000"/>
                </a:lnSpc>
                <a:spcBef>
                  <a:spcPct val="0"/>
                </a:spcBef>
                <a:spcAft>
                  <a:spcPct val="35000"/>
                </a:spcAft>
                <a:buNone/>
              </a:pPr>
              <a:r>
                <a:rPr lang="en-GB" sz="1600" b="1" kern="1200" noProof="0"/>
                <a:t>Market fragmentation challenge</a:t>
              </a:r>
            </a:p>
          </p:txBody>
        </p:sp>
        <p:sp>
          <p:nvSpPr>
            <p:cNvPr id="19" name="Free-form: Shape 18">
              <a:extLst>
                <a:ext uri="{FF2B5EF4-FFF2-40B4-BE49-F238E27FC236}">
                  <a16:creationId xmlns:a16="http://schemas.microsoft.com/office/drawing/2014/main" id="{09B29371-AF71-E50C-17F5-D62400929CE9}"/>
                </a:ext>
              </a:extLst>
            </p:cNvPr>
            <p:cNvSpPr/>
            <p:nvPr/>
          </p:nvSpPr>
          <p:spPr>
            <a:xfrm>
              <a:off x="2149588"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p:spPr>
          <p:style>
            <a:lnRef idx="2">
              <a:schemeClr val="accent5">
                <a:tint val="40000"/>
                <a:alpha val="90000"/>
                <a:hueOff val="0"/>
                <a:satOff val="0"/>
                <a:lumOff val="0"/>
                <a:alphaOff val="0"/>
              </a:schemeClr>
            </a:lnRef>
            <a:fillRef idx="1">
              <a:schemeClr val="accent5">
                <a:tint val="40000"/>
                <a:alpha val="90000"/>
                <a:hueOff val="0"/>
                <a:satOff val="0"/>
                <a:lumOff val="0"/>
                <a:alphaOff val="0"/>
              </a:schemeClr>
            </a:fillRef>
            <a:effectRef idx="0">
              <a:schemeClr val="accent5">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0" lvl="1" algn="l" defTabSz="577850">
                <a:lnSpc>
                  <a:spcPct val="90000"/>
                </a:lnSpc>
                <a:spcBef>
                  <a:spcPts val="600"/>
                </a:spcBef>
                <a:spcAft>
                  <a:spcPct val="15000"/>
                </a:spcAft>
              </a:pPr>
              <a:r>
                <a:rPr lang="en-GB" sz="1200" b="1" kern="1200" noProof="0"/>
                <a:t>Inefficient cross-timeframe interactions.</a:t>
              </a:r>
            </a:p>
            <a:p>
              <a:pPr marL="114300" lvl="1" indent="-114300" algn="l" defTabSz="577850">
                <a:lnSpc>
                  <a:spcPct val="90000"/>
                </a:lnSpc>
                <a:spcBef>
                  <a:spcPts val="600"/>
                </a:spcBef>
                <a:spcAft>
                  <a:spcPct val="15000"/>
                </a:spcAft>
                <a:buChar char="•"/>
              </a:pPr>
              <a:r>
                <a:rPr lang="en-GB" sz="1200" kern="1200" noProof="0"/>
                <a:t>Several (energy) markets operating at the same time (close to real-time) in an uncoordinated manner, which creates inefficiencies</a:t>
              </a:r>
              <a:r>
                <a:rPr lang="en-GB" sz="1200"/>
                <a:t> and limits value stacking.</a:t>
              </a:r>
              <a:endParaRPr lang="en-GB" sz="1200" kern="1200" noProof="0">
                <a:solidFill>
                  <a:srgbClr val="000000">
                    <a:hueOff val="0"/>
                    <a:satOff val="0"/>
                    <a:lumOff val="0"/>
                    <a:alphaOff val="0"/>
                  </a:srgbClr>
                </a:solidFill>
                <a:ea typeface="+mn-ea"/>
                <a:cs typeface="+mn-cs"/>
              </a:endParaRPr>
            </a:p>
            <a:p>
              <a:pPr marL="114300" lvl="1" indent="-114300" algn="l" defTabSz="622300">
                <a:lnSpc>
                  <a:spcPct val="90000"/>
                </a:lnSpc>
                <a:spcBef>
                  <a:spcPct val="0"/>
                </a:spcBef>
                <a:spcAft>
                  <a:spcPct val="15000"/>
                </a:spcAft>
                <a:buChar char="•"/>
              </a:pPr>
              <a:endParaRPr lang="en-GB" sz="1400" kern="1200" noProof="0"/>
            </a:p>
          </p:txBody>
        </p:sp>
      </p:grpSp>
      <p:sp>
        <p:nvSpPr>
          <p:cNvPr id="5" name="Rectangle 4">
            <a:extLst>
              <a:ext uri="{FF2B5EF4-FFF2-40B4-BE49-F238E27FC236}">
                <a16:creationId xmlns:a16="http://schemas.microsoft.com/office/drawing/2014/main" id="{8A1897EE-5E08-F2D5-5D29-C260542783E6}"/>
              </a:ext>
            </a:extLst>
          </p:cNvPr>
          <p:cNvSpPr/>
          <p:nvPr/>
        </p:nvSpPr>
        <p:spPr>
          <a:xfrm>
            <a:off x="799801" y="4186662"/>
            <a:ext cx="675351" cy="768765"/>
          </a:xfrm>
          <a:prstGeom prst="rect">
            <a:avLst/>
          </a:prstGeom>
          <a:blipFill>
            <a:blip r:embed="rId3">
              <a:extLst>
                <a:ext uri="{837473B0-CC2E-450A-ABE3-18F120FF3D39}">
                  <a1611:picAttrSrcUrl xmlns:a1611="http://schemas.microsoft.com/office/drawing/2016/11/main" r:id="rId4"/>
                </a:ext>
              </a:extLst>
            </a:blip>
            <a:srcRect/>
            <a:stretch>
              <a:fillRect l="-63000" r="-63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sp>
        <p:nvSpPr>
          <p:cNvPr id="7" name="Rectangle 6">
            <a:extLst>
              <a:ext uri="{FF2B5EF4-FFF2-40B4-BE49-F238E27FC236}">
                <a16:creationId xmlns:a16="http://schemas.microsoft.com/office/drawing/2014/main" id="{B50CF9E6-B387-A59A-9B83-CA42C92DCDCA}"/>
              </a:ext>
            </a:extLst>
          </p:cNvPr>
          <p:cNvSpPr/>
          <p:nvPr/>
        </p:nvSpPr>
        <p:spPr>
          <a:xfrm>
            <a:off x="1887152" y="4030099"/>
            <a:ext cx="675351" cy="884078"/>
          </a:xfrm>
          <a:prstGeom prst="rect">
            <a:avLst/>
          </a:prstGeom>
          <a:blipFill>
            <a:blip r:embed="rId5">
              <a:extLst>
                <a:ext uri="{837473B0-CC2E-450A-ABE3-18F120FF3D39}">
                  <a1611:picAttrSrcUrl xmlns:a1611="http://schemas.microsoft.com/office/drawing/2016/11/main" r:id="rId6"/>
                </a:ext>
              </a:extLst>
            </a:blip>
            <a:srcRect/>
            <a:stretch>
              <a:fillRect l="-23000" r="-23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13" name="Picture 12" descr="Renewable Energy Icons Set Vector Stock Vector - Illustration of signage, design: 445319150">
            <a:extLst>
              <a:ext uri="{FF2B5EF4-FFF2-40B4-BE49-F238E27FC236}">
                <a16:creationId xmlns:a16="http://schemas.microsoft.com/office/drawing/2014/main" id="{EDBF6722-9CF6-0246-DF98-EA4CAE1AE1CB}"/>
              </a:ext>
            </a:extLst>
          </p:cNvPr>
          <p:cNvPicPr>
            <a:picLocks noChangeAspect="1"/>
          </p:cNvPicPr>
          <p:nvPr/>
        </p:nvPicPr>
        <p:blipFill>
          <a:blip r:embed="rId7"/>
          <a:srcRect r="16" b="9963"/>
          <a:stretch>
            <a:fillRect/>
          </a:stretch>
        </p:blipFill>
        <p:spPr>
          <a:xfrm>
            <a:off x="1831460" y="5034969"/>
            <a:ext cx="779701" cy="702132"/>
          </a:xfrm>
          <a:prstGeom prst="rect">
            <a:avLst/>
          </a:prstGeom>
        </p:spPr>
      </p:pic>
      <p:pic>
        <p:nvPicPr>
          <p:cNvPr id="20" name="Picture 19" descr="Close up photo of colourful graph data">
            <a:extLst>
              <a:ext uri="{FF2B5EF4-FFF2-40B4-BE49-F238E27FC236}">
                <a16:creationId xmlns:a16="http://schemas.microsoft.com/office/drawing/2014/main" id="{356FC1E4-B32C-DA7B-A397-38107506F3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53421" y="4689639"/>
            <a:ext cx="797057" cy="531577"/>
          </a:xfrm>
          <a:prstGeom prst="rect">
            <a:avLst/>
          </a:prstGeom>
        </p:spPr>
      </p:pic>
      <p:pic>
        <p:nvPicPr>
          <p:cNvPr id="22" name="Picture 21" descr="Stacks of gold coins">
            <a:extLst>
              <a:ext uri="{FF2B5EF4-FFF2-40B4-BE49-F238E27FC236}">
                <a16:creationId xmlns:a16="http://schemas.microsoft.com/office/drawing/2014/main" id="{61DDBCBC-FBB8-0455-E13C-155BF8EB7D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6508" y="5296017"/>
            <a:ext cx="973379" cy="648920"/>
          </a:xfrm>
          <a:prstGeom prst="rect">
            <a:avLst/>
          </a:prstGeom>
        </p:spPr>
      </p:pic>
      <p:sp>
        <p:nvSpPr>
          <p:cNvPr id="24" name="Rectangle 23">
            <a:extLst>
              <a:ext uri="{FF2B5EF4-FFF2-40B4-BE49-F238E27FC236}">
                <a16:creationId xmlns:a16="http://schemas.microsoft.com/office/drawing/2014/main" id="{5E1FD824-7B09-34A1-6236-9D64F7B74FDB}"/>
              </a:ext>
            </a:extLst>
          </p:cNvPr>
          <p:cNvSpPr/>
          <p:nvPr/>
        </p:nvSpPr>
        <p:spPr>
          <a:xfrm>
            <a:off x="5166866" y="4539499"/>
            <a:ext cx="675351" cy="749356"/>
          </a:xfrm>
          <a:prstGeom prst="rect">
            <a:avLst/>
          </a:prstGeom>
          <a:blipFill>
            <a:blip r:embed="rId10"/>
            <a:srcRect/>
            <a:stretch>
              <a:fillRect l="-62000" r="-62000"/>
            </a:stretch>
          </a:blip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34" name="Picture 33" descr="CCTV camera">
            <a:extLst>
              <a:ext uri="{FF2B5EF4-FFF2-40B4-BE49-F238E27FC236}">
                <a16:creationId xmlns:a16="http://schemas.microsoft.com/office/drawing/2014/main" id="{722D217F-5015-2E18-FFF7-AE44B0754550}"/>
              </a:ext>
            </a:extLst>
          </p:cNvPr>
          <p:cNvPicPr>
            <a:picLocks noChangeAspect="1"/>
          </p:cNvPicPr>
          <p:nvPr/>
        </p:nvPicPr>
        <p:blipFill>
          <a:blip r:embed="rId11">
            <a:extLst>
              <a:ext uri="{28A0092B-C50C-407E-A947-70E740481C1C}">
                <a14:useLocalDpi xmlns:a14="http://schemas.microsoft.com/office/drawing/2010/main" val="0"/>
              </a:ext>
            </a:extLst>
          </a:blip>
          <a:srcRect l="-1" r="-42176"/>
          <a:stretch>
            <a:fillRect/>
          </a:stretch>
        </p:blipFill>
        <p:spPr>
          <a:xfrm>
            <a:off x="7130311" y="4467050"/>
            <a:ext cx="986567" cy="580160"/>
          </a:xfrm>
          <a:prstGeom prst="rect">
            <a:avLst/>
          </a:prstGeom>
        </p:spPr>
      </p:pic>
      <p:sp>
        <p:nvSpPr>
          <p:cNvPr id="36" name="Rectangle 35">
            <a:extLst>
              <a:ext uri="{FF2B5EF4-FFF2-40B4-BE49-F238E27FC236}">
                <a16:creationId xmlns:a16="http://schemas.microsoft.com/office/drawing/2014/main" id="{754231CE-44F9-F373-8889-CCCF622E021E}"/>
              </a:ext>
            </a:extLst>
          </p:cNvPr>
          <p:cNvSpPr/>
          <p:nvPr/>
        </p:nvSpPr>
        <p:spPr>
          <a:xfrm>
            <a:off x="8113816" y="4837306"/>
            <a:ext cx="675351" cy="749356"/>
          </a:xfrm>
          <a:prstGeom prst="rect">
            <a:avLst/>
          </a:prstGeom>
          <a:blipFill>
            <a:blip r:embed="rId10"/>
            <a:srcRect/>
            <a:stretch>
              <a:fillRect l="-62000" r="-62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en-GB" noProof="0"/>
          </a:p>
        </p:txBody>
      </p:sp>
      <p:pic>
        <p:nvPicPr>
          <p:cNvPr id="38" name="Picture 37" descr="Hands forming circle">
            <a:extLst>
              <a:ext uri="{FF2B5EF4-FFF2-40B4-BE49-F238E27FC236}">
                <a16:creationId xmlns:a16="http://schemas.microsoft.com/office/drawing/2014/main" id="{359F3987-5053-BF9E-7BF0-8FD01DD62E6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03347" y="3884596"/>
            <a:ext cx="756102" cy="552981"/>
          </a:xfrm>
          <a:prstGeom prst="rect">
            <a:avLst/>
          </a:prstGeom>
        </p:spPr>
      </p:pic>
      <p:pic>
        <p:nvPicPr>
          <p:cNvPr id="40" name="Picture 39" descr="Black and yellow security logo">
            <a:extLst>
              <a:ext uri="{FF2B5EF4-FFF2-40B4-BE49-F238E27FC236}">
                <a16:creationId xmlns:a16="http://schemas.microsoft.com/office/drawing/2014/main" id="{6C82F1C6-7EC0-17AD-0979-563ED9B1402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036797" y="3937390"/>
            <a:ext cx="829390" cy="552981"/>
          </a:xfrm>
          <a:prstGeom prst="rect">
            <a:avLst/>
          </a:prstGeom>
        </p:spPr>
      </p:pic>
      <p:grpSp>
        <p:nvGrpSpPr>
          <p:cNvPr id="12" name="Group 11">
            <a:extLst>
              <a:ext uri="{FF2B5EF4-FFF2-40B4-BE49-F238E27FC236}">
                <a16:creationId xmlns:a16="http://schemas.microsoft.com/office/drawing/2014/main" id="{30A69CBD-13FC-1C91-F0DD-4221149DDBBE}"/>
              </a:ext>
            </a:extLst>
          </p:cNvPr>
          <p:cNvGrpSpPr/>
          <p:nvPr/>
        </p:nvGrpSpPr>
        <p:grpSpPr>
          <a:xfrm>
            <a:off x="8997495" y="1501261"/>
            <a:ext cx="2775405" cy="4514784"/>
            <a:chOff x="7636063" y="1368734"/>
            <a:chExt cx="2406348" cy="4359476"/>
          </a:xfrm>
        </p:grpSpPr>
        <p:sp>
          <p:nvSpPr>
            <p:cNvPr id="16" name="Free-form: Shape 15">
              <a:extLst>
                <a:ext uri="{FF2B5EF4-FFF2-40B4-BE49-F238E27FC236}">
                  <a16:creationId xmlns:a16="http://schemas.microsoft.com/office/drawing/2014/main" id="{A33C687B-BC41-AB0E-A102-47250C94E77C}"/>
                </a:ext>
              </a:extLst>
            </p:cNvPr>
            <p:cNvSpPr/>
            <p:nvPr/>
          </p:nvSpPr>
          <p:spPr>
            <a:xfrm>
              <a:off x="7636063" y="1368734"/>
              <a:ext cx="2406348" cy="962539"/>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rgbClr val="FF0000"/>
            </a:solidFill>
            <a:ln>
              <a:solidFill>
                <a:srgbClr val="FF0000"/>
              </a:solidFill>
            </a:ln>
          </p:spPr>
          <p:style>
            <a:lnRef idx="2">
              <a:schemeClr val="accent5">
                <a:hueOff val="-10408172"/>
                <a:satOff val="-585"/>
                <a:lumOff val="-3007"/>
                <a:alphaOff val="0"/>
              </a:schemeClr>
            </a:lnRef>
            <a:fillRef idx="1">
              <a:scrgbClr r="0" g="0" b="0"/>
            </a:fillRef>
            <a:effectRef idx="0">
              <a:schemeClr val="accent5">
                <a:hueOff val="-10408172"/>
                <a:satOff val="-585"/>
                <a:lumOff val="-3007"/>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1600" b="1"/>
                <a:t>Challenge: reconciliate markets and physics</a:t>
              </a:r>
              <a:endParaRPr lang="en-GB" sz="1600" b="1" kern="1200" noProof="0"/>
            </a:p>
          </p:txBody>
        </p:sp>
        <p:sp>
          <p:nvSpPr>
            <p:cNvPr id="21" name="Free-form: Shape 20">
              <a:extLst>
                <a:ext uri="{FF2B5EF4-FFF2-40B4-BE49-F238E27FC236}">
                  <a16:creationId xmlns:a16="http://schemas.microsoft.com/office/drawing/2014/main" id="{7DE9D054-3453-A489-1A8D-DE0D84AD9247}"/>
                </a:ext>
              </a:extLst>
            </p:cNvPr>
            <p:cNvSpPr/>
            <p:nvPr/>
          </p:nvSpPr>
          <p:spPr>
            <a:xfrm>
              <a:off x="7636063" y="2331273"/>
              <a:ext cx="2406348" cy="3396937"/>
            </a:xfrm>
            <a:custGeom>
              <a:avLst/>
              <a:gdLst>
                <a:gd name="csX0" fmla="*/ 0 w 2406348"/>
                <a:gd name="csY0" fmla="*/ 0 h 3396937"/>
                <a:gd name="csX1" fmla="*/ 2406348 w 2406348"/>
                <a:gd name="csY1" fmla="*/ 0 h 3396937"/>
                <a:gd name="csX2" fmla="*/ 2406348 w 2406348"/>
                <a:gd name="csY2" fmla="*/ 3396937 h 3396937"/>
                <a:gd name="csX3" fmla="*/ 0 w 2406348"/>
                <a:gd name="csY3" fmla="*/ 3396937 h 3396937"/>
                <a:gd name="csX4" fmla="*/ 0 w 2406348"/>
                <a:gd name="csY4" fmla="*/ 0 h 3396937"/>
              </a:gdLst>
              <a:ahLst/>
              <a:cxnLst>
                <a:cxn ang="0">
                  <a:pos x="csX0" y="csY0"/>
                </a:cxn>
                <a:cxn ang="0">
                  <a:pos x="csX1" y="csY1"/>
                </a:cxn>
                <a:cxn ang="0">
                  <a:pos x="csX2" y="csY2"/>
                </a:cxn>
                <a:cxn ang="0">
                  <a:pos x="csX3" y="csY3"/>
                </a:cxn>
                <a:cxn ang="0">
                  <a:pos x="csX4" y="csY4"/>
                </a:cxn>
              </a:cxnLst>
              <a:rect l="l" t="t" r="r" b="b"/>
              <a:pathLst>
                <a:path w="2406348" h="3396937">
                  <a:moveTo>
                    <a:pt x="0" y="0"/>
                  </a:moveTo>
                  <a:lnTo>
                    <a:pt x="2406348" y="0"/>
                  </a:lnTo>
                  <a:lnTo>
                    <a:pt x="2406348" y="3396937"/>
                  </a:lnTo>
                  <a:lnTo>
                    <a:pt x="0" y="3396937"/>
                  </a:lnTo>
                  <a:lnTo>
                    <a:pt x="0" y="0"/>
                  </a:lnTo>
                  <a:close/>
                </a:path>
              </a:pathLst>
            </a:custGeom>
            <a:solidFill>
              <a:schemeClr val="accent6">
                <a:lumMod val="20000"/>
                <a:lumOff val="80000"/>
                <a:alpha val="90000"/>
              </a:schemeClr>
            </a:solidFill>
            <a:ln>
              <a:solidFill>
                <a:schemeClr val="accent6">
                  <a:lumMod val="20000"/>
                  <a:lumOff val="80000"/>
                  <a:alpha val="90000"/>
                </a:schemeClr>
              </a:solidFill>
            </a:ln>
          </p:spPr>
          <p:style>
            <a:lnRef idx="2">
              <a:schemeClr val="accent5">
                <a:tint val="40000"/>
                <a:alpha val="90000"/>
                <a:hueOff val="-10285681"/>
                <a:satOff val="-907"/>
                <a:lumOff val="-718"/>
                <a:alphaOff val="0"/>
              </a:schemeClr>
            </a:lnRef>
            <a:fillRef idx="1">
              <a:schemeClr val="accent5">
                <a:tint val="40000"/>
                <a:alpha val="90000"/>
                <a:hueOff val="-10285681"/>
                <a:satOff val="-907"/>
                <a:lumOff val="-718"/>
                <a:alphaOff val="0"/>
              </a:schemeClr>
            </a:fillRef>
            <a:effectRef idx="0">
              <a:schemeClr val="accent5">
                <a:tint val="40000"/>
                <a:alpha val="90000"/>
                <a:hueOff val="-10285681"/>
                <a:satOff val="-907"/>
                <a:lumOff val="-718"/>
                <a:alphaOff val="0"/>
              </a:schemeClr>
            </a:effectRef>
            <a:fontRef idx="minor">
              <a:schemeClr val="dk1">
                <a:hueOff val="0"/>
                <a:satOff val="0"/>
                <a:lumOff val="0"/>
                <a:alphaOff val="0"/>
              </a:schemeClr>
            </a:fontRef>
          </p:style>
          <p:txBody>
            <a:bodyPr spcFirstLastPara="0" vert="horz" wrap="square" lIns="69342" tIns="69342" rIns="92456" bIns="104013" numCol="1" spcCol="1270" anchor="t" anchorCtr="0">
              <a:noAutofit/>
            </a:bodyPr>
            <a:lstStyle/>
            <a:p>
              <a:pPr marL="0" lvl="1" indent="-25200"/>
              <a:r>
                <a:rPr lang="en-GB" sz="1200" b="1"/>
                <a:t>unlimited internal trade</a:t>
              </a:r>
            </a:p>
            <a:p>
              <a:pPr marL="0" lvl="1" indent="-25200"/>
              <a:r>
                <a:rPr lang="en-GB" sz="1200">
                  <a:sym typeface="Symbol" panose="05050102010706020507" pitchFamily="18" charset="2"/>
                </a:rPr>
                <a:t>   </a:t>
              </a:r>
              <a:r>
                <a:rPr lang="en-GB" sz="1200" b="1">
                  <a:solidFill>
                    <a:srgbClr val="FF0000"/>
                  </a:solidFill>
                  <a:sym typeface="Symbol" panose="05050102010706020507" pitchFamily="18" charset="2"/>
                </a:rPr>
                <a:t>security concerns</a:t>
              </a:r>
            </a:p>
            <a:p>
              <a:pPr marL="0" lvl="1" indent="-25200"/>
              <a:r>
                <a:rPr lang="en-GB" sz="1200">
                  <a:sym typeface="Symbol" panose="05050102010706020507" pitchFamily="18" charset="2"/>
                </a:rPr>
                <a:t>   high loop flows</a:t>
              </a:r>
            </a:p>
            <a:p>
              <a:pPr marL="0" lvl="1" indent="-25200">
                <a:spcAft>
                  <a:spcPts val="600"/>
                </a:spcAft>
              </a:pPr>
              <a:r>
                <a:rPr lang="en-GB" sz="1200">
                  <a:sym typeface="Symbol" panose="05050102010706020507" pitchFamily="18" charset="2"/>
                </a:rPr>
                <a:t>   </a:t>
              </a:r>
              <a:r>
                <a:rPr lang="en-GB" sz="1200"/>
                <a:t>discrimination of cross-zonal trade</a:t>
              </a:r>
            </a:p>
            <a:p>
              <a:pPr marL="190800" lvl="2"/>
              <a:r>
                <a:rPr lang="en-GB" sz="1200">
                  <a:sym typeface="Symbol" panose="05050102010706020507" pitchFamily="18" charset="2"/>
                </a:rPr>
                <a:t> apply min 70% target, ensured by: </a:t>
              </a:r>
            </a:p>
            <a:p>
              <a:pPr marL="362250" lvl="2" indent="-171450">
                <a:buFont typeface="Arial" panose="020B0604020202020204" pitchFamily="34" charset="0"/>
                <a:buChar char="•"/>
              </a:pPr>
              <a:r>
                <a:rPr lang="en-GB" sz="1200" i="1">
                  <a:sym typeface="Symbol" panose="05050102010706020507" pitchFamily="18" charset="2"/>
                </a:rPr>
                <a:t>      </a:t>
              </a:r>
              <a:r>
                <a:rPr lang="en-GB" sz="1200" i="1" u="sng">
                  <a:sym typeface="Symbol" panose="05050102010706020507" pitchFamily="18" charset="2"/>
                </a:rPr>
                <a:t>build</a:t>
              </a:r>
              <a:r>
                <a:rPr lang="en-GB" sz="1200" i="1">
                  <a:sym typeface="Symbol" panose="05050102010706020507" pitchFamily="18" charset="2"/>
                </a:rPr>
                <a:t>ing </a:t>
              </a:r>
              <a:r>
                <a:rPr lang="en-GB" sz="1200">
                  <a:sym typeface="Symbol" panose="05050102010706020507" pitchFamily="18" charset="2"/>
                </a:rPr>
                <a:t>infrastructure, </a:t>
              </a:r>
            </a:p>
            <a:p>
              <a:pPr marL="362250" lvl="2" indent="-171450">
                <a:buFont typeface="Arial" panose="020B0604020202020204" pitchFamily="34" charset="0"/>
                <a:buChar char="•"/>
              </a:pPr>
              <a:r>
                <a:rPr lang="en-GB" sz="1200" i="1">
                  <a:sym typeface="Symbol" panose="05050102010706020507" pitchFamily="18" charset="2"/>
                </a:rPr>
                <a:t>      </a:t>
              </a:r>
              <a:r>
                <a:rPr lang="en-GB" sz="1200" i="1" u="sng">
                  <a:sym typeface="Symbol" panose="05050102010706020507" pitchFamily="18" charset="2"/>
                </a:rPr>
                <a:t>splitt</a:t>
              </a:r>
              <a:r>
                <a:rPr lang="en-GB" sz="1200" i="1">
                  <a:sym typeface="Symbol" panose="05050102010706020507" pitchFamily="18" charset="2"/>
                </a:rPr>
                <a:t>ing bidding zones,</a:t>
              </a:r>
              <a:endParaRPr lang="en-GB" sz="1200">
                <a:sym typeface="Symbol" panose="05050102010706020507" pitchFamily="18" charset="2"/>
              </a:endParaRPr>
            </a:p>
            <a:p>
              <a:pPr marL="362250" lvl="2" indent="-171450">
                <a:spcAft>
                  <a:spcPts val="600"/>
                </a:spcAft>
                <a:buFont typeface="Arial" panose="020B0604020202020204" pitchFamily="34" charset="0"/>
                <a:buChar char="•"/>
              </a:pPr>
              <a:r>
                <a:rPr lang="en-GB" sz="1200" i="1">
                  <a:sym typeface="Symbol" panose="05050102010706020507" pitchFamily="18" charset="2"/>
                </a:rPr>
                <a:t>      </a:t>
              </a:r>
              <a:r>
                <a:rPr lang="en-GB" sz="1200" i="1" u="sng">
                  <a:sym typeface="Symbol" panose="05050102010706020507" pitchFamily="18" charset="2"/>
                </a:rPr>
                <a:t>pay</a:t>
              </a:r>
              <a:r>
                <a:rPr lang="en-GB" sz="1200" i="1">
                  <a:sym typeface="Symbol" panose="05050102010706020507" pitchFamily="18" charset="2"/>
                </a:rPr>
                <a:t>: </a:t>
              </a:r>
              <a:r>
                <a:rPr lang="en-GB" sz="1200" b="1" i="1">
                  <a:sym typeface="Symbol" panose="05050102010706020507" pitchFamily="18" charset="2"/>
                </a:rPr>
                <a:t>virtual cap. &amp; RDCT</a:t>
              </a:r>
            </a:p>
            <a:p>
              <a:pPr marL="362250" lvl="2" indent="-171450">
                <a:buFont typeface="Symbol" panose="05050102010706020507" pitchFamily="18" charset="2"/>
                <a:buChar char="Þ"/>
              </a:pPr>
              <a:r>
                <a:rPr lang="en-GB" sz="1200" b="1">
                  <a:solidFill>
                    <a:srgbClr val="FF0000"/>
                  </a:solidFill>
                  <a:sym typeface="Symbol" panose="05050102010706020507" pitchFamily="18" charset="2"/>
                </a:rPr>
                <a:t>further security </a:t>
              </a:r>
              <a:r>
                <a:rPr lang="en-GB" sz="1200" b="1">
                  <a:solidFill>
                    <a:srgbClr val="FF0000"/>
                  </a:solidFill>
                </a:rPr>
                <a:t>concerns</a:t>
              </a:r>
              <a:r>
                <a:rPr lang="en-GB" sz="1200" b="1"/>
                <a:t>,</a:t>
              </a:r>
            </a:p>
            <a:p>
              <a:pPr marL="190800" lvl="2"/>
              <a:r>
                <a:rPr lang="en-GB" sz="1200" b="1"/>
                <a:t>   </a:t>
              </a:r>
              <a:r>
                <a:rPr lang="en-GB" sz="1200"/>
                <a:t> in particular at ID</a:t>
              </a:r>
            </a:p>
            <a:p>
              <a:pPr marL="0" lvl="1" algn="l" defTabSz="577850">
                <a:lnSpc>
                  <a:spcPct val="90000"/>
                </a:lnSpc>
                <a:spcBef>
                  <a:spcPts val="600"/>
                </a:spcBef>
                <a:spcAft>
                  <a:spcPct val="15000"/>
                </a:spcAft>
              </a:pPr>
              <a:endParaRPr lang="en-GB" sz="1400" b="1" kern="1200" noProof="0"/>
            </a:p>
          </p:txBody>
        </p:sp>
      </p:grpSp>
      <p:pic>
        <p:nvPicPr>
          <p:cNvPr id="6" name="Picture 5">
            <a:extLst>
              <a:ext uri="{FF2B5EF4-FFF2-40B4-BE49-F238E27FC236}">
                <a16:creationId xmlns:a16="http://schemas.microsoft.com/office/drawing/2014/main" id="{A1C6DBD7-04DB-2CF2-029A-F005408E80AB}"/>
              </a:ext>
            </a:extLst>
          </p:cNvPr>
          <p:cNvPicPr>
            <a:picLocks noChangeAspect="1"/>
          </p:cNvPicPr>
          <p:nvPr/>
        </p:nvPicPr>
        <p:blipFill>
          <a:blip r:embed="rId14"/>
          <a:stretch>
            <a:fillRect/>
          </a:stretch>
        </p:blipFill>
        <p:spPr>
          <a:xfrm rot="16200000">
            <a:off x="9848706" y="4552139"/>
            <a:ext cx="1317515" cy="1610296"/>
          </a:xfrm>
          <a:prstGeom prst="rect">
            <a:avLst/>
          </a:prstGeom>
          <a:ln>
            <a:noFill/>
          </a:ln>
          <a:effectLst>
            <a:softEdge rad="112500"/>
          </a:effectLst>
        </p:spPr>
      </p:pic>
      <p:pic>
        <p:nvPicPr>
          <p:cNvPr id="23" name="Picture 22" descr="Map graphic with pins">
            <a:extLst>
              <a:ext uri="{FF2B5EF4-FFF2-40B4-BE49-F238E27FC236}">
                <a16:creationId xmlns:a16="http://schemas.microsoft.com/office/drawing/2014/main" id="{26B6430F-E424-05BC-B3D2-B91BB72D9A8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352827" y="5167637"/>
            <a:ext cx="846158" cy="598344"/>
          </a:xfrm>
          <a:prstGeom prst="rect">
            <a:avLst/>
          </a:prstGeom>
        </p:spPr>
      </p:pic>
      <p:pic>
        <p:nvPicPr>
          <p:cNvPr id="26" name="Picture 25" descr="Close-up of market graph analysis">
            <a:extLst>
              <a:ext uri="{FF2B5EF4-FFF2-40B4-BE49-F238E27FC236}">
                <a16:creationId xmlns:a16="http://schemas.microsoft.com/office/drawing/2014/main" id="{D6DCB66F-BA30-0E4A-F022-29D16B5C8F7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97277" y="5172995"/>
            <a:ext cx="846159" cy="564106"/>
          </a:xfrm>
          <a:prstGeom prst="rect">
            <a:avLst/>
          </a:prstGeom>
        </p:spPr>
      </p:pic>
    </p:spTree>
    <p:extLst>
      <p:ext uri="{BB962C8B-B14F-4D97-AF65-F5344CB8AC3E}">
        <p14:creationId xmlns:p14="http://schemas.microsoft.com/office/powerpoint/2010/main" val="71744582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29365A3-5F69-A260-993C-78228DE43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79723-6A95-4D18-38B1-C9CFE6BB67F2}"/>
              </a:ext>
            </a:extLst>
          </p:cNvPr>
          <p:cNvSpPr>
            <a:spLocks noGrp="1"/>
          </p:cNvSpPr>
          <p:nvPr>
            <p:ph type="title"/>
          </p:nvPr>
        </p:nvSpPr>
        <p:spPr>
          <a:xfrm>
            <a:off x="2780270" y="0"/>
            <a:ext cx="8715730" cy="981075"/>
          </a:xfrm>
        </p:spPr>
        <p:txBody>
          <a:bodyPr/>
          <a:lstStyle/>
          <a:p>
            <a:r>
              <a:rPr lang="en-GB" sz="2400" b="0" noProof="0"/>
              <a:t>Challenges</a:t>
            </a:r>
            <a:br>
              <a:rPr lang="en-GB" sz="2400" b="0"/>
            </a:br>
            <a:r>
              <a:rPr lang="en-GB" b="0" noProof="0"/>
              <a:t>Capacity Calculation &amp; Congestion Management</a:t>
            </a:r>
          </a:p>
        </p:txBody>
      </p:sp>
      <p:sp>
        <p:nvSpPr>
          <p:cNvPr id="3" name="Slide Number Placeholder 2">
            <a:extLst>
              <a:ext uri="{FF2B5EF4-FFF2-40B4-BE49-F238E27FC236}">
                <a16:creationId xmlns:a16="http://schemas.microsoft.com/office/drawing/2014/main" id="{669B3FCB-475F-1742-EA83-89917801396A}"/>
              </a:ext>
            </a:extLst>
          </p:cNvPr>
          <p:cNvSpPr>
            <a:spLocks noGrp="1"/>
          </p:cNvSpPr>
          <p:nvPr>
            <p:ph type="sldNum" sz="quarter" idx="12"/>
          </p:nvPr>
        </p:nvSpPr>
        <p:spPr/>
        <p:txBody>
          <a:bodyPr/>
          <a:lstStyle/>
          <a:p>
            <a:fld id="{68E16D21-2873-7F4D-BC1C-4DCC7B7156B8}" type="slidenum">
              <a:rPr lang="en-GB" noProof="0" smtClean="0"/>
              <a:t>154</a:t>
            </a:fld>
            <a:endParaRPr lang="en-GB" noProof="0"/>
          </a:p>
        </p:txBody>
      </p:sp>
      <p:sp>
        <p:nvSpPr>
          <p:cNvPr id="4" name="Text Placeholder 3">
            <a:extLst>
              <a:ext uri="{FF2B5EF4-FFF2-40B4-BE49-F238E27FC236}">
                <a16:creationId xmlns:a16="http://schemas.microsoft.com/office/drawing/2014/main" id="{92CF6AB3-BB19-B023-784C-F4DFFCDA1179}"/>
              </a:ext>
            </a:extLst>
          </p:cNvPr>
          <p:cNvSpPr>
            <a:spLocks noGrp="1"/>
          </p:cNvSpPr>
          <p:nvPr>
            <p:ph type="body" sz="quarter" idx="13"/>
          </p:nvPr>
        </p:nvSpPr>
        <p:spPr>
          <a:xfrm>
            <a:off x="701675" y="1286349"/>
            <a:ext cx="11194575" cy="4493739"/>
          </a:xfrm>
        </p:spPr>
        <p:txBody>
          <a:bodyPr/>
          <a:lstStyle/>
          <a:p>
            <a:pPr lvl="1"/>
            <a:endParaRPr lang="en-GB" sz="2000" noProof="0"/>
          </a:p>
          <a:p>
            <a:pPr marL="0" indent="0">
              <a:buNone/>
            </a:pPr>
            <a:r>
              <a:rPr lang="en-GB" sz="2200" b="1" noProof="0"/>
              <a:t>How to reconciliate markets and physics?</a:t>
            </a:r>
          </a:p>
          <a:p>
            <a:pPr lvl="2">
              <a:spcBef>
                <a:spcPts val="0"/>
              </a:spcBef>
              <a:spcAft>
                <a:spcPts val="600"/>
              </a:spcAft>
            </a:pPr>
            <a:endParaRPr lang="en-GB" sz="1800" noProof="0"/>
          </a:p>
          <a:p>
            <a:pPr marL="432000" lvl="2" indent="0">
              <a:spcBef>
                <a:spcPts val="0"/>
              </a:spcBef>
              <a:spcAft>
                <a:spcPts val="600"/>
              </a:spcAft>
              <a:buNone/>
            </a:pPr>
            <a:r>
              <a:rPr lang="en-GB" sz="2000" noProof="0">
                <a:solidFill>
                  <a:srgbClr val="FF0000"/>
                </a:solidFill>
              </a:rPr>
              <a:t>unlimited internal trade</a:t>
            </a:r>
          </a:p>
          <a:p>
            <a:pPr marL="432000" lvl="2" indent="0">
              <a:spcBef>
                <a:spcPts val="0"/>
              </a:spcBef>
              <a:spcAft>
                <a:spcPts val="600"/>
              </a:spcAft>
              <a:buNone/>
            </a:pPr>
            <a:r>
              <a:rPr lang="en-GB" sz="2000">
                <a:sym typeface="Symbol" panose="05050102010706020507" pitchFamily="18" charset="2"/>
              </a:rPr>
              <a:t>	</a:t>
            </a:r>
            <a:r>
              <a:rPr lang="en-GB" sz="2000" noProof="0">
                <a:sym typeface="Symbol" panose="05050102010706020507" pitchFamily="18" charset="2"/>
              </a:rPr>
              <a:t> </a:t>
            </a:r>
            <a:r>
              <a:rPr lang="en-GB" sz="2000" noProof="0">
                <a:solidFill>
                  <a:srgbClr val="FF0000"/>
                </a:solidFill>
                <a:sym typeface="Symbol" panose="05050102010706020507" pitchFamily="18" charset="2"/>
              </a:rPr>
              <a:t>security concerns</a:t>
            </a:r>
          </a:p>
          <a:p>
            <a:pPr marL="432000" lvl="2" indent="0">
              <a:spcBef>
                <a:spcPts val="0"/>
              </a:spcBef>
              <a:spcAft>
                <a:spcPts val="600"/>
              </a:spcAft>
              <a:buNone/>
            </a:pPr>
            <a:r>
              <a:rPr lang="en-GB" sz="2000">
                <a:sym typeface="Symbol" panose="05050102010706020507" pitchFamily="18" charset="2"/>
              </a:rPr>
              <a:t>	 high loop flows</a:t>
            </a:r>
          </a:p>
          <a:p>
            <a:pPr marL="648000" lvl="3" indent="0">
              <a:spcBef>
                <a:spcPts val="0"/>
              </a:spcBef>
              <a:spcAft>
                <a:spcPts val="600"/>
              </a:spcAft>
              <a:buNone/>
            </a:pPr>
            <a:r>
              <a:rPr lang="en-GB" sz="2000" noProof="0">
                <a:sym typeface="Symbol" panose="05050102010706020507" pitchFamily="18" charset="2"/>
              </a:rPr>
              <a:t>	 </a:t>
            </a:r>
            <a:r>
              <a:rPr lang="en-GB" sz="2000" noProof="0"/>
              <a:t>discrimination of cross-zonal trade</a:t>
            </a:r>
            <a:endParaRPr lang="en-GB" sz="2000"/>
          </a:p>
          <a:p>
            <a:pPr marL="648000" lvl="3" indent="0">
              <a:spcBef>
                <a:spcPts val="0"/>
              </a:spcBef>
              <a:spcAft>
                <a:spcPts val="600"/>
              </a:spcAft>
              <a:buNone/>
            </a:pPr>
            <a:r>
              <a:rPr lang="en-GB" sz="2000" noProof="0">
                <a:sym typeface="Symbol" panose="05050102010706020507" pitchFamily="18" charset="2"/>
              </a:rPr>
              <a:t>		 applying min 70% target, ensured by: </a:t>
            </a:r>
          </a:p>
          <a:p>
            <a:pPr marL="648000" lvl="3" indent="0">
              <a:spcBef>
                <a:spcPts val="0"/>
              </a:spcBef>
              <a:spcAft>
                <a:spcPts val="600"/>
              </a:spcAft>
              <a:buNone/>
            </a:pPr>
            <a:r>
              <a:rPr lang="en-GB" sz="2000" i="1">
                <a:sym typeface="Symbol" panose="05050102010706020507" pitchFamily="18" charset="2"/>
              </a:rPr>
              <a:t>			</a:t>
            </a:r>
            <a:r>
              <a:rPr lang="en-GB" sz="1800" i="1" u="sng" noProof="0">
                <a:sym typeface="Symbol" panose="05050102010706020507" pitchFamily="18" charset="2"/>
              </a:rPr>
              <a:t>build</a:t>
            </a:r>
            <a:r>
              <a:rPr lang="en-GB" sz="1800" i="1" noProof="0">
                <a:sym typeface="Symbol" panose="05050102010706020507" pitchFamily="18" charset="2"/>
              </a:rPr>
              <a:t> transmission</a:t>
            </a:r>
            <a:r>
              <a:rPr lang="en-GB" sz="1800" noProof="0">
                <a:sym typeface="Symbol" panose="05050102010706020507" pitchFamily="18" charset="2"/>
              </a:rPr>
              <a:t> infrastructure, </a:t>
            </a:r>
            <a:r>
              <a:rPr lang="sr-Latn-RS" sz="1800" noProof="0">
                <a:sym typeface="Symbol" panose="05050102010706020507" pitchFamily="18" charset="2"/>
              </a:rPr>
              <a:t>and</a:t>
            </a:r>
            <a:r>
              <a:rPr lang="en-GB" sz="1800" noProof="0">
                <a:sym typeface="Symbol" panose="05050102010706020507" pitchFamily="18" charset="2"/>
              </a:rPr>
              <a:t>/</a:t>
            </a:r>
            <a:r>
              <a:rPr lang="sr-Latn-RS" sz="1800" noProof="0">
                <a:sym typeface="Symbol" panose="05050102010706020507" pitchFamily="18" charset="2"/>
              </a:rPr>
              <a:t>or</a:t>
            </a:r>
            <a:r>
              <a:rPr lang="en-GB" sz="1800" noProof="0">
                <a:sym typeface="Symbol" panose="05050102010706020507" pitchFamily="18" charset="2"/>
              </a:rPr>
              <a:t> </a:t>
            </a:r>
          </a:p>
          <a:p>
            <a:pPr marL="648000" lvl="3" indent="0">
              <a:spcBef>
                <a:spcPts val="0"/>
              </a:spcBef>
              <a:spcAft>
                <a:spcPts val="600"/>
              </a:spcAft>
              <a:buNone/>
            </a:pPr>
            <a:r>
              <a:rPr lang="en-GB" sz="1800" i="1">
                <a:sym typeface="Symbol" panose="05050102010706020507" pitchFamily="18" charset="2"/>
              </a:rPr>
              <a:t>			</a:t>
            </a:r>
            <a:r>
              <a:rPr lang="en-GB" sz="1800" i="1" u="sng" noProof="0">
                <a:sym typeface="Symbol" panose="05050102010706020507" pitchFamily="18" charset="2"/>
              </a:rPr>
              <a:t>split</a:t>
            </a:r>
            <a:r>
              <a:rPr lang="en-GB" sz="1800" i="1" noProof="0">
                <a:sym typeface="Symbol" panose="05050102010706020507" pitchFamily="18" charset="2"/>
              </a:rPr>
              <a:t> or adjust bidding zones,</a:t>
            </a:r>
            <a:r>
              <a:rPr lang="en-GB" sz="1800" noProof="0">
                <a:sym typeface="Symbol" panose="05050102010706020507" pitchFamily="18" charset="2"/>
              </a:rPr>
              <a:t> and/or </a:t>
            </a:r>
          </a:p>
          <a:p>
            <a:pPr marL="648000" lvl="3" indent="0">
              <a:spcBef>
                <a:spcPts val="0"/>
              </a:spcBef>
              <a:spcAft>
                <a:spcPts val="600"/>
              </a:spcAft>
              <a:buNone/>
            </a:pPr>
            <a:r>
              <a:rPr lang="en-GB" sz="1800" i="1">
                <a:solidFill>
                  <a:srgbClr val="FF0000"/>
                </a:solidFill>
                <a:sym typeface="Symbol" panose="05050102010706020507" pitchFamily="18" charset="2"/>
              </a:rPr>
              <a:t>			</a:t>
            </a:r>
            <a:r>
              <a:rPr lang="en-GB" sz="1800" i="1" u="sng" noProof="0">
                <a:sym typeface="Symbol" panose="05050102010706020507" pitchFamily="18" charset="2"/>
              </a:rPr>
              <a:t>pay</a:t>
            </a:r>
            <a:r>
              <a:rPr lang="en-GB" sz="1800" i="1" noProof="0">
                <a:sym typeface="Symbol" panose="05050102010706020507" pitchFamily="18" charset="2"/>
              </a:rPr>
              <a:t>: </a:t>
            </a:r>
            <a:r>
              <a:rPr lang="en-GB" sz="1800" i="1" noProof="0">
                <a:solidFill>
                  <a:srgbClr val="FF0000"/>
                </a:solidFill>
                <a:sym typeface="Symbol" panose="05050102010706020507" pitchFamily="18" charset="2"/>
              </a:rPr>
              <a:t>virtual capacities</a:t>
            </a:r>
            <a:r>
              <a:rPr lang="en-GB" sz="1800" i="1" noProof="0">
                <a:sym typeface="Symbol" panose="05050102010706020507" pitchFamily="18" charset="2"/>
              </a:rPr>
              <a:t>,</a:t>
            </a:r>
            <a:r>
              <a:rPr lang="en-GB" sz="1800" i="1" noProof="0">
                <a:solidFill>
                  <a:srgbClr val="FF0000"/>
                </a:solidFill>
                <a:sym typeface="Symbol" panose="05050102010706020507" pitchFamily="18" charset="2"/>
              </a:rPr>
              <a:t> RDCT-supported</a:t>
            </a:r>
          </a:p>
          <a:p>
            <a:pPr marL="648000" lvl="3" indent="0">
              <a:spcBef>
                <a:spcPts val="0"/>
              </a:spcBef>
              <a:spcAft>
                <a:spcPts val="600"/>
              </a:spcAft>
              <a:buNone/>
            </a:pPr>
            <a:r>
              <a:rPr lang="en-GB" sz="2000">
                <a:sym typeface="Symbol" panose="05050102010706020507" pitchFamily="18" charset="2"/>
              </a:rPr>
              <a:t>				 </a:t>
            </a:r>
            <a:r>
              <a:rPr lang="en-GB" sz="2000">
                <a:solidFill>
                  <a:srgbClr val="FF0000"/>
                </a:solidFill>
                <a:sym typeface="Symbol" panose="05050102010706020507" pitchFamily="18" charset="2"/>
              </a:rPr>
              <a:t>further security </a:t>
            </a:r>
            <a:r>
              <a:rPr lang="en-GB" sz="2000" noProof="0">
                <a:solidFill>
                  <a:srgbClr val="FF0000"/>
                </a:solidFill>
              </a:rPr>
              <a:t>concerns</a:t>
            </a:r>
            <a:r>
              <a:rPr lang="en-GB" sz="2000" noProof="0"/>
              <a:t>, in particular at intraday time frame</a:t>
            </a:r>
          </a:p>
        </p:txBody>
      </p:sp>
      <p:sp>
        <p:nvSpPr>
          <p:cNvPr id="5" name="Text Placeholder 4">
            <a:extLst>
              <a:ext uri="{FF2B5EF4-FFF2-40B4-BE49-F238E27FC236}">
                <a16:creationId xmlns:a16="http://schemas.microsoft.com/office/drawing/2014/main" id="{C3E3DA19-6C71-1670-399B-B3A8DC047FA5}"/>
              </a:ext>
            </a:extLst>
          </p:cNvPr>
          <p:cNvSpPr>
            <a:spLocks noGrp="1"/>
          </p:cNvSpPr>
          <p:nvPr>
            <p:ph type="body" sz="quarter" idx="14"/>
          </p:nvPr>
        </p:nvSpPr>
        <p:spPr/>
        <p:txBody>
          <a:bodyPr/>
          <a:lstStyle/>
          <a:p>
            <a:r>
              <a:rPr lang="en-GB" noProof="0"/>
              <a:t>RDCT: Redispatching and Countertrading</a:t>
            </a:r>
          </a:p>
        </p:txBody>
      </p:sp>
      <p:sp>
        <p:nvSpPr>
          <p:cNvPr id="7" name="Free-form: Shape 6">
            <a:extLst>
              <a:ext uri="{FF2B5EF4-FFF2-40B4-BE49-F238E27FC236}">
                <a16:creationId xmlns:a16="http://schemas.microsoft.com/office/drawing/2014/main" id="{2B3A02A7-A5A6-5ED3-A167-CB884A8DDE67}"/>
              </a:ext>
            </a:extLst>
          </p:cNvPr>
          <p:cNvSpPr/>
          <p:nvPr/>
        </p:nvSpPr>
        <p:spPr>
          <a:xfrm>
            <a:off x="638604" y="914851"/>
            <a:ext cx="1790089" cy="326121"/>
          </a:xfrm>
          <a:custGeom>
            <a:avLst/>
            <a:gdLst>
              <a:gd name="csX0" fmla="*/ 0 w 2406348"/>
              <a:gd name="csY0" fmla="*/ 0 h 962539"/>
              <a:gd name="csX1" fmla="*/ 2406348 w 2406348"/>
              <a:gd name="csY1" fmla="*/ 0 h 962539"/>
              <a:gd name="csX2" fmla="*/ 2406348 w 2406348"/>
              <a:gd name="csY2" fmla="*/ 962539 h 962539"/>
              <a:gd name="csX3" fmla="*/ 0 w 2406348"/>
              <a:gd name="csY3" fmla="*/ 962539 h 962539"/>
              <a:gd name="csX4" fmla="*/ 0 w 2406348"/>
              <a:gd name="csY4" fmla="*/ 0 h 962539"/>
            </a:gdLst>
            <a:ahLst/>
            <a:cxnLst>
              <a:cxn ang="0">
                <a:pos x="csX0" y="csY0"/>
              </a:cxn>
              <a:cxn ang="0">
                <a:pos x="csX1" y="csY1"/>
              </a:cxn>
              <a:cxn ang="0">
                <a:pos x="csX2" y="csY2"/>
              </a:cxn>
              <a:cxn ang="0">
                <a:pos x="csX3" y="csY3"/>
              </a:cxn>
              <a:cxn ang="0">
                <a:pos x="csX4" y="csY4"/>
              </a:cxn>
            </a:cxnLst>
            <a:rect l="l" t="t" r="r" b="b"/>
            <a:pathLst>
              <a:path w="2406348" h="962539">
                <a:moveTo>
                  <a:pt x="0" y="0"/>
                </a:moveTo>
                <a:lnTo>
                  <a:pt x="2406348" y="0"/>
                </a:lnTo>
                <a:lnTo>
                  <a:pt x="2406348" y="962539"/>
                </a:lnTo>
                <a:lnTo>
                  <a:pt x="0" y="962539"/>
                </a:lnTo>
                <a:lnTo>
                  <a:pt x="0" y="0"/>
                </a:lnTo>
                <a:close/>
              </a:path>
            </a:pathLst>
          </a:custGeom>
          <a:solidFill>
            <a:schemeClr val="accent3"/>
          </a:solidFill>
        </p:spPr>
        <p:style>
          <a:lnRef idx="2">
            <a:schemeClr val="accent5">
              <a:hueOff val="-10408172"/>
              <a:satOff val="-585"/>
              <a:lumOff val="-3007"/>
              <a:alphaOff val="0"/>
            </a:schemeClr>
          </a:lnRef>
          <a:fillRef idx="1">
            <a:scrgbClr r="0" g="0" b="0"/>
          </a:fillRef>
          <a:effectRef idx="0">
            <a:schemeClr val="accent5">
              <a:hueOff val="-10408172"/>
              <a:satOff val="-585"/>
              <a:lumOff val="-3007"/>
              <a:alphaOff val="0"/>
            </a:schemeClr>
          </a:effectRef>
          <a:fontRef idx="minor">
            <a:schemeClr val="lt1"/>
          </a:fontRef>
        </p:style>
        <p:txBody>
          <a:bodyPr spcFirstLastPara="0" vert="horz" wrap="square" lIns="99568" tIns="56896" rIns="99568" bIns="56896" numCol="1" spcCol="1270" anchor="ctr" anchorCtr="0">
            <a:noAutofit/>
          </a:bodyPr>
          <a:lstStyle/>
          <a:p>
            <a:pPr lvl="0" algn="ctr" defTabSz="622300">
              <a:lnSpc>
                <a:spcPct val="90000"/>
              </a:lnSpc>
              <a:spcBef>
                <a:spcPct val="0"/>
              </a:spcBef>
              <a:spcAft>
                <a:spcPct val="35000"/>
              </a:spcAft>
            </a:pPr>
            <a:r>
              <a:rPr lang="en-GB" sz="1600">
                <a:ln w="0"/>
                <a:solidFill>
                  <a:schemeClr val="tx1"/>
                </a:solidFill>
                <a:effectLst>
                  <a:outerShdw blurRad="38100" dist="19050" dir="2700000" algn="tl" rotWithShape="0">
                    <a:schemeClr val="dk1">
                      <a:alpha val="40000"/>
                    </a:schemeClr>
                  </a:outerShdw>
                </a:effectLst>
              </a:rPr>
              <a:t>Backup slide</a:t>
            </a:r>
            <a:endParaRPr lang="en-GB" sz="1600" kern="1200" noProof="0">
              <a:ln w="0"/>
              <a:solidFill>
                <a:schemeClr val="tx1"/>
              </a:solidFill>
              <a:effectLst>
                <a:outerShdw blurRad="38100" dist="19050" dir="2700000" algn="tl" rotWithShape="0">
                  <a:schemeClr val="dk1">
                    <a:alpha val="40000"/>
                  </a:schemeClr>
                </a:outerShdw>
              </a:effectLst>
            </a:endParaRPr>
          </a:p>
        </p:txBody>
      </p:sp>
      <p:pic>
        <p:nvPicPr>
          <p:cNvPr id="8" name="Picture 7">
            <a:extLst>
              <a:ext uri="{FF2B5EF4-FFF2-40B4-BE49-F238E27FC236}">
                <a16:creationId xmlns:a16="http://schemas.microsoft.com/office/drawing/2014/main" id="{44ECBAB1-1860-D991-2349-F36851CAE71C}"/>
              </a:ext>
            </a:extLst>
          </p:cNvPr>
          <p:cNvPicPr>
            <a:picLocks noChangeAspect="1"/>
          </p:cNvPicPr>
          <p:nvPr/>
        </p:nvPicPr>
        <p:blipFill>
          <a:blip r:embed="rId2"/>
          <a:stretch>
            <a:fillRect/>
          </a:stretch>
        </p:blipFill>
        <p:spPr>
          <a:xfrm rot="16200000">
            <a:off x="8984824" y="941823"/>
            <a:ext cx="2238459" cy="2735894"/>
          </a:xfrm>
          <a:prstGeom prst="rect">
            <a:avLst/>
          </a:prstGeom>
          <a:ln>
            <a:noFill/>
          </a:ln>
          <a:effectLst>
            <a:softEdge rad="112500"/>
          </a:effectLst>
        </p:spPr>
      </p:pic>
    </p:spTree>
    <p:extLst>
      <p:ext uri="{BB962C8B-B14F-4D97-AF65-F5344CB8AC3E}">
        <p14:creationId xmlns:p14="http://schemas.microsoft.com/office/powerpoint/2010/main" val="273873134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2348A-3C2C-3E2B-22A7-0377733EC9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944B0-8DAE-8AFB-F7C1-738EF8257826}"/>
              </a:ext>
            </a:extLst>
          </p:cNvPr>
          <p:cNvSpPr>
            <a:spLocks noGrp="1"/>
          </p:cNvSpPr>
          <p:nvPr>
            <p:ph type="title"/>
          </p:nvPr>
        </p:nvSpPr>
        <p:spPr/>
        <p:txBody>
          <a:bodyPr>
            <a:normAutofit fontScale="90000"/>
          </a:bodyPr>
          <a:lstStyle/>
          <a:p>
            <a:br>
              <a:rPr lang="en-GB" noProof="0"/>
            </a:br>
            <a:r>
              <a:rPr lang="en-GB" noProof="0"/>
              <a:t>7. Key Future Challenges in Compliance and enforcement</a:t>
            </a:r>
            <a:br>
              <a:rPr lang="en-GB" noProof="0"/>
            </a:br>
            <a:br>
              <a:rPr lang="en-GB" noProof="0"/>
            </a:br>
            <a:endParaRPr lang="en-GB" noProof="0"/>
          </a:p>
        </p:txBody>
      </p:sp>
      <p:sp>
        <p:nvSpPr>
          <p:cNvPr id="3" name="Text Placeholder 2">
            <a:extLst>
              <a:ext uri="{FF2B5EF4-FFF2-40B4-BE49-F238E27FC236}">
                <a16:creationId xmlns:a16="http://schemas.microsoft.com/office/drawing/2014/main" id="{C577C921-D28A-C1DE-E341-019862A5DCA4}"/>
              </a:ext>
            </a:extLst>
          </p:cNvPr>
          <p:cNvSpPr>
            <a:spLocks noGrp="1"/>
          </p:cNvSpPr>
          <p:nvPr>
            <p:ph type="body" idx="1"/>
          </p:nvPr>
        </p:nvSpPr>
        <p:spPr/>
        <p:txBody>
          <a:bodyPr/>
          <a:lstStyle/>
          <a:p>
            <a:pPr marL="342900" indent="-342900">
              <a:buFontTx/>
              <a:buChar char="-"/>
            </a:pPr>
            <a:r>
              <a:rPr lang="en-GB"/>
              <a:t>(ACER FF slides for reference – not presented)</a:t>
            </a:r>
          </a:p>
          <a:p>
            <a:pPr marL="342900" indent="-342900">
              <a:buFontTx/>
              <a:buChar char="-"/>
            </a:pPr>
            <a:r>
              <a:rPr lang="en-GB"/>
              <a:t>Stakeholder interventions (0.5h)</a:t>
            </a:r>
          </a:p>
          <a:p>
            <a:pPr marL="342900" indent="-342900">
              <a:buFontTx/>
              <a:buChar char="-"/>
            </a:pPr>
            <a:r>
              <a:rPr lang="en-GB"/>
              <a:t>ACER contribution &amp; discussion (0.5h)</a:t>
            </a:r>
          </a:p>
          <a:p>
            <a:endParaRPr lang="en-GB"/>
          </a:p>
          <a:p>
            <a:endParaRPr lang="en-GB" noProof="0"/>
          </a:p>
        </p:txBody>
      </p:sp>
      <p:sp>
        <p:nvSpPr>
          <p:cNvPr id="4" name="Slide Number Placeholder 3">
            <a:extLst>
              <a:ext uri="{FF2B5EF4-FFF2-40B4-BE49-F238E27FC236}">
                <a16:creationId xmlns:a16="http://schemas.microsoft.com/office/drawing/2014/main" id="{D9367D43-725A-97E1-467F-D78F6E18B5EA}"/>
              </a:ext>
            </a:extLst>
          </p:cNvPr>
          <p:cNvSpPr>
            <a:spLocks noGrp="1"/>
          </p:cNvSpPr>
          <p:nvPr>
            <p:ph type="sldNum" sz="quarter" idx="12"/>
          </p:nvPr>
        </p:nvSpPr>
        <p:spPr/>
        <p:txBody>
          <a:bodyPr/>
          <a:lstStyle/>
          <a:p>
            <a:fld id="{68E16D21-2873-7F4D-BC1C-4DCC7B7156B8}" type="slidenum">
              <a:rPr lang="en-GB" noProof="0" smtClean="0"/>
              <a:t>155</a:t>
            </a:fld>
            <a:endParaRPr lang="en-GB" noProof="0"/>
          </a:p>
        </p:txBody>
      </p:sp>
    </p:spTree>
    <p:extLst>
      <p:ext uri="{BB962C8B-B14F-4D97-AF65-F5344CB8AC3E}">
        <p14:creationId xmlns:p14="http://schemas.microsoft.com/office/powerpoint/2010/main" val="347115455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A91E8-BAD6-B0D8-0027-1BE283D32D9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3FD72BA-2AD2-7233-B147-C55718426E48}"/>
              </a:ext>
            </a:extLst>
          </p:cNvPr>
          <p:cNvSpPr>
            <a:spLocks noGrp="1"/>
          </p:cNvSpPr>
          <p:nvPr>
            <p:ph type="title"/>
          </p:nvPr>
        </p:nvSpPr>
        <p:spPr>
          <a:xfrm>
            <a:off x="2780269" y="0"/>
            <a:ext cx="8715731" cy="1080000"/>
          </a:xfrm>
        </p:spPr>
        <p:txBody>
          <a:bodyPr vert="horz" lIns="0" tIns="180000" rIns="0" bIns="180000" rtlCol="0" anchor="ctr">
            <a:normAutofit/>
          </a:bodyPr>
          <a:lstStyle/>
          <a:p>
            <a:r>
              <a:rPr lang="en-GB" sz="2600" noProof="0"/>
              <a:t>Background</a:t>
            </a:r>
          </a:p>
        </p:txBody>
      </p:sp>
      <p:sp>
        <p:nvSpPr>
          <p:cNvPr id="4" name="Slide Number Placeholder 3">
            <a:extLst>
              <a:ext uri="{FF2B5EF4-FFF2-40B4-BE49-F238E27FC236}">
                <a16:creationId xmlns:a16="http://schemas.microsoft.com/office/drawing/2014/main" id="{3D89D515-FC84-6128-BA1F-65B7537E4608}"/>
              </a:ext>
            </a:extLst>
          </p:cNvPr>
          <p:cNvSpPr>
            <a:spLocks noGrp="1"/>
          </p:cNvSpPr>
          <p:nvPr>
            <p:ph type="sldNum" sz="quarter" idx="12"/>
          </p:nvPr>
        </p:nvSpPr>
        <p:spPr>
          <a:xfrm>
            <a:off x="11472000" y="6282000"/>
            <a:ext cx="720000" cy="576001"/>
          </a:xfrm>
        </p:spPr>
        <p:txBody>
          <a:bodyPr vert="horz" lIns="91440" tIns="45720" rIns="91440" bIns="45720" rtlCol="0" anchor="ctr">
            <a:normAutofit/>
          </a:bodyPr>
          <a:lstStyle/>
          <a:p>
            <a:pPr>
              <a:spcAft>
                <a:spcPts val="600"/>
              </a:spcAft>
            </a:pPr>
            <a:fld id="{68E16D21-2873-7F4D-BC1C-4DCC7B7156B8}" type="slidenum">
              <a:rPr lang="en-GB" noProof="0" smtClean="0"/>
              <a:pPr>
                <a:spcAft>
                  <a:spcPts val="600"/>
                </a:spcAft>
              </a:pPr>
              <a:t>156</a:t>
            </a:fld>
            <a:endParaRPr lang="en-GB" noProof="0"/>
          </a:p>
        </p:txBody>
      </p:sp>
      <p:sp>
        <p:nvSpPr>
          <p:cNvPr id="18" name="Content Placeholder 17">
            <a:extLst>
              <a:ext uri="{FF2B5EF4-FFF2-40B4-BE49-F238E27FC236}">
                <a16:creationId xmlns:a16="http://schemas.microsoft.com/office/drawing/2014/main" id="{8A5101A8-7E57-3FCE-46CA-85BE43936236}"/>
              </a:ext>
            </a:extLst>
          </p:cNvPr>
          <p:cNvSpPr>
            <a:spLocks noGrp="1"/>
          </p:cNvSpPr>
          <p:nvPr>
            <p:ph sz="half" idx="14"/>
          </p:nvPr>
        </p:nvSpPr>
        <p:spPr>
          <a:xfrm>
            <a:off x="4251283" y="2047246"/>
            <a:ext cx="3978392" cy="2018058"/>
          </a:xfrm>
        </p:spPr>
        <p:txBody>
          <a:bodyPr>
            <a:normAutofit/>
          </a:bodyPr>
          <a:lstStyle/>
          <a:p>
            <a:r>
              <a:rPr lang="en-GB" b="1" noProof="0">
                <a:solidFill>
                  <a:schemeClr val="accent1"/>
                </a:solidFill>
              </a:rPr>
              <a:t>Major delays occurred in the implementation of methodologies* defining market operations, both regional and EU-wide</a:t>
            </a:r>
          </a:p>
          <a:p>
            <a:r>
              <a:rPr lang="en-GB" sz="1800" b="1" noProof="0"/>
              <a:t>Why this matters:</a:t>
            </a:r>
          </a:p>
        </p:txBody>
      </p:sp>
      <p:sp>
        <p:nvSpPr>
          <p:cNvPr id="2" name="Rectangle 1">
            <a:extLst>
              <a:ext uri="{FF2B5EF4-FFF2-40B4-BE49-F238E27FC236}">
                <a16:creationId xmlns:a16="http://schemas.microsoft.com/office/drawing/2014/main" id="{BD72BD14-7C24-2F69-9AA1-3E6378DA413A}"/>
              </a:ext>
            </a:extLst>
          </p:cNvPr>
          <p:cNvSpPr/>
          <p:nvPr/>
        </p:nvSpPr>
        <p:spPr>
          <a:xfrm>
            <a:off x="8284190" y="2041874"/>
            <a:ext cx="3330055" cy="3664846"/>
          </a:xfrm>
          <a:prstGeom prst="rect">
            <a:avLst/>
          </a:prstGeom>
          <a:solidFill>
            <a:schemeClr val="bg1">
              <a:lumMod val="8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30" name="Picture 6">
            <a:extLst>
              <a:ext uri="{FF2B5EF4-FFF2-40B4-BE49-F238E27FC236}">
                <a16:creationId xmlns:a16="http://schemas.microsoft.com/office/drawing/2014/main" id="{C223093A-2AE0-A242-E5AB-4D6D1AE3BA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6124" y="2253049"/>
            <a:ext cx="3032997" cy="29831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D64A16D4-B75C-A296-2ADE-7EAFF8E261DB}"/>
              </a:ext>
            </a:extLst>
          </p:cNvPr>
          <p:cNvSpPr txBox="1"/>
          <p:nvPr/>
        </p:nvSpPr>
        <p:spPr>
          <a:xfrm>
            <a:off x="8486124" y="5309870"/>
            <a:ext cx="2835096" cy="276999"/>
          </a:xfrm>
          <a:prstGeom prst="rect">
            <a:avLst/>
          </a:prstGeom>
          <a:noFill/>
        </p:spPr>
        <p:txBody>
          <a:bodyPr wrap="square">
            <a:spAutoFit/>
          </a:bodyPr>
          <a:lstStyle/>
          <a:p>
            <a:r>
              <a:rPr lang="en-GB" sz="1200" noProof="0">
                <a:solidFill>
                  <a:schemeClr val="bg1">
                    <a:lumMod val="50000"/>
                  </a:schemeClr>
                </a:solidFill>
                <a:hlinkClick r:id="rId4">
                  <a:extLst>
                    <a:ext uri="{A12FA001-AC4F-418D-AE19-62706E023703}">
                      <ahyp:hlinkClr xmlns:ahyp="http://schemas.microsoft.com/office/drawing/2018/hyperlinkcolor" val="tx"/>
                    </a:ext>
                  </a:extLst>
                </a:hlinkClick>
              </a:rPr>
              <a:t>ACER 2024 Market Integration Report</a:t>
            </a:r>
            <a:endParaRPr lang="en-GB" sz="1200" noProof="0">
              <a:solidFill>
                <a:schemeClr val="bg1">
                  <a:lumMod val="50000"/>
                </a:schemeClr>
              </a:solidFill>
            </a:endParaRPr>
          </a:p>
        </p:txBody>
      </p:sp>
      <p:sp>
        <p:nvSpPr>
          <p:cNvPr id="3" name="TextBox 2">
            <a:extLst>
              <a:ext uri="{FF2B5EF4-FFF2-40B4-BE49-F238E27FC236}">
                <a16:creationId xmlns:a16="http://schemas.microsoft.com/office/drawing/2014/main" id="{FFDACC06-D454-47E8-662F-78EA13502244}"/>
              </a:ext>
            </a:extLst>
          </p:cNvPr>
          <p:cNvSpPr txBox="1"/>
          <p:nvPr/>
        </p:nvSpPr>
        <p:spPr>
          <a:xfrm>
            <a:off x="1700784" y="3429000"/>
            <a:ext cx="914400" cy="914400"/>
          </a:xfrm>
          <a:prstGeom prst="rect">
            <a:avLst/>
          </a:prstGeom>
        </p:spPr>
        <p:txBody>
          <a:bodyPr vert="horz" wrap="none" lIns="91440" tIns="45720" rIns="91440" bIns="45720" rtlCol="0" anchor="t">
            <a:normAutofit/>
          </a:bodyPr>
          <a:lstStyle/>
          <a:p>
            <a:pPr algn="l">
              <a:spcAft>
                <a:spcPts val="600"/>
              </a:spcAft>
              <a:buClr>
                <a:schemeClr val="tx2"/>
              </a:buClr>
            </a:pPr>
            <a:endParaRPr lang="en-GB" sz="2000" noProof="0"/>
          </a:p>
        </p:txBody>
      </p:sp>
      <p:sp>
        <p:nvSpPr>
          <p:cNvPr id="13" name="TextBox 12">
            <a:extLst>
              <a:ext uri="{FF2B5EF4-FFF2-40B4-BE49-F238E27FC236}">
                <a16:creationId xmlns:a16="http://schemas.microsoft.com/office/drawing/2014/main" id="{30E59107-42AC-98FA-D174-D41404FF1009}"/>
              </a:ext>
            </a:extLst>
          </p:cNvPr>
          <p:cNvSpPr txBox="1"/>
          <p:nvPr/>
        </p:nvSpPr>
        <p:spPr>
          <a:xfrm>
            <a:off x="4241939" y="4005936"/>
            <a:ext cx="1132800" cy="1700784"/>
          </a:xfrm>
          <a:prstGeom prst="rect">
            <a:avLst/>
          </a:prstGeom>
        </p:spPr>
        <p:style>
          <a:lnRef idx="3">
            <a:schemeClr val="lt1"/>
          </a:lnRef>
          <a:fillRef idx="1">
            <a:schemeClr val="accent3"/>
          </a:fillRef>
          <a:effectRef idx="1">
            <a:schemeClr val="accent3"/>
          </a:effectRef>
          <a:fontRef idx="minor">
            <a:schemeClr val="lt1"/>
          </a:fontRef>
        </p:style>
        <p:txBody>
          <a:bodyPr vert="horz" wrap="square" lIns="91440" tIns="45720" rIns="91440" bIns="45720" rtlCol="0" anchor="t">
            <a:normAutofit/>
          </a:bodyPr>
          <a:lstStyle/>
          <a:p>
            <a:pPr algn="l">
              <a:spcAft>
                <a:spcPts val="600"/>
              </a:spcAft>
              <a:buClr>
                <a:schemeClr val="tx2"/>
              </a:buClr>
            </a:pPr>
            <a:endParaRPr lang="en-GB" sz="2000" noProof="0"/>
          </a:p>
          <a:p>
            <a:pPr algn="ctr">
              <a:spcAft>
                <a:spcPts val="600"/>
              </a:spcAft>
              <a:buClr>
                <a:schemeClr val="tx2"/>
              </a:buClr>
            </a:pPr>
            <a:r>
              <a:rPr lang="en-GB" sz="1600" b="1" noProof="0">
                <a:solidFill>
                  <a:schemeClr val="accent1"/>
                </a:solidFill>
              </a:rPr>
              <a:t>Costs</a:t>
            </a:r>
          </a:p>
        </p:txBody>
      </p:sp>
      <p:sp>
        <p:nvSpPr>
          <p:cNvPr id="14" name="TextBox 13">
            <a:extLst>
              <a:ext uri="{FF2B5EF4-FFF2-40B4-BE49-F238E27FC236}">
                <a16:creationId xmlns:a16="http://schemas.microsoft.com/office/drawing/2014/main" id="{65FC7D91-305E-6B12-EDFD-4EB6FC1C3508}"/>
              </a:ext>
            </a:extLst>
          </p:cNvPr>
          <p:cNvSpPr txBox="1"/>
          <p:nvPr/>
        </p:nvSpPr>
        <p:spPr>
          <a:xfrm>
            <a:off x="5559324" y="4021442"/>
            <a:ext cx="1132800" cy="1700784"/>
          </a:xfrm>
          <a:prstGeom prst="rect">
            <a:avLst/>
          </a:prstGeom>
        </p:spPr>
        <p:style>
          <a:lnRef idx="3">
            <a:schemeClr val="lt1"/>
          </a:lnRef>
          <a:fillRef idx="1">
            <a:schemeClr val="accent3"/>
          </a:fillRef>
          <a:effectRef idx="1">
            <a:schemeClr val="accent3"/>
          </a:effectRef>
          <a:fontRef idx="minor">
            <a:schemeClr val="lt1"/>
          </a:fontRef>
        </p:style>
        <p:txBody>
          <a:bodyPr vert="horz" wrap="square" lIns="91440" tIns="45720" rIns="91440" bIns="45720" rtlCol="0" anchor="t">
            <a:normAutofit/>
          </a:bodyPr>
          <a:lstStyle/>
          <a:p>
            <a:pPr algn="l">
              <a:spcAft>
                <a:spcPts val="600"/>
              </a:spcAft>
              <a:buClr>
                <a:schemeClr val="tx2"/>
              </a:buClr>
            </a:pPr>
            <a:endParaRPr lang="en-GB" sz="2000" noProof="0"/>
          </a:p>
          <a:p>
            <a:pPr algn="ctr">
              <a:spcAft>
                <a:spcPts val="600"/>
              </a:spcAft>
              <a:buClr>
                <a:schemeClr val="tx2"/>
              </a:buClr>
            </a:pPr>
            <a:r>
              <a:rPr lang="en-GB" sz="1600" b="1" noProof="0">
                <a:solidFill>
                  <a:schemeClr val="accent1"/>
                </a:solidFill>
              </a:rPr>
              <a:t>Trust</a:t>
            </a:r>
          </a:p>
        </p:txBody>
      </p:sp>
      <p:sp>
        <p:nvSpPr>
          <p:cNvPr id="15" name="TextBox 14">
            <a:extLst>
              <a:ext uri="{FF2B5EF4-FFF2-40B4-BE49-F238E27FC236}">
                <a16:creationId xmlns:a16="http://schemas.microsoft.com/office/drawing/2014/main" id="{22AB04B4-251A-07AF-5032-C85540507DE7}"/>
              </a:ext>
            </a:extLst>
          </p:cNvPr>
          <p:cNvSpPr txBox="1"/>
          <p:nvPr/>
        </p:nvSpPr>
        <p:spPr>
          <a:xfrm>
            <a:off x="6871626" y="4005936"/>
            <a:ext cx="1132800" cy="1700784"/>
          </a:xfrm>
          <a:prstGeom prst="rect">
            <a:avLst/>
          </a:prstGeom>
        </p:spPr>
        <p:style>
          <a:lnRef idx="3">
            <a:schemeClr val="lt1"/>
          </a:lnRef>
          <a:fillRef idx="1">
            <a:schemeClr val="accent3"/>
          </a:fillRef>
          <a:effectRef idx="1">
            <a:schemeClr val="accent3"/>
          </a:effectRef>
          <a:fontRef idx="minor">
            <a:schemeClr val="lt1"/>
          </a:fontRef>
        </p:style>
        <p:txBody>
          <a:bodyPr vert="horz" wrap="square" lIns="91440" tIns="45720" rIns="91440" bIns="45720" rtlCol="0" anchor="t">
            <a:normAutofit/>
          </a:bodyPr>
          <a:lstStyle/>
          <a:p>
            <a:pPr algn="l">
              <a:spcAft>
                <a:spcPts val="600"/>
              </a:spcAft>
              <a:buClr>
                <a:schemeClr val="tx2"/>
              </a:buClr>
            </a:pPr>
            <a:endParaRPr lang="en-GB" noProof="0"/>
          </a:p>
          <a:p>
            <a:pPr algn="ctr">
              <a:spcAft>
                <a:spcPts val="600"/>
              </a:spcAft>
              <a:buClr>
                <a:schemeClr val="tx2"/>
              </a:buClr>
            </a:pPr>
            <a:r>
              <a:rPr lang="en-GB" sz="1600" b="1" noProof="0">
                <a:solidFill>
                  <a:schemeClr val="accent1"/>
                </a:solidFill>
              </a:rPr>
              <a:t>Energy transition</a:t>
            </a:r>
          </a:p>
          <a:p>
            <a:pPr algn="ctr">
              <a:spcAft>
                <a:spcPts val="600"/>
              </a:spcAft>
              <a:buClr>
                <a:schemeClr val="tx2"/>
              </a:buClr>
            </a:pPr>
            <a:r>
              <a:rPr lang="en-GB" sz="3600" b="1" noProof="0">
                <a:solidFill>
                  <a:schemeClr val="tx2"/>
                </a:solidFill>
              </a:rPr>
              <a:t>…</a:t>
            </a:r>
          </a:p>
        </p:txBody>
      </p:sp>
      <p:cxnSp>
        <p:nvCxnSpPr>
          <p:cNvPr id="17" name="Straight Arrow Connector 16">
            <a:extLst>
              <a:ext uri="{FF2B5EF4-FFF2-40B4-BE49-F238E27FC236}">
                <a16:creationId xmlns:a16="http://schemas.microsoft.com/office/drawing/2014/main" id="{DDE1B113-829D-E1F6-A4E1-6C3685991570}"/>
              </a:ext>
            </a:extLst>
          </p:cNvPr>
          <p:cNvCxnSpPr>
            <a:cxnSpLocks/>
          </p:cNvCxnSpPr>
          <p:nvPr/>
        </p:nvCxnSpPr>
        <p:spPr>
          <a:xfrm flipV="1">
            <a:off x="5223373" y="4191712"/>
            <a:ext cx="0" cy="138910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DC410C76-1229-2371-690F-44C2AF062C22}"/>
              </a:ext>
            </a:extLst>
          </p:cNvPr>
          <p:cNvCxnSpPr>
            <a:cxnSpLocks/>
          </p:cNvCxnSpPr>
          <p:nvPr/>
        </p:nvCxnSpPr>
        <p:spPr>
          <a:xfrm>
            <a:off x="6560281" y="4234066"/>
            <a:ext cx="0" cy="134675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E855233-CE36-552F-07EB-09CBA765DEB7}"/>
              </a:ext>
            </a:extLst>
          </p:cNvPr>
          <p:cNvSpPr txBox="1"/>
          <p:nvPr/>
        </p:nvSpPr>
        <p:spPr>
          <a:xfrm>
            <a:off x="696000" y="6393410"/>
            <a:ext cx="10776000" cy="464591"/>
          </a:xfrm>
          <a:prstGeom prst="rect">
            <a:avLst/>
          </a:prstGeom>
        </p:spPr>
        <p:txBody>
          <a:bodyPr vert="horz" wrap="square" lIns="91440" tIns="45720" rIns="91440" bIns="45720" rtlCol="0" anchor="t">
            <a:normAutofit fontScale="55000" lnSpcReduction="20000"/>
          </a:bodyPr>
          <a:lstStyle/>
          <a:p>
            <a:pPr>
              <a:spcAft>
                <a:spcPts val="600"/>
              </a:spcAft>
              <a:buClr>
                <a:schemeClr val="tx2"/>
              </a:buClr>
            </a:pPr>
            <a:r>
              <a:rPr lang="en-GB" sz="2000" noProof="0">
                <a:solidFill>
                  <a:schemeClr val="bg1">
                    <a:lumMod val="50000"/>
                  </a:schemeClr>
                </a:solidFill>
              </a:rPr>
              <a:t>* </a:t>
            </a:r>
            <a:r>
              <a:rPr lang="en-GB" sz="2000" noProof="0">
                <a:solidFill>
                  <a:schemeClr val="bg1">
                    <a:lumMod val="50000"/>
                  </a:schemeClr>
                </a:solidFill>
                <a:latin typeface="Inter" panose="020B0502030000000004" pitchFamily="34" charset="0"/>
              </a:rPr>
              <a:t>The EU electricity market framework includes network codes and guidelines and detailed rules - </a:t>
            </a:r>
            <a:r>
              <a:rPr lang="en-GB" sz="2000" b="1" noProof="0">
                <a:solidFill>
                  <a:schemeClr val="bg1">
                    <a:lumMod val="50000"/>
                  </a:schemeClr>
                </a:solidFill>
                <a:latin typeface="Inter" panose="020B0502030000000004" pitchFamily="34" charset="0"/>
                <a:hlinkClick r:id="rId5">
                  <a:extLst>
                    <a:ext uri="{A12FA001-AC4F-418D-AE19-62706E023703}">
                      <ahyp:hlinkClr xmlns:ahyp="http://schemas.microsoft.com/office/drawing/2018/hyperlinkcolor" val="tx"/>
                    </a:ext>
                  </a:extLst>
                </a:hlinkClick>
              </a:rPr>
              <a:t>terms and conditions or methodologies</a:t>
            </a:r>
            <a:r>
              <a:rPr lang="en-GB" sz="2000" noProof="0">
                <a:solidFill>
                  <a:schemeClr val="bg1">
                    <a:lumMod val="50000"/>
                  </a:schemeClr>
                </a:solidFill>
                <a:latin typeface="Inter" panose="020B0502030000000004" pitchFamily="34" charset="0"/>
              </a:rPr>
              <a:t> (TCMs). TCMs set out key responsibilities for TSOs, NEMOs, ENTSO-E and regional coordination centres (RCCs). </a:t>
            </a:r>
          </a:p>
          <a:p>
            <a:pPr algn="l">
              <a:spcAft>
                <a:spcPts val="600"/>
              </a:spcAft>
              <a:buClr>
                <a:schemeClr val="tx2"/>
              </a:buClr>
            </a:pPr>
            <a:endParaRPr lang="en-GB" sz="2000" noProof="0"/>
          </a:p>
        </p:txBody>
      </p:sp>
      <p:sp>
        <p:nvSpPr>
          <p:cNvPr id="8" name="Speech Bubble: Rectangle 7">
            <a:extLst>
              <a:ext uri="{FF2B5EF4-FFF2-40B4-BE49-F238E27FC236}">
                <a16:creationId xmlns:a16="http://schemas.microsoft.com/office/drawing/2014/main" id="{818F653E-6D3D-D35B-816B-4B6E3E0E67A8}"/>
              </a:ext>
            </a:extLst>
          </p:cNvPr>
          <p:cNvSpPr/>
          <p:nvPr/>
        </p:nvSpPr>
        <p:spPr>
          <a:xfrm>
            <a:off x="696001" y="1257675"/>
            <a:ext cx="3107904" cy="979543"/>
          </a:xfrm>
          <a:prstGeom prst="wedgeRectCallout">
            <a:avLst/>
          </a:prstGeom>
          <a:ln w="57150"/>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srgbClr val="000000"/>
              </a:solidFill>
              <a:effectLst/>
              <a:uLnTx/>
              <a:uFillTx/>
              <a:latin typeface="Arial"/>
              <a:ea typeface="+mn-ea"/>
              <a:cs typeface="+mn-cs"/>
            </a:endParaRPr>
          </a:p>
        </p:txBody>
      </p:sp>
      <p:sp>
        <p:nvSpPr>
          <p:cNvPr id="10" name="TextBox 9">
            <a:extLst>
              <a:ext uri="{FF2B5EF4-FFF2-40B4-BE49-F238E27FC236}">
                <a16:creationId xmlns:a16="http://schemas.microsoft.com/office/drawing/2014/main" id="{DC8F45CD-2556-7034-3F35-4E7CA3DC16CA}"/>
              </a:ext>
            </a:extLst>
          </p:cNvPr>
          <p:cNvSpPr txBox="1"/>
          <p:nvPr/>
        </p:nvSpPr>
        <p:spPr>
          <a:xfrm>
            <a:off x="696000" y="1316628"/>
            <a:ext cx="3107904" cy="3304339"/>
          </a:xfrm>
          <a:prstGeom prst="rect">
            <a:avLst/>
          </a:prstGeom>
          <a:noFill/>
        </p:spPr>
        <p:txBody>
          <a:bodyPr wrap="square" lIns="71982" tIns="35991" rIns="71982" bIns="35991" rtlCol="0" anchor="t">
            <a:spAutoFit/>
          </a:bodyPr>
          <a:lstStyle/>
          <a:p>
            <a:r>
              <a:rPr lang="en-GB" b="1" noProof="0"/>
              <a:t>Why an ACER Recommendation to the European Commission?</a:t>
            </a:r>
          </a:p>
          <a:p>
            <a:endParaRPr lang="en-GB" b="1" noProof="0">
              <a:solidFill>
                <a:srgbClr val="212529"/>
              </a:solidFill>
            </a:endParaRPr>
          </a:p>
          <a:p>
            <a:endParaRPr lang="en-GB" noProof="0">
              <a:solidFill>
                <a:srgbClr val="212529"/>
              </a:solidFill>
            </a:endParaRPr>
          </a:p>
          <a:p>
            <a:pPr>
              <a:lnSpc>
                <a:spcPts val="1800"/>
              </a:lnSpc>
            </a:pPr>
            <a:r>
              <a:rPr lang="en-GB" sz="1600" noProof="0">
                <a:solidFill>
                  <a:srgbClr val="000000"/>
                </a:solidFill>
              </a:rPr>
              <a:t>The ACER Recommendation responds to the European Commission’s (</a:t>
            </a:r>
            <a:r>
              <a:rPr lang="en-GB" sz="1600" b="1" noProof="0">
                <a:solidFill>
                  <a:srgbClr val="004FEE"/>
                </a:solidFill>
                <a:hlinkClick r:id="rId6"/>
              </a:rPr>
              <a:t>2024</a:t>
            </a:r>
            <a:r>
              <a:rPr lang="en-GB" sz="1600" noProof="0">
                <a:solidFill>
                  <a:srgbClr val="000000"/>
                </a:solidFill>
              </a:rPr>
              <a:t>) request for advice on how to strengthen the regulatory framework to reduce delays, with a focus on enforcement, governance and incentives.</a:t>
            </a:r>
          </a:p>
        </p:txBody>
      </p:sp>
      <p:sp>
        <p:nvSpPr>
          <p:cNvPr id="12" name="TextBox 11">
            <a:extLst>
              <a:ext uri="{FF2B5EF4-FFF2-40B4-BE49-F238E27FC236}">
                <a16:creationId xmlns:a16="http://schemas.microsoft.com/office/drawing/2014/main" id="{B40B300D-1378-D19A-C856-39E69BCCA599}"/>
              </a:ext>
            </a:extLst>
          </p:cNvPr>
          <p:cNvSpPr txBox="1"/>
          <p:nvPr/>
        </p:nvSpPr>
        <p:spPr>
          <a:xfrm>
            <a:off x="4241940" y="1334952"/>
            <a:ext cx="7277182" cy="400110"/>
          </a:xfrm>
          <a:prstGeom prst="rect">
            <a:avLst/>
          </a:prstGeom>
          <a:noFill/>
        </p:spPr>
        <p:txBody>
          <a:bodyPr wrap="square">
            <a:spAutoFit/>
          </a:bodyPr>
          <a:lstStyle/>
          <a:p>
            <a:r>
              <a:rPr lang="en-GB" sz="2000" b="1" noProof="0"/>
              <a:t>Implementation delays identified in 2024</a:t>
            </a:r>
          </a:p>
        </p:txBody>
      </p:sp>
    </p:spTree>
    <p:extLst>
      <p:ext uri="{BB962C8B-B14F-4D97-AF65-F5344CB8AC3E}">
        <p14:creationId xmlns:p14="http://schemas.microsoft.com/office/powerpoint/2010/main" val="336109065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916"/>
        <p:cNvGrpSpPr/>
        <p:nvPr/>
      </p:nvGrpSpPr>
      <p:grpSpPr>
        <a:xfrm>
          <a:off x="0" y="0"/>
          <a:ext cx="0" cy="0"/>
          <a:chOff x="0" y="0"/>
          <a:chExt cx="0" cy="0"/>
        </a:xfrm>
      </p:grpSpPr>
      <p:grpSp>
        <p:nvGrpSpPr>
          <p:cNvPr id="2" name="Europe Map">
            <a:extLst>
              <a:ext uri="{FF2B5EF4-FFF2-40B4-BE49-F238E27FC236}">
                <a16:creationId xmlns:a16="http://schemas.microsoft.com/office/drawing/2014/main" id="{EB46950F-114A-050F-A410-F64E9EB7F820}"/>
              </a:ext>
            </a:extLst>
          </p:cNvPr>
          <p:cNvGrpSpPr/>
          <p:nvPr/>
        </p:nvGrpSpPr>
        <p:grpSpPr>
          <a:xfrm>
            <a:off x="5742448" y="1207025"/>
            <a:ext cx="5653008" cy="5577867"/>
            <a:chOff x="3626283" y="1116835"/>
            <a:chExt cx="1743212" cy="1861433"/>
          </a:xfrm>
          <a:solidFill>
            <a:schemeClr val="bg1">
              <a:lumMod val="95000"/>
            </a:schemeClr>
          </a:solidFill>
        </p:grpSpPr>
        <p:sp>
          <p:nvSpPr>
            <p:cNvPr id="3" name="Unknown">
              <a:extLst>
                <a:ext uri="{FF2B5EF4-FFF2-40B4-BE49-F238E27FC236}">
                  <a16:creationId xmlns:a16="http://schemas.microsoft.com/office/drawing/2014/main" id="{4CD88125-06FB-E41B-2C93-A6A7A42CBEF6}"/>
                </a:ext>
              </a:extLst>
            </p:cNvPr>
            <p:cNvSpPr>
              <a:spLocks noEditPoints="1"/>
            </p:cNvSpPr>
            <p:nvPr/>
          </p:nvSpPr>
          <p:spPr bwMode="auto">
            <a:xfrm>
              <a:off x="3626283" y="2669279"/>
              <a:ext cx="81678" cy="33566"/>
            </a:xfrm>
            <a:custGeom>
              <a:avLst/>
              <a:gdLst>
                <a:gd name="T0" fmla="*/ 31 w 31"/>
                <a:gd name="T1" fmla="*/ 12 h 13"/>
                <a:gd name="T2" fmla="*/ 30 w 31"/>
                <a:gd name="T3" fmla="*/ 13 h 13"/>
                <a:gd name="T4" fmla="*/ 29 w 31"/>
                <a:gd name="T5" fmla="*/ 13 h 13"/>
                <a:gd name="T6" fmla="*/ 28 w 31"/>
                <a:gd name="T7" fmla="*/ 12 h 13"/>
                <a:gd name="T8" fmla="*/ 28 w 31"/>
                <a:gd name="T9" fmla="*/ 11 h 13"/>
                <a:gd name="T10" fmla="*/ 29 w 31"/>
                <a:gd name="T11" fmla="*/ 10 h 13"/>
                <a:gd name="T12" fmla="*/ 29 w 31"/>
                <a:gd name="T13" fmla="*/ 10 h 13"/>
                <a:gd name="T14" fmla="*/ 30 w 31"/>
                <a:gd name="T15" fmla="*/ 10 h 13"/>
                <a:gd name="T16" fmla="*/ 31 w 31"/>
                <a:gd name="T17" fmla="*/ 11 h 13"/>
                <a:gd name="T18" fmla="*/ 31 w 31"/>
                <a:gd name="T19" fmla="*/ 12 h 13"/>
                <a:gd name="T20" fmla="*/ 17 w 31"/>
                <a:gd name="T21" fmla="*/ 0 h 13"/>
                <a:gd name="T22" fmla="*/ 16 w 31"/>
                <a:gd name="T23" fmla="*/ 0 h 13"/>
                <a:gd name="T24" fmla="*/ 14 w 31"/>
                <a:gd name="T25" fmla="*/ 0 h 13"/>
                <a:gd name="T26" fmla="*/ 15 w 31"/>
                <a:gd name="T27" fmla="*/ 0 h 13"/>
                <a:gd name="T28" fmla="*/ 15 w 31"/>
                <a:gd name="T29" fmla="*/ 0 h 13"/>
                <a:gd name="T30" fmla="*/ 15 w 31"/>
                <a:gd name="T31" fmla="*/ 0 h 13"/>
                <a:gd name="T32" fmla="*/ 15 w 31"/>
                <a:gd name="T33" fmla="*/ 1 h 13"/>
                <a:gd name="T34" fmla="*/ 16 w 31"/>
                <a:gd name="T35" fmla="*/ 2 h 13"/>
                <a:gd name="T36" fmla="*/ 16 w 31"/>
                <a:gd name="T37" fmla="*/ 2 h 13"/>
                <a:gd name="T38" fmla="*/ 17 w 31"/>
                <a:gd name="T39" fmla="*/ 1 h 13"/>
                <a:gd name="T40" fmla="*/ 17 w 31"/>
                <a:gd name="T41" fmla="*/ 0 h 13"/>
                <a:gd name="T42" fmla="*/ 7 w 31"/>
                <a:gd name="T43" fmla="*/ 0 h 13"/>
                <a:gd name="T44" fmla="*/ 7 w 31"/>
                <a:gd name="T45" fmla="*/ 0 h 13"/>
                <a:gd name="T46" fmla="*/ 6 w 31"/>
                <a:gd name="T47" fmla="*/ 0 h 13"/>
                <a:gd name="T48" fmla="*/ 6 w 31"/>
                <a:gd name="T49" fmla="*/ 0 h 13"/>
                <a:gd name="T50" fmla="*/ 5 w 31"/>
                <a:gd name="T51" fmla="*/ 0 h 13"/>
                <a:gd name="T52" fmla="*/ 5 w 31"/>
                <a:gd name="T53" fmla="*/ 0 h 13"/>
                <a:gd name="T54" fmla="*/ 5 w 31"/>
                <a:gd name="T55" fmla="*/ 0 h 13"/>
                <a:gd name="T56" fmla="*/ 5 w 31"/>
                <a:gd name="T57" fmla="*/ 0 h 13"/>
                <a:gd name="T58" fmla="*/ 5 w 31"/>
                <a:gd name="T59" fmla="*/ 1 h 13"/>
                <a:gd name="T60" fmla="*/ 5 w 31"/>
                <a:gd name="T61" fmla="*/ 1 h 13"/>
                <a:gd name="T62" fmla="*/ 5 w 31"/>
                <a:gd name="T63" fmla="*/ 1 h 13"/>
                <a:gd name="T64" fmla="*/ 5 w 31"/>
                <a:gd name="T65" fmla="*/ 1 h 13"/>
                <a:gd name="T66" fmla="*/ 6 w 31"/>
                <a:gd name="T67" fmla="*/ 1 h 13"/>
                <a:gd name="T68" fmla="*/ 6 w 31"/>
                <a:gd name="T69" fmla="*/ 1 h 13"/>
                <a:gd name="T70" fmla="*/ 8 w 31"/>
                <a:gd name="T71" fmla="*/ 0 h 13"/>
                <a:gd name="T72" fmla="*/ 7 w 31"/>
                <a:gd name="T73" fmla="*/ 0 h 13"/>
                <a:gd name="T74" fmla="*/ 5 w 31"/>
                <a:gd name="T75" fmla="*/ 2 h 13"/>
                <a:gd name="T76" fmla="*/ 5 w 31"/>
                <a:gd name="T77" fmla="*/ 1 h 13"/>
                <a:gd name="T78" fmla="*/ 4 w 31"/>
                <a:gd name="T79" fmla="*/ 1 h 13"/>
                <a:gd name="T80" fmla="*/ 4 w 31"/>
                <a:gd name="T81" fmla="*/ 1 h 13"/>
                <a:gd name="T82" fmla="*/ 3 w 31"/>
                <a:gd name="T83" fmla="*/ 1 h 13"/>
                <a:gd name="T84" fmla="*/ 2 w 31"/>
                <a:gd name="T85" fmla="*/ 1 h 13"/>
                <a:gd name="T86" fmla="*/ 1 w 31"/>
                <a:gd name="T87" fmla="*/ 4 h 13"/>
                <a:gd name="T88" fmla="*/ 3 w 31"/>
                <a:gd name="T89" fmla="*/ 4 h 13"/>
                <a:gd name="T90" fmla="*/ 3 w 31"/>
                <a:gd name="T91" fmla="*/ 4 h 13"/>
                <a:gd name="T92" fmla="*/ 5 w 31"/>
                <a:gd name="T93" fmla="*/ 3 h 13"/>
                <a:gd name="T94" fmla="*/ 5 w 31"/>
                <a:gd name="T95" fmla="*/ 2 h 13"/>
                <a:gd name="T96" fmla="*/ 5 w 31"/>
                <a:gd name="T9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13">
                  <a:moveTo>
                    <a:pt x="31" y="12"/>
                  </a:moveTo>
                  <a:cubicBezTo>
                    <a:pt x="30" y="13"/>
                    <a:pt x="30" y="13"/>
                    <a:pt x="30" y="13"/>
                  </a:cubicBezTo>
                  <a:cubicBezTo>
                    <a:pt x="30" y="13"/>
                    <a:pt x="29" y="13"/>
                    <a:pt x="29" y="13"/>
                  </a:cubicBezTo>
                  <a:cubicBezTo>
                    <a:pt x="29" y="13"/>
                    <a:pt x="28" y="13"/>
                    <a:pt x="28" y="12"/>
                  </a:cubicBezTo>
                  <a:cubicBezTo>
                    <a:pt x="27" y="12"/>
                    <a:pt x="27" y="11"/>
                    <a:pt x="28" y="11"/>
                  </a:cubicBezTo>
                  <a:cubicBezTo>
                    <a:pt x="28" y="10"/>
                    <a:pt x="28" y="10"/>
                    <a:pt x="29" y="10"/>
                  </a:cubicBezTo>
                  <a:cubicBezTo>
                    <a:pt x="29" y="10"/>
                    <a:pt x="29" y="10"/>
                    <a:pt x="29" y="10"/>
                  </a:cubicBezTo>
                  <a:cubicBezTo>
                    <a:pt x="29" y="10"/>
                    <a:pt x="29" y="10"/>
                    <a:pt x="30" y="10"/>
                  </a:cubicBezTo>
                  <a:cubicBezTo>
                    <a:pt x="30" y="10"/>
                    <a:pt x="31" y="10"/>
                    <a:pt x="31" y="11"/>
                  </a:cubicBezTo>
                  <a:cubicBezTo>
                    <a:pt x="31" y="11"/>
                    <a:pt x="31" y="12"/>
                    <a:pt x="31" y="12"/>
                  </a:cubicBezTo>
                  <a:close/>
                  <a:moveTo>
                    <a:pt x="17" y="0"/>
                  </a:moveTo>
                  <a:cubicBezTo>
                    <a:pt x="16" y="0"/>
                    <a:pt x="16" y="0"/>
                    <a:pt x="16" y="0"/>
                  </a:cubicBezTo>
                  <a:cubicBezTo>
                    <a:pt x="15" y="0"/>
                    <a:pt x="15" y="0"/>
                    <a:pt x="14" y="0"/>
                  </a:cubicBezTo>
                  <a:cubicBezTo>
                    <a:pt x="14" y="0"/>
                    <a:pt x="14" y="0"/>
                    <a:pt x="15" y="0"/>
                  </a:cubicBezTo>
                  <a:cubicBezTo>
                    <a:pt x="15" y="0"/>
                    <a:pt x="15" y="0"/>
                    <a:pt x="15" y="0"/>
                  </a:cubicBezTo>
                  <a:cubicBezTo>
                    <a:pt x="15" y="0"/>
                    <a:pt x="15" y="0"/>
                    <a:pt x="15" y="0"/>
                  </a:cubicBezTo>
                  <a:cubicBezTo>
                    <a:pt x="15" y="1"/>
                    <a:pt x="15" y="1"/>
                    <a:pt x="15" y="1"/>
                  </a:cubicBezTo>
                  <a:cubicBezTo>
                    <a:pt x="15" y="1"/>
                    <a:pt x="16" y="2"/>
                    <a:pt x="16" y="2"/>
                  </a:cubicBezTo>
                  <a:cubicBezTo>
                    <a:pt x="16" y="2"/>
                    <a:pt x="16" y="2"/>
                    <a:pt x="16" y="2"/>
                  </a:cubicBezTo>
                  <a:cubicBezTo>
                    <a:pt x="17" y="2"/>
                    <a:pt x="17" y="2"/>
                    <a:pt x="17" y="1"/>
                  </a:cubicBezTo>
                  <a:cubicBezTo>
                    <a:pt x="17" y="1"/>
                    <a:pt x="17" y="0"/>
                    <a:pt x="17" y="0"/>
                  </a:cubicBezTo>
                  <a:close/>
                  <a:moveTo>
                    <a:pt x="7" y="0"/>
                  </a:moveTo>
                  <a:cubicBezTo>
                    <a:pt x="7" y="0"/>
                    <a:pt x="7" y="0"/>
                    <a:pt x="7" y="0"/>
                  </a:cubicBezTo>
                  <a:cubicBezTo>
                    <a:pt x="7" y="0"/>
                    <a:pt x="6" y="0"/>
                    <a:pt x="6" y="0"/>
                  </a:cubicBezTo>
                  <a:cubicBezTo>
                    <a:pt x="6" y="0"/>
                    <a:pt x="6" y="0"/>
                    <a:pt x="6" y="0"/>
                  </a:cubicBezTo>
                  <a:cubicBezTo>
                    <a:pt x="5" y="0"/>
                    <a:pt x="5" y="0"/>
                    <a:pt x="5" y="0"/>
                  </a:cubicBezTo>
                  <a:cubicBezTo>
                    <a:pt x="5" y="0"/>
                    <a:pt x="5" y="0"/>
                    <a:pt x="5" y="0"/>
                  </a:cubicBezTo>
                  <a:cubicBezTo>
                    <a:pt x="5" y="0"/>
                    <a:pt x="5" y="0"/>
                    <a:pt x="5" y="0"/>
                  </a:cubicBezTo>
                  <a:cubicBezTo>
                    <a:pt x="5" y="0"/>
                    <a:pt x="5" y="0"/>
                    <a:pt x="5" y="0"/>
                  </a:cubicBezTo>
                  <a:cubicBezTo>
                    <a:pt x="4" y="0"/>
                    <a:pt x="4" y="1"/>
                    <a:pt x="5" y="1"/>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7" y="1"/>
                    <a:pt x="8" y="1"/>
                    <a:pt x="8" y="0"/>
                  </a:cubicBezTo>
                  <a:cubicBezTo>
                    <a:pt x="8" y="0"/>
                    <a:pt x="7" y="0"/>
                    <a:pt x="7" y="0"/>
                  </a:cubicBezTo>
                  <a:close/>
                  <a:moveTo>
                    <a:pt x="5" y="2"/>
                  </a:moveTo>
                  <a:cubicBezTo>
                    <a:pt x="5" y="1"/>
                    <a:pt x="5" y="1"/>
                    <a:pt x="5" y="1"/>
                  </a:cubicBezTo>
                  <a:cubicBezTo>
                    <a:pt x="5" y="1"/>
                    <a:pt x="4" y="1"/>
                    <a:pt x="4" y="1"/>
                  </a:cubicBezTo>
                  <a:cubicBezTo>
                    <a:pt x="4" y="1"/>
                    <a:pt x="4" y="1"/>
                    <a:pt x="4" y="1"/>
                  </a:cubicBezTo>
                  <a:cubicBezTo>
                    <a:pt x="3" y="1"/>
                    <a:pt x="3" y="1"/>
                    <a:pt x="3" y="1"/>
                  </a:cubicBezTo>
                  <a:cubicBezTo>
                    <a:pt x="3" y="1"/>
                    <a:pt x="2" y="1"/>
                    <a:pt x="2" y="1"/>
                  </a:cubicBezTo>
                  <a:cubicBezTo>
                    <a:pt x="1" y="2"/>
                    <a:pt x="0" y="3"/>
                    <a:pt x="1" y="4"/>
                  </a:cubicBezTo>
                  <a:cubicBezTo>
                    <a:pt x="2" y="4"/>
                    <a:pt x="3" y="4"/>
                    <a:pt x="3" y="4"/>
                  </a:cubicBezTo>
                  <a:cubicBezTo>
                    <a:pt x="3" y="4"/>
                    <a:pt x="3" y="4"/>
                    <a:pt x="3" y="4"/>
                  </a:cubicBezTo>
                  <a:cubicBezTo>
                    <a:pt x="4" y="4"/>
                    <a:pt x="5" y="4"/>
                    <a:pt x="5" y="3"/>
                  </a:cubicBezTo>
                  <a:cubicBezTo>
                    <a:pt x="5" y="3"/>
                    <a:pt x="6" y="2"/>
                    <a:pt x="5" y="2"/>
                  </a:cubicBezTo>
                  <a:cubicBezTo>
                    <a:pt x="5" y="2"/>
                    <a:pt x="5" y="2"/>
                    <a:pt x="5" y="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 name="United Kingdom">
              <a:extLst>
                <a:ext uri="{FF2B5EF4-FFF2-40B4-BE49-F238E27FC236}">
                  <a16:creationId xmlns:a16="http://schemas.microsoft.com/office/drawing/2014/main" id="{B57A0131-6158-2E65-2066-ACCD551FC8FC}"/>
                </a:ext>
              </a:extLst>
            </p:cNvPr>
            <p:cNvSpPr>
              <a:spLocks noEditPoints="1"/>
            </p:cNvSpPr>
            <p:nvPr/>
          </p:nvSpPr>
          <p:spPr bwMode="auto">
            <a:xfrm>
              <a:off x="4210337" y="1975574"/>
              <a:ext cx="230489" cy="386013"/>
            </a:xfrm>
            <a:custGeom>
              <a:avLst/>
              <a:gdLst>
                <a:gd name="T0" fmla="*/ 45 w 87"/>
                <a:gd name="T1" fmla="*/ 31 h 146"/>
                <a:gd name="T2" fmla="*/ 71 w 87"/>
                <a:gd name="T3" fmla="*/ 1 h 146"/>
                <a:gd name="T4" fmla="*/ 66 w 87"/>
                <a:gd name="T5" fmla="*/ 8 h 146"/>
                <a:gd name="T6" fmla="*/ 64 w 87"/>
                <a:gd name="T7" fmla="*/ 7 h 146"/>
                <a:gd name="T8" fmla="*/ 47 w 87"/>
                <a:gd name="T9" fmla="*/ 28 h 146"/>
                <a:gd name="T10" fmla="*/ 12 w 87"/>
                <a:gd name="T11" fmla="*/ 46 h 146"/>
                <a:gd name="T12" fmla="*/ 0 w 87"/>
                <a:gd name="T13" fmla="*/ 87 h 146"/>
                <a:gd name="T14" fmla="*/ 13 w 87"/>
                <a:gd name="T15" fmla="*/ 92 h 146"/>
                <a:gd name="T16" fmla="*/ 20 w 87"/>
                <a:gd name="T17" fmla="*/ 87 h 146"/>
                <a:gd name="T18" fmla="*/ 16 w 87"/>
                <a:gd name="T19" fmla="*/ 77 h 146"/>
                <a:gd name="T20" fmla="*/ 4 w 87"/>
                <a:gd name="T21" fmla="*/ 82 h 146"/>
                <a:gd name="T22" fmla="*/ 24 w 87"/>
                <a:gd name="T23" fmla="*/ 49 h 146"/>
                <a:gd name="T24" fmla="*/ 22 w 87"/>
                <a:gd name="T25" fmla="*/ 56 h 146"/>
                <a:gd name="T26" fmla="*/ 24 w 87"/>
                <a:gd name="T27" fmla="*/ 60 h 146"/>
                <a:gd name="T28" fmla="*/ 21 w 87"/>
                <a:gd name="T29" fmla="*/ 75 h 146"/>
                <a:gd name="T30" fmla="*/ 28 w 87"/>
                <a:gd name="T31" fmla="*/ 67 h 146"/>
                <a:gd name="T32" fmla="*/ 31 w 87"/>
                <a:gd name="T33" fmla="*/ 74 h 146"/>
                <a:gd name="T34" fmla="*/ 32 w 87"/>
                <a:gd name="T35" fmla="*/ 85 h 146"/>
                <a:gd name="T36" fmla="*/ 43 w 87"/>
                <a:gd name="T37" fmla="*/ 82 h 146"/>
                <a:gd name="T38" fmla="*/ 43 w 87"/>
                <a:gd name="T39" fmla="*/ 92 h 146"/>
                <a:gd name="T40" fmla="*/ 41 w 87"/>
                <a:gd name="T41" fmla="*/ 104 h 146"/>
                <a:gd name="T42" fmla="*/ 29 w 87"/>
                <a:gd name="T43" fmla="*/ 110 h 146"/>
                <a:gd name="T44" fmla="*/ 29 w 87"/>
                <a:gd name="T45" fmla="*/ 118 h 146"/>
                <a:gd name="T46" fmla="*/ 23 w 87"/>
                <a:gd name="T47" fmla="*/ 125 h 146"/>
                <a:gd name="T48" fmla="*/ 35 w 87"/>
                <a:gd name="T49" fmla="*/ 126 h 146"/>
                <a:gd name="T50" fmla="*/ 44 w 87"/>
                <a:gd name="T51" fmla="*/ 127 h 146"/>
                <a:gd name="T52" fmla="*/ 27 w 87"/>
                <a:gd name="T53" fmla="*/ 133 h 146"/>
                <a:gd name="T54" fmla="*/ 17 w 87"/>
                <a:gd name="T55" fmla="*/ 144 h 146"/>
                <a:gd name="T56" fmla="*/ 30 w 87"/>
                <a:gd name="T57" fmla="*/ 142 h 146"/>
                <a:gd name="T58" fmla="*/ 44 w 87"/>
                <a:gd name="T59" fmla="*/ 138 h 146"/>
                <a:gd name="T60" fmla="*/ 64 w 87"/>
                <a:gd name="T61" fmla="*/ 137 h 146"/>
                <a:gd name="T62" fmla="*/ 83 w 87"/>
                <a:gd name="T63" fmla="*/ 133 h 146"/>
                <a:gd name="T64" fmla="*/ 75 w 87"/>
                <a:gd name="T65" fmla="*/ 127 h 146"/>
                <a:gd name="T66" fmla="*/ 82 w 87"/>
                <a:gd name="T67" fmla="*/ 120 h 146"/>
                <a:gd name="T68" fmla="*/ 81 w 87"/>
                <a:gd name="T69" fmla="*/ 108 h 146"/>
                <a:gd name="T70" fmla="*/ 73 w 87"/>
                <a:gd name="T71" fmla="*/ 104 h 146"/>
                <a:gd name="T72" fmla="*/ 70 w 87"/>
                <a:gd name="T73" fmla="*/ 97 h 146"/>
                <a:gd name="T74" fmla="*/ 57 w 87"/>
                <a:gd name="T75" fmla="*/ 79 h 146"/>
                <a:gd name="T76" fmla="*/ 42 w 87"/>
                <a:gd name="T77" fmla="*/ 69 h 146"/>
                <a:gd name="T78" fmla="*/ 47 w 87"/>
                <a:gd name="T79" fmla="*/ 63 h 146"/>
                <a:gd name="T80" fmla="*/ 56 w 87"/>
                <a:gd name="T81" fmla="*/ 50 h 146"/>
                <a:gd name="T82" fmla="*/ 41 w 87"/>
                <a:gd name="T83" fmla="*/ 47 h 146"/>
                <a:gd name="T84" fmla="*/ 45 w 87"/>
                <a:gd name="T85" fmla="*/ 38 h 146"/>
                <a:gd name="T86" fmla="*/ 38 w 87"/>
                <a:gd name="T87" fmla="*/ 34 h 146"/>
                <a:gd name="T88" fmla="*/ 28 w 87"/>
                <a:gd name="T89" fmla="*/ 39 h 146"/>
                <a:gd name="T90" fmla="*/ 25 w 87"/>
                <a:gd name="T91" fmla="*/ 43 h 146"/>
                <a:gd name="T92" fmla="*/ 15 w 87"/>
                <a:gd name="T93" fmla="*/ 44 h 146"/>
                <a:gd name="T94" fmla="*/ 21 w 87"/>
                <a:gd name="T95" fmla="*/ 67 h 146"/>
                <a:gd name="T96" fmla="*/ 19 w 87"/>
                <a:gd name="T97" fmla="*/ 45 h 146"/>
                <a:gd name="T98" fmla="*/ 20 w 87"/>
                <a:gd name="T99" fmla="*/ 52 h 146"/>
                <a:gd name="T100" fmla="*/ 19 w 87"/>
                <a:gd name="T101" fmla="*/ 38 h 146"/>
                <a:gd name="T102" fmla="*/ 17 w 87"/>
                <a:gd name="T103" fmla="*/ 37 h 146"/>
                <a:gd name="T104" fmla="*/ 18 w 87"/>
                <a:gd name="T105" fmla="*/ 37 h 146"/>
                <a:gd name="T106" fmla="*/ 18 w 87"/>
                <a:gd name="T107" fmla="*/ 63 h 146"/>
                <a:gd name="T108" fmla="*/ 20 w 87"/>
                <a:gd name="T109" fmla="*/ 60 h 146"/>
                <a:gd name="T110" fmla="*/ 57 w 87"/>
                <a:gd name="T111" fmla="*/ 139 h 146"/>
                <a:gd name="T112" fmla="*/ 33 w 87"/>
                <a:gd name="T113" fmla="*/ 103 h 146"/>
                <a:gd name="T114" fmla="*/ 26 w 87"/>
                <a:gd name="T115" fmla="*/ 75 h 146"/>
                <a:gd name="T116" fmla="*/ 19 w 87"/>
                <a:gd name="T117" fmla="*/ 69 h 146"/>
                <a:gd name="T118" fmla="*/ 18 w 87"/>
                <a:gd name="T119" fmla="*/ 71 h 146"/>
                <a:gd name="T120" fmla="*/ 19 w 87"/>
                <a:gd name="T121" fmla="*/ 5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7" h="146">
                  <a:moveTo>
                    <a:pt x="10" y="48"/>
                  </a:moveTo>
                  <a:cubicBezTo>
                    <a:pt x="10" y="48"/>
                    <a:pt x="10" y="47"/>
                    <a:pt x="11" y="47"/>
                  </a:cubicBezTo>
                  <a:cubicBezTo>
                    <a:pt x="11" y="47"/>
                    <a:pt x="11" y="48"/>
                    <a:pt x="10" y="48"/>
                  </a:cubicBezTo>
                  <a:close/>
                  <a:moveTo>
                    <a:pt x="11" y="51"/>
                  </a:moveTo>
                  <a:cubicBezTo>
                    <a:pt x="11" y="51"/>
                    <a:pt x="11" y="50"/>
                    <a:pt x="11" y="50"/>
                  </a:cubicBezTo>
                  <a:cubicBezTo>
                    <a:pt x="11" y="49"/>
                    <a:pt x="10" y="49"/>
                    <a:pt x="10" y="50"/>
                  </a:cubicBezTo>
                  <a:cubicBezTo>
                    <a:pt x="10" y="50"/>
                    <a:pt x="10" y="51"/>
                    <a:pt x="10" y="51"/>
                  </a:cubicBezTo>
                  <a:cubicBezTo>
                    <a:pt x="10" y="51"/>
                    <a:pt x="10" y="51"/>
                    <a:pt x="10" y="51"/>
                  </a:cubicBezTo>
                  <a:cubicBezTo>
                    <a:pt x="10" y="51"/>
                    <a:pt x="10" y="51"/>
                    <a:pt x="10" y="51"/>
                  </a:cubicBezTo>
                  <a:cubicBezTo>
                    <a:pt x="10" y="52"/>
                    <a:pt x="11" y="52"/>
                    <a:pt x="11" y="51"/>
                  </a:cubicBezTo>
                  <a:close/>
                  <a:moveTo>
                    <a:pt x="45" y="31"/>
                  </a:moveTo>
                  <a:cubicBezTo>
                    <a:pt x="45" y="31"/>
                    <a:pt x="45" y="31"/>
                    <a:pt x="45" y="31"/>
                  </a:cubicBezTo>
                  <a:cubicBezTo>
                    <a:pt x="45" y="30"/>
                    <a:pt x="45" y="30"/>
                    <a:pt x="45" y="30"/>
                  </a:cubicBezTo>
                  <a:cubicBezTo>
                    <a:pt x="45" y="30"/>
                    <a:pt x="44" y="30"/>
                    <a:pt x="44" y="30"/>
                  </a:cubicBezTo>
                  <a:cubicBezTo>
                    <a:pt x="44" y="30"/>
                    <a:pt x="44" y="30"/>
                    <a:pt x="44" y="31"/>
                  </a:cubicBezTo>
                  <a:cubicBezTo>
                    <a:pt x="44" y="31"/>
                    <a:pt x="44" y="31"/>
                    <a:pt x="44" y="31"/>
                  </a:cubicBezTo>
                  <a:cubicBezTo>
                    <a:pt x="44" y="31"/>
                    <a:pt x="45" y="31"/>
                    <a:pt x="45" y="31"/>
                  </a:cubicBezTo>
                  <a:close/>
                  <a:moveTo>
                    <a:pt x="69" y="3"/>
                  </a:moveTo>
                  <a:cubicBezTo>
                    <a:pt x="69" y="3"/>
                    <a:pt x="70" y="2"/>
                    <a:pt x="70" y="2"/>
                  </a:cubicBezTo>
                  <a:cubicBezTo>
                    <a:pt x="70" y="2"/>
                    <a:pt x="71" y="3"/>
                    <a:pt x="71" y="2"/>
                  </a:cubicBezTo>
                  <a:cubicBezTo>
                    <a:pt x="71" y="2"/>
                    <a:pt x="71" y="2"/>
                    <a:pt x="71" y="2"/>
                  </a:cubicBezTo>
                  <a:cubicBezTo>
                    <a:pt x="71" y="2"/>
                    <a:pt x="71" y="1"/>
                    <a:pt x="71" y="1"/>
                  </a:cubicBezTo>
                  <a:cubicBezTo>
                    <a:pt x="72" y="1"/>
                    <a:pt x="72" y="0"/>
                    <a:pt x="71" y="0"/>
                  </a:cubicBezTo>
                  <a:cubicBezTo>
                    <a:pt x="71" y="0"/>
                    <a:pt x="71" y="0"/>
                    <a:pt x="71" y="0"/>
                  </a:cubicBezTo>
                  <a:cubicBezTo>
                    <a:pt x="71" y="0"/>
                    <a:pt x="70" y="0"/>
                    <a:pt x="70" y="1"/>
                  </a:cubicBezTo>
                  <a:cubicBezTo>
                    <a:pt x="70" y="1"/>
                    <a:pt x="70" y="1"/>
                    <a:pt x="70" y="1"/>
                  </a:cubicBezTo>
                  <a:cubicBezTo>
                    <a:pt x="70" y="1"/>
                    <a:pt x="69" y="2"/>
                    <a:pt x="69" y="2"/>
                  </a:cubicBezTo>
                  <a:cubicBezTo>
                    <a:pt x="68" y="2"/>
                    <a:pt x="68" y="2"/>
                    <a:pt x="68" y="3"/>
                  </a:cubicBezTo>
                  <a:cubicBezTo>
                    <a:pt x="67" y="3"/>
                    <a:pt x="68" y="4"/>
                    <a:pt x="69" y="3"/>
                  </a:cubicBezTo>
                  <a:close/>
                  <a:moveTo>
                    <a:pt x="64" y="7"/>
                  </a:moveTo>
                  <a:cubicBezTo>
                    <a:pt x="64" y="7"/>
                    <a:pt x="64" y="7"/>
                    <a:pt x="64" y="7"/>
                  </a:cubicBezTo>
                  <a:cubicBezTo>
                    <a:pt x="65" y="7"/>
                    <a:pt x="66" y="8"/>
                    <a:pt x="66" y="8"/>
                  </a:cubicBezTo>
                  <a:cubicBezTo>
                    <a:pt x="66" y="8"/>
                    <a:pt x="66" y="8"/>
                    <a:pt x="66" y="8"/>
                  </a:cubicBezTo>
                  <a:cubicBezTo>
                    <a:pt x="66" y="8"/>
                    <a:pt x="66" y="9"/>
                    <a:pt x="66" y="10"/>
                  </a:cubicBezTo>
                  <a:cubicBezTo>
                    <a:pt x="66" y="10"/>
                    <a:pt x="67" y="10"/>
                    <a:pt x="67" y="10"/>
                  </a:cubicBezTo>
                  <a:cubicBezTo>
                    <a:pt x="68" y="9"/>
                    <a:pt x="68" y="8"/>
                    <a:pt x="67" y="8"/>
                  </a:cubicBezTo>
                  <a:cubicBezTo>
                    <a:pt x="67" y="8"/>
                    <a:pt x="67" y="7"/>
                    <a:pt x="67" y="7"/>
                  </a:cubicBezTo>
                  <a:cubicBezTo>
                    <a:pt x="68" y="7"/>
                    <a:pt x="69" y="7"/>
                    <a:pt x="68" y="6"/>
                  </a:cubicBezTo>
                  <a:cubicBezTo>
                    <a:pt x="68" y="6"/>
                    <a:pt x="68" y="6"/>
                    <a:pt x="68" y="6"/>
                  </a:cubicBezTo>
                  <a:cubicBezTo>
                    <a:pt x="67" y="6"/>
                    <a:pt x="67" y="6"/>
                    <a:pt x="67" y="6"/>
                  </a:cubicBezTo>
                  <a:cubicBezTo>
                    <a:pt x="67" y="5"/>
                    <a:pt x="66" y="5"/>
                    <a:pt x="66" y="6"/>
                  </a:cubicBezTo>
                  <a:cubicBezTo>
                    <a:pt x="66" y="6"/>
                    <a:pt x="66" y="6"/>
                    <a:pt x="66" y="6"/>
                  </a:cubicBezTo>
                  <a:cubicBezTo>
                    <a:pt x="65" y="6"/>
                    <a:pt x="65" y="6"/>
                    <a:pt x="64" y="6"/>
                  </a:cubicBezTo>
                  <a:cubicBezTo>
                    <a:pt x="63" y="6"/>
                    <a:pt x="63" y="7"/>
                    <a:pt x="64" y="7"/>
                  </a:cubicBezTo>
                  <a:close/>
                  <a:moveTo>
                    <a:pt x="45" y="28"/>
                  </a:moveTo>
                  <a:cubicBezTo>
                    <a:pt x="45" y="28"/>
                    <a:pt x="45" y="28"/>
                    <a:pt x="45" y="28"/>
                  </a:cubicBezTo>
                  <a:cubicBezTo>
                    <a:pt x="45" y="29"/>
                    <a:pt x="45" y="29"/>
                    <a:pt x="45" y="29"/>
                  </a:cubicBezTo>
                  <a:cubicBezTo>
                    <a:pt x="46" y="29"/>
                    <a:pt x="46" y="29"/>
                    <a:pt x="46" y="29"/>
                  </a:cubicBezTo>
                  <a:cubicBezTo>
                    <a:pt x="46" y="29"/>
                    <a:pt x="47" y="29"/>
                    <a:pt x="47" y="29"/>
                  </a:cubicBezTo>
                  <a:cubicBezTo>
                    <a:pt x="47" y="29"/>
                    <a:pt x="47" y="30"/>
                    <a:pt x="47" y="30"/>
                  </a:cubicBezTo>
                  <a:cubicBezTo>
                    <a:pt x="48" y="30"/>
                    <a:pt x="48" y="30"/>
                    <a:pt x="48" y="30"/>
                  </a:cubicBezTo>
                  <a:cubicBezTo>
                    <a:pt x="49" y="30"/>
                    <a:pt x="50" y="30"/>
                    <a:pt x="49" y="29"/>
                  </a:cubicBezTo>
                  <a:cubicBezTo>
                    <a:pt x="49" y="29"/>
                    <a:pt x="49" y="29"/>
                    <a:pt x="48" y="29"/>
                  </a:cubicBezTo>
                  <a:cubicBezTo>
                    <a:pt x="48" y="29"/>
                    <a:pt x="48" y="28"/>
                    <a:pt x="47" y="28"/>
                  </a:cubicBezTo>
                  <a:cubicBezTo>
                    <a:pt x="47" y="28"/>
                    <a:pt x="47" y="28"/>
                    <a:pt x="47" y="28"/>
                  </a:cubicBezTo>
                  <a:cubicBezTo>
                    <a:pt x="47" y="28"/>
                    <a:pt x="47" y="28"/>
                    <a:pt x="47" y="28"/>
                  </a:cubicBezTo>
                  <a:cubicBezTo>
                    <a:pt x="47" y="27"/>
                    <a:pt x="47" y="27"/>
                    <a:pt x="47" y="27"/>
                  </a:cubicBezTo>
                  <a:cubicBezTo>
                    <a:pt x="47" y="27"/>
                    <a:pt x="46" y="26"/>
                    <a:pt x="46" y="27"/>
                  </a:cubicBezTo>
                  <a:cubicBezTo>
                    <a:pt x="46" y="27"/>
                    <a:pt x="46" y="27"/>
                    <a:pt x="46" y="27"/>
                  </a:cubicBezTo>
                  <a:cubicBezTo>
                    <a:pt x="45" y="27"/>
                    <a:pt x="45" y="27"/>
                    <a:pt x="45" y="27"/>
                  </a:cubicBezTo>
                  <a:cubicBezTo>
                    <a:pt x="45" y="27"/>
                    <a:pt x="45" y="27"/>
                    <a:pt x="45" y="28"/>
                  </a:cubicBezTo>
                  <a:cubicBezTo>
                    <a:pt x="45" y="28"/>
                    <a:pt x="45" y="28"/>
                    <a:pt x="45" y="28"/>
                  </a:cubicBezTo>
                  <a:close/>
                  <a:moveTo>
                    <a:pt x="10" y="46"/>
                  </a:moveTo>
                  <a:cubicBezTo>
                    <a:pt x="11" y="46"/>
                    <a:pt x="11" y="46"/>
                    <a:pt x="11" y="46"/>
                  </a:cubicBezTo>
                  <a:cubicBezTo>
                    <a:pt x="11" y="46"/>
                    <a:pt x="11" y="46"/>
                    <a:pt x="11" y="46"/>
                  </a:cubicBezTo>
                  <a:cubicBezTo>
                    <a:pt x="11" y="46"/>
                    <a:pt x="11" y="46"/>
                    <a:pt x="12" y="46"/>
                  </a:cubicBezTo>
                  <a:cubicBezTo>
                    <a:pt x="12" y="46"/>
                    <a:pt x="12" y="46"/>
                    <a:pt x="12" y="46"/>
                  </a:cubicBezTo>
                  <a:cubicBezTo>
                    <a:pt x="12" y="46"/>
                    <a:pt x="12" y="45"/>
                    <a:pt x="12" y="45"/>
                  </a:cubicBezTo>
                  <a:cubicBezTo>
                    <a:pt x="12" y="45"/>
                    <a:pt x="12" y="45"/>
                    <a:pt x="11" y="45"/>
                  </a:cubicBezTo>
                  <a:cubicBezTo>
                    <a:pt x="11" y="44"/>
                    <a:pt x="10" y="44"/>
                    <a:pt x="10" y="44"/>
                  </a:cubicBezTo>
                  <a:cubicBezTo>
                    <a:pt x="10" y="44"/>
                    <a:pt x="9" y="45"/>
                    <a:pt x="9" y="45"/>
                  </a:cubicBezTo>
                  <a:cubicBezTo>
                    <a:pt x="9" y="46"/>
                    <a:pt x="10" y="46"/>
                    <a:pt x="10" y="46"/>
                  </a:cubicBezTo>
                  <a:close/>
                  <a:moveTo>
                    <a:pt x="1" y="84"/>
                  </a:moveTo>
                  <a:cubicBezTo>
                    <a:pt x="1" y="84"/>
                    <a:pt x="1" y="84"/>
                    <a:pt x="1" y="84"/>
                  </a:cubicBezTo>
                  <a:cubicBezTo>
                    <a:pt x="1" y="84"/>
                    <a:pt x="1" y="85"/>
                    <a:pt x="1" y="85"/>
                  </a:cubicBezTo>
                  <a:cubicBezTo>
                    <a:pt x="0" y="86"/>
                    <a:pt x="0" y="86"/>
                    <a:pt x="0" y="87"/>
                  </a:cubicBezTo>
                  <a:cubicBezTo>
                    <a:pt x="0" y="87"/>
                    <a:pt x="0" y="87"/>
                    <a:pt x="0" y="87"/>
                  </a:cubicBezTo>
                  <a:cubicBezTo>
                    <a:pt x="1" y="88"/>
                    <a:pt x="1" y="88"/>
                    <a:pt x="1" y="88"/>
                  </a:cubicBezTo>
                  <a:cubicBezTo>
                    <a:pt x="1" y="88"/>
                    <a:pt x="1" y="89"/>
                    <a:pt x="2" y="89"/>
                  </a:cubicBezTo>
                  <a:cubicBezTo>
                    <a:pt x="2" y="89"/>
                    <a:pt x="3" y="90"/>
                    <a:pt x="4" y="90"/>
                  </a:cubicBezTo>
                  <a:cubicBezTo>
                    <a:pt x="4" y="90"/>
                    <a:pt x="5" y="90"/>
                    <a:pt x="5" y="89"/>
                  </a:cubicBezTo>
                  <a:cubicBezTo>
                    <a:pt x="5" y="89"/>
                    <a:pt x="6" y="88"/>
                    <a:pt x="6" y="88"/>
                  </a:cubicBezTo>
                  <a:cubicBezTo>
                    <a:pt x="6" y="88"/>
                    <a:pt x="6" y="87"/>
                    <a:pt x="6" y="87"/>
                  </a:cubicBezTo>
                  <a:cubicBezTo>
                    <a:pt x="7" y="87"/>
                    <a:pt x="7" y="87"/>
                    <a:pt x="8" y="87"/>
                  </a:cubicBezTo>
                  <a:cubicBezTo>
                    <a:pt x="9" y="87"/>
                    <a:pt x="9" y="88"/>
                    <a:pt x="10" y="88"/>
                  </a:cubicBezTo>
                  <a:cubicBezTo>
                    <a:pt x="11" y="89"/>
                    <a:pt x="11" y="89"/>
                    <a:pt x="11" y="91"/>
                  </a:cubicBezTo>
                  <a:cubicBezTo>
                    <a:pt x="11" y="91"/>
                    <a:pt x="12" y="92"/>
                    <a:pt x="12" y="92"/>
                  </a:cubicBezTo>
                  <a:cubicBezTo>
                    <a:pt x="13" y="92"/>
                    <a:pt x="13" y="92"/>
                    <a:pt x="13" y="92"/>
                  </a:cubicBezTo>
                  <a:cubicBezTo>
                    <a:pt x="13" y="92"/>
                    <a:pt x="14" y="92"/>
                    <a:pt x="14" y="93"/>
                  </a:cubicBezTo>
                  <a:cubicBezTo>
                    <a:pt x="14" y="93"/>
                    <a:pt x="14" y="93"/>
                    <a:pt x="14" y="93"/>
                  </a:cubicBezTo>
                  <a:cubicBezTo>
                    <a:pt x="15" y="93"/>
                    <a:pt x="15" y="94"/>
                    <a:pt x="15" y="94"/>
                  </a:cubicBezTo>
                  <a:cubicBezTo>
                    <a:pt x="15" y="94"/>
                    <a:pt x="15" y="94"/>
                    <a:pt x="15" y="94"/>
                  </a:cubicBezTo>
                  <a:cubicBezTo>
                    <a:pt x="15" y="94"/>
                    <a:pt x="16" y="93"/>
                    <a:pt x="16" y="93"/>
                  </a:cubicBezTo>
                  <a:cubicBezTo>
                    <a:pt x="16" y="93"/>
                    <a:pt x="17" y="93"/>
                    <a:pt x="17" y="93"/>
                  </a:cubicBezTo>
                  <a:cubicBezTo>
                    <a:pt x="17" y="93"/>
                    <a:pt x="17" y="92"/>
                    <a:pt x="17" y="92"/>
                  </a:cubicBezTo>
                  <a:cubicBezTo>
                    <a:pt x="18" y="92"/>
                    <a:pt x="18" y="90"/>
                    <a:pt x="19" y="90"/>
                  </a:cubicBezTo>
                  <a:cubicBezTo>
                    <a:pt x="19" y="90"/>
                    <a:pt x="20" y="91"/>
                    <a:pt x="21" y="91"/>
                  </a:cubicBezTo>
                  <a:cubicBezTo>
                    <a:pt x="21" y="90"/>
                    <a:pt x="21" y="90"/>
                    <a:pt x="21" y="89"/>
                  </a:cubicBezTo>
                  <a:cubicBezTo>
                    <a:pt x="21" y="89"/>
                    <a:pt x="21" y="88"/>
                    <a:pt x="20" y="87"/>
                  </a:cubicBezTo>
                  <a:cubicBezTo>
                    <a:pt x="20" y="87"/>
                    <a:pt x="21" y="86"/>
                    <a:pt x="21" y="87"/>
                  </a:cubicBezTo>
                  <a:cubicBezTo>
                    <a:pt x="21" y="87"/>
                    <a:pt x="21" y="87"/>
                    <a:pt x="21" y="87"/>
                  </a:cubicBezTo>
                  <a:cubicBezTo>
                    <a:pt x="21" y="88"/>
                    <a:pt x="22" y="88"/>
                    <a:pt x="22" y="87"/>
                  </a:cubicBezTo>
                  <a:cubicBezTo>
                    <a:pt x="22" y="87"/>
                    <a:pt x="23" y="86"/>
                    <a:pt x="22" y="85"/>
                  </a:cubicBezTo>
                  <a:cubicBezTo>
                    <a:pt x="22" y="85"/>
                    <a:pt x="21" y="85"/>
                    <a:pt x="20" y="85"/>
                  </a:cubicBezTo>
                  <a:cubicBezTo>
                    <a:pt x="20" y="84"/>
                    <a:pt x="21" y="84"/>
                    <a:pt x="20" y="83"/>
                  </a:cubicBezTo>
                  <a:cubicBezTo>
                    <a:pt x="20" y="83"/>
                    <a:pt x="19" y="82"/>
                    <a:pt x="19" y="82"/>
                  </a:cubicBezTo>
                  <a:cubicBezTo>
                    <a:pt x="19" y="81"/>
                    <a:pt x="18" y="80"/>
                    <a:pt x="18" y="79"/>
                  </a:cubicBezTo>
                  <a:cubicBezTo>
                    <a:pt x="19" y="79"/>
                    <a:pt x="18" y="78"/>
                    <a:pt x="18" y="78"/>
                  </a:cubicBezTo>
                  <a:cubicBezTo>
                    <a:pt x="17" y="78"/>
                    <a:pt x="17" y="78"/>
                    <a:pt x="17" y="77"/>
                  </a:cubicBezTo>
                  <a:cubicBezTo>
                    <a:pt x="16" y="77"/>
                    <a:pt x="16" y="77"/>
                    <a:pt x="16" y="77"/>
                  </a:cubicBezTo>
                  <a:cubicBezTo>
                    <a:pt x="15" y="77"/>
                    <a:pt x="14" y="77"/>
                    <a:pt x="14" y="77"/>
                  </a:cubicBezTo>
                  <a:cubicBezTo>
                    <a:pt x="14" y="77"/>
                    <a:pt x="13" y="77"/>
                    <a:pt x="12" y="77"/>
                  </a:cubicBezTo>
                  <a:cubicBezTo>
                    <a:pt x="12" y="77"/>
                    <a:pt x="12" y="77"/>
                    <a:pt x="11" y="78"/>
                  </a:cubicBezTo>
                  <a:cubicBezTo>
                    <a:pt x="11" y="78"/>
                    <a:pt x="10" y="79"/>
                    <a:pt x="10" y="79"/>
                  </a:cubicBezTo>
                  <a:cubicBezTo>
                    <a:pt x="9" y="79"/>
                    <a:pt x="8" y="79"/>
                    <a:pt x="8" y="79"/>
                  </a:cubicBezTo>
                  <a:cubicBezTo>
                    <a:pt x="7" y="79"/>
                    <a:pt x="7" y="79"/>
                    <a:pt x="7" y="80"/>
                  </a:cubicBezTo>
                  <a:cubicBezTo>
                    <a:pt x="7" y="79"/>
                    <a:pt x="7" y="79"/>
                    <a:pt x="7" y="79"/>
                  </a:cubicBezTo>
                  <a:cubicBezTo>
                    <a:pt x="7" y="79"/>
                    <a:pt x="7" y="80"/>
                    <a:pt x="7" y="80"/>
                  </a:cubicBezTo>
                  <a:cubicBezTo>
                    <a:pt x="6" y="80"/>
                    <a:pt x="5" y="81"/>
                    <a:pt x="5" y="82"/>
                  </a:cubicBezTo>
                  <a:cubicBezTo>
                    <a:pt x="5" y="82"/>
                    <a:pt x="4" y="82"/>
                    <a:pt x="4" y="82"/>
                  </a:cubicBezTo>
                  <a:cubicBezTo>
                    <a:pt x="4" y="82"/>
                    <a:pt x="4" y="82"/>
                    <a:pt x="4" y="82"/>
                  </a:cubicBezTo>
                  <a:cubicBezTo>
                    <a:pt x="3" y="82"/>
                    <a:pt x="3" y="82"/>
                    <a:pt x="3" y="82"/>
                  </a:cubicBezTo>
                  <a:cubicBezTo>
                    <a:pt x="3" y="82"/>
                    <a:pt x="2" y="82"/>
                    <a:pt x="2" y="83"/>
                  </a:cubicBezTo>
                  <a:cubicBezTo>
                    <a:pt x="2" y="83"/>
                    <a:pt x="2" y="84"/>
                    <a:pt x="1" y="84"/>
                  </a:cubicBezTo>
                  <a:close/>
                  <a:moveTo>
                    <a:pt x="24" y="43"/>
                  </a:moveTo>
                  <a:cubicBezTo>
                    <a:pt x="23" y="44"/>
                    <a:pt x="24" y="44"/>
                    <a:pt x="24" y="45"/>
                  </a:cubicBezTo>
                  <a:cubicBezTo>
                    <a:pt x="24" y="46"/>
                    <a:pt x="24" y="46"/>
                    <a:pt x="24" y="46"/>
                  </a:cubicBezTo>
                  <a:cubicBezTo>
                    <a:pt x="24" y="47"/>
                    <a:pt x="24" y="47"/>
                    <a:pt x="25" y="47"/>
                  </a:cubicBezTo>
                  <a:cubicBezTo>
                    <a:pt x="25" y="47"/>
                    <a:pt x="24" y="47"/>
                    <a:pt x="24" y="47"/>
                  </a:cubicBezTo>
                  <a:cubicBezTo>
                    <a:pt x="24" y="47"/>
                    <a:pt x="23" y="47"/>
                    <a:pt x="23" y="48"/>
                  </a:cubicBezTo>
                  <a:cubicBezTo>
                    <a:pt x="23" y="48"/>
                    <a:pt x="23" y="48"/>
                    <a:pt x="23" y="49"/>
                  </a:cubicBezTo>
                  <a:cubicBezTo>
                    <a:pt x="23" y="49"/>
                    <a:pt x="24" y="49"/>
                    <a:pt x="24" y="49"/>
                  </a:cubicBezTo>
                  <a:cubicBezTo>
                    <a:pt x="24" y="49"/>
                    <a:pt x="24" y="49"/>
                    <a:pt x="24" y="49"/>
                  </a:cubicBezTo>
                  <a:cubicBezTo>
                    <a:pt x="24" y="49"/>
                    <a:pt x="24" y="49"/>
                    <a:pt x="24" y="49"/>
                  </a:cubicBezTo>
                  <a:cubicBezTo>
                    <a:pt x="24" y="49"/>
                    <a:pt x="24" y="50"/>
                    <a:pt x="24" y="50"/>
                  </a:cubicBezTo>
                  <a:cubicBezTo>
                    <a:pt x="24" y="50"/>
                    <a:pt x="26" y="50"/>
                    <a:pt x="25" y="51"/>
                  </a:cubicBezTo>
                  <a:cubicBezTo>
                    <a:pt x="24" y="51"/>
                    <a:pt x="25" y="52"/>
                    <a:pt x="24" y="53"/>
                  </a:cubicBezTo>
                  <a:cubicBezTo>
                    <a:pt x="23" y="53"/>
                    <a:pt x="23" y="54"/>
                    <a:pt x="24" y="54"/>
                  </a:cubicBezTo>
                  <a:cubicBezTo>
                    <a:pt x="24" y="54"/>
                    <a:pt x="24" y="55"/>
                    <a:pt x="25" y="55"/>
                  </a:cubicBezTo>
                  <a:cubicBezTo>
                    <a:pt x="25" y="55"/>
                    <a:pt x="25" y="55"/>
                    <a:pt x="25" y="55"/>
                  </a:cubicBezTo>
                  <a:cubicBezTo>
                    <a:pt x="25" y="55"/>
                    <a:pt x="24" y="55"/>
                    <a:pt x="24" y="55"/>
                  </a:cubicBezTo>
                  <a:cubicBezTo>
                    <a:pt x="24" y="55"/>
                    <a:pt x="23" y="54"/>
                    <a:pt x="23" y="55"/>
                  </a:cubicBezTo>
                  <a:cubicBezTo>
                    <a:pt x="22" y="55"/>
                    <a:pt x="22" y="55"/>
                    <a:pt x="22" y="56"/>
                  </a:cubicBezTo>
                  <a:cubicBezTo>
                    <a:pt x="22" y="57"/>
                    <a:pt x="21" y="57"/>
                    <a:pt x="20" y="57"/>
                  </a:cubicBezTo>
                  <a:cubicBezTo>
                    <a:pt x="20" y="57"/>
                    <a:pt x="19" y="57"/>
                    <a:pt x="19" y="57"/>
                  </a:cubicBezTo>
                  <a:cubicBezTo>
                    <a:pt x="19" y="57"/>
                    <a:pt x="20" y="58"/>
                    <a:pt x="20" y="58"/>
                  </a:cubicBezTo>
                  <a:cubicBezTo>
                    <a:pt x="20" y="58"/>
                    <a:pt x="20" y="58"/>
                    <a:pt x="20" y="58"/>
                  </a:cubicBezTo>
                  <a:cubicBezTo>
                    <a:pt x="20" y="58"/>
                    <a:pt x="20" y="58"/>
                    <a:pt x="20" y="58"/>
                  </a:cubicBezTo>
                  <a:cubicBezTo>
                    <a:pt x="20" y="58"/>
                    <a:pt x="20" y="58"/>
                    <a:pt x="20" y="58"/>
                  </a:cubicBezTo>
                  <a:cubicBezTo>
                    <a:pt x="20" y="58"/>
                    <a:pt x="22" y="58"/>
                    <a:pt x="22" y="58"/>
                  </a:cubicBezTo>
                  <a:cubicBezTo>
                    <a:pt x="21" y="58"/>
                    <a:pt x="21" y="58"/>
                    <a:pt x="21" y="59"/>
                  </a:cubicBezTo>
                  <a:cubicBezTo>
                    <a:pt x="21" y="59"/>
                    <a:pt x="21" y="59"/>
                    <a:pt x="21" y="59"/>
                  </a:cubicBezTo>
                  <a:cubicBezTo>
                    <a:pt x="22" y="59"/>
                    <a:pt x="23" y="59"/>
                    <a:pt x="23" y="60"/>
                  </a:cubicBezTo>
                  <a:cubicBezTo>
                    <a:pt x="24" y="60"/>
                    <a:pt x="24" y="60"/>
                    <a:pt x="24" y="60"/>
                  </a:cubicBezTo>
                  <a:cubicBezTo>
                    <a:pt x="25" y="60"/>
                    <a:pt x="25" y="59"/>
                    <a:pt x="26" y="58"/>
                  </a:cubicBezTo>
                  <a:cubicBezTo>
                    <a:pt x="27" y="58"/>
                    <a:pt x="27" y="58"/>
                    <a:pt x="28" y="58"/>
                  </a:cubicBezTo>
                  <a:cubicBezTo>
                    <a:pt x="27" y="58"/>
                    <a:pt x="27" y="59"/>
                    <a:pt x="27" y="59"/>
                  </a:cubicBezTo>
                  <a:cubicBezTo>
                    <a:pt x="26" y="60"/>
                    <a:pt x="25" y="60"/>
                    <a:pt x="25" y="62"/>
                  </a:cubicBezTo>
                  <a:cubicBezTo>
                    <a:pt x="25" y="62"/>
                    <a:pt x="24" y="63"/>
                    <a:pt x="24" y="63"/>
                  </a:cubicBezTo>
                  <a:cubicBezTo>
                    <a:pt x="24" y="63"/>
                    <a:pt x="24" y="64"/>
                    <a:pt x="24" y="64"/>
                  </a:cubicBezTo>
                  <a:cubicBezTo>
                    <a:pt x="24" y="65"/>
                    <a:pt x="24" y="66"/>
                    <a:pt x="23" y="66"/>
                  </a:cubicBezTo>
                  <a:cubicBezTo>
                    <a:pt x="23" y="67"/>
                    <a:pt x="23" y="68"/>
                    <a:pt x="22" y="69"/>
                  </a:cubicBezTo>
                  <a:cubicBezTo>
                    <a:pt x="22" y="70"/>
                    <a:pt x="22" y="71"/>
                    <a:pt x="22" y="72"/>
                  </a:cubicBezTo>
                  <a:cubicBezTo>
                    <a:pt x="22" y="72"/>
                    <a:pt x="22" y="72"/>
                    <a:pt x="22" y="73"/>
                  </a:cubicBezTo>
                  <a:cubicBezTo>
                    <a:pt x="22" y="74"/>
                    <a:pt x="21" y="74"/>
                    <a:pt x="21" y="75"/>
                  </a:cubicBezTo>
                  <a:cubicBezTo>
                    <a:pt x="21" y="75"/>
                    <a:pt x="20" y="76"/>
                    <a:pt x="20" y="77"/>
                  </a:cubicBezTo>
                  <a:cubicBezTo>
                    <a:pt x="20" y="77"/>
                    <a:pt x="20" y="77"/>
                    <a:pt x="20" y="77"/>
                  </a:cubicBezTo>
                  <a:cubicBezTo>
                    <a:pt x="21" y="77"/>
                    <a:pt x="22" y="77"/>
                    <a:pt x="23" y="76"/>
                  </a:cubicBezTo>
                  <a:cubicBezTo>
                    <a:pt x="23" y="75"/>
                    <a:pt x="23" y="75"/>
                    <a:pt x="23" y="75"/>
                  </a:cubicBezTo>
                  <a:cubicBezTo>
                    <a:pt x="23" y="74"/>
                    <a:pt x="23" y="73"/>
                    <a:pt x="23" y="72"/>
                  </a:cubicBezTo>
                  <a:cubicBezTo>
                    <a:pt x="24" y="71"/>
                    <a:pt x="25" y="71"/>
                    <a:pt x="25" y="70"/>
                  </a:cubicBezTo>
                  <a:cubicBezTo>
                    <a:pt x="25" y="70"/>
                    <a:pt x="24" y="69"/>
                    <a:pt x="24" y="68"/>
                  </a:cubicBezTo>
                  <a:cubicBezTo>
                    <a:pt x="24" y="67"/>
                    <a:pt x="26" y="66"/>
                    <a:pt x="27" y="65"/>
                  </a:cubicBezTo>
                  <a:cubicBezTo>
                    <a:pt x="26" y="66"/>
                    <a:pt x="25" y="68"/>
                    <a:pt x="25" y="69"/>
                  </a:cubicBezTo>
                  <a:cubicBezTo>
                    <a:pt x="25" y="69"/>
                    <a:pt x="26" y="69"/>
                    <a:pt x="26" y="69"/>
                  </a:cubicBezTo>
                  <a:cubicBezTo>
                    <a:pt x="26" y="69"/>
                    <a:pt x="27" y="68"/>
                    <a:pt x="28" y="67"/>
                  </a:cubicBezTo>
                  <a:cubicBezTo>
                    <a:pt x="28" y="68"/>
                    <a:pt x="28" y="69"/>
                    <a:pt x="29" y="68"/>
                  </a:cubicBezTo>
                  <a:cubicBezTo>
                    <a:pt x="30" y="68"/>
                    <a:pt x="30" y="67"/>
                    <a:pt x="30" y="66"/>
                  </a:cubicBezTo>
                  <a:cubicBezTo>
                    <a:pt x="30" y="67"/>
                    <a:pt x="30" y="67"/>
                    <a:pt x="30" y="67"/>
                  </a:cubicBezTo>
                  <a:cubicBezTo>
                    <a:pt x="30" y="68"/>
                    <a:pt x="31" y="68"/>
                    <a:pt x="31" y="68"/>
                  </a:cubicBezTo>
                  <a:cubicBezTo>
                    <a:pt x="31" y="68"/>
                    <a:pt x="31" y="68"/>
                    <a:pt x="32" y="68"/>
                  </a:cubicBezTo>
                  <a:cubicBezTo>
                    <a:pt x="31" y="68"/>
                    <a:pt x="31" y="68"/>
                    <a:pt x="30" y="68"/>
                  </a:cubicBezTo>
                  <a:cubicBezTo>
                    <a:pt x="29" y="68"/>
                    <a:pt x="29" y="69"/>
                    <a:pt x="29" y="70"/>
                  </a:cubicBezTo>
                  <a:cubicBezTo>
                    <a:pt x="29" y="71"/>
                    <a:pt x="29" y="72"/>
                    <a:pt x="29" y="72"/>
                  </a:cubicBezTo>
                  <a:cubicBezTo>
                    <a:pt x="29" y="73"/>
                    <a:pt x="30" y="73"/>
                    <a:pt x="30" y="73"/>
                  </a:cubicBezTo>
                  <a:cubicBezTo>
                    <a:pt x="31" y="73"/>
                    <a:pt x="31" y="73"/>
                    <a:pt x="31" y="73"/>
                  </a:cubicBezTo>
                  <a:cubicBezTo>
                    <a:pt x="31" y="74"/>
                    <a:pt x="31" y="74"/>
                    <a:pt x="31" y="74"/>
                  </a:cubicBezTo>
                  <a:cubicBezTo>
                    <a:pt x="30" y="75"/>
                    <a:pt x="30" y="75"/>
                    <a:pt x="30" y="75"/>
                  </a:cubicBezTo>
                  <a:cubicBezTo>
                    <a:pt x="29" y="76"/>
                    <a:pt x="29" y="76"/>
                    <a:pt x="28" y="77"/>
                  </a:cubicBezTo>
                  <a:cubicBezTo>
                    <a:pt x="28" y="77"/>
                    <a:pt x="28" y="78"/>
                    <a:pt x="28" y="78"/>
                  </a:cubicBezTo>
                  <a:cubicBezTo>
                    <a:pt x="27" y="79"/>
                    <a:pt x="27" y="80"/>
                    <a:pt x="27" y="80"/>
                  </a:cubicBezTo>
                  <a:cubicBezTo>
                    <a:pt x="26" y="80"/>
                    <a:pt x="27" y="81"/>
                    <a:pt x="27" y="81"/>
                  </a:cubicBezTo>
                  <a:cubicBezTo>
                    <a:pt x="26" y="81"/>
                    <a:pt x="25" y="81"/>
                    <a:pt x="25" y="82"/>
                  </a:cubicBezTo>
                  <a:cubicBezTo>
                    <a:pt x="25" y="82"/>
                    <a:pt x="25" y="82"/>
                    <a:pt x="25" y="82"/>
                  </a:cubicBezTo>
                  <a:cubicBezTo>
                    <a:pt x="26" y="83"/>
                    <a:pt x="26" y="86"/>
                    <a:pt x="28" y="84"/>
                  </a:cubicBezTo>
                  <a:cubicBezTo>
                    <a:pt x="28" y="84"/>
                    <a:pt x="29" y="83"/>
                    <a:pt x="30" y="84"/>
                  </a:cubicBezTo>
                  <a:cubicBezTo>
                    <a:pt x="30" y="84"/>
                    <a:pt x="32" y="85"/>
                    <a:pt x="32" y="85"/>
                  </a:cubicBezTo>
                  <a:cubicBezTo>
                    <a:pt x="32" y="85"/>
                    <a:pt x="32" y="85"/>
                    <a:pt x="32" y="85"/>
                  </a:cubicBezTo>
                  <a:cubicBezTo>
                    <a:pt x="32" y="85"/>
                    <a:pt x="32" y="85"/>
                    <a:pt x="32" y="85"/>
                  </a:cubicBezTo>
                  <a:cubicBezTo>
                    <a:pt x="32" y="85"/>
                    <a:pt x="32" y="85"/>
                    <a:pt x="32" y="85"/>
                  </a:cubicBezTo>
                  <a:cubicBezTo>
                    <a:pt x="32" y="84"/>
                    <a:pt x="32" y="84"/>
                    <a:pt x="32" y="84"/>
                  </a:cubicBezTo>
                  <a:cubicBezTo>
                    <a:pt x="32" y="83"/>
                    <a:pt x="32" y="82"/>
                    <a:pt x="32" y="82"/>
                  </a:cubicBezTo>
                  <a:cubicBezTo>
                    <a:pt x="33" y="82"/>
                    <a:pt x="33" y="84"/>
                    <a:pt x="34" y="84"/>
                  </a:cubicBezTo>
                  <a:cubicBezTo>
                    <a:pt x="35" y="84"/>
                    <a:pt x="35" y="84"/>
                    <a:pt x="35" y="84"/>
                  </a:cubicBezTo>
                  <a:cubicBezTo>
                    <a:pt x="36" y="84"/>
                    <a:pt x="37" y="84"/>
                    <a:pt x="37" y="83"/>
                  </a:cubicBezTo>
                  <a:cubicBezTo>
                    <a:pt x="37" y="83"/>
                    <a:pt x="37" y="83"/>
                    <a:pt x="38" y="83"/>
                  </a:cubicBezTo>
                  <a:cubicBezTo>
                    <a:pt x="38" y="83"/>
                    <a:pt x="38" y="83"/>
                    <a:pt x="38" y="82"/>
                  </a:cubicBezTo>
                  <a:cubicBezTo>
                    <a:pt x="38" y="82"/>
                    <a:pt x="39" y="82"/>
                    <a:pt x="40" y="82"/>
                  </a:cubicBezTo>
                  <a:cubicBezTo>
                    <a:pt x="41" y="81"/>
                    <a:pt x="42" y="82"/>
                    <a:pt x="43" y="82"/>
                  </a:cubicBezTo>
                  <a:cubicBezTo>
                    <a:pt x="42" y="82"/>
                    <a:pt x="42" y="82"/>
                    <a:pt x="41" y="83"/>
                  </a:cubicBezTo>
                  <a:cubicBezTo>
                    <a:pt x="41" y="83"/>
                    <a:pt x="41" y="84"/>
                    <a:pt x="40" y="84"/>
                  </a:cubicBezTo>
                  <a:cubicBezTo>
                    <a:pt x="40" y="84"/>
                    <a:pt x="40" y="85"/>
                    <a:pt x="39" y="85"/>
                  </a:cubicBezTo>
                  <a:cubicBezTo>
                    <a:pt x="39" y="86"/>
                    <a:pt x="39" y="87"/>
                    <a:pt x="38" y="87"/>
                  </a:cubicBezTo>
                  <a:cubicBezTo>
                    <a:pt x="38" y="87"/>
                    <a:pt x="37" y="88"/>
                    <a:pt x="38" y="88"/>
                  </a:cubicBezTo>
                  <a:cubicBezTo>
                    <a:pt x="38" y="89"/>
                    <a:pt x="39" y="89"/>
                    <a:pt x="39" y="90"/>
                  </a:cubicBezTo>
                  <a:cubicBezTo>
                    <a:pt x="39" y="91"/>
                    <a:pt x="39" y="91"/>
                    <a:pt x="39" y="92"/>
                  </a:cubicBezTo>
                  <a:cubicBezTo>
                    <a:pt x="39" y="92"/>
                    <a:pt x="39" y="92"/>
                    <a:pt x="40" y="92"/>
                  </a:cubicBezTo>
                  <a:cubicBezTo>
                    <a:pt x="40" y="92"/>
                    <a:pt x="40" y="92"/>
                    <a:pt x="41" y="92"/>
                  </a:cubicBezTo>
                  <a:cubicBezTo>
                    <a:pt x="41" y="92"/>
                    <a:pt x="41" y="92"/>
                    <a:pt x="41" y="92"/>
                  </a:cubicBezTo>
                  <a:cubicBezTo>
                    <a:pt x="41" y="93"/>
                    <a:pt x="43" y="92"/>
                    <a:pt x="43" y="92"/>
                  </a:cubicBezTo>
                  <a:cubicBezTo>
                    <a:pt x="43" y="92"/>
                    <a:pt x="46" y="91"/>
                    <a:pt x="45" y="92"/>
                  </a:cubicBezTo>
                  <a:cubicBezTo>
                    <a:pt x="45" y="92"/>
                    <a:pt x="45" y="93"/>
                    <a:pt x="45" y="93"/>
                  </a:cubicBezTo>
                  <a:cubicBezTo>
                    <a:pt x="45" y="93"/>
                    <a:pt x="45" y="94"/>
                    <a:pt x="45" y="94"/>
                  </a:cubicBezTo>
                  <a:cubicBezTo>
                    <a:pt x="45" y="94"/>
                    <a:pt x="45" y="96"/>
                    <a:pt x="44" y="96"/>
                  </a:cubicBezTo>
                  <a:cubicBezTo>
                    <a:pt x="44" y="96"/>
                    <a:pt x="43" y="96"/>
                    <a:pt x="43" y="96"/>
                  </a:cubicBezTo>
                  <a:cubicBezTo>
                    <a:pt x="43" y="97"/>
                    <a:pt x="43" y="98"/>
                    <a:pt x="43" y="98"/>
                  </a:cubicBezTo>
                  <a:cubicBezTo>
                    <a:pt x="43" y="99"/>
                    <a:pt x="43" y="99"/>
                    <a:pt x="43" y="99"/>
                  </a:cubicBezTo>
                  <a:cubicBezTo>
                    <a:pt x="42" y="101"/>
                    <a:pt x="44" y="102"/>
                    <a:pt x="46" y="104"/>
                  </a:cubicBezTo>
                  <a:cubicBezTo>
                    <a:pt x="45" y="104"/>
                    <a:pt x="44" y="104"/>
                    <a:pt x="43" y="104"/>
                  </a:cubicBezTo>
                  <a:cubicBezTo>
                    <a:pt x="43" y="103"/>
                    <a:pt x="43" y="103"/>
                    <a:pt x="42" y="103"/>
                  </a:cubicBezTo>
                  <a:cubicBezTo>
                    <a:pt x="41" y="103"/>
                    <a:pt x="41" y="103"/>
                    <a:pt x="41" y="104"/>
                  </a:cubicBezTo>
                  <a:cubicBezTo>
                    <a:pt x="41" y="104"/>
                    <a:pt x="41" y="104"/>
                    <a:pt x="42" y="104"/>
                  </a:cubicBezTo>
                  <a:cubicBezTo>
                    <a:pt x="41" y="104"/>
                    <a:pt x="41" y="103"/>
                    <a:pt x="40" y="103"/>
                  </a:cubicBezTo>
                  <a:cubicBezTo>
                    <a:pt x="40" y="103"/>
                    <a:pt x="39" y="103"/>
                    <a:pt x="39" y="103"/>
                  </a:cubicBezTo>
                  <a:cubicBezTo>
                    <a:pt x="39" y="104"/>
                    <a:pt x="39" y="104"/>
                    <a:pt x="38" y="104"/>
                  </a:cubicBezTo>
                  <a:cubicBezTo>
                    <a:pt x="37" y="104"/>
                    <a:pt x="36" y="104"/>
                    <a:pt x="36" y="104"/>
                  </a:cubicBezTo>
                  <a:cubicBezTo>
                    <a:pt x="35" y="104"/>
                    <a:pt x="35" y="104"/>
                    <a:pt x="35" y="104"/>
                  </a:cubicBezTo>
                  <a:cubicBezTo>
                    <a:pt x="35" y="104"/>
                    <a:pt x="34" y="104"/>
                    <a:pt x="34" y="105"/>
                  </a:cubicBezTo>
                  <a:cubicBezTo>
                    <a:pt x="33" y="105"/>
                    <a:pt x="32" y="106"/>
                    <a:pt x="31" y="107"/>
                  </a:cubicBezTo>
                  <a:cubicBezTo>
                    <a:pt x="30" y="108"/>
                    <a:pt x="28" y="107"/>
                    <a:pt x="27" y="109"/>
                  </a:cubicBezTo>
                  <a:cubicBezTo>
                    <a:pt x="27" y="110"/>
                    <a:pt x="27" y="110"/>
                    <a:pt x="28" y="110"/>
                  </a:cubicBezTo>
                  <a:cubicBezTo>
                    <a:pt x="29" y="110"/>
                    <a:pt x="29" y="110"/>
                    <a:pt x="29" y="110"/>
                  </a:cubicBezTo>
                  <a:cubicBezTo>
                    <a:pt x="30" y="109"/>
                    <a:pt x="30" y="109"/>
                    <a:pt x="30" y="109"/>
                  </a:cubicBezTo>
                  <a:cubicBezTo>
                    <a:pt x="31" y="108"/>
                    <a:pt x="32" y="108"/>
                    <a:pt x="32" y="108"/>
                  </a:cubicBezTo>
                  <a:cubicBezTo>
                    <a:pt x="32" y="109"/>
                    <a:pt x="32" y="109"/>
                    <a:pt x="32" y="109"/>
                  </a:cubicBezTo>
                  <a:cubicBezTo>
                    <a:pt x="32" y="109"/>
                    <a:pt x="32" y="110"/>
                    <a:pt x="32" y="110"/>
                  </a:cubicBezTo>
                  <a:cubicBezTo>
                    <a:pt x="32" y="110"/>
                    <a:pt x="33" y="111"/>
                    <a:pt x="33" y="111"/>
                  </a:cubicBezTo>
                  <a:cubicBezTo>
                    <a:pt x="32" y="111"/>
                    <a:pt x="32" y="111"/>
                    <a:pt x="32" y="112"/>
                  </a:cubicBezTo>
                  <a:cubicBezTo>
                    <a:pt x="32" y="112"/>
                    <a:pt x="32" y="113"/>
                    <a:pt x="33" y="113"/>
                  </a:cubicBezTo>
                  <a:cubicBezTo>
                    <a:pt x="33" y="113"/>
                    <a:pt x="34" y="113"/>
                    <a:pt x="34" y="113"/>
                  </a:cubicBezTo>
                  <a:cubicBezTo>
                    <a:pt x="33" y="114"/>
                    <a:pt x="33" y="114"/>
                    <a:pt x="33" y="114"/>
                  </a:cubicBezTo>
                  <a:cubicBezTo>
                    <a:pt x="33" y="115"/>
                    <a:pt x="32" y="116"/>
                    <a:pt x="31" y="117"/>
                  </a:cubicBezTo>
                  <a:cubicBezTo>
                    <a:pt x="31" y="117"/>
                    <a:pt x="30" y="118"/>
                    <a:pt x="29" y="118"/>
                  </a:cubicBezTo>
                  <a:cubicBezTo>
                    <a:pt x="29" y="119"/>
                    <a:pt x="29" y="119"/>
                    <a:pt x="28" y="119"/>
                  </a:cubicBezTo>
                  <a:cubicBezTo>
                    <a:pt x="27" y="119"/>
                    <a:pt x="25" y="120"/>
                    <a:pt x="24" y="120"/>
                  </a:cubicBezTo>
                  <a:cubicBezTo>
                    <a:pt x="22" y="119"/>
                    <a:pt x="22" y="121"/>
                    <a:pt x="21" y="121"/>
                  </a:cubicBezTo>
                  <a:cubicBezTo>
                    <a:pt x="20" y="121"/>
                    <a:pt x="20" y="121"/>
                    <a:pt x="20" y="121"/>
                  </a:cubicBezTo>
                  <a:cubicBezTo>
                    <a:pt x="21" y="122"/>
                    <a:pt x="22" y="122"/>
                    <a:pt x="22" y="122"/>
                  </a:cubicBezTo>
                  <a:cubicBezTo>
                    <a:pt x="22" y="122"/>
                    <a:pt x="22" y="122"/>
                    <a:pt x="22" y="123"/>
                  </a:cubicBezTo>
                  <a:cubicBezTo>
                    <a:pt x="22" y="123"/>
                    <a:pt x="22" y="123"/>
                    <a:pt x="22" y="123"/>
                  </a:cubicBezTo>
                  <a:cubicBezTo>
                    <a:pt x="22" y="123"/>
                    <a:pt x="22" y="123"/>
                    <a:pt x="22" y="123"/>
                  </a:cubicBezTo>
                  <a:cubicBezTo>
                    <a:pt x="22" y="123"/>
                    <a:pt x="22" y="123"/>
                    <a:pt x="22" y="123"/>
                  </a:cubicBezTo>
                  <a:cubicBezTo>
                    <a:pt x="23" y="124"/>
                    <a:pt x="23" y="124"/>
                    <a:pt x="23" y="125"/>
                  </a:cubicBezTo>
                  <a:cubicBezTo>
                    <a:pt x="23" y="125"/>
                    <a:pt x="23" y="125"/>
                    <a:pt x="23" y="125"/>
                  </a:cubicBezTo>
                  <a:cubicBezTo>
                    <a:pt x="24" y="125"/>
                    <a:pt x="24" y="126"/>
                    <a:pt x="25" y="125"/>
                  </a:cubicBezTo>
                  <a:cubicBezTo>
                    <a:pt x="26" y="125"/>
                    <a:pt x="27" y="124"/>
                    <a:pt x="28" y="124"/>
                  </a:cubicBezTo>
                  <a:cubicBezTo>
                    <a:pt x="28" y="123"/>
                    <a:pt x="29" y="123"/>
                    <a:pt x="29" y="123"/>
                  </a:cubicBezTo>
                  <a:cubicBezTo>
                    <a:pt x="30" y="124"/>
                    <a:pt x="29" y="125"/>
                    <a:pt x="29" y="125"/>
                  </a:cubicBezTo>
                  <a:cubicBezTo>
                    <a:pt x="29" y="125"/>
                    <a:pt x="29" y="126"/>
                    <a:pt x="29" y="126"/>
                  </a:cubicBezTo>
                  <a:cubicBezTo>
                    <a:pt x="30" y="126"/>
                    <a:pt x="30" y="126"/>
                    <a:pt x="31" y="126"/>
                  </a:cubicBezTo>
                  <a:cubicBezTo>
                    <a:pt x="31" y="126"/>
                    <a:pt x="31" y="126"/>
                    <a:pt x="31" y="126"/>
                  </a:cubicBezTo>
                  <a:cubicBezTo>
                    <a:pt x="31" y="126"/>
                    <a:pt x="31" y="126"/>
                    <a:pt x="31" y="126"/>
                  </a:cubicBezTo>
                  <a:cubicBezTo>
                    <a:pt x="32" y="126"/>
                    <a:pt x="32" y="126"/>
                    <a:pt x="33" y="126"/>
                  </a:cubicBezTo>
                  <a:cubicBezTo>
                    <a:pt x="33" y="126"/>
                    <a:pt x="34" y="124"/>
                    <a:pt x="35" y="126"/>
                  </a:cubicBezTo>
                  <a:cubicBezTo>
                    <a:pt x="35" y="126"/>
                    <a:pt x="35" y="126"/>
                    <a:pt x="35" y="126"/>
                  </a:cubicBezTo>
                  <a:cubicBezTo>
                    <a:pt x="36" y="127"/>
                    <a:pt x="36" y="127"/>
                    <a:pt x="36" y="128"/>
                  </a:cubicBezTo>
                  <a:cubicBezTo>
                    <a:pt x="37" y="129"/>
                    <a:pt x="39" y="128"/>
                    <a:pt x="40" y="129"/>
                  </a:cubicBezTo>
                  <a:cubicBezTo>
                    <a:pt x="40" y="129"/>
                    <a:pt x="40" y="128"/>
                    <a:pt x="41" y="128"/>
                  </a:cubicBezTo>
                  <a:cubicBezTo>
                    <a:pt x="41" y="128"/>
                    <a:pt x="41" y="128"/>
                    <a:pt x="41" y="128"/>
                  </a:cubicBezTo>
                  <a:cubicBezTo>
                    <a:pt x="41" y="127"/>
                    <a:pt x="41" y="127"/>
                    <a:pt x="42" y="127"/>
                  </a:cubicBezTo>
                  <a:cubicBezTo>
                    <a:pt x="42" y="127"/>
                    <a:pt x="42" y="127"/>
                    <a:pt x="42" y="127"/>
                  </a:cubicBezTo>
                  <a:cubicBezTo>
                    <a:pt x="42" y="127"/>
                    <a:pt x="42" y="127"/>
                    <a:pt x="42" y="127"/>
                  </a:cubicBezTo>
                  <a:cubicBezTo>
                    <a:pt x="42" y="127"/>
                    <a:pt x="42" y="127"/>
                    <a:pt x="42" y="127"/>
                  </a:cubicBezTo>
                  <a:cubicBezTo>
                    <a:pt x="43" y="127"/>
                    <a:pt x="45" y="126"/>
                    <a:pt x="46" y="125"/>
                  </a:cubicBezTo>
                  <a:cubicBezTo>
                    <a:pt x="46" y="126"/>
                    <a:pt x="45" y="126"/>
                    <a:pt x="45" y="126"/>
                  </a:cubicBezTo>
                  <a:cubicBezTo>
                    <a:pt x="45" y="126"/>
                    <a:pt x="44" y="127"/>
                    <a:pt x="44" y="127"/>
                  </a:cubicBezTo>
                  <a:cubicBezTo>
                    <a:pt x="43" y="128"/>
                    <a:pt x="43" y="128"/>
                    <a:pt x="42" y="128"/>
                  </a:cubicBezTo>
                  <a:cubicBezTo>
                    <a:pt x="42" y="129"/>
                    <a:pt x="41" y="130"/>
                    <a:pt x="42" y="131"/>
                  </a:cubicBezTo>
                  <a:cubicBezTo>
                    <a:pt x="42" y="131"/>
                    <a:pt x="42" y="132"/>
                    <a:pt x="42" y="132"/>
                  </a:cubicBezTo>
                  <a:cubicBezTo>
                    <a:pt x="41" y="133"/>
                    <a:pt x="41" y="132"/>
                    <a:pt x="41" y="132"/>
                  </a:cubicBezTo>
                  <a:cubicBezTo>
                    <a:pt x="41" y="132"/>
                    <a:pt x="41" y="132"/>
                    <a:pt x="40" y="132"/>
                  </a:cubicBezTo>
                  <a:cubicBezTo>
                    <a:pt x="39" y="132"/>
                    <a:pt x="39" y="132"/>
                    <a:pt x="38" y="132"/>
                  </a:cubicBezTo>
                  <a:cubicBezTo>
                    <a:pt x="37" y="132"/>
                    <a:pt x="37" y="131"/>
                    <a:pt x="36" y="131"/>
                  </a:cubicBezTo>
                  <a:cubicBezTo>
                    <a:pt x="34" y="130"/>
                    <a:pt x="33" y="131"/>
                    <a:pt x="31" y="131"/>
                  </a:cubicBezTo>
                  <a:cubicBezTo>
                    <a:pt x="30" y="130"/>
                    <a:pt x="30" y="131"/>
                    <a:pt x="30" y="131"/>
                  </a:cubicBezTo>
                  <a:cubicBezTo>
                    <a:pt x="30" y="132"/>
                    <a:pt x="28" y="133"/>
                    <a:pt x="27" y="133"/>
                  </a:cubicBezTo>
                  <a:cubicBezTo>
                    <a:pt x="27" y="133"/>
                    <a:pt x="27" y="133"/>
                    <a:pt x="27" y="133"/>
                  </a:cubicBezTo>
                  <a:cubicBezTo>
                    <a:pt x="27" y="134"/>
                    <a:pt x="26" y="136"/>
                    <a:pt x="25" y="137"/>
                  </a:cubicBezTo>
                  <a:cubicBezTo>
                    <a:pt x="25" y="138"/>
                    <a:pt x="24" y="138"/>
                    <a:pt x="23" y="138"/>
                  </a:cubicBezTo>
                  <a:cubicBezTo>
                    <a:pt x="23" y="139"/>
                    <a:pt x="22" y="139"/>
                    <a:pt x="22" y="139"/>
                  </a:cubicBezTo>
                  <a:cubicBezTo>
                    <a:pt x="21" y="139"/>
                    <a:pt x="21" y="140"/>
                    <a:pt x="21" y="140"/>
                  </a:cubicBezTo>
                  <a:cubicBezTo>
                    <a:pt x="20" y="141"/>
                    <a:pt x="20" y="141"/>
                    <a:pt x="20" y="141"/>
                  </a:cubicBezTo>
                  <a:cubicBezTo>
                    <a:pt x="19" y="142"/>
                    <a:pt x="18" y="142"/>
                    <a:pt x="18" y="143"/>
                  </a:cubicBezTo>
                  <a:cubicBezTo>
                    <a:pt x="17" y="143"/>
                    <a:pt x="16" y="143"/>
                    <a:pt x="16" y="143"/>
                  </a:cubicBezTo>
                  <a:cubicBezTo>
                    <a:pt x="15" y="144"/>
                    <a:pt x="14" y="144"/>
                    <a:pt x="14" y="145"/>
                  </a:cubicBezTo>
                  <a:cubicBezTo>
                    <a:pt x="14" y="145"/>
                    <a:pt x="15" y="146"/>
                    <a:pt x="15" y="145"/>
                  </a:cubicBezTo>
                  <a:cubicBezTo>
                    <a:pt x="16" y="145"/>
                    <a:pt x="16" y="145"/>
                    <a:pt x="16" y="145"/>
                  </a:cubicBezTo>
                  <a:cubicBezTo>
                    <a:pt x="16" y="144"/>
                    <a:pt x="17" y="144"/>
                    <a:pt x="17" y="144"/>
                  </a:cubicBezTo>
                  <a:cubicBezTo>
                    <a:pt x="18" y="145"/>
                    <a:pt x="18" y="145"/>
                    <a:pt x="18" y="145"/>
                  </a:cubicBezTo>
                  <a:cubicBezTo>
                    <a:pt x="18" y="146"/>
                    <a:pt x="19" y="146"/>
                    <a:pt x="20" y="145"/>
                  </a:cubicBezTo>
                  <a:cubicBezTo>
                    <a:pt x="20" y="145"/>
                    <a:pt x="20" y="145"/>
                    <a:pt x="20" y="145"/>
                  </a:cubicBezTo>
                  <a:cubicBezTo>
                    <a:pt x="20" y="144"/>
                    <a:pt x="20" y="144"/>
                    <a:pt x="20" y="144"/>
                  </a:cubicBezTo>
                  <a:cubicBezTo>
                    <a:pt x="20" y="144"/>
                    <a:pt x="20" y="144"/>
                    <a:pt x="21" y="144"/>
                  </a:cubicBezTo>
                  <a:cubicBezTo>
                    <a:pt x="21" y="144"/>
                    <a:pt x="22" y="143"/>
                    <a:pt x="23" y="143"/>
                  </a:cubicBezTo>
                  <a:cubicBezTo>
                    <a:pt x="23" y="143"/>
                    <a:pt x="24" y="143"/>
                    <a:pt x="24" y="142"/>
                  </a:cubicBezTo>
                  <a:cubicBezTo>
                    <a:pt x="24" y="142"/>
                    <a:pt x="25" y="141"/>
                    <a:pt x="25" y="142"/>
                  </a:cubicBezTo>
                  <a:cubicBezTo>
                    <a:pt x="25" y="142"/>
                    <a:pt x="25" y="142"/>
                    <a:pt x="26" y="142"/>
                  </a:cubicBezTo>
                  <a:cubicBezTo>
                    <a:pt x="26" y="142"/>
                    <a:pt x="27" y="142"/>
                    <a:pt x="27" y="142"/>
                  </a:cubicBezTo>
                  <a:cubicBezTo>
                    <a:pt x="28" y="142"/>
                    <a:pt x="29" y="141"/>
                    <a:pt x="30" y="142"/>
                  </a:cubicBezTo>
                  <a:cubicBezTo>
                    <a:pt x="30" y="142"/>
                    <a:pt x="31" y="142"/>
                    <a:pt x="31" y="142"/>
                  </a:cubicBezTo>
                  <a:cubicBezTo>
                    <a:pt x="32" y="143"/>
                    <a:pt x="32" y="143"/>
                    <a:pt x="33" y="144"/>
                  </a:cubicBezTo>
                  <a:cubicBezTo>
                    <a:pt x="33" y="144"/>
                    <a:pt x="34" y="144"/>
                    <a:pt x="34" y="144"/>
                  </a:cubicBezTo>
                  <a:cubicBezTo>
                    <a:pt x="34" y="143"/>
                    <a:pt x="34" y="142"/>
                    <a:pt x="35" y="142"/>
                  </a:cubicBezTo>
                  <a:cubicBezTo>
                    <a:pt x="35" y="142"/>
                    <a:pt x="36" y="142"/>
                    <a:pt x="36" y="142"/>
                  </a:cubicBezTo>
                  <a:cubicBezTo>
                    <a:pt x="36" y="141"/>
                    <a:pt x="36" y="140"/>
                    <a:pt x="35" y="140"/>
                  </a:cubicBezTo>
                  <a:cubicBezTo>
                    <a:pt x="35" y="140"/>
                    <a:pt x="38" y="138"/>
                    <a:pt x="38" y="138"/>
                  </a:cubicBezTo>
                  <a:cubicBezTo>
                    <a:pt x="38" y="137"/>
                    <a:pt x="40" y="138"/>
                    <a:pt x="40" y="138"/>
                  </a:cubicBezTo>
                  <a:cubicBezTo>
                    <a:pt x="41" y="138"/>
                    <a:pt x="41" y="137"/>
                    <a:pt x="41" y="137"/>
                  </a:cubicBezTo>
                  <a:cubicBezTo>
                    <a:pt x="42" y="137"/>
                    <a:pt x="42" y="137"/>
                    <a:pt x="43" y="137"/>
                  </a:cubicBezTo>
                  <a:cubicBezTo>
                    <a:pt x="44" y="137"/>
                    <a:pt x="44" y="137"/>
                    <a:pt x="44" y="138"/>
                  </a:cubicBezTo>
                  <a:cubicBezTo>
                    <a:pt x="44" y="139"/>
                    <a:pt x="46" y="139"/>
                    <a:pt x="46" y="139"/>
                  </a:cubicBezTo>
                  <a:cubicBezTo>
                    <a:pt x="47" y="139"/>
                    <a:pt x="47" y="139"/>
                    <a:pt x="48" y="139"/>
                  </a:cubicBezTo>
                  <a:cubicBezTo>
                    <a:pt x="48" y="139"/>
                    <a:pt x="49" y="139"/>
                    <a:pt x="50" y="139"/>
                  </a:cubicBezTo>
                  <a:cubicBezTo>
                    <a:pt x="51" y="139"/>
                    <a:pt x="52" y="138"/>
                    <a:pt x="52" y="137"/>
                  </a:cubicBezTo>
                  <a:cubicBezTo>
                    <a:pt x="52" y="137"/>
                    <a:pt x="53" y="137"/>
                    <a:pt x="53" y="137"/>
                  </a:cubicBezTo>
                  <a:cubicBezTo>
                    <a:pt x="54" y="137"/>
                    <a:pt x="54" y="137"/>
                    <a:pt x="55" y="137"/>
                  </a:cubicBezTo>
                  <a:cubicBezTo>
                    <a:pt x="56" y="137"/>
                    <a:pt x="57" y="136"/>
                    <a:pt x="58" y="137"/>
                  </a:cubicBezTo>
                  <a:cubicBezTo>
                    <a:pt x="59" y="137"/>
                    <a:pt x="59" y="136"/>
                    <a:pt x="60" y="136"/>
                  </a:cubicBezTo>
                  <a:cubicBezTo>
                    <a:pt x="60" y="136"/>
                    <a:pt x="61" y="135"/>
                    <a:pt x="61" y="136"/>
                  </a:cubicBezTo>
                  <a:cubicBezTo>
                    <a:pt x="61" y="136"/>
                    <a:pt x="61" y="136"/>
                    <a:pt x="61" y="136"/>
                  </a:cubicBezTo>
                  <a:cubicBezTo>
                    <a:pt x="62" y="137"/>
                    <a:pt x="64" y="137"/>
                    <a:pt x="64" y="137"/>
                  </a:cubicBezTo>
                  <a:cubicBezTo>
                    <a:pt x="65" y="137"/>
                    <a:pt x="65" y="137"/>
                    <a:pt x="65" y="136"/>
                  </a:cubicBezTo>
                  <a:cubicBezTo>
                    <a:pt x="66" y="136"/>
                    <a:pt x="66" y="136"/>
                    <a:pt x="67" y="136"/>
                  </a:cubicBezTo>
                  <a:cubicBezTo>
                    <a:pt x="68" y="137"/>
                    <a:pt x="69" y="136"/>
                    <a:pt x="70" y="136"/>
                  </a:cubicBezTo>
                  <a:cubicBezTo>
                    <a:pt x="70" y="136"/>
                    <a:pt x="71" y="137"/>
                    <a:pt x="72" y="137"/>
                  </a:cubicBezTo>
                  <a:cubicBezTo>
                    <a:pt x="73" y="137"/>
                    <a:pt x="74" y="136"/>
                    <a:pt x="75" y="136"/>
                  </a:cubicBezTo>
                  <a:cubicBezTo>
                    <a:pt x="75" y="136"/>
                    <a:pt x="76" y="136"/>
                    <a:pt x="76" y="136"/>
                  </a:cubicBezTo>
                  <a:cubicBezTo>
                    <a:pt x="77" y="136"/>
                    <a:pt x="78" y="135"/>
                    <a:pt x="79" y="135"/>
                  </a:cubicBezTo>
                  <a:cubicBezTo>
                    <a:pt x="79" y="135"/>
                    <a:pt x="79" y="135"/>
                    <a:pt x="79" y="135"/>
                  </a:cubicBezTo>
                  <a:cubicBezTo>
                    <a:pt x="80" y="134"/>
                    <a:pt x="80" y="134"/>
                    <a:pt x="80" y="134"/>
                  </a:cubicBezTo>
                  <a:cubicBezTo>
                    <a:pt x="81" y="133"/>
                    <a:pt x="81" y="133"/>
                    <a:pt x="81" y="133"/>
                  </a:cubicBezTo>
                  <a:cubicBezTo>
                    <a:pt x="82" y="133"/>
                    <a:pt x="82" y="133"/>
                    <a:pt x="83" y="133"/>
                  </a:cubicBezTo>
                  <a:cubicBezTo>
                    <a:pt x="83" y="133"/>
                    <a:pt x="83" y="132"/>
                    <a:pt x="84" y="132"/>
                  </a:cubicBezTo>
                  <a:cubicBezTo>
                    <a:pt x="84" y="132"/>
                    <a:pt x="84" y="132"/>
                    <a:pt x="84" y="132"/>
                  </a:cubicBezTo>
                  <a:cubicBezTo>
                    <a:pt x="84" y="131"/>
                    <a:pt x="84" y="130"/>
                    <a:pt x="84" y="129"/>
                  </a:cubicBezTo>
                  <a:cubicBezTo>
                    <a:pt x="84" y="129"/>
                    <a:pt x="84" y="129"/>
                    <a:pt x="84" y="129"/>
                  </a:cubicBezTo>
                  <a:cubicBezTo>
                    <a:pt x="83" y="129"/>
                    <a:pt x="83" y="129"/>
                    <a:pt x="82" y="129"/>
                  </a:cubicBezTo>
                  <a:cubicBezTo>
                    <a:pt x="82" y="129"/>
                    <a:pt x="81" y="130"/>
                    <a:pt x="80" y="130"/>
                  </a:cubicBezTo>
                  <a:cubicBezTo>
                    <a:pt x="79" y="130"/>
                    <a:pt x="79" y="130"/>
                    <a:pt x="78" y="130"/>
                  </a:cubicBezTo>
                  <a:cubicBezTo>
                    <a:pt x="77" y="130"/>
                    <a:pt x="78" y="129"/>
                    <a:pt x="77" y="129"/>
                  </a:cubicBezTo>
                  <a:cubicBezTo>
                    <a:pt x="77" y="128"/>
                    <a:pt x="77" y="128"/>
                    <a:pt x="76" y="128"/>
                  </a:cubicBezTo>
                  <a:cubicBezTo>
                    <a:pt x="76" y="128"/>
                    <a:pt x="76" y="128"/>
                    <a:pt x="75" y="127"/>
                  </a:cubicBezTo>
                  <a:cubicBezTo>
                    <a:pt x="75" y="127"/>
                    <a:pt x="75" y="127"/>
                    <a:pt x="75" y="127"/>
                  </a:cubicBezTo>
                  <a:cubicBezTo>
                    <a:pt x="75" y="127"/>
                    <a:pt x="75" y="127"/>
                    <a:pt x="76" y="127"/>
                  </a:cubicBezTo>
                  <a:cubicBezTo>
                    <a:pt x="76" y="126"/>
                    <a:pt x="79" y="127"/>
                    <a:pt x="79" y="126"/>
                  </a:cubicBezTo>
                  <a:cubicBezTo>
                    <a:pt x="79" y="125"/>
                    <a:pt x="79" y="125"/>
                    <a:pt x="78" y="125"/>
                  </a:cubicBezTo>
                  <a:cubicBezTo>
                    <a:pt x="78" y="125"/>
                    <a:pt x="77" y="124"/>
                    <a:pt x="77" y="124"/>
                  </a:cubicBezTo>
                  <a:cubicBezTo>
                    <a:pt x="77" y="124"/>
                    <a:pt x="77" y="124"/>
                    <a:pt x="76" y="124"/>
                  </a:cubicBezTo>
                  <a:cubicBezTo>
                    <a:pt x="77" y="124"/>
                    <a:pt x="77" y="124"/>
                    <a:pt x="78" y="123"/>
                  </a:cubicBezTo>
                  <a:cubicBezTo>
                    <a:pt x="78" y="123"/>
                    <a:pt x="79" y="124"/>
                    <a:pt x="80" y="124"/>
                  </a:cubicBezTo>
                  <a:cubicBezTo>
                    <a:pt x="80" y="124"/>
                    <a:pt x="82" y="124"/>
                    <a:pt x="82" y="123"/>
                  </a:cubicBezTo>
                  <a:cubicBezTo>
                    <a:pt x="83" y="123"/>
                    <a:pt x="82" y="122"/>
                    <a:pt x="82" y="122"/>
                  </a:cubicBezTo>
                  <a:cubicBezTo>
                    <a:pt x="82" y="122"/>
                    <a:pt x="81" y="122"/>
                    <a:pt x="81" y="122"/>
                  </a:cubicBezTo>
                  <a:cubicBezTo>
                    <a:pt x="80" y="121"/>
                    <a:pt x="81" y="121"/>
                    <a:pt x="82" y="120"/>
                  </a:cubicBezTo>
                  <a:cubicBezTo>
                    <a:pt x="82" y="120"/>
                    <a:pt x="83" y="121"/>
                    <a:pt x="83" y="120"/>
                  </a:cubicBezTo>
                  <a:cubicBezTo>
                    <a:pt x="84" y="120"/>
                    <a:pt x="84" y="120"/>
                    <a:pt x="84" y="120"/>
                  </a:cubicBezTo>
                  <a:cubicBezTo>
                    <a:pt x="84" y="120"/>
                    <a:pt x="85" y="120"/>
                    <a:pt x="85" y="120"/>
                  </a:cubicBezTo>
                  <a:cubicBezTo>
                    <a:pt x="85" y="119"/>
                    <a:pt x="85" y="119"/>
                    <a:pt x="85" y="118"/>
                  </a:cubicBezTo>
                  <a:cubicBezTo>
                    <a:pt x="85" y="117"/>
                    <a:pt x="86" y="117"/>
                    <a:pt x="87" y="116"/>
                  </a:cubicBezTo>
                  <a:cubicBezTo>
                    <a:pt x="87" y="116"/>
                    <a:pt x="87" y="115"/>
                    <a:pt x="87" y="114"/>
                  </a:cubicBezTo>
                  <a:cubicBezTo>
                    <a:pt x="87" y="113"/>
                    <a:pt x="87" y="112"/>
                    <a:pt x="86" y="111"/>
                  </a:cubicBezTo>
                  <a:cubicBezTo>
                    <a:pt x="86" y="111"/>
                    <a:pt x="86" y="111"/>
                    <a:pt x="86" y="111"/>
                  </a:cubicBezTo>
                  <a:cubicBezTo>
                    <a:pt x="85" y="111"/>
                    <a:pt x="85" y="110"/>
                    <a:pt x="84" y="109"/>
                  </a:cubicBezTo>
                  <a:cubicBezTo>
                    <a:pt x="84" y="109"/>
                    <a:pt x="83" y="109"/>
                    <a:pt x="83" y="109"/>
                  </a:cubicBezTo>
                  <a:cubicBezTo>
                    <a:pt x="82" y="109"/>
                    <a:pt x="82" y="109"/>
                    <a:pt x="81" y="108"/>
                  </a:cubicBezTo>
                  <a:cubicBezTo>
                    <a:pt x="80" y="108"/>
                    <a:pt x="79" y="108"/>
                    <a:pt x="78" y="108"/>
                  </a:cubicBezTo>
                  <a:cubicBezTo>
                    <a:pt x="77" y="108"/>
                    <a:pt x="76" y="108"/>
                    <a:pt x="75" y="108"/>
                  </a:cubicBezTo>
                  <a:cubicBezTo>
                    <a:pt x="74" y="109"/>
                    <a:pt x="74" y="110"/>
                    <a:pt x="74" y="110"/>
                  </a:cubicBezTo>
                  <a:cubicBezTo>
                    <a:pt x="74" y="110"/>
                    <a:pt x="74" y="110"/>
                    <a:pt x="74" y="110"/>
                  </a:cubicBezTo>
                  <a:cubicBezTo>
                    <a:pt x="73" y="110"/>
                    <a:pt x="73" y="110"/>
                    <a:pt x="73" y="110"/>
                  </a:cubicBezTo>
                  <a:cubicBezTo>
                    <a:pt x="73" y="109"/>
                    <a:pt x="73" y="109"/>
                    <a:pt x="72" y="109"/>
                  </a:cubicBezTo>
                  <a:cubicBezTo>
                    <a:pt x="72" y="109"/>
                    <a:pt x="71" y="109"/>
                    <a:pt x="70" y="109"/>
                  </a:cubicBezTo>
                  <a:cubicBezTo>
                    <a:pt x="71" y="108"/>
                    <a:pt x="71" y="108"/>
                    <a:pt x="72" y="107"/>
                  </a:cubicBezTo>
                  <a:cubicBezTo>
                    <a:pt x="72" y="107"/>
                    <a:pt x="72" y="107"/>
                    <a:pt x="72" y="106"/>
                  </a:cubicBezTo>
                  <a:cubicBezTo>
                    <a:pt x="73" y="106"/>
                    <a:pt x="73" y="106"/>
                    <a:pt x="73" y="105"/>
                  </a:cubicBezTo>
                  <a:cubicBezTo>
                    <a:pt x="74" y="105"/>
                    <a:pt x="73" y="104"/>
                    <a:pt x="73" y="104"/>
                  </a:cubicBezTo>
                  <a:cubicBezTo>
                    <a:pt x="72" y="103"/>
                    <a:pt x="73" y="102"/>
                    <a:pt x="72" y="102"/>
                  </a:cubicBezTo>
                  <a:cubicBezTo>
                    <a:pt x="71" y="101"/>
                    <a:pt x="70" y="101"/>
                    <a:pt x="69" y="100"/>
                  </a:cubicBezTo>
                  <a:cubicBezTo>
                    <a:pt x="69" y="100"/>
                    <a:pt x="68" y="100"/>
                    <a:pt x="68" y="100"/>
                  </a:cubicBezTo>
                  <a:cubicBezTo>
                    <a:pt x="68" y="100"/>
                    <a:pt x="68" y="99"/>
                    <a:pt x="68" y="99"/>
                  </a:cubicBezTo>
                  <a:cubicBezTo>
                    <a:pt x="68" y="99"/>
                    <a:pt x="67" y="99"/>
                    <a:pt x="67" y="99"/>
                  </a:cubicBezTo>
                  <a:cubicBezTo>
                    <a:pt x="67" y="99"/>
                    <a:pt x="66" y="99"/>
                    <a:pt x="66" y="98"/>
                  </a:cubicBezTo>
                  <a:cubicBezTo>
                    <a:pt x="67" y="98"/>
                    <a:pt x="69" y="99"/>
                    <a:pt x="69" y="99"/>
                  </a:cubicBezTo>
                  <a:cubicBezTo>
                    <a:pt x="70" y="100"/>
                    <a:pt x="71" y="100"/>
                    <a:pt x="71" y="99"/>
                  </a:cubicBezTo>
                  <a:cubicBezTo>
                    <a:pt x="71" y="99"/>
                    <a:pt x="71" y="99"/>
                    <a:pt x="71" y="99"/>
                  </a:cubicBezTo>
                  <a:cubicBezTo>
                    <a:pt x="71" y="99"/>
                    <a:pt x="71" y="98"/>
                    <a:pt x="71" y="98"/>
                  </a:cubicBezTo>
                  <a:cubicBezTo>
                    <a:pt x="71" y="99"/>
                    <a:pt x="70" y="97"/>
                    <a:pt x="70" y="97"/>
                  </a:cubicBezTo>
                  <a:cubicBezTo>
                    <a:pt x="70" y="96"/>
                    <a:pt x="70" y="96"/>
                    <a:pt x="70" y="95"/>
                  </a:cubicBezTo>
                  <a:cubicBezTo>
                    <a:pt x="70" y="95"/>
                    <a:pt x="69" y="94"/>
                    <a:pt x="69" y="93"/>
                  </a:cubicBezTo>
                  <a:cubicBezTo>
                    <a:pt x="69" y="93"/>
                    <a:pt x="69" y="92"/>
                    <a:pt x="69" y="92"/>
                  </a:cubicBezTo>
                  <a:cubicBezTo>
                    <a:pt x="67" y="92"/>
                    <a:pt x="67" y="91"/>
                    <a:pt x="67" y="90"/>
                  </a:cubicBezTo>
                  <a:cubicBezTo>
                    <a:pt x="66" y="89"/>
                    <a:pt x="66" y="88"/>
                    <a:pt x="65" y="88"/>
                  </a:cubicBezTo>
                  <a:cubicBezTo>
                    <a:pt x="64" y="88"/>
                    <a:pt x="64" y="88"/>
                    <a:pt x="63" y="88"/>
                  </a:cubicBezTo>
                  <a:cubicBezTo>
                    <a:pt x="63" y="87"/>
                    <a:pt x="62" y="87"/>
                    <a:pt x="62" y="87"/>
                  </a:cubicBezTo>
                  <a:cubicBezTo>
                    <a:pt x="61" y="87"/>
                    <a:pt x="60" y="86"/>
                    <a:pt x="59" y="85"/>
                  </a:cubicBezTo>
                  <a:cubicBezTo>
                    <a:pt x="59" y="85"/>
                    <a:pt x="59" y="84"/>
                    <a:pt x="59" y="84"/>
                  </a:cubicBezTo>
                  <a:cubicBezTo>
                    <a:pt x="58" y="83"/>
                    <a:pt x="59" y="82"/>
                    <a:pt x="58" y="81"/>
                  </a:cubicBezTo>
                  <a:cubicBezTo>
                    <a:pt x="58" y="80"/>
                    <a:pt x="57" y="80"/>
                    <a:pt x="57" y="79"/>
                  </a:cubicBezTo>
                  <a:cubicBezTo>
                    <a:pt x="57" y="78"/>
                    <a:pt x="58" y="78"/>
                    <a:pt x="57" y="77"/>
                  </a:cubicBezTo>
                  <a:cubicBezTo>
                    <a:pt x="57" y="76"/>
                    <a:pt x="57" y="75"/>
                    <a:pt x="56" y="74"/>
                  </a:cubicBezTo>
                  <a:cubicBezTo>
                    <a:pt x="56" y="74"/>
                    <a:pt x="56" y="74"/>
                    <a:pt x="55" y="74"/>
                  </a:cubicBezTo>
                  <a:cubicBezTo>
                    <a:pt x="54" y="74"/>
                    <a:pt x="54" y="73"/>
                    <a:pt x="54" y="72"/>
                  </a:cubicBezTo>
                  <a:cubicBezTo>
                    <a:pt x="54" y="72"/>
                    <a:pt x="54" y="72"/>
                    <a:pt x="54" y="72"/>
                  </a:cubicBezTo>
                  <a:cubicBezTo>
                    <a:pt x="53" y="71"/>
                    <a:pt x="53" y="71"/>
                    <a:pt x="53" y="70"/>
                  </a:cubicBezTo>
                  <a:cubicBezTo>
                    <a:pt x="52" y="70"/>
                    <a:pt x="51" y="70"/>
                    <a:pt x="51" y="69"/>
                  </a:cubicBezTo>
                  <a:cubicBezTo>
                    <a:pt x="50" y="69"/>
                    <a:pt x="48" y="68"/>
                    <a:pt x="47" y="68"/>
                  </a:cubicBezTo>
                  <a:cubicBezTo>
                    <a:pt x="46" y="68"/>
                    <a:pt x="46" y="69"/>
                    <a:pt x="45" y="69"/>
                  </a:cubicBezTo>
                  <a:cubicBezTo>
                    <a:pt x="44" y="69"/>
                    <a:pt x="44" y="70"/>
                    <a:pt x="43" y="69"/>
                  </a:cubicBezTo>
                  <a:cubicBezTo>
                    <a:pt x="42" y="69"/>
                    <a:pt x="42" y="69"/>
                    <a:pt x="42" y="69"/>
                  </a:cubicBezTo>
                  <a:cubicBezTo>
                    <a:pt x="41" y="69"/>
                    <a:pt x="39" y="69"/>
                    <a:pt x="39" y="69"/>
                  </a:cubicBezTo>
                  <a:cubicBezTo>
                    <a:pt x="39" y="68"/>
                    <a:pt x="38" y="68"/>
                    <a:pt x="38" y="67"/>
                  </a:cubicBezTo>
                  <a:cubicBezTo>
                    <a:pt x="38" y="67"/>
                    <a:pt x="38" y="67"/>
                    <a:pt x="38" y="67"/>
                  </a:cubicBezTo>
                  <a:cubicBezTo>
                    <a:pt x="39" y="67"/>
                    <a:pt x="41" y="68"/>
                    <a:pt x="42" y="68"/>
                  </a:cubicBezTo>
                  <a:cubicBezTo>
                    <a:pt x="43" y="68"/>
                    <a:pt x="43" y="68"/>
                    <a:pt x="44" y="67"/>
                  </a:cubicBezTo>
                  <a:cubicBezTo>
                    <a:pt x="44" y="67"/>
                    <a:pt x="44" y="67"/>
                    <a:pt x="44" y="67"/>
                  </a:cubicBezTo>
                  <a:cubicBezTo>
                    <a:pt x="44" y="66"/>
                    <a:pt x="44" y="66"/>
                    <a:pt x="45" y="66"/>
                  </a:cubicBezTo>
                  <a:cubicBezTo>
                    <a:pt x="46" y="67"/>
                    <a:pt x="46" y="66"/>
                    <a:pt x="46" y="66"/>
                  </a:cubicBezTo>
                  <a:cubicBezTo>
                    <a:pt x="47" y="65"/>
                    <a:pt x="48" y="66"/>
                    <a:pt x="48" y="65"/>
                  </a:cubicBezTo>
                  <a:cubicBezTo>
                    <a:pt x="50" y="64"/>
                    <a:pt x="47" y="64"/>
                    <a:pt x="47" y="63"/>
                  </a:cubicBezTo>
                  <a:cubicBezTo>
                    <a:pt x="47" y="63"/>
                    <a:pt x="47" y="63"/>
                    <a:pt x="47" y="63"/>
                  </a:cubicBezTo>
                  <a:cubicBezTo>
                    <a:pt x="46" y="63"/>
                    <a:pt x="46" y="64"/>
                    <a:pt x="45" y="64"/>
                  </a:cubicBezTo>
                  <a:cubicBezTo>
                    <a:pt x="45" y="64"/>
                    <a:pt x="43" y="63"/>
                    <a:pt x="43" y="63"/>
                  </a:cubicBezTo>
                  <a:cubicBezTo>
                    <a:pt x="44" y="62"/>
                    <a:pt x="45" y="62"/>
                    <a:pt x="46" y="62"/>
                  </a:cubicBezTo>
                  <a:cubicBezTo>
                    <a:pt x="47" y="62"/>
                    <a:pt x="47" y="62"/>
                    <a:pt x="48" y="62"/>
                  </a:cubicBezTo>
                  <a:cubicBezTo>
                    <a:pt x="48" y="61"/>
                    <a:pt x="48" y="61"/>
                    <a:pt x="49" y="60"/>
                  </a:cubicBezTo>
                  <a:cubicBezTo>
                    <a:pt x="49" y="60"/>
                    <a:pt x="50" y="60"/>
                    <a:pt x="50" y="59"/>
                  </a:cubicBezTo>
                  <a:cubicBezTo>
                    <a:pt x="51" y="59"/>
                    <a:pt x="51" y="59"/>
                    <a:pt x="51" y="58"/>
                  </a:cubicBezTo>
                  <a:cubicBezTo>
                    <a:pt x="52" y="58"/>
                    <a:pt x="52" y="57"/>
                    <a:pt x="53" y="57"/>
                  </a:cubicBezTo>
                  <a:cubicBezTo>
                    <a:pt x="53" y="57"/>
                    <a:pt x="53" y="56"/>
                    <a:pt x="53" y="55"/>
                  </a:cubicBezTo>
                  <a:cubicBezTo>
                    <a:pt x="53" y="54"/>
                    <a:pt x="54" y="53"/>
                    <a:pt x="54" y="52"/>
                  </a:cubicBezTo>
                  <a:cubicBezTo>
                    <a:pt x="54" y="52"/>
                    <a:pt x="55" y="50"/>
                    <a:pt x="56" y="50"/>
                  </a:cubicBezTo>
                  <a:cubicBezTo>
                    <a:pt x="56" y="49"/>
                    <a:pt x="58" y="49"/>
                    <a:pt x="57" y="48"/>
                  </a:cubicBezTo>
                  <a:cubicBezTo>
                    <a:pt x="57" y="48"/>
                    <a:pt x="56" y="47"/>
                    <a:pt x="55" y="47"/>
                  </a:cubicBezTo>
                  <a:cubicBezTo>
                    <a:pt x="55" y="47"/>
                    <a:pt x="55" y="47"/>
                    <a:pt x="54" y="47"/>
                  </a:cubicBezTo>
                  <a:cubicBezTo>
                    <a:pt x="53" y="47"/>
                    <a:pt x="52" y="47"/>
                    <a:pt x="51" y="46"/>
                  </a:cubicBezTo>
                  <a:cubicBezTo>
                    <a:pt x="50" y="46"/>
                    <a:pt x="49" y="46"/>
                    <a:pt x="48" y="46"/>
                  </a:cubicBezTo>
                  <a:cubicBezTo>
                    <a:pt x="48" y="46"/>
                    <a:pt x="47" y="46"/>
                    <a:pt x="47" y="46"/>
                  </a:cubicBezTo>
                  <a:cubicBezTo>
                    <a:pt x="46" y="46"/>
                    <a:pt x="46" y="46"/>
                    <a:pt x="45" y="46"/>
                  </a:cubicBezTo>
                  <a:cubicBezTo>
                    <a:pt x="45" y="46"/>
                    <a:pt x="44" y="46"/>
                    <a:pt x="44" y="46"/>
                  </a:cubicBezTo>
                  <a:cubicBezTo>
                    <a:pt x="44" y="45"/>
                    <a:pt x="43" y="46"/>
                    <a:pt x="43" y="46"/>
                  </a:cubicBezTo>
                  <a:cubicBezTo>
                    <a:pt x="43" y="46"/>
                    <a:pt x="42" y="46"/>
                    <a:pt x="42" y="46"/>
                  </a:cubicBezTo>
                  <a:cubicBezTo>
                    <a:pt x="42" y="47"/>
                    <a:pt x="41" y="47"/>
                    <a:pt x="41" y="47"/>
                  </a:cubicBezTo>
                  <a:cubicBezTo>
                    <a:pt x="40" y="48"/>
                    <a:pt x="38" y="48"/>
                    <a:pt x="37" y="48"/>
                  </a:cubicBezTo>
                  <a:cubicBezTo>
                    <a:pt x="38" y="48"/>
                    <a:pt x="36" y="48"/>
                    <a:pt x="36" y="48"/>
                  </a:cubicBezTo>
                  <a:cubicBezTo>
                    <a:pt x="37" y="48"/>
                    <a:pt x="37" y="47"/>
                    <a:pt x="38" y="47"/>
                  </a:cubicBezTo>
                  <a:cubicBezTo>
                    <a:pt x="39" y="46"/>
                    <a:pt x="39" y="45"/>
                    <a:pt x="40" y="45"/>
                  </a:cubicBezTo>
                  <a:cubicBezTo>
                    <a:pt x="41" y="45"/>
                    <a:pt x="41" y="45"/>
                    <a:pt x="41" y="45"/>
                  </a:cubicBezTo>
                  <a:cubicBezTo>
                    <a:pt x="40" y="44"/>
                    <a:pt x="37" y="44"/>
                    <a:pt x="37" y="44"/>
                  </a:cubicBezTo>
                  <a:cubicBezTo>
                    <a:pt x="38" y="43"/>
                    <a:pt x="38" y="43"/>
                    <a:pt x="39" y="42"/>
                  </a:cubicBezTo>
                  <a:cubicBezTo>
                    <a:pt x="39" y="42"/>
                    <a:pt x="41" y="42"/>
                    <a:pt x="41" y="41"/>
                  </a:cubicBezTo>
                  <a:cubicBezTo>
                    <a:pt x="42" y="41"/>
                    <a:pt x="42" y="41"/>
                    <a:pt x="42" y="41"/>
                  </a:cubicBezTo>
                  <a:cubicBezTo>
                    <a:pt x="43" y="41"/>
                    <a:pt x="43" y="40"/>
                    <a:pt x="44" y="40"/>
                  </a:cubicBezTo>
                  <a:cubicBezTo>
                    <a:pt x="44" y="39"/>
                    <a:pt x="45" y="39"/>
                    <a:pt x="45" y="38"/>
                  </a:cubicBezTo>
                  <a:cubicBezTo>
                    <a:pt x="45" y="38"/>
                    <a:pt x="46" y="38"/>
                    <a:pt x="46" y="37"/>
                  </a:cubicBezTo>
                  <a:cubicBezTo>
                    <a:pt x="47" y="36"/>
                    <a:pt x="47" y="36"/>
                    <a:pt x="46" y="35"/>
                  </a:cubicBezTo>
                  <a:cubicBezTo>
                    <a:pt x="47" y="35"/>
                    <a:pt x="47" y="34"/>
                    <a:pt x="47" y="34"/>
                  </a:cubicBezTo>
                  <a:cubicBezTo>
                    <a:pt x="47" y="34"/>
                    <a:pt x="47" y="34"/>
                    <a:pt x="47" y="34"/>
                  </a:cubicBezTo>
                  <a:cubicBezTo>
                    <a:pt x="47" y="34"/>
                    <a:pt x="47" y="34"/>
                    <a:pt x="47" y="34"/>
                  </a:cubicBezTo>
                  <a:cubicBezTo>
                    <a:pt x="47" y="33"/>
                    <a:pt x="47" y="33"/>
                    <a:pt x="47" y="33"/>
                  </a:cubicBezTo>
                  <a:cubicBezTo>
                    <a:pt x="47" y="33"/>
                    <a:pt x="46" y="33"/>
                    <a:pt x="46" y="33"/>
                  </a:cubicBezTo>
                  <a:cubicBezTo>
                    <a:pt x="45" y="33"/>
                    <a:pt x="45" y="34"/>
                    <a:pt x="44" y="34"/>
                  </a:cubicBezTo>
                  <a:cubicBezTo>
                    <a:pt x="43" y="34"/>
                    <a:pt x="42" y="33"/>
                    <a:pt x="42" y="34"/>
                  </a:cubicBezTo>
                  <a:cubicBezTo>
                    <a:pt x="41" y="34"/>
                    <a:pt x="41" y="34"/>
                    <a:pt x="40" y="34"/>
                  </a:cubicBezTo>
                  <a:cubicBezTo>
                    <a:pt x="39" y="34"/>
                    <a:pt x="39" y="35"/>
                    <a:pt x="38" y="34"/>
                  </a:cubicBezTo>
                  <a:cubicBezTo>
                    <a:pt x="37" y="34"/>
                    <a:pt x="36" y="35"/>
                    <a:pt x="35" y="36"/>
                  </a:cubicBezTo>
                  <a:cubicBezTo>
                    <a:pt x="35" y="35"/>
                    <a:pt x="36" y="34"/>
                    <a:pt x="35" y="34"/>
                  </a:cubicBezTo>
                  <a:cubicBezTo>
                    <a:pt x="35" y="34"/>
                    <a:pt x="35" y="34"/>
                    <a:pt x="34" y="34"/>
                  </a:cubicBezTo>
                  <a:cubicBezTo>
                    <a:pt x="34" y="35"/>
                    <a:pt x="34" y="35"/>
                    <a:pt x="33" y="36"/>
                  </a:cubicBezTo>
                  <a:cubicBezTo>
                    <a:pt x="33" y="35"/>
                    <a:pt x="34" y="35"/>
                    <a:pt x="33" y="34"/>
                  </a:cubicBezTo>
                  <a:cubicBezTo>
                    <a:pt x="33" y="34"/>
                    <a:pt x="32" y="33"/>
                    <a:pt x="31" y="34"/>
                  </a:cubicBezTo>
                  <a:cubicBezTo>
                    <a:pt x="31" y="34"/>
                    <a:pt x="31" y="34"/>
                    <a:pt x="31" y="34"/>
                  </a:cubicBezTo>
                  <a:cubicBezTo>
                    <a:pt x="30" y="35"/>
                    <a:pt x="30" y="35"/>
                    <a:pt x="29" y="36"/>
                  </a:cubicBezTo>
                  <a:cubicBezTo>
                    <a:pt x="29" y="36"/>
                    <a:pt x="29" y="37"/>
                    <a:pt x="29" y="38"/>
                  </a:cubicBezTo>
                  <a:cubicBezTo>
                    <a:pt x="29" y="38"/>
                    <a:pt x="28" y="38"/>
                    <a:pt x="28" y="38"/>
                  </a:cubicBezTo>
                  <a:cubicBezTo>
                    <a:pt x="28" y="38"/>
                    <a:pt x="28" y="39"/>
                    <a:pt x="28" y="39"/>
                  </a:cubicBezTo>
                  <a:cubicBezTo>
                    <a:pt x="28" y="39"/>
                    <a:pt x="28" y="40"/>
                    <a:pt x="28" y="41"/>
                  </a:cubicBezTo>
                  <a:cubicBezTo>
                    <a:pt x="27" y="41"/>
                    <a:pt x="27" y="41"/>
                    <a:pt x="28" y="41"/>
                  </a:cubicBezTo>
                  <a:cubicBezTo>
                    <a:pt x="28" y="42"/>
                    <a:pt x="29" y="42"/>
                    <a:pt x="29" y="43"/>
                  </a:cubicBezTo>
                  <a:cubicBezTo>
                    <a:pt x="30" y="43"/>
                    <a:pt x="30" y="43"/>
                    <a:pt x="30" y="44"/>
                  </a:cubicBezTo>
                  <a:cubicBezTo>
                    <a:pt x="30" y="44"/>
                    <a:pt x="30" y="44"/>
                    <a:pt x="29" y="43"/>
                  </a:cubicBezTo>
                  <a:cubicBezTo>
                    <a:pt x="29" y="43"/>
                    <a:pt x="28" y="43"/>
                    <a:pt x="28" y="43"/>
                  </a:cubicBezTo>
                  <a:cubicBezTo>
                    <a:pt x="28" y="43"/>
                    <a:pt x="28" y="43"/>
                    <a:pt x="28" y="43"/>
                  </a:cubicBezTo>
                  <a:cubicBezTo>
                    <a:pt x="28" y="43"/>
                    <a:pt x="27" y="43"/>
                    <a:pt x="27" y="43"/>
                  </a:cubicBezTo>
                  <a:cubicBezTo>
                    <a:pt x="26" y="43"/>
                    <a:pt x="26" y="42"/>
                    <a:pt x="26" y="42"/>
                  </a:cubicBezTo>
                  <a:cubicBezTo>
                    <a:pt x="26" y="42"/>
                    <a:pt x="25" y="42"/>
                    <a:pt x="25" y="42"/>
                  </a:cubicBezTo>
                  <a:cubicBezTo>
                    <a:pt x="25" y="42"/>
                    <a:pt x="25" y="43"/>
                    <a:pt x="25" y="43"/>
                  </a:cubicBezTo>
                  <a:cubicBezTo>
                    <a:pt x="25" y="43"/>
                    <a:pt x="24" y="43"/>
                    <a:pt x="24" y="43"/>
                  </a:cubicBezTo>
                  <a:close/>
                  <a:moveTo>
                    <a:pt x="65" y="3"/>
                  </a:moveTo>
                  <a:cubicBezTo>
                    <a:pt x="64" y="3"/>
                    <a:pt x="64" y="4"/>
                    <a:pt x="64" y="4"/>
                  </a:cubicBezTo>
                  <a:cubicBezTo>
                    <a:pt x="64" y="4"/>
                    <a:pt x="64" y="4"/>
                    <a:pt x="64" y="4"/>
                  </a:cubicBezTo>
                  <a:cubicBezTo>
                    <a:pt x="64" y="4"/>
                    <a:pt x="64" y="5"/>
                    <a:pt x="65" y="5"/>
                  </a:cubicBezTo>
                  <a:cubicBezTo>
                    <a:pt x="65" y="5"/>
                    <a:pt x="65" y="5"/>
                    <a:pt x="65" y="5"/>
                  </a:cubicBezTo>
                  <a:cubicBezTo>
                    <a:pt x="66" y="5"/>
                    <a:pt x="66" y="5"/>
                    <a:pt x="66" y="4"/>
                  </a:cubicBezTo>
                  <a:cubicBezTo>
                    <a:pt x="66" y="4"/>
                    <a:pt x="66" y="3"/>
                    <a:pt x="65" y="3"/>
                  </a:cubicBezTo>
                  <a:cubicBezTo>
                    <a:pt x="65" y="3"/>
                    <a:pt x="65" y="3"/>
                    <a:pt x="65" y="3"/>
                  </a:cubicBezTo>
                  <a:close/>
                  <a:moveTo>
                    <a:pt x="14" y="44"/>
                  </a:moveTo>
                  <a:cubicBezTo>
                    <a:pt x="14" y="44"/>
                    <a:pt x="14" y="44"/>
                    <a:pt x="15" y="44"/>
                  </a:cubicBezTo>
                  <a:cubicBezTo>
                    <a:pt x="15" y="44"/>
                    <a:pt x="15" y="44"/>
                    <a:pt x="15" y="44"/>
                  </a:cubicBezTo>
                  <a:cubicBezTo>
                    <a:pt x="15" y="44"/>
                    <a:pt x="15" y="44"/>
                    <a:pt x="16" y="44"/>
                  </a:cubicBezTo>
                  <a:cubicBezTo>
                    <a:pt x="16" y="43"/>
                    <a:pt x="16" y="43"/>
                    <a:pt x="16" y="42"/>
                  </a:cubicBezTo>
                  <a:cubicBezTo>
                    <a:pt x="16" y="42"/>
                    <a:pt x="16" y="42"/>
                    <a:pt x="16" y="42"/>
                  </a:cubicBezTo>
                  <a:cubicBezTo>
                    <a:pt x="15" y="42"/>
                    <a:pt x="15" y="42"/>
                    <a:pt x="15" y="42"/>
                  </a:cubicBezTo>
                  <a:cubicBezTo>
                    <a:pt x="15" y="42"/>
                    <a:pt x="14" y="42"/>
                    <a:pt x="14" y="42"/>
                  </a:cubicBezTo>
                  <a:cubicBezTo>
                    <a:pt x="13" y="42"/>
                    <a:pt x="13" y="43"/>
                    <a:pt x="13" y="44"/>
                  </a:cubicBezTo>
                  <a:cubicBezTo>
                    <a:pt x="13" y="44"/>
                    <a:pt x="14" y="44"/>
                    <a:pt x="14" y="44"/>
                  </a:cubicBezTo>
                  <a:close/>
                  <a:moveTo>
                    <a:pt x="20" y="69"/>
                  </a:moveTo>
                  <a:cubicBezTo>
                    <a:pt x="20" y="69"/>
                    <a:pt x="21" y="68"/>
                    <a:pt x="21" y="68"/>
                  </a:cubicBezTo>
                  <a:cubicBezTo>
                    <a:pt x="22" y="67"/>
                    <a:pt x="21" y="67"/>
                    <a:pt x="21" y="67"/>
                  </a:cubicBezTo>
                  <a:cubicBezTo>
                    <a:pt x="21" y="67"/>
                    <a:pt x="21" y="67"/>
                    <a:pt x="20" y="67"/>
                  </a:cubicBezTo>
                  <a:cubicBezTo>
                    <a:pt x="20" y="67"/>
                    <a:pt x="20" y="68"/>
                    <a:pt x="20" y="68"/>
                  </a:cubicBezTo>
                  <a:cubicBezTo>
                    <a:pt x="20" y="68"/>
                    <a:pt x="20" y="68"/>
                    <a:pt x="19" y="68"/>
                  </a:cubicBezTo>
                  <a:cubicBezTo>
                    <a:pt x="19" y="68"/>
                    <a:pt x="19" y="68"/>
                    <a:pt x="19" y="69"/>
                  </a:cubicBezTo>
                  <a:cubicBezTo>
                    <a:pt x="19" y="69"/>
                    <a:pt x="19" y="70"/>
                    <a:pt x="20" y="69"/>
                  </a:cubicBezTo>
                  <a:close/>
                  <a:moveTo>
                    <a:pt x="21" y="50"/>
                  </a:moveTo>
                  <a:cubicBezTo>
                    <a:pt x="21" y="50"/>
                    <a:pt x="20" y="50"/>
                    <a:pt x="20" y="50"/>
                  </a:cubicBezTo>
                  <a:cubicBezTo>
                    <a:pt x="20" y="49"/>
                    <a:pt x="20" y="49"/>
                    <a:pt x="20" y="48"/>
                  </a:cubicBezTo>
                  <a:cubicBezTo>
                    <a:pt x="20" y="48"/>
                    <a:pt x="20" y="48"/>
                    <a:pt x="20" y="48"/>
                  </a:cubicBezTo>
                  <a:cubicBezTo>
                    <a:pt x="20" y="47"/>
                    <a:pt x="20" y="47"/>
                    <a:pt x="20" y="45"/>
                  </a:cubicBezTo>
                  <a:cubicBezTo>
                    <a:pt x="20" y="45"/>
                    <a:pt x="19" y="45"/>
                    <a:pt x="19" y="45"/>
                  </a:cubicBezTo>
                  <a:cubicBezTo>
                    <a:pt x="18" y="46"/>
                    <a:pt x="18" y="46"/>
                    <a:pt x="18" y="47"/>
                  </a:cubicBezTo>
                  <a:cubicBezTo>
                    <a:pt x="18" y="47"/>
                    <a:pt x="18" y="47"/>
                    <a:pt x="18" y="48"/>
                  </a:cubicBezTo>
                  <a:cubicBezTo>
                    <a:pt x="18" y="47"/>
                    <a:pt x="18" y="47"/>
                    <a:pt x="18" y="47"/>
                  </a:cubicBezTo>
                  <a:cubicBezTo>
                    <a:pt x="18" y="47"/>
                    <a:pt x="18" y="47"/>
                    <a:pt x="18" y="47"/>
                  </a:cubicBezTo>
                  <a:cubicBezTo>
                    <a:pt x="18" y="46"/>
                    <a:pt x="17" y="46"/>
                    <a:pt x="17" y="47"/>
                  </a:cubicBezTo>
                  <a:cubicBezTo>
                    <a:pt x="17" y="47"/>
                    <a:pt x="17" y="47"/>
                    <a:pt x="17" y="47"/>
                  </a:cubicBezTo>
                  <a:cubicBezTo>
                    <a:pt x="16" y="47"/>
                    <a:pt x="16" y="47"/>
                    <a:pt x="16" y="47"/>
                  </a:cubicBezTo>
                  <a:cubicBezTo>
                    <a:pt x="16" y="47"/>
                    <a:pt x="16" y="48"/>
                    <a:pt x="15" y="48"/>
                  </a:cubicBezTo>
                  <a:cubicBezTo>
                    <a:pt x="15" y="49"/>
                    <a:pt x="16" y="49"/>
                    <a:pt x="18" y="49"/>
                  </a:cubicBezTo>
                  <a:cubicBezTo>
                    <a:pt x="18" y="50"/>
                    <a:pt x="18" y="51"/>
                    <a:pt x="18" y="51"/>
                  </a:cubicBezTo>
                  <a:cubicBezTo>
                    <a:pt x="19" y="52"/>
                    <a:pt x="19" y="52"/>
                    <a:pt x="20" y="52"/>
                  </a:cubicBezTo>
                  <a:cubicBezTo>
                    <a:pt x="20" y="52"/>
                    <a:pt x="21" y="52"/>
                    <a:pt x="21" y="52"/>
                  </a:cubicBezTo>
                  <a:cubicBezTo>
                    <a:pt x="21" y="52"/>
                    <a:pt x="21" y="52"/>
                    <a:pt x="21" y="52"/>
                  </a:cubicBezTo>
                  <a:cubicBezTo>
                    <a:pt x="21" y="52"/>
                    <a:pt x="21" y="52"/>
                    <a:pt x="22" y="52"/>
                  </a:cubicBezTo>
                  <a:cubicBezTo>
                    <a:pt x="22" y="52"/>
                    <a:pt x="22" y="52"/>
                    <a:pt x="23" y="52"/>
                  </a:cubicBezTo>
                  <a:cubicBezTo>
                    <a:pt x="23" y="52"/>
                    <a:pt x="23" y="51"/>
                    <a:pt x="23" y="51"/>
                  </a:cubicBezTo>
                  <a:cubicBezTo>
                    <a:pt x="23" y="51"/>
                    <a:pt x="22" y="51"/>
                    <a:pt x="22" y="51"/>
                  </a:cubicBezTo>
                  <a:cubicBezTo>
                    <a:pt x="22" y="51"/>
                    <a:pt x="21" y="50"/>
                    <a:pt x="21" y="50"/>
                  </a:cubicBezTo>
                  <a:close/>
                  <a:moveTo>
                    <a:pt x="20" y="34"/>
                  </a:moveTo>
                  <a:cubicBezTo>
                    <a:pt x="21" y="34"/>
                    <a:pt x="21" y="35"/>
                    <a:pt x="20" y="35"/>
                  </a:cubicBezTo>
                  <a:cubicBezTo>
                    <a:pt x="20" y="35"/>
                    <a:pt x="20" y="35"/>
                    <a:pt x="20" y="35"/>
                  </a:cubicBezTo>
                  <a:cubicBezTo>
                    <a:pt x="20" y="36"/>
                    <a:pt x="20" y="37"/>
                    <a:pt x="19" y="38"/>
                  </a:cubicBezTo>
                  <a:cubicBezTo>
                    <a:pt x="19" y="38"/>
                    <a:pt x="19" y="39"/>
                    <a:pt x="18" y="39"/>
                  </a:cubicBezTo>
                  <a:cubicBezTo>
                    <a:pt x="18" y="39"/>
                    <a:pt x="18" y="39"/>
                    <a:pt x="18" y="39"/>
                  </a:cubicBezTo>
                  <a:cubicBezTo>
                    <a:pt x="18" y="39"/>
                    <a:pt x="18" y="39"/>
                    <a:pt x="18" y="39"/>
                  </a:cubicBezTo>
                  <a:cubicBezTo>
                    <a:pt x="18" y="40"/>
                    <a:pt x="18" y="41"/>
                    <a:pt x="17" y="41"/>
                  </a:cubicBezTo>
                  <a:cubicBezTo>
                    <a:pt x="16" y="42"/>
                    <a:pt x="15" y="40"/>
                    <a:pt x="14" y="39"/>
                  </a:cubicBezTo>
                  <a:cubicBezTo>
                    <a:pt x="14" y="39"/>
                    <a:pt x="14" y="39"/>
                    <a:pt x="14" y="39"/>
                  </a:cubicBezTo>
                  <a:cubicBezTo>
                    <a:pt x="14" y="38"/>
                    <a:pt x="15" y="38"/>
                    <a:pt x="15" y="38"/>
                  </a:cubicBezTo>
                  <a:cubicBezTo>
                    <a:pt x="15" y="38"/>
                    <a:pt x="15" y="38"/>
                    <a:pt x="15" y="38"/>
                  </a:cubicBezTo>
                  <a:cubicBezTo>
                    <a:pt x="15" y="38"/>
                    <a:pt x="15" y="38"/>
                    <a:pt x="15" y="38"/>
                  </a:cubicBezTo>
                  <a:cubicBezTo>
                    <a:pt x="16" y="37"/>
                    <a:pt x="16" y="37"/>
                    <a:pt x="17" y="37"/>
                  </a:cubicBezTo>
                  <a:cubicBezTo>
                    <a:pt x="17" y="37"/>
                    <a:pt x="17" y="37"/>
                    <a:pt x="17" y="37"/>
                  </a:cubicBezTo>
                  <a:cubicBezTo>
                    <a:pt x="17" y="36"/>
                    <a:pt x="17" y="36"/>
                    <a:pt x="18" y="36"/>
                  </a:cubicBezTo>
                  <a:cubicBezTo>
                    <a:pt x="18" y="34"/>
                    <a:pt x="19" y="34"/>
                    <a:pt x="20" y="34"/>
                  </a:cubicBezTo>
                  <a:close/>
                  <a:moveTo>
                    <a:pt x="15" y="39"/>
                  </a:moveTo>
                  <a:cubicBezTo>
                    <a:pt x="15" y="39"/>
                    <a:pt x="15" y="39"/>
                    <a:pt x="15" y="39"/>
                  </a:cubicBezTo>
                  <a:cubicBezTo>
                    <a:pt x="15" y="39"/>
                    <a:pt x="15" y="39"/>
                    <a:pt x="15" y="39"/>
                  </a:cubicBezTo>
                  <a:cubicBezTo>
                    <a:pt x="15" y="39"/>
                    <a:pt x="15" y="39"/>
                    <a:pt x="15" y="39"/>
                  </a:cubicBezTo>
                  <a:close/>
                  <a:moveTo>
                    <a:pt x="17" y="40"/>
                  </a:moveTo>
                  <a:cubicBezTo>
                    <a:pt x="17" y="40"/>
                    <a:pt x="17" y="40"/>
                    <a:pt x="17" y="40"/>
                  </a:cubicBezTo>
                  <a:cubicBezTo>
                    <a:pt x="17" y="40"/>
                    <a:pt x="17" y="40"/>
                    <a:pt x="17" y="40"/>
                  </a:cubicBezTo>
                  <a:close/>
                  <a:moveTo>
                    <a:pt x="18" y="37"/>
                  </a:moveTo>
                  <a:cubicBezTo>
                    <a:pt x="18" y="37"/>
                    <a:pt x="18" y="37"/>
                    <a:pt x="18" y="37"/>
                  </a:cubicBezTo>
                  <a:cubicBezTo>
                    <a:pt x="18" y="37"/>
                    <a:pt x="18" y="37"/>
                    <a:pt x="18" y="37"/>
                  </a:cubicBezTo>
                  <a:cubicBezTo>
                    <a:pt x="18" y="37"/>
                    <a:pt x="18" y="37"/>
                    <a:pt x="18" y="37"/>
                  </a:cubicBezTo>
                  <a:close/>
                  <a:moveTo>
                    <a:pt x="19" y="60"/>
                  </a:moveTo>
                  <a:cubicBezTo>
                    <a:pt x="19" y="60"/>
                    <a:pt x="18" y="60"/>
                    <a:pt x="18" y="60"/>
                  </a:cubicBezTo>
                  <a:cubicBezTo>
                    <a:pt x="17" y="60"/>
                    <a:pt x="17" y="61"/>
                    <a:pt x="18" y="61"/>
                  </a:cubicBezTo>
                  <a:cubicBezTo>
                    <a:pt x="18" y="61"/>
                    <a:pt x="18" y="61"/>
                    <a:pt x="18" y="61"/>
                  </a:cubicBezTo>
                  <a:cubicBezTo>
                    <a:pt x="18" y="61"/>
                    <a:pt x="19" y="61"/>
                    <a:pt x="19" y="61"/>
                  </a:cubicBezTo>
                  <a:cubicBezTo>
                    <a:pt x="19" y="61"/>
                    <a:pt x="20" y="61"/>
                    <a:pt x="20" y="62"/>
                  </a:cubicBezTo>
                  <a:cubicBezTo>
                    <a:pt x="20" y="62"/>
                    <a:pt x="19" y="62"/>
                    <a:pt x="19" y="62"/>
                  </a:cubicBezTo>
                  <a:cubicBezTo>
                    <a:pt x="18" y="62"/>
                    <a:pt x="18" y="62"/>
                    <a:pt x="18" y="63"/>
                  </a:cubicBezTo>
                  <a:cubicBezTo>
                    <a:pt x="18" y="63"/>
                    <a:pt x="18" y="63"/>
                    <a:pt x="18" y="63"/>
                  </a:cubicBezTo>
                  <a:cubicBezTo>
                    <a:pt x="19" y="64"/>
                    <a:pt x="20" y="63"/>
                    <a:pt x="21" y="63"/>
                  </a:cubicBezTo>
                  <a:cubicBezTo>
                    <a:pt x="22" y="63"/>
                    <a:pt x="22" y="63"/>
                    <a:pt x="22" y="62"/>
                  </a:cubicBezTo>
                  <a:cubicBezTo>
                    <a:pt x="22" y="62"/>
                    <a:pt x="22" y="62"/>
                    <a:pt x="22" y="62"/>
                  </a:cubicBezTo>
                  <a:cubicBezTo>
                    <a:pt x="22" y="62"/>
                    <a:pt x="22" y="62"/>
                    <a:pt x="22" y="61"/>
                  </a:cubicBezTo>
                  <a:cubicBezTo>
                    <a:pt x="22" y="61"/>
                    <a:pt x="22" y="61"/>
                    <a:pt x="22" y="61"/>
                  </a:cubicBezTo>
                  <a:cubicBezTo>
                    <a:pt x="22" y="61"/>
                    <a:pt x="22" y="61"/>
                    <a:pt x="22" y="61"/>
                  </a:cubicBezTo>
                  <a:cubicBezTo>
                    <a:pt x="22" y="61"/>
                    <a:pt x="22" y="61"/>
                    <a:pt x="22" y="61"/>
                  </a:cubicBezTo>
                  <a:cubicBezTo>
                    <a:pt x="22" y="61"/>
                    <a:pt x="22" y="61"/>
                    <a:pt x="22" y="61"/>
                  </a:cubicBezTo>
                  <a:cubicBezTo>
                    <a:pt x="22" y="61"/>
                    <a:pt x="21" y="60"/>
                    <a:pt x="21" y="61"/>
                  </a:cubicBezTo>
                  <a:cubicBezTo>
                    <a:pt x="21" y="61"/>
                    <a:pt x="21" y="61"/>
                    <a:pt x="20" y="61"/>
                  </a:cubicBezTo>
                  <a:cubicBezTo>
                    <a:pt x="20" y="60"/>
                    <a:pt x="20" y="60"/>
                    <a:pt x="20" y="60"/>
                  </a:cubicBezTo>
                  <a:cubicBezTo>
                    <a:pt x="20" y="60"/>
                    <a:pt x="20" y="60"/>
                    <a:pt x="19" y="60"/>
                  </a:cubicBezTo>
                  <a:cubicBezTo>
                    <a:pt x="19" y="60"/>
                    <a:pt x="19" y="60"/>
                    <a:pt x="19" y="60"/>
                  </a:cubicBezTo>
                  <a:cubicBezTo>
                    <a:pt x="19" y="60"/>
                    <a:pt x="19" y="60"/>
                    <a:pt x="19" y="60"/>
                  </a:cubicBezTo>
                  <a:cubicBezTo>
                    <a:pt x="20" y="60"/>
                    <a:pt x="19" y="60"/>
                    <a:pt x="19" y="60"/>
                  </a:cubicBezTo>
                  <a:close/>
                  <a:moveTo>
                    <a:pt x="58" y="138"/>
                  </a:moveTo>
                  <a:cubicBezTo>
                    <a:pt x="58" y="138"/>
                    <a:pt x="57" y="138"/>
                    <a:pt x="57" y="138"/>
                  </a:cubicBezTo>
                  <a:cubicBezTo>
                    <a:pt x="57" y="138"/>
                    <a:pt x="56" y="138"/>
                    <a:pt x="56" y="138"/>
                  </a:cubicBezTo>
                  <a:cubicBezTo>
                    <a:pt x="55" y="138"/>
                    <a:pt x="55" y="139"/>
                    <a:pt x="56" y="139"/>
                  </a:cubicBezTo>
                  <a:cubicBezTo>
                    <a:pt x="56" y="139"/>
                    <a:pt x="56" y="139"/>
                    <a:pt x="56" y="139"/>
                  </a:cubicBezTo>
                  <a:cubicBezTo>
                    <a:pt x="56" y="139"/>
                    <a:pt x="56" y="139"/>
                    <a:pt x="56" y="139"/>
                  </a:cubicBezTo>
                  <a:cubicBezTo>
                    <a:pt x="56" y="139"/>
                    <a:pt x="57" y="139"/>
                    <a:pt x="57" y="139"/>
                  </a:cubicBezTo>
                  <a:cubicBezTo>
                    <a:pt x="57" y="139"/>
                    <a:pt x="57" y="139"/>
                    <a:pt x="57" y="139"/>
                  </a:cubicBezTo>
                  <a:cubicBezTo>
                    <a:pt x="57" y="139"/>
                    <a:pt x="57" y="139"/>
                    <a:pt x="57" y="139"/>
                  </a:cubicBezTo>
                  <a:cubicBezTo>
                    <a:pt x="58" y="139"/>
                    <a:pt x="59" y="139"/>
                    <a:pt x="59" y="139"/>
                  </a:cubicBezTo>
                  <a:cubicBezTo>
                    <a:pt x="58" y="138"/>
                    <a:pt x="58" y="138"/>
                    <a:pt x="58" y="138"/>
                  </a:cubicBezTo>
                  <a:close/>
                  <a:moveTo>
                    <a:pt x="30" y="103"/>
                  </a:moveTo>
                  <a:cubicBezTo>
                    <a:pt x="30" y="104"/>
                    <a:pt x="30" y="104"/>
                    <a:pt x="30" y="104"/>
                  </a:cubicBezTo>
                  <a:cubicBezTo>
                    <a:pt x="30" y="104"/>
                    <a:pt x="30" y="104"/>
                    <a:pt x="30" y="105"/>
                  </a:cubicBezTo>
                  <a:cubicBezTo>
                    <a:pt x="31" y="105"/>
                    <a:pt x="32" y="104"/>
                    <a:pt x="32" y="104"/>
                  </a:cubicBezTo>
                  <a:cubicBezTo>
                    <a:pt x="33" y="104"/>
                    <a:pt x="33" y="104"/>
                    <a:pt x="33" y="104"/>
                  </a:cubicBezTo>
                  <a:cubicBezTo>
                    <a:pt x="33" y="104"/>
                    <a:pt x="33" y="104"/>
                    <a:pt x="33" y="104"/>
                  </a:cubicBezTo>
                  <a:cubicBezTo>
                    <a:pt x="33" y="103"/>
                    <a:pt x="33" y="103"/>
                    <a:pt x="33" y="103"/>
                  </a:cubicBezTo>
                  <a:cubicBezTo>
                    <a:pt x="32" y="103"/>
                    <a:pt x="32" y="103"/>
                    <a:pt x="32" y="103"/>
                  </a:cubicBezTo>
                  <a:cubicBezTo>
                    <a:pt x="32" y="103"/>
                    <a:pt x="31" y="103"/>
                    <a:pt x="31" y="103"/>
                  </a:cubicBezTo>
                  <a:cubicBezTo>
                    <a:pt x="31" y="102"/>
                    <a:pt x="31" y="102"/>
                    <a:pt x="31" y="102"/>
                  </a:cubicBezTo>
                  <a:cubicBezTo>
                    <a:pt x="31" y="102"/>
                    <a:pt x="31" y="102"/>
                    <a:pt x="31" y="102"/>
                  </a:cubicBezTo>
                  <a:cubicBezTo>
                    <a:pt x="30" y="102"/>
                    <a:pt x="30" y="102"/>
                    <a:pt x="29" y="102"/>
                  </a:cubicBezTo>
                  <a:cubicBezTo>
                    <a:pt x="29" y="102"/>
                    <a:pt x="29" y="102"/>
                    <a:pt x="29" y="102"/>
                  </a:cubicBezTo>
                  <a:cubicBezTo>
                    <a:pt x="28" y="102"/>
                    <a:pt x="28" y="103"/>
                    <a:pt x="29" y="103"/>
                  </a:cubicBezTo>
                  <a:cubicBezTo>
                    <a:pt x="29" y="103"/>
                    <a:pt x="29" y="103"/>
                    <a:pt x="29" y="103"/>
                  </a:cubicBezTo>
                  <a:cubicBezTo>
                    <a:pt x="29" y="104"/>
                    <a:pt x="30" y="104"/>
                    <a:pt x="30" y="103"/>
                  </a:cubicBezTo>
                  <a:close/>
                  <a:moveTo>
                    <a:pt x="25" y="74"/>
                  </a:moveTo>
                  <a:cubicBezTo>
                    <a:pt x="25" y="75"/>
                    <a:pt x="26" y="75"/>
                    <a:pt x="26" y="75"/>
                  </a:cubicBezTo>
                  <a:cubicBezTo>
                    <a:pt x="27" y="74"/>
                    <a:pt x="27" y="73"/>
                    <a:pt x="27" y="72"/>
                  </a:cubicBezTo>
                  <a:cubicBezTo>
                    <a:pt x="27" y="72"/>
                    <a:pt x="26" y="72"/>
                    <a:pt x="26" y="72"/>
                  </a:cubicBezTo>
                  <a:cubicBezTo>
                    <a:pt x="26" y="72"/>
                    <a:pt x="26" y="72"/>
                    <a:pt x="26" y="72"/>
                  </a:cubicBezTo>
                  <a:cubicBezTo>
                    <a:pt x="25" y="72"/>
                    <a:pt x="25" y="72"/>
                    <a:pt x="25" y="73"/>
                  </a:cubicBezTo>
                  <a:cubicBezTo>
                    <a:pt x="25" y="73"/>
                    <a:pt x="25" y="74"/>
                    <a:pt x="25" y="74"/>
                  </a:cubicBezTo>
                  <a:cubicBezTo>
                    <a:pt x="25" y="74"/>
                    <a:pt x="25" y="74"/>
                    <a:pt x="25" y="74"/>
                  </a:cubicBezTo>
                  <a:cubicBezTo>
                    <a:pt x="25" y="74"/>
                    <a:pt x="25" y="74"/>
                    <a:pt x="25" y="74"/>
                  </a:cubicBezTo>
                  <a:cubicBezTo>
                    <a:pt x="25" y="74"/>
                    <a:pt x="25" y="74"/>
                    <a:pt x="25" y="74"/>
                  </a:cubicBezTo>
                  <a:close/>
                  <a:moveTo>
                    <a:pt x="19" y="70"/>
                  </a:moveTo>
                  <a:cubicBezTo>
                    <a:pt x="19" y="70"/>
                    <a:pt x="19" y="70"/>
                    <a:pt x="19" y="69"/>
                  </a:cubicBezTo>
                  <a:cubicBezTo>
                    <a:pt x="19" y="69"/>
                    <a:pt x="19" y="69"/>
                    <a:pt x="19" y="69"/>
                  </a:cubicBezTo>
                  <a:cubicBezTo>
                    <a:pt x="19" y="69"/>
                    <a:pt x="19" y="69"/>
                    <a:pt x="19" y="69"/>
                  </a:cubicBezTo>
                  <a:cubicBezTo>
                    <a:pt x="19" y="69"/>
                    <a:pt x="18" y="69"/>
                    <a:pt x="18" y="69"/>
                  </a:cubicBezTo>
                  <a:cubicBezTo>
                    <a:pt x="17" y="69"/>
                    <a:pt x="16" y="69"/>
                    <a:pt x="16" y="70"/>
                  </a:cubicBezTo>
                  <a:cubicBezTo>
                    <a:pt x="15" y="70"/>
                    <a:pt x="15" y="70"/>
                    <a:pt x="15" y="70"/>
                  </a:cubicBezTo>
                  <a:cubicBezTo>
                    <a:pt x="15" y="70"/>
                    <a:pt x="15" y="71"/>
                    <a:pt x="15" y="71"/>
                  </a:cubicBezTo>
                  <a:cubicBezTo>
                    <a:pt x="15" y="71"/>
                    <a:pt x="16" y="71"/>
                    <a:pt x="16" y="71"/>
                  </a:cubicBezTo>
                  <a:cubicBezTo>
                    <a:pt x="16" y="71"/>
                    <a:pt x="16" y="71"/>
                    <a:pt x="17" y="71"/>
                  </a:cubicBezTo>
                  <a:cubicBezTo>
                    <a:pt x="17" y="71"/>
                    <a:pt x="17" y="71"/>
                    <a:pt x="17" y="71"/>
                  </a:cubicBezTo>
                  <a:cubicBezTo>
                    <a:pt x="17" y="71"/>
                    <a:pt x="17" y="71"/>
                    <a:pt x="17" y="71"/>
                  </a:cubicBezTo>
                  <a:cubicBezTo>
                    <a:pt x="17" y="71"/>
                    <a:pt x="17" y="71"/>
                    <a:pt x="17" y="71"/>
                  </a:cubicBezTo>
                  <a:cubicBezTo>
                    <a:pt x="17" y="72"/>
                    <a:pt x="18" y="72"/>
                    <a:pt x="18" y="71"/>
                  </a:cubicBezTo>
                  <a:cubicBezTo>
                    <a:pt x="18" y="71"/>
                    <a:pt x="18" y="71"/>
                    <a:pt x="18" y="71"/>
                  </a:cubicBezTo>
                  <a:cubicBezTo>
                    <a:pt x="18" y="71"/>
                    <a:pt x="18" y="71"/>
                    <a:pt x="18" y="71"/>
                  </a:cubicBezTo>
                  <a:cubicBezTo>
                    <a:pt x="18" y="71"/>
                    <a:pt x="19" y="70"/>
                    <a:pt x="19" y="70"/>
                  </a:cubicBezTo>
                  <a:close/>
                  <a:moveTo>
                    <a:pt x="17" y="54"/>
                  </a:moveTo>
                  <a:cubicBezTo>
                    <a:pt x="17" y="54"/>
                    <a:pt x="17" y="54"/>
                    <a:pt x="17" y="54"/>
                  </a:cubicBezTo>
                  <a:cubicBezTo>
                    <a:pt x="17" y="54"/>
                    <a:pt x="17" y="55"/>
                    <a:pt x="17" y="55"/>
                  </a:cubicBezTo>
                  <a:cubicBezTo>
                    <a:pt x="17" y="55"/>
                    <a:pt x="17" y="55"/>
                    <a:pt x="17" y="55"/>
                  </a:cubicBezTo>
                  <a:cubicBezTo>
                    <a:pt x="17" y="55"/>
                    <a:pt x="17" y="55"/>
                    <a:pt x="17" y="55"/>
                  </a:cubicBezTo>
                  <a:cubicBezTo>
                    <a:pt x="18" y="55"/>
                    <a:pt x="18" y="55"/>
                    <a:pt x="18" y="55"/>
                  </a:cubicBezTo>
                  <a:cubicBezTo>
                    <a:pt x="18" y="55"/>
                    <a:pt x="19" y="55"/>
                    <a:pt x="19" y="55"/>
                  </a:cubicBezTo>
                  <a:cubicBezTo>
                    <a:pt x="19" y="55"/>
                    <a:pt x="19" y="54"/>
                    <a:pt x="19" y="54"/>
                  </a:cubicBezTo>
                  <a:cubicBezTo>
                    <a:pt x="19" y="53"/>
                    <a:pt x="18" y="53"/>
                    <a:pt x="17" y="5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5" name="Ukraine">
              <a:extLst>
                <a:ext uri="{FF2B5EF4-FFF2-40B4-BE49-F238E27FC236}">
                  <a16:creationId xmlns:a16="http://schemas.microsoft.com/office/drawing/2014/main" id="{2D068133-8441-0B37-C2E6-F886954DAE17}"/>
                </a:ext>
              </a:extLst>
            </p:cNvPr>
            <p:cNvSpPr>
              <a:spLocks noEditPoints="1"/>
            </p:cNvSpPr>
            <p:nvPr/>
          </p:nvSpPr>
          <p:spPr bwMode="auto">
            <a:xfrm>
              <a:off x="4927538" y="2301168"/>
              <a:ext cx="441957" cy="248391"/>
            </a:xfrm>
            <a:custGeom>
              <a:avLst/>
              <a:gdLst>
                <a:gd name="T0" fmla="*/ 131 w 167"/>
                <a:gd name="T1" fmla="*/ 25 h 94"/>
                <a:gd name="T2" fmla="*/ 122 w 167"/>
                <a:gd name="T3" fmla="*/ 17 h 94"/>
                <a:gd name="T4" fmla="*/ 116 w 167"/>
                <a:gd name="T5" fmla="*/ 12 h 94"/>
                <a:gd name="T6" fmla="*/ 112 w 167"/>
                <a:gd name="T7" fmla="*/ 6 h 94"/>
                <a:gd name="T8" fmla="*/ 104 w 167"/>
                <a:gd name="T9" fmla="*/ 2 h 94"/>
                <a:gd name="T10" fmla="*/ 92 w 167"/>
                <a:gd name="T11" fmla="*/ 3 h 94"/>
                <a:gd name="T12" fmla="*/ 84 w 167"/>
                <a:gd name="T13" fmla="*/ 4 h 94"/>
                <a:gd name="T14" fmla="*/ 75 w 167"/>
                <a:gd name="T15" fmla="*/ 11 h 94"/>
                <a:gd name="T16" fmla="*/ 67 w 167"/>
                <a:gd name="T17" fmla="*/ 10 h 94"/>
                <a:gd name="T18" fmla="*/ 58 w 167"/>
                <a:gd name="T19" fmla="*/ 9 h 94"/>
                <a:gd name="T20" fmla="*/ 47 w 167"/>
                <a:gd name="T21" fmla="*/ 9 h 94"/>
                <a:gd name="T22" fmla="*/ 37 w 167"/>
                <a:gd name="T23" fmla="*/ 6 h 94"/>
                <a:gd name="T24" fmla="*/ 23 w 167"/>
                <a:gd name="T25" fmla="*/ 6 h 94"/>
                <a:gd name="T26" fmla="*/ 15 w 167"/>
                <a:gd name="T27" fmla="*/ 7 h 94"/>
                <a:gd name="T28" fmla="*/ 17 w 167"/>
                <a:gd name="T29" fmla="*/ 23 h 94"/>
                <a:gd name="T30" fmla="*/ 5 w 167"/>
                <a:gd name="T31" fmla="*/ 37 h 94"/>
                <a:gd name="T32" fmla="*/ 2 w 167"/>
                <a:gd name="T33" fmla="*/ 48 h 94"/>
                <a:gd name="T34" fmla="*/ 5 w 167"/>
                <a:gd name="T35" fmla="*/ 51 h 94"/>
                <a:gd name="T36" fmla="*/ 16 w 167"/>
                <a:gd name="T37" fmla="*/ 52 h 94"/>
                <a:gd name="T38" fmla="*/ 28 w 167"/>
                <a:gd name="T39" fmla="*/ 55 h 94"/>
                <a:gd name="T40" fmla="*/ 39 w 167"/>
                <a:gd name="T41" fmla="*/ 52 h 94"/>
                <a:gd name="T42" fmla="*/ 45 w 167"/>
                <a:gd name="T43" fmla="*/ 47 h 94"/>
                <a:gd name="T44" fmla="*/ 60 w 167"/>
                <a:gd name="T45" fmla="*/ 50 h 94"/>
                <a:gd name="T46" fmla="*/ 72 w 167"/>
                <a:gd name="T47" fmla="*/ 64 h 94"/>
                <a:gd name="T48" fmla="*/ 70 w 167"/>
                <a:gd name="T49" fmla="*/ 71 h 94"/>
                <a:gd name="T50" fmla="*/ 63 w 167"/>
                <a:gd name="T51" fmla="*/ 75 h 94"/>
                <a:gd name="T52" fmla="*/ 61 w 167"/>
                <a:gd name="T53" fmla="*/ 84 h 94"/>
                <a:gd name="T54" fmla="*/ 68 w 167"/>
                <a:gd name="T55" fmla="*/ 82 h 94"/>
                <a:gd name="T56" fmla="*/ 76 w 167"/>
                <a:gd name="T57" fmla="*/ 76 h 94"/>
                <a:gd name="T58" fmla="*/ 91 w 167"/>
                <a:gd name="T59" fmla="*/ 68 h 94"/>
                <a:gd name="T60" fmla="*/ 95 w 167"/>
                <a:gd name="T61" fmla="*/ 75 h 94"/>
                <a:gd name="T62" fmla="*/ 99 w 167"/>
                <a:gd name="T63" fmla="*/ 82 h 94"/>
                <a:gd name="T64" fmla="*/ 105 w 167"/>
                <a:gd name="T65" fmla="*/ 92 h 94"/>
                <a:gd name="T66" fmla="*/ 133 w 167"/>
                <a:gd name="T67" fmla="*/ 87 h 94"/>
                <a:gd name="T68" fmla="*/ 118 w 167"/>
                <a:gd name="T69" fmla="*/ 76 h 94"/>
                <a:gd name="T70" fmla="*/ 117 w 167"/>
                <a:gd name="T71" fmla="*/ 80 h 94"/>
                <a:gd name="T72" fmla="*/ 113 w 167"/>
                <a:gd name="T73" fmla="*/ 75 h 94"/>
                <a:gd name="T74" fmla="*/ 122 w 167"/>
                <a:gd name="T75" fmla="*/ 72 h 94"/>
                <a:gd name="T76" fmla="*/ 138 w 167"/>
                <a:gd name="T77" fmla="*/ 66 h 94"/>
                <a:gd name="T78" fmla="*/ 152 w 167"/>
                <a:gd name="T79" fmla="*/ 60 h 94"/>
                <a:gd name="T80" fmla="*/ 164 w 167"/>
                <a:gd name="T81" fmla="*/ 52 h 94"/>
                <a:gd name="T82" fmla="*/ 167 w 167"/>
                <a:gd name="T83" fmla="*/ 37 h 94"/>
                <a:gd name="T84" fmla="*/ 164 w 167"/>
                <a:gd name="T85" fmla="*/ 33 h 94"/>
                <a:gd name="T86" fmla="*/ 158 w 167"/>
                <a:gd name="T87" fmla="*/ 31 h 94"/>
                <a:gd name="T88" fmla="*/ 152 w 167"/>
                <a:gd name="T89" fmla="*/ 30 h 94"/>
                <a:gd name="T90" fmla="*/ 147 w 167"/>
                <a:gd name="T91" fmla="*/ 30 h 94"/>
                <a:gd name="T92" fmla="*/ 79 w 167"/>
                <a:gd name="T93" fmla="*/ 24 h 94"/>
                <a:gd name="T94" fmla="*/ 77 w 167"/>
                <a:gd name="T95" fmla="*/ 16 h 94"/>
                <a:gd name="T96" fmla="*/ 79 w 167"/>
                <a:gd name="T97" fmla="*/ 17 h 94"/>
                <a:gd name="T98" fmla="*/ 99 w 167"/>
                <a:gd name="T99" fmla="*/ 40 h 94"/>
                <a:gd name="T100" fmla="*/ 90 w 167"/>
                <a:gd name="T101" fmla="*/ 35 h 94"/>
                <a:gd name="T102" fmla="*/ 102 w 167"/>
                <a:gd name="T103" fmla="*/ 39 h 94"/>
                <a:gd name="T104" fmla="*/ 115 w 167"/>
                <a:gd name="T105" fmla="*/ 46 h 94"/>
                <a:gd name="T106" fmla="*/ 123 w 167"/>
                <a:gd name="T107" fmla="*/ 57 h 94"/>
                <a:gd name="T108" fmla="*/ 108 w 167"/>
                <a:gd name="T109" fmla="*/ 66 h 94"/>
                <a:gd name="T110" fmla="*/ 107 w 167"/>
                <a:gd name="T111" fmla="*/ 63 h 94"/>
                <a:gd name="T112" fmla="*/ 121 w 167"/>
                <a:gd name="T113" fmla="*/ 55 h 94"/>
                <a:gd name="T114" fmla="*/ 123 w 167"/>
                <a:gd name="T115"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7" h="94">
                  <a:moveTo>
                    <a:pt x="142" y="26"/>
                  </a:moveTo>
                  <a:cubicBezTo>
                    <a:pt x="142" y="25"/>
                    <a:pt x="142" y="25"/>
                    <a:pt x="142" y="24"/>
                  </a:cubicBezTo>
                  <a:cubicBezTo>
                    <a:pt x="142" y="24"/>
                    <a:pt x="142" y="24"/>
                    <a:pt x="142" y="24"/>
                  </a:cubicBezTo>
                  <a:cubicBezTo>
                    <a:pt x="142" y="23"/>
                    <a:pt x="142" y="23"/>
                    <a:pt x="141" y="23"/>
                  </a:cubicBezTo>
                  <a:cubicBezTo>
                    <a:pt x="140" y="23"/>
                    <a:pt x="138" y="24"/>
                    <a:pt x="137" y="25"/>
                  </a:cubicBezTo>
                  <a:cubicBezTo>
                    <a:pt x="137" y="25"/>
                    <a:pt x="137" y="25"/>
                    <a:pt x="137" y="25"/>
                  </a:cubicBezTo>
                  <a:cubicBezTo>
                    <a:pt x="137" y="25"/>
                    <a:pt x="136" y="25"/>
                    <a:pt x="136" y="25"/>
                  </a:cubicBezTo>
                  <a:cubicBezTo>
                    <a:pt x="136" y="25"/>
                    <a:pt x="135" y="25"/>
                    <a:pt x="135" y="25"/>
                  </a:cubicBezTo>
                  <a:cubicBezTo>
                    <a:pt x="135" y="24"/>
                    <a:pt x="134" y="24"/>
                    <a:pt x="134" y="24"/>
                  </a:cubicBezTo>
                  <a:cubicBezTo>
                    <a:pt x="133" y="24"/>
                    <a:pt x="133" y="24"/>
                    <a:pt x="132" y="24"/>
                  </a:cubicBezTo>
                  <a:cubicBezTo>
                    <a:pt x="132" y="24"/>
                    <a:pt x="131" y="25"/>
                    <a:pt x="131" y="25"/>
                  </a:cubicBezTo>
                  <a:cubicBezTo>
                    <a:pt x="131" y="25"/>
                    <a:pt x="131" y="25"/>
                    <a:pt x="131" y="25"/>
                  </a:cubicBezTo>
                  <a:cubicBezTo>
                    <a:pt x="130" y="25"/>
                    <a:pt x="130" y="24"/>
                    <a:pt x="130" y="24"/>
                  </a:cubicBezTo>
                  <a:cubicBezTo>
                    <a:pt x="130" y="24"/>
                    <a:pt x="129" y="24"/>
                    <a:pt x="129" y="24"/>
                  </a:cubicBezTo>
                  <a:cubicBezTo>
                    <a:pt x="129" y="24"/>
                    <a:pt x="129" y="24"/>
                    <a:pt x="128" y="24"/>
                  </a:cubicBezTo>
                  <a:cubicBezTo>
                    <a:pt x="128" y="24"/>
                    <a:pt x="128" y="24"/>
                    <a:pt x="128" y="24"/>
                  </a:cubicBezTo>
                  <a:cubicBezTo>
                    <a:pt x="128" y="25"/>
                    <a:pt x="127" y="25"/>
                    <a:pt x="127" y="25"/>
                  </a:cubicBezTo>
                  <a:cubicBezTo>
                    <a:pt x="125" y="24"/>
                    <a:pt x="124" y="22"/>
                    <a:pt x="123" y="20"/>
                  </a:cubicBezTo>
                  <a:cubicBezTo>
                    <a:pt x="123" y="19"/>
                    <a:pt x="123" y="19"/>
                    <a:pt x="123" y="19"/>
                  </a:cubicBezTo>
                  <a:cubicBezTo>
                    <a:pt x="123" y="19"/>
                    <a:pt x="123" y="19"/>
                    <a:pt x="123" y="19"/>
                  </a:cubicBezTo>
                  <a:cubicBezTo>
                    <a:pt x="123" y="19"/>
                    <a:pt x="123" y="19"/>
                    <a:pt x="122" y="18"/>
                  </a:cubicBezTo>
                  <a:cubicBezTo>
                    <a:pt x="122" y="18"/>
                    <a:pt x="122" y="18"/>
                    <a:pt x="122" y="17"/>
                  </a:cubicBezTo>
                  <a:cubicBezTo>
                    <a:pt x="122" y="17"/>
                    <a:pt x="122" y="17"/>
                    <a:pt x="122" y="16"/>
                  </a:cubicBezTo>
                  <a:cubicBezTo>
                    <a:pt x="122" y="16"/>
                    <a:pt x="122" y="16"/>
                    <a:pt x="121" y="15"/>
                  </a:cubicBezTo>
                  <a:cubicBezTo>
                    <a:pt x="121" y="15"/>
                    <a:pt x="121" y="15"/>
                    <a:pt x="121" y="15"/>
                  </a:cubicBezTo>
                  <a:cubicBezTo>
                    <a:pt x="121" y="15"/>
                    <a:pt x="121" y="14"/>
                    <a:pt x="121" y="14"/>
                  </a:cubicBezTo>
                  <a:cubicBezTo>
                    <a:pt x="121" y="14"/>
                    <a:pt x="121" y="14"/>
                    <a:pt x="121" y="14"/>
                  </a:cubicBezTo>
                  <a:cubicBezTo>
                    <a:pt x="121" y="14"/>
                    <a:pt x="121" y="14"/>
                    <a:pt x="121" y="14"/>
                  </a:cubicBezTo>
                  <a:cubicBezTo>
                    <a:pt x="121" y="13"/>
                    <a:pt x="121" y="13"/>
                    <a:pt x="120" y="13"/>
                  </a:cubicBezTo>
                  <a:cubicBezTo>
                    <a:pt x="120" y="13"/>
                    <a:pt x="120" y="13"/>
                    <a:pt x="120" y="12"/>
                  </a:cubicBezTo>
                  <a:cubicBezTo>
                    <a:pt x="120" y="12"/>
                    <a:pt x="119" y="12"/>
                    <a:pt x="118" y="12"/>
                  </a:cubicBezTo>
                  <a:cubicBezTo>
                    <a:pt x="118" y="12"/>
                    <a:pt x="118" y="12"/>
                    <a:pt x="117" y="12"/>
                  </a:cubicBezTo>
                  <a:cubicBezTo>
                    <a:pt x="117" y="12"/>
                    <a:pt x="116" y="12"/>
                    <a:pt x="116" y="12"/>
                  </a:cubicBezTo>
                  <a:cubicBezTo>
                    <a:pt x="116" y="12"/>
                    <a:pt x="116" y="12"/>
                    <a:pt x="116" y="12"/>
                  </a:cubicBezTo>
                  <a:cubicBezTo>
                    <a:pt x="116" y="12"/>
                    <a:pt x="116" y="12"/>
                    <a:pt x="115" y="12"/>
                  </a:cubicBezTo>
                  <a:cubicBezTo>
                    <a:pt x="115" y="12"/>
                    <a:pt x="115" y="12"/>
                    <a:pt x="115" y="12"/>
                  </a:cubicBezTo>
                  <a:cubicBezTo>
                    <a:pt x="114" y="12"/>
                    <a:pt x="113" y="12"/>
                    <a:pt x="112" y="11"/>
                  </a:cubicBezTo>
                  <a:cubicBezTo>
                    <a:pt x="112" y="11"/>
                    <a:pt x="112" y="11"/>
                    <a:pt x="112" y="11"/>
                  </a:cubicBezTo>
                  <a:cubicBezTo>
                    <a:pt x="112" y="10"/>
                    <a:pt x="111" y="9"/>
                    <a:pt x="111" y="8"/>
                  </a:cubicBezTo>
                  <a:cubicBezTo>
                    <a:pt x="112" y="8"/>
                    <a:pt x="112" y="8"/>
                    <a:pt x="112" y="7"/>
                  </a:cubicBezTo>
                  <a:cubicBezTo>
                    <a:pt x="112" y="7"/>
                    <a:pt x="113" y="7"/>
                    <a:pt x="112" y="7"/>
                  </a:cubicBezTo>
                  <a:cubicBezTo>
                    <a:pt x="112" y="6"/>
                    <a:pt x="112" y="6"/>
                    <a:pt x="112" y="6"/>
                  </a:cubicBezTo>
                  <a:cubicBezTo>
                    <a:pt x="112" y="6"/>
                    <a:pt x="112" y="6"/>
                    <a:pt x="112" y="6"/>
                  </a:cubicBezTo>
                  <a:cubicBezTo>
                    <a:pt x="112" y="6"/>
                    <a:pt x="112" y="6"/>
                    <a:pt x="112" y="6"/>
                  </a:cubicBezTo>
                  <a:cubicBezTo>
                    <a:pt x="112" y="6"/>
                    <a:pt x="112" y="6"/>
                    <a:pt x="112" y="6"/>
                  </a:cubicBezTo>
                  <a:cubicBezTo>
                    <a:pt x="111" y="6"/>
                    <a:pt x="111" y="6"/>
                    <a:pt x="111" y="6"/>
                  </a:cubicBezTo>
                  <a:cubicBezTo>
                    <a:pt x="111" y="6"/>
                    <a:pt x="111" y="5"/>
                    <a:pt x="110" y="5"/>
                  </a:cubicBezTo>
                  <a:cubicBezTo>
                    <a:pt x="110" y="4"/>
                    <a:pt x="110" y="4"/>
                    <a:pt x="110" y="4"/>
                  </a:cubicBezTo>
                  <a:cubicBezTo>
                    <a:pt x="110" y="3"/>
                    <a:pt x="110" y="3"/>
                    <a:pt x="110" y="2"/>
                  </a:cubicBezTo>
                  <a:cubicBezTo>
                    <a:pt x="109" y="1"/>
                    <a:pt x="109" y="1"/>
                    <a:pt x="108" y="1"/>
                  </a:cubicBezTo>
                  <a:cubicBezTo>
                    <a:pt x="108" y="1"/>
                    <a:pt x="108" y="1"/>
                    <a:pt x="108" y="1"/>
                  </a:cubicBezTo>
                  <a:cubicBezTo>
                    <a:pt x="108" y="1"/>
                    <a:pt x="107" y="1"/>
                    <a:pt x="107" y="1"/>
                  </a:cubicBezTo>
                  <a:cubicBezTo>
                    <a:pt x="106" y="1"/>
                    <a:pt x="106" y="1"/>
                    <a:pt x="106" y="1"/>
                  </a:cubicBezTo>
                  <a:cubicBezTo>
                    <a:pt x="105" y="2"/>
                    <a:pt x="105" y="2"/>
                    <a:pt x="104" y="2"/>
                  </a:cubicBezTo>
                  <a:cubicBezTo>
                    <a:pt x="104" y="2"/>
                    <a:pt x="104" y="2"/>
                    <a:pt x="104" y="2"/>
                  </a:cubicBezTo>
                  <a:cubicBezTo>
                    <a:pt x="104" y="2"/>
                    <a:pt x="103" y="2"/>
                    <a:pt x="103" y="2"/>
                  </a:cubicBezTo>
                  <a:cubicBezTo>
                    <a:pt x="103" y="2"/>
                    <a:pt x="103" y="2"/>
                    <a:pt x="102" y="2"/>
                  </a:cubicBezTo>
                  <a:cubicBezTo>
                    <a:pt x="101" y="2"/>
                    <a:pt x="100" y="2"/>
                    <a:pt x="99" y="1"/>
                  </a:cubicBezTo>
                  <a:cubicBezTo>
                    <a:pt x="99" y="1"/>
                    <a:pt x="98" y="1"/>
                    <a:pt x="98" y="1"/>
                  </a:cubicBezTo>
                  <a:cubicBezTo>
                    <a:pt x="98" y="1"/>
                    <a:pt x="97" y="1"/>
                    <a:pt x="97" y="0"/>
                  </a:cubicBezTo>
                  <a:cubicBezTo>
                    <a:pt x="96" y="0"/>
                    <a:pt x="96" y="0"/>
                    <a:pt x="95" y="0"/>
                  </a:cubicBezTo>
                  <a:cubicBezTo>
                    <a:pt x="94" y="0"/>
                    <a:pt x="93" y="0"/>
                    <a:pt x="93" y="1"/>
                  </a:cubicBezTo>
                  <a:cubicBezTo>
                    <a:pt x="93" y="1"/>
                    <a:pt x="93" y="1"/>
                    <a:pt x="93" y="1"/>
                  </a:cubicBezTo>
                  <a:cubicBezTo>
                    <a:pt x="93" y="2"/>
                    <a:pt x="93" y="3"/>
                    <a:pt x="92" y="3"/>
                  </a:cubicBezTo>
                  <a:cubicBezTo>
                    <a:pt x="92" y="3"/>
                    <a:pt x="92" y="3"/>
                    <a:pt x="92" y="3"/>
                  </a:cubicBezTo>
                  <a:cubicBezTo>
                    <a:pt x="92" y="3"/>
                    <a:pt x="92" y="3"/>
                    <a:pt x="92" y="3"/>
                  </a:cubicBezTo>
                  <a:cubicBezTo>
                    <a:pt x="91" y="3"/>
                    <a:pt x="91" y="3"/>
                    <a:pt x="90" y="3"/>
                  </a:cubicBezTo>
                  <a:cubicBezTo>
                    <a:pt x="90" y="3"/>
                    <a:pt x="90" y="3"/>
                    <a:pt x="89" y="3"/>
                  </a:cubicBezTo>
                  <a:cubicBezTo>
                    <a:pt x="89" y="3"/>
                    <a:pt x="89" y="3"/>
                    <a:pt x="88" y="3"/>
                  </a:cubicBezTo>
                  <a:cubicBezTo>
                    <a:pt x="88" y="3"/>
                    <a:pt x="88" y="3"/>
                    <a:pt x="88" y="3"/>
                  </a:cubicBezTo>
                  <a:cubicBezTo>
                    <a:pt x="88" y="3"/>
                    <a:pt x="88" y="3"/>
                    <a:pt x="88" y="3"/>
                  </a:cubicBezTo>
                  <a:cubicBezTo>
                    <a:pt x="88" y="3"/>
                    <a:pt x="88" y="3"/>
                    <a:pt x="87" y="3"/>
                  </a:cubicBezTo>
                  <a:cubicBezTo>
                    <a:pt x="87" y="3"/>
                    <a:pt x="86" y="3"/>
                    <a:pt x="85" y="4"/>
                  </a:cubicBezTo>
                  <a:cubicBezTo>
                    <a:pt x="85" y="4"/>
                    <a:pt x="85" y="4"/>
                    <a:pt x="85" y="4"/>
                  </a:cubicBezTo>
                  <a:cubicBezTo>
                    <a:pt x="85" y="4"/>
                    <a:pt x="85" y="4"/>
                    <a:pt x="84" y="4"/>
                  </a:cubicBezTo>
                  <a:cubicBezTo>
                    <a:pt x="84" y="4"/>
                    <a:pt x="84" y="4"/>
                    <a:pt x="84" y="4"/>
                  </a:cubicBezTo>
                  <a:cubicBezTo>
                    <a:pt x="84" y="4"/>
                    <a:pt x="84" y="4"/>
                    <a:pt x="84" y="4"/>
                  </a:cubicBezTo>
                  <a:cubicBezTo>
                    <a:pt x="84" y="4"/>
                    <a:pt x="84" y="4"/>
                    <a:pt x="83" y="4"/>
                  </a:cubicBezTo>
                  <a:cubicBezTo>
                    <a:pt x="83" y="4"/>
                    <a:pt x="83" y="4"/>
                    <a:pt x="83" y="4"/>
                  </a:cubicBezTo>
                  <a:cubicBezTo>
                    <a:pt x="81" y="4"/>
                    <a:pt x="81" y="5"/>
                    <a:pt x="80" y="6"/>
                  </a:cubicBezTo>
                  <a:cubicBezTo>
                    <a:pt x="80" y="6"/>
                    <a:pt x="80" y="6"/>
                    <a:pt x="80" y="6"/>
                  </a:cubicBezTo>
                  <a:cubicBezTo>
                    <a:pt x="80" y="6"/>
                    <a:pt x="80" y="7"/>
                    <a:pt x="80" y="7"/>
                  </a:cubicBezTo>
                  <a:cubicBezTo>
                    <a:pt x="80" y="7"/>
                    <a:pt x="80" y="7"/>
                    <a:pt x="79" y="7"/>
                  </a:cubicBezTo>
                  <a:cubicBezTo>
                    <a:pt x="79" y="8"/>
                    <a:pt x="79" y="8"/>
                    <a:pt x="79" y="9"/>
                  </a:cubicBezTo>
                  <a:cubicBezTo>
                    <a:pt x="79" y="9"/>
                    <a:pt x="79" y="10"/>
                    <a:pt x="79" y="10"/>
                  </a:cubicBezTo>
                  <a:cubicBezTo>
                    <a:pt x="78" y="11"/>
                    <a:pt x="78" y="11"/>
                    <a:pt x="77" y="11"/>
                  </a:cubicBezTo>
                  <a:cubicBezTo>
                    <a:pt x="77" y="11"/>
                    <a:pt x="77" y="11"/>
                    <a:pt x="77" y="11"/>
                  </a:cubicBezTo>
                  <a:cubicBezTo>
                    <a:pt x="76" y="11"/>
                    <a:pt x="76" y="11"/>
                    <a:pt x="75" y="11"/>
                  </a:cubicBezTo>
                  <a:cubicBezTo>
                    <a:pt x="75" y="10"/>
                    <a:pt x="74" y="10"/>
                    <a:pt x="73" y="10"/>
                  </a:cubicBezTo>
                  <a:cubicBezTo>
                    <a:pt x="73" y="10"/>
                    <a:pt x="73" y="10"/>
                    <a:pt x="73" y="10"/>
                  </a:cubicBezTo>
                  <a:cubicBezTo>
                    <a:pt x="73" y="10"/>
                    <a:pt x="72" y="10"/>
                    <a:pt x="72" y="10"/>
                  </a:cubicBezTo>
                  <a:cubicBezTo>
                    <a:pt x="72" y="10"/>
                    <a:pt x="71" y="10"/>
                    <a:pt x="71" y="10"/>
                  </a:cubicBezTo>
                  <a:cubicBezTo>
                    <a:pt x="70" y="10"/>
                    <a:pt x="70" y="10"/>
                    <a:pt x="70" y="10"/>
                  </a:cubicBezTo>
                  <a:cubicBezTo>
                    <a:pt x="70" y="9"/>
                    <a:pt x="70" y="9"/>
                    <a:pt x="69" y="9"/>
                  </a:cubicBezTo>
                  <a:cubicBezTo>
                    <a:pt x="69" y="9"/>
                    <a:pt x="69" y="9"/>
                    <a:pt x="69" y="9"/>
                  </a:cubicBezTo>
                  <a:cubicBezTo>
                    <a:pt x="69" y="9"/>
                    <a:pt x="69" y="9"/>
                    <a:pt x="69" y="9"/>
                  </a:cubicBezTo>
                  <a:cubicBezTo>
                    <a:pt x="69" y="9"/>
                    <a:pt x="69" y="9"/>
                    <a:pt x="69" y="9"/>
                  </a:cubicBezTo>
                  <a:cubicBezTo>
                    <a:pt x="69" y="9"/>
                    <a:pt x="69" y="9"/>
                    <a:pt x="69" y="9"/>
                  </a:cubicBezTo>
                  <a:cubicBezTo>
                    <a:pt x="68" y="9"/>
                    <a:pt x="68" y="9"/>
                    <a:pt x="67" y="10"/>
                  </a:cubicBezTo>
                  <a:cubicBezTo>
                    <a:pt x="66" y="10"/>
                    <a:pt x="66" y="10"/>
                    <a:pt x="65" y="10"/>
                  </a:cubicBezTo>
                  <a:cubicBezTo>
                    <a:pt x="65" y="10"/>
                    <a:pt x="64" y="10"/>
                    <a:pt x="64" y="10"/>
                  </a:cubicBezTo>
                  <a:cubicBezTo>
                    <a:pt x="64" y="10"/>
                    <a:pt x="64" y="10"/>
                    <a:pt x="64" y="10"/>
                  </a:cubicBezTo>
                  <a:cubicBezTo>
                    <a:pt x="64" y="9"/>
                    <a:pt x="63" y="9"/>
                    <a:pt x="63" y="9"/>
                  </a:cubicBezTo>
                  <a:cubicBezTo>
                    <a:pt x="63" y="9"/>
                    <a:pt x="62" y="9"/>
                    <a:pt x="62" y="9"/>
                  </a:cubicBezTo>
                  <a:cubicBezTo>
                    <a:pt x="62" y="9"/>
                    <a:pt x="61" y="9"/>
                    <a:pt x="61" y="8"/>
                  </a:cubicBezTo>
                  <a:cubicBezTo>
                    <a:pt x="61" y="8"/>
                    <a:pt x="61" y="8"/>
                    <a:pt x="61" y="8"/>
                  </a:cubicBezTo>
                  <a:cubicBezTo>
                    <a:pt x="60" y="8"/>
                    <a:pt x="59" y="9"/>
                    <a:pt x="59" y="9"/>
                  </a:cubicBezTo>
                  <a:cubicBezTo>
                    <a:pt x="59" y="9"/>
                    <a:pt x="59" y="9"/>
                    <a:pt x="59" y="9"/>
                  </a:cubicBezTo>
                  <a:cubicBezTo>
                    <a:pt x="58" y="9"/>
                    <a:pt x="58" y="9"/>
                    <a:pt x="58" y="9"/>
                  </a:cubicBezTo>
                  <a:cubicBezTo>
                    <a:pt x="58" y="9"/>
                    <a:pt x="58" y="9"/>
                    <a:pt x="58" y="9"/>
                  </a:cubicBezTo>
                  <a:cubicBezTo>
                    <a:pt x="58" y="9"/>
                    <a:pt x="58" y="9"/>
                    <a:pt x="58" y="9"/>
                  </a:cubicBezTo>
                  <a:cubicBezTo>
                    <a:pt x="57" y="9"/>
                    <a:pt x="57" y="9"/>
                    <a:pt x="57" y="9"/>
                  </a:cubicBezTo>
                  <a:cubicBezTo>
                    <a:pt x="56" y="9"/>
                    <a:pt x="56" y="9"/>
                    <a:pt x="55" y="9"/>
                  </a:cubicBezTo>
                  <a:cubicBezTo>
                    <a:pt x="55" y="9"/>
                    <a:pt x="55" y="9"/>
                    <a:pt x="55" y="9"/>
                  </a:cubicBezTo>
                  <a:cubicBezTo>
                    <a:pt x="54" y="9"/>
                    <a:pt x="54" y="9"/>
                    <a:pt x="53" y="9"/>
                  </a:cubicBezTo>
                  <a:cubicBezTo>
                    <a:pt x="53" y="9"/>
                    <a:pt x="52" y="9"/>
                    <a:pt x="52" y="9"/>
                  </a:cubicBezTo>
                  <a:cubicBezTo>
                    <a:pt x="52" y="9"/>
                    <a:pt x="52" y="9"/>
                    <a:pt x="51" y="9"/>
                  </a:cubicBezTo>
                  <a:cubicBezTo>
                    <a:pt x="51" y="9"/>
                    <a:pt x="51" y="9"/>
                    <a:pt x="50" y="9"/>
                  </a:cubicBezTo>
                  <a:cubicBezTo>
                    <a:pt x="50" y="9"/>
                    <a:pt x="50" y="9"/>
                    <a:pt x="50" y="9"/>
                  </a:cubicBezTo>
                  <a:cubicBezTo>
                    <a:pt x="50" y="9"/>
                    <a:pt x="49" y="8"/>
                    <a:pt x="49" y="8"/>
                  </a:cubicBezTo>
                  <a:cubicBezTo>
                    <a:pt x="48" y="8"/>
                    <a:pt x="48" y="9"/>
                    <a:pt x="47" y="9"/>
                  </a:cubicBezTo>
                  <a:cubicBezTo>
                    <a:pt x="46" y="9"/>
                    <a:pt x="46" y="9"/>
                    <a:pt x="46" y="9"/>
                  </a:cubicBezTo>
                  <a:cubicBezTo>
                    <a:pt x="46" y="9"/>
                    <a:pt x="46" y="9"/>
                    <a:pt x="46" y="9"/>
                  </a:cubicBezTo>
                  <a:cubicBezTo>
                    <a:pt x="46" y="8"/>
                    <a:pt x="45" y="8"/>
                    <a:pt x="44" y="7"/>
                  </a:cubicBezTo>
                  <a:cubicBezTo>
                    <a:pt x="44" y="7"/>
                    <a:pt x="44" y="7"/>
                    <a:pt x="44" y="7"/>
                  </a:cubicBezTo>
                  <a:cubicBezTo>
                    <a:pt x="44" y="7"/>
                    <a:pt x="43" y="7"/>
                    <a:pt x="43" y="7"/>
                  </a:cubicBezTo>
                  <a:cubicBezTo>
                    <a:pt x="43" y="7"/>
                    <a:pt x="43" y="7"/>
                    <a:pt x="42" y="7"/>
                  </a:cubicBezTo>
                  <a:cubicBezTo>
                    <a:pt x="42" y="6"/>
                    <a:pt x="41" y="6"/>
                    <a:pt x="41" y="6"/>
                  </a:cubicBezTo>
                  <a:cubicBezTo>
                    <a:pt x="40" y="6"/>
                    <a:pt x="40" y="6"/>
                    <a:pt x="40" y="6"/>
                  </a:cubicBezTo>
                  <a:cubicBezTo>
                    <a:pt x="39" y="6"/>
                    <a:pt x="39" y="6"/>
                    <a:pt x="39" y="6"/>
                  </a:cubicBezTo>
                  <a:cubicBezTo>
                    <a:pt x="38" y="6"/>
                    <a:pt x="38" y="6"/>
                    <a:pt x="38" y="6"/>
                  </a:cubicBezTo>
                  <a:cubicBezTo>
                    <a:pt x="38" y="6"/>
                    <a:pt x="37" y="6"/>
                    <a:pt x="37" y="6"/>
                  </a:cubicBezTo>
                  <a:cubicBezTo>
                    <a:pt x="37" y="6"/>
                    <a:pt x="36" y="6"/>
                    <a:pt x="36" y="5"/>
                  </a:cubicBezTo>
                  <a:cubicBezTo>
                    <a:pt x="36" y="5"/>
                    <a:pt x="36" y="5"/>
                    <a:pt x="36" y="5"/>
                  </a:cubicBezTo>
                  <a:cubicBezTo>
                    <a:pt x="36" y="5"/>
                    <a:pt x="35" y="4"/>
                    <a:pt x="34" y="4"/>
                  </a:cubicBezTo>
                  <a:cubicBezTo>
                    <a:pt x="34" y="4"/>
                    <a:pt x="34" y="4"/>
                    <a:pt x="34" y="4"/>
                  </a:cubicBezTo>
                  <a:cubicBezTo>
                    <a:pt x="33" y="4"/>
                    <a:pt x="33" y="5"/>
                    <a:pt x="33" y="5"/>
                  </a:cubicBezTo>
                  <a:cubicBezTo>
                    <a:pt x="32" y="6"/>
                    <a:pt x="32" y="6"/>
                    <a:pt x="32" y="6"/>
                  </a:cubicBezTo>
                  <a:cubicBezTo>
                    <a:pt x="32" y="6"/>
                    <a:pt x="32" y="6"/>
                    <a:pt x="31" y="6"/>
                  </a:cubicBezTo>
                  <a:cubicBezTo>
                    <a:pt x="31" y="6"/>
                    <a:pt x="31" y="6"/>
                    <a:pt x="30" y="6"/>
                  </a:cubicBezTo>
                  <a:cubicBezTo>
                    <a:pt x="30" y="6"/>
                    <a:pt x="30" y="6"/>
                    <a:pt x="29" y="6"/>
                  </a:cubicBezTo>
                  <a:cubicBezTo>
                    <a:pt x="29" y="6"/>
                    <a:pt x="29" y="6"/>
                    <a:pt x="29" y="6"/>
                  </a:cubicBezTo>
                  <a:cubicBezTo>
                    <a:pt x="27" y="6"/>
                    <a:pt x="25" y="6"/>
                    <a:pt x="23" y="6"/>
                  </a:cubicBezTo>
                  <a:cubicBezTo>
                    <a:pt x="23" y="7"/>
                    <a:pt x="22" y="7"/>
                    <a:pt x="21" y="7"/>
                  </a:cubicBezTo>
                  <a:cubicBezTo>
                    <a:pt x="21" y="7"/>
                    <a:pt x="21" y="7"/>
                    <a:pt x="20" y="7"/>
                  </a:cubicBezTo>
                  <a:cubicBezTo>
                    <a:pt x="20" y="7"/>
                    <a:pt x="20" y="7"/>
                    <a:pt x="20" y="7"/>
                  </a:cubicBezTo>
                  <a:cubicBezTo>
                    <a:pt x="20" y="7"/>
                    <a:pt x="19" y="7"/>
                    <a:pt x="19" y="7"/>
                  </a:cubicBezTo>
                  <a:cubicBezTo>
                    <a:pt x="19" y="7"/>
                    <a:pt x="19" y="7"/>
                    <a:pt x="19" y="7"/>
                  </a:cubicBezTo>
                  <a:cubicBezTo>
                    <a:pt x="18" y="7"/>
                    <a:pt x="18" y="7"/>
                    <a:pt x="17" y="7"/>
                  </a:cubicBezTo>
                  <a:cubicBezTo>
                    <a:pt x="17" y="6"/>
                    <a:pt x="16" y="6"/>
                    <a:pt x="16" y="6"/>
                  </a:cubicBezTo>
                  <a:cubicBezTo>
                    <a:pt x="15" y="6"/>
                    <a:pt x="15" y="6"/>
                    <a:pt x="15" y="6"/>
                  </a:cubicBezTo>
                  <a:cubicBezTo>
                    <a:pt x="15" y="6"/>
                    <a:pt x="15" y="6"/>
                    <a:pt x="15" y="6"/>
                  </a:cubicBezTo>
                  <a:cubicBezTo>
                    <a:pt x="15" y="6"/>
                    <a:pt x="15" y="6"/>
                    <a:pt x="15" y="6"/>
                  </a:cubicBezTo>
                  <a:cubicBezTo>
                    <a:pt x="15" y="7"/>
                    <a:pt x="15" y="7"/>
                    <a:pt x="15" y="7"/>
                  </a:cubicBezTo>
                  <a:cubicBezTo>
                    <a:pt x="15" y="7"/>
                    <a:pt x="15" y="8"/>
                    <a:pt x="15" y="8"/>
                  </a:cubicBezTo>
                  <a:cubicBezTo>
                    <a:pt x="15" y="10"/>
                    <a:pt x="14" y="11"/>
                    <a:pt x="15" y="12"/>
                  </a:cubicBezTo>
                  <a:cubicBezTo>
                    <a:pt x="15" y="13"/>
                    <a:pt x="15" y="13"/>
                    <a:pt x="15" y="13"/>
                  </a:cubicBezTo>
                  <a:cubicBezTo>
                    <a:pt x="15" y="14"/>
                    <a:pt x="15" y="15"/>
                    <a:pt x="16" y="15"/>
                  </a:cubicBezTo>
                  <a:cubicBezTo>
                    <a:pt x="16" y="15"/>
                    <a:pt x="16" y="16"/>
                    <a:pt x="16" y="16"/>
                  </a:cubicBezTo>
                  <a:cubicBezTo>
                    <a:pt x="17" y="16"/>
                    <a:pt x="17" y="16"/>
                    <a:pt x="18" y="17"/>
                  </a:cubicBezTo>
                  <a:cubicBezTo>
                    <a:pt x="18" y="17"/>
                    <a:pt x="18" y="17"/>
                    <a:pt x="18" y="18"/>
                  </a:cubicBezTo>
                  <a:cubicBezTo>
                    <a:pt x="17" y="18"/>
                    <a:pt x="17" y="18"/>
                    <a:pt x="17" y="19"/>
                  </a:cubicBezTo>
                  <a:cubicBezTo>
                    <a:pt x="17" y="19"/>
                    <a:pt x="17" y="19"/>
                    <a:pt x="18" y="20"/>
                  </a:cubicBezTo>
                  <a:cubicBezTo>
                    <a:pt x="18" y="21"/>
                    <a:pt x="18" y="22"/>
                    <a:pt x="18" y="23"/>
                  </a:cubicBezTo>
                  <a:cubicBezTo>
                    <a:pt x="17" y="23"/>
                    <a:pt x="17" y="23"/>
                    <a:pt x="17" y="23"/>
                  </a:cubicBezTo>
                  <a:cubicBezTo>
                    <a:pt x="17" y="23"/>
                    <a:pt x="17" y="23"/>
                    <a:pt x="17" y="23"/>
                  </a:cubicBezTo>
                  <a:cubicBezTo>
                    <a:pt x="15" y="24"/>
                    <a:pt x="14" y="25"/>
                    <a:pt x="13" y="27"/>
                  </a:cubicBezTo>
                  <a:cubicBezTo>
                    <a:pt x="12" y="27"/>
                    <a:pt x="12" y="28"/>
                    <a:pt x="11" y="29"/>
                  </a:cubicBezTo>
                  <a:cubicBezTo>
                    <a:pt x="11" y="29"/>
                    <a:pt x="11" y="29"/>
                    <a:pt x="10" y="30"/>
                  </a:cubicBezTo>
                  <a:cubicBezTo>
                    <a:pt x="10" y="30"/>
                    <a:pt x="9" y="30"/>
                    <a:pt x="9" y="31"/>
                  </a:cubicBezTo>
                  <a:cubicBezTo>
                    <a:pt x="9" y="31"/>
                    <a:pt x="9" y="31"/>
                    <a:pt x="9" y="31"/>
                  </a:cubicBezTo>
                  <a:cubicBezTo>
                    <a:pt x="8" y="31"/>
                    <a:pt x="8" y="32"/>
                    <a:pt x="7" y="32"/>
                  </a:cubicBezTo>
                  <a:cubicBezTo>
                    <a:pt x="7" y="32"/>
                    <a:pt x="7" y="32"/>
                    <a:pt x="7" y="32"/>
                  </a:cubicBezTo>
                  <a:cubicBezTo>
                    <a:pt x="6" y="33"/>
                    <a:pt x="6" y="33"/>
                    <a:pt x="5" y="34"/>
                  </a:cubicBezTo>
                  <a:cubicBezTo>
                    <a:pt x="5" y="35"/>
                    <a:pt x="6" y="35"/>
                    <a:pt x="6" y="35"/>
                  </a:cubicBezTo>
                  <a:cubicBezTo>
                    <a:pt x="6" y="36"/>
                    <a:pt x="6" y="37"/>
                    <a:pt x="5" y="37"/>
                  </a:cubicBezTo>
                  <a:cubicBezTo>
                    <a:pt x="5" y="38"/>
                    <a:pt x="5" y="38"/>
                    <a:pt x="4" y="38"/>
                  </a:cubicBezTo>
                  <a:cubicBezTo>
                    <a:pt x="4" y="38"/>
                    <a:pt x="4" y="38"/>
                    <a:pt x="4" y="38"/>
                  </a:cubicBezTo>
                  <a:cubicBezTo>
                    <a:pt x="4" y="38"/>
                    <a:pt x="4" y="38"/>
                    <a:pt x="4" y="38"/>
                  </a:cubicBezTo>
                  <a:cubicBezTo>
                    <a:pt x="4" y="38"/>
                    <a:pt x="4" y="38"/>
                    <a:pt x="4" y="38"/>
                  </a:cubicBezTo>
                  <a:cubicBezTo>
                    <a:pt x="4" y="39"/>
                    <a:pt x="3" y="40"/>
                    <a:pt x="2" y="41"/>
                  </a:cubicBezTo>
                  <a:cubicBezTo>
                    <a:pt x="2" y="41"/>
                    <a:pt x="2" y="41"/>
                    <a:pt x="2" y="41"/>
                  </a:cubicBezTo>
                  <a:cubicBezTo>
                    <a:pt x="1" y="42"/>
                    <a:pt x="0" y="44"/>
                    <a:pt x="0" y="46"/>
                  </a:cubicBezTo>
                  <a:cubicBezTo>
                    <a:pt x="0" y="46"/>
                    <a:pt x="0" y="46"/>
                    <a:pt x="0" y="46"/>
                  </a:cubicBezTo>
                  <a:cubicBezTo>
                    <a:pt x="0" y="46"/>
                    <a:pt x="0" y="46"/>
                    <a:pt x="0" y="46"/>
                  </a:cubicBezTo>
                  <a:cubicBezTo>
                    <a:pt x="1" y="46"/>
                    <a:pt x="1" y="46"/>
                    <a:pt x="1" y="46"/>
                  </a:cubicBezTo>
                  <a:cubicBezTo>
                    <a:pt x="1" y="47"/>
                    <a:pt x="2" y="47"/>
                    <a:pt x="2" y="48"/>
                  </a:cubicBezTo>
                  <a:cubicBezTo>
                    <a:pt x="3" y="48"/>
                    <a:pt x="3" y="48"/>
                    <a:pt x="3" y="49"/>
                  </a:cubicBezTo>
                  <a:cubicBezTo>
                    <a:pt x="4" y="49"/>
                    <a:pt x="4" y="49"/>
                    <a:pt x="4" y="49"/>
                  </a:cubicBezTo>
                  <a:cubicBezTo>
                    <a:pt x="5" y="50"/>
                    <a:pt x="5" y="50"/>
                    <a:pt x="5" y="50"/>
                  </a:cubicBezTo>
                  <a:cubicBezTo>
                    <a:pt x="5" y="50"/>
                    <a:pt x="5" y="50"/>
                    <a:pt x="5" y="51"/>
                  </a:cubicBezTo>
                  <a:cubicBezTo>
                    <a:pt x="5" y="51"/>
                    <a:pt x="5" y="51"/>
                    <a:pt x="5" y="51"/>
                  </a:cubicBezTo>
                  <a:cubicBezTo>
                    <a:pt x="5" y="51"/>
                    <a:pt x="5" y="51"/>
                    <a:pt x="5" y="51"/>
                  </a:cubicBezTo>
                  <a:cubicBezTo>
                    <a:pt x="5" y="51"/>
                    <a:pt x="5" y="51"/>
                    <a:pt x="5" y="51"/>
                  </a:cubicBezTo>
                  <a:cubicBezTo>
                    <a:pt x="5" y="51"/>
                    <a:pt x="5" y="51"/>
                    <a:pt x="5" y="51"/>
                  </a:cubicBezTo>
                  <a:cubicBezTo>
                    <a:pt x="5" y="51"/>
                    <a:pt x="5" y="51"/>
                    <a:pt x="5" y="51"/>
                  </a:cubicBezTo>
                  <a:cubicBezTo>
                    <a:pt x="5" y="51"/>
                    <a:pt x="5" y="51"/>
                    <a:pt x="5" y="51"/>
                  </a:cubicBezTo>
                  <a:cubicBezTo>
                    <a:pt x="5" y="51"/>
                    <a:pt x="5" y="51"/>
                    <a:pt x="5" y="51"/>
                  </a:cubicBezTo>
                  <a:cubicBezTo>
                    <a:pt x="5" y="51"/>
                    <a:pt x="5" y="51"/>
                    <a:pt x="6" y="51"/>
                  </a:cubicBezTo>
                  <a:cubicBezTo>
                    <a:pt x="6" y="52"/>
                    <a:pt x="6" y="52"/>
                    <a:pt x="6" y="52"/>
                  </a:cubicBezTo>
                  <a:cubicBezTo>
                    <a:pt x="6" y="51"/>
                    <a:pt x="6" y="51"/>
                    <a:pt x="6" y="51"/>
                  </a:cubicBezTo>
                  <a:cubicBezTo>
                    <a:pt x="6" y="51"/>
                    <a:pt x="6" y="51"/>
                    <a:pt x="6" y="51"/>
                  </a:cubicBezTo>
                  <a:cubicBezTo>
                    <a:pt x="6" y="51"/>
                    <a:pt x="6" y="51"/>
                    <a:pt x="7" y="51"/>
                  </a:cubicBezTo>
                  <a:cubicBezTo>
                    <a:pt x="8" y="51"/>
                    <a:pt x="9" y="51"/>
                    <a:pt x="10" y="51"/>
                  </a:cubicBezTo>
                  <a:cubicBezTo>
                    <a:pt x="10" y="51"/>
                    <a:pt x="10" y="51"/>
                    <a:pt x="10" y="51"/>
                  </a:cubicBezTo>
                  <a:cubicBezTo>
                    <a:pt x="11" y="51"/>
                    <a:pt x="12" y="51"/>
                    <a:pt x="12" y="52"/>
                  </a:cubicBezTo>
                  <a:cubicBezTo>
                    <a:pt x="12" y="52"/>
                    <a:pt x="12" y="52"/>
                    <a:pt x="12" y="52"/>
                  </a:cubicBezTo>
                  <a:cubicBezTo>
                    <a:pt x="13" y="52"/>
                    <a:pt x="14" y="52"/>
                    <a:pt x="15" y="52"/>
                  </a:cubicBezTo>
                  <a:cubicBezTo>
                    <a:pt x="15" y="52"/>
                    <a:pt x="16" y="52"/>
                    <a:pt x="16" y="52"/>
                  </a:cubicBezTo>
                  <a:cubicBezTo>
                    <a:pt x="16" y="52"/>
                    <a:pt x="16" y="52"/>
                    <a:pt x="16" y="52"/>
                  </a:cubicBezTo>
                  <a:cubicBezTo>
                    <a:pt x="17" y="52"/>
                    <a:pt x="18" y="53"/>
                    <a:pt x="19" y="54"/>
                  </a:cubicBezTo>
                  <a:cubicBezTo>
                    <a:pt x="19" y="54"/>
                    <a:pt x="19" y="54"/>
                    <a:pt x="19" y="54"/>
                  </a:cubicBezTo>
                  <a:cubicBezTo>
                    <a:pt x="20" y="54"/>
                    <a:pt x="20" y="55"/>
                    <a:pt x="21" y="55"/>
                  </a:cubicBezTo>
                  <a:cubicBezTo>
                    <a:pt x="21" y="55"/>
                    <a:pt x="22" y="55"/>
                    <a:pt x="22" y="55"/>
                  </a:cubicBezTo>
                  <a:cubicBezTo>
                    <a:pt x="23" y="55"/>
                    <a:pt x="23" y="55"/>
                    <a:pt x="24" y="55"/>
                  </a:cubicBezTo>
                  <a:cubicBezTo>
                    <a:pt x="24" y="55"/>
                    <a:pt x="25" y="55"/>
                    <a:pt x="25" y="55"/>
                  </a:cubicBezTo>
                  <a:cubicBezTo>
                    <a:pt x="25" y="55"/>
                    <a:pt x="25" y="55"/>
                    <a:pt x="25" y="55"/>
                  </a:cubicBezTo>
                  <a:cubicBezTo>
                    <a:pt x="25" y="55"/>
                    <a:pt x="25" y="55"/>
                    <a:pt x="25" y="55"/>
                  </a:cubicBezTo>
                  <a:cubicBezTo>
                    <a:pt x="26" y="55"/>
                    <a:pt x="26" y="55"/>
                    <a:pt x="27" y="55"/>
                  </a:cubicBezTo>
                  <a:cubicBezTo>
                    <a:pt x="27" y="55"/>
                    <a:pt x="28" y="55"/>
                    <a:pt x="28" y="55"/>
                  </a:cubicBezTo>
                  <a:cubicBezTo>
                    <a:pt x="28" y="54"/>
                    <a:pt x="29" y="54"/>
                    <a:pt x="29" y="54"/>
                  </a:cubicBezTo>
                  <a:cubicBezTo>
                    <a:pt x="29" y="54"/>
                    <a:pt x="30" y="54"/>
                    <a:pt x="30" y="54"/>
                  </a:cubicBezTo>
                  <a:cubicBezTo>
                    <a:pt x="31" y="54"/>
                    <a:pt x="31" y="53"/>
                    <a:pt x="31" y="53"/>
                  </a:cubicBezTo>
                  <a:cubicBezTo>
                    <a:pt x="32" y="53"/>
                    <a:pt x="33" y="53"/>
                    <a:pt x="33" y="53"/>
                  </a:cubicBezTo>
                  <a:cubicBezTo>
                    <a:pt x="33" y="53"/>
                    <a:pt x="33" y="53"/>
                    <a:pt x="33" y="53"/>
                  </a:cubicBezTo>
                  <a:cubicBezTo>
                    <a:pt x="34" y="53"/>
                    <a:pt x="34" y="53"/>
                    <a:pt x="34" y="53"/>
                  </a:cubicBezTo>
                  <a:cubicBezTo>
                    <a:pt x="34" y="53"/>
                    <a:pt x="34" y="53"/>
                    <a:pt x="35" y="53"/>
                  </a:cubicBezTo>
                  <a:cubicBezTo>
                    <a:pt x="35" y="53"/>
                    <a:pt x="36" y="53"/>
                    <a:pt x="36" y="53"/>
                  </a:cubicBezTo>
                  <a:cubicBezTo>
                    <a:pt x="36" y="53"/>
                    <a:pt x="37" y="53"/>
                    <a:pt x="37" y="52"/>
                  </a:cubicBezTo>
                  <a:cubicBezTo>
                    <a:pt x="37" y="52"/>
                    <a:pt x="37" y="52"/>
                    <a:pt x="37" y="52"/>
                  </a:cubicBezTo>
                  <a:cubicBezTo>
                    <a:pt x="38" y="52"/>
                    <a:pt x="38" y="52"/>
                    <a:pt x="39" y="52"/>
                  </a:cubicBezTo>
                  <a:cubicBezTo>
                    <a:pt x="40" y="52"/>
                    <a:pt x="40" y="51"/>
                    <a:pt x="41" y="51"/>
                  </a:cubicBezTo>
                  <a:cubicBezTo>
                    <a:pt x="41" y="51"/>
                    <a:pt x="41" y="51"/>
                    <a:pt x="41" y="51"/>
                  </a:cubicBezTo>
                  <a:cubicBezTo>
                    <a:pt x="41" y="51"/>
                    <a:pt x="41" y="51"/>
                    <a:pt x="41" y="51"/>
                  </a:cubicBezTo>
                  <a:cubicBezTo>
                    <a:pt x="41" y="50"/>
                    <a:pt x="41" y="48"/>
                    <a:pt x="41" y="47"/>
                  </a:cubicBezTo>
                  <a:cubicBezTo>
                    <a:pt x="41" y="47"/>
                    <a:pt x="41" y="47"/>
                    <a:pt x="41" y="47"/>
                  </a:cubicBezTo>
                  <a:cubicBezTo>
                    <a:pt x="42" y="47"/>
                    <a:pt x="42" y="46"/>
                    <a:pt x="42" y="46"/>
                  </a:cubicBezTo>
                  <a:cubicBezTo>
                    <a:pt x="42" y="46"/>
                    <a:pt x="43" y="46"/>
                    <a:pt x="43" y="46"/>
                  </a:cubicBezTo>
                  <a:cubicBezTo>
                    <a:pt x="43" y="46"/>
                    <a:pt x="43" y="46"/>
                    <a:pt x="44" y="46"/>
                  </a:cubicBezTo>
                  <a:cubicBezTo>
                    <a:pt x="44" y="46"/>
                    <a:pt x="44" y="46"/>
                    <a:pt x="45" y="46"/>
                  </a:cubicBezTo>
                  <a:cubicBezTo>
                    <a:pt x="45" y="47"/>
                    <a:pt x="45" y="47"/>
                    <a:pt x="45" y="47"/>
                  </a:cubicBezTo>
                  <a:cubicBezTo>
                    <a:pt x="45" y="47"/>
                    <a:pt x="45" y="47"/>
                    <a:pt x="45" y="47"/>
                  </a:cubicBezTo>
                  <a:cubicBezTo>
                    <a:pt x="45" y="47"/>
                    <a:pt x="45" y="47"/>
                    <a:pt x="45" y="47"/>
                  </a:cubicBezTo>
                  <a:cubicBezTo>
                    <a:pt x="46" y="46"/>
                    <a:pt x="46" y="46"/>
                    <a:pt x="47" y="46"/>
                  </a:cubicBezTo>
                  <a:cubicBezTo>
                    <a:pt x="48" y="46"/>
                    <a:pt x="48" y="46"/>
                    <a:pt x="48" y="45"/>
                  </a:cubicBezTo>
                  <a:cubicBezTo>
                    <a:pt x="48" y="45"/>
                    <a:pt x="48" y="45"/>
                    <a:pt x="48" y="45"/>
                  </a:cubicBezTo>
                  <a:cubicBezTo>
                    <a:pt x="49" y="45"/>
                    <a:pt x="49" y="46"/>
                    <a:pt x="49" y="46"/>
                  </a:cubicBezTo>
                  <a:cubicBezTo>
                    <a:pt x="50" y="47"/>
                    <a:pt x="51" y="47"/>
                    <a:pt x="51" y="47"/>
                  </a:cubicBezTo>
                  <a:cubicBezTo>
                    <a:pt x="52" y="47"/>
                    <a:pt x="52" y="47"/>
                    <a:pt x="53" y="47"/>
                  </a:cubicBezTo>
                  <a:cubicBezTo>
                    <a:pt x="53" y="48"/>
                    <a:pt x="53" y="48"/>
                    <a:pt x="54" y="48"/>
                  </a:cubicBezTo>
                  <a:cubicBezTo>
                    <a:pt x="54" y="49"/>
                    <a:pt x="54" y="49"/>
                    <a:pt x="55" y="50"/>
                  </a:cubicBezTo>
                  <a:cubicBezTo>
                    <a:pt x="56" y="50"/>
                    <a:pt x="56" y="50"/>
                    <a:pt x="57" y="50"/>
                  </a:cubicBezTo>
                  <a:cubicBezTo>
                    <a:pt x="58" y="50"/>
                    <a:pt x="59" y="50"/>
                    <a:pt x="60" y="50"/>
                  </a:cubicBezTo>
                  <a:cubicBezTo>
                    <a:pt x="60" y="50"/>
                    <a:pt x="60" y="50"/>
                    <a:pt x="60" y="50"/>
                  </a:cubicBezTo>
                  <a:cubicBezTo>
                    <a:pt x="61" y="50"/>
                    <a:pt x="62" y="50"/>
                    <a:pt x="62" y="51"/>
                  </a:cubicBezTo>
                  <a:cubicBezTo>
                    <a:pt x="62" y="51"/>
                    <a:pt x="63" y="52"/>
                    <a:pt x="63" y="52"/>
                  </a:cubicBezTo>
                  <a:cubicBezTo>
                    <a:pt x="63" y="52"/>
                    <a:pt x="64" y="53"/>
                    <a:pt x="64" y="53"/>
                  </a:cubicBezTo>
                  <a:cubicBezTo>
                    <a:pt x="65" y="53"/>
                    <a:pt x="65" y="54"/>
                    <a:pt x="66" y="54"/>
                  </a:cubicBezTo>
                  <a:cubicBezTo>
                    <a:pt x="66" y="55"/>
                    <a:pt x="66" y="56"/>
                    <a:pt x="66" y="56"/>
                  </a:cubicBezTo>
                  <a:cubicBezTo>
                    <a:pt x="66" y="56"/>
                    <a:pt x="66" y="57"/>
                    <a:pt x="66" y="57"/>
                  </a:cubicBezTo>
                  <a:cubicBezTo>
                    <a:pt x="67" y="59"/>
                    <a:pt x="68" y="60"/>
                    <a:pt x="69" y="62"/>
                  </a:cubicBezTo>
                  <a:cubicBezTo>
                    <a:pt x="69" y="62"/>
                    <a:pt x="69" y="63"/>
                    <a:pt x="70" y="63"/>
                  </a:cubicBezTo>
                  <a:cubicBezTo>
                    <a:pt x="70" y="64"/>
                    <a:pt x="71" y="64"/>
                    <a:pt x="72" y="64"/>
                  </a:cubicBezTo>
                  <a:cubicBezTo>
                    <a:pt x="72" y="64"/>
                    <a:pt x="72" y="64"/>
                    <a:pt x="72" y="64"/>
                  </a:cubicBezTo>
                  <a:cubicBezTo>
                    <a:pt x="72" y="65"/>
                    <a:pt x="72" y="65"/>
                    <a:pt x="72" y="65"/>
                  </a:cubicBezTo>
                  <a:cubicBezTo>
                    <a:pt x="72" y="65"/>
                    <a:pt x="72" y="65"/>
                    <a:pt x="72" y="66"/>
                  </a:cubicBezTo>
                  <a:cubicBezTo>
                    <a:pt x="72" y="66"/>
                    <a:pt x="73" y="66"/>
                    <a:pt x="73" y="66"/>
                  </a:cubicBezTo>
                  <a:cubicBezTo>
                    <a:pt x="73" y="67"/>
                    <a:pt x="73" y="67"/>
                    <a:pt x="73" y="67"/>
                  </a:cubicBezTo>
                  <a:cubicBezTo>
                    <a:pt x="72" y="67"/>
                    <a:pt x="72" y="67"/>
                    <a:pt x="72" y="68"/>
                  </a:cubicBezTo>
                  <a:cubicBezTo>
                    <a:pt x="72" y="68"/>
                    <a:pt x="72" y="68"/>
                    <a:pt x="72" y="69"/>
                  </a:cubicBezTo>
                  <a:cubicBezTo>
                    <a:pt x="73" y="69"/>
                    <a:pt x="73" y="70"/>
                    <a:pt x="73" y="70"/>
                  </a:cubicBezTo>
                  <a:cubicBezTo>
                    <a:pt x="72" y="70"/>
                    <a:pt x="71" y="71"/>
                    <a:pt x="70" y="71"/>
                  </a:cubicBezTo>
                  <a:cubicBezTo>
                    <a:pt x="70" y="71"/>
                    <a:pt x="70" y="71"/>
                    <a:pt x="70" y="71"/>
                  </a:cubicBezTo>
                  <a:cubicBezTo>
                    <a:pt x="70" y="71"/>
                    <a:pt x="70" y="71"/>
                    <a:pt x="70" y="71"/>
                  </a:cubicBezTo>
                  <a:cubicBezTo>
                    <a:pt x="70" y="71"/>
                    <a:pt x="70" y="71"/>
                    <a:pt x="70" y="71"/>
                  </a:cubicBezTo>
                  <a:cubicBezTo>
                    <a:pt x="70" y="71"/>
                    <a:pt x="69" y="70"/>
                    <a:pt x="69" y="70"/>
                  </a:cubicBezTo>
                  <a:cubicBezTo>
                    <a:pt x="69" y="70"/>
                    <a:pt x="68" y="70"/>
                    <a:pt x="68" y="70"/>
                  </a:cubicBezTo>
                  <a:cubicBezTo>
                    <a:pt x="68" y="70"/>
                    <a:pt x="68" y="70"/>
                    <a:pt x="68" y="70"/>
                  </a:cubicBezTo>
                  <a:cubicBezTo>
                    <a:pt x="68" y="70"/>
                    <a:pt x="68" y="70"/>
                    <a:pt x="68" y="70"/>
                  </a:cubicBezTo>
                  <a:cubicBezTo>
                    <a:pt x="67" y="70"/>
                    <a:pt x="67" y="70"/>
                    <a:pt x="67" y="70"/>
                  </a:cubicBezTo>
                  <a:cubicBezTo>
                    <a:pt x="66" y="70"/>
                    <a:pt x="66" y="70"/>
                    <a:pt x="66" y="70"/>
                  </a:cubicBezTo>
                  <a:cubicBezTo>
                    <a:pt x="65" y="70"/>
                    <a:pt x="64" y="70"/>
                    <a:pt x="63" y="71"/>
                  </a:cubicBezTo>
                  <a:cubicBezTo>
                    <a:pt x="63" y="72"/>
                    <a:pt x="63" y="73"/>
                    <a:pt x="63" y="73"/>
                  </a:cubicBezTo>
                  <a:cubicBezTo>
                    <a:pt x="63" y="74"/>
                    <a:pt x="63" y="75"/>
                    <a:pt x="63" y="75"/>
                  </a:cubicBezTo>
                  <a:cubicBezTo>
                    <a:pt x="63" y="75"/>
                    <a:pt x="63" y="75"/>
                    <a:pt x="63" y="75"/>
                  </a:cubicBezTo>
                  <a:cubicBezTo>
                    <a:pt x="63" y="75"/>
                    <a:pt x="63" y="75"/>
                    <a:pt x="63" y="75"/>
                  </a:cubicBezTo>
                  <a:cubicBezTo>
                    <a:pt x="62" y="75"/>
                    <a:pt x="62" y="75"/>
                    <a:pt x="62" y="75"/>
                  </a:cubicBezTo>
                  <a:cubicBezTo>
                    <a:pt x="62" y="75"/>
                    <a:pt x="62" y="75"/>
                    <a:pt x="62" y="75"/>
                  </a:cubicBezTo>
                  <a:cubicBezTo>
                    <a:pt x="62" y="75"/>
                    <a:pt x="62" y="76"/>
                    <a:pt x="61" y="76"/>
                  </a:cubicBezTo>
                  <a:cubicBezTo>
                    <a:pt x="60" y="77"/>
                    <a:pt x="59" y="78"/>
                    <a:pt x="59" y="80"/>
                  </a:cubicBezTo>
                  <a:cubicBezTo>
                    <a:pt x="58" y="80"/>
                    <a:pt x="58" y="80"/>
                    <a:pt x="58" y="80"/>
                  </a:cubicBezTo>
                  <a:cubicBezTo>
                    <a:pt x="57" y="80"/>
                    <a:pt x="57" y="80"/>
                    <a:pt x="56" y="80"/>
                  </a:cubicBezTo>
                  <a:cubicBezTo>
                    <a:pt x="56" y="80"/>
                    <a:pt x="56" y="80"/>
                    <a:pt x="56" y="80"/>
                  </a:cubicBezTo>
                  <a:cubicBezTo>
                    <a:pt x="56" y="80"/>
                    <a:pt x="56" y="80"/>
                    <a:pt x="56" y="80"/>
                  </a:cubicBezTo>
                  <a:cubicBezTo>
                    <a:pt x="57" y="82"/>
                    <a:pt x="57" y="83"/>
                    <a:pt x="58" y="83"/>
                  </a:cubicBezTo>
                  <a:cubicBezTo>
                    <a:pt x="59" y="83"/>
                    <a:pt x="60" y="84"/>
                    <a:pt x="61" y="84"/>
                  </a:cubicBezTo>
                  <a:cubicBezTo>
                    <a:pt x="61" y="84"/>
                    <a:pt x="61" y="84"/>
                    <a:pt x="61" y="84"/>
                  </a:cubicBezTo>
                  <a:cubicBezTo>
                    <a:pt x="61" y="84"/>
                    <a:pt x="62" y="84"/>
                    <a:pt x="62" y="84"/>
                  </a:cubicBezTo>
                  <a:cubicBezTo>
                    <a:pt x="62" y="84"/>
                    <a:pt x="62" y="84"/>
                    <a:pt x="63" y="84"/>
                  </a:cubicBezTo>
                  <a:cubicBezTo>
                    <a:pt x="63" y="84"/>
                    <a:pt x="63" y="84"/>
                    <a:pt x="63" y="84"/>
                  </a:cubicBezTo>
                  <a:cubicBezTo>
                    <a:pt x="63" y="84"/>
                    <a:pt x="63" y="84"/>
                    <a:pt x="63" y="84"/>
                  </a:cubicBezTo>
                  <a:cubicBezTo>
                    <a:pt x="63" y="84"/>
                    <a:pt x="64" y="83"/>
                    <a:pt x="64" y="83"/>
                  </a:cubicBezTo>
                  <a:cubicBezTo>
                    <a:pt x="64" y="83"/>
                    <a:pt x="65" y="83"/>
                    <a:pt x="65" y="83"/>
                  </a:cubicBezTo>
                  <a:cubicBezTo>
                    <a:pt x="65" y="83"/>
                    <a:pt x="65" y="83"/>
                    <a:pt x="65" y="83"/>
                  </a:cubicBezTo>
                  <a:cubicBezTo>
                    <a:pt x="65" y="83"/>
                    <a:pt x="65" y="83"/>
                    <a:pt x="66" y="83"/>
                  </a:cubicBezTo>
                  <a:cubicBezTo>
                    <a:pt x="66" y="83"/>
                    <a:pt x="66" y="83"/>
                    <a:pt x="67" y="83"/>
                  </a:cubicBezTo>
                  <a:cubicBezTo>
                    <a:pt x="67" y="83"/>
                    <a:pt x="67" y="83"/>
                    <a:pt x="68" y="83"/>
                  </a:cubicBezTo>
                  <a:cubicBezTo>
                    <a:pt x="68" y="82"/>
                    <a:pt x="68" y="82"/>
                    <a:pt x="68" y="82"/>
                  </a:cubicBezTo>
                  <a:cubicBezTo>
                    <a:pt x="68" y="82"/>
                    <a:pt x="68" y="82"/>
                    <a:pt x="68" y="82"/>
                  </a:cubicBezTo>
                  <a:cubicBezTo>
                    <a:pt x="69" y="83"/>
                    <a:pt x="69" y="83"/>
                    <a:pt x="70" y="84"/>
                  </a:cubicBezTo>
                  <a:cubicBezTo>
                    <a:pt x="70" y="84"/>
                    <a:pt x="70" y="84"/>
                    <a:pt x="70" y="84"/>
                  </a:cubicBezTo>
                  <a:cubicBezTo>
                    <a:pt x="70" y="84"/>
                    <a:pt x="70" y="84"/>
                    <a:pt x="70" y="84"/>
                  </a:cubicBezTo>
                  <a:cubicBezTo>
                    <a:pt x="71" y="84"/>
                    <a:pt x="71" y="84"/>
                    <a:pt x="71" y="83"/>
                  </a:cubicBezTo>
                  <a:cubicBezTo>
                    <a:pt x="71" y="82"/>
                    <a:pt x="71" y="82"/>
                    <a:pt x="71" y="82"/>
                  </a:cubicBezTo>
                  <a:cubicBezTo>
                    <a:pt x="70" y="81"/>
                    <a:pt x="70" y="80"/>
                    <a:pt x="71" y="79"/>
                  </a:cubicBezTo>
                  <a:cubicBezTo>
                    <a:pt x="71" y="80"/>
                    <a:pt x="72" y="80"/>
                    <a:pt x="73" y="79"/>
                  </a:cubicBezTo>
                  <a:cubicBezTo>
                    <a:pt x="74" y="79"/>
                    <a:pt x="74" y="78"/>
                    <a:pt x="74" y="78"/>
                  </a:cubicBezTo>
                  <a:cubicBezTo>
                    <a:pt x="75" y="78"/>
                    <a:pt x="75" y="77"/>
                    <a:pt x="76" y="77"/>
                  </a:cubicBezTo>
                  <a:cubicBezTo>
                    <a:pt x="76" y="77"/>
                    <a:pt x="76" y="76"/>
                    <a:pt x="76" y="76"/>
                  </a:cubicBezTo>
                  <a:cubicBezTo>
                    <a:pt x="76" y="75"/>
                    <a:pt x="77" y="75"/>
                    <a:pt x="78" y="75"/>
                  </a:cubicBezTo>
                  <a:cubicBezTo>
                    <a:pt x="78" y="75"/>
                    <a:pt x="78" y="74"/>
                    <a:pt x="78" y="74"/>
                  </a:cubicBezTo>
                  <a:cubicBezTo>
                    <a:pt x="78" y="74"/>
                    <a:pt x="79" y="73"/>
                    <a:pt x="79" y="73"/>
                  </a:cubicBezTo>
                  <a:cubicBezTo>
                    <a:pt x="80" y="72"/>
                    <a:pt x="80" y="71"/>
                    <a:pt x="80" y="70"/>
                  </a:cubicBezTo>
                  <a:cubicBezTo>
                    <a:pt x="80" y="70"/>
                    <a:pt x="80" y="69"/>
                    <a:pt x="81" y="69"/>
                  </a:cubicBezTo>
                  <a:cubicBezTo>
                    <a:pt x="81" y="69"/>
                    <a:pt x="82" y="69"/>
                    <a:pt x="82" y="69"/>
                  </a:cubicBezTo>
                  <a:cubicBezTo>
                    <a:pt x="83" y="69"/>
                    <a:pt x="83" y="69"/>
                    <a:pt x="84" y="69"/>
                  </a:cubicBezTo>
                  <a:cubicBezTo>
                    <a:pt x="85" y="69"/>
                    <a:pt x="86" y="68"/>
                    <a:pt x="86" y="68"/>
                  </a:cubicBezTo>
                  <a:cubicBezTo>
                    <a:pt x="87" y="68"/>
                    <a:pt x="88" y="68"/>
                    <a:pt x="88" y="68"/>
                  </a:cubicBezTo>
                  <a:cubicBezTo>
                    <a:pt x="89" y="68"/>
                    <a:pt x="89" y="67"/>
                    <a:pt x="90" y="67"/>
                  </a:cubicBezTo>
                  <a:cubicBezTo>
                    <a:pt x="90" y="66"/>
                    <a:pt x="91" y="68"/>
                    <a:pt x="91" y="68"/>
                  </a:cubicBezTo>
                  <a:cubicBezTo>
                    <a:pt x="92" y="68"/>
                    <a:pt x="93" y="68"/>
                    <a:pt x="94" y="68"/>
                  </a:cubicBezTo>
                  <a:cubicBezTo>
                    <a:pt x="95" y="69"/>
                    <a:pt x="95" y="69"/>
                    <a:pt x="96" y="69"/>
                  </a:cubicBezTo>
                  <a:cubicBezTo>
                    <a:pt x="96" y="69"/>
                    <a:pt x="95" y="69"/>
                    <a:pt x="94" y="69"/>
                  </a:cubicBezTo>
                  <a:cubicBezTo>
                    <a:pt x="93" y="70"/>
                    <a:pt x="92" y="70"/>
                    <a:pt x="91" y="70"/>
                  </a:cubicBezTo>
                  <a:cubicBezTo>
                    <a:pt x="90" y="70"/>
                    <a:pt x="90" y="70"/>
                    <a:pt x="89" y="70"/>
                  </a:cubicBezTo>
                  <a:cubicBezTo>
                    <a:pt x="89" y="70"/>
                    <a:pt x="88" y="70"/>
                    <a:pt x="87" y="70"/>
                  </a:cubicBezTo>
                  <a:cubicBezTo>
                    <a:pt x="87" y="70"/>
                    <a:pt x="87" y="70"/>
                    <a:pt x="87" y="71"/>
                  </a:cubicBezTo>
                  <a:cubicBezTo>
                    <a:pt x="87" y="72"/>
                    <a:pt x="89" y="71"/>
                    <a:pt x="90" y="72"/>
                  </a:cubicBezTo>
                  <a:cubicBezTo>
                    <a:pt x="90" y="72"/>
                    <a:pt x="94" y="72"/>
                    <a:pt x="93" y="73"/>
                  </a:cubicBezTo>
                  <a:cubicBezTo>
                    <a:pt x="92" y="73"/>
                    <a:pt x="92" y="74"/>
                    <a:pt x="93" y="74"/>
                  </a:cubicBezTo>
                  <a:cubicBezTo>
                    <a:pt x="94" y="74"/>
                    <a:pt x="94" y="75"/>
                    <a:pt x="95" y="75"/>
                  </a:cubicBezTo>
                  <a:cubicBezTo>
                    <a:pt x="96" y="75"/>
                    <a:pt x="96" y="75"/>
                    <a:pt x="96" y="75"/>
                  </a:cubicBezTo>
                  <a:cubicBezTo>
                    <a:pt x="97" y="75"/>
                    <a:pt x="97" y="74"/>
                    <a:pt x="98" y="75"/>
                  </a:cubicBezTo>
                  <a:cubicBezTo>
                    <a:pt x="98" y="75"/>
                    <a:pt x="99" y="75"/>
                    <a:pt x="99" y="74"/>
                  </a:cubicBezTo>
                  <a:cubicBezTo>
                    <a:pt x="100" y="74"/>
                    <a:pt x="100" y="74"/>
                    <a:pt x="101" y="75"/>
                  </a:cubicBezTo>
                  <a:cubicBezTo>
                    <a:pt x="102" y="76"/>
                    <a:pt x="103" y="76"/>
                    <a:pt x="104" y="76"/>
                  </a:cubicBezTo>
                  <a:cubicBezTo>
                    <a:pt x="105" y="76"/>
                    <a:pt x="105" y="76"/>
                    <a:pt x="105" y="77"/>
                  </a:cubicBezTo>
                  <a:cubicBezTo>
                    <a:pt x="105" y="77"/>
                    <a:pt x="105" y="78"/>
                    <a:pt x="106" y="78"/>
                  </a:cubicBezTo>
                  <a:cubicBezTo>
                    <a:pt x="106" y="78"/>
                    <a:pt x="105" y="79"/>
                    <a:pt x="104" y="79"/>
                  </a:cubicBezTo>
                  <a:cubicBezTo>
                    <a:pt x="104" y="80"/>
                    <a:pt x="103" y="80"/>
                    <a:pt x="102" y="80"/>
                  </a:cubicBezTo>
                  <a:cubicBezTo>
                    <a:pt x="102" y="80"/>
                    <a:pt x="101" y="80"/>
                    <a:pt x="101" y="81"/>
                  </a:cubicBezTo>
                  <a:cubicBezTo>
                    <a:pt x="100" y="81"/>
                    <a:pt x="100" y="81"/>
                    <a:pt x="99" y="82"/>
                  </a:cubicBezTo>
                  <a:cubicBezTo>
                    <a:pt x="99" y="82"/>
                    <a:pt x="98" y="82"/>
                    <a:pt x="98" y="82"/>
                  </a:cubicBezTo>
                  <a:cubicBezTo>
                    <a:pt x="98" y="83"/>
                    <a:pt x="97" y="84"/>
                    <a:pt x="97" y="84"/>
                  </a:cubicBezTo>
                  <a:cubicBezTo>
                    <a:pt x="97" y="84"/>
                    <a:pt x="97" y="85"/>
                    <a:pt x="97" y="85"/>
                  </a:cubicBezTo>
                  <a:cubicBezTo>
                    <a:pt x="97" y="85"/>
                    <a:pt x="98" y="85"/>
                    <a:pt x="99" y="85"/>
                  </a:cubicBezTo>
                  <a:cubicBezTo>
                    <a:pt x="99" y="85"/>
                    <a:pt x="101" y="85"/>
                    <a:pt x="101" y="85"/>
                  </a:cubicBezTo>
                  <a:cubicBezTo>
                    <a:pt x="102" y="85"/>
                    <a:pt x="102" y="85"/>
                    <a:pt x="103" y="85"/>
                  </a:cubicBezTo>
                  <a:cubicBezTo>
                    <a:pt x="103" y="85"/>
                    <a:pt x="103" y="85"/>
                    <a:pt x="103" y="86"/>
                  </a:cubicBezTo>
                  <a:cubicBezTo>
                    <a:pt x="104" y="86"/>
                    <a:pt x="104" y="86"/>
                    <a:pt x="104" y="86"/>
                  </a:cubicBezTo>
                  <a:cubicBezTo>
                    <a:pt x="105" y="87"/>
                    <a:pt x="105" y="88"/>
                    <a:pt x="106" y="88"/>
                  </a:cubicBezTo>
                  <a:cubicBezTo>
                    <a:pt x="106" y="89"/>
                    <a:pt x="105" y="90"/>
                    <a:pt x="105" y="90"/>
                  </a:cubicBezTo>
                  <a:cubicBezTo>
                    <a:pt x="105" y="91"/>
                    <a:pt x="105" y="92"/>
                    <a:pt x="105" y="92"/>
                  </a:cubicBezTo>
                  <a:cubicBezTo>
                    <a:pt x="105" y="94"/>
                    <a:pt x="110" y="94"/>
                    <a:pt x="111" y="93"/>
                  </a:cubicBezTo>
                  <a:cubicBezTo>
                    <a:pt x="112" y="93"/>
                    <a:pt x="112" y="93"/>
                    <a:pt x="113" y="92"/>
                  </a:cubicBezTo>
                  <a:cubicBezTo>
                    <a:pt x="113" y="92"/>
                    <a:pt x="113" y="92"/>
                    <a:pt x="113" y="92"/>
                  </a:cubicBezTo>
                  <a:cubicBezTo>
                    <a:pt x="113" y="92"/>
                    <a:pt x="114" y="92"/>
                    <a:pt x="115" y="91"/>
                  </a:cubicBezTo>
                  <a:cubicBezTo>
                    <a:pt x="116" y="91"/>
                    <a:pt x="117" y="89"/>
                    <a:pt x="119" y="90"/>
                  </a:cubicBezTo>
                  <a:cubicBezTo>
                    <a:pt x="119" y="90"/>
                    <a:pt x="120" y="90"/>
                    <a:pt x="120" y="90"/>
                  </a:cubicBezTo>
                  <a:cubicBezTo>
                    <a:pt x="121" y="89"/>
                    <a:pt x="121" y="89"/>
                    <a:pt x="122" y="89"/>
                  </a:cubicBezTo>
                  <a:cubicBezTo>
                    <a:pt x="122" y="89"/>
                    <a:pt x="123" y="88"/>
                    <a:pt x="123" y="88"/>
                  </a:cubicBezTo>
                  <a:cubicBezTo>
                    <a:pt x="124" y="87"/>
                    <a:pt x="125" y="87"/>
                    <a:pt x="127" y="87"/>
                  </a:cubicBezTo>
                  <a:cubicBezTo>
                    <a:pt x="128" y="87"/>
                    <a:pt x="129" y="88"/>
                    <a:pt x="130" y="88"/>
                  </a:cubicBezTo>
                  <a:cubicBezTo>
                    <a:pt x="131" y="87"/>
                    <a:pt x="132" y="87"/>
                    <a:pt x="133" y="87"/>
                  </a:cubicBezTo>
                  <a:cubicBezTo>
                    <a:pt x="134" y="86"/>
                    <a:pt x="133" y="85"/>
                    <a:pt x="134" y="84"/>
                  </a:cubicBezTo>
                  <a:cubicBezTo>
                    <a:pt x="134" y="84"/>
                    <a:pt x="136" y="83"/>
                    <a:pt x="135" y="83"/>
                  </a:cubicBezTo>
                  <a:cubicBezTo>
                    <a:pt x="134" y="82"/>
                    <a:pt x="133" y="82"/>
                    <a:pt x="132" y="82"/>
                  </a:cubicBezTo>
                  <a:cubicBezTo>
                    <a:pt x="131" y="83"/>
                    <a:pt x="130" y="83"/>
                    <a:pt x="129" y="82"/>
                  </a:cubicBezTo>
                  <a:cubicBezTo>
                    <a:pt x="129" y="82"/>
                    <a:pt x="129" y="83"/>
                    <a:pt x="128" y="83"/>
                  </a:cubicBezTo>
                  <a:cubicBezTo>
                    <a:pt x="128" y="84"/>
                    <a:pt x="126" y="83"/>
                    <a:pt x="126" y="83"/>
                  </a:cubicBezTo>
                  <a:cubicBezTo>
                    <a:pt x="126" y="83"/>
                    <a:pt x="126" y="83"/>
                    <a:pt x="125" y="83"/>
                  </a:cubicBezTo>
                  <a:cubicBezTo>
                    <a:pt x="125" y="84"/>
                    <a:pt x="123" y="83"/>
                    <a:pt x="122" y="84"/>
                  </a:cubicBezTo>
                  <a:cubicBezTo>
                    <a:pt x="121" y="83"/>
                    <a:pt x="120" y="81"/>
                    <a:pt x="119" y="80"/>
                  </a:cubicBezTo>
                  <a:cubicBezTo>
                    <a:pt x="118" y="79"/>
                    <a:pt x="118" y="77"/>
                    <a:pt x="118" y="77"/>
                  </a:cubicBezTo>
                  <a:cubicBezTo>
                    <a:pt x="118" y="77"/>
                    <a:pt x="118" y="76"/>
                    <a:pt x="118" y="76"/>
                  </a:cubicBezTo>
                  <a:cubicBezTo>
                    <a:pt x="117" y="75"/>
                    <a:pt x="117" y="75"/>
                    <a:pt x="117" y="75"/>
                  </a:cubicBezTo>
                  <a:cubicBezTo>
                    <a:pt x="116" y="75"/>
                    <a:pt x="116" y="75"/>
                    <a:pt x="116" y="75"/>
                  </a:cubicBezTo>
                  <a:cubicBezTo>
                    <a:pt x="116" y="76"/>
                    <a:pt x="115" y="76"/>
                    <a:pt x="116" y="76"/>
                  </a:cubicBezTo>
                  <a:cubicBezTo>
                    <a:pt x="116" y="76"/>
                    <a:pt x="116" y="77"/>
                    <a:pt x="116" y="77"/>
                  </a:cubicBezTo>
                  <a:cubicBezTo>
                    <a:pt x="116" y="77"/>
                    <a:pt x="117" y="77"/>
                    <a:pt x="117" y="78"/>
                  </a:cubicBezTo>
                  <a:cubicBezTo>
                    <a:pt x="117" y="78"/>
                    <a:pt x="117" y="79"/>
                    <a:pt x="117" y="79"/>
                  </a:cubicBezTo>
                  <a:cubicBezTo>
                    <a:pt x="118" y="80"/>
                    <a:pt x="120" y="82"/>
                    <a:pt x="122" y="84"/>
                  </a:cubicBezTo>
                  <a:cubicBezTo>
                    <a:pt x="122" y="84"/>
                    <a:pt x="122" y="84"/>
                    <a:pt x="122" y="84"/>
                  </a:cubicBezTo>
                  <a:cubicBezTo>
                    <a:pt x="121" y="85"/>
                    <a:pt x="120" y="85"/>
                    <a:pt x="119" y="84"/>
                  </a:cubicBezTo>
                  <a:cubicBezTo>
                    <a:pt x="119" y="84"/>
                    <a:pt x="118" y="83"/>
                    <a:pt x="118" y="82"/>
                  </a:cubicBezTo>
                  <a:cubicBezTo>
                    <a:pt x="118" y="82"/>
                    <a:pt x="118" y="81"/>
                    <a:pt x="117" y="80"/>
                  </a:cubicBezTo>
                  <a:cubicBezTo>
                    <a:pt x="117" y="80"/>
                    <a:pt x="116" y="81"/>
                    <a:pt x="116" y="80"/>
                  </a:cubicBezTo>
                  <a:cubicBezTo>
                    <a:pt x="115" y="79"/>
                    <a:pt x="116" y="79"/>
                    <a:pt x="115" y="78"/>
                  </a:cubicBezTo>
                  <a:cubicBezTo>
                    <a:pt x="115" y="78"/>
                    <a:pt x="115" y="78"/>
                    <a:pt x="114" y="77"/>
                  </a:cubicBezTo>
                  <a:cubicBezTo>
                    <a:pt x="114" y="77"/>
                    <a:pt x="113" y="77"/>
                    <a:pt x="112" y="77"/>
                  </a:cubicBezTo>
                  <a:cubicBezTo>
                    <a:pt x="111" y="76"/>
                    <a:pt x="109" y="77"/>
                    <a:pt x="108" y="75"/>
                  </a:cubicBezTo>
                  <a:cubicBezTo>
                    <a:pt x="108" y="75"/>
                    <a:pt x="107" y="75"/>
                    <a:pt x="108" y="75"/>
                  </a:cubicBezTo>
                  <a:cubicBezTo>
                    <a:pt x="109" y="74"/>
                    <a:pt x="109" y="75"/>
                    <a:pt x="109" y="75"/>
                  </a:cubicBezTo>
                  <a:cubicBezTo>
                    <a:pt x="110" y="75"/>
                    <a:pt x="110" y="75"/>
                    <a:pt x="110" y="75"/>
                  </a:cubicBezTo>
                  <a:cubicBezTo>
                    <a:pt x="111" y="75"/>
                    <a:pt x="111" y="74"/>
                    <a:pt x="111" y="74"/>
                  </a:cubicBezTo>
                  <a:cubicBezTo>
                    <a:pt x="112" y="74"/>
                    <a:pt x="112" y="75"/>
                    <a:pt x="112" y="75"/>
                  </a:cubicBezTo>
                  <a:cubicBezTo>
                    <a:pt x="112" y="75"/>
                    <a:pt x="113" y="75"/>
                    <a:pt x="113" y="75"/>
                  </a:cubicBezTo>
                  <a:cubicBezTo>
                    <a:pt x="114" y="75"/>
                    <a:pt x="114" y="75"/>
                    <a:pt x="115" y="74"/>
                  </a:cubicBezTo>
                  <a:cubicBezTo>
                    <a:pt x="115" y="74"/>
                    <a:pt x="115" y="74"/>
                    <a:pt x="115" y="74"/>
                  </a:cubicBezTo>
                  <a:cubicBezTo>
                    <a:pt x="115" y="74"/>
                    <a:pt x="116" y="74"/>
                    <a:pt x="116" y="74"/>
                  </a:cubicBezTo>
                  <a:cubicBezTo>
                    <a:pt x="117" y="73"/>
                    <a:pt x="117" y="73"/>
                    <a:pt x="117" y="73"/>
                  </a:cubicBezTo>
                  <a:cubicBezTo>
                    <a:pt x="118" y="72"/>
                    <a:pt x="119" y="72"/>
                    <a:pt x="120" y="71"/>
                  </a:cubicBezTo>
                  <a:cubicBezTo>
                    <a:pt x="120" y="71"/>
                    <a:pt x="120" y="71"/>
                    <a:pt x="120" y="71"/>
                  </a:cubicBezTo>
                  <a:cubicBezTo>
                    <a:pt x="121" y="70"/>
                    <a:pt x="121" y="70"/>
                    <a:pt x="121" y="71"/>
                  </a:cubicBezTo>
                  <a:cubicBezTo>
                    <a:pt x="121" y="72"/>
                    <a:pt x="120" y="72"/>
                    <a:pt x="120" y="72"/>
                  </a:cubicBezTo>
                  <a:cubicBezTo>
                    <a:pt x="119" y="73"/>
                    <a:pt x="118" y="74"/>
                    <a:pt x="119" y="74"/>
                  </a:cubicBezTo>
                  <a:cubicBezTo>
                    <a:pt x="119" y="75"/>
                    <a:pt x="120" y="75"/>
                    <a:pt x="121" y="75"/>
                  </a:cubicBezTo>
                  <a:cubicBezTo>
                    <a:pt x="121" y="74"/>
                    <a:pt x="122" y="73"/>
                    <a:pt x="122" y="72"/>
                  </a:cubicBezTo>
                  <a:cubicBezTo>
                    <a:pt x="123" y="71"/>
                    <a:pt x="123" y="70"/>
                    <a:pt x="123" y="69"/>
                  </a:cubicBezTo>
                  <a:cubicBezTo>
                    <a:pt x="122" y="69"/>
                    <a:pt x="123" y="69"/>
                    <a:pt x="123" y="68"/>
                  </a:cubicBezTo>
                  <a:cubicBezTo>
                    <a:pt x="123" y="68"/>
                    <a:pt x="123" y="69"/>
                    <a:pt x="124" y="69"/>
                  </a:cubicBezTo>
                  <a:cubicBezTo>
                    <a:pt x="124" y="70"/>
                    <a:pt x="124" y="70"/>
                    <a:pt x="125" y="70"/>
                  </a:cubicBezTo>
                  <a:cubicBezTo>
                    <a:pt x="125" y="70"/>
                    <a:pt x="126" y="70"/>
                    <a:pt x="126" y="69"/>
                  </a:cubicBezTo>
                  <a:cubicBezTo>
                    <a:pt x="127" y="68"/>
                    <a:pt x="129" y="68"/>
                    <a:pt x="130" y="69"/>
                  </a:cubicBezTo>
                  <a:cubicBezTo>
                    <a:pt x="130" y="69"/>
                    <a:pt x="130" y="69"/>
                    <a:pt x="130" y="69"/>
                  </a:cubicBezTo>
                  <a:cubicBezTo>
                    <a:pt x="131" y="68"/>
                    <a:pt x="133" y="68"/>
                    <a:pt x="134" y="68"/>
                  </a:cubicBezTo>
                  <a:cubicBezTo>
                    <a:pt x="134" y="68"/>
                    <a:pt x="135" y="68"/>
                    <a:pt x="136" y="67"/>
                  </a:cubicBezTo>
                  <a:cubicBezTo>
                    <a:pt x="136" y="67"/>
                    <a:pt x="136" y="67"/>
                    <a:pt x="136" y="67"/>
                  </a:cubicBezTo>
                  <a:cubicBezTo>
                    <a:pt x="137" y="67"/>
                    <a:pt x="137" y="66"/>
                    <a:pt x="138" y="66"/>
                  </a:cubicBezTo>
                  <a:cubicBezTo>
                    <a:pt x="139" y="65"/>
                    <a:pt x="140" y="66"/>
                    <a:pt x="141" y="65"/>
                  </a:cubicBezTo>
                  <a:cubicBezTo>
                    <a:pt x="141" y="65"/>
                    <a:pt x="141" y="65"/>
                    <a:pt x="141" y="65"/>
                  </a:cubicBezTo>
                  <a:cubicBezTo>
                    <a:pt x="141" y="65"/>
                    <a:pt x="141" y="64"/>
                    <a:pt x="141" y="64"/>
                  </a:cubicBezTo>
                  <a:cubicBezTo>
                    <a:pt x="141" y="63"/>
                    <a:pt x="142" y="64"/>
                    <a:pt x="143" y="63"/>
                  </a:cubicBezTo>
                  <a:cubicBezTo>
                    <a:pt x="143" y="63"/>
                    <a:pt x="144" y="63"/>
                    <a:pt x="145" y="63"/>
                  </a:cubicBezTo>
                  <a:cubicBezTo>
                    <a:pt x="145" y="63"/>
                    <a:pt x="146" y="63"/>
                    <a:pt x="147" y="63"/>
                  </a:cubicBezTo>
                  <a:cubicBezTo>
                    <a:pt x="147" y="63"/>
                    <a:pt x="148" y="62"/>
                    <a:pt x="149" y="63"/>
                  </a:cubicBezTo>
                  <a:cubicBezTo>
                    <a:pt x="149" y="63"/>
                    <a:pt x="149" y="63"/>
                    <a:pt x="149" y="63"/>
                  </a:cubicBezTo>
                  <a:cubicBezTo>
                    <a:pt x="150" y="63"/>
                    <a:pt x="151" y="63"/>
                    <a:pt x="151" y="63"/>
                  </a:cubicBezTo>
                  <a:cubicBezTo>
                    <a:pt x="152" y="62"/>
                    <a:pt x="152" y="62"/>
                    <a:pt x="152" y="61"/>
                  </a:cubicBezTo>
                  <a:cubicBezTo>
                    <a:pt x="152" y="60"/>
                    <a:pt x="152" y="60"/>
                    <a:pt x="152" y="60"/>
                  </a:cubicBezTo>
                  <a:cubicBezTo>
                    <a:pt x="152" y="59"/>
                    <a:pt x="152" y="59"/>
                    <a:pt x="152" y="59"/>
                  </a:cubicBezTo>
                  <a:cubicBezTo>
                    <a:pt x="153" y="59"/>
                    <a:pt x="153" y="59"/>
                    <a:pt x="153" y="59"/>
                  </a:cubicBezTo>
                  <a:cubicBezTo>
                    <a:pt x="153" y="59"/>
                    <a:pt x="153" y="59"/>
                    <a:pt x="153" y="59"/>
                  </a:cubicBezTo>
                  <a:cubicBezTo>
                    <a:pt x="153" y="58"/>
                    <a:pt x="154" y="58"/>
                    <a:pt x="154" y="57"/>
                  </a:cubicBezTo>
                  <a:cubicBezTo>
                    <a:pt x="154" y="57"/>
                    <a:pt x="155" y="57"/>
                    <a:pt x="155" y="57"/>
                  </a:cubicBezTo>
                  <a:cubicBezTo>
                    <a:pt x="155" y="57"/>
                    <a:pt x="155" y="56"/>
                    <a:pt x="155" y="56"/>
                  </a:cubicBezTo>
                  <a:cubicBezTo>
                    <a:pt x="156" y="55"/>
                    <a:pt x="157" y="55"/>
                    <a:pt x="157" y="55"/>
                  </a:cubicBezTo>
                  <a:cubicBezTo>
                    <a:pt x="158" y="55"/>
                    <a:pt x="158" y="55"/>
                    <a:pt x="158" y="55"/>
                  </a:cubicBezTo>
                  <a:cubicBezTo>
                    <a:pt x="159" y="55"/>
                    <a:pt x="159" y="55"/>
                    <a:pt x="159" y="55"/>
                  </a:cubicBezTo>
                  <a:cubicBezTo>
                    <a:pt x="160" y="55"/>
                    <a:pt x="161" y="55"/>
                    <a:pt x="162" y="55"/>
                  </a:cubicBezTo>
                  <a:cubicBezTo>
                    <a:pt x="163" y="54"/>
                    <a:pt x="163" y="53"/>
                    <a:pt x="164" y="52"/>
                  </a:cubicBezTo>
                  <a:cubicBezTo>
                    <a:pt x="164" y="51"/>
                    <a:pt x="164" y="50"/>
                    <a:pt x="164" y="49"/>
                  </a:cubicBezTo>
                  <a:cubicBezTo>
                    <a:pt x="164" y="49"/>
                    <a:pt x="164" y="49"/>
                    <a:pt x="164" y="49"/>
                  </a:cubicBezTo>
                  <a:cubicBezTo>
                    <a:pt x="165" y="49"/>
                    <a:pt x="165" y="48"/>
                    <a:pt x="164" y="48"/>
                  </a:cubicBezTo>
                  <a:cubicBezTo>
                    <a:pt x="164" y="47"/>
                    <a:pt x="164" y="47"/>
                    <a:pt x="164" y="47"/>
                  </a:cubicBezTo>
                  <a:cubicBezTo>
                    <a:pt x="164" y="46"/>
                    <a:pt x="164" y="46"/>
                    <a:pt x="164" y="46"/>
                  </a:cubicBezTo>
                  <a:cubicBezTo>
                    <a:pt x="164" y="45"/>
                    <a:pt x="163" y="45"/>
                    <a:pt x="163" y="45"/>
                  </a:cubicBezTo>
                  <a:cubicBezTo>
                    <a:pt x="163" y="45"/>
                    <a:pt x="163" y="45"/>
                    <a:pt x="163" y="44"/>
                  </a:cubicBezTo>
                  <a:cubicBezTo>
                    <a:pt x="162" y="44"/>
                    <a:pt x="162" y="42"/>
                    <a:pt x="162" y="42"/>
                  </a:cubicBezTo>
                  <a:cubicBezTo>
                    <a:pt x="163" y="41"/>
                    <a:pt x="163" y="40"/>
                    <a:pt x="164" y="40"/>
                  </a:cubicBezTo>
                  <a:cubicBezTo>
                    <a:pt x="166" y="39"/>
                    <a:pt x="167" y="38"/>
                    <a:pt x="167" y="37"/>
                  </a:cubicBezTo>
                  <a:cubicBezTo>
                    <a:pt x="167" y="37"/>
                    <a:pt x="167" y="37"/>
                    <a:pt x="167" y="37"/>
                  </a:cubicBezTo>
                  <a:cubicBezTo>
                    <a:pt x="167" y="36"/>
                    <a:pt x="167" y="36"/>
                    <a:pt x="167" y="36"/>
                  </a:cubicBezTo>
                  <a:cubicBezTo>
                    <a:pt x="167" y="35"/>
                    <a:pt x="167" y="35"/>
                    <a:pt x="167" y="35"/>
                  </a:cubicBezTo>
                  <a:cubicBezTo>
                    <a:pt x="167" y="35"/>
                    <a:pt x="167" y="35"/>
                    <a:pt x="167" y="35"/>
                  </a:cubicBezTo>
                  <a:cubicBezTo>
                    <a:pt x="167" y="35"/>
                    <a:pt x="167" y="35"/>
                    <a:pt x="167" y="35"/>
                  </a:cubicBezTo>
                  <a:cubicBezTo>
                    <a:pt x="167" y="35"/>
                    <a:pt x="167" y="35"/>
                    <a:pt x="167" y="35"/>
                  </a:cubicBezTo>
                  <a:cubicBezTo>
                    <a:pt x="167" y="35"/>
                    <a:pt x="167" y="35"/>
                    <a:pt x="167" y="35"/>
                  </a:cubicBezTo>
                  <a:cubicBezTo>
                    <a:pt x="167" y="35"/>
                    <a:pt x="167" y="35"/>
                    <a:pt x="167" y="35"/>
                  </a:cubicBezTo>
                  <a:cubicBezTo>
                    <a:pt x="167" y="35"/>
                    <a:pt x="167" y="35"/>
                    <a:pt x="166" y="35"/>
                  </a:cubicBezTo>
                  <a:cubicBezTo>
                    <a:pt x="166" y="35"/>
                    <a:pt x="166" y="34"/>
                    <a:pt x="166" y="34"/>
                  </a:cubicBezTo>
                  <a:cubicBezTo>
                    <a:pt x="166" y="33"/>
                    <a:pt x="165" y="33"/>
                    <a:pt x="165" y="33"/>
                  </a:cubicBezTo>
                  <a:cubicBezTo>
                    <a:pt x="165" y="33"/>
                    <a:pt x="165" y="33"/>
                    <a:pt x="164" y="33"/>
                  </a:cubicBezTo>
                  <a:cubicBezTo>
                    <a:pt x="164" y="33"/>
                    <a:pt x="163" y="33"/>
                    <a:pt x="163" y="33"/>
                  </a:cubicBezTo>
                  <a:cubicBezTo>
                    <a:pt x="162" y="33"/>
                    <a:pt x="162" y="33"/>
                    <a:pt x="161" y="33"/>
                  </a:cubicBezTo>
                  <a:cubicBezTo>
                    <a:pt x="160" y="33"/>
                    <a:pt x="160" y="32"/>
                    <a:pt x="159" y="32"/>
                  </a:cubicBezTo>
                  <a:cubicBezTo>
                    <a:pt x="159" y="32"/>
                    <a:pt x="159" y="32"/>
                    <a:pt x="159" y="32"/>
                  </a:cubicBezTo>
                  <a:cubicBezTo>
                    <a:pt x="159" y="32"/>
                    <a:pt x="159" y="32"/>
                    <a:pt x="159" y="32"/>
                  </a:cubicBezTo>
                  <a:cubicBezTo>
                    <a:pt x="159" y="31"/>
                    <a:pt x="158" y="31"/>
                    <a:pt x="158" y="31"/>
                  </a:cubicBezTo>
                  <a:cubicBezTo>
                    <a:pt x="158" y="31"/>
                    <a:pt x="158" y="31"/>
                    <a:pt x="158" y="31"/>
                  </a:cubicBezTo>
                  <a:cubicBezTo>
                    <a:pt x="158" y="31"/>
                    <a:pt x="158" y="31"/>
                    <a:pt x="158" y="31"/>
                  </a:cubicBezTo>
                  <a:cubicBezTo>
                    <a:pt x="158" y="31"/>
                    <a:pt x="158" y="31"/>
                    <a:pt x="158" y="31"/>
                  </a:cubicBezTo>
                  <a:cubicBezTo>
                    <a:pt x="158" y="31"/>
                    <a:pt x="158" y="31"/>
                    <a:pt x="158" y="31"/>
                  </a:cubicBezTo>
                  <a:cubicBezTo>
                    <a:pt x="158" y="31"/>
                    <a:pt x="158" y="31"/>
                    <a:pt x="158" y="31"/>
                  </a:cubicBezTo>
                  <a:cubicBezTo>
                    <a:pt x="157" y="31"/>
                    <a:pt x="157" y="31"/>
                    <a:pt x="157" y="31"/>
                  </a:cubicBezTo>
                  <a:cubicBezTo>
                    <a:pt x="157" y="31"/>
                    <a:pt x="157" y="31"/>
                    <a:pt x="157" y="31"/>
                  </a:cubicBezTo>
                  <a:cubicBezTo>
                    <a:pt x="157" y="31"/>
                    <a:pt x="157" y="31"/>
                    <a:pt x="157" y="31"/>
                  </a:cubicBezTo>
                  <a:cubicBezTo>
                    <a:pt x="157" y="31"/>
                    <a:pt x="157" y="31"/>
                    <a:pt x="157" y="31"/>
                  </a:cubicBezTo>
                  <a:cubicBezTo>
                    <a:pt x="157" y="31"/>
                    <a:pt x="157" y="31"/>
                    <a:pt x="157" y="31"/>
                  </a:cubicBezTo>
                  <a:cubicBezTo>
                    <a:pt x="156" y="31"/>
                    <a:pt x="156" y="32"/>
                    <a:pt x="156" y="32"/>
                  </a:cubicBezTo>
                  <a:cubicBezTo>
                    <a:pt x="156" y="32"/>
                    <a:pt x="156" y="31"/>
                    <a:pt x="155" y="31"/>
                  </a:cubicBezTo>
                  <a:cubicBezTo>
                    <a:pt x="155" y="31"/>
                    <a:pt x="155" y="31"/>
                    <a:pt x="155" y="31"/>
                  </a:cubicBezTo>
                  <a:cubicBezTo>
                    <a:pt x="155" y="31"/>
                    <a:pt x="155" y="31"/>
                    <a:pt x="155" y="31"/>
                  </a:cubicBezTo>
                  <a:cubicBezTo>
                    <a:pt x="154" y="30"/>
                    <a:pt x="153" y="30"/>
                    <a:pt x="152" y="30"/>
                  </a:cubicBezTo>
                  <a:cubicBezTo>
                    <a:pt x="152" y="30"/>
                    <a:pt x="152" y="30"/>
                    <a:pt x="152" y="30"/>
                  </a:cubicBezTo>
                  <a:cubicBezTo>
                    <a:pt x="152" y="30"/>
                    <a:pt x="151" y="30"/>
                    <a:pt x="151" y="30"/>
                  </a:cubicBezTo>
                  <a:cubicBezTo>
                    <a:pt x="151" y="30"/>
                    <a:pt x="151" y="30"/>
                    <a:pt x="150" y="30"/>
                  </a:cubicBezTo>
                  <a:cubicBezTo>
                    <a:pt x="150" y="30"/>
                    <a:pt x="150" y="30"/>
                    <a:pt x="150" y="30"/>
                  </a:cubicBezTo>
                  <a:cubicBezTo>
                    <a:pt x="150" y="30"/>
                    <a:pt x="150" y="30"/>
                    <a:pt x="150" y="30"/>
                  </a:cubicBezTo>
                  <a:cubicBezTo>
                    <a:pt x="149" y="30"/>
                    <a:pt x="149" y="30"/>
                    <a:pt x="149" y="30"/>
                  </a:cubicBezTo>
                  <a:cubicBezTo>
                    <a:pt x="149" y="30"/>
                    <a:pt x="149" y="30"/>
                    <a:pt x="149" y="30"/>
                  </a:cubicBezTo>
                  <a:cubicBezTo>
                    <a:pt x="149" y="30"/>
                    <a:pt x="149" y="30"/>
                    <a:pt x="149" y="30"/>
                  </a:cubicBezTo>
                  <a:cubicBezTo>
                    <a:pt x="149" y="30"/>
                    <a:pt x="149" y="30"/>
                    <a:pt x="149" y="30"/>
                  </a:cubicBezTo>
                  <a:cubicBezTo>
                    <a:pt x="149" y="30"/>
                    <a:pt x="149" y="30"/>
                    <a:pt x="148" y="30"/>
                  </a:cubicBezTo>
                  <a:cubicBezTo>
                    <a:pt x="148" y="30"/>
                    <a:pt x="148" y="30"/>
                    <a:pt x="148" y="30"/>
                  </a:cubicBezTo>
                  <a:cubicBezTo>
                    <a:pt x="148" y="30"/>
                    <a:pt x="148" y="30"/>
                    <a:pt x="147" y="30"/>
                  </a:cubicBezTo>
                  <a:cubicBezTo>
                    <a:pt x="147" y="30"/>
                    <a:pt x="147" y="30"/>
                    <a:pt x="147" y="30"/>
                  </a:cubicBezTo>
                  <a:cubicBezTo>
                    <a:pt x="147" y="30"/>
                    <a:pt x="147" y="30"/>
                    <a:pt x="147" y="30"/>
                  </a:cubicBezTo>
                  <a:cubicBezTo>
                    <a:pt x="146" y="30"/>
                    <a:pt x="146" y="30"/>
                    <a:pt x="146" y="30"/>
                  </a:cubicBezTo>
                  <a:cubicBezTo>
                    <a:pt x="146" y="29"/>
                    <a:pt x="146" y="28"/>
                    <a:pt x="145" y="28"/>
                  </a:cubicBezTo>
                  <a:cubicBezTo>
                    <a:pt x="145" y="28"/>
                    <a:pt x="145" y="28"/>
                    <a:pt x="144" y="28"/>
                  </a:cubicBezTo>
                  <a:cubicBezTo>
                    <a:pt x="144" y="27"/>
                    <a:pt x="143" y="27"/>
                    <a:pt x="142" y="26"/>
                  </a:cubicBezTo>
                  <a:close/>
                  <a:moveTo>
                    <a:pt x="5" y="51"/>
                  </a:moveTo>
                  <a:cubicBezTo>
                    <a:pt x="5" y="51"/>
                    <a:pt x="5" y="51"/>
                    <a:pt x="5" y="51"/>
                  </a:cubicBezTo>
                  <a:cubicBezTo>
                    <a:pt x="5" y="51"/>
                    <a:pt x="5" y="51"/>
                    <a:pt x="5" y="51"/>
                  </a:cubicBezTo>
                  <a:close/>
                  <a:moveTo>
                    <a:pt x="79" y="23"/>
                  </a:moveTo>
                  <a:cubicBezTo>
                    <a:pt x="79" y="23"/>
                    <a:pt x="79" y="24"/>
                    <a:pt x="79" y="24"/>
                  </a:cubicBezTo>
                  <a:cubicBezTo>
                    <a:pt x="79" y="24"/>
                    <a:pt x="78" y="24"/>
                    <a:pt x="78" y="24"/>
                  </a:cubicBezTo>
                  <a:cubicBezTo>
                    <a:pt x="78" y="23"/>
                    <a:pt x="78" y="23"/>
                    <a:pt x="78" y="22"/>
                  </a:cubicBezTo>
                  <a:cubicBezTo>
                    <a:pt x="77" y="22"/>
                    <a:pt x="77" y="21"/>
                    <a:pt x="77" y="21"/>
                  </a:cubicBezTo>
                  <a:cubicBezTo>
                    <a:pt x="76" y="21"/>
                    <a:pt x="76" y="21"/>
                    <a:pt x="75" y="22"/>
                  </a:cubicBezTo>
                  <a:cubicBezTo>
                    <a:pt x="75" y="22"/>
                    <a:pt x="75" y="21"/>
                    <a:pt x="75" y="21"/>
                  </a:cubicBezTo>
                  <a:cubicBezTo>
                    <a:pt x="75" y="21"/>
                    <a:pt x="76" y="20"/>
                    <a:pt x="76" y="20"/>
                  </a:cubicBezTo>
                  <a:cubicBezTo>
                    <a:pt x="75" y="19"/>
                    <a:pt x="75" y="19"/>
                    <a:pt x="76" y="19"/>
                  </a:cubicBezTo>
                  <a:cubicBezTo>
                    <a:pt x="76" y="18"/>
                    <a:pt x="77" y="18"/>
                    <a:pt x="76" y="18"/>
                  </a:cubicBezTo>
                  <a:cubicBezTo>
                    <a:pt x="76" y="18"/>
                    <a:pt x="75" y="17"/>
                    <a:pt x="75" y="17"/>
                  </a:cubicBezTo>
                  <a:cubicBezTo>
                    <a:pt x="75" y="16"/>
                    <a:pt x="76" y="16"/>
                    <a:pt x="76" y="16"/>
                  </a:cubicBezTo>
                  <a:cubicBezTo>
                    <a:pt x="76" y="16"/>
                    <a:pt x="76" y="16"/>
                    <a:pt x="77" y="16"/>
                  </a:cubicBezTo>
                  <a:cubicBezTo>
                    <a:pt x="77" y="15"/>
                    <a:pt x="76" y="15"/>
                    <a:pt x="76" y="15"/>
                  </a:cubicBezTo>
                  <a:cubicBezTo>
                    <a:pt x="75" y="14"/>
                    <a:pt x="75" y="14"/>
                    <a:pt x="74" y="13"/>
                  </a:cubicBezTo>
                  <a:cubicBezTo>
                    <a:pt x="74" y="13"/>
                    <a:pt x="74" y="13"/>
                    <a:pt x="74" y="13"/>
                  </a:cubicBezTo>
                  <a:cubicBezTo>
                    <a:pt x="74" y="12"/>
                    <a:pt x="75" y="12"/>
                    <a:pt x="76" y="12"/>
                  </a:cubicBezTo>
                  <a:cubicBezTo>
                    <a:pt x="76" y="12"/>
                    <a:pt x="76" y="13"/>
                    <a:pt x="76" y="13"/>
                  </a:cubicBezTo>
                  <a:cubicBezTo>
                    <a:pt x="76" y="13"/>
                    <a:pt x="78" y="14"/>
                    <a:pt x="78" y="13"/>
                  </a:cubicBezTo>
                  <a:cubicBezTo>
                    <a:pt x="78" y="13"/>
                    <a:pt x="78" y="12"/>
                    <a:pt x="79" y="12"/>
                  </a:cubicBezTo>
                  <a:cubicBezTo>
                    <a:pt x="79" y="12"/>
                    <a:pt x="79" y="12"/>
                    <a:pt x="79" y="12"/>
                  </a:cubicBezTo>
                  <a:cubicBezTo>
                    <a:pt x="79" y="13"/>
                    <a:pt x="79" y="13"/>
                    <a:pt x="79" y="14"/>
                  </a:cubicBezTo>
                  <a:cubicBezTo>
                    <a:pt x="79" y="15"/>
                    <a:pt x="79" y="15"/>
                    <a:pt x="79" y="16"/>
                  </a:cubicBezTo>
                  <a:cubicBezTo>
                    <a:pt x="78" y="16"/>
                    <a:pt x="79" y="16"/>
                    <a:pt x="79" y="17"/>
                  </a:cubicBezTo>
                  <a:cubicBezTo>
                    <a:pt x="79" y="17"/>
                    <a:pt x="79" y="18"/>
                    <a:pt x="79" y="18"/>
                  </a:cubicBezTo>
                  <a:cubicBezTo>
                    <a:pt x="79" y="19"/>
                    <a:pt x="78" y="19"/>
                    <a:pt x="78" y="19"/>
                  </a:cubicBezTo>
                  <a:cubicBezTo>
                    <a:pt x="78" y="20"/>
                    <a:pt x="78" y="21"/>
                    <a:pt x="78" y="21"/>
                  </a:cubicBezTo>
                  <a:cubicBezTo>
                    <a:pt x="78" y="22"/>
                    <a:pt x="79" y="22"/>
                    <a:pt x="79" y="23"/>
                  </a:cubicBezTo>
                  <a:cubicBezTo>
                    <a:pt x="79" y="23"/>
                    <a:pt x="79" y="23"/>
                    <a:pt x="79" y="23"/>
                  </a:cubicBezTo>
                  <a:close/>
                  <a:moveTo>
                    <a:pt x="105" y="42"/>
                  </a:moveTo>
                  <a:cubicBezTo>
                    <a:pt x="105" y="42"/>
                    <a:pt x="104" y="42"/>
                    <a:pt x="104" y="42"/>
                  </a:cubicBezTo>
                  <a:cubicBezTo>
                    <a:pt x="104" y="41"/>
                    <a:pt x="103" y="41"/>
                    <a:pt x="103" y="41"/>
                  </a:cubicBezTo>
                  <a:cubicBezTo>
                    <a:pt x="103" y="41"/>
                    <a:pt x="103" y="41"/>
                    <a:pt x="102" y="41"/>
                  </a:cubicBezTo>
                  <a:cubicBezTo>
                    <a:pt x="101" y="41"/>
                    <a:pt x="101" y="40"/>
                    <a:pt x="100" y="40"/>
                  </a:cubicBezTo>
                  <a:cubicBezTo>
                    <a:pt x="99" y="40"/>
                    <a:pt x="100" y="40"/>
                    <a:pt x="99" y="40"/>
                  </a:cubicBezTo>
                  <a:cubicBezTo>
                    <a:pt x="99" y="39"/>
                    <a:pt x="97" y="38"/>
                    <a:pt x="97" y="39"/>
                  </a:cubicBezTo>
                  <a:cubicBezTo>
                    <a:pt x="97" y="39"/>
                    <a:pt x="96" y="39"/>
                    <a:pt x="96" y="39"/>
                  </a:cubicBezTo>
                  <a:cubicBezTo>
                    <a:pt x="95" y="39"/>
                    <a:pt x="95" y="39"/>
                    <a:pt x="95" y="39"/>
                  </a:cubicBezTo>
                  <a:cubicBezTo>
                    <a:pt x="94" y="39"/>
                    <a:pt x="94" y="39"/>
                    <a:pt x="93" y="39"/>
                  </a:cubicBezTo>
                  <a:cubicBezTo>
                    <a:pt x="93" y="39"/>
                    <a:pt x="93" y="39"/>
                    <a:pt x="93" y="39"/>
                  </a:cubicBezTo>
                  <a:cubicBezTo>
                    <a:pt x="93" y="37"/>
                    <a:pt x="91" y="37"/>
                    <a:pt x="89" y="37"/>
                  </a:cubicBezTo>
                  <a:cubicBezTo>
                    <a:pt x="89" y="37"/>
                    <a:pt x="89" y="37"/>
                    <a:pt x="89" y="37"/>
                  </a:cubicBezTo>
                  <a:cubicBezTo>
                    <a:pt x="89" y="36"/>
                    <a:pt x="87" y="36"/>
                    <a:pt x="86" y="35"/>
                  </a:cubicBezTo>
                  <a:cubicBezTo>
                    <a:pt x="86" y="35"/>
                    <a:pt x="86" y="35"/>
                    <a:pt x="86" y="34"/>
                  </a:cubicBezTo>
                  <a:cubicBezTo>
                    <a:pt x="87" y="34"/>
                    <a:pt x="87" y="34"/>
                    <a:pt x="88" y="35"/>
                  </a:cubicBezTo>
                  <a:cubicBezTo>
                    <a:pt x="88" y="35"/>
                    <a:pt x="89" y="35"/>
                    <a:pt x="90" y="35"/>
                  </a:cubicBezTo>
                  <a:cubicBezTo>
                    <a:pt x="90" y="35"/>
                    <a:pt x="91" y="35"/>
                    <a:pt x="92" y="35"/>
                  </a:cubicBezTo>
                  <a:cubicBezTo>
                    <a:pt x="92" y="35"/>
                    <a:pt x="93" y="35"/>
                    <a:pt x="93" y="35"/>
                  </a:cubicBezTo>
                  <a:cubicBezTo>
                    <a:pt x="94" y="36"/>
                    <a:pt x="94" y="36"/>
                    <a:pt x="95" y="36"/>
                  </a:cubicBezTo>
                  <a:cubicBezTo>
                    <a:pt x="95" y="37"/>
                    <a:pt x="97" y="37"/>
                    <a:pt x="97" y="37"/>
                  </a:cubicBezTo>
                  <a:cubicBezTo>
                    <a:pt x="98" y="36"/>
                    <a:pt x="97" y="36"/>
                    <a:pt x="97" y="36"/>
                  </a:cubicBezTo>
                  <a:cubicBezTo>
                    <a:pt x="96" y="35"/>
                    <a:pt x="97" y="34"/>
                    <a:pt x="98" y="34"/>
                  </a:cubicBezTo>
                  <a:cubicBezTo>
                    <a:pt x="98" y="33"/>
                    <a:pt x="99" y="33"/>
                    <a:pt x="100" y="32"/>
                  </a:cubicBezTo>
                  <a:cubicBezTo>
                    <a:pt x="100" y="32"/>
                    <a:pt x="100" y="32"/>
                    <a:pt x="100" y="32"/>
                  </a:cubicBezTo>
                  <a:cubicBezTo>
                    <a:pt x="100" y="33"/>
                    <a:pt x="101" y="34"/>
                    <a:pt x="100" y="35"/>
                  </a:cubicBezTo>
                  <a:cubicBezTo>
                    <a:pt x="99" y="35"/>
                    <a:pt x="100" y="37"/>
                    <a:pt x="100" y="38"/>
                  </a:cubicBezTo>
                  <a:cubicBezTo>
                    <a:pt x="101" y="38"/>
                    <a:pt x="101" y="38"/>
                    <a:pt x="102" y="39"/>
                  </a:cubicBezTo>
                  <a:cubicBezTo>
                    <a:pt x="102" y="39"/>
                    <a:pt x="102" y="39"/>
                    <a:pt x="102" y="39"/>
                  </a:cubicBezTo>
                  <a:cubicBezTo>
                    <a:pt x="102" y="40"/>
                    <a:pt x="103" y="39"/>
                    <a:pt x="104" y="39"/>
                  </a:cubicBezTo>
                  <a:cubicBezTo>
                    <a:pt x="104" y="40"/>
                    <a:pt x="104" y="40"/>
                    <a:pt x="105" y="40"/>
                  </a:cubicBezTo>
                  <a:cubicBezTo>
                    <a:pt x="105" y="40"/>
                    <a:pt x="106" y="41"/>
                    <a:pt x="106" y="41"/>
                  </a:cubicBezTo>
                  <a:cubicBezTo>
                    <a:pt x="107" y="41"/>
                    <a:pt x="108" y="41"/>
                    <a:pt x="109" y="41"/>
                  </a:cubicBezTo>
                  <a:cubicBezTo>
                    <a:pt x="110" y="41"/>
                    <a:pt x="110" y="42"/>
                    <a:pt x="111" y="42"/>
                  </a:cubicBezTo>
                  <a:cubicBezTo>
                    <a:pt x="112" y="43"/>
                    <a:pt x="112" y="43"/>
                    <a:pt x="113" y="43"/>
                  </a:cubicBezTo>
                  <a:cubicBezTo>
                    <a:pt x="113" y="44"/>
                    <a:pt x="113" y="44"/>
                    <a:pt x="113" y="44"/>
                  </a:cubicBezTo>
                  <a:cubicBezTo>
                    <a:pt x="114" y="44"/>
                    <a:pt x="114" y="45"/>
                    <a:pt x="114" y="45"/>
                  </a:cubicBezTo>
                  <a:cubicBezTo>
                    <a:pt x="114" y="46"/>
                    <a:pt x="115" y="46"/>
                    <a:pt x="115" y="46"/>
                  </a:cubicBezTo>
                  <a:cubicBezTo>
                    <a:pt x="115" y="46"/>
                    <a:pt x="115" y="46"/>
                    <a:pt x="115" y="46"/>
                  </a:cubicBezTo>
                  <a:cubicBezTo>
                    <a:pt x="116" y="46"/>
                    <a:pt x="116" y="46"/>
                    <a:pt x="116" y="46"/>
                  </a:cubicBezTo>
                  <a:cubicBezTo>
                    <a:pt x="116" y="46"/>
                    <a:pt x="116" y="46"/>
                    <a:pt x="116" y="46"/>
                  </a:cubicBezTo>
                  <a:cubicBezTo>
                    <a:pt x="116" y="46"/>
                    <a:pt x="116" y="46"/>
                    <a:pt x="116" y="46"/>
                  </a:cubicBezTo>
                  <a:cubicBezTo>
                    <a:pt x="116" y="46"/>
                    <a:pt x="116" y="47"/>
                    <a:pt x="116" y="46"/>
                  </a:cubicBezTo>
                  <a:cubicBezTo>
                    <a:pt x="115" y="47"/>
                    <a:pt x="114" y="47"/>
                    <a:pt x="114" y="47"/>
                  </a:cubicBezTo>
                  <a:cubicBezTo>
                    <a:pt x="113" y="46"/>
                    <a:pt x="113" y="46"/>
                    <a:pt x="112" y="46"/>
                  </a:cubicBezTo>
                  <a:cubicBezTo>
                    <a:pt x="112" y="46"/>
                    <a:pt x="112" y="46"/>
                    <a:pt x="112" y="46"/>
                  </a:cubicBezTo>
                  <a:cubicBezTo>
                    <a:pt x="112" y="45"/>
                    <a:pt x="110" y="44"/>
                    <a:pt x="109" y="44"/>
                  </a:cubicBezTo>
                  <a:cubicBezTo>
                    <a:pt x="109" y="43"/>
                    <a:pt x="108" y="42"/>
                    <a:pt x="107" y="43"/>
                  </a:cubicBezTo>
                  <a:cubicBezTo>
                    <a:pt x="106" y="43"/>
                    <a:pt x="106" y="43"/>
                    <a:pt x="105" y="42"/>
                  </a:cubicBezTo>
                  <a:close/>
                  <a:moveTo>
                    <a:pt x="123" y="57"/>
                  </a:moveTo>
                  <a:cubicBezTo>
                    <a:pt x="123" y="59"/>
                    <a:pt x="121" y="59"/>
                    <a:pt x="120" y="60"/>
                  </a:cubicBezTo>
                  <a:cubicBezTo>
                    <a:pt x="120" y="61"/>
                    <a:pt x="118" y="59"/>
                    <a:pt x="117" y="59"/>
                  </a:cubicBezTo>
                  <a:cubicBezTo>
                    <a:pt x="117" y="59"/>
                    <a:pt x="116" y="58"/>
                    <a:pt x="115" y="58"/>
                  </a:cubicBezTo>
                  <a:cubicBezTo>
                    <a:pt x="115" y="59"/>
                    <a:pt x="115" y="59"/>
                    <a:pt x="114" y="59"/>
                  </a:cubicBezTo>
                  <a:cubicBezTo>
                    <a:pt x="114" y="59"/>
                    <a:pt x="114" y="59"/>
                    <a:pt x="114" y="59"/>
                  </a:cubicBezTo>
                  <a:cubicBezTo>
                    <a:pt x="114" y="60"/>
                    <a:pt x="114" y="60"/>
                    <a:pt x="113" y="60"/>
                  </a:cubicBezTo>
                  <a:cubicBezTo>
                    <a:pt x="112" y="60"/>
                    <a:pt x="111" y="61"/>
                    <a:pt x="110" y="61"/>
                  </a:cubicBezTo>
                  <a:cubicBezTo>
                    <a:pt x="110" y="62"/>
                    <a:pt x="110" y="62"/>
                    <a:pt x="110" y="63"/>
                  </a:cubicBezTo>
                  <a:cubicBezTo>
                    <a:pt x="109" y="63"/>
                    <a:pt x="109" y="63"/>
                    <a:pt x="109" y="63"/>
                  </a:cubicBezTo>
                  <a:cubicBezTo>
                    <a:pt x="108" y="64"/>
                    <a:pt x="108" y="65"/>
                    <a:pt x="108" y="65"/>
                  </a:cubicBezTo>
                  <a:cubicBezTo>
                    <a:pt x="108" y="66"/>
                    <a:pt x="108" y="66"/>
                    <a:pt x="108" y="66"/>
                  </a:cubicBezTo>
                  <a:cubicBezTo>
                    <a:pt x="107" y="66"/>
                    <a:pt x="106" y="66"/>
                    <a:pt x="106" y="66"/>
                  </a:cubicBezTo>
                  <a:cubicBezTo>
                    <a:pt x="106" y="66"/>
                    <a:pt x="106" y="66"/>
                    <a:pt x="105" y="66"/>
                  </a:cubicBezTo>
                  <a:cubicBezTo>
                    <a:pt x="105" y="66"/>
                    <a:pt x="105" y="66"/>
                    <a:pt x="105" y="66"/>
                  </a:cubicBezTo>
                  <a:cubicBezTo>
                    <a:pt x="105" y="66"/>
                    <a:pt x="105" y="66"/>
                    <a:pt x="105" y="66"/>
                  </a:cubicBezTo>
                  <a:cubicBezTo>
                    <a:pt x="105" y="66"/>
                    <a:pt x="105" y="66"/>
                    <a:pt x="105" y="66"/>
                  </a:cubicBezTo>
                  <a:cubicBezTo>
                    <a:pt x="105" y="66"/>
                    <a:pt x="105" y="66"/>
                    <a:pt x="105" y="66"/>
                  </a:cubicBezTo>
                  <a:cubicBezTo>
                    <a:pt x="105" y="66"/>
                    <a:pt x="105" y="65"/>
                    <a:pt x="105" y="65"/>
                  </a:cubicBezTo>
                  <a:cubicBezTo>
                    <a:pt x="105" y="65"/>
                    <a:pt x="105" y="65"/>
                    <a:pt x="105" y="65"/>
                  </a:cubicBezTo>
                  <a:cubicBezTo>
                    <a:pt x="105" y="65"/>
                    <a:pt x="105" y="65"/>
                    <a:pt x="105" y="65"/>
                  </a:cubicBezTo>
                  <a:cubicBezTo>
                    <a:pt x="106" y="65"/>
                    <a:pt x="106" y="65"/>
                    <a:pt x="107" y="65"/>
                  </a:cubicBezTo>
                  <a:cubicBezTo>
                    <a:pt x="107" y="64"/>
                    <a:pt x="107" y="64"/>
                    <a:pt x="107" y="63"/>
                  </a:cubicBezTo>
                  <a:cubicBezTo>
                    <a:pt x="108" y="63"/>
                    <a:pt x="108" y="62"/>
                    <a:pt x="109" y="62"/>
                  </a:cubicBezTo>
                  <a:cubicBezTo>
                    <a:pt x="109" y="61"/>
                    <a:pt x="109" y="61"/>
                    <a:pt x="109" y="60"/>
                  </a:cubicBezTo>
                  <a:cubicBezTo>
                    <a:pt x="110" y="60"/>
                    <a:pt x="109" y="60"/>
                    <a:pt x="109" y="59"/>
                  </a:cubicBezTo>
                  <a:cubicBezTo>
                    <a:pt x="109" y="59"/>
                    <a:pt x="109" y="58"/>
                    <a:pt x="110" y="58"/>
                  </a:cubicBezTo>
                  <a:cubicBezTo>
                    <a:pt x="110" y="58"/>
                    <a:pt x="111" y="57"/>
                    <a:pt x="111" y="57"/>
                  </a:cubicBezTo>
                  <a:cubicBezTo>
                    <a:pt x="112" y="57"/>
                    <a:pt x="112" y="57"/>
                    <a:pt x="113" y="57"/>
                  </a:cubicBezTo>
                  <a:cubicBezTo>
                    <a:pt x="113" y="56"/>
                    <a:pt x="114" y="57"/>
                    <a:pt x="115" y="57"/>
                  </a:cubicBezTo>
                  <a:cubicBezTo>
                    <a:pt x="116" y="56"/>
                    <a:pt x="117" y="56"/>
                    <a:pt x="118" y="56"/>
                  </a:cubicBezTo>
                  <a:cubicBezTo>
                    <a:pt x="118" y="56"/>
                    <a:pt x="119" y="57"/>
                    <a:pt x="119" y="57"/>
                  </a:cubicBezTo>
                  <a:cubicBezTo>
                    <a:pt x="120" y="56"/>
                    <a:pt x="120" y="56"/>
                    <a:pt x="121" y="55"/>
                  </a:cubicBezTo>
                  <a:cubicBezTo>
                    <a:pt x="121" y="55"/>
                    <a:pt x="121" y="55"/>
                    <a:pt x="121" y="55"/>
                  </a:cubicBezTo>
                  <a:cubicBezTo>
                    <a:pt x="121" y="55"/>
                    <a:pt x="121" y="54"/>
                    <a:pt x="121" y="54"/>
                  </a:cubicBezTo>
                  <a:cubicBezTo>
                    <a:pt x="122" y="53"/>
                    <a:pt x="121" y="53"/>
                    <a:pt x="121" y="52"/>
                  </a:cubicBezTo>
                  <a:cubicBezTo>
                    <a:pt x="121" y="52"/>
                    <a:pt x="121" y="51"/>
                    <a:pt x="121" y="51"/>
                  </a:cubicBezTo>
                  <a:cubicBezTo>
                    <a:pt x="122" y="50"/>
                    <a:pt x="122" y="50"/>
                    <a:pt x="122" y="49"/>
                  </a:cubicBezTo>
                  <a:cubicBezTo>
                    <a:pt x="122" y="49"/>
                    <a:pt x="122" y="49"/>
                    <a:pt x="122" y="49"/>
                  </a:cubicBezTo>
                  <a:cubicBezTo>
                    <a:pt x="121" y="48"/>
                    <a:pt x="122" y="48"/>
                    <a:pt x="122" y="48"/>
                  </a:cubicBezTo>
                  <a:cubicBezTo>
                    <a:pt x="122" y="49"/>
                    <a:pt x="122" y="49"/>
                    <a:pt x="122" y="49"/>
                  </a:cubicBezTo>
                  <a:cubicBezTo>
                    <a:pt x="122" y="50"/>
                    <a:pt x="123" y="50"/>
                    <a:pt x="123" y="51"/>
                  </a:cubicBezTo>
                  <a:cubicBezTo>
                    <a:pt x="123" y="51"/>
                    <a:pt x="123" y="52"/>
                    <a:pt x="123" y="52"/>
                  </a:cubicBezTo>
                  <a:cubicBezTo>
                    <a:pt x="123" y="53"/>
                    <a:pt x="122" y="53"/>
                    <a:pt x="122" y="54"/>
                  </a:cubicBezTo>
                  <a:cubicBezTo>
                    <a:pt x="122" y="54"/>
                    <a:pt x="123" y="54"/>
                    <a:pt x="123" y="54"/>
                  </a:cubicBezTo>
                  <a:cubicBezTo>
                    <a:pt x="123" y="55"/>
                    <a:pt x="122" y="55"/>
                    <a:pt x="123" y="56"/>
                  </a:cubicBezTo>
                  <a:cubicBezTo>
                    <a:pt x="123" y="56"/>
                    <a:pt x="123" y="56"/>
                    <a:pt x="124" y="56"/>
                  </a:cubicBezTo>
                  <a:cubicBezTo>
                    <a:pt x="124" y="56"/>
                    <a:pt x="124" y="56"/>
                    <a:pt x="124" y="56"/>
                  </a:cubicBezTo>
                  <a:cubicBezTo>
                    <a:pt x="124" y="57"/>
                    <a:pt x="124" y="57"/>
                    <a:pt x="123" y="57"/>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6" name="Switzerland">
              <a:extLst>
                <a:ext uri="{FF2B5EF4-FFF2-40B4-BE49-F238E27FC236}">
                  <a16:creationId xmlns:a16="http://schemas.microsoft.com/office/drawing/2014/main" id="{B8C66567-49E2-BD6D-B099-E46D0ED2BF28}"/>
                </a:ext>
              </a:extLst>
            </p:cNvPr>
            <p:cNvSpPr>
              <a:spLocks/>
            </p:cNvSpPr>
            <p:nvPr/>
          </p:nvSpPr>
          <p:spPr bwMode="auto">
            <a:xfrm>
              <a:off x="4518029" y="2435433"/>
              <a:ext cx="126433" cy="58182"/>
            </a:xfrm>
            <a:custGeom>
              <a:avLst/>
              <a:gdLst>
                <a:gd name="T0" fmla="*/ 41 w 48"/>
                <a:gd name="T1" fmla="*/ 17 h 22"/>
                <a:gd name="T2" fmla="*/ 44 w 48"/>
                <a:gd name="T3" fmla="*/ 15 h 22"/>
                <a:gd name="T4" fmla="*/ 45 w 48"/>
                <a:gd name="T5" fmla="*/ 13 h 22"/>
                <a:gd name="T6" fmla="*/ 47 w 48"/>
                <a:gd name="T7" fmla="*/ 11 h 22"/>
                <a:gd name="T8" fmla="*/ 47 w 48"/>
                <a:gd name="T9" fmla="*/ 10 h 22"/>
                <a:gd name="T10" fmla="*/ 43 w 48"/>
                <a:gd name="T11" fmla="*/ 9 h 22"/>
                <a:gd name="T12" fmla="*/ 42 w 48"/>
                <a:gd name="T13" fmla="*/ 9 h 22"/>
                <a:gd name="T14" fmla="*/ 40 w 48"/>
                <a:gd name="T15" fmla="*/ 8 h 22"/>
                <a:gd name="T16" fmla="*/ 38 w 48"/>
                <a:gd name="T17" fmla="*/ 8 h 22"/>
                <a:gd name="T18" fmla="*/ 36 w 48"/>
                <a:gd name="T19" fmla="*/ 5 h 22"/>
                <a:gd name="T20" fmla="*/ 35 w 48"/>
                <a:gd name="T21" fmla="*/ 3 h 22"/>
                <a:gd name="T22" fmla="*/ 34 w 48"/>
                <a:gd name="T23" fmla="*/ 1 h 22"/>
                <a:gd name="T24" fmla="*/ 32 w 48"/>
                <a:gd name="T25" fmla="*/ 1 h 22"/>
                <a:gd name="T26" fmla="*/ 30 w 48"/>
                <a:gd name="T27" fmla="*/ 1 h 22"/>
                <a:gd name="T28" fmla="*/ 28 w 48"/>
                <a:gd name="T29" fmla="*/ 0 h 22"/>
                <a:gd name="T30" fmla="*/ 26 w 48"/>
                <a:gd name="T31" fmla="*/ 1 h 22"/>
                <a:gd name="T32" fmla="*/ 24 w 48"/>
                <a:gd name="T33" fmla="*/ 2 h 22"/>
                <a:gd name="T34" fmla="*/ 20 w 48"/>
                <a:gd name="T35" fmla="*/ 2 h 22"/>
                <a:gd name="T36" fmla="*/ 19 w 48"/>
                <a:gd name="T37" fmla="*/ 1 h 22"/>
                <a:gd name="T38" fmla="*/ 19 w 48"/>
                <a:gd name="T39" fmla="*/ 1 h 22"/>
                <a:gd name="T40" fmla="*/ 16 w 48"/>
                <a:gd name="T41" fmla="*/ 2 h 22"/>
                <a:gd name="T42" fmla="*/ 14 w 48"/>
                <a:gd name="T43" fmla="*/ 2 h 22"/>
                <a:gd name="T44" fmla="*/ 10 w 48"/>
                <a:gd name="T45" fmla="*/ 2 h 22"/>
                <a:gd name="T46" fmla="*/ 11 w 48"/>
                <a:gd name="T47" fmla="*/ 4 h 22"/>
                <a:gd name="T48" fmla="*/ 10 w 48"/>
                <a:gd name="T49" fmla="*/ 6 h 22"/>
                <a:gd name="T50" fmla="*/ 7 w 48"/>
                <a:gd name="T51" fmla="*/ 8 h 22"/>
                <a:gd name="T52" fmla="*/ 3 w 48"/>
                <a:gd name="T53" fmla="*/ 14 h 22"/>
                <a:gd name="T54" fmla="*/ 2 w 48"/>
                <a:gd name="T55" fmla="*/ 16 h 22"/>
                <a:gd name="T56" fmla="*/ 0 w 48"/>
                <a:gd name="T57" fmla="*/ 18 h 22"/>
                <a:gd name="T58" fmla="*/ 5 w 48"/>
                <a:gd name="T59" fmla="*/ 18 h 22"/>
                <a:gd name="T60" fmla="*/ 4 w 48"/>
                <a:gd name="T61" fmla="*/ 17 h 22"/>
                <a:gd name="T62" fmla="*/ 6 w 48"/>
                <a:gd name="T63" fmla="*/ 15 h 22"/>
                <a:gd name="T64" fmla="*/ 8 w 48"/>
                <a:gd name="T65" fmla="*/ 15 h 22"/>
                <a:gd name="T66" fmla="*/ 10 w 48"/>
                <a:gd name="T67" fmla="*/ 18 h 22"/>
                <a:gd name="T68" fmla="*/ 11 w 48"/>
                <a:gd name="T69" fmla="*/ 21 h 22"/>
                <a:gd name="T70" fmla="*/ 11 w 48"/>
                <a:gd name="T71" fmla="*/ 21 h 22"/>
                <a:gd name="T72" fmla="*/ 12 w 48"/>
                <a:gd name="T73" fmla="*/ 21 h 22"/>
                <a:gd name="T74" fmla="*/ 12 w 48"/>
                <a:gd name="T75" fmla="*/ 22 h 22"/>
                <a:gd name="T76" fmla="*/ 13 w 48"/>
                <a:gd name="T77" fmla="*/ 22 h 22"/>
                <a:gd name="T78" fmla="*/ 16 w 48"/>
                <a:gd name="T79" fmla="*/ 21 h 22"/>
                <a:gd name="T80" fmla="*/ 19 w 48"/>
                <a:gd name="T81" fmla="*/ 20 h 22"/>
                <a:gd name="T82" fmla="*/ 23 w 48"/>
                <a:gd name="T83" fmla="*/ 18 h 22"/>
                <a:gd name="T84" fmla="*/ 25 w 48"/>
                <a:gd name="T85" fmla="*/ 16 h 22"/>
                <a:gd name="T86" fmla="*/ 26 w 48"/>
                <a:gd name="T87" fmla="*/ 18 h 22"/>
                <a:gd name="T88" fmla="*/ 29 w 48"/>
                <a:gd name="T89" fmla="*/ 22 h 22"/>
                <a:gd name="T90" fmla="*/ 32 w 48"/>
                <a:gd name="T91" fmla="*/ 18 h 22"/>
                <a:gd name="T92" fmla="*/ 40 w 48"/>
                <a:gd name="T93" fmla="*/ 18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8" h="22">
                  <a:moveTo>
                    <a:pt x="40" y="18"/>
                  </a:moveTo>
                  <a:cubicBezTo>
                    <a:pt x="40" y="18"/>
                    <a:pt x="40" y="18"/>
                    <a:pt x="40" y="18"/>
                  </a:cubicBezTo>
                  <a:cubicBezTo>
                    <a:pt x="41" y="18"/>
                    <a:pt x="41" y="18"/>
                    <a:pt x="41" y="17"/>
                  </a:cubicBezTo>
                  <a:cubicBezTo>
                    <a:pt x="41" y="17"/>
                    <a:pt x="41" y="16"/>
                    <a:pt x="41" y="16"/>
                  </a:cubicBezTo>
                  <a:cubicBezTo>
                    <a:pt x="42" y="16"/>
                    <a:pt x="42" y="16"/>
                    <a:pt x="42" y="16"/>
                  </a:cubicBezTo>
                  <a:cubicBezTo>
                    <a:pt x="43" y="16"/>
                    <a:pt x="43" y="16"/>
                    <a:pt x="44" y="15"/>
                  </a:cubicBezTo>
                  <a:cubicBezTo>
                    <a:pt x="44" y="15"/>
                    <a:pt x="44" y="15"/>
                    <a:pt x="44" y="15"/>
                  </a:cubicBezTo>
                  <a:cubicBezTo>
                    <a:pt x="45" y="15"/>
                    <a:pt x="45" y="14"/>
                    <a:pt x="45" y="14"/>
                  </a:cubicBezTo>
                  <a:cubicBezTo>
                    <a:pt x="45" y="14"/>
                    <a:pt x="45" y="14"/>
                    <a:pt x="45" y="13"/>
                  </a:cubicBezTo>
                  <a:cubicBezTo>
                    <a:pt x="44" y="13"/>
                    <a:pt x="44" y="13"/>
                    <a:pt x="44" y="13"/>
                  </a:cubicBezTo>
                  <a:cubicBezTo>
                    <a:pt x="45" y="12"/>
                    <a:pt x="45" y="11"/>
                    <a:pt x="46" y="11"/>
                  </a:cubicBezTo>
                  <a:cubicBezTo>
                    <a:pt x="46" y="11"/>
                    <a:pt x="47" y="11"/>
                    <a:pt x="47" y="11"/>
                  </a:cubicBezTo>
                  <a:cubicBezTo>
                    <a:pt x="48" y="10"/>
                    <a:pt x="48" y="10"/>
                    <a:pt x="48" y="10"/>
                  </a:cubicBezTo>
                  <a:cubicBezTo>
                    <a:pt x="47" y="10"/>
                    <a:pt x="47" y="10"/>
                    <a:pt x="47" y="10"/>
                  </a:cubicBezTo>
                  <a:cubicBezTo>
                    <a:pt x="47" y="10"/>
                    <a:pt x="47" y="10"/>
                    <a:pt x="47" y="10"/>
                  </a:cubicBezTo>
                  <a:cubicBezTo>
                    <a:pt x="46" y="9"/>
                    <a:pt x="46" y="9"/>
                    <a:pt x="46" y="9"/>
                  </a:cubicBezTo>
                  <a:cubicBezTo>
                    <a:pt x="45" y="9"/>
                    <a:pt x="45" y="9"/>
                    <a:pt x="44" y="9"/>
                  </a:cubicBezTo>
                  <a:cubicBezTo>
                    <a:pt x="44" y="9"/>
                    <a:pt x="43" y="9"/>
                    <a:pt x="43" y="9"/>
                  </a:cubicBezTo>
                  <a:cubicBezTo>
                    <a:pt x="43" y="9"/>
                    <a:pt x="43" y="9"/>
                    <a:pt x="43" y="9"/>
                  </a:cubicBezTo>
                  <a:cubicBezTo>
                    <a:pt x="43" y="9"/>
                    <a:pt x="42" y="9"/>
                    <a:pt x="42" y="9"/>
                  </a:cubicBezTo>
                  <a:cubicBezTo>
                    <a:pt x="42" y="9"/>
                    <a:pt x="42" y="9"/>
                    <a:pt x="42" y="9"/>
                  </a:cubicBezTo>
                  <a:cubicBezTo>
                    <a:pt x="42" y="9"/>
                    <a:pt x="41" y="9"/>
                    <a:pt x="41" y="9"/>
                  </a:cubicBezTo>
                  <a:cubicBezTo>
                    <a:pt x="41" y="8"/>
                    <a:pt x="40" y="8"/>
                    <a:pt x="40" y="8"/>
                  </a:cubicBezTo>
                  <a:cubicBezTo>
                    <a:pt x="40" y="8"/>
                    <a:pt x="40" y="8"/>
                    <a:pt x="40" y="8"/>
                  </a:cubicBezTo>
                  <a:cubicBezTo>
                    <a:pt x="40" y="8"/>
                    <a:pt x="40" y="8"/>
                    <a:pt x="40" y="8"/>
                  </a:cubicBezTo>
                  <a:cubicBezTo>
                    <a:pt x="39" y="8"/>
                    <a:pt x="39" y="8"/>
                    <a:pt x="38" y="8"/>
                  </a:cubicBezTo>
                  <a:cubicBezTo>
                    <a:pt x="38" y="8"/>
                    <a:pt x="38" y="8"/>
                    <a:pt x="38" y="8"/>
                  </a:cubicBezTo>
                  <a:cubicBezTo>
                    <a:pt x="38" y="8"/>
                    <a:pt x="38" y="8"/>
                    <a:pt x="38" y="8"/>
                  </a:cubicBezTo>
                  <a:cubicBezTo>
                    <a:pt x="37" y="7"/>
                    <a:pt x="37" y="7"/>
                    <a:pt x="37" y="7"/>
                  </a:cubicBezTo>
                  <a:cubicBezTo>
                    <a:pt x="37" y="6"/>
                    <a:pt x="36" y="6"/>
                    <a:pt x="36" y="5"/>
                  </a:cubicBezTo>
                  <a:cubicBezTo>
                    <a:pt x="36" y="5"/>
                    <a:pt x="36" y="5"/>
                    <a:pt x="36" y="5"/>
                  </a:cubicBezTo>
                  <a:cubicBezTo>
                    <a:pt x="36" y="4"/>
                    <a:pt x="35" y="4"/>
                    <a:pt x="35" y="4"/>
                  </a:cubicBezTo>
                  <a:cubicBezTo>
                    <a:pt x="35" y="3"/>
                    <a:pt x="35" y="3"/>
                    <a:pt x="35" y="3"/>
                  </a:cubicBezTo>
                  <a:cubicBezTo>
                    <a:pt x="35" y="3"/>
                    <a:pt x="34" y="3"/>
                    <a:pt x="34" y="3"/>
                  </a:cubicBezTo>
                  <a:cubicBezTo>
                    <a:pt x="34" y="2"/>
                    <a:pt x="34" y="2"/>
                    <a:pt x="34" y="2"/>
                  </a:cubicBezTo>
                  <a:cubicBezTo>
                    <a:pt x="34" y="2"/>
                    <a:pt x="34" y="2"/>
                    <a:pt x="34" y="1"/>
                  </a:cubicBezTo>
                  <a:cubicBezTo>
                    <a:pt x="34" y="1"/>
                    <a:pt x="34" y="1"/>
                    <a:pt x="34" y="1"/>
                  </a:cubicBezTo>
                  <a:cubicBezTo>
                    <a:pt x="34" y="1"/>
                    <a:pt x="34" y="1"/>
                    <a:pt x="34" y="1"/>
                  </a:cubicBezTo>
                  <a:cubicBezTo>
                    <a:pt x="33" y="1"/>
                    <a:pt x="33" y="1"/>
                    <a:pt x="32" y="1"/>
                  </a:cubicBezTo>
                  <a:cubicBezTo>
                    <a:pt x="32" y="1"/>
                    <a:pt x="32" y="1"/>
                    <a:pt x="32" y="1"/>
                  </a:cubicBezTo>
                  <a:cubicBezTo>
                    <a:pt x="31" y="1"/>
                    <a:pt x="31" y="1"/>
                    <a:pt x="31" y="1"/>
                  </a:cubicBezTo>
                  <a:cubicBezTo>
                    <a:pt x="30" y="1"/>
                    <a:pt x="30" y="1"/>
                    <a:pt x="30" y="1"/>
                  </a:cubicBezTo>
                  <a:cubicBezTo>
                    <a:pt x="30" y="1"/>
                    <a:pt x="30" y="1"/>
                    <a:pt x="30" y="1"/>
                  </a:cubicBezTo>
                  <a:cubicBezTo>
                    <a:pt x="29" y="1"/>
                    <a:pt x="29" y="1"/>
                    <a:pt x="28" y="1"/>
                  </a:cubicBezTo>
                  <a:cubicBezTo>
                    <a:pt x="28" y="0"/>
                    <a:pt x="28" y="0"/>
                    <a:pt x="28" y="0"/>
                  </a:cubicBezTo>
                  <a:cubicBezTo>
                    <a:pt x="27" y="0"/>
                    <a:pt x="27" y="0"/>
                    <a:pt x="27" y="0"/>
                  </a:cubicBezTo>
                  <a:cubicBezTo>
                    <a:pt x="27" y="0"/>
                    <a:pt x="26" y="0"/>
                    <a:pt x="26" y="0"/>
                  </a:cubicBezTo>
                  <a:cubicBezTo>
                    <a:pt x="26" y="0"/>
                    <a:pt x="26" y="0"/>
                    <a:pt x="26" y="1"/>
                  </a:cubicBezTo>
                  <a:cubicBezTo>
                    <a:pt x="26" y="1"/>
                    <a:pt x="26" y="1"/>
                    <a:pt x="26" y="1"/>
                  </a:cubicBezTo>
                  <a:cubicBezTo>
                    <a:pt x="25" y="1"/>
                    <a:pt x="25" y="2"/>
                    <a:pt x="24" y="2"/>
                  </a:cubicBezTo>
                  <a:cubicBezTo>
                    <a:pt x="24" y="2"/>
                    <a:pt x="24" y="2"/>
                    <a:pt x="24" y="2"/>
                  </a:cubicBezTo>
                  <a:cubicBezTo>
                    <a:pt x="23" y="2"/>
                    <a:pt x="22" y="2"/>
                    <a:pt x="22" y="2"/>
                  </a:cubicBezTo>
                  <a:cubicBezTo>
                    <a:pt x="22" y="2"/>
                    <a:pt x="21" y="2"/>
                    <a:pt x="21" y="2"/>
                  </a:cubicBezTo>
                  <a:cubicBezTo>
                    <a:pt x="21" y="2"/>
                    <a:pt x="21" y="2"/>
                    <a:pt x="20" y="2"/>
                  </a:cubicBezTo>
                  <a:cubicBezTo>
                    <a:pt x="20" y="2"/>
                    <a:pt x="20" y="2"/>
                    <a:pt x="20" y="2"/>
                  </a:cubicBezTo>
                  <a:cubicBezTo>
                    <a:pt x="20" y="2"/>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8" y="2"/>
                    <a:pt x="18" y="2"/>
                    <a:pt x="17" y="2"/>
                  </a:cubicBezTo>
                  <a:cubicBezTo>
                    <a:pt x="17" y="2"/>
                    <a:pt x="17" y="2"/>
                    <a:pt x="17" y="2"/>
                  </a:cubicBezTo>
                  <a:cubicBezTo>
                    <a:pt x="17" y="2"/>
                    <a:pt x="17" y="2"/>
                    <a:pt x="16" y="2"/>
                  </a:cubicBezTo>
                  <a:cubicBezTo>
                    <a:pt x="16" y="2"/>
                    <a:pt x="16" y="2"/>
                    <a:pt x="16" y="2"/>
                  </a:cubicBezTo>
                  <a:cubicBezTo>
                    <a:pt x="15" y="2"/>
                    <a:pt x="15" y="3"/>
                    <a:pt x="15" y="3"/>
                  </a:cubicBezTo>
                  <a:cubicBezTo>
                    <a:pt x="14" y="3"/>
                    <a:pt x="14" y="2"/>
                    <a:pt x="14" y="2"/>
                  </a:cubicBezTo>
                  <a:cubicBezTo>
                    <a:pt x="14" y="2"/>
                    <a:pt x="13" y="1"/>
                    <a:pt x="12" y="1"/>
                  </a:cubicBezTo>
                  <a:cubicBezTo>
                    <a:pt x="12" y="1"/>
                    <a:pt x="12" y="1"/>
                    <a:pt x="12" y="1"/>
                  </a:cubicBezTo>
                  <a:cubicBezTo>
                    <a:pt x="12" y="1"/>
                    <a:pt x="11" y="1"/>
                    <a:pt x="10" y="2"/>
                  </a:cubicBezTo>
                  <a:cubicBezTo>
                    <a:pt x="10" y="2"/>
                    <a:pt x="10" y="2"/>
                    <a:pt x="10" y="3"/>
                  </a:cubicBezTo>
                  <a:cubicBezTo>
                    <a:pt x="10" y="3"/>
                    <a:pt x="10" y="3"/>
                    <a:pt x="11" y="4"/>
                  </a:cubicBezTo>
                  <a:cubicBezTo>
                    <a:pt x="11" y="4"/>
                    <a:pt x="11" y="4"/>
                    <a:pt x="11" y="4"/>
                  </a:cubicBezTo>
                  <a:cubicBezTo>
                    <a:pt x="12" y="4"/>
                    <a:pt x="12" y="4"/>
                    <a:pt x="12" y="5"/>
                  </a:cubicBezTo>
                  <a:cubicBezTo>
                    <a:pt x="11" y="5"/>
                    <a:pt x="11" y="6"/>
                    <a:pt x="10" y="6"/>
                  </a:cubicBezTo>
                  <a:cubicBezTo>
                    <a:pt x="10" y="6"/>
                    <a:pt x="10" y="6"/>
                    <a:pt x="10" y="6"/>
                  </a:cubicBezTo>
                  <a:cubicBezTo>
                    <a:pt x="10" y="7"/>
                    <a:pt x="9" y="7"/>
                    <a:pt x="9" y="7"/>
                  </a:cubicBezTo>
                  <a:cubicBezTo>
                    <a:pt x="9" y="7"/>
                    <a:pt x="9" y="8"/>
                    <a:pt x="8" y="8"/>
                  </a:cubicBezTo>
                  <a:cubicBezTo>
                    <a:pt x="8" y="8"/>
                    <a:pt x="8" y="8"/>
                    <a:pt x="7" y="8"/>
                  </a:cubicBezTo>
                  <a:cubicBezTo>
                    <a:pt x="7" y="8"/>
                    <a:pt x="7" y="9"/>
                    <a:pt x="7" y="9"/>
                  </a:cubicBezTo>
                  <a:cubicBezTo>
                    <a:pt x="5" y="10"/>
                    <a:pt x="4" y="11"/>
                    <a:pt x="3" y="13"/>
                  </a:cubicBezTo>
                  <a:cubicBezTo>
                    <a:pt x="3" y="13"/>
                    <a:pt x="3" y="13"/>
                    <a:pt x="3" y="14"/>
                  </a:cubicBezTo>
                  <a:cubicBezTo>
                    <a:pt x="3" y="14"/>
                    <a:pt x="3" y="14"/>
                    <a:pt x="2" y="14"/>
                  </a:cubicBezTo>
                  <a:cubicBezTo>
                    <a:pt x="2" y="14"/>
                    <a:pt x="2" y="15"/>
                    <a:pt x="2" y="15"/>
                  </a:cubicBezTo>
                  <a:cubicBezTo>
                    <a:pt x="2" y="16"/>
                    <a:pt x="2" y="16"/>
                    <a:pt x="2" y="16"/>
                  </a:cubicBezTo>
                  <a:cubicBezTo>
                    <a:pt x="2" y="16"/>
                    <a:pt x="2" y="17"/>
                    <a:pt x="1" y="17"/>
                  </a:cubicBezTo>
                  <a:cubicBezTo>
                    <a:pt x="1" y="17"/>
                    <a:pt x="1" y="17"/>
                    <a:pt x="1" y="17"/>
                  </a:cubicBezTo>
                  <a:cubicBezTo>
                    <a:pt x="1" y="17"/>
                    <a:pt x="0" y="18"/>
                    <a:pt x="0" y="18"/>
                  </a:cubicBezTo>
                  <a:cubicBezTo>
                    <a:pt x="0" y="19"/>
                    <a:pt x="2" y="19"/>
                    <a:pt x="2" y="19"/>
                  </a:cubicBezTo>
                  <a:cubicBezTo>
                    <a:pt x="3" y="19"/>
                    <a:pt x="3" y="19"/>
                    <a:pt x="3" y="19"/>
                  </a:cubicBezTo>
                  <a:cubicBezTo>
                    <a:pt x="4" y="19"/>
                    <a:pt x="4" y="18"/>
                    <a:pt x="5" y="18"/>
                  </a:cubicBezTo>
                  <a:cubicBezTo>
                    <a:pt x="5" y="18"/>
                    <a:pt x="5" y="18"/>
                    <a:pt x="5" y="17"/>
                  </a:cubicBezTo>
                  <a:cubicBezTo>
                    <a:pt x="5" y="17"/>
                    <a:pt x="5" y="17"/>
                    <a:pt x="4" y="17"/>
                  </a:cubicBezTo>
                  <a:cubicBezTo>
                    <a:pt x="4" y="17"/>
                    <a:pt x="4" y="17"/>
                    <a:pt x="4" y="17"/>
                  </a:cubicBezTo>
                  <a:cubicBezTo>
                    <a:pt x="4" y="16"/>
                    <a:pt x="4" y="16"/>
                    <a:pt x="4" y="16"/>
                  </a:cubicBezTo>
                  <a:cubicBezTo>
                    <a:pt x="5" y="16"/>
                    <a:pt x="5" y="16"/>
                    <a:pt x="5" y="16"/>
                  </a:cubicBezTo>
                  <a:cubicBezTo>
                    <a:pt x="5" y="16"/>
                    <a:pt x="6" y="16"/>
                    <a:pt x="6" y="15"/>
                  </a:cubicBezTo>
                  <a:cubicBezTo>
                    <a:pt x="6" y="15"/>
                    <a:pt x="7" y="15"/>
                    <a:pt x="7" y="15"/>
                  </a:cubicBezTo>
                  <a:cubicBezTo>
                    <a:pt x="7" y="15"/>
                    <a:pt x="7" y="15"/>
                    <a:pt x="7" y="15"/>
                  </a:cubicBezTo>
                  <a:cubicBezTo>
                    <a:pt x="8" y="15"/>
                    <a:pt x="8" y="15"/>
                    <a:pt x="8" y="15"/>
                  </a:cubicBezTo>
                  <a:cubicBezTo>
                    <a:pt x="9" y="16"/>
                    <a:pt x="10" y="17"/>
                    <a:pt x="10" y="18"/>
                  </a:cubicBezTo>
                  <a:cubicBezTo>
                    <a:pt x="10" y="18"/>
                    <a:pt x="10" y="18"/>
                    <a:pt x="10" y="18"/>
                  </a:cubicBezTo>
                  <a:cubicBezTo>
                    <a:pt x="10" y="18"/>
                    <a:pt x="10" y="18"/>
                    <a:pt x="10" y="18"/>
                  </a:cubicBezTo>
                  <a:cubicBezTo>
                    <a:pt x="11" y="19"/>
                    <a:pt x="11" y="19"/>
                    <a:pt x="11" y="20"/>
                  </a:cubicBezTo>
                  <a:cubicBezTo>
                    <a:pt x="11" y="20"/>
                    <a:pt x="11" y="20"/>
                    <a:pt x="11" y="20"/>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2" y="21"/>
                    <a:pt x="12" y="21"/>
                    <a:pt x="12" y="21"/>
                  </a:cubicBezTo>
                  <a:cubicBezTo>
                    <a:pt x="12" y="21"/>
                    <a:pt x="12" y="21"/>
                    <a:pt x="12" y="21"/>
                  </a:cubicBezTo>
                  <a:cubicBezTo>
                    <a:pt x="12" y="21"/>
                    <a:pt x="12" y="21"/>
                    <a:pt x="12" y="21"/>
                  </a:cubicBezTo>
                  <a:cubicBezTo>
                    <a:pt x="12" y="22"/>
                    <a:pt x="12" y="22"/>
                    <a:pt x="12" y="22"/>
                  </a:cubicBezTo>
                  <a:cubicBezTo>
                    <a:pt x="12" y="22"/>
                    <a:pt x="12" y="22"/>
                    <a:pt x="12" y="22"/>
                  </a:cubicBezTo>
                  <a:cubicBezTo>
                    <a:pt x="12" y="22"/>
                    <a:pt x="12" y="22"/>
                    <a:pt x="12" y="22"/>
                  </a:cubicBezTo>
                  <a:cubicBezTo>
                    <a:pt x="12" y="22"/>
                    <a:pt x="12" y="22"/>
                    <a:pt x="12" y="22"/>
                  </a:cubicBezTo>
                  <a:cubicBezTo>
                    <a:pt x="13" y="22"/>
                    <a:pt x="13" y="22"/>
                    <a:pt x="13" y="22"/>
                  </a:cubicBezTo>
                  <a:cubicBezTo>
                    <a:pt x="14" y="22"/>
                    <a:pt x="14" y="21"/>
                    <a:pt x="15" y="21"/>
                  </a:cubicBezTo>
                  <a:cubicBezTo>
                    <a:pt x="15" y="21"/>
                    <a:pt x="15" y="21"/>
                    <a:pt x="15" y="21"/>
                  </a:cubicBezTo>
                  <a:cubicBezTo>
                    <a:pt x="16" y="21"/>
                    <a:pt x="16" y="21"/>
                    <a:pt x="16" y="21"/>
                  </a:cubicBezTo>
                  <a:cubicBezTo>
                    <a:pt x="16" y="20"/>
                    <a:pt x="17" y="20"/>
                    <a:pt x="18" y="20"/>
                  </a:cubicBezTo>
                  <a:cubicBezTo>
                    <a:pt x="18" y="20"/>
                    <a:pt x="18" y="20"/>
                    <a:pt x="18" y="20"/>
                  </a:cubicBezTo>
                  <a:cubicBezTo>
                    <a:pt x="18" y="20"/>
                    <a:pt x="18" y="20"/>
                    <a:pt x="19" y="20"/>
                  </a:cubicBezTo>
                  <a:cubicBezTo>
                    <a:pt x="19" y="20"/>
                    <a:pt x="19" y="20"/>
                    <a:pt x="20" y="20"/>
                  </a:cubicBezTo>
                  <a:cubicBezTo>
                    <a:pt x="20" y="20"/>
                    <a:pt x="20" y="20"/>
                    <a:pt x="21" y="20"/>
                  </a:cubicBezTo>
                  <a:cubicBezTo>
                    <a:pt x="21" y="20"/>
                    <a:pt x="22" y="19"/>
                    <a:pt x="23" y="18"/>
                  </a:cubicBezTo>
                  <a:cubicBezTo>
                    <a:pt x="23" y="18"/>
                    <a:pt x="23" y="18"/>
                    <a:pt x="23" y="17"/>
                  </a:cubicBezTo>
                  <a:cubicBezTo>
                    <a:pt x="24" y="17"/>
                    <a:pt x="24" y="16"/>
                    <a:pt x="24" y="16"/>
                  </a:cubicBezTo>
                  <a:cubicBezTo>
                    <a:pt x="24" y="16"/>
                    <a:pt x="25" y="16"/>
                    <a:pt x="25" y="16"/>
                  </a:cubicBezTo>
                  <a:cubicBezTo>
                    <a:pt x="25" y="16"/>
                    <a:pt x="26" y="16"/>
                    <a:pt x="26" y="16"/>
                  </a:cubicBezTo>
                  <a:cubicBezTo>
                    <a:pt x="26" y="17"/>
                    <a:pt x="26" y="17"/>
                    <a:pt x="26" y="18"/>
                  </a:cubicBezTo>
                  <a:cubicBezTo>
                    <a:pt x="26" y="18"/>
                    <a:pt x="26" y="18"/>
                    <a:pt x="26" y="18"/>
                  </a:cubicBezTo>
                  <a:cubicBezTo>
                    <a:pt x="26" y="19"/>
                    <a:pt x="26" y="19"/>
                    <a:pt x="27" y="19"/>
                  </a:cubicBezTo>
                  <a:cubicBezTo>
                    <a:pt x="27" y="19"/>
                    <a:pt x="28" y="20"/>
                    <a:pt x="28" y="20"/>
                  </a:cubicBezTo>
                  <a:cubicBezTo>
                    <a:pt x="29" y="20"/>
                    <a:pt x="29" y="21"/>
                    <a:pt x="29" y="22"/>
                  </a:cubicBezTo>
                  <a:cubicBezTo>
                    <a:pt x="30" y="22"/>
                    <a:pt x="30" y="22"/>
                    <a:pt x="30" y="22"/>
                  </a:cubicBezTo>
                  <a:cubicBezTo>
                    <a:pt x="30" y="22"/>
                    <a:pt x="30" y="22"/>
                    <a:pt x="30" y="22"/>
                  </a:cubicBezTo>
                  <a:cubicBezTo>
                    <a:pt x="31" y="21"/>
                    <a:pt x="32" y="20"/>
                    <a:pt x="32" y="18"/>
                  </a:cubicBezTo>
                  <a:cubicBezTo>
                    <a:pt x="32" y="18"/>
                    <a:pt x="33" y="17"/>
                    <a:pt x="33" y="17"/>
                  </a:cubicBezTo>
                  <a:cubicBezTo>
                    <a:pt x="34" y="17"/>
                    <a:pt x="35" y="17"/>
                    <a:pt x="36" y="17"/>
                  </a:cubicBezTo>
                  <a:cubicBezTo>
                    <a:pt x="37" y="18"/>
                    <a:pt x="39" y="18"/>
                    <a:pt x="40" y="18"/>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7" name="Sweden">
              <a:extLst>
                <a:ext uri="{FF2B5EF4-FFF2-40B4-BE49-F238E27FC236}">
                  <a16:creationId xmlns:a16="http://schemas.microsoft.com/office/drawing/2014/main" id="{AE695B4E-0018-B98B-FC2D-15093548CC24}"/>
                </a:ext>
              </a:extLst>
            </p:cNvPr>
            <p:cNvSpPr>
              <a:spLocks noEditPoints="1"/>
            </p:cNvSpPr>
            <p:nvPr/>
          </p:nvSpPr>
          <p:spPr bwMode="auto">
            <a:xfrm>
              <a:off x="4671315" y="1625365"/>
              <a:ext cx="306573" cy="582935"/>
            </a:xfrm>
            <a:custGeom>
              <a:avLst/>
              <a:gdLst>
                <a:gd name="T0" fmla="*/ 47 w 116"/>
                <a:gd name="T1" fmla="*/ 203 h 220"/>
                <a:gd name="T2" fmla="*/ 65 w 116"/>
                <a:gd name="T3" fmla="*/ 193 h 220"/>
                <a:gd name="T4" fmla="*/ 66 w 116"/>
                <a:gd name="T5" fmla="*/ 184 h 220"/>
                <a:gd name="T6" fmla="*/ 74 w 116"/>
                <a:gd name="T7" fmla="*/ 182 h 220"/>
                <a:gd name="T8" fmla="*/ 111 w 116"/>
                <a:gd name="T9" fmla="*/ 50 h 220"/>
                <a:gd name="T10" fmla="*/ 107 w 116"/>
                <a:gd name="T11" fmla="*/ 59 h 220"/>
                <a:gd name="T12" fmla="*/ 93 w 116"/>
                <a:gd name="T13" fmla="*/ 66 h 220"/>
                <a:gd name="T14" fmla="*/ 94 w 116"/>
                <a:gd name="T15" fmla="*/ 78 h 220"/>
                <a:gd name="T16" fmla="*/ 83 w 116"/>
                <a:gd name="T17" fmla="*/ 93 h 220"/>
                <a:gd name="T18" fmla="*/ 66 w 116"/>
                <a:gd name="T19" fmla="*/ 104 h 220"/>
                <a:gd name="T20" fmla="*/ 57 w 116"/>
                <a:gd name="T21" fmla="*/ 126 h 220"/>
                <a:gd name="T22" fmla="*/ 57 w 116"/>
                <a:gd name="T23" fmla="*/ 141 h 220"/>
                <a:gd name="T24" fmla="*/ 69 w 116"/>
                <a:gd name="T25" fmla="*/ 153 h 220"/>
                <a:gd name="T26" fmla="*/ 48 w 116"/>
                <a:gd name="T27" fmla="*/ 157 h 220"/>
                <a:gd name="T28" fmla="*/ 62 w 116"/>
                <a:gd name="T29" fmla="*/ 165 h 220"/>
                <a:gd name="T30" fmla="*/ 51 w 116"/>
                <a:gd name="T31" fmla="*/ 172 h 220"/>
                <a:gd name="T32" fmla="*/ 48 w 116"/>
                <a:gd name="T33" fmla="*/ 189 h 220"/>
                <a:gd name="T34" fmla="*/ 33 w 116"/>
                <a:gd name="T35" fmla="*/ 206 h 220"/>
                <a:gd name="T36" fmla="*/ 16 w 116"/>
                <a:gd name="T37" fmla="*/ 213 h 220"/>
                <a:gd name="T38" fmla="*/ 15 w 116"/>
                <a:gd name="T39" fmla="*/ 201 h 220"/>
                <a:gd name="T40" fmla="*/ 4 w 116"/>
                <a:gd name="T41" fmla="*/ 180 h 220"/>
                <a:gd name="T42" fmla="*/ 1 w 116"/>
                <a:gd name="T43" fmla="*/ 165 h 220"/>
                <a:gd name="T44" fmla="*/ 4 w 116"/>
                <a:gd name="T45" fmla="*/ 165 h 220"/>
                <a:gd name="T46" fmla="*/ 8 w 116"/>
                <a:gd name="T47" fmla="*/ 150 h 220"/>
                <a:gd name="T48" fmla="*/ 12 w 116"/>
                <a:gd name="T49" fmla="*/ 139 h 220"/>
                <a:gd name="T50" fmla="*/ 13 w 116"/>
                <a:gd name="T51" fmla="*/ 121 h 220"/>
                <a:gd name="T52" fmla="*/ 12 w 116"/>
                <a:gd name="T53" fmla="*/ 98 h 220"/>
                <a:gd name="T54" fmla="*/ 21 w 116"/>
                <a:gd name="T55" fmla="*/ 85 h 220"/>
                <a:gd name="T56" fmla="*/ 28 w 116"/>
                <a:gd name="T57" fmla="*/ 73 h 220"/>
                <a:gd name="T58" fmla="*/ 34 w 116"/>
                <a:gd name="T59" fmla="*/ 54 h 220"/>
                <a:gd name="T60" fmla="*/ 49 w 116"/>
                <a:gd name="T61" fmla="*/ 32 h 220"/>
                <a:gd name="T62" fmla="*/ 58 w 116"/>
                <a:gd name="T63" fmla="*/ 17 h 220"/>
                <a:gd name="T64" fmla="*/ 69 w 116"/>
                <a:gd name="T65" fmla="*/ 8 h 220"/>
                <a:gd name="T66" fmla="*/ 82 w 116"/>
                <a:gd name="T67" fmla="*/ 11 h 220"/>
                <a:gd name="T68" fmla="*/ 82 w 116"/>
                <a:gd name="T69" fmla="*/ 0 h 220"/>
                <a:gd name="T70" fmla="*/ 93 w 116"/>
                <a:gd name="T71" fmla="*/ 5 h 220"/>
                <a:gd name="T72" fmla="*/ 107 w 116"/>
                <a:gd name="T73" fmla="*/ 15 h 220"/>
                <a:gd name="T74" fmla="*/ 110 w 116"/>
                <a:gd name="T75" fmla="*/ 28 h 220"/>
                <a:gd name="T76" fmla="*/ 49 w 116"/>
                <a:gd name="T77" fmla="*/ 77 h 220"/>
                <a:gd name="T78" fmla="*/ 44 w 116"/>
                <a:gd name="T79" fmla="*/ 148 h 220"/>
                <a:gd name="T80" fmla="*/ 25 w 116"/>
                <a:gd name="T81" fmla="*/ 159 h 220"/>
                <a:gd name="T82" fmla="*/ 18 w 116"/>
                <a:gd name="T83" fmla="*/ 165 h 220"/>
                <a:gd name="T84" fmla="*/ 12 w 116"/>
                <a:gd name="T85" fmla="*/ 173 h 220"/>
                <a:gd name="T86" fmla="*/ 25 w 116"/>
                <a:gd name="T87" fmla="*/ 169 h 220"/>
                <a:gd name="T88" fmla="*/ 35 w 116"/>
                <a:gd name="T89" fmla="*/ 101 h 220"/>
                <a:gd name="T90" fmla="*/ 31 w 116"/>
                <a:gd name="T91" fmla="*/ 135 h 220"/>
                <a:gd name="T92" fmla="*/ 31 w 116"/>
                <a:gd name="T93" fmla="*/ 135 h 220"/>
                <a:gd name="T94" fmla="*/ 29 w 116"/>
                <a:gd name="T95" fmla="*/ 176 h 220"/>
                <a:gd name="T96" fmla="*/ 33 w 116"/>
                <a:gd name="T97" fmla="*/ 173 h 220"/>
                <a:gd name="T98" fmla="*/ 45 w 116"/>
                <a:gd name="T99" fmla="*/ 86 h 220"/>
                <a:gd name="T100" fmla="*/ 45 w 116"/>
                <a:gd name="T101" fmla="*/ 160 h 220"/>
                <a:gd name="T102" fmla="*/ 52 w 116"/>
                <a:gd name="T103" fmla="*/ 66 h 220"/>
                <a:gd name="T104" fmla="*/ 58 w 116"/>
                <a:gd name="T105" fmla="*/ 47 h 220"/>
                <a:gd name="T106" fmla="*/ 59 w 116"/>
                <a:gd name="T107" fmla="*/ 50 h 220"/>
                <a:gd name="T108" fmla="*/ 64 w 116"/>
                <a:gd name="T109" fmla="*/ 60 h 220"/>
                <a:gd name="T110" fmla="*/ 57 w 116"/>
                <a:gd name="T111" fmla="*/ 41 h 220"/>
                <a:gd name="T112" fmla="*/ 71 w 116"/>
                <a:gd name="T113" fmla="*/ 41 h 220"/>
                <a:gd name="T114" fmla="*/ 63 w 116"/>
                <a:gd name="T115" fmla="*/ 26 h 220"/>
                <a:gd name="T116" fmla="*/ 75 w 116"/>
                <a:gd name="T117" fmla="*/ 34 h 220"/>
                <a:gd name="T118" fmla="*/ 71 w 116"/>
                <a:gd name="T119" fmla="*/ 12 h 220"/>
                <a:gd name="T120" fmla="*/ 86 w 116"/>
                <a:gd name="T121" fmla="*/ 0 h 220"/>
                <a:gd name="T122" fmla="*/ 33 w 116"/>
                <a:gd name="T123" fmla="*/ 217 h 220"/>
                <a:gd name="T124" fmla="*/ 34 w 116"/>
                <a:gd name="T125" fmla="*/ 217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6" h="220">
                  <a:moveTo>
                    <a:pt x="48" y="199"/>
                  </a:moveTo>
                  <a:cubicBezTo>
                    <a:pt x="48" y="199"/>
                    <a:pt x="48" y="198"/>
                    <a:pt x="48" y="197"/>
                  </a:cubicBezTo>
                  <a:cubicBezTo>
                    <a:pt x="48" y="197"/>
                    <a:pt x="48" y="196"/>
                    <a:pt x="48" y="196"/>
                  </a:cubicBezTo>
                  <a:cubicBezTo>
                    <a:pt x="49" y="195"/>
                    <a:pt x="50" y="195"/>
                    <a:pt x="50" y="194"/>
                  </a:cubicBezTo>
                  <a:cubicBezTo>
                    <a:pt x="51" y="193"/>
                    <a:pt x="51" y="193"/>
                    <a:pt x="51" y="192"/>
                  </a:cubicBezTo>
                  <a:cubicBezTo>
                    <a:pt x="51" y="191"/>
                    <a:pt x="52" y="191"/>
                    <a:pt x="52" y="191"/>
                  </a:cubicBezTo>
                  <a:cubicBezTo>
                    <a:pt x="53" y="191"/>
                    <a:pt x="53" y="191"/>
                    <a:pt x="53" y="191"/>
                  </a:cubicBezTo>
                  <a:cubicBezTo>
                    <a:pt x="53" y="191"/>
                    <a:pt x="53" y="191"/>
                    <a:pt x="53" y="191"/>
                  </a:cubicBezTo>
                  <a:cubicBezTo>
                    <a:pt x="53" y="192"/>
                    <a:pt x="53" y="192"/>
                    <a:pt x="53" y="193"/>
                  </a:cubicBezTo>
                  <a:cubicBezTo>
                    <a:pt x="52" y="194"/>
                    <a:pt x="52" y="194"/>
                    <a:pt x="52" y="195"/>
                  </a:cubicBezTo>
                  <a:cubicBezTo>
                    <a:pt x="51" y="197"/>
                    <a:pt x="50" y="199"/>
                    <a:pt x="50" y="201"/>
                  </a:cubicBezTo>
                  <a:cubicBezTo>
                    <a:pt x="50" y="202"/>
                    <a:pt x="49" y="203"/>
                    <a:pt x="48" y="204"/>
                  </a:cubicBezTo>
                  <a:cubicBezTo>
                    <a:pt x="47" y="204"/>
                    <a:pt x="47" y="204"/>
                    <a:pt x="47" y="203"/>
                  </a:cubicBezTo>
                  <a:cubicBezTo>
                    <a:pt x="47" y="202"/>
                    <a:pt x="47" y="202"/>
                    <a:pt x="47" y="202"/>
                  </a:cubicBezTo>
                  <a:cubicBezTo>
                    <a:pt x="47" y="201"/>
                    <a:pt x="48" y="200"/>
                    <a:pt x="48" y="199"/>
                  </a:cubicBezTo>
                  <a:close/>
                  <a:moveTo>
                    <a:pt x="62" y="188"/>
                  </a:moveTo>
                  <a:cubicBezTo>
                    <a:pt x="62" y="188"/>
                    <a:pt x="62" y="189"/>
                    <a:pt x="62" y="189"/>
                  </a:cubicBezTo>
                  <a:cubicBezTo>
                    <a:pt x="63" y="190"/>
                    <a:pt x="61" y="190"/>
                    <a:pt x="62" y="191"/>
                  </a:cubicBezTo>
                  <a:cubicBezTo>
                    <a:pt x="62" y="191"/>
                    <a:pt x="63" y="191"/>
                    <a:pt x="63" y="191"/>
                  </a:cubicBezTo>
                  <a:cubicBezTo>
                    <a:pt x="63" y="191"/>
                    <a:pt x="64" y="192"/>
                    <a:pt x="64" y="192"/>
                  </a:cubicBezTo>
                  <a:cubicBezTo>
                    <a:pt x="65" y="192"/>
                    <a:pt x="65" y="193"/>
                    <a:pt x="64" y="194"/>
                  </a:cubicBezTo>
                  <a:cubicBezTo>
                    <a:pt x="64" y="194"/>
                    <a:pt x="64" y="194"/>
                    <a:pt x="64" y="194"/>
                  </a:cubicBezTo>
                  <a:cubicBezTo>
                    <a:pt x="64" y="194"/>
                    <a:pt x="63" y="195"/>
                    <a:pt x="63" y="195"/>
                  </a:cubicBezTo>
                  <a:cubicBezTo>
                    <a:pt x="63" y="196"/>
                    <a:pt x="63" y="196"/>
                    <a:pt x="64" y="196"/>
                  </a:cubicBezTo>
                  <a:cubicBezTo>
                    <a:pt x="65" y="196"/>
                    <a:pt x="65" y="196"/>
                    <a:pt x="65" y="195"/>
                  </a:cubicBezTo>
                  <a:cubicBezTo>
                    <a:pt x="66" y="194"/>
                    <a:pt x="65" y="194"/>
                    <a:pt x="65" y="193"/>
                  </a:cubicBezTo>
                  <a:cubicBezTo>
                    <a:pt x="66" y="192"/>
                    <a:pt x="67" y="193"/>
                    <a:pt x="67" y="192"/>
                  </a:cubicBezTo>
                  <a:cubicBezTo>
                    <a:pt x="68" y="192"/>
                    <a:pt x="68" y="191"/>
                    <a:pt x="68" y="191"/>
                  </a:cubicBezTo>
                  <a:cubicBezTo>
                    <a:pt x="69" y="191"/>
                    <a:pt x="69" y="190"/>
                    <a:pt x="69" y="190"/>
                  </a:cubicBezTo>
                  <a:cubicBezTo>
                    <a:pt x="69" y="189"/>
                    <a:pt x="68" y="189"/>
                    <a:pt x="69" y="189"/>
                  </a:cubicBezTo>
                  <a:cubicBezTo>
                    <a:pt x="70" y="189"/>
                    <a:pt x="70" y="189"/>
                    <a:pt x="70" y="189"/>
                  </a:cubicBezTo>
                  <a:cubicBezTo>
                    <a:pt x="70" y="188"/>
                    <a:pt x="70" y="187"/>
                    <a:pt x="70" y="187"/>
                  </a:cubicBezTo>
                  <a:cubicBezTo>
                    <a:pt x="70" y="187"/>
                    <a:pt x="69" y="187"/>
                    <a:pt x="69" y="186"/>
                  </a:cubicBezTo>
                  <a:cubicBezTo>
                    <a:pt x="69" y="186"/>
                    <a:pt x="70" y="185"/>
                    <a:pt x="70" y="185"/>
                  </a:cubicBezTo>
                  <a:cubicBezTo>
                    <a:pt x="70" y="184"/>
                    <a:pt x="70" y="184"/>
                    <a:pt x="71" y="184"/>
                  </a:cubicBezTo>
                  <a:cubicBezTo>
                    <a:pt x="71" y="184"/>
                    <a:pt x="71" y="183"/>
                    <a:pt x="71" y="183"/>
                  </a:cubicBezTo>
                  <a:cubicBezTo>
                    <a:pt x="70" y="183"/>
                    <a:pt x="70" y="183"/>
                    <a:pt x="70" y="183"/>
                  </a:cubicBezTo>
                  <a:cubicBezTo>
                    <a:pt x="69" y="183"/>
                    <a:pt x="69" y="183"/>
                    <a:pt x="68" y="183"/>
                  </a:cubicBezTo>
                  <a:cubicBezTo>
                    <a:pt x="67" y="183"/>
                    <a:pt x="66" y="183"/>
                    <a:pt x="66" y="184"/>
                  </a:cubicBezTo>
                  <a:cubicBezTo>
                    <a:pt x="65" y="184"/>
                    <a:pt x="65" y="185"/>
                    <a:pt x="65" y="185"/>
                  </a:cubicBezTo>
                  <a:cubicBezTo>
                    <a:pt x="64" y="186"/>
                    <a:pt x="63" y="186"/>
                    <a:pt x="62" y="187"/>
                  </a:cubicBezTo>
                  <a:cubicBezTo>
                    <a:pt x="62" y="187"/>
                    <a:pt x="61" y="188"/>
                    <a:pt x="62" y="188"/>
                  </a:cubicBezTo>
                  <a:close/>
                  <a:moveTo>
                    <a:pt x="72" y="182"/>
                  </a:moveTo>
                  <a:cubicBezTo>
                    <a:pt x="72" y="182"/>
                    <a:pt x="72" y="182"/>
                    <a:pt x="72" y="182"/>
                  </a:cubicBezTo>
                  <a:cubicBezTo>
                    <a:pt x="72" y="182"/>
                    <a:pt x="72" y="182"/>
                    <a:pt x="72" y="182"/>
                  </a:cubicBezTo>
                  <a:cubicBezTo>
                    <a:pt x="72" y="182"/>
                    <a:pt x="72" y="182"/>
                    <a:pt x="72" y="182"/>
                  </a:cubicBezTo>
                  <a:cubicBezTo>
                    <a:pt x="71" y="182"/>
                    <a:pt x="71" y="181"/>
                    <a:pt x="72" y="181"/>
                  </a:cubicBezTo>
                  <a:cubicBezTo>
                    <a:pt x="72" y="181"/>
                    <a:pt x="72" y="181"/>
                    <a:pt x="72" y="181"/>
                  </a:cubicBezTo>
                  <a:cubicBezTo>
                    <a:pt x="72" y="181"/>
                    <a:pt x="72" y="181"/>
                    <a:pt x="73" y="181"/>
                  </a:cubicBezTo>
                  <a:cubicBezTo>
                    <a:pt x="73" y="181"/>
                    <a:pt x="73" y="180"/>
                    <a:pt x="73" y="180"/>
                  </a:cubicBezTo>
                  <a:cubicBezTo>
                    <a:pt x="74" y="180"/>
                    <a:pt x="74" y="181"/>
                    <a:pt x="74" y="181"/>
                  </a:cubicBezTo>
                  <a:cubicBezTo>
                    <a:pt x="74" y="181"/>
                    <a:pt x="74" y="182"/>
                    <a:pt x="74" y="182"/>
                  </a:cubicBezTo>
                  <a:cubicBezTo>
                    <a:pt x="73" y="182"/>
                    <a:pt x="73" y="182"/>
                    <a:pt x="73" y="182"/>
                  </a:cubicBezTo>
                  <a:cubicBezTo>
                    <a:pt x="72" y="182"/>
                    <a:pt x="72" y="182"/>
                    <a:pt x="72" y="182"/>
                  </a:cubicBezTo>
                  <a:close/>
                  <a:moveTo>
                    <a:pt x="73" y="181"/>
                  </a:moveTo>
                  <a:cubicBezTo>
                    <a:pt x="73" y="181"/>
                    <a:pt x="73" y="181"/>
                    <a:pt x="73" y="181"/>
                  </a:cubicBezTo>
                  <a:cubicBezTo>
                    <a:pt x="73" y="181"/>
                    <a:pt x="73" y="181"/>
                    <a:pt x="73" y="181"/>
                  </a:cubicBezTo>
                  <a:cubicBezTo>
                    <a:pt x="73" y="181"/>
                    <a:pt x="73" y="181"/>
                    <a:pt x="73" y="181"/>
                  </a:cubicBezTo>
                  <a:close/>
                  <a:moveTo>
                    <a:pt x="113" y="38"/>
                  </a:moveTo>
                  <a:cubicBezTo>
                    <a:pt x="113" y="39"/>
                    <a:pt x="113" y="40"/>
                    <a:pt x="113" y="41"/>
                  </a:cubicBezTo>
                  <a:cubicBezTo>
                    <a:pt x="112" y="41"/>
                    <a:pt x="112" y="42"/>
                    <a:pt x="112" y="42"/>
                  </a:cubicBezTo>
                  <a:cubicBezTo>
                    <a:pt x="112" y="43"/>
                    <a:pt x="112" y="43"/>
                    <a:pt x="112" y="44"/>
                  </a:cubicBezTo>
                  <a:cubicBezTo>
                    <a:pt x="112" y="44"/>
                    <a:pt x="112" y="44"/>
                    <a:pt x="112" y="44"/>
                  </a:cubicBezTo>
                  <a:cubicBezTo>
                    <a:pt x="113" y="46"/>
                    <a:pt x="112" y="47"/>
                    <a:pt x="112" y="48"/>
                  </a:cubicBezTo>
                  <a:cubicBezTo>
                    <a:pt x="111" y="49"/>
                    <a:pt x="111" y="50"/>
                    <a:pt x="111" y="50"/>
                  </a:cubicBezTo>
                  <a:cubicBezTo>
                    <a:pt x="111" y="51"/>
                    <a:pt x="112" y="51"/>
                    <a:pt x="112" y="51"/>
                  </a:cubicBezTo>
                  <a:cubicBezTo>
                    <a:pt x="112" y="51"/>
                    <a:pt x="112" y="51"/>
                    <a:pt x="112" y="52"/>
                  </a:cubicBezTo>
                  <a:cubicBezTo>
                    <a:pt x="113" y="52"/>
                    <a:pt x="114" y="52"/>
                    <a:pt x="114" y="53"/>
                  </a:cubicBezTo>
                  <a:cubicBezTo>
                    <a:pt x="114" y="54"/>
                    <a:pt x="114" y="54"/>
                    <a:pt x="115" y="55"/>
                  </a:cubicBezTo>
                  <a:cubicBezTo>
                    <a:pt x="115" y="55"/>
                    <a:pt x="115" y="55"/>
                    <a:pt x="115" y="55"/>
                  </a:cubicBezTo>
                  <a:cubicBezTo>
                    <a:pt x="115" y="56"/>
                    <a:pt x="115" y="57"/>
                    <a:pt x="116" y="57"/>
                  </a:cubicBezTo>
                  <a:cubicBezTo>
                    <a:pt x="116" y="58"/>
                    <a:pt x="116" y="58"/>
                    <a:pt x="116" y="58"/>
                  </a:cubicBezTo>
                  <a:cubicBezTo>
                    <a:pt x="116" y="58"/>
                    <a:pt x="116" y="59"/>
                    <a:pt x="116" y="59"/>
                  </a:cubicBezTo>
                  <a:cubicBezTo>
                    <a:pt x="115" y="59"/>
                    <a:pt x="113" y="59"/>
                    <a:pt x="113" y="58"/>
                  </a:cubicBezTo>
                  <a:cubicBezTo>
                    <a:pt x="112" y="58"/>
                    <a:pt x="112" y="57"/>
                    <a:pt x="111" y="57"/>
                  </a:cubicBezTo>
                  <a:cubicBezTo>
                    <a:pt x="111" y="58"/>
                    <a:pt x="110" y="58"/>
                    <a:pt x="109" y="59"/>
                  </a:cubicBezTo>
                  <a:cubicBezTo>
                    <a:pt x="109" y="59"/>
                    <a:pt x="108" y="59"/>
                    <a:pt x="108" y="58"/>
                  </a:cubicBezTo>
                  <a:cubicBezTo>
                    <a:pt x="107" y="59"/>
                    <a:pt x="107" y="59"/>
                    <a:pt x="107" y="59"/>
                  </a:cubicBezTo>
                  <a:cubicBezTo>
                    <a:pt x="106" y="59"/>
                    <a:pt x="105" y="59"/>
                    <a:pt x="105" y="59"/>
                  </a:cubicBezTo>
                  <a:cubicBezTo>
                    <a:pt x="105" y="58"/>
                    <a:pt x="104" y="58"/>
                    <a:pt x="103" y="58"/>
                  </a:cubicBezTo>
                  <a:cubicBezTo>
                    <a:pt x="103" y="59"/>
                    <a:pt x="102" y="59"/>
                    <a:pt x="101" y="59"/>
                  </a:cubicBezTo>
                  <a:cubicBezTo>
                    <a:pt x="101" y="59"/>
                    <a:pt x="101" y="58"/>
                    <a:pt x="101" y="58"/>
                  </a:cubicBezTo>
                  <a:cubicBezTo>
                    <a:pt x="101" y="58"/>
                    <a:pt x="101" y="58"/>
                    <a:pt x="102" y="58"/>
                  </a:cubicBezTo>
                  <a:cubicBezTo>
                    <a:pt x="102" y="57"/>
                    <a:pt x="102" y="56"/>
                    <a:pt x="101" y="57"/>
                  </a:cubicBezTo>
                  <a:cubicBezTo>
                    <a:pt x="100" y="58"/>
                    <a:pt x="100" y="59"/>
                    <a:pt x="100" y="59"/>
                  </a:cubicBezTo>
                  <a:cubicBezTo>
                    <a:pt x="99" y="60"/>
                    <a:pt x="99" y="60"/>
                    <a:pt x="98" y="60"/>
                  </a:cubicBezTo>
                  <a:cubicBezTo>
                    <a:pt x="98" y="60"/>
                    <a:pt x="97" y="60"/>
                    <a:pt x="96" y="60"/>
                  </a:cubicBezTo>
                  <a:cubicBezTo>
                    <a:pt x="96" y="61"/>
                    <a:pt x="95" y="61"/>
                    <a:pt x="96" y="61"/>
                  </a:cubicBezTo>
                  <a:cubicBezTo>
                    <a:pt x="97" y="62"/>
                    <a:pt x="97" y="63"/>
                    <a:pt x="96" y="64"/>
                  </a:cubicBezTo>
                  <a:cubicBezTo>
                    <a:pt x="95" y="64"/>
                    <a:pt x="95" y="64"/>
                    <a:pt x="94" y="64"/>
                  </a:cubicBezTo>
                  <a:cubicBezTo>
                    <a:pt x="93" y="64"/>
                    <a:pt x="93" y="65"/>
                    <a:pt x="93" y="66"/>
                  </a:cubicBezTo>
                  <a:cubicBezTo>
                    <a:pt x="93" y="66"/>
                    <a:pt x="93" y="66"/>
                    <a:pt x="93" y="66"/>
                  </a:cubicBezTo>
                  <a:cubicBezTo>
                    <a:pt x="93" y="66"/>
                    <a:pt x="93" y="66"/>
                    <a:pt x="92" y="66"/>
                  </a:cubicBezTo>
                  <a:cubicBezTo>
                    <a:pt x="92" y="67"/>
                    <a:pt x="92" y="67"/>
                    <a:pt x="92" y="67"/>
                  </a:cubicBezTo>
                  <a:cubicBezTo>
                    <a:pt x="92" y="67"/>
                    <a:pt x="92" y="68"/>
                    <a:pt x="93" y="68"/>
                  </a:cubicBezTo>
                  <a:cubicBezTo>
                    <a:pt x="93" y="68"/>
                    <a:pt x="93" y="68"/>
                    <a:pt x="93" y="69"/>
                  </a:cubicBezTo>
                  <a:cubicBezTo>
                    <a:pt x="94" y="69"/>
                    <a:pt x="93" y="70"/>
                    <a:pt x="93" y="70"/>
                  </a:cubicBezTo>
                  <a:cubicBezTo>
                    <a:pt x="92" y="71"/>
                    <a:pt x="91" y="71"/>
                    <a:pt x="91" y="72"/>
                  </a:cubicBezTo>
                  <a:cubicBezTo>
                    <a:pt x="92" y="73"/>
                    <a:pt x="91" y="75"/>
                    <a:pt x="90" y="75"/>
                  </a:cubicBezTo>
                  <a:cubicBezTo>
                    <a:pt x="90" y="76"/>
                    <a:pt x="89" y="76"/>
                    <a:pt x="89" y="76"/>
                  </a:cubicBezTo>
                  <a:cubicBezTo>
                    <a:pt x="89" y="76"/>
                    <a:pt x="89" y="76"/>
                    <a:pt x="89" y="76"/>
                  </a:cubicBezTo>
                  <a:cubicBezTo>
                    <a:pt x="90" y="76"/>
                    <a:pt x="91" y="76"/>
                    <a:pt x="91" y="76"/>
                  </a:cubicBezTo>
                  <a:cubicBezTo>
                    <a:pt x="92" y="77"/>
                    <a:pt x="92" y="77"/>
                    <a:pt x="93" y="77"/>
                  </a:cubicBezTo>
                  <a:cubicBezTo>
                    <a:pt x="93" y="77"/>
                    <a:pt x="93" y="78"/>
                    <a:pt x="94" y="78"/>
                  </a:cubicBezTo>
                  <a:cubicBezTo>
                    <a:pt x="94" y="78"/>
                    <a:pt x="94" y="79"/>
                    <a:pt x="94" y="79"/>
                  </a:cubicBezTo>
                  <a:cubicBezTo>
                    <a:pt x="93" y="79"/>
                    <a:pt x="92" y="79"/>
                    <a:pt x="93" y="80"/>
                  </a:cubicBezTo>
                  <a:cubicBezTo>
                    <a:pt x="93" y="80"/>
                    <a:pt x="94" y="80"/>
                    <a:pt x="94" y="80"/>
                  </a:cubicBezTo>
                  <a:cubicBezTo>
                    <a:pt x="94" y="80"/>
                    <a:pt x="94" y="81"/>
                    <a:pt x="94" y="81"/>
                  </a:cubicBezTo>
                  <a:cubicBezTo>
                    <a:pt x="94" y="81"/>
                    <a:pt x="94" y="82"/>
                    <a:pt x="94" y="82"/>
                  </a:cubicBezTo>
                  <a:cubicBezTo>
                    <a:pt x="93" y="82"/>
                    <a:pt x="93" y="82"/>
                    <a:pt x="92" y="82"/>
                  </a:cubicBezTo>
                  <a:cubicBezTo>
                    <a:pt x="92" y="83"/>
                    <a:pt x="92" y="83"/>
                    <a:pt x="91" y="83"/>
                  </a:cubicBezTo>
                  <a:cubicBezTo>
                    <a:pt x="91" y="83"/>
                    <a:pt x="91" y="84"/>
                    <a:pt x="90" y="84"/>
                  </a:cubicBezTo>
                  <a:cubicBezTo>
                    <a:pt x="89" y="85"/>
                    <a:pt x="89" y="85"/>
                    <a:pt x="89" y="86"/>
                  </a:cubicBezTo>
                  <a:cubicBezTo>
                    <a:pt x="89" y="87"/>
                    <a:pt x="89" y="87"/>
                    <a:pt x="89" y="88"/>
                  </a:cubicBezTo>
                  <a:cubicBezTo>
                    <a:pt x="89" y="88"/>
                    <a:pt x="88" y="89"/>
                    <a:pt x="88" y="89"/>
                  </a:cubicBezTo>
                  <a:cubicBezTo>
                    <a:pt x="87" y="89"/>
                    <a:pt x="86" y="90"/>
                    <a:pt x="85" y="91"/>
                  </a:cubicBezTo>
                  <a:cubicBezTo>
                    <a:pt x="85" y="92"/>
                    <a:pt x="84" y="92"/>
                    <a:pt x="83" y="93"/>
                  </a:cubicBezTo>
                  <a:cubicBezTo>
                    <a:pt x="83" y="93"/>
                    <a:pt x="83" y="93"/>
                    <a:pt x="83" y="93"/>
                  </a:cubicBezTo>
                  <a:cubicBezTo>
                    <a:pt x="82" y="93"/>
                    <a:pt x="82" y="93"/>
                    <a:pt x="82" y="93"/>
                  </a:cubicBezTo>
                  <a:cubicBezTo>
                    <a:pt x="82" y="92"/>
                    <a:pt x="81" y="93"/>
                    <a:pt x="82" y="93"/>
                  </a:cubicBezTo>
                  <a:cubicBezTo>
                    <a:pt x="82" y="94"/>
                    <a:pt x="82" y="94"/>
                    <a:pt x="81" y="95"/>
                  </a:cubicBezTo>
                  <a:cubicBezTo>
                    <a:pt x="81" y="95"/>
                    <a:pt x="81" y="95"/>
                    <a:pt x="81" y="95"/>
                  </a:cubicBezTo>
                  <a:cubicBezTo>
                    <a:pt x="80" y="95"/>
                    <a:pt x="80" y="95"/>
                    <a:pt x="79" y="96"/>
                  </a:cubicBezTo>
                  <a:cubicBezTo>
                    <a:pt x="79" y="96"/>
                    <a:pt x="77" y="96"/>
                    <a:pt x="77" y="97"/>
                  </a:cubicBezTo>
                  <a:cubicBezTo>
                    <a:pt x="77" y="97"/>
                    <a:pt x="77" y="97"/>
                    <a:pt x="77" y="97"/>
                  </a:cubicBezTo>
                  <a:cubicBezTo>
                    <a:pt x="75" y="97"/>
                    <a:pt x="74" y="98"/>
                    <a:pt x="74" y="99"/>
                  </a:cubicBezTo>
                  <a:cubicBezTo>
                    <a:pt x="74" y="99"/>
                    <a:pt x="74" y="101"/>
                    <a:pt x="73" y="101"/>
                  </a:cubicBezTo>
                  <a:cubicBezTo>
                    <a:pt x="72" y="102"/>
                    <a:pt x="71" y="100"/>
                    <a:pt x="70" y="102"/>
                  </a:cubicBezTo>
                  <a:cubicBezTo>
                    <a:pt x="69" y="103"/>
                    <a:pt x="68" y="102"/>
                    <a:pt x="67" y="102"/>
                  </a:cubicBezTo>
                  <a:cubicBezTo>
                    <a:pt x="66" y="102"/>
                    <a:pt x="64" y="103"/>
                    <a:pt x="66" y="104"/>
                  </a:cubicBezTo>
                  <a:cubicBezTo>
                    <a:pt x="66" y="104"/>
                    <a:pt x="66" y="104"/>
                    <a:pt x="66" y="105"/>
                  </a:cubicBezTo>
                  <a:cubicBezTo>
                    <a:pt x="66" y="105"/>
                    <a:pt x="66" y="105"/>
                    <a:pt x="65" y="106"/>
                  </a:cubicBezTo>
                  <a:cubicBezTo>
                    <a:pt x="65" y="106"/>
                    <a:pt x="64" y="107"/>
                    <a:pt x="64" y="107"/>
                  </a:cubicBezTo>
                  <a:cubicBezTo>
                    <a:pt x="63" y="107"/>
                    <a:pt x="61" y="107"/>
                    <a:pt x="61" y="108"/>
                  </a:cubicBezTo>
                  <a:cubicBezTo>
                    <a:pt x="61" y="109"/>
                    <a:pt x="61" y="109"/>
                    <a:pt x="61" y="110"/>
                  </a:cubicBezTo>
                  <a:cubicBezTo>
                    <a:pt x="61" y="110"/>
                    <a:pt x="61" y="111"/>
                    <a:pt x="60" y="111"/>
                  </a:cubicBezTo>
                  <a:cubicBezTo>
                    <a:pt x="60" y="111"/>
                    <a:pt x="59" y="112"/>
                    <a:pt x="59" y="112"/>
                  </a:cubicBezTo>
                  <a:cubicBezTo>
                    <a:pt x="58" y="113"/>
                    <a:pt x="57" y="113"/>
                    <a:pt x="56" y="113"/>
                  </a:cubicBezTo>
                  <a:cubicBezTo>
                    <a:pt x="57" y="114"/>
                    <a:pt x="57" y="114"/>
                    <a:pt x="57" y="115"/>
                  </a:cubicBezTo>
                  <a:cubicBezTo>
                    <a:pt x="57" y="116"/>
                    <a:pt x="57" y="116"/>
                    <a:pt x="57" y="117"/>
                  </a:cubicBezTo>
                  <a:cubicBezTo>
                    <a:pt x="57" y="118"/>
                    <a:pt x="56" y="118"/>
                    <a:pt x="57" y="119"/>
                  </a:cubicBezTo>
                  <a:cubicBezTo>
                    <a:pt x="57" y="120"/>
                    <a:pt x="55" y="122"/>
                    <a:pt x="56" y="123"/>
                  </a:cubicBezTo>
                  <a:cubicBezTo>
                    <a:pt x="57" y="124"/>
                    <a:pt x="57" y="124"/>
                    <a:pt x="57" y="126"/>
                  </a:cubicBezTo>
                  <a:cubicBezTo>
                    <a:pt x="57" y="126"/>
                    <a:pt x="57" y="126"/>
                    <a:pt x="57" y="126"/>
                  </a:cubicBezTo>
                  <a:cubicBezTo>
                    <a:pt x="56" y="126"/>
                    <a:pt x="56" y="126"/>
                    <a:pt x="55" y="126"/>
                  </a:cubicBezTo>
                  <a:cubicBezTo>
                    <a:pt x="55" y="126"/>
                    <a:pt x="55" y="127"/>
                    <a:pt x="55" y="128"/>
                  </a:cubicBezTo>
                  <a:cubicBezTo>
                    <a:pt x="55" y="128"/>
                    <a:pt x="54" y="129"/>
                    <a:pt x="54" y="130"/>
                  </a:cubicBezTo>
                  <a:cubicBezTo>
                    <a:pt x="54" y="130"/>
                    <a:pt x="54" y="130"/>
                    <a:pt x="54" y="130"/>
                  </a:cubicBezTo>
                  <a:cubicBezTo>
                    <a:pt x="54" y="130"/>
                    <a:pt x="55" y="130"/>
                    <a:pt x="55" y="130"/>
                  </a:cubicBezTo>
                  <a:cubicBezTo>
                    <a:pt x="55" y="131"/>
                    <a:pt x="55" y="131"/>
                    <a:pt x="55" y="132"/>
                  </a:cubicBezTo>
                  <a:cubicBezTo>
                    <a:pt x="55" y="132"/>
                    <a:pt x="54" y="133"/>
                    <a:pt x="54" y="133"/>
                  </a:cubicBezTo>
                  <a:cubicBezTo>
                    <a:pt x="55" y="133"/>
                    <a:pt x="55" y="134"/>
                    <a:pt x="55" y="134"/>
                  </a:cubicBezTo>
                  <a:cubicBezTo>
                    <a:pt x="55" y="135"/>
                    <a:pt x="54" y="135"/>
                    <a:pt x="53" y="136"/>
                  </a:cubicBezTo>
                  <a:cubicBezTo>
                    <a:pt x="54" y="136"/>
                    <a:pt x="55" y="136"/>
                    <a:pt x="55" y="137"/>
                  </a:cubicBezTo>
                  <a:cubicBezTo>
                    <a:pt x="55" y="137"/>
                    <a:pt x="54" y="138"/>
                    <a:pt x="55" y="139"/>
                  </a:cubicBezTo>
                  <a:cubicBezTo>
                    <a:pt x="56" y="140"/>
                    <a:pt x="56" y="141"/>
                    <a:pt x="57" y="141"/>
                  </a:cubicBezTo>
                  <a:cubicBezTo>
                    <a:pt x="57" y="141"/>
                    <a:pt x="58" y="141"/>
                    <a:pt x="58" y="141"/>
                  </a:cubicBezTo>
                  <a:cubicBezTo>
                    <a:pt x="58" y="141"/>
                    <a:pt x="59" y="141"/>
                    <a:pt x="59" y="141"/>
                  </a:cubicBezTo>
                  <a:cubicBezTo>
                    <a:pt x="59" y="141"/>
                    <a:pt x="59" y="141"/>
                    <a:pt x="59" y="141"/>
                  </a:cubicBezTo>
                  <a:cubicBezTo>
                    <a:pt x="59" y="141"/>
                    <a:pt x="60" y="141"/>
                    <a:pt x="60" y="141"/>
                  </a:cubicBezTo>
                  <a:cubicBezTo>
                    <a:pt x="60" y="140"/>
                    <a:pt x="62" y="141"/>
                    <a:pt x="62" y="141"/>
                  </a:cubicBezTo>
                  <a:cubicBezTo>
                    <a:pt x="63" y="142"/>
                    <a:pt x="63" y="143"/>
                    <a:pt x="63" y="144"/>
                  </a:cubicBezTo>
                  <a:cubicBezTo>
                    <a:pt x="64" y="145"/>
                    <a:pt x="65" y="145"/>
                    <a:pt x="65" y="145"/>
                  </a:cubicBezTo>
                  <a:cubicBezTo>
                    <a:pt x="65" y="146"/>
                    <a:pt x="66" y="146"/>
                    <a:pt x="66" y="147"/>
                  </a:cubicBezTo>
                  <a:cubicBezTo>
                    <a:pt x="66" y="147"/>
                    <a:pt x="67" y="147"/>
                    <a:pt x="67" y="147"/>
                  </a:cubicBezTo>
                  <a:cubicBezTo>
                    <a:pt x="67" y="148"/>
                    <a:pt x="68" y="148"/>
                    <a:pt x="68" y="149"/>
                  </a:cubicBezTo>
                  <a:cubicBezTo>
                    <a:pt x="68" y="149"/>
                    <a:pt x="69" y="149"/>
                    <a:pt x="69" y="150"/>
                  </a:cubicBezTo>
                  <a:cubicBezTo>
                    <a:pt x="68" y="150"/>
                    <a:pt x="68" y="151"/>
                    <a:pt x="69" y="151"/>
                  </a:cubicBezTo>
                  <a:cubicBezTo>
                    <a:pt x="70" y="152"/>
                    <a:pt x="70" y="152"/>
                    <a:pt x="69" y="153"/>
                  </a:cubicBezTo>
                  <a:cubicBezTo>
                    <a:pt x="69" y="153"/>
                    <a:pt x="69" y="154"/>
                    <a:pt x="69" y="154"/>
                  </a:cubicBezTo>
                  <a:cubicBezTo>
                    <a:pt x="68" y="154"/>
                    <a:pt x="67" y="155"/>
                    <a:pt x="67" y="155"/>
                  </a:cubicBezTo>
                  <a:cubicBezTo>
                    <a:pt x="66" y="157"/>
                    <a:pt x="65" y="157"/>
                    <a:pt x="64" y="159"/>
                  </a:cubicBezTo>
                  <a:cubicBezTo>
                    <a:pt x="63" y="159"/>
                    <a:pt x="62" y="160"/>
                    <a:pt x="61" y="159"/>
                  </a:cubicBezTo>
                  <a:cubicBezTo>
                    <a:pt x="60" y="159"/>
                    <a:pt x="59" y="159"/>
                    <a:pt x="59" y="158"/>
                  </a:cubicBezTo>
                  <a:cubicBezTo>
                    <a:pt x="59" y="158"/>
                    <a:pt x="59" y="157"/>
                    <a:pt x="59" y="157"/>
                  </a:cubicBezTo>
                  <a:cubicBezTo>
                    <a:pt x="58" y="157"/>
                    <a:pt x="58" y="156"/>
                    <a:pt x="57" y="156"/>
                  </a:cubicBezTo>
                  <a:cubicBezTo>
                    <a:pt x="56" y="157"/>
                    <a:pt x="56" y="157"/>
                    <a:pt x="55" y="157"/>
                  </a:cubicBezTo>
                  <a:cubicBezTo>
                    <a:pt x="55" y="157"/>
                    <a:pt x="54" y="156"/>
                    <a:pt x="54" y="156"/>
                  </a:cubicBezTo>
                  <a:cubicBezTo>
                    <a:pt x="54" y="156"/>
                    <a:pt x="54" y="156"/>
                    <a:pt x="53" y="156"/>
                  </a:cubicBezTo>
                  <a:cubicBezTo>
                    <a:pt x="53" y="156"/>
                    <a:pt x="52" y="156"/>
                    <a:pt x="52" y="156"/>
                  </a:cubicBezTo>
                  <a:cubicBezTo>
                    <a:pt x="51" y="156"/>
                    <a:pt x="51" y="156"/>
                    <a:pt x="50" y="156"/>
                  </a:cubicBezTo>
                  <a:cubicBezTo>
                    <a:pt x="49" y="156"/>
                    <a:pt x="48" y="157"/>
                    <a:pt x="48" y="157"/>
                  </a:cubicBezTo>
                  <a:cubicBezTo>
                    <a:pt x="47" y="157"/>
                    <a:pt x="47" y="157"/>
                    <a:pt x="46" y="157"/>
                  </a:cubicBezTo>
                  <a:cubicBezTo>
                    <a:pt x="45" y="157"/>
                    <a:pt x="45" y="157"/>
                    <a:pt x="44" y="158"/>
                  </a:cubicBezTo>
                  <a:cubicBezTo>
                    <a:pt x="45" y="158"/>
                    <a:pt x="45" y="158"/>
                    <a:pt x="47" y="158"/>
                  </a:cubicBezTo>
                  <a:cubicBezTo>
                    <a:pt x="47" y="159"/>
                    <a:pt x="49" y="159"/>
                    <a:pt x="50" y="158"/>
                  </a:cubicBezTo>
                  <a:cubicBezTo>
                    <a:pt x="51" y="158"/>
                    <a:pt x="52" y="158"/>
                    <a:pt x="52" y="158"/>
                  </a:cubicBezTo>
                  <a:cubicBezTo>
                    <a:pt x="53" y="159"/>
                    <a:pt x="53" y="159"/>
                    <a:pt x="54" y="159"/>
                  </a:cubicBezTo>
                  <a:cubicBezTo>
                    <a:pt x="54" y="159"/>
                    <a:pt x="54" y="159"/>
                    <a:pt x="54" y="160"/>
                  </a:cubicBezTo>
                  <a:cubicBezTo>
                    <a:pt x="55" y="160"/>
                    <a:pt x="56" y="162"/>
                    <a:pt x="57" y="161"/>
                  </a:cubicBezTo>
                  <a:cubicBezTo>
                    <a:pt x="57" y="161"/>
                    <a:pt x="58" y="161"/>
                    <a:pt x="58" y="161"/>
                  </a:cubicBezTo>
                  <a:cubicBezTo>
                    <a:pt x="59" y="161"/>
                    <a:pt x="60" y="160"/>
                    <a:pt x="60" y="160"/>
                  </a:cubicBezTo>
                  <a:cubicBezTo>
                    <a:pt x="62" y="160"/>
                    <a:pt x="66" y="161"/>
                    <a:pt x="65" y="163"/>
                  </a:cubicBezTo>
                  <a:cubicBezTo>
                    <a:pt x="64" y="163"/>
                    <a:pt x="64" y="164"/>
                    <a:pt x="64" y="164"/>
                  </a:cubicBezTo>
                  <a:cubicBezTo>
                    <a:pt x="63" y="164"/>
                    <a:pt x="62" y="164"/>
                    <a:pt x="62" y="165"/>
                  </a:cubicBezTo>
                  <a:cubicBezTo>
                    <a:pt x="61" y="165"/>
                    <a:pt x="60" y="166"/>
                    <a:pt x="60" y="166"/>
                  </a:cubicBezTo>
                  <a:cubicBezTo>
                    <a:pt x="60" y="167"/>
                    <a:pt x="59" y="167"/>
                    <a:pt x="59" y="167"/>
                  </a:cubicBezTo>
                  <a:cubicBezTo>
                    <a:pt x="59" y="167"/>
                    <a:pt x="58" y="167"/>
                    <a:pt x="58" y="167"/>
                  </a:cubicBezTo>
                  <a:cubicBezTo>
                    <a:pt x="58" y="166"/>
                    <a:pt x="58" y="166"/>
                    <a:pt x="59" y="165"/>
                  </a:cubicBezTo>
                  <a:cubicBezTo>
                    <a:pt x="57" y="165"/>
                    <a:pt x="57" y="166"/>
                    <a:pt x="56" y="168"/>
                  </a:cubicBezTo>
                  <a:cubicBezTo>
                    <a:pt x="56" y="168"/>
                    <a:pt x="55" y="169"/>
                    <a:pt x="54" y="169"/>
                  </a:cubicBezTo>
                  <a:cubicBezTo>
                    <a:pt x="54" y="169"/>
                    <a:pt x="54" y="170"/>
                    <a:pt x="53" y="170"/>
                  </a:cubicBezTo>
                  <a:cubicBezTo>
                    <a:pt x="53" y="170"/>
                    <a:pt x="52" y="170"/>
                    <a:pt x="52" y="170"/>
                  </a:cubicBezTo>
                  <a:cubicBezTo>
                    <a:pt x="52" y="170"/>
                    <a:pt x="51" y="171"/>
                    <a:pt x="51" y="171"/>
                  </a:cubicBezTo>
                  <a:cubicBezTo>
                    <a:pt x="50" y="171"/>
                    <a:pt x="50" y="171"/>
                    <a:pt x="50" y="171"/>
                  </a:cubicBezTo>
                  <a:cubicBezTo>
                    <a:pt x="50" y="171"/>
                    <a:pt x="50" y="172"/>
                    <a:pt x="50" y="172"/>
                  </a:cubicBezTo>
                  <a:cubicBezTo>
                    <a:pt x="50" y="172"/>
                    <a:pt x="51" y="172"/>
                    <a:pt x="51" y="172"/>
                  </a:cubicBezTo>
                  <a:cubicBezTo>
                    <a:pt x="51" y="172"/>
                    <a:pt x="51" y="172"/>
                    <a:pt x="51" y="172"/>
                  </a:cubicBezTo>
                  <a:cubicBezTo>
                    <a:pt x="52" y="173"/>
                    <a:pt x="52" y="173"/>
                    <a:pt x="52" y="174"/>
                  </a:cubicBezTo>
                  <a:cubicBezTo>
                    <a:pt x="51" y="175"/>
                    <a:pt x="49" y="175"/>
                    <a:pt x="48" y="175"/>
                  </a:cubicBezTo>
                  <a:cubicBezTo>
                    <a:pt x="49" y="175"/>
                    <a:pt x="51" y="175"/>
                    <a:pt x="51" y="176"/>
                  </a:cubicBezTo>
                  <a:cubicBezTo>
                    <a:pt x="51" y="176"/>
                    <a:pt x="51" y="176"/>
                    <a:pt x="51" y="176"/>
                  </a:cubicBezTo>
                  <a:cubicBezTo>
                    <a:pt x="51" y="177"/>
                    <a:pt x="50" y="179"/>
                    <a:pt x="51" y="179"/>
                  </a:cubicBezTo>
                  <a:cubicBezTo>
                    <a:pt x="51" y="180"/>
                    <a:pt x="51" y="181"/>
                    <a:pt x="50" y="181"/>
                  </a:cubicBezTo>
                  <a:cubicBezTo>
                    <a:pt x="49" y="181"/>
                    <a:pt x="49" y="181"/>
                    <a:pt x="48" y="181"/>
                  </a:cubicBezTo>
                  <a:cubicBezTo>
                    <a:pt x="47" y="180"/>
                    <a:pt x="48" y="181"/>
                    <a:pt x="48" y="182"/>
                  </a:cubicBezTo>
                  <a:cubicBezTo>
                    <a:pt x="48" y="182"/>
                    <a:pt x="48" y="183"/>
                    <a:pt x="48" y="184"/>
                  </a:cubicBezTo>
                  <a:cubicBezTo>
                    <a:pt x="48" y="184"/>
                    <a:pt x="49" y="184"/>
                    <a:pt x="49" y="184"/>
                  </a:cubicBezTo>
                  <a:cubicBezTo>
                    <a:pt x="49" y="185"/>
                    <a:pt x="48" y="186"/>
                    <a:pt x="48" y="187"/>
                  </a:cubicBezTo>
                  <a:cubicBezTo>
                    <a:pt x="48" y="187"/>
                    <a:pt x="48" y="187"/>
                    <a:pt x="48" y="188"/>
                  </a:cubicBezTo>
                  <a:cubicBezTo>
                    <a:pt x="48" y="188"/>
                    <a:pt x="48" y="188"/>
                    <a:pt x="48" y="189"/>
                  </a:cubicBezTo>
                  <a:cubicBezTo>
                    <a:pt x="48" y="189"/>
                    <a:pt x="47" y="189"/>
                    <a:pt x="47" y="190"/>
                  </a:cubicBezTo>
                  <a:cubicBezTo>
                    <a:pt x="47" y="191"/>
                    <a:pt x="46" y="192"/>
                    <a:pt x="47" y="193"/>
                  </a:cubicBezTo>
                  <a:cubicBezTo>
                    <a:pt x="47" y="193"/>
                    <a:pt x="48" y="194"/>
                    <a:pt x="47" y="194"/>
                  </a:cubicBezTo>
                  <a:cubicBezTo>
                    <a:pt x="47" y="195"/>
                    <a:pt x="47" y="196"/>
                    <a:pt x="47" y="197"/>
                  </a:cubicBezTo>
                  <a:cubicBezTo>
                    <a:pt x="46" y="197"/>
                    <a:pt x="46" y="198"/>
                    <a:pt x="46" y="198"/>
                  </a:cubicBezTo>
                  <a:cubicBezTo>
                    <a:pt x="45" y="199"/>
                    <a:pt x="45" y="199"/>
                    <a:pt x="45" y="200"/>
                  </a:cubicBezTo>
                  <a:cubicBezTo>
                    <a:pt x="45" y="200"/>
                    <a:pt x="44" y="201"/>
                    <a:pt x="44" y="201"/>
                  </a:cubicBezTo>
                  <a:cubicBezTo>
                    <a:pt x="45" y="202"/>
                    <a:pt x="44" y="203"/>
                    <a:pt x="44" y="204"/>
                  </a:cubicBezTo>
                  <a:cubicBezTo>
                    <a:pt x="43" y="205"/>
                    <a:pt x="42" y="206"/>
                    <a:pt x="41" y="206"/>
                  </a:cubicBezTo>
                  <a:cubicBezTo>
                    <a:pt x="40" y="206"/>
                    <a:pt x="40" y="205"/>
                    <a:pt x="40" y="204"/>
                  </a:cubicBezTo>
                  <a:cubicBezTo>
                    <a:pt x="38" y="204"/>
                    <a:pt x="37" y="204"/>
                    <a:pt x="37" y="205"/>
                  </a:cubicBezTo>
                  <a:cubicBezTo>
                    <a:pt x="36" y="206"/>
                    <a:pt x="36" y="206"/>
                    <a:pt x="36" y="206"/>
                  </a:cubicBezTo>
                  <a:cubicBezTo>
                    <a:pt x="35" y="206"/>
                    <a:pt x="34" y="205"/>
                    <a:pt x="33" y="206"/>
                  </a:cubicBezTo>
                  <a:cubicBezTo>
                    <a:pt x="32" y="206"/>
                    <a:pt x="32" y="205"/>
                    <a:pt x="31" y="205"/>
                  </a:cubicBezTo>
                  <a:cubicBezTo>
                    <a:pt x="31" y="205"/>
                    <a:pt x="31" y="206"/>
                    <a:pt x="31" y="206"/>
                  </a:cubicBezTo>
                  <a:cubicBezTo>
                    <a:pt x="31" y="207"/>
                    <a:pt x="29" y="207"/>
                    <a:pt x="29" y="207"/>
                  </a:cubicBezTo>
                  <a:cubicBezTo>
                    <a:pt x="28" y="207"/>
                    <a:pt x="27" y="207"/>
                    <a:pt x="26" y="207"/>
                  </a:cubicBezTo>
                  <a:cubicBezTo>
                    <a:pt x="26" y="208"/>
                    <a:pt x="26" y="208"/>
                    <a:pt x="26" y="209"/>
                  </a:cubicBezTo>
                  <a:cubicBezTo>
                    <a:pt x="26" y="209"/>
                    <a:pt x="25" y="209"/>
                    <a:pt x="25" y="209"/>
                  </a:cubicBezTo>
                  <a:cubicBezTo>
                    <a:pt x="25" y="209"/>
                    <a:pt x="25" y="210"/>
                    <a:pt x="25" y="210"/>
                  </a:cubicBezTo>
                  <a:cubicBezTo>
                    <a:pt x="25" y="210"/>
                    <a:pt x="26" y="210"/>
                    <a:pt x="26" y="210"/>
                  </a:cubicBezTo>
                  <a:cubicBezTo>
                    <a:pt x="26" y="211"/>
                    <a:pt x="26" y="212"/>
                    <a:pt x="26" y="212"/>
                  </a:cubicBezTo>
                  <a:cubicBezTo>
                    <a:pt x="25" y="213"/>
                    <a:pt x="24" y="213"/>
                    <a:pt x="23" y="213"/>
                  </a:cubicBezTo>
                  <a:cubicBezTo>
                    <a:pt x="23" y="213"/>
                    <a:pt x="22" y="213"/>
                    <a:pt x="22" y="213"/>
                  </a:cubicBezTo>
                  <a:cubicBezTo>
                    <a:pt x="21" y="213"/>
                    <a:pt x="20" y="213"/>
                    <a:pt x="19" y="213"/>
                  </a:cubicBezTo>
                  <a:cubicBezTo>
                    <a:pt x="18" y="213"/>
                    <a:pt x="17" y="213"/>
                    <a:pt x="16" y="213"/>
                  </a:cubicBezTo>
                  <a:cubicBezTo>
                    <a:pt x="16" y="213"/>
                    <a:pt x="16" y="213"/>
                    <a:pt x="16" y="213"/>
                  </a:cubicBezTo>
                  <a:cubicBezTo>
                    <a:pt x="15" y="213"/>
                    <a:pt x="15" y="213"/>
                    <a:pt x="15" y="213"/>
                  </a:cubicBezTo>
                  <a:cubicBezTo>
                    <a:pt x="14" y="213"/>
                    <a:pt x="14" y="212"/>
                    <a:pt x="13" y="212"/>
                  </a:cubicBezTo>
                  <a:cubicBezTo>
                    <a:pt x="13" y="212"/>
                    <a:pt x="13" y="211"/>
                    <a:pt x="13" y="211"/>
                  </a:cubicBezTo>
                  <a:cubicBezTo>
                    <a:pt x="14" y="210"/>
                    <a:pt x="14" y="208"/>
                    <a:pt x="14" y="207"/>
                  </a:cubicBezTo>
                  <a:cubicBezTo>
                    <a:pt x="14" y="206"/>
                    <a:pt x="12" y="206"/>
                    <a:pt x="12" y="206"/>
                  </a:cubicBezTo>
                  <a:cubicBezTo>
                    <a:pt x="12" y="205"/>
                    <a:pt x="12" y="205"/>
                    <a:pt x="12" y="205"/>
                  </a:cubicBezTo>
                  <a:cubicBezTo>
                    <a:pt x="12" y="204"/>
                    <a:pt x="12" y="204"/>
                    <a:pt x="11" y="203"/>
                  </a:cubicBezTo>
                  <a:cubicBezTo>
                    <a:pt x="11" y="203"/>
                    <a:pt x="11" y="203"/>
                    <a:pt x="11" y="203"/>
                  </a:cubicBezTo>
                  <a:cubicBezTo>
                    <a:pt x="11" y="203"/>
                    <a:pt x="11" y="202"/>
                    <a:pt x="11" y="202"/>
                  </a:cubicBezTo>
                  <a:cubicBezTo>
                    <a:pt x="11" y="202"/>
                    <a:pt x="11" y="202"/>
                    <a:pt x="11" y="202"/>
                  </a:cubicBezTo>
                  <a:cubicBezTo>
                    <a:pt x="12" y="202"/>
                    <a:pt x="13" y="202"/>
                    <a:pt x="14" y="201"/>
                  </a:cubicBezTo>
                  <a:cubicBezTo>
                    <a:pt x="14" y="201"/>
                    <a:pt x="15" y="201"/>
                    <a:pt x="15" y="201"/>
                  </a:cubicBezTo>
                  <a:cubicBezTo>
                    <a:pt x="14" y="200"/>
                    <a:pt x="15" y="198"/>
                    <a:pt x="15" y="197"/>
                  </a:cubicBezTo>
                  <a:cubicBezTo>
                    <a:pt x="14" y="198"/>
                    <a:pt x="12" y="199"/>
                    <a:pt x="12" y="197"/>
                  </a:cubicBezTo>
                  <a:cubicBezTo>
                    <a:pt x="12" y="197"/>
                    <a:pt x="11" y="196"/>
                    <a:pt x="11" y="195"/>
                  </a:cubicBezTo>
                  <a:cubicBezTo>
                    <a:pt x="10" y="195"/>
                    <a:pt x="10" y="195"/>
                    <a:pt x="10" y="195"/>
                  </a:cubicBezTo>
                  <a:cubicBezTo>
                    <a:pt x="10" y="194"/>
                    <a:pt x="9" y="194"/>
                    <a:pt x="9" y="193"/>
                  </a:cubicBezTo>
                  <a:cubicBezTo>
                    <a:pt x="9" y="193"/>
                    <a:pt x="9" y="192"/>
                    <a:pt x="9" y="191"/>
                  </a:cubicBezTo>
                  <a:cubicBezTo>
                    <a:pt x="9" y="191"/>
                    <a:pt x="8" y="190"/>
                    <a:pt x="8" y="190"/>
                  </a:cubicBezTo>
                  <a:cubicBezTo>
                    <a:pt x="7" y="189"/>
                    <a:pt x="7" y="188"/>
                    <a:pt x="6" y="187"/>
                  </a:cubicBezTo>
                  <a:cubicBezTo>
                    <a:pt x="6" y="186"/>
                    <a:pt x="5" y="186"/>
                    <a:pt x="5" y="185"/>
                  </a:cubicBezTo>
                  <a:cubicBezTo>
                    <a:pt x="5" y="184"/>
                    <a:pt x="5" y="183"/>
                    <a:pt x="4" y="183"/>
                  </a:cubicBezTo>
                  <a:cubicBezTo>
                    <a:pt x="4" y="183"/>
                    <a:pt x="4" y="183"/>
                    <a:pt x="3" y="183"/>
                  </a:cubicBezTo>
                  <a:cubicBezTo>
                    <a:pt x="3" y="183"/>
                    <a:pt x="3" y="182"/>
                    <a:pt x="3" y="182"/>
                  </a:cubicBezTo>
                  <a:cubicBezTo>
                    <a:pt x="4" y="182"/>
                    <a:pt x="3" y="181"/>
                    <a:pt x="4" y="180"/>
                  </a:cubicBezTo>
                  <a:cubicBezTo>
                    <a:pt x="4" y="180"/>
                    <a:pt x="4" y="180"/>
                    <a:pt x="4" y="180"/>
                  </a:cubicBezTo>
                  <a:cubicBezTo>
                    <a:pt x="5" y="179"/>
                    <a:pt x="5" y="179"/>
                    <a:pt x="5" y="178"/>
                  </a:cubicBezTo>
                  <a:cubicBezTo>
                    <a:pt x="4" y="177"/>
                    <a:pt x="5" y="177"/>
                    <a:pt x="5" y="176"/>
                  </a:cubicBezTo>
                  <a:cubicBezTo>
                    <a:pt x="6" y="175"/>
                    <a:pt x="6" y="175"/>
                    <a:pt x="5" y="174"/>
                  </a:cubicBezTo>
                  <a:cubicBezTo>
                    <a:pt x="5" y="174"/>
                    <a:pt x="5" y="173"/>
                    <a:pt x="5" y="173"/>
                  </a:cubicBezTo>
                  <a:cubicBezTo>
                    <a:pt x="5" y="172"/>
                    <a:pt x="4" y="173"/>
                    <a:pt x="4" y="173"/>
                  </a:cubicBezTo>
                  <a:cubicBezTo>
                    <a:pt x="4" y="173"/>
                    <a:pt x="4" y="174"/>
                    <a:pt x="4" y="174"/>
                  </a:cubicBezTo>
                  <a:cubicBezTo>
                    <a:pt x="4" y="174"/>
                    <a:pt x="4" y="175"/>
                    <a:pt x="3" y="175"/>
                  </a:cubicBezTo>
                  <a:cubicBezTo>
                    <a:pt x="3" y="174"/>
                    <a:pt x="3" y="174"/>
                    <a:pt x="3" y="174"/>
                  </a:cubicBezTo>
                  <a:cubicBezTo>
                    <a:pt x="3" y="173"/>
                    <a:pt x="3" y="172"/>
                    <a:pt x="2" y="172"/>
                  </a:cubicBezTo>
                  <a:cubicBezTo>
                    <a:pt x="2" y="171"/>
                    <a:pt x="1" y="171"/>
                    <a:pt x="1" y="170"/>
                  </a:cubicBezTo>
                  <a:cubicBezTo>
                    <a:pt x="2" y="169"/>
                    <a:pt x="1" y="169"/>
                    <a:pt x="1" y="168"/>
                  </a:cubicBezTo>
                  <a:cubicBezTo>
                    <a:pt x="0" y="167"/>
                    <a:pt x="1" y="166"/>
                    <a:pt x="1" y="165"/>
                  </a:cubicBezTo>
                  <a:cubicBezTo>
                    <a:pt x="1" y="164"/>
                    <a:pt x="1" y="164"/>
                    <a:pt x="1" y="164"/>
                  </a:cubicBezTo>
                  <a:cubicBezTo>
                    <a:pt x="1" y="163"/>
                    <a:pt x="3" y="163"/>
                    <a:pt x="2" y="162"/>
                  </a:cubicBezTo>
                  <a:cubicBezTo>
                    <a:pt x="2" y="162"/>
                    <a:pt x="2" y="162"/>
                    <a:pt x="2" y="161"/>
                  </a:cubicBezTo>
                  <a:cubicBezTo>
                    <a:pt x="3" y="162"/>
                    <a:pt x="3" y="162"/>
                    <a:pt x="3" y="162"/>
                  </a:cubicBezTo>
                  <a:cubicBezTo>
                    <a:pt x="3" y="162"/>
                    <a:pt x="3" y="162"/>
                    <a:pt x="3" y="162"/>
                  </a:cubicBezTo>
                  <a:cubicBezTo>
                    <a:pt x="3" y="162"/>
                    <a:pt x="3" y="162"/>
                    <a:pt x="3" y="162"/>
                  </a:cubicBezTo>
                  <a:cubicBezTo>
                    <a:pt x="3" y="162"/>
                    <a:pt x="3" y="162"/>
                    <a:pt x="3" y="162"/>
                  </a:cubicBezTo>
                  <a:cubicBezTo>
                    <a:pt x="3" y="162"/>
                    <a:pt x="3" y="162"/>
                    <a:pt x="3" y="162"/>
                  </a:cubicBezTo>
                  <a:cubicBezTo>
                    <a:pt x="3" y="162"/>
                    <a:pt x="3" y="162"/>
                    <a:pt x="3" y="162"/>
                  </a:cubicBezTo>
                  <a:cubicBezTo>
                    <a:pt x="3" y="162"/>
                    <a:pt x="3" y="162"/>
                    <a:pt x="3" y="162"/>
                  </a:cubicBezTo>
                  <a:cubicBezTo>
                    <a:pt x="3" y="163"/>
                    <a:pt x="3" y="163"/>
                    <a:pt x="3" y="163"/>
                  </a:cubicBezTo>
                  <a:cubicBezTo>
                    <a:pt x="3" y="163"/>
                    <a:pt x="3" y="164"/>
                    <a:pt x="3" y="164"/>
                  </a:cubicBezTo>
                  <a:cubicBezTo>
                    <a:pt x="3" y="164"/>
                    <a:pt x="4" y="164"/>
                    <a:pt x="4" y="165"/>
                  </a:cubicBezTo>
                  <a:cubicBezTo>
                    <a:pt x="4" y="165"/>
                    <a:pt x="5" y="165"/>
                    <a:pt x="5" y="165"/>
                  </a:cubicBezTo>
                  <a:cubicBezTo>
                    <a:pt x="5" y="165"/>
                    <a:pt x="5" y="165"/>
                    <a:pt x="5" y="165"/>
                  </a:cubicBezTo>
                  <a:cubicBezTo>
                    <a:pt x="6" y="164"/>
                    <a:pt x="6" y="164"/>
                    <a:pt x="6" y="162"/>
                  </a:cubicBezTo>
                  <a:cubicBezTo>
                    <a:pt x="6" y="162"/>
                    <a:pt x="6" y="161"/>
                    <a:pt x="6" y="161"/>
                  </a:cubicBezTo>
                  <a:cubicBezTo>
                    <a:pt x="6" y="160"/>
                    <a:pt x="7" y="159"/>
                    <a:pt x="6" y="158"/>
                  </a:cubicBezTo>
                  <a:cubicBezTo>
                    <a:pt x="6" y="158"/>
                    <a:pt x="6" y="157"/>
                    <a:pt x="6" y="157"/>
                  </a:cubicBezTo>
                  <a:cubicBezTo>
                    <a:pt x="6" y="157"/>
                    <a:pt x="5" y="156"/>
                    <a:pt x="5" y="156"/>
                  </a:cubicBezTo>
                  <a:cubicBezTo>
                    <a:pt x="5" y="155"/>
                    <a:pt x="6" y="154"/>
                    <a:pt x="6" y="154"/>
                  </a:cubicBezTo>
                  <a:cubicBezTo>
                    <a:pt x="6" y="154"/>
                    <a:pt x="6" y="154"/>
                    <a:pt x="7" y="154"/>
                  </a:cubicBezTo>
                  <a:cubicBezTo>
                    <a:pt x="7" y="154"/>
                    <a:pt x="7" y="154"/>
                    <a:pt x="7" y="154"/>
                  </a:cubicBezTo>
                  <a:cubicBezTo>
                    <a:pt x="7" y="153"/>
                    <a:pt x="7" y="153"/>
                    <a:pt x="6" y="152"/>
                  </a:cubicBezTo>
                  <a:cubicBezTo>
                    <a:pt x="6" y="152"/>
                    <a:pt x="6" y="152"/>
                    <a:pt x="6" y="151"/>
                  </a:cubicBezTo>
                  <a:cubicBezTo>
                    <a:pt x="7" y="151"/>
                    <a:pt x="8" y="150"/>
                    <a:pt x="8" y="150"/>
                  </a:cubicBezTo>
                  <a:cubicBezTo>
                    <a:pt x="8" y="150"/>
                    <a:pt x="8" y="150"/>
                    <a:pt x="9" y="150"/>
                  </a:cubicBezTo>
                  <a:cubicBezTo>
                    <a:pt x="9" y="150"/>
                    <a:pt x="9" y="150"/>
                    <a:pt x="9" y="150"/>
                  </a:cubicBezTo>
                  <a:cubicBezTo>
                    <a:pt x="9" y="150"/>
                    <a:pt x="9" y="150"/>
                    <a:pt x="9" y="150"/>
                  </a:cubicBezTo>
                  <a:cubicBezTo>
                    <a:pt x="9" y="150"/>
                    <a:pt x="9" y="150"/>
                    <a:pt x="10" y="150"/>
                  </a:cubicBezTo>
                  <a:cubicBezTo>
                    <a:pt x="10" y="150"/>
                    <a:pt x="10" y="150"/>
                    <a:pt x="11" y="150"/>
                  </a:cubicBezTo>
                  <a:cubicBezTo>
                    <a:pt x="11" y="150"/>
                    <a:pt x="11" y="149"/>
                    <a:pt x="11" y="148"/>
                  </a:cubicBezTo>
                  <a:cubicBezTo>
                    <a:pt x="11" y="148"/>
                    <a:pt x="11" y="148"/>
                    <a:pt x="11" y="147"/>
                  </a:cubicBezTo>
                  <a:cubicBezTo>
                    <a:pt x="12" y="147"/>
                    <a:pt x="12" y="146"/>
                    <a:pt x="12" y="146"/>
                  </a:cubicBezTo>
                  <a:cubicBezTo>
                    <a:pt x="13" y="145"/>
                    <a:pt x="13" y="144"/>
                    <a:pt x="13" y="144"/>
                  </a:cubicBezTo>
                  <a:cubicBezTo>
                    <a:pt x="13" y="143"/>
                    <a:pt x="13" y="143"/>
                    <a:pt x="13" y="142"/>
                  </a:cubicBezTo>
                  <a:cubicBezTo>
                    <a:pt x="13" y="142"/>
                    <a:pt x="13" y="142"/>
                    <a:pt x="13" y="142"/>
                  </a:cubicBezTo>
                  <a:cubicBezTo>
                    <a:pt x="12" y="141"/>
                    <a:pt x="12" y="140"/>
                    <a:pt x="12" y="139"/>
                  </a:cubicBezTo>
                  <a:cubicBezTo>
                    <a:pt x="12" y="139"/>
                    <a:pt x="12" y="139"/>
                    <a:pt x="12" y="139"/>
                  </a:cubicBezTo>
                  <a:cubicBezTo>
                    <a:pt x="13" y="138"/>
                    <a:pt x="12" y="137"/>
                    <a:pt x="12" y="136"/>
                  </a:cubicBezTo>
                  <a:cubicBezTo>
                    <a:pt x="11" y="136"/>
                    <a:pt x="11" y="136"/>
                    <a:pt x="11" y="135"/>
                  </a:cubicBezTo>
                  <a:cubicBezTo>
                    <a:pt x="11" y="134"/>
                    <a:pt x="10" y="133"/>
                    <a:pt x="10" y="132"/>
                  </a:cubicBezTo>
                  <a:cubicBezTo>
                    <a:pt x="10" y="132"/>
                    <a:pt x="11" y="132"/>
                    <a:pt x="12" y="132"/>
                  </a:cubicBezTo>
                  <a:cubicBezTo>
                    <a:pt x="12" y="132"/>
                    <a:pt x="13" y="132"/>
                    <a:pt x="13" y="132"/>
                  </a:cubicBezTo>
                  <a:cubicBezTo>
                    <a:pt x="14" y="132"/>
                    <a:pt x="15" y="131"/>
                    <a:pt x="15" y="131"/>
                  </a:cubicBezTo>
                  <a:cubicBezTo>
                    <a:pt x="16" y="130"/>
                    <a:pt x="16" y="128"/>
                    <a:pt x="16" y="127"/>
                  </a:cubicBezTo>
                  <a:cubicBezTo>
                    <a:pt x="16" y="127"/>
                    <a:pt x="16" y="127"/>
                    <a:pt x="16" y="127"/>
                  </a:cubicBezTo>
                  <a:cubicBezTo>
                    <a:pt x="16" y="126"/>
                    <a:pt x="16" y="125"/>
                    <a:pt x="16" y="125"/>
                  </a:cubicBezTo>
                  <a:cubicBezTo>
                    <a:pt x="15" y="124"/>
                    <a:pt x="15" y="124"/>
                    <a:pt x="15" y="123"/>
                  </a:cubicBezTo>
                  <a:cubicBezTo>
                    <a:pt x="15" y="123"/>
                    <a:pt x="14" y="123"/>
                    <a:pt x="14" y="123"/>
                  </a:cubicBezTo>
                  <a:cubicBezTo>
                    <a:pt x="14" y="123"/>
                    <a:pt x="14" y="123"/>
                    <a:pt x="13" y="122"/>
                  </a:cubicBezTo>
                  <a:cubicBezTo>
                    <a:pt x="13" y="122"/>
                    <a:pt x="13" y="122"/>
                    <a:pt x="13" y="121"/>
                  </a:cubicBezTo>
                  <a:cubicBezTo>
                    <a:pt x="13" y="121"/>
                    <a:pt x="12" y="121"/>
                    <a:pt x="12" y="121"/>
                  </a:cubicBezTo>
                  <a:cubicBezTo>
                    <a:pt x="11" y="121"/>
                    <a:pt x="11" y="120"/>
                    <a:pt x="11" y="120"/>
                  </a:cubicBezTo>
                  <a:cubicBezTo>
                    <a:pt x="10" y="119"/>
                    <a:pt x="11" y="119"/>
                    <a:pt x="11" y="118"/>
                  </a:cubicBezTo>
                  <a:cubicBezTo>
                    <a:pt x="11" y="118"/>
                    <a:pt x="11" y="118"/>
                    <a:pt x="11" y="118"/>
                  </a:cubicBezTo>
                  <a:cubicBezTo>
                    <a:pt x="11" y="116"/>
                    <a:pt x="11" y="115"/>
                    <a:pt x="12" y="114"/>
                  </a:cubicBezTo>
                  <a:cubicBezTo>
                    <a:pt x="12" y="113"/>
                    <a:pt x="12" y="111"/>
                    <a:pt x="12" y="110"/>
                  </a:cubicBezTo>
                  <a:cubicBezTo>
                    <a:pt x="12" y="110"/>
                    <a:pt x="11" y="109"/>
                    <a:pt x="11" y="109"/>
                  </a:cubicBezTo>
                  <a:cubicBezTo>
                    <a:pt x="11" y="108"/>
                    <a:pt x="11" y="107"/>
                    <a:pt x="12" y="105"/>
                  </a:cubicBezTo>
                  <a:cubicBezTo>
                    <a:pt x="12" y="105"/>
                    <a:pt x="12" y="105"/>
                    <a:pt x="12" y="104"/>
                  </a:cubicBezTo>
                  <a:cubicBezTo>
                    <a:pt x="12" y="104"/>
                    <a:pt x="12" y="103"/>
                    <a:pt x="12" y="102"/>
                  </a:cubicBezTo>
                  <a:cubicBezTo>
                    <a:pt x="12" y="102"/>
                    <a:pt x="12" y="102"/>
                    <a:pt x="12" y="101"/>
                  </a:cubicBezTo>
                  <a:cubicBezTo>
                    <a:pt x="12" y="101"/>
                    <a:pt x="12" y="100"/>
                    <a:pt x="12" y="99"/>
                  </a:cubicBezTo>
                  <a:cubicBezTo>
                    <a:pt x="12" y="99"/>
                    <a:pt x="12" y="98"/>
                    <a:pt x="12" y="98"/>
                  </a:cubicBezTo>
                  <a:cubicBezTo>
                    <a:pt x="12" y="98"/>
                    <a:pt x="12" y="97"/>
                    <a:pt x="12" y="96"/>
                  </a:cubicBezTo>
                  <a:cubicBezTo>
                    <a:pt x="12" y="95"/>
                    <a:pt x="12" y="94"/>
                    <a:pt x="12" y="93"/>
                  </a:cubicBezTo>
                  <a:cubicBezTo>
                    <a:pt x="12" y="93"/>
                    <a:pt x="12" y="93"/>
                    <a:pt x="12" y="93"/>
                  </a:cubicBezTo>
                  <a:cubicBezTo>
                    <a:pt x="12" y="92"/>
                    <a:pt x="12" y="92"/>
                    <a:pt x="13" y="91"/>
                  </a:cubicBezTo>
                  <a:cubicBezTo>
                    <a:pt x="13" y="91"/>
                    <a:pt x="13" y="91"/>
                    <a:pt x="13" y="90"/>
                  </a:cubicBezTo>
                  <a:cubicBezTo>
                    <a:pt x="13" y="90"/>
                    <a:pt x="13" y="90"/>
                    <a:pt x="13" y="90"/>
                  </a:cubicBezTo>
                  <a:cubicBezTo>
                    <a:pt x="13" y="90"/>
                    <a:pt x="13" y="90"/>
                    <a:pt x="13" y="90"/>
                  </a:cubicBezTo>
                  <a:cubicBezTo>
                    <a:pt x="13" y="89"/>
                    <a:pt x="14" y="88"/>
                    <a:pt x="14" y="88"/>
                  </a:cubicBezTo>
                  <a:cubicBezTo>
                    <a:pt x="14" y="88"/>
                    <a:pt x="15" y="87"/>
                    <a:pt x="15" y="87"/>
                  </a:cubicBezTo>
                  <a:cubicBezTo>
                    <a:pt x="15" y="87"/>
                    <a:pt x="15" y="87"/>
                    <a:pt x="16" y="86"/>
                  </a:cubicBezTo>
                  <a:cubicBezTo>
                    <a:pt x="16" y="86"/>
                    <a:pt x="17" y="86"/>
                    <a:pt x="17" y="85"/>
                  </a:cubicBezTo>
                  <a:cubicBezTo>
                    <a:pt x="18" y="85"/>
                    <a:pt x="18" y="85"/>
                    <a:pt x="19" y="85"/>
                  </a:cubicBezTo>
                  <a:cubicBezTo>
                    <a:pt x="20" y="85"/>
                    <a:pt x="20" y="85"/>
                    <a:pt x="21" y="85"/>
                  </a:cubicBezTo>
                  <a:cubicBezTo>
                    <a:pt x="21" y="85"/>
                    <a:pt x="21" y="85"/>
                    <a:pt x="22" y="85"/>
                  </a:cubicBezTo>
                  <a:cubicBezTo>
                    <a:pt x="22" y="85"/>
                    <a:pt x="23" y="85"/>
                    <a:pt x="23" y="85"/>
                  </a:cubicBezTo>
                  <a:cubicBezTo>
                    <a:pt x="24" y="85"/>
                    <a:pt x="24" y="85"/>
                    <a:pt x="24" y="85"/>
                  </a:cubicBezTo>
                  <a:cubicBezTo>
                    <a:pt x="25" y="85"/>
                    <a:pt x="25" y="85"/>
                    <a:pt x="25" y="85"/>
                  </a:cubicBezTo>
                  <a:cubicBezTo>
                    <a:pt x="26" y="84"/>
                    <a:pt x="26" y="84"/>
                    <a:pt x="26" y="83"/>
                  </a:cubicBezTo>
                  <a:cubicBezTo>
                    <a:pt x="27" y="81"/>
                    <a:pt x="26" y="79"/>
                    <a:pt x="26" y="79"/>
                  </a:cubicBezTo>
                  <a:cubicBezTo>
                    <a:pt x="25" y="79"/>
                    <a:pt x="25" y="79"/>
                    <a:pt x="25" y="79"/>
                  </a:cubicBezTo>
                  <a:cubicBezTo>
                    <a:pt x="25" y="79"/>
                    <a:pt x="25" y="79"/>
                    <a:pt x="25" y="79"/>
                  </a:cubicBezTo>
                  <a:cubicBezTo>
                    <a:pt x="26" y="79"/>
                    <a:pt x="26" y="79"/>
                    <a:pt x="26" y="78"/>
                  </a:cubicBezTo>
                  <a:cubicBezTo>
                    <a:pt x="26" y="78"/>
                    <a:pt x="26" y="77"/>
                    <a:pt x="26" y="77"/>
                  </a:cubicBezTo>
                  <a:cubicBezTo>
                    <a:pt x="26" y="75"/>
                    <a:pt x="27" y="75"/>
                    <a:pt x="27" y="74"/>
                  </a:cubicBezTo>
                  <a:cubicBezTo>
                    <a:pt x="28" y="74"/>
                    <a:pt x="28" y="74"/>
                    <a:pt x="28" y="74"/>
                  </a:cubicBezTo>
                  <a:cubicBezTo>
                    <a:pt x="28" y="74"/>
                    <a:pt x="28" y="73"/>
                    <a:pt x="28" y="73"/>
                  </a:cubicBezTo>
                  <a:cubicBezTo>
                    <a:pt x="28" y="72"/>
                    <a:pt x="28" y="72"/>
                    <a:pt x="28" y="72"/>
                  </a:cubicBezTo>
                  <a:cubicBezTo>
                    <a:pt x="28" y="71"/>
                    <a:pt x="29" y="71"/>
                    <a:pt x="29" y="70"/>
                  </a:cubicBezTo>
                  <a:cubicBezTo>
                    <a:pt x="29" y="70"/>
                    <a:pt x="30" y="70"/>
                    <a:pt x="30" y="69"/>
                  </a:cubicBezTo>
                  <a:cubicBezTo>
                    <a:pt x="30" y="68"/>
                    <a:pt x="30" y="67"/>
                    <a:pt x="31" y="66"/>
                  </a:cubicBezTo>
                  <a:cubicBezTo>
                    <a:pt x="31" y="65"/>
                    <a:pt x="31" y="65"/>
                    <a:pt x="31" y="65"/>
                  </a:cubicBezTo>
                  <a:cubicBezTo>
                    <a:pt x="31" y="64"/>
                    <a:pt x="31" y="62"/>
                    <a:pt x="32" y="61"/>
                  </a:cubicBezTo>
                  <a:cubicBezTo>
                    <a:pt x="32" y="61"/>
                    <a:pt x="32" y="60"/>
                    <a:pt x="32" y="59"/>
                  </a:cubicBezTo>
                  <a:cubicBezTo>
                    <a:pt x="32" y="59"/>
                    <a:pt x="33" y="58"/>
                    <a:pt x="33" y="58"/>
                  </a:cubicBezTo>
                  <a:cubicBezTo>
                    <a:pt x="33" y="58"/>
                    <a:pt x="33" y="58"/>
                    <a:pt x="34" y="57"/>
                  </a:cubicBezTo>
                  <a:cubicBezTo>
                    <a:pt x="34" y="57"/>
                    <a:pt x="34" y="56"/>
                    <a:pt x="34" y="56"/>
                  </a:cubicBezTo>
                  <a:cubicBezTo>
                    <a:pt x="34" y="55"/>
                    <a:pt x="34" y="55"/>
                    <a:pt x="34" y="54"/>
                  </a:cubicBezTo>
                  <a:cubicBezTo>
                    <a:pt x="34" y="54"/>
                    <a:pt x="34" y="54"/>
                    <a:pt x="34" y="54"/>
                  </a:cubicBezTo>
                  <a:cubicBezTo>
                    <a:pt x="34" y="54"/>
                    <a:pt x="34" y="54"/>
                    <a:pt x="34" y="54"/>
                  </a:cubicBezTo>
                  <a:cubicBezTo>
                    <a:pt x="33" y="53"/>
                    <a:pt x="33" y="53"/>
                    <a:pt x="33" y="52"/>
                  </a:cubicBezTo>
                  <a:cubicBezTo>
                    <a:pt x="33" y="49"/>
                    <a:pt x="37" y="49"/>
                    <a:pt x="40" y="48"/>
                  </a:cubicBezTo>
                  <a:cubicBezTo>
                    <a:pt x="40" y="48"/>
                    <a:pt x="40" y="48"/>
                    <a:pt x="41" y="48"/>
                  </a:cubicBezTo>
                  <a:cubicBezTo>
                    <a:pt x="41" y="47"/>
                    <a:pt x="41" y="47"/>
                    <a:pt x="42" y="47"/>
                  </a:cubicBezTo>
                  <a:cubicBezTo>
                    <a:pt x="42" y="47"/>
                    <a:pt x="42" y="46"/>
                    <a:pt x="42" y="46"/>
                  </a:cubicBezTo>
                  <a:cubicBezTo>
                    <a:pt x="43" y="46"/>
                    <a:pt x="43" y="45"/>
                    <a:pt x="43" y="45"/>
                  </a:cubicBezTo>
                  <a:cubicBezTo>
                    <a:pt x="43" y="45"/>
                    <a:pt x="43" y="45"/>
                    <a:pt x="43" y="44"/>
                  </a:cubicBezTo>
                  <a:cubicBezTo>
                    <a:pt x="43" y="44"/>
                    <a:pt x="44" y="43"/>
                    <a:pt x="44" y="43"/>
                  </a:cubicBezTo>
                  <a:cubicBezTo>
                    <a:pt x="44" y="43"/>
                    <a:pt x="45" y="42"/>
                    <a:pt x="45" y="42"/>
                  </a:cubicBezTo>
                  <a:cubicBezTo>
                    <a:pt x="46" y="41"/>
                    <a:pt x="46" y="40"/>
                    <a:pt x="47" y="39"/>
                  </a:cubicBezTo>
                  <a:cubicBezTo>
                    <a:pt x="47" y="39"/>
                    <a:pt x="48" y="39"/>
                    <a:pt x="48" y="38"/>
                  </a:cubicBezTo>
                  <a:cubicBezTo>
                    <a:pt x="49" y="37"/>
                    <a:pt x="50" y="37"/>
                    <a:pt x="50" y="35"/>
                  </a:cubicBezTo>
                  <a:cubicBezTo>
                    <a:pt x="50" y="34"/>
                    <a:pt x="50" y="33"/>
                    <a:pt x="49" y="32"/>
                  </a:cubicBezTo>
                  <a:cubicBezTo>
                    <a:pt x="49" y="31"/>
                    <a:pt x="49" y="31"/>
                    <a:pt x="48" y="31"/>
                  </a:cubicBezTo>
                  <a:cubicBezTo>
                    <a:pt x="48" y="30"/>
                    <a:pt x="48" y="29"/>
                    <a:pt x="48" y="28"/>
                  </a:cubicBezTo>
                  <a:cubicBezTo>
                    <a:pt x="48" y="28"/>
                    <a:pt x="48" y="28"/>
                    <a:pt x="48" y="28"/>
                  </a:cubicBezTo>
                  <a:cubicBezTo>
                    <a:pt x="48" y="27"/>
                    <a:pt x="49" y="26"/>
                    <a:pt x="49" y="26"/>
                  </a:cubicBezTo>
                  <a:cubicBezTo>
                    <a:pt x="50" y="25"/>
                    <a:pt x="50" y="25"/>
                    <a:pt x="51" y="24"/>
                  </a:cubicBezTo>
                  <a:cubicBezTo>
                    <a:pt x="51" y="24"/>
                    <a:pt x="51" y="24"/>
                    <a:pt x="51" y="24"/>
                  </a:cubicBezTo>
                  <a:cubicBezTo>
                    <a:pt x="51" y="24"/>
                    <a:pt x="51" y="23"/>
                    <a:pt x="52" y="23"/>
                  </a:cubicBezTo>
                  <a:cubicBezTo>
                    <a:pt x="52" y="23"/>
                    <a:pt x="52" y="22"/>
                    <a:pt x="53" y="22"/>
                  </a:cubicBezTo>
                  <a:cubicBezTo>
                    <a:pt x="53" y="21"/>
                    <a:pt x="54" y="21"/>
                    <a:pt x="54" y="20"/>
                  </a:cubicBezTo>
                  <a:cubicBezTo>
                    <a:pt x="54" y="20"/>
                    <a:pt x="55" y="20"/>
                    <a:pt x="55" y="20"/>
                  </a:cubicBezTo>
                  <a:cubicBezTo>
                    <a:pt x="55" y="19"/>
                    <a:pt x="55" y="19"/>
                    <a:pt x="56" y="19"/>
                  </a:cubicBezTo>
                  <a:cubicBezTo>
                    <a:pt x="56" y="18"/>
                    <a:pt x="56" y="18"/>
                    <a:pt x="56" y="18"/>
                  </a:cubicBezTo>
                  <a:cubicBezTo>
                    <a:pt x="56" y="17"/>
                    <a:pt x="57" y="17"/>
                    <a:pt x="58" y="17"/>
                  </a:cubicBezTo>
                  <a:cubicBezTo>
                    <a:pt x="58" y="17"/>
                    <a:pt x="58" y="17"/>
                    <a:pt x="59" y="17"/>
                  </a:cubicBezTo>
                  <a:cubicBezTo>
                    <a:pt x="60" y="17"/>
                    <a:pt x="61" y="17"/>
                    <a:pt x="62" y="18"/>
                  </a:cubicBezTo>
                  <a:cubicBezTo>
                    <a:pt x="62" y="18"/>
                    <a:pt x="63" y="18"/>
                    <a:pt x="63" y="18"/>
                  </a:cubicBezTo>
                  <a:cubicBezTo>
                    <a:pt x="63" y="17"/>
                    <a:pt x="64" y="17"/>
                    <a:pt x="64" y="16"/>
                  </a:cubicBezTo>
                  <a:cubicBezTo>
                    <a:pt x="64" y="16"/>
                    <a:pt x="64" y="16"/>
                    <a:pt x="64" y="16"/>
                  </a:cubicBezTo>
                  <a:cubicBezTo>
                    <a:pt x="63" y="16"/>
                    <a:pt x="63" y="15"/>
                    <a:pt x="63" y="15"/>
                  </a:cubicBezTo>
                  <a:cubicBezTo>
                    <a:pt x="64" y="15"/>
                    <a:pt x="64" y="15"/>
                    <a:pt x="64" y="15"/>
                  </a:cubicBezTo>
                  <a:cubicBezTo>
                    <a:pt x="64" y="14"/>
                    <a:pt x="64" y="14"/>
                    <a:pt x="64" y="14"/>
                  </a:cubicBezTo>
                  <a:cubicBezTo>
                    <a:pt x="65" y="12"/>
                    <a:pt x="65" y="11"/>
                    <a:pt x="64" y="10"/>
                  </a:cubicBezTo>
                  <a:cubicBezTo>
                    <a:pt x="64" y="9"/>
                    <a:pt x="64" y="9"/>
                    <a:pt x="64" y="9"/>
                  </a:cubicBezTo>
                  <a:cubicBezTo>
                    <a:pt x="64" y="9"/>
                    <a:pt x="64" y="9"/>
                    <a:pt x="64" y="9"/>
                  </a:cubicBezTo>
                  <a:cubicBezTo>
                    <a:pt x="65" y="9"/>
                    <a:pt x="65" y="9"/>
                    <a:pt x="66" y="9"/>
                  </a:cubicBezTo>
                  <a:cubicBezTo>
                    <a:pt x="67" y="9"/>
                    <a:pt x="68" y="9"/>
                    <a:pt x="69" y="8"/>
                  </a:cubicBezTo>
                  <a:cubicBezTo>
                    <a:pt x="70" y="8"/>
                    <a:pt x="71" y="8"/>
                    <a:pt x="72" y="8"/>
                  </a:cubicBezTo>
                  <a:cubicBezTo>
                    <a:pt x="73" y="8"/>
                    <a:pt x="73" y="8"/>
                    <a:pt x="74" y="9"/>
                  </a:cubicBezTo>
                  <a:cubicBezTo>
                    <a:pt x="74" y="9"/>
                    <a:pt x="74" y="9"/>
                    <a:pt x="74" y="9"/>
                  </a:cubicBezTo>
                  <a:cubicBezTo>
                    <a:pt x="75" y="10"/>
                    <a:pt x="75" y="10"/>
                    <a:pt x="76" y="11"/>
                  </a:cubicBezTo>
                  <a:cubicBezTo>
                    <a:pt x="76" y="11"/>
                    <a:pt x="76" y="11"/>
                    <a:pt x="77" y="11"/>
                  </a:cubicBezTo>
                  <a:cubicBezTo>
                    <a:pt x="77" y="11"/>
                    <a:pt x="77" y="11"/>
                    <a:pt x="77" y="11"/>
                  </a:cubicBezTo>
                  <a:cubicBezTo>
                    <a:pt x="77" y="11"/>
                    <a:pt x="77" y="11"/>
                    <a:pt x="77" y="11"/>
                  </a:cubicBezTo>
                  <a:cubicBezTo>
                    <a:pt x="77" y="11"/>
                    <a:pt x="77" y="11"/>
                    <a:pt x="77" y="11"/>
                  </a:cubicBezTo>
                  <a:cubicBezTo>
                    <a:pt x="78" y="11"/>
                    <a:pt x="78" y="11"/>
                    <a:pt x="79" y="11"/>
                  </a:cubicBezTo>
                  <a:cubicBezTo>
                    <a:pt x="79" y="11"/>
                    <a:pt x="79" y="11"/>
                    <a:pt x="79" y="11"/>
                  </a:cubicBezTo>
                  <a:cubicBezTo>
                    <a:pt x="79" y="12"/>
                    <a:pt x="80" y="12"/>
                    <a:pt x="81" y="12"/>
                  </a:cubicBezTo>
                  <a:cubicBezTo>
                    <a:pt x="81" y="12"/>
                    <a:pt x="81" y="12"/>
                    <a:pt x="81" y="12"/>
                  </a:cubicBezTo>
                  <a:cubicBezTo>
                    <a:pt x="82" y="12"/>
                    <a:pt x="82" y="11"/>
                    <a:pt x="82" y="11"/>
                  </a:cubicBezTo>
                  <a:cubicBezTo>
                    <a:pt x="82" y="11"/>
                    <a:pt x="82" y="11"/>
                    <a:pt x="82" y="11"/>
                  </a:cubicBezTo>
                  <a:cubicBezTo>
                    <a:pt x="82" y="11"/>
                    <a:pt x="82" y="11"/>
                    <a:pt x="82" y="11"/>
                  </a:cubicBezTo>
                  <a:cubicBezTo>
                    <a:pt x="82" y="11"/>
                    <a:pt x="82" y="10"/>
                    <a:pt x="82" y="10"/>
                  </a:cubicBezTo>
                  <a:cubicBezTo>
                    <a:pt x="81" y="9"/>
                    <a:pt x="81" y="9"/>
                    <a:pt x="81" y="8"/>
                  </a:cubicBezTo>
                  <a:cubicBezTo>
                    <a:pt x="81" y="7"/>
                    <a:pt x="81" y="6"/>
                    <a:pt x="82" y="5"/>
                  </a:cubicBezTo>
                  <a:cubicBezTo>
                    <a:pt x="82" y="5"/>
                    <a:pt x="82" y="5"/>
                    <a:pt x="82" y="5"/>
                  </a:cubicBezTo>
                  <a:cubicBezTo>
                    <a:pt x="82" y="5"/>
                    <a:pt x="83" y="5"/>
                    <a:pt x="83" y="4"/>
                  </a:cubicBezTo>
                  <a:cubicBezTo>
                    <a:pt x="83" y="4"/>
                    <a:pt x="83" y="4"/>
                    <a:pt x="83" y="3"/>
                  </a:cubicBezTo>
                  <a:cubicBezTo>
                    <a:pt x="82" y="3"/>
                    <a:pt x="82" y="2"/>
                    <a:pt x="81" y="2"/>
                  </a:cubicBezTo>
                  <a:cubicBezTo>
                    <a:pt x="81" y="1"/>
                    <a:pt x="81" y="1"/>
                    <a:pt x="81" y="0"/>
                  </a:cubicBezTo>
                  <a:cubicBezTo>
                    <a:pt x="81" y="0"/>
                    <a:pt x="81" y="0"/>
                    <a:pt x="81" y="0"/>
                  </a:cubicBezTo>
                  <a:cubicBezTo>
                    <a:pt x="81" y="0"/>
                    <a:pt x="81" y="0"/>
                    <a:pt x="81" y="0"/>
                  </a:cubicBezTo>
                  <a:cubicBezTo>
                    <a:pt x="82" y="0"/>
                    <a:pt x="82" y="0"/>
                    <a:pt x="82" y="0"/>
                  </a:cubicBezTo>
                  <a:cubicBezTo>
                    <a:pt x="82" y="0"/>
                    <a:pt x="82" y="0"/>
                    <a:pt x="82" y="0"/>
                  </a:cubicBezTo>
                  <a:cubicBezTo>
                    <a:pt x="82" y="0"/>
                    <a:pt x="83" y="0"/>
                    <a:pt x="83" y="0"/>
                  </a:cubicBezTo>
                  <a:cubicBezTo>
                    <a:pt x="83" y="0"/>
                    <a:pt x="84" y="0"/>
                    <a:pt x="84" y="0"/>
                  </a:cubicBezTo>
                  <a:cubicBezTo>
                    <a:pt x="85" y="0"/>
                    <a:pt x="85" y="0"/>
                    <a:pt x="85" y="0"/>
                  </a:cubicBezTo>
                  <a:cubicBezTo>
                    <a:pt x="85" y="0"/>
                    <a:pt x="86" y="0"/>
                    <a:pt x="86" y="0"/>
                  </a:cubicBezTo>
                  <a:cubicBezTo>
                    <a:pt x="86" y="0"/>
                    <a:pt x="86" y="0"/>
                    <a:pt x="86" y="0"/>
                  </a:cubicBezTo>
                  <a:cubicBezTo>
                    <a:pt x="86" y="0"/>
                    <a:pt x="86" y="0"/>
                    <a:pt x="86" y="0"/>
                  </a:cubicBezTo>
                  <a:cubicBezTo>
                    <a:pt x="86" y="0"/>
                    <a:pt x="86" y="0"/>
                    <a:pt x="86" y="0"/>
                  </a:cubicBezTo>
                  <a:cubicBezTo>
                    <a:pt x="87" y="0"/>
                    <a:pt x="87" y="0"/>
                    <a:pt x="88" y="1"/>
                  </a:cubicBezTo>
                  <a:cubicBezTo>
                    <a:pt x="88" y="1"/>
                    <a:pt x="88" y="1"/>
                    <a:pt x="88" y="2"/>
                  </a:cubicBezTo>
                  <a:cubicBezTo>
                    <a:pt x="89" y="2"/>
                    <a:pt x="89" y="2"/>
                    <a:pt x="89" y="2"/>
                  </a:cubicBezTo>
                  <a:cubicBezTo>
                    <a:pt x="90" y="2"/>
                    <a:pt x="90" y="3"/>
                    <a:pt x="91" y="3"/>
                  </a:cubicBezTo>
                  <a:cubicBezTo>
                    <a:pt x="91" y="4"/>
                    <a:pt x="92" y="5"/>
                    <a:pt x="93" y="5"/>
                  </a:cubicBezTo>
                  <a:cubicBezTo>
                    <a:pt x="93" y="6"/>
                    <a:pt x="94" y="7"/>
                    <a:pt x="95" y="8"/>
                  </a:cubicBezTo>
                  <a:cubicBezTo>
                    <a:pt x="96" y="8"/>
                    <a:pt x="96" y="9"/>
                    <a:pt x="97" y="9"/>
                  </a:cubicBezTo>
                  <a:cubicBezTo>
                    <a:pt x="98" y="9"/>
                    <a:pt x="98" y="9"/>
                    <a:pt x="99" y="9"/>
                  </a:cubicBezTo>
                  <a:cubicBezTo>
                    <a:pt x="99" y="9"/>
                    <a:pt x="100" y="10"/>
                    <a:pt x="100" y="10"/>
                  </a:cubicBezTo>
                  <a:cubicBezTo>
                    <a:pt x="100" y="10"/>
                    <a:pt x="101" y="10"/>
                    <a:pt x="101" y="10"/>
                  </a:cubicBezTo>
                  <a:cubicBezTo>
                    <a:pt x="101" y="10"/>
                    <a:pt x="102" y="10"/>
                    <a:pt x="102" y="10"/>
                  </a:cubicBezTo>
                  <a:cubicBezTo>
                    <a:pt x="103" y="11"/>
                    <a:pt x="103" y="11"/>
                    <a:pt x="104" y="11"/>
                  </a:cubicBezTo>
                  <a:cubicBezTo>
                    <a:pt x="104" y="12"/>
                    <a:pt x="105" y="12"/>
                    <a:pt x="105" y="13"/>
                  </a:cubicBezTo>
                  <a:cubicBezTo>
                    <a:pt x="105" y="13"/>
                    <a:pt x="106" y="14"/>
                    <a:pt x="106" y="14"/>
                  </a:cubicBezTo>
                  <a:cubicBezTo>
                    <a:pt x="106" y="14"/>
                    <a:pt x="106" y="15"/>
                    <a:pt x="106" y="15"/>
                  </a:cubicBezTo>
                  <a:cubicBezTo>
                    <a:pt x="106" y="15"/>
                    <a:pt x="106" y="15"/>
                    <a:pt x="106" y="15"/>
                  </a:cubicBezTo>
                  <a:cubicBezTo>
                    <a:pt x="106" y="15"/>
                    <a:pt x="106" y="15"/>
                    <a:pt x="107" y="15"/>
                  </a:cubicBezTo>
                  <a:cubicBezTo>
                    <a:pt x="107" y="15"/>
                    <a:pt x="107" y="15"/>
                    <a:pt x="107" y="15"/>
                  </a:cubicBezTo>
                  <a:cubicBezTo>
                    <a:pt x="107" y="15"/>
                    <a:pt x="107" y="15"/>
                    <a:pt x="107" y="15"/>
                  </a:cubicBezTo>
                  <a:cubicBezTo>
                    <a:pt x="107" y="15"/>
                    <a:pt x="107" y="15"/>
                    <a:pt x="107" y="15"/>
                  </a:cubicBezTo>
                  <a:cubicBezTo>
                    <a:pt x="108" y="16"/>
                    <a:pt x="108" y="16"/>
                    <a:pt x="109" y="17"/>
                  </a:cubicBezTo>
                  <a:cubicBezTo>
                    <a:pt x="109" y="17"/>
                    <a:pt x="109" y="17"/>
                    <a:pt x="109" y="17"/>
                  </a:cubicBezTo>
                  <a:cubicBezTo>
                    <a:pt x="109" y="17"/>
                    <a:pt x="109" y="18"/>
                    <a:pt x="110" y="18"/>
                  </a:cubicBezTo>
                  <a:cubicBezTo>
                    <a:pt x="111" y="19"/>
                    <a:pt x="112" y="19"/>
                    <a:pt x="111" y="21"/>
                  </a:cubicBezTo>
                  <a:cubicBezTo>
                    <a:pt x="111" y="21"/>
                    <a:pt x="111" y="21"/>
                    <a:pt x="111" y="21"/>
                  </a:cubicBezTo>
                  <a:cubicBezTo>
                    <a:pt x="111" y="21"/>
                    <a:pt x="111" y="22"/>
                    <a:pt x="111" y="22"/>
                  </a:cubicBezTo>
                  <a:cubicBezTo>
                    <a:pt x="111" y="22"/>
                    <a:pt x="111" y="22"/>
                    <a:pt x="111" y="22"/>
                  </a:cubicBezTo>
                  <a:cubicBezTo>
                    <a:pt x="111" y="22"/>
                    <a:pt x="111" y="23"/>
                    <a:pt x="111" y="23"/>
                  </a:cubicBezTo>
                  <a:cubicBezTo>
                    <a:pt x="111" y="23"/>
                    <a:pt x="111" y="24"/>
                    <a:pt x="110" y="25"/>
                  </a:cubicBezTo>
                  <a:cubicBezTo>
                    <a:pt x="110" y="25"/>
                    <a:pt x="110" y="25"/>
                    <a:pt x="110" y="25"/>
                  </a:cubicBezTo>
                  <a:cubicBezTo>
                    <a:pt x="110" y="26"/>
                    <a:pt x="110" y="27"/>
                    <a:pt x="110" y="28"/>
                  </a:cubicBezTo>
                  <a:cubicBezTo>
                    <a:pt x="110" y="28"/>
                    <a:pt x="110" y="28"/>
                    <a:pt x="111" y="28"/>
                  </a:cubicBezTo>
                  <a:cubicBezTo>
                    <a:pt x="112" y="28"/>
                    <a:pt x="112" y="29"/>
                    <a:pt x="112" y="30"/>
                  </a:cubicBezTo>
                  <a:cubicBezTo>
                    <a:pt x="112" y="31"/>
                    <a:pt x="112" y="31"/>
                    <a:pt x="112" y="32"/>
                  </a:cubicBezTo>
                  <a:cubicBezTo>
                    <a:pt x="112" y="33"/>
                    <a:pt x="112" y="33"/>
                    <a:pt x="112" y="34"/>
                  </a:cubicBezTo>
                  <a:cubicBezTo>
                    <a:pt x="112" y="35"/>
                    <a:pt x="112" y="35"/>
                    <a:pt x="112" y="36"/>
                  </a:cubicBezTo>
                  <a:cubicBezTo>
                    <a:pt x="113" y="37"/>
                    <a:pt x="113" y="37"/>
                    <a:pt x="113" y="38"/>
                  </a:cubicBezTo>
                  <a:close/>
                  <a:moveTo>
                    <a:pt x="45" y="72"/>
                  </a:moveTo>
                  <a:cubicBezTo>
                    <a:pt x="45" y="72"/>
                    <a:pt x="45" y="72"/>
                    <a:pt x="45" y="72"/>
                  </a:cubicBezTo>
                  <a:cubicBezTo>
                    <a:pt x="45" y="72"/>
                    <a:pt x="45" y="72"/>
                    <a:pt x="45" y="72"/>
                  </a:cubicBezTo>
                  <a:cubicBezTo>
                    <a:pt x="46" y="73"/>
                    <a:pt x="45" y="74"/>
                    <a:pt x="46" y="74"/>
                  </a:cubicBezTo>
                  <a:cubicBezTo>
                    <a:pt x="46" y="75"/>
                    <a:pt x="47" y="76"/>
                    <a:pt x="47" y="76"/>
                  </a:cubicBezTo>
                  <a:cubicBezTo>
                    <a:pt x="48" y="76"/>
                    <a:pt x="48" y="76"/>
                    <a:pt x="48" y="76"/>
                  </a:cubicBezTo>
                  <a:cubicBezTo>
                    <a:pt x="49" y="76"/>
                    <a:pt x="49" y="76"/>
                    <a:pt x="49" y="77"/>
                  </a:cubicBezTo>
                  <a:cubicBezTo>
                    <a:pt x="50" y="77"/>
                    <a:pt x="50" y="77"/>
                    <a:pt x="51" y="78"/>
                  </a:cubicBezTo>
                  <a:cubicBezTo>
                    <a:pt x="51" y="78"/>
                    <a:pt x="51" y="77"/>
                    <a:pt x="51" y="77"/>
                  </a:cubicBezTo>
                  <a:cubicBezTo>
                    <a:pt x="51" y="77"/>
                    <a:pt x="50" y="76"/>
                    <a:pt x="50" y="75"/>
                  </a:cubicBezTo>
                  <a:cubicBezTo>
                    <a:pt x="50" y="74"/>
                    <a:pt x="48" y="75"/>
                    <a:pt x="48" y="74"/>
                  </a:cubicBezTo>
                  <a:cubicBezTo>
                    <a:pt x="48" y="74"/>
                    <a:pt x="48" y="73"/>
                    <a:pt x="47" y="73"/>
                  </a:cubicBezTo>
                  <a:cubicBezTo>
                    <a:pt x="47" y="73"/>
                    <a:pt x="47" y="72"/>
                    <a:pt x="47" y="72"/>
                  </a:cubicBezTo>
                  <a:cubicBezTo>
                    <a:pt x="46" y="71"/>
                    <a:pt x="46" y="72"/>
                    <a:pt x="45" y="72"/>
                  </a:cubicBezTo>
                  <a:cubicBezTo>
                    <a:pt x="45" y="71"/>
                    <a:pt x="45" y="71"/>
                    <a:pt x="45" y="72"/>
                  </a:cubicBezTo>
                  <a:cubicBezTo>
                    <a:pt x="45" y="72"/>
                    <a:pt x="45" y="72"/>
                    <a:pt x="45" y="72"/>
                  </a:cubicBezTo>
                  <a:close/>
                  <a:moveTo>
                    <a:pt x="44" y="148"/>
                  </a:moveTo>
                  <a:cubicBezTo>
                    <a:pt x="44" y="148"/>
                    <a:pt x="44" y="148"/>
                    <a:pt x="44" y="148"/>
                  </a:cubicBezTo>
                  <a:cubicBezTo>
                    <a:pt x="44" y="148"/>
                    <a:pt x="44" y="148"/>
                    <a:pt x="44" y="148"/>
                  </a:cubicBezTo>
                  <a:cubicBezTo>
                    <a:pt x="44" y="148"/>
                    <a:pt x="44" y="148"/>
                    <a:pt x="44" y="148"/>
                  </a:cubicBezTo>
                  <a:cubicBezTo>
                    <a:pt x="44" y="147"/>
                    <a:pt x="44" y="146"/>
                    <a:pt x="44" y="146"/>
                  </a:cubicBezTo>
                  <a:cubicBezTo>
                    <a:pt x="44" y="145"/>
                    <a:pt x="44" y="145"/>
                    <a:pt x="44" y="144"/>
                  </a:cubicBezTo>
                  <a:cubicBezTo>
                    <a:pt x="44" y="144"/>
                    <a:pt x="43" y="144"/>
                    <a:pt x="43" y="144"/>
                  </a:cubicBezTo>
                  <a:cubicBezTo>
                    <a:pt x="42" y="144"/>
                    <a:pt x="41" y="144"/>
                    <a:pt x="41" y="145"/>
                  </a:cubicBezTo>
                  <a:cubicBezTo>
                    <a:pt x="40" y="145"/>
                    <a:pt x="40" y="145"/>
                    <a:pt x="40" y="145"/>
                  </a:cubicBezTo>
                  <a:cubicBezTo>
                    <a:pt x="41" y="145"/>
                    <a:pt x="41" y="145"/>
                    <a:pt x="41" y="146"/>
                  </a:cubicBezTo>
                  <a:cubicBezTo>
                    <a:pt x="41" y="146"/>
                    <a:pt x="42" y="146"/>
                    <a:pt x="42" y="146"/>
                  </a:cubicBezTo>
                  <a:cubicBezTo>
                    <a:pt x="42" y="146"/>
                    <a:pt x="42" y="147"/>
                    <a:pt x="42" y="147"/>
                  </a:cubicBezTo>
                  <a:cubicBezTo>
                    <a:pt x="42" y="147"/>
                    <a:pt x="42" y="147"/>
                    <a:pt x="42" y="147"/>
                  </a:cubicBezTo>
                  <a:cubicBezTo>
                    <a:pt x="43" y="147"/>
                    <a:pt x="43" y="147"/>
                    <a:pt x="43" y="147"/>
                  </a:cubicBezTo>
                  <a:cubicBezTo>
                    <a:pt x="44" y="148"/>
                    <a:pt x="44" y="148"/>
                    <a:pt x="44" y="148"/>
                  </a:cubicBezTo>
                  <a:close/>
                  <a:moveTo>
                    <a:pt x="26" y="161"/>
                  </a:moveTo>
                  <a:cubicBezTo>
                    <a:pt x="26" y="160"/>
                    <a:pt x="25" y="160"/>
                    <a:pt x="25" y="159"/>
                  </a:cubicBezTo>
                  <a:cubicBezTo>
                    <a:pt x="24" y="159"/>
                    <a:pt x="23" y="158"/>
                    <a:pt x="23" y="158"/>
                  </a:cubicBezTo>
                  <a:cubicBezTo>
                    <a:pt x="22" y="158"/>
                    <a:pt x="20" y="158"/>
                    <a:pt x="20" y="158"/>
                  </a:cubicBezTo>
                  <a:cubicBezTo>
                    <a:pt x="20" y="158"/>
                    <a:pt x="20" y="158"/>
                    <a:pt x="20" y="158"/>
                  </a:cubicBezTo>
                  <a:cubicBezTo>
                    <a:pt x="19" y="157"/>
                    <a:pt x="19" y="157"/>
                    <a:pt x="19" y="157"/>
                  </a:cubicBezTo>
                  <a:cubicBezTo>
                    <a:pt x="19" y="157"/>
                    <a:pt x="18" y="157"/>
                    <a:pt x="18" y="157"/>
                  </a:cubicBezTo>
                  <a:cubicBezTo>
                    <a:pt x="18" y="157"/>
                    <a:pt x="18" y="157"/>
                    <a:pt x="18" y="157"/>
                  </a:cubicBezTo>
                  <a:cubicBezTo>
                    <a:pt x="18" y="158"/>
                    <a:pt x="18" y="158"/>
                    <a:pt x="18" y="158"/>
                  </a:cubicBezTo>
                  <a:cubicBezTo>
                    <a:pt x="18" y="158"/>
                    <a:pt x="18" y="159"/>
                    <a:pt x="18" y="159"/>
                  </a:cubicBezTo>
                  <a:cubicBezTo>
                    <a:pt x="19" y="159"/>
                    <a:pt x="19" y="160"/>
                    <a:pt x="19" y="160"/>
                  </a:cubicBezTo>
                  <a:cubicBezTo>
                    <a:pt x="19" y="161"/>
                    <a:pt x="19" y="161"/>
                    <a:pt x="19" y="161"/>
                  </a:cubicBezTo>
                  <a:cubicBezTo>
                    <a:pt x="19" y="162"/>
                    <a:pt x="20" y="163"/>
                    <a:pt x="19" y="164"/>
                  </a:cubicBezTo>
                  <a:cubicBezTo>
                    <a:pt x="19" y="164"/>
                    <a:pt x="19" y="165"/>
                    <a:pt x="19" y="165"/>
                  </a:cubicBezTo>
                  <a:cubicBezTo>
                    <a:pt x="19" y="165"/>
                    <a:pt x="18" y="165"/>
                    <a:pt x="18" y="165"/>
                  </a:cubicBezTo>
                  <a:cubicBezTo>
                    <a:pt x="18" y="164"/>
                    <a:pt x="18" y="164"/>
                    <a:pt x="18" y="164"/>
                  </a:cubicBezTo>
                  <a:cubicBezTo>
                    <a:pt x="17" y="164"/>
                    <a:pt x="17" y="164"/>
                    <a:pt x="16" y="164"/>
                  </a:cubicBezTo>
                  <a:cubicBezTo>
                    <a:pt x="16" y="164"/>
                    <a:pt x="16" y="164"/>
                    <a:pt x="16" y="164"/>
                  </a:cubicBezTo>
                  <a:cubicBezTo>
                    <a:pt x="15" y="166"/>
                    <a:pt x="13" y="167"/>
                    <a:pt x="13" y="169"/>
                  </a:cubicBezTo>
                  <a:cubicBezTo>
                    <a:pt x="13" y="169"/>
                    <a:pt x="13" y="170"/>
                    <a:pt x="13" y="170"/>
                  </a:cubicBezTo>
                  <a:cubicBezTo>
                    <a:pt x="13" y="171"/>
                    <a:pt x="12" y="171"/>
                    <a:pt x="12" y="171"/>
                  </a:cubicBezTo>
                  <a:cubicBezTo>
                    <a:pt x="12" y="172"/>
                    <a:pt x="11" y="172"/>
                    <a:pt x="11" y="172"/>
                  </a:cubicBezTo>
                  <a:cubicBezTo>
                    <a:pt x="11" y="172"/>
                    <a:pt x="11" y="173"/>
                    <a:pt x="10" y="173"/>
                  </a:cubicBezTo>
                  <a:cubicBezTo>
                    <a:pt x="10" y="173"/>
                    <a:pt x="10" y="173"/>
                    <a:pt x="11" y="173"/>
                  </a:cubicBezTo>
                  <a:cubicBezTo>
                    <a:pt x="11" y="173"/>
                    <a:pt x="11" y="173"/>
                    <a:pt x="11" y="173"/>
                  </a:cubicBezTo>
                  <a:cubicBezTo>
                    <a:pt x="10" y="174"/>
                    <a:pt x="11" y="174"/>
                    <a:pt x="11" y="173"/>
                  </a:cubicBezTo>
                  <a:cubicBezTo>
                    <a:pt x="11" y="173"/>
                    <a:pt x="11" y="173"/>
                    <a:pt x="11" y="173"/>
                  </a:cubicBezTo>
                  <a:cubicBezTo>
                    <a:pt x="12" y="173"/>
                    <a:pt x="12" y="173"/>
                    <a:pt x="12" y="173"/>
                  </a:cubicBezTo>
                  <a:cubicBezTo>
                    <a:pt x="13" y="173"/>
                    <a:pt x="13" y="173"/>
                    <a:pt x="13" y="173"/>
                  </a:cubicBezTo>
                  <a:cubicBezTo>
                    <a:pt x="13" y="173"/>
                    <a:pt x="13" y="173"/>
                    <a:pt x="13" y="173"/>
                  </a:cubicBezTo>
                  <a:cubicBezTo>
                    <a:pt x="14" y="173"/>
                    <a:pt x="14" y="173"/>
                    <a:pt x="15" y="173"/>
                  </a:cubicBezTo>
                  <a:cubicBezTo>
                    <a:pt x="15" y="173"/>
                    <a:pt x="15" y="173"/>
                    <a:pt x="15" y="173"/>
                  </a:cubicBezTo>
                  <a:cubicBezTo>
                    <a:pt x="16" y="172"/>
                    <a:pt x="16" y="173"/>
                    <a:pt x="16" y="172"/>
                  </a:cubicBezTo>
                  <a:cubicBezTo>
                    <a:pt x="17" y="171"/>
                    <a:pt x="18" y="171"/>
                    <a:pt x="18" y="171"/>
                  </a:cubicBezTo>
                  <a:cubicBezTo>
                    <a:pt x="18" y="171"/>
                    <a:pt x="19" y="172"/>
                    <a:pt x="19" y="172"/>
                  </a:cubicBezTo>
                  <a:cubicBezTo>
                    <a:pt x="19" y="173"/>
                    <a:pt x="19" y="172"/>
                    <a:pt x="20" y="172"/>
                  </a:cubicBezTo>
                  <a:cubicBezTo>
                    <a:pt x="20" y="172"/>
                    <a:pt x="20" y="172"/>
                    <a:pt x="20" y="172"/>
                  </a:cubicBezTo>
                  <a:cubicBezTo>
                    <a:pt x="21" y="171"/>
                    <a:pt x="23" y="171"/>
                    <a:pt x="24" y="171"/>
                  </a:cubicBezTo>
                  <a:cubicBezTo>
                    <a:pt x="24" y="171"/>
                    <a:pt x="25" y="171"/>
                    <a:pt x="25" y="171"/>
                  </a:cubicBezTo>
                  <a:cubicBezTo>
                    <a:pt x="25" y="171"/>
                    <a:pt x="25" y="170"/>
                    <a:pt x="25" y="170"/>
                  </a:cubicBezTo>
                  <a:cubicBezTo>
                    <a:pt x="25" y="170"/>
                    <a:pt x="25" y="170"/>
                    <a:pt x="25" y="169"/>
                  </a:cubicBezTo>
                  <a:cubicBezTo>
                    <a:pt x="25" y="169"/>
                    <a:pt x="25" y="168"/>
                    <a:pt x="25" y="168"/>
                  </a:cubicBezTo>
                  <a:cubicBezTo>
                    <a:pt x="25" y="167"/>
                    <a:pt x="26" y="166"/>
                    <a:pt x="26" y="166"/>
                  </a:cubicBezTo>
                  <a:cubicBezTo>
                    <a:pt x="26" y="165"/>
                    <a:pt x="26" y="164"/>
                    <a:pt x="26" y="163"/>
                  </a:cubicBezTo>
                  <a:cubicBezTo>
                    <a:pt x="27" y="162"/>
                    <a:pt x="27" y="162"/>
                    <a:pt x="26" y="161"/>
                  </a:cubicBezTo>
                  <a:close/>
                  <a:moveTo>
                    <a:pt x="34" y="108"/>
                  </a:moveTo>
                  <a:cubicBezTo>
                    <a:pt x="34" y="108"/>
                    <a:pt x="34" y="108"/>
                    <a:pt x="34" y="108"/>
                  </a:cubicBezTo>
                  <a:cubicBezTo>
                    <a:pt x="34" y="108"/>
                    <a:pt x="34" y="108"/>
                    <a:pt x="34" y="108"/>
                  </a:cubicBezTo>
                  <a:cubicBezTo>
                    <a:pt x="35" y="108"/>
                    <a:pt x="35" y="107"/>
                    <a:pt x="35" y="107"/>
                  </a:cubicBezTo>
                  <a:cubicBezTo>
                    <a:pt x="35" y="107"/>
                    <a:pt x="35" y="106"/>
                    <a:pt x="35" y="105"/>
                  </a:cubicBezTo>
                  <a:cubicBezTo>
                    <a:pt x="35" y="105"/>
                    <a:pt x="35" y="105"/>
                    <a:pt x="35" y="104"/>
                  </a:cubicBezTo>
                  <a:cubicBezTo>
                    <a:pt x="35" y="104"/>
                    <a:pt x="35" y="103"/>
                    <a:pt x="34" y="103"/>
                  </a:cubicBezTo>
                  <a:cubicBezTo>
                    <a:pt x="33" y="103"/>
                    <a:pt x="33" y="103"/>
                    <a:pt x="33" y="102"/>
                  </a:cubicBezTo>
                  <a:cubicBezTo>
                    <a:pt x="33" y="101"/>
                    <a:pt x="34" y="101"/>
                    <a:pt x="35" y="101"/>
                  </a:cubicBezTo>
                  <a:cubicBezTo>
                    <a:pt x="35" y="101"/>
                    <a:pt x="35" y="101"/>
                    <a:pt x="35" y="100"/>
                  </a:cubicBezTo>
                  <a:cubicBezTo>
                    <a:pt x="35" y="99"/>
                    <a:pt x="34" y="100"/>
                    <a:pt x="33" y="99"/>
                  </a:cubicBezTo>
                  <a:cubicBezTo>
                    <a:pt x="33" y="98"/>
                    <a:pt x="31" y="98"/>
                    <a:pt x="30" y="98"/>
                  </a:cubicBezTo>
                  <a:cubicBezTo>
                    <a:pt x="29" y="98"/>
                    <a:pt x="28" y="98"/>
                    <a:pt x="28" y="98"/>
                  </a:cubicBezTo>
                  <a:cubicBezTo>
                    <a:pt x="28" y="99"/>
                    <a:pt x="27" y="99"/>
                    <a:pt x="28" y="99"/>
                  </a:cubicBezTo>
                  <a:cubicBezTo>
                    <a:pt x="29" y="100"/>
                    <a:pt x="29" y="101"/>
                    <a:pt x="30" y="101"/>
                  </a:cubicBezTo>
                  <a:cubicBezTo>
                    <a:pt x="31" y="101"/>
                    <a:pt x="31" y="103"/>
                    <a:pt x="31" y="104"/>
                  </a:cubicBezTo>
                  <a:cubicBezTo>
                    <a:pt x="31" y="104"/>
                    <a:pt x="31" y="105"/>
                    <a:pt x="32" y="105"/>
                  </a:cubicBezTo>
                  <a:cubicBezTo>
                    <a:pt x="32" y="105"/>
                    <a:pt x="32" y="105"/>
                    <a:pt x="32" y="105"/>
                  </a:cubicBezTo>
                  <a:cubicBezTo>
                    <a:pt x="33" y="105"/>
                    <a:pt x="33" y="105"/>
                    <a:pt x="33" y="106"/>
                  </a:cubicBezTo>
                  <a:cubicBezTo>
                    <a:pt x="34" y="106"/>
                    <a:pt x="34" y="107"/>
                    <a:pt x="34" y="108"/>
                  </a:cubicBezTo>
                  <a:cubicBezTo>
                    <a:pt x="34" y="108"/>
                    <a:pt x="34" y="108"/>
                    <a:pt x="34" y="108"/>
                  </a:cubicBezTo>
                  <a:close/>
                  <a:moveTo>
                    <a:pt x="31" y="135"/>
                  </a:moveTo>
                  <a:cubicBezTo>
                    <a:pt x="32" y="135"/>
                    <a:pt x="32" y="135"/>
                    <a:pt x="32" y="136"/>
                  </a:cubicBezTo>
                  <a:cubicBezTo>
                    <a:pt x="32" y="136"/>
                    <a:pt x="32" y="136"/>
                    <a:pt x="33" y="137"/>
                  </a:cubicBezTo>
                  <a:cubicBezTo>
                    <a:pt x="33" y="137"/>
                    <a:pt x="33" y="137"/>
                    <a:pt x="33" y="137"/>
                  </a:cubicBezTo>
                  <a:cubicBezTo>
                    <a:pt x="33" y="137"/>
                    <a:pt x="33" y="138"/>
                    <a:pt x="33" y="138"/>
                  </a:cubicBezTo>
                  <a:cubicBezTo>
                    <a:pt x="34" y="138"/>
                    <a:pt x="35" y="138"/>
                    <a:pt x="36" y="139"/>
                  </a:cubicBezTo>
                  <a:cubicBezTo>
                    <a:pt x="36" y="139"/>
                    <a:pt x="36" y="139"/>
                    <a:pt x="36" y="139"/>
                  </a:cubicBezTo>
                  <a:cubicBezTo>
                    <a:pt x="37" y="139"/>
                    <a:pt x="37" y="138"/>
                    <a:pt x="37" y="138"/>
                  </a:cubicBezTo>
                  <a:cubicBezTo>
                    <a:pt x="37" y="137"/>
                    <a:pt x="37" y="136"/>
                    <a:pt x="36" y="136"/>
                  </a:cubicBezTo>
                  <a:cubicBezTo>
                    <a:pt x="36" y="136"/>
                    <a:pt x="36" y="136"/>
                    <a:pt x="36" y="136"/>
                  </a:cubicBezTo>
                  <a:cubicBezTo>
                    <a:pt x="35" y="136"/>
                    <a:pt x="35" y="136"/>
                    <a:pt x="34" y="135"/>
                  </a:cubicBezTo>
                  <a:cubicBezTo>
                    <a:pt x="34" y="135"/>
                    <a:pt x="33" y="134"/>
                    <a:pt x="32" y="134"/>
                  </a:cubicBezTo>
                  <a:cubicBezTo>
                    <a:pt x="32" y="134"/>
                    <a:pt x="31" y="134"/>
                    <a:pt x="31" y="134"/>
                  </a:cubicBezTo>
                  <a:cubicBezTo>
                    <a:pt x="31" y="134"/>
                    <a:pt x="31" y="135"/>
                    <a:pt x="31" y="135"/>
                  </a:cubicBezTo>
                  <a:close/>
                  <a:moveTo>
                    <a:pt x="35" y="172"/>
                  </a:moveTo>
                  <a:cubicBezTo>
                    <a:pt x="35" y="172"/>
                    <a:pt x="35" y="171"/>
                    <a:pt x="35" y="170"/>
                  </a:cubicBezTo>
                  <a:cubicBezTo>
                    <a:pt x="35" y="169"/>
                    <a:pt x="35" y="169"/>
                    <a:pt x="35" y="168"/>
                  </a:cubicBezTo>
                  <a:cubicBezTo>
                    <a:pt x="35" y="168"/>
                    <a:pt x="35" y="168"/>
                    <a:pt x="34" y="168"/>
                  </a:cubicBezTo>
                  <a:cubicBezTo>
                    <a:pt x="34" y="168"/>
                    <a:pt x="33" y="169"/>
                    <a:pt x="33" y="169"/>
                  </a:cubicBezTo>
                  <a:cubicBezTo>
                    <a:pt x="33" y="169"/>
                    <a:pt x="32" y="170"/>
                    <a:pt x="32" y="170"/>
                  </a:cubicBezTo>
                  <a:cubicBezTo>
                    <a:pt x="32" y="170"/>
                    <a:pt x="31" y="170"/>
                    <a:pt x="31" y="170"/>
                  </a:cubicBezTo>
                  <a:cubicBezTo>
                    <a:pt x="31" y="171"/>
                    <a:pt x="31" y="171"/>
                    <a:pt x="31" y="171"/>
                  </a:cubicBezTo>
                  <a:cubicBezTo>
                    <a:pt x="31" y="171"/>
                    <a:pt x="31" y="171"/>
                    <a:pt x="31" y="171"/>
                  </a:cubicBezTo>
                  <a:cubicBezTo>
                    <a:pt x="30" y="171"/>
                    <a:pt x="30" y="172"/>
                    <a:pt x="30" y="172"/>
                  </a:cubicBezTo>
                  <a:cubicBezTo>
                    <a:pt x="30" y="173"/>
                    <a:pt x="30" y="174"/>
                    <a:pt x="30" y="174"/>
                  </a:cubicBezTo>
                  <a:cubicBezTo>
                    <a:pt x="29" y="175"/>
                    <a:pt x="29" y="175"/>
                    <a:pt x="29" y="175"/>
                  </a:cubicBezTo>
                  <a:cubicBezTo>
                    <a:pt x="29" y="176"/>
                    <a:pt x="29" y="176"/>
                    <a:pt x="29" y="176"/>
                  </a:cubicBezTo>
                  <a:cubicBezTo>
                    <a:pt x="28" y="177"/>
                    <a:pt x="29" y="178"/>
                    <a:pt x="29" y="178"/>
                  </a:cubicBezTo>
                  <a:cubicBezTo>
                    <a:pt x="29" y="179"/>
                    <a:pt x="28" y="180"/>
                    <a:pt x="27" y="180"/>
                  </a:cubicBezTo>
                  <a:cubicBezTo>
                    <a:pt x="27" y="180"/>
                    <a:pt x="27" y="180"/>
                    <a:pt x="27" y="180"/>
                  </a:cubicBezTo>
                  <a:cubicBezTo>
                    <a:pt x="27" y="180"/>
                    <a:pt x="27" y="180"/>
                    <a:pt x="27" y="180"/>
                  </a:cubicBezTo>
                  <a:cubicBezTo>
                    <a:pt x="27" y="181"/>
                    <a:pt x="27" y="181"/>
                    <a:pt x="27" y="181"/>
                  </a:cubicBezTo>
                  <a:cubicBezTo>
                    <a:pt x="27" y="182"/>
                    <a:pt x="27" y="182"/>
                    <a:pt x="27" y="181"/>
                  </a:cubicBezTo>
                  <a:cubicBezTo>
                    <a:pt x="27" y="181"/>
                    <a:pt x="27" y="181"/>
                    <a:pt x="27" y="181"/>
                  </a:cubicBezTo>
                  <a:cubicBezTo>
                    <a:pt x="27" y="181"/>
                    <a:pt x="28" y="181"/>
                    <a:pt x="28" y="181"/>
                  </a:cubicBezTo>
                  <a:cubicBezTo>
                    <a:pt x="28" y="181"/>
                    <a:pt x="28" y="181"/>
                    <a:pt x="28" y="181"/>
                  </a:cubicBezTo>
                  <a:cubicBezTo>
                    <a:pt x="29" y="181"/>
                    <a:pt x="29" y="181"/>
                    <a:pt x="30" y="181"/>
                  </a:cubicBezTo>
                  <a:cubicBezTo>
                    <a:pt x="30" y="180"/>
                    <a:pt x="31" y="179"/>
                    <a:pt x="31" y="178"/>
                  </a:cubicBezTo>
                  <a:cubicBezTo>
                    <a:pt x="31" y="177"/>
                    <a:pt x="32" y="177"/>
                    <a:pt x="32" y="176"/>
                  </a:cubicBezTo>
                  <a:cubicBezTo>
                    <a:pt x="32" y="175"/>
                    <a:pt x="33" y="174"/>
                    <a:pt x="33" y="173"/>
                  </a:cubicBezTo>
                  <a:cubicBezTo>
                    <a:pt x="34" y="173"/>
                    <a:pt x="35" y="173"/>
                    <a:pt x="35" y="172"/>
                  </a:cubicBezTo>
                  <a:cubicBezTo>
                    <a:pt x="36" y="172"/>
                    <a:pt x="36" y="172"/>
                    <a:pt x="35" y="172"/>
                  </a:cubicBezTo>
                  <a:close/>
                  <a:moveTo>
                    <a:pt x="46" y="86"/>
                  </a:moveTo>
                  <a:cubicBezTo>
                    <a:pt x="46" y="85"/>
                    <a:pt x="45" y="85"/>
                    <a:pt x="45" y="84"/>
                  </a:cubicBezTo>
                  <a:cubicBezTo>
                    <a:pt x="45" y="83"/>
                    <a:pt x="45" y="83"/>
                    <a:pt x="45" y="83"/>
                  </a:cubicBezTo>
                  <a:cubicBezTo>
                    <a:pt x="44" y="83"/>
                    <a:pt x="44" y="82"/>
                    <a:pt x="43" y="82"/>
                  </a:cubicBezTo>
                  <a:cubicBezTo>
                    <a:pt x="43" y="83"/>
                    <a:pt x="43" y="83"/>
                    <a:pt x="42" y="83"/>
                  </a:cubicBezTo>
                  <a:cubicBezTo>
                    <a:pt x="42" y="83"/>
                    <a:pt x="43" y="83"/>
                    <a:pt x="43" y="83"/>
                  </a:cubicBezTo>
                  <a:cubicBezTo>
                    <a:pt x="43" y="84"/>
                    <a:pt x="43" y="84"/>
                    <a:pt x="44" y="84"/>
                  </a:cubicBezTo>
                  <a:cubicBezTo>
                    <a:pt x="44" y="84"/>
                    <a:pt x="44" y="84"/>
                    <a:pt x="44" y="85"/>
                  </a:cubicBezTo>
                  <a:cubicBezTo>
                    <a:pt x="44" y="85"/>
                    <a:pt x="44" y="85"/>
                    <a:pt x="44" y="85"/>
                  </a:cubicBezTo>
                  <a:cubicBezTo>
                    <a:pt x="45" y="86"/>
                    <a:pt x="45" y="86"/>
                    <a:pt x="45" y="86"/>
                  </a:cubicBezTo>
                  <a:cubicBezTo>
                    <a:pt x="45" y="86"/>
                    <a:pt x="45" y="86"/>
                    <a:pt x="45" y="86"/>
                  </a:cubicBezTo>
                  <a:cubicBezTo>
                    <a:pt x="45" y="86"/>
                    <a:pt x="45" y="86"/>
                    <a:pt x="45" y="86"/>
                  </a:cubicBezTo>
                  <a:cubicBezTo>
                    <a:pt x="45" y="86"/>
                    <a:pt x="46" y="86"/>
                    <a:pt x="46" y="86"/>
                  </a:cubicBezTo>
                  <a:close/>
                  <a:moveTo>
                    <a:pt x="43" y="160"/>
                  </a:moveTo>
                  <a:cubicBezTo>
                    <a:pt x="42" y="160"/>
                    <a:pt x="42" y="160"/>
                    <a:pt x="41" y="160"/>
                  </a:cubicBezTo>
                  <a:cubicBezTo>
                    <a:pt x="40" y="159"/>
                    <a:pt x="39" y="160"/>
                    <a:pt x="39" y="160"/>
                  </a:cubicBezTo>
                  <a:cubicBezTo>
                    <a:pt x="39" y="160"/>
                    <a:pt x="38" y="160"/>
                    <a:pt x="38" y="160"/>
                  </a:cubicBezTo>
                  <a:cubicBezTo>
                    <a:pt x="38" y="161"/>
                    <a:pt x="40" y="161"/>
                    <a:pt x="41" y="161"/>
                  </a:cubicBezTo>
                  <a:cubicBezTo>
                    <a:pt x="41" y="161"/>
                    <a:pt x="41" y="162"/>
                    <a:pt x="41" y="162"/>
                  </a:cubicBezTo>
                  <a:cubicBezTo>
                    <a:pt x="41" y="162"/>
                    <a:pt x="41" y="163"/>
                    <a:pt x="41" y="162"/>
                  </a:cubicBezTo>
                  <a:cubicBezTo>
                    <a:pt x="43" y="162"/>
                    <a:pt x="44" y="162"/>
                    <a:pt x="45" y="162"/>
                  </a:cubicBezTo>
                  <a:cubicBezTo>
                    <a:pt x="45" y="162"/>
                    <a:pt x="45" y="162"/>
                    <a:pt x="45" y="161"/>
                  </a:cubicBezTo>
                  <a:cubicBezTo>
                    <a:pt x="45" y="161"/>
                    <a:pt x="45" y="161"/>
                    <a:pt x="45" y="161"/>
                  </a:cubicBezTo>
                  <a:cubicBezTo>
                    <a:pt x="45" y="161"/>
                    <a:pt x="45" y="161"/>
                    <a:pt x="45" y="160"/>
                  </a:cubicBezTo>
                  <a:cubicBezTo>
                    <a:pt x="45" y="160"/>
                    <a:pt x="45" y="160"/>
                    <a:pt x="45" y="160"/>
                  </a:cubicBezTo>
                  <a:cubicBezTo>
                    <a:pt x="44" y="160"/>
                    <a:pt x="44" y="160"/>
                    <a:pt x="43" y="160"/>
                  </a:cubicBezTo>
                  <a:close/>
                  <a:moveTo>
                    <a:pt x="56" y="67"/>
                  </a:moveTo>
                  <a:cubicBezTo>
                    <a:pt x="55" y="66"/>
                    <a:pt x="54" y="65"/>
                    <a:pt x="53" y="64"/>
                  </a:cubicBezTo>
                  <a:cubicBezTo>
                    <a:pt x="53" y="64"/>
                    <a:pt x="52" y="63"/>
                    <a:pt x="52" y="63"/>
                  </a:cubicBezTo>
                  <a:cubicBezTo>
                    <a:pt x="51" y="63"/>
                    <a:pt x="50" y="63"/>
                    <a:pt x="50" y="62"/>
                  </a:cubicBezTo>
                  <a:cubicBezTo>
                    <a:pt x="49" y="62"/>
                    <a:pt x="49" y="62"/>
                    <a:pt x="49" y="62"/>
                  </a:cubicBezTo>
                  <a:cubicBezTo>
                    <a:pt x="49" y="61"/>
                    <a:pt x="47" y="62"/>
                    <a:pt x="48" y="63"/>
                  </a:cubicBezTo>
                  <a:cubicBezTo>
                    <a:pt x="48" y="63"/>
                    <a:pt x="50" y="64"/>
                    <a:pt x="50" y="65"/>
                  </a:cubicBezTo>
                  <a:cubicBezTo>
                    <a:pt x="50" y="65"/>
                    <a:pt x="50" y="65"/>
                    <a:pt x="50" y="65"/>
                  </a:cubicBezTo>
                  <a:cubicBezTo>
                    <a:pt x="50" y="65"/>
                    <a:pt x="50" y="65"/>
                    <a:pt x="50" y="65"/>
                  </a:cubicBezTo>
                  <a:cubicBezTo>
                    <a:pt x="50" y="65"/>
                    <a:pt x="50" y="65"/>
                    <a:pt x="50" y="65"/>
                  </a:cubicBezTo>
                  <a:cubicBezTo>
                    <a:pt x="51" y="66"/>
                    <a:pt x="51" y="66"/>
                    <a:pt x="52" y="66"/>
                  </a:cubicBezTo>
                  <a:cubicBezTo>
                    <a:pt x="53" y="67"/>
                    <a:pt x="53" y="67"/>
                    <a:pt x="54" y="67"/>
                  </a:cubicBezTo>
                  <a:cubicBezTo>
                    <a:pt x="54" y="68"/>
                    <a:pt x="55" y="68"/>
                    <a:pt x="56" y="68"/>
                  </a:cubicBezTo>
                  <a:cubicBezTo>
                    <a:pt x="56" y="68"/>
                    <a:pt x="56" y="68"/>
                    <a:pt x="56" y="67"/>
                  </a:cubicBezTo>
                  <a:close/>
                  <a:moveTo>
                    <a:pt x="66" y="56"/>
                  </a:moveTo>
                  <a:cubicBezTo>
                    <a:pt x="66" y="56"/>
                    <a:pt x="66" y="56"/>
                    <a:pt x="66" y="56"/>
                  </a:cubicBezTo>
                  <a:cubicBezTo>
                    <a:pt x="66" y="56"/>
                    <a:pt x="65" y="56"/>
                    <a:pt x="64" y="56"/>
                  </a:cubicBezTo>
                  <a:cubicBezTo>
                    <a:pt x="63" y="56"/>
                    <a:pt x="63" y="56"/>
                    <a:pt x="63" y="55"/>
                  </a:cubicBezTo>
                  <a:cubicBezTo>
                    <a:pt x="63" y="54"/>
                    <a:pt x="63" y="53"/>
                    <a:pt x="64" y="53"/>
                  </a:cubicBezTo>
                  <a:cubicBezTo>
                    <a:pt x="64" y="54"/>
                    <a:pt x="65" y="53"/>
                    <a:pt x="65" y="53"/>
                  </a:cubicBezTo>
                  <a:cubicBezTo>
                    <a:pt x="66" y="53"/>
                    <a:pt x="66" y="53"/>
                    <a:pt x="66" y="53"/>
                  </a:cubicBezTo>
                  <a:cubicBezTo>
                    <a:pt x="66" y="52"/>
                    <a:pt x="65" y="52"/>
                    <a:pt x="64" y="52"/>
                  </a:cubicBezTo>
                  <a:cubicBezTo>
                    <a:pt x="63" y="52"/>
                    <a:pt x="61" y="50"/>
                    <a:pt x="61" y="49"/>
                  </a:cubicBezTo>
                  <a:cubicBezTo>
                    <a:pt x="60" y="48"/>
                    <a:pt x="59" y="48"/>
                    <a:pt x="58" y="47"/>
                  </a:cubicBezTo>
                  <a:cubicBezTo>
                    <a:pt x="58" y="47"/>
                    <a:pt x="57" y="47"/>
                    <a:pt x="56" y="47"/>
                  </a:cubicBezTo>
                  <a:cubicBezTo>
                    <a:pt x="55" y="47"/>
                    <a:pt x="54" y="46"/>
                    <a:pt x="52" y="47"/>
                  </a:cubicBezTo>
                  <a:cubicBezTo>
                    <a:pt x="52" y="47"/>
                    <a:pt x="52" y="47"/>
                    <a:pt x="52" y="47"/>
                  </a:cubicBezTo>
                  <a:cubicBezTo>
                    <a:pt x="52" y="47"/>
                    <a:pt x="52" y="47"/>
                    <a:pt x="52" y="47"/>
                  </a:cubicBezTo>
                  <a:cubicBezTo>
                    <a:pt x="52" y="48"/>
                    <a:pt x="53" y="48"/>
                    <a:pt x="53" y="47"/>
                  </a:cubicBezTo>
                  <a:cubicBezTo>
                    <a:pt x="53" y="48"/>
                    <a:pt x="54" y="48"/>
                    <a:pt x="54" y="48"/>
                  </a:cubicBezTo>
                  <a:cubicBezTo>
                    <a:pt x="54" y="48"/>
                    <a:pt x="55" y="48"/>
                    <a:pt x="55" y="48"/>
                  </a:cubicBezTo>
                  <a:cubicBezTo>
                    <a:pt x="55" y="48"/>
                    <a:pt x="55" y="48"/>
                    <a:pt x="55" y="48"/>
                  </a:cubicBezTo>
                  <a:cubicBezTo>
                    <a:pt x="56" y="48"/>
                    <a:pt x="56" y="48"/>
                    <a:pt x="56" y="48"/>
                  </a:cubicBezTo>
                  <a:cubicBezTo>
                    <a:pt x="56" y="48"/>
                    <a:pt x="56" y="48"/>
                    <a:pt x="56" y="48"/>
                  </a:cubicBezTo>
                  <a:cubicBezTo>
                    <a:pt x="56" y="48"/>
                    <a:pt x="56" y="48"/>
                    <a:pt x="56" y="48"/>
                  </a:cubicBezTo>
                  <a:cubicBezTo>
                    <a:pt x="57" y="48"/>
                    <a:pt x="57" y="48"/>
                    <a:pt x="57" y="48"/>
                  </a:cubicBezTo>
                  <a:cubicBezTo>
                    <a:pt x="58" y="49"/>
                    <a:pt x="58" y="49"/>
                    <a:pt x="59" y="50"/>
                  </a:cubicBezTo>
                  <a:cubicBezTo>
                    <a:pt x="59" y="51"/>
                    <a:pt x="59" y="51"/>
                    <a:pt x="59" y="52"/>
                  </a:cubicBezTo>
                  <a:cubicBezTo>
                    <a:pt x="60" y="52"/>
                    <a:pt x="60" y="52"/>
                    <a:pt x="60" y="52"/>
                  </a:cubicBezTo>
                  <a:cubicBezTo>
                    <a:pt x="60" y="52"/>
                    <a:pt x="60" y="52"/>
                    <a:pt x="60" y="52"/>
                  </a:cubicBezTo>
                  <a:cubicBezTo>
                    <a:pt x="60" y="53"/>
                    <a:pt x="59" y="53"/>
                    <a:pt x="59" y="53"/>
                  </a:cubicBezTo>
                  <a:cubicBezTo>
                    <a:pt x="59" y="52"/>
                    <a:pt x="58" y="52"/>
                    <a:pt x="57" y="52"/>
                  </a:cubicBezTo>
                  <a:cubicBezTo>
                    <a:pt x="57" y="52"/>
                    <a:pt x="57" y="53"/>
                    <a:pt x="57" y="53"/>
                  </a:cubicBezTo>
                  <a:cubicBezTo>
                    <a:pt x="58" y="53"/>
                    <a:pt x="58" y="54"/>
                    <a:pt x="59" y="54"/>
                  </a:cubicBezTo>
                  <a:cubicBezTo>
                    <a:pt x="59" y="54"/>
                    <a:pt x="60" y="55"/>
                    <a:pt x="60" y="55"/>
                  </a:cubicBezTo>
                  <a:cubicBezTo>
                    <a:pt x="60" y="56"/>
                    <a:pt x="60" y="57"/>
                    <a:pt x="61" y="57"/>
                  </a:cubicBezTo>
                  <a:cubicBezTo>
                    <a:pt x="61" y="57"/>
                    <a:pt x="61" y="57"/>
                    <a:pt x="61" y="57"/>
                  </a:cubicBezTo>
                  <a:cubicBezTo>
                    <a:pt x="62" y="57"/>
                    <a:pt x="63" y="57"/>
                    <a:pt x="63" y="57"/>
                  </a:cubicBezTo>
                  <a:cubicBezTo>
                    <a:pt x="63" y="58"/>
                    <a:pt x="64" y="58"/>
                    <a:pt x="64" y="59"/>
                  </a:cubicBezTo>
                  <a:cubicBezTo>
                    <a:pt x="64" y="59"/>
                    <a:pt x="64" y="59"/>
                    <a:pt x="64" y="60"/>
                  </a:cubicBezTo>
                  <a:cubicBezTo>
                    <a:pt x="64" y="60"/>
                    <a:pt x="65" y="60"/>
                    <a:pt x="65" y="60"/>
                  </a:cubicBezTo>
                  <a:cubicBezTo>
                    <a:pt x="65" y="59"/>
                    <a:pt x="67" y="60"/>
                    <a:pt x="67" y="59"/>
                  </a:cubicBezTo>
                  <a:cubicBezTo>
                    <a:pt x="68" y="59"/>
                    <a:pt x="67" y="57"/>
                    <a:pt x="66" y="56"/>
                  </a:cubicBezTo>
                  <a:close/>
                  <a:moveTo>
                    <a:pt x="58" y="44"/>
                  </a:moveTo>
                  <a:cubicBezTo>
                    <a:pt x="58" y="44"/>
                    <a:pt x="58" y="44"/>
                    <a:pt x="58" y="44"/>
                  </a:cubicBezTo>
                  <a:cubicBezTo>
                    <a:pt x="58" y="45"/>
                    <a:pt x="59" y="45"/>
                    <a:pt x="59" y="45"/>
                  </a:cubicBezTo>
                  <a:cubicBezTo>
                    <a:pt x="59" y="45"/>
                    <a:pt x="59" y="45"/>
                    <a:pt x="59" y="45"/>
                  </a:cubicBezTo>
                  <a:cubicBezTo>
                    <a:pt x="59" y="45"/>
                    <a:pt x="59" y="45"/>
                    <a:pt x="59" y="45"/>
                  </a:cubicBezTo>
                  <a:cubicBezTo>
                    <a:pt x="59" y="45"/>
                    <a:pt x="59" y="45"/>
                    <a:pt x="59" y="45"/>
                  </a:cubicBezTo>
                  <a:cubicBezTo>
                    <a:pt x="59" y="44"/>
                    <a:pt x="59" y="44"/>
                    <a:pt x="59" y="43"/>
                  </a:cubicBezTo>
                  <a:cubicBezTo>
                    <a:pt x="59" y="43"/>
                    <a:pt x="59" y="43"/>
                    <a:pt x="59" y="43"/>
                  </a:cubicBezTo>
                  <a:cubicBezTo>
                    <a:pt x="59" y="43"/>
                    <a:pt x="59" y="42"/>
                    <a:pt x="59" y="42"/>
                  </a:cubicBezTo>
                  <a:cubicBezTo>
                    <a:pt x="59" y="42"/>
                    <a:pt x="58" y="41"/>
                    <a:pt x="57" y="41"/>
                  </a:cubicBezTo>
                  <a:cubicBezTo>
                    <a:pt x="57" y="41"/>
                    <a:pt x="57" y="41"/>
                    <a:pt x="57" y="41"/>
                  </a:cubicBezTo>
                  <a:cubicBezTo>
                    <a:pt x="57" y="41"/>
                    <a:pt x="57" y="41"/>
                    <a:pt x="57" y="41"/>
                  </a:cubicBezTo>
                  <a:cubicBezTo>
                    <a:pt x="57" y="42"/>
                    <a:pt x="57" y="42"/>
                    <a:pt x="57" y="42"/>
                  </a:cubicBezTo>
                  <a:cubicBezTo>
                    <a:pt x="57" y="42"/>
                    <a:pt x="57" y="43"/>
                    <a:pt x="57" y="43"/>
                  </a:cubicBezTo>
                  <a:cubicBezTo>
                    <a:pt x="58" y="44"/>
                    <a:pt x="58" y="44"/>
                    <a:pt x="58" y="44"/>
                  </a:cubicBezTo>
                  <a:close/>
                  <a:moveTo>
                    <a:pt x="75" y="42"/>
                  </a:moveTo>
                  <a:cubicBezTo>
                    <a:pt x="74" y="41"/>
                    <a:pt x="74" y="41"/>
                    <a:pt x="74" y="40"/>
                  </a:cubicBezTo>
                  <a:cubicBezTo>
                    <a:pt x="73" y="40"/>
                    <a:pt x="73" y="40"/>
                    <a:pt x="73" y="41"/>
                  </a:cubicBezTo>
                  <a:cubicBezTo>
                    <a:pt x="72" y="41"/>
                    <a:pt x="72" y="41"/>
                    <a:pt x="71" y="40"/>
                  </a:cubicBezTo>
                  <a:cubicBezTo>
                    <a:pt x="70" y="40"/>
                    <a:pt x="69" y="40"/>
                    <a:pt x="69" y="41"/>
                  </a:cubicBezTo>
                  <a:cubicBezTo>
                    <a:pt x="69" y="41"/>
                    <a:pt x="69" y="41"/>
                    <a:pt x="69" y="41"/>
                  </a:cubicBezTo>
                  <a:cubicBezTo>
                    <a:pt x="69" y="41"/>
                    <a:pt x="70" y="41"/>
                    <a:pt x="70" y="41"/>
                  </a:cubicBezTo>
                  <a:cubicBezTo>
                    <a:pt x="70" y="41"/>
                    <a:pt x="70" y="42"/>
                    <a:pt x="71" y="41"/>
                  </a:cubicBezTo>
                  <a:cubicBezTo>
                    <a:pt x="71" y="41"/>
                    <a:pt x="72" y="42"/>
                    <a:pt x="72" y="43"/>
                  </a:cubicBezTo>
                  <a:cubicBezTo>
                    <a:pt x="73" y="43"/>
                    <a:pt x="73" y="43"/>
                    <a:pt x="74" y="43"/>
                  </a:cubicBezTo>
                  <a:cubicBezTo>
                    <a:pt x="75" y="43"/>
                    <a:pt x="75" y="42"/>
                    <a:pt x="75" y="42"/>
                  </a:cubicBezTo>
                  <a:close/>
                  <a:moveTo>
                    <a:pt x="78" y="34"/>
                  </a:moveTo>
                  <a:cubicBezTo>
                    <a:pt x="78" y="33"/>
                    <a:pt x="78" y="33"/>
                    <a:pt x="77" y="33"/>
                  </a:cubicBezTo>
                  <a:cubicBezTo>
                    <a:pt x="76" y="32"/>
                    <a:pt x="73" y="32"/>
                    <a:pt x="73" y="30"/>
                  </a:cubicBezTo>
                  <a:cubicBezTo>
                    <a:pt x="73" y="30"/>
                    <a:pt x="72" y="30"/>
                    <a:pt x="72" y="30"/>
                  </a:cubicBezTo>
                  <a:cubicBezTo>
                    <a:pt x="72" y="29"/>
                    <a:pt x="71" y="29"/>
                    <a:pt x="71" y="29"/>
                  </a:cubicBezTo>
                  <a:cubicBezTo>
                    <a:pt x="71" y="28"/>
                    <a:pt x="70" y="28"/>
                    <a:pt x="69" y="28"/>
                  </a:cubicBezTo>
                  <a:cubicBezTo>
                    <a:pt x="69" y="28"/>
                    <a:pt x="67" y="28"/>
                    <a:pt x="67" y="28"/>
                  </a:cubicBezTo>
                  <a:cubicBezTo>
                    <a:pt x="67" y="28"/>
                    <a:pt x="66" y="27"/>
                    <a:pt x="66" y="27"/>
                  </a:cubicBezTo>
                  <a:cubicBezTo>
                    <a:pt x="65" y="27"/>
                    <a:pt x="65" y="27"/>
                    <a:pt x="65" y="26"/>
                  </a:cubicBezTo>
                  <a:cubicBezTo>
                    <a:pt x="64" y="26"/>
                    <a:pt x="64" y="26"/>
                    <a:pt x="63" y="26"/>
                  </a:cubicBezTo>
                  <a:cubicBezTo>
                    <a:pt x="63" y="26"/>
                    <a:pt x="61" y="25"/>
                    <a:pt x="61" y="25"/>
                  </a:cubicBezTo>
                  <a:cubicBezTo>
                    <a:pt x="61" y="25"/>
                    <a:pt x="59" y="24"/>
                    <a:pt x="59" y="24"/>
                  </a:cubicBezTo>
                  <a:cubicBezTo>
                    <a:pt x="59" y="23"/>
                    <a:pt x="59" y="23"/>
                    <a:pt x="58" y="23"/>
                  </a:cubicBezTo>
                  <a:cubicBezTo>
                    <a:pt x="58" y="23"/>
                    <a:pt x="57" y="23"/>
                    <a:pt x="57" y="24"/>
                  </a:cubicBezTo>
                  <a:cubicBezTo>
                    <a:pt x="57" y="24"/>
                    <a:pt x="57" y="25"/>
                    <a:pt x="57" y="26"/>
                  </a:cubicBezTo>
                  <a:cubicBezTo>
                    <a:pt x="58" y="26"/>
                    <a:pt x="58" y="26"/>
                    <a:pt x="59" y="26"/>
                  </a:cubicBezTo>
                  <a:cubicBezTo>
                    <a:pt x="59" y="26"/>
                    <a:pt x="60" y="26"/>
                    <a:pt x="61" y="26"/>
                  </a:cubicBezTo>
                  <a:cubicBezTo>
                    <a:pt x="62" y="27"/>
                    <a:pt x="63" y="27"/>
                    <a:pt x="65" y="28"/>
                  </a:cubicBezTo>
                  <a:cubicBezTo>
                    <a:pt x="66" y="28"/>
                    <a:pt x="65" y="29"/>
                    <a:pt x="66" y="29"/>
                  </a:cubicBezTo>
                  <a:cubicBezTo>
                    <a:pt x="66" y="29"/>
                    <a:pt x="67" y="29"/>
                    <a:pt x="67" y="29"/>
                  </a:cubicBezTo>
                  <a:cubicBezTo>
                    <a:pt x="68" y="29"/>
                    <a:pt x="69" y="29"/>
                    <a:pt x="69" y="29"/>
                  </a:cubicBezTo>
                  <a:cubicBezTo>
                    <a:pt x="70" y="29"/>
                    <a:pt x="71" y="30"/>
                    <a:pt x="72" y="31"/>
                  </a:cubicBezTo>
                  <a:cubicBezTo>
                    <a:pt x="73" y="32"/>
                    <a:pt x="74" y="33"/>
                    <a:pt x="75" y="34"/>
                  </a:cubicBezTo>
                  <a:cubicBezTo>
                    <a:pt x="76" y="34"/>
                    <a:pt x="76" y="35"/>
                    <a:pt x="78" y="34"/>
                  </a:cubicBezTo>
                  <a:cubicBezTo>
                    <a:pt x="78" y="34"/>
                    <a:pt x="78" y="34"/>
                    <a:pt x="78" y="34"/>
                  </a:cubicBezTo>
                  <a:cubicBezTo>
                    <a:pt x="78" y="34"/>
                    <a:pt x="78" y="34"/>
                    <a:pt x="78" y="34"/>
                  </a:cubicBezTo>
                  <a:close/>
                  <a:moveTo>
                    <a:pt x="83" y="16"/>
                  </a:moveTo>
                  <a:cubicBezTo>
                    <a:pt x="82" y="16"/>
                    <a:pt x="81" y="15"/>
                    <a:pt x="81" y="14"/>
                  </a:cubicBezTo>
                  <a:cubicBezTo>
                    <a:pt x="80" y="14"/>
                    <a:pt x="80" y="14"/>
                    <a:pt x="79" y="14"/>
                  </a:cubicBezTo>
                  <a:cubicBezTo>
                    <a:pt x="78" y="13"/>
                    <a:pt x="78" y="13"/>
                    <a:pt x="77" y="12"/>
                  </a:cubicBezTo>
                  <a:cubicBezTo>
                    <a:pt x="76" y="12"/>
                    <a:pt x="75" y="12"/>
                    <a:pt x="74" y="12"/>
                  </a:cubicBezTo>
                  <a:cubicBezTo>
                    <a:pt x="74" y="11"/>
                    <a:pt x="73" y="11"/>
                    <a:pt x="73" y="10"/>
                  </a:cubicBezTo>
                  <a:cubicBezTo>
                    <a:pt x="72" y="10"/>
                    <a:pt x="71" y="10"/>
                    <a:pt x="70" y="9"/>
                  </a:cubicBezTo>
                  <a:cubicBezTo>
                    <a:pt x="70" y="9"/>
                    <a:pt x="69" y="10"/>
                    <a:pt x="69" y="10"/>
                  </a:cubicBezTo>
                  <a:cubicBezTo>
                    <a:pt x="70" y="10"/>
                    <a:pt x="70" y="11"/>
                    <a:pt x="70" y="11"/>
                  </a:cubicBezTo>
                  <a:cubicBezTo>
                    <a:pt x="71" y="11"/>
                    <a:pt x="71" y="12"/>
                    <a:pt x="71" y="12"/>
                  </a:cubicBezTo>
                  <a:cubicBezTo>
                    <a:pt x="72" y="13"/>
                    <a:pt x="73" y="13"/>
                    <a:pt x="74" y="13"/>
                  </a:cubicBezTo>
                  <a:cubicBezTo>
                    <a:pt x="74" y="13"/>
                    <a:pt x="74" y="13"/>
                    <a:pt x="74" y="13"/>
                  </a:cubicBezTo>
                  <a:cubicBezTo>
                    <a:pt x="75" y="13"/>
                    <a:pt x="75" y="13"/>
                    <a:pt x="75" y="14"/>
                  </a:cubicBezTo>
                  <a:cubicBezTo>
                    <a:pt x="76" y="14"/>
                    <a:pt x="77" y="14"/>
                    <a:pt x="77" y="15"/>
                  </a:cubicBezTo>
                  <a:cubicBezTo>
                    <a:pt x="78" y="15"/>
                    <a:pt x="78" y="15"/>
                    <a:pt x="78" y="15"/>
                  </a:cubicBezTo>
                  <a:cubicBezTo>
                    <a:pt x="79" y="15"/>
                    <a:pt x="79" y="15"/>
                    <a:pt x="80" y="16"/>
                  </a:cubicBezTo>
                  <a:cubicBezTo>
                    <a:pt x="80" y="16"/>
                    <a:pt x="81" y="17"/>
                    <a:pt x="81" y="17"/>
                  </a:cubicBezTo>
                  <a:cubicBezTo>
                    <a:pt x="81" y="17"/>
                    <a:pt x="81" y="17"/>
                    <a:pt x="81" y="17"/>
                  </a:cubicBezTo>
                  <a:cubicBezTo>
                    <a:pt x="82" y="18"/>
                    <a:pt x="82" y="18"/>
                    <a:pt x="82" y="18"/>
                  </a:cubicBezTo>
                  <a:cubicBezTo>
                    <a:pt x="82" y="18"/>
                    <a:pt x="82" y="18"/>
                    <a:pt x="82" y="18"/>
                  </a:cubicBezTo>
                  <a:cubicBezTo>
                    <a:pt x="83" y="18"/>
                    <a:pt x="83" y="17"/>
                    <a:pt x="83" y="16"/>
                  </a:cubicBezTo>
                  <a:close/>
                  <a:moveTo>
                    <a:pt x="86" y="0"/>
                  </a:moveTo>
                  <a:cubicBezTo>
                    <a:pt x="86" y="0"/>
                    <a:pt x="86" y="0"/>
                    <a:pt x="86" y="0"/>
                  </a:cubicBezTo>
                  <a:cubicBezTo>
                    <a:pt x="86" y="0"/>
                    <a:pt x="86" y="0"/>
                    <a:pt x="86" y="0"/>
                  </a:cubicBezTo>
                  <a:close/>
                  <a:moveTo>
                    <a:pt x="65" y="161"/>
                  </a:moveTo>
                  <a:cubicBezTo>
                    <a:pt x="65" y="161"/>
                    <a:pt x="65" y="161"/>
                    <a:pt x="65" y="161"/>
                  </a:cubicBezTo>
                  <a:cubicBezTo>
                    <a:pt x="66" y="161"/>
                    <a:pt x="66" y="161"/>
                    <a:pt x="66" y="160"/>
                  </a:cubicBezTo>
                  <a:cubicBezTo>
                    <a:pt x="66" y="160"/>
                    <a:pt x="67" y="159"/>
                    <a:pt x="67" y="159"/>
                  </a:cubicBezTo>
                  <a:cubicBezTo>
                    <a:pt x="68" y="159"/>
                    <a:pt x="68" y="159"/>
                    <a:pt x="68" y="159"/>
                  </a:cubicBezTo>
                  <a:cubicBezTo>
                    <a:pt x="68" y="158"/>
                    <a:pt x="68" y="158"/>
                    <a:pt x="68" y="158"/>
                  </a:cubicBezTo>
                  <a:cubicBezTo>
                    <a:pt x="68" y="157"/>
                    <a:pt x="67" y="157"/>
                    <a:pt x="66" y="157"/>
                  </a:cubicBezTo>
                  <a:cubicBezTo>
                    <a:pt x="66" y="158"/>
                    <a:pt x="65" y="158"/>
                    <a:pt x="65" y="159"/>
                  </a:cubicBezTo>
                  <a:cubicBezTo>
                    <a:pt x="64" y="159"/>
                    <a:pt x="64" y="160"/>
                    <a:pt x="64" y="160"/>
                  </a:cubicBezTo>
                  <a:cubicBezTo>
                    <a:pt x="63" y="161"/>
                    <a:pt x="64" y="161"/>
                    <a:pt x="65" y="161"/>
                  </a:cubicBezTo>
                  <a:close/>
                  <a:moveTo>
                    <a:pt x="34" y="217"/>
                  </a:moveTo>
                  <a:cubicBezTo>
                    <a:pt x="34" y="217"/>
                    <a:pt x="33" y="217"/>
                    <a:pt x="33" y="217"/>
                  </a:cubicBezTo>
                  <a:cubicBezTo>
                    <a:pt x="33" y="217"/>
                    <a:pt x="33" y="217"/>
                    <a:pt x="33" y="217"/>
                  </a:cubicBezTo>
                  <a:cubicBezTo>
                    <a:pt x="32" y="216"/>
                    <a:pt x="32" y="216"/>
                    <a:pt x="31" y="215"/>
                  </a:cubicBezTo>
                  <a:cubicBezTo>
                    <a:pt x="30" y="215"/>
                    <a:pt x="30" y="215"/>
                    <a:pt x="29" y="216"/>
                  </a:cubicBezTo>
                  <a:cubicBezTo>
                    <a:pt x="29" y="217"/>
                    <a:pt x="30" y="218"/>
                    <a:pt x="31" y="218"/>
                  </a:cubicBezTo>
                  <a:cubicBezTo>
                    <a:pt x="31" y="219"/>
                    <a:pt x="31" y="219"/>
                    <a:pt x="32" y="219"/>
                  </a:cubicBezTo>
                  <a:cubicBezTo>
                    <a:pt x="32" y="219"/>
                    <a:pt x="32" y="219"/>
                    <a:pt x="33" y="220"/>
                  </a:cubicBezTo>
                  <a:cubicBezTo>
                    <a:pt x="33" y="220"/>
                    <a:pt x="33" y="220"/>
                    <a:pt x="34" y="220"/>
                  </a:cubicBezTo>
                  <a:cubicBezTo>
                    <a:pt x="34" y="220"/>
                    <a:pt x="34" y="220"/>
                    <a:pt x="34" y="220"/>
                  </a:cubicBezTo>
                  <a:cubicBezTo>
                    <a:pt x="34" y="220"/>
                    <a:pt x="34" y="220"/>
                    <a:pt x="34" y="220"/>
                  </a:cubicBezTo>
                  <a:cubicBezTo>
                    <a:pt x="34" y="220"/>
                    <a:pt x="34" y="220"/>
                    <a:pt x="34" y="220"/>
                  </a:cubicBezTo>
                  <a:cubicBezTo>
                    <a:pt x="34" y="220"/>
                    <a:pt x="34" y="220"/>
                    <a:pt x="34" y="220"/>
                  </a:cubicBezTo>
                  <a:cubicBezTo>
                    <a:pt x="34" y="219"/>
                    <a:pt x="34" y="219"/>
                    <a:pt x="34" y="218"/>
                  </a:cubicBezTo>
                  <a:cubicBezTo>
                    <a:pt x="34" y="218"/>
                    <a:pt x="34" y="217"/>
                    <a:pt x="34" y="217"/>
                  </a:cubicBezTo>
                  <a:close/>
                  <a:moveTo>
                    <a:pt x="72" y="173"/>
                  </a:moveTo>
                  <a:cubicBezTo>
                    <a:pt x="72" y="173"/>
                    <a:pt x="71" y="173"/>
                    <a:pt x="71" y="173"/>
                  </a:cubicBezTo>
                  <a:cubicBezTo>
                    <a:pt x="71" y="173"/>
                    <a:pt x="71" y="173"/>
                    <a:pt x="71" y="173"/>
                  </a:cubicBezTo>
                  <a:cubicBezTo>
                    <a:pt x="71" y="173"/>
                    <a:pt x="71" y="173"/>
                    <a:pt x="71" y="173"/>
                  </a:cubicBezTo>
                  <a:cubicBezTo>
                    <a:pt x="71" y="173"/>
                    <a:pt x="71" y="173"/>
                    <a:pt x="71" y="174"/>
                  </a:cubicBezTo>
                  <a:cubicBezTo>
                    <a:pt x="71" y="174"/>
                    <a:pt x="71" y="174"/>
                    <a:pt x="71" y="174"/>
                  </a:cubicBezTo>
                  <a:cubicBezTo>
                    <a:pt x="71" y="175"/>
                    <a:pt x="72" y="175"/>
                    <a:pt x="72" y="174"/>
                  </a:cubicBezTo>
                  <a:cubicBezTo>
                    <a:pt x="72" y="174"/>
                    <a:pt x="72" y="174"/>
                    <a:pt x="72" y="174"/>
                  </a:cubicBezTo>
                  <a:cubicBezTo>
                    <a:pt x="72" y="174"/>
                    <a:pt x="72" y="174"/>
                    <a:pt x="72" y="174"/>
                  </a:cubicBezTo>
                  <a:cubicBezTo>
                    <a:pt x="72" y="174"/>
                    <a:pt x="72" y="173"/>
                    <a:pt x="73" y="173"/>
                  </a:cubicBezTo>
                  <a:cubicBezTo>
                    <a:pt x="73" y="173"/>
                    <a:pt x="72" y="173"/>
                    <a:pt x="72" y="173"/>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8" name="Svalbard">
              <a:extLst>
                <a:ext uri="{FF2B5EF4-FFF2-40B4-BE49-F238E27FC236}">
                  <a16:creationId xmlns:a16="http://schemas.microsoft.com/office/drawing/2014/main" id="{7816B136-B14F-2948-9C3F-A2BEEF5CB18B}"/>
                </a:ext>
              </a:extLst>
            </p:cNvPr>
            <p:cNvSpPr>
              <a:spLocks noEditPoints="1"/>
            </p:cNvSpPr>
            <p:nvPr/>
          </p:nvSpPr>
          <p:spPr bwMode="auto">
            <a:xfrm>
              <a:off x="4706644" y="1116835"/>
              <a:ext cx="420698" cy="330069"/>
            </a:xfrm>
            <a:custGeom>
              <a:avLst/>
              <a:gdLst>
                <a:gd name="T0" fmla="*/ 133 w 159"/>
                <a:gd name="T1" fmla="*/ 59 h 125"/>
                <a:gd name="T2" fmla="*/ 68 w 159"/>
                <a:gd name="T3" fmla="*/ 2 h 125"/>
                <a:gd name="T4" fmla="*/ 69 w 159"/>
                <a:gd name="T5" fmla="*/ 0 h 125"/>
                <a:gd name="T6" fmla="*/ 56 w 159"/>
                <a:gd name="T7" fmla="*/ 32 h 125"/>
                <a:gd name="T8" fmla="*/ 76 w 159"/>
                <a:gd name="T9" fmla="*/ 33 h 125"/>
                <a:gd name="T10" fmla="*/ 73 w 159"/>
                <a:gd name="T11" fmla="*/ 39 h 125"/>
                <a:gd name="T12" fmla="*/ 72 w 159"/>
                <a:gd name="T13" fmla="*/ 45 h 125"/>
                <a:gd name="T14" fmla="*/ 92 w 159"/>
                <a:gd name="T15" fmla="*/ 52 h 125"/>
                <a:gd name="T16" fmla="*/ 107 w 159"/>
                <a:gd name="T17" fmla="*/ 42 h 125"/>
                <a:gd name="T18" fmla="*/ 112 w 159"/>
                <a:gd name="T19" fmla="*/ 20 h 125"/>
                <a:gd name="T20" fmla="*/ 96 w 159"/>
                <a:gd name="T21" fmla="*/ 16 h 125"/>
                <a:gd name="T22" fmla="*/ 86 w 159"/>
                <a:gd name="T23" fmla="*/ 19 h 125"/>
                <a:gd name="T24" fmla="*/ 82 w 159"/>
                <a:gd name="T25" fmla="*/ 15 h 125"/>
                <a:gd name="T26" fmla="*/ 79 w 159"/>
                <a:gd name="T27" fmla="*/ 21 h 125"/>
                <a:gd name="T28" fmla="*/ 62 w 159"/>
                <a:gd name="T29" fmla="*/ 11 h 125"/>
                <a:gd name="T30" fmla="*/ 60 w 159"/>
                <a:gd name="T31" fmla="*/ 19 h 125"/>
                <a:gd name="T32" fmla="*/ 2 w 159"/>
                <a:gd name="T33" fmla="*/ 45 h 125"/>
                <a:gd name="T34" fmla="*/ 9 w 159"/>
                <a:gd name="T35" fmla="*/ 49 h 125"/>
                <a:gd name="T36" fmla="*/ 6 w 159"/>
                <a:gd name="T37" fmla="*/ 55 h 125"/>
                <a:gd name="T38" fmla="*/ 13 w 159"/>
                <a:gd name="T39" fmla="*/ 70 h 125"/>
                <a:gd name="T40" fmla="*/ 26 w 159"/>
                <a:gd name="T41" fmla="*/ 75 h 125"/>
                <a:gd name="T42" fmla="*/ 33 w 159"/>
                <a:gd name="T43" fmla="*/ 61 h 125"/>
                <a:gd name="T44" fmla="*/ 43 w 159"/>
                <a:gd name="T45" fmla="*/ 65 h 125"/>
                <a:gd name="T46" fmla="*/ 38 w 159"/>
                <a:gd name="T47" fmla="*/ 74 h 125"/>
                <a:gd name="T48" fmla="*/ 26 w 159"/>
                <a:gd name="T49" fmla="*/ 82 h 125"/>
                <a:gd name="T50" fmla="*/ 36 w 159"/>
                <a:gd name="T51" fmla="*/ 87 h 125"/>
                <a:gd name="T52" fmla="*/ 31 w 159"/>
                <a:gd name="T53" fmla="*/ 92 h 125"/>
                <a:gd name="T54" fmla="*/ 26 w 159"/>
                <a:gd name="T55" fmla="*/ 95 h 125"/>
                <a:gd name="T56" fmla="*/ 28 w 159"/>
                <a:gd name="T57" fmla="*/ 105 h 125"/>
                <a:gd name="T58" fmla="*/ 41 w 159"/>
                <a:gd name="T59" fmla="*/ 113 h 125"/>
                <a:gd name="T60" fmla="*/ 47 w 159"/>
                <a:gd name="T61" fmla="*/ 123 h 125"/>
                <a:gd name="T62" fmla="*/ 52 w 159"/>
                <a:gd name="T63" fmla="*/ 102 h 125"/>
                <a:gd name="T64" fmla="*/ 59 w 159"/>
                <a:gd name="T65" fmla="*/ 85 h 125"/>
                <a:gd name="T66" fmla="*/ 66 w 159"/>
                <a:gd name="T67" fmla="*/ 66 h 125"/>
                <a:gd name="T68" fmla="*/ 71 w 159"/>
                <a:gd name="T69" fmla="*/ 59 h 125"/>
                <a:gd name="T70" fmla="*/ 56 w 159"/>
                <a:gd name="T71" fmla="*/ 39 h 125"/>
                <a:gd name="T72" fmla="*/ 52 w 159"/>
                <a:gd name="T73" fmla="*/ 33 h 125"/>
                <a:gd name="T74" fmla="*/ 43 w 159"/>
                <a:gd name="T75" fmla="*/ 28 h 125"/>
                <a:gd name="T76" fmla="*/ 38 w 159"/>
                <a:gd name="T77" fmla="*/ 41 h 125"/>
                <a:gd name="T78" fmla="*/ 38 w 159"/>
                <a:gd name="T79" fmla="*/ 55 h 125"/>
                <a:gd name="T80" fmla="*/ 34 w 159"/>
                <a:gd name="T81" fmla="*/ 39 h 125"/>
                <a:gd name="T82" fmla="*/ 23 w 159"/>
                <a:gd name="T83" fmla="*/ 48 h 125"/>
                <a:gd name="T84" fmla="*/ 15 w 159"/>
                <a:gd name="T85" fmla="*/ 38 h 125"/>
                <a:gd name="T86" fmla="*/ 21 w 159"/>
                <a:gd name="T87" fmla="*/ 29 h 125"/>
                <a:gd name="T88" fmla="*/ 10 w 159"/>
                <a:gd name="T89" fmla="*/ 35 h 125"/>
                <a:gd name="T90" fmla="*/ 58 w 159"/>
                <a:gd name="T91" fmla="*/ 17 h 125"/>
                <a:gd name="T92" fmla="*/ 120 w 159"/>
                <a:gd name="T93" fmla="*/ 22 h 125"/>
                <a:gd name="T94" fmla="*/ 67 w 159"/>
                <a:gd name="T95" fmla="*/ 53 h 125"/>
                <a:gd name="T96" fmla="*/ 76 w 159"/>
                <a:gd name="T97" fmla="*/ 67 h 125"/>
                <a:gd name="T98" fmla="*/ 75 w 159"/>
                <a:gd name="T99" fmla="*/ 77 h 125"/>
                <a:gd name="T100" fmla="*/ 87 w 159"/>
                <a:gd name="T101" fmla="*/ 68 h 125"/>
                <a:gd name="T102" fmla="*/ 116 w 159"/>
                <a:gd name="T103" fmla="*/ 65 h 125"/>
                <a:gd name="T104" fmla="*/ 150 w 159"/>
                <a:gd name="T105" fmla="*/ 21 h 125"/>
                <a:gd name="T106" fmla="*/ 150 w 159"/>
                <a:gd name="T107" fmla="*/ 17 h 125"/>
                <a:gd name="T108" fmla="*/ 5 w 159"/>
                <a:gd name="T109" fmla="*/ 71 h 125"/>
                <a:gd name="T110" fmla="*/ 5 w 159"/>
                <a:gd name="T111" fmla="*/ 67 h 125"/>
                <a:gd name="T112" fmla="*/ 74 w 159"/>
                <a:gd name="T113" fmla="*/ 82 h 125"/>
                <a:gd name="T114" fmla="*/ 73 w 159"/>
                <a:gd name="T115" fmla="*/ 98 h 125"/>
                <a:gd name="T116" fmla="*/ 89 w 159"/>
                <a:gd name="T117" fmla="*/ 98 h 125"/>
                <a:gd name="T118" fmla="*/ 97 w 159"/>
                <a:gd name="T119" fmla="*/ 94 h 125"/>
                <a:gd name="T120" fmla="*/ 90 w 159"/>
                <a:gd name="T121" fmla="*/ 8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9" h="125">
                  <a:moveTo>
                    <a:pt x="125" y="59"/>
                  </a:moveTo>
                  <a:cubicBezTo>
                    <a:pt x="125" y="59"/>
                    <a:pt x="125" y="59"/>
                    <a:pt x="125" y="59"/>
                  </a:cubicBezTo>
                  <a:cubicBezTo>
                    <a:pt x="125" y="59"/>
                    <a:pt x="126" y="59"/>
                    <a:pt x="126" y="59"/>
                  </a:cubicBezTo>
                  <a:cubicBezTo>
                    <a:pt x="126" y="59"/>
                    <a:pt x="126" y="59"/>
                    <a:pt x="126" y="59"/>
                  </a:cubicBezTo>
                  <a:cubicBezTo>
                    <a:pt x="127" y="58"/>
                    <a:pt x="127" y="58"/>
                    <a:pt x="128" y="58"/>
                  </a:cubicBezTo>
                  <a:cubicBezTo>
                    <a:pt x="128" y="58"/>
                    <a:pt x="128" y="58"/>
                    <a:pt x="128" y="57"/>
                  </a:cubicBezTo>
                  <a:cubicBezTo>
                    <a:pt x="129" y="57"/>
                    <a:pt x="129" y="57"/>
                    <a:pt x="130" y="57"/>
                  </a:cubicBezTo>
                  <a:cubicBezTo>
                    <a:pt x="130" y="57"/>
                    <a:pt x="130" y="57"/>
                    <a:pt x="131" y="57"/>
                  </a:cubicBezTo>
                  <a:cubicBezTo>
                    <a:pt x="131" y="58"/>
                    <a:pt x="133" y="58"/>
                    <a:pt x="134" y="58"/>
                  </a:cubicBezTo>
                  <a:cubicBezTo>
                    <a:pt x="134" y="59"/>
                    <a:pt x="134" y="59"/>
                    <a:pt x="133" y="59"/>
                  </a:cubicBezTo>
                  <a:cubicBezTo>
                    <a:pt x="131" y="60"/>
                    <a:pt x="130" y="59"/>
                    <a:pt x="128" y="59"/>
                  </a:cubicBezTo>
                  <a:cubicBezTo>
                    <a:pt x="128" y="60"/>
                    <a:pt x="127" y="60"/>
                    <a:pt x="126" y="60"/>
                  </a:cubicBezTo>
                  <a:cubicBezTo>
                    <a:pt x="126" y="60"/>
                    <a:pt x="126" y="60"/>
                    <a:pt x="126" y="60"/>
                  </a:cubicBezTo>
                  <a:cubicBezTo>
                    <a:pt x="126" y="61"/>
                    <a:pt x="125" y="61"/>
                    <a:pt x="125" y="61"/>
                  </a:cubicBezTo>
                  <a:cubicBezTo>
                    <a:pt x="125" y="61"/>
                    <a:pt x="125" y="61"/>
                    <a:pt x="124" y="61"/>
                  </a:cubicBezTo>
                  <a:cubicBezTo>
                    <a:pt x="124" y="61"/>
                    <a:pt x="124" y="61"/>
                    <a:pt x="124" y="61"/>
                  </a:cubicBezTo>
                  <a:cubicBezTo>
                    <a:pt x="124" y="61"/>
                    <a:pt x="124" y="61"/>
                    <a:pt x="123" y="61"/>
                  </a:cubicBezTo>
                  <a:cubicBezTo>
                    <a:pt x="123" y="61"/>
                    <a:pt x="123" y="60"/>
                    <a:pt x="123" y="60"/>
                  </a:cubicBezTo>
                  <a:cubicBezTo>
                    <a:pt x="124" y="60"/>
                    <a:pt x="125" y="60"/>
                    <a:pt x="125" y="59"/>
                  </a:cubicBezTo>
                  <a:close/>
                  <a:moveTo>
                    <a:pt x="68" y="2"/>
                  </a:moveTo>
                  <a:cubicBezTo>
                    <a:pt x="68" y="3"/>
                    <a:pt x="69" y="3"/>
                    <a:pt x="70" y="4"/>
                  </a:cubicBezTo>
                  <a:cubicBezTo>
                    <a:pt x="71" y="4"/>
                    <a:pt x="72" y="5"/>
                    <a:pt x="73" y="5"/>
                  </a:cubicBezTo>
                  <a:cubicBezTo>
                    <a:pt x="74" y="5"/>
                    <a:pt x="74" y="5"/>
                    <a:pt x="75" y="4"/>
                  </a:cubicBezTo>
                  <a:cubicBezTo>
                    <a:pt x="76" y="3"/>
                    <a:pt x="77" y="2"/>
                    <a:pt x="76" y="1"/>
                  </a:cubicBezTo>
                  <a:cubicBezTo>
                    <a:pt x="75" y="1"/>
                    <a:pt x="75" y="1"/>
                    <a:pt x="75" y="1"/>
                  </a:cubicBezTo>
                  <a:cubicBezTo>
                    <a:pt x="75" y="1"/>
                    <a:pt x="75" y="1"/>
                    <a:pt x="75" y="1"/>
                  </a:cubicBezTo>
                  <a:cubicBezTo>
                    <a:pt x="75" y="1"/>
                    <a:pt x="75" y="1"/>
                    <a:pt x="75" y="1"/>
                  </a:cubicBezTo>
                  <a:cubicBezTo>
                    <a:pt x="75" y="1"/>
                    <a:pt x="75" y="1"/>
                    <a:pt x="75" y="1"/>
                  </a:cubicBezTo>
                  <a:cubicBezTo>
                    <a:pt x="74" y="1"/>
                    <a:pt x="73" y="2"/>
                    <a:pt x="72" y="1"/>
                  </a:cubicBezTo>
                  <a:cubicBezTo>
                    <a:pt x="71" y="1"/>
                    <a:pt x="70" y="0"/>
                    <a:pt x="69" y="0"/>
                  </a:cubicBezTo>
                  <a:cubicBezTo>
                    <a:pt x="68" y="1"/>
                    <a:pt x="68" y="2"/>
                    <a:pt x="68" y="2"/>
                  </a:cubicBezTo>
                  <a:close/>
                  <a:moveTo>
                    <a:pt x="54" y="22"/>
                  </a:moveTo>
                  <a:cubicBezTo>
                    <a:pt x="54" y="23"/>
                    <a:pt x="54" y="22"/>
                    <a:pt x="55" y="23"/>
                  </a:cubicBezTo>
                  <a:cubicBezTo>
                    <a:pt x="55" y="24"/>
                    <a:pt x="55" y="24"/>
                    <a:pt x="55" y="25"/>
                  </a:cubicBezTo>
                  <a:cubicBezTo>
                    <a:pt x="55" y="25"/>
                    <a:pt x="55" y="25"/>
                    <a:pt x="55" y="25"/>
                  </a:cubicBezTo>
                  <a:cubicBezTo>
                    <a:pt x="55" y="25"/>
                    <a:pt x="55" y="26"/>
                    <a:pt x="56" y="26"/>
                  </a:cubicBezTo>
                  <a:cubicBezTo>
                    <a:pt x="57" y="26"/>
                    <a:pt x="57" y="26"/>
                    <a:pt x="56" y="27"/>
                  </a:cubicBezTo>
                  <a:cubicBezTo>
                    <a:pt x="55" y="27"/>
                    <a:pt x="54" y="27"/>
                    <a:pt x="54" y="29"/>
                  </a:cubicBezTo>
                  <a:cubicBezTo>
                    <a:pt x="54" y="30"/>
                    <a:pt x="55" y="30"/>
                    <a:pt x="56" y="31"/>
                  </a:cubicBezTo>
                  <a:cubicBezTo>
                    <a:pt x="56" y="32"/>
                    <a:pt x="56" y="32"/>
                    <a:pt x="56" y="32"/>
                  </a:cubicBezTo>
                  <a:cubicBezTo>
                    <a:pt x="57" y="33"/>
                    <a:pt x="58" y="32"/>
                    <a:pt x="58" y="33"/>
                  </a:cubicBezTo>
                  <a:cubicBezTo>
                    <a:pt x="58" y="33"/>
                    <a:pt x="58" y="33"/>
                    <a:pt x="59" y="33"/>
                  </a:cubicBezTo>
                  <a:cubicBezTo>
                    <a:pt x="59" y="34"/>
                    <a:pt x="60" y="34"/>
                    <a:pt x="61" y="34"/>
                  </a:cubicBezTo>
                  <a:cubicBezTo>
                    <a:pt x="62" y="34"/>
                    <a:pt x="63" y="34"/>
                    <a:pt x="64" y="34"/>
                  </a:cubicBezTo>
                  <a:cubicBezTo>
                    <a:pt x="64" y="34"/>
                    <a:pt x="66" y="35"/>
                    <a:pt x="66" y="34"/>
                  </a:cubicBezTo>
                  <a:cubicBezTo>
                    <a:pt x="67" y="34"/>
                    <a:pt x="68" y="33"/>
                    <a:pt x="69" y="33"/>
                  </a:cubicBezTo>
                  <a:cubicBezTo>
                    <a:pt x="69" y="33"/>
                    <a:pt x="70" y="33"/>
                    <a:pt x="71" y="33"/>
                  </a:cubicBezTo>
                  <a:cubicBezTo>
                    <a:pt x="71" y="32"/>
                    <a:pt x="70" y="32"/>
                    <a:pt x="71" y="32"/>
                  </a:cubicBezTo>
                  <a:cubicBezTo>
                    <a:pt x="72" y="32"/>
                    <a:pt x="72" y="32"/>
                    <a:pt x="73" y="32"/>
                  </a:cubicBezTo>
                  <a:cubicBezTo>
                    <a:pt x="74" y="32"/>
                    <a:pt x="75" y="33"/>
                    <a:pt x="76" y="33"/>
                  </a:cubicBezTo>
                  <a:cubicBezTo>
                    <a:pt x="76" y="33"/>
                    <a:pt x="77" y="32"/>
                    <a:pt x="77" y="32"/>
                  </a:cubicBezTo>
                  <a:cubicBezTo>
                    <a:pt x="78" y="31"/>
                    <a:pt x="79" y="31"/>
                    <a:pt x="80" y="32"/>
                  </a:cubicBezTo>
                  <a:cubicBezTo>
                    <a:pt x="80" y="33"/>
                    <a:pt x="80" y="34"/>
                    <a:pt x="78" y="34"/>
                  </a:cubicBezTo>
                  <a:cubicBezTo>
                    <a:pt x="77" y="35"/>
                    <a:pt x="76" y="37"/>
                    <a:pt x="75" y="36"/>
                  </a:cubicBezTo>
                  <a:cubicBezTo>
                    <a:pt x="73" y="35"/>
                    <a:pt x="72" y="35"/>
                    <a:pt x="71" y="36"/>
                  </a:cubicBezTo>
                  <a:cubicBezTo>
                    <a:pt x="71" y="37"/>
                    <a:pt x="71" y="37"/>
                    <a:pt x="72" y="37"/>
                  </a:cubicBezTo>
                  <a:cubicBezTo>
                    <a:pt x="72" y="37"/>
                    <a:pt x="73" y="37"/>
                    <a:pt x="73" y="37"/>
                  </a:cubicBezTo>
                  <a:cubicBezTo>
                    <a:pt x="73" y="37"/>
                    <a:pt x="74" y="37"/>
                    <a:pt x="74" y="38"/>
                  </a:cubicBezTo>
                  <a:cubicBezTo>
                    <a:pt x="74" y="38"/>
                    <a:pt x="74" y="39"/>
                    <a:pt x="74" y="39"/>
                  </a:cubicBezTo>
                  <a:cubicBezTo>
                    <a:pt x="74" y="39"/>
                    <a:pt x="73" y="40"/>
                    <a:pt x="73" y="39"/>
                  </a:cubicBezTo>
                  <a:cubicBezTo>
                    <a:pt x="72" y="39"/>
                    <a:pt x="69" y="39"/>
                    <a:pt x="69" y="38"/>
                  </a:cubicBezTo>
                  <a:cubicBezTo>
                    <a:pt x="69" y="38"/>
                    <a:pt x="69" y="38"/>
                    <a:pt x="69" y="38"/>
                  </a:cubicBezTo>
                  <a:cubicBezTo>
                    <a:pt x="68" y="38"/>
                    <a:pt x="67" y="38"/>
                    <a:pt x="66" y="38"/>
                  </a:cubicBezTo>
                  <a:cubicBezTo>
                    <a:pt x="65" y="38"/>
                    <a:pt x="64" y="38"/>
                    <a:pt x="63" y="38"/>
                  </a:cubicBezTo>
                  <a:cubicBezTo>
                    <a:pt x="63" y="38"/>
                    <a:pt x="63" y="38"/>
                    <a:pt x="63" y="38"/>
                  </a:cubicBezTo>
                  <a:cubicBezTo>
                    <a:pt x="63" y="39"/>
                    <a:pt x="64" y="40"/>
                    <a:pt x="65" y="40"/>
                  </a:cubicBezTo>
                  <a:cubicBezTo>
                    <a:pt x="67" y="41"/>
                    <a:pt x="67" y="42"/>
                    <a:pt x="69" y="43"/>
                  </a:cubicBezTo>
                  <a:cubicBezTo>
                    <a:pt x="69" y="43"/>
                    <a:pt x="70" y="43"/>
                    <a:pt x="71" y="43"/>
                  </a:cubicBezTo>
                  <a:cubicBezTo>
                    <a:pt x="71" y="43"/>
                    <a:pt x="71" y="42"/>
                    <a:pt x="72" y="43"/>
                  </a:cubicBezTo>
                  <a:cubicBezTo>
                    <a:pt x="72" y="44"/>
                    <a:pt x="72" y="44"/>
                    <a:pt x="72" y="45"/>
                  </a:cubicBezTo>
                  <a:cubicBezTo>
                    <a:pt x="72" y="45"/>
                    <a:pt x="72" y="46"/>
                    <a:pt x="73" y="46"/>
                  </a:cubicBezTo>
                  <a:cubicBezTo>
                    <a:pt x="74" y="47"/>
                    <a:pt x="75" y="45"/>
                    <a:pt x="77" y="45"/>
                  </a:cubicBezTo>
                  <a:cubicBezTo>
                    <a:pt x="78" y="45"/>
                    <a:pt x="80" y="46"/>
                    <a:pt x="81" y="45"/>
                  </a:cubicBezTo>
                  <a:cubicBezTo>
                    <a:pt x="81" y="44"/>
                    <a:pt x="83" y="45"/>
                    <a:pt x="84" y="46"/>
                  </a:cubicBezTo>
                  <a:cubicBezTo>
                    <a:pt x="85" y="46"/>
                    <a:pt x="85" y="46"/>
                    <a:pt x="86" y="46"/>
                  </a:cubicBezTo>
                  <a:cubicBezTo>
                    <a:pt x="86" y="45"/>
                    <a:pt x="88" y="45"/>
                    <a:pt x="88" y="46"/>
                  </a:cubicBezTo>
                  <a:cubicBezTo>
                    <a:pt x="88" y="46"/>
                    <a:pt x="88" y="47"/>
                    <a:pt x="88" y="47"/>
                  </a:cubicBezTo>
                  <a:cubicBezTo>
                    <a:pt x="87" y="48"/>
                    <a:pt x="86" y="49"/>
                    <a:pt x="87" y="50"/>
                  </a:cubicBezTo>
                  <a:cubicBezTo>
                    <a:pt x="87" y="51"/>
                    <a:pt x="89" y="52"/>
                    <a:pt x="90" y="52"/>
                  </a:cubicBezTo>
                  <a:cubicBezTo>
                    <a:pt x="91" y="52"/>
                    <a:pt x="91" y="52"/>
                    <a:pt x="92" y="52"/>
                  </a:cubicBezTo>
                  <a:cubicBezTo>
                    <a:pt x="92" y="51"/>
                    <a:pt x="93" y="50"/>
                    <a:pt x="94" y="50"/>
                  </a:cubicBezTo>
                  <a:cubicBezTo>
                    <a:pt x="94" y="50"/>
                    <a:pt x="96" y="50"/>
                    <a:pt x="96" y="49"/>
                  </a:cubicBezTo>
                  <a:cubicBezTo>
                    <a:pt x="96" y="48"/>
                    <a:pt x="95" y="48"/>
                    <a:pt x="95" y="47"/>
                  </a:cubicBezTo>
                  <a:cubicBezTo>
                    <a:pt x="95" y="47"/>
                    <a:pt x="96" y="47"/>
                    <a:pt x="97" y="46"/>
                  </a:cubicBezTo>
                  <a:cubicBezTo>
                    <a:pt x="97" y="46"/>
                    <a:pt x="97" y="45"/>
                    <a:pt x="97" y="45"/>
                  </a:cubicBezTo>
                  <a:cubicBezTo>
                    <a:pt x="99" y="44"/>
                    <a:pt x="100" y="45"/>
                    <a:pt x="101" y="46"/>
                  </a:cubicBezTo>
                  <a:cubicBezTo>
                    <a:pt x="102" y="46"/>
                    <a:pt x="102" y="47"/>
                    <a:pt x="103" y="47"/>
                  </a:cubicBezTo>
                  <a:cubicBezTo>
                    <a:pt x="104" y="47"/>
                    <a:pt x="105" y="46"/>
                    <a:pt x="106" y="45"/>
                  </a:cubicBezTo>
                  <a:cubicBezTo>
                    <a:pt x="106" y="44"/>
                    <a:pt x="108" y="44"/>
                    <a:pt x="107" y="43"/>
                  </a:cubicBezTo>
                  <a:cubicBezTo>
                    <a:pt x="107" y="42"/>
                    <a:pt x="107" y="42"/>
                    <a:pt x="107" y="42"/>
                  </a:cubicBezTo>
                  <a:cubicBezTo>
                    <a:pt x="106" y="41"/>
                    <a:pt x="106" y="40"/>
                    <a:pt x="108" y="39"/>
                  </a:cubicBezTo>
                  <a:cubicBezTo>
                    <a:pt x="108" y="38"/>
                    <a:pt x="110" y="38"/>
                    <a:pt x="110" y="37"/>
                  </a:cubicBezTo>
                  <a:cubicBezTo>
                    <a:pt x="110" y="36"/>
                    <a:pt x="110" y="35"/>
                    <a:pt x="111" y="34"/>
                  </a:cubicBezTo>
                  <a:cubicBezTo>
                    <a:pt x="111" y="33"/>
                    <a:pt x="112" y="33"/>
                    <a:pt x="113" y="32"/>
                  </a:cubicBezTo>
                  <a:cubicBezTo>
                    <a:pt x="114" y="31"/>
                    <a:pt x="115" y="30"/>
                    <a:pt x="116" y="29"/>
                  </a:cubicBezTo>
                  <a:cubicBezTo>
                    <a:pt x="117" y="28"/>
                    <a:pt x="117" y="26"/>
                    <a:pt x="117" y="25"/>
                  </a:cubicBezTo>
                  <a:cubicBezTo>
                    <a:pt x="116" y="24"/>
                    <a:pt x="116" y="24"/>
                    <a:pt x="117" y="23"/>
                  </a:cubicBezTo>
                  <a:cubicBezTo>
                    <a:pt x="117" y="23"/>
                    <a:pt x="117" y="22"/>
                    <a:pt x="116" y="22"/>
                  </a:cubicBezTo>
                  <a:cubicBezTo>
                    <a:pt x="115" y="21"/>
                    <a:pt x="112" y="23"/>
                    <a:pt x="112" y="20"/>
                  </a:cubicBezTo>
                  <a:cubicBezTo>
                    <a:pt x="112" y="20"/>
                    <a:pt x="112" y="20"/>
                    <a:pt x="112" y="20"/>
                  </a:cubicBezTo>
                  <a:cubicBezTo>
                    <a:pt x="111" y="20"/>
                    <a:pt x="111" y="20"/>
                    <a:pt x="111" y="20"/>
                  </a:cubicBezTo>
                  <a:cubicBezTo>
                    <a:pt x="110" y="21"/>
                    <a:pt x="110" y="21"/>
                    <a:pt x="109" y="20"/>
                  </a:cubicBezTo>
                  <a:cubicBezTo>
                    <a:pt x="108" y="20"/>
                    <a:pt x="107" y="20"/>
                    <a:pt x="106" y="21"/>
                  </a:cubicBezTo>
                  <a:cubicBezTo>
                    <a:pt x="105" y="21"/>
                    <a:pt x="104" y="20"/>
                    <a:pt x="103" y="19"/>
                  </a:cubicBezTo>
                  <a:cubicBezTo>
                    <a:pt x="103" y="19"/>
                    <a:pt x="102" y="18"/>
                    <a:pt x="102" y="18"/>
                  </a:cubicBezTo>
                  <a:cubicBezTo>
                    <a:pt x="101" y="17"/>
                    <a:pt x="100" y="17"/>
                    <a:pt x="99" y="16"/>
                  </a:cubicBezTo>
                  <a:cubicBezTo>
                    <a:pt x="98" y="16"/>
                    <a:pt x="98" y="16"/>
                    <a:pt x="98" y="15"/>
                  </a:cubicBezTo>
                  <a:cubicBezTo>
                    <a:pt x="99" y="15"/>
                    <a:pt x="99" y="14"/>
                    <a:pt x="99" y="14"/>
                  </a:cubicBezTo>
                  <a:cubicBezTo>
                    <a:pt x="98" y="14"/>
                    <a:pt x="98" y="14"/>
                    <a:pt x="98" y="14"/>
                  </a:cubicBezTo>
                  <a:cubicBezTo>
                    <a:pt x="97" y="14"/>
                    <a:pt x="97" y="15"/>
                    <a:pt x="96" y="16"/>
                  </a:cubicBezTo>
                  <a:cubicBezTo>
                    <a:pt x="96" y="16"/>
                    <a:pt x="95" y="16"/>
                    <a:pt x="95" y="16"/>
                  </a:cubicBezTo>
                  <a:cubicBezTo>
                    <a:pt x="95" y="15"/>
                    <a:pt x="95" y="15"/>
                    <a:pt x="95" y="15"/>
                  </a:cubicBezTo>
                  <a:cubicBezTo>
                    <a:pt x="95" y="15"/>
                    <a:pt x="95" y="14"/>
                    <a:pt x="95" y="14"/>
                  </a:cubicBezTo>
                  <a:cubicBezTo>
                    <a:pt x="94" y="14"/>
                    <a:pt x="94" y="14"/>
                    <a:pt x="94" y="14"/>
                  </a:cubicBezTo>
                  <a:cubicBezTo>
                    <a:pt x="93" y="15"/>
                    <a:pt x="94" y="16"/>
                    <a:pt x="93" y="17"/>
                  </a:cubicBezTo>
                  <a:cubicBezTo>
                    <a:pt x="92" y="18"/>
                    <a:pt x="91" y="18"/>
                    <a:pt x="91" y="19"/>
                  </a:cubicBezTo>
                  <a:cubicBezTo>
                    <a:pt x="91" y="19"/>
                    <a:pt x="91" y="19"/>
                    <a:pt x="91" y="19"/>
                  </a:cubicBezTo>
                  <a:cubicBezTo>
                    <a:pt x="91" y="21"/>
                    <a:pt x="89" y="20"/>
                    <a:pt x="89" y="20"/>
                  </a:cubicBezTo>
                  <a:cubicBezTo>
                    <a:pt x="89" y="19"/>
                    <a:pt x="89" y="19"/>
                    <a:pt x="88" y="19"/>
                  </a:cubicBezTo>
                  <a:cubicBezTo>
                    <a:pt x="88" y="19"/>
                    <a:pt x="86" y="20"/>
                    <a:pt x="86" y="19"/>
                  </a:cubicBezTo>
                  <a:cubicBezTo>
                    <a:pt x="87" y="19"/>
                    <a:pt x="87" y="18"/>
                    <a:pt x="87" y="18"/>
                  </a:cubicBezTo>
                  <a:cubicBezTo>
                    <a:pt x="87" y="17"/>
                    <a:pt x="86" y="17"/>
                    <a:pt x="87" y="16"/>
                  </a:cubicBezTo>
                  <a:cubicBezTo>
                    <a:pt x="87" y="15"/>
                    <a:pt x="88" y="14"/>
                    <a:pt x="88" y="13"/>
                  </a:cubicBezTo>
                  <a:cubicBezTo>
                    <a:pt x="88" y="12"/>
                    <a:pt x="88" y="11"/>
                    <a:pt x="87" y="10"/>
                  </a:cubicBezTo>
                  <a:cubicBezTo>
                    <a:pt x="86" y="10"/>
                    <a:pt x="85" y="10"/>
                    <a:pt x="84" y="10"/>
                  </a:cubicBezTo>
                  <a:cubicBezTo>
                    <a:pt x="84" y="10"/>
                    <a:pt x="84" y="10"/>
                    <a:pt x="84" y="10"/>
                  </a:cubicBezTo>
                  <a:cubicBezTo>
                    <a:pt x="84" y="10"/>
                    <a:pt x="84" y="11"/>
                    <a:pt x="84" y="11"/>
                  </a:cubicBezTo>
                  <a:cubicBezTo>
                    <a:pt x="84" y="11"/>
                    <a:pt x="84" y="12"/>
                    <a:pt x="83" y="12"/>
                  </a:cubicBezTo>
                  <a:cubicBezTo>
                    <a:pt x="83" y="12"/>
                    <a:pt x="82" y="12"/>
                    <a:pt x="82" y="12"/>
                  </a:cubicBezTo>
                  <a:cubicBezTo>
                    <a:pt x="81" y="13"/>
                    <a:pt x="81" y="14"/>
                    <a:pt x="82" y="15"/>
                  </a:cubicBezTo>
                  <a:cubicBezTo>
                    <a:pt x="82" y="15"/>
                    <a:pt x="83" y="16"/>
                    <a:pt x="83" y="16"/>
                  </a:cubicBezTo>
                  <a:cubicBezTo>
                    <a:pt x="83" y="17"/>
                    <a:pt x="83" y="18"/>
                    <a:pt x="83" y="18"/>
                  </a:cubicBezTo>
                  <a:cubicBezTo>
                    <a:pt x="83" y="19"/>
                    <a:pt x="83" y="21"/>
                    <a:pt x="83" y="22"/>
                  </a:cubicBezTo>
                  <a:cubicBezTo>
                    <a:pt x="83" y="23"/>
                    <a:pt x="83" y="23"/>
                    <a:pt x="83" y="24"/>
                  </a:cubicBezTo>
                  <a:cubicBezTo>
                    <a:pt x="84" y="25"/>
                    <a:pt x="84" y="25"/>
                    <a:pt x="84" y="26"/>
                  </a:cubicBezTo>
                  <a:cubicBezTo>
                    <a:pt x="83" y="26"/>
                    <a:pt x="82" y="26"/>
                    <a:pt x="81" y="26"/>
                  </a:cubicBezTo>
                  <a:cubicBezTo>
                    <a:pt x="81" y="26"/>
                    <a:pt x="81" y="25"/>
                    <a:pt x="81" y="24"/>
                  </a:cubicBezTo>
                  <a:cubicBezTo>
                    <a:pt x="81" y="24"/>
                    <a:pt x="80" y="23"/>
                    <a:pt x="80" y="23"/>
                  </a:cubicBezTo>
                  <a:cubicBezTo>
                    <a:pt x="80" y="23"/>
                    <a:pt x="79" y="23"/>
                    <a:pt x="79" y="22"/>
                  </a:cubicBezTo>
                  <a:cubicBezTo>
                    <a:pt x="79" y="21"/>
                    <a:pt x="79" y="21"/>
                    <a:pt x="79" y="21"/>
                  </a:cubicBezTo>
                  <a:cubicBezTo>
                    <a:pt x="78" y="21"/>
                    <a:pt x="78" y="20"/>
                    <a:pt x="78" y="19"/>
                  </a:cubicBezTo>
                  <a:cubicBezTo>
                    <a:pt x="78" y="19"/>
                    <a:pt x="78" y="18"/>
                    <a:pt x="78" y="18"/>
                  </a:cubicBezTo>
                  <a:cubicBezTo>
                    <a:pt x="77" y="17"/>
                    <a:pt x="76" y="18"/>
                    <a:pt x="75" y="18"/>
                  </a:cubicBezTo>
                  <a:cubicBezTo>
                    <a:pt x="73" y="18"/>
                    <a:pt x="72" y="18"/>
                    <a:pt x="71" y="16"/>
                  </a:cubicBezTo>
                  <a:cubicBezTo>
                    <a:pt x="71" y="16"/>
                    <a:pt x="70" y="15"/>
                    <a:pt x="69" y="15"/>
                  </a:cubicBezTo>
                  <a:cubicBezTo>
                    <a:pt x="68" y="14"/>
                    <a:pt x="69" y="13"/>
                    <a:pt x="68" y="12"/>
                  </a:cubicBezTo>
                  <a:cubicBezTo>
                    <a:pt x="67" y="12"/>
                    <a:pt x="65" y="12"/>
                    <a:pt x="65" y="12"/>
                  </a:cubicBezTo>
                  <a:cubicBezTo>
                    <a:pt x="65" y="11"/>
                    <a:pt x="65" y="10"/>
                    <a:pt x="65" y="9"/>
                  </a:cubicBezTo>
                  <a:cubicBezTo>
                    <a:pt x="64" y="9"/>
                    <a:pt x="63" y="9"/>
                    <a:pt x="63" y="9"/>
                  </a:cubicBezTo>
                  <a:cubicBezTo>
                    <a:pt x="62" y="9"/>
                    <a:pt x="62" y="10"/>
                    <a:pt x="62" y="11"/>
                  </a:cubicBezTo>
                  <a:cubicBezTo>
                    <a:pt x="61" y="12"/>
                    <a:pt x="62" y="13"/>
                    <a:pt x="62" y="13"/>
                  </a:cubicBezTo>
                  <a:cubicBezTo>
                    <a:pt x="62" y="14"/>
                    <a:pt x="62" y="14"/>
                    <a:pt x="63" y="14"/>
                  </a:cubicBezTo>
                  <a:cubicBezTo>
                    <a:pt x="63" y="15"/>
                    <a:pt x="64" y="15"/>
                    <a:pt x="64" y="16"/>
                  </a:cubicBezTo>
                  <a:cubicBezTo>
                    <a:pt x="64" y="16"/>
                    <a:pt x="64" y="17"/>
                    <a:pt x="64" y="17"/>
                  </a:cubicBezTo>
                  <a:cubicBezTo>
                    <a:pt x="64" y="17"/>
                    <a:pt x="64" y="18"/>
                    <a:pt x="63" y="19"/>
                  </a:cubicBezTo>
                  <a:cubicBezTo>
                    <a:pt x="63" y="19"/>
                    <a:pt x="63" y="19"/>
                    <a:pt x="63" y="20"/>
                  </a:cubicBezTo>
                  <a:cubicBezTo>
                    <a:pt x="62" y="21"/>
                    <a:pt x="61" y="19"/>
                    <a:pt x="61" y="19"/>
                  </a:cubicBezTo>
                  <a:cubicBezTo>
                    <a:pt x="61" y="18"/>
                    <a:pt x="61" y="18"/>
                    <a:pt x="61" y="17"/>
                  </a:cubicBezTo>
                  <a:cubicBezTo>
                    <a:pt x="61" y="17"/>
                    <a:pt x="60" y="17"/>
                    <a:pt x="60" y="17"/>
                  </a:cubicBezTo>
                  <a:cubicBezTo>
                    <a:pt x="60" y="18"/>
                    <a:pt x="60" y="18"/>
                    <a:pt x="60" y="19"/>
                  </a:cubicBezTo>
                  <a:cubicBezTo>
                    <a:pt x="60" y="20"/>
                    <a:pt x="61" y="20"/>
                    <a:pt x="61" y="21"/>
                  </a:cubicBezTo>
                  <a:cubicBezTo>
                    <a:pt x="61" y="22"/>
                    <a:pt x="60" y="23"/>
                    <a:pt x="60" y="24"/>
                  </a:cubicBezTo>
                  <a:cubicBezTo>
                    <a:pt x="60" y="23"/>
                    <a:pt x="59" y="22"/>
                    <a:pt x="59" y="22"/>
                  </a:cubicBezTo>
                  <a:cubicBezTo>
                    <a:pt x="58" y="20"/>
                    <a:pt x="56" y="21"/>
                    <a:pt x="55" y="20"/>
                  </a:cubicBezTo>
                  <a:cubicBezTo>
                    <a:pt x="54" y="20"/>
                    <a:pt x="52" y="20"/>
                    <a:pt x="52" y="21"/>
                  </a:cubicBezTo>
                  <a:cubicBezTo>
                    <a:pt x="52" y="22"/>
                    <a:pt x="53" y="22"/>
                    <a:pt x="54" y="22"/>
                  </a:cubicBezTo>
                  <a:close/>
                  <a:moveTo>
                    <a:pt x="2" y="40"/>
                  </a:moveTo>
                  <a:cubicBezTo>
                    <a:pt x="1" y="40"/>
                    <a:pt x="1" y="41"/>
                    <a:pt x="1" y="42"/>
                  </a:cubicBezTo>
                  <a:cubicBezTo>
                    <a:pt x="1" y="42"/>
                    <a:pt x="2" y="42"/>
                    <a:pt x="2" y="43"/>
                  </a:cubicBezTo>
                  <a:cubicBezTo>
                    <a:pt x="2" y="43"/>
                    <a:pt x="2" y="44"/>
                    <a:pt x="2" y="45"/>
                  </a:cubicBezTo>
                  <a:cubicBezTo>
                    <a:pt x="2" y="46"/>
                    <a:pt x="1" y="46"/>
                    <a:pt x="2" y="47"/>
                  </a:cubicBezTo>
                  <a:cubicBezTo>
                    <a:pt x="2" y="48"/>
                    <a:pt x="3" y="48"/>
                    <a:pt x="3" y="49"/>
                  </a:cubicBezTo>
                  <a:cubicBezTo>
                    <a:pt x="3" y="50"/>
                    <a:pt x="3" y="50"/>
                    <a:pt x="3" y="51"/>
                  </a:cubicBezTo>
                  <a:cubicBezTo>
                    <a:pt x="3" y="51"/>
                    <a:pt x="4" y="51"/>
                    <a:pt x="4" y="51"/>
                  </a:cubicBezTo>
                  <a:cubicBezTo>
                    <a:pt x="5" y="50"/>
                    <a:pt x="5" y="50"/>
                    <a:pt x="5" y="49"/>
                  </a:cubicBezTo>
                  <a:cubicBezTo>
                    <a:pt x="6" y="48"/>
                    <a:pt x="5" y="48"/>
                    <a:pt x="5" y="47"/>
                  </a:cubicBezTo>
                  <a:cubicBezTo>
                    <a:pt x="6" y="47"/>
                    <a:pt x="5" y="45"/>
                    <a:pt x="6" y="45"/>
                  </a:cubicBezTo>
                  <a:cubicBezTo>
                    <a:pt x="7" y="45"/>
                    <a:pt x="9" y="46"/>
                    <a:pt x="10" y="46"/>
                  </a:cubicBezTo>
                  <a:cubicBezTo>
                    <a:pt x="10" y="46"/>
                    <a:pt x="10" y="46"/>
                    <a:pt x="10" y="46"/>
                  </a:cubicBezTo>
                  <a:cubicBezTo>
                    <a:pt x="10" y="47"/>
                    <a:pt x="10" y="48"/>
                    <a:pt x="9" y="49"/>
                  </a:cubicBezTo>
                  <a:cubicBezTo>
                    <a:pt x="9" y="49"/>
                    <a:pt x="8" y="49"/>
                    <a:pt x="8" y="50"/>
                  </a:cubicBezTo>
                  <a:cubicBezTo>
                    <a:pt x="8" y="51"/>
                    <a:pt x="8" y="52"/>
                    <a:pt x="7" y="53"/>
                  </a:cubicBezTo>
                  <a:cubicBezTo>
                    <a:pt x="7" y="53"/>
                    <a:pt x="7" y="53"/>
                    <a:pt x="7" y="53"/>
                  </a:cubicBezTo>
                  <a:cubicBezTo>
                    <a:pt x="8" y="54"/>
                    <a:pt x="9" y="54"/>
                    <a:pt x="10" y="54"/>
                  </a:cubicBezTo>
                  <a:cubicBezTo>
                    <a:pt x="10" y="54"/>
                    <a:pt x="11" y="54"/>
                    <a:pt x="11" y="55"/>
                  </a:cubicBezTo>
                  <a:cubicBezTo>
                    <a:pt x="11" y="56"/>
                    <a:pt x="11" y="56"/>
                    <a:pt x="11" y="57"/>
                  </a:cubicBezTo>
                  <a:cubicBezTo>
                    <a:pt x="11" y="57"/>
                    <a:pt x="11" y="57"/>
                    <a:pt x="11" y="57"/>
                  </a:cubicBezTo>
                  <a:cubicBezTo>
                    <a:pt x="10" y="57"/>
                    <a:pt x="9" y="58"/>
                    <a:pt x="9" y="57"/>
                  </a:cubicBezTo>
                  <a:cubicBezTo>
                    <a:pt x="8" y="57"/>
                    <a:pt x="7" y="56"/>
                    <a:pt x="6" y="55"/>
                  </a:cubicBezTo>
                  <a:cubicBezTo>
                    <a:pt x="6" y="55"/>
                    <a:pt x="6" y="55"/>
                    <a:pt x="6" y="55"/>
                  </a:cubicBezTo>
                  <a:cubicBezTo>
                    <a:pt x="5" y="56"/>
                    <a:pt x="6" y="57"/>
                    <a:pt x="7" y="58"/>
                  </a:cubicBezTo>
                  <a:cubicBezTo>
                    <a:pt x="7" y="58"/>
                    <a:pt x="8" y="59"/>
                    <a:pt x="8" y="60"/>
                  </a:cubicBezTo>
                  <a:cubicBezTo>
                    <a:pt x="8" y="61"/>
                    <a:pt x="8" y="61"/>
                    <a:pt x="8" y="61"/>
                  </a:cubicBezTo>
                  <a:cubicBezTo>
                    <a:pt x="9" y="62"/>
                    <a:pt x="10" y="63"/>
                    <a:pt x="10" y="64"/>
                  </a:cubicBezTo>
                  <a:cubicBezTo>
                    <a:pt x="10" y="64"/>
                    <a:pt x="11" y="64"/>
                    <a:pt x="11" y="65"/>
                  </a:cubicBezTo>
                  <a:cubicBezTo>
                    <a:pt x="11" y="65"/>
                    <a:pt x="12" y="66"/>
                    <a:pt x="12" y="66"/>
                  </a:cubicBezTo>
                  <a:cubicBezTo>
                    <a:pt x="12" y="66"/>
                    <a:pt x="13" y="67"/>
                    <a:pt x="14" y="67"/>
                  </a:cubicBezTo>
                  <a:cubicBezTo>
                    <a:pt x="14" y="67"/>
                    <a:pt x="16" y="66"/>
                    <a:pt x="16" y="67"/>
                  </a:cubicBezTo>
                  <a:cubicBezTo>
                    <a:pt x="16" y="68"/>
                    <a:pt x="14" y="68"/>
                    <a:pt x="13" y="69"/>
                  </a:cubicBezTo>
                  <a:cubicBezTo>
                    <a:pt x="13" y="69"/>
                    <a:pt x="13" y="69"/>
                    <a:pt x="13" y="70"/>
                  </a:cubicBezTo>
                  <a:cubicBezTo>
                    <a:pt x="13" y="70"/>
                    <a:pt x="13" y="71"/>
                    <a:pt x="13" y="71"/>
                  </a:cubicBezTo>
                  <a:cubicBezTo>
                    <a:pt x="13" y="71"/>
                    <a:pt x="13" y="71"/>
                    <a:pt x="13" y="72"/>
                  </a:cubicBezTo>
                  <a:cubicBezTo>
                    <a:pt x="14" y="73"/>
                    <a:pt x="16" y="72"/>
                    <a:pt x="17" y="74"/>
                  </a:cubicBezTo>
                  <a:cubicBezTo>
                    <a:pt x="17" y="74"/>
                    <a:pt x="17" y="74"/>
                    <a:pt x="17" y="74"/>
                  </a:cubicBezTo>
                  <a:cubicBezTo>
                    <a:pt x="18" y="75"/>
                    <a:pt x="19" y="74"/>
                    <a:pt x="19" y="76"/>
                  </a:cubicBezTo>
                  <a:cubicBezTo>
                    <a:pt x="19" y="76"/>
                    <a:pt x="19" y="77"/>
                    <a:pt x="18" y="78"/>
                  </a:cubicBezTo>
                  <a:cubicBezTo>
                    <a:pt x="18" y="78"/>
                    <a:pt x="18" y="78"/>
                    <a:pt x="18" y="78"/>
                  </a:cubicBezTo>
                  <a:cubicBezTo>
                    <a:pt x="20" y="78"/>
                    <a:pt x="21" y="79"/>
                    <a:pt x="23" y="79"/>
                  </a:cubicBezTo>
                  <a:cubicBezTo>
                    <a:pt x="24" y="79"/>
                    <a:pt x="25" y="78"/>
                    <a:pt x="25" y="77"/>
                  </a:cubicBezTo>
                  <a:cubicBezTo>
                    <a:pt x="25" y="76"/>
                    <a:pt x="25" y="75"/>
                    <a:pt x="26" y="75"/>
                  </a:cubicBezTo>
                  <a:cubicBezTo>
                    <a:pt x="26" y="75"/>
                    <a:pt x="27" y="74"/>
                    <a:pt x="27" y="74"/>
                  </a:cubicBezTo>
                  <a:cubicBezTo>
                    <a:pt x="28" y="74"/>
                    <a:pt x="29" y="73"/>
                    <a:pt x="29" y="72"/>
                  </a:cubicBezTo>
                  <a:cubicBezTo>
                    <a:pt x="29" y="71"/>
                    <a:pt x="28" y="71"/>
                    <a:pt x="28" y="70"/>
                  </a:cubicBezTo>
                  <a:cubicBezTo>
                    <a:pt x="27" y="70"/>
                    <a:pt x="27" y="68"/>
                    <a:pt x="27" y="68"/>
                  </a:cubicBezTo>
                  <a:cubicBezTo>
                    <a:pt x="27" y="67"/>
                    <a:pt x="27" y="66"/>
                    <a:pt x="27" y="65"/>
                  </a:cubicBezTo>
                  <a:cubicBezTo>
                    <a:pt x="27" y="64"/>
                    <a:pt x="27" y="64"/>
                    <a:pt x="28" y="63"/>
                  </a:cubicBezTo>
                  <a:cubicBezTo>
                    <a:pt x="29" y="63"/>
                    <a:pt x="29" y="65"/>
                    <a:pt x="29" y="65"/>
                  </a:cubicBezTo>
                  <a:cubicBezTo>
                    <a:pt x="30" y="67"/>
                    <a:pt x="33" y="65"/>
                    <a:pt x="32" y="63"/>
                  </a:cubicBezTo>
                  <a:cubicBezTo>
                    <a:pt x="32" y="63"/>
                    <a:pt x="31" y="62"/>
                    <a:pt x="32" y="61"/>
                  </a:cubicBezTo>
                  <a:cubicBezTo>
                    <a:pt x="32" y="61"/>
                    <a:pt x="33" y="61"/>
                    <a:pt x="33" y="61"/>
                  </a:cubicBezTo>
                  <a:cubicBezTo>
                    <a:pt x="35" y="60"/>
                    <a:pt x="34" y="62"/>
                    <a:pt x="34" y="63"/>
                  </a:cubicBezTo>
                  <a:cubicBezTo>
                    <a:pt x="33" y="64"/>
                    <a:pt x="34" y="64"/>
                    <a:pt x="35" y="64"/>
                  </a:cubicBezTo>
                  <a:cubicBezTo>
                    <a:pt x="36" y="64"/>
                    <a:pt x="36" y="67"/>
                    <a:pt x="36" y="67"/>
                  </a:cubicBezTo>
                  <a:cubicBezTo>
                    <a:pt x="35" y="68"/>
                    <a:pt x="35" y="68"/>
                    <a:pt x="35" y="69"/>
                  </a:cubicBezTo>
                  <a:cubicBezTo>
                    <a:pt x="34" y="69"/>
                    <a:pt x="33" y="70"/>
                    <a:pt x="34" y="71"/>
                  </a:cubicBezTo>
                  <a:cubicBezTo>
                    <a:pt x="34" y="71"/>
                    <a:pt x="35" y="71"/>
                    <a:pt x="36" y="71"/>
                  </a:cubicBezTo>
                  <a:cubicBezTo>
                    <a:pt x="37" y="70"/>
                    <a:pt x="38" y="69"/>
                    <a:pt x="39" y="68"/>
                  </a:cubicBezTo>
                  <a:cubicBezTo>
                    <a:pt x="40" y="68"/>
                    <a:pt x="40" y="66"/>
                    <a:pt x="40" y="65"/>
                  </a:cubicBezTo>
                  <a:cubicBezTo>
                    <a:pt x="40" y="64"/>
                    <a:pt x="41" y="63"/>
                    <a:pt x="42" y="63"/>
                  </a:cubicBezTo>
                  <a:cubicBezTo>
                    <a:pt x="43" y="63"/>
                    <a:pt x="43" y="64"/>
                    <a:pt x="43" y="65"/>
                  </a:cubicBezTo>
                  <a:cubicBezTo>
                    <a:pt x="43" y="65"/>
                    <a:pt x="42" y="66"/>
                    <a:pt x="42" y="66"/>
                  </a:cubicBezTo>
                  <a:cubicBezTo>
                    <a:pt x="42" y="67"/>
                    <a:pt x="42" y="69"/>
                    <a:pt x="42" y="70"/>
                  </a:cubicBezTo>
                  <a:cubicBezTo>
                    <a:pt x="41" y="70"/>
                    <a:pt x="42" y="71"/>
                    <a:pt x="43" y="71"/>
                  </a:cubicBezTo>
                  <a:cubicBezTo>
                    <a:pt x="44" y="71"/>
                    <a:pt x="45" y="70"/>
                    <a:pt x="46" y="70"/>
                  </a:cubicBezTo>
                  <a:cubicBezTo>
                    <a:pt x="47" y="69"/>
                    <a:pt x="47" y="69"/>
                    <a:pt x="48" y="69"/>
                  </a:cubicBezTo>
                  <a:cubicBezTo>
                    <a:pt x="49" y="70"/>
                    <a:pt x="49" y="71"/>
                    <a:pt x="48" y="71"/>
                  </a:cubicBezTo>
                  <a:cubicBezTo>
                    <a:pt x="47" y="72"/>
                    <a:pt x="47" y="72"/>
                    <a:pt x="46" y="72"/>
                  </a:cubicBezTo>
                  <a:cubicBezTo>
                    <a:pt x="45" y="73"/>
                    <a:pt x="44" y="73"/>
                    <a:pt x="44" y="73"/>
                  </a:cubicBezTo>
                  <a:cubicBezTo>
                    <a:pt x="43" y="74"/>
                    <a:pt x="42" y="74"/>
                    <a:pt x="41" y="74"/>
                  </a:cubicBezTo>
                  <a:cubicBezTo>
                    <a:pt x="40" y="74"/>
                    <a:pt x="38" y="74"/>
                    <a:pt x="38" y="74"/>
                  </a:cubicBezTo>
                  <a:cubicBezTo>
                    <a:pt x="37" y="75"/>
                    <a:pt x="37" y="75"/>
                    <a:pt x="36" y="76"/>
                  </a:cubicBezTo>
                  <a:cubicBezTo>
                    <a:pt x="36" y="76"/>
                    <a:pt x="37" y="77"/>
                    <a:pt x="36" y="77"/>
                  </a:cubicBezTo>
                  <a:cubicBezTo>
                    <a:pt x="35" y="77"/>
                    <a:pt x="34" y="78"/>
                    <a:pt x="33" y="79"/>
                  </a:cubicBezTo>
                  <a:cubicBezTo>
                    <a:pt x="32" y="80"/>
                    <a:pt x="32" y="80"/>
                    <a:pt x="31" y="80"/>
                  </a:cubicBezTo>
                  <a:cubicBezTo>
                    <a:pt x="30" y="81"/>
                    <a:pt x="30" y="81"/>
                    <a:pt x="30" y="82"/>
                  </a:cubicBezTo>
                  <a:cubicBezTo>
                    <a:pt x="30" y="82"/>
                    <a:pt x="29" y="82"/>
                    <a:pt x="29" y="82"/>
                  </a:cubicBezTo>
                  <a:cubicBezTo>
                    <a:pt x="28" y="82"/>
                    <a:pt x="28" y="82"/>
                    <a:pt x="28" y="82"/>
                  </a:cubicBezTo>
                  <a:cubicBezTo>
                    <a:pt x="28" y="83"/>
                    <a:pt x="27" y="83"/>
                    <a:pt x="27" y="84"/>
                  </a:cubicBezTo>
                  <a:cubicBezTo>
                    <a:pt x="26" y="84"/>
                    <a:pt x="26" y="83"/>
                    <a:pt x="26" y="82"/>
                  </a:cubicBezTo>
                  <a:cubicBezTo>
                    <a:pt x="26" y="82"/>
                    <a:pt x="26" y="82"/>
                    <a:pt x="26" y="82"/>
                  </a:cubicBezTo>
                  <a:cubicBezTo>
                    <a:pt x="24" y="82"/>
                    <a:pt x="23" y="82"/>
                    <a:pt x="22" y="84"/>
                  </a:cubicBezTo>
                  <a:cubicBezTo>
                    <a:pt x="21" y="85"/>
                    <a:pt x="23" y="87"/>
                    <a:pt x="22" y="88"/>
                  </a:cubicBezTo>
                  <a:cubicBezTo>
                    <a:pt x="22" y="89"/>
                    <a:pt x="22" y="90"/>
                    <a:pt x="23" y="90"/>
                  </a:cubicBezTo>
                  <a:cubicBezTo>
                    <a:pt x="24" y="90"/>
                    <a:pt x="24" y="90"/>
                    <a:pt x="25" y="90"/>
                  </a:cubicBezTo>
                  <a:cubicBezTo>
                    <a:pt x="25" y="90"/>
                    <a:pt x="26" y="89"/>
                    <a:pt x="26" y="89"/>
                  </a:cubicBezTo>
                  <a:cubicBezTo>
                    <a:pt x="26" y="89"/>
                    <a:pt x="26" y="89"/>
                    <a:pt x="26" y="89"/>
                  </a:cubicBezTo>
                  <a:cubicBezTo>
                    <a:pt x="26" y="89"/>
                    <a:pt x="29" y="89"/>
                    <a:pt x="29" y="89"/>
                  </a:cubicBezTo>
                  <a:cubicBezTo>
                    <a:pt x="30" y="89"/>
                    <a:pt x="31" y="89"/>
                    <a:pt x="31" y="89"/>
                  </a:cubicBezTo>
                  <a:cubicBezTo>
                    <a:pt x="32" y="88"/>
                    <a:pt x="33" y="87"/>
                    <a:pt x="35" y="87"/>
                  </a:cubicBezTo>
                  <a:cubicBezTo>
                    <a:pt x="35" y="87"/>
                    <a:pt x="36" y="87"/>
                    <a:pt x="36" y="87"/>
                  </a:cubicBezTo>
                  <a:cubicBezTo>
                    <a:pt x="37" y="87"/>
                    <a:pt x="38" y="87"/>
                    <a:pt x="38" y="87"/>
                  </a:cubicBezTo>
                  <a:cubicBezTo>
                    <a:pt x="41" y="88"/>
                    <a:pt x="42" y="87"/>
                    <a:pt x="44" y="86"/>
                  </a:cubicBezTo>
                  <a:cubicBezTo>
                    <a:pt x="45" y="86"/>
                    <a:pt x="46" y="85"/>
                    <a:pt x="46" y="85"/>
                  </a:cubicBezTo>
                  <a:cubicBezTo>
                    <a:pt x="47" y="86"/>
                    <a:pt x="47" y="86"/>
                    <a:pt x="46" y="87"/>
                  </a:cubicBezTo>
                  <a:cubicBezTo>
                    <a:pt x="46" y="87"/>
                    <a:pt x="45" y="87"/>
                    <a:pt x="45" y="88"/>
                  </a:cubicBezTo>
                  <a:cubicBezTo>
                    <a:pt x="43" y="88"/>
                    <a:pt x="42" y="90"/>
                    <a:pt x="40" y="90"/>
                  </a:cubicBezTo>
                  <a:cubicBezTo>
                    <a:pt x="40" y="90"/>
                    <a:pt x="39" y="90"/>
                    <a:pt x="38" y="90"/>
                  </a:cubicBezTo>
                  <a:cubicBezTo>
                    <a:pt x="38" y="90"/>
                    <a:pt x="37" y="90"/>
                    <a:pt x="37" y="90"/>
                  </a:cubicBezTo>
                  <a:cubicBezTo>
                    <a:pt x="36" y="91"/>
                    <a:pt x="36" y="91"/>
                    <a:pt x="34" y="91"/>
                  </a:cubicBezTo>
                  <a:cubicBezTo>
                    <a:pt x="34" y="91"/>
                    <a:pt x="31" y="91"/>
                    <a:pt x="31" y="92"/>
                  </a:cubicBezTo>
                  <a:cubicBezTo>
                    <a:pt x="30" y="93"/>
                    <a:pt x="34" y="93"/>
                    <a:pt x="34" y="94"/>
                  </a:cubicBezTo>
                  <a:cubicBezTo>
                    <a:pt x="35" y="94"/>
                    <a:pt x="36" y="94"/>
                    <a:pt x="36" y="94"/>
                  </a:cubicBezTo>
                  <a:cubicBezTo>
                    <a:pt x="37" y="94"/>
                    <a:pt x="38" y="95"/>
                    <a:pt x="39" y="96"/>
                  </a:cubicBezTo>
                  <a:cubicBezTo>
                    <a:pt x="39" y="96"/>
                    <a:pt x="39" y="96"/>
                    <a:pt x="39" y="97"/>
                  </a:cubicBezTo>
                  <a:cubicBezTo>
                    <a:pt x="38" y="97"/>
                    <a:pt x="37" y="97"/>
                    <a:pt x="37" y="98"/>
                  </a:cubicBezTo>
                  <a:cubicBezTo>
                    <a:pt x="36" y="98"/>
                    <a:pt x="35" y="97"/>
                    <a:pt x="34" y="98"/>
                  </a:cubicBezTo>
                  <a:cubicBezTo>
                    <a:pt x="33" y="98"/>
                    <a:pt x="33" y="97"/>
                    <a:pt x="32" y="97"/>
                  </a:cubicBezTo>
                  <a:cubicBezTo>
                    <a:pt x="32" y="96"/>
                    <a:pt x="31" y="97"/>
                    <a:pt x="30" y="97"/>
                  </a:cubicBezTo>
                  <a:cubicBezTo>
                    <a:pt x="29" y="97"/>
                    <a:pt x="29" y="96"/>
                    <a:pt x="28" y="95"/>
                  </a:cubicBezTo>
                  <a:cubicBezTo>
                    <a:pt x="28" y="95"/>
                    <a:pt x="27" y="95"/>
                    <a:pt x="26" y="95"/>
                  </a:cubicBezTo>
                  <a:cubicBezTo>
                    <a:pt x="25" y="95"/>
                    <a:pt x="25" y="94"/>
                    <a:pt x="24" y="95"/>
                  </a:cubicBezTo>
                  <a:cubicBezTo>
                    <a:pt x="23" y="95"/>
                    <a:pt x="23" y="96"/>
                    <a:pt x="23" y="96"/>
                  </a:cubicBezTo>
                  <a:cubicBezTo>
                    <a:pt x="23" y="97"/>
                    <a:pt x="23" y="97"/>
                    <a:pt x="23" y="97"/>
                  </a:cubicBezTo>
                  <a:cubicBezTo>
                    <a:pt x="24" y="98"/>
                    <a:pt x="24" y="98"/>
                    <a:pt x="24" y="98"/>
                  </a:cubicBezTo>
                  <a:cubicBezTo>
                    <a:pt x="25" y="98"/>
                    <a:pt x="25" y="99"/>
                    <a:pt x="24" y="100"/>
                  </a:cubicBezTo>
                  <a:cubicBezTo>
                    <a:pt x="24" y="100"/>
                    <a:pt x="25" y="101"/>
                    <a:pt x="25" y="101"/>
                  </a:cubicBezTo>
                  <a:cubicBezTo>
                    <a:pt x="25" y="102"/>
                    <a:pt x="26" y="102"/>
                    <a:pt x="26" y="103"/>
                  </a:cubicBezTo>
                  <a:cubicBezTo>
                    <a:pt x="26" y="103"/>
                    <a:pt x="26" y="104"/>
                    <a:pt x="26" y="104"/>
                  </a:cubicBezTo>
                  <a:cubicBezTo>
                    <a:pt x="26" y="104"/>
                    <a:pt x="27" y="105"/>
                    <a:pt x="27" y="105"/>
                  </a:cubicBezTo>
                  <a:cubicBezTo>
                    <a:pt x="27" y="105"/>
                    <a:pt x="28" y="105"/>
                    <a:pt x="28" y="105"/>
                  </a:cubicBezTo>
                  <a:cubicBezTo>
                    <a:pt x="28" y="105"/>
                    <a:pt x="28" y="106"/>
                    <a:pt x="28" y="106"/>
                  </a:cubicBezTo>
                  <a:cubicBezTo>
                    <a:pt x="29" y="107"/>
                    <a:pt x="29" y="107"/>
                    <a:pt x="30" y="108"/>
                  </a:cubicBezTo>
                  <a:cubicBezTo>
                    <a:pt x="31" y="109"/>
                    <a:pt x="31" y="110"/>
                    <a:pt x="32" y="111"/>
                  </a:cubicBezTo>
                  <a:cubicBezTo>
                    <a:pt x="32" y="111"/>
                    <a:pt x="32" y="111"/>
                    <a:pt x="32" y="111"/>
                  </a:cubicBezTo>
                  <a:cubicBezTo>
                    <a:pt x="33" y="112"/>
                    <a:pt x="34" y="112"/>
                    <a:pt x="34" y="112"/>
                  </a:cubicBezTo>
                  <a:cubicBezTo>
                    <a:pt x="35" y="111"/>
                    <a:pt x="36" y="111"/>
                    <a:pt x="36" y="110"/>
                  </a:cubicBezTo>
                  <a:cubicBezTo>
                    <a:pt x="36" y="110"/>
                    <a:pt x="40" y="111"/>
                    <a:pt x="40" y="111"/>
                  </a:cubicBezTo>
                  <a:cubicBezTo>
                    <a:pt x="41" y="111"/>
                    <a:pt x="41" y="111"/>
                    <a:pt x="42" y="111"/>
                  </a:cubicBezTo>
                  <a:cubicBezTo>
                    <a:pt x="42" y="112"/>
                    <a:pt x="41" y="112"/>
                    <a:pt x="41" y="112"/>
                  </a:cubicBezTo>
                  <a:cubicBezTo>
                    <a:pt x="41" y="113"/>
                    <a:pt x="41" y="113"/>
                    <a:pt x="41" y="113"/>
                  </a:cubicBezTo>
                  <a:cubicBezTo>
                    <a:pt x="40" y="114"/>
                    <a:pt x="39" y="114"/>
                    <a:pt x="39" y="114"/>
                  </a:cubicBezTo>
                  <a:cubicBezTo>
                    <a:pt x="37" y="114"/>
                    <a:pt x="37" y="115"/>
                    <a:pt x="36" y="116"/>
                  </a:cubicBezTo>
                  <a:cubicBezTo>
                    <a:pt x="36" y="119"/>
                    <a:pt x="38" y="118"/>
                    <a:pt x="40" y="119"/>
                  </a:cubicBezTo>
                  <a:cubicBezTo>
                    <a:pt x="40" y="120"/>
                    <a:pt x="41" y="121"/>
                    <a:pt x="41" y="122"/>
                  </a:cubicBezTo>
                  <a:cubicBezTo>
                    <a:pt x="41" y="123"/>
                    <a:pt x="41" y="124"/>
                    <a:pt x="41" y="124"/>
                  </a:cubicBezTo>
                  <a:cubicBezTo>
                    <a:pt x="41" y="125"/>
                    <a:pt x="42" y="125"/>
                    <a:pt x="42" y="125"/>
                  </a:cubicBezTo>
                  <a:cubicBezTo>
                    <a:pt x="42" y="125"/>
                    <a:pt x="43" y="125"/>
                    <a:pt x="43" y="125"/>
                  </a:cubicBezTo>
                  <a:cubicBezTo>
                    <a:pt x="44" y="124"/>
                    <a:pt x="44" y="125"/>
                    <a:pt x="44" y="125"/>
                  </a:cubicBezTo>
                  <a:cubicBezTo>
                    <a:pt x="45" y="125"/>
                    <a:pt x="46" y="124"/>
                    <a:pt x="46" y="124"/>
                  </a:cubicBezTo>
                  <a:cubicBezTo>
                    <a:pt x="46" y="123"/>
                    <a:pt x="46" y="123"/>
                    <a:pt x="47" y="123"/>
                  </a:cubicBezTo>
                  <a:cubicBezTo>
                    <a:pt x="47" y="123"/>
                    <a:pt x="47" y="122"/>
                    <a:pt x="47" y="122"/>
                  </a:cubicBezTo>
                  <a:cubicBezTo>
                    <a:pt x="47" y="122"/>
                    <a:pt x="48" y="122"/>
                    <a:pt x="48" y="121"/>
                  </a:cubicBezTo>
                  <a:cubicBezTo>
                    <a:pt x="47" y="121"/>
                    <a:pt x="47" y="121"/>
                    <a:pt x="47" y="120"/>
                  </a:cubicBezTo>
                  <a:cubicBezTo>
                    <a:pt x="47" y="119"/>
                    <a:pt x="46" y="118"/>
                    <a:pt x="46" y="117"/>
                  </a:cubicBezTo>
                  <a:cubicBezTo>
                    <a:pt x="47" y="117"/>
                    <a:pt x="47" y="116"/>
                    <a:pt x="48" y="115"/>
                  </a:cubicBezTo>
                  <a:cubicBezTo>
                    <a:pt x="49" y="115"/>
                    <a:pt x="48" y="114"/>
                    <a:pt x="49" y="113"/>
                  </a:cubicBezTo>
                  <a:cubicBezTo>
                    <a:pt x="49" y="112"/>
                    <a:pt x="49" y="110"/>
                    <a:pt x="50" y="110"/>
                  </a:cubicBezTo>
                  <a:cubicBezTo>
                    <a:pt x="50" y="109"/>
                    <a:pt x="50" y="108"/>
                    <a:pt x="50" y="108"/>
                  </a:cubicBezTo>
                  <a:cubicBezTo>
                    <a:pt x="50" y="107"/>
                    <a:pt x="50" y="105"/>
                    <a:pt x="51" y="104"/>
                  </a:cubicBezTo>
                  <a:cubicBezTo>
                    <a:pt x="51" y="104"/>
                    <a:pt x="52" y="103"/>
                    <a:pt x="52" y="102"/>
                  </a:cubicBezTo>
                  <a:cubicBezTo>
                    <a:pt x="52" y="102"/>
                    <a:pt x="52" y="102"/>
                    <a:pt x="52" y="102"/>
                  </a:cubicBezTo>
                  <a:cubicBezTo>
                    <a:pt x="51" y="101"/>
                    <a:pt x="52" y="100"/>
                    <a:pt x="52" y="99"/>
                  </a:cubicBezTo>
                  <a:cubicBezTo>
                    <a:pt x="53" y="98"/>
                    <a:pt x="54" y="99"/>
                    <a:pt x="55" y="99"/>
                  </a:cubicBezTo>
                  <a:cubicBezTo>
                    <a:pt x="55" y="98"/>
                    <a:pt x="56" y="98"/>
                    <a:pt x="56" y="98"/>
                  </a:cubicBezTo>
                  <a:cubicBezTo>
                    <a:pt x="58" y="96"/>
                    <a:pt x="57" y="95"/>
                    <a:pt x="58" y="93"/>
                  </a:cubicBezTo>
                  <a:cubicBezTo>
                    <a:pt x="58" y="92"/>
                    <a:pt x="58" y="91"/>
                    <a:pt x="58" y="90"/>
                  </a:cubicBezTo>
                  <a:cubicBezTo>
                    <a:pt x="58" y="90"/>
                    <a:pt x="57" y="89"/>
                    <a:pt x="57" y="88"/>
                  </a:cubicBezTo>
                  <a:cubicBezTo>
                    <a:pt x="56" y="87"/>
                    <a:pt x="56" y="86"/>
                    <a:pt x="56" y="84"/>
                  </a:cubicBezTo>
                  <a:cubicBezTo>
                    <a:pt x="56" y="84"/>
                    <a:pt x="57" y="84"/>
                    <a:pt x="57" y="83"/>
                  </a:cubicBezTo>
                  <a:cubicBezTo>
                    <a:pt x="59" y="82"/>
                    <a:pt x="58" y="85"/>
                    <a:pt x="59" y="85"/>
                  </a:cubicBezTo>
                  <a:cubicBezTo>
                    <a:pt x="61" y="85"/>
                    <a:pt x="62" y="82"/>
                    <a:pt x="62" y="81"/>
                  </a:cubicBezTo>
                  <a:cubicBezTo>
                    <a:pt x="62" y="81"/>
                    <a:pt x="62" y="81"/>
                    <a:pt x="61" y="81"/>
                  </a:cubicBezTo>
                  <a:cubicBezTo>
                    <a:pt x="60" y="80"/>
                    <a:pt x="62" y="79"/>
                    <a:pt x="62" y="79"/>
                  </a:cubicBezTo>
                  <a:cubicBezTo>
                    <a:pt x="62" y="78"/>
                    <a:pt x="62" y="77"/>
                    <a:pt x="62" y="76"/>
                  </a:cubicBezTo>
                  <a:cubicBezTo>
                    <a:pt x="61" y="75"/>
                    <a:pt x="61" y="74"/>
                    <a:pt x="61" y="73"/>
                  </a:cubicBezTo>
                  <a:cubicBezTo>
                    <a:pt x="61" y="73"/>
                    <a:pt x="61" y="72"/>
                    <a:pt x="60" y="72"/>
                  </a:cubicBezTo>
                  <a:cubicBezTo>
                    <a:pt x="61" y="72"/>
                    <a:pt x="62" y="71"/>
                    <a:pt x="63" y="71"/>
                  </a:cubicBezTo>
                  <a:cubicBezTo>
                    <a:pt x="63" y="70"/>
                    <a:pt x="64" y="69"/>
                    <a:pt x="65" y="68"/>
                  </a:cubicBezTo>
                  <a:cubicBezTo>
                    <a:pt x="65" y="68"/>
                    <a:pt x="65" y="67"/>
                    <a:pt x="65" y="67"/>
                  </a:cubicBezTo>
                  <a:cubicBezTo>
                    <a:pt x="66" y="67"/>
                    <a:pt x="66" y="66"/>
                    <a:pt x="66" y="66"/>
                  </a:cubicBezTo>
                  <a:cubicBezTo>
                    <a:pt x="67" y="65"/>
                    <a:pt x="68" y="66"/>
                    <a:pt x="69" y="65"/>
                  </a:cubicBezTo>
                  <a:cubicBezTo>
                    <a:pt x="69" y="65"/>
                    <a:pt x="69" y="65"/>
                    <a:pt x="69" y="65"/>
                  </a:cubicBezTo>
                  <a:cubicBezTo>
                    <a:pt x="70" y="65"/>
                    <a:pt x="70" y="65"/>
                    <a:pt x="71" y="65"/>
                  </a:cubicBezTo>
                  <a:cubicBezTo>
                    <a:pt x="71" y="65"/>
                    <a:pt x="72" y="65"/>
                    <a:pt x="72" y="65"/>
                  </a:cubicBezTo>
                  <a:cubicBezTo>
                    <a:pt x="73" y="64"/>
                    <a:pt x="74" y="65"/>
                    <a:pt x="75" y="64"/>
                  </a:cubicBezTo>
                  <a:cubicBezTo>
                    <a:pt x="77" y="64"/>
                    <a:pt x="76" y="62"/>
                    <a:pt x="77" y="61"/>
                  </a:cubicBezTo>
                  <a:cubicBezTo>
                    <a:pt x="77" y="61"/>
                    <a:pt x="77" y="61"/>
                    <a:pt x="76" y="61"/>
                  </a:cubicBezTo>
                  <a:cubicBezTo>
                    <a:pt x="76" y="61"/>
                    <a:pt x="75" y="61"/>
                    <a:pt x="74" y="61"/>
                  </a:cubicBezTo>
                  <a:cubicBezTo>
                    <a:pt x="74" y="61"/>
                    <a:pt x="74" y="60"/>
                    <a:pt x="73" y="60"/>
                  </a:cubicBezTo>
                  <a:cubicBezTo>
                    <a:pt x="73" y="60"/>
                    <a:pt x="72" y="59"/>
                    <a:pt x="71" y="59"/>
                  </a:cubicBezTo>
                  <a:cubicBezTo>
                    <a:pt x="70" y="59"/>
                    <a:pt x="70" y="58"/>
                    <a:pt x="69" y="58"/>
                  </a:cubicBezTo>
                  <a:cubicBezTo>
                    <a:pt x="69" y="57"/>
                    <a:pt x="68" y="57"/>
                    <a:pt x="68" y="57"/>
                  </a:cubicBezTo>
                  <a:cubicBezTo>
                    <a:pt x="67" y="56"/>
                    <a:pt x="67" y="56"/>
                    <a:pt x="66" y="55"/>
                  </a:cubicBezTo>
                  <a:cubicBezTo>
                    <a:pt x="66" y="55"/>
                    <a:pt x="65" y="54"/>
                    <a:pt x="65" y="54"/>
                  </a:cubicBezTo>
                  <a:cubicBezTo>
                    <a:pt x="64" y="53"/>
                    <a:pt x="64" y="52"/>
                    <a:pt x="64" y="51"/>
                  </a:cubicBezTo>
                  <a:cubicBezTo>
                    <a:pt x="64" y="50"/>
                    <a:pt x="63" y="50"/>
                    <a:pt x="62" y="50"/>
                  </a:cubicBezTo>
                  <a:cubicBezTo>
                    <a:pt x="62" y="50"/>
                    <a:pt x="61" y="50"/>
                    <a:pt x="61" y="50"/>
                  </a:cubicBezTo>
                  <a:cubicBezTo>
                    <a:pt x="60" y="50"/>
                    <a:pt x="59" y="49"/>
                    <a:pt x="59" y="48"/>
                  </a:cubicBezTo>
                  <a:cubicBezTo>
                    <a:pt x="57" y="47"/>
                    <a:pt x="58" y="45"/>
                    <a:pt x="58" y="43"/>
                  </a:cubicBezTo>
                  <a:cubicBezTo>
                    <a:pt x="58" y="42"/>
                    <a:pt x="57" y="40"/>
                    <a:pt x="56" y="39"/>
                  </a:cubicBezTo>
                  <a:cubicBezTo>
                    <a:pt x="56" y="38"/>
                    <a:pt x="56" y="36"/>
                    <a:pt x="55" y="36"/>
                  </a:cubicBezTo>
                  <a:cubicBezTo>
                    <a:pt x="54" y="35"/>
                    <a:pt x="53" y="36"/>
                    <a:pt x="52" y="37"/>
                  </a:cubicBezTo>
                  <a:cubicBezTo>
                    <a:pt x="52" y="38"/>
                    <a:pt x="52" y="40"/>
                    <a:pt x="52" y="41"/>
                  </a:cubicBezTo>
                  <a:cubicBezTo>
                    <a:pt x="52" y="42"/>
                    <a:pt x="52" y="43"/>
                    <a:pt x="52" y="44"/>
                  </a:cubicBezTo>
                  <a:cubicBezTo>
                    <a:pt x="52" y="44"/>
                    <a:pt x="52" y="44"/>
                    <a:pt x="52" y="45"/>
                  </a:cubicBezTo>
                  <a:cubicBezTo>
                    <a:pt x="51" y="46"/>
                    <a:pt x="51" y="46"/>
                    <a:pt x="50" y="45"/>
                  </a:cubicBezTo>
                  <a:cubicBezTo>
                    <a:pt x="50" y="45"/>
                    <a:pt x="50" y="44"/>
                    <a:pt x="50" y="44"/>
                  </a:cubicBezTo>
                  <a:cubicBezTo>
                    <a:pt x="50" y="42"/>
                    <a:pt x="50" y="40"/>
                    <a:pt x="51" y="38"/>
                  </a:cubicBezTo>
                  <a:cubicBezTo>
                    <a:pt x="51" y="36"/>
                    <a:pt x="51" y="36"/>
                    <a:pt x="51" y="35"/>
                  </a:cubicBezTo>
                  <a:cubicBezTo>
                    <a:pt x="52" y="34"/>
                    <a:pt x="52" y="33"/>
                    <a:pt x="52" y="33"/>
                  </a:cubicBezTo>
                  <a:cubicBezTo>
                    <a:pt x="51" y="33"/>
                    <a:pt x="51" y="32"/>
                    <a:pt x="51" y="32"/>
                  </a:cubicBezTo>
                  <a:cubicBezTo>
                    <a:pt x="50" y="31"/>
                    <a:pt x="50" y="31"/>
                    <a:pt x="50" y="30"/>
                  </a:cubicBezTo>
                  <a:cubicBezTo>
                    <a:pt x="50" y="29"/>
                    <a:pt x="48" y="28"/>
                    <a:pt x="47" y="28"/>
                  </a:cubicBezTo>
                  <a:cubicBezTo>
                    <a:pt x="46" y="29"/>
                    <a:pt x="46" y="30"/>
                    <a:pt x="45" y="30"/>
                  </a:cubicBezTo>
                  <a:cubicBezTo>
                    <a:pt x="45" y="30"/>
                    <a:pt x="45" y="31"/>
                    <a:pt x="45" y="31"/>
                  </a:cubicBezTo>
                  <a:cubicBezTo>
                    <a:pt x="45" y="31"/>
                    <a:pt x="45" y="30"/>
                    <a:pt x="45" y="30"/>
                  </a:cubicBezTo>
                  <a:cubicBezTo>
                    <a:pt x="44" y="30"/>
                    <a:pt x="44" y="30"/>
                    <a:pt x="44" y="30"/>
                  </a:cubicBezTo>
                  <a:cubicBezTo>
                    <a:pt x="44" y="30"/>
                    <a:pt x="44" y="30"/>
                    <a:pt x="44" y="29"/>
                  </a:cubicBezTo>
                  <a:cubicBezTo>
                    <a:pt x="44" y="29"/>
                    <a:pt x="44" y="28"/>
                    <a:pt x="43" y="28"/>
                  </a:cubicBezTo>
                  <a:cubicBezTo>
                    <a:pt x="43" y="28"/>
                    <a:pt x="43" y="28"/>
                    <a:pt x="43" y="28"/>
                  </a:cubicBezTo>
                  <a:cubicBezTo>
                    <a:pt x="42" y="27"/>
                    <a:pt x="43" y="26"/>
                    <a:pt x="43" y="26"/>
                  </a:cubicBezTo>
                  <a:cubicBezTo>
                    <a:pt x="43" y="26"/>
                    <a:pt x="43" y="25"/>
                    <a:pt x="43" y="25"/>
                  </a:cubicBezTo>
                  <a:cubicBezTo>
                    <a:pt x="43" y="25"/>
                    <a:pt x="42" y="24"/>
                    <a:pt x="41" y="24"/>
                  </a:cubicBezTo>
                  <a:cubicBezTo>
                    <a:pt x="40" y="24"/>
                    <a:pt x="40" y="25"/>
                    <a:pt x="40" y="25"/>
                  </a:cubicBezTo>
                  <a:cubicBezTo>
                    <a:pt x="40" y="25"/>
                    <a:pt x="40" y="25"/>
                    <a:pt x="40" y="25"/>
                  </a:cubicBezTo>
                  <a:cubicBezTo>
                    <a:pt x="40" y="26"/>
                    <a:pt x="39" y="27"/>
                    <a:pt x="39" y="27"/>
                  </a:cubicBezTo>
                  <a:cubicBezTo>
                    <a:pt x="38" y="28"/>
                    <a:pt x="38" y="30"/>
                    <a:pt x="37" y="32"/>
                  </a:cubicBezTo>
                  <a:cubicBezTo>
                    <a:pt x="37" y="33"/>
                    <a:pt x="37" y="34"/>
                    <a:pt x="37" y="36"/>
                  </a:cubicBezTo>
                  <a:cubicBezTo>
                    <a:pt x="38" y="36"/>
                    <a:pt x="38" y="38"/>
                    <a:pt x="37" y="39"/>
                  </a:cubicBezTo>
                  <a:cubicBezTo>
                    <a:pt x="37" y="39"/>
                    <a:pt x="37" y="40"/>
                    <a:pt x="38" y="41"/>
                  </a:cubicBezTo>
                  <a:cubicBezTo>
                    <a:pt x="38" y="42"/>
                    <a:pt x="38" y="43"/>
                    <a:pt x="38" y="44"/>
                  </a:cubicBezTo>
                  <a:cubicBezTo>
                    <a:pt x="38" y="44"/>
                    <a:pt x="36" y="45"/>
                    <a:pt x="36" y="46"/>
                  </a:cubicBezTo>
                  <a:cubicBezTo>
                    <a:pt x="36" y="47"/>
                    <a:pt x="36" y="47"/>
                    <a:pt x="37" y="48"/>
                  </a:cubicBezTo>
                  <a:cubicBezTo>
                    <a:pt x="37" y="48"/>
                    <a:pt x="39" y="49"/>
                    <a:pt x="38" y="50"/>
                  </a:cubicBezTo>
                  <a:cubicBezTo>
                    <a:pt x="38" y="51"/>
                    <a:pt x="38" y="51"/>
                    <a:pt x="39" y="52"/>
                  </a:cubicBezTo>
                  <a:cubicBezTo>
                    <a:pt x="39" y="54"/>
                    <a:pt x="41" y="55"/>
                    <a:pt x="40" y="57"/>
                  </a:cubicBezTo>
                  <a:cubicBezTo>
                    <a:pt x="40" y="57"/>
                    <a:pt x="39" y="58"/>
                    <a:pt x="39" y="58"/>
                  </a:cubicBezTo>
                  <a:cubicBezTo>
                    <a:pt x="39" y="58"/>
                    <a:pt x="38" y="58"/>
                    <a:pt x="38" y="58"/>
                  </a:cubicBezTo>
                  <a:cubicBezTo>
                    <a:pt x="38" y="57"/>
                    <a:pt x="38" y="57"/>
                    <a:pt x="38" y="57"/>
                  </a:cubicBezTo>
                  <a:cubicBezTo>
                    <a:pt x="38" y="56"/>
                    <a:pt x="38" y="55"/>
                    <a:pt x="38" y="55"/>
                  </a:cubicBezTo>
                  <a:cubicBezTo>
                    <a:pt x="37" y="54"/>
                    <a:pt x="36" y="54"/>
                    <a:pt x="36" y="53"/>
                  </a:cubicBezTo>
                  <a:cubicBezTo>
                    <a:pt x="36" y="53"/>
                    <a:pt x="36" y="52"/>
                    <a:pt x="36" y="52"/>
                  </a:cubicBezTo>
                  <a:cubicBezTo>
                    <a:pt x="35" y="52"/>
                    <a:pt x="34" y="52"/>
                    <a:pt x="34" y="52"/>
                  </a:cubicBezTo>
                  <a:cubicBezTo>
                    <a:pt x="33" y="52"/>
                    <a:pt x="33" y="52"/>
                    <a:pt x="33" y="52"/>
                  </a:cubicBezTo>
                  <a:cubicBezTo>
                    <a:pt x="32" y="52"/>
                    <a:pt x="32" y="52"/>
                    <a:pt x="32" y="52"/>
                  </a:cubicBezTo>
                  <a:cubicBezTo>
                    <a:pt x="32" y="51"/>
                    <a:pt x="32" y="51"/>
                    <a:pt x="32" y="51"/>
                  </a:cubicBezTo>
                  <a:cubicBezTo>
                    <a:pt x="33" y="50"/>
                    <a:pt x="34" y="49"/>
                    <a:pt x="34" y="48"/>
                  </a:cubicBezTo>
                  <a:cubicBezTo>
                    <a:pt x="34" y="46"/>
                    <a:pt x="35" y="45"/>
                    <a:pt x="34" y="44"/>
                  </a:cubicBezTo>
                  <a:cubicBezTo>
                    <a:pt x="33" y="43"/>
                    <a:pt x="33" y="42"/>
                    <a:pt x="33" y="41"/>
                  </a:cubicBezTo>
                  <a:cubicBezTo>
                    <a:pt x="33" y="40"/>
                    <a:pt x="34" y="39"/>
                    <a:pt x="34" y="39"/>
                  </a:cubicBezTo>
                  <a:cubicBezTo>
                    <a:pt x="34" y="37"/>
                    <a:pt x="33" y="36"/>
                    <a:pt x="32" y="35"/>
                  </a:cubicBezTo>
                  <a:cubicBezTo>
                    <a:pt x="31" y="35"/>
                    <a:pt x="31" y="34"/>
                    <a:pt x="30" y="34"/>
                  </a:cubicBezTo>
                  <a:cubicBezTo>
                    <a:pt x="29" y="34"/>
                    <a:pt x="29" y="33"/>
                    <a:pt x="28" y="33"/>
                  </a:cubicBezTo>
                  <a:cubicBezTo>
                    <a:pt x="28" y="33"/>
                    <a:pt x="27" y="34"/>
                    <a:pt x="27" y="35"/>
                  </a:cubicBezTo>
                  <a:cubicBezTo>
                    <a:pt x="27" y="35"/>
                    <a:pt x="26" y="35"/>
                    <a:pt x="26" y="36"/>
                  </a:cubicBezTo>
                  <a:cubicBezTo>
                    <a:pt x="26" y="36"/>
                    <a:pt x="26" y="37"/>
                    <a:pt x="25" y="38"/>
                  </a:cubicBezTo>
                  <a:cubicBezTo>
                    <a:pt x="24" y="39"/>
                    <a:pt x="23" y="41"/>
                    <a:pt x="24" y="43"/>
                  </a:cubicBezTo>
                  <a:cubicBezTo>
                    <a:pt x="24" y="45"/>
                    <a:pt x="25" y="45"/>
                    <a:pt x="25" y="47"/>
                  </a:cubicBezTo>
                  <a:cubicBezTo>
                    <a:pt x="25" y="48"/>
                    <a:pt x="25" y="48"/>
                    <a:pt x="25" y="49"/>
                  </a:cubicBezTo>
                  <a:cubicBezTo>
                    <a:pt x="24" y="49"/>
                    <a:pt x="23" y="50"/>
                    <a:pt x="23" y="48"/>
                  </a:cubicBezTo>
                  <a:cubicBezTo>
                    <a:pt x="23" y="47"/>
                    <a:pt x="23" y="47"/>
                    <a:pt x="23" y="46"/>
                  </a:cubicBezTo>
                  <a:cubicBezTo>
                    <a:pt x="23" y="45"/>
                    <a:pt x="22" y="45"/>
                    <a:pt x="22" y="44"/>
                  </a:cubicBezTo>
                  <a:cubicBezTo>
                    <a:pt x="22" y="43"/>
                    <a:pt x="22" y="43"/>
                    <a:pt x="22" y="42"/>
                  </a:cubicBezTo>
                  <a:cubicBezTo>
                    <a:pt x="22" y="42"/>
                    <a:pt x="21" y="42"/>
                    <a:pt x="21" y="42"/>
                  </a:cubicBezTo>
                  <a:cubicBezTo>
                    <a:pt x="20" y="42"/>
                    <a:pt x="20" y="42"/>
                    <a:pt x="20" y="42"/>
                  </a:cubicBezTo>
                  <a:cubicBezTo>
                    <a:pt x="19" y="41"/>
                    <a:pt x="20" y="41"/>
                    <a:pt x="20" y="40"/>
                  </a:cubicBezTo>
                  <a:cubicBezTo>
                    <a:pt x="21" y="40"/>
                    <a:pt x="21" y="38"/>
                    <a:pt x="20" y="38"/>
                  </a:cubicBezTo>
                  <a:cubicBezTo>
                    <a:pt x="20" y="38"/>
                    <a:pt x="20" y="38"/>
                    <a:pt x="19" y="38"/>
                  </a:cubicBezTo>
                  <a:cubicBezTo>
                    <a:pt x="18" y="39"/>
                    <a:pt x="16" y="39"/>
                    <a:pt x="15" y="39"/>
                  </a:cubicBezTo>
                  <a:cubicBezTo>
                    <a:pt x="14" y="39"/>
                    <a:pt x="14" y="38"/>
                    <a:pt x="15" y="38"/>
                  </a:cubicBezTo>
                  <a:cubicBezTo>
                    <a:pt x="15" y="37"/>
                    <a:pt x="16" y="37"/>
                    <a:pt x="16" y="37"/>
                  </a:cubicBezTo>
                  <a:cubicBezTo>
                    <a:pt x="17" y="37"/>
                    <a:pt x="17" y="37"/>
                    <a:pt x="18" y="36"/>
                  </a:cubicBezTo>
                  <a:cubicBezTo>
                    <a:pt x="18" y="36"/>
                    <a:pt x="19" y="35"/>
                    <a:pt x="19" y="34"/>
                  </a:cubicBezTo>
                  <a:cubicBezTo>
                    <a:pt x="20" y="34"/>
                    <a:pt x="21" y="34"/>
                    <a:pt x="22" y="34"/>
                  </a:cubicBezTo>
                  <a:cubicBezTo>
                    <a:pt x="22" y="34"/>
                    <a:pt x="23" y="34"/>
                    <a:pt x="23" y="34"/>
                  </a:cubicBezTo>
                  <a:cubicBezTo>
                    <a:pt x="23" y="33"/>
                    <a:pt x="23" y="33"/>
                    <a:pt x="23" y="32"/>
                  </a:cubicBezTo>
                  <a:cubicBezTo>
                    <a:pt x="23" y="32"/>
                    <a:pt x="23" y="31"/>
                    <a:pt x="23" y="31"/>
                  </a:cubicBezTo>
                  <a:cubicBezTo>
                    <a:pt x="23" y="31"/>
                    <a:pt x="23" y="31"/>
                    <a:pt x="23" y="31"/>
                  </a:cubicBezTo>
                  <a:cubicBezTo>
                    <a:pt x="23" y="30"/>
                    <a:pt x="23" y="30"/>
                    <a:pt x="22" y="30"/>
                  </a:cubicBezTo>
                  <a:cubicBezTo>
                    <a:pt x="21" y="30"/>
                    <a:pt x="21" y="29"/>
                    <a:pt x="21" y="29"/>
                  </a:cubicBezTo>
                  <a:cubicBezTo>
                    <a:pt x="20" y="29"/>
                    <a:pt x="19" y="30"/>
                    <a:pt x="18" y="30"/>
                  </a:cubicBezTo>
                  <a:cubicBezTo>
                    <a:pt x="18" y="30"/>
                    <a:pt x="18" y="31"/>
                    <a:pt x="17" y="31"/>
                  </a:cubicBezTo>
                  <a:cubicBezTo>
                    <a:pt x="17" y="32"/>
                    <a:pt x="16" y="32"/>
                    <a:pt x="15" y="32"/>
                  </a:cubicBezTo>
                  <a:cubicBezTo>
                    <a:pt x="14" y="33"/>
                    <a:pt x="13" y="33"/>
                    <a:pt x="13" y="32"/>
                  </a:cubicBezTo>
                  <a:cubicBezTo>
                    <a:pt x="12" y="31"/>
                    <a:pt x="12" y="31"/>
                    <a:pt x="11" y="30"/>
                  </a:cubicBezTo>
                  <a:cubicBezTo>
                    <a:pt x="11" y="30"/>
                    <a:pt x="11" y="30"/>
                    <a:pt x="11" y="30"/>
                  </a:cubicBezTo>
                  <a:cubicBezTo>
                    <a:pt x="11" y="32"/>
                    <a:pt x="10" y="33"/>
                    <a:pt x="11" y="35"/>
                  </a:cubicBezTo>
                  <a:cubicBezTo>
                    <a:pt x="12" y="35"/>
                    <a:pt x="12" y="36"/>
                    <a:pt x="12" y="37"/>
                  </a:cubicBezTo>
                  <a:cubicBezTo>
                    <a:pt x="12" y="37"/>
                    <a:pt x="11" y="37"/>
                    <a:pt x="11" y="37"/>
                  </a:cubicBezTo>
                  <a:cubicBezTo>
                    <a:pt x="9" y="37"/>
                    <a:pt x="10" y="36"/>
                    <a:pt x="10" y="35"/>
                  </a:cubicBezTo>
                  <a:cubicBezTo>
                    <a:pt x="10" y="35"/>
                    <a:pt x="9" y="34"/>
                    <a:pt x="9" y="34"/>
                  </a:cubicBezTo>
                  <a:cubicBezTo>
                    <a:pt x="9" y="33"/>
                    <a:pt x="9" y="32"/>
                    <a:pt x="8" y="32"/>
                  </a:cubicBezTo>
                  <a:cubicBezTo>
                    <a:pt x="7" y="31"/>
                    <a:pt x="7" y="31"/>
                    <a:pt x="6" y="32"/>
                  </a:cubicBezTo>
                  <a:cubicBezTo>
                    <a:pt x="6" y="32"/>
                    <a:pt x="5" y="33"/>
                    <a:pt x="5" y="34"/>
                  </a:cubicBezTo>
                  <a:cubicBezTo>
                    <a:pt x="4" y="35"/>
                    <a:pt x="5" y="36"/>
                    <a:pt x="5" y="38"/>
                  </a:cubicBezTo>
                  <a:cubicBezTo>
                    <a:pt x="5" y="38"/>
                    <a:pt x="4" y="39"/>
                    <a:pt x="4" y="39"/>
                  </a:cubicBezTo>
                  <a:cubicBezTo>
                    <a:pt x="3" y="40"/>
                    <a:pt x="3" y="40"/>
                    <a:pt x="2" y="40"/>
                  </a:cubicBezTo>
                  <a:close/>
                  <a:moveTo>
                    <a:pt x="54" y="16"/>
                  </a:moveTo>
                  <a:cubicBezTo>
                    <a:pt x="54" y="16"/>
                    <a:pt x="55" y="17"/>
                    <a:pt x="55" y="17"/>
                  </a:cubicBezTo>
                  <a:cubicBezTo>
                    <a:pt x="56" y="18"/>
                    <a:pt x="57" y="17"/>
                    <a:pt x="58" y="17"/>
                  </a:cubicBezTo>
                  <a:cubicBezTo>
                    <a:pt x="58" y="17"/>
                    <a:pt x="58" y="17"/>
                    <a:pt x="58" y="17"/>
                  </a:cubicBezTo>
                  <a:cubicBezTo>
                    <a:pt x="58" y="16"/>
                    <a:pt x="58" y="16"/>
                    <a:pt x="58" y="15"/>
                  </a:cubicBezTo>
                  <a:cubicBezTo>
                    <a:pt x="58" y="15"/>
                    <a:pt x="58" y="14"/>
                    <a:pt x="57" y="14"/>
                  </a:cubicBezTo>
                  <a:cubicBezTo>
                    <a:pt x="57" y="14"/>
                    <a:pt x="57" y="14"/>
                    <a:pt x="57" y="14"/>
                  </a:cubicBezTo>
                  <a:cubicBezTo>
                    <a:pt x="57" y="14"/>
                    <a:pt x="57" y="14"/>
                    <a:pt x="57" y="14"/>
                  </a:cubicBezTo>
                  <a:cubicBezTo>
                    <a:pt x="56" y="14"/>
                    <a:pt x="56" y="14"/>
                    <a:pt x="56" y="14"/>
                  </a:cubicBezTo>
                  <a:cubicBezTo>
                    <a:pt x="56" y="14"/>
                    <a:pt x="56" y="14"/>
                    <a:pt x="56" y="14"/>
                  </a:cubicBezTo>
                  <a:cubicBezTo>
                    <a:pt x="56" y="14"/>
                    <a:pt x="55" y="14"/>
                    <a:pt x="55" y="14"/>
                  </a:cubicBezTo>
                  <a:cubicBezTo>
                    <a:pt x="55" y="15"/>
                    <a:pt x="54" y="15"/>
                    <a:pt x="54" y="16"/>
                  </a:cubicBezTo>
                  <a:close/>
                  <a:moveTo>
                    <a:pt x="120" y="22"/>
                  </a:moveTo>
                  <a:cubicBezTo>
                    <a:pt x="121" y="21"/>
                    <a:pt x="121" y="20"/>
                    <a:pt x="121" y="19"/>
                  </a:cubicBezTo>
                  <a:cubicBezTo>
                    <a:pt x="121" y="19"/>
                    <a:pt x="121" y="19"/>
                    <a:pt x="120" y="19"/>
                  </a:cubicBezTo>
                  <a:cubicBezTo>
                    <a:pt x="120" y="19"/>
                    <a:pt x="119" y="19"/>
                    <a:pt x="119" y="19"/>
                  </a:cubicBezTo>
                  <a:cubicBezTo>
                    <a:pt x="119" y="20"/>
                    <a:pt x="119" y="20"/>
                    <a:pt x="119" y="20"/>
                  </a:cubicBezTo>
                  <a:cubicBezTo>
                    <a:pt x="119" y="20"/>
                    <a:pt x="119" y="21"/>
                    <a:pt x="119" y="21"/>
                  </a:cubicBezTo>
                  <a:cubicBezTo>
                    <a:pt x="119" y="22"/>
                    <a:pt x="120" y="22"/>
                    <a:pt x="120" y="22"/>
                  </a:cubicBezTo>
                  <a:close/>
                  <a:moveTo>
                    <a:pt x="71" y="53"/>
                  </a:moveTo>
                  <a:cubicBezTo>
                    <a:pt x="70" y="52"/>
                    <a:pt x="69" y="52"/>
                    <a:pt x="69" y="52"/>
                  </a:cubicBezTo>
                  <a:cubicBezTo>
                    <a:pt x="68" y="52"/>
                    <a:pt x="68" y="52"/>
                    <a:pt x="68" y="52"/>
                  </a:cubicBezTo>
                  <a:cubicBezTo>
                    <a:pt x="68" y="52"/>
                    <a:pt x="67" y="52"/>
                    <a:pt x="67" y="53"/>
                  </a:cubicBezTo>
                  <a:cubicBezTo>
                    <a:pt x="66" y="54"/>
                    <a:pt x="67" y="55"/>
                    <a:pt x="68" y="55"/>
                  </a:cubicBezTo>
                  <a:cubicBezTo>
                    <a:pt x="69" y="56"/>
                    <a:pt x="72" y="57"/>
                    <a:pt x="73" y="54"/>
                  </a:cubicBezTo>
                  <a:cubicBezTo>
                    <a:pt x="73" y="54"/>
                    <a:pt x="73" y="54"/>
                    <a:pt x="72" y="54"/>
                  </a:cubicBezTo>
                  <a:cubicBezTo>
                    <a:pt x="72" y="53"/>
                    <a:pt x="71" y="53"/>
                    <a:pt x="71" y="53"/>
                  </a:cubicBezTo>
                  <a:close/>
                  <a:moveTo>
                    <a:pt x="85" y="68"/>
                  </a:moveTo>
                  <a:cubicBezTo>
                    <a:pt x="85" y="68"/>
                    <a:pt x="83" y="68"/>
                    <a:pt x="83" y="67"/>
                  </a:cubicBezTo>
                  <a:cubicBezTo>
                    <a:pt x="83" y="66"/>
                    <a:pt x="83" y="66"/>
                    <a:pt x="83" y="66"/>
                  </a:cubicBezTo>
                  <a:cubicBezTo>
                    <a:pt x="82" y="66"/>
                    <a:pt x="82" y="66"/>
                    <a:pt x="82" y="66"/>
                  </a:cubicBezTo>
                  <a:cubicBezTo>
                    <a:pt x="81" y="66"/>
                    <a:pt x="81" y="67"/>
                    <a:pt x="80" y="67"/>
                  </a:cubicBezTo>
                  <a:cubicBezTo>
                    <a:pt x="79" y="67"/>
                    <a:pt x="77" y="67"/>
                    <a:pt x="76" y="67"/>
                  </a:cubicBezTo>
                  <a:cubicBezTo>
                    <a:pt x="75" y="67"/>
                    <a:pt x="75" y="69"/>
                    <a:pt x="73" y="69"/>
                  </a:cubicBezTo>
                  <a:cubicBezTo>
                    <a:pt x="72" y="69"/>
                    <a:pt x="72" y="69"/>
                    <a:pt x="72" y="69"/>
                  </a:cubicBezTo>
                  <a:cubicBezTo>
                    <a:pt x="72" y="69"/>
                    <a:pt x="71" y="70"/>
                    <a:pt x="71" y="70"/>
                  </a:cubicBezTo>
                  <a:cubicBezTo>
                    <a:pt x="70" y="70"/>
                    <a:pt x="70" y="70"/>
                    <a:pt x="69" y="70"/>
                  </a:cubicBezTo>
                  <a:cubicBezTo>
                    <a:pt x="69" y="71"/>
                    <a:pt x="69" y="72"/>
                    <a:pt x="70" y="72"/>
                  </a:cubicBezTo>
                  <a:cubicBezTo>
                    <a:pt x="70" y="72"/>
                    <a:pt x="71" y="72"/>
                    <a:pt x="71" y="72"/>
                  </a:cubicBezTo>
                  <a:cubicBezTo>
                    <a:pt x="72" y="72"/>
                    <a:pt x="73" y="72"/>
                    <a:pt x="73" y="72"/>
                  </a:cubicBezTo>
                  <a:cubicBezTo>
                    <a:pt x="74" y="73"/>
                    <a:pt x="74" y="73"/>
                    <a:pt x="74" y="74"/>
                  </a:cubicBezTo>
                  <a:cubicBezTo>
                    <a:pt x="74" y="74"/>
                    <a:pt x="75" y="75"/>
                    <a:pt x="75" y="76"/>
                  </a:cubicBezTo>
                  <a:cubicBezTo>
                    <a:pt x="74" y="76"/>
                    <a:pt x="74" y="77"/>
                    <a:pt x="75" y="77"/>
                  </a:cubicBezTo>
                  <a:cubicBezTo>
                    <a:pt x="75" y="78"/>
                    <a:pt x="75" y="78"/>
                    <a:pt x="76" y="78"/>
                  </a:cubicBezTo>
                  <a:cubicBezTo>
                    <a:pt x="76" y="78"/>
                    <a:pt x="76" y="78"/>
                    <a:pt x="77" y="78"/>
                  </a:cubicBezTo>
                  <a:cubicBezTo>
                    <a:pt x="77" y="77"/>
                    <a:pt x="78" y="77"/>
                    <a:pt x="79" y="77"/>
                  </a:cubicBezTo>
                  <a:cubicBezTo>
                    <a:pt x="80" y="77"/>
                    <a:pt x="80" y="77"/>
                    <a:pt x="80" y="77"/>
                  </a:cubicBezTo>
                  <a:cubicBezTo>
                    <a:pt x="81" y="76"/>
                    <a:pt x="82" y="76"/>
                    <a:pt x="83" y="76"/>
                  </a:cubicBezTo>
                  <a:cubicBezTo>
                    <a:pt x="83" y="76"/>
                    <a:pt x="84" y="76"/>
                    <a:pt x="84" y="76"/>
                  </a:cubicBezTo>
                  <a:cubicBezTo>
                    <a:pt x="84" y="75"/>
                    <a:pt x="83" y="73"/>
                    <a:pt x="84" y="72"/>
                  </a:cubicBezTo>
                  <a:cubicBezTo>
                    <a:pt x="84" y="72"/>
                    <a:pt x="84" y="72"/>
                    <a:pt x="85" y="72"/>
                  </a:cubicBezTo>
                  <a:cubicBezTo>
                    <a:pt x="86" y="72"/>
                    <a:pt x="86" y="70"/>
                    <a:pt x="87" y="70"/>
                  </a:cubicBezTo>
                  <a:cubicBezTo>
                    <a:pt x="87" y="69"/>
                    <a:pt x="88" y="69"/>
                    <a:pt x="87" y="68"/>
                  </a:cubicBezTo>
                  <a:cubicBezTo>
                    <a:pt x="87" y="68"/>
                    <a:pt x="86" y="68"/>
                    <a:pt x="85" y="68"/>
                  </a:cubicBezTo>
                  <a:close/>
                  <a:moveTo>
                    <a:pt x="114" y="65"/>
                  </a:moveTo>
                  <a:cubicBezTo>
                    <a:pt x="114" y="65"/>
                    <a:pt x="114" y="65"/>
                    <a:pt x="114" y="65"/>
                  </a:cubicBezTo>
                  <a:cubicBezTo>
                    <a:pt x="114" y="66"/>
                    <a:pt x="114" y="66"/>
                    <a:pt x="114" y="66"/>
                  </a:cubicBezTo>
                  <a:cubicBezTo>
                    <a:pt x="114" y="67"/>
                    <a:pt x="114" y="67"/>
                    <a:pt x="114" y="67"/>
                  </a:cubicBezTo>
                  <a:cubicBezTo>
                    <a:pt x="114" y="67"/>
                    <a:pt x="115" y="67"/>
                    <a:pt x="115" y="67"/>
                  </a:cubicBezTo>
                  <a:cubicBezTo>
                    <a:pt x="115" y="67"/>
                    <a:pt x="115" y="67"/>
                    <a:pt x="115" y="67"/>
                  </a:cubicBezTo>
                  <a:cubicBezTo>
                    <a:pt x="115" y="68"/>
                    <a:pt x="116" y="68"/>
                    <a:pt x="116" y="67"/>
                  </a:cubicBezTo>
                  <a:cubicBezTo>
                    <a:pt x="116" y="67"/>
                    <a:pt x="116" y="67"/>
                    <a:pt x="116" y="66"/>
                  </a:cubicBezTo>
                  <a:cubicBezTo>
                    <a:pt x="116" y="66"/>
                    <a:pt x="116" y="66"/>
                    <a:pt x="116" y="65"/>
                  </a:cubicBezTo>
                  <a:cubicBezTo>
                    <a:pt x="116" y="65"/>
                    <a:pt x="116" y="65"/>
                    <a:pt x="116" y="65"/>
                  </a:cubicBezTo>
                  <a:cubicBezTo>
                    <a:pt x="116" y="65"/>
                    <a:pt x="116" y="65"/>
                    <a:pt x="116" y="65"/>
                  </a:cubicBezTo>
                  <a:cubicBezTo>
                    <a:pt x="116" y="65"/>
                    <a:pt x="116" y="64"/>
                    <a:pt x="116" y="64"/>
                  </a:cubicBezTo>
                  <a:cubicBezTo>
                    <a:pt x="116" y="64"/>
                    <a:pt x="115" y="64"/>
                    <a:pt x="115" y="64"/>
                  </a:cubicBezTo>
                  <a:cubicBezTo>
                    <a:pt x="115" y="63"/>
                    <a:pt x="115" y="63"/>
                    <a:pt x="115" y="63"/>
                  </a:cubicBezTo>
                  <a:cubicBezTo>
                    <a:pt x="115" y="62"/>
                    <a:pt x="114" y="62"/>
                    <a:pt x="114" y="63"/>
                  </a:cubicBezTo>
                  <a:cubicBezTo>
                    <a:pt x="114" y="63"/>
                    <a:pt x="113" y="64"/>
                    <a:pt x="114" y="65"/>
                  </a:cubicBezTo>
                  <a:close/>
                  <a:moveTo>
                    <a:pt x="150" y="17"/>
                  </a:moveTo>
                  <a:cubicBezTo>
                    <a:pt x="149" y="17"/>
                    <a:pt x="145" y="19"/>
                    <a:pt x="147" y="21"/>
                  </a:cubicBezTo>
                  <a:cubicBezTo>
                    <a:pt x="147" y="21"/>
                    <a:pt x="149" y="21"/>
                    <a:pt x="150" y="21"/>
                  </a:cubicBezTo>
                  <a:cubicBezTo>
                    <a:pt x="150" y="21"/>
                    <a:pt x="150" y="21"/>
                    <a:pt x="150" y="21"/>
                  </a:cubicBezTo>
                  <a:cubicBezTo>
                    <a:pt x="151" y="20"/>
                    <a:pt x="152" y="20"/>
                    <a:pt x="152" y="19"/>
                  </a:cubicBezTo>
                  <a:cubicBezTo>
                    <a:pt x="153" y="19"/>
                    <a:pt x="154" y="18"/>
                    <a:pt x="154" y="18"/>
                  </a:cubicBezTo>
                  <a:cubicBezTo>
                    <a:pt x="155" y="17"/>
                    <a:pt x="156" y="17"/>
                    <a:pt x="158" y="16"/>
                  </a:cubicBezTo>
                  <a:cubicBezTo>
                    <a:pt x="158" y="16"/>
                    <a:pt x="159" y="15"/>
                    <a:pt x="159" y="14"/>
                  </a:cubicBezTo>
                  <a:cubicBezTo>
                    <a:pt x="159" y="14"/>
                    <a:pt x="159" y="14"/>
                    <a:pt x="159" y="14"/>
                  </a:cubicBezTo>
                  <a:cubicBezTo>
                    <a:pt x="158" y="14"/>
                    <a:pt x="158" y="14"/>
                    <a:pt x="158" y="14"/>
                  </a:cubicBezTo>
                  <a:cubicBezTo>
                    <a:pt x="158" y="14"/>
                    <a:pt x="158" y="14"/>
                    <a:pt x="158" y="14"/>
                  </a:cubicBezTo>
                  <a:cubicBezTo>
                    <a:pt x="157" y="13"/>
                    <a:pt x="155" y="13"/>
                    <a:pt x="154" y="14"/>
                  </a:cubicBezTo>
                  <a:cubicBezTo>
                    <a:pt x="153" y="15"/>
                    <a:pt x="152" y="16"/>
                    <a:pt x="150" y="17"/>
                  </a:cubicBezTo>
                  <a:close/>
                  <a:moveTo>
                    <a:pt x="3" y="60"/>
                  </a:moveTo>
                  <a:cubicBezTo>
                    <a:pt x="3" y="60"/>
                    <a:pt x="3" y="59"/>
                    <a:pt x="3" y="59"/>
                  </a:cubicBezTo>
                  <a:cubicBezTo>
                    <a:pt x="2" y="59"/>
                    <a:pt x="0" y="58"/>
                    <a:pt x="0" y="59"/>
                  </a:cubicBezTo>
                  <a:cubicBezTo>
                    <a:pt x="0" y="60"/>
                    <a:pt x="1" y="62"/>
                    <a:pt x="2" y="62"/>
                  </a:cubicBezTo>
                  <a:cubicBezTo>
                    <a:pt x="3" y="63"/>
                    <a:pt x="2" y="65"/>
                    <a:pt x="2" y="66"/>
                  </a:cubicBezTo>
                  <a:cubicBezTo>
                    <a:pt x="2" y="66"/>
                    <a:pt x="2" y="66"/>
                    <a:pt x="2" y="66"/>
                  </a:cubicBezTo>
                  <a:cubicBezTo>
                    <a:pt x="3" y="67"/>
                    <a:pt x="3" y="67"/>
                    <a:pt x="3" y="67"/>
                  </a:cubicBezTo>
                  <a:cubicBezTo>
                    <a:pt x="3" y="68"/>
                    <a:pt x="3" y="69"/>
                    <a:pt x="3" y="70"/>
                  </a:cubicBezTo>
                  <a:cubicBezTo>
                    <a:pt x="4" y="70"/>
                    <a:pt x="5" y="70"/>
                    <a:pt x="5" y="71"/>
                  </a:cubicBezTo>
                  <a:cubicBezTo>
                    <a:pt x="5" y="71"/>
                    <a:pt x="5" y="71"/>
                    <a:pt x="5" y="71"/>
                  </a:cubicBezTo>
                  <a:cubicBezTo>
                    <a:pt x="6" y="71"/>
                    <a:pt x="6" y="72"/>
                    <a:pt x="6" y="73"/>
                  </a:cubicBezTo>
                  <a:cubicBezTo>
                    <a:pt x="6" y="73"/>
                    <a:pt x="6" y="74"/>
                    <a:pt x="6" y="74"/>
                  </a:cubicBezTo>
                  <a:cubicBezTo>
                    <a:pt x="6" y="74"/>
                    <a:pt x="7" y="74"/>
                    <a:pt x="7" y="74"/>
                  </a:cubicBezTo>
                  <a:cubicBezTo>
                    <a:pt x="8" y="75"/>
                    <a:pt x="8" y="75"/>
                    <a:pt x="8" y="76"/>
                  </a:cubicBezTo>
                  <a:cubicBezTo>
                    <a:pt x="9" y="77"/>
                    <a:pt x="9" y="78"/>
                    <a:pt x="10" y="78"/>
                  </a:cubicBezTo>
                  <a:cubicBezTo>
                    <a:pt x="10" y="78"/>
                    <a:pt x="10" y="78"/>
                    <a:pt x="10" y="78"/>
                  </a:cubicBezTo>
                  <a:cubicBezTo>
                    <a:pt x="10" y="76"/>
                    <a:pt x="9" y="74"/>
                    <a:pt x="8" y="72"/>
                  </a:cubicBezTo>
                  <a:cubicBezTo>
                    <a:pt x="8" y="72"/>
                    <a:pt x="8" y="71"/>
                    <a:pt x="8" y="70"/>
                  </a:cubicBezTo>
                  <a:cubicBezTo>
                    <a:pt x="8" y="69"/>
                    <a:pt x="7" y="69"/>
                    <a:pt x="7" y="68"/>
                  </a:cubicBezTo>
                  <a:cubicBezTo>
                    <a:pt x="6" y="68"/>
                    <a:pt x="5" y="68"/>
                    <a:pt x="5" y="67"/>
                  </a:cubicBezTo>
                  <a:cubicBezTo>
                    <a:pt x="5" y="66"/>
                    <a:pt x="4" y="66"/>
                    <a:pt x="4" y="64"/>
                  </a:cubicBezTo>
                  <a:cubicBezTo>
                    <a:pt x="4" y="63"/>
                    <a:pt x="5" y="62"/>
                    <a:pt x="4" y="61"/>
                  </a:cubicBezTo>
                  <a:cubicBezTo>
                    <a:pt x="4" y="60"/>
                    <a:pt x="3" y="61"/>
                    <a:pt x="3" y="60"/>
                  </a:cubicBezTo>
                  <a:close/>
                  <a:moveTo>
                    <a:pt x="88" y="75"/>
                  </a:moveTo>
                  <a:cubicBezTo>
                    <a:pt x="88" y="76"/>
                    <a:pt x="88" y="76"/>
                    <a:pt x="88" y="76"/>
                  </a:cubicBezTo>
                  <a:cubicBezTo>
                    <a:pt x="88" y="77"/>
                    <a:pt x="87" y="77"/>
                    <a:pt x="87" y="78"/>
                  </a:cubicBezTo>
                  <a:cubicBezTo>
                    <a:pt x="85" y="79"/>
                    <a:pt x="84" y="80"/>
                    <a:pt x="82" y="80"/>
                  </a:cubicBezTo>
                  <a:cubicBezTo>
                    <a:pt x="81" y="79"/>
                    <a:pt x="79" y="79"/>
                    <a:pt x="78" y="79"/>
                  </a:cubicBezTo>
                  <a:cubicBezTo>
                    <a:pt x="77" y="80"/>
                    <a:pt x="77" y="80"/>
                    <a:pt x="76" y="81"/>
                  </a:cubicBezTo>
                  <a:cubicBezTo>
                    <a:pt x="75" y="81"/>
                    <a:pt x="75" y="81"/>
                    <a:pt x="74" y="82"/>
                  </a:cubicBezTo>
                  <a:cubicBezTo>
                    <a:pt x="74" y="82"/>
                    <a:pt x="73" y="83"/>
                    <a:pt x="73" y="83"/>
                  </a:cubicBezTo>
                  <a:cubicBezTo>
                    <a:pt x="74" y="84"/>
                    <a:pt x="75" y="84"/>
                    <a:pt x="76" y="85"/>
                  </a:cubicBezTo>
                  <a:cubicBezTo>
                    <a:pt x="76" y="85"/>
                    <a:pt x="77" y="86"/>
                    <a:pt x="77" y="86"/>
                  </a:cubicBezTo>
                  <a:cubicBezTo>
                    <a:pt x="78" y="86"/>
                    <a:pt x="79" y="86"/>
                    <a:pt x="79" y="86"/>
                  </a:cubicBezTo>
                  <a:cubicBezTo>
                    <a:pt x="81" y="86"/>
                    <a:pt x="79" y="88"/>
                    <a:pt x="79" y="89"/>
                  </a:cubicBezTo>
                  <a:cubicBezTo>
                    <a:pt x="79" y="90"/>
                    <a:pt x="79" y="91"/>
                    <a:pt x="79" y="92"/>
                  </a:cubicBezTo>
                  <a:cubicBezTo>
                    <a:pt x="78" y="93"/>
                    <a:pt x="76" y="94"/>
                    <a:pt x="76" y="95"/>
                  </a:cubicBezTo>
                  <a:cubicBezTo>
                    <a:pt x="75" y="96"/>
                    <a:pt x="76" y="96"/>
                    <a:pt x="75" y="97"/>
                  </a:cubicBezTo>
                  <a:cubicBezTo>
                    <a:pt x="74" y="97"/>
                    <a:pt x="73" y="97"/>
                    <a:pt x="73" y="98"/>
                  </a:cubicBezTo>
                  <a:cubicBezTo>
                    <a:pt x="73" y="98"/>
                    <a:pt x="73" y="98"/>
                    <a:pt x="73" y="98"/>
                  </a:cubicBezTo>
                  <a:cubicBezTo>
                    <a:pt x="74" y="99"/>
                    <a:pt x="74" y="99"/>
                    <a:pt x="73" y="100"/>
                  </a:cubicBezTo>
                  <a:cubicBezTo>
                    <a:pt x="73" y="100"/>
                    <a:pt x="73" y="101"/>
                    <a:pt x="73" y="101"/>
                  </a:cubicBezTo>
                  <a:cubicBezTo>
                    <a:pt x="74" y="102"/>
                    <a:pt x="75" y="102"/>
                    <a:pt x="76" y="101"/>
                  </a:cubicBezTo>
                  <a:cubicBezTo>
                    <a:pt x="76" y="101"/>
                    <a:pt x="77" y="101"/>
                    <a:pt x="77" y="101"/>
                  </a:cubicBezTo>
                  <a:cubicBezTo>
                    <a:pt x="77" y="101"/>
                    <a:pt x="78" y="100"/>
                    <a:pt x="78" y="100"/>
                  </a:cubicBezTo>
                  <a:cubicBezTo>
                    <a:pt x="79" y="99"/>
                    <a:pt x="79" y="100"/>
                    <a:pt x="80" y="100"/>
                  </a:cubicBezTo>
                  <a:cubicBezTo>
                    <a:pt x="82" y="100"/>
                    <a:pt x="82" y="99"/>
                    <a:pt x="83" y="98"/>
                  </a:cubicBezTo>
                  <a:cubicBezTo>
                    <a:pt x="84" y="97"/>
                    <a:pt x="86" y="97"/>
                    <a:pt x="87" y="96"/>
                  </a:cubicBezTo>
                  <a:cubicBezTo>
                    <a:pt x="87" y="96"/>
                    <a:pt x="88" y="95"/>
                    <a:pt x="88" y="95"/>
                  </a:cubicBezTo>
                  <a:cubicBezTo>
                    <a:pt x="90" y="95"/>
                    <a:pt x="89" y="98"/>
                    <a:pt x="89" y="98"/>
                  </a:cubicBezTo>
                  <a:cubicBezTo>
                    <a:pt x="88" y="99"/>
                    <a:pt x="88" y="99"/>
                    <a:pt x="88" y="100"/>
                  </a:cubicBezTo>
                  <a:cubicBezTo>
                    <a:pt x="88" y="100"/>
                    <a:pt x="88" y="102"/>
                    <a:pt x="87" y="102"/>
                  </a:cubicBezTo>
                  <a:cubicBezTo>
                    <a:pt x="86" y="103"/>
                    <a:pt x="86" y="104"/>
                    <a:pt x="86" y="105"/>
                  </a:cubicBezTo>
                  <a:cubicBezTo>
                    <a:pt x="86" y="105"/>
                    <a:pt x="86" y="106"/>
                    <a:pt x="87" y="106"/>
                  </a:cubicBezTo>
                  <a:cubicBezTo>
                    <a:pt x="88" y="107"/>
                    <a:pt x="89" y="106"/>
                    <a:pt x="89" y="105"/>
                  </a:cubicBezTo>
                  <a:cubicBezTo>
                    <a:pt x="89" y="104"/>
                    <a:pt x="90" y="104"/>
                    <a:pt x="90" y="103"/>
                  </a:cubicBezTo>
                  <a:cubicBezTo>
                    <a:pt x="90" y="102"/>
                    <a:pt x="91" y="101"/>
                    <a:pt x="92" y="101"/>
                  </a:cubicBezTo>
                  <a:cubicBezTo>
                    <a:pt x="93" y="100"/>
                    <a:pt x="95" y="99"/>
                    <a:pt x="96" y="98"/>
                  </a:cubicBezTo>
                  <a:cubicBezTo>
                    <a:pt x="96" y="97"/>
                    <a:pt x="96" y="97"/>
                    <a:pt x="96" y="97"/>
                  </a:cubicBezTo>
                  <a:cubicBezTo>
                    <a:pt x="97" y="96"/>
                    <a:pt x="96" y="94"/>
                    <a:pt x="97" y="94"/>
                  </a:cubicBezTo>
                  <a:cubicBezTo>
                    <a:pt x="98" y="93"/>
                    <a:pt x="98" y="91"/>
                    <a:pt x="100" y="91"/>
                  </a:cubicBezTo>
                  <a:cubicBezTo>
                    <a:pt x="100" y="91"/>
                    <a:pt x="101" y="91"/>
                    <a:pt x="102" y="90"/>
                  </a:cubicBezTo>
                  <a:cubicBezTo>
                    <a:pt x="102" y="89"/>
                    <a:pt x="101" y="88"/>
                    <a:pt x="100" y="87"/>
                  </a:cubicBezTo>
                  <a:cubicBezTo>
                    <a:pt x="100" y="87"/>
                    <a:pt x="100" y="87"/>
                    <a:pt x="100" y="87"/>
                  </a:cubicBezTo>
                  <a:cubicBezTo>
                    <a:pt x="99" y="87"/>
                    <a:pt x="99" y="88"/>
                    <a:pt x="98" y="88"/>
                  </a:cubicBezTo>
                  <a:cubicBezTo>
                    <a:pt x="97" y="88"/>
                    <a:pt x="96" y="88"/>
                    <a:pt x="95" y="88"/>
                  </a:cubicBezTo>
                  <a:cubicBezTo>
                    <a:pt x="95" y="88"/>
                    <a:pt x="95" y="88"/>
                    <a:pt x="94" y="89"/>
                  </a:cubicBezTo>
                  <a:cubicBezTo>
                    <a:pt x="94" y="89"/>
                    <a:pt x="94" y="89"/>
                    <a:pt x="94" y="89"/>
                  </a:cubicBezTo>
                  <a:cubicBezTo>
                    <a:pt x="93" y="89"/>
                    <a:pt x="93" y="88"/>
                    <a:pt x="92" y="88"/>
                  </a:cubicBezTo>
                  <a:cubicBezTo>
                    <a:pt x="91" y="87"/>
                    <a:pt x="90" y="86"/>
                    <a:pt x="90" y="86"/>
                  </a:cubicBezTo>
                  <a:cubicBezTo>
                    <a:pt x="89" y="85"/>
                    <a:pt x="89" y="84"/>
                    <a:pt x="89" y="84"/>
                  </a:cubicBezTo>
                  <a:cubicBezTo>
                    <a:pt x="88" y="82"/>
                    <a:pt x="92" y="82"/>
                    <a:pt x="92" y="81"/>
                  </a:cubicBezTo>
                  <a:cubicBezTo>
                    <a:pt x="93" y="81"/>
                    <a:pt x="93" y="80"/>
                    <a:pt x="92" y="79"/>
                  </a:cubicBezTo>
                  <a:cubicBezTo>
                    <a:pt x="92" y="79"/>
                    <a:pt x="90" y="74"/>
                    <a:pt x="88" y="7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9" name="Spain">
              <a:extLst>
                <a:ext uri="{FF2B5EF4-FFF2-40B4-BE49-F238E27FC236}">
                  <a16:creationId xmlns:a16="http://schemas.microsoft.com/office/drawing/2014/main" id="{43C993CC-5B1B-BC1D-20FC-8320D590F480}"/>
                </a:ext>
              </a:extLst>
            </p:cNvPr>
            <p:cNvSpPr>
              <a:spLocks noEditPoints="1"/>
            </p:cNvSpPr>
            <p:nvPr/>
          </p:nvSpPr>
          <p:spPr bwMode="auto">
            <a:xfrm>
              <a:off x="3874674" y="2546381"/>
              <a:ext cx="593005" cy="431887"/>
            </a:xfrm>
            <a:custGeom>
              <a:avLst/>
              <a:gdLst>
                <a:gd name="T0" fmla="*/ 42 w 224"/>
                <a:gd name="T1" fmla="*/ 152 h 163"/>
                <a:gd name="T2" fmla="*/ 41 w 224"/>
                <a:gd name="T3" fmla="*/ 158 h 163"/>
                <a:gd name="T4" fmla="*/ 40 w 224"/>
                <a:gd name="T5" fmla="*/ 155 h 163"/>
                <a:gd name="T6" fmla="*/ 21 w 224"/>
                <a:gd name="T7" fmla="*/ 160 h 163"/>
                <a:gd name="T8" fmla="*/ 26 w 224"/>
                <a:gd name="T9" fmla="*/ 158 h 163"/>
                <a:gd name="T10" fmla="*/ 12 w 224"/>
                <a:gd name="T11" fmla="*/ 157 h 163"/>
                <a:gd name="T12" fmla="*/ 19 w 224"/>
                <a:gd name="T13" fmla="*/ 156 h 163"/>
                <a:gd name="T14" fmla="*/ 202 w 224"/>
                <a:gd name="T15" fmla="*/ 17 h 163"/>
                <a:gd name="T16" fmla="*/ 202 w 224"/>
                <a:gd name="T17" fmla="*/ 15 h 163"/>
                <a:gd name="T18" fmla="*/ 201 w 224"/>
                <a:gd name="T19" fmla="*/ 15 h 163"/>
                <a:gd name="T20" fmla="*/ 191 w 224"/>
                <a:gd name="T21" fmla="*/ 15 h 163"/>
                <a:gd name="T22" fmla="*/ 187 w 224"/>
                <a:gd name="T23" fmla="*/ 12 h 163"/>
                <a:gd name="T24" fmla="*/ 183 w 224"/>
                <a:gd name="T25" fmla="*/ 12 h 163"/>
                <a:gd name="T26" fmla="*/ 174 w 224"/>
                <a:gd name="T27" fmla="*/ 6 h 163"/>
                <a:gd name="T28" fmla="*/ 168 w 224"/>
                <a:gd name="T29" fmla="*/ 6 h 163"/>
                <a:gd name="T30" fmla="*/ 156 w 224"/>
                <a:gd name="T31" fmla="*/ 4 h 163"/>
                <a:gd name="T32" fmla="*/ 137 w 224"/>
                <a:gd name="T33" fmla="*/ 2 h 163"/>
                <a:gd name="T34" fmla="*/ 124 w 224"/>
                <a:gd name="T35" fmla="*/ 1 h 163"/>
                <a:gd name="T36" fmla="*/ 113 w 224"/>
                <a:gd name="T37" fmla="*/ 1 h 163"/>
                <a:gd name="T38" fmla="*/ 105 w 224"/>
                <a:gd name="T39" fmla="*/ 4 h 163"/>
                <a:gd name="T40" fmla="*/ 103 w 224"/>
                <a:gd name="T41" fmla="*/ 10 h 163"/>
                <a:gd name="T42" fmla="*/ 104 w 224"/>
                <a:gd name="T43" fmla="*/ 18 h 163"/>
                <a:gd name="T44" fmla="*/ 110 w 224"/>
                <a:gd name="T45" fmla="*/ 17 h 163"/>
                <a:gd name="T46" fmla="*/ 111 w 224"/>
                <a:gd name="T47" fmla="*/ 21 h 163"/>
                <a:gd name="T48" fmla="*/ 117 w 224"/>
                <a:gd name="T49" fmla="*/ 20 h 163"/>
                <a:gd name="T50" fmla="*/ 126 w 224"/>
                <a:gd name="T51" fmla="*/ 20 h 163"/>
                <a:gd name="T52" fmla="*/ 128 w 224"/>
                <a:gd name="T53" fmla="*/ 26 h 163"/>
                <a:gd name="T54" fmla="*/ 122 w 224"/>
                <a:gd name="T55" fmla="*/ 30 h 163"/>
                <a:gd name="T56" fmla="*/ 120 w 224"/>
                <a:gd name="T57" fmla="*/ 38 h 163"/>
                <a:gd name="T58" fmla="*/ 117 w 224"/>
                <a:gd name="T59" fmla="*/ 44 h 163"/>
                <a:gd name="T60" fmla="*/ 117 w 224"/>
                <a:gd name="T61" fmla="*/ 50 h 163"/>
                <a:gd name="T62" fmla="*/ 116 w 224"/>
                <a:gd name="T63" fmla="*/ 59 h 163"/>
                <a:gd name="T64" fmla="*/ 113 w 224"/>
                <a:gd name="T65" fmla="*/ 68 h 163"/>
                <a:gd name="T66" fmla="*/ 115 w 224"/>
                <a:gd name="T67" fmla="*/ 71 h 163"/>
                <a:gd name="T68" fmla="*/ 123 w 224"/>
                <a:gd name="T69" fmla="*/ 80 h 163"/>
                <a:gd name="T70" fmla="*/ 132 w 224"/>
                <a:gd name="T71" fmla="*/ 81 h 163"/>
                <a:gd name="T72" fmla="*/ 144 w 224"/>
                <a:gd name="T73" fmla="*/ 76 h 163"/>
                <a:gd name="T74" fmla="*/ 157 w 224"/>
                <a:gd name="T75" fmla="*/ 78 h 163"/>
                <a:gd name="T76" fmla="*/ 167 w 224"/>
                <a:gd name="T77" fmla="*/ 73 h 163"/>
                <a:gd name="T78" fmla="*/ 182 w 224"/>
                <a:gd name="T79" fmla="*/ 62 h 163"/>
                <a:gd name="T80" fmla="*/ 184 w 224"/>
                <a:gd name="T81" fmla="*/ 53 h 163"/>
                <a:gd name="T82" fmla="*/ 187 w 224"/>
                <a:gd name="T83" fmla="*/ 42 h 163"/>
                <a:gd name="T84" fmla="*/ 197 w 224"/>
                <a:gd name="T85" fmla="*/ 33 h 163"/>
                <a:gd name="T86" fmla="*/ 212 w 224"/>
                <a:gd name="T87" fmla="*/ 28 h 163"/>
                <a:gd name="T88" fmla="*/ 216 w 224"/>
                <a:gd name="T89" fmla="*/ 18 h 163"/>
                <a:gd name="T90" fmla="*/ 207 w 224"/>
                <a:gd name="T91" fmla="*/ 16 h 163"/>
                <a:gd name="T92" fmla="*/ 204 w 224"/>
                <a:gd name="T93" fmla="*/ 16 h 163"/>
                <a:gd name="T94" fmla="*/ 0 w 224"/>
                <a:gd name="T95" fmla="*/ 162 h 163"/>
                <a:gd name="T96" fmla="*/ 224 w 224"/>
                <a:gd name="T97" fmla="*/ 47 h 163"/>
                <a:gd name="T98" fmla="*/ 220 w 224"/>
                <a:gd name="T99" fmla="*/ 45 h 163"/>
                <a:gd name="T100" fmla="*/ 199 w 224"/>
                <a:gd name="T101" fmla="*/ 55 h 163"/>
                <a:gd name="T102" fmla="*/ 202 w 224"/>
                <a:gd name="T103" fmla="*/ 54 h 163"/>
                <a:gd name="T104" fmla="*/ 4 w 224"/>
                <a:gd name="T105" fmla="*/ 155 h 163"/>
                <a:gd name="T106" fmla="*/ 216 w 224"/>
                <a:gd name="T107" fmla="*/ 48 h 163"/>
                <a:gd name="T108" fmla="*/ 210 w 224"/>
                <a:gd name="T109" fmla="*/ 51 h 163"/>
                <a:gd name="T110" fmla="*/ 216 w 224"/>
                <a:gd name="T111" fmla="*/ 4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4" h="163">
                  <a:moveTo>
                    <a:pt x="41" y="152"/>
                  </a:moveTo>
                  <a:cubicBezTo>
                    <a:pt x="41" y="152"/>
                    <a:pt x="42" y="151"/>
                    <a:pt x="43" y="151"/>
                  </a:cubicBezTo>
                  <a:cubicBezTo>
                    <a:pt x="43" y="150"/>
                    <a:pt x="44" y="150"/>
                    <a:pt x="45" y="150"/>
                  </a:cubicBezTo>
                  <a:cubicBezTo>
                    <a:pt x="46" y="150"/>
                    <a:pt x="46" y="151"/>
                    <a:pt x="45" y="152"/>
                  </a:cubicBezTo>
                  <a:cubicBezTo>
                    <a:pt x="45" y="152"/>
                    <a:pt x="44" y="152"/>
                    <a:pt x="44" y="152"/>
                  </a:cubicBezTo>
                  <a:cubicBezTo>
                    <a:pt x="43" y="152"/>
                    <a:pt x="42" y="152"/>
                    <a:pt x="42" y="152"/>
                  </a:cubicBezTo>
                  <a:cubicBezTo>
                    <a:pt x="42" y="153"/>
                    <a:pt x="41" y="153"/>
                    <a:pt x="41" y="152"/>
                  </a:cubicBezTo>
                  <a:close/>
                  <a:moveTo>
                    <a:pt x="36" y="159"/>
                  </a:moveTo>
                  <a:cubicBezTo>
                    <a:pt x="36" y="160"/>
                    <a:pt x="37" y="160"/>
                    <a:pt x="37" y="160"/>
                  </a:cubicBezTo>
                  <a:cubicBezTo>
                    <a:pt x="38" y="160"/>
                    <a:pt x="38" y="160"/>
                    <a:pt x="38" y="160"/>
                  </a:cubicBezTo>
                  <a:cubicBezTo>
                    <a:pt x="39" y="159"/>
                    <a:pt x="39" y="159"/>
                    <a:pt x="39" y="159"/>
                  </a:cubicBezTo>
                  <a:cubicBezTo>
                    <a:pt x="40" y="158"/>
                    <a:pt x="40" y="158"/>
                    <a:pt x="41" y="158"/>
                  </a:cubicBezTo>
                  <a:cubicBezTo>
                    <a:pt x="41" y="157"/>
                    <a:pt x="41" y="157"/>
                    <a:pt x="41" y="156"/>
                  </a:cubicBezTo>
                  <a:cubicBezTo>
                    <a:pt x="41" y="156"/>
                    <a:pt x="41" y="156"/>
                    <a:pt x="41" y="156"/>
                  </a:cubicBezTo>
                  <a:cubicBezTo>
                    <a:pt x="41" y="156"/>
                    <a:pt x="41" y="155"/>
                    <a:pt x="41" y="155"/>
                  </a:cubicBezTo>
                  <a:cubicBezTo>
                    <a:pt x="41" y="155"/>
                    <a:pt x="41" y="155"/>
                    <a:pt x="41" y="155"/>
                  </a:cubicBezTo>
                  <a:cubicBezTo>
                    <a:pt x="41" y="155"/>
                    <a:pt x="41" y="155"/>
                    <a:pt x="41" y="155"/>
                  </a:cubicBezTo>
                  <a:cubicBezTo>
                    <a:pt x="41" y="155"/>
                    <a:pt x="40" y="155"/>
                    <a:pt x="40" y="155"/>
                  </a:cubicBezTo>
                  <a:cubicBezTo>
                    <a:pt x="40" y="155"/>
                    <a:pt x="40" y="154"/>
                    <a:pt x="40" y="154"/>
                  </a:cubicBezTo>
                  <a:cubicBezTo>
                    <a:pt x="40" y="154"/>
                    <a:pt x="40" y="154"/>
                    <a:pt x="40" y="154"/>
                  </a:cubicBezTo>
                  <a:cubicBezTo>
                    <a:pt x="40" y="154"/>
                    <a:pt x="40" y="155"/>
                    <a:pt x="40" y="155"/>
                  </a:cubicBezTo>
                  <a:cubicBezTo>
                    <a:pt x="39" y="156"/>
                    <a:pt x="37" y="156"/>
                    <a:pt x="37" y="158"/>
                  </a:cubicBezTo>
                  <a:cubicBezTo>
                    <a:pt x="37" y="159"/>
                    <a:pt x="36" y="159"/>
                    <a:pt x="36" y="159"/>
                  </a:cubicBezTo>
                  <a:close/>
                  <a:moveTo>
                    <a:pt x="21" y="160"/>
                  </a:moveTo>
                  <a:cubicBezTo>
                    <a:pt x="21" y="161"/>
                    <a:pt x="21" y="162"/>
                    <a:pt x="22" y="162"/>
                  </a:cubicBezTo>
                  <a:cubicBezTo>
                    <a:pt x="23" y="162"/>
                    <a:pt x="24" y="162"/>
                    <a:pt x="25" y="162"/>
                  </a:cubicBezTo>
                  <a:cubicBezTo>
                    <a:pt x="25" y="161"/>
                    <a:pt x="25" y="161"/>
                    <a:pt x="26" y="160"/>
                  </a:cubicBezTo>
                  <a:cubicBezTo>
                    <a:pt x="26" y="160"/>
                    <a:pt x="27" y="160"/>
                    <a:pt x="27" y="160"/>
                  </a:cubicBezTo>
                  <a:cubicBezTo>
                    <a:pt x="27" y="159"/>
                    <a:pt x="27" y="159"/>
                    <a:pt x="27" y="158"/>
                  </a:cubicBezTo>
                  <a:cubicBezTo>
                    <a:pt x="26" y="158"/>
                    <a:pt x="26" y="158"/>
                    <a:pt x="26" y="158"/>
                  </a:cubicBezTo>
                  <a:cubicBezTo>
                    <a:pt x="25" y="158"/>
                    <a:pt x="24" y="158"/>
                    <a:pt x="23" y="158"/>
                  </a:cubicBezTo>
                  <a:cubicBezTo>
                    <a:pt x="22" y="159"/>
                    <a:pt x="21" y="159"/>
                    <a:pt x="21" y="160"/>
                  </a:cubicBezTo>
                  <a:close/>
                  <a:moveTo>
                    <a:pt x="18" y="155"/>
                  </a:moveTo>
                  <a:cubicBezTo>
                    <a:pt x="17" y="155"/>
                    <a:pt x="16" y="156"/>
                    <a:pt x="15" y="156"/>
                  </a:cubicBezTo>
                  <a:cubicBezTo>
                    <a:pt x="15" y="156"/>
                    <a:pt x="14" y="156"/>
                    <a:pt x="14" y="156"/>
                  </a:cubicBezTo>
                  <a:cubicBezTo>
                    <a:pt x="13" y="156"/>
                    <a:pt x="13" y="156"/>
                    <a:pt x="12" y="157"/>
                  </a:cubicBezTo>
                  <a:cubicBezTo>
                    <a:pt x="11" y="157"/>
                    <a:pt x="12" y="158"/>
                    <a:pt x="12" y="158"/>
                  </a:cubicBezTo>
                  <a:cubicBezTo>
                    <a:pt x="12" y="159"/>
                    <a:pt x="12" y="159"/>
                    <a:pt x="13" y="159"/>
                  </a:cubicBezTo>
                  <a:cubicBezTo>
                    <a:pt x="14" y="159"/>
                    <a:pt x="14" y="159"/>
                    <a:pt x="15" y="159"/>
                  </a:cubicBezTo>
                  <a:cubicBezTo>
                    <a:pt x="16" y="158"/>
                    <a:pt x="17" y="158"/>
                    <a:pt x="18" y="158"/>
                  </a:cubicBezTo>
                  <a:cubicBezTo>
                    <a:pt x="18" y="158"/>
                    <a:pt x="20" y="157"/>
                    <a:pt x="20" y="157"/>
                  </a:cubicBezTo>
                  <a:cubicBezTo>
                    <a:pt x="20" y="156"/>
                    <a:pt x="19" y="156"/>
                    <a:pt x="19" y="156"/>
                  </a:cubicBezTo>
                  <a:cubicBezTo>
                    <a:pt x="19" y="155"/>
                    <a:pt x="19" y="155"/>
                    <a:pt x="18" y="155"/>
                  </a:cubicBezTo>
                  <a:cubicBezTo>
                    <a:pt x="18" y="155"/>
                    <a:pt x="18" y="155"/>
                    <a:pt x="18" y="155"/>
                  </a:cubicBezTo>
                  <a:close/>
                  <a:moveTo>
                    <a:pt x="204" y="17"/>
                  </a:moveTo>
                  <a:cubicBezTo>
                    <a:pt x="203" y="17"/>
                    <a:pt x="203" y="17"/>
                    <a:pt x="203" y="17"/>
                  </a:cubicBezTo>
                  <a:cubicBezTo>
                    <a:pt x="203" y="17"/>
                    <a:pt x="203" y="17"/>
                    <a:pt x="202" y="17"/>
                  </a:cubicBezTo>
                  <a:cubicBezTo>
                    <a:pt x="202" y="17"/>
                    <a:pt x="202" y="17"/>
                    <a:pt x="202" y="17"/>
                  </a:cubicBezTo>
                  <a:cubicBezTo>
                    <a:pt x="202" y="16"/>
                    <a:pt x="202" y="16"/>
                    <a:pt x="202" y="16"/>
                  </a:cubicBezTo>
                  <a:cubicBezTo>
                    <a:pt x="202" y="16"/>
                    <a:pt x="202" y="16"/>
                    <a:pt x="202" y="16"/>
                  </a:cubicBezTo>
                  <a:cubicBezTo>
                    <a:pt x="202" y="16"/>
                    <a:pt x="202" y="16"/>
                    <a:pt x="202" y="16"/>
                  </a:cubicBezTo>
                  <a:cubicBezTo>
                    <a:pt x="202" y="16"/>
                    <a:pt x="202" y="16"/>
                    <a:pt x="202" y="16"/>
                  </a:cubicBezTo>
                  <a:cubicBezTo>
                    <a:pt x="202" y="15"/>
                    <a:pt x="202" y="15"/>
                    <a:pt x="202" y="15"/>
                  </a:cubicBezTo>
                  <a:cubicBezTo>
                    <a:pt x="202" y="15"/>
                    <a:pt x="202" y="15"/>
                    <a:pt x="202" y="15"/>
                  </a:cubicBezTo>
                  <a:cubicBezTo>
                    <a:pt x="202" y="15"/>
                    <a:pt x="202" y="15"/>
                    <a:pt x="202" y="15"/>
                  </a:cubicBezTo>
                  <a:cubicBezTo>
                    <a:pt x="202" y="15"/>
                    <a:pt x="202" y="15"/>
                    <a:pt x="202" y="15"/>
                  </a:cubicBezTo>
                  <a:cubicBezTo>
                    <a:pt x="202" y="15"/>
                    <a:pt x="202" y="15"/>
                    <a:pt x="202" y="15"/>
                  </a:cubicBezTo>
                  <a:cubicBezTo>
                    <a:pt x="202" y="15"/>
                    <a:pt x="202" y="15"/>
                    <a:pt x="202" y="15"/>
                  </a:cubicBezTo>
                  <a:cubicBezTo>
                    <a:pt x="201" y="15"/>
                    <a:pt x="201" y="15"/>
                    <a:pt x="201" y="15"/>
                  </a:cubicBezTo>
                  <a:cubicBezTo>
                    <a:pt x="201" y="15"/>
                    <a:pt x="201" y="15"/>
                    <a:pt x="201" y="15"/>
                  </a:cubicBezTo>
                  <a:cubicBezTo>
                    <a:pt x="200" y="14"/>
                    <a:pt x="199" y="14"/>
                    <a:pt x="197" y="14"/>
                  </a:cubicBezTo>
                  <a:cubicBezTo>
                    <a:pt x="195" y="14"/>
                    <a:pt x="194" y="15"/>
                    <a:pt x="193" y="16"/>
                  </a:cubicBezTo>
                  <a:cubicBezTo>
                    <a:pt x="193" y="16"/>
                    <a:pt x="193" y="16"/>
                    <a:pt x="193" y="16"/>
                  </a:cubicBezTo>
                  <a:cubicBezTo>
                    <a:pt x="193" y="16"/>
                    <a:pt x="193" y="16"/>
                    <a:pt x="193" y="16"/>
                  </a:cubicBezTo>
                  <a:cubicBezTo>
                    <a:pt x="192" y="15"/>
                    <a:pt x="192" y="15"/>
                    <a:pt x="192" y="15"/>
                  </a:cubicBezTo>
                  <a:cubicBezTo>
                    <a:pt x="191" y="15"/>
                    <a:pt x="191" y="15"/>
                    <a:pt x="191" y="15"/>
                  </a:cubicBezTo>
                  <a:cubicBezTo>
                    <a:pt x="190" y="15"/>
                    <a:pt x="190" y="15"/>
                    <a:pt x="190" y="15"/>
                  </a:cubicBezTo>
                  <a:cubicBezTo>
                    <a:pt x="190" y="15"/>
                    <a:pt x="190" y="15"/>
                    <a:pt x="189" y="15"/>
                  </a:cubicBezTo>
                  <a:cubicBezTo>
                    <a:pt x="189" y="15"/>
                    <a:pt x="189" y="15"/>
                    <a:pt x="189" y="15"/>
                  </a:cubicBezTo>
                  <a:cubicBezTo>
                    <a:pt x="189" y="15"/>
                    <a:pt x="189" y="15"/>
                    <a:pt x="189" y="15"/>
                  </a:cubicBezTo>
                  <a:cubicBezTo>
                    <a:pt x="188" y="14"/>
                    <a:pt x="187" y="13"/>
                    <a:pt x="187" y="12"/>
                  </a:cubicBezTo>
                  <a:cubicBezTo>
                    <a:pt x="187" y="12"/>
                    <a:pt x="187" y="12"/>
                    <a:pt x="187" y="12"/>
                  </a:cubicBezTo>
                  <a:cubicBezTo>
                    <a:pt x="186" y="12"/>
                    <a:pt x="186" y="12"/>
                    <a:pt x="186" y="12"/>
                  </a:cubicBezTo>
                  <a:cubicBezTo>
                    <a:pt x="186" y="12"/>
                    <a:pt x="186" y="12"/>
                    <a:pt x="186" y="13"/>
                  </a:cubicBezTo>
                  <a:cubicBezTo>
                    <a:pt x="185" y="13"/>
                    <a:pt x="185" y="13"/>
                    <a:pt x="185" y="13"/>
                  </a:cubicBezTo>
                  <a:cubicBezTo>
                    <a:pt x="185" y="13"/>
                    <a:pt x="185" y="13"/>
                    <a:pt x="185" y="13"/>
                  </a:cubicBezTo>
                  <a:cubicBezTo>
                    <a:pt x="184" y="13"/>
                    <a:pt x="184" y="12"/>
                    <a:pt x="184" y="12"/>
                  </a:cubicBezTo>
                  <a:cubicBezTo>
                    <a:pt x="184" y="12"/>
                    <a:pt x="183" y="12"/>
                    <a:pt x="183" y="12"/>
                  </a:cubicBezTo>
                  <a:cubicBezTo>
                    <a:pt x="182" y="11"/>
                    <a:pt x="180" y="10"/>
                    <a:pt x="178" y="10"/>
                  </a:cubicBezTo>
                  <a:cubicBezTo>
                    <a:pt x="177" y="10"/>
                    <a:pt x="177" y="10"/>
                    <a:pt x="176" y="10"/>
                  </a:cubicBezTo>
                  <a:cubicBezTo>
                    <a:pt x="176" y="10"/>
                    <a:pt x="176" y="9"/>
                    <a:pt x="176" y="9"/>
                  </a:cubicBezTo>
                  <a:cubicBezTo>
                    <a:pt x="176" y="8"/>
                    <a:pt x="176" y="8"/>
                    <a:pt x="176" y="7"/>
                  </a:cubicBezTo>
                  <a:cubicBezTo>
                    <a:pt x="176" y="7"/>
                    <a:pt x="176" y="6"/>
                    <a:pt x="175" y="6"/>
                  </a:cubicBezTo>
                  <a:cubicBezTo>
                    <a:pt x="175" y="6"/>
                    <a:pt x="175" y="6"/>
                    <a:pt x="174" y="6"/>
                  </a:cubicBezTo>
                  <a:cubicBezTo>
                    <a:pt x="174" y="6"/>
                    <a:pt x="173" y="6"/>
                    <a:pt x="173" y="6"/>
                  </a:cubicBezTo>
                  <a:cubicBezTo>
                    <a:pt x="173" y="5"/>
                    <a:pt x="173" y="5"/>
                    <a:pt x="173" y="5"/>
                  </a:cubicBezTo>
                  <a:cubicBezTo>
                    <a:pt x="172" y="5"/>
                    <a:pt x="172" y="5"/>
                    <a:pt x="172" y="5"/>
                  </a:cubicBezTo>
                  <a:cubicBezTo>
                    <a:pt x="172" y="5"/>
                    <a:pt x="172" y="5"/>
                    <a:pt x="172" y="5"/>
                  </a:cubicBezTo>
                  <a:cubicBezTo>
                    <a:pt x="172" y="5"/>
                    <a:pt x="171" y="6"/>
                    <a:pt x="171" y="6"/>
                  </a:cubicBezTo>
                  <a:cubicBezTo>
                    <a:pt x="170" y="7"/>
                    <a:pt x="169" y="7"/>
                    <a:pt x="168" y="6"/>
                  </a:cubicBezTo>
                  <a:cubicBezTo>
                    <a:pt x="167" y="6"/>
                    <a:pt x="166" y="6"/>
                    <a:pt x="165" y="5"/>
                  </a:cubicBezTo>
                  <a:cubicBezTo>
                    <a:pt x="165" y="5"/>
                    <a:pt x="165" y="4"/>
                    <a:pt x="164" y="4"/>
                  </a:cubicBezTo>
                  <a:cubicBezTo>
                    <a:pt x="163" y="4"/>
                    <a:pt x="162" y="5"/>
                    <a:pt x="160" y="5"/>
                  </a:cubicBezTo>
                  <a:cubicBezTo>
                    <a:pt x="159" y="6"/>
                    <a:pt x="159" y="5"/>
                    <a:pt x="158" y="5"/>
                  </a:cubicBezTo>
                  <a:cubicBezTo>
                    <a:pt x="158" y="5"/>
                    <a:pt x="157" y="5"/>
                    <a:pt x="157" y="5"/>
                  </a:cubicBezTo>
                  <a:cubicBezTo>
                    <a:pt x="156" y="4"/>
                    <a:pt x="156" y="4"/>
                    <a:pt x="156" y="4"/>
                  </a:cubicBezTo>
                  <a:cubicBezTo>
                    <a:pt x="155" y="3"/>
                    <a:pt x="154" y="3"/>
                    <a:pt x="153" y="3"/>
                  </a:cubicBezTo>
                  <a:cubicBezTo>
                    <a:pt x="152" y="3"/>
                    <a:pt x="152" y="3"/>
                    <a:pt x="152" y="3"/>
                  </a:cubicBezTo>
                  <a:cubicBezTo>
                    <a:pt x="151" y="4"/>
                    <a:pt x="151" y="4"/>
                    <a:pt x="150" y="4"/>
                  </a:cubicBezTo>
                  <a:cubicBezTo>
                    <a:pt x="149" y="4"/>
                    <a:pt x="149" y="4"/>
                    <a:pt x="148" y="4"/>
                  </a:cubicBezTo>
                  <a:cubicBezTo>
                    <a:pt x="146" y="4"/>
                    <a:pt x="144" y="3"/>
                    <a:pt x="142" y="3"/>
                  </a:cubicBezTo>
                  <a:cubicBezTo>
                    <a:pt x="140" y="3"/>
                    <a:pt x="138" y="3"/>
                    <a:pt x="137" y="2"/>
                  </a:cubicBezTo>
                  <a:cubicBezTo>
                    <a:pt x="136" y="1"/>
                    <a:pt x="134" y="0"/>
                    <a:pt x="133" y="0"/>
                  </a:cubicBezTo>
                  <a:cubicBezTo>
                    <a:pt x="132" y="0"/>
                    <a:pt x="132" y="1"/>
                    <a:pt x="131" y="1"/>
                  </a:cubicBezTo>
                  <a:cubicBezTo>
                    <a:pt x="130" y="1"/>
                    <a:pt x="129" y="1"/>
                    <a:pt x="129" y="2"/>
                  </a:cubicBezTo>
                  <a:cubicBezTo>
                    <a:pt x="128" y="2"/>
                    <a:pt x="127" y="2"/>
                    <a:pt x="126" y="2"/>
                  </a:cubicBezTo>
                  <a:cubicBezTo>
                    <a:pt x="126" y="1"/>
                    <a:pt x="126" y="1"/>
                    <a:pt x="126" y="1"/>
                  </a:cubicBezTo>
                  <a:cubicBezTo>
                    <a:pt x="125" y="1"/>
                    <a:pt x="124" y="1"/>
                    <a:pt x="124" y="1"/>
                  </a:cubicBezTo>
                  <a:cubicBezTo>
                    <a:pt x="123" y="1"/>
                    <a:pt x="123" y="1"/>
                    <a:pt x="123" y="1"/>
                  </a:cubicBezTo>
                  <a:cubicBezTo>
                    <a:pt x="123" y="2"/>
                    <a:pt x="122" y="2"/>
                    <a:pt x="122" y="1"/>
                  </a:cubicBezTo>
                  <a:cubicBezTo>
                    <a:pt x="121" y="1"/>
                    <a:pt x="121" y="0"/>
                    <a:pt x="119" y="0"/>
                  </a:cubicBezTo>
                  <a:cubicBezTo>
                    <a:pt x="119" y="0"/>
                    <a:pt x="118" y="0"/>
                    <a:pt x="117" y="0"/>
                  </a:cubicBezTo>
                  <a:cubicBezTo>
                    <a:pt x="116" y="0"/>
                    <a:pt x="115" y="0"/>
                    <a:pt x="115" y="0"/>
                  </a:cubicBezTo>
                  <a:cubicBezTo>
                    <a:pt x="114" y="0"/>
                    <a:pt x="114" y="0"/>
                    <a:pt x="113" y="1"/>
                  </a:cubicBezTo>
                  <a:cubicBezTo>
                    <a:pt x="113" y="1"/>
                    <a:pt x="113" y="1"/>
                    <a:pt x="112" y="1"/>
                  </a:cubicBezTo>
                  <a:cubicBezTo>
                    <a:pt x="112" y="2"/>
                    <a:pt x="112" y="2"/>
                    <a:pt x="111" y="2"/>
                  </a:cubicBezTo>
                  <a:cubicBezTo>
                    <a:pt x="111" y="2"/>
                    <a:pt x="111" y="3"/>
                    <a:pt x="111" y="3"/>
                  </a:cubicBezTo>
                  <a:cubicBezTo>
                    <a:pt x="111" y="4"/>
                    <a:pt x="111" y="4"/>
                    <a:pt x="110" y="4"/>
                  </a:cubicBezTo>
                  <a:cubicBezTo>
                    <a:pt x="109" y="4"/>
                    <a:pt x="108" y="4"/>
                    <a:pt x="108" y="4"/>
                  </a:cubicBezTo>
                  <a:cubicBezTo>
                    <a:pt x="107" y="4"/>
                    <a:pt x="106" y="4"/>
                    <a:pt x="105" y="4"/>
                  </a:cubicBezTo>
                  <a:cubicBezTo>
                    <a:pt x="105" y="4"/>
                    <a:pt x="105" y="4"/>
                    <a:pt x="105" y="4"/>
                  </a:cubicBezTo>
                  <a:cubicBezTo>
                    <a:pt x="105" y="5"/>
                    <a:pt x="104" y="5"/>
                    <a:pt x="103" y="5"/>
                  </a:cubicBezTo>
                  <a:cubicBezTo>
                    <a:pt x="103" y="5"/>
                    <a:pt x="103" y="5"/>
                    <a:pt x="102" y="5"/>
                  </a:cubicBezTo>
                  <a:cubicBezTo>
                    <a:pt x="101" y="5"/>
                    <a:pt x="101" y="7"/>
                    <a:pt x="101" y="7"/>
                  </a:cubicBezTo>
                  <a:cubicBezTo>
                    <a:pt x="101" y="8"/>
                    <a:pt x="102" y="8"/>
                    <a:pt x="102" y="8"/>
                  </a:cubicBezTo>
                  <a:cubicBezTo>
                    <a:pt x="102" y="8"/>
                    <a:pt x="103" y="10"/>
                    <a:pt x="103" y="10"/>
                  </a:cubicBezTo>
                  <a:cubicBezTo>
                    <a:pt x="103" y="11"/>
                    <a:pt x="103" y="12"/>
                    <a:pt x="104" y="12"/>
                  </a:cubicBezTo>
                  <a:cubicBezTo>
                    <a:pt x="105" y="12"/>
                    <a:pt x="105" y="12"/>
                    <a:pt x="105" y="13"/>
                  </a:cubicBezTo>
                  <a:cubicBezTo>
                    <a:pt x="105" y="13"/>
                    <a:pt x="105" y="14"/>
                    <a:pt x="105" y="15"/>
                  </a:cubicBezTo>
                  <a:cubicBezTo>
                    <a:pt x="105" y="15"/>
                    <a:pt x="105" y="16"/>
                    <a:pt x="105" y="16"/>
                  </a:cubicBezTo>
                  <a:cubicBezTo>
                    <a:pt x="105" y="16"/>
                    <a:pt x="105" y="17"/>
                    <a:pt x="105" y="17"/>
                  </a:cubicBezTo>
                  <a:cubicBezTo>
                    <a:pt x="104" y="17"/>
                    <a:pt x="104" y="17"/>
                    <a:pt x="104" y="18"/>
                  </a:cubicBezTo>
                  <a:cubicBezTo>
                    <a:pt x="104" y="18"/>
                    <a:pt x="104" y="18"/>
                    <a:pt x="104" y="18"/>
                  </a:cubicBezTo>
                  <a:cubicBezTo>
                    <a:pt x="104" y="18"/>
                    <a:pt x="104" y="18"/>
                    <a:pt x="105" y="18"/>
                  </a:cubicBezTo>
                  <a:cubicBezTo>
                    <a:pt x="105" y="18"/>
                    <a:pt x="106" y="18"/>
                    <a:pt x="106" y="18"/>
                  </a:cubicBezTo>
                  <a:cubicBezTo>
                    <a:pt x="107" y="17"/>
                    <a:pt x="108" y="17"/>
                    <a:pt x="109" y="17"/>
                  </a:cubicBezTo>
                  <a:cubicBezTo>
                    <a:pt x="109" y="17"/>
                    <a:pt x="110" y="17"/>
                    <a:pt x="110" y="17"/>
                  </a:cubicBezTo>
                  <a:cubicBezTo>
                    <a:pt x="110" y="17"/>
                    <a:pt x="110" y="17"/>
                    <a:pt x="110" y="17"/>
                  </a:cubicBezTo>
                  <a:cubicBezTo>
                    <a:pt x="110" y="18"/>
                    <a:pt x="110" y="18"/>
                    <a:pt x="110" y="18"/>
                  </a:cubicBezTo>
                  <a:cubicBezTo>
                    <a:pt x="110" y="18"/>
                    <a:pt x="110" y="19"/>
                    <a:pt x="110" y="20"/>
                  </a:cubicBezTo>
                  <a:cubicBezTo>
                    <a:pt x="110" y="20"/>
                    <a:pt x="109" y="20"/>
                    <a:pt x="109" y="20"/>
                  </a:cubicBezTo>
                  <a:cubicBezTo>
                    <a:pt x="110" y="20"/>
                    <a:pt x="110" y="20"/>
                    <a:pt x="110" y="20"/>
                  </a:cubicBezTo>
                  <a:cubicBezTo>
                    <a:pt x="110" y="21"/>
                    <a:pt x="110" y="21"/>
                    <a:pt x="110" y="21"/>
                  </a:cubicBezTo>
                  <a:cubicBezTo>
                    <a:pt x="111" y="21"/>
                    <a:pt x="111" y="21"/>
                    <a:pt x="111" y="21"/>
                  </a:cubicBezTo>
                  <a:cubicBezTo>
                    <a:pt x="111" y="21"/>
                    <a:pt x="112" y="20"/>
                    <a:pt x="112" y="20"/>
                  </a:cubicBezTo>
                  <a:cubicBezTo>
                    <a:pt x="112" y="20"/>
                    <a:pt x="112" y="20"/>
                    <a:pt x="112" y="20"/>
                  </a:cubicBezTo>
                  <a:cubicBezTo>
                    <a:pt x="112" y="20"/>
                    <a:pt x="113" y="20"/>
                    <a:pt x="113" y="20"/>
                  </a:cubicBezTo>
                  <a:cubicBezTo>
                    <a:pt x="113" y="20"/>
                    <a:pt x="113" y="20"/>
                    <a:pt x="113" y="20"/>
                  </a:cubicBezTo>
                  <a:cubicBezTo>
                    <a:pt x="114" y="20"/>
                    <a:pt x="114" y="20"/>
                    <a:pt x="115" y="20"/>
                  </a:cubicBezTo>
                  <a:cubicBezTo>
                    <a:pt x="116" y="20"/>
                    <a:pt x="116" y="20"/>
                    <a:pt x="117" y="20"/>
                  </a:cubicBezTo>
                  <a:cubicBezTo>
                    <a:pt x="117" y="20"/>
                    <a:pt x="117" y="20"/>
                    <a:pt x="117" y="20"/>
                  </a:cubicBezTo>
                  <a:cubicBezTo>
                    <a:pt x="118" y="21"/>
                    <a:pt x="118" y="21"/>
                    <a:pt x="118" y="21"/>
                  </a:cubicBezTo>
                  <a:cubicBezTo>
                    <a:pt x="119" y="21"/>
                    <a:pt x="119" y="20"/>
                    <a:pt x="120" y="20"/>
                  </a:cubicBezTo>
                  <a:cubicBezTo>
                    <a:pt x="120" y="20"/>
                    <a:pt x="120" y="19"/>
                    <a:pt x="121" y="19"/>
                  </a:cubicBezTo>
                  <a:cubicBezTo>
                    <a:pt x="121" y="19"/>
                    <a:pt x="121" y="19"/>
                    <a:pt x="122" y="19"/>
                  </a:cubicBezTo>
                  <a:cubicBezTo>
                    <a:pt x="123" y="19"/>
                    <a:pt x="124" y="20"/>
                    <a:pt x="126" y="20"/>
                  </a:cubicBezTo>
                  <a:cubicBezTo>
                    <a:pt x="126" y="20"/>
                    <a:pt x="126" y="20"/>
                    <a:pt x="127" y="20"/>
                  </a:cubicBezTo>
                  <a:cubicBezTo>
                    <a:pt x="127" y="21"/>
                    <a:pt x="127" y="21"/>
                    <a:pt x="127" y="21"/>
                  </a:cubicBezTo>
                  <a:cubicBezTo>
                    <a:pt x="127" y="21"/>
                    <a:pt x="126" y="22"/>
                    <a:pt x="127" y="22"/>
                  </a:cubicBezTo>
                  <a:cubicBezTo>
                    <a:pt x="127" y="23"/>
                    <a:pt x="127" y="23"/>
                    <a:pt x="127" y="23"/>
                  </a:cubicBezTo>
                  <a:cubicBezTo>
                    <a:pt x="127" y="23"/>
                    <a:pt x="127" y="24"/>
                    <a:pt x="127" y="24"/>
                  </a:cubicBezTo>
                  <a:cubicBezTo>
                    <a:pt x="128" y="24"/>
                    <a:pt x="128" y="25"/>
                    <a:pt x="128" y="26"/>
                  </a:cubicBezTo>
                  <a:cubicBezTo>
                    <a:pt x="128" y="26"/>
                    <a:pt x="128" y="26"/>
                    <a:pt x="127" y="27"/>
                  </a:cubicBezTo>
                  <a:cubicBezTo>
                    <a:pt x="127" y="27"/>
                    <a:pt x="127" y="27"/>
                    <a:pt x="127" y="27"/>
                  </a:cubicBezTo>
                  <a:cubicBezTo>
                    <a:pt x="126" y="27"/>
                    <a:pt x="126" y="27"/>
                    <a:pt x="125" y="27"/>
                  </a:cubicBezTo>
                  <a:cubicBezTo>
                    <a:pt x="125" y="28"/>
                    <a:pt x="124" y="28"/>
                    <a:pt x="124" y="28"/>
                  </a:cubicBezTo>
                  <a:cubicBezTo>
                    <a:pt x="124" y="28"/>
                    <a:pt x="124" y="28"/>
                    <a:pt x="124" y="29"/>
                  </a:cubicBezTo>
                  <a:cubicBezTo>
                    <a:pt x="123" y="29"/>
                    <a:pt x="122" y="29"/>
                    <a:pt x="122" y="30"/>
                  </a:cubicBezTo>
                  <a:cubicBezTo>
                    <a:pt x="122" y="30"/>
                    <a:pt x="122" y="31"/>
                    <a:pt x="122" y="31"/>
                  </a:cubicBezTo>
                  <a:cubicBezTo>
                    <a:pt x="122" y="31"/>
                    <a:pt x="122" y="32"/>
                    <a:pt x="122" y="32"/>
                  </a:cubicBezTo>
                  <a:cubicBezTo>
                    <a:pt x="122" y="33"/>
                    <a:pt x="122" y="33"/>
                    <a:pt x="122" y="33"/>
                  </a:cubicBezTo>
                  <a:cubicBezTo>
                    <a:pt x="122" y="34"/>
                    <a:pt x="122" y="35"/>
                    <a:pt x="122" y="36"/>
                  </a:cubicBezTo>
                  <a:cubicBezTo>
                    <a:pt x="122" y="37"/>
                    <a:pt x="121" y="37"/>
                    <a:pt x="121" y="38"/>
                  </a:cubicBezTo>
                  <a:cubicBezTo>
                    <a:pt x="121" y="38"/>
                    <a:pt x="121" y="38"/>
                    <a:pt x="120" y="38"/>
                  </a:cubicBezTo>
                  <a:cubicBezTo>
                    <a:pt x="119" y="39"/>
                    <a:pt x="120" y="40"/>
                    <a:pt x="120" y="40"/>
                  </a:cubicBezTo>
                  <a:cubicBezTo>
                    <a:pt x="120" y="41"/>
                    <a:pt x="120" y="41"/>
                    <a:pt x="120" y="42"/>
                  </a:cubicBezTo>
                  <a:cubicBezTo>
                    <a:pt x="120" y="42"/>
                    <a:pt x="119" y="43"/>
                    <a:pt x="119" y="43"/>
                  </a:cubicBezTo>
                  <a:cubicBezTo>
                    <a:pt x="119" y="44"/>
                    <a:pt x="119" y="44"/>
                    <a:pt x="119" y="44"/>
                  </a:cubicBezTo>
                  <a:cubicBezTo>
                    <a:pt x="119" y="44"/>
                    <a:pt x="119" y="44"/>
                    <a:pt x="119" y="44"/>
                  </a:cubicBezTo>
                  <a:cubicBezTo>
                    <a:pt x="118" y="44"/>
                    <a:pt x="118" y="44"/>
                    <a:pt x="117" y="44"/>
                  </a:cubicBezTo>
                  <a:cubicBezTo>
                    <a:pt x="117" y="44"/>
                    <a:pt x="117" y="44"/>
                    <a:pt x="117" y="44"/>
                  </a:cubicBezTo>
                  <a:cubicBezTo>
                    <a:pt x="116" y="44"/>
                    <a:pt x="115" y="44"/>
                    <a:pt x="115" y="45"/>
                  </a:cubicBezTo>
                  <a:cubicBezTo>
                    <a:pt x="114" y="45"/>
                    <a:pt x="114" y="45"/>
                    <a:pt x="114" y="46"/>
                  </a:cubicBezTo>
                  <a:cubicBezTo>
                    <a:pt x="114" y="46"/>
                    <a:pt x="115" y="47"/>
                    <a:pt x="115" y="47"/>
                  </a:cubicBezTo>
                  <a:cubicBezTo>
                    <a:pt x="115" y="47"/>
                    <a:pt x="115" y="47"/>
                    <a:pt x="115" y="48"/>
                  </a:cubicBezTo>
                  <a:cubicBezTo>
                    <a:pt x="116" y="48"/>
                    <a:pt x="116" y="49"/>
                    <a:pt x="117" y="50"/>
                  </a:cubicBezTo>
                  <a:cubicBezTo>
                    <a:pt x="117" y="50"/>
                    <a:pt x="118" y="50"/>
                    <a:pt x="118" y="51"/>
                  </a:cubicBezTo>
                  <a:cubicBezTo>
                    <a:pt x="118" y="51"/>
                    <a:pt x="118" y="51"/>
                    <a:pt x="118" y="51"/>
                  </a:cubicBezTo>
                  <a:cubicBezTo>
                    <a:pt x="118" y="52"/>
                    <a:pt x="118" y="53"/>
                    <a:pt x="118" y="54"/>
                  </a:cubicBezTo>
                  <a:cubicBezTo>
                    <a:pt x="118" y="54"/>
                    <a:pt x="118" y="54"/>
                    <a:pt x="117" y="54"/>
                  </a:cubicBezTo>
                  <a:cubicBezTo>
                    <a:pt x="117" y="55"/>
                    <a:pt x="116" y="55"/>
                    <a:pt x="115" y="56"/>
                  </a:cubicBezTo>
                  <a:cubicBezTo>
                    <a:pt x="115" y="57"/>
                    <a:pt x="115" y="58"/>
                    <a:pt x="116" y="59"/>
                  </a:cubicBezTo>
                  <a:cubicBezTo>
                    <a:pt x="116" y="59"/>
                    <a:pt x="116" y="59"/>
                    <a:pt x="117" y="59"/>
                  </a:cubicBezTo>
                  <a:cubicBezTo>
                    <a:pt x="117" y="59"/>
                    <a:pt x="117" y="59"/>
                    <a:pt x="117" y="59"/>
                  </a:cubicBezTo>
                  <a:cubicBezTo>
                    <a:pt x="117" y="59"/>
                    <a:pt x="118" y="59"/>
                    <a:pt x="118" y="59"/>
                  </a:cubicBezTo>
                  <a:cubicBezTo>
                    <a:pt x="117" y="60"/>
                    <a:pt x="117" y="61"/>
                    <a:pt x="116" y="62"/>
                  </a:cubicBezTo>
                  <a:cubicBezTo>
                    <a:pt x="115" y="63"/>
                    <a:pt x="114" y="64"/>
                    <a:pt x="113" y="66"/>
                  </a:cubicBezTo>
                  <a:cubicBezTo>
                    <a:pt x="113" y="67"/>
                    <a:pt x="113" y="67"/>
                    <a:pt x="113" y="68"/>
                  </a:cubicBezTo>
                  <a:cubicBezTo>
                    <a:pt x="113" y="68"/>
                    <a:pt x="113" y="68"/>
                    <a:pt x="113" y="68"/>
                  </a:cubicBezTo>
                  <a:cubicBezTo>
                    <a:pt x="113" y="68"/>
                    <a:pt x="113" y="68"/>
                    <a:pt x="113" y="68"/>
                  </a:cubicBezTo>
                  <a:cubicBezTo>
                    <a:pt x="113" y="69"/>
                    <a:pt x="113" y="70"/>
                    <a:pt x="113" y="70"/>
                  </a:cubicBezTo>
                  <a:cubicBezTo>
                    <a:pt x="113" y="70"/>
                    <a:pt x="113" y="71"/>
                    <a:pt x="113" y="71"/>
                  </a:cubicBezTo>
                  <a:cubicBezTo>
                    <a:pt x="113" y="71"/>
                    <a:pt x="113" y="71"/>
                    <a:pt x="113" y="71"/>
                  </a:cubicBezTo>
                  <a:cubicBezTo>
                    <a:pt x="114" y="71"/>
                    <a:pt x="114" y="71"/>
                    <a:pt x="115" y="71"/>
                  </a:cubicBezTo>
                  <a:cubicBezTo>
                    <a:pt x="116" y="72"/>
                    <a:pt x="117" y="72"/>
                    <a:pt x="118" y="73"/>
                  </a:cubicBezTo>
                  <a:cubicBezTo>
                    <a:pt x="118" y="73"/>
                    <a:pt x="118" y="73"/>
                    <a:pt x="118" y="73"/>
                  </a:cubicBezTo>
                  <a:cubicBezTo>
                    <a:pt x="119" y="73"/>
                    <a:pt x="119" y="73"/>
                    <a:pt x="120" y="73"/>
                  </a:cubicBezTo>
                  <a:cubicBezTo>
                    <a:pt x="121" y="73"/>
                    <a:pt x="120" y="74"/>
                    <a:pt x="121" y="74"/>
                  </a:cubicBezTo>
                  <a:cubicBezTo>
                    <a:pt x="121" y="76"/>
                    <a:pt x="122" y="76"/>
                    <a:pt x="122" y="77"/>
                  </a:cubicBezTo>
                  <a:cubicBezTo>
                    <a:pt x="122" y="79"/>
                    <a:pt x="122" y="80"/>
                    <a:pt x="123" y="80"/>
                  </a:cubicBezTo>
                  <a:cubicBezTo>
                    <a:pt x="124" y="81"/>
                    <a:pt x="125" y="81"/>
                    <a:pt x="125" y="82"/>
                  </a:cubicBezTo>
                  <a:cubicBezTo>
                    <a:pt x="125" y="83"/>
                    <a:pt x="126" y="83"/>
                    <a:pt x="126" y="84"/>
                  </a:cubicBezTo>
                  <a:cubicBezTo>
                    <a:pt x="127" y="84"/>
                    <a:pt x="127" y="84"/>
                    <a:pt x="128" y="84"/>
                  </a:cubicBezTo>
                  <a:cubicBezTo>
                    <a:pt x="129" y="83"/>
                    <a:pt x="129" y="83"/>
                    <a:pt x="130" y="83"/>
                  </a:cubicBezTo>
                  <a:cubicBezTo>
                    <a:pt x="131" y="83"/>
                    <a:pt x="131" y="83"/>
                    <a:pt x="131" y="83"/>
                  </a:cubicBezTo>
                  <a:cubicBezTo>
                    <a:pt x="132" y="82"/>
                    <a:pt x="132" y="82"/>
                    <a:pt x="132" y="81"/>
                  </a:cubicBezTo>
                  <a:cubicBezTo>
                    <a:pt x="132" y="80"/>
                    <a:pt x="133" y="81"/>
                    <a:pt x="133" y="80"/>
                  </a:cubicBezTo>
                  <a:cubicBezTo>
                    <a:pt x="134" y="80"/>
                    <a:pt x="135" y="80"/>
                    <a:pt x="136" y="80"/>
                  </a:cubicBezTo>
                  <a:cubicBezTo>
                    <a:pt x="137" y="79"/>
                    <a:pt x="138" y="79"/>
                    <a:pt x="139" y="79"/>
                  </a:cubicBezTo>
                  <a:cubicBezTo>
                    <a:pt x="140" y="79"/>
                    <a:pt x="140" y="79"/>
                    <a:pt x="141" y="78"/>
                  </a:cubicBezTo>
                  <a:cubicBezTo>
                    <a:pt x="142" y="78"/>
                    <a:pt x="142" y="77"/>
                    <a:pt x="142" y="77"/>
                  </a:cubicBezTo>
                  <a:cubicBezTo>
                    <a:pt x="143" y="77"/>
                    <a:pt x="144" y="77"/>
                    <a:pt x="144" y="76"/>
                  </a:cubicBezTo>
                  <a:cubicBezTo>
                    <a:pt x="145" y="76"/>
                    <a:pt x="146" y="76"/>
                    <a:pt x="147" y="76"/>
                  </a:cubicBezTo>
                  <a:cubicBezTo>
                    <a:pt x="147" y="76"/>
                    <a:pt x="147" y="76"/>
                    <a:pt x="147" y="76"/>
                  </a:cubicBezTo>
                  <a:cubicBezTo>
                    <a:pt x="148" y="76"/>
                    <a:pt x="148" y="76"/>
                    <a:pt x="149" y="77"/>
                  </a:cubicBezTo>
                  <a:cubicBezTo>
                    <a:pt x="149" y="77"/>
                    <a:pt x="150" y="78"/>
                    <a:pt x="150" y="78"/>
                  </a:cubicBezTo>
                  <a:cubicBezTo>
                    <a:pt x="151" y="78"/>
                    <a:pt x="152" y="77"/>
                    <a:pt x="153" y="77"/>
                  </a:cubicBezTo>
                  <a:cubicBezTo>
                    <a:pt x="155" y="77"/>
                    <a:pt x="156" y="76"/>
                    <a:pt x="157" y="78"/>
                  </a:cubicBezTo>
                  <a:cubicBezTo>
                    <a:pt x="158" y="79"/>
                    <a:pt x="159" y="77"/>
                    <a:pt x="160" y="76"/>
                  </a:cubicBezTo>
                  <a:cubicBezTo>
                    <a:pt x="161" y="76"/>
                    <a:pt x="161" y="76"/>
                    <a:pt x="161" y="75"/>
                  </a:cubicBezTo>
                  <a:cubicBezTo>
                    <a:pt x="162" y="76"/>
                    <a:pt x="162" y="77"/>
                    <a:pt x="163" y="77"/>
                  </a:cubicBezTo>
                  <a:cubicBezTo>
                    <a:pt x="164" y="77"/>
                    <a:pt x="165" y="78"/>
                    <a:pt x="166" y="77"/>
                  </a:cubicBezTo>
                  <a:cubicBezTo>
                    <a:pt x="166" y="77"/>
                    <a:pt x="166" y="75"/>
                    <a:pt x="166" y="75"/>
                  </a:cubicBezTo>
                  <a:cubicBezTo>
                    <a:pt x="167" y="75"/>
                    <a:pt x="167" y="74"/>
                    <a:pt x="167" y="73"/>
                  </a:cubicBezTo>
                  <a:cubicBezTo>
                    <a:pt x="167" y="72"/>
                    <a:pt x="170" y="72"/>
                    <a:pt x="171" y="72"/>
                  </a:cubicBezTo>
                  <a:cubicBezTo>
                    <a:pt x="172" y="71"/>
                    <a:pt x="173" y="70"/>
                    <a:pt x="175" y="70"/>
                  </a:cubicBezTo>
                  <a:cubicBezTo>
                    <a:pt x="177" y="70"/>
                    <a:pt x="178" y="70"/>
                    <a:pt x="178" y="68"/>
                  </a:cubicBezTo>
                  <a:cubicBezTo>
                    <a:pt x="178" y="67"/>
                    <a:pt x="177" y="67"/>
                    <a:pt x="178" y="66"/>
                  </a:cubicBezTo>
                  <a:cubicBezTo>
                    <a:pt x="178" y="66"/>
                    <a:pt x="179" y="66"/>
                    <a:pt x="179" y="65"/>
                  </a:cubicBezTo>
                  <a:cubicBezTo>
                    <a:pt x="180" y="64"/>
                    <a:pt x="181" y="63"/>
                    <a:pt x="182" y="62"/>
                  </a:cubicBezTo>
                  <a:cubicBezTo>
                    <a:pt x="182" y="61"/>
                    <a:pt x="182" y="61"/>
                    <a:pt x="182" y="61"/>
                  </a:cubicBezTo>
                  <a:cubicBezTo>
                    <a:pt x="181" y="60"/>
                    <a:pt x="183" y="59"/>
                    <a:pt x="184" y="59"/>
                  </a:cubicBezTo>
                  <a:cubicBezTo>
                    <a:pt x="185" y="59"/>
                    <a:pt x="186" y="58"/>
                    <a:pt x="187" y="57"/>
                  </a:cubicBezTo>
                  <a:cubicBezTo>
                    <a:pt x="187" y="57"/>
                    <a:pt x="188" y="56"/>
                    <a:pt x="187" y="55"/>
                  </a:cubicBezTo>
                  <a:cubicBezTo>
                    <a:pt x="187" y="55"/>
                    <a:pt x="186" y="55"/>
                    <a:pt x="186" y="54"/>
                  </a:cubicBezTo>
                  <a:cubicBezTo>
                    <a:pt x="185" y="54"/>
                    <a:pt x="185" y="53"/>
                    <a:pt x="184" y="53"/>
                  </a:cubicBezTo>
                  <a:cubicBezTo>
                    <a:pt x="183" y="52"/>
                    <a:pt x="184" y="52"/>
                    <a:pt x="184" y="51"/>
                  </a:cubicBezTo>
                  <a:cubicBezTo>
                    <a:pt x="184" y="51"/>
                    <a:pt x="183" y="51"/>
                    <a:pt x="183" y="50"/>
                  </a:cubicBezTo>
                  <a:cubicBezTo>
                    <a:pt x="182" y="50"/>
                    <a:pt x="182" y="50"/>
                    <a:pt x="182" y="49"/>
                  </a:cubicBezTo>
                  <a:cubicBezTo>
                    <a:pt x="182" y="49"/>
                    <a:pt x="183" y="48"/>
                    <a:pt x="183" y="48"/>
                  </a:cubicBezTo>
                  <a:cubicBezTo>
                    <a:pt x="185" y="46"/>
                    <a:pt x="185" y="45"/>
                    <a:pt x="186" y="44"/>
                  </a:cubicBezTo>
                  <a:cubicBezTo>
                    <a:pt x="186" y="43"/>
                    <a:pt x="187" y="42"/>
                    <a:pt x="187" y="42"/>
                  </a:cubicBezTo>
                  <a:cubicBezTo>
                    <a:pt x="188" y="42"/>
                    <a:pt x="188" y="42"/>
                    <a:pt x="188" y="42"/>
                  </a:cubicBezTo>
                  <a:cubicBezTo>
                    <a:pt x="189" y="42"/>
                    <a:pt x="189" y="42"/>
                    <a:pt x="189" y="41"/>
                  </a:cubicBezTo>
                  <a:cubicBezTo>
                    <a:pt x="190" y="41"/>
                    <a:pt x="190" y="40"/>
                    <a:pt x="190" y="40"/>
                  </a:cubicBezTo>
                  <a:cubicBezTo>
                    <a:pt x="191" y="39"/>
                    <a:pt x="192" y="38"/>
                    <a:pt x="193" y="37"/>
                  </a:cubicBezTo>
                  <a:cubicBezTo>
                    <a:pt x="194" y="37"/>
                    <a:pt x="195" y="38"/>
                    <a:pt x="195" y="37"/>
                  </a:cubicBezTo>
                  <a:cubicBezTo>
                    <a:pt x="196" y="36"/>
                    <a:pt x="196" y="33"/>
                    <a:pt x="197" y="33"/>
                  </a:cubicBezTo>
                  <a:cubicBezTo>
                    <a:pt x="198" y="33"/>
                    <a:pt x="199" y="32"/>
                    <a:pt x="200" y="32"/>
                  </a:cubicBezTo>
                  <a:cubicBezTo>
                    <a:pt x="201" y="32"/>
                    <a:pt x="202" y="32"/>
                    <a:pt x="203" y="31"/>
                  </a:cubicBezTo>
                  <a:cubicBezTo>
                    <a:pt x="204" y="31"/>
                    <a:pt x="205" y="31"/>
                    <a:pt x="206" y="31"/>
                  </a:cubicBezTo>
                  <a:cubicBezTo>
                    <a:pt x="206" y="31"/>
                    <a:pt x="207" y="30"/>
                    <a:pt x="208" y="30"/>
                  </a:cubicBezTo>
                  <a:cubicBezTo>
                    <a:pt x="209" y="30"/>
                    <a:pt x="209" y="29"/>
                    <a:pt x="209" y="29"/>
                  </a:cubicBezTo>
                  <a:cubicBezTo>
                    <a:pt x="210" y="28"/>
                    <a:pt x="211" y="28"/>
                    <a:pt x="212" y="28"/>
                  </a:cubicBezTo>
                  <a:cubicBezTo>
                    <a:pt x="213" y="27"/>
                    <a:pt x="213" y="27"/>
                    <a:pt x="213" y="27"/>
                  </a:cubicBezTo>
                  <a:cubicBezTo>
                    <a:pt x="214" y="26"/>
                    <a:pt x="214" y="25"/>
                    <a:pt x="214" y="23"/>
                  </a:cubicBezTo>
                  <a:cubicBezTo>
                    <a:pt x="214" y="23"/>
                    <a:pt x="214" y="23"/>
                    <a:pt x="214" y="22"/>
                  </a:cubicBezTo>
                  <a:cubicBezTo>
                    <a:pt x="214" y="22"/>
                    <a:pt x="214" y="21"/>
                    <a:pt x="215" y="21"/>
                  </a:cubicBezTo>
                  <a:cubicBezTo>
                    <a:pt x="215" y="21"/>
                    <a:pt x="215" y="20"/>
                    <a:pt x="216" y="20"/>
                  </a:cubicBezTo>
                  <a:cubicBezTo>
                    <a:pt x="216" y="19"/>
                    <a:pt x="216" y="19"/>
                    <a:pt x="216" y="18"/>
                  </a:cubicBezTo>
                  <a:cubicBezTo>
                    <a:pt x="216" y="18"/>
                    <a:pt x="216" y="18"/>
                    <a:pt x="215" y="18"/>
                  </a:cubicBezTo>
                  <a:cubicBezTo>
                    <a:pt x="215" y="18"/>
                    <a:pt x="215" y="17"/>
                    <a:pt x="214" y="17"/>
                  </a:cubicBezTo>
                  <a:cubicBezTo>
                    <a:pt x="214" y="17"/>
                    <a:pt x="213" y="16"/>
                    <a:pt x="212" y="16"/>
                  </a:cubicBezTo>
                  <a:cubicBezTo>
                    <a:pt x="212" y="16"/>
                    <a:pt x="211" y="16"/>
                    <a:pt x="210" y="16"/>
                  </a:cubicBezTo>
                  <a:cubicBezTo>
                    <a:pt x="210" y="16"/>
                    <a:pt x="209" y="16"/>
                    <a:pt x="209" y="16"/>
                  </a:cubicBezTo>
                  <a:cubicBezTo>
                    <a:pt x="208" y="16"/>
                    <a:pt x="207" y="16"/>
                    <a:pt x="207" y="16"/>
                  </a:cubicBezTo>
                  <a:cubicBezTo>
                    <a:pt x="206" y="16"/>
                    <a:pt x="206" y="16"/>
                    <a:pt x="205" y="16"/>
                  </a:cubicBezTo>
                  <a:cubicBezTo>
                    <a:pt x="205" y="16"/>
                    <a:pt x="205" y="16"/>
                    <a:pt x="205" y="16"/>
                  </a:cubicBezTo>
                  <a:cubicBezTo>
                    <a:pt x="205" y="15"/>
                    <a:pt x="205" y="15"/>
                    <a:pt x="205" y="15"/>
                  </a:cubicBezTo>
                  <a:cubicBezTo>
                    <a:pt x="205" y="16"/>
                    <a:pt x="205" y="16"/>
                    <a:pt x="205" y="16"/>
                  </a:cubicBezTo>
                  <a:cubicBezTo>
                    <a:pt x="204" y="16"/>
                    <a:pt x="204" y="16"/>
                    <a:pt x="204" y="16"/>
                  </a:cubicBezTo>
                  <a:cubicBezTo>
                    <a:pt x="204" y="16"/>
                    <a:pt x="204" y="16"/>
                    <a:pt x="204" y="16"/>
                  </a:cubicBezTo>
                  <a:cubicBezTo>
                    <a:pt x="204" y="16"/>
                    <a:pt x="204" y="16"/>
                    <a:pt x="204" y="16"/>
                  </a:cubicBezTo>
                  <a:cubicBezTo>
                    <a:pt x="204" y="16"/>
                    <a:pt x="204" y="17"/>
                    <a:pt x="204" y="17"/>
                  </a:cubicBezTo>
                  <a:close/>
                  <a:moveTo>
                    <a:pt x="3" y="161"/>
                  </a:moveTo>
                  <a:cubicBezTo>
                    <a:pt x="3" y="161"/>
                    <a:pt x="2" y="160"/>
                    <a:pt x="1" y="160"/>
                  </a:cubicBezTo>
                  <a:cubicBezTo>
                    <a:pt x="1" y="160"/>
                    <a:pt x="1" y="161"/>
                    <a:pt x="1" y="161"/>
                  </a:cubicBezTo>
                  <a:cubicBezTo>
                    <a:pt x="1" y="161"/>
                    <a:pt x="1" y="162"/>
                    <a:pt x="0" y="162"/>
                  </a:cubicBezTo>
                  <a:cubicBezTo>
                    <a:pt x="0" y="162"/>
                    <a:pt x="0" y="162"/>
                    <a:pt x="0" y="163"/>
                  </a:cubicBezTo>
                  <a:cubicBezTo>
                    <a:pt x="1" y="163"/>
                    <a:pt x="1" y="163"/>
                    <a:pt x="1" y="163"/>
                  </a:cubicBezTo>
                  <a:cubicBezTo>
                    <a:pt x="2" y="163"/>
                    <a:pt x="3" y="162"/>
                    <a:pt x="3" y="161"/>
                  </a:cubicBezTo>
                  <a:close/>
                  <a:moveTo>
                    <a:pt x="220" y="46"/>
                  </a:moveTo>
                  <a:cubicBezTo>
                    <a:pt x="221" y="47"/>
                    <a:pt x="221" y="47"/>
                    <a:pt x="222" y="47"/>
                  </a:cubicBezTo>
                  <a:cubicBezTo>
                    <a:pt x="223" y="47"/>
                    <a:pt x="224" y="47"/>
                    <a:pt x="224" y="47"/>
                  </a:cubicBezTo>
                  <a:cubicBezTo>
                    <a:pt x="224" y="46"/>
                    <a:pt x="224" y="46"/>
                    <a:pt x="224" y="46"/>
                  </a:cubicBezTo>
                  <a:cubicBezTo>
                    <a:pt x="224" y="46"/>
                    <a:pt x="224" y="46"/>
                    <a:pt x="224" y="46"/>
                  </a:cubicBezTo>
                  <a:cubicBezTo>
                    <a:pt x="224" y="45"/>
                    <a:pt x="223" y="45"/>
                    <a:pt x="223" y="45"/>
                  </a:cubicBezTo>
                  <a:cubicBezTo>
                    <a:pt x="223" y="45"/>
                    <a:pt x="222" y="44"/>
                    <a:pt x="222" y="44"/>
                  </a:cubicBezTo>
                  <a:cubicBezTo>
                    <a:pt x="222" y="44"/>
                    <a:pt x="222" y="44"/>
                    <a:pt x="222" y="44"/>
                  </a:cubicBezTo>
                  <a:cubicBezTo>
                    <a:pt x="221" y="44"/>
                    <a:pt x="221" y="45"/>
                    <a:pt x="220" y="45"/>
                  </a:cubicBezTo>
                  <a:cubicBezTo>
                    <a:pt x="220" y="45"/>
                    <a:pt x="219" y="45"/>
                    <a:pt x="219" y="45"/>
                  </a:cubicBezTo>
                  <a:cubicBezTo>
                    <a:pt x="218" y="46"/>
                    <a:pt x="220" y="46"/>
                    <a:pt x="220" y="46"/>
                  </a:cubicBezTo>
                  <a:close/>
                  <a:moveTo>
                    <a:pt x="202" y="54"/>
                  </a:moveTo>
                  <a:cubicBezTo>
                    <a:pt x="202" y="54"/>
                    <a:pt x="201" y="53"/>
                    <a:pt x="201" y="54"/>
                  </a:cubicBezTo>
                  <a:cubicBezTo>
                    <a:pt x="200" y="54"/>
                    <a:pt x="200" y="54"/>
                    <a:pt x="200" y="54"/>
                  </a:cubicBezTo>
                  <a:cubicBezTo>
                    <a:pt x="200" y="55"/>
                    <a:pt x="199" y="55"/>
                    <a:pt x="199" y="55"/>
                  </a:cubicBezTo>
                  <a:cubicBezTo>
                    <a:pt x="198" y="55"/>
                    <a:pt x="198" y="55"/>
                    <a:pt x="198" y="56"/>
                  </a:cubicBezTo>
                  <a:cubicBezTo>
                    <a:pt x="198" y="56"/>
                    <a:pt x="198" y="57"/>
                    <a:pt x="199" y="57"/>
                  </a:cubicBezTo>
                  <a:cubicBezTo>
                    <a:pt x="200" y="58"/>
                    <a:pt x="201" y="56"/>
                    <a:pt x="202" y="56"/>
                  </a:cubicBezTo>
                  <a:cubicBezTo>
                    <a:pt x="203" y="56"/>
                    <a:pt x="203" y="55"/>
                    <a:pt x="203" y="54"/>
                  </a:cubicBezTo>
                  <a:cubicBezTo>
                    <a:pt x="203" y="54"/>
                    <a:pt x="203" y="54"/>
                    <a:pt x="203" y="54"/>
                  </a:cubicBezTo>
                  <a:cubicBezTo>
                    <a:pt x="203" y="54"/>
                    <a:pt x="202" y="54"/>
                    <a:pt x="202" y="54"/>
                  </a:cubicBezTo>
                  <a:close/>
                  <a:moveTo>
                    <a:pt x="5" y="154"/>
                  </a:moveTo>
                  <a:cubicBezTo>
                    <a:pt x="5" y="153"/>
                    <a:pt x="5" y="153"/>
                    <a:pt x="5" y="153"/>
                  </a:cubicBezTo>
                  <a:cubicBezTo>
                    <a:pt x="5" y="152"/>
                    <a:pt x="5" y="152"/>
                    <a:pt x="5" y="151"/>
                  </a:cubicBezTo>
                  <a:cubicBezTo>
                    <a:pt x="5" y="151"/>
                    <a:pt x="5" y="151"/>
                    <a:pt x="4" y="151"/>
                  </a:cubicBezTo>
                  <a:cubicBezTo>
                    <a:pt x="4" y="151"/>
                    <a:pt x="2" y="151"/>
                    <a:pt x="2" y="152"/>
                  </a:cubicBezTo>
                  <a:cubicBezTo>
                    <a:pt x="3" y="153"/>
                    <a:pt x="3" y="154"/>
                    <a:pt x="4" y="155"/>
                  </a:cubicBezTo>
                  <a:cubicBezTo>
                    <a:pt x="4" y="155"/>
                    <a:pt x="4" y="155"/>
                    <a:pt x="4" y="155"/>
                  </a:cubicBezTo>
                  <a:cubicBezTo>
                    <a:pt x="4" y="155"/>
                    <a:pt x="4" y="155"/>
                    <a:pt x="4" y="155"/>
                  </a:cubicBezTo>
                  <a:cubicBezTo>
                    <a:pt x="4" y="155"/>
                    <a:pt x="4" y="155"/>
                    <a:pt x="5" y="155"/>
                  </a:cubicBezTo>
                  <a:cubicBezTo>
                    <a:pt x="5" y="155"/>
                    <a:pt x="5" y="155"/>
                    <a:pt x="5" y="155"/>
                  </a:cubicBezTo>
                  <a:cubicBezTo>
                    <a:pt x="5" y="154"/>
                    <a:pt x="6" y="154"/>
                    <a:pt x="5" y="154"/>
                  </a:cubicBezTo>
                  <a:close/>
                  <a:moveTo>
                    <a:pt x="216" y="48"/>
                  </a:moveTo>
                  <a:cubicBezTo>
                    <a:pt x="216" y="47"/>
                    <a:pt x="215" y="47"/>
                    <a:pt x="215" y="47"/>
                  </a:cubicBezTo>
                  <a:cubicBezTo>
                    <a:pt x="214" y="47"/>
                    <a:pt x="214" y="47"/>
                    <a:pt x="213" y="48"/>
                  </a:cubicBezTo>
                  <a:cubicBezTo>
                    <a:pt x="212" y="48"/>
                    <a:pt x="212" y="47"/>
                    <a:pt x="211" y="47"/>
                  </a:cubicBezTo>
                  <a:cubicBezTo>
                    <a:pt x="210" y="48"/>
                    <a:pt x="210" y="48"/>
                    <a:pt x="210" y="49"/>
                  </a:cubicBezTo>
                  <a:cubicBezTo>
                    <a:pt x="210" y="49"/>
                    <a:pt x="209" y="50"/>
                    <a:pt x="210" y="50"/>
                  </a:cubicBezTo>
                  <a:cubicBezTo>
                    <a:pt x="210" y="50"/>
                    <a:pt x="210" y="51"/>
                    <a:pt x="210" y="51"/>
                  </a:cubicBezTo>
                  <a:cubicBezTo>
                    <a:pt x="210" y="52"/>
                    <a:pt x="211" y="52"/>
                    <a:pt x="212" y="52"/>
                  </a:cubicBezTo>
                  <a:cubicBezTo>
                    <a:pt x="213" y="52"/>
                    <a:pt x="213" y="51"/>
                    <a:pt x="213" y="51"/>
                  </a:cubicBezTo>
                  <a:cubicBezTo>
                    <a:pt x="213" y="51"/>
                    <a:pt x="213" y="50"/>
                    <a:pt x="213" y="50"/>
                  </a:cubicBezTo>
                  <a:cubicBezTo>
                    <a:pt x="214" y="49"/>
                    <a:pt x="214" y="49"/>
                    <a:pt x="215" y="49"/>
                  </a:cubicBezTo>
                  <a:cubicBezTo>
                    <a:pt x="215" y="49"/>
                    <a:pt x="215" y="49"/>
                    <a:pt x="215" y="49"/>
                  </a:cubicBezTo>
                  <a:cubicBezTo>
                    <a:pt x="215" y="49"/>
                    <a:pt x="216" y="48"/>
                    <a:pt x="216" y="48"/>
                  </a:cubicBezTo>
                  <a:cubicBezTo>
                    <a:pt x="216" y="48"/>
                    <a:pt x="216" y="48"/>
                    <a:pt x="216" y="48"/>
                  </a:cubicBezTo>
                  <a:cubicBezTo>
                    <a:pt x="216" y="48"/>
                    <a:pt x="216" y="48"/>
                    <a:pt x="216" y="48"/>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0" name="Slovania">
              <a:extLst>
                <a:ext uri="{FF2B5EF4-FFF2-40B4-BE49-F238E27FC236}">
                  <a16:creationId xmlns:a16="http://schemas.microsoft.com/office/drawing/2014/main" id="{7E01792F-50EF-E124-E3B6-B6966F41AE8F}"/>
                </a:ext>
              </a:extLst>
            </p:cNvPr>
            <p:cNvSpPr>
              <a:spLocks/>
            </p:cNvSpPr>
            <p:nvPr/>
          </p:nvSpPr>
          <p:spPr bwMode="auto">
            <a:xfrm>
              <a:off x="4708238" y="2472356"/>
              <a:ext cx="81678" cy="42517"/>
            </a:xfrm>
            <a:custGeom>
              <a:avLst/>
              <a:gdLst>
                <a:gd name="T0" fmla="*/ 26 w 31"/>
                <a:gd name="T1" fmla="*/ 6 h 16"/>
                <a:gd name="T2" fmla="*/ 27 w 31"/>
                <a:gd name="T3" fmla="*/ 6 h 16"/>
                <a:gd name="T4" fmla="*/ 30 w 31"/>
                <a:gd name="T5" fmla="*/ 6 h 16"/>
                <a:gd name="T6" fmla="*/ 30 w 31"/>
                <a:gd name="T7" fmla="*/ 6 h 16"/>
                <a:gd name="T8" fmla="*/ 30 w 31"/>
                <a:gd name="T9" fmla="*/ 1 h 16"/>
                <a:gd name="T10" fmla="*/ 28 w 31"/>
                <a:gd name="T11" fmla="*/ 0 h 16"/>
                <a:gd name="T12" fmla="*/ 27 w 31"/>
                <a:gd name="T13" fmla="*/ 0 h 16"/>
                <a:gd name="T14" fmla="*/ 23 w 31"/>
                <a:gd name="T15" fmla="*/ 2 h 16"/>
                <a:gd name="T16" fmla="*/ 18 w 31"/>
                <a:gd name="T17" fmla="*/ 3 h 16"/>
                <a:gd name="T18" fmla="*/ 13 w 31"/>
                <a:gd name="T19" fmla="*/ 4 h 16"/>
                <a:gd name="T20" fmla="*/ 10 w 31"/>
                <a:gd name="T21" fmla="*/ 3 h 16"/>
                <a:gd name="T22" fmla="*/ 8 w 31"/>
                <a:gd name="T23" fmla="*/ 2 h 16"/>
                <a:gd name="T24" fmla="*/ 4 w 31"/>
                <a:gd name="T25" fmla="*/ 2 h 16"/>
                <a:gd name="T26" fmla="*/ 3 w 31"/>
                <a:gd name="T27" fmla="*/ 2 h 16"/>
                <a:gd name="T28" fmla="*/ 3 w 31"/>
                <a:gd name="T29" fmla="*/ 4 h 16"/>
                <a:gd name="T30" fmla="*/ 2 w 31"/>
                <a:gd name="T31" fmla="*/ 6 h 16"/>
                <a:gd name="T32" fmla="*/ 1 w 31"/>
                <a:gd name="T33" fmla="*/ 8 h 16"/>
                <a:gd name="T34" fmla="*/ 1 w 31"/>
                <a:gd name="T35" fmla="*/ 10 h 16"/>
                <a:gd name="T36" fmla="*/ 1 w 31"/>
                <a:gd name="T37" fmla="*/ 12 h 16"/>
                <a:gd name="T38" fmla="*/ 3 w 31"/>
                <a:gd name="T39" fmla="*/ 12 h 16"/>
                <a:gd name="T40" fmla="*/ 2 w 31"/>
                <a:gd name="T41" fmla="*/ 14 h 16"/>
                <a:gd name="T42" fmla="*/ 0 w 31"/>
                <a:gd name="T43" fmla="*/ 16 h 16"/>
                <a:gd name="T44" fmla="*/ 0 w 31"/>
                <a:gd name="T45" fmla="*/ 16 h 16"/>
                <a:gd name="T46" fmla="*/ 5 w 31"/>
                <a:gd name="T47" fmla="*/ 15 h 16"/>
                <a:gd name="T48" fmla="*/ 9 w 31"/>
                <a:gd name="T49" fmla="*/ 14 h 16"/>
                <a:gd name="T50" fmla="*/ 12 w 31"/>
                <a:gd name="T51" fmla="*/ 15 h 16"/>
                <a:gd name="T52" fmla="*/ 15 w 31"/>
                <a:gd name="T53" fmla="*/ 15 h 16"/>
                <a:gd name="T54" fmla="*/ 15 w 31"/>
                <a:gd name="T55" fmla="*/ 13 h 16"/>
                <a:gd name="T56" fmla="*/ 16 w 31"/>
                <a:gd name="T57" fmla="*/ 12 h 16"/>
                <a:gd name="T58" fmla="*/ 17 w 31"/>
                <a:gd name="T59" fmla="*/ 11 h 16"/>
                <a:gd name="T60" fmla="*/ 18 w 31"/>
                <a:gd name="T61" fmla="*/ 11 h 16"/>
                <a:gd name="T62" fmla="*/ 19 w 31"/>
                <a:gd name="T63" fmla="*/ 9 h 16"/>
                <a:gd name="T64" fmla="*/ 21 w 31"/>
                <a:gd name="T65"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16">
                  <a:moveTo>
                    <a:pt x="24" y="7"/>
                  </a:moveTo>
                  <a:cubicBezTo>
                    <a:pt x="25" y="6"/>
                    <a:pt x="25" y="6"/>
                    <a:pt x="26" y="6"/>
                  </a:cubicBezTo>
                  <a:cubicBezTo>
                    <a:pt x="26" y="6"/>
                    <a:pt x="27" y="6"/>
                    <a:pt x="27" y="6"/>
                  </a:cubicBezTo>
                  <a:cubicBezTo>
                    <a:pt x="27" y="6"/>
                    <a:pt x="27" y="6"/>
                    <a:pt x="27" y="6"/>
                  </a:cubicBezTo>
                  <a:cubicBezTo>
                    <a:pt x="28" y="6"/>
                    <a:pt x="28" y="6"/>
                    <a:pt x="28" y="6"/>
                  </a:cubicBezTo>
                  <a:cubicBezTo>
                    <a:pt x="28" y="6"/>
                    <a:pt x="29" y="6"/>
                    <a:pt x="30" y="6"/>
                  </a:cubicBezTo>
                  <a:cubicBezTo>
                    <a:pt x="30" y="6"/>
                    <a:pt x="30" y="6"/>
                    <a:pt x="30" y="6"/>
                  </a:cubicBezTo>
                  <a:cubicBezTo>
                    <a:pt x="30" y="6"/>
                    <a:pt x="30" y="6"/>
                    <a:pt x="30" y="6"/>
                  </a:cubicBezTo>
                  <a:cubicBezTo>
                    <a:pt x="30" y="4"/>
                    <a:pt x="31" y="3"/>
                    <a:pt x="31" y="3"/>
                  </a:cubicBezTo>
                  <a:cubicBezTo>
                    <a:pt x="31" y="2"/>
                    <a:pt x="30" y="2"/>
                    <a:pt x="30" y="1"/>
                  </a:cubicBezTo>
                  <a:cubicBezTo>
                    <a:pt x="28" y="0"/>
                    <a:pt x="28" y="0"/>
                    <a:pt x="28" y="0"/>
                  </a:cubicBezTo>
                  <a:cubicBezTo>
                    <a:pt x="28" y="0"/>
                    <a:pt x="28" y="0"/>
                    <a:pt x="28" y="0"/>
                  </a:cubicBezTo>
                  <a:cubicBezTo>
                    <a:pt x="28" y="0"/>
                    <a:pt x="28" y="0"/>
                    <a:pt x="28" y="0"/>
                  </a:cubicBezTo>
                  <a:cubicBezTo>
                    <a:pt x="27" y="0"/>
                    <a:pt x="27" y="0"/>
                    <a:pt x="27" y="0"/>
                  </a:cubicBezTo>
                  <a:cubicBezTo>
                    <a:pt x="27" y="0"/>
                    <a:pt x="27" y="0"/>
                    <a:pt x="27" y="0"/>
                  </a:cubicBezTo>
                  <a:cubicBezTo>
                    <a:pt x="25" y="1"/>
                    <a:pt x="24" y="1"/>
                    <a:pt x="23" y="2"/>
                  </a:cubicBezTo>
                  <a:cubicBezTo>
                    <a:pt x="22" y="2"/>
                    <a:pt x="21" y="2"/>
                    <a:pt x="19" y="2"/>
                  </a:cubicBezTo>
                  <a:cubicBezTo>
                    <a:pt x="19" y="2"/>
                    <a:pt x="18" y="2"/>
                    <a:pt x="18" y="3"/>
                  </a:cubicBezTo>
                  <a:cubicBezTo>
                    <a:pt x="17" y="3"/>
                    <a:pt x="17" y="3"/>
                    <a:pt x="17" y="3"/>
                  </a:cubicBezTo>
                  <a:cubicBezTo>
                    <a:pt x="15" y="3"/>
                    <a:pt x="14" y="4"/>
                    <a:pt x="13" y="4"/>
                  </a:cubicBezTo>
                  <a:cubicBezTo>
                    <a:pt x="12" y="4"/>
                    <a:pt x="12" y="3"/>
                    <a:pt x="11" y="3"/>
                  </a:cubicBezTo>
                  <a:cubicBezTo>
                    <a:pt x="11" y="3"/>
                    <a:pt x="11" y="3"/>
                    <a:pt x="10" y="3"/>
                  </a:cubicBezTo>
                  <a:cubicBezTo>
                    <a:pt x="10" y="2"/>
                    <a:pt x="9" y="2"/>
                    <a:pt x="9" y="2"/>
                  </a:cubicBezTo>
                  <a:cubicBezTo>
                    <a:pt x="9" y="2"/>
                    <a:pt x="8" y="2"/>
                    <a:pt x="8" y="2"/>
                  </a:cubicBezTo>
                  <a:cubicBezTo>
                    <a:pt x="8" y="2"/>
                    <a:pt x="8" y="2"/>
                    <a:pt x="8" y="2"/>
                  </a:cubicBezTo>
                  <a:cubicBezTo>
                    <a:pt x="4" y="2"/>
                    <a:pt x="4" y="2"/>
                    <a:pt x="4" y="2"/>
                  </a:cubicBezTo>
                  <a:cubicBezTo>
                    <a:pt x="3" y="2"/>
                    <a:pt x="3" y="2"/>
                    <a:pt x="3" y="2"/>
                  </a:cubicBezTo>
                  <a:cubicBezTo>
                    <a:pt x="3" y="2"/>
                    <a:pt x="3" y="2"/>
                    <a:pt x="3" y="2"/>
                  </a:cubicBezTo>
                  <a:cubicBezTo>
                    <a:pt x="4" y="3"/>
                    <a:pt x="3" y="3"/>
                    <a:pt x="3" y="3"/>
                  </a:cubicBezTo>
                  <a:cubicBezTo>
                    <a:pt x="3" y="3"/>
                    <a:pt x="3" y="3"/>
                    <a:pt x="3" y="4"/>
                  </a:cubicBezTo>
                  <a:cubicBezTo>
                    <a:pt x="3" y="4"/>
                    <a:pt x="2" y="5"/>
                    <a:pt x="2" y="5"/>
                  </a:cubicBezTo>
                  <a:cubicBezTo>
                    <a:pt x="2" y="5"/>
                    <a:pt x="2" y="5"/>
                    <a:pt x="2" y="6"/>
                  </a:cubicBezTo>
                  <a:cubicBezTo>
                    <a:pt x="2" y="6"/>
                    <a:pt x="2" y="6"/>
                    <a:pt x="2" y="7"/>
                  </a:cubicBezTo>
                  <a:cubicBezTo>
                    <a:pt x="2" y="7"/>
                    <a:pt x="2" y="7"/>
                    <a:pt x="1" y="8"/>
                  </a:cubicBezTo>
                  <a:cubicBezTo>
                    <a:pt x="0" y="9"/>
                    <a:pt x="1" y="9"/>
                    <a:pt x="1" y="10"/>
                  </a:cubicBezTo>
                  <a:cubicBezTo>
                    <a:pt x="1" y="10"/>
                    <a:pt x="1" y="10"/>
                    <a:pt x="1" y="10"/>
                  </a:cubicBezTo>
                  <a:cubicBezTo>
                    <a:pt x="1" y="11"/>
                    <a:pt x="1" y="11"/>
                    <a:pt x="1" y="12"/>
                  </a:cubicBezTo>
                  <a:cubicBezTo>
                    <a:pt x="1" y="12"/>
                    <a:pt x="1" y="12"/>
                    <a:pt x="1" y="12"/>
                  </a:cubicBezTo>
                  <a:cubicBezTo>
                    <a:pt x="1" y="12"/>
                    <a:pt x="2" y="12"/>
                    <a:pt x="2" y="12"/>
                  </a:cubicBezTo>
                  <a:cubicBezTo>
                    <a:pt x="2" y="12"/>
                    <a:pt x="2" y="12"/>
                    <a:pt x="3" y="12"/>
                  </a:cubicBezTo>
                  <a:cubicBezTo>
                    <a:pt x="3" y="12"/>
                    <a:pt x="4" y="13"/>
                    <a:pt x="3" y="13"/>
                  </a:cubicBezTo>
                  <a:cubicBezTo>
                    <a:pt x="3" y="13"/>
                    <a:pt x="2" y="14"/>
                    <a:pt x="2" y="14"/>
                  </a:cubicBezTo>
                  <a:cubicBezTo>
                    <a:pt x="1" y="15"/>
                    <a:pt x="0" y="15"/>
                    <a:pt x="0" y="16"/>
                  </a:cubicBezTo>
                  <a:cubicBezTo>
                    <a:pt x="0" y="16"/>
                    <a:pt x="0" y="16"/>
                    <a:pt x="0" y="16"/>
                  </a:cubicBezTo>
                  <a:cubicBezTo>
                    <a:pt x="0" y="16"/>
                    <a:pt x="0" y="16"/>
                    <a:pt x="0" y="16"/>
                  </a:cubicBezTo>
                  <a:cubicBezTo>
                    <a:pt x="0" y="16"/>
                    <a:pt x="0" y="16"/>
                    <a:pt x="0" y="16"/>
                  </a:cubicBezTo>
                  <a:cubicBezTo>
                    <a:pt x="1" y="16"/>
                    <a:pt x="2" y="16"/>
                    <a:pt x="3" y="16"/>
                  </a:cubicBezTo>
                  <a:cubicBezTo>
                    <a:pt x="4" y="15"/>
                    <a:pt x="5" y="15"/>
                    <a:pt x="5" y="15"/>
                  </a:cubicBezTo>
                  <a:cubicBezTo>
                    <a:pt x="6" y="15"/>
                    <a:pt x="6" y="14"/>
                    <a:pt x="6" y="14"/>
                  </a:cubicBezTo>
                  <a:cubicBezTo>
                    <a:pt x="7" y="14"/>
                    <a:pt x="8" y="13"/>
                    <a:pt x="9" y="14"/>
                  </a:cubicBezTo>
                  <a:cubicBezTo>
                    <a:pt x="9" y="14"/>
                    <a:pt x="9" y="14"/>
                    <a:pt x="10" y="14"/>
                  </a:cubicBezTo>
                  <a:cubicBezTo>
                    <a:pt x="10" y="14"/>
                    <a:pt x="11" y="14"/>
                    <a:pt x="12" y="15"/>
                  </a:cubicBezTo>
                  <a:cubicBezTo>
                    <a:pt x="12" y="15"/>
                    <a:pt x="13" y="15"/>
                    <a:pt x="14" y="15"/>
                  </a:cubicBezTo>
                  <a:cubicBezTo>
                    <a:pt x="14" y="15"/>
                    <a:pt x="15" y="15"/>
                    <a:pt x="15" y="15"/>
                  </a:cubicBezTo>
                  <a:cubicBezTo>
                    <a:pt x="15" y="14"/>
                    <a:pt x="15" y="14"/>
                    <a:pt x="15" y="14"/>
                  </a:cubicBezTo>
                  <a:cubicBezTo>
                    <a:pt x="15" y="14"/>
                    <a:pt x="15" y="13"/>
                    <a:pt x="15" y="13"/>
                  </a:cubicBezTo>
                  <a:cubicBezTo>
                    <a:pt x="16" y="12"/>
                    <a:pt x="16" y="12"/>
                    <a:pt x="16" y="12"/>
                  </a:cubicBezTo>
                  <a:cubicBezTo>
                    <a:pt x="16" y="12"/>
                    <a:pt x="16" y="12"/>
                    <a:pt x="16" y="12"/>
                  </a:cubicBezTo>
                  <a:cubicBezTo>
                    <a:pt x="17" y="12"/>
                    <a:pt x="17" y="12"/>
                    <a:pt x="17" y="12"/>
                  </a:cubicBezTo>
                  <a:cubicBezTo>
                    <a:pt x="17" y="12"/>
                    <a:pt x="17" y="12"/>
                    <a:pt x="17" y="11"/>
                  </a:cubicBezTo>
                  <a:cubicBezTo>
                    <a:pt x="17" y="11"/>
                    <a:pt x="18" y="11"/>
                    <a:pt x="18" y="11"/>
                  </a:cubicBezTo>
                  <a:cubicBezTo>
                    <a:pt x="18" y="11"/>
                    <a:pt x="18" y="11"/>
                    <a:pt x="18" y="11"/>
                  </a:cubicBezTo>
                  <a:cubicBezTo>
                    <a:pt x="19" y="11"/>
                    <a:pt x="19" y="10"/>
                    <a:pt x="19" y="10"/>
                  </a:cubicBezTo>
                  <a:cubicBezTo>
                    <a:pt x="19" y="10"/>
                    <a:pt x="19" y="10"/>
                    <a:pt x="19" y="9"/>
                  </a:cubicBezTo>
                  <a:cubicBezTo>
                    <a:pt x="19" y="9"/>
                    <a:pt x="20" y="9"/>
                    <a:pt x="21" y="8"/>
                  </a:cubicBezTo>
                  <a:cubicBezTo>
                    <a:pt x="21" y="8"/>
                    <a:pt x="21" y="8"/>
                    <a:pt x="21" y="8"/>
                  </a:cubicBezTo>
                  <a:cubicBezTo>
                    <a:pt x="23" y="8"/>
                    <a:pt x="23" y="8"/>
                    <a:pt x="24" y="7"/>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1" name="Slovakia">
              <a:extLst>
                <a:ext uri="{FF2B5EF4-FFF2-40B4-BE49-F238E27FC236}">
                  <a16:creationId xmlns:a16="http://schemas.microsoft.com/office/drawing/2014/main" id="{847BCCF6-B41F-84E1-018A-AF432023E73A}"/>
                </a:ext>
              </a:extLst>
            </p:cNvPr>
            <p:cNvSpPr>
              <a:spLocks noEditPoints="1"/>
            </p:cNvSpPr>
            <p:nvPr/>
          </p:nvSpPr>
          <p:spPr bwMode="auto">
            <a:xfrm>
              <a:off x="4797748" y="2392916"/>
              <a:ext cx="139860" cy="50350"/>
            </a:xfrm>
            <a:custGeom>
              <a:avLst/>
              <a:gdLst>
                <a:gd name="T0" fmla="*/ 49 w 53"/>
                <a:gd name="T1" fmla="*/ 10 h 19"/>
                <a:gd name="T2" fmla="*/ 51 w 53"/>
                <a:gd name="T3" fmla="*/ 6 h 19"/>
                <a:gd name="T4" fmla="*/ 53 w 53"/>
                <a:gd name="T5" fmla="*/ 3 h 19"/>
                <a:gd name="T6" fmla="*/ 51 w 53"/>
                <a:gd name="T7" fmla="*/ 2 h 19"/>
                <a:gd name="T8" fmla="*/ 47 w 53"/>
                <a:gd name="T9" fmla="*/ 1 h 19"/>
                <a:gd name="T10" fmla="*/ 45 w 53"/>
                <a:gd name="T11" fmla="*/ 1 h 19"/>
                <a:gd name="T12" fmla="*/ 42 w 53"/>
                <a:gd name="T13" fmla="*/ 1 h 19"/>
                <a:gd name="T14" fmla="*/ 39 w 53"/>
                <a:gd name="T15" fmla="*/ 1 h 19"/>
                <a:gd name="T16" fmla="*/ 38 w 53"/>
                <a:gd name="T17" fmla="*/ 2 h 19"/>
                <a:gd name="T18" fmla="*/ 36 w 53"/>
                <a:gd name="T19" fmla="*/ 0 h 19"/>
                <a:gd name="T20" fmla="*/ 35 w 53"/>
                <a:gd name="T21" fmla="*/ 0 h 19"/>
                <a:gd name="T22" fmla="*/ 32 w 53"/>
                <a:gd name="T23" fmla="*/ 1 h 19"/>
                <a:gd name="T24" fmla="*/ 30 w 53"/>
                <a:gd name="T25" fmla="*/ 2 h 19"/>
                <a:gd name="T26" fmla="*/ 30 w 53"/>
                <a:gd name="T27" fmla="*/ 3 h 19"/>
                <a:gd name="T28" fmla="*/ 28 w 53"/>
                <a:gd name="T29" fmla="*/ 3 h 19"/>
                <a:gd name="T30" fmla="*/ 28 w 53"/>
                <a:gd name="T31" fmla="*/ 2 h 19"/>
                <a:gd name="T32" fmla="*/ 27 w 53"/>
                <a:gd name="T33" fmla="*/ 3 h 19"/>
                <a:gd name="T34" fmla="*/ 26 w 53"/>
                <a:gd name="T35" fmla="*/ 2 h 19"/>
                <a:gd name="T36" fmla="*/ 25 w 53"/>
                <a:gd name="T37" fmla="*/ 2 h 19"/>
                <a:gd name="T38" fmla="*/ 20 w 53"/>
                <a:gd name="T39" fmla="*/ 4 h 19"/>
                <a:gd name="T40" fmla="*/ 19 w 53"/>
                <a:gd name="T41" fmla="*/ 3 h 19"/>
                <a:gd name="T42" fmla="*/ 16 w 53"/>
                <a:gd name="T43" fmla="*/ 6 h 19"/>
                <a:gd name="T44" fmla="*/ 15 w 53"/>
                <a:gd name="T45" fmla="*/ 6 h 19"/>
                <a:gd name="T46" fmla="*/ 15 w 53"/>
                <a:gd name="T47" fmla="*/ 6 h 19"/>
                <a:gd name="T48" fmla="*/ 13 w 53"/>
                <a:gd name="T49" fmla="*/ 6 h 19"/>
                <a:gd name="T50" fmla="*/ 13 w 53"/>
                <a:gd name="T51" fmla="*/ 7 h 19"/>
                <a:gd name="T52" fmla="*/ 13 w 53"/>
                <a:gd name="T53" fmla="*/ 7 h 19"/>
                <a:gd name="T54" fmla="*/ 12 w 53"/>
                <a:gd name="T55" fmla="*/ 7 h 19"/>
                <a:gd name="T56" fmla="*/ 8 w 53"/>
                <a:gd name="T57" fmla="*/ 8 h 19"/>
                <a:gd name="T58" fmla="*/ 5 w 53"/>
                <a:gd name="T59" fmla="*/ 7 h 19"/>
                <a:gd name="T60" fmla="*/ 4 w 53"/>
                <a:gd name="T61" fmla="*/ 7 h 19"/>
                <a:gd name="T62" fmla="*/ 3 w 53"/>
                <a:gd name="T63" fmla="*/ 8 h 19"/>
                <a:gd name="T64" fmla="*/ 1 w 53"/>
                <a:gd name="T65" fmla="*/ 8 h 19"/>
                <a:gd name="T66" fmla="*/ 1 w 53"/>
                <a:gd name="T67" fmla="*/ 8 h 19"/>
                <a:gd name="T68" fmla="*/ 1 w 53"/>
                <a:gd name="T69" fmla="*/ 9 h 19"/>
                <a:gd name="T70" fmla="*/ 0 w 53"/>
                <a:gd name="T71" fmla="*/ 15 h 19"/>
                <a:gd name="T72" fmla="*/ 1 w 53"/>
                <a:gd name="T73" fmla="*/ 16 h 19"/>
                <a:gd name="T74" fmla="*/ 6 w 53"/>
                <a:gd name="T75" fmla="*/ 18 h 19"/>
                <a:gd name="T76" fmla="*/ 11 w 53"/>
                <a:gd name="T77" fmla="*/ 19 h 19"/>
                <a:gd name="T78" fmla="*/ 14 w 53"/>
                <a:gd name="T79" fmla="*/ 19 h 19"/>
                <a:gd name="T80" fmla="*/ 17 w 53"/>
                <a:gd name="T81" fmla="*/ 18 h 19"/>
                <a:gd name="T82" fmla="*/ 18 w 53"/>
                <a:gd name="T83" fmla="*/ 18 h 19"/>
                <a:gd name="T84" fmla="*/ 20 w 53"/>
                <a:gd name="T85" fmla="*/ 18 h 19"/>
                <a:gd name="T86" fmla="*/ 20 w 53"/>
                <a:gd name="T87" fmla="*/ 17 h 19"/>
                <a:gd name="T88" fmla="*/ 23 w 53"/>
                <a:gd name="T89" fmla="*/ 16 h 19"/>
                <a:gd name="T90" fmla="*/ 25 w 53"/>
                <a:gd name="T91" fmla="*/ 16 h 19"/>
                <a:gd name="T92" fmla="*/ 27 w 53"/>
                <a:gd name="T93" fmla="*/ 14 h 19"/>
                <a:gd name="T94" fmla="*/ 28 w 53"/>
                <a:gd name="T95" fmla="*/ 15 h 19"/>
                <a:gd name="T96" fmla="*/ 30 w 53"/>
                <a:gd name="T97" fmla="*/ 16 h 19"/>
                <a:gd name="T98" fmla="*/ 31 w 53"/>
                <a:gd name="T99" fmla="*/ 14 h 19"/>
                <a:gd name="T100" fmla="*/ 34 w 53"/>
                <a:gd name="T101" fmla="*/ 12 h 19"/>
                <a:gd name="T102" fmla="*/ 36 w 53"/>
                <a:gd name="T103" fmla="*/ 11 h 19"/>
                <a:gd name="T104" fmla="*/ 39 w 53"/>
                <a:gd name="T105" fmla="*/ 12 h 19"/>
                <a:gd name="T106" fmla="*/ 42 w 53"/>
                <a:gd name="T107" fmla="*/ 12 h 19"/>
                <a:gd name="T108" fmla="*/ 44 w 53"/>
                <a:gd name="T109" fmla="*/ 12 h 19"/>
                <a:gd name="T110" fmla="*/ 48 w 53"/>
                <a:gd name="T111" fmla="*/ 11 h 19"/>
                <a:gd name="T112" fmla="*/ 14 w 53"/>
                <a:gd name="T113"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 h="19">
                  <a:moveTo>
                    <a:pt x="48" y="11"/>
                  </a:moveTo>
                  <a:cubicBezTo>
                    <a:pt x="49" y="11"/>
                    <a:pt x="49" y="11"/>
                    <a:pt x="49" y="10"/>
                  </a:cubicBezTo>
                  <a:cubicBezTo>
                    <a:pt x="49" y="9"/>
                    <a:pt x="50" y="8"/>
                    <a:pt x="50" y="7"/>
                  </a:cubicBezTo>
                  <a:cubicBezTo>
                    <a:pt x="51" y="7"/>
                    <a:pt x="51" y="6"/>
                    <a:pt x="51" y="6"/>
                  </a:cubicBezTo>
                  <a:cubicBezTo>
                    <a:pt x="52" y="5"/>
                    <a:pt x="53" y="4"/>
                    <a:pt x="53" y="3"/>
                  </a:cubicBezTo>
                  <a:cubicBezTo>
                    <a:pt x="53" y="3"/>
                    <a:pt x="53" y="3"/>
                    <a:pt x="53" y="3"/>
                  </a:cubicBezTo>
                  <a:cubicBezTo>
                    <a:pt x="53" y="3"/>
                    <a:pt x="53" y="3"/>
                    <a:pt x="53" y="3"/>
                  </a:cubicBezTo>
                  <a:cubicBezTo>
                    <a:pt x="52" y="3"/>
                    <a:pt x="51" y="2"/>
                    <a:pt x="51" y="2"/>
                  </a:cubicBezTo>
                  <a:cubicBezTo>
                    <a:pt x="51" y="2"/>
                    <a:pt x="50" y="2"/>
                    <a:pt x="50" y="2"/>
                  </a:cubicBezTo>
                  <a:cubicBezTo>
                    <a:pt x="49" y="1"/>
                    <a:pt x="48" y="1"/>
                    <a:pt x="47" y="1"/>
                  </a:cubicBezTo>
                  <a:cubicBezTo>
                    <a:pt x="47" y="1"/>
                    <a:pt x="47" y="1"/>
                    <a:pt x="47" y="1"/>
                  </a:cubicBezTo>
                  <a:cubicBezTo>
                    <a:pt x="46" y="1"/>
                    <a:pt x="45" y="1"/>
                    <a:pt x="45" y="1"/>
                  </a:cubicBezTo>
                  <a:cubicBezTo>
                    <a:pt x="44" y="1"/>
                    <a:pt x="44" y="1"/>
                    <a:pt x="44" y="1"/>
                  </a:cubicBezTo>
                  <a:cubicBezTo>
                    <a:pt x="43" y="1"/>
                    <a:pt x="43" y="1"/>
                    <a:pt x="42" y="1"/>
                  </a:cubicBezTo>
                  <a:cubicBezTo>
                    <a:pt x="42" y="1"/>
                    <a:pt x="41" y="1"/>
                    <a:pt x="41" y="1"/>
                  </a:cubicBezTo>
                  <a:cubicBezTo>
                    <a:pt x="40" y="1"/>
                    <a:pt x="39" y="1"/>
                    <a:pt x="39" y="1"/>
                  </a:cubicBezTo>
                  <a:cubicBezTo>
                    <a:pt x="39" y="1"/>
                    <a:pt x="38" y="2"/>
                    <a:pt x="38" y="2"/>
                  </a:cubicBezTo>
                  <a:cubicBezTo>
                    <a:pt x="38" y="2"/>
                    <a:pt x="38" y="2"/>
                    <a:pt x="38" y="2"/>
                  </a:cubicBezTo>
                  <a:cubicBezTo>
                    <a:pt x="38" y="1"/>
                    <a:pt x="37" y="1"/>
                    <a:pt x="37" y="1"/>
                  </a:cubicBezTo>
                  <a:cubicBezTo>
                    <a:pt x="37" y="0"/>
                    <a:pt x="36" y="0"/>
                    <a:pt x="36" y="0"/>
                  </a:cubicBezTo>
                  <a:cubicBezTo>
                    <a:pt x="36" y="0"/>
                    <a:pt x="36" y="0"/>
                    <a:pt x="35" y="0"/>
                  </a:cubicBezTo>
                  <a:cubicBezTo>
                    <a:pt x="35" y="0"/>
                    <a:pt x="35" y="0"/>
                    <a:pt x="35" y="0"/>
                  </a:cubicBezTo>
                  <a:cubicBezTo>
                    <a:pt x="34" y="0"/>
                    <a:pt x="33" y="1"/>
                    <a:pt x="33" y="1"/>
                  </a:cubicBezTo>
                  <a:cubicBezTo>
                    <a:pt x="32" y="1"/>
                    <a:pt x="32" y="1"/>
                    <a:pt x="32" y="1"/>
                  </a:cubicBezTo>
                  <a:cubicBezTo>
                    <a:pt x="32" y="1"/>
                    <a:pt x="32" y="1"/>
                    <a:pt x="32" y="1"/>
                  </a:cubicBezTo>
                  <a:cubicBezTo>
                    <a:pt x="31" y="2"/>
                    <a:pt x="31" y="2"/>
                    <a:pt x="30" y="2"/>
                  </a:cubicBezTo>
                  <a:cubicBezTo>
                    <a:pt x="30" y="2"/>
                    <a:pt x="30" y="3"/>
                    <a:pt x="30" y="3"/>
                  </a:cubicBezTo>
                  <a:cubicBezTo>
                    <a:pt x="30" y="3"/>
                    <a:pt x="30" y="3"/>
                    <a:pt x="30" y="3"/>
                  </a:cubicBezTo>
                  <a:cubicBezTo>
                    <a:pt x="29" y="3"/>
                    <a:pt x="29" y="3"/>
                    <a:pt x="29" y="3"/>
                  </a:cubicBezTo>
                  <a:cubicBezTo>
                    <a:pt x="29" y="3"/>
                    <a:pt x="28" y="3"/>
                    <a:pt x="28" y="3"/>
                  </a:cubicBezTo>
                  <a:cubicBezTo>
                    <a:pt x="28" y="2"/>
                    <a:pt x="28" y="2"/>
                    <a:pt x="28" y="2"/>
                  </a:cubicBezTo>
                  <a:cubicBezTo>
                    <a:pt x="28" y="2"/>
                    <a:pt x="28" y="2"/>
                    <a:pt x="28" y="2"/>
                  </a:cubicBezTo>
                  <a:cubicBezTo>
                    <a:pt x="27" y="3"/>
                    <a:pt x="27" y="3"/>
                    <a:pt x="27" y="3"/>
                  </a:cubicBezTo>
                  <a:cubicBezTo>
                    <a:pt x="27" y="3"/>
                    <a:pt x="27" y="3"/>
                    <a:pt x="27" y="3"/>
                  </a:cubicBezTo>
                  <a:cubicBezTo>
                    <a:pt x="27" y="3"/>
                    <a:pt x="27" y="3"/>
                    <a:pt x="27" y="3"/>
                  </a:cubicBezTo>
                  <a:cubicBezTo>
                    <a:pt x="27" y="3"/>
                    <a:pt x="26" y="3"/>
                    <a:pt x="26" y="2"/>
                  </a:cubicBezTo>
                  <a:cubicBezTo>
                    <a:pt x="26" y="2"/>
                    <a:pt x="26" y="2"/>
                    <a:pt x="26" y="2"/>
                  </a:cubicBezTo>
                  <a:cubicBezTo>
                    <a:pt x="26" y="2"/>
                    <a:pt x="25" y="2"/>
                    <a:pt x="25" y="2"/>
                  </a:cubicBezTo>
                  <a:cubicBezTo>
                    <a:pt x="24" y="2"/>
                    <a:pt x="22" y="3"/>
                    <a:pt x="22" y="3"/>
                  </a:cubicBezTo>
                  <a:cubicBezTo>
                    <a:pt x="21" y="4"/>
                    <a:pt x="21" y="4"/>
                    <a:pt x="20" y="4"/>
                  </a:cubicBezTo>
                  <a:cubicBezTo>
                    <a:pt x="20" y="4"/>
                    <a:pt x="20" y="4"/>
                    <a:pt x="19" y="3"/>
                  </a:cubicBezTo>
                  <a:cubicBezTo>
                    <a:pt x="19" y="3"/>
                    <a:pt x="19" y="3"/>
                    <a:pt x="19" y="3"/>
                  </a:cubicBezTo>
                  <a:cubicBezTo>
                    <a:pt x="19" y="4"/>
                    <a:pt x="19" y="4"/>
                    <a:pt x="19" y="4"/>
                  </a:cubicBezTo>
                  <a:cubicBezTo>
                    <a:pt x="18" y="5"/>
                    <a:pt x="17" y="5"/>
                    <a:pt x="16" y="6"/>
                  </a:cubicBezTo>
                  <a:cubicBezTo>
                    <a:pt x="16" y="6"/>
                    <a:pt x="16" y="6"/>
                    <a:pt x="15" y="6"/>
                  </a:cubicBezTo>
                  <a:cubicBezTo>
                    <a:pt x="15" y="6"/>
                    <a:pt x="15" y="6"/>
                    <a:pt x="15" y="6"/>
                  </a:cubicBezTo>
                  <a:cubicBezTo>
                    <a:pt x="15" y="6"/>
                    <a:pt x="15" y="6"/>
                    <a:pt x="15" y="6"/>
                  </a:cubicBezTo>
                  <a:cubicBezTo>
                    <a:pt x="15" y="6"/>
                    <a:pt x="15" y="6"/>
                    <a:pt x="15" y="6"/>
                  </a:cubicBezTo>
                  <a:cubicBezTo>
                    <a:pt x="14" y="6"/>
                    <a:pt x="14" y="6"/>
                    <a:pt x="13" y="6"/>
                  </a:cubicBezTo>
                  <a:cubicBezTo>
                    <a:pt x="13" y="6"/>
                    <a:pt x="13" y="6"/>
                    <a:pt x="13" y="6"/>
                  </a:cubicBezTo>
                  <a:cubicBezTo>
                    <a:pt x="13" y="7"/>
                    <a:pt x="13" y="7"/>
                    <a:pt x="13" y="7"/>
                  </a:cubicBezTo>
                  <a:cubicBezTo>
                    <a:pt x="13" y="7"/>
                    <a:pt x="13" y="7"/>
                    <a:pt x="13" y="7"/>
                  </a:cubicBezTo>
                  <a:cubicBezTo>
                    <a:pt x="13" y="7"/>
                    <a:pt x="13" y="7"/>
                    <a:pt x="13" y="7"/>
                  </a:cubicBezTo>
                  <a:cubicBezTo>
                    <a:pt x="13" y="7"/>
                    <a:pt x="13" y="7"/>
                    <a:pt x="13" y="7"/>
                  </a:cubicBezTo>
                  <a:cubicBezTo>
                    <a:pt x="12" y="7"/>
                    <a:pt x="12" y="7"/>
                    <a:pt x="12" y="7"/>
                  </a:cubicBezTo>
                  <a:cubicBezTo>
                    <a:pt x="12" y="7"/>
                    <a:pt x="12" y="7"/>
                    <a:pt x="12" y="7"/>
                  </a:cubicBezTo>
                  <a:cubicBezTo>
                    <a:pt x="11" y="7"/>
                    <a:pt x="11" y="7"/>
                    <a:pt x="11" y="7"/>
                  </a:cubicBezTo>
                  <a:cubicBezTo>
                    <a:pt x="10" y="7"/>
                    <a:pt x="9" y="8"/>
                    <a:pt x="8" y="8"/>
                  </a:cubicBezTo>
                  <a:cubicBezTo>
                    <a:pt x="7" y="7"/>
                    <a:pt x="7" y="7"/>
                    <a:pt x="6" y="7"/>
                  </a:cubicBezTo>
                  <a:cubicBezTo>
                    <a:pt x="6" y="7"/>
                    <a:pt x="6" y="7"/>
                    <a:pt x="5" y="7"/>
                  </a:cubicBezTo>
                  <a:cubicBezTo>
                    <a:pt x="5" y="7"/>
                    <a:pt x="5" y="7"/>
                    <a:pt x="5" y="7"/>
                  </a:cubicBezTo>
                  <a:cubicBezTo>
                    <a:pt x="5" y="7"/>
                    <a:pt x="5" y="7"/>
                    <a:pt x="4" y="7"/>
                  </a:cubicBezTo>
                  <a:cubicBezTo>
                    <a:pt x="4" y="7"/>
                    <a:pt x="3" y="7"/>
                    <a:pt x="3" y="7"/>
                  </a:cubicBezTo>
                  <a:cubicBezTo>
                    <a:pt x="3" y="8"/>
                    <a:pt x="3" y="8"/>
                    <a:pt x="3" y="8"/>
                  </a:cubicBezTo>
                  <a:cubicBezTo>
                    <a:pt x="3" y="8"/>
                    <a:pt x="2" y="8"/>
                    <a:pt x="1" y="8"/>
                  </a:cubicBezTo>
                  <a:cubicBezTo>
                    <a:pt x="1" y="8"/>
                    <a:pt x="1" y="8"/>
                    <a:pt x="1" y="8"/>
                  </a:cubicBezTo>
                  <a:cubicBezTo>
                    <a:pt x="1" y="8"/>
                    <a:pt x="1" y="8"/>
                    <a:pt x="1" y="8"/>
                  </a:cubicBezTo>
                  <a:cubicBezTo>
                    <a:pt x="1" y="8"/>
                    <a:pt x="1" y="8"/>
                    <a:pt x="1" y="8"/>
                  </a:cubicBezTo>
                  <a:cubicBezTo>
                    <a:pt x="1" y="8"/>
                    <a:pt x="1" y="8"/>
                    <a:pt x="1" y="8"/>
                  </a:cubicBezTo>
                  <a:cubicBezTo>
                    <a:pt x="1" y="9"/>
                    <a:pt x="1" y="9"/>
                    <a:pt x="1" y="9"/>
                  </a:cubicBezTo>
                  <a:cubicBezTo>
                    <a:pt x="1" y="9"/>
                    <a:pt x="1" y="9"/>
                    <a:pt x="1" y="9"/>
                  </a:cubicBezTo>
                  <a:cubicBezTo>
                    <a:pt x="0" y="15"/>
                    <a:pt x="0" y="15"/>
                    <a:pt x="0" y="15"/>
                  </a:cubicBezTo>
                  <a:cubicBezTo>
                    <a:pt x="0" y="16"/>
                    <a:pt x="0" y="16"/>
                    <a:pt x="0" y="16"/>
                  </a:cubicBezTo>
                  <a:cubicBezTo>
                    <a:pt x="1" y="16"/>
                    <a:pt x="1" y="16"/>
                    <a:pt x="1" y="16"/>
                  </a:cubicBezTo>
                  <a:cubicBezTo>
                    <a:pt x="2" y="16"/>
                    <a:pt x="3" y="17"/>
                    <a:pt x="5" y="17"/>
                  </a:cubicBezTo>
                  <a:cubicBezTo>
                    <a:pt x="5" y="17"/>
                    <a:pt x="6" y="18"/>
                    <a:pt x="6" y="18"/>
                  </a:cubicBezTo>
                  <a:cubicBezTo>
                    <a:pt x="6" y="18"/>
                    <a:pt x="6" y="18"/>
                    <a:pt x="6" y="18"/>
                  </a:cubicBezTo>
                  <a:cubicBezTo>
                    <a:pt x="8" y="18"/>
                    <a:pt x="9" y="19"/>
                    <a:pt x="11" y="19"/>
                  </a:cubicBezTo>
                  <a:cubicBezTo>
                    <a:pt x="11" y="19"/>
                    <a:pt x="11" y="19"/>
                    <a:pt x="12" y="19"/>
                  </a:cubicBezTo>
                  <a:cubicBezTo>
                    <a:pt x="12" y="19"/>
                    <a:pt x="13" y="19"/>
                    <a:pt x="14" y="19"/>
                  </a:cubicBezTo>
                  <a:cubicBezTo>
                    <a:pt x="15" y="19"/>
                    <a:pt x="16" y="18"/>
                    <a:pt x="16" y="18"/>
                  </a:cubicBezTo>
                  <a:cubicBezTo>
                    <a:pt x="17" y="18"/>
                    <a:pt x="17" y="18"/>
                    <a:pt x="17" y="18"/>
                  </a:cubicBezTo>
                  <a:cubicBezTo>
                    <a:pt x="17" y="18"/>
                    <a:pt x="18" y="18"/>
                    <a:pt x="18" y="18"/>
                  </a:cubicBezTo>
                  <a:cubicBezTo>
                    <a:pt x="18" y="18"/>
                    <a:pt x="18" y="18"/>
                    <a:pt x="18" y="18"/>
                  </a:cubicBezTo>
                  <a:cubicBezTo>
                    <a:pt x="18" y="18"/>
                    <a:pt x="19" y="18"/>
                    <a:pt x="19" y="18"/>
                  </a:cubicBezTo>
                  <a:cubicBezTo>
                    <a:pt x="19" y="18"/>
                    <a:pt x="20" y="18"/>
                    <a:pt x="20" y="18"/>
                  </a:cubicBezTo>
                  <a:cubicBezTo>
                    <a:pt x="20" y="18"/>
                    <a:pt x="20" y="18"/>
                    <a:pt x="20" y="18"/>
                  </a:cubicBezTo>
                  <a:cubicBezTo>
                    <a:pt x="20" y="18"/>
                    <a:pt x="20" y="17"/>
                    <a:pt x="20" y="17"/>
                  </a:cubicBezTo>
                  <a:cubicBezTo>
                    <a:pt x="20" y="17"/>
                    <a:pt x="20" y="17"/>
                    <a:pt x="21" y="17"/>
                  </a:cubicBezTo>
                  <a:cubicBezTo>
                    <a:pt x="21" y="17"/>
                    <a:pt x="22" y="16"/>
                    <a:pt x="23" y="16"/>
                  </a:cubicBezTo>
                  <a:cubicBezTo>
                    <a:pt x="23" y="16"/>
                    <a:pt x="24" y="16"/>
                    <a:pt x="24" y="16"/>
                  </a:cubicBezTo>
                  <a:cubicBezTo>
                    <a:pt x="24" y="16"/>
                    <a:pt x="25" y="16"/>
                    <a:pt x="25" y="16"/>
                  </a:cubicBezTo>
                  <a:cubicBezTo>
                    <a:pt x="25" y="15"/>
                    <a:pt x="25" y="15"/>
                    <a:pt x="26" y="15"/>
                  </a:cubicBezTo>
                  <a:cubicBezTo>
                    <a:pt x="26" y="15"/>
                    <a:pt x="26" y="14"/>
                    <a:pt x="27" y="14"/>
                  </a:cubicBezTo>
                  <a:cubicBezTo>
                    <a:pt x="27" y="14"/>
                    <a:pt x="27" y="14"/>
                    <a:pt x="27" y="14"/>
                  </a:cubicBezTo>
                  <a:cubicBezTo>
                    <a:pt x="27" y="15"/>
                    <a:pt x="27" y="15"/>
                    <a:pt x="28" y="15"/>
                  </a:cubicBezTo>
                  <a:cubicBezTo>
                    <a:pt x="28" y="15"/>
                    <a:pt x="28" y="16"/>
                    <a:pt x="29" y="16"/>
                  </a:cubicBezTo>
                  <a:cubicBezTo>
                    <a:pt x="30" y="16"/>
                    <a:pt x="30" y="16"/>
                    <a:pt x="30" y="16"/>
                  </a:cubicBezTo>
                  <a:cubicBezTo>
                    <a:pt x="30" y="16"/>
                    <a:pt x="30" y="16"/>
                    <a:pt x="30" y="16"/>
                  </a:cubicBezTo>
                  <a:cubicBezTo>
                    <a:pt x="30" y="15"/>
                    <a:pt x="30" y="15"/>
                    <a:pt x="31" y="14"/>
                  </a:cubicBezTo>
                  <a:cubicBezTo>
                    <a:pt x="31" y="14"/>
                    <a:pt x="32" y="14"/>
                    <a:pt x="32" y="13"/>
                  </a:cubicBezTo>
                  <a:cubicBezTo>
                    <a:pt x="33" y="13"/>
                    <a:pt x="33" y="12"/>
                    <a:pt x="34" y="12"/>
                  </a:cubicBezTo>
                  <a:cubicBezTo>
                    <a:pt x="34" y="11"/>
                    <a:pt x="35" y="11"/>
                    <a:pt x="36" y="11"/>
                  </a:cubicBezTo>
                  <a:cubicBezTo>
                    <a:pt x="36" y="11"/>
                    <a:pt x="36" y="11"/>
                    <a:pt x="36" y="11"/>
                  </a:cubicBezTo>
                  <a:cubicBezTo>
                    <a:pt x="37" y="11"/>
                    <a:pt x="38" y="11"/>
                    <a:pt x="39" y="11"/>
                  </a:cubicBezTo>
                  <a:cubicBezTo>
                    <a:pt x="39" y="11"/>
                    <a:pt x="39" y="11"/>
                    <a:pt x="39" y="12"/>
                  </a:cubicBezTo>
                  <a:cubicBezTo>
                    <a:pt x="40" y="12"/>
                    <a:pt x="40" y="12"/>
                    <a:pt x="40" y="12"/>
                  </a:cubicBezTo>
                  <a:cubicBezTo>
                    <a:pt x="41" y="12"/>
                    <a:pt x="41" y="12"/>
                    <a:pt x="42" y="12"/>
                  </a:cubicBezTo>
                  <a:cubicBezTo>
                    <a:pt x="42" y="11"/>
                    <a:pt x="43" y="11"/>
                    <a:pt x="43" y="11"/>
                  </a:cubicBezTo>
                  <a:cubicBezTo>
                    <a:pt x="44" y="11"/>
                    <a:pt x="44" y="11"/>
                    <a:pt x="44" y="12"/>
                  </a:cubicBezTo>
                  <a:cubicBezTo>
                    <a:pt x="44" y="12"/>
                    <a:pt x="45" y="12"/>
                    <a:pt x="45" y="12"/>
                  </a:cubicBezTo>
                  <a:cubicBezTo>
                    <a:pt x="46" y="12"/>
                    <a:pt x="47" y="12"/>
                    <a:pt x="48" y="11"/>
                  </a:cubicBezTo>
                  <a:close/>
                  <a:moveTo>
                    <a:pt x="14" y="7"/>
                  </a:moveTo>
                  <a:cubicBezTo>
                    <a:pt x="14" y="7"/>
                    <a:pt x="14" y="7"/>
                    <a:pt x="14" y="7"/>
                  </a:cubicBezTo>
                  <a:cubicBezTo>
                    <a:pt x="14" y="7"/>
                    <a:pt x="14" y="7"/>
                    <a:pt x="14" y="7"/>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2" name="Serbia">
              <a:extLst>
                <a:ext uri="{FF2B5EF4-FFF2-40B4-BE49-F238E27FC236}">
                  <a16:creationId xmlns:a16="http://schemas.microsoft.com/office/drawing/2014/main" id="{A37DD208-BEE2-4AAA-0009-B9F18C10510B}"/>
                </a:ext>
              </a:extLst>
            </p:cNvPr>
            <p:cNvSpPr>
              <a:spLocks/>
            </p:cNvSpPr>
            <p:nvPr/>
          </p:nvSpPr>
          <p:spPr bwMode="auto">
            <a:xfrm>
              <a:off x="4842503" y="2493615"/>
              <a:ext cx="100699" cy="129790"/>
            </a:xfrm>
            <a:custGeom>
              <a:avLst/>
              <a:gdLst>
                <a:gd name="T0" fmla="*/ 27 w 38"/>
                <a:gd name="T1" fmla="*/ 44 h 49"/>
                <a:gd name="T2" fmla="*/ 30 w 38"/>
                <a:gd name="T3" fmla="*/ 43 h 49"/>
                <a:gd name="T4" fmla="*/ 31 w 38"/>
                <a:gd name="T5" fmla="*/ 43 h 49"/>
                <a:gd name="T6" fmla="*/ 33 w 38"/>
                <a:gd name="T7" fmla="*/ 43 h 49"/>
                <a:gd name="T8" fmla="*/ 34 w 38"/>
                <a:gd name="T9" fmla="*/ 42 h 49"/>
                <a:gd name="T10" fmla="*/ 34 w 38"/>
                <a:gd name="T11" fmla="*/ 37 h 49"/>
                <a:gd name="T12" fmla="*/ 36 w 38"/>
                <a:gd name="T13" fmla="*/ 30 h 49"/>
                <a:gd name="T14" fmla="*/ 35 w 38"/>
                <a:gd name="T15" fmla="*/ 24 h 49"/>
                <a:gd name="T16" fmla="*/ 35 w 38"/>
                <a:gd name="T17" fmla="*/ 22 h 49"/>
                <a:gd name="T18" fmla="*/ 35 w 38"/>
                <a:gd name="T19" fmla="*/ 21 h 49"/>
                <a:gd name="T20" fmla="*/ 35 w 38"/>
                <a:gd name="T21" fmla="*/ 17 h 49"/>
                <a:gd name="T22" fmla="*/ 32 w 38"/>
                <a:gd name="T23" fmla="*/ 17 h 49"/>
                <a:gd name="T24" fmla="*/ 30 w 38"/>
                <a:gd name="T25" fmla="*/ 17 h 49"/>
                <a:gd name="T26" fmla="*/ 28 w 38"/>
                <a:gd name="T27" fmla="*/ 17 h 49"/>
                <a:gd name="T28" fmla="*/ 26 w 38"/>
                <a:gd name="T29" fmla="*/ 15 h 49"/>
                <a:gd name="T30" fmla="*/ 24 w 38"/>
                <a:gd name="T31" fmla="*/ 13 h 49"/>
                <a:gd name="T32" fmla="*/ 25 w 38"/>
                <a:gd name="T33" fmla="*/ 12 h 49"/>
                <a:gd name="T34" fmla="*/ 22 w 38"/>
                <a:gd name="T35" fmla="*/ 9 h 49"/>
                <a:gd name="T36" fmla="*/ 15 w 38"/>
                <a:gd name="T37" fmla="*/ 1 h 49"/>
                <a:gd name="T38" fmla="*/ 12 w 38"/>
                <a:gd name="T39" fmla="*/ 1 h 49"/>
                <a:gd name="T40" fmla="*/ 7 w 38"/>
                <a:gd name="T41" fmla="*/ 1 h 49"/>
                <a:gd name="T42" fmla="*/ 5 w 38"/>
                <a:gd name="T43" fmla="*/ 2 h 49"/>
                <a:gd name="T44" fmla="*/ 4 w 38"/>
                <a:gd name="T45" fmla="*/ 2 h 49"/>
                <a:gd name="T46" fmla="*/ 2 w 38"/>
                <a:gd name="T47" fmla="*/ 3 h 49"/>
                <a:gd name="T48" fmla="*/ 0 w 38"/>
                <a:gd name="T49" fmla="*/ 5 h 49"/>
                <a:gd name="T50" fmla="*/ 1 w 38"/>
                <a:gd name="T51" fmla="*/ 7 h 49"/>
                <a:gd name="T52" fmla="*/ 3 w 38"/>
                <a:gd name="T53" fmla="*/ 10 h 49"/>
                <a:gd name="T54" fmla="*/ 4 w 38"/>
                <a:gd name="T55" fmla="*/ 11 h 49"/>
                <a:gd name="T56" fmla="*/ 2 w 38"/>
                <a:gd name="T57" fmla="*/ 13 h 49"/>
                <a:gd name="T58" fmla="*/ 3 w 38"/>
                <a:gd name="T59" fmla="*/ 14 h 49"/>
                <a:gd name="T60" fmla="*/ 2 w 38"/>
                <a:gd name="T61" fmla="*/ 20 h 49"/>
                <a:gd name="T62" fmla="*/ 7 w 38"/>
                <a:gd name="T63" fmla="*/ 23 h 49"/>
                <a:gd name="T64" fmla="*/ 5 w 38"/>
                <a:gd name="T65" fmla="*/ 24 h 49"/>
                <a:gd name="T66" fmla="*/ 3 w 38"/>
                <a:gd name="T67" fmla="*/ 25 h 49"/>
                <a:gd name="T68" fmla="*/ 4 w 38"/>
                <a:gd name="T69" fmla="*/ 29 h 49"/>
                <a:gd name="T70" fmla="*/ 6 w 38"/>
                <a:gd name="T71" fmla="*/ 32 h 49"/>
                <a:gd name="T72" fmla="*/ 7 w 38"/>
                <a:gd name="T73" fmla="*/ 33 h 49"/>
                <a:gd name="T74" fmla="*/ 8 w 38"/>
                <a:gd name="T75" fmla="*/ 33 h 49"/>
                <a:gd name="T76" fmla="*/ 9 w 38"/>
                <a:gd name="T77" fmla="*/ 34 h 49"/>
                <a:gd name="T78" fmla="*/ 11 w 38"/>
                <a:gd name="T79" fmla="*/ 35 h 49"/>
                <a:gd name="T80" fmla="*/ 12 w 38"/>
                <a:gd name="T81" fmla="*/ 35 h 49"/>
                <a:gd name="T82" fmla="*/ 13 w 38"/>
                <a:gd name="T83" fmla="*/ 36 h 49"/>
                <a:gd name="T84" fmla="*/ 10 w 38"/>
                <a:gd name="T85" fmla="*/ 39 h 49"/>
                <a:gd name="T86" fmla="*/ 11 w 38"/>
                <a:gd name="T87" fmla="*/ 40 h 49"/>
                <a:gd name="T88" fmla="*/ 13 w 38"/>
                <a:gd name="T89" fmla="*/ 42 h 49"/>
                <a:gd name="T90" fmla="*/ 16 w 38"/>
                <a:gd name="T91" fmla="*/ 47 h 49"/>
                <a:gd name="T92" fmla="*/ 15 w 38"/>
                <a:gd name="T93" fmla="*/ 49 h 49"/>
                <a:gd name="T94" fmla="*/ 17 w 38"/>
                <a:gd name="T95" fmla="*/ 47 h 49"/>
                <a:gd name="T96" fmla="*/ 20 w 38"/>
                <a:gd name="T97" fmla="*/ 46 h 49"/>
                <a:gd name="T98" fmla="*/ 22 w 38"/>
                <a:gd name="T99"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 h="49">
                  <a:moveTo>
                    <a:pt x="22" y="45"/>
                  </a:moveTo>
                  <a:cubicBezTo>
                    <a:pt x="23" y="44"/>
                    <a:pt x="23" y="44"/>
                    <a:pt x="23" y="44"/>
                  </a:cubicBezTo>
                  <a:cubicBezTo>
                    <a:pt x="25" y="44"/>
                    <a:pt x="26" y="44"/>
                    <a:pt x="27" y="44"/>
                  </a:cubicBezTo>
                  <a:cubicBezTo>
                    <a:pt x="27" y="44"/>
                    <a:pt x="27" y="44"/>
                    <a:pt x="27" y="44"/>
                  </a:cubicBezTo>
                  <a:cubicBezTo>
                    <a:pt x="27" y="44"/>
                    <a:pt x="28" y="44"/>
                    <a:pt x="28" y="44"/>
                  </a:cubicBezTo>
                  <a:cubicBezTo>
                    <a:pt x="28" y="44"/>
                    <a:pt x="29" y="44"/>
                    <a:pt x="30" y="43"/>
                  </a:cubicBezTo>
                  <a:cubicBezTo>
                    <a:pt x="30" y="43"/>
                    <a:pt x="30" y="43"/>
                    <a:pt x="30" y="43"/>
                  </a:cubicBezTo>
                  <a:cubicBezTo>
                    <a:pt x="30" y="43"/>
                    <a:pt x="30" y="43"/>
                    <a:pt x="30" y="43"/>
                  </a:cubicBezTo>
                  <a:cubicBezTo>
                    <a:pt x="31" y="43"/>
                    <a:pt x="31" y="43"/>
                    <a:pt x="31" y="43"/>
                  </a:cubicBezTo>
                  <a:cubicBezTo>
                    <a:pt x="32" y="43"/>
                    <a:pt x="32"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4" y="42"/>
                    <a:pt x="34" y="42"/>
                    <a:pt x="34" y="42"/>
                  </a:cubicBezTo>
                  <a:cubicBezTo>
                    <a:pt x="35" y="41"/>
                    <a:pt x="33" y="40"/>
                    <a:pt x="33" y="40"/>
                  </a:cubicBezTo>
                  <a:cubicBezTo>
                    <a:pt x="33" y="40"/>
                    <a:pt x="33" y="40"/>
                    <a:pt x="33" y="40"/>
                  </a:cubicBezTo>
                  <a:cubicBezTo>
                    <a:pt x="33" y="39"/>
                    <a:pt x="33" y="38"/>
                    <a:pt x="34" y="37"/>
                  </a:cubicBezTo>
                  <a:cubicBezTo>
                    <a:pt x="35" y="37"/>
                    <a:pt x="35" y="37"/>
                    <a:pt x="35" y="37"/>
                  </a:cubicBezTo>
                  <a:cubicBezTo>
                    <a:pt x="36" y="36"/>
                    <a:pt x="37" y="36"/>
                    <a:pt x="37" y="35"/>
                  </a:cubicBezTo>
                  <a:cubicBezTo>
                    <a:pt x="38" y="33"/>
                    <a:pt x="37" y="31"/>
                    <a:pt x="36" y="30"/>
                  </a:cubicBezTo>
                  <a:cubicBezTo>
                    <a:pt x="35" y="29"/>
                    <a:pt x="35" y="29"/>
                    <a:pt x="35" y="29"/>
                  </a:cubicBezTo>
                  <a:cubicBezTo>
                    <a:pt x="35" y="28"/>
                    <a:pt x="34" y="27"/>
                    <a:pt x="34" y="27"/>
                  </a:cubicBezTo>
                  <a:cubicBezTo>
                    <a:pt x="34" y="25"/>
                    <a:pt x="34" y="25"/>
                    <a:pt x="35" y="24"/>
                  </a:cubicBezTo>
                  <a:cubicBezTo>
                    <a:pt x="35" y="23"/>
                    <a:pt x="35" y="23"/>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1"/>
                    <a:pt x="35" y="21"/>
                    <a:pt x="35" y="21"/>
                  </a:cubicBezTo>
                  <a:cubicBezTo>
                    <a:pt x="34" y="20"/>
                    <a:pt x="34" y="20"/>
                    <a:pt x="34" y="19"/>
                  </a:cubicBezTo>
                  <a:cubicBezTo>
                    <a:pt x="34" y="19"/>
                    <a:pt x="34" y="18"/>
                    <a:pt x="35" y="18"/>
                  </a:cubicBezTo>
                  <a:cubicBezTo>
                    <a:pt x="35" y="18"/>
                    <a:pt x="36" y="17"/>
                    <a:pt x="35" y="17"/>
                  </a:cubicBezTo>
                  <a:cubicBezTo>
                    <a:pt x="35" y="17"/>
                    <a:pt x="35" y="17"/>
                    <a:pt x="34" y="16"/>
                  </a:cubicBezTo>
                  <a:cubicBezTo>
                    <a:pt x="34" y="16"/>
                    <a:pt x="33" y="16"/>
                    <a:pt x="33" y="17"/>
                  </a:cubicBezTo>
                  <a:cubicBezTo>
                    <a:pt x="32" y="17"/>
                    <a:pt x="32" y="17"/>
                    <a:pt x="32" y="17"/>
                  </a:cubicBezTo>
                  <a:cubicBezTo>
                    <a:pt x="32" y="18"/>
                    <a:pt x="32" y="18"/>
                    <a:pt x="32" y="18"/>
                  </a:cubicBezTo>
                  <a:cubicBezTo>
                    <a:pt x="31" y="18"/>
                    <a:pt x="31" y="18"/>
                    <a:pt x="31" y="18"/>
                  </a:cubicBezTo>
                  <a:cubicBezTo>
                    <a:pt x="31" y="18"/>
                    <a:pt x="31" y="18"/>
                    <a:pt x="30" y="17"/>
                  </a:cubicBezTo>
                  <a:cubicBezTo>
                    <a:pt x="30" y="17"/>
                    <a:pt x="29" y="17"/>
                    <a:pt x="29" y="17"/>
                  </a:cubicBezTo>
                  <a:cubicBezTo>
                    <a:pt x="29" y="17"/>
                    <a:pt x="28" y="17"/>
                    <a:pt x="28" y="17"/>
                  </a:cubicBezTo>
                  <a:cubicBezTo>
                    <a:pt x="28" y="17"/>
                    <a:pt x="28" y="17"/>
                    <a:pt x="28" y="17"/>
                  </a:cubicBezTo>
                  <a:cubicBezTo>
                    <a:pt x="28" y="17"/>
                    <a:pt x="27" y="17"/>
                    <a:pt x="27" y="17"/>
                  </a:cubicBezTo>
                  <a:cubicBezTo>
                    <a:pt x="27" y="17"/>
                    <a:pt x="27" y="16"/>
                    <a:pt x="27" y="16"/>
                  </a:cubicBezTo>
                  <a:cubicBezTo>
                    <a:pt x="27" y="16"/>
                    <a:pt x="27" y="15"/>
                    <a:pt x="26" y="15"/>
                  </a:cubicBezTo>
                  <a:cubicBezTo>
                    <a:pt x="26" y="15"/>
                    <a:pt x="25" y="15"/>
                    <a:pt x="25" y="15"/>
                  </a:cubicBezTo>
                  <a:cubicBezTo>
                    <a:pt x="24" y="15"/>
                    <a:pt x="24" y="15"/>
                    <a:pt x="23" y="14"/>
                  </a:cubicBezTo>
                  <a:cubicBezTo>
                    <a:pt x="23" y="14"/>
                    <a:pt x="24" y="14"/>
                    <a:pt x="24" y="13"/>
                  </a:cubicBezTo>
                  <a:cubicBezTo>
                    <a:pt x="24" y="13"/>
                    <a:pt x="24" y="13"/>
                    <a:pt x="24" y="13"/>
                  </a:cubicBezTo>
                  <a:cubicBezTo>
                    <a:pt x="24" y="13"/>
                    <a:pt x="24" y="13"/>
                    <a:pt x="25" y="13"/>
                  </a:cubicBezTo>
                  <a:cubicBezTo>
                    <a:pt x="25" y="12"/>
                    <a:pt x="25" y="12"/>
                    <a:pt x="25" y="12"/>
                  </a:cubicBezTo>
                  <a:cubicBezTo>
                    <a:pt x="25" y="11"/>
                    <a:pt x="24" y="11"/>
                    <a:pt x="24" y="11"/>
                  </a:cubicBezTo>
                  <a:cubicBezTo>
                    <a:pt x="23" y="10"/>
                    <a:pt x="23" y="10"/>
                    <a:pt x="22" y="10"/>
                  </a:cubicBezTo>
                  <a:cubicBezTo>
                    <a:pt x="22" y="9"/>
                    <a:pt x="22" y="9"/>
                    <a:pt x="22" y="9"/>
                  </a:cubicBezTo>
                  <a:cubicBezTo>
                    <a:pt x="21" y="9"/>
                    <a:pt x="20" y="9"/>
                    <a:pt x="20" y="8"/>
                  </a:cubicBezTo>
                  <a:cubicBezTo>
                    <a:pt x="19" y="7"/>
                    <a:pt x="18" y="6"/>
                    <a:pt x="18" y="5"/>
                  </a:cubicBezTo>
                  <a:cubicBezTo>
                    <a:pt x="17" y="4"/>
                    <a:pt x="16" y="2"/>
                    <a:pt x="15" y="1"/>
                  </a:cubicBezTo>
                  <a:cubicBezTo>
                    <a:pt x="15" y="1"/>
                    <a:pt x="15" y="1"/>
                    <a:pt x="15" y="1"/>
                  </a:cubicBezTo>
                  <a:cubicBezTo>
                    <a:pt x="14" y="1"/>
                    <a:pt x="14" y="1"/>
                    <a:pt x="14" y="1"/>
                  </a:cubicBezTo>
                  <a:cubicBezTo>
                    <a:pt x="14" y="1"/>
                    <a:pt x="13" y="1"/>
                    <a:pt x="12" y="1"/>
                  </a:cubicBezTo>
                  <a:cubicBezTo>
                    <a:pt x="12" y="1"/>
                    <a:pt x="11" y="0"/>
                    <a:pt x="10" y="0"/>
                  </a:cubicBezTo>
                  <a:cubicBezTo>
                    <a:pt x="10" y="0"/>
                    <a:pt x="10" y="0"/>
                    <a:pt x="10" y="0"/>
                  </a:cubicBezTo>
                  <a:cubicBezTo>
                    <a:pt x="9" y="0"/>
                    <a:pt x="8" y="1"/>
                    <a:pt x="7" y="1"/>
                  </a:cubicBezTo>
                  <a:cubicBezTo>
                    <a:pt x="7" y="1"/>
                    <a:pt x="7" y="1"/>
                    <a:pt x="7" y="2"/>
                  </a:cubicBezTo>
                  <a:cubicBezTo>
                    <a:pt x="6" y="2"/>
                    <a:pt x="6" y="2"/>
                    <a:pt x="6" y="2"/>
                  </a:cubicBezTo>
                  <a:cubicBezTo>
                    <a:pt x="6" y="2"/>
                    <a:pt x="6" y="2"/>
                    <a:pt x="5" y="2"/>
                  </a:cubicBezTo>
                  <a:cubicBezTo>
                    <a:pt x="5" y="2"/>
                    <a:pt x="5" y="2"/>
                    <a:pt x="5" y="2"/>
                  </a:cubicBezTo>
                  <a:cubicBezTo>
                    <a:pt x="5" y="2"/>
                    <a:pt x="5" y="2"/>
                    <a:pt x="5" y="2"/>
                  </a:cubicBezTo>
                  <a:cubicBezTo>
                    <a:pt x="5" y="2"/>
                    <a:pt x="4" y="2"/>
                    <a:pt x="4" y="2"/>
                  </a:cubicBezTo>
                  <a:cubicBezTo>
                    <a:pt x="4" y="2"/>
                    <a:pt x="4" y="2"/>
                    <a:pt x="4" y="2"/>
                  </a:cubicBezTo>
                  <a:cubicBezTo>
                    <a:pt x="3" y="2"/>
                    <a:pt x="3" y="3"/>
                    <a:pt x="3" y="3"/>
                  </a:cubicBezTo>
                  <a:cubicBezTo>
                    <a:pt x="2" y="3"/>
                    <a:pt x="2" y="3"/>
                    <a:pt x="2" y="3"/>
                  </a:cubicBezTo>
                  <a:cubicBezTo>
                    <a:pt x="2" y="4"/>
                    <a:pt x="2" y="4"/>
                    <a:pt x="2" y="4"/>
                  </a:cubicBezTo>
                  <a:cubicBezTo>
                    <a:pt x="1" y="4"/>
                    <a:pt x="0" y="4"/>
                    <a:pt x="0" y="5"/>
                  </a:cubicBezTo>
                  <a:cubicBezTo>
                    <a:pt x="0" y="5"/>
                    <a:pt x="0" y="5"/>
                    <a:pt x="0" y="5"/>
                  </a:cubicBezTo>
                  <a:cubicBezTo>
                    <a:pt x="0" y="5"/>
                    <a:pt x="0" y="5"/>
                    <a:pt x="0" y="5"/>
                  </a:cubicBezTo>
                  <a:cubicBezTo>
                    <a:pt x="0" y="5"/>
                    <a:pt x="0" y="6"/>
                    <a:pt x="0" y="6"/>
                  </a:cubicBezTo>
                  <a:cubicBezTo>
                    <a:pt x="1" y="6"/>
                    <a:pt x="1" y="7"/>
                    <a:pt x="1" y="7"/>
                  </a:cubicBezTo>
                  <a:cubicBezTo>
                    <a:pt x="1" y="7"/>
                    <a:pt x="1" y="7"/>
                    <a:pt x="1" y="8"/>
                  </a:cubicBezTo>
                  <a:cubicBezTo>
                    <a:pt x="1" y="8"/>
                    <a:pt x="1" y="9"/>
                    <a:pt x="2" y="10"/>
                  </a:cubicBezTo>
                  <a:cubicBezTo>
                    <a:pt x="3" y="10"/>
                    <a:pt x="3" y="10"/>
                    <a:pt x="3" y="10"/>
                  </a:cubicBezTo>
                  <a:cubicBezTo>
                    <a:pt x="4" y="10"/>
                    <a:pt x="4" y="10"/>
                    <a:pt x="4" y="11"/>
                  </a:cubicBezTo>
                  <a:cubicBezTo>
                    <a:pt x="4" y="11"/>
                    <a:pt x="5" y="11"/>
                    <a:pt x="5" y="11"/>
                  </a:cubicBezTo>
                  <a:cubicBezTo>
                    <a:pt x="5" y="11"/>
                    <a:pt x="4" y="11"/>
                    <a:pt x="4" y="11"/>
                  </a:cubicBezTo>
                  <a:cubicBezTo>
                    <a:pt x="4" y="11"/>
                    <a:pt x="3" y="12"/>
                    <a:pt x="2" y="12"/>
                  </a:cubicBezTo>
                  <a:cubicBezTo>
                    <a:pt x="2" y="12"/>
                    <a:pt x="2" y="12"/>
                    <a:pt x="2" y="12"/>
                  </a:cubicBezTo>
                  <a:cubicBezTo>
                    <a:pt x="2" y="13"/>
                    <a:pt x="2" y="13"/>
                    <a:pt x="2" y="13"/>
                  </a:cubicBezTo>
                  <a:cubicBezTo>
                    <a:pt x="2" y="13"/>
                    <a:pt x="2" y="13"/>
                    <a:pt x="2" y="13"/>
                  </a:cubicBezTo>
                  <a:cubicBezTo>
                    <a:pt x="2" y="13"/>
                    <a:pt x="2" y="14"/>
                    <a:pt x="3" y="14"/>
                  </a:cubicBezTo>
                  <a:cubicBezTo>
                    <a:pt x="3" y="14"/>
                    <a:pt x="3" y="14"/>
                    <a:pt x="3" y="14"/>
                  </a:cubicBezTo>
                  <a:cubicBezTo>
                    <a:pt x="4" y="14"/>
                    <a:pt x="4" y="13"/>
                    <a:pt x="4" y="13"/>
                  </a:cubicBezTo>
                  <a:cubicBezTo>
                    <a:pt x="4" y="15"/>
                    <a:pt x="4" y="16"/>
                    <a:pt x="3" y="17"/>
                  </a:cubicBezTo>
                  <a:cubicBezTo>
                    <a:pt x="3" y="17"/>
                    <a:pt x="1" y="19"/>
                    <a:pt x="2" y="20"/>
                  </a:cubicBezTo>
                  <a:cubicBezTo>
                    <a:pt x="2" y="21"/>
                    <a:pt x="2" y="21"/>
                    <a:pt x="3" y="21"/>
                  </a:cubicBezTo>
                  <a:cubicBezTo>
                    <a:pt x="3" y="21"/>
                    <a:pt x="3" y="21"/>
                    <a:pt x="3" y="21"/>
                  </a:cubicBezTo>
                  <a:cubicBezTo>
                    <a:pt x="6" y="22"/>
                    <a:pt x="7" y="23"/>
                    <a:pt x="7" y="23"/>
                  </a:cubicBezTo>
                  <a:cubicBezTo>
                    <a:pt x="7" y="23"/>
                    <a:pt x="7" y="23"/>
                    <a:pt x="6" y="23"/>
                  </a:cubicBezTo>
                  <a:cubicBezTo>
                    <a:pt x="6" y="24"/>
                    <a:pt x="6" y="24"/>
                    <a:pt x="5" y="24"/>
                  </a:cubicBezTo>
                  <a:cubicBezTo>
                    <a:pt x="5" y="24"/>
                    <a:pt x="5" y="24"/>
                    <a:pt x="5" y="24"/>
                  </a:cubicBezTo>
                  <a:cubicBezTo>
                    <a:pt x="5" y="24"/>
                    <a:pt x="5" y="24"/>
                    <a:pt x="4" y="24"/>
                  </a:cubicBezTo>
                  <a:cubicBezTo>
                    <a:pt x="4" y="24"/>
                    <a:pt x="4" y="24"/>
                    <a:pt x="3" y="24"/>
                  </a:cubicBezTo>
                  <a:cubicBezTo>
                    <a:pt x="3" y="24"/>
                    <a:pt x="3" y="25"/>
                    <a:pt x="3" y="25"/>
                  </a:cubicBezTo>
                  <a:cubicBezTo>
                    <a:pt x="4" y="26"/>
                    <a:pt x="4" y="26"/>
                    <a:pt x="4" y="26"/>
                  </a:cubicBezTo>
                  <a:cubicBezTo>
                    <a:pt x="4" y="27"/>
                    <a:pt x="5" y="29"/>
                    <a:pt x="4" y="29"/>
                  </a:cubicBezTo>
                  <a:cubicBezTo>
                    <a:pt x="4" y="29"/>
                    <a:pt x="4" y="29"/>
                    <a:pt x="4" y="29"/>
                  </a:cubicBezTo>
                  <a:cubicBezTo>
                    <a:pt x="4" y="30"/>
                    <a:pt x="4" y="30"/>
                    <a:pt x="4" y="30"/>
                  </a:cubicBezTo>
                  <a:cubicBezTo>
                    <a:pt x="4" y="30"/>
                    <a:pt x="5" y="30"/>
                    <a:pt x="5" y="30"/>
                  </a:cubicBezTo>
                  <a:cubicBezTo>
                    <a:pt x="6" y="30"/>
                    <a:pt x="6" y="31"/>
                    <a:pt x="6" y="32"/>
                  </a:cubicBezTo>
                  <a:cubicBezTo>
                    <a:pt x="6" y="32"/>
                    <a:pt x="6" y="33"/>
                    <a:pt x="6" y="33"/>
                  </a:cubicBezTo>
                  <a:cubicBezTo>
                    <a:pt x="6" y="33"/>
                    <a:pt x="7" y="33"/>
                    <a:pt x="7" y="33"/>
                  </a:cubicBezTo>
                  <a:cubicBezTo>
                    <a:pt x="7" y="33"/>
                    <a:pt x="7" y="33"/>
                    <a:pt x="7" y="33"/>
                  </a:cubicBezTo>
                  <a:cubicBezTo>
                    <a:pt x="7" y="33"/>
                    <a:pt x="7" y="33"/>
                    <a:pt x="7" y="33"/>
                  </a:cubicBezTo>
                  <a:cubicBezTo>
                    <a:pt x="7" y="33"/>
                    <a:pt x="7" y="33"/>
                    <a:pt x="7" y="33"/>
                  </a:cubicBezTo>
                  <a:cubicBezTo>
                    <a:pt x="7" y="33"/>
                    <a:pt x="7" y="33"/>
                    <a:pt x="8" y="33"/>
                  </a:cubicBezTo>
                  <a:cubicBezTo>
                    <a:pt x="8" y="33"/>
                    <a:pt x="8" y="33"/>
                    <a:pt x="8" y="33"/>
                  </a:cubicBezTo>
                  <a:cubicBezTo>
                    <a:pt x="8" y="33"/>
                    <a:pt x="8" y="34"/>
                    <a:pt x="8" y="34"/>
                  </a:cubicBezTo>
                  <a:cubicBezTo>
                    <a:pt x="8" y="34"/>
                    <a:pt x="9" y="34"/>
                    <a:pt x="9" y="34"/>
                  </a:cubicBezTo>
                  <a:cubicBezTo>
                    <a:pt x="9" y="34"/>
                    <a:pt x="10" y="34"/>
                    <a:pt x="10" y="34"/>
                  </a:cubicBezTo>
                  <a:cubicBezTo>
                    <a:pt x="10" y="34"/>
                    <a:pt x="11" y="35"/>
                    <a:pt x="11" y="35"/>
                  </a:cubicBezTo>
                  <a:cubicBezTo>
                    <a:pt x="11" y="35"/>
                    <a:pt x="11" y="35"/>
                    <a:pt x="11" y="35"/>
                  </a:cubicBezTo>
                  <a:cubicBezTo>
                    <a:pt x="12" y="35"/>
                    <a:pt x="12" y="35"/>
                    <a:pt x="12" y="36"/>
                  </a:cubicBezTo>
                  <a:cubicBezTo>
                    <a:pt x="12" y="36"/>
                    <a:pt x="12" y="36"/>
                    <a:pt x="12" y="35"/>
                  </a:cubicBezTo>
                  <a:cubicBezTo>
                    <a:pt x="12" y="35"/>
                    <a:pt x="12" y="35"/>
                    <a:pt x="12" y="35"/>
                  </a:cubicBezTo>
                  <a:cubicBezTo>
                    <a:pt x="12" y="35"/>
                    <a:pt x="12" y="35"/>
                    <a:pt x="13" y="35"/>
                  </a:cubicBezTo>
                  <a:cubicBezTo>
                    <a:pt x="13" y="35"/>
                    <a:pt x="13" y="35"/>
                    <a:pt x="13" y="35"/>
                  </a:cubicBezTo>
                  <a:cubicBezTo>
                    <a:pt x="13" y="36"/>
                    <a:pt x="13" y="36"/>
                    <a:pt x="13" y="36"/>
                  </a:cubicBezTo>
                  <a:cubicBezTo>
                    <a:pt x="13" y="36"/>
                    <a:pt x="13" y="37"/>
                    <a:pt x="13" y="37"/>
                  </a:cubicBezTo>
                  <a:cubicBezTo>
                    <a:pt x="12" y="37"/>
                    <a:pt x="12" y="37"/>
                    <a:pt x="12" y="38"/>
                  </a:cubicBezTo>
                  <a:cubicBezTo>
                    <a:pt x="11" y="38"/>
                    <a:pt x="11" y="38"/>
                    <a:pt x="10" y="39"/>
                  </a:cubicBezTo>
                  <a:cubicBezTo>
                    <a:pt x="10" y="40"/>
                    <a:pt x="10" y="40"/>
                    <a:pt x="10" y="40"/>
                  </a:cubicBezTo>
                  <a:cubicBezTo>
                    <a:pt x="11" y="40"/>
                    <a:pt x="11" y="40"/>
                    <a:pt x="11" y="40"/>
                  </a:cubicBezTo>
                  <a:cubicBezTo>
                    <a:pt x="11" y="40"/>
                    <a:pt x="11" y="40"/>
                    <a:pt x="11" y="40"/>
                  </a:cubicBezTo>
                  <a:cubicBezTo>
                    <a:pt x="12" y="41"/>
                    <a:pt x="12" y="41"/>
                    <a:pt x="12" y="41"/>
                  </a:cubicBezTo>
                  <a:cubicBezTo>
                    <a:pt x="12" y="41"/>
                    <a:pt x="12" y="42"/>
                    <a:pt x="12" y="42"/>
                  </a:cubicBezTo>
                  <a:cubicBezTo>
                    <a:pt x="12" y="42"/>
                    <a:pt x="13" y="42"/>
                    <a:pt x="13" y="42"/>
                  </a:cubicBezTo>
                  <a:cubicBezTo>
                    <a:pt x="13" y="42"/>
                    <a:pt x="14" y="43"/>
                    <a:pt x="14" y="43"/>
                  </a:cubicBezTo>
                  <a:cubicBezTo>
                    <a:pt x="15" y="44"/>
                    <a:pt x="16" y="45"/>
                    <a:pt x="16" y="46"/>
                  </a:cubicBezTo>
                  <a:cubicBezTo>
                    <a:pt x="16" y="46"/>
                    <a:pt x="16" y="47"/>
                    <a:pt x="16" y="47"/>
                  </a:cubicBezTo>
                  <a:cubicBezTo>
                    <a:pt x="16" y="47"/>
                    <a:pt x="16" y="48"/>
                    <a:pt x="16" y="48"/>
                  </a:cubicBezTo>
                  <a:cubicBezTo>
                    <a:pt x="16" y="48"/>
                    <a:pt x="16" y="49"/>
                    <a:pt x="16" y="49"/>
                  </a:cubicBezTo>
                  <a:cubicBezTo>
                    <a:pt x="15" y="49"/>
                    <a:pt x="15" y="49"/>
                    <a:pt x="15" y="49"/>
                  </a:cubicBezTo>
                  <a:cubicBezTo>
                    <a:pt x="16" y="49"/>
                    <a:pt x="16" y="49"/>
                    <a:pt x="16" y="49"/>
                  </a:cubicBezTo>
                  <a:cubicBezTo>
                    <a:pt x="17" y="49"/>
                    <a:pt x="17" y="48"/>
                    <a:pt x="17" y="48"/>
                  </a:cubicBezTo>
                  <a:cubicBezTo>
                    <a:pt x="17" y="48"/>
                    <a:pt x="17" y="47"/>
                    <a:pt x="17" y="47"/>
                  </a:cubicBezTo>
                  <a:cubicBezTo>
                    <a:pt x="17" y="47"/>
                    <a:pt x="18" y="47"/>
                    <a:pt x="18" y="47"/>
                  </a:cubicBezTo>
                  <a:cubicBezTo>
                    <a:pt x="18" y="46"/>
                    <a:pt x="18" y="46"/>
                    <a:pt x="19" y="46"/>
                  </a:cubicBezTo>
                  <a:cubicBezTo>
                    <a:pt x="19" y="46"/>
                    <a:pt x="19" y="46"/>
                    <a:pt x="20" y="46"/>
                  </a:cubicBezTo>
                  <a:cubicBezTo>
                    <a:pt x="20" y="46"/>
                    <a:pt x="21" y="46"/>
                    <a:pt x="21" y="46"/>
                  </a:cubicBezTo>
                  <a:cubicBezTo>
                    <a:pt x="21" y="45"/>
                    <a:pt x="22" y="45"/>
                    <a:pt x="22" y="45"/>
                  </a:cubicBezTo>
                  <a:cubicBezTo>
                    <a:pt x="22" y="45"/>
                    <a:pt x="22" y="45"/>
                    <a:pt x="22" y="4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3" name="Romania">
              <a:extLst>
                <a:ext uri="{FF2B5EF4-FFF2-40B4-BE49-F238E27FC236}">
                  <a16:creationId xmlns:a16="http://schemas.microsoft.com/office/drawing/2014/main" id="{C1E3A959-1F2C-B3F2-25AC-B8F83ADEBDCC}"/>
                </a:ext>
              </a:extLst>
            </p:cNvPr>
            <p:cNvSpPr>
              <a:spLocks/>
            </p:cNvSpPr>
            <p:nvPr/>
          </p:nvSpPr>
          <p:spPr bwMode="auto">
            <a:xfrm>
              <a:off x="4882783" y="2435433"/>
              <a:ext cx="229370" cy="133146"/>
            </a:xfrm>
            <a:custGeom>
              <a:avLst/>
              <a:gdLst>
                <a:gd name="T0" fmla="*/ 12 w 87"/>
                <a:gd name="T1" fmla="*/ 38 h 50"/>
                <a:gd name="T2" fmla="*/ 14 w 87"/>
                <a:gd name="T3" fmla="*/ 39 h 50"/>
                <a:gd name="T4" fmla="*/ 14 w 87"/>
                <a:gd name="T5" fmla="*/ 39 h 50"/>
                <a:gd name="T6" fmla="*/ 16 w 87"/>
                <a:gd name="T7" fmla="*/ 40 h 50"/>
                <a:gd name="T8" fmla="*/ 17 w 87"/>
                <a:gd name="T9" fmla="*/ 39 h 50"/>
                <a:gd name="T10" fmla="*/ 19 w 87"/>
                <a:gd name="T11" fmla="*/ 38 h 50"/>
                <a:gd name="T12" fmla="*/ 20 w 87"/>
                <a:gd name="T13" fmla="*/ 40 h 50"/>
                <a:gd name="T14" fmla="*/ 20 w 87"/>
                <a:gd name="T15" fmla="*/ 44 h 50"/>
                <a:gd name="T16" fmla="*/ 21 w 87"/>
                <a:gd name="T17" fmla="*/ 44 h 50"/>
                <a:gd name="T18" fmla="*/ 23 w 87"/>
                <a:gd name="T19" fmla="*/ 47 h 50"/>
                <a:gd name="T20" fmla="*/ 26 w 87"/>
                <a:gd name="T21" fmla="*/ 48 h 50"/>
                <a:gd name="T22" fmla="*/ 28 w 87"/>
                <a:gd name="T23" fmla="*/ 48 h 50"/>
                <a:gd name="T24" fmla="*/ 32 w 87"/>
                <a:gd name="T25" fmla="*/ 49 h 50"/>
                <a:gd name="T26" fmla="*/ 35 w 87"/>
                <a:gd name="T27" fmla="*/ 50 h 50"/>
                <a:gd name="T28" fmla="*/ 36 w 87"/>
                <a:gd name="T29" fmla="*/ 49 h 50"/>
                <a:gd name="T30" fmla="*/ 45 w 87"/>
                <a:gd name="T31" fmla="*/ 50 h 50"/>
                <a:gd name="T32" fmla="*/ 48 w 87"/>
                <a:gd name="T33" fmla="*/ 50 h 50"/>
                <a:gd name="T34" fmla="*/ 53 w 87"/>
                <a:gd name="T35" fmla="*/ 48 h 50"/>
                <a:gd name="T36" fmla="*/ 63 w 87"/>
                <a:gd name="T37" fmla="*/ 45 h 50"/>
                <a:gd name="T38" fmla="*/ 67 w 87"/>
                <a:gd name="T39" fmla="*/ 46 h 50"/>
                <a:gd name="T40" fmla="*/ 69 w 87"/>
                <a:gd name="T41" fmla="*/ 47 h 50"/>
                <a:gd name="T42" fmla="*/ 70 w 87"/>
                <a:gd name="T43" fmla="*/ 47 h 50"/>
                <a:gd name="T44" fmla="*/ 73 w 87"/>
                <a:gd name="T45" fmla="*/ 48 h 50"/>
                <a:gd name="T46" fmla="*/ 77 w 87"/>
                <a:gd name="T47" fmla="*/ 49 h 50"/>
                <a:gd name="T48" fmla="*/ 78 w 87"/>
                <a:gd name="T49" fmla="*/ 46 h 50"/>
                <a:gd name="T50" fmla="*/ 78 w 87"/>
                <a:gd name="T51" fmla="*/ 41 h 50"/>
                <a:gd name="T52" fmla="*/ 81 w 87"/>
                <a:gd name="T53" fmla="*/ 39 h 50"/>
                <a:gd name="T54" fmla="*/ 85 w 87"/>
                <a:gd name="T55" fmla="*/ 37 h 50"/>
                <a:gd name="T56" fmla="*/ 87 w 87"/>
                <a:gd name="T57" fmla="*/ 34 h 50"/>
                <a:gd name="T58" fmla="*/ 85 w 87"/>
                <a:gd name="T59" fmla="*/ 31 h 50"/>
                <a:gd name="T60" fmla="*/ 83 w 87"/>
                <a:gd name="T61" fmla="*/ 32 h 50"/>
                <a:gd name="T62" fmla="*/ 82 w 87"/>
                <a:gd name="T63" fmla="*/ 32 h 50"/>
                <a:gd name="T64" fmla="*/ 79 w 87"/>
                <a:gd name="T65" fmla="*/ 33 h 50"/>
                <a:gd name="T66" fmla="*/ 79 w 87"/>
                <a:gd name="T67" fmla="*/ 33 h 50"/>
                <a:gd name="T68" fmla="*/ 73 w 87"/>
                <a:gd name="T69" fmla="*/ 29 h 50"/>
                <a:gd name="T70" fmla="*/ 73 w 87"/>
                <a:gd name="T71" fmla="*/ 29 h 50"/>
                <a:gd name="T72" fmla="*/ 73 w 87"/>
                <a:gd name="T73" fmla="*/ 19 h 50"/>
                <a:gd name="T74" fmla="*/ 71 w 87"/>
                <a:gd name="T75" fmla="*/ 14 h 50"/>
                <a:gd name="T76" fmla="*/ 68 w 87"/>
                <a:gd name="T77" fmla="*/ 10 h 50"/>
                <a:gd name="T78" fmla="*/ 64 w 87"/>
                <a:gd name="T79" fmla="*/ 5 h 50"/>
                <a:gd name="T80" fmla="*/ 62 w 87"/>
                <a:gd name="T81" fmla="*/ 0 h 50"/>
                <a:gd name="T82" fmla="*/ 58 w 87"/>
                <a:gd name="T83" fmla="*/ 0 h 50"/>
                <a:gd name="T84" fmla="*/ 53 w 87"/>
                <a:gd name="T85" fmla="*/ 2 h 50"/>
                <a:gd name="T86" fmla="*/ 51 w 87"/>
                <a:gd name="T87" fmla="*/ 2 h 50"/>
                <a:gd name="T88" fmla="*/ 45 w 87"/>
                <a:gd name="T89" fmla="*/ 3 h 50"/>
                <a:gd name="T90" fmla="*/ 42 w 87"/>
                <a:gd name="T91" fmla="*/ 4 h 50"/>
                <a:gd name="T92" fmla="*/ 39 w 87"/>
                <a:gd name="T93" fmla="*/ 4 h 50"/>
                <a:gd name="T94" fmla="*/ 34 w 87"/>
                <a:gd name="T95" fmla="*/ 1 h 50"/>
                <a:gd name="T96" fmla="*/ 32 w 87"/>
                <a:gd name="T97" fmla="*/ 1 h 50"/>
                <a:gd name="T98" fmla="*/ 27 w 87"/>
                <a:gd name="T99" fmla="*/ 0 h 50"/>
                <a:gd name="T100" fmla="*/ 22 w 87"/>
                <a:gd name="T101" fmla="*/ 1 h 50"/>
                <a:gd name="T102" fmla="*/ 19 w 87"/>
                <a:gd name="T103" fmla="*/ 3 h 50"/>
                <a:gd name="T104" fmla="*/ 17 w 87"/>
                <a:gd name="T105" fmla="*/ 7 h 50"/>
                <a:gd name="T106" fmla="*/ 12 w 87"/>
                <a:gd name="T107" fmla="*/ 14 h 50"/>
                <a:gd name="T108" fmla="*/ 9 w 87"/>
                <a:gd name="T109" fmla="*/ 16 h 50"/>
                <a:gd name="T110" fmla="*/ 9 w 87"/>
                <a:gd name="T111" fmla="*/ 19 h 50"/>
                <a:gd name="T112" fmla="*/ 4 w 87"/>
                <a:gd name="T113" fmla="*/ 21 h 50"/>
                <a:gd name="T114" fmla="*/ 0 w 87"/>
                <a:gd name="T115" fmla="*/ 23 h 50"/>
                <a:gd name="T116" fmla="*/ 3 w 87"/>
                <a:gd name="T117" fmla="*/ 27 h 50"/>
                <a:gd name="T118" fmla="*/ 9 w 87"/>
                <a:gd name="T119" fmla="*/ 33 h 50"/>
                <a:gd name="T120" fmla="*/ 8 w 87"/>
                <a:gd name="T121" fmla="*/ 36 h 50"/>
                <a:gd name="T122" fmla="*/ 11 w 87"/>
                <a:gd name="T123"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7" h="50">
                  <a:moveTo>
                    <a:pt x="11" y="37"/>
                  </a:moveTo>
                  <a:cubicBezTo>
                    <a:pt x="11" y="37"/>
                    <a:pt x="11" y="37"/>
                    <a:pt x="11" y="38"/>
                  </a:cubicBezTo>
                  <a:cubicBezTo>
                    <a:pt x="12" y="38"/>
                    <a:pt x="12" y="38"/>
                    <a:pt x="12" y="38"/>
                  </a:cubicBezTo>
                  <a:cubicBezTo>
                    <a:pt x="12" y="38"/>
                    <a:pt x="12" y="38"/>
                    <a:pt x="12" y="38"/>
                  </a:cubicBezTo>
                  <a:cubicBezTo>
                    <a:pt x="12" y="39"/>
                    <a:pt x="12"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5" y="39"/>
                    <a:pt x="15" y="39"/>
                    <a:pt x="15" y="39"/>
                  </a:cubicBezTo>
                  <a:cubicBezTo>
                    <a:pt x="15" y="39"/>
                    <a:pt x="15" y="39"/>
                    <a:pt x="15" y="39"/>
                  </a:cubicBezTo>
                  <a:cubicBezTo>
                    <a:pt x="15" y="40"/>
                    <a:pt x="16" y="40"/>
                    <a:pt x="16" y="40"/>
                  </a:cubicBezTo>
                  <a:cubicBezTo>
                    <a:pt x="17" y="40"/>
                    <a:pt x="17" y="39"/>
                    <a:pt x="17" y="39"/>
                  </a:cubicBezTo>
                  <a:cubicBezTo>
                    <a:pt x="17" y="39"/>
                    <a:pt x="17" y="39"/>
                    <a:pt x="17" y="39"/>
                  </a:cubicBezTo>
                  <a:cubicBezTo>
                    <a:pt x="17" y="39"/>
                    <a:pt x="17" y="39"/>
                    <a:pt x="17" y="39"/>
                  </a:cubicBezTo>
                  <a:cubicBezTo>
                    <a:pt x="18" y="39"/>
                    <a:pt x="18" y="39"/>
                    <a:pt x="18" y="38"/>
                  </a:cubicBezTo>
                  <a:cubicBezTo>
                    <a:pt x="19" y="38"/>
                    <a:pt x="19" y="38"/>
                    <a:pt x="19" y="38"/>
                  </a:cubicBezTo>
                  <a:cubicBezTo>
                    <a:pt x="19" y="38"/>
                    <a:pt x="19" y="38"/>
                    <a:pt x="19" y="38"/>
                  </a:cubicBezTo>
                  <a:cubicBezTo>
                    <a:pt x="20" y="38"/>
                    <a:pt x="20" y="39"/>
                    <a:pt x="20" y="39"/>
                  </a:cubicBezTo>
                  <a:cubicBezTo>
                    <a:pt x="20" y="39"/>
                    <a:pt x="20" y="39"/>
                    <a:pt x="21" y="39"/>
                  </a:cubicBezTo>
                  <a:cubicBezTo>
                    <a:pt x="21" y="39"/>
                    <a:pt x="20" y="39"/>
                    <a:pt x="20" y="40"/>
                  </a:cubicBezTo>
                  <a:cubicBezTo>
                    <a:pt x="20" y="40"/>
                    <a:pt x="19" y="40"/>
                    <a:pt x="19" y="41"/>
                  </a:cubicBezTo>
                  <a:cubicBezTo>
                    <a:pt x="19" y="42"/>
                    <a:pt x="19" y="42"/>
                    <a:pt x="20" y="43"/>
                  </a:cubicBezTo>
                  <a:cubicBezTo>
                    <a:pt x="20" y="43"/>
                    <a:pt x="20" y="44"/>
                    <a:pt x="20" y="44"/>
                  </a:cubicBezTo>
                  <a:cubicBezTo>
                    <a:pt x="20" y="44"/>
                    <a:pt x="20" y="44"/>
                    <a:pt x="20" y="44"/>
                  </a:cubicBezTo>
                  <a:cubicBezTo>
                    <a:pt x="20" y="44"/>
                    <a:pt x="20" y="44"/>
                    <a:pt x="20" y="44"/>
                  </a:cubicBezTo>
                  <a:cubicBezTo>
                    <a:pt x="20" y="44"/>
                    <a:pt x="21" y="44"/>
                    <a:pt x="21" y="44"/>
                  </a:cubicBezTo>
                  <a:cubicBezTo>
                    <a:pt x="22" y="44"/>
                    <a:pt x="22" y="44"/>
                    <a:pt x="22" y="44"/>
                  </a:cubicBezTo>
                  <a:cubicBezTo>
                    <a:pt x="23" y="44"/>
                    <a:pt x="24" y="44"/>
                    <a:pt x="24" y="45"/>
                  </a:cubicBezTo>
                  <a:cubicBezTo>
                    <a:pt x="24" y="45"/>
                    <a:pt x="24" y="46"/>
                    <a:pt x="23" y="47"/>
                  </a:cubicBezTo>
                  <a:cubicBezTo>
                    <a:pt x="23" y="48"/>
                    <a:pt x="23" y="48"/>
                    <a:pt x="23" y="48"/>
                  </a:cubicBezTo>
                  <a:cubicBezTo>
                    <a:pt x="23" y="49"/>
                    <a:pt x="24" y="49"/>
                    <a:pt x="25" y="49"/>
                  </a:cubicBezTo>
                  <a:cubicBezTo>
                    <a:pt x="25" y="49"/>
                    <a:pt x="26" y="49"/>
                    <a:pt x="26" y="48"/>
                  </a:cubicBezTo>
                  <a:cubicBezTo>
                    <a:pt x="26" y="48"/>
                    <a:pt x="26" y="48"/>
                    <a:pt x="26" y="48"/>
                  </a:cubicBezTo>
                  <a:cubicBezTo>
                    <a:pt x="26" y="48"/>
                    <a:pt x="27" y="48"/>
                    <a:pt x="28" y="48"/>
                  </a:cubicBezTo>
                  <a:cubicBezTo>
                    <a:pt x="28" y="48"/>
                    <a:pt x="28" y="48"/>
                    <a:pt x="28" y="48"/>
                  </a:cubicBezTo>
                  <a:cubicBezTo>
                    <a:pt x="28" y="48"/>
                    <a:pt x="28" y="48"/>
                    <a:pt x="28" y="48"/>
                  </a:cubicBezTo>
                  <a:cubicBezTo>
                    <a:pt x="29" y="48"/>
                    <a:pt x="29" y="48"/>
                    <a:pt x="30" y="47"/>
                  </a:cubicBezTo>
                  <a:cubicBezTo>
                    <a:pt x="30" y="48"/>
                    <a:pt x="31" y="49"/>
                    <a:pt x="32" y="49"/>
                  </a:cubicBezTo>
                  <a:cubicBezTo>
                    <a:pt x="33" y="49"/>
                    <a:pt x="33" y="49"/>
                    <a:pt x="33" y="49"/>
                  </a:cubicBezTo>
                  <a:cubicBezTo>
                    <a:pt x="33" y="49"/>
                    <a:pt x="33" y="49"/>
                    <a:pt x="34" y="49"/>
                  </a:cubicBezTo>
                  <a:cubicBezTo>
                    <a:pt x="34" y="50"/>
                    <a:pt x="34" y="50"/>
                    <a:pt x="35" y="50"/>
                  </a:cubicBezTo>
                  <a:cubicBezTo>
                    <a:pt x="35" y="50"/>
                    <a:pt x="35" y="50"/>
                    <a:pt x="36" y="50"/>
                  </a:cubicBezTo>
                  <a:cubicBezTo>
                    <a:pt x="36" y="50"/>
                    <a:pt x="36" y="50"/>
                    <a:pt x="36" y="50"/>
                  </a:cubicBezTo>
                  <a:cubicBezTo>
                    <a:pt x="36" y="49"/>
                    <a:pt x="36" y="49"/>
                    <a:pt x="36" y="49"/>
                  </a:cubicBezTo>
                  <a:cubicBezTo>
                    <a:pt x="37" y="49"/>
                    <a:pt x="38" y="49"/>
                    <a:pt x="39" y="49"/>
                  </a:cubicBezTo>
                  <a:cubicBezTo>
                    <a:pt x="40" y="49"/>
                    <a:pt x="42" y="49"/>
                    <a:pt x="43" y="49"/>
                  </a:cubicBezTo>
                  <a:cubicBezTo>
                    <a:pt x="43" y="49"/>
                    <a:pt x="44" y="50"/>
                    <a:pt x="45" y="50"/>
                  </a:cubicBezTo>
                  <a:cubicBezTo>
                    <a:pt x="45" y="50"/>
                    <a:pt x="46" y="50"/>
                    <a:pt x="47" y="50"/>
                  </a:cubicBezTo>
                  <a:cubicBezTo>
                    <a:pt x="47" y="50"/>
                    <a:pt x="47" y="50"/>
                    <a:pt x="47" y="50"/>
                  </a:cubicBezTo>
                  <a:cubicBezTo>
                    <a:pt x="47" y="50"/>
                    <a:pt x="48" y="50"/>
                    <a:pt x="48" y="50"/>
                  </a:cubicBezTo>
                  <a:cubicBezTo>
                    <a:pt x="49" y="50"/>
                    <a:pt x="49" y="50"/>
                    <a:pt x="49" y="50"/>
                  </a:cubicBezTo>
                  <a:cubicBezTo>
                    <a:pt x="50" y="49"/>
                    <a:pt x="51" y="49"/>
                    <a:pt x="51" y="49"/>
                  </a:cubicBezTo>
                  <a:cubicBezTo>
                    <a:pt x="52" y="48"/>
                    <a:pt x="52" y="48"/>
                    <a:pt x="53" y="48"/>
                  </a:cubicBezTo>
                  <a:cubicBezTo>
                    <a:pt x="54" y="48"/>
                    <a:pt x="55" y="47"/>
                    <a:pt x="56" y="46"/>
                  </a:cubicBezTo>
                  <a:cubicBezTo>
                    <a:pt x="58" y="45"/>
                    <a:pt x="60" y="45"/>
                    <a:pt x="62" y="45"/>
                  </a:cubicBezTo>
                  <a:cubicBezTo>
                    <a:pt x="62" y="45"/>
                    <a:pt x="63" y="45"/>
                    <a:pt x="63" y="45"/>
                  </a:cubicBezTo>
                  <a:cubicBezTo>
                    <a:pt x="63" y="45"/>
                    <a:pt x="63" y="45"/>
                    <a:pt x="64" y="45"/>
                  </a:cubicBezTo>
                  <a:cubicBezTo>
                    <a:pt x="64" y="45"/>
                    <a:pt x="65" y="45"/>
                    <a:pt x="66" y="46"/>
                  </a:cubicBezTo>
                  <a:cubicBezTo>
                    <a:pt x="66" y="46"/>
                    <a:pt x="67" y="46"/>
                    <a:pt x="67" y="46"/>
                  </a:cubicBezTo>
                  <a:cubicBezTo>
                    <a:pt x="67" y="46"/>
                    <a:pt x="68" y="46"/>
                    <a:pt x="68" y="46"/>
                  </a:cubicBezTo>
                  <a:cubicBezTo>
                    <a:pt x="68" y="46"/>
                    <a:pt x="69" y="46"/>
                    <a:pt x="69" y="47"/>
                  </a:cubicBezTo>
                  <a:cubicBezTo>
                    <a:pt x="69" y="47"/>
                    <a:pt x="69" y="47"/>
                    <a:pt x="69" y="47"/>
                  </a:cubicBezTo>
                  <a:cubicBezTo>
                    <a:pt x="69" y="47"/>
                    <a:pt x="70" y="47"/>
                    <a:pt x="70" y="47"/>
                  </a:cubicBezTo>
                  <a:cubicBezTo>
                    <a:pt x="70" y="47"/>
                    <a:pt x="70" y="47"/>
                    <a:pt x="70" y="47"/>
                  </a:cubicBezTo>
                  <a:cubicBezTo>
                    <a:pt x="70" y="47"/>
                    <a:pt x="70" y="47"/>
                    <a:pt x="70" y="47"/>
                  </a:cubicBezTo>
                  <a:cubicBezTo>
                    <a:pt x="71" y="47"/>
                    <a:pt x="71" y="47"/>
                    <a:pt x="71" y="47"/>
                  </a:cubicBezTo>
                  <a:cubicBezTo>
                    <a:pt x="71" y="47"/>
                    <a:pt x="71" y="47"/>
                    <a:pt x="71" y="47"/>
                  </a:cubicBezTo>
                  <a:cubicBezTo>
                    <a:pt x="72" y="47"/>
                    <a:pt x="72" y="47"/>
                    <a:pt x="73" y="48"/>
                  </a:cubicBezTo>
                  <a:cubicBezTo>
                    <a:pt x="74" y="49"/>
                    <a:pt x="75" y="49"/>
                    <a:pt x="77" y="49"/>
                  </a:cubicBezTo>
                  <a:cubicBezTo>
                    <a:pt x="77" y="49"/>
                    <a:pt x="77" y="49"/>
                    <a:pt x="77" y="49"/>
                  </a:cubicBezTo>
                  <a:cubicBezTo>
                    <a:pt x="77" y="49"/>
                    <a:pt x="77" y="49"/>
                    <a:pt x="77" y="49"/>
                  </a:cubicBezTo>
                  <a:cubicBezTo>
                    <a:pt x="77" y="49"/>
                    <a:pt x="77" y="49"/>
                    <a:pt x="77" y="49"/>
                  </a:cubicBezTo>
                  <a:cubicBezTo>
                    <a:pt x="77" y="48"/>
                    <a:pt x="77" y="48"/>
                    <a:pt x="77" y="47"/>
                  </a:cubicBezTo>
                  <a:cubicBezTo>
                    <a:pt x="77" y="47"/>
                    <a:pt x="78" y="46"/>
                    <a:pt x="78" y="46"/>
                  </a:cubicBezTo>
                  <a:cubicBezTo>
                    <a:pt x="78" y="45"/>
                    <a:pt x="78" y="45"/>
                    <a:pt x="78" y="44"/>
                  </a:cubicBezTo>
                  <a:cubicBezTo>
                    <a:pt x="78" y="43"/>
                    <a:pt x="78" y="43"/>
                    <a:pt x="78" y="43"/>
                  </a:cubicBezTo>
                  <a:cubicBezTo>
                    <a:pt x="77" y="42"/>
                    <a:pt x="77" y="41"/>
                    <a:pt x="78" y="41"/>
                  </a:cubicBezTo>
                  <a:cubicBezTo>
                    <a:pt x="78" y="40"/>
                    <a:pt x="79" y="40"/>
                    <a:pt x="79" y="40"/>
                  </a:cubicBezTo>
                  <a:cubicBezTo>
                    <a:pt x="79" y="39"/>
                    <a:pt x="79" y="39"/>
                    <a:pt x="79" y="39"/>
                  </a:cubicBezTo>
                  <a:cubicBezTo>
                    <a:pt x="79" y="39"/>
                    <a:pt x="80" y="38"/>
                    <a:pt x="81" y="39"/>
                  </a:cubicBezTo>
                  <a:cubicBezTo>
                    <a:pt x="81" y="39"/>
                    <a:pt x="82" y="39"/>
                    <a:pt x="82" y="39"/>
                  </a:cubicBezTo>
                  <a:cubicBezTo>
                    <a:pt x="83" y="38"/>
                    <a:pt x="83" y="38"/>
                    <a:pt x="84" y="38"/>
                  </a:cubicBezTo>
                  <a:cubicBezTo>
                    <a:pt x="85" y="38"/>
                    <a:pt x="85" y="38"/>
                    <a:pt x="85" y="37"/>
                  </a:cubicBezTo>
                  <a:cubicBezTo>
                    <a:pt x="86" y="37"/>
                    <a:pt x="87" y="36"/>
                    <a:pt x="87" y="35"/>
                  </a:cubicBezTo>
                  <a:cubicBezTo>
                    <a:pt x="87" y="35"/>
                    <a:pt x="87" y="35"/>
                    <a:pt x="87" y="35"/>
                  </a:cubicBezTo>
                  <a:cubicBezTo>
                    <a:pt x="87" y="34"/>
                    <a:pt x="86" y="34"/>
                    <a:pt x="87" y="34"/>
                  </a:cubicBezTo>
                  <a:cubicBezTo>
                    <a:pt x="87" y="34"/>
                    <a:pt x="87" y="33"/>
                    <a:pt x="87" y="33"/>
                  </a:cubicBezTo>
                  <a:cubicBezTo>
                    <a:pt x="87" y="33"/>
                    <a:pt x="87" y="33"/>
                    <a:pt x="87" y="33"/>
                  </a:cubicBezTo>
                  <a:cubicBezTo>
                    <a:pt x="87" y="32"/>
                    <a:pt x="86" y="31"/>
                    <a:pt x="85" y="31"/>
                  </a:cubicBezTo>
                  <a:cubicBezTo>
                    <a:pt x="85" y="31"/>
                    <a:pt x="84" y="31"/>
                    <a:pt x="84" y="32"/>
                  </a:cubicBezTo>
                  <a:cubicBezTo>
                    <a:pt x="84" y="32"/>
                    <a:pt x="84" y="32"/>
                    <a:pt x="84" y="32"/>
                  </a:cubicBezTo>
                  <a:cubicBezTo>
                    <a:pt x="84" y="32"/>
                    <a:pt x="83" y="32"/>
                    <a:pt x="83" y="32"/>
                  </a:cubicBezTo>
                  <a:cubicBezTo>
                    <a:pt x="83" y="32"/>
                    <a:pt x="83" y="32"/>
                    <a:pt x="83" y="32"/>
                  </a:cubicBezTo>
                  <a:cubicBezTo>
                    <a:pt x="83" y="32"/>
                    <a:pt x="83" y="32"/>
                    <a:pt x="83" y="32"/>
                  </a:cubicBezTo>
                  <a:cubicBezTo>
                    <a:pt x="82" y="32"/>
                    <a:pt x="82" y="32"/>
                    <a:pt x="82" y="32"/>
                  </a:cubicBezTo>
                  <a:cubicBezTo>
                    <a:pt x="82" y="32"/>
                    <a:pt x="81" y="32"/>
                    <a:pt x="81" y="33"/>
                  </a:cubicBezTo>
                  <a:cubicBezTo>
                    <a:pt x="81" y="33"/>
                    <a:pt x="80" y="33"/>
                    <a:pt x="80" y="33"/>
                  </a:cubicBezTo>
                  <a:cubicBezTo>
                    <a:pt x="80" y="33"/>
                    <a:pt x="79" y="33"/>
                    <a:pt x="79" y="33"/>
                  </a:cubicBezTo>
                  <a:cubicBezTo>
                    <a:pt x="79" y="33"/>
                    <a:pt x="79" y="33"/>
                    <a:pt x="79" y="33"/>
                  </a:cubicBezTo>
                  <a:cubicBezTo>
                    <a:pt x="79" y="33"/>
                    <a:pt x="79" y="33"/>
                    <a:pt x="79" y="33"/>
                  </a:cubicBezTo>
                  <a:cubicBezTo>
                    <a:pt x="79" y="33"/>
                    <a:pt x="79" y="33"/>
                    <a:pt x="79" y="33"/>
                  </a:cubicBezTo>
                  <a:cubicBezTo>
                    <a:pt x="76" y="33"/>
                    <a:pt x="74" y="32"/>
                    <a:pt x="73" y="30"/>
                  </a:cubicBezTo>
                  <a:cubicBezTo>
                    <a:pt x="73" y="30"/>
                    <a:pt x="73" y="30"/>
                    <a:pt x="73" y="29"/>
                  </a:cubicBezTo>
                  <a:cubicBezTo>
                    <a:pt x="73" y="29"/>
                    <a:pt x="73" y="29"/>
                    <a:pt x="73" y="29"/>
                  </a:cubicBezTo>
                  <a:cubicBezTo>
                    <a:pt x="73" y="29"/>
                    <a:pt x="73" y="29"/>
                    <a:pt x="73" y="29"/>
                  </a:cubicBezTo>
                  <a:cubicBezTo>
                    <a:pt x="73" y="29"/>
                    <a:pt x="73" y="29"/>
                    <a:pt x="73" y="29"/>
                  </a:cubicBezTo>
                  <a:cubicBezTo>
                    <a:pt x="73" y="29"/>
                    <a:pt x="73" y="29"/>
                    <a:pt x="73" y="29"/>
                  </a:cubicBezTo>
                  <a:cubicBezTo>
                    <a:pt x="72" y="28"/>
                    <a:pt x="72" y="26"/>
                    <a:pt x="72" y="23"/>
                  </a:cubicBezTo>
                  <a:cubicBezTo>
                    <a:pt x="72" y="23"/>
                    <a:pt x="72" y="22"/>
                    <a:pt x="73" y="22"/>
                  </a:cubicBezTo>
                  <a:cubicBezTo>
                    <a:pt x="73" y="21"/>
                    <a:pt x="73" y="20"/>
                    <a:pt x="73" y="19"/>
                  </a:cubicBezTo>
                  <a:cubicBezTo>
                    <a:pt x="73" y="18"/>
                    <a:pt x="73" y="17"/>
                    <a:pt x="72" y="17"/>
                  </a:cubicBezTo>
                  <a:cubicBezTo>
                    <a:pt x="72" y="16"/>
                    <a:pt x="72" y="16"/>
                    <a:pt x="72" y="16"/>
                  </a:cubicBezTo>
                  <a:cubicBezTo>
                    <a:pt x="71" y="15"/>
                    <a:pt x="71" y="15"/>
                    <a:pt x="71" y="14"/>
                  </a:cubicBezTo>
                  <a:cubicBezTo>
                    <a:pt x="71" y="13"/>
                    <a:pt x="71" y="13"/>
                    <a:pt x="70" y="12"/>
                  </a:cubicBezTo>
                  <a:cubicBezTo>
                    <a:pt x="70" y="12"/>
                    <a:pt x="70" y="12"/>
                    <a:pt x="69" y="11"/>
                  </a:cubicBezTo>
                  <a:cubicBezTo>
                    <a:pt x="69" y="11"/>
                    <a:pt x="68" y="11"/>
                    <a:pt x="68" y="10"/>
                  </a:cubicBezTo>
                  <a:cubicBezTo>
                    <a:pt x="67" y="9"/>
                    <a:pt x="67" y="9"/>
                    <a:pt x="66" y="8"/>
                  </a:cubicBezTo>
                  <a:cubicBezTo>
                    <a:pt x="66" y="7"/>
                    <a:pt x="65" y="6"/>
                    <a:pt x="65" y="6"/>
                  </a:cubicBezTo>
                  <a:cubicBezTo>
                    <a:pt x="64" y="5"/>
                    <a:pt x="64" y="5"/>
                    <a:pt x="64" y="5"/>
                  </a:cubicBezTo>
                  <a:cubicBezTo>
                    <a:pt x="62" y="4"/>
                    <a:pt x="62" y="2"/>
                    <a:pt x="62" y="0"/>
                  </a:cubicBezTo>
                  <a:cubicBezTo>
                    <a:pt x="62" y="0"/>
                    <a:pt x="62" y="0"/>
                    <a:pt x="62" y="0"/>
                  </a:cubicBezTo>
                  <a:cubicBezTo>
                    <a:pt x="62" y="0"/>
                    <a:pt x="62" y="0"/>
                    <a:pt x="62" y="0"/>
                  </a:cubicBezTo>
                  <a:cubicBezTo>
                    <a:pt x="61" y="0"/>
                    <a:pt x="60" y="0"/>
                    <a:pt x="59" y="0"/>
                  </a:cubicBezTo>
                  <a:cubicBezTo>
                    <a:pt x="59" y="0"/>
                    <a:pt x="59" y="0"/>
                    <a:pt x="59" y="0"/>
                  </a:cubicBezTo>
                  <a:cubicBezTo>
                    <a:pt x="59" y="0"/>
                    <a:pt x="59" y="0"/>
                    <a:pt x="58" y="0"/>
                  </a:cubicBezTo>
                  <a:cubicBezTo>
                    <a:pt x="57" y="0"/>
                    <a:pt x="56" y="0"/>
                    <a:pt x="55" y="1"/>
                  </a:cubicBezTo>
                  <a:cubicBezTo>
                    <a:pt x="55" y="1"/>
                    <a:pt x="54" y="1"/>
                    <a:pt x="54" y="1"/>
                  </a:cubicBezTo>
                  <a:cubicBezTo>
                    <a:pt x="54" y="2"/>
                    <a:pt x="53" y="2"/>
                    <a:pt x="53" y="2"/>
                  </a:cubicBezTo>
                  <a:cubicBezTo>
                    <a:pt x="53" y="2"/>
                    <a:pt x="52" y="2"/>
                    <a:pt x="52" y="2"/>
                  </a:cubicBezTo>
                  <a:cubicBezTo>
                    <a:pt x="52" y="2"/>
                    <a:pt x="52" y="2"/>
                    <a:pt x="51" y="2"/>
                  </a:cubicBezTo>
                  <a:cubicBezTo>
                    <a:pt x="51" y="2"/>
                    <a:pt x="51" y="2"/>
                    <a:pt x="51" y="2"/>
                  </a:cubicBezTo>
                  <a:cubicBezTo>
                    <a:pt x="50" y="2"/>
                    <a:pt x="49" y="2"/>
                    <a:pt x="48" y="2"/>
                  </a:cubicBezTo>
                  <a:cubicBezTo>
                    <a:pt x="48" y="2"/>
                    <a:pt x="48" y="2"/>
                    <a:pt x="47" y="3"/>
                  </a:cubicBezTo>
                  <a:cubicBezTo>
                    <a:pt x="47" y="3"/>
                    <a:pt x="46" y="3"/>
                    <a:pt x="45" y="3"/>
                  </a:cubicBezTo>
                  <a:cubicBezTo>
                    <a:pt x="45" y="3"/>
                    <a:pt x="45" y="3"/>
                    <a:pt x="45" y="3"/>
                  </a:cubicBezTo>
                  <a:cubicBezTo>
                    <a:pt x="44" y="4"/>
                    <a:pt x="44" y="4"/>
                    <a:pt x="43" y="4"/>
                  </a:cubicBezTo>
                  <a:cubicBezTo>
                    <a:pt x="43" y="4"/>
                    <a:pt x="43" y="4"/>
                    <a:pt x="42" y="4"/>
                  </a:cubicBezTo>
                  <a:cubicBezTo>
                    <a:pt x="42" y="4"/>
                    <a:pt x="42" y="4"/>
                    <a:pt x="41" y="4"/>
                  </a:cubicBezTo>
                  <a:cubicBezTo>
                    <a:pt x="41" y="4"/>
                    <a:pt x="41" y="4"/>
                    <a:pt x="40" y="4"/>
                  </a:cubicBezTo>
                  <a:cubicBezTo>
                    <a:pt x="40" y="4"/>
                    <a:pt x="40" y="4"/>
                    <a:pt x="39" y="4"/>
                  </a:cubicBezTo>
                  <a:cubicBezTo>
                    <a:pt x="39" y="4"/>
                    <a:pt x="39" y="4"/>
                    <a:pt x="39" y="4"/>
                  </a:cubicBezTo>
                  <a:cubicBezTo>
                    <a:pt x="38" y="4"/>
                    <a:pt x="37" y="4"/>
                    <a:pt x="36" y="3"/>
                  </a:cubicBezTo>
                  <a:cubicBezTo>
                    <a:pt x="36" y="2"/>
                    <a:pt x="35" y="1"/>
                    <a:pt x="34" y="1"/>
                  </a:cubicBezTo>
                  <a:cubicBezTo>
                    <a:pt x="33" y="1"/>
                    <a:pt x="33" y="1"/>
                    <a:pt x="33" y="1"/>
                  </a:cubicBezTo>
                  <a:cubicBezTo>
                    <a:pt x="33" y="1"/>
                    <a:pt x="33" y="1"/>
                    <a:pt x="33" y="1"/>
                  </a:cubicBezTo>
                  <a:cubicBezTo>
                    <a:pt x="32" y="1"/>
                    <a:pt x="32" y="1"/>
                    <a:pt x="32" y="1"/>
                  </a:cubicBezTo>
                  <a:cubicBezTo>
                    <a:pt x="32" y="1"/>
                    <a:pt x="31" y="1"/>
                    <a:pt x="31" y="1"/>
                  </a:cubicBezTo>
                  <a:cubicBezTo>
                    <a:pt x="30" y="1"/>
                    <a:pt x="30" y="1"/>
                    <a:pt x="29" y="0"/>
                  </a:cubicBezTo>
                  <a:cubicBezTo>
                    <a:pt x="28" y="0"/>
                    <a:pt x="27" y="0"/>
                    <a:pt x="27" y="0"/>
                  </a:cubicBezTo>
                  <a:cubicBezTo>
                    <a:pt x="26" y="0"/>
                    <a:pt x="26" y="0"/>
                    <a:pt x="26" y="0"/>
                  </a:cubicBezTo>
                  <a:cubicBezTo>
                    <a:pt x="25" y="0"/>
                    <a:pt x="24" y="0"/>
                    <a:pt x="22" y="1"/>
                  </a:cubicBezTo>
                  <a:cubicBezTo>
                    <a:pt x="22" y="1"/>
                    <a:pt x="22" y="1"/>
                    <a:pt x="22" y="1"/>
                  </a:cubicBezTo>
                  <a:cubicBezTo>
                    <a:pt x="22" y="2"/>
                    <a:pt x="21" y="2"/>
                    <a:pt x="21" y="2"/>
                  </a:cubicBezTo>
                  <a:cubicBezTo>
                    <a:pt x="21" y="2"/>
                    <a:pt x="20" y="2"/>
                    <a:pt x="20" y="2"/>
                  </a:cubicBezTo>
                  <a:cubicBezTo>
                    <a:pt x="20" y="2"/>
                    <a:pt x="19" y="3"/>
                    <a:pt x="19" y="3"/>
                  </a:cubicBezTo>
                  <a:cubicBezTo>
                    <a:pt x="18" y="3"/>
                    <a:pt x="18" y="4"/>
                    <a:pt x="17" y="5"/>
                  </a:cubicBezTo>
                  <a:cubicBezTo>
                    <a:pt x="17" y="5"/>
                    <a:pt x="17" y="5"/>
                    <a:pt x="17" y="5"/>
                  </a:cubicBezTo>
                  <a:cubicBezTo>
                    <a:pt x="17" y="6"/>
                    <a:pt x="17" y="6"/>
                    <a:pt x="17" y="7"/>
                  </a:cubicBezTo>
                  <a:cubicBezTo>
                    <a:pt x="16" y="8"/>
                    <a:pt x="16" y="9"/>
                    <a:pt x="15" y="10"/>
                  </a:cubicBezTo>
                  <a:cubicBezTo>
                    <a:pt x="14" y="11"/>
                    <a:pt x="13" y="12"/>
                    <a:pt x="12" y="13"/>
                  </a:cubicBezTo>
                  <a:cubicBezTo>
                    <a:pt x="12" y="13"/>
                    <a:pt x="12" y="14"/>
                    <a:pt x="12" y="14"/>
                  </a:cubicBezTo>
                  <a:cubicBezTo>
                    <a:pt x="11" y="14"/>
                    <a:pt x="11" y="15"/>
                    <a:pt x="10" y="15"/>
                  </a:cubicBezTo>
                  <a:cubicBezTo>
                    <a:pt x="10" y="15"/>
                    <a:pt x="10" y="15"/>
                    <a:pt x="10" y="15"/>
                  </a:cubicBezTo>
                  <a:cubicBezTo>
                    <a:pt x="10" y="16"/>
                    <a:pt x="10" y="16"/>
                    <a:pt x="9" y="16"/>
                  </a:cubicBezTo>
                  <a:cubicBezTo>
                    <a:pt x="9" y="16"/>
                    <a:pt x="9" y="17"/>
                    <a:pt x="9" y="17"/>
                  </a:cubicBezTo>
                  <a:cubicBezTo>
                    <a:pt x="10" y="17"/>
                    <a:pt x="10" y="17"/>
                    <a:pt x="10" y="17"/>
                  </a:cubicBezTo>
                  <a:cubicBezTo>
                    <a:pt x="10" y="18"/>
                    <a:pt x="9" y="19"/>
                    <a:pt x="9" y="19"/>
                  </a:cubicBezTo>
                  <a:cubicBezTo>
                    <a:pt x="9" y="19"/>
                    <a:pt x="9" y="19"/>
                    <a:pt x="9" y="19"/>
                  </a:cubicBezTo>
                  <a:cubicBezTo>
                    <a:pt x="8" y="20"/>
                    <a:pt x="8" y="20"/>
                    <a:pt x="6" y="20"/>
                  </a:cubicBezTo>
                  <a:cubicBezTo>
                    <a:pt x="5" y="20"/>
                    <a:pt x="5" y="20"/>
                    <a:pt x="4" y="21"/>
                  </a:cubicBezTo>
                  <a:cubicBezTo>
                    <a:pt x="3" y="21"/>
                    <a:pt x="3" y="21"/>
                    <a:pt x="3" y="21"/>
                  </a:cubicBezTo>
                  <a:cubicBezTo>
                    <a:pt x="3" y="21"/>
                    <a:pt x="2" y="22"/>
                    <a:pt x="2" y="22"/>
                  </a:cubicBezTo>
                  <a:cubicBezTo>
                    <a:pt x="1" y="22"/>
                    <a:pt x="0" y="22"/>
                    <a:pt x="0" y="23"/>
                  </a:cubicBezTo>
                  <a:cubicBezTo>
                    <a:pt x="0" y="23"/>
                    <a:pt x="0" y="23"/>
                    <a:pt x="0" y="23"/>
                  </a:cubicBezTo>
                  <a:cubicBezTo>
                    <a:pt x="0" y="23"/>
                    <a:pt x="0" y="23"/>
                    <a:pt x="0" y="23"/>
                  </a:cubicBezTo>
                  <a:cubicBezTo>
                    <a:pt x="1" y="24"/>
                    <a:pt x="2" y="26"/>
                    <a:pt x="3" y="27"/>
                  </a:cubicBezTo>
                  <a:cubicBezTo>
                    <a:pt x="3" y="28"/>
                    <a:pt x="3" y="29"/>
                    <a:pt x="4" y="29"/>
                  </a:cubicBezTo>
                  <a:cubicBezTo>
                    <a:pt x="4" y="30"/>
                    <a:pt x="6" y="31"/>
                    <a:pt x="7" y="31"/>
                  </a:cubicBezTo>
                  <a:cubicBezTo>
                    <a:pt x="8" y="32"/>
                    <a:pt x="9" y="32"/>
                    <a:pt x="9" y="33"/>
                  </a:cubicBezTo>
                  <a:cubicBezTo>
                    <a:pt x="10" y="34"/>
                    <a:pt x="10" y="34"/>
                    <a:pt x="9" y="35"/>
                  </a:cubicBezTo>
                  <a:cubicBezTo>
                    <a:pt x="9" y="35"/>
                    <a:pt x="9" y="35"/>
                    <a:pt x="9" y="35"/>
                  </a:cubicBezTo>
                  <a:cubicBezTo>
                    <a:pt x="9" y="35"/>
                    <a:pt x="8" y="36"/>
                    <a:pt x="8" y="36"/>
                  </a:cubicBezTo>
                  <a:cubicBezTo>
                    <a:pt x="9" y="37"/>
                    <a:pt x="9" y="37"/>
                    <a:pt x="9" y="37"/>
                  </a:cubicBezTo>
                  <a:cubicBezTo>
                    <a:pt x="9" y="37"/>
                    <a:pt x="10" y="37"/>
                    <a:pt x="10" y="37"/>
                  </a:cubicBezTo>
                  <a:cubicBezTo>
                    <a:pt x="10" y="37"/>
                    <a:pt x="11" y="37"/>
                    <a:pt x="11" y="37"/>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4" name="Portugal">
              <a:extLst>
                <a:ext uri="{FF2B5EF4-FFF2-40B4-BE49-F238E27FC236}">
                  <a16:creationId xmlns:a16="http://schemas.microsoft.com/office/drawing/2014/main" id="{E19BAC5D-D47E-248D-3BB7-D1A9A7BE1A5F}"/>
                </a:ext>
              </a:extLst>
            </p:cNvPr>
            <p:cNvSpPr>
              <a:spLocks noEditPoints="1"/>
            </p:cNvSpPr>
            <p:nvPr/>
          </p:nvSpPr>
          <p:spPr bwMode="auto">
            <a:xfrm>
              <a:off x="3909359" y="2589838"/>
              <a:ext cx="304335" cy="256223"/>
            </a:xfrm>
            <a:custGeom>
              <a:avLst/>
              <a:gdLst>
                <a:gd name="T0" fmla="*/ 2 w 115"/>
                <a:gd name="T1" fmla="*/ 95 h 97"/>
                <a:gd name="T2" fmla="*/ 4 w 115"/>
                <a:gd name="T3" fmla="*/ 96 h 97"/>
                <a:gd name="T4" fmla="*/ 0 w 115"/>
                <a:gd name="T5" fmla="*/ 96 h 97"/>
                <a:gd name="T6" fmla="*/ 100 w 115"/>
                <a:gd name="T7" fmla="*/ 50 h 97"/>
                <a:gd name="T8" fmla="*/ 103 w 115"/>
                <a:gd name="T9" fmla="*/ 45 h 97"/>
                <a:gd name="T10" fmla="*/ 104 w 115"/>
                <a:gd name="T11" fmla="*/ 42 h 97"/>
                <a:gd name="T12" fmla="*/ 103 w 115"/>
                <a:gd name="T13" fmla="*/ 42 h 97"/>
                <a:gd name="T14" fmla="*/ 102 w 115"/>
                <a:gd name="T15" fmla="*/ 41 h 97"/>
                <a:gd name="T16" fmla="*/ 104 w 115"/>
                <a:gd name="T17" fmla="*/ 38 h 97"/>
                <a:gd name="T18" fmla="*/ 105 w 115"/>
                <a:gd name="T19" fmla="*/ 35 h 97"/>
                <a:gd name="T20" fmla="*/ 104 w 115"/>
                <a:gd name="T21" fmla="*/ 33 h 97"/>
                <a:gd name="T22" fmla="*/ 102 w 115"/>
                <a:gd name="T23" fmla="*/ 30 h 97"/>
                <a:gd name="T24" fmla="*/ 106 w 115"/>
                <a:gd name="T25" fmla="*/ 27 h 97"/>
                <a:gd name="T26" fmla="*/ 107 w 115"/>
                <a:gd name="T27" fmla="*/ 23 h 97"/>
                <a:gd name="T28" fmla="*/ 109 w 115"/>
                <a:gd name="T29" fmla="*/ 19 h 97"/>
                <a:gd name="T30" fmla="*/ 109 w 115"/>
                <a:gd name="T31" fmla="*/ 16 h 97"/>
                <a:gd name="T32" fmla="*/ 109 w 115"/>
                <a:gd name="T33" fmla="*/ 13 h 97"/>
                <a:gd name="T34" fmla="*/ 112 w 115"/>
                <a:gd name="T35" fmla="*/ 10 h 97"/>
                <a:gd name="T36" fmla="*/ 115 w 115"/>
                <a:gd name="T37" fmla="*/ 7 h 97"/>
                <a:gd name="T38" fmla="*/ 114 w 115"/>
                <a:gd name="T39" fmla="*/ 4 h 97"/>
                <a:gd name="T40" fmla="*/ 109 w 115"/>
                <a:gd name="T41" fmla="*/ 2 h 97"/>
                <a:gd name="T42" fmla="*/ 107 w 115"/>
                <a:gd name="T43" fmla="*/ 3 h 97"/>
                <a:gd name="T44" fmla="*/ 106 w 115"/>
                <a:gd name="T45" fmla="*/ 4 h 97"/>
                <a:gd name="T46" fmla="*/ 104 w 115"/>
                <a:gd name="T47" fmla="*/ 3 h 97"/>
                <a:gd name="T48" fmla="*/ 101 w 115"/>
                <a:gd name="T49" fmla="*/ 3 h 97"/>
                <a:gd name="T50" fmla="*/ 98 w 115"/>
                <a:gd name="T51" fmla="*/ 4 h 97"/>
                <a:gd name="T52" fmla="*/ 97 w 115"/>
                <a:gd name="T53" fmla="*/ 1 h 97"/>
                <a:gd name="T54" fmla="*/ 97 w 115"/>
                <a:gd name="T55" fmla="*/ 1 h 97"/>
                <a:gd name="T56" fmla="*/ 93 w 115"/>
                <a:gd name="T57" fmla="*/ 0 h 97"/>
                <a:gd name="T58" fmla="*/ 91 w 115"/>
                <a:gd name="T59" fmla="*/ 1 h 97"/>
                <a:gd name="T60" fmla="*/ 91 w 115"/>
                <a:gd name="T61" fmla="*/ 4 h 97"/>
                <a:gd name="T62" fmla="*/ 92 w 115"/>
                <a:gd name="T63" fmla="*/ 12 h 97"/>
                <a:gd name="T64" fmla="*/ 91 w 115"/>
                <a:gd name="T65" fmla="*/ 16 h 97"/>
                <a:gd name="T66" fmla="*/ 88 w 115"/>
                <a:gd name="T67" fmla="*/ 23 h 97"/>
                <a:gd name="T68" fmla="*/ 84 w 115"/>
                <a:gd name="T69" fmla="*/ 30 h 97"/>
                <a:gd name="T70" fmla="*/ 81 w 115"/>
                <a:gd name="T71" fmla="*/ 35 h 97"/>
                <a:gd name="T72" fmla="*/ 85 w 115"/>
                <a:gd name="T73" fmla="*/ 36 h 97"/>
                <a:gd name="T74" fmla="*/ 84 w 115"/>
                <a:gd name="T75" fmla="*/ 41 h 97"/>
                <a:gd name="T76" fmla="*/ 87 w 115"/>
                <a:gd name="T77" fmla="*/ 42 h 97"/>
                <a:gd name="T78" fmla="*/ 85 w 115"/>
                <a:gd name="T79" fmla="*/ 53 h 97"/>
                <a:gd name="T80" fmla="*/ 86 w 115"/>
                <a:gd name="T81" fmla="*/ 54 h 97"/>
                <a:gd name="T82" fmla="*/ 91 w 115"/>
                <a:gd name="T83" fmla="*/ 55 h 97"/>
                <a:gd name="T84" fmla="*/ 95 w 115"/>
                <a:gd name="T85" fmla="*/ 55 h 97"/>
                <a:gd name="T86" fmla="*/ 100 w 115"/>
                <a:gd name="T87" fmla="*/ 5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5" h="97">
                  <a:moveTo>
                    <a:pt x="0" y="96"/>
                  </a:moveTo>
                  <a:cubicBezTo>
                    <a:pt x="0" y="96"/>
                    <a:pt x="0" y="95"/>
                    <a:pt x="0" y="95"/>
                  </a:cubicBezTo>
                  <a:cubicBezTo>
                    <a:pt x="1" y="95"/>
                    <a:pt x="1" y="95"/>
                    <a:pt x="2" y="95"/>
                  </a:cubicBezTo>
                  <a:cubicBezTo>
                    <a:pt x="3" y="95"/>
                    <a:pt x="3" y="95"/>
                    <a:pt x="4" y="95"/>
                  </a:cubicBezTo>
                  <a:cubicBezTo>
                    <a:pt x="4" y="95"/>
                    <a:pt x="4" y="95"/>
                    <a:pt x="4" y="95"/>
                  </a:cubicBezTo>
                  <a:cubicBezTo>
                    <a:pt x="4" y="96"/>
                    <a:pt x="4" y="96"/>
                    <a:pt x="4" y="96"/>
                  </a:cubicBezTo>
                  <a:cubicBezTo>
                    <a:pt x="4" y="97"/>
                    <a:pt x="4" y="97"/>
                    <a:pt x="3" y="97"/>
                  </a:cubicBezTo>
                  <a:cubicBezTo>
                    <a:pt x="3" y="97"/>
                    <a:pt x="2" y="97"/>
                    <a:pt x="2" y="97"/>
                  </a:cubicBezTo>
                  <a:cubicBezTo>
                    <a:pt x="1" y="97"/>
                    <a:pt x="0" y="97"/>
                    <a:pt x="0" y="96"/>
                  </a:cubicBezTo>
                  <a:close/>
                  <a:moveTo>
                    <a:pt x="100" y="52"/>
                  </a:moveTo>
                  <a:cubicBezTo>
                    <a:pt x="100" y="51"/>
                    <a:pt x="100" y="51"/>
                    <a:pt x="100" y="51"/>
                  </a:cubicBezTo>
                  <a:cubicBezTo>
                    <a:pt x="100" y="50"/>
                    <a:pt x="100" y="50"/>
                    <a:pt x="100" y="50"/>
                  </a:cubicBezTo>
                  <a:cubicBezTo>
                    <a:pt x="99" y="50"/>
                    <a:pt x="100" y="49"/>
                    <a:pt x="100" y="48"/>
                  </a:cubicBezTo>
                  <a:cubicBezTo>
                    <a:pt x="101" y="48"/>
                    <a:pt x="101" y="48"/>
                    <a:pt x="101" y="48"/>
                  </a:cubicBezTo>
                  <a:cubicBezTo>
                    <a:pt x="101" y="47"/>
                    <a:pt x="102" y="46"/>
                    <a:pt x="103" y="45"/>
                  </a:cubicBezTo>
                  <a:cubicBezTo>
                    <a:pt x="104" y="45"/>
                    <a:pt x="105" y="44"/>
                    <a:pt x="105" y="43"/>
                  </a:cubicBezTo>
                  <a:cubicBezTo>
                    <a:pt x="105" y="42"/>
                    <a:pt x="105" y="42"/>
                    <a:pt x="105" y="42"/>
                  </a:cubicBezTo>
                  <a:cubicBezTo>
                    <a:pt x="104" y="42"/>
                    <a:pt x="104" y="42"/>
                    <a:pt x="104" y="42"/>
                  </a:cubicBezTo>
                  <a:cubicBezTo>
                    <a:pt x="104" y="42"/>
                    <a:pt x="104" y="42"/>
                    <a:pt x="104" y="42"/>
                  </a:cubicBezTo>
                  <a:cubicBezTo>
                    <a:pt x="104" y="42"/>
                    <a:pt x="103" y="42"/>
                    <a:pt x="103" y="42"/>
                  </a:cubicBezTo>
                  <a:cubicBezTo>
                    <a:pt x="103" y="42"/>
                    <a:pt x="103" y="42"/>
                    <a:pt x="103" y="42"/>
                  </a:cubicBezTo>
                  <a:cubicBezTo>
                    <a:pt x="103" y="42"/>
                    <a:pt x="103" y="42"/>
                    <a:pt x="103" y="42"/>
                  </a:cubicBezTo>
                  <a:cubicBezTo>
                    <a:pt x="103" y="42"/>
                    <a:pt x="103" y="42"/>
                    <a:pt x="102" y="41"/>
                  </a:cubicBezTo>
                  <a:cubicBezTo>
                    <a:pt x="102" y="41"/>
                    <a:pt x="102" y="41"/>
                    <a:pt x="102" y="41"/>
                  </a:cubicBezTo>
                  <a:cubicBezTo>
                    <a:pt x="102" y="41"/>
                    <a:pt x="102" y="40"/>
                    <a:pt x="102" y="40"/>
                  </a:cubicBezTo>
                  <a:cubicBezTo>
                    <a:pt x="102" y="39"/>
                    <a:pt x="103" y="38"/>
                    <a:pt x="104" y="38"/>
                  </a:cubicBezTo>
                  <a:cubicBezTo>
                    <a:pt x="104" y="38"/>
                    <a:pt x="104" y="38"/>
                    <a:pt x="104" y="38"/>
                  </a:cubicBezTo>
                  <a:cubicBezTo>
                    <a:pt x="105" y="37"/>
                    <a:pt x="105" y="37"/>
                    <a:pt x="105" y="36"/>
                  </a:cubicBezTo>
                  <a:cubicBezTo>
                    <a:pt x="105" y="36"/>
                    <a:pt x="105" y="36"/>
                    <a:pt x="105" y="36"/>
                  </a:cubicBezTo>
                  <a:cubicBezTo>
                    <a:pt x="105" y="35"/>
                    <a:pt x="105" y="35"/>
                    <a:pt x="105" y="35"/>
                  </a:cubicBezTo>
                  <a:cubicBezTo>
                    <a:pt x="105" y="35"/>
                    <a:pt x="105" y="35"/>
                    <a:pt x="105" y="35"/>
                  </a:cubicBezTo>
                  <a:cubicBezTo>
                    <a:pt x="105" y="34"/>
                    <a:pt x="105" y="34"/>
                    <a:pt x="105" y="34"/>
                  </a:cubicBezTo>
                  <a:cubicBezTo>
                    <a:pt x="105" y="33"/>
                    <a:pt x="104" y="33"/>
                    <a:pt x="104" y="33"/>
                  </a:cubicBezTo>
                  <a:cubicBezTo>
                    <a:pt x="104" y="33"/>
                    <a:pt x="104" y="33"/>
                    <a:pt x="104" y="33"/>
                  </a:cubicBezTo>
                  <a:cubicBezTo>
                    <a:pt x="103" y="32"/>
                    <a:pt x="103" y="32"/>
                    <a:pt x="103" y="31"/>
                  </a:cubicBezTo>
                  <a:cubicBezTo>
                    <a:pt x="102" y="31"/>
                    <a:pt x="102" y="31"/>
                    <a:pt x="102" y="30"/>
                  </a:cubicBezTo>
                  <a:cubicBezTo>
                    <a:pt x="101" y="29"/>
                    <a:pt x="101" y="28"/>
                    <a:pt x="102" y="28"/>
                  </a:cubicBezTo>
                  <a:cubicBezTo>
                    <a:pt x="102" y="28"/>
                    <a:pt x="102" y="28"/>
                    <a:pt x="103" y="28"/>
                  </a:cubicBezTo>
                  <a:cubicBezTo>
                    <a:pt x="104" y="27"/>
                    <a:pt x="105" y="27"/>
                    <a:pt x="106" y="27"/>
                  </a:cubicBezTo>
                  <a:cubicBezTo>
                    <a:pt x="106" y="26"/>
                    <a:pt x="106" y="26"/>
                    <a:pt x="106" y="26"/>
                  </a:cubicBezTo>
                  <a:cubicBezTo>
                    <a:pt x="107" y="26"/>
                    <a:pt x="107" y="25"/>
                    <a:pt x="107" y="24"/>
                  </a:cubicBezTo>
                  <a:cubicBezTo>
                    <a:pt x="107" y="24"/>
                    <a:pt x="107" y="23"/>
                    <a:pt x="107" y="23"/>
                  </a:cubicBezTo>
                  <a:cubicBezTo>
                    <a:pt x="107" y="22"/>
                    <a:pt x="107" y="22"/>
                    <a:pt x="107" y="21"/>
                  </a:cubicBezTo>
                  <a:cubicBezTo>
                    <a:pt x="107" y="21"/>
                    <a:pt x="108" y="21"/>
                    <a:pt x="108" y="21"/>
                  </a:cubicBezTo>
                  <a:cubicBezTo>
                    <a:pt x="108" y="21"/>
                    <a:pt x="109" y="20"/>
                    <a:pt x="109" y="19"/>
                  </a:cubicBezTo>
                  <a:cubicBezTo>
                    <a:pt x="109" y="19"/>
                    <a:pt x="109" y="18"/>
                    <a:pt x="109" y="18"/>
                  </a:cubicBezTo>
                  <a:cubicBezTo>
                    <a:pt x="109" y="17"/>
                    <a:pt x="109" y="17"/>
                    <a:pt x="109" y="17"/>
                  </a:cubicBezTo>
                  <a:cubicBezTo>
                    <a:pt x="109" y="17"/>
                    <a:pt x="109" y="16"/>
                    <a:pt x="109" y="16"/>
                  </a:cubicBezTo>
                  <a:cubicBezTo>
                    <a:pt x="109" y="15"/>
                    <a:pt x="109" y="15"/>
                    <a:pt x="109" y="14"/>
                  </a:cubicBezTo>
                  <a:cubicBezTo>
                    <a:pt x="109" y="14"/>
                    <a:pt x="109" y="14"/>
                    <a:pt x="109" y="14"/>
                  </a:cubicBezTo>
                  <a:cubicBezTo>
                    <a:pt x="109" y="13"/>
                    <a:pt x="109" y="13"/>
                    <a:pt x="109" y="13"/>
                  </a:cubicBezTo>
                  <a:cubicBezTo>
                    <a:pt x="110" y="12"/>
                    <a:pt x="110" y="12"/>
                    <a:pt x="111" y="11"/>
                  </a:cubicBezTo>
                  <a:cubicBezTo>
                    <a:pt x="111" y="11"/>
                    <a:pt x="111" y="11"/>
                    <a:pt x="112" y="11"/>
                  </a:cubicBezTo>
                  <a:cubicBezTo>
                    <a:pt x="112" y="10"/>
                    <a:pt x="112" y="10"/>
                    <a:pt x="112" y="10"/>
                  </a:cubicBezTo>
                  <a:cubicBezTo>
                    <a:pt x="113" y="10"/>
                    <a:pt x="113" y="10"/>
                    <a:pt x="114" y="10"/>
                  </a:cubicBezTo>
                  <a:cubicBezTo>
                    <a:pt x="114" y="10"/>
                    <a:pt x="115" y="9"/>
                    <a:pt x="115" y="9"/>
                  </a:cubicBezTo>
                  <a:cubicBezTo>
                    <a:pt x="115" y="9"/>
                    <a:pt x="115" y="8"/>
                    <a:pt x="115" y="7"/>
                  </a:cubicBezTo>
                  <a:cubicBezTo>
                    <a:pt x="115" y="7"/>
                    <a:pt x="115" y="7"/>
                    <a:pt x="114" y="6"/>
                  </a:cubicBezTo>
                  <a:cubicBezTo>
                    <a:pt x="114" y="6"/>
                    <a:pt x="114" y="5"/>
                    <a:pt x="114" y="5"/>
                  </a:cubicBezTo>
                  <a:cubicBezTo>
                    <a:pt x="114" y="5"/>
                    <a:pt x="114" y="5"/>
                    <a:pt x="114" y="4"/>
                  </a:cubicBezTo>
                  <a:cubicBezTo>
                    <a:pt x="114" y="4"/>
                    <a:pt x="114" y="3"/>
                    <a:pt x="113" y="3"/>
                  </a:cubicBezTo>
                  <a:cubicBezTo>
                    <a:pt x="112" y="3"/>
                    <a:pt x="112" y="3"/>
                    <a:pt x="112" y="3"/>
                  </a:cubicBezTo>
                  <a:cubicBezTo>
                    <a:pt x="111" y="3"/>
                    <a:pt x="111" y="2"/>
                    <a:pt x="109" y="2"/>
                  </a:cubicBezTo>
                  <a:cubicBezTo>
                    <a:pt x="109" y="2"/>
                    <a:pt x="109" y="2"/>
                    <a:pt x="109" y="2"/>
                  </a:cubicBezTo>
                  <a:cubicBezTo>
                    <a:pt x="109" y="2"/>
                    <a:pt x="109" y="2"/>
                    <a:pt x="108" y="2"/>
                  </a:cubicBezTo>
                  <a:cubicBezTo>
                    <a:pt x="108" y="2"/>
                    <a:pt x="107" y="2"/>
                    <a:pt x="107" y="3"/>
                  </a:cubicBezTo>
                  <a:cubicBezTo>
                    <a:pt x="107" y="3"/>
                    <a:pt x="107" y="3"/>
                    <a:pt x="107" y="3"/>
                  </a:cubicBezTo>
                  <a:cubicBezTo>
                    <a:pt x="107" y="3"/>
                    <a:pt x="107" y="3"/>
                    <a:pt x="106" y="3"/>
                  </a:cubicBezTo>
                  <a:cubicBezTo>
                    <a:pt x="106" y="4"/>
                    <a:pt x="106" y="4"/>
                    <a:pt x="106" y="4"/>
                  </a:cubicBezTo>
                  <a:cubicBezTo>
                    <a:pt x="106" y="4"/>
                    <a:pt x="105" y="4"/>
                    <a:pt x="105" y="4"/>
                  </a:cubicBezTo>
                  <a:cubicBezTo>
                    <a:pt x="105" y="4"/>
                    <a:pt x="105" y="4"/>
                    <a:pt x="105" y="4"/>
                  </a:cubicBezTo>
                  <a:cubicBezTo>
                    <a:pt x="105" y="3"/>
                    <a:pt x="104" y="3"/>
                    <a:pt x="104" y="3"/>
                  </a:cubicBezTo>
                  <a:cubicBezTo>
                    <a:pt x="104" y="3"/>
                    <a:pt x="103" y="3"/>
                    <a:pt x="102" y="3"/>
                  </a:cubicBezTo>
                  <a:cubicBezTo>
                    <a:pt x="102" y="3"/>
                    <a:pt x="102" y="3"/>
                    <a:pt x="102" y="3"/>
                  </a:cubicBezTo>
                  <a:cubicBezTo>
                    <a:pt x="101" y="3"/>
                    <a:pt x="101" y="3"/>
                    <a:pt x="101" y="3"/>
                  </a:cubicBezTo>
                  <a:cubicBezTo>
                    <a:pt x="101" y="3"/>
                    <a:pt x="101" y="3"/>
                    <a:pt x="100" y="3"/>
                  </a:cubicBezTo>
                  <a:cubicBezTo>
                    <a:pt x="100" y="3"/>
                    <a:pt x="99" y="3"/>
                    <a:pt x="98" y="3"/>
                  </a:cubicBezTo>
                  <a:cubicBezTo>
                    <a:pt x="98" y="3"/>
                    <a:pt x="98" y="4"/>
                    <a:pt x="98" y="4"/>
                  </a:cubicBezTo>
                  <a:cubicBezTo>
                    <a:pt x="98" y="4"/>
                    <a:pt x="98" y="4"/>
                    <a:pt x="98" y="4"/>
                  </a:cubicBezTo>
                  <a:cubicBezTo>
                    <a:pt x="97" y="3"/>
                    <a:pt x="97" y="3"/>
                    <a:pt x="97" y="3"/>
                  </a:cubicBezTo>
                  <a:cubicBezTo>
                    <a:pt x="97" y="3"/>
                    <a:pt x="97" y="2"/>
                    <a:pt x="97" y="1"/>
                  </a:cubicBezTo>
                  <a:cubicBezTo>
                    <a:pt x="97" y="1"/>
                    <a:pt x="97" y="1"/>
                    <a:pt x="97" y="1"/>
                  </a:cubicBezTo>
                  <a:cubicBezTo>
                    <a:pt x="97" y="1"/>
                    <a:pt x="97" y="1"/>
                    <a:pt x="97" y="1"/>
                  </a:cubicBezTo>
                  <a:cubicBezTo>
                    <a:pt x="97" y="1"/>
                    <a:pt x="97" y="1"/>
                    <a:pt x="97" y="1"/>
                  </a:cubicBezTo>
                  <a:cubicBezTo>
                    <a:pt x="97" y="0"/>
                    <a:pt x="97" y="0"/>
                    <a:pt x="96" y="0"/>
                  </a:cubicBezTo>
                  <a:cubicBezTo>
                    <a:pt x="96" y="0"/>
                    <a:pt x="96" y="0"/>
                    <a:pt x="96" y="0"/>
                  </a:cubicBezTo>
                  <a:cubicBezTo>
                    <a:pt x="95" y="0"/>
                    <a:pt x="94" y="0"/>
                    <a:pt x="93" y="0"/>
                  </a:cubicBezTo>
                  <a:cubicBezTo>
                    <a:pt x="93" y="0"/>
                    <a:pt x="93" y="0"/>
                    <a:pt x="93" y="0"/>
                  </a:cubicBezTo>
                  <a:cubicBezTo>
                    <a:pt x="93" y="1"/>
                    <a:pt x="92" y="1"/>
                    <a:pt x="92" y="1"/>
                  </a:cubicBezTo>
                  <a:cubicBezTo>
                    <a:pt x="92" y="1"/>
                    <a:pt x="91" y="1"/>
                    <a:pt x="91" y="1"/>
                  </a:cubicBezTo>
                  <a:cubicBezTo>
                    <a:pt x="91" y="1"/>
                    <a:pt x="91" y="1"/>
                    <a:pt x="91" y="2"/>
                  </a:cubicBezTo>
                  <a:cubicBezTo>
                    <a:pt x="90" y="2"/>
                    <a:pt x="90" y="3"/>
                    <a:pt x="90" y="4"/>
                  </a:cubicBezTo>
                  <a:cubicBezTo>
                    <a:pt x="91" y="4"/>
                    <a:pt x="91" y="4"/>
                    <a:pt x="91" y="4"/>
                  </a:cubicBezTo>
                  <a:cubicBezTo>
                    <a:pt x="91" y="5"/>
                    <a:pt x="91" y="5"/>
                    <a:pt x="91" y="6"/>
                  </a:cubicBezTo>
                  <a:cubicBezTo>
                    <a:pt x="91" y="6"/>
                    <a:pt x="91" y="7"/>
                    <a:pt x="92" y="8"/>
                  </a:cubicBezTo>
                  <a:cubicBezTo>
                    <a:pt x="92" y="9"/>
                    <a:pt x="92" y="11"/>
                    <a:pt x="92" y="12"/>
                  </a:cubicBezTo>
                  <a:cubicBezTo>
                    <a:pt x="92" y="12"/>
                    <a:pt x="91" y="13"/>
                    <a:pt x="91" y="14"/>
                  </a:cubicBezTo>
                  <a:cubicBezTo>
                    <a:pt x="90" y="15"/>
                    <a:pt x="90" y="15"/>
                    <a:pt x="90" y="15"/>
                  </a:cubicBezTo>
                  <a:cubicBezTo>
                    <a:pt x="90" y="16"/>
                    <a:pt x="91" y="16"/>
                    <a:pt x="91" y="16"/>
                  </a:cubicBezTo>
                  <a:cubicBezTo>
                    <a:pt x="90" y="18"/>
                    <a:pt x="89" y="18"/>
                    <a:pt x="89" y="20"/>
                  </a:cubicBezTo>
                  <a:cubicBezTo>
                    <a:pt x="88" y="21"/>
                    <a:pt x="89" y="21"/>
                    <a:pt x="89" y="22"/>
                  </a:cubicBezTo>
                  <a:cubicBezTo>
                    <a:pt x="89" y="22"/>
                    <a:pt x="89" y="22"/>
                    <a:pt x="88" y="23"/>
                  </a:cubicBezTo>
                  <a:cubicBezTo>
                    <a:pt x="88" y="24"/>
                    <a:pt x="87" y="24"/>
                    <a:pt x="87" y="25"/>
                  </a:cubicBezTo>
                  <a:cubicBezTo>
                    <a:pt x="87" y="26"/>
                    <a:pt x="86" y="27"/>
                    <a:pt x="85" y="28"/>
                  </a:cubicBezTo>
                  <a:cubicBezTo>
                    <a:pt x="85" y="29"/>
                    <a:pt x="84" y="29"/>
                    <a:pt x="84" y="30"/>
                  </a:cubicBezTo>
                  <a:cubicBezTo>
                    <a:pt x="83" y="30"/>
                    <a:pt x="83" y="30"/>
                    <a:pt x="82" y="31"/>
                  </a:cubicBezTo>
                  <a:cubicBezTo>
                    <a:pt x="82" y="31"/>
                    <a:pt x="82" y="32"/>
                    <a:pt x="82" y="33"/>
                  </a:cubicBezTo>
                  <a:cubicBezTo>
                    <a:pt x="82" y="34"/>
                    <a:pt x="81" y="34"/>
                    <a:pt x="81" y="35"/>
                  </a:cubicBezTo>
                  <a:cubicBezTo>
                    <a:pt x="81" y="35"/>
                    <a:pt x="81" y="36"/>
                    <a:pt x="81" y="37"/>
                  </a:cubicBezTo>
                  <a:cubicBezTo>
                    <a:pt x="81" y="38"/>
                    <a:pt x="82" y="38"/>
                    <a:pt x="83" y="37"/>
                  </a:cubicBezTo>
                  <a:cubicBezTo>
                    <a:pt x="84" y="37"/>
                    <a:pt x="84" y="36"/>
                    <a:pt x="85" y="36"/>
                  </a:cubicBezTo>
                  <a:cubicBezTo>
                    <a:pt x="85" y="36"/>
                    <a:pt x="86" y="35"/>
                    <a:pt x="87" y="36"/>
                  </a:cubicBezTo>
                  <a:cubicBezTo>
                    <a:pt x="87" y="37"/>
                    <a:pt x="85" y="37"/>
                    <a:pt x="85" y="38"/>
                  </a:cubicBezTo>
                  <a:cubicBezTo>
                    <a:pt x="85" y="38"/>
                    <a:pt x="82" y="41"/>
                    <a:pt x="84" y="41"/>
                  </a:cubicBezTo>
                  <a:cubicBezTo>
                    <a:pt x="85" y="41"/>
                    <a:pt x="86" y="41"/>
                    <a:pt x="88" y="40"/>
                  </a:cubicBezTo>
                  <a:cubicBezTo>
                    <a:pt x="88" y="40"/>
                    <a:pt x="88" y="41"/>
                    <a:pt x="87" y="41"/>
                  </a:cubicBezTo>
                  <a:cubicBezTo>
                    <a:pt x="87" y="42"/>
                    <a:pt x="87" y="42"/>
                    <a:pt x="87" y="42"/>
                  </a:cubicBezTo>
                  <a:cubicBezTo>
                    <a:pt x="88" y="44"/>
                    <a:pt x="86" y="45"/>
                    <a:pt x="86" y="46"/>
                  </a:cubicBezTo>
                  <a:cubicBezTo>
                    <a:pt x="86" y="48"/>
                    <a:pt x="86" y="49"/>
                    <a:pt x="86" y="50"/>
                  </a:cubicBezTo>
                  <a:cubicBezTo>
                    <a:pt x="86" y="51"/>
                    <a:pt x="86" y="52"/>
                    <a:pt x="85" y="53"/>
                  </a:cubicBezTo>
                  <a:cubicBezTo>
                    <a:pt x="85" y="53"/>
                    <a:pt x="85" y="54"/>
                    <a:pt x="85" y="54"/>
                  </a:cubicBezTo>
                  <a:cubicBezTo>
                    <a:pt x="85" y="54"/>
                    <a:pt x="85" y="54"/>
                    <a:pt x="85" y="54"/>
                  </a:cubicBezTo>
                  <a:cubicBezTo>
                    <a:pt x="85" y="54"/>
                    <a:pt x="86" y="54"/>
                    <a:pt x="86" y="54"/>
                  </a:cubicBezTo>
                  <a:cubicBezTo>
                    <a:pt x="87" y="54"/>
                    <a:pt x="88" y="54"/>
                    <a:pt x="89" y="54"/>
                  </a:cubicBezTo>
                  <a:cubicBezTo>
                    <a:pt x="89" y="54"/>
                    <a:pt x="89" y="55"/>
                    <a:pt x="89" y="55"/>
                  </a:cubicBezTo>
                  <a:cubicBezTo>
                    <a:pt x="90" y="55"/>
                    <a:pt x="90" y="55"/>
                    <a:pt x="91" y="55"/>
                  </a:cubicBezTo>
                  <a:cubicBezTo>
                    <a:pt x="92" y="55"/>
                    <a:pt x="92" y="55"/>
                    <a:pt x="93" y="55"/>
                  </a:cubicBezTo>
                  <a:cubicBezTo>
                    <a:pt x="93" y="55"/>
                    <a:pt x="93" y="55"/>
                    <a:pt x="93" y="55"/>
                  </a:cubicBezTo>
                  <a:cubicBezTo>
                    <a:pt x="94" y="55"/>
                    <a:pt x="94" y="55"/>
                    <a:pt x="95" y="55"/>
                  </a:cubicBezTo>
                  <a:cubicBezTo>
                    <a:pt x="95" y="55"/>
                    <a:pt x="96" y="55"/>
                    <a:pt x="97" y="55"/>
                  </a:cubicBezTo>
                  <a:cubicBezTo>
                    <a:pt x="97" y="55"/>
                    <a:pt x="98" y="55"/>
                    <a:pt x="99" y="54"/>
                  </a:cubicBezTo>
                  <a:cubicBezTo>
                    <a:pt x="99" y="54"/>
                    <a:pt x="100" y="54"/>
                    <a:pt x="100" y="54"/>
                  </a:cubicBezTo>
                  <a:cubicBezTo>
                    <a:pt x="100" y="53"/>
                    <a:pt x="100" y="53"/>
                    <a:pt x="100" y="5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5" name="Poland">
              <a:extLst>
                <a:ext uri="{FF2B5EF4-FFF2-40B4-BE49-F238E27FC236}">
                  <a16:creationId xmlns:a16="http://schemas.microsoft.com/office/drawing/2014/main" id="{CC729A80-4C1A-134D-A331-0A530FBB99BF}"/>
                </a:ext>
              </a:extLst>
            </p:cNvPr>
            <p:cNvSpPr>
              <a:spLocks/>
            </p:cNvSpPr>
            <p:nvPr/>
          </p:nvSpPr>
          <p:spPr bwMode="auto">
            <a:xfrm>
              <a:off x="4737329" y="2208301"/>
              <a:ext cx="238321" cy="193566"/>
            </a:xfrm>
            <a:custGeom>
              <a:avLst/>
              <a:gdLst>
                <a:gd name="T0" fmla="*/ 78 w 90"/>
                <a:gd name="T1" fmla="*/ 72 h 73"/>
                <a:gd name="T2" fmla="*/ 81 w 90"/>
                <a:gd name="T3" fmla="*/ 66 h 73"/>
                <a:gd name="T4" fmla="*/ 85 w 90"/>
                <a:gd name="T5" fmla="*/ 61 h 73"/>
                <a:gd name="T6" fmla="*/ 90 w 90"/>
                <a:gd name="T7" fmla="*/ 55 h 73"/>
                <a:gd name="T8" fmla="*/ 90 w 90"/>
                <a:gd name="T9" fmla="*/ 53 h 73"/>
                <a:gd name="T10" fmla="*/ 87 w 90"/>
                <a:gd name="T11" fmla="*/ 49 h 73"/>
                <a:gd name="T12" fmla="*/ 87 w 90"/>
                <a:gd name="T13" fmla="*/ 43 h 73"/>
                <a:gd name="T14" fmla="*/ 87 w 90"/>
                <a:gd name="T15" fmla="*/ 41 h 73"/>
                <a:gd name="T16" fmla="*/ 88 w 90"/>
                <a:gd name="T17" fmla="*/ 32 h 73"/>
                <a:gd name="T18" fmla="*/ 88 w 90"/>
                <a:gd name="T19" fmla="*/ 25 h 73"/>
                <a:gd name="T20" fmla="*/ 86 w 90"/>
                <a:gd name="T21" fmla="*/ 18 h 73"/>
                <a:gd name="T22" fmla="*/ 85 w 90"/>
                <a:gd name="T23" fmla="*/ 14 h 73"/>
                <a:gd name="T24" fmla="*/ 83 w 90"/>
                <a:gd name="T25" fmla="*/ 8 h 73"/>
                <a:gd name="T26" fmla="*/ 79 w 90"/>
                <a:gd name="T27" fmla="*/ 6 h 73"/>
                <a:gd name="T28" fmla="*/ 76 w 90"/>
                <a:gd name="T29" fmla="*/ 5 h 73"/>
                <a:gd name="T30" fmla="*/ 61 w 90"/>
                <a:gd name="T31" fmla="*/ 6 h 73"/>
                <a:gd name="T32" fmla="*/ 51 w 90"/>
                <a:gd name="T33" fmla="*/ 7 h 73"/>
                <a:gd name="T34" fmla="*/ 46 w 90"/>
                <a:gd name="T35" fmla="*/ 6 h 73"/>
                <a:gd name="T36" fmla="*/ 39 w 90"/>
                <a:gd name="T37" fmla="*/ 5 h 73"/>
                <a:gd name="T38" fmla="*/ 36 w 90"/>
                <a:gd name="T39" fmla="*/ 0 h 73"/>
                <a:gd name="T40" fmla="*/ 28 w 90"/>
                <a:gd name="T41" fmla="*/ 1 h 73"/>
                <a:gd name="T42" fmla="*/ 23 w 90"/>
                <a:gd name="T43" fmla="*/ 5 h 73"/>
                <a:gd name="T44" fmla="*/ 15 w 90"/>
                <a:gd name="T45" fmla="*/ 9 h 73"/>
                <a:gd name="T46" fmla="*/ 4 w 90"/>
                <a:gd name="T47" fmla="*/ 15 h 73"/>
                <a:gd name="T48" fmla="*/ 3 w 90"/>
                <a:gd name="T49" fmla="*/ 17 h 73"/>
                <a:gd name="T50" fmla="*/ 3 w 90"/>
                <a:gd name="T51" fmla="*/ 20 h 73"/>
                <a:gd name="T52" fmla="*/ 2 w 90"/>
                <a:gd name="T53" fmla="*/ 24 h 73"/>
                <a:gd name="T54" fmla="*/ 2 w 90"/>
                <a:gd name="T55" fmla="*/ 29 h 73"/>
                <a:gd name="T56" fmla="*/ 4 w 90"/>
                <a:gd name="T57" fmla="*/ 33 h 73"/>
                <a:gd name="T58" fmla="*/ 3 w 90"/>
                <a:gd name="T59" fmla="*/ 39 h 73"/>
                <a:gd name="T60" fmla="*/ 4 w 90"/>
                <a:gd name="T61" fmla="*/ 42 h 73"/>
                <a:gd name="T62" fmla="*/ 6 w 90"/>
                <a:gd name="T63" fmla="*/ 50 h 73"/>
                <a:gd name="T64" fmla="*/ 7 w 90"/>
                <a:gd name="T65" fmla="*/ 51 h 73"/>
                <a:gd name="T66" fmla="*/ 10 w 90"/>
                <a:gd name="T67" fmla="*/ 51 h 73"/>
                <a:gd name="T68" fmla="*/ 16 w 90"/>
                <a:gd name="T69" fmla="*/ 54 h 73"/>
                <a:gd name="T70" fmla="*/ 17 w 90"/>
                <a:gd name="T71" fmla="*/ 54 h 73"/>
                <a:gd name="T72" fmla="*/ 18 w 90"/>
                <a:gd name="T73" fmla="*/ 57 h 73"/>
                <a:gd name="T74" fmla="*/ 20 w 90"/>
                <a:gd name="T75" fmla="*/ 60 h 73"/>
                <a:gd name="T76" fmla="*/ 21 w 90"/>
                <a:gd name="T77" fmla="*/ 58 h 73"/>
                <a:gd name="T78" fmla="*/ 23 w 90"/>
                <a:gd name="T79" fmla="*/ 57 h 73"/>
                <a:gd name="T80" fmla="*/ 28 w 90"/>
                <a:gd name="T81" fmla="*/ 59 h 73"/>
                <a:gd name="T82" fmla="*/ 32 w 90"/>
                <a:gd name="T83" fmla="*/ 61 h 73"/>
                <a:gd name="T84" fmla="*/ 40 w 90"/>
                <a:gd name="T85" fmla="*/ 65 h 73"/>
                <a:gd name="T86" fmla="*/ 44 w 90"/>
                <a:gd name="T87" fmla="*/ 69 h 73"/>
                <a:gd name="T88" fmla="*/ 48 w 90"/>
                <a:gd name="T89" fmla="*/ 69 h 73"/>
                <a:gd name="T90" fmla="*/ 51 w 90"/>
                <a:gd name="T91" fmla="*/ 73 h 73"/>
                <a:gd name="T92" fmla="*/ 55 w 90"/>
                <a:gd name="T93" fmla="*/ 71 h 73"/>
                <a:gd name="T94" fmla="*/ 59 w 90"/>
                <a:gd name="T95" fmla="*/ 71 h 73"/>
                <a:gd name="T96" fmla="*/ 60 w 90"/>
                <a:gd name="T97" fmla="*/ 71 h 73"/>
                <a:gd name="T98" fmla="*/ 62 w 90"/>
                <a:gd name="T99" fmla="*/ 71 h 73"/>
                <a:gd name="T100" fmla="*/ 66 w 90"/>
                <a:gd name="T101" fmla="*/ 71 h 73"/>
                <a:gd name="T102" fmla="*/ 74 w 90"/>
                <a:gd name="T103" fmla="*/ 7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73">
                  <a:moveTo>
                    <a:pt x="74" y="72"/>
                  </a:moveTo>
                  <a:cubicBezTo>
                    <a:pt x="75" y="73"/>
                    <a:pt x="76" y="73"/>
                    <a:pt x="76" y="73"/>
                  </a:cubicBezTo>
                  <a:cubicBezTo>
                    <a:pt x="77" y="73"/>
                    <a:pt x="77" y="73"/>
                    <a:pt x="77" y="73"/>
                  </a:cubicBezTo>
                  <a:cubicBezTo>
                    <a:pt x="77" y="72"/>
                    <a:pt x="78" y="72"/>
                    <a:pt x="78" y="72"/>
                  </a:cubicBezTo>
                  <a:cubicBezTo>
                    <a:pt x="78" y="71"/>
                    <a:pt x="78" y="71"/>
                    <a:pt x="78" y="70"/>
                  </a:cubicBezTo>
                  <a:cubicBezTo>
                    <a:pt x="78" y="70"/>
                    <a:pt x="78" y="70"/>
                    <a:pt x="78" y="69"/>
                  </a:cubicBezTo>
                  <a:cubicBezTo>
                    <a:pt x="78" y="68"/>
                    <a:pt x="78" y="68"/>
                    <a:pt x="79" y="67"/>
                  </a:cubicBezTo>
                  <a:cubicBezTo>
                    <a:pt x="80" y="67"/>
                    <a:pt x="80" y="66"/>
                    <a:pt x="81" y="66"/>
                  </a:cubicBezTo>
                  <a:cubicBezTo>
                    <a:pt x="81" y="65"/>
                    <a:pt x="82" y="65"/>
                    <a:pt x="82" y="65"/>
                  </a:cubicBezTo>
                  <a:cubicBezTo>
                    <a:pt x="83" y="64"/>
                    <a:pt x="83" y="64"/>
                    <a:pt x="84" y="63"/>
                  </a:cubicBezTo>
                  <a:cubicBezTo>
                    <a:pt x="84" y="63"/>
                    <a:pt x="84" y="62"/>
                    <a:pt x="85" y="62"/>
                  </a:cubicBezTo>
                  <a:cubicBezTo>
                    <a:pt x="85" y="62"/>
                    <a:pt x="85" y="61"/>
                    <a:pt x="85" y="61"/>
                  </a:cubicBezTo>
                  <a:cubicBezTo>
                    <a:pt x="87" y="59"/>
                    <a:pt x="88" y="59"/>
                    <a:pt x="89" y="58"/>
                  </a:cubicBezTo>
                  <a:cubicBezTo>
                    <a:pt x="89" y="58"/>
                    <a:pt x="89" y="58"/>
                    <a:pt x="89" y="58"/>
                  </a:cubicBezTo>
                  <a:cubicBezTo>
                    <a:pt x="89" y="58"/>
                    <a:pt x="89" y="58"/>
                    <a:pt x="89" y="58"/>
                  </a:cubicBezTo>
                  <a:cubicBezTo>
                    <a:pt x="90" y="58"/>
                    <a:pt x="90" y="57"/>
                    <a:pt x="90" y="55"/>
                  </a:cubicBezTo>
                  <a:cubicBezTo>
                    <a:pt x="90" y="55"/>
                    <a:pt x="90" y="55"/>
                    <a:pt x="89" y="55"/>
                  </a:cubicBezTo>
                  <a:cubicBezTo>
                    <a:pt x="89" y="55"/>
                    <a:pt x="89" y="54"/>
                    <a:pt x="89" y="54"/>
                  </a:cubicBezTo>
                  <a:cubicBezTo>
                    <a:pt x="89" y="54"/>
                    <a:pt x="89" y="54"/>
                    <a:pt x="89" y="54"/>
                  </a:cubicBezTo>
                  <a:cubicBezTo>
                    <a:pt x="89" y="54"/>
                    <a:pt x="89" y="53"/>
                    <a:pt x="90" y="53"/>
                  </a:cubicBezTo>
                  <a:cubicBezTo>
                    <a:pt x="90" y="53"/>
                    <a:pt x="90" y="53"/>
                    <a:pt x="90" y="52"/>
                  </a:cubicBezTo>
                  <a:cubicBezTo>
                    <a:pt x="90" y="52"/>
                    <a:pt x="89" y="51"/>
                    <a:pt x="89" y="51"/>
                  </a:cubicBezTo>
                  <a:cubicBezTo>
                    <a:pt x="88" y="50"/>
                    <a:pt x="88" y="50"/>
                    <a:pt x="88" y="50"/>
                  </a:cubicBezTo>
                  <a:cubicBezTo>
                    <a:pt x="88" y="50"/>
                    <a:pt x="87" y="49"/>
                    <a:pt x="87" y="49"/>
                  </a:cubicBezTo>
                  <a:cubicBezTo>
                    <a:pt x="87" y="48"/>
                    <a:pt x="87" y="47"/>
                    <a:pt x="87" y="47"/>
                  </a:cubicBezTo>
                  <a:cubicBezTo>
                    <a:pt x="87" y="46"/>
                    <a:pt x="86" y="46"/>
                    <a:pt x="87" y="45"/>
                  </a:cubicBezTo>
                  <a:cubicBezTo>
                    <a:pt x="87" y="45"/>
                    <a:pt x="87" y="44"/>
                    <a:pt x="87" y="44"/>
                  </a:cubicBezTo>
                  <a:cubicBezTo>
                    <a:pt x="87" y="44"/>
                    <a:pt x="87" y="43"/>
                    <a:pt x="87" y="43"/>
                  </a:cubicBezTo>
                  <a:cubicBezTo>
                    <a:pt x="87" y="42"/>
                    <a:pt x="87" y="42"/>
                    <a:pt x="87" y="41"/>
                  </a:cubicBezTo>
                  <a:cubicBezTo>
                    <a:pt x="87" y="41"/>
                    <a:pt x="87" y="41"/>
                    <a:pt x="87" y="41"/>
                  </a:cubicBezTo>
                  <a:cubicBezTo>
                    <a:pt x="87" y="41"/>
                    <a:pt x="87" y="41"/>
                    <a:pt x="87" y="41"/>
                  </a:cubicBezTo>
                  <a:cubicBezTo>
                    <a:pt x="87" y="41"/>
                    <a:pt x="87" y="41"/>
                    <a:pt x="87" y="41"/>
                  </a:cubicBezTo>
                  <a:cubicBezTo>
                    <a:pt x="87" y="41"/>
                    <a:pt x="87" y="41"/>
                    <a:pt x="87" y="41"/>
                  </a:cubicBezTo>
                  <a:cubicBezTo>
                    <a:pt x="87" y="40"/>
                    <a:pt x="86" y="40"/>
                    <a:pt x="86" y="40"/>
                  </a:cubicBezTo>
                  <a:cubicBezTo>
                    <a:pt x="85" y="39"/>
                    <a:pt x="85" y="37"/>
                    <a:pt x="85" y="36"/>
                  </a:cubicBezTo>
                  <a:cubicBezTo>
                    <a:pt x="85" y="35"/>
                    <a:pt x="86" y="32"/>
                    <a:pt x="88" y="32"/>
                  </a:cubicBezTo>
                  <a:cubicBezTo>
                    <a:pt x="89" y="32"/>
                    <a:pt x="89" y="30"/>
                    <a:pt x="89" y="29"/>
                  </a:cubicBezTo>
                  <a:cubicBezTo>
                    <a:pt x="89" y="29"/>
                    <a:pt x="89" y="29"/>
                    <a:pt x="89" y="29"/>
                  </a:cubicBezTo>
                  <a:cubicBezTo>
                    <a:pt x="89" y="28"/>
                    <a:pt x="89" y="28"/>
                    <a:pt x="89" y="28"/>
                  </a:cubicBezTo>
                  <a:cubicBezTo>
                    <a:pt x="89" y="27"/>
                    <a:pt x="89" y="26"/>
                    <a:pt x="88" y="25"/>
                  </a:cubicBezTo>
                  <a:cubicBezTo>
                    <a:pt x="88" y="24"/>
                    <a:pt x="88" y="23"/>
                    <a:pt x="87" y="21"/>
                  </a:cubicBezTo>
                  <a:cubicBezTo>
                    <a:pt x="87" y="21"/>
                    <a:pt x="87" y="21"/>
                    <a:pt x="87" y="21"/>
                  </a:cubicBezTo>
                  <a:cubicBezTo>
                    <a:pt x="87" y="20"/>
                    <a:pt x="87" y="20"/>
                    <a:pt x="87" y="19"/>
                  </a:cubicBezTo>
                  <a:cubicBezTo>
                    <a:pt x="87" y="19"/>
                    <a:pt x="87" y="19"/>
                    <a:pt x="86" y="18"/>
                  </a:cubicBezTo>
                  <a:cubicBezTo>
                    <a:pt x="86" y="18"/>
                    <a:pt x="86" y="18"/>
                    <a:pt x="86" y="17"/>
                  </a:cubicBezTo>
                  <a:cubicBezTo>
                    <a:pt x="86" y="17"/>
                    <a:pt x="86" y="17"/>
                    <a:pt x="86" y="16"/>
                  </a:cubicBezTo>
                  <a:cubicBezTo>
                    <a:pt x="86" y="16"/>
                    <a:pt x="86" y="15"/>
                    <a:pt x="85" y="15"/>
                  </a:cubicBezTo>
                  <a:cubicBezTo>
                    <a:pt x="85" y="15"/>
                    <a:pt x="85" y="14"/>
                    <a:pt x="85" y="14"/>
                  </a:cubicBezTo>
                  <a:cubicBezTo>
                    <a:pt x="85" y="13"/>
                    <a:pt x="85" y="13"/>
                    <a:pt x="85" y="12"/>
                  </a:cubicBezTo>
                  <a:cubicBezTo>
                    <a:pt x="85" y="11"/>
                    <a:pt x="85" y="10"/>
                    <a:pt x="84" y="9"/>
                  </a:cubicBezTo>
                  <a:cubicBezTo>
                    <a:pt x="84" y="9"/>
                    <a:pt x="84" y="9"/>
                    <a:pt x="84" y="9"/>
                  </a:cubicBezTo>
                  <a:cubicBezTo>
                    <a:pt x="84" y="8"/>
                    <a:pt x="84" y="8"/>
                    <a:pt x="83" y="8"/>
                  </a:cubicBezTo>
                  <a:cubicBezTo>
                    <a:pt x="83" y="7"/>
                    <a:pt x="83" y="7"/>
                    <a:pt x="82" y="7"/>
                  </a:cubicBezTo>
                  <a:cubicBezTo>
                    <a:pt x="82" y="6"/>
                    <a:pt x="81" y="6"/>
                    <a:pt x="80" y="6"/>
                  </a:cubicBezTo>
                  <a:cubicBezTo>
                    <a:pt x="80" y="6"/>
                    <a:pt x="80" y="6"/>
                    <a:pt x="79" y="6"/>
                  </a:cubicBezTo>
                  <a:cubicBezTo>
                    <a:pt x="79" y="6"/>
                    <a:pt x="79" y="6"/>
                    <a:pt x="79" y="6"/>
                  </a:cubicBezTo>
                  <a:cubicBezTo>
                    <a:pt x="78" y="6"/>
                    <a:pt x="78" y="6"/>
                    <a:pt x="78" y="6"/>
                  </a:cubicBezTo>
                  <a:cubicBezTo>
                    <a:pt x="78" y="6"/>
                    <a:pt x="77" y="6"/>
                    <a:pt x="77" y="6"/>
                  </a:cubicBezTo>
                  <a:cubicBezTo>
                    <a:pt x="77" y="6"/>
                    <a:pt x="77" y="6"/>
                    <a:pt x="77" y="6"/>
                  </a:cubicBezTo>
                  <a:cubicBezTo>
                    <a:pt x="77" y="6"/>
                    <a:pt x="76" y="5"/>
                    <a:pt x="76" y="5"/>
                  </a:cubicBezTo>
                  <a:cubicBezTo>
                    <a:pt x="75" y="5"/>
                    <a:pt x="75" y="5"/>
                    <a:pt x="74" y="5"/>
                  </a:cubicBezTo>
                  <a:cubicBezTo>
                    <a:pt x="73" y="6"/>
                    <a:pt x="72" y="6"/>
                    <a:pt x="71" y="6"/>
                  </a:cubicBezTo>
                  <a:cubicBezTo>
                    <a:pt x="70" y="6"/>
                    <a:pt x="68" y="6"/>
                    <a:pt x="67" y="6"/>
                  </a:cubicBezTo>
                  <a:cubicBezTo>
                    <a:pt x="65" y="6"/>
                    <a:pt x="63" y="6"/>
                    <a:pt x="61" y="6"/>
                  </a:cubicBezTo>
                  <a:cubicBezTo>
                    <a:pt x="60" y="6"/>
                    <a:pt x="59" y="5"/>
                    <a:pt x="58" y="6"/>
                  </a:cubicBezTo>
                  <a:cubicBezTo>
                    <a:pt x="57" y="6"/>
                    <a:pt x="56" y="6"/>
                    <a:pt x="56" y="5"/>
                  </a:cubicBezTo>
                  <a:cubicBezTo>
                    <a:pt x="55" y="5"/>
                    <a:pt x="55" y="5"/>
                    <a:pt x="54" y="5"/>
                  </a:cubicBezTo>
                  <a:cubicBezTo>
                    <a:pt x="53" y="6"/>
                    <a:pt x="52" y="6"/>
                    <a:pt x="51" y="7"/>
                  </a:cubicBezTo>
                  <a:cubicBezTo>
                    <a:pt x="49" y="7"/>
                    <a:pt x="48" y="8"/>
                    <a:pt x="46" y="8"/>
                  </a:cubicBezTo>
                  <a:cubicBezTo>
                    <a:pt x="48" y="7"/>
                    <a:pt x="50" y="6"/>
                    <a:pt x="51" y="5"/>
                  </a:cubicBezTo>
                  <a:cubicBezTo>
                    <a:pt x="51" y="5"/>
                    <a:pt x="51" y="4"/>
                    <a:pt x="51" y="5"/>
                  </a:cubicBezTo>
                  <a:cubicBezTo>
                    <a:pt x="49" y="5"/>
                    <a:pt x="48" y="6"/>
                    <a:pt x="46" y="6"/>
                  </a:cubicBezTo>
                  <a:cubicBezTo>
                    <a:pt x="45" y="7"/>
                    <a:pt x="44" y="7"/>
                    <a:pt x="43" y="8"/>
                  </a:cubicBezTo>
                  <a:cubicBezTo>
                    <a:pt x="42" y="8"/>
                    <a:pt x="42" y="7"/>
                    <a:pt x="42" y="7"/>
                  </a:cubicBezTo>
                  <a:cubicBezTo>
                    <a:pt x="41" y="7"/>
                    <a:pt x="40" y="7"/>
                    <a:pt x="39" y="6"/>
                  </a:cubicBezTo>
                  <a:cubicBezTo>
                    <a:pt x="39" y="6"/>
                    <a:pt x="39" y="6"/>
                    <a:pt x="39" y="5"/>
                  </a:cubicBezTo>
                  <a:cubicBezTo>
                    <a:pt x="38" y="4"/>
                    <a:pt x="39" y="4"/>
                    <a:pt x="40" y="4"/>
                  </a:cubicBezTo>
                  <a:cubicBezTo>
                    <a:pt x="41" y="3"/>
                    <a:pt x="41" y="3"/>
                    <a:pt x="41" y="3"/>
                  </a:cubicBezTo>
                  <a:cubicBezTo>
                    <a:pt x="43" y="2"/>
                    <a:pt x="40" y="1"/>
                    <a:pt x="39" y="1"/>
                  </a:cubicBezTo>
                  <a:cubicBezTo>
                    <a:pt x="38" y="1"/>
                    <a:pt x="37" y="1"/>
                    <a:pt x="36" y="0"/>
                  </a:cubicBezTo>
                  <a:cubicBezTo>
                    <a:pt x="36" y="0"/>
                    <a:pt x="36" y="0"/>
                    <a:pt x="36" y="0"/>
                  </a:cubicBezTo>
                  <a:cubicBezTo>
                    <a:pt x="35" y="0"/>
                    <a:pt x="35" y="0"/>
                    <a:pt x="34" y="1"/>
                  </a:cubicBezTo>
                  <a:cubicBezTo>
                    <a:pt x="34" y="1"/>
                    <a:pt x="33" y="1"/>
                    <a:pt x="32" y="1"/>
                  </a:cubicBezTo>
                  <a:cubicBezTo>
                    <a:pt x="31" y="1"/>
                    <a:pt x="30" y="1"/>
                    <a:pt x="28" y="1"/>
                  </a:cubicBezTo>
                  <a:cubicBezTo>
                    <a:pt x="28" y="1"/>
                    <a:pt x="27" y="2"/>
                    <a:pt x="27" y="2"/>
                  </a:cubicBezTo>
                  <a:cubicBezTo>
                    <a:pt x="27" y="2"/>
                    <a:pt x="26" y="2"/>
                    <a:pt x="25" y="2"/>
                  </a:cubicBezTo>
                  <a:cubicBezTo>
                    <a:pt x="25" y="3"/>
                    <a:pt x="25" y="3"/>
                    <a:pt x="24" y="3"/>
                  </a:cubicBezTo>
                  <a:cubicBezTo>
                    <a:pt x="24" y="4"/>
                    <a:pt x="24" y="5"/>
                    <a:pt x="23" y="5"/>
                  </a:cubicBezTo>
                  <a:cubicBezTo>
                    <a:pt x="22" y="4"/>
                    <a:pt x="21" y="4"/>
                    <a:pt x="20" y="5"/>
                  </a:cubicBezTo>
                  <a:cubicBezTo>
                    <a:pt x="20" y="5"/>
                    <a:pt x="19" y="6"/>
                    <a:pt x="19" y="6"/>
                  </a:cubicBezTo>
                  <a:cubicBezTo>
                    <a:pt x="18" y="7"/>
                    <a:pt x="18" y="7"/>
                    <a:pt x="17" y="8"/>
                  </a:cubicBezTo>
                  <a:cubicBezTo>
                    <a:pt x="17" y="8"/>
                    <a:pt x="16" y="8"/>
                    <a:pt x="15" y="9"/>
                  </a:cubicBezTo>
                  <a:cubicBezTo>
                    <a:pt x="13" y="9"/>
                    <a:pt x="11" y="9"/>
                    <a:pt x="11" y="11"/>
                  </a:cubicBezTo>
                  <a:cubicBezTo>
                    <a:pt x="10" y="11"/>
                    <a:pt x="8" y="10"/>
                    <a:pt x="7" y="11"/>
                  </a:cubicBezTo>
                  <a:cubicBezTo>
                    <a:pt x="6" y="11"/>
                    <a:pt x="6" y="12"/>
                    <a:pt x="6" y="12"/>
                  </a:cubicBezTo>
                  <a:cubicBezTo>
                    <a:pt x="5" y="13"/>
                    <a:pt x="5" y="14"/>
                    <a:pt x="4" y="15"/>
                  </a:cubicBezTo>
                  <a:cubicBezTo>
                    <a:pt x="4" y="15"/>
                    <a:pt x="4" y="15"/>
                    <a:pt x="4" y="15"/>
                  </a:cubicBezTo>
                  <a:cubicBezTo>
                    <a:pt x="4" y="15"/>
                    <a:pt x="4" y="15"/>
                    <a:pt x="4" y="15"/>
                  </a:cubicBezTo>
                  <a:cubicBezTo>
                    <a:pt x="4" y="16"/>
                    <a:pt x="4" y="16"/>
                    <a:pt x="4" y="16"/>
                  </a:cubicBezTo>
                  <a:cubicBezTo>
                    <a:pt x="4" y="16"/>
                    <a:pt x="3" y="17"/>
                    <a:pt x="3" y="17"/>
                  </a:cubicBezTo>
                  <a:cubicBezTo>
                    <a:pt x="3" y="17"/>
                    <a:pt x="3" y="17"/>
                    <a:pt x="3" y="18"/>
                  </a:cubicBezTo>
                  <a:cubicBezTo>
                    <a:pt x="3" y="18"/>
                    <a:pt x="3" y="18"/>
                    <a:pt x="3" y="19"/>
                  </a:cubicBezTo>
                  <a:cubicBezTo>
                    <a:pt x="3" y="19"/>
                    <a:pt x="3" y="19"/>
                    <a:pt x="3" y="20"/>
                  </a:cubicBezTo>
                  <a:cubicBezTo>
                    <a:pt x="3" y="20"/>
                    <a:pt x="3" y="20"/>
                    <a:pt x="3" y="20"/>
                  </a:cubicBezTo>
                  <a:cubicBezTo>
                    <a:pt x="4" y="20"/>
                    <a:pt x="3" y="21"/>
                    <a:pt x="3" y="21"/>
                  </a:cubicBezTo>
                  <a:cubicBezTo>
                    <a:pt x="3" y="21"/>
                    <a:pt x="3" y="22"/>
                    <a:pt x="3" y="22"/>
                  </a:cubicBezTo>
                  <a:cubicBezTo>
                    <a:pt x="3" y="23"/>
                    <a:pt x="3" y="23"/>
                    <a:pt x="2" y="23"/>
                  </a:cubicBezTo>
                  <a:cubicBezTo>
                    <a:pt x="2" y="23"/>
                    <a:pt x="2" y="24"/>
                    <a:pt x="2" y="24"/>
                  </a:cubicBezTo>
                  <a:cubicBezTo>
                    <a:pt x="1" y="24"/>
                    <a:pt x="0" y="25"/>
                    <a:pt x="0" y="26"/>
                  </a:cubicBezTo>
                  <a:cubicBezTo>
                    <a:pt x="0" y="26"/>
                    <a:pt x="0" y="27"/>
                    <a:pt x="0" y="27"/>
                  </a:cubicBezTo>
                  <a:cubicBezTo>
                    <a:pt x="1" y="27"/>
                    <a:pt x="1" y="27"/>
                    <a:pt x="1" y="28"/>
                  </a:cubicBezTo>
                  <a:cubicBezTo>
                    <a:pt x="1" y="28"/>
                    <a:pt x="2" y="28"/>
                    <a:pt x="2" y="29"/>
                  </a:cubicBezTo>
                  <a:cubicBezTo>
                    <a:pt x="2" y="29"/>
                    <a:pt x="2" y="29"/>
                    <a:pt x="2" y="30"/>
                  </a:cubicBezTo>
                  <a:cubicBezTo>
                    <a:pt x="2" y="30"/>
                    <a:pt x="2" y="30"/>
                    <a:pt x="2" y="30"/>
                  </a:cubicBezTo>
                  <a:cubicBezTo>
                    <a:pt x="2" y="31"/>
                    <a:pt x="3" y="32"/>
                    <a:pt x="3" y="33"/>
                  </a:cubicBezTo>
                  <a:cubicBezTo>
                    <a:pt x="3" y="33"/>
                    <a:pt x="4" y="33"/>
                    <a:pt x="4" y="33"/>
                  </a:cubicBezTo>
                  <a:cubicBezTo>
                    <a:pt x="3" y="34"/>
                    <a:pt x="3" y="34"/>
                    <a:pt x="3" y="35"/>
                  </a:cubicBezTo>
                  <a:cubicBezTo>
                    <a:pt x="4" y="36"/>
                    <a:pt x="4" y="36"/>
                    <a:pt x="3" y="37"/>
                  </a:cubicBezTo>
                  <a:cubicBezTo>
                    <a:pt x="3" y="37"/>
                    <a:pt x="3" y="37"/>
                    <a:pt x="3" y="37"/>
                  </a:cubicBezTo>
                  <a:cubicBezTo>
                    <a:pt x="3" y="38"/>
                    <a:pt x="3" y="38"/>
                    <a:pt x="3" y="39"/>
                  </a:cubicBezTo>
                  <a:cubicBezTo>
                    <a:pt x="3" y="39"/>
                    <a:pt x="3" y="39"/>
                    <a:pt x="3" y="39"/>
                  </a:cubicBezTo>
                  <a:cubicBezTo>
                    <a:pt x="3" y="39"/>
                    <a:pt x="3" y="39"/>
                    <a:pt x="3" y="39"/>
                  </a:cubicBezTo>
                  <a:cubicBezTo>
                    <a:pt x="3" y="39"/>
                    <a:pt x="3" y="40"/>
                    <a:pt x="3" y="40"/>
                  </a:cubicBezTo>
                  <a:cubicBezTo>
                    <a:pt x="3" y="41"/>
                    <a:pt x="3" y="41"/>
                    <a:pt x="4" y="42"/>
                  </a:cubicBezTo>
                  <a:cubicBezTo>
                    <a:pt x="4" y="42"/>
                    <a:pt x="4" y="42"/>
                    <a:pt x="5" y="42"/>
                  </a:cubicBezTo>
                  <a:cubicBezTo>
                    <a:pt x="5" y="43"/>
                    <a:pt x="6" y="43"/>
                    <a:pt x="6" y="44"/>
                  </a:cubicBezTo>
                  <a:cubicBezTo>
                    <a:pt x="6" y="45"/>
                    <a:pt x="6" y="46"/>
                    <a:pt x="6" y="47"/>
                  </a:cubicBezTo>
                  <a:cubicBezTo>
                    <a:pt x="6" y="48"/>
                    <a:pt x="6" y="49"/>
                    <a:pt x="6" y="50"/>
                  </a:cubicBezTo>
                  <a:cubicBezTo>
                    <a:pt x="4" y="50"/>
                    <a:pt x="4" y="50"/>
                    <a:pt x="4" y="50"/>
                  </a:cubicBezTo>
                  <a:cubicBezTo>
                    <a:pt x="6" y="51"/>
                    <a:pt x="6" y="51"/>
                    <a:pt x="6" y="51"/>
                  </a:cubicBezTo>
                  <a:cubicBezTo>
                    <a:pt x="6" y="51"/>
                    <a:pt x="6" y="51"/>
                    <a:pt x="6" y="51"/>
                  </a:cubicBezTo>
                  <a:cubicBezTo>
                    <a:pt x="6" y="51"/>
                    <a:pt x="6" y="51"/>
                    <a:pt x="7" y="51"/>
                  </a:cubicBezTo>
                  <a:cubicBezTo>
                    <a:pt x="7" y="51"/>
                    <a:pt x="7" y="50"/>
                    <a:pt x="7" y="50"/>
                  </a:cubicBezTo>
                  <a:cubicBezTo>
                    <a:pt x="8" y="50"/>
                    <a:pt x="8" y="50"/>
                    <a:pt x="8" y="50"/>
                  </a:cubicBezTo>
                  <a:cubicBezTo>
                    <a:pt x="8" y="50"/>
                    <a:pt x="8" y="50"/>
                    <a:pt x="9" y="50"/>
                  </a:cubicBezTo>
                  <a:cubicBezTo>
                    <a:pt x="9" y="51"/>
                    <a:pt x="10" y="51"/>
                    <a:pt x="10" y="51"/>
                  </a:cubicBezTo>
                  <a:cubicBezTo>
                    <a:pt x="10" y="51"/>
                    <a:pt x="10" y="51"/>
                    <a:pt x="10" y="51"/>
                  </a:cubicBezTo>
                  <a:cubicBezTo>
                    <a:pt x="10" y="51"/>
                    <a:pt x="11" y="51"/>
                    <a:pt x="11" y="51"/>
                  </a:cubicBezTo>
                  <a:cubicBezTo>
                    <a:pt x="12" y="51"/>
                    <a:pt x="12" y="51"/>
                    <a:pt x="13" y="51"/>
                  </a:cubicBezTo>
                  <a:cubicBezTo>
                    <a:pt x="13" y="52"/>
                    <a:pt x="14" y="54"/>
                    <a:pt x="16" y="54"/>
                  </a:cubicBezTo>
                  <a:cubicBezTo>
                    <a:pt x="16" y="54"/>
                    <a:pt x="16" y="54"/>
                    <a:pt x="16" y="54"/>
                  </a:cubicBezTo>
                  <a:cubicBezTo>
                    <a:pt x="16" y="54"/>
                    <a:pt x="16" y="54"/>
                    <a:pt x="16" y="54"/>
                  </a:cubicBezTo>
                  <a:cubicBezTo>
                    <a:pt x="17" y="54"/>
                    <a:pt x="17" y="53"/>
                    <a:pt x="17" y="53"/>
                  </a:cubicBezTo>
                  <a:cubicBezTo>
                    <a:pt x="17" y="54"/>
                    <a:pt x="17" y="54"/>
                    <a:pt x="17" y="54"/>
                  </a:cubicBezTo>
                  <a:cubicBezTo>
                    <a:pt x="18" y="54"/>
                    <a:pt x="18" y="55"/>
                    <a:pt x="18" y="55"/>
                  </a:cubicBezTo>
                  <a:cubicBezTo>
                    <a:pt x="18" y="56"/>
                    <a:pt x="17" y="56"/>
                    <a:pt x="17" y="56"/>
                  </a:cubicBezTo>
                  <a:cubicBezTo>
                    <a:pt x="17" y="56"/>
                    <a:pt x="17" y="56"/>
                    <a:pt x="18" y="57"/>
                  </a:cubicBezTo>
                  <a:cubicBezTo>
                    <a:pt x="18" y="57"/>
                    <a:pt x="18" y="57"/>
                    <a:pt x="18" y="57"/>
                  </a:cubicBezTo>
                  <a:cubicBezTo>
                    <a:pt x="18" y="58"/>
                    <a:pt x="18" y="58"/>
                    <a:pt x="18" y="58"/>
                  </a:cubicBezTo>
                  <a:cubicBezTo>
                    <a:pt x="18" y="59"/>
                    <a:pt x="18" y="60"/>
                    <a:pt x="19" y="60"/>
                  </a:cubicBezTo>
                  <a:cubicBezTo>
                    <a:pt x="19" y="60"/>
                    <a:pt x="19" y="60"/>
                    <a:pt x="19" y="60"/>
                  </a:cubicBezTo>
                  <a:cubicBezTo>
                    <a:pt x="20" y="60"/>
                    <a:pt x="20" y="60"/>
                    <a:pt x="20" y="60"/>
                  </a:cubicBezTo>
                  <a:cubicBezTo>
                    <a:pt x="20" y="60"/>
                    <a:pt x="20" y="60"/>
                    <a:pt x="21" y="60"/>
                  </a:cubicBezTo>
                  <a:cubicBezTo>
                    <a:pt x="21" y="60"/>
                    <a:pt x="21" y="60"/>
                    <a:pt x="21" y="60"/>
                  </a:cubicBezTo>
                  <a:cubicBezTo>
                    <a:pt x="21" y="60"/>
                    <a:pt x="21" y="60"/>
                    <a:pt x="21" y="60"/>
                  </a:cubicBezTo>
                  <a:cubicBezTo>
                    <a:pt x="21" y="59"/>
                    <a:pt x="21" y="59"/>
                    <a:pt x="21" y="58"/>
                  </a:cubicBezTo>
                  <a:cubicBezTo>
                    <a:pt x="20" y="58"/>
                    <a:pt x="20" y="57"/>
                    <a:pt x="20" y="56"/>
                  </a:cubicBezTo>
                  <a:cubicBezTo>
                    <a:pt x="20" y="56"/>
                    <a:pt x="21" y="56"/>
                    <a:pt x="21" y="56"/>
                  </a:cubicBezTo>
                  <a:cubicBezTo>
                    <a:pt x="21" y="56"/>
                    <a:pt x="21" y="56"/>
                    <a:pt x="21" y="56"/>
                  </a:cubicBezTo>
                  <a:cubicBezTo>
                    <a:pt x="22" y="56"/>
                    <a:pt x="22" y="57"/>
                    <a:pt x="23" y="57"/>
                  </a:cubicBezTo>
                  <a:cubicBezTo>
                    <a:pt x="23" y="57"/>
                    <a:pt x="23" y="57"/>
                    <a:pt x="23" y="57"/>
                  </a:cubicBezTo>
                  <a:cubicBezTo>
                    <a:pt x="24" y="58"/>
                    <a:pt x="25" y="59"/>
                    <a:pt x="26" y="59"/>
                  </a:cubicBezTo>
                  <a:cubicBezTo>
                    <a:pt x="26" y="59"/>
                    <a:pt x="26" y="59"/>
                    <a:pt x="27" y="59"/>
                  </a:cubicBezTo>
                  <a:cubicBezTo>
                    <a:pt x="27" y="59"/>
                    <a:pt x="27" y="59"/>
                    <a:pt x="28" y="59"/>
                  </a:cubicBezTo>
                  <a:cubicBezTo>
                    <a:pt x="28" y="59"/>
                    <a:pt x="28" y="59"/>
                    <a:pt x="28" y="59"/>
                  </a:cubicBezTo>
                  <a:cubicBezTo>
                    <a:pt x="28" y="59"/>
                    <a:pt x="28" y="60"/>
                    <a:pt x="28" y="60"/>
                  </a:cubicBezTo>
                  <a:cubicBezTo>
                    <a:pt x="29" y="61"/>
                    <a:pt x="30" y="61"/>
                    <a:pt x="31" y="61"/>
                  </a:cubicBezTo>
                  <a:cubicBezTo>
                    <a:pt x="32" y="61"/>
                    <a:pt x="32" y="61"/>
                    <a:pt x="32" y="61"/>
                  </a:cubicBezTo>
                  <a:cubicBezTo>
                    <a:pt x="33" y="61"/>
                    <a:pt x="33" y="61"/>
                    <a:pt x="34" y="61"/>
                  </a:cubicBezTo>
                  <a:cubicBezTo>
                    <a:pt x="35" y="62"/>
                    <a:pt x="35" y="62"/>
                    <a:pt x="36" y="62"/>
                  </a:cubicBezTo>
                  <a:cubicBezTo>
                    <a:pt x="37" y="63"/>
                    <a:pt x="38" y="63"/>
                    <a:pt x="39" y="64"/>
                  </a:cubicBezTo>
                  <a:cubicBezTo>
                    <a:pt x="40" y="64"/>
                    <a:pt x="40" y="64"/>
                    <a:pt x="40" y="65"/>
                  </a:cubicBezTo>
                  <a:cubicBezTo>
                    <a:pt x="41" y="65"/>
                    <a:pt x="42" y="65"/>
                    <a:pt x="42" y="66"/>
                  </a:cubicBezTo>
                  <a:cubicBezTo>
                    <a:pt x="42" y="66"/>
                    <a:pt x="42" y="66"/>
                    <a:pt x="43" y="67"/>
                  </a:cubicBezTo>
                  <a:cubicBezTo>
                    <a:pt x="43" y="67"/>
                    <a:pt x="43" y="67"/>
                    <a:pt x="43" y="68"/>
                  </a:cubicBezTo>
                  <a:cubicBezTo>
                    <a:pt x="43" y="68"/>
                    <a:pt x="44" y="69"/>
                    <a:pt x="44" y="69"/>
                  </a:cubicBezTo>
                  <a:cubicBezTo>
                    <a:pt x="45" y="69"/>
                    <a:pt x="45" y="69"/>
                    <a:pt x="45" y="69"/>
                  </a:cubicBezTo>
                  <a:cubicBezTo>
                    <a:pt x="45" y="69"/>
                    <a:pt x="45" y="69"/>
                    <a:pt x="45" y="69"/>
                  </a:cubicBezTo>
                  <a:cubicBezTo>
                    <a:pt x="46" y="69"/>
                    <a:pt x="46" y="69"/>
                    <a:pt x="47" y="69"/>
                  </a:cubicBezTo>
                  <a:cubicBezTo>
                    <a:pt x="47" y="69"/>
                    <a:pt x="47" y="69"/>
                    <a:pt x="48" y="69"/>
                  </a:cubicBezTo>
                  <a:cubicBezTo>
                    <a:pt x="49" y="69"/>
                    <a:pt x="49" y="70"/>
                    <a:pt x="50" y="71"/>
                  </a:cubicBezTo>
                  <a:cubicBezTo>
                    <a:pt x="50" y="71"/>
                    <a:pt x="51" y="72"/>
                    <a:pt x="51" y="72"/>
                  </a:cubicBezTo>
                  <a:cubicBezTo>
                    <a:pt x="51" y="72"/>
                    <a:pt x="51" y="72"/>
                    <a:pt x="51" y="72"/>
                  </a:cubicBezTo>
                  <a:cubicBezTo>
                    <a:pt x="51" y="73"/>
                    <a:pt x="51" y="73"/>
                    <a:pt x="51" y="73"/>
                  </a:cubicBezTo>
                  <a:cubicBezTo>
                    <a:pt x="51" y="73"/>
                    <a:pt x="51" y="73"/>
                    <a:pt x="52" y="73"/>
                  </a:cubicBezTo>
                  <a:cubicBezTo>
                    <a:pt x="52" y="73"/>
                    <a:pt x="53" y="72"/>
                    <a:pt x="53" y="72"/>
                  </a:cubicBezTo>
                  <a:cubicBezTo>
                    <a:pt x="54" y="72"/>
                    <a:pt x="54" y="72"/>
                    <a:pt x="54" y="72"/>
                  </a:cubicBezTo>
                  <a:cubicBezTo>
                    <a:pt x="55" y="71"/>
                    <a:pt x="55" y="71"/>
                    <a:pt x="55" y="71"/>
                  </a:cubicBezTo>
                  <a:cubicBezTo>
                    <a:pt x="56" y="71"/>
                    <a:pt x="57" y="71"/>
                    <a:pt x="57" y="70"/>
                  </a:cubicBezTo>
                  <a:cubicBezTo>
                    <a:pt x="58" y="70"/>
                    <a:pt x="58" y="70"/>
                    <a:pt x="58" y="70"/>
                  </a:cubicBezTo>
                  <a:cubicBezTo>
                    <a:pt x="59" y="70"/>
                    <a:pt x="59" y="70"/>
                    <a:pt x="59" y="70"/>
                  </a:cubicBezTo>
                  <a:cubicBezTo>
                    <a:pt x="59" y="71"/>
                    <a:pt x="59" y="71"/>
                    <a:pt x="59" y="71"/>
                  </a:cubicBezTo>
                  <a:cubicBezTo>
                    <a:pt x="59" y="71"/>
                    <a:pt x="59" y="71"/>
                    <a:pt x="59" y="70"/>
                  </a:cubicBezTo>
                  <a:cubicBezTo>
                    <a:pt x="59" y="70"/>
                    <a:pt x="60" y="70"/>
                    <a:pt x="60" y="70"/>
                  </a:cubicBezTo>
                  <a:cubicBezTo>
                    <a:pt x="60" y="70"/>
                    <a:pt x="60" y="71"/>
                    <a:pt x="60" y="71"/>
                  </a:cubicBezTo>
                  <a:cubicBezTo>
                    <a:pt x="60" y="71"/>
                    <a:pt x="60" y="71"/>
                    <a:pt x="60" y="71"/>
                  </a:cubicBezTo>
                  <a:cubicBezTo>
                    <a:pt x="60" y="71"/>
                    <a:pt x="61" y="71"/>
                    <a:pt x="61" y="71"/>
                  </a:cubicBezTo>
                  <a:cubicBezTo>
                    <a:pt x="61" y="72"/>
                    <a:pt x="61" y="72"/>
                    <a:pt x="61" y="72"/>
                  </a:cubicBezTo>
                  <a:cubicBezTo>
                    <a:pt x="61" y="72"/>
                    <a:pt x="62" y="71"/>
                    <a:pt x="62" y="71"/>
                  </a:cubicBezTo>
                  <a:cubicBezTo>
                    <a:pt x="62" y="71"/>
                    <a:pt x="62" y="71"/>
                    <a:pt x="62" y="71"/>
                  </a:cubicBezTo>
                  <a:cubicBezTo>
                    <a:pt x="63" y="71"/>
                    <a:pt x="64" y="71"/>
                    <a:pt x="64" y="71"/>
                  </a:cubicBezTo>
                  <a:cubicBezTo>
                    <a:pt x="64" y="71"/>
                    <a:pt x="65" y="71"/>
                    <a:pt x="65" y="71"/>
                  </a:cubicBezTo>
                  <a:cubicBezTo>
                    <a:pt x="65" y="71"/>
                    <a:pt x="65" y="71"/>
                    <a:pt x="65" y="71"/>
                  </a:cubicBezTo>
                  <a:cubicBezTo>
                    <a:pt x="65" y="71"/>
                    <a:pt x="66" y="71"/>
                    <a:pt x="66" y="71"/>
                  </a:cubicBezTo>
                  <a:cubicBezTo>
                    <a:pt x="66" y="71"/>
                    <a:pt x="67" y="71"/>
                    <a:pt x="67" y="71"/>
                  </a:cubicBezTo>
                  <a:cubicBezTo>
                    <a:pt x="68" y="71"/>
                    <a:pt x="69" y="71"/>
                    <a:pt x="70" y="71"/>
                  </a:cubicBezTo>
                  <a:cubicBezTo>
                    <a:pt x="70" y="71"/>
                    <a:pt x="70" y="71"/>
                    <a:pt x="70" y="71"/>
                  </a:cubicBezTo>
                  <a:cubicBezTo>
                    <a:pt x="71" y="71"/>
                    <a:pt x="72" y="71"/>
                    <a:pt x="74" y="72"/>
                  </a:cubicBezTo>
                  <a:cubicBezTo>
                    <a:pt x="74" y="72"/>
                    <a:pt x="74" y="72"/>
                    <a:pt x="74" y="7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6" name="Norway">
              <a:extLst>
                <a:ext uri="{FF2B5EF4-FFF2-40B4-BE49-F238E27FC236}">
                  <a16:creationId xmlns:a16="http://schemas.microsoft.com/office/drawing/2014/main" id="{15755C84-765D-44A0-36AD-750E4114165B}"/>
                </a:ext>
              </a:extLst>
            </p:cNvPr>
            <p:cNvSpPr>
              <a:spLocks noEditPoints="1"/>
            </p:cNvSpPr>
            <p:nvPr/>
          </p:nvSpPr>
          <p:spPr bwMode="auto">
            <a:xfrm>
              <a:off x="4525861" y="1321031"/>
              <a:ext cx="605313" cy="775383"/>
            </a:xfrm>
            <a:custGeom>
              <a:avLst/>
              <a:gdLst>
                <a:gd name="T0" fmla="*/ 130 w 229"/>
                <a:gd name="T1" fmla="*/ 97 h 293"/>
                <a:gd name="T2" fmla="*/ 112 w 229"/>
                <a:gd name="T3" fmla="*/ 113 h 293"/>
                <a:gd name="T4" fmla="*/ 69 w 229"/>
                <a:gd name="T5" fmla="*/ 173 h 293"/>
                <a:gd name="T6" fmla="*/ 124 w 229"/>
                <a:gd name="T7" fmla="*/ 95 h 293"/>
                <a:gd name="T8" fmla="*/ 5 w 229"/>
                <a:gd name="T9" fmla="*/ 229 h 293"/>
                <a:gd name="T10" fmla="*/ 7 w 229"/>
                <a:gd name="T11" fmla="*/ 231 h 293"/>
                <a:gd name="T12" fmla="*/ 25 w 229"/>
                <a:gd name="T13" fmla="*/ 222 h 293"/>
                <a:gd name="T14" fmla="*/ 32 w 229"/>
                <a:gd name="T15" fmla="*/ 216 h 293"/>
                <a:gd name="T16" fmla="*/ 56 w 229"/>
                <a:gd name="T17" fmla="*/ 211 h 293"/>
                <a:gd name="T18" fmla="*/ 46 w 229"/>
                <a:gd name="T19" fmla="*/ 207 h 293"/>
                <a:gd name="T20" fmla="*/ 70 w 229"/>
                <a:gd name="T21" fmla="*/ 182 h 293"/>
                <a:gd name="T22" fmla="*/ 78 w 229"/>
                <a:gd name="T23" fmla="*/ 159 h 293"/>
                <a:gd name="T24" fmla="*/ 90 w 229"/>
                <a:gd name="T25" fmla="*/ 144 h 293"/>
                <a:gd name="T26" fmla="*/ 100 w 229"/>
                <a:gd name="T27" fmla="*/ 130 h 293"/>
                <a:gd name="T28" fmla="*/ 115 w 229"/>
                <a:gd name="T29" fmla="*/ 116 h 293"/>
                <a:gd name="T30" fmla="*/ 127 w 229"/>
                <a:gd name="T31" fmla="*/ 104 h 293"/>
                <a:gd name="T32" fmla="*/ 141 w 229"/>
                <a:gd name="T33" fmla="*/ 104 h 293"/>
                <a:gd name="T34" fmla="*/ 144 w 229"/>
                <a:gd name="T35" fmla="*/ 93 h 293"/>
                <a:gd name="T36" fmla="*/ 164 w 229"/>
                <a:gd name="T37" fmla="*/ 88 h 293"/>
                <a:gd name="T38" fmla="*/ 179 w 229"/>
                <a:gd name="T39" fmla="*/ 85 h 293"/>
                <a:gd name="T40" fmla="*/ 187 w 229"/>
                <a:gd name="T41" fmla="*/ 86 h 293"/>
                <a:gd name="T42" fmla="*/ 201 w 229"/>
                <a:gd name="T43" fmla="*/ 73 h 293"/>
                <a:gd name="T44" fmla="*/ 205 w 229"/>
                <a:gd name="T45" fmla="*/ 86 h 293"/>
                <a:gd name="T46" fmla="*/ 227 w 229"/>
                <a:gd name="T47" fmla="*/ 87 h 293"/>
                <a:gd name="T48" fmla="*/ 214 w 229"/>
                <a:gd name="T49" fmla="*/ 103 h 293"/>
                <a:gd name="T50" fmla="*/ 219 w 229"/>
                <a:gd name="T51" fmla="*/ 106 h 293"/>
                <a:gd name="T52" fmla="*/ 201 w 229"/>
                <a:gd name="T53" fmla="*/ 97 h 293"/>
                <a:gd name="T54" fmla="*/ 179 w 229"/>
                <a:gd name="T55" fmla="*/ 118 h 293"/>
                <a:gd name="T56" fmla="*/ 151 w 229"/>
                <a:gd name="T57" fmla="*/ 114 h 293"/>
                <a:gd name="T58" fmla="*/ 136 w 229"/>
                <a:gd name="T59" fmla="*/ 125 h 293"/>
                <a:gd name="T60" fmla="*/ 118 w 229"/>
                <a:gd name="T61" fmla="*/ 130 h 293"/>
                <a:gd name="T62" fmla="*/ 104 w 229"/>
                <a:gd name="T63" fmla="*/ 141 h 293"/>
                <a:gd name="T64" fmla="*/ 87 w 229"/>
                <a:gd name="T65" fmla="*/ 176 h 293"/>
                <a:gd name="T66" fmla="*/ 68 w 229"/>
                <a:gd name="T67" fmla="*/ 204 h 293"/>
                <a:gd name="T68" fmla="*/ 69 w 229"/>
                <a:gd name="T69" fmla="*/ 238 h 293"/>
                <a:gd name="T70" fmla="*/ 62 w 229"/>
                <a:gd name="T71" fmla="*/ 268 h 293"/>
                <a:gd name="T72" fmla="*/ 58 w 229"/>
                <a:gd name="T73" fmla="*/ 277 h 293"/>
                <a:gd name="T74" fmla="*/ 49 w 229"/>
                <a:gd name="T75" fmla="*/ 276 h 293"/>
                <a:gd name="T76" fmla="*/ 35 w 229"/>
                <a:gd name="T77" fmla="*/ 284 h 293"/>
                <a:gd name="T78" fmla="*/ 13 w 229"/>
                <a:gd name="T79" fmla="*/ 291 h 293"/>
                <a:gd name="T80" fmla="*/ 11 w 229"/>
                <a:gd name="T81" fmla="*/ 273 h 293"/>
                <a:gd name="T82" fmla="*/ 10 w 229"/>
                <a:gd name="T83" fmla="*/ 263 h 293"/>
                <a:gd name="T84" fmla="*/ 7 w 229"/>
                <a:gd name="T85" fmla="*/ 251 h 293"/>
                <a:gd name="T86" fmla="*/ 18 w 229"/>
                <a:gd name="T87" fmla="*/ 248 h 293"/>
                <a:gd name="T88" fmla="*/ 4 w 229"/>
                <a:gd name="T89" fmla="*/ 242 h 293"/>
                <a:gd name="T90" fmla="*/ 131 w 229"/>
                <a:gd name="T91" fmla="*/ 122 h 293"/>
                <a:gd name="T92" fmla="*/ 61 w 229"/>
                <a:gd name="T93" fmla="*/ 230 h 293"/>
                <a:gd name="T94" fmla="*/ 51 w 229"/>
                <a:gd name="T95" fmla="*/ 249 h 293"/>
                <a:gd name="T96" fmla="*/ 31 w 229"/>
                <a:gd name="T97" fmla="*/ 211 h 293"/>
                <a:gd name="T98" fmla="*/ 156 w 229"/>
                <a:gd name="T99" fmla="*/ 83 h 293"/>
                <a:gd name="T100" fmla="*/ 31 w 229"/>
                <a:gd name="T101" fmla="*/ 214 h 293"/>
                <a:gd name="T102" fmla="*/ 169 w 229"/>
                <a:gd name="T103" fmla="*/ 77 h 293"/>
                <a:gd name="T104" fmla="*/ 173 w 229"/>
                <a:gd name="T105" fmla="*/ 74 h 293"/>
                <a:gd name="T106" fmla="*/ 155 w 229"/>
                <a:gd name="T107" fmla="*/ 89 h 293"/>
                <a:gd name="T108" fmla="*/ 133 w 229"/>
                <a:gd name="T109" fmla="*/ 91 h 293"/>
                <a:gd name="T110" fmla="*/ 1 w 229"/>
                <a:gd name="T111" fmla="*/ 256 h 293"/>
                <a:gd name="T112" fmla="*/ 72 w 229"/>
                <a:gd name="T113" fmla="*/ 165 h 293"/>
                <a:gd name="T114" fmla="*/ 60 w 229"/>
                <a:gd name="T115" fmla="*/ 188 h 293"/>
                <a:gd name="T116" fmla="*/ 75 w 229"/>
                <a:gd name="T117" fmla="*/ 136 h 293"/>
                <a:gd name="T118" fmla="*/ 92 w 229"/>
                <a:gd name="T119" fmla="*/ 125 h 293"/>
                <a:gd name="T120" fmla="*/ 103 w 229"/>
                <a:gd name="T121" fmla="*/ 117 h 293"/>
                <a:gd name="T122" fmla="*/ 93 w 229"/>
                <a:gd name="T123" fmla="*/ 117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9" h="293">
                  <a:moveTo>
                    <a:pt x="36" y="210"/>
                  </a:moveTo>
                  <a:cubicBezTo>
                    <a:pt x="36" y="210"/>
                    <a:pt x="36" y="210"/>
                    <a:pt x="36" y="210"/>
                  </a:cubicBezTo>
                  <a:cubicBezTo>
                    <a:pt x="36" y="211"/>
                    <a:pt x="35" y="211"/>
                    <a:pt x="34" y="210"/>
                  </a:cubicBezTo>
                  <a:cubicBezTo>
                    <a:pt x="34" y="210"/>
                    <a:pt x="34" y="210"/>
                    <a:pt x="34" y="210"/>
                  </a:cubicBezTo>
                  <a:cubicBezTo>
                    <a:pt x="35" y="209"/>
                    <a:pt x="35" y="209"/>
                    <a:pt x="35" y="209"/>
                  </a:cubicBezTo>
                  <a:cubicBezTo>
                    <a:pt x="35" y="209"/>
                    <a:pt x="35" y="208"/>
                    <a:pt x="35" y="208"/>
                  </a:cubicBezTo>
                  <a:cubicBezTo>
                    <a:pt x="36" y="208"/>
                    <a:pt x="36" y="208"/>
                    <a:pt x="37" y="208"/>
                  </a:cubicBezTo>
                  <a:cubicBezTo>
                    <a:pt x="37" y="208"/>
                    <a:pt x="37" y="209"/>
                    <a:pt x="38" y="208"/>
                  </a:cubicBezTo>
                  <a:cubicBezTo>
                    <a:pt x="38" y="208"/>
                    <a:pt x="39" y="208"/>
                    <a:pt x="39" y="208"/>
                  </a:cubicBezTo>
                  <a:cubicBezTo>
                    <a:pt x="40" y="207"/>
                    <a:pt x="40" y="208"/>
                    <a:pt x="40" y="208"/>
                  </a:cubicBezTo>
                  <a:cubicBezTo>
                    <a:pt x="40" y="209"/>
                    <a:pt x="39" y="209"/>
                    <a:pt x="39" y="209"/>
                  </a:cubicBezTo>
                  <a:cubicBezTo>
                    <a:pt x="39" y="210"/>
                    <a:pt x="39" y="210"/>
                    <a:pt x="38" y="210"/>
                  </a:cubicBezTo>
                  <a:cubicBezTo>
                    <a:pt x="37" y="210"/>
                    <a:pt x="36" y="210"/>
                    <a:pt x="36" y="210"/>
                  </a:cubicBezTo>
                  <a:close/>
                  <a:moveTo>
                    <a:pt x="37" y="207"/>
                  </a:moveTo>
                  <a:cubicBezTo>
                    <a:pt x="37" y="206"/>
                    <a:pt x="37" y="206"/>
                    <a:pt x="37" y="206"/>
                  </a:cubicBezTo>
                  <a:cubicBezTo>
                    <a:pt x="37" y="206"/>
                    <a:pt x="38" y="206"/>
                    <a:pt x="38" y="206"/>
                  </a:cubicBezTo>
                  <a:cubicBezTo>
                    <a:pt x="38" y="205"/>
                    <a:pt x="38" y="205"/>
                    <a:pt x="37" y="205"/>
                  </a:cubicBezTo>
                  <a:cubicBezTo>
                    <a:pt x="37" y="205"/>
                    <a:pt x="36" y="205"/>
                    <a:pt x="36" y="205"/>
                  </a:cubicBezTo>
                  <a:cubicBezTo>
                    <a:pt x="35" y="205"/>
                    <a:pt x="35" y="206"/>
                    <a:pt x="35" y="206"/>
                  </a:cubicBezTo>
                  <a:cubicBezTo>
                    <a:pt x="35" y="206"/>
                    <a:pt x="35" y="206"/>
                    <a:pt x="35" y="207"/>
                  </a:cubicBezTo>
                  <a:cubicBezTo>
                    <a:pt x="35" y="207"/>
                    <a:pt x="36" y="207"/>
                    <a:pt x="37" y="207"/>
                  </a:cubicBezTo>
                  <a:close/>
                  <a:moveTo>
                    <a:pt x="130" y="97"/>
                  </a:moveTo>
                  <a:cubicBezTo>
                    <a:pt x="130" y="97"/>
                    <a:pt x="130" y="97"/>
                    <a:pt x="130" y="97"/>
                  </a:cubicBezTo>
                  <a:cubicBezTo>
                    <a:pt x="130" y="96"/>
                    <a:pt x="129" y="96"/>
                    <a:pt x="128" y="96"/>
                  </a:cubicBezTo>
                  <a:cubicBezTo>
                    <a:pt x="127" y="96"/>
                    <a:pt x="125" y="96"/>
                    <a:pt x="125" y="97"/>
                  </a:cubicBezTo>
                  <a:cubicBezTo>
                    <a:pt x="125" y="98"/>
                    <a:pt x="126" y="98"/>
                    <a:pt x="126" y="99"/>
                  </a:cubicBezTo>
                  <a:cubicBezTo>
                    <a:pt x="127" y="99"/>
                    <a:pt x="127" y="100"/>
                    <a:pt x="128" y="100"/>
                  </a:cubicBezTo>
                  <a:cubicBezTo>
                    <a:pt x="128" y="100"/>
                    <a:pt x="129" y="100"/>
                    <a:pt x="129" y="99"/>
                  </a:cubicBezTo>
                  <a:cubicBezTo>
                    <a:pt x="129" y="99"/>
                    <a:pt x="129" y="99"/>
                    <a:pt x="129" y="99"/>
                  </a:cubicBezTo>
                  <a:cubicBezTo>
                    <a:pt x="129" y="98"/>
                    <a:pt x="130" y="98"/>
                    <a:pt x="130" y="97"/>
                  </a:cubicBezTo>
                  <a:cubicBezTo>
                    <a:pt x="130" y="97"/>
                    <a:pt x="130" y="97"/>
                    <a:pt x="130" y="97"/>
                  </a:cubicBezTo>
                  <a:close/>
                  <a:moveTo>
                    <a:pt x="117" y="106"/>
                  </a:moveTo>
                  <a:cubicBezTo>
                    <a:pt x="116" y="106"/>
                    <a:pt x="116" y="105"/>
                    <a:pt x="116" y="105"/>
                  </a:cubicBezTo>
                  <a:cubicBezTo>
                    <a:pt x="115" y="104"/>
                    <a:pt x="114" y="104"/>
                    <a:pt x="113" y="104"/>
                  </a:cubicBezTo>
                  <a:cubicBezTo>
                    <a:pt x="112" y="104"/>
                    <a:pt x="112" y="104"/>
                    <a:pt x="112" y="105"/>
                  </a:cubicBezTo>
                  <a:cubicBezTo>
                    <a:pt x="111" y="105"/>
                    <a:pt x="110" y="106"/>
                    <a:pt x="110" y="107"/>
                  </a:cubicBezTo>
                  <a:cubicBezTo>
                    <a:pt x="111" y="108"/>
                    <a:pt x="109" y="108"/>
                    <a:pt x="109" y="108"/>
                  </a:cubicBezTo>
                  <a:cubicBezTo>
                    <a:pt x="108" y="109"/>
                    <a:pt x="109" y="109"/>
                    <a:pt x="109" y="110"/>
                  </a:cubicBezTo>
                  <a:cubicBezTo>
                    <a:pt x="109" y="110"/>
                    <a:pt x="109" y="111"/>
                    <a:pt x="110" y="111"/>
                  </a:cubicBezTo>
                  <a:cubicBezTo>
                    <a:pt x="110" y="111"/>
                    <a:pt x="109" y="112"/>
                    <a:pt x="109" y="112"/>
                  </a:cubicBezTo>
                  <a:cubicBezTo>
                    <a:pt x="109" y="112"/>
                    <a:pt x="109" y="112"/>
                    <a:pt x="109" y="113"/>
                  </a:cubicBezTo>
                  <a:cubicBezTo>
                    <a:pt x="109" y="113"/>
                    <a:pt x="110" y="113"/>
                    <a:pt x="110" y="114"/>
                  </a:cubicBezTo>
                  <a:cubicBezTo>
                    <a:pt x="110" y="115"/>
                    <a:pt x="110" y="115"/>
                    <a:pt x="111" y="115"/>
                  </a:cubicBezTo>
                  <a:cubicBezTo>
                    <a:pt x="112" y="115"/>
                    <a:pt x="112" y="113"/>
                    <a:pt x="112" y="113"/>
                  </a:cubicBezTo>
                  <a:cubicBezTo>
                    <a:pt x="113" y="112"/>
                    <a:pt x="114" y="112"/>
                    <a:pt x="115" y="111"/>
                  </a:cubicBezTo>
                  <a:cubicBezTo>
                    <a:pt x="116" y="111"/>
                    <a:pt x="116" y="111"/>
                    <a:pt x="116" y="110"/>
                  </a:cubicBezTo>
                  <a:cubicBezTo>
                    <a:pt x="116" y="110"/>
                    <a:pt x="116" y="109"/>
                    <a:pt x="116" y="109"/>
                  </a:cubicBezTo>
                  <a:cubicBezTo>
                    <a:pt x="116" y="108"/>
                    <a:pt x="117" y="108"/>
                    <a:pt x="117" y="108"/>
                  </a:cubicBezTo>
                  <a:cubicBezTo>
                    <a:pt x="117" y="107"/>
                    <a:pt x="117" y="107"/>
                    <a:pt x="117" y="106"/>
                  </a:cubicBezTo>
                  <a:close/>
                  <a:moveTo>
                    <a:pt x="107" y="115"/>
                  </a:moveTo>
                  <a:cubicBezTo>
                    <a:pt x="107" y="115"/>
                    <a:pt x="107" y="115"/>
                    <a:pt x="107" y="115"/>
                  </a:cubicBezTo>
                  <a:cubicBezTo>
                    <a:pt x="106" y="115"/>
                    <a:pt x="106" y="114"/>
                    <a:pt x="106" y="114"/>
                  </a:cubicBezTo>
                  <a:cubicBezTo>
                    <a:pt x="106" y="114"/>
                    <a:pt x="106" y="114"/>
                    <a:pt x="105" y="114"/>
                  </a:cubicBezTo>
                  <a:cubicBezTo>
                    <a:pt x="105" y="114"/>
                    <a:pt x="105" y="114"/>
                    <a:pt x="105" y="114"/>
                  </a:cubicBezTo>
                  <a:cubicBezTo>
                    <a:pt x="105" y="115"/>
                    <a:pt x="105" y="116"/>
                    <a:pt x="105" y="116"/>
                  </a:cubicBezTo>
                  <a:cubicBezTo>
                    <a:pt x="106" y="117"/>
                    <a:pt x="106" y="117"/>
                    <a:pt x="107" y="117"/>
                  </a:cubicBezTo>
                  <a:cubicBezTo>
                    <a:pt x="107" y="117"/>
                    <a:pt x="107" y="116"/>
                    <a:pt x="107" y="116"/>
                  </a:cubicBezTo>
                  <a:cubicBezTo>
                    <a:pt x="107" y="116"/>
                    <a:pt x="108" y="116"/>
                    <a:pt x="107" y="115"/>
                  </a:cubicBezTo>
                  <a:close/>
                  <a:moveTo>
                    <a:pt x="65" y="184"/>
                  </a:moveTo>
                  <a:cubicBezTo>
                    <a:pt x="65" y="184"/>
                    <a:pt x="66" y="184"/>
                    <a:pt x="67" y="183"/>
                  </a:cubicBezTo>
                  <a:cubicBezTo>
                    <a:pt x="67" y="183"/>
                    <a:pt x="67" y="182"/>
                    <a:pt x="66" y="182"/>
                  </a:cubicBezTo>
                  <a:cubicBezTo>
                    <a:pt x="66" y="182"/>
                    <a:pt x="66" y="182"/>
                    <a:pt x="66" y="182"/>
                  </a:cubicBezTo>
                  <a:cubicBezTo>
                    <a:pt x="66" y="182"/>
                    <a:pt x="65" y="182"/>
                    <a:pt x="64" y="183"/>
                  </a:cubicBezTo>
                  <a:cubicBezTo>
                    <a:pt x="64" y="183"/>
                    <a:pt x="64" y="184"/>
                    <a:pt x="65" y="184"/>
                  </a:cubicBezTo>
                  <a:close/>
                  <a:moveTo>
                    <a:pt x="69" y="174"/>
                  </a:moveTo>
                  <a:cubicBezTo>
                    <a:pt x="69" y="174"/>
                    <a:pt x="69" y="173"/>
                    <a:pt x="69" y="173"/>
                  </a:cubicBezTo>
                  <a:cubicBezTo>
                    <a:pt x="69" y="173"/>
                    <a:pt x="68" y="173"/>
                    <a:pt x="68" y="173"/>
                  </a:cubicBezTo>
                  <a:cubicBezTo>
                    <a:pt x="68" y="173"/>
                    <a:pt x="68" y="173"/>
                    <a:pt x="68" y="173"/>
                  </a:cubicBezTo>
                  <a:cubicBezTo>
                    <a:pt x="68" y="173"/>
                    <a:pt x="67" y="173"/>
                    <a:pt x="67" y="173"/>
                  </a:cubicBezTo>
                  <a:cubicBezTo>
                    <a:pt x="67" y="173"/>
                    <a:pt x="67" y="173"/>
                    <a:pt x="67" y="173"/>
                  </a:cubicBezTo>
                  <a:cubicBezTo>
                    <a:pt x="67" y="174"/>
                    <a:pt x="67" y="174"/>
                    <a:pt x="67" y="174"/>
                  </a:cubicBezTo>
                  <a:cubicBezTo>
                    <a:pt x="67" y="174"/>
                    <a:pt x="67" y="174"/>
                    <a:pt x="67" y="174"/>
                  </a:cubicBezTo>
                  <a:cubicBezTo>
                    <a:pt x="67" y="174"/>
                    <a:pt x="67" y="175"/>
                    <a:pt x="67" y="174"/>
                  </a:cubicBezTo>
                  <a:cubicBezTo>
                    <a:pt x="67" y="175"/>
                    <a:pt x="67" y="175"/>
                    <a:pt x="68" y="175"/>
                  </a:cubicBezTo>
                  <a:cubicBezTo>
                    <a:pt x="68" y="175"/>
                    <a:pt x="68" y="174"/>
                    <a:pt x="69" y="174"/>
                  </a:cubicBezTo>
                  <a:close/>
                  <a:moveTo>
                    <a:pt x="8" y="228"/>
                  </a:moveTo>
                  <a:cubicBezTo>
                    <a:pt x="8" y="228"/>
                    <a:pt x="8" y="228"/>
                    <a:pt x="8" y="228"/>
                  </a:cubicBezTo>
                  <a:cubicBezTo>
                    <a:pt x="9" y="228"/>
                    <a:pt x="9" y="227"/>
                    <a:pt x="8" y="227"/>
                  </a:cubicBezTo>
                  <a:cubicBezTo>
                    <a:pt x="8" y="227"/>
                    <a:pt x="8" y="227"/>
                    <a:pt x="8" y="227"/>
                  </a:cubicBezTo>
                  <a:cubicBezTo>
                    <a:pt x="7" y="227"/>
                    <a:pt x="7" y="228"/>
                    <a:pt x="8" y="228"/>
                  </a:cubicBezTo>
                  <a:close/>
                  <a:moveTo>
                    <a:pt x="125" y="93"/>
                  </a:moveTo>
                  <a:cubicBezTo>
                    <a:pt x="125" y="93"/>
                    <a:pt x="125" y="93"/>
                    <a:pt x="125" y="93"/>
                  </a:cubicBezTo>
                  <a:cubicBezTo>
                    <a:pt x="125" y="93"/>
                    <a:pt x="125" y="93"/>
                    <a:pt x="125" y="93"/>
                  </a:cubicBezTo>
                  <a:cubicBezTo>
                    <a:pt x="125" y="93"/>
                    <a:pt x="125" y="93"/>
                    <a:pt x="125" y="93"/>
                  </a:cubicBezTo>
                  <a:cubicBezTo>
                    <a:pt x="125" y="93"/>
                    <a:pt x="125" y="94"/>
                    <a:pt x="125" y="94"/>
                  </a:cubicBezTo>
                  <a:cubicBezTo>
                    <a:pt x="125" y="94"/>
                    <a:pt x="125" y="94"/>
                    <a:pt x="125" y="94"/>
                  </a:cubicBezTo>
                  <a:cubicBezTo>
                    <a:pt x="125" y="94"/>
                    <a:pt x="124" y="94"/>
                    <a:pt x="124" y="94"/>
                  </a:cubicBezTo>
                  <a:cubicBezTo>
                    <a:pt x="124" y="95"/>
                    <a:pt x="124" y="95"/>
                    <a:pt x="124" y="95"/>
                  </a:cubicBezTo>
                  <a:cubicBezTo>
                    <a:pt x="125" y="95"/>
                    <a:pt x="125" y="95"/>
                    <a:pt x="125" y="95"/>
                  </a:cubicBezTo>
                  <a:cubicBezTo>
                    <a:pt x="125" y="95"/>
                    <a:pt x="125" y="95"/>
                    <a:pt x="125" y="95"/>
                  </a:cubicBezTo>
                  <a:cubicBezTo>
                    <a:pt x="126" y="95"/>
                    <a:pt x="126" y="94"/>
                    <a:pt x="126" y="94"/>
                  </a:cubicBezTo>
                  <a:cubicBezTo>
                    <a:pt x="126" y="94"/>
                    <a:pt x="126" y="94"/>
                    <a:pt x="127" y="93"/>
                  </a:cubicBezTo>
                  <a:cubicBezTo>
                    <a:pt x="127" y="92"/>
                    <a:pt x="125" y="92"/>
                    <a:pt x="125" y="93"/>
                  </a:cubicBezTo>
                  <a:close/>
                  <a:moveTo>
                    <a:pt x="10" y="227"/>
                  </a:moveTo>
                  <a:cubicBezTo>
                    <a:pt x="11" y="227"/>
                    <a:pt x="11" y="227"/>
                    <a:pt x="11" y="227"/>
                  </a:cubicBezTo>
                  <a:cubicBezTo>
                    <a:pt x="11" y="227"/>
                    <a:pt x="11" y="227"/>
                    <a:pt x="12" y="227"/>
                  </a:cubicBezTo>
                  <a:cubicBezTo>
                    <a:pt x="12" y="227"/>
                    <a:pt x="12" y="227"/>
                    <a:pt x="12" y="227"/>
                  </a:cubicBezTo>
                  <a:cubicBezTo>
                    <a:pt x="12" y="227"/>
                    <a:pt x="12" y="226"/>
                    <a:pt x="12" y="226"/>
                  </a:cubicBezTo>
                  <a:cubicBezTo>
                    <a:pt x="12" y="226"/>
                    <a:pt x="12" y="226"/>
                    <a:pt x="12" y="226"/>
                  </a:cubicBezTo>
                  <a:cubicBezTo>
                    <a:pt x="12" y="225"/>
                    <a:pt x="11" y="225"/>
                    <a:pt x="11" y="226"/>
                  </a:cubicBezTo>
                  <a:cubicBezTo>
                    <a:pt x="11" y="226"/>
                    <a:pt x="11" y="226"/>
                    <a:pt x="11" y="226"/>
                  </a:cubicBezTo>
                  <a:cubicBezTo>
                    <a:pt x="10" y="226"/>
                    <a:pt x="10" y="227"/>
                    <a:pt x="10" y="227"/>
                  </a:cubicBezTo>
                  <a:close/>
                  <a:moveTo>
                    <a:pt x="4" y="230"/>
                  </a:moveTo>
                  <a:cubicBezTo>
                    <a:pt x="4" y="230"/>
                    <a:pt x="5" y="230"/>
                    <a:pt x="5" y="230"/>
                  </a:cubicBezTo>
                  <a:cubicBezTo>
                    <a:pt x="5" y="230"/>
                    <a:pt x="5" y="230"/>
                    <a:pt x="6" y="230"/>
                  </a:cubicBezTo>
                  <a:cubicBezTo>
                    <a:pt x="6" y="230"/>
                    <a:pt x="7" y="230"/>
                    <a:pt x="7" y="230"/>
                  </a:cubicBezTo>
                  <a:cubicBezTo>
                    <a:pt x="7" y="230"/>
                    <a:pt x="7" y="230"/>
                    <a:pt x="6" y="229"/>
                  </a:cubicBezTo>
                  <a:cubicBezTo>
                    <a:pt x="6" y="229"/>
                    <a:pt x="6" y="229"/>
                    <a:pt x="6" y="229"/>
                  </a:cubicBezTo>
                  <a:cubicBezTo>
                    <a:pt x="6" y="229"/>
                    <a:pt x="6" y="229"/>
                    <a:pt x="6" y="229"/>
                  </a:cubicBezTo>
                  <a:cubicBezTo>
                    <a:pt x="6" y="229"/>
                    <a:pt x="5" y="229"/>
                    <a:pt x="5" y="229"/>
                  </a:cubicBezTo>
                  <a:cubicBezTo>
                    <a:pt x="5" y="229"/>
                    <a:pt x="5" y="229"/>
                    <a:pt x="5" y="229"/>
                  </a:cubicBezTo>
                  <a:cubicBezTo>
                    <a:pt x="5" y="229"/>
                    <a:pt x="5" y="229"/>
                    <a:pt x="5" y="229"/>
                  </a:cubicBezTo>
                  <a:cubicBezTo>
                    <a:pt x="5" y="228"/>
                    <a:pt x="4" y="228"/>
                    <a:pt x="4" y="229"/>
                  </a:cubicBezTo>
                  <a:cubicBezTo>
                    <a:pt x="4" y="229"/>
                    <a:pt x="4" y="229"/>
                    <a:pt x="4" y="229"/>
                  </a:cubicBezTo>
                  <a:cubicBezTo>
                    <a:pt x="4" y="229"/>
                    <a:pt x="4" y="229"/>
                    <a:pt x="4" y="229"/>
                  </a:cubicBezTo>
                  <a:cubicBezTo>
                    <a:pt x="4" y="229"/>
                    <a:pt x="4" y="230"/>
                    <a:pt x="4" y="230"/>
                  </a:cubicBezTo>
                  <a:close/>
                  <a:moveTo>
                    <a:pt x="3" y="235"/>
                  </a:moveTo>
                  <a:cubicBezTo>
                    <a:pt x="4" y="235"/>
                    <a:pt x="6" y="235"/>
                    <a:pt x="7" y="234"/>
                  </a:cubicBezTo>
                  <a:cubicBezTo>
                    <a:pt x="9" y="234"/>
                    <a:pt x="9" y="234"/>
                    <a:pt x="11" y="235"/>
                  </a:cubicBezTo>
                  <a:cubicBezTo>
                    <a:pt x="12" y="236"/>
                    <a:pt x="12" y="235"/>
                    <a:pt x="14" y="235"/>
                  </a:cubicBezTo>
                  <a:cubicBezTo>
                    <a:pt x="14" y="235"/>
                    <a:pt x="15" y="236"/>
                    <a:pt x="16" y="235"/>
                  </a:cubicBezTo>
                  <a:cubicBezTo>
                    <a:pt x="17" y="235"/>
                    <a:pt x="17" y="235"/>
                    <a:pt x="18" y="234"/>
                  </a:cubicBezTo>
                  <a:cubicBezTo>
                    <a:pt x="19" y="234"/>
                    <a:pt x="17" y="234"/>
                    <a:pt x="16" y="234"/>
                  </a:cubicBezTo>
                  <a:cubicBezTo>
                    <a:pt x="15" y="234"/>
                    <a:pt x="14" y="234"/>
                    <a:pt x="13" y="234"/>
                  </a:cubicBezTo>
                  <a:cubicBezTo>
                    <a:pt x="13" y="234"/>
                    <a:pt x="12" y="234"/>
                    <a:pt x="12" y="234"/>
                  </a:cubicBezTo>
                  <a:cubicBezTo>
                    <a:pt x="12" y="233"/>
                    <a:pt x="11" y="233"/>
                    <a:pt x="11" y="233"/>
                  </a:cubicBezTo>
                  <a:cubicBezTo>
                    <a:pt x="10" y="233"/>
                    <a:pt x="10" y="232"/>
                    <a:pt x="9" y="232"/>
                  </a:cubicBezTo>
                  <a:cubicBezTo>
                    <a:pt x="9" y="233"/>
                    <a:pt x="8" y="233"/>
                    <a:pt x="8" y="233"/>
                  </a:cubicBezTo>
                  <a:cubicBezTo>
                    <a:pt x="7" y="233"/>
                    <a:pt x="6" y="233"/>
                    <a:pt x="5" y="232"/>
                  </a:cubicBezTo>
                  <a:cubicBezTo>
                    <a:pt x="5" y="232"/>
                    <a:pt x="5" y="232"/>
                    <a:pt x="5" y="232"/>
                  </a:cubicBezTo>
                  <a:cubicBezTo>
                    <a:pt x="5" y="232"/>
                    <a:pt x="5" y="232"/>
                    <a:pt x="6" y="231"/>
                  </a:cubicBezTo>
                  <a:cubicBezTo>
                    <a:pt x="6" y="231"/>
                    <a:pt x="6" y="231"/>
                    <a:pt x="7" y="231"/>
                  </a:cubicBezTo>
                  <a:cubicBezTo>
                    <a:pt x="8" y="230"/>
                    <a:pt x="8" y="230"/>
                    <a:pt x="8" y="229"/>
                  </a:cubicBezTo>
                  <a:cubicBezTo>
                    <a:pt x="8" y="229"/>
                    <a:pt x="9" y="229"/>
                    <a:pt x="9" y="229"/>
                  </a:cubicBezTo>
                  <a:cubicBezTo>
                    <a:pt x="9" y="229"/>
                    <a:pt x="9" y="229"/>
                    <a:pt x="10" y="230"/>
                  </a:cubicBezTo>
                  <a:cubicBezTo>
                    <a:pt x="10" y="230"/>
                    <a:pt x="10" y="230"/>
                    <a:pt x="11" y="230"/>
                  </a:cubicBezTo>
                  <a:cubicBezTo>
                    <a:pt x="12" y="230"/>
                    <a:pt x="12" y="230"/>
                    <a:pt x="12" y="229"/>
                  </a:cubicBezTo>
                  <a:cubicBezTo>
                    <a:pt x="12" y="229"/>
                    <a:pt x="12" y="228"/>
                    <a:pt x="13" y="228"/>
                  </a:cubicBezTo>
                  <a:cubicBezTo>
                    <a:pt x="14" y="228"/>
                    <a:pt x="16" y="229"/>
                    <a:pt x="17" y="227"/>
                  </a:cubicBezTo>
                  <a:cubicBezTo>
                    <a:pt x="17" y="227"/>
                    <a:pt x="17" y="226"/>
                    <a:pt x="18" y="226"/>
                  </a:cubicBezTo>
                  <a:cubicBezTo>
                    <a:pt x="19" y="226"/>
                    <a:pt x="19" y="227"/>
                    <a:pt x="20" y="227"/>
                  </a:cubicBezTo>
                  <a:cubicBezTo>
                    <a:pt x="20" y="228"/>
                    <a:pt x="19" y="229"/>
                    <a:pt x="21" y="230"/>
                  </a:cubicBezTo>
                  <a:cubicBezTo>
                    <a:pt x="20" y="229"/>
                    <a:pt x="21" y="228"/>
                    <a:pt x="20" y="227"/>
                  </a:cubicBezTo>
                  <a:cubicBezTo>
                    <a:pt x="20" y="226"/>
                    <a:pt x="19" y="226"/>
                    <a:pt x="19" y="225"/>
                  </a:cubicBezTo>
                  <a:cubicBezTo>
                    <a:pt x="18" y="224"/>
                    <a:pt x="17" y="224"/>
                    <a:pt x="17" y="224"/>
                  </a:cubicBezTo>
                  <a:cubicBezTo>
                    <a:pt x="16" y="223"/>
                    <a:pt x="15" y="223"/>
                    <a:pt x="14" y="223"/>
                  </a:cubicBezTo>
                  <a:cubicBezTo>
                    <a:pt x="14" y="223"/>
                    <a:pt x="13" y="223"/>
                    <a:pt x="14" y="222"/>
                  </a:cubicBezTo>
                  <a:cubicBezTo>
                    <a:pt x="14" y="221"/>
                    <a:pt x="15" y="221"/>
                    <a:pt x="16" y="222"/>
                  </a:cubicBezTo>
                  <a:cubicBezTo>
                    <a:pt x="16" y="222"/>
                    <a:pt x="17" y="222"/>
                    <a:pt x="18" y="222"/>
                  </a:cubicBezTo>
                  <a:cubicBezTo>
                    <a:pt x="18" y="223"/>
                    <a:pt x="20" y="223"/>
                    <a:pt x="21" y="223"/>
                  </a:cubicBezTo>
                  <a:cubicBezTo>
                    <a:pt x="22" y="223"/>
                    <a:pt x="23" y="225"/>
                    <a:pt x="24" y="225"/>
                  </a:cubicBezTo>
                  <a:cubicBezTo>
                    <a:pt x="25" y="225"/>
                    <a:pt x="25" y="224"/>
                    <a:pt x="26" y="223"/>
                  </a:cubicBezTo>
                  <a:cubicBezTo>
                    <a:pt x="26" y="222"/>
                    <a:pt x="27" y="222"/>
                    <a:pt x="28" y="222"/>
                  </a:cubicBezTo>
                  <a:cubicBezTo>
                    <a:pt x="28" y="222"/>
                    <a:pt x="26" y="222"/>
                    <a:pt x="25" y="222"/>
                  </a:cubicBezTo>
                  <a:cubicBezTo>
                    <a:pt x="25" y="221"/>
                    <a:pt x="25" y="221"/>
                    <a:pt x="25" y="221"/>
                  </a:cubicBezTo>
                  <a:cubicBezTo>
                    <a:pt x="24" y="221"/>
                    <a:pt x="23" y="221"/>
                    <a:pt x="22" y="221"/>
                  </a:cubicBezTo>
                  <a:cubicBezTo>
                    <a:pt x="21" y="221"/>
                    <a:pt x="21" y="220"/>
                    <a:pt x="21" y="220"/>
                  </a:cubicBezTo>
                  <a:cubicBezTo>
                    <a:pt x="21" y="219"/>
                    <a:pt x="22" y="218"/>
                    <a:pt x="23" y="218"/>
                  </a:cubicBezTo>
                  <a:cubicBezTo>
                    <a:pt x="23" y="218"/>
                    <a:pt x="24" y="218"/>
                    <a:pt x="25" y="218"/>
                  </a:cubicBezTo>
                  <a:cubicBezTo>
                    <a:pt x="26" y="219"/>
                    <a:pt x="27" y="219"/>
                    <a:pt x="28" y="219"/>
                  </a:cubicBezTo>
                  <a:cubicBezTo>
                    <a:pt x="28" y="219"/>
                    <a:pt x="29" y="219"/>
                    <a:pt x="30" y="219"/>
                  </a:cubicBezTo>
                  <a:cubicBezTo>
                    <a:pt x="30" y="219"/>
                    <a:pt x="30" y="220"/>
                    <a:pt x="31" y="221"/>
                  </a:cubicBezTo>
                  <a:cubicBezTo>
                    <a:pt x="31" y="221"/>
                    <a:pt x="32" y="222"/>
                    <a:pt x="33" y="222"/>
                  </a:cubicBezTo>
                  <a:cubicBezTo>
                    <a:pt x="33" y="223"/>
                    <a:pt x="34" y="222"/>
                    <a:pt x="33" y="222"/>
                  </a:cubicBezTo>
                  <a:cubicBezTo>
                    <a:pt x="33" y="221"/>
                    <a:pt x="33" y="221"/>
                    <a:pt x="33" y="221"/>
                  </a:cubicBezTo>
                  <a:cubicBezTo>
                    <a:pt x="32" y="220"/>
                    <a:pt x="32" y="220"/>
                    <a:pt x="31" y="219"/>
                  </a:cubicBezTo>
                  <a:cubicBezTo>
                    <a:pt x="31" y="219"/>
                    <a:pt x="30" y="219"/>
                    <a:pt x="30" y="219"/>
                  </a:cubicBezTo>
                  <a:cubicBezTo>
                    <a:pt x="30" y="218"/>
                    <a:pt x="30" y="217"/>
                    <a:pt x="31" y="217"/>
                  </a:cubicBezTo>
                  <a:cubicBezTo>
                    <a:pt x="31" y="217"/>
                    <a:pt x="32" y="218"/>
                    <a:pt x="32" y="218"/>
                  </a:cubicBezTo>
                  <a:cubicBezTo>
                    <a:pt x="33" y="218"/>
                    <a:pt x="33" y="219"/>
                    <a:pt x="34" y="219"/>
                  </a:cubicBezTo>
                  <a:cubicBezTo>
                    <a:pt x="35" y="219"/>
                    <a:pt x="35" y="220"/>
                    <a:pt x="36" y="220"/>
                  </a:cubicBezTo>
                  <a:cubicBezTo>
                    <a:pt x="36" y="220"/>
                    <a:pt x="36" y="220"/>
                    <a:pt x="36" y="220"/>
                  </a:cubicBezTo>
                  <a:cubicBezTo>
                    <a:pt x="37" y="221"/>
                    <a:pt x="37" y="220"/>
                    <a:pt x="37" y="220"/>
                  </a:cubicBezTo>
                  <a:cubicBezTo>
                    <a:pt x="36" y="219"/>
                    <a:pt x="36" y="219"/>
                    <a:pt x="35" y="218"/>
                  </a:cubicBezTo>
                  <a:cubicBezTo>
                    <a:pt x="35" y="217"/>
                    <a:pt x="34" y="218"/>
                    <a:pt x="34" y="217"/>
                  </a:cubicBezTo>
                  <a:cubicBezTo>
                    <a:pt x="33" y="217"/>
                    <a:pt x="32" y="217"/>
                    <a:pt x="32" y="216"/>
                  </a:cubicBezTo>
                  <a:cubicBezTo>
                    <a:pt x="32" y="215"/>
                    <a:pt x="33" y="215"/>
                    <a:pt x="34" y="216"/>
                  </a:cubicBezTo>
                  <a:cubicBezTo>
                    <a:pt x="35" y="216"/>
                    <a:pt x="35" y="216"/>
                    <a:pt x="36" y="215"/>
                  </a:cubicBezTo>
                  <a:cubicBezTo>
                    <a:pt x="37" y="214"/>
                    <a:pt x="36" y="214"/>
                    <a:pt x="36" y="214"/>
                  </a:cubicBezTo>
                  <a:cubicBezTo>
                    <a:pt x="36" y="213"/>
                    <a:pt x="36" y="213"/>
                    <a:pt x="37" y="213"/>
                  </a:cubicBezTo>
                  <a:cubicBezTo>
                    <a:pt x="37" y="213"/>
                    <a:pt x="38" y="212"/>
                    <a:pt x="39" y="212"/>
                  </a:cubicBezTo>
                  <a:cubicBezTo>
                    <a:pt x="39" y="212"/>
                    <a:pt x="40" y="212"/>
                    <a:pt x="41" y="213"/>
                  </a:cubicBezTo>
                  <a:cubicBezTo>
                    <a:pt x="41" y="213"/>
                    <a:pt x="41" y="212"/>
                    <a:pt x="42" y="212"/>
                  </a:cubicBezTo>
                  <a:cubicBezTo>
                    <a:pt x="43" y="211"/>
                    <a:pt x="41" y="211"/>
                    <a:pt x="41" y="211"/>
                  </a:cubicBezTo>
                  <a:cubicBezTo>
                    <a:pt x="40" y="210"/>
                    <a:pt x="42" y="209"/>
                    <a:pt x="43" y="209"/>
                  </a:cubicBezTo>
                  <a:cubicBezTo>
                    <a:pt x="43" y="208"/>
                    <a:pt x="43" y="208"/>
                    <a:pt x="44" y="208"/>
                  </a:cubicBezTo>
                  <a:cubicBezTo>
                    <a:pt x="45" y="208"/>
                    <a:pt x="46" y="208"/>
                    <a:pt x="46" y="209"/>
                  </a:cubicBezTo>
                  <a:cubicBezTo>
                    <a:pt x="46" y="209"/>
                    <a:pt x="47" y="210"/>
                    <a:pt x="46" y="210"/>
                  </a:cubicBezTo>
                  <a:cubicBezTo>
                    <a:pt x="46" y="211"/>
                    <a:pt x="47" y="212"/>
                    <a:pt x="47" y="213"/>
                  </a:cubicBezTo>
                  <a:cubicBezTo>
                    <a:pt x="47" y="214"/>
                    <a:pt x="47" y="214"/>
                    <a:pt x="47" y="214"/>
                  </a:cubicBezTo>
                  <a:cubicBezTo>
                    <a:pt x="46" y="215"/>
                    <a:pt x="46" y="215"/>
                    <a:pt x="46" y="215"/>
                  </a:cubicBezTo>
                  <a:cubicBezTo>
                    <a:pt x="45" y="215"/>
                    <a:pt x="45" y="216"/>
                    <a:pt x="45" y="216"/>
                  </a:cubicBezTo>
                  <a:cubicBezTo>
                    <a:pt x="46" y="216"/>
                    <a:pt x="46" y="215"/>
                    <a:pt x="47" y="214"/>
                  </a:cubicBezTo>
                  <a:cubicBezTo>
                    <a:pt x="48" y="214"/>
                    <a:pt x="49" y="214"/>
                    <a:pt x="49" y="213"/>
                  </a:cubicBezTo>
                  <a:cubicBezTo>
                    <a:pt x="50" y="212"/>
                    <a:pt x="51" y="211"/>
                    <a:pt x="52" y="211"/>
                  </a:cubicBezTo>
                  <a:cubicBezTo>
                    <a:pt x="54" y="212"/>
                    <a:pt x="53" y="213"/>
                    <a:pt x="55" y="214"/>
                  </a:cubicBezTo>
                  <a:cubicBezTo>
                    <a:pt x="55" y="213"/>
                    <a:pt x="55" y="212"/>
                    <a:pt x="56" y="211"/>
                  </a:cubicBezTo>
                  <a:cubicBezTo>
                    <a:pt x="56" y="211"/>
                    <a:pt x="56" y="211"/>
                    <a:pt x="56" y="211"/>
                  </a:cubicBezTo>
                  <a:cubicBezTo>
                    <a:pt x="57" y="210"/>
                    <a:pt x="56" y="209"/>
                    <a:pt x="56" y="209"/>
                  </a:cubicBezTo>
                  <a:cubicBezTo>
                    <a:pt x="56" y="209"/>
                    <a:pt x="56" y="208"/>
                    <a:pt x="56" y="208"/>
                  </a:cubicBezTo>
                  <a:cubicBezTo>
                    <a:pt x="57" y="207"/>
                    <a:pt x="58" y="207"/>
                    <a:pt x="59" y="207"/>
                  </a:cubicBezTo>
                  <a:cubicBezTo>
                    <a:pt x="59" y="206"/>
                    <a:pt x="59" y="206"/>
                    <a:pt x="60" y="206"/>
                  </a:cubicBezTo>
                  <a:cubicBezTo>
                    <a:pt x="60" y="206"/>
                    <a:pt x="60" y="205"/>
                    <a:pt x="59" y="205"/>
                  </a:cubicBezTo>
                  <a:cubicBezTo>
                    <a:pt x="59" y="205"/>
                    <a:pt x="59" y="205"/>
                    <a:pt x="59" y="205"/>
                  </a:cubicBezTo>
                  <a:cubicBezTo>
                    <a:pt x="58" y="204"/>
                    <a:pt x="59" y="203"/>
                    <a:pt x="60" y="202"/>
                  </a:cubicBezTo>
                  <a:cubicBezTo>
                    <a:pt x="60" y="202"/>
                    <a:pt x="61" y="202"/>
                    <a:pt x="61" y="201"/>
                  </a:cubicBezTo>
                  <a:cubicBezTo>
                    <a:pt x="61" y="201"/>
                    <a:pt x="60" y="201"/>
                    <a:pt x="60" y="201"/>
                  </a:cubicBezTo>
                  <a:cubicBezTo>
                    <a:pt x="60" y="201"/>
                    <a:pt x="59" y="201"/>
                    <a:pt x="58" y="201"/>
                  </a:cubicBezTo>
                  <a:cubicBezTo>
                    <a:pt x="57" y="201"/>
                    <a:pt x="57" y="202"/>
                    <a:pt x="56" y="202"/>
                  </a:cubicBezTo>
                  <a:cubicBezTo>
                    <a:pt x="56" y="203"/>
                    <a:pt x="56" y="204"/>
                    <a:pt x="55" y="204"/>
                  </a:cubicBezTo>
                  <a:cubicBezTo>
                    <a:pt x="55" y="205"/>
                    <a:pt x="54" y="205"/>
                    <a:pt x="55" y="206"/>
                  </a:cubicBezTo>
                  <a:cubicBezTo>
                    <a:pt x="55" y="206"/>
                    <a:pt x="56" y="206"/>
                    <a:pt x="56" y="206"/>
                  </a:cubicBezTo>
                  <a:cubicBezTo>
                    <a:pt x="56" y="206"/>
                    <a:pt x="56" y="206"/>
                    <a:pt x="56" y="206"/>
                  </a:cubicBezTo>
                  <a:cubicBezTo>
                    <a:pt x="55" y="208"/>
                    <a:pt x="54" y="209"/>
                    <a:pt x="52" y="209"/>
                  </a:cubicBezTo>
                  <a:cubicBezTo>
                    <a:pt x="51" y="209"/>
                    <a:pt x="49" y="210"/>
                    <a:pt x="48" y="210"/>
                  </a:cubicBezTo>
                  <a:cubicBezTo>
                    <a:pt x="48" y="210"/>
                    <a:pt x="48" y="210"/>
                    <a:pt x="48" y="209"/>
                  </a:cubicBezTo>
                  <a:cubicBezTo>
                    <a:pt x="48" y="209"/>
                    <a:pt x="48" y="208"/>
                    <a:pt x="48" y="208"/>
                  </a:cubicBezTo>
                  <a:cubicBezTo>
                    <a:pt x="49" y="207"/>
                    <a:pt x="49" y="207"/>
                    <a:pt x="49" y="207"/>
                  </a:cubicBezTo>
                  <a:cubicBezTo>
                    <a:pt x="49" y="207"/>
                    <a:pt x="48" y="207"/>
                    <a:pt x="48" y="207"/>
                  </a:cubicBezTo>
                  <a:cubicBezTo>
                    <a:pt x="47" y="207"/>
                    <a:pt x="47" y="207"/>
                    <a:pt x="46" y="207"/>
                  </a:cubicBezTo>
                  <a:cubicBezTo>
                    <a:pt x="46" y="207"/>
                    <a:pt x="46" y="207"/>
                    <a:pt x="46" y="207"/>
                  </a:cubicBezTo>
                  <a:cubicBezTo>
                    <a:pt x="46" y="206"/>
                    <a:pt x="47" y="205"/>
                    <a:pt x="48" y="204"/>
                  </a:cubicBezTo>
                  <a:cubicBezTo>
                    <a:pt x="48" y="203"/>
                    <a:pt x="49" y="202"/>
                    <a:pt x="49" y="202"/>
                  </a:cubicBezTo>
                  <a:cubicBezTo>
                    <a:pt x="50" y="200"/>
                    <a:pt x="50" y="198"/>
                    <a:pt x="52" y="198"/>
                  </a:cubicBezTo>
                  <a:cubicBezTo>
                    <a:pt x="54" y="197"/>
                    <a:pt x="53" y="197"/>
                    <a:pt x="54" y="196"/>
                  </a:cubicBezTo>
                  <a:cubicBezTo>
                    <a:pt x="54" y="195"/>
                    <a:pt x="55" y="195"/>
                    <a:pt x="55" y="194"/>
                  </a:cubicBezTo>
                  <a:cubicBezTo>
                    <a:pt x="55" y="193"/>
                    <a:pt x="57" y="194"/>
                    <a:pt x="58" y="194"/>
                  </a:cubicBezTo>
                  <a:cubicBezTo>
                    <a:pt x="58" y="194"/>
                    <a:pt x="58" y="194"/>
                    <a:pt x="58" y="194"/>
                  </a:cubicBezTo>
                  <a:cubicBezTo>
                    <a:pt x="58" y="194"/>
                    <a:pt x="59" y="196"/>
                    <a:pt x="59" y="195"/>
                  </a:cubicBezTo>
                  <a:cubicBezTo>
                    <a:pt x="59" y="195"/>
                    <a:pt x="59" y="195"/>
                    <a:pt x="59" y="195"/>
                  </a:cubicBezTo>
                  <a:cubicBezTo>
                    <a:pt x="59" y="195"/>
                    <a:pt x="60" y="194"/>
                    <a:pt x="60" y="194"/>
                  </a:cubicBezTo>
                  <a:cubicBezTo>
                    <a:pt x="62" y="193"/>
                    <a:pt x="61" y="192"/>
                    <a:pt x="61" y="191"/>
                  </a:cubicBezTo>
                  <a:cubicBezTo>
                    <a:pt x="61" y="191"/>
                    <a:pt x="61" y="191"/>
                    <a:pt x="61" y="190"/>
                  </a:cubicBezTo>
                  <a:cubicBezTo>
                    <a:pt x="62" y="190"/>
                    <a:pt x="62" y="190"/>
                    <a:pt x="63" y="190"/>
                  </a:cubicBezTo>
                  <a:cubicBezTo>
                    <a:pt x="63" y="190"/>
                    <a:pt x="63" y="190"/>
                    <a:pt x="63" y="189"/>
                  </a:cubicBezTo>
                  <a:cubicBezTo>
                    <a:pt x="63" y="189"/>
                    <a:pt x="64" y="188"/>
                    <a:pt x="64" y="188"/>
                  </a:cubicBezTo>
                  <a:cubicBezTo>
                    <a:pt x="64" y="187"/>
                    <a:pt x="65" y="185"/>
                    <a:pt x="66" y="185"/>
                  </a:cubicBezTo>
                  <a:cubicBezTo>
                    <a:pt x="67" y="185"/>
                    <a:pt x="67" y="185"/>
                    <a:pt x="68" y="185"/>
                  </a:cubicBezTo>
                  <a:cubicBezTo>
                    <a:pt x="68" y="185"/>
                    <a:pt x="69" y="185"/>
                    <a:pt x="69" y="185"/>
                  </a:cubicBezTo>
                  <a:cubicBezTo>
                    <a:pt x="70" y="184"/>
                    <a:pt x="71" y="185"/>
                    <a:pt x="72" y="184"/>
                  </a:cubicBezTo>
                  <a:cubicBezTo>
                    <a:pt x="73" y="184"/>
                    <a:pt x="74" y="183"/>
                    <a:pt x="73" y="182"/>
                  </a:cubicBezTo>
                  <a:cubicBezTo>
                    <a:pt x="72" y="182"/>
                    <a:pt x="70" y="184"/>
                    <a:pt x="70" y="182"/>
                  </a:cubicBezTo>
                  <a:cubicBezTo>
                    <a:pt x="70" y="181"/>
                    <a:pt x="70" y="181"/>
                    <a:pt x="70" y="180"/>
                  </a:cubicBezTo>
                  <a:cubicBezTo>
                    <a:pt x="70" y="180"/>
                    <a:pt x="70" y="180"/>
                    <a:pt x="70" y="179"/>
                  </a:cubicBezTo>
                  <a:cubicBezTo>
                    <a:pt x="70" y="179"/>
                    <a:pt x="71" y="179"/>
                    <a:pt x="71" y="178"/>
                  </a:cubicBezTo>
                  <a:cubicBezTo>
                    <a:pt x="73" y="178"/>
                    <a:pt x="72" y="177"/>
                    <a:pt x="71" y="177"/>
                  </a:cubicBezTo>
                  <a:cubicBezTo>
                    <a:pt x="71" y="176"/>
                    <a:pt x="71" y="176"/>
                    <a:pt x="71" y="176"/>
                  </a:cubicBezTo>
                  <a:cubicBezTo>
                    <a:pt x="72" y="175"/>
                    <a:pt x="73" y="176"/>
                    <a:pt x="74" y="174"/>
                  </a:cubicBezTo>
                  <a:cubicBezTo>
                    <a:pt x="74" y="173"/>
                    <a:pt x="73" y="172"/>
                    <a:pt x="74" y="172"/>
                  </a:cubicBezTo>
                  <a:cubicBezTo>
                    <a:pt x="74" y="171"/>
                    <a:pt x="75" y="171"/>
                    <a:pt x="76" y="171"/>
                  </a:cubicBezTo>
                  <a:cubicBezTo>
                    <a:pt x="77" y="171"/>
                    <a:pt x="77" y="171"/>
                    <a:pt x="77" y="170"/>
                  </a:cubicBezTo>
                  <a:cubicBezTo>
                    <a:pt x="77" y="169"/>
                    <a:pt x="76" y="168"/>
                    <a:pt x="75" y="168"/>
                  </a:cubicBezTo>
                  <a:cubicBezTo>
                    <a:pt x="75" y="168"/>
                    <a:pt x="74" y="167"/>
                    <a:pt x="74" y="166"/>
                  </a:cubicBezTo>
                  <a:cubicBezTo>
                    <a:pt x="75" y="166"/>
                    <a:pt x="76" y="165"/>
                    <a:pt x="77" y="166"/>
                  </a:cubicBezTo>
                  <a:cubicBezTo>
                    <a:pt x="77" y="166"/>
                    <a:pt x="78" y="166"/>
                    <a:pt x="79" y="166"/>
                  </a:cubicBezTo>
                  <a:cubicBezTo>
                    <a:pt x="80" y="166"/>
                    <a:pt x="80" y="167"/>
                    <a:pt x="81" y="166"/>
                  </a:cubicBezTo>
                  <a:cubicBezTo>
                    <a:pt x="81" y="166"/>
                    <a:pt x="82" y="166"/>
                    <a:pt x="83" y="166"/>
                  </a:cubicBezTo>
                  <a:cubicBezTo>
                    <a:pt x="83" y="165"/>
                    <a:pt x="82" y="165"/>
                    <a:pt x="82" y="165"/>
                  </a:cubicBezTo>
                  <a:cubicBezTo>
                    <a:pt x="81" y="165"/>
                    <a:pt x="80" y="165"/>
                    <a:pt x="79" y="165"/>
                  </a:cubicBezTo>
                  <a:cubicBezTo>
                    <a:pt x="79" y="165"/>
                    <a:pt x="79" y="164"/>
                    <a:pt x="78" y="164"/>
                  </a:cubicBezTo>
                  <a:cubicBezTo>
                    <a:pt x="78" y="163"/>
                    <a:pt x="78" y="163"/>
                    <a:pt x="77" y="163"/>
                  </a:cubicBezTo>
                  <a:cubicBezTo>
                    <a:pt x="76" y="163"/>
                    <a:pt x="75" y="163"/>
                    <a:pt x="76" y="162"/>
                  </a:cubicBezTo>
                  <a:cubicBezTo>
                    <a:pt x="76" y="162"/>
                    <a:pt x="76" y="162"/>
                    <a:pt x="76" y="161"/>
                  </a:cubicBezTo>
                  <a:cubicBezTo>
                    <a:pt x="77" y="161"/>
                    <a:pt x="78" y="160"/>
                    <a:pt x="78" y="159"/>
                  </a:cubicBezTo>
                  <a:cubicBezTo>
                    <a:pt x="78" y="159"/>
                    <a:pt x="78" y="158"/>
                    <a:pt x="79" y="157"/>
                  </a:cubicBezTo>
                  <a:cubicBezTo>
                    <a:pt x="80" y="157"/>
                    <a:pt x="80" y="156"/>
                    <a:pt x="80" y="156"/>
                  </a:cubicBezTo>
                  <a:cubicBezTo>
                    <a:pt x="81" y="155"/>
                    <a:pt x="82" y="154"/>
                    <a:pt x="81" y="154"/>
                  </a:cubicBezTo>
                  <a:cubicBezTo>
                    <a:pt x="80" y="154"/>
                    <a:pt x="79" y="153"/>
                    <a:pt x="80" y="153"/>
                  </a:cubicBezTo>
                  <a:cubicBezTo>
                    <a:pt x="81" y="152"/>
                    <a:pt x="83" y="152"/>
                    <a:pt x="84" y="151"/>
                  </a:cubicBezTo>
                  <a:cubicBezTo>
                    <a:pt x="85" y="151"/>
                    <a:pt x="87" y="151"/>
                    <a:pt x="87" y="151"/>
                  </a:cubicBezTo>
                  <a:cubicBezTo>
                    <a:pt x="87" y="150"/>
                    <a:pt x="87" y="150"/>
                    <a:pt x="88" y="149"/>
                  </a:cubicBezTo>
                  <a:cubicBezTo>
                    <a:pt x="88" y="149"/>
                    <a:pt x="89" y="149"/>
                    <a:pt x="90" y="149"/>
                  </a:cubicBezTo>
                  <a:cubicBezTo>
                    <a:pt x="90" y="148"/>
                    <a:pt x="91" y="149"/>
                    <a:pt x="92" y="149"/>
                  </a:cubicBezTo>
                  <a:cubicBezTo>
                    <a:pt x="93" y="149"/>
                    <a:pt x="94" y="147"/>
                    <a:pt x="95" y="148"/>
                  </a:cubicBezTo>
                  <a:cubicBezTo>
                    <a:pt x="95" y="149"/>
                    <a:pt x="95" y="150"/>
                    <a:pt x="96" y="150"/>
                  </a:cubicBezTo>
                  <a:cubicBezTo>
                    <a:pt x="96" y="150"/>
                    <a:pt x="96" y="150"/>
                    <a:pt x="96" y="150"/>
                  </a:cubicBezTo>
                  <a:cubicBezTo>
                    <a:pt x="96" y="150"/>
                    <a:pt x="96" y="149"/>
                    <a:pt x="96" y="149"/>
                  </a:cubicBezTo>
                  <a:cubicBezTo>
                    <a:pt x="95" y="149"/>
                    <a:pt x="95" y="149"/>
                    <a:pt x="95" y="148"/>
                  </a:cubicBezTo>
                  <a:cubicBezTo>
                    <a:pt x="95" y="148"/>
                    <a:pt x="95" y="147"/>
                    <a:pt x="95" y="147"/>
                  </a:cubicBezTo>
                  <a:cubicBezTo>
                    <a:pt x="94" y="147"/>
                    <a:pt x="94" y="147"/>
                    <a:pt x="94" y="147"/>
                  </a:cubicBezTo>
                  <a:cubicBezTo>
                    <a:pt x="93" y="147"/>
                    <a:pt x="92" y="146"/>
                    <a:pt x="92" y="147"/>
                  </a:cubicBezTo>
                  <a:cubicBezTo>
                    <a:pt x="91" y="147"/>
                    <a:pt x="91" y="147"/>
                    <a:pt x="90" y="147"/>
                  </a:cubicBezTo>
                  <a:cubicBezTo>
                    <a:pt x="89" y="148"/>
                    <a:pt x="88" y="147"/>
                    <a:pt x="88" y="147"/>
                  </a:cubicBezTo>
                  <a:cubicBezTo>
                    <a:pt x="87" y="147"/>
                    <a:pt x="87" y="147"/>
                    <a:pt x="87" y="147"/>
                  </a:cubicBezTo>
                  <a:cubicBezTo>
                    <a:pt x="87" y="146"/>
                    <a:pt x="88" y="146"/>
                    <a:pt x="89" y="146"/>
                  </a:cubicBezTo>
                  <a:cubicBezTo>
                    <a:pt x="89" y="145"/>
                    <a:pt x="90" y="145"/>
                    <a:pt x="90" y="144"/>
                  </a:cubicBezTo>
                  <a:cubicBezTo>
                    <a:pt x="91" y="144"/>
                    <a:pt x="91" y="144"/>
                    <a:pt x="91" y="144"/>
                  </a:cubicBezTo>
                  <a:cubicBezTo>
                    <a:pt x="91" y="143"/>
                    <a:pt x="91" y="143"/>
                    <a:pt x="91" y="143"/>
                  </a:cubicBezTo>
                  <a:cubicBezTo>
                    <a:pt x="92" y="142"/>
                    <a:pt x="93" y="140"/>
                    <a:pt x="94" y="142"/>
                  </a:cubicBezTo>
                  <a:cubicBezTo>
                    <a:pt x="94" y="143"/>
                    <a:pt x="94" y="143"/>
                    <a:pt x="95" y="143"/>
                  </a:cubicBezTo>
                  <a:cubicBezTo>
                    <a:pt x="95" y="143"/>
                    <a:pt x="97" y="144"/>
                    <a:pt x="97" y="143"/>
                  </a:cubicBezTo>
                  <a:cubicBezTo>
                    <a:pt x="97" y="142"/>
                    <a:pt x="95" y="141"/>
                    <a:pt x="95" y="140"/>
                  </a:cubicBezTo>
                  <a:cubicBezTo>
                    <a:pt x="95" y="139"/>
                    <a:pt x="95" y="139"/>
                    <a:pt x="95" y="139"/>
                  </a:cubicBezTo>
                  <a:cubicBezTo>
                    <a:pt x="96" y="138"/>
                    <a:pt x="95" y="138"/>
                    <a:pt x="94" y="138"/>
                  </a:cubicBezTo>
                  <a:cubicBezTo>
                    <a:pt x="94" y="138"/>
                    <a:pt x="94" y="138"/>
                    <a:pt x="94" y="138"/>
                  </a:cubicBezTo>
                  <a:cubicBezTo>
                    <a:pt x="94" y="139"/>
                    <a:pt x="93" y="139"/>
                    <a:pt x="93" y="139"/>
                  </a:cubicBezTo>
                  <a:cubicBezTo>
                    <a:pt x="92" y="139"/>
                    <a:pt x="92" y="138"/>
                    <a:pt x="93" y="138"/>
                  </a:cubicBezTo>
                  <a:cubicBezTo>
                    <a:pt x="93" y="137"/>
                    <a:pt x="92" y="136"/>
                    <a:pt x="93" y="135"/>
                  </a:cubicBezTo>
                  <a:cubicBezTo>
                    <a:pt x="93" y="135"/>
                    <a:pt x="94" y="134"/>
                    <a:pt x="94" y="135"/>
                  </a:cubicBezTo>
                  <a:cubicBezTo>
                    <a:pt x="95" y="135"/>
                    <a:pt x="95" y="135"/>
                    <a:pt x="95" y="136"/>
                  </a:cubicBezTo>
                  <a:cubicBezTo>
                    <a:pt x="96" y="136"/>
                    <a:pt x="97" y="135"/>
                    <a:pt x="98" y="135"/>
                  </a:cubicBezTo>
                  <a:cubicBezTo>
                    <a:pt x="98" y="135"/>
                    <a:pt x="99" y="135"/>
                    <a:pt x="99" y="134"/>
                  </a:cubicBezTo>
                  <a:cubicBezTo>
                    <a:pt x="99" y="134"/>
                    <a:pt x="99" y="133"/>
                    <a:pt x="98" y="133"/>
                  </a:cubicBezTo>
                  <a:cubicBezTo>
                    <a:pt x="98" y="133"/>
                    <a:pt x="97" y="133"/>
                    <a:pt x="96" y="133"/>
                  </a:cubicBezTo>
                  <a:cubicBezTo>
                    <a:pt x="96" y="133"/>
                    <a:pt x="95" y="132"/>
                    <a:pt x="95" y="132"/>
                  </a:cubicBezTo>
                  <a:cubicBezTo>
                    <a:pt x="94" y="130"/>
                    <a:pt x="96" y="130"/>
                    <a:pt x="97" y="130"/>
                  </a:cubicBezTo>
                  <a:cubicBezTo>
                    <a:pt x="97" y="130"/>
                    <a:pt x="98" y="131"/>
                    <a:pt x="99" y="131"/>
                  </a:cubicBezTo>
                  <a:cubicBezTo>
                    <a:pt x="99" y="131"/>
                    <a:pt x="99" y="130"/>
                    <a:pt x="100" y="130"/>
                  </a:cubicBezTo>
                  <a:cubicBezTo>
                    <a:pt x="101" y="130"/>
                    <a:pt x="101" y="130"/>
                    <a:pt x="102" y="131"/>
                  </a:cubicBezTo>
                  <a:cubicBezTo>
                    <a:pt x="102" y="131"/>
                    <a:pt x="102" y="132"/>
                    <a:pt x="103" y="133"/>
                  </a:cubicBezTo>
                  <a:cubicBezTo>
                    <a:pt x="103" y="134"/>
                    <a:pt x="103" y="132"/>
                    <a:pt x="104" y="131"/>
                  </a:cubicBezTo>
                  <a:cubicBezTo>
                    <a:pt x="104" y="131"/>
                    <a:pt x="104" y="131"/>
                    <a:pt x="104" y="131"/>
                  </a:cubicBezTo>
                  <a:cubicBezTo>
                    <a:pt x="105" y="130"/>
                    <a:pt x="105" y="130"/>
                    <a:pt x="105" y="129"/>
                  </a:cubicBezTo>
                  <a:cubicBezTo>
                    <a:pt x="106" y="129"/>
                    <a:pt x="106" y="128"/>
                    <a:pt x="107" y="128"/>
                  </a:cubicBezTo>
                  <a:cubicBezTo>
                    <a:pt x="108" y="128"/>
                    <a:pt x="109" y="128"/>
                    <a:pt x="109" y="128"/>
                  </a:cubicBezTo>
                  <a:cubicBezTo>
                    <a:pt x="110" y="128"/>
                    <a:pt x="110" y="129"/>
                    <a:pt x="111" y="129"/>
                  </a:cubicBezTo>
                  <a:cubicBezTo>
                    <a:pt x="111" y="129"/>
                    <a:pt x="111" y="129"/>
                    <a:pt x="112" y="130"/>
                  </a:cubicBezTo>
                  <a:cubicBezTo>
                    <a:pt x="112" y="129"/>
                    <a:pt x="111" y="127"/>
                    <a:pt x="112" y="127"/>
                  </a:cubicBezTo>
                  <a:cubicBezTo>
                    <a:pt x="112" y="127"/>
                    <a:pt x="113" y="126"/>
                    <a:pt x="113" y="126"/>
                  </a:cubicBezTo>
                  <a:cubicBezTo>
                    <a:pt x="114" y="125"/>
                    <a:pt x="113" y="125"/>
                    <a:pt x="112" y="125"/>
                  </a:cubicBezTo>
                  <a:cubicBezTo>
                    <a:pt x="111" y="125"/>
                    <a:pt x="109" y="126"/>
                    <a:pt x="108" y="126"/>
                  </a:cubicBezTo>
                  <a:cubicBezTo>
                    <a:pt x="107" y="126"/>
                    <a:pt x="105" y="127"/>
                    <a:pt x="105" y="126"/>
                  </a:cubicBezTo>
                  <a:cubicBezTo>
                    <a:pt x="104" y="126"/>
                    <a:pt x="104" y="126"/>
                    <a:pt x="104" y="125"/>
                  </a:cubicBezTo>
                  <a:cubicBezTo>
                    <a:pt x="104" y="124"/>
                    <a:pt x="105" y="124"/>
                    <a:pt x="106" y="124"/>
                  </a:cubicBezTo>
                  <a:cubicBezTo>
                    <a:pt x="107" y="123"/>
                    <a:pt x="108" y="120"/>
                    <a:pt x="110" y="121"/>
                  </a:cubicBezTo>
                  <a:cubicBezTo>
                    <a:pt x="110" y="121"/>
                    <a:pt x="111" y="121"/>
                    <a:pt x="112" y="121"/>
                  </a:cubicBezTo>
                  <a:cubicBezTo>
                    <a:pt x="111" y="121"/>
                    <a:pt x="112" y="120"/>
                    <a:pt x="112" y="120"/>
                  </a:cubicBezTo>
                  <a:cubicBezTo>
                    <a:pt x="112" y="120"/>
                    <a:pt x="113" y="119"/>
                    <a:pt x="113" y="119"/>
                  </a:cubicBezTo>
                  <a:cubicBezTo>
                    <a:pt x="113" y="119"/>
                    <a:pt x="113" y="119"/>
                    <a:pt x="113" y="118"/>
                  </a:cubicBezTo>
                  <a:cubicBezTo>
                    <a:pt x="113" y="118"/>
                    <a:pt x="115" y="117"/>
                    <a:pt x="115" y="116"/>
                  </a:cubicBezTo>
                  <a:cubicBezTo>
                    <a:pt x="115" y="116"/>
                    <a:pt x="114" y="116"/>
                    <a:pt x="114" y="115"/>
                  </a:cubicBezTo>
                  <a:cubicBezTo>
                    <a:pt x="114" y="114"/>
                    <a:pt x="116" y="113"/>
                    <a:pt x="117" y="113"/>
                  </a:cubicBezTo>
                  <a:cubicBezTo>
                    <a:pt x="118" y="113"/>
                    <a:pt x="118" y="110"/>
                    <a:pt x="118" y="110"/>
                  </a:cubicBezTo>
                  <a:cubicBezTo>
                    <a:pt x="119" y="109"/>
                    <a:pt x="119" y="108"/>
                    <a:pt x="120" y="108"/>
                  </a:cubicBezTo>
                  <a:cubicBezTo>
                    <a:pt x="120" y="108"/>
                    <a:pt x="120" y="108"/>
                    <a:pt x="120" y="108"/>
                  </a:cubicBezTo>
                  <a:cubicBezTo>
                    <a:pt x="120" y="108"/>
                    <a:pt x="121" y="108"/>
                    <a:pt x="121" y="108"/>
                  </a:cubicBezTo>
                  <a:cubicBezTo>
                    <a:pt x="121" y="108"/>
                    <a:pt x="122" y="109"/>
                    <a:pt x="122" y="110"/>
                  </a:cubicBezTo>
                  <a:cubicBezTo>
                    <a:pt x="122" y="110"/>
                    <a:pt x="122" y="112"/>
                    <a:pt x="122" y="111"/>
                  </a:cubicBezTo>
                  <a:cubicBezTo>
                    <a:pt x="123" y="111"/>
                    <a:pt x="123" y="110"/>
                    <a:pt x="123" y="110"/>
                  </a:cubicBezTo>
                  <a:cubicBezTo>
                    <a:pt x="123" y="110"/>
                    <a:pt x="123" y="110"/>
                    <a:pt x="124" y="110"/>
                  </a:cubicBezTo>
                  <a:cubicBezTo>
                    <a:pt x="124" y="110"/>
                    <a:pt x="122" y="109"/>
                    <a:pt x="122" y="109"/>
                  </a:cubicBezTo>
                  <a:cubicBezTo>
                    <a:pt x="122" y="108"/>
                    <a:pt x="122" y="108"/>
                    <a:pt x="122" y="108"/>
                  </a:cubicBezTo>
                  <a:cubicBezTo>
                    <a:pt x="122" y="107"/>
                    <a:pt x="123" y="106"/>
                    <a:pt x="125" y="106"/>
                  </a:cubicBezTo>
                  <a:cubicBezTo>
                    <a:pt x="125" y="107"/>
                    <a:pt x="126" y="107"/>
                    <a:pt x="126" y="108"/>
                  </a:cubicBezTo>
                  <a:cubicBezTo>
                    <a:pt x="127" y="109"/>
                    <a:pt x="127" y="110"/>
                    <a:pt x="128" y="111"/>
                  </a:cubicBezTo>
                  <a:cubicBezTo>
                    <a:pt x="128" y="111"/>
                    <a:pt x="128" y="111"/>
                    <a:pt x="128" y="112"/>
                  </a:cubicBezTo>
                  <a:cubicBezTo>
                    <a:pt x="129" y="113"/>
                    <a:pt x="130" y="112"/>
                    <a:pt x="130" y="111"/>
                  </a:cubicBezTo>
                  <a:cubicBezTo>
                    <a:pt x="130" y="111"/>
                    <a:pt x="130" y="110"/>
                    <a:pt x="130" y="110"/>
                  </a:cubicBezTo>
                  <a:cubicBezTo>
                    <a:pt x="129" y="109"/>
                    <a:pt x="128" y="109"/>
                    <a:pt x="128" y="108"/>
                  </a:cubicBezTo>
                  <a:cubicBezTo>
                    <a:pt x="127" y="108"/>
                    <a:pt x="127" y="108"/>
                    <a:pt x="127" y="107"/>
                  </a:cubicBezTo>
                  <a:cubicBezTo>
                    <a:pt x="127" y="106"/>
                    <a:pt x="127" y="106"/>
                    <a:pt x="126" y="105"/>
                  </a:cubicBezTo>
                  <a:cubicBezTo>
                    <a:pt x="126" y="105"/>
                    <a:pt x="126" y="104"/>
                    <a:pt x="127" y="104"/>
                  </a:cubicBezTo>
                  <a:cubicBezTo>
                    <a:pt x="127" y="103"/>
                    <a:pt x="128" y="103"/>
                    <a:pt x="129" y="102"/>
                  </a:cubicBezTo>
                  <a:cubicBezTo>
                    <a:pt x="129" y="102"/>
                    <a:pt x="129" y="102"/>
                    <a:pt x="129" y="102"/>
                  </a:cubicBezTo>
                  <a:cubicBezTo>
                    <a:pt x="130" y="101"/>
                    <a:pt x="131" y="101"/>
                    <a:pt x="131" y="101"/>
                  </a:cubicBezTo>
                  <a:cubicBezTo>
                    <a:pt x="132" y="102"/>
                    <a:pt x="132" y="102"/>
                    <a:pt x="132" y="103"/>
                  </a:cubicBezTo>
                  <a:cubicBezTo>
                    <a:pt x="132" y="103"/>
                    <a:pt x="132" y="104"/>
                    <a:pt x="132" y="105"/>
                  </a:cubicBezTo>
                  <a:cubicBezTo>
                    <a:pt x="132" y="104"/>
                    <a:pt x="132" y="103"/>
                    <a:pt x="132" y="103"/>
                  </a:cubicBezTo>
                  <a:cubicBezTo>
                    <a:pt x="133" y="102"/>
                    <a:pt x="133" y="102"/>
                    <a:pt x="133" y="102"/>
                  </a:cubicBezTo>
                  <a:cubicBezTo>
                    <a:pt x="134" y="101"/>
                    <a:pt x="135" y="100"/>
                    <a:pt x="136" y="99"/>
                  </a:cubicBezTo>
                  <a:cubicBezTo>
                    <a:pt x="138" y="98"/>
                    <a:pt x="139" y="100"/>
                    <a:pt x="138" y="101"/>
                  </a:cubicBezTo>
                  <a:cubicBezTo>
                    <a:pt x="138" y="102"/>
                    <a:pt x="138" y="103"/>
                    <a:pt x="138" y="103"/>
                  </a:cubicBezTo>
                  <a:cubicBezTo>
                    <a:pt x="138" y="104"/>
                    <a:pt x="138" y="104"/>
                    <a:pt x="137" y="105"/>
                  </a:cubicBezTo>
                  <a:cubicBezTo>
                    <a:pt x="137" y="106"/>
                    <a:pt x="136" y="107"/>
                    <a:pt x="135" y="108"/>
                  </a:cubicBezTo>
                  <a:cubicBezTo>
                    <a:pt x="135" y="108"/>
                    <a:pt x="134" y="110"/>
                    <a:pt x="134" y="110"/>
                  </a:cubicBezTo>
                  <a:cubicBezTo>
                    <a:pt x="134" y="110"/>
                    <a:pt x="135" y="109"/>
                    <a:pt x="136" y="109"/>
                  </a:cubicBezTo>
                  <a:cubicBezTo>
                    <a:pt x="136" y="108"/>
                    <a:pt x="136" y="108"/>
                    <a:pt x="137" y="108"/>
                  </a:cubicBezTo>
                  <a:cubicBezTo>
                    <a:pt x="138" y="107"/>
                    <a:pt x="138" y="107"/>
                    <a:pt x="138" y="106"/>
                  </a:cubicBezTo>
                  <a:cubicBezTo>
                    <a:pt x="139" y="105"/>
                    <a:pt x="139" y="105"/>
                    <a:pt x="140" y="105"/>
                  </a:cubicBezTo>
                  <a:cubicBezTo>
                    <a:pt x="140" y="105"/>
                    <a:pt x="139" y="106"/>
                    <a:pt x="141" y="106"/>
                  </a:cubicBezTo>
                  <a:cubicBezTo>
                    <a:pt x="141" y="105"/>
                    <a:pt x="141" y="105"/>
                    <a:pt x="142" y="105"/>
                  </a:cubicBezTo>
                  <a:cubicBezTo>
                    <a:pt x="142" y="106"/>
                    <a:pt x="142" y="105"/>
                    <a:pt x="141" y="105"/>
                  </a:cubicBezTo>
                  <a:cubicBezTo>
                    <a:pt x="141" y="105"/>
                    <a:pt x="141" y="104"/>
                    <a:pt x="141" y="104"/>
                  </a:cubicBezTo>
                  <a:cubicBezTo>
                    <a:pt x="141" y="104"/>
                    <a:pt x="141" y="104"/>
                    <a:pt x="141" y="104"/>
                  </a:cubicBezTo>
                  <a:cubicBezTo>
                    <a:pt x="140" y="103"/>
                    <a:pt x="140" y="103"/>
                    <a:pt x="140" y="103"/>
                  </a:cubicBezTo>
                  <a:cubicBezTo>
                    <a:pt x="139" y="103"/>
                    <a:pt x="139" y="102"/>
                    <a:pt x="139" y="102"/>
                  </a:cubicBezTo>
                  <a:cubicBezTo>
                    <a:pt x="139" y="101"/>
                    <a:pt x="140" y="101"/>
                    <a:pt x="141" y="100"/>
                  </a:cubicBezTo>
                  <a:cubicBezTo>
                    <a:pt x="141" y="99"/>
                    <a:pt x="141" y="98"/>
                    <a:pt x="142" y="98"/>
                  </a:cubicBezTo>
                  <a:cubicBezTo>
                    <a:pt x="142" y="98"/>
                    <a:pt x="143" y="98"/>
                    <a:pt x="143" y="98"/>
                  </a:cubicBezTo>
                  <a:cubicBezTo>
                    <a:pt x="143" y="99"/>
                    <a:pt x="143" y="100"/>
                    <a:pt x="143" y="100"/>
                  </a:cubicBezTo>
                  <a:cubicBezTo>
                    <a:pt x="144" y="100"/>
                    <a:pt x="144" y="99"/>
                    <a:pt x="144" y="98"/>
                  </a:cubicBezTo>
                  <a:cubicBezTo>
                    <a:pt x="144" y="98"/>
                    <a:pt x="145" y="98"/>
                    <a:pt x="145" y="98"/>
                  </a:cubicBezTo>
                  <a:cubicBezTo>
                    <a:pt x="145" y="98"/>
                    <a:pt x="145" y="98"/>
                    <a:pt x="146" y="98"/>
                  </a:cubicBezTo>
                  <a:cubicBezTo>
                    <a:pt x="146" y="98"/>
                    <a:pt x="146" y="99"/>
                    <a:pt x="147" y="99"/>
                  </a:cubicBezTo>
                  <a:cubicBezTo>
                    <a:pt x="147" y="99"/>
                    <a:pt x="148" y="99"/>
                    <a:pt x="148" y="100"/>
                  </a:cubicBezTo>
                  <a:cubicBezTo>
                    <a:pt x="149" y="100"/>
                    <a:pt x="148" y="101"/>
                    <a:pt x="149" y="102"/>
                  </a:cubicBezTo>
                  <a:cubicBezTo>
                    <a:pt x="150" y="102"/>
                    <a:pt x="150" y="101"/>
                    <a:pt x="150" y="101"/>
                  </a:cubicBezTo>
                  <a:cubicBezTo>
                    <a:pt x="150" y="100"/>
                    <a:pt x="150" y="100"/>
                    <a:pt x="149" y="100"/>
                  </a:cubicBezTo>
                  <a:cubicBezTo>
                    <a:pt x="149" y="100"/>
                    <a:pt x="149" y="99"/>
                    <a:pt x="149" y="99"/>
                  </a:cubicBezTo>
                  <a:cubicBezTo>
                    <a:pt x="149" y="99"/>
                    <a:pt x="149" y="98"/>
                    <a:pt x="149" y="97"/>
                  </a:cubicBezTo>
                  <a:cubicBezTo>
                    <a:pt x="149" y="97"/>
                    <a:pt x="149" y="97"/>
                    <a:pt x="149" y="97"/>
                  </a:cubicBezTo>
                  <a:cubicBezTo>
                    <a:pt x="149" y="96"/>
                    <a:pt x="151" y="96"/>
                    <a:pt x="149" y="96"/>
                  </a:cubicBezTo>
                  <a:cubicBezTo>
                    <a:pt x="148" y="96"/>
                    <a:pt x="147" y="96"/>
                    <a:pt x="147" y="95"/>
                  </a:cubicBezTo>
                  <a:cubicBezTo>
                    <a:pt x="146" y="95"/>
                    <a:pt x="146" y="94"/>
                    <a:pt x="145" y="95"/>
                  </a:cubicBezTo>
                  <a:cubicBezTo>
                    <a:pt x="145" y="95"/>
                    <a:pt x="145" y="95"/>
                    <a:pt x="144" y="94"/>
                  </a:cubicBezTo>
                  <a:cubicBezTo>
                    <a:pt x="144" y="94"/>
                    <a:pt x="144" y="94"/>
                    <a:pt x="144" y="93"/>
                  </a:cubicBezTo>
                  <a:cubicBezTo>
                    <a:pt x="144" y="92"/>
                    <a:pt x="143" y="93"/>
                    <a:pt x="143" y="92"/>
                  </a:cubicBezTo>
                  <a:cubicBezTo>
                    <a:pt x="143" y="91"/>
                    <a:pt x="144" y="91"/>
                    <a:pt x="144" y="91"/>
                  </a:cubicBezTo>
                  <a:cubicBezTo>
                    <a:pt x="145" y="91"/>
                    <a:pt x="146" y="91"/>
                    <a:pt x="146" y="90"/>
                  </a:cubicBezTo>
                  <a:cubicBezTo>
                    <a:pt x="146" y="90"/>
                    <a:pt x="146" y="90"/>
                    <a:pt x="146" y="90"/>
                  </a:cubicBezTo>
                  <a:cubicBezTo>
                    <a:pt x="147" y="90"/>
                    <a:pt x="148" y="91"/>
                    <a:pt x="149" y="91"/>
                  </a:cubicBezTo>
                  <a:cubicBezTo>
                    <a:pt x="149" y="91"/>
                    <a:pt x="149" y="90"/>
                    <a:pt x="150" y="90"/>
                  </a:cubicBezTo>
                  <a:cubicBezTo>
                    <a:pt x="151" y="90"/>
                    <a:pt x="152" y="91"/>
                    <a:pt x="152" y="92"/>
                  </a:cubicBezTo>
                  <a:cubicBezTo>
                    <a:pt x="153" y="92"/>
                    <a:pt x="154" y="92"/>
                    <a:pt x="154" y="92"/>
                  </a:cubicBezTo>
                  <a:cubicBezTo>
                    <a:pt x="155" y="93"/>
                    <a:pt x="156" y="93"/>
                    <a:pt x="157" y="93"/>
                  </a:cubicBezTo>
                  <a:cubicBezTo>
                    <a:pt x="158" y="93"/>
                    <a:pt x="159" y="93"/>
                    <a:pt x="159" y="94"/>
                  </a:cubicBezTo>
                  <a:cubicBezTo>
                    <a:pt x="159" y="94"/>
                    <a:pt x="158" y="95"/>
                    <a:pt x="159" y="96"/>
                  </a:cubicBezTo>
                  <a:cubicBezTo>
                    <a:pt x="159" y="96"/>
                    <a:pt x="160" y="96"/>
                    <a:pt x="160" y="96"/>
                  </a:cubicBezTo>
                  <a:cubicBezTo>
                    <a:pt x="160" y="96"/>
                    <a:pt x="160" y="97"/>
                    <a:pt x="160" y="97"/>
                  </a:cubicBezTo>
                  <a:cubicBezTo>
                    <a:pt x="160" y="98"/>
                    <a:pt x="161" y="98"/>
                    <a:pt x="162" y="98"/>
                  </a:cubicBezTo>
                  <a:cubicBezTo>
                    <a:pt x="162" y="98"/>
                    <a:pt x="162" y="98"/>
                    <a:pt x="163" y="98"/>
                  </a:cubicBezTo>
                  <a:cubicBezTo>
                    <a:pt x="163" y="98"/>
                    <a:pt x="163" y="98"/>
                    <a:pt x="163" y="98"/>
                  </a:cubicBezTo>
                  <a:cubicBezTo>
                    <a:pt x="162" y="97"/>
                    <a:pt x="163" y="96"/>
                    <a:pt x="163" y="96"/>
                  </a:cubicBezTo>
                  <a:cubicBezTo>
                    <a:pt x="163" y="95"/>
                    <a:pt x="161" y="95"/>
                    <a:pt x="162" y="94"/>
                  </a:cubicBezTo>
                  <a:cubicBezTo>
                    <a:pt x="162" y="94"/>
                    <a:pt x="161" y="93"/>
                    <a:pt x="161" y="93"/>
                  </a:cubicBezTo>
                  <a:cubicBezTo>
                    <a:pt x="161" y="93"/>
                    <a:pt x="161" y="92"/>
                    <a:pt x="161" y="92"/>
                  </a:cubicBezTo>
                  <a:cubicBezTo>
                    <a:pt x="161" y="91"/>
                    <a:pt x="164" y="91"/>
                    <a:pt x="163" y="90"/>
                  </a:cubicBezTo>
                  <a:cubicBezTo>
                    <a:pt x="163" y="90"/>
                    <a:pt x="163" y="89"/>
                    <a:pt x="164" y="88"/>
                  </a:cubicBezTo>
                  <a:cubicBezTo>
                    <a:pt x="164" y="88"/>
                    <a:pt x="165" y="89"/>
                    <a:pt x="165" y="88"/>
                  </a:cubicBezTo>
                  <a:cubicBezTo>
                    <a:pt x="165" y="88"/>
                    <a:pt x="165" y="87"/>
                    <a:pt x="165" y="87"/>
                  </a:cubicBezTo>
                  <a:cubicBezTo>
                    <a:pt x="166" y="84"/>
                    <a:pt x="168" y="88"/>
                    <a:pt x="169" y="88"/>
                  </a:cubicBezTo>
                  <a:cubicBezTo>
                    <a:pt x="168" y="87"/>
                    <a:pt x="169" y="84"/>
                    <a:pt x="170" y="85"/>
                  </a:cubicBezTo>
                  <a:cubicBezTo>
                    <a:pt x="171" y="85"/>
                    <a:pt x="171" y="85"/>
                    <a:pt x="171" y="85"/>
                  </a:cubicBezTo>
                  <a:cubicBezTo>
                    <a:pt x="172" y="84"/>
                    <a:pt x="171" y="83"/>
                    <a:pt x="170" y="82"/>
                  </a:cubicBezTo>
                  <a:cubicBezTo>
                    <a:pt x="170" y="82"/>
                    <a:pt x="169" y="82"/>
                    <a:pt x="169" y="82"/>
                  </a:cubicBezTo>
                  <a:cubicBezTo>
                    <a:pt x="169" y="81"/>
                    <a:pt x="169" y="80"/>
                    <a:pt x="170" y="80"/>
                  </a:cubicBezTo>
                  <a:cubicBezTo>
                    <a:pt x="170" y="80"/>
                    <a:pt x="171" y="80"/>
                    <a:pt x="171" y="80"/>
                  </a:cubicBezTo>
                  <a:cubicBezTo>
                    <a:pt x="171" y="80"/>
                    <a:pt x="171" y="81"/>
                    <a:pt x="171" y="81"/>
                  </a:cubicBezTo>
                  <a:cubicBezTo>
                    <a:pt x="172" y="80"/>
                    <a:pt x="172" y="80"/>
                    <a:pt x="172" y="80"/>
                  </a:cubicBezTo>
                  <a:cubicBezTo>
                    <a:pt x="172" y="80"/>
                    <a:pt x="172" y="80"/>
                    <a:pt x="172" y="80"/>
                  </a:cubicBezTo>
                  <a:cubicBezTo>
                    <a:pt x="172" y="79"/>
                    <a:pt x="172" y="78"/>
                    <a:pt x="173" y="78"/>
                  </a:cubicBezTo>
                  <a:cubicBezTo>
                    <a:pt x="174" y="78"/>
                    <a:pt x="176" y="78"/>
                    <a:pt x="177" y="79"/>
                  </a:cubicBezTo>
                  <a:cubicBezTo>
                    <a:pt x="177" y="80"/>
                    <a:pt x="177" y="80"/>
                    <a:pt x="177" y="81"/>
                  </a:cubicBezTo>
                  <a:cubicBezTo>
                    <a:pt x="177" y="81"/>
                    <a:pt x="176" y="81"/>
                    <a:pt x="176" y="82"/>
                  </a:cubicBezTo>
                  <a:cubicBezTo>
                    <a:pt x="177" y="81"/>
                    <a:pt x="178" y="80"/>
                    <a:pt x="178" y="78"/>
                  </a:cubicBezTo>
                  <a:cubicBezTo>
                    <a:pt x="178" y="78"/>
                    <a:pt x="178" y="78"/>
                    <a:pt x="179" y="78"/>
                  </a:cubicBezTo>
                  <a:cubicBezTo>
                    <a:pt x="179" y="79"/>
                    <a:pt x="179" y="80"/>
                    <a:pt x="180" y="80"/>
                  </a:cubicBezTo>
                  <a:cubicBezTo>
                    <a:pt x="181" y="81"/>
                    <a:pt x="181" y="81"/>
                    <a:pt x="181" y="82"/>
                  </a:cubicBezTo>
                  <a:cubicBezTo>
                    <a:pt x="180" y="82"/>
                    <a:pt x="180" y="83"/>
                    <a:pt x="180" y="83"/>
                  </a:cubicBezTo>
                  <a:cubicBezTo>
                    <a:pt x="180" y="84"/>
                    <a:pt x="180" y="84"/>
                    <a:pt x="179" y="85"/>
                  </a:cubicBezTo>
                  <a:cubicBezTo>
                    <a:pt x="179" y="85"/>
                    <a:pt x="177" y="86"/>
                    <a:pt x="177" y="87"/>
                  </a:cubicBezTo>
                  <a:cubicBezTo>
                    <a:pt x="177" y="88"/>
                    <a:pt x="177" y="89"/>
                    <a:pt x="177" y="90"/>
                  </a:cubicBezTo>
                  <a:cubicBezTo>
                    <a:pt x="176" y="90"/>
                    <a:pt x="177" y="91"/>
                    <a:pt x="176" y="92"/>
                  </a:cubicBezTo>
                  <a:cubicBezTo>
                    <a:pt x="176" y="92"/>
                    <a:pt x="176" y="92"/>
                    <a:pt x="176" y="92"/>
                  </a:cubicBezTo>
                  <a:cubicBezTo>
                    <a:pt x="175" y="93"/>
                    <a:pt x="175" y="93"/>
                    <a:pt x="175" y="94"/>
                  </a:cubicBezTo>
                  <a:cubicBezTo>
                    <a:pt x="175" y="95"/>
                    <a:pt x="175" y="96"/>
                    <a:pt x="175" y="97"/>
                  </a:cubicBezTo>
                  <a:cubicBezTo>
                    <a:pt x="175" y="97"/>
                    <a:pt x="176" y="96"/>
                    <a:pt x="176" y="96"/>
                  </a:cubicBezTo>
                  <a:cubicBezTo>
                    <a:pt x="177" y="95"/>
                    <a:pt x="178" y="95"/>
                    <a:pt x="178" y="95"/>
                  </a:cubicBezTo>
                  <a:cubicBezTo>
                    <a:pt x="179" y="94"/>
                    <a:pt x="179" y="93"/>
                    <a:pt x="180" y="92"/>
                  </a:cubicBezTo>
                  <a:cubicBezTo>
                    <a:pt x="180" y="92"/>
                    <a:pt x="180" y="91"/>
                    <a:pt x="179" y="90"/>
                  </a:cubicBezTo>
                  <a:cubicBezTo>
                    <a:pt x="179" y="89"/>
                    <a:pt x="180" y="89"/>
                    <a:pt x="181" y="88"/>
                  </a:cubicBezTo>
                  <a:cubicBezTo>
                    <a:pt x="181" y="87"/>
                    <a:pt x="182" y="86"/>
                    <a:pt x="183" y="85"/>
                  </a:cubicBezTo>
                  <a:cubicBezTo>
                    <a:pt x="183" y="85"/>
                    <a:pt x="184" y="85"/>
                    <a:pt x="184" y="84"/>
                  </a:cubicBezTo>
                  <a:cubicBezTo>
                    <a:pt x="184" y="83"/>
                    <a:pt x="184" y="83"/>
                    <a:pt x="184" y="82"/>
                  </a:cubicBezTo>
                  <a:cubicBezTo>
                    <a:pt x="184" y="82"/>
                    <a:pt x="185" y="82"/>
                    <a:pt x="185" y="81"/>
                  </a:cubicBezTo>
                  <a:cubicBezTo>
                    <a:pt x="186" y="81"/>
                    <a:pt x="186" y="80"/>
                    <a:pt x="186" y="80"/>
                  </a:cubicBezTo>
                  <a:cubicBezTo>
                    <a:pt x="186" y="79"/>
                    <a:pt x="186" y="79"/>
                    <a:pt x="186" y="79"/>
                  </a:cubicBezTo>
                  <a:cubicBezTo>
                    <a:pt x="187" y="78"/>
                    <a:pt x="189" y="77"/>
                    <a:pt x="189" y="79"/>
                  </a:cubicBezTo>
                  <a:cubicBezTo>
                    <a:pt x="189" y="79"/>
                    <a:pt x="189" y="80"/>
                    <a:pt x="189" y="81"/>
                  </a:cubicBezTo>
                  <a:cubicBezTo>
                    <a:pt x="189" y="82"/>
                    <a:pt x="189" y="83"/>
                    <a:pt x="188" y="83"/>
                  </a:cubicBezTo>
                  <a:cubicBezTo>
                    <a:pt x="188" y="84"/>
                    <a:pt x="186" y="85"/>
                    <a:pt x="187" y="85"/>
                  </a:cubicBezTo>
                  <a:cubicBezTo>
                    <a:pt x="187" y="85"/>
                    <a:pt x="187" y="85"/>
                    <a:pt x="187" y="86"/>
                  </a:cubicBezTo>
                  <a:cubicBezTo>
                    <a:pt x="188" y="86"/>
                    <a:pt x="187" y="87"/>
                    <a:pt x="187" y="87"/>
                  </a:cubicBezTo>
                  <a:cubicBezTo>
                    <a:pt x="186" y="88"/>
                    <a:pt x="186" y="88"/>
                    <a:pt x="186" y="88"/>
                  </a:cubicBezTo>
                  <a:cubicBezTo>
                    <a:pt x="186" y="89"/>
                    <a:pt x="186" y="89"/>
                    <a:pt x="187" y="89"/>
                  </a:cubicBezTo>
                  <a:cubicBezTo>
                    <a:pt x="187" y="89"/>
                    <a:pt x="187" y="89"/>
                    <a:pt x="187" y="89"/>
                  </a:cubicBezTo>
                  <a:cubicBezTo>
                    <a:pt x="188" y="88"/>
                    <a:pt x="188" y="88"/>
                    <a:pt x="189" y="88"/>
                  </a:cubicBezTo>
                  <a:cubicBezTo>
                    <a:pt x="189" y="88"/>
                    <a:pt x="189" y="88"/>
                    <a:pt x="189" y="88"/>
                  </a:cubicBezTo>
                  <a:cubicBezTo>
                    <a:pt x="189" y="88"/>
                    <a:pt x="190" y="89"/>
                    <a:pt x="190" y="88"/>
                  </a:cubicBezTo>
                  <a:cubicBezTo>
                    <a:pt x="190" y="88"/>
                    <a:pt x="190" y="87"/>
                    <a:pt x="191" y="86"/>
                  </a:cubicBezTo>
                  <a:cubicBezTo>
                    <a:pt x="192" y="86"/>
                    <a:pt x="191" y="85"/>
                    <a:pt x="192" y="84"/>
                  </a:cubicBezTo>
                  <a:cubicBezTo>
                    <a:pt x="192" y="83"/>
                    <a:pt x="193" y="83"/>
                    <a:pt x="193" y="82"/>
                  </a:cubicBezTo>
                  <a:cubicBezTo>
                    <a:pt x="193" y="82"/>
                    <a:pt x="193" y="81"/>
                    <a:pt x="194" y="81"/>
                  </a:cubicBezTo>
                  <a:cubicBezTo>
                    <a:pt x="194" y="81"/>
                    <a:pt x="195" y="80"/>
                    <a:pt x="195" y="80"/>
                  </a:cubicBezTo>
                  <a:cubicBezTo>
                    <a:pt x="194" y="80"/>
                    <a:pt x="194" y="80"/>
                    <a:pt x="194" y="80"/>
                  </a:cubicBezTo>
                  <a:cubicBezTo>
                    <a:pt x="193" y="79"/>
                    <a:pt x="193" y="78"/>
                    <a:pt x="193" y="78"/>
                  </a:cubicBezTo>
                  <a:cubicBezTo>
                    <a:pt x="194" y="77"/>
                    <a:pt x="195" y="77"/>
                    <a:pt x="195" y="77"/>
                  </a:cubicBezTo>
                  <a:cubicBezTo>
                    <a:pt x="196" y="78"/>
                    <a:pt x="196" y="78"/>
                    <a:pt x="196" y="78"/>
                  </a:cubicBezTo>
                  <a:cubicBezTo>
                    <a:pt x="198" y="78"/>
                    <a:pt x="197" y="76"/>
                    <a:pt x="196" y="76"/>
                  </a:cubicBezTo>
                  <a:cubicBezTo>
                    <a:pt x="196" y="76"/>
                    <a:pt x="196" y="76"/>
                    <a:pt x="196" y="75"/>
                  </a:cubicBezTo>
                  <a:cubicBezTo>
                    <a:pt x="196" y="75"/>
                    <a:pt x="197" y="74"/>
                    <a:pt x="197" y="74"/>
                  </a:cubicBezTo>
                  <a:cubicBezTo>
                    <a:pt x="198" y="74"/>
                    <a:pt x="198" y="74"/>
                    <a:pt x="198" y="75"/>
                  </a:cubicBezTo>
                  <a:cubicBezTo>
                    <a:pt x="199" y="75"/>
                    <a:pt x="199" y="76"/>
                    <a:pt x="199" y="75"/>
                  </a:cubicBezTo>
                  <a:cubicBezTo>
                    <a:pt x="200" y="74"/>
                    <a:pt x="200" y="73"/>
                    <a:pt x="201" y="73"/>
                  </a:cubicBezTo>
                  <a:cubicBezTo>
                    <a:pt x="201" y="73"/>
                    <a:pt x="202" y="74"/>
                    <a:pt x="202" y="75"/>
                  </a:cubicBezTo>
                  <a:cubicBezTo>
                    <a:pt x="202" y="75"/>
                    <a:pt x="202" y="76"/>
                    <a:pt x="202" y="76"/>
                  </a:cubicBezTo>
                  <a:cubicBezTo>
                    <a:pt x="201" y="78"/>
                    <a:pt x="203" y="77"/>
                    <a:pt x="203" y="77"/>
                  </a:cubicBezTo>
                  <a:cubicBezTo>
                    <a:pt x="204" y="78"/>
                    <a:pt x="204" y="78"/>
                    <a:pt x="204" y="79"/>
                  </a:cubicBezTo>
                  <a:cubicBezTo>
                    <a:pt x="203" y="80"/>
                    <a:pt x="202" y="81"/>
                    <a:pt x="202" y="81"/>
                  </a:cubicBezTo>
                  <a:cubicBezTo>
                    <a:pt x="201" y="81"/>
                    <a:pt x="201" y="81"/>
                    <a:pt x="200" y="81"/>
                  </a:cubicBezTo>
                  <a:cubicBezTo>
                    <a:pt x="199" y="81"/>
                    <a:pt x="198" y="81"/>
                    <a:pt x="199" y="81"/>
                  </a:cubicBezTo>
                  <a:cubicBezTo>
                    <a:pt x="200" y="82"/>
                    <a:pt x="200" y="82"/>
                    <a:pt x="200" y="83"/>
                  </a:cubicBezTo>
                  <a:cubicBezTo>
                    <a:pt x="200" y="83"/>
                    <a:pt x="200" y="83"/>
                    <a:pt x="200" y="83"/>
                  </a:cubicBezTo>
                  <a:cubicBezTo>
                    <a:pt x="200" y="83"/>
                    <a:pt x="199" y="83"/>
                    <a:pt x="199" y="84"/>
                  </a:cubicBezTo>
                  <a:cubicBezTo>
                    <a:pt x="199" y="84"/>
                    <a:pt x="199" y="84"/>
                    <a:pt x="199" y="85"/>
                  </a:cubicBezTo>
                  <a:cubicBezTo>
                    <a:pt x="200" y="85"/>
                    <a:pt x="200" y="84"/>
                    <a:pt x="201" y="84"/>
                  </a:cubicBezTo>
                  <a:cubicBezTo>
                    <a:pt x="201" y="83"/>
                    <a:pt x="202" y="83"/>
                    <a:pt x="203" y="84"/>
                  </a:cubicBezTo>
                  <a:cubicBezTo>
                    <a:pt x="203" y="84"/>
                    <a:pt x="203" y="84"/>
                    <a:pt x="203" y="84"/>
                  </a:cubicBezTo>
                  <a:cubicBezTo>
                    <a:pt x="202" y="85"/>
                    <a:pt x="202" y="86"/>
                    <a:pt x="200" y="87"/>
                  </a:cubicBezTo>
                  <a:cubicBezTo>
                    <a:pt x="199" y="87"/>
                    <a:pt x="199" y="87"/>
                    <a:pt x="198" y="88"/>
                  </a:cubicBezTo>
                  <a:cubicBezTo>
                    <a:pt x="198" y="88"/>
                    <a:pt x="198" y="88"/>
                    <a:pt x="198" y="88"/>
                  </a:cubicBezTo>
                  <a:cubicBezTo>
                    <a:pt x="199" y="88"/>
                    <a:pt x="199" y="88"/>
                    <a:pt x="200" y="88"/>
                  </a:cubicBezTo>
                  <a:cubicBezTo>
                    <a:pt x="201" y="88"/>
                    <a:pt x="201" y="88"/>
                    <a:pt x="202" y="88"/>
                  </a:cubicBezTo>
                  <a:cubicBezTo>
                    <a:pt x="203" y="88"/>
                    <a:pt x="203" y="88"/>
                    <a:pt x="203" y="88"/>
                  </a:cubicBezTo>
                  <a:cubicBezTo>
                    <a:pt x="204" y="88"/>
                    <a:pt x="205" y="89"/>
                    <a:pt x="205" y="88"/>
                  </a:cubicBezTo>
                  <a:cubicBezTo>
                    <a:pt x="205" y="87"/>
                    <a:pt x="206" y="86"/>
                    <a:pt x="205" y="86"/>
                  </a:cubicBezTo>
                  <a:cubicBezTo>
                    <a:pt x="205" y="86"/>
                    <a:pt x="205" y="85"/>
                    <a:pt x="204" y="85"/>
                  </a:cubicBezTo>
                  <a:cubicBezTo>
                    <a:pt x="204" y="84"/>
                    <a:pt x="205" y="84"/>
                    <a:pt x="205" y="83"/>
                  </a:cubicBezTo>
                  <a:cubicBezTo>
                    <a:pt x="205" y="83"/>
                    <a:pt x="206" y="83"/>
                    <a:pt x="206" y="83"/>
                  </a:cubicBezTo>
                  <a:cubicBezTo>
                    <a:pt x="207" y="82"/>
                    <a:pt x="207" y="82"/>
                    <a:pt x="207" y="81"/>
                  </a:cubicBezTo>
                  <a:cubicBezTo>
                    <a:pt x="208" y="80"/>
                    <a:pt x="209" y="80"/>
                    <a:pt x="210" y="80"/>
                  </a:cubicBezTo>
                  <a:cubicBezTo>
                    <a:pt x="211" y="80"/>
                    <a:pt x="213" y="80"/>
                    <a:pt x="212" y="82"/>
                  </a:cubicBezTo>
                  <a:cubicBezTo>
                    <a:pt x="212" y="82"/>
                    <a:pt x="212" y="83"/>
                    <a:pt x="212" y="83"/>
                  </a:cubicBezTo>
                  <a:cubicBezTo>
                    <a:pt x="210" y="83"/>
                    <a:pt x="212" y="85"/>
                    <a:pt x="213" y="85"/>
                  </a:cubicBezTo>
                  <a:cubicBezTo>
                    <a:pt x="213" y="85"/>
                    <a:pt x="213" y="85"/>
                    <a:pt x="213" y="85"/>
                  </a:cubicBezTo>
                  <a:cubicBezTo>
                    <a:pt x="213" y="85"/>
                    <a:pt x="213" y="85"/>
                    <a:pt x="213" y="85"/>
                  </a:cubicBezTo>
                  <a:cubicBezTo>
                    <a:pt x="213" y="85"/>
                    <a:pt x="213" y="84"/>
                    <a:pt x="213" y="84"/>
                  </a:cubicBezTo>
                  <a:cubicBezTo>
                    <a:pt x="214" y="83"/>
                    <a:pt x="215" y="83"/>
                    <a:pt x="215" y="83"/>
                  </a:cubicBezTo>
                  <a:cubicBezTo>
                    <a:pt x="216" y="83"/>
                    <a:pt x="217" y="83"/>
                    <a:pt x="218" y="83"/>
                  </a:cubicBezTo>
                  <a:cubicBezTo>
                    <a:pt x="219" y="83"/>
                    <a:pt x="219" y="84"/>
                    <a:pt x="220" y="84"/>
                  </a:cubicBezTo>
                  <a:cubicBezTo>
                    <a:pt x="220" y="84"/>
                    <a:pt x="220" y="84"/>
                    <a:pt x="220" y="84"/>
                  </a:cubicBezTo>
                  <a:cubicBezTo>
                    <a:pt x="220" y="85"/>
                    <a:pt x="220" y="85"/>
                    <a:pt x="219" y="85"/>
                  </a:cubicBezTo>
                  <a:cubicBezTo>
                    <a:pt x="218" y="85"/>
                    <a:pt x="218" y="86"/>
                    <a:pt x="217" y="87"/>
                  </a:cubicBezTo>
                  <a:cubicBezTo>
                    <a:pt x="217" y="88"/>
                    <a:pt x="218" y="87"/>
                    <a:pt x="219" y="87"/>
                  </a:cubicBezTo>
                  <a:cubicBezTo>
                    <a:pt x="219" y="86"/>
                    <a:pt x="219" y="86"/>
                    <a:pt x="219" y="86"/>
                  </a:cubicBezTo>
                  <a:cubicBezTo>
                    <a:pt x="219" y="85"/>
                    <a:pt x="221" y="85"/>
                    <a:pt x="222" y="85"/>
                  </a:cubicBezTo>
                  <a:cubicBezTo>
                    <a:pt x="223" y="86"/>
                    <a:pt x="224" y="87"/>
                    <a:pt x="225" y="87"/>
                  </a:cubicBezTo>
                  <a:cubicBezTo>
                    <a:pt x="225" y="87"/>
                    <a:pt x="226" y="87"/>
                    <a:pt x="227" y="87"/>
                  </a:cubicBezTo>
                  <a:cubicBezTo>
                    <a:pt x="228" y="88"/>
                    <a:pt x="229" y="89"/>
                    <a:pt x="229" y="90"/>
                  </a:cubicBezTo>
                  <a:cubicBezTo>
                    <a:pt x="229" y="90"/>
                    <a:pt x="228" y="90"/>
                    <a:pt x="228" y="90"/>
                  </a:cubicBezTo>
                  <a:cubicBezTo>
                    <a:pt x="228" y="90"/>
                    <a:pt x="227" y="90"/>
                    <a:pt x="226" y="90"/>
                  </a:cubicBezTo>
                  <a:cubicBezTo>
                    <a:pt x="226" y="91"/>
                    <a:pt x="226" y="91"/>
                    <a:pt x="225" y="91"/>
                  </a:cubicBezTo>
                  <a:cubicBezTo>
                    <a:pt x="225" y="91"/>
                    <a:pt x="224" y="91"/>
                    <a:pt x="224" y="92"/>
                  </a:cubicBezTo>
                  <a:cubicBezTo>
                    <a:pt x="222" y="92"/>
                    <a:pt x="222" y="94"/>
                    <a:pt x="220" y="95"/>
                  </a:cubicBezTo>
                  <a:cubicBezTo>
                    <a:pt x="219" y="95"/>
                    <a:pt x="219" y="95"/>
                    <a:pt x="218" y="95"/>
                  </a:cubicBezTo>
                  <a:cubicBezTo>
                    <a:pt x="218" y="95"/>
                    <a:pt x="218" y="95"/>
                    <a:pt x="218" y="95"/>
                  </a:cubicBezTo>
                  <a:cubicBezTo>
                    <a:pt x="216" y="94"/>
                    <a:pt x="217" y="95"/>
                    <a:pt x="216" y="95"/>
                  </a:cubicBezTo>
                  <a:cubicBezTo>
                    <a:pt x="215" y="95"/>
                    <a:pt x="215" y="95"/>
                    <a:pt x="214" y="95"/>
                  </a:cubicBezTo>
                  <a:cubicBezTo>
                    <a:pt x="214" y="94"/>
                    <a:pt x="213" y="93"/>
                    <a:pt x="212" y="94"/>
                  </a:cubicBezTo>
                  <a:cubicBezTo>
                    <a:pt x="212" y="94"/>
                    <a:pt x="212" y="94"/>
                    <a:pt x="212" y="94"/>
                  </a:cubicBezTo>
                  <a:cubicBezTo>
                    <a:pt x="210" y="94"/>
                    <a:pt x="209" y="94"/>
                    <a:pt x="208" y="94"/>
                  </a:cubicBezTo>
                  <a:cubicBezTo>
                    <a:pt x="207" y="94"/>
                    <a:pt x="207" y="94"/>
                    <a:pt x="206" y="94"/>
                  </a:cubicBezTo>
                  <a:cubicBezTo>
                    <a:pt x="206" y="94"/>
                    <a:pt x="205" y="94"/>
                    <a:pt x="205" y="94"/>
                  </a:cubicBezTo>
                  <a:cubicBezTo>
                    <a:pt x="206" y="94"/>
                    <a:pt x="206" y="94"/>
                    <a:pt x="206" y="95"/>
                  </a:cubicBezTo>
                  <a:cubicBezTo>
                    <a:pt x="207" y="95"/>
                    <a:pt x="207" y="95"/>
                    <a:pt x="207" y="96"/>
                  </a:cubicBezTo>
                  <a:cubicBezTo>
                    <a:pt x="207" y="97"/>
                    <a:pt x="209" y="96"/>
                    <a:pt x="210" y="96"/>
                  </a:cubicBezTo>
                  <a:cubicBezTo>
                    <a:pt x="211" y="96"/>
                    <a:pt x="213" y="96"/>
                    <a:pt x="213" y="98"/>
                  </a:cubicBezTo>
                  <a:cubicBezTo>
                    <a:pt x="213" y="98"/>
                    <a:pt x="213" y="99"/>
                    <a:pt x="214" y="99"/>
                  </a:cubicBezTo>
                  <a:cubicBezTo>
                    <a:pt x="214" y="100"/>
                    <a:pt x="214" y="100"/>
                    <a:pt x="214" y="100"/>
                  </a:cubicBezTo>
                  <a:cubicBezTo>
                    <a:pt x="214" y="101"/>
                    <a:pt x="214" y="102"/>
                    <a:pt x="214" y="103"/>
                  </a:cubicBezTo>
                  <a:cubicBezTo>
                    <a:pt x="214" y="102"/>
                    <a:pt x="215" y="101"/>
                    <a:pt x="215" y="101"/>
                  </a:cubicBezTo>
                  <a:cubicBezTo>
                    <a:pt x="216" y="101"/>
                    <a:pt x="216" y="101"/>
                    <a:pt x="216" y="101"/>
                  </a:cubicBezTo>
                  <a:cubicBezTo>
                    <a:pt x="216" y="102"/>
                    <a:pt x="217" y="102"/>
                    <a:pt x="217" y="103"/>
                  </a:cubicBezTo>
                  <a:cubicBezTo>
                    <a:pt x="218" y="103"/>
                    <a:pt x="219" y="103"/>
                    <a:pt x="219" y="102"/>
                  </a:cubicBezTo>
                  <a:cubicBezTo>
                    <a:pt x="219" y="102"/>
                    <a:pt x="218" y="101"/>
                    <a:pt x="219" y="100"/>
                  </a:cubicBezTo>
                  <a:cubicBezTo>
                    <a:pt x="219" y="100"/>
                    <a:pt x="219" y="100"/>
                    <a:pt x="219" y="100"/>
                  </a:cubicBezTo>
                  <a:cubicBezTo>
                    <a:pt x="220" y="100"/>
                    <a:pt x="220" y="101"/>
                    <a:pt x="220" y="101"/>
                  </a:cubicBezTo>
                  <a:cubicBezTo>
                    <a:pt x="220" y="101"/>
                    <a:pt x="221" y="100"/>
                    <a:pt x="221" y="100"/>
                  </a:cubicBezTo>
                  <a:cubicBezTo>
                    <a:pt x="222" y="100"/>
                    <a:pt x="222" y="100"/>
                    <a:pt x="223" y="101"/>
                  </a:cubicBezTo>
                  <a:cubicBezTo>
                    <a:pt x="223" y="101"/>
                    <a:pt x="223" y="101"/>
                    <a:pt x="224" y="101"/>
                  </a:cubicBezTo>
                  <a:cubicBezTo>
                    <a:pt x="224" y="102"/>
                    <a:pt x="225" y="102"/>
                    <a:pt x="225" y="102"/>
                  </a:cubicBezTo>
                  <a:cubicBezTo>
                    <a:pt x="226" y="102"/>
                    <a:pt x="226" y="102"/>
                    <a:pt x="227" y="102"/>
                  </a:cubicBezTo>
                  <a:cubicBezTo>
                    <a:pt x="227" y="102"/>
                    <a:pt x="227" y="102"/>
                    <a:pt x="227" y="102"/>
                  </a:cubicBezTo>
                  <a:cubicBezTo>
                    <a:pt x="227" y="102"/>
                    <a:pt x="227" y="102"/>
                    <a:pt x="226" y="103"/>
                  </a:cubicBezTo>
                  <a:cubicBezTo>
                    <a:pt x="226" y="103"/>
                    <a:pt x="226" y="103"/>
                    <a:pt x="226" y="103"/>
                  </a:cubicBezTo>
                  <a:cubicBezTo>
                    <a:pt x="225" y="104"/>
                    <a:pt x="225" y="104"/>
                    <a:pt x="225" y="104"/>
                  </a:cubicBezTo>
                  <a:cubicBezTo>
                    <a:pt x="224" y="105"/>
                    <a:pt x="224" y="105"/>
                    <a:pt x="223" y="105"/>
                  </a:cubicBezTo>
                  <a:cubicBezTo>
                    <a:pt x="223" y="106"/>
                    <a:pt x="223" y="106"/>
                    <a:pt x="223" y="106"/>
                  </a:cubicBezTo>
                  <a:cubicBezTo>
                    <a:pt x="222" y="106"/>
                    <a:pt x="222" y="105"/>
                    <a:pt x="221" y="105"/>
                  </a:cubicBezTo>
                  <a:cubicBezTo>
                    <a:pt x="221" y="105"/>
                    <a:pt x="221" y="105"/>
                    <a:pt x="221" y="105"/>
                  </a:cubicBezTo>
                  <a:cubicBezTo>
                    <a:pt x="221" y="105"/>
                    <a:pt x="220" y="105"/>
                    <a:pt x="220" y="105"/>
                  </a:cubicBezTo>
                  <a:cubicBezTo>
                    <a:pt x="220" y="105"/>
                    <a:pt x="219" y="106"/>
                    <a:pt x="219" y="106"/>
                  </a:cubicBezTo>
                  <a:cubicBezTo>
                    <a:pt x="219" y="107"/>
                    <a:pt x="219" y="108"/>
                    <a:pt x="218" y="109"/>
                  </a:cubicBezTo>
                  <a:cubicBezTo>
                    <a:pt x="218" y="109"/>
                    <a:pt x="218" y="109"/>
                    <a:pt x="218" y="109"/>
                  </a:cubicBezTo>
                  <a:cubicBezTo>
                    <a:pt x="218" y="109"/>
                    <a:pt x="217" y="110"/>
                    <a:pt x="216" y="110"/>
                  </a:cubicBezTo>
                  <a:cubicBezTo>
                    <a:pt x="216" y="110"/>
                    <a:pt x="216" y="110"/>
                    <a:pt x="215" y="110"/>
                  </a:cubicBezTo>
                  <a:cubicBezTo>
                    <a:pt x="214" y="111"/>
                    <a:pt x="213" y="112"/>
                    <a:pt x="212" y="113"/>
                  </a:cubicBezTo>
                  <a:cubicBezTo>
                    <a:pt x="212" y="113"/>
                    <a:pt x="212" y="114"/>
                    <a:pt x="212" y="114"/>
                  </a:cubicBezTo>
                  <a:cubicBezTo>
                    <a:pt x="212" y="114"/>
                    <a:pt x="212" y="114"/>
                    <a:pt x="211" y="115"/>
                  </a:cubicBezTo>
                  <a:cubicBezTo>
                    <a:pt x="211" y="115"/>
                    <a:pt x="211" y="115"/>
                    <a:pt x="211" y="115"/>
                  </a:cubicBezTo>
                  <a:cubicBezTo>
                    <a:pt x="211" y="114"/>
                    <a:pt x="211" y="114"/>
                    <a:pt x="211" y="114"/>
                  </a:cubicBezTo>
                  <a:cubicBezTo>
                    <a:pt x="211" y="114"/>
                    <a:pt x="211" y="114"/>
                    <a:pt x="211" y="114"/>
                  </a:cubicBezTo>
                  <a:cubicBezTo>
                    <a:pt x="211" y="113"/>
                    <a:pt x="211" y="112"/>
                    <a:pt x="212" y="111"/>
                  </a:cubicBezTo>
                  <a:cubicBezTo>
                    <a:pt x="213" y="109"/>
                    <a:pt x="213" y="108"/>
                    <a:pt x="213" y="107"/>
                  </a:cubicBezTo>
                  <a:cubicBezTo>
                    <a:pt x="213" y="107"/>
                    <a:pt x="213" y="106"/>
                    <a:pt x="212" y="106"/>
                  </a:cubicBezTo>
                  <a:cubicBezTo>
                    <a:pt x="212" y="105"/>
                    <a:pt x="212" y="105"/>
                    <a:pt x="212" y="105"/>
                  </a:cubicBezTo>
                  <a:cubicBezTo>
                    <a:pt x="211" y="105"/>
                    <a:pt x="211" y="104"/>
                    <a:pt x="211" y="104"/>
                  </a:cubicBezTo>
                  <a:cubicBezTo>
                    <a:pt x="211" y="103"/>
                    <a:pt x="210" y="103"/>
                    <a:pt x="209" y="103"/>
                  </a:cubicBezTo>
                  <a:cubicBezTo>
                    <a:pt x="209" y="103"/>
                    <a:pt x="209" y="103"/>
                    <a:pt x="209" y="103"/>
                  </a:cubicBezTo>
                  <a:cubicBezTo>
                    <a:pt x="207" y="102"/>
                    <a:pt x="206" y="102"/>
                    <a:pt x="204" y="101"/>
                  </a:cubicBezTo>
                  <a:cubicBezTo>
                    <a:pt x="204" y="100"/>
                    <a:pt x="204" y="100"/>
                    <a:pt x="204" y="100"/>
                  </a:cubicBezTo>
                  <a:cubicBezTo>
                    <a:pt x="203" y="99"/>
                    <a:pt x="203" y="99"/>
                    <a:pt x="203" y="99"/>
                  </a:cubicBezTo>
                  <a:cubicBezTo>
                    <a:pt x="203" y="98"/>
                    <a:pt x="202" y="98"/>
                    <a:pt x="201" y="97"/>
                  </a:cubicBezTo>
                  <a:cubicBezTo>
                    <a:pt x="201" y="97"/>
                    <a:pt x="201" y="97"/>
                    <a:pt x="201" y="97"/>
                  </a:cubicBezTo>
                  <a:cubicBezTo>
                    <a:pt x="200" y="96"/>
                    <a:pt x="199" y="96"/>
                    <a:pt x="199" y="96"/>
                  </a:cubicBezTo>
                  <a:cubicBezTo>
                    <a:pt x="197" y="96"/>
                    <a:pt x="195" y="97"/>
                    <a:pt x="194" y="98"/>
                  </a:cubicBezTo>
                  <a:cubicBezTo>
                    <a:pt x="194" y="98"/>
                    <a:pt x="193" y="98"/>
                    <a:pt x="192" y="98"/>
                  </a:cubicBezTo>
                  <a:cubicBezTo>
                    <a:pt x="192" y="98"/>
                    <a:pt x="191" y="98"/>
                    <a:pt x="191" y="98"/>
                  </a:cubicBezTo>
                  <a:cubicBezTo>
                    <a:pt x="191" y="98"/>
                    <a:pt x="190" y="98"/>
                    <a:pt x="190" y="98"/>
                  </a:cubicBezTo>
                  <a:cubicBezTo>
                    <a:pt x="189" y="98"/>
                    <a:pt x="188" y="98"/>
                    <a:pt x="188" y="99"/>
                  </a:cubicBezTo>
                  <a:cubicBezTo>
                    <a:pt x="188" y="99"/>
                    <a:pt x="188" y="99"/>
                    <a:pt x="188" y="99"/>
                  </a:cubicBezTo>
                  <a:cubicBezTo>
                    <a:pt x="188" y="100"/>
                    <a:pt x="187" y="100"/>
                    <a:pt x="186" y="101"/>
                  </a:cubicBezTo>
                  <a:cubicBezTo>
                    <a:pt x="186" y="101"/>
                    <a:pt x="186" y="102"/>
                    <a:pt x="186" y="102"/>
                  </a:cubicBezTo>
                  <a:cubicBezTo>
                    <a:pt x="186" y="102"/>
                    <a:pt x="185" y="102"/>
                    <a:pt x="185" y="102"/>
                  </a:cubicBezTo>
                  <a:cubicBezTo>
                    <a:pt x="185" y="103"/>
                    <a:pt x="185" y="103"/>
                    <a:pt x="184" y="103"/>
                  </a:cubicBezTo>
                  <a:cubicBezTo>
                    <a:pt x="184" y="103"/>
                    <a:pt x="184" y="103"/>
                    <a:pt x="184" y="103"/>
                  </a:cubicBezTo>
                  <a:cubicBezTo>
                    <a:pt x="185" y="104"/>
                    <a:pt x="184" y="105"/>
                    <a:pt x="184" y="106"/>
                  </a:cubicBezTo>
                  <a:cubicBezTo>
                    <a:pt x="184" y="106"/>
                    <a:pt x="184" y="106"/>
                    <a:pt x="184" y="106"/>
                  </a:cubicBezTo>
                  <a:cubicBezTo>
                    <a:pt x="184" y="107"/>
                    <a:pt x="184" y="108"/>
                    <a:pt x="183" y="108"/>
                  </a:cubicBezTo>
                  <a:cubicBezTo>
                    <a:pt x="183" y="109"/>
                    <a:pt x="183" y="109"/>
                    <a:pt x="183" y="109"/>
                  </a:cubicBezTo>
                  <a:cubicBezTo>
                    <a:pt x="183" y="109"/>
                    <a:pt x="182" y="110"/>
                    <a:pt x="182" y="110"/>
                  </a:cubicBezTo>
                  <a:cubicBezTo>
                    <a:pt x="182" y="110"/>
                    <a:pt x="182" y="111"/>
                    <a:pt x="183" y="111"/>
                  </a:cubicBezTo>
                  <a:cubicBezTo>
                    <a:pt x="183" y="112"/>
                    <a:pt x="184" y="113"/>
                    <a:pt x="184" y="115"/>
                  </a:cubicBezTo>
                  <a:cubicBezTo>
                    <a:pt x="184" y="115"/>
                    <a:pt x="184" y="116"/>
                    <a:pt x="183" y="117"/>
                  </a:cubicBezTo>
                  <a:cubicBezTo>
                    <a:pt x="183" y="117"/>
                    <a:pt x="182" y="118"/>
                    <a:pt x="181" y="118"/>
                  </a:cubicBezTo>
                  <a:cubicBezTo>
                    <a:pt x="180" y="118"/>
                    <a:pt x="180" y="118"/>
                    <a:pt x="179" y="118"/>
                  </a:cubicBezTo>
                  <a:cubicBezTo>
                    <a:pt x="178" y="118"/>
                    <a:pt x="177" y="119"/>
                    <a:pt x="176" y="120"/>
                  </a:cubicBezTo>
                  <a:cubicBezTo>
                    <a:pt x="176" y="120"/>
                    <a:pt x="175" y="120"/>
                    <a:pt x="175" y="121"/>
                  </a:cubicBezTo>
                  <a:cubicBezTo>
                    <a:pt x="175" y="121"/>
                    <a:pt x="175" y="121"/>
                    <a:pt x="175" y="121"/>
                  </a:cubicBezTo>
                  <a:cubicBezTo>
                    <a:pt x="174" y="122"/>
                    <a:pt x="174" y="122"/>
                    <a:pt x="174" y="122"/>
                  </a:cubicBezTo>
                  <a:cubicBezTo>
                    <a:pt x="173" y="122"/>
                    <a:pt x="172" y="121"/>
                    <a:pt x="172" y="121"/>
                  </a:cubicBezTo>
                  <a:cubicBezTo>
                    <a:pt x="172" y="121"/>
                    <a:pt x="172" y="121"/>
                    <a:pt x="172" y="121"/>
                  </a:cubicBezTo>
                  <a:cubicBezTo>
                    <a:pt x="171" y="120"/>
                    <a:pt x="170" y="120"/>
                    <a:pt x="169" y="119"/>
                  </a:cubicBezTo>
                  <a:cubicBezTo>
                    <a:pt x="169" y="119"/>
                    <a:pt x="169" y="119"/>
                    <a:pt x="168" y="119"/>
                  </a:cubicBezTo>
                  <a:cubicBezTo>
                    <a:pt x="167" y="118"/>
                    <a:pt x="166" y="119"/>
                    <a:pt x="165" y="120"/>
                  </a:cubicBezTo>
                  <a:cubicBezTo>
                    <a:pt x="165" y="120"/>
                    <a:pt x="165" y="120"/>
                    <a:pt x="165" y="120"/>
                  </a:cubicBezTo>
                  <a:cubicBezTo>
                    <a:pt x="164" y="120"/>
                    <a:pt x="164" y="121"/>
                    <a:pt x="164" y="121"/>
                  </a:cubicBezTo>
                  <a:cubicBezTo>
                    <a:pt x="164" y="121"/>
                    <a:pt x="163" y="121"/>
                    <a:pt x="163" y="121"/>
                  </a:cubicBezTo>
                  <a:cubicBezTo>
                    <a:pt x="163" y="121"/>
                    <a:pt x="163" y="121"/>
                    <a:pt x="163" y="121"/>
                  </a:cubicBezTo>
                  <a:cubicBezTo>
                    <a:pt x="163" y="122"/>
                    <a:pt x="162" y="122"/>
                    <a:pt x="162" y="122"/>
                  </a:cubicBezTo>
                  <a:cubicBezTo>
                    <a:pt x="161" y="122"/>
                    <a:pt x="161" y="122"/>
                    <a:pt x="160" y="122"/>
                  </a:cubicBezTo>
                  <a:cubicBezTo>
                    <a:pt x="160" y="122"/>
                    <a:pt x="159" y="122"/>
                    <a:pt x="159" y="122"/>
                  </a:cubicBezTo>
                  <a:cubicBezTo>
                    <a:pt x="159" y="122"/>
                    <a:pt x="159" y="122"/>
                    <a:pt x="159" y="122"/>
                  </a:cubicBezTo>
                  <a:cubicBezTo>
                    <a:pt x="158" y="122"/>
                    <a:pt x="158" y="122"/>
                    <a:pt x="157" y="121"/>
                  </a:cubicBezTo>
                  <a:cubicBezTo>
                    <a:pt x="157" y="121"/>
                    <a:pt x="156" y="121"/>
                    <a:pt x="156" y="121"/>
                  </a:cubicBezTo>
                  <a:cubicBezTo>
                    <a:pt x="155" y="121"/>
                    <a:pt x="154" y="119"/>
                    <a:pt x="153" y="118"/>
                  </a:cubicBezTo>
                  <a:cubicBezTo>
                    <a:pt x="153" y="118"/>
                    <a:pt x="153" y="117"/>
                    <a:pt x="153" y="117"/>
                  </a:cubicBezTo>
                  <a:cubicBezTo>
                    <a:pt x="153" y="116"/>
                    <a:pt x="152" y="115"/>
                    <a:pt x="151" y="114"/>
                  </a:cubicBezTo>
                  <a:cubicBezTo>
                    <a:pt x="151" y="114"/>
                    <a:pt x="151" y="114"/>
                    <a:pt x="150" y="113"/>
                  </a:cubicBezTo>
                  <a:cubicBezTo>
                    <a:pt x="150" y="113"/>
                    <a:pt x="149" y="112"/>
                    <a:pt x="149" y="112"/>
                  </a:cubicBezTo>
                  <a:cubicBezTo>
                    <a:pt x="148" y="111"/>
                    <a:pt x="147" y="110"/>
                    <a:pt x="146" y="110"/>
                  </a:cubicBezTo>
                  <a:cubicBezTo>
                    <a:pt x="146" y="110"/>
                    <a:pt x="146" y="110"/>
                    <a:pt x="146" y="110"/>
                  </a:cubicBezTo>
                  <a:cubicBezTo>
                    <a:pt x="144" y="110"/>
                    <a:pt x="144" y="111"/>
                    <a:pt x="144" y="113"/>
                  </a:cubicBezTo>
                  <a:cubicBezTo>
                    <a:pt x="144" y="113"/>
                    <a:pt x="144" y="113"/>
                    <a:pt x="144" y="113"/>
                  </a:cubicBezTo>
                  <a:cubicBezTo>
                    <a:pt x="144" y="113"/>
                    <a:pt x="144" y="114"/>
                    <a:pt x="143" y="114"/>
                  </a:cubicBezTo>
                  <a:cubicBezTo>
                    <a:pt x="143" y="114"/>
                    <a:pt x="142" y="114"/>
                    <a:pt x="142" y="114"/>
                  </a:cubicBezTo>
                  <a:cubicBezTo>
                    <a:pt x="142" y="114"/>
                    <a:pt x="142" y="114"/>
                    <a:pt x="142" y="114"/>
                  </a:cubicBezTo>
                  <a:cubicBezTo>
                    <a:pt x="141" y="115"/>
                    <a:pt x="140" y="115"/>
                    <a:pt x="139" y="115"/>
                  </a:cubicBezTo>
                  <a:cubicBezTo>
                    <a:pt x="139" y="115"/>
                    <a:pt x="138" y="115"/>
                    <a:pt x="138" y="115"/>
                  </a:cubicBezTo>
                  <a:cubicBezTo>
                    <a:pt x="138" y="115"/>
                    <a:pt x="137" y="115"/>
                    <a:pt x="137" y="115"/>
                  </a:cubicBezTo>
                  <a:cubicBezTo>
                    <a:pt x="137" y="115"/>
                    <a:pt x="136" y="115"/>
                    <a:pt x="136" y="115"/>
                  </a:cubicBezTo>
                  <a:cubicBezTo>
                    <a:pt x="136" y="115"/>
                    <a:pt x="136" y="115"/>
                    <a:pt x="136" y="115"/>
                  </a:cubicBezTo>
                  <a:cubicBezTo>
                    <a:pt x="136" y="115"/>
                    <a:pt x="136" y="115"/>
                    <a:pt x="136" y="115"/>
                  </a:cubicBezTo>
                  <a:cubicBezTo>
                    <a:pt x="136" y="116"/>
                    <a:pt x="136" y="117"/>
                    <a:pt x="137" y="117"/>
                  </a:cubicBezTo>
                  <a:cubicBezTo>
                    <a:pt x="137" y="117"/>
                    <a:pt x="137" y="118"/>
                    <a:pt x="138" y="118"/>
                  </a:cubicBezTo>
                  <a:cubicBezTo>
                    <a:pt x="138" y="119"/>
                    <a:pt x="138" y="119"/>
                    <a:pt x="138" y="119"/>
                  </a:cubicBezTo>
                  <a:cubicBezTo>
                    <a:pt x="138" y="120"/>
                    <a:pt x="137" y="120"/>
                    <a:pt x="137" y="120"/>
                  </a:cubicBezTo>
                  <a:cubicBezTo>
                    <a:pt x="137" y="120"/>
                    <a:pt x="137" y="120"/>
                    <a:pt x="137" y="120"/>
                  </a:cubicBezTo>
                  <a:cubicBezTo>
                    <a:pt x="136" y="121"/>
                    <a:pt x="136" y="122"/>
                    <a:pt x="136" y="123"/>
                  </a:cubicBezTo>
                  <a:cubicBezTo>
                    <a:pt x="136" y="124"/>
                    <a:pt x="136" y="124"/>
                    <a:pt x="136" y="125"/>
                  </a:cubicBezTo>
                  <a:cubicBezTo>
                    <a:pt x="137" y="125"/>
                    <a:pt x="137" y="126"/>
                    <a:pt x="137" y="126"/>
                  </a:cubicBezTo>
                  <a:cubicBezTo>
                    <a:pt x="137" y="126"/>
                    <a:pt x="137" y="126"/>
                    <a:pt x="137" y="126"/>
                  </a:cubicBezTo>
                  <a:cubicBezTo>
                    <a:pt x="137" y="126"/>
                    <a:pt x="137" y="126"/>
                    <a:pt x="137" y="126"/>
                  </a:cubicBezTo>
                  <a:cubicBezTo>
                    <a:pt x="137" y="127"/>
                    <a:pt x="136" y="127"/>
                    <a:pt x="136" y="127"/>
                  </a:cubicBezTo>
                  <a:cubicBezTo>
                    <a:pt x="136" y="127"/>
                    <a:pt x="136" y="127"/>
                    <a:pt x="136" y="127"/>
                  </a:cubicBezTo>
                  <a:cubicBezTo>
                    <a:pt x="136" y="127"/>
                    <a:pt x="136" y="127"/>
                    <a:pt x="136" y="127"/>
                  </a:cubicBezTo>
                  <a:cubicBezTo>
                    <a:pt x="135" y="127"/>
                    <a:pt x="134" y="127"/>
                    <a:pt x="133" y="126"/>
                  </a:cubicBezTo>
                  <a:cubicBezTo>
                    <a:pt x="133" y="126"/>
                    <a:pt x="133" y="126"/>
                    <a:pt x="132" y="126"/>
                  </a:cubicBezTo>
                  <a:cubicBezTo>
                    <a:pt x="132" y="126"/>
                    <a:pt x="132" y="126"/>
                    <a:pt x="132" y="126"/>
                  </a:cubicBezTo>
                  <a:cubicBezTo>
                    <a:pt x="132" y="126"/>
                    <a:pt x="132" y="126"/>
                    <a:pt x="132" y="126"/>
                  </a:cubicBezTo>
                  <a:cubicBezTo>
                    <a:pt x="131" y="126"/>
                    <a:pt x="130" y="125"/>
                    <a:pt x="129" y="124"/>
                  </a:cubicBezTo>
                  <a:cubicBezTo>
                    <a:pt x="129" y="124"/>
                    <a:pt x="128" y="123"/>
                    <a:pt x="128" y="123"/>
                  </a:cubicBezTo>
                  <a:cubicBezTo>
                    <a:pt x="128" y="123"/>
                    <a:pt x="127" y="123"/>
                    <a:pt x="127" y="123"/>
                  </a:cubicBezTo>
                  <a:cubicBezTo>
                    <a:pt x="126" y="123"/>
                    <a:pt x="125" y="123"/>
                    <a:pt x="125" y="123"/>
                  </a:cubicBezTo>
                  <a:cubicBezTo>
                    <a:pt x="125" y="123"/>
                    <a:pt x="125" y="123"/>
                    <a:pt x="125" y="123"/>
                  </a:cubicBezTo>
                  <a:cubicBezTo>
                    <a:pt x="124" y="123"/>
                    <a:pt x="124" y="123"/>
                    <a:pt x="123" y="124"/>
                  </a:cubicBezTo>
                  <a:cubicBezTo>
                    <a:pt x="123" y="124"/>
                    <a:pt x="123" y="124"/>
                    <a:pt x="122" y="124"/>
                  </a:cubicBezTo>
                  <a:cubicBezTo>
                    <a:pt x="122" y="124"/>
                    <a:pt x="121" y="124"/>
                    <a:pt x="120" y="124"/>
                  </a:cubicBezTo>
                  <a:cubicBezTo>
                    <a:pt x="120" y="124"/>
                    <a:pt x="119" y="124"/>
                    <a:pt x="119" y="124"/>
                  </a:cubicBezTo>
                  <a:cubicBezTo>
                    <a:pt x="120" y="125"/>
                    <a:pt x="120" y="127"/>
                    <a:pt x="119" y="129"/>
                  </a:cubicBezTo>
                  <a:cubicBezTo>
                    <a:pt x="119" y="129"/>
                    <a:pt x="119" y="129"/>
                    <a:pt x="119" y="130"/>
                  </a:cubicBezTo>
                  <a:cubicBezTo>
                    <a:pt x="118" y="130"/>
                    <a:pt x="118" y="130"/>
                    <a:pt x="118" y="130"/>
                  </a:cubicBezTo>
                  <a:cubicBezTo>
                    <a:pt x="118" y="131"/>
                    <a:pt x="118" y="131"/>
                    <a:pt x="118" y="131"/>
                  </a:cubicBezTo>
                  <a:cubicBezTo>
                    <a:pt x="119" y="131"/>
                    <a:pt x="119" y="131"/>
                    <a:pt x="119" y="131"/>
                  </a:cubicBezTo>
                  <a:cubicBezTo>
                    <a:pt x="119" y="132"/>
                    <a:pt x="119" y="132"/>
                    <a:pt x="118" y="133"/>
                  </a:cubicBezTo>
                  <a:cubicBezTo>
                    <a:pt x="118" y="133"/>
                    <a:pt x="117" y="133"/>
                    <a:pt x="117" y="133"/>
                  </a:cubicBezTo>
                  <a:cubicBezTo>
                    <a:pt x="117" y="133"/>
                    <a:pt x="116" y="133"/>
                    <a:pt x="116" y="132"/>
                  </a:cubicBezTo>
                  <a:cubicBezTo>
                    <a:pt x="116" y="132"/>
                    <a:pt x="116" y="132"/>
                    <a:pt x="116" y="132"/>
                  </a:cubicBezTo>
                  <a:cubicBezTo>
                    <a:pt x="115" y="132"/>
                    <a:pt x="114" y="132"/>
                    <a:pt x="114" y="132"/>
                  </a:cubicBezTo>
                  <a:cubicBezTo>
                    <a:pt x="113" y="132"/>
                    <a:pt x="113" y="132"/>
                    <a:pt x="113" y="132"/>
                  </a:cubicBezTo>
                  <a:cubicBezTo>
                    <a:pt x="113" y="132"/>
                    <a:pt x="113" y="132"/>
                    <a:pt x="113" y="132"/>
                  </a:cubicBezTo>
                  <a:cubicBezTo>
                    <a:pt x="112" y="132"/>
                    <a:pt x="112" y="132"/>
                    <a:pt x="111" y="133"/>
                  </a:cubicBezTo>
                  <a:cubicBezTo>
                    <a:pt x="111" y="133"/>
                    <a:pt x="111" y="133"/>
                    <a:pt x="111" y="134"/>
                  </a:cubicBezTo>
                  <a:cubicBezTo>
                    <a:pt x="111" y="134"/>
                    <a:pt x="110" y="134"/>
                    <a:pt x="110" y="134"/>
                  </a:cubicBezTo>
                  <a:cubicBezTo>
                    <a:pt x="110" y="135"/>
                    <a:pt x="109" y="135"/>
                    <a:pt x="109" y="135"/>
                  </a:cubicBezTo>
                  <a:cubicBezTo>
                    <a:pt x="109" y="136"/>
                    <a:pt x="108" y="136"/>
                    <a:pt x="108" y="136"/>
                  </a:cubicBezTo>
                  <a:cubicBezTo>
                    <a:pt x="108" y="136"/>
                    <a:pt x="108" y="137"/>
                    <a:pt x="108" y="137"/>
                  </a:cubicBezTo>
                  <a:cubicBezTo>
                    <a:pt x="107" y="137"/>
                    <a:pt x="107" y="137"/>
                    <a:pt x="107" y="138"/>
                  </a:cubicBezTo>
                  <a:cubicBezTo>
                    <a:pt x="107" y="138"/>
                    <a:pt x="106" y="139"/>
                    <a:pt x="106" y="139"/>
                  </a:cubicBezTo>
                  <a:cubicBezTo>
                    <a:pt x="106" y="139"/>
                    <a:pt x="106" y="140"/>
                    <a:pt x="105" y="140"/>
                  </a:cubicBezTo>
                  <a:cubicBezTo>
                    <a:pt x="105" y="140"/>
                    <a:pt x="105" y="141"/>
                    <a:pt x="104" y="141"/>
                  </a:cubicBezTo>
                  <a:cubicBezTo>
                    <a:pt x="104" y="141"/>
                    <a:pt x="104" y="141"/>
                    <a:pt x="104" y="141"/>
                  </a:cubicBezTo>
                  <a:cubicBezTo>
                    <a:pt x="104" y="141"/>
                    <a:pt x="104" y="141"/>
                    <a:pt x="104" y="141"/>
                  </a:cubicBezTo>
                  <a:cubicBezTo>
                    <a:pt x="104" y="141"/>
                    <a:pt x="104" y="141"/>
                    <a:pt x="104" y="141"/>
                  </a:cubicBezTo>
                  <a:cubicBezTo>
                    <a:pt x="104" y="141"/>
                    <a:pt x="104" y="141"/>
                    <a:pt x="104" y="141"/>
                  </a:cubicBezTo>
                  <a:cubicBezTo>
                    <a:pt x="104" y="141"/>
                    <a:pt x="104" y="141"/>
                    <a:pt x="104" y="141"/>
                  </a:cubicBezTo>
                  <a:cubicBezTo>
                    <a:pt x="104" y="141"/>
                    <a:pt x="104" y="141"/>
                    <a:pt x="104" y="141"/>
                  </a:cubicBezTo>
                  <a:cubicBezTo>
                    <a:pt x="104" y="141"/>
                    <a:pt x="103" y="141"/>
                    <a:pt x="103" y="141"/>
                  </a:cubicBezTo>
                  <a:cubicBezTo>
                    <a:pt x="103" y="142"/>
                    <a:pt x="103" y="142"/>
                    <a:pt x="103" y="142"/>
                  </a:cubicBezTo>
                  <a:cubicBezTo>
                    <a:pt x="103" y="143"/>
                    <a:pt x="103" y="143"/>
                    <a:pt x="103" y="143"/>
                  </a:cubicBezTo>
                  <a:cubicBezTo>
                    <a:pt x="103" y="145"/>
                    <a:pt x="103" y="146"/>
                    <a:pt x="104" y="147"/>
                  </a:cubicBezTo>
                  <a:cubicBezTo>
                    <a:pt x="105" y="149"/>
                    <a:pt x="105" y="151"/>
                    <a:pt x="103" y="153"/>
                  </a:cubicBezTo>
                  <a:cubicBezTo>
                    <a:pt x="103" y="154"/>
                    <a:pt x="102" y="154"/>
                    <a:pt x="102" y="155"/>
                  </a:cubicBezTo>
                  <a:cubicBezTo>
                    <a:pt x="101" y="156"/>
                    <a:pt x="100" y="157"/>
                    <a:pt x="99" y="158"/>
                  </a:cubicBezTo>
                  <a:cubicBezTo>
                    <a:pt x="98" y="159"/>
                    <a:pt x="98" y="159"/>
                    <a:pt x="98" y="160"/>
                  </a:cubicBezTo>
                  <a:cubicBezTo>
                    <a:pt x="98" y="160"/>
                    <a:pt x="97" y="161"/>
                    <a:pt x="97" y="161"/>
                  </a:cubicBezTo>
                  <a:cubicBezTo>
                    <a:pt x="97" y="162"/>
                    <a:pt x="97" y="162"/>
                    <a:pt x="97" y="162"/>
                  </a:cubicBezTo>
                  <a:cubicBezTo>
                    <a:pt x="96" y="162"/>
                    <a:pt x="96" y="162"/>
                    <a:pt x="96" y="163"/>
                  </a:cubicBezTo>
                  <a:cubicBezTo>
                    <a:pt x="96" y="163"/>
                    <a:pt x="95" y="163"/>
                    <a:pt x="94" y="163"/>
                  </a:cubicBezTo>
                  <a:cubicBezTo>
                    <a:pt x="94" y="163"/>
                    <a:pt x="94" y="163"/>
                    <a:pt x="94" y="163"/>
                  </a:cubicBezTo>
                  <a:cubicBezTo>
                    <a:pt x="94" y="163"/>
                    <a:pt x="94" y="163"/>
                    <a:pt x="94" y="163"/>
                  </a:cubicBezTo>
                  <a:cubicBezTo>
                    <a:pt x="92" y="164"/>
                    <a:pt x="89" y="164"/>
                    <a:pt x="88" y="166"/>
                  </a:cubicBezTo>
                  <a:cubicBezTo>
                    <a:pt x="88" y="167"/>
                    <a:pt x="88" y="168"/>
                    <a:pt x="88" y="168"/>
                  </a:cubicBezTo>
                  <a:cubicBezTo>
                    <a:pt x="89" y="170"/>
                    <a:pt x="89" y="171"/>
                    <a:pt x="88" y="173"/>
                  </a:cubicBezTo>
                  <a:cubicBezTo>
                    <a:pt x="87" y="174"/>
                    <a:pt x="87" y="175"/>
                    <a:pt x="87" y="175"/>
                  </a:cubicBezTo>
                  <a:cubicBezTo>
                    <a:pt x="87" y="175"/>
                    <a:pt x="87" y="176"/>
                    <a:pt x="87" y="176"/>
                  </a:cubicBezTo>
                  <a:cubicBezTo>
                    <a:pt x="87" y="176"/>
                    <a:pt x="87" y="177"/>
                    <a:pt x="86" y="177"/>
                  </a:cubicBezTo>
                  <a:cubicBezTo>
                    <a:pt x="86" y="178"/>
                    <a:pt x="86" y="178"/>
                    <a:pt x="86" y="179"/>
                  </a:cubicBezTo>
                  <a:cubicBezTo>
                    <a:pt x="86" y="179"/>
                    <a:pt x="86" y="180"/>
                    <a:pt x="85" y="181"/>
                  </a:cubicBezTo>
                  <a:cubicBezTo>
                    <a:pt x="85" y="182"/>
                    <a:pt x="85" y="183"/>
                    <a:pt x="85" y="185"/>
                  </a:cubicBezTo>
                  <a:cubicBezTo>
                    <a:pt x="84" y="185"/>
                    <a:pt x="84" y="185"/>
                    <a:pt x="84" y="185"/>
                  </a:cubicBezTo>
                  <a:cubicBezTo>
                    <a:pt x="84" y="186"/>
                    <a:pt x="83" y="186"/>
                    <a:pt x="83" y="187"/>
                  </a:cubicBezTo>
                  <a:cubicBezTo>
                    <a:pt x="83" y="187"/>
                    <a:pt x="83" y="187"/>
                    <a:pt x="83" y="187"/>
                  </a:cubicBezTo>
                  <a:cubicBezTo>
                    <a:pt x="83" y="188"/>
                    <a:pt x="83" y="189"/>
                    <a:pt x="82" y="189"/>
                  </a:cubicBezTo>
                  <a:cubicBezTo>
                    <a:pt x="80" y="192"/>
                    <a:pt x="81" y="194"/>
                    <a:pt x="81" y="195"/>
                  </a:cubicBezTo>
                  <a:cubicBezTo>
                    <a:pt x="81" y="195"/>
                    <a:pt x="82" y="197"/>
                    <a:pt x="82" y="197"/>
                  </a:cubicBezTo>
                  <a:cubicBezTo>
                    <a:pt x="82" y="198"/>
                    <a:pt x="81" y="199"/>
                    <a:pt x="80" y="200"/>
                  </a:cubicBezTo>
                  <a:cubicBezTo>
                    <a:pt x="80" y="200"/>
                    <a:pt x="79" y="200"/>
                    <a:pt x="78" y="200"/>
                  </a:cubicBezTo>
                  <a:cubicBezTo>
                    <a:pt x="78" y="200"/>
                    <a:pt x="77" y="200"/>
                    <a:pt x="77" y="200"/>
                  </a:cubicBezTo>
                  <a:cubicBezTo>
                    <a:pt x="77" y="200"/>
                    <a:pt x="77" y="200"/>
                    <a:pt x="77" y="200"/>
                  </a:cubicBezTo>
                  <a:cubicBezTo>
                    <a:pt x="76" y="200"/>
                    <a:pt x="76" y="200"/>
                    <a:pt x="75" y="200"/>
                  </a:cubicBezTo>
                  <a:cubicBezTo>
                    <a:pt x="75" y="200"/>
                    <a:pt x="75" y="200"/>
                    <a:pt x="75" y="200"/>
                  </a:cubicBezTo>
                  <a:cubicBezTo>
                    <a:pt x="74" y="200"/>
                    <a:pt x="74" y="200"/>
                    <a:pt x="74" y="200"/>
                  </a:cubicBezTo>
                  <a:cubicBezTo>
                    <a:pt x="73" y="200"/>
                    <a:pt x="73" y="200"/>
                    <a:pt x="72" y="200"/>
                  </a:cubicBezTo>
                  <a:cubicBezTo>
                    <a:pt x="72" y="201"/>
                    <a:pt x="71" y="201"/>
                    <a:pt x="71" y="201"/>
                  </a:cubicBezTo>
                  <a:cubicBezTo>
                    <a:pt x="71" y="202"/>
                    <a:pt x="70" y="202"/>
                    <a:pt x="70" y="202"/>
                  </a:cubicBezTo>
                  <a:cubicBezTo>
                    <a:pt x="70" y="202"/>
                    <a:pt x="70" y="202"/>
                    <a:pt x="69" y="203"/>
                  </a:cubicBezTo>
                  <a:cubicBezTo>
                    <a:pt x="69" y="203"/>
                    <a:pt x="68" y="203"/>
                    <a:pt x="68" y="204"/>
                  </a:cubicBezTo>
                  <a:cubicBezTo>
                    <a:pt x="68" y="204"/>
                    <a:pt x="68" y="204"/>
                    <a:pt x="68" y="204"/>
                  </a:cubicBezTo>
                  <a:cubicBezTo>
                    <a:pt x="68" y="205"/>
                    <a:pt x="68" y="206"/>
                    <a:pt x="67" y="207"/>
                  </a:cubicBezTo>
                  <a:cubicBezTo>
                    <a:pt x="67" y="207"/>
                    <a:pt x="67" y="207"/>
                    <a:pt x="67" y="208"/>
                  </a:cubicBezTo>
                  <a:cubicBezTo>
                    <a:pt x="67" y="208"/>
                    <a:pt x="67" y="208"/>
                    <a:pt x="67" y="209"/>
                  </a:cubicBezTo>
                  <a:cubicBezTo>
                    <a:pt x="67" y="209"/>
                    <a:pt x="67" y="209"/>
                    <a:pt x="67" y="209"/>
                  </a:cubicBezTo>
                  <a:cubicBezTo>
                    <a:pt x="67" y="210"/>
                    <a:pt x="67" y="210"/>
                    <a:pt x="67" y="211"/>
                  </a:cubicBezTo>
                  <a:cubicBezTo>
                    <a:pt x="67" y="211"/>
                    <a:pt x="67" y="212"/>
                    <a:pt x="67" y="213"/>
                  </a:cubicBezTo>
                  <a:cubicBezTo>
                    <a:pt x="67" y="214"/>
                    <a:pt x="67" y="214"/>
                    <a:pt x="67" y="215"/>
                  </a:cubicBezTo>
                  <a:cubicBezTo>
                    <a:pt x="67" y="216"/>
                    <a:pt x="67" y="216"/>
                    <a:pt x="67" y="216"/>
                  </a:cubicBezTo>
                  <a:cubicBezTo>
                    <a:pt x="67" y="217"/>
                    <a:pt x="67" y="218"/>
                    <a:pt x="67" y="218"/>
                  </a:cubicBezTo>
                  <a:cubicBezTo>
                    <a:pt x="67" y="219"/>
                    <a:pt x="67" y="219"/>
                    <a:pt x="67" y="220"/>
                  </a:cubicBezTo>
                  <a:cubicBezTo>
                    <a:pt x="67" y="220"/>
                    <a:pt x="66" y="221"/>
                    <a:pt x="66" y="221"/>
                  </a:cubicBezTo>
                  <a:cubicBezTo>
                    <a:pt x="66" y="222"/>
                    <a:pt x="66" y="224"/>
                    <a:pt x="67" y="225"/>
                  </a:cubicBezTo>
                  <a:cubicBezTo>
                    <a:pt x="67" y="226"/>
                    <a:pt x="67" y="227"/>
                    <a:pt x="67" y="228"/>
                  </a:cubicBezTo>
                  <a:cubicBezTo>
                    <a:pt x="67" y="228"/>
                    <a:pt x="67" y="229"/>
                    <a:pt x="67" y="230"/>
                  </a:cubicBezTo>
                  <a:cubicBezTo>
                    <a:pt x="66" y="230"/>
                    <a:pt x="66" y="230"/>
                    <a:pt x="66" y="230"/>
                  </a:cubicBezTo>
                  <a:cubicBezTo>
                    <a:pt x="66" y="231"/>
                    <a:pt x="66" y="232"/>
                    <a:pt x="66" y="232"/>
                  </a:cubicBezTo>
                  <a:cubicBezTo>
                    <a:pt x="66" y="233"/>
                    <a:pt x="66" y="233"/>
                    <a:pt x="66" y="233"/>
                  </a:cubicBezTo>
                  <a:cubicBezTo>
                    <a:pt x="66" y="233"/>
                    <a:pt x="66" y="233"/>
                    <a:pt x="66" y="233"/>
                  </a:cubicBezTo>
                  <a:cubicBezTo>
                    <a:pt x="66" y="234"/>
                    <a:pt x="65" y="235"/>
                    <a:pt x="66" y="235"/>
                  </a:cubicBezTo>
                  <a:cubicBezTo>
                    <a:pt x="66" y="235"/>
                    <a:pt x="66" y="236"/>
                    <a:pt x="67" y="236"/>
                  </a:cubicBezTo>
                  <a:cubicBezTo>
                    <a:pt x="68" y="236"/>
                    <a:pt x="68" y="237"/>
                    <a:pt x="69" y="238"/>
                  </a:cubicBezTo>
                  <a:cubicBezTo>
                    <a:pt x="69" y="238"/>
                    <a:pt x="69" y="238"/>
                    <a:pt x="69" y="238"/>
                  </a:cubicBezTo>
                  <a:cubicBezTo>
                    <a:pt x="69" y="238"/>
                    <a:pt x="69" y="238"/>
                    <a:pt x="70" y="239"/>
                  </a:cubicBezTo>
                  <a:cubicBezTo>
                    <a:pt x="70" y="239"/>
                    <a:pt x="70" y="239"/>
                    <a:pt x="70" y="239"/>
                  </a:cubicBezTo>
                  <a:cubicBezTo>
                    <a:pt x="71" y="240"/>
                    <a:pt x="71" y="241"/>
                    <a:pt x="71" y="242"/>
                  </a:cubicBezTo>
                  <a:cubicBezTo>
                    <a:pt x="71" y="242"/>
                    <a:pt x="71" y="242"/>
                    <a:pt x="71" y="242"/>
                  </a:cubicBezTo>
                  <a:cubicBezTo>
                    <a:pt x="71" y="243"/>
                    <a:pt x="71" y="244"/>
                    <a:pt x="71" y="245"/>
                  </a:cubicBezTo>
                  <a:cubicBezTo>
                    <a:pt x="70" y="247"/>
                    <a:pt x="68" y="247"/>
                    <a:pt x="66" y="247"/>
                  </a:cubicBezTo>
                  <a:cubicBezTo>
                    <a:pt x="66" y="247"/>
                    <a:pt x="66" y="247"/>
                    <a:pt x="66" y="247"/>
                  </a:cubicBezTo>
                  <a:cubicBezTo>
                    <a:pt x="65" y="248"/>
                    <a:pt x="66" y="250"/>
                    <a:pt x="67" y="251"/>
                  </a:cubicBezTo>
                  <a:cubicBezTo>
                    <a:pt x="67" y="252"/>
                    <a:pt x="68" y="254"/>
                    <a:pt x="67" y="255"/>
                  </a:cubicBezTo>
                  <a:cubicBezTo>
                    <a:pt x="67" y="256"/>
                    <a:pt x="68" y="257"/>
                    <a:pt x="68" y="257"/>
                  </a:cubicBezTo>
                  <a:cubicBezTo>
                    <a:pt x="68" y="258"/>
                    <a:pt x="68" y="259"/>
                    <a:pt x="68" y="260"/>
                  </a:cubicBezTo>
                  <a:cubicBezTo>
                    <a:pt x="68" y="261"/>
                    <a:pt x="67" y="261"/>
                    <a:pt x="67" y="261"/>
                  </a:cubicBezTo>
                  <a:cubicBezTo>
                    <a:pt x="67" y="262"/>
                    <a:pt x="67" y="262"/>
                    <a:pt x="66" y="263"/>
                  </a:cubicBezTo>
                  <a:cubicBezTo>
                    <a:pt x="66" y="263"/>
                    <a:pt x="66" y="263"/>
                    <a:pt x="66" y="263"/>
                  </a:cubicBezTo>
                  <a:cubicBezTo>
                    <a:pt x="66" y="264"/>
                    <a:pt x="66" y="265"/>
                    <a:pt x="65" y="265"/>
                  </a:cubicBezTo>
                  <a:cubicBezTo>
                    <a:pt x="65" y="265"/>
                    <a:pt x="65" y="265"/>
                    <a:pt x="65" y="265"/>
                  </a:cubicBezTo>
                  <a:cubicBezTo>
                    <a:pt x="64" y="265"/>
                    <a:pt x="64" y="265"/>
                    <a:pt x="64" y="265"/>
                  </a:cubicBezTo>
                  <a:cubicBezTo>
                    <a:pt x="64" y="265"/>
                    <a:pt x="64" y="265"/>
                    <a:pt x="64" y="265"/>
                  </a:cubicBezTo>
                  <a:cubicBezTo>
                    <a:pt x="63" y="265"/>
                    <a:pt x="63" y="265"/>
                    <a:pt x="63" y="265"/>
                  </a:cubicBezTo>
                  <a:cubicBezTo>
                    <a:pt x="62" y="266"/>
                    <a:pt x="61" y="266"/>
                    <a:pt x="61" y="267"/>
                  </a:cubicBezTo>
                  <a:cubicBezTo>
                    <a:pt x="61" y="267"/>
                    <a:pt x="62" y="267"/>
                    <a:pt x="62" y="268"/>
                  </a:cubicBezTo>
                  <a:cubicBezTo>
                    <a:pt x="62" y="268"/>
                    <a:pt x="62" y="268"/>
                    <a:pt x="62" y="269"/>
                  </a:cubicBezTo>
                  <a:cubicBezTo>
                    <a:pt x="62" y="269"/>
                    <a:pt x="61" y="269"/>
                    <a:pt x="61" y="269"/>
                  </a:cubicBezTo>
                  <a:cubicBezTo>
                    <a:pt x="61" y="269"/>
                    <a:pt x="61" y="269"/>
                    <a:pt x="61" y="269"/>
                  </a:cubicBezTo>
                  <a:cubicBezTo>
                    <a:pt x="61" y="269"/>
                    <a:pt x="60" y="270"/>
                    <a:pt x="60" y="270"/>
                  </a:cubicBezTo>
                  <a:cubicBezTo>
                    <a:pt x="60" y="271"/>
                    <a:pt x="60" y="271"/>
                    <a:pt x="61" y="272"/>
                  </a:cubicBezTo>
                  <a:cubicBezTo>
                    <a:pt x="61" y="273"/>
                    <a:pt x="61" y="274"/>
                    <a:pt x="61" y="274"/>
                  </a:cubicBezTo>
                  <a:cubicBezTo>
                    <a:pt x="61" y="275"/>
                    <a:pt x="61" y="276"/>
                    <a:pt x="61" y="276"/>
                  </a:cubicBezTo>
                  <a:cubicBezTo>
                    <a:pt x="61" y="277"/>
                    <a:pt x="61" y="277"/>
                    <a:pt x="61" y="277"/>
                  </a:cubicBezTo>
                  <a:cubicBezTo>
                    <a:pt x="61" y="277"/>
                    <a:pt x="61" y="277"/>
                    <a:pt x="61" y="277"/>
                  </a:cubicBezTo>
                  <a:cubicBezTo>
                    <a:pt x="61" y="278"/>
                    <a:pt x="61" y="279"/>
                    <a:pt x="60" y="280"/>
                  </a:cubicBezTo>
                  <a:cubicBezTo>
                    <a:pt x="60" y="281"/>
                    <a:pt x="60" y="281"/>
                    <a:pt x="60" y="281"/>
                  </a:cubicBezTo>
                  <a:cubicBezTo>
                    <a:pt x="60" y="280"/>
                    <a:pt x="60" y="280"/>
                    <a:pt x="60" y="280"/>
                  </a:cubicBezTo>
                  <a:cubicBezTo>
                    <a:pt x="60" y="280"/>
                    <a:pt x="59" y="280"/>
                    <a:pt x="59" y="280"/>
                  </a:cubicBezTo>
                  <a:cubicBezTo>
                    <a:pt x="59" y="279"/>
                    <a:pt x="58" y="279"/>
                    <a:pt x="58" y="278"/>
                  </a:cubicBezTo>
                  <a:cubicBezTo>
                    <a:pt x="58" y="278"/>
                    <a:pt x="58" y="278"/>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8" y="277"/>
                    <a:pt x="58" y="277"/>
                    <a:pt x="58" y="277"/>
                  </a:cubicBezTo>
                  <a:cubicBezTo>
                    <a:pt x="57" y="277"/>
                    <a:pt x="57" y="277"/>
                    <a:pt x="57" y="277"/>
                  </a:cubicBezTo>
                  <a:cubicBezTo>
                    <a:pt x="57" y="276"/>
                    <a:pt x="57" y="276"/>
                    <a:pt x="57" y="276"/>
                  </a:cubicBezTo>
                  <a:cubicBezTo>
                    <a:pt x="56" y="276"/>
                    <a:pt x="54" y="276"/>
                    <a:pt x="54" y="275"/>
                  </a:cubicBezTo>
                  <a:cubicBezTo>
                    <a:pt x="53" y="275"/>
                    <a:pt x="53" y="274"/>
                    <a:pt x="53" y="274"/>
                  </a:cubicBezTo>
                  <a:cubicBezTo>
                    <a:pt x="53" y="273"/>
                    <a:pt x="52" y="273"/>
                    <a:pt x="52" y="272"/>
                  </a:cubicBezTo>
                  <a:cubicBezTo>
                    <a:pt x="52" y="272"/>
                    <a:pt x="52" y="271"/>
                    <a:pt x="52" y="270"/>
                  </a:cubicBezTo>
                  <a:cubicBezTo>
                    <a:pt x="52" y="270"/>
                    <a:pt x="52" y="270"/>
                    <a:pt x="52" y="269"/>
                  </a:cubicBezTo>
                  <a:cubicBezTo>
                    <a:pt x="52" y="269"/>
                    <a:pt x="52" y="269"/>
                    <a:pt x="52" y="269"/>
                  </a:cubicBezTo>
                  <a:cubicBezTo>
                    <a:pt x="52" y="268"/>
                    <a:pt x="53" y="267"/>
                    <a:pt x="53" y="267"/>
                  </a:cubicBezTo>
                  <a:cubicBezTo>
                    <a:pt x="53" y="266"/>
                    <a:pt x="54" y="266"/>
                    <a:pt x="54" y="266"/>
                  </a:cubicBezTo>
                  <a:cubicBezTo>
                    <a:pt x="54" y="265"/>
                    <a:pt x="54" y="265"/>
                    <a:pt x="54" y="265"/>
                  </a:cubicBezTo>
                  <a:cubicBezTo>
                    <a:pt x="53" y="264"/>
                    <a:pt x="52" y="265"/>
                    <a:pt x="51" y="266"/>
                  </a:cubicBezTo>
                  <a:cubicBezTo>
                    <a:pt x="51" y="266"/>
                    <a:pt x="51" y="267"/>
                    <a:pt x="51" y="267"/>
                  </a:cubicBezTo>
                  <a:cubicBezTo>
                    <a:pt x="51" y="268"/>
                    <a:pt x="51" y="269"/>
                    <a:pt x="50" y="270"/>
                  </a:cubicBezTo>
                  <a:cubicBezTo>
                    <a:pt x="50" y="270"/>
                    <a:pt x="50" y="270"/>
                    <a:pt x="49" y="270"/>
                  </a:cubicBezTo>
                  <a:cubicBezTo>
                    <a:pt x="48" y="271"/>
                    <a:pt x="47" y="273"/>
                    <a:pt x="49" y="273"/>
                  </a:cubicBezTo>
                  <a:cubicBezTo>
                    <a:pt x="50" y="273"/>
                    <a:pt x="50" y="274"/>
                    <a:pt x="50" y="275"/>
                  </a:cubicBezTo>
                  <a:cubicBezTo>
                    <a:pt x="50" y="275"/>
                    <a:pt x="50" y="276"/>
                    <a:pt x="49" y="276"/>
                  </a:cubicBezTo>
                  <a:cubicBezTo>
                    <a:pt x="49" y="276"/>
                    <a:pt x="48" y="276"/>
                    <a:pt x="48" y="277"/>
                  </a:cubicBezTo>
                  <a:cubicBezTo>
                    <a:pt x="48" y="277"/>
                    <a:pt x="48" y="277"/>
                    <a:pt x="47" y="277"/>
                  </a:cubicBezTo>
                  <a:cubicBezTo>
                    <a:pt x="47" y="277"/>
                    <a:pt x="47" y="277"/>
                    <a:pt x="47" y="277"/>
                  </a:cubicBezTo>
                  <a:cubicBezTo>
                    <a:pt x="47" y="277"/>
                    <a:pt x="46" y="276"/>
                    <a:pt x="45" y="276"/>
                  </a:cubicBezTo>
                  <a:cubicBezTo>
                    <a:pt x="45" y="276"/>
                    <a:pt x="44" y="276"/>
                    <a:pt x="45" y="276"/>
                  </a:cubicBezTo>
                  <a:cubicBezTo>
                    <a:pt x="46" y="277"/>
                    <a:pt x="45" y="278"/>
                    <a:pt x="45" y="278"/>
                  </a:cubicBezTo>
                  <a:cubicBezTo>
                    <a:pt x="45" y="279"/>
                    <a:pt x="44" y="281"/>
                    <a:pt x="43" y="280"/>
                  </a:cubicBezTo>
                  <a:cubicBezTo>
                    <a:pt x="43" y="279"/>
                    <a:pt x="43" y="279"/>
                    <a:pt x="43" y="279"/>
                  </a:cubicBezTo>
                  <a:cubicBezTo>
                    <a:pt x="43" y="278"/>
                    <a:pt x="43" y="278"/>
                    <a:pt x="43" y="277"/>
                  </a:cubicBezTo>
                  <a:cubicBezTo>
                    <a:pt x="42" y="277"/>
                    <a:pt x="42" y="276"/>
                    <a:pt x="41" y="275"/>
                  </a:cubicBezTo>
                  <a:cubicBezTo>
                    <a:pt x="40" y="275"/>
                    <a:pt x="40" y="274"/>
                    <a:pt x="40" y="274"/>
                  </a:cubicBezTo>
                  <a:cubicBezTo>
                    <a:pt x="41" y="273"/>
                    <a:pt x="40" y="271"/>
                    <a:pt x="38" y="272"/>
                  </a:cubicBezTo>
                  <a:cubicBezTo>
                    <a:pt x="37" y="273"/>
                    <a:pt x="38" y="274"/>
                    <a:pt x="38" y="275"/>
                  </a:cubicBezTo>
                  <a:cubicBezTo>
                    <a:pt x="39" y="276"/>
                    <a:pt x="39" y="276"/>
                    <a:pt x="40" y="277"/>
                  </a:cubicBezTo>
                  <a:cubicBezTo>
                    <a:pt x="40" y="277"/>
                    <a:pt x="40" y="278"/>
                    <a:pt x="40" y="278"/>
                  </a:cubicBezTo>
                  <a:cubicBezTo>
                    <a:pt x="40" y="279"/>
                    <a:pt x="40" y="279"/>
                    <a:pt x="40" y="279"/>
                  </a:cubicBezTo>
                  <a:cubicBezTo>
                    <a:pt x="41" y="279"/>
                    <a:pt x="41" y="280"/>
                    <a:pt x="40" y="280"/>
                  </a:cubicBezTo>
                  <a:cubicBezTo>
                    <a:pt x="40" y="280"/>
                    <a:pt x="40" y="281"/>
                    <a:pt x="40" y="281"/>
                  </a:cubicBezTo>
                  <a:cubicBezTo>
                    <a:pt x="39" y="281"/>
                    <a:pt x="39" y="281"/>
                    <a:pt x="38" y="281"/>
                  </a:cubicBezTo>
                  <a:cubicBezTo>
                    <a:pt x="38" y="281"/>
                    <a:pt x="38" y="281"/>
                    <a:pt x="37" y="281"/>
                  </a:cubicBezTo>
                  <a:cubicBezTo>
                    <a:pt x="36" y="281"/>
                    <a:pt x="36" y="282"/>
                    <a:pt x="36" y="282"/>
                  </a:cubicBezTo>
                  <a:cubicBezTo>
                    <a:pt x="36" y="283"/>
                    <a:pt x="36" y="284"/>
                    <a:pt x="35" y="284"/>
                  </a:cubicBezTo>
                  <a:cubicBezTo>
                    <a:pt x="35" y="285"/>
                    <a:pt x="35" y="285"/>
                    <a:pt x="34" y="286"/>
                  </a:cubicBezTo>
                  <a:cubicBezTo>
                    <a:pt x="34" y="286"/>
                    <a:pt x="33" y="286"/>
                    <a:pt x="33" y="286"/>
                  </a:cubicBezTo>
                  <a:cubicBezTo>
                    <a:pt x="33" y="286"/>
                    <a:pt x="33" y="286"/>
                    <a:pt x="33" y="286"/>
                  </a:cubicBezTo>
                  <a:cubicBezTo>
                    <a:pt x="32" y="286"/>
                    <a:pt x="32" y="285"/>
                    <a:pt x="32" y="285"/>
                  </a:cubicBezTo>
                  <a:cubicBezTo>
                    <a:pt x="32" y="285"/>
                    <a:pt x="32" y="285"/>
                    <a:pt x="32" y="285"/>
                  </a:cubicBezTo>
                  <a:cubicBezTo>
                    <a:pt x="32" y="286"/>
                    <a:pt x="32" y="287"/>
                    <a:pt x="32" y="288"/>
                  </a:cubicBezTo>
                  <a:cubicBezTo>
                    <a:pt x="32" y="288"/>
                    <a:pt x="32" y="288"/>
                    <a:pt x="32" y="288"/>
                  </a:cubicBezTo>
                  <a:cubicBezTo>
                    <a:pt x="30" y="288"/>
                    <a:pt x="30" y="289"/>
                    <a:pt x="28" y="289"/>
                  </a:cubicBezTo>
                  <a:cubicBezTo>
                    <a:pt x="28" y="289"/>
                    <a:pt x="28" y="289"/>
                    <a:pt x="28" y="289"/>
                  </a:cubicBezTo>
                  <a:cubicBezTo>
                    <a:pt x="28" y="289"/>
                    <a:pt x="28" y="288"/>
                    <a:pt x="27" y="289"/>
                  </a:cubicBezTo>
                  <a:cubicBezTo>
                    <a:pt x="27" y="289"/>
                    <a:pt x="26" y="289"/>
                    <a:pt x="25" y="290"/>
                  </a:cubicBezTo>
                  <a:cubicBezTo>
                    <a:pt x="25" y="290"/>
                    <a:pt x="25" y="290"/>
                    <a:pt x="25" y="290"/>
                  </a:cubicBezTo>
                  <a:cubicBezTo>
                    <a:pt x="24" y="290"/>
                    <a:pt x="24" y="290"/>
                    <a:pt x="24" y="291"/>
                  </a:cubicBezTo>
                  <a:cubicBezTo>
                    <a:pt x="23" y="291"/>
                    <a:pt x="23" y="292"/>
                    <a:pt x="22" y="292"/>
                  </a:cubicBezTo>
                  <a:cubicBezTo>
                    <a:pt x="21" y="293"/>
                    <a:pt x="20" y="292"/>
                    <a:pt x="19" y="292"/>
                  </a:cubicBezTo>
                  <a:cubicBezTo>
                    <a:pt x="19" y="292"/>
                    <a:pt x="18" y="291"/>
                    <a:pt x="18" y="291"/>
                  </a:cubicBezTo>
                  <a:cubicBezTo>
                    <a:pt x="17" y="291"/>
                    <a:pt x="17" y="290"/>
                    <a:pt x="17" y="290"/>
                  </a:cubicBezTo>
                  <a:cubicBezTo>
                    <a:pt x="17" y="289"/>
                    <a:pt x="16" y="288"/>
                    <a:pt x="16" y="289"/>
                  </a:cubicBezTo>
                  <a:cubicBezTo>
                    <a:pt x="16" y="289"/>
                    <a:pt x="16" y="289"/>
                    <a:pt x="15" y="289"/>
                  </a:cubicBezTo>
                  <a:cubicBezTo>
                    <a:pt x="15" y="290"/>
                    <a:pt x="15" y="291"/>
                    <a:pt x="15" y="291"/>
                  </a:cubicBezTo>
                  <a:cubicBezTo>
                    <a:pt x="14" y="292"/>
                    <a:pt x="14" y="292"/>
                    <a:pt x="13" y="291"/>
                  </a:cubicBezTo>
                  <a:cubicBezTo>
                    <a:pt x="13" y="291"/>
                    <a:pt x="13" y="291"/>
                    <a:pt x="13" y="291"/>
                  </a:cubicBezTo>
                  <a:cubicBezTo>
                    <a:pt x="13" y="290"/>
                    <a:pt x="13" y="290"/>
                    <a:pt x="13" y="289"/>
                  </a:cubicBezTo>
                  <a:cubicBezTo>
                    <a:pt x="13" y="289"/>
                    <a:pt x="12" y="288"/>
                    <a:pt x="12" y="288"/>
                  </a:cubicBezTo>
                  <a:cubicBezTo>
                    <a:pt x="11" y="287"/>
                    <a:pt x="10" y="287"/>
                    <a:pt x="9" y="286"/>
                  </a:cubicBezTo>
                  <a:cubicBezTo>
                    <a:pt x="9" y="286"/>
                    <a:pt x="9" y="286"/>
                    <a:pt x="9" y="286"/>
                  </a:cubicBezTo>
                  <a:cubicBezTo>
                    <a:pt x="8" y="285"/>
                    <a:pt x="8" y="285"/>
                    <a:pt x="8" y="285"/>
                  </a:cubicBezTo>
                  <a:cubicBezTo>
                    <a:pt x="8" y="284"/>
                    <a:pt x="7" y="284"/>
                    <a:pt x="7" y="284"/>
                  </a:cubicBezTo>
                  <a:cubicBezTo>
                    <a:pt x="7" y="284"/>
                    <a:pt x="6" y="284"/>
                    <a:pt x="6" y="284"/>
                  </a:cubicBezTo>
                  <a:cubicBezTo>
                    <a:pt x="5" y="284"/>
                    <a:pt x="5" y="284"/>
                    <a:pt x="5" y="284"/>
                  </a:cubicBezTo>
                  <a:cubicBezTo>
                    <a:pt x="4" y="283"/>
                    <a:pt x="4" y="282"/>
                    <a:pt x="4" y="282"/>
                  </a:cubicBezTo>
                  <a:cubicBezTo>
                    <a:pt x="3" y="281"/>
                    <a:pt x="3" y="279"/>
                    <a:pt x="4" y="279"/>
                  </a:cubicBezTo>
                  <a:cubicBezTo>
                    <a:pt x="5" y="278"/>
                    <a:pt x="6" y="277"/>
                    <a:pt x="6" y="278"/>
                  </a:cubicBezTo>
                  <a:cubicBezTo>
                    <a:pt x="8" y="278"/>
                    <a:pt x="9" y="279"/>
                    <a:pt x="10" y="280"/>
                  </a:cubicBezTo>
                  <a:cubicBezTo>
                    <a:pt x="10" y="280"/>
                    <a:pt x="12" y="280"/>
                    <a:pt x="12" y="280"/>
                  </a:cubicBezTo>
                  <a:cubicBezTo>
                    <a:pt x="14" y="280"/>
                    <a:pt x="13" y="279"/>
                    <a:pt x="13" y="278"/>
                  </a:cubicBezTo>
                  <a:cubicBezTo>
                    <a:pt x="13" y="278"/>
                    <a:pt x="13" y="278"/>
                    <a:pt x="13" y="277"/>
                  </a:cubicBezTo>
                  <a:cubicBezTo>
                    <a:pt x="13" y="277"/>
                    <a:pt x="13" y="277"/>
                    <a:pt x="13" y="277"/>
                  </a:cubicBezTo>
                  <a:cubicBezTo>
                    <a:pt x="14" y="277"/>
                    <a:pt x="14" y="276"/>
                    <a:pt x="14" y="276"/>
                  </a:cubicBezTo>
                  <a:cubicBezTo>
                    <a:pt x="12" y="276"/>
                    <a:pt x="12" y="277"/>
                    <a:pt x="10" y="278"/>
                  </a:cubicBezTo>
                  <a:cubicBezTo>
                    <a:pt x="10" y="278"/>
                    <a:pt x="10" y="278"/>
                    <a:pt x="10" y="278"/>
                  </a:cubicBezTo>
                  <a:cubicBezTo>
                    <a:pt x="9" y="277"/>
                    <a:pt x="9" y="276"/>
                    <a:pt x="10" y="275"/>
                  </a:cubicBezTo>
                  <a:cubicBezTo>
                    <a:pt x="10" y="275"/>
                    <a:pt x="11" y="274"/>
                    <a:pt x="11" y="274"/>
                  </a:cubicBezTo>
                  <a:cubicBezTo>
                    <a:pt x="11" y="274"/>
                    <a:pt x="11" y="273"/>
                    <a:pt x="11" y="273"/>
                  </a:cubicBezTo>
                  <a:cubicBezTo>
                    <a:pt x="11" y="273"/>
                    <a:pt x="11" y="272"/>
                    <a:pt x="11" y="272"/>
                  </a:cubicBezTo>
                  <a:cubicBezTo>
                    <a:pt x="11" y="272"/>
                    <a:pt x="11" y="272"/>
                    <a:pt x="10" y="272"/>
                  </a:cubicBezTo>
                  <a:cubicBezTo>
                    <a:pt x="10" y="271"/>
                    <a:pt x="10" y="271"/>
                    <a:pt x="10" y="271"/>
                  </a:cubicBezTo>
                  <a:cubicBezTo>
                    <a:pt x="10" y="271"/>
                    <a:pt x="10" y="270"/>
                    <a:pt x="10" y="270"/>
                  </a:cubicBezTo>
                  <a:cubicBezTo>
                    <a:pt x="9" y="270"/>
                    <a:pt x="9" y="270"/>
                    <a:pt x="9" y="270"/>
                  </a:cubicBezTo>
                  <a:cubicBezTo>
                    <a:pt x="8" y="271"/>
                    <a:pt x="8" y="271"/>
                    <a:pt x="8" y="272"/>
                  </a:cubicBezTo>
                  <a:cubicBezTo>
                    <a:pt x="7" y="272"/>
                    <a:pt x="7" y="272"/>
                    <a:pt x="7" y="272"/>
                  </a:cubicBezTo>
                  <a:cubicBezTo>
                    <a:pt x="7" y="273"/>
                    <a:pt x="6" y="273"/>
                    <a:pt x="6" y="273"/>
                  </a:cubicBezTo>
                  <a:cubicBezTo>
                    <a:pt x="5" y="273"/>
                    <a:pt x="5" y="272"/>
                    <a:pt x="4" y="272"/>
                  </a:cubicBezTo>
                  <a:cubicBezTo>
                    <a:pt x="4" y="272"/>
                    <a:pt x="3" y="271"/>
                    <a:pt x="3" y="271"/>
                  </a:cubicBezTo>
                  <a:cubicBezTo>
                    <a:pt x="3" y="270"/>
                    <a:pt x="3" y="270"/>
                    <a:pt x="3" y="269"/>
                  </a:cubicBezTo>
                  <a:cubicBezTo>
                    <a:pt x="3" y="269"/>
                    <a:pt x="3" y="268"/>
                    <a:pt x="4" y="267"/>
                  </a:cubicBezTo>
                  <a:cubicBezTo>
                    <a:pt x="4" y="267"/>
                    <a:pt x="4" y="266"/>
                    <a:pt x="5" y="266"/>
                  </a:cubicBezTo>
                  <a:cubicBezTo>
                    <a:pt x="5" y="266"/>
                    <a:pt x="6" y="267"/>
                    <a:pt x="7" y="266"/>
                  </a:cubicBezTo>
                  <a:cubicBezTo>
                    <a:pt x="7" y="266"/>
                    <a:pt x="7" y="266"/>
                    <a:pt x="7" y="266"/>
                  </a:cubicBezTo>
                  <a:cubicBezTo>
                    <a:pt x="8" y="266"/>
                    <a:pt x="9" y="266"/>
                    <a:pt x="9" y="267"/>
                  </a:cubicBezTo>
                  <a:cubicBezTo>
                    <a:pt x="9" y="267"/>
                    <a:pt x="10" y="266"/>
                    <a:pt x="10" y="266"/>
                  </a:cubicBezTo>
                  <a:cubicBezTo>
                    <a:pt x="10" y="266"/>
                    <a:pt x="10" y="265"/>
                    <a:pt x="10" y="265"/>
                  </a:cubicBezTo>
                  <a:cubicBezTo>
                    <a:pt x="11" y="265"/>
                    <a:pt x="11" y="265"/>
                    <a:pt x="12" y="265"/>
                  </a:cubicBezTo>
                  <a:cubicBezTo>
                    <a:pt x="12" y="264"/>
                    <a:pt x="11" y="264"/>
                    <a:pt x="11" y="264"/>
                  </a:cubicBezTo>
                  <a:cubicBezTo>
                    <a:pt x="11" y="264"/>
                    <a:pt x="10" y="264"/>
                    <a:pt x="10" y="264"/>
                  </a:cubicBezTo>
                  <a:cubicBezTo>
                    <a:pt x="10" y="264"/>
                    <a:pt x="10" y="263"/>
                    <a:pt x="10" y="263"/>
                  </a:cubicBezTo>
                  <a:cubicBezTo>
                    <a:pt x="9" y="263"/>
                    <a:pt x="9" y="263"/>
                    <a:pt x="9" y="262"/>
                  </a:cubicBezTo>
                  <a:cubicBezTo>
                    <a:pt x="10" y="262"/>
                    <a:pt x="12" y="262"/>
                    <a:pt x="11" y="260"/>
                  </a:cubicBezTo>
                  <a:cubicBezTo>
                    <a:pt x="11" y="260"/>
                    <a:pt x="11" y="259"/>
                    <a:pt x="12" y="259"/>
                  </a:cubicBezTo>
                  <a:cubicBezTo>
                    <a:pt x="12" y="259"/>
                    <a:pt x="12" y="258"/>
                    <a:pt x="12" y="258"/>
                  </a:cubicBezTo>
                  <a:cubicBezTo>
                    <a:pt x="13" y="257"/>
                    <a:pt x="13" y="257"/>
                    <a:pt x="14" y="258"/>
                  </a:cubicBezTo>
                  <a:cubicBezTo>
                    <a:pt x="14" y="258"/>
                    <a:pt x="14" y="258"/>
                    <a:pt x="14" y="259"/>
                  </a:cubicBezTo>
                  <a:cubicBezTo>
                    <a:pt x="15" y="259"/>
                    <a:pt x="15" y="259"/>
                    <a:pt x="15" y="258"/>
                  </a:cubicBezTo>
                  <a:cubicBezTo>
                    <a:pt x="15" y="258"/>
                    <a:pt x="15" y="258"/>
                    <a:pt x="15" y="258"/>
                  </a:cubicBezTo>
                  <a:cubicBezTo>
                    <a:pt x="15" y="257"/>
                    <a:pt x="15" y="257"/>
                    <a:pt x="15" y="257"/>
                  </a:cubicBezTo>
                  <a:cubicBezTo>
                    <a:pt x="16" y="256"/>
                    <a:pt x="16" y="256"/>
                    <a:pt x="16" y="256"/>
                  </a:cubicBezTo>
                  <a:cubicBezTo>
                    <a:pt x="17" y="256"/>
                    <a:pt x="17" y="255"/>
                    <a:pt x="17" y="255"/>
                  </a:cubicBezTo>
                  <a:cubicBezTo>
                    <a:pt x="18" y="255"/>
                    <a:pt x="18" y="254"/>
                    <a:pt x="17" y="254"/>
                  </a:cubicBezTo>
                  <a:cubicBezTo>
                    <a:pt x="17" y="254"/>
                    <a:pt x="17" y="254"/>
                    <a:pt x="17" y="254"/>
                  </a:cubicBezTo>
                  <a:cubicBezTo>
                    <a:pt x="16" y="254"/>
                    <a:pt x="15" y="254"/>
                    <a:pt x="13" y="255"/>
                  </a:cubicBezTo>
                  <a:cubicBezTo>
                    <a:pt x="13" y="256"/>
                    <a:pt x="13" y="256"/>
                    <a:pt x="12" y="257"/>
                  </a:cubicBezTo>
                  <a:cubicBezTo>
                    <a:pt x="12" y="257"/>
                    <a:pt x="12" y="257"/>
                    <a:pt x="12" y="257"/>
                  </a:cubicBezTo>
                  <a:cubicBezTo>
                    <a:pt x="11" y="257"/>
                    <a:pt x="11" y="257"/>
                    <a:pt x="11" y="258"/>
                  </a:cubicBezTo>
                  <a:cubicBezTo>
                    <a:pt x="10" y="259"/>
                    <a:pt x="10" y="259"/>
                    <a:pt x="9" y="259"/>
                  </a:cubicBezTo>
                  <a:cubicBezTo>
                    <a:pt x="9" y="259"/>
                    <a:pt x="8" y="261"/>
                    <a:pt x="7" y="260"/>
                  </a:cubicBezTo>
                  <a:cubicBezTo>
                    <a:pt x="7" y="259"/>
                    <a:pt x="8" y="256"/>
                    <a:pt x="8" y="256"/>
                  </a:cubicBezTo>
                  <a:cubicBezTo>
                    <a:pt x="7" y="255"/>
                    <a:pt x="6" y="255"/>
                    <a:pt x="7" y="254"/>
                  </a:cubicBezTo>
                  <a:cubicBezTo>
                    <a:pt x="9" y="254"/>
                    <a:pt x="10" y="251"/>
                    <a:pt x="7" y="251"/>
                  </a:cubicBezTo>
                  <a:cubicBezTo>
                    <a:pt x="5" y="251"/>
                    <a:pt x="6" y="253"/>
                    <a:pt x="4" y="253"/>
                  </a:cubicBezTo>
                  <a:cubicBezTo>
                    <a:pt x="3" y="253"/>
                    <a:pt x="3" y="253"/>
                    <a:pt x="3" y="252"/>
                  </a:cubicBezTo>
                  <a:cubicBezTo>
                    <a:pt x="3" y="251"/>
                    <a:pt x="4" y="252"/>
                    <a:pt x="5" y="251"/>
                  </a:cubicBezTo>
                  <a:cubicBezTo>
                    <a:pt x="6" y="251"/>
                    <a:pt x="5" y="250"/>
                    <a:pt x="5" y="249"/>
                  </a:cubicBezTo>
                  <a:cubicBezTo>
                    <a:pt x="6" y="249"/>
                    <a:pt x="6" y="249"/>
                    <a:pt x="6" y="248"/>
                  </a:cubicBezTo>
                  <a:cubicBezTo>
                    <a:pt x="6" y="248"/>
                    <a:pt x="5" y="248"/>
                    <a:pt x="5" y="249"/>
                  </a:cubicBezTo>
                  <a:cubicBezTo>
                    <a:pt x="5" y="249"/>
                    <a:pt x="4" y="249"/>
                    <a:pt x="4" y="249"/>
                  </a:cubicBezTo>
                  <a:cubicBezTo>
                    <a:pt x="4" y="249"/>
                    <a:pt x="3" y="249"/>
                    <a:pt x="3" y="249"/>
                  </a:cubicBezTo>
                  <a:cubicBezTo>
                    <a:pt x="3" y="249"/>
                    <a:pt x="3" y="249"/>
                    <a:pt x="3" y="249"/>
                  </a:cubicBezTo>
                  <a:cubicBezTo>
                    <a:pt x="3" y="248"/>
                    <a:pt x="2" y="246"/>
                    <a:pt x="3" y="246"/>
                  </a:cubicBezTo>
                  <a:cubicBezTo>
                    <a:pt x="4" y="246"/>
                    <a:pt x="4" y="246"/>
                    <a:pt x="5" y="246"/>
                  </a:cubicBezTo>
                  <a:cubicBezTo>
                    <a:pt x="5" y="246"/>
                    <a:pt x="6" y="248"/>
                    <a:pt x="6" y="247"/>
                  </a:cubicBezTo>
                  <a:cubicBezTo>
                    <a:pt x="6" y="246"/>
                    <a:pt x="6" y="246"/>
                    <a:pt x="7" y="246"/>
                  </a:cubicBezTo>
                  <a:cubicBezTo>
                    <a:pt x="7" y="246"/>
                    <a:pt x="8" y="246"/>
                    <a:pt x="8" y="246"/>
                  </a:cubicBezTo>
                  <a:cubicBezTo>
                    <a:pt x="9" y="246"/>
                    <a:pt x="10" y="246"/>
                    <a:pt x="11" y="246"/>
                  </a:cubicBezTo>
                  <a:cubicBezTo>
                    <a:pt x="12" y="246"/>
                    <a:pt x="12" y="246"/>
                    <a:pt x="13" y="247"/>
                  </a:cubicBezTo>
                  <a:cubicBezTo>
                    <a:pt x="13" y="247"/>
                    <a:pt x="13" y="248"/>
                    <a:pt x="14" y="247"/>
                  </a:cubicBezTo>
                  <a:cubicBezTo>
                    <a:pt x="14" y="247"/>
                    <a:pt x="15" y="247"/>
                    <a:pt x="15" y="247"/>
                  </a:cubicBezTo>
                  <a:cubicBezTo>
                    <a:pt x="15" y="246"/>
                    <a:pt x="16" y="247"/>
                    <a:pt x="16" y="246"/>
                  </a:cubicBezTo>
                  <a:cubicBezTo>
                    <a:pt x="16" y="246"/>
                    <a:pt x="16" y="246"/>
                    <a:pt x="16" y="246"/>
                  </a:cubicBezTo>
                  <a:cubicBezTo>
                    <a:pt x="17" y="245"/>
                    <a:pt x="18" y="245"/>
                    <a:pt x="18" y="246"/>
                  </a:cubicBezTo>
                  <a:cubicBezTo>
                    <a:pt x="19" y="246"/>
                    <a:pt x="19" y="247"/>
                    <a:pt x="18" y="248"/>
                  </a:cubicBezTo>
                  <a:cubicBezTo>
                    <a:pt x="18" y="248"/>
                    <a:pt x="18" y="248"/>
                    <a:pt x="18" y="248"/>
                  </a:cubicBezTo>
                  <a:cubicBezTo>
                    <a:pt x="19" y="248"/>
                    <a:pt x="19" y="250"/>
                    <a:pt x="21" y="248"/>
                  </a:cubicBezTo>
                  <a:cubicBezTo>
                    <a:pt x="21" y="248"/>
                    <a:pt x="21" y="247"/>
                    <a:pt x="21" y="246"/>
                  </a:cubicBezTo>
                  <a:cubicBezTo>
                    <a:pt x="21" y="246"/>
                    <a:pt x="22" y="246"/>
                    <a:pt x="22" y="246"/>
                  </a:cubicBezTo>
                  <a:cubicBezTo>
                    <a:pt x="23" y="246"/>
                    <a:pt x="23" y="246"/>
                    <a:pt x="24" y="245"/>
                  </a:cubicBezTo>
                  <a:cubicBezTo>
                    <a:pt x="24" y="245"/>
                    <a:pt x="25" y="244"/>
                    <a:pt x="25" y="244"/>
                  </a:cubicBezTo>
                  <a:cubicBezTo>
                    <a:pt x="24" y="244"/>
                    <a:pt x="24" y="244"/>
                    <a:pt x="24" y="244"/>
                  </a:cubicBezTo>
                  <a:cubicBezTo>
                    <a:pt x="24" y="243"/>
                    <a:pt x="23" y="244"/>
                    <a:pt x="22" y="244"/>
                  </a:cubicBezTo>
                  <a:cubicBezTo>
                    <a:pt x="22" y="243"/>
                    <a:pt x="22" y="243"/>
                    <a:pt x="22" y="243"/>
                  </a:cubicBezTo>
                  <a:cubicBezTo>
                    <a:pt x="21" y="242"/>
                    <a:pt x="21" y="242"/>
                    <a:pt x="20" y="243"/>
                  </a:cubicBezTo>
                  <a:cubicBezTo>
                    <a:pt x="19" y="244"/>
                    <a:pt x="19" y="244"/>
                    <a:pt x="18" y="244"/>
                  </a:cubicBezTo>
                  <a:cubicBezTo>
                    <a:pt x="17" y="244"/>
                    <a:pt x="17" y="244"/>
                    <a:pt x="17" y="244"/>
                  </a:cubicBezTo>
                  <a:cubicBezTo>
                    <a:pt x="16" y="243"/>
                    <a:pt x="16" y="243"/>
                    <a:pt x="16" y="243"/>
                  </a:cubicBezTo>
                  <a:cubicBezTo>
                    <a:pt x="16" y="243"/>
                    <a:pt x="15" y="243"/>
                    <a:pt x="15" y="244"/>
                  </a:cubicBezTo>
                  <a:cubicBezTo>
                    <a:pt x="15" y="244"/>
                    <a:pt x="14" y="245"/>
                    <a:pt x="14" y="244"/>
                  </a:cubicBezTo>
                  <a:cubicBezTo>
                    <a:pt x="13" y="244"/>
                    <a:pt x="13" y="244"/>
                    <a:pt x="12" y="244"/>
                  </a:cubicBezTo>
                  <a:cubicBezTo>
                    <a:pt x="11" y="244"/>
                    <a:pt x="10" y="244"/>
                    <a:pt x="9" y="244"/>
                  </a:cubicBezTo>
                  <a:cubicBezTo>
                    <a:pt x="8" y="245"/>
                    <a:pt x="7" y="245"/>
                    <a:pt x="6" y="245"/>
                  </a:cubicBezTo>
                  <a:cubicBezTo>
                    <a:pt x="5" y="245"/>
                    <a:pt x="5" y="245"/>
                    <a:pt x="4" y="244"/>
                  </a:cubicBezTo>
                  <a:cubicBezTo>
                    <a:pt x="4" y="244"/>
                    <a:pt x="3" y="243"/>
                    <a:pt x="3" y="243"/>
                  </a:cubicBezTo>
                  <a:cubicBezTo>
                    <a:pt x="3" y="242"/>
                    <a:pt x="3" y="242"/>
                    <a:pt x="4" y="242"/>
                  </a:cubicBezTo>
                  <a:cubicBezTo>
                    <a:pt x="4" y="242"/>
                    <a:pt x="4" y="242"/>
                    <a:pt x="4" y="242"/>
                  </a:cubicBezTo>
                  <a:cubicBezTo>
                    <a:pt x="4" y="241"/>
                    <a:pt x="4" y="241"/>
                    <a:pt x="4" y="241"/>
                  </a:cubicBezTo>
                  <a:cubicBezTo>
                    <a:pt x="3" y="241"/>
                    <a:pt x="2" y="240"/>
                    <a:pt x="4" y="240"/>
                  </a:cubicBezTo>
                  <a:cubicBezTo>
                    <a:pt x="5" y="240"/>
                    <a:pt x="6" y="240"/>
                    <a:pt x="7" y="240"/>
                  </a:cubicBezTo>
                  <a:cubicBezTo>
                    <a:pt x="8" y="240"/>
                    <a:pt x="10" y="240"/>
                    <a:pt x="11" y="240"/>
                  </a:cubicBezTo>
                  <a:cubicBezTo>
                    <a:pt x="11" y="240"/>
                    <a:pt x="12" y="240"/>
                    <a:pt x="11" y="240"/>
                  </a:cubicBezTo>
                  <a:cubicBezTo>
                    <a:pt x="11" y="239"/>
                    <a:pt x="10" y="239"/>
                    <a:pt x="10" y="239"/>
                  </a:cubicBezTo>
                  <a:cubicBezTo>
                    <a:pt x="9" y="238"/>
                    <a:pt x="7" y="239"/>
                    <a:pt x="6" y="239"/>
                  </a:cubicBezTo>
                  <a:cubicBezTo>
                    <a:pt x="6" y="239"/>
                    <a:pt x="6" y="239"/>
                    <a:pt x="6" y="239"/>
                  </a:cubicBezTo>
                  <a:cubicBezTo>
                    <a:pt x="6" y="238"/>
                    <a:pt x="5" y="238"/>
                    <a:pt x="5" y="237"/>
                  </a:cubicBezTo>
                  <a:cubicBezTo>
                    <a:pt x="4" y="237"/>
                    <a:pt x="4" y="237"/>
                    <a:pt x="3" y="236"/>
                  </a:cubicBezTo>
                  <a:cubicBezTo>
                    <a:pt x="3" y="236"/>
                    <a:pt x="3" y="236"/>
                    <a:pt x="2" y="236"/>
                  </a:cubicBezTo>
                  <a:cubicBezTo>
                    <a:pt x="2" y="235"/>
                    <a:pt x="2" y="235"/>
                    <a:pt x="3" y="235"/>
                  </a:cubicBezTo>
                  <a:close/>
                  <a:moveTo>
                    <a:pt x="127" y="122"/>
                  </a:moveTo>
                  <a:cubicBezTo>
                    <a:pt x="128" y="122"/>
                    <a:pt x="128" y="122"/>
                    <a:pt x="128" y="123"/>
                  </a:cubicBezTo>
                  <a:cubicBezTo>
                    <a:pt x="128" y="123"/>
                    <a:pt x="129" y="123"/>
                    <a:pt x="129" y="123"/>
                  </a:cubicBezTo>
                  <a:cubicBezTo>
                    <a:pt x="130" y="123"/>
                    <a:pt x="130" y="123"/>
                    <a:pt x="131" y="124"/>
                  </a:cubicBezTo>
                  <a:cubicBezTo>
                    <a:pt x="131" y="124"/>
                    <a:pt x="131" y="124"/>
                    <a:pt x="132" y="124"/>
                  </a:cubicBezTo>
                  <a:cubicBezTo>
                    <a:pt x="132" y="124"/>
                    <a:pt x="132" y="124"/>
                    <a:pt x="132" y="124"/>
                  </a:cubicBezTo>
                  <a:cubicBezTo>
                    <a:pt x="132" y="124"/>
                    <a:pt x="132" y="124"/>
                    <a:pt x="132" y="124"/>
                  </a:cubicBezTo>
                  <a:cubicBezTo>
                    <a:pt x="132" y="124"/>
                    <a:pt x="132" y="123"/>
                    <a:pt x="132" y="123"/>
                  </a:cubicBezTo>
                  <a:cubicBezTo>
                    <a:pt x="132" y="123"/>
                    <a:pt x="132" y="123"/>
                    <a:pt x="132" y="122"/>
                  </a:cubicBezTo>
                  <a:cubicBezTo>
                    <a:pt x="131" y="122"/>
                    <a:pt x="131" y="122"/>
                    <a:pt x="131" y="122"/>
                  </a:cubicBezTo>
                  <a:cubicBezTo>
                    <a:pt x="130" y="122"/>
                    <a:pt x="130" y="122"/>
                    <a:pt x="130" y="122"/>
                  </a:cubicBezTo>
                  <a:cubicBezTo>
                    <a:pt x="129" y="122"/>
                    <a:pt x="129" y="121"/>
                    <a:pt x="129" y="121"/>
                  </a:cubicBezTo>
                  <a:cubicBezTo>
                    <a:pt x="129" y="121"/>
                    <a:pt x="129" y="121"/>
                    <a:pt x="128" y="121"/>
                  </a:cubicBezTo>
                  <a:cubicBezTo>
                    <a:pt x="128" y="121"/>
                    <a:pt x="127" y="121"/>
                    <a:pt x="127" y="121"/>
                  </a:cubicBezTo>
                  <a:cubicBezTo>
                    <a:pt x="127" y="121"/>
                    <a:pt x="127" y="122"/>
                    <a:pt x="127" y="122"/>
                  </a:cubicBezTo>
                  <a:close/>
                  <a:moveTo>
                    <a:pt x="83" y="174"/>
                  </a:moveTo>
                  <a:cubicBezTo>
                    <a:pt x="83" y="175"/>
                    <a:pt x="83" y="175"/>
                    <a:pt x="84" y="175"/>
                  </a:cubicBezTo>
                  <a:cubicBezTo>
                    <a:pt x="85" y="176"/>
                    <a:pt x="85" y="175"/>
                    <a:pt x="85" y="174"/>
                  </a:cubicBezTo>
                  <a:cubicBezTo>
                    <a:pt x="85" y="174"/>
                    <a:pt x="85" y="173"/>
                    <a:pt x="85" y="173"/>
                  </a:cubicBezTo>
                  <a:cubicBezTo>
                    <a:pt x="85" y="173"/>
                    <a:pt x="86" y="172"/>
                    <a:pt x="86" y="172"/>
                  </a:cubicBezTo>
                  <a:cubicBezTo>
                    <a:pt x="86" y="172"/>
                    <a:pt x="87" y="171"/>
                    <a:pt x="87" y="171"/>
                  </a:cubicBezTo>
                  <a:cubicBezTo>
                    <a:pt x="87" y="171"/>
                    <a:pt x="87" y="170"/>
                    <a:pt x="87" y="170"/>
                  </a:cubicBezTo>
                  <a:cubicBezTo>
                    <a:pt x="87" y="169"/>
                    <a:pt x="85" y="169"/>
                    <a:pt x="85" y="170"/>
                  </a:cubicBezTo>
                  <a:cubicBezTo>
                    <a:pt x="85" y="171"/>
                    <a:pt x="85" y="171"/>
                    <a:pt x="84" y="171"/>
                  </a:cubicBezTo>
                  <a:cubicBezTo>
                    <a:pt x="84" y="172"/>
                    <a:pt x="84" y="172"/>
                    <a:pt x="83" y="172"/>
                  </a:cubicBezTo>
                  <a:cubicBezTo>
                    <a:pt x="83" y="173"/>
                    <a:pt x="83" y="174"/>
                    <a:pt x="83" y="174"/>
                  </a:cubicBezTo>
                  <a:close/>
                  <a:moveTo>
                    <a:pt x="63" y="227"/>
                  </a:moveTo>
                  <a:cubicBezTo>
                    <a:pt x="63" y="227"/>
                    <a:pt x="63" y="227"/>
                    <a:pt x="63" y="227"/>
                  </a:cubicBezTo>
                  <a:cubicBezTo>
                    <a:pt x="63" y="227"/>
                    <a:pt x="63" y="227"/>
                    <a:pt x="63" y="227"/>
                  </a:cubicBezTo>
                  <a:cubicBezTo>
                    <a:pt x="63" y="227"/>
                    <a:pt x="63" y="227"/>
                    <a:pt x="63" y="227"/>
                  </a:cubicBezTo>
                  <a:cubicBezTo>
                    <a:pt x="63" y="228"/>
                    <a:pt x="63" y="229"/>
                    <a:pt x="62" y="229"/>
                  </a:cubicBezTo>
                  <a:cubicBezTo>
                    <a:pt x="61" y="230"/>
                    <a:pt x="61" y="230"/>
                    <a:pt x="61" y="230"/>
                  </a:cubicBezTo>
                  <a:cubicBezTo>
                    <a:pt x="61" y="230"/>
                    <a:pt x="61" y="230"/>
                    <a:pt x="62" y="230"/>
                  </a:cubicBezTo>
                  <a:cubicBezTo>
                    <a:pt x="63" y="231"/>
                    <a:pt x="62" y="232"/>
                    <a:pt x="62" y="233"/>
                  </a:cubicBezTo>
                  <a:cubicBezTo>
                    <a:pt x="62" y="233"/>
                    <a:pt x="63" y="235"/>
                    <a:pt x="63" y="234"/>
                  </a:cubicBezTo>
                  <a:cubicBezTo>
                    <a:pt x="64" y="234"/>
                    <a:pt x="64" y="233"/>
                    <a:pt x="64" y="232"/>
                  </a:cubicBezTo>
                  <a:cubicBezTo>
                    <a:pt x="64" y="232"/>
                    <a:pt x="64" y="232"/>
                    <a:pt x="64" y="231"/>
                  </a:cubicBezTo>
                  <a:cubicBezTo>
                    <a:pt x="64" y="231"/>
                    <a:pt x="64" y="230"/>
                    <a:pt x="64" y="230"/>
                  </a:cubicBezTo>
                  <a:cubicBezTo>
                    <a:pt x="64" y="230"/>
                    <a:pt x="64" y="229"/>
                    <a:pt x="64" y="229"/>
                  </a:cubicBezTo>
                  <a:cubicBezTo>
                    <a:pt x="64" y="228"/>
                    <a:pt x="64" y="228"/>
                    <a:pt x="64" y="228"/>
                  </a:cubicBezTo>
                  <a:cubicBezTo>
                    <a:pt x="64" y="227"/>
                    <a:pt x="64" y="227"/>
                    <a:pt x="63" y="227"/>
                  </a:cubicBezTo>
                  <a:close/>
                  <a:moveTo>
                    <a:pt x="61" y="223"/>
                  </a:moveTo>
                  <a:cubicBezTo>
                    <a:pt x="62" y="223"/>
                    <a:pt x="62" y="223"/>
                    <a:pt x="63" y="224"/>
                  </a:cubicBezTo>
                  <a:cubicBezTo>
                    <a:pt x="63" y="224"/>
                    <a:pt x="63" y="224"/>
                    <a:pt x="64" y="224"/>
                  </a:cubicBezTo>
                  <a:cubicBezTo>
                    <a:pt x="64" y="224"/>
                    <a:pt x="64" y="224"/>
                    <a:pt x="64" y="224"/>
                  </a:cubicBezTo>
                  <a:cubicBezTo>
                    <a:pt x="64" y="224"/>
                    <a:pt x="64" y="224"/>
                    <a:pt x="64" y="223"/>
                  </a:cubicBezTo>
                  <a:cubicBezTo>
                    <a:pt x="64" y="223"/>
                    <a:pt x="64" y="223"/>
                    <a:pt x="64" y="223"/>
                  </a:cubicBezTo>
                  <a:cubicBezTo>
                    <a:pt x="64" y="223"/>
                    <a:pt x="64" y="223"/>
                    <a:pt x="64" y="223"/>
                  </a:cubicBezTo>
                  <a:cubicBezTo>
                    <a:pt x="63" y="223"/>
                    <a:pt x="63" y="222"/>
                    <a:pt x="63" y="222"/>
                  </a:cubicBezTo>
                  <a:cubicBezTo>
                    <a:pt x="62" y="221"/>
                    <a:pt x="61" y="221"/>
                    <a:pt x="61" y="222"/>
                  </a:cubicBezTo>
                  <a:cubicBezTo>
                    <a:pt x="60" y="222"/>
                    <a:pt x="61" y="223"/>
                    <a:pt x="61" y="223"/>
                  </a:cubicBezTo>
                  <a:close/>
                  <a:moveTo>
                    <a:pt x="49" y="248"/>
                  </a:moveTo>
                  <a:cubicBezTo>
                    <a:pt x="50" y="248"/>
                    <a:pt x="50" y="248"/>
                    <a:pt x="51" y="249"/>
                  </a:cubicBezTo>
                  <a:cubicBezTo>
                    <a:pt x="51" y="249"/>
                    <a:pt x="51" y="249"/>
                    <a:pt x="51" y="249"/>
                  </a:cubicBezTo>
                  <a:cubicBezTo>
                    <a:pt x="51" y="249"/>
                    <a:pt x="51" y="249"/>
                    <a:pt x="51" y="249"/>
                  </a:cubicBezTo>
                  <a:cubicBezTo>
                    <a:pt x="52" y="249"/>
                    <a:pt x="52" y="250"/>
                    <a:pt x="52" y="251"/>
                  </a:cubicBezTo>
                  <a:cubicBezTo>
                    <a:pt x="53" y="251"/>
                    <a:pt x="52" y="252"/>
                    <a:pt x="53" y="252"/>
                  </a:cubicBezTo>
                  <a:cubicBezTo>
                    <a:pt x="53" y="253"/>
                    <a:pt x="54" y="253"/>
                    <a:pt x="55" y="253"/>
                  </a:cubicBezTo>
                  <a:cubicBezTo>
                    <a:pt x="56" y="254"/>
                    <a:pt x="55" y="255"/>
                    <a:pt x="56" y="255"/>
                  </a:cubicBezTo>
                  <a:cubicBezTo>
                    <a:pt x="56" y="255"/>
                    <a:pt x="57" y="255"/>
                    <a:pt x="57" y="255"/>
                  </a:cubicBezTo>
                  <a:cubicBezTo>
                    <a:pt x="57" y="254"/>
                    <a:pt x="56" y="253"/>
                    <a:pt x="56" y="252"/>
                  </a:cubicBezTo>
                  <a:cubicBezTo>
                    <a:pt x="56" y="252"/>
                    <a:pt x="56" y="251"/>
                    <a:pt x="56" y="251"/>
                  </a:cubicBezTo>
                  <a:cubicBezTo>
                    <a:pt x="56" y="251"/>
                    <a:pt x="56" y="251"/>
                    <a:pt x="56" y="251"/>
                  </a:cubicBezTo>
                  <a:cubicBezTo>
                    <a:pt x="56" y="250"/>
                    <a:pt x="56" y="250"/>
                    <a:pt x="55" y="250"/>
                  </a:cubicBezTo>
                  <a:cubicBezTo>
                    <a:pt x="55" y="250"/>
                    <a:pt x="53" y="250"/>
                    <a:pt x="53" y="250"/>
                  </a:cubicBezTo>
                  <a:cubicBezTo>
                    <a:pt x="53" y="249"/>
                    <a:pt x="53" y="249"/>
                    <a:pt x="53" y="248"/>
                  </a:cubicBezTo>
                  <a:cubicBezTo>
                    <a:pt x="53" y="248"/>
                    <a:pt x="52" y="248"/>
                    <a:pt x="52" y="247"/>
                  </a:cubicBezTo>
                  <a:cubicBezTo>
                    <a:pt x="52" y="247"/>
                    <a:pt x="51" y="247"/>
                    <a:pt x="51" y="247"/>
                  </a:cubicBezTo>
                  <a:cubicBezTo>
                    <a:pt x="50" y="247"/>
                    <a:pt x="49" y="247"/>
                    <a:pt x="49" y="248"/>
                  </a:cubicBezTo>
                  <a:close/>
                  <a:moveTo>
                    <a:pt x="29" y="210"/>
                  </a:moveTo>
                  <a:cubicBezTo>
                    <a:pt x="29" y="210"/>
                    <a:pt x="29" y="210"/>
                    <a:pt x="29" y="210"/>
                  </a:cubicBezTo>
                  <a:cubicBezTo>
                    <a:pt x="29" y="210"/>
                    <a:pt x="29" y="210"/>
                    <a:pt x="29" y="210"/>
                  </a:cubicBezTo>
                  <a:cubicBezTo>
                    <a:pt x="29" y="210"/>
                    <a:pt x="29" y="210"/>
                    <a:pt x="29" y="210"/>
                  </a:cubicBezTo>
                  <a:cubicBezTo>
                    <a:pt x="29" y="210"/>
                    <a:pt x="29" y="211"/>
                    <a:pt x="29" y="211"/>
                  </a:cubicBezTo>
                  <a:cubicBezTo>
                    <a:pt x="29" y="211"/>
                    <a:pt x="30" y="211"/>
                    <a:pt x="30" y="211"/>
                  </a:cubicBezTo>
                  <a:cubicBezTo>
                    <a:pt x="30" y="212"/>
                    <a:pt x="31" y="211"/>
                    <a:pt x="31" y="211"/>
                  </a:cubicBezTo>
                  <a:cubicBezTo>
                    <a:pt x="31" y="210"/>
                    <a:pt x="31" y="210"/>
                    <a:pt x="30" y="210"/>
                  </a:cubicBezTo>
                  <a:cubicBezTo>
                    <a:pt x="30" y="210"/>
                    <a:pt x="30" y="210"/>
                    <a:pt x="30" y="210"/>
                  </a:cubicBezTo>
                  <a:cubicBezTo>
                    <a:pt x="30" y="210"/>
                    <a:pt x="29" y="210"/>
                    <a:pt x="29" y="210"/>
                  </a:cubicBezTo>
                  <a:close/>
                  <a:moveTo>
                    <a:pt x="155" y="83"/>
                  </a:moveTo>
                  <a:cubicBezTo>
                    <a:pt x="155" y="82"/>
                    <a:pt x="155" y="82"/>
                    <a:pt x="155" y="82"/>
                  </a:cubicBezTo>
                  <a:cubicBezTo>
                    <a:pt x="153" y="82"/>
                    <a:pt x="152" y="83"/>
                    <a:pt x="150" y="83"/>
                  </a:cubicBezTo>
                  <a:cubicBezTo>
                    <a:pt x="150" y="83"/>
                    <a:pt x="150" y="83"/>
                    <a:pt x="150" y="83"/>
                  </a:cubicBezTo>
                  <a:cubicBezTo>
                    <a:pt x="150" y="84"/>
                    <a:pt x="151" y="84"/>
                    <a:pt x="152" y="85"/>
                  </a:cubicBezTo>
                  <a:cubicBezTo>
                    <a:pt x="152" y="85"/>
                    <a:pt x="152" y="85"/>
                    <a:pt x="153" y="86"/>
                  </a:cubicBezTo>
                  <a:cubicBezTo>
                    <a:pt x="153" y="86"/>
                    <a:pt x="154" y="86"/>
                    <a:pt x="155" y="86"/>
                  </a:cubicBezTo>
                  <a:cubicBezTo>
                    <a:pt x="156" y="86"/>
                    <a:pt x="156" y="85"/>
                    <a:pt x="157" y="85"/>
                  </a:cubicBezTo>
                  <a:cubicBezTo>
                    <a:pt x="158" y="84"/>
                    <a:pt x="158" y="84"/>
                    <a:pt x="159" y="83"/>
                  </a:cubicBezTo>
                  <a:cubicBezTo>
                    <a:pt x="160" y="83"/>
                    <a:pt x="161" y="83"/>
                    <a:pt x="161" y="82"/>
                  </a:cubicBezTo>
                  <a:cubicBezTo>
                    <a:pt x="161" y="82"/>
                    <a:pt x="162" y="82"/>
                    <a:pt x="162" y="82"/>
                  </a:cubicBezTo>
                  <a:cubicBezTo>
                    <a:pt x="162" y="82"/>
                    <a:pt x="162" y="82"/>
                    <a:pt x="162" y="81"/>
                  </a:cubicBezTo>
                  <a:cubicBezTo>
                    <a:pt x="162" y="81"/>
                    <a:pt x="162" y="81"/>
                    <a:pt x="162" y="81"/>
                  </a:cubicBezTo>
                  <a:cubicBezTo>
                    <a:pt x="162" y="81"/>
                    <a:pt x="162" y="81"/>
                    <a:pt x="162" y="81"/>
                  </a:cubicBezTo>
                  <a:cubicBezTo>
                    <a:pt x="162" y="81"/>
                    <a:pt x="162" y="81"/>
                    <a:pt x="161" y="81"/>
                  </a:cubicBezTo>
                  <a:cubicBezTo>
                    <a:pt x="160" y="81"/>
                    <a:pt x="159" y="82"/>
                    <a:pt x="159" y="82"/>
                  </a:cubicBezTo>
                  <a:cubicBezTo>
                    <a:pt x="159" y="82"/>
                    <a:pt x="159" y="82"/>
                    <a:pt x="159" y="82"/>
                  </a:cubicBezTo>
                  <a:cubicBezTo>
                    <a:pt x="158" y="82"/>
                    <a:pt x="157" y="82"/>
                    <a:pt x="157" y="82"/>
                  </a:cubicBezTo>
                  <a:cubicBezTo>
                    <a:pt x="157" y="82"/>
                    <a:pt x="157" y="83"/>
                    <a:pt x="156" y="83"/>
                  </a:cubicBezTo>
                  <a:cubicBezTo>
                    <a:pt x="156" y="83"/>
                    <a:pt x="155" y="83"/>
                    <a:pt x="155" y="83"/>
                  </a:cubicBezTo>
                  <a:close/>
                  <a:moveTo>
                    <a:pt x="180" y="74"/>
                  </a:moveTo>
                  <a:cubicBezTo>
                    <a:pt x="179" y="75"/>
                    <a:pt x="179" y="75"/>
                    <a:pt x="178" y="75"/>
                  </a:cubicBezTo>
                  <a:cubicBezTo>
                    <a:pt x="178" y="75"/>
                    <a:pt x="177" y="75"/>
                    <a:pt x="177" y="75"/>
                  </a:cubicBezTo>
                  <a:cubicBezTo>
                    <a:pt x="177" y="76"/>
                    <a:pt x="177" y="76"/>
                    <a:pt x="177" y="76"/>
                  </a:cubicBezTo>
                  <a:cubicBezTo>
                    <a:pt x="178" y="76"/>
                    <a:pt x="179" y="76"/>
                    <a:pt x="180" y="76"/>
                  </a:cubicBezTo>
                  <a:cubicBezTo>
                    <a:pt x="180" y="77"/>
                    <a:pt x="181" y="77"/>
                    <a:pt x="181" y="77"/>
                  </a:cubicBezTo>
                  <a:cubicBezTo>
                    <a:pt x="182" y="77"/>
                    <a:pt x="182" y="77"/>
                    <a:pt x="183" y="77"/>
                  </a:cubicBezTo>
                  <a:cubicBezTo>
                    <a:pt x="183" y="77"/>
                    <a:pt x="183" y="78"/>
                    <a:pt x="184" y="77"/>
                  </a:cubicBezTo>
                  <a:cubicBezTo>
                    <a:pt x="184" y="77"/>
                    <a:pt x="185" y="77"/>
                    <a:pt x="185" y="76"/>
                  </a:cubicBezTo>
                  <a:cubicBezTo>
                    <a:pt x="185" y="76"/>
                    <a:pt x="184" y="76"/>
                    <a:pt x="184" y="76"/>
                  </a:cubicBezTo>
                  <a:cubicBezTo>
                    <a:pt x="184" y="76"/>
                    <a:pt x="184" y="76"/>
                    <a:pt x="184" y="76"/>
                  </a:cubicBezTo>
                  <a:cubicBezTo>
                    <a:pt x="184" y="76"/>
                    <a:pt x="184" y="76"/>
                    <a:pt x="184" y="76"/>
                  </a:cubicBezTo>
                  <a:cubicBezTo>
                    <a:pt x="184" y="76"/>
                    <a:pt x="184" y="76"/>
                    <a:pt x="184" y="76"/>
                  </a:cubicBezTo>
                  <a:cubicBezTo>
                    <a:pt x="183" y="76"/>
                    <a:pt x="182" y="76"/>
                    <a:pt x="182" y="75"/>
                  </a:cubicBezTo>
                  <a:cubicBezTo>
                    <a:pt x="182" y="75"/>
                    <a:pt x="182" y="74"/>
                    <a:pt x="182" y="74"/>
                  </a:cubicBezTo>
                  <a:cubicBezTo>
                    <a:pt x="181" y="73"/>
                    <a:pt x="181" y="73"/>
                    <a:pt x="180" y="73"/>
                  </a:cubicBezTo>
                  <a:cubicBezTo>
                    <a:pt x="180" y="73"/>
                    <a:pt x="180" y="74"/>
                    <a:pt x="180" y="74"/>
                  </a:cubicBezTo>
                  <a:close/>
                  <a:moveTo>
                    <a:pt x="31" y="213"/>
                  </a:moveTo>
                  <a:cubicBezTo>
                    <a:pt x="31" y="213"/>
                    <a:pt x="31" y="213"/>
                    <a:pt x="31" y="214"/>
                  </a:cubicBezTo>
                  <a:cubicBezTo>
                    <a:pt x="31" y="214"/>
                    <a:pt x="31" y="214"/>
                    <a:pt x="31" y="214"/>
                  </a:cubicBezTo>
                  <a:cubicBezTo>
                    <a:pt x="31" y="214"/>
                    <a:pt x="31" y="214"/>
                    <a:pt x="31" y="214"/>
                  </a:cubicBezTo>
                  <a:cubicBezTo>
                    <a:pt x="31" y="214"/>
                    <a:pt x="31" y="214"/>
                    <a:pt x="31" y="214"/>
                  </a:cubicBezTo>
                  <a:cubicBezTo>
                    <a:pt x="31" y="215"/>
                    <a:pt x="32" y="215"/>
                    <a:pt x="32" y="214"/>
                  </a:cubicBezTo>
                  <a:cubicBezTo>
                    <a:pt x="32" y="214"/>
                    <a:pt x="32" y="214"/>
                    <a:pt x="32" y="213"/>
                  </a:cubicBezTo>
                  <a:cubicBezTo>
                    <a:pt x="32" y="213"/>
                    <a:pt x="32" y="213"/>
                    <a:pt x="32" y="213"/>
                  </a:cubicBezTo>
                  <a:cubicBezTo>
                    <a:pt x="32" y="213"/>
                    <a:pt x="32" y="213"/>
                    <a:pt x="32" y="213"/>
                  </a:cubicBezTo>
                  <a:cubicBezTo>
                    <a:pt x="32" y="212"/>
                    <a:pt x="31" y="212"/>
                    <a:pt x="31" y="213"/>
                  </a:cubicBezTo>
                  <a:close/>
                  <a:moveTo>
                    <a:pt x="72" y="170"/>
                  </a:moveTo>
                  <a:cubicBezTo>
                    <a:pt x="72" y="171"/>
                    <a:pt x="73" y="171"/>
                    <a:pt x="73" y="170"/>
                  </a:cubicBezTo>
                  <a:cubicBezTo>
                    <a:pt x="74" y="170"/>
                    <a:pt x="74" y="170"/>
                    <a:pt x="74" y="169"/>
                  </a:cubicBezTo>
                  <a:cubicBezTo>
                    <a:pt x="75" y="169"/>
                    <a:pt x="74" y="169"/>
                    <a:pt x="74" y="169"/>
                  </a:cubicBezTo>
                  <a:cubicBezTo>
                    <a:pt x="74" y="168"/>
                    <a:pt x="73" y="168"/>
                    <a:pt x="72" y="169"/>
                  </a:cubicBezTo>
                  <a:cubicBezTo>
                    <a:pt x="72" y="169"/>
                    <a:pt x="72" y="169"/>
                    <a:pt x="72" y="169"/>
                  </a:cubicBezTo>
                  <a:cubicBezTo>
                    <a:pt x="71" y="170"/>
                    <a:pt x="72" y="170"/>
                    <a:pt x="72" y="170"/>
                  </a:cubicBezTo>
                  <a:close/>
                  <a:moveTo>
                    <a:pt x="166" y="79"/>
                  </a:moveTo>
                  <a:cubicBezTo>
                    <a:pt x="166" y="80"/>
                    <a:pt x="167" y="80"/>
                    <a:pt x="167" y="79"/>
                  </a:cubicBezTo>
                  <a:cubicBezTo>
                    <a:pt x="168" y="79"/>
                    <a:pt x="168" y="79"/>
                    <a:pt x="168" y="79"/>
                  </a:cubicBezTo>
                  <a:cubicBezTo>
                    <a:pt x="168" y="79"/>
                    <a:pt x="168" y="79"/>
                    <a:pt x="168" y="79"/>
                  </a:cubicBezTo>
                  <a:cubicBezTo>
                    <a:pt x="168" y="79"/>
                    <a:pt x="168" y="79"/>
                    <a:pt x="168" y="79"/>
                  </a:cubicBezTo>
                  <a:cubicBezTo>
                    <a:pt x="169" y="79"/>
                    <a:pt x="169" y="78"/>
                    <a:pt x="169" y="78"/>
                  </a:cubicBezTo>
                  <a:cubicBezTo>
                    <a:pt x="169" y="78"/>
                    <a:pt x="169" y="78"/>
                    <a:pt x="169" y="78"/>
                  </a:cubicBezTo>
                  <a:cubicBezTo>
                    <a:pt x="169" y="78"/>
                    <a:pt x="169" y="78"/>
                    <a:pt x="169" y="78"/>
                  </a:cubicBezTo>
                  <a:cubicBezTo>
                    <a:pt x="169" y="78"/>
                    <a:pt x="169" y="77"/>
                    <a:pt x="169" y="77"/>
                  </a:cubicBezTo>
                  <a:cubicBezTo>
                    <a:pt x="169" y="77"/>
                    <a:pt x="169" y="77"/>
                    <a:pt x="169" y="77"/>
                  </a:cubicBezTo>
                  <a:cubicBezTo>
                    <a:pt x="169" y="77"/>
                    <a:pt x="169" y="77"/>
                    <a:pt x="169" y="77"/>
                  </a:cubicBezTo>
                  <a:cubicBezTo>
                    <a:pt x="169" y="77"/>
                    <a:pt x="168" y="77"/>
                    <a:pt x="168" y="77"/>
                  </a:cubicBezTo>
                  <a:cubicBezTo>
                    <a:pt x="168" y="76"/>
                    <a:pt x="167" y="77"/>
                    <a:pt x="167" y="77"/>
                  </a:cubicBezTo>
                  <a:cubicBezTo>
                    <a:pt x="167" y="77"/>
                    <a:pt x="166" y="77"/>
                    <a:pt x="166" y="77"/>
                  </a:cubicBezTo>
                  <a:cubicBezTo>
                    <a:pt x="166" y="78"/>
                    <a:pt x="166" y="79"/>
                    <a:pt x="166" y="79"/>
                  </a:cubicBezTo>
                  <a:close/>
                  <a:moveTo>
                    <a:pt x="163" y="82"/>
                  </a:moveTo>
                  <a:cubicBezTo>
                    <a:pt x="163" y="83"/>
                    <a:pt x="163" y="83"/>
                    <a:pt x="164" y="83"/>
                  </a:cubicBezTo>
                  <a:cubicBezTo>
                    <a:pt x="165" y="84"/>
                    <a:pt x="165" y="84"/>
                    <a:pt x="165" y="85"/>
                  </a:cubicBezTo>
                  <a:cubicBezTo>
                    <a:pt x="166" y="85"/>
                    <a:pt x="166" y="85"/>
                    <a:pt x="167" y="85"/>
                  </a:cubicBezTo>
                  <a:cubicBezTo>
                    <a:pt x="167" y="85"/>
                    <a:pt x="167" y="85"/>
                    <a:pt x="168" y="84"/>
                  </a:cubicBezTo>
                  <a:cubicBezTo>
                    <a:pt x="168" y="84"/>
                    <a:pt x="168" y="84"/>
                    <a:pt x="168" y="84"/>
                  </a:cubicBezTo>
                  <a:cubicBezTo>
                    <a:pt x="168" y="84"/>
                    <a:pt x="168" y="84"/>
                    <a:pt x="168" y="84"/>
                  </a:cubicBezTo>
                  <a:cubicBezTo>
                    <a:pt x="168" y="84"/>
                    <a:pt x="168" y="84"/>
                    <a:pt x="168" y="84"/>
                  </a:cubicBezTo>
                  <a:cubicBezTo>
                    <a:pt x="168" y="84"/>
                    <a:pt x="168" y="84"/>
                    <a:pt x="168" y="84"/>
                  </a:cubicBezTo>
                  <a:cubicBezTo>
                    <a:pt x="168" y="84"/>
                    <a:pt x="168" y="84"/>
                    <a:pt x="168" y="84"/>
                  </a:cubicBezTo>
                  <a:cubicBezTo>
                    <a:pt x="168" y="83"/>
                    <a:pt x="168" y="83"/>
                    <a:pt x="167" y="83"/>
                  </a:cubicBezTo>
                  <a:cubicBezTo>
                    <a:pt x="167" y="83"/>
                    <a:pt x="167" y="83"/>
                    <a:pt x="167" y="82"/>
                  </a:cubicBezTo>
                  <a:cubicBezTo>
                    <a:pt x="167" y="82"/>
                    <a:pt x="166" y="82"/>
                    <a:pt x="166" y="81"/>
                  </a:cubicBezTo>
                  <a:cubicBezTo>
                    <a:pt x="165" y="81"/>
                    <a:pt x="163" y="81"/>
                    <a:pt x="163" y="82"/>
                  </a:cubicBezTo>
                  <a:close/>
                  <a:moveTo>
                    <a:pt x="173" y="75"/>
                  </a:moveTo>
                  <a:cubicBezTo>
                    <a:pt x="174" y="75"/>
                    <a:pt x="174" y="74"/>
                    <a:pt x="173" y="74"/>
                  </a:cubicBezTo>
                  <a:cubicBezTo>
                    <a:pt x="173" y="74"/>
                    <a:pt x="173" y="74"/>
                    <a:pt x="173" y="74"/>
                  </a:cubicBezTo>
                  <a:cubicBezTo>
                    <a:pt x="172" y="74"/>
                    <a:pt x="172" y="75"/>
                    <a:pt x="173" y="75"/>
                  </a:cubicBezTo>
                  <a:cubicBezTo>
                    <a:pt x="173" y="75"/>
                    <a:pt x="173" y="75"/>
                    <a:pt x="173" y="75"/>
                  </a:cubicBezTo>
                  <a:close/>
                  <a:moveTo>
                    <a:pt x="139" y="96"/>
                  </a:moveTo>
                  <a:cubicBezTo>
                    <a:pt x="139" y="97"/>
                    <a:pt x="140" y="97"/>
                    <a:pt x="141" y="97"/>
                  </a:cubicBezTo>
                  <a:cubicBezTo>
                    <a:pt x="142" y="97"/>
                    <a:pt x="142" y="97"/>
                    <a:pt x="142" y="96"/>
                  </a:cubicBezTo>
                  <a:cubicBezTo>
                    <a:pt x="142" y="96"/>
                    <a:pt x="141" y="95"/>
                    <a:pt x="141" y="95"/>
                  </a:cubicBezTo>
                  <a:cubicBezTo>
                    <a:pt x="141" y="95"/>
                    <a:pt x="141" y="94"/>
                    <a:pt x="141" y="94"/>
                  </a:cubicBezTo>
                  <a:cubicBezTo>
                    <a:pt x="142" y="94"/>
                    <a:pt x="142" y="93"/>
                    <a:pt x="141" y="92"/>
                  </a:cubicBezTo>
                  <a:cubicBezTo>
                    <a:pt x="141" y="92"/>
                    <a:pt x="140" y="92"/>
                    <a:pt x="140" y="92"/>
                  </a:cubicBezTo>
                  <a:cubicBezTo>
                    <a:pt x="139" y="92"/>
                    <a:pt x="138" y="93"/>
                    <a:pt x="139" y="94"/>
                  </a:cubicBezTo>
                  <a:cubicBezTo>
                    <a:pt x="139" y="94"/>
                    <a:pt x="139" y="95"/>
                    <a:pt x="139" y="95"/>
                  </a:cubicBezTo>
                  <a:cubicBezTo>
                    <a:pt x="139" y="95"/>
                    <a:pt x="139" y="96"/>
                    <a:pt x="139" y="96"/>
                  </a:cubicBezTo>
                  <a:close/>
                  <a:moveTo>
                    <a:pt x="155" y="90"/>
                  </a:moveTo>
                  <a:cubicBezTo>
                    <a:pt x="155" y="90"/>
                    <a:pt x="155" y="91"/>
                    <a:pt x="155" y="91"/>
                  </a:cubicBezTo>
                  <a:cubicBezTo>
                    <a:pt x="155" y="91"/>
                    <a:pt x="156" y="91"/>
                    <a:pt x="156" y="91"/>
                  </a:cubicBezTo>
                  <a:cubicBezTo>
                    <a:pt x="157" y="91"/>
                    <a:pt x="157" y="91"/>
                    <a:pt x="157" y="91"/>
                  </a:cubicBezTo>
                  <a:cubicBezTo>
                    <a:pt x="157" y="91"/>
                    <a:pt x="157" y="91"/>
                    <a:pt x="157" y="91"/>
                  </a:cubicBezTo>
                  <a:cubicBezTo>
                    <a:pt x="157" y="91"/>
                    <a:pt x="158" y="90"/>
                    <a:pt x="158" y="90"/>
                  </a:cubicBezTo>
                  <a:cubicBezTo>
                    <a:pt x="158" y="89"/>
                    <a:pt x="157" y="89"/>
                    <a:pt x="156" y="89"/>
                  </a:cubicBezTo>
                  <a:cubicBezTo>
                    <a:pt x="156" y="89"/>
                    <a:pt x="156" y="89"/>
                    <a:pt x="156" y="89"/>
                  </a:cubicBezTo>
                  <a:cubicBezTo>
                    <a:pt x="156" y="89"/>
                    <a:pt x="155" y="89"/>
                    <a:pt x="155" y="89"/>
                  </a:cubicBezTo>
                  <a:cubicBezTo>
                    <a:pt x="155" y="89"/>
                    <a:pt x="154" y="89"/>
                    <a:pt x="154" y="89"/>
                  </a:cubicBezTo>
                  <a:cubicBezTo>
                    <a:pt x="154" y="90"/>
                    <a:pt x="154" y="90"/>
                    <a:pt x="155" y="90"/>
                  </a:cubicBezTo>
                  <a:close/>
                  <a:moveTo>
                    <a:pt x="1" y="251"/>
                  </a:moveTo>
                  <a:cubicBezTo>
                    <a:pt x="1" y="251"/>
                    <a:pt x="1" y="251"/>
                    <a:pt x="1" y="251"/>
                  </a:cubicBezTo>
                  <a:cubicBezTo>
                    <a:pt x="1" y="251"/>
                    <a:pt x="1" y="251"/>
                    <a:pt x="1" y="251"/>
                  </a:cubicBezTo>
                  <a:cubicBezTo>
                    <a:pt x="1" y="250"/>
                    <a:pt x="0" y="250"/>
                    <a:pt x="0" y="251"/>
                  </a:cubicBezTo>
                  <a:cubicBezTo>
                    <a:pt x="0" y="251"/>
                    <a:pt x="0" y="251"/>
                    <a:pt x="0" y="251"/>
                  </a:cubicBezTo>
                  <a:cubicBezTo>
                    <a:pt x="0" y="251"/>
                    <a:pt x="0" y="251"/>
                    <a:pt x="0" y="251"/>
                  </a:cubicBezTo>
                  <a:cubicBezTo>
                    <a:pt x="0" y="252"/>
                    <a:pt x="1" y="252"/>
                    <a:pt x="1" y="251"/>
                  </a:cubicBezTo>
                  <a:close/>
                  <a:moveTo>
                    <a:pt x="4" y="264"/>
                  </a:moveTo>
                  <a:cubicBezTo>
                    <a:pt x="4" y="264"/>
                    <a:pt x="4" y="264"/>
                    <a:pt x="4" y="264"/>
                  </a:cubicBezTo>
                  <a:cubicBezTo>
                    <a:pt x="3" y="264"/>
                    <a:pt x="3" y="264"/>
                    <a:pt x="3" y="264"/>
                  </a:cubicBezTo>
                  <a:cubicBezTo>
                    <a:pt x="3" y="264"/>
                    <a:pt x="3" y="264"/>
                    <a:pt x="3" y="264"/>
                  </a:cubicBezTo>
                  <a:cubicBezTo>
                    <a:pt x="3" y="264"/>
                    <a:pt x="2" y="264"/>
                    <a:pt x="2" y="264"/>
                  </a:cubicBezTo>
                  <a:cubicBezTo>
                    <a:pt x="2" y="263"/>
                    <a:pt x="2" y="264"/>
                    <a:pt x="2" y="264"/>
                  </a:cubicBezTo>
                  <a:cubicBezTo>
                    <a:pt x="2" y="264"/>
                    <a:pt x="2" y="265"/>
                    <a:pt x="2" y="265"/>
                  </a:cubicBezTo>
                  <a:cubicBezTo>
                    <a:pt x="2" y="265"/>
                    <a:pt x="2" y="265"/>
                    <a:pt x="3" y="265"/>
                  </a:cubicBezTo>
                  <a:cubicBezTo>
                    <a:pt x="3" y="265"/>
                    <a:pt x="4" y="265"/>
                    <a:pt x="4" y="264"/>
                  </a:cubicBezTo>
                  <a:close/>
                  <a:moveTo>
                    <a:pt x="133" y="95"/>
                  </a:moveTo>
                  <a:cubicBezTo>
                    <a:pt x="134" y="95"/>
                    <a:pt x="134" y="94"/>
                    <a:pt x="134" y="93"/>
                  </a:cubicBezTo>
                  <a:cubicBezTo>
                    <a:pt x="134" y="93"/>
                    <a:pt x="133" y="93"/>
                    <a:pt x="133" y="92"/>
                  </a:cubicBezTo>
                  <a:cubicBezTo>
                    <a:pt x="133" y="92"/>
                    <a:pt x="133" y="92"/>
                    <a:pt x="133" y="91"/>
                  </a:cubicBezTo>
                  <a:cubicBezTo>
                    <a:pt x="133" y="91"/>
                    <a:pt x="133" y="91"/>
                    <a:pt x="133" y="91"/>
                  </a:cubicBezTo>
                  <a:cubicBezTo>
                    <a:pt x="132" y="90"/>
                    <a:pt x="131" y="90"/>
                    <a:pt x="131" y="91"/>
                  </a:cubicBezTo>
                  <a:cubicBezTo>
                    <a:pt x="131" y="92"/>
                    <a:pt x="132" y="93"/>
                    <a:pt x="132" y="94"/>
                  </a:cubicBezTo>
                  <a:cubicBezTo>
                    <a:pt x="132" y="94"/>
                    <a:pt x="132" y="95"/>
                    <a:pt x="133" y="95"/>
                  </a:cubicBezTo>
                  <a:close/>
                  <a:moveTo>
                    <a:pt x="162" y="84"/>
                  </a:moveTo>
                  <a:cubicBezTo>
                    <a:pt x="162" y="84"/>
                    <a:pt x="162" y="84"/>
                    <a:pt x="162" y="84"/>
                  </a:cubicBezTo>
                  <a:cubicBezTo>
                    <a:pt x="161" y="84"/>
                    <a:pt x="159" y="84"/>
                    <a:pt x="159" y="85"/>
                  </a:cubicBezTo>
                  <a:cubicBezTo>
                    <a:pt x="159" y="86"/>
                    <a:pt x="159" y="86"/>
                    <a:pt x="159" y="86"/>
                  </a:cubicBezTo>
                  <a:cubicBezTo>
                    <a:pt x="158" y="86"/>
                    <a:pt x="158" y="87"/>
                    <a:pt x="158" y="87"/>
                  </a:cubicBezTo>
                  <a:cubicBezTo>
                    <a:pt x="158" y="88"/>
                    <a:pt x="158" y="88"/>
                    <a:pt x="159" y="88"/>
                  </a:cubicBezTo>
                  <a:cubicBezTo>
                    <a:pt x="160" y="89"/>
                    <a:pt x="161" y="87"/>
                    <a:pt x="161" y="87"/>
                  </a:cubicBezTo>
                  <a:cubicBezTo>
                    <a:pt x="161" y="87"/>
                    <a:pt x="162" y="86"/>
                    <a:pt x="162" y="86"/>
                  </a:cubicBezTo>
                  <a:cubicBezTo>
                    <a:pt x="162" y="86"/>
                    <a:pt x="162" y="86"/>
                    <a:pt x="163" y="85"/>
                  </a:cubicBezTo>
                  <a:cubicBezTo>
                    <a:pt x="163" y="85"/>
                    <a:pt x="163" y="84"/>
                    <a:pt x="162" y="84"/>
                  </a:cubicBezTo>
                  <a:close/>
                  <a:moveTo>
                    <a:pt x="0" y="256"/>
                  </a:moveTo>
                  <a:cubicBezTo>
                    <a:pt x="0" y="256"/>
                    <a:pt x="0" y="256"/>
                    <a:pt x="0" y="256"/>
                  </a:cubicBezTo>
                  <a:cubicBezTo>
                    <a:pt x="0" y="256"/>
                    <a:pt x="0" y="256"/>
                    <a:pt x="0" y="256"/>
                  </a:cubicBezTo>
                  <a:cubicBezTo>
                    <a:pt x="0" y="255"/>
                    <a:pt x="1" y="255"/>
                    <a:pt x="1" y="255"/>
                  </a:cubicBezTo>
                  <a:cubicBezTo>
                    <a:pt x="1" y="255"/>
                    <a:pt x="2" y="255"/>
                    <a:pt x="2" y="256"/>
                  </a:cubicBezTo>
                  <a:cubicBezTo>
                    <a:pt x="2" y="256"/>
                    <a:pt x="2" y="256"/>
                    <a:pt x="2" y="256"/>
                  </a:cubicBezTo>
                  <a:cubicBezTo>
                    <a:pt x="2" y="256"/>
                    <a:pt x="2" y="256"/>
                    <a:pt x="1" y="256"/>
                  </a:cubicBezTo>
                  <a:cubicBezTo>
                    <a:pt x="1" y="256"/>
                    <a:pt x="2" y="256"/>
                    <a:pt x="1" y="256"/>
                  </a:cubicBezTo>
                  <a:cubicBezTo>
                    <a:pt x="1" y="256"/>
                    <a:pt x="1" y="257"/>
                    <a:pt x="1" y="257"/>
                  </a:cubicBezTo>
                  <a:cubicBezTo>
                    <a:pt x="1" y="257"/>
                    <a:pt x="1" y="257"/>
                    <a:pt x="1" y="257"/>
                  </a:cubicBezTo>
                  <a:cubicBezTo>
                    <a:pt x="1" y="257"/>
                    <a:pt x="1" y="257"/>
                    <a:pt x="1" y="257"/>
                  </a:cubicBezTo>
                  <a:cubicBezTo>
                    <a:pt x="0" y="257"/>
                    <a:pt x="0" y="257"/>
                    <a:pt x="0" y="257"/>
                  </a:cubicBezTo>
                  <a:cubicBezTo>
                    <a:pt x="0" y="257"/>
                    <a:pt x="0" y="256"/>
                    <a:pt x="0" y="256"/>
                  </a:cubicBezTo>
                  <a:close/>
                  <a:moveTo>
                    <a:pt x="1" y="256"/>
                  </a:moveTo>
                  <a:cubicBezTo>
                    <a:pt x="2" y="256"/>
                    <a:pt x="1" y="256"/>
                    <a:pt x="1" y="256"/>
                  </a:cubicBezTo>
                  <a:close/>
                  <a:moveTo>
                    <a:pt x="127" y="1"/>
                  </a:moveTo>
                  <a:cubicBezTo>
                    <a:pt x="127" y="1"/>
                    <a:pt x="127" y="0"/>
                    <a:pt x="127" y="0"/>
                  </a:cubicBezTo>
                  <a:cubicBezTo>
                    <a:pt x="127" y="0"/>
                    <a:pt x="126" y="0"/>
                    <a:pt x="126" y="0"/>
                  </a:cubicBezTo>
                  <a:cubicBezTo>
                    <a:pt x="125" y="1"/>
                    <a:pt x="125" y="1"/>
                    <a:pt x="126" y="2"/>
                  </a:cubicBezTo>
                  <a:cubicBezTo>
                    <a:pt x="126" y="2"/>
                    <a:pt x="126" y="2"/>
                    <a:pt x="126" y="2"/>
                  </a:cubicBezTo>
                  <a:cubicBezTo>
                    <a:pt x="126" y="2"/>
                    <a:pt x="126" y="3"/>
                    <a:pt x="126" y="3"/>
                  </a:cubicBezTo>
                  <a:cubicBezTo>
                    <a:pt x="126" y="3"/>
                    <a:pt x="126" y="3"/>
                    <a:pt x="126" y="3"/>
                  </a:cubicBezTo>
                  <a:cubicBezTo>
                    <a:pt x="126" y="4"/>
                    <a:pt x="126" y="4"/>
                    <a:pt x="127" y="4"/>
                  </a:cubicBezTo>
                  <a:cubicBezTo>
                    <a:pt x="127" y="4"/>
                    <a:pt x="128" y="4"/>
                    <a:pt x="128" y="4"/>
                  </a:cubicBezTo>
                  <a:cubicBezTo>
                    <a:pt x="128" y="3"/>
                    <a:pt x="128" y="2"/>
                    <a:pt x="128" y="2"/>
                  </a:cubicBezTo>
                  <a:cubicBezTo>
                    <a:pt x="128" y="2"/>
                    <a:pt x="127" y="1"/>
                    <a:pt x="127" y="1"/>
                  </a:cubicBezTo>
                  <a:close/>
                  <a:moveTo>
                    <a:pt x="72" y="167"/>
                  </a:moveTo>
                  <a:cubicBezTo>
                    <a:pt x="72" y="166"/>
                    <a:pt x="72" y="166"/>
                    <a:pt x="73" y="166"/>
                  </a:cubicBezTo>
                  <a:cubicBezTo>
                    <a:pt x="73" y="165"/>
                    <a:pt x="73" y="165"/>
                    <a:pt x="73" y="165"/>
                  </a:cubicBezTo>
                  <a:cubicBezTo>
                    <a:pt x="72" y="165"/>
                    <a:pt x="72" y="165"/>
                    <a:pt x="72" y="165"/>
                  </a:cubicBezTo>
                  <a:cubicBezTo>
                    <a:pt x="72" y="165"/>
                    <a:pt x="72" y="165"/>
                    <a:pt x="71" y="166"/>
                  </a:cubicBezTo>
                  <a:cubicBezTo>
                    <a:pt x="71" y="166"/>
                    <a:pt x="71" y="166"/>
                    <a:pt x="71" y="166"/>
                  </a:cubicBezTo>
                  <a:cubicBezTo>
                    <a:pt x="71" y="166"/>
                    <a:pt x="71" y="166"/>
                    <a:pt x="71" y="166"/>
                  </a:cubicBezTo>
                  <a:cubicBezTo>
                    <a:pt x="71" y="167"/>
                    <a:pt x="72" y="167"/>
                    <a:pt x="72" y="167"/>
                  </a:cubicBezTo>
                  <a:close/>
                  <a:moveTo>
                    <a:pt x="74" y="139"/>
                  </a:moveTo>
                  <a:cubicBezTo>
                    <a:pt x="74" y="139"/>
                    <a:pt x="74" y="139"/>
                    <a:pt x="74" y="139"/>
                  </a:cubicBezTo>
                  <a:cubicBezTo>
                    <a:pt x="75" y="139"/>
                    <a:pt x="75" y="138"/>
                    <a:pt x="74" y="138"/>
                  </a:cubicBezTo>
                  <a:cubicBezTo>
                    <a:pt x="74" y="138"/>
                    <a:pt x="74" y="138"/>
                    <a:pt x="74" y="138"/>
                  </a:cubicBezTo>
                  <a:cubicBezTo>
                    <a:pt x="74" y="138"/>
                    <a:pt x="73" y="138"/>
                    <a:pt x="73" y="139"/>
                  </a:cubicBezTo>
                  <a:cubicBezTo>
                    <a:pt x="73" y="139"/>
                    <a:pt x="73" y="139"/>
                    <a:pt x="73" y="139"/>
                  </a:cubicBezTo>
                  <a:cubicBezTo>
                    <a:pt x="73" y="140"/>
                    <a:pt x="74" y="140"/>
                    <a:pt x="74" y="139"/>
                  </a:cubicBezTo>
                  <a:close/>
                  <a:moveTo>
                    <a:pt x="99" y="111"/>
                  </a:moveTo>
                  <a:cubicBezTo>
                    <a:pt x="98" y="111"/>
                    <a:pt x="97" y="112"/>
                    <a:pt x="97" y="112"/>
                  </a:cubicBezTo>
                  <a:cubicBezTo>
                    <a:pt x="97" y="113"/>
                    <a:pt x="96" y="115"/>
                    <a:pt x="97" y="116"/>
                  </a:cubicBezTo>
                  <a:cubicBezTo>
                    <a:pt x="97" y="116"/>
                    <a:pt x="97" y="116"/>
                    <a:pt x="97" y="116"/>
                  </a:cubicBezTo>
                  <a:cubicBezTo>
                    <a:pt x="98" y="116"/>
                    <a:pt x="99" y="115"/>
                    <a:pt x="99" y="114"/>
                  </a:cubicBezTo>
                  <a:cubicBezTo>
                    <a:pt x="100" y="113"/>
                    <a:pt x="101" y="112"/>
                    <a:pt x="102" y="111"/>
                  </a:cubicBezTo>
                  <a:cubicBezTo>
                    <a:pt x="103" y="110"/>
                    <a:pt x="102" y="107"/>
                    <a:pt x="101" y="108"/>
                  </a:cubicBezTo>
                  <a:cubicBezTo>
                    <a:pt x="100" y="109"/>
                    <a:pt x="99" y="110"/>
                    <a:pt x="99" y="111"/>
                  </a:cubicBezTo>
                  <a:close/>
                  <a:moveTo>
                    <a:pt x="59" y="187"/>
                  </a:moveTo>
                  <a:cubicBezTo>
                    <a:pt x="59" y="187"/>
                    <a:pt x="60" y="187"/>
                    <a:pt x="60" y="188"/>
                  </a:cubicBezTo>
                  <a:cubicBezTo>
                    <a:pt x="60" y="188"/>
                    <a:pt x="60" y="188"/>
                    <a:pt x="60" y="188"/>
                  </a:cubicBezTo>
                  <a:cubicBezTo>
                    <a:pt x="60" y="188"/>
                    <a:pt x="60" y="188"/>
                    <a:pt x="60" y="188"/>
                  </a:cubicBezTo>
                  <a:cubicBezTo>
                    <a:pt x="60" y="188"/>
                    <a:pt x="61" y="188"/>
                    <a:pt x="61" y="188"/>
                  </a:cubicBezTo>
                  <a:cubicBezTo>
                    <a:pt x="62" y="188"/>
                    <a:pt x="62" y="188"/>
                    <a:pt x="62" y="187"/>
                  </a:cubicBezTo>
                  <a:cubicBezTo>
                    <a:pt x="62" y="187"/>
                    <a:pt x="62" y="187"/>
                    <a:pt x="63" y="187"/>
                  </a:cubicBezTo>
                  <a:cubicBezTo>
                    <a:pt x="63" y="187"/>
                    <a:pt x="63" y="187"/>
                    <a:pt x="63" y="187"/>
                  </a:cubicBezTo>
                  <a:cubicBezTo>
                    <a:pt x="64" y="187"/>
                    <a:pt x="64" y="186"/>
                    <a:pt x="63" y="186"/>
                  </a:cubicBezTo>
                  <a:cubicBezTo>
                    <a:pt x="63" y="186"/>
                    <a:pt x="63" y="186"/>
                    <a:pt x="63" y="186"/>
                  </a:cubicBezTo>
                  <a:cubicBezTo>
                    <a:pt x="63" y="186"/>
                    <a:pt x="63" y="186"/>
                    <a:pt x="62" y="186"/>
                  </a:cubicBezTo>
                  <a:cubicBezTo>
                    <a:pt x="62" y="186"/>
                    <a:pt x="62" y="186"/>
                    <a:pt x="62" y="186"/>
                  </a:cubicBezTo>
                  <a:cubicBezTo>
                    <a:pt x="62" y="186"/>
                    <a:pt x="62" y="186"/>
                    <a:pt x="62" y="186"/>
                  </a:cubicBezTo>
                  <a:cubicBezTo>
                    <a:pt x="61" y="186"/>
                    <a:pt x="61" y="186"/>
                    <a:pt x="60" y="186"/>
                  </a:cubicBezTo>
                  <a:cubicBezTo>
                    <a:pt x="60" y="186"/>
                    <a:pt x="59" y="186"/>
                    <a:pt x="59" y="187"/>
                  </a:cubicBezTo>
                  <a:cubicBezTo>
                    <a:pt x="59" y="187"/>
                    <a:pt x="59" y="187"/>
                    <a:pt x="59" y="187"/>
                  </a:cubicBezTo>
                  <a:close/>
                  <a:moveTo>
                    <a:pt x="78" y="133"/>
                  </a:moveTo>
                  <a:cubicBezTo>
                    <a:pt x="78" y="133"/>
                    <a:pt x="78" y="132"/>
                    <a:pt x="79" y="132"/>
                  </a:cubicBezTo>
                  <a:cubicBezTo>
                    <a:pt x="79" y="132"/>
                    <a:pt x="78" y="132"/>
                    <a:pt x="78" y="132"/>
                  </a:cubicBezTo>
                  <a:cubicBezTo>
                    <a:pt x="78" y="132"/>
                    <a:pt x="78" y="132"/>
                    <a:pt x="78" y="132"/>
                  </a:cubicBezTo>
                  <a:cubicBezTo>
                    <a:pt x="78" y="131"/>
                    <a:pt x="78" y="131"/>
                    <a:pt x="78" y="131"/>
                  </a:cubicBezTo>
                  <a:cubicBezTo>
                    <a:pt x="77" y="131"/>
                    <a:pt x="76" y="132"/>
                    <a:pt x="76" y="133"/>
                  </a:cubicBezTo>
                  <a:cubicBezTo>
                    <a:pt x="76" y="133"/>
                    <a:pt x="76" y="133"/>
                    <a:pt x="76" y="134"/>
                  </a:cubicBezTo>
                  <a:cubicBezTo>
                    <a:pt x="76" y="134"/>
                    <a:pt x="75" y="134"/>
                    <a:pt x="75" y="135"/>
                  </a:cubicBezTo>
                  <a:cubicBezTo>
                    <a:pt x="75" y="135"/>
                    <a:pt x="75" y="135"/>
                    <a:pt x="75" y="136"/>
                  </a:cubicBezTo>
                  <a:cubicBezTo>
                    <a:pt x="76" y="136"/>
                    <a:pt x="77" y="135"/>
                    <a:pt x="77" y="134"/>
                  </a:cubicBezTo>
                  <a:cubicBezTo>
                    <a:pt x="77" y="134"/>
                    <a:pt x="78" y="133"/>
                    <a:pt x="78" y="133"/>
                  </a:cubicBezTo>
                  <a:close/>
                  <a:moveTo>
                    <a:pt x="120" y="104"/>
                  </a:moveTo>
                  <a:cubicBezTo>
                    <a:pt x="121" y="105"/>
                    <a:pt x="124" y="105"/>
                    <a:pt x="125" y="104"/>
                  </a:cubicBezTo>
                  <a:cubicBezTo>
                    <a:pt x="125" y="103"/>
                    <a:pt x="126" y="102"/>
                    <a:pt x="126" y="102"/>
                  </a:cubicBezTo>
                  <a:cubicBezTo>
                    <a:pt x="126" y="101"/>
                    <a:pt x="126" y="101"/>
                    <a:pt x="126" y="101"/>
                  </a:cubicBezTo>
                  <a:cubicBezTo>
                    <a:pt x="125" y="101"/>
                    <a:pt x="125" y="101"/>
                    <a:pt x="125" y="101"/>
                  </a:cubicBezTo>
                  <a:cubicBezTo>
                    <a:pt x="126" y="101"/>
                    <a:pt x="125" y="100"/>
                    <a:pt x="125" y="100"/>
                  </a:cubicBezTo>
                  <a:cubicBezTo>
                    <a:pt x="125" y="100"/>
                    <a:pt x="125" y="100"/>
                    <a:pt x="125" y="100"/>
                  </a:cubicBezTo>
                  <a:cubicBezTo>
                    <a:pt x="124" y="100"/>
                    <a:pt x="124" y="100"/>
                    <a:pt x="124" y="100"/>
                  </a:cubicBezTo>
                  <a:cubicBezTo>
                    <a:pt x="124" y="100"/>
                    <a:pt x="124" y="101"/>
                    <a:pt x="124" y="101"/>
                  </a:cubicBezTo>
                  <a:cubicBezTo>
                    <a:pt x="124" y="101"/>
                    <a:pt x="124" y="101"/>
                    <a:pt x="124" y="101"/>
                  </a:cubicBezTo>
                  <a:cubicBezTo>
                    <a:pt x="124" y="101"/>
                    <a:pt x="124" y="101"/>
                    <a:pt x="124" y="101"/>
                  </a:cubicBezTo>
                  <a:cubicBezTo>
                    <a:pt x="123" y="102"/>
                    <a:pt x="122" y="101"/>
                    <a:pt x="121" y="102"/>
                  </a:cubicBezTo>
                  <a:cubicBezTo>
                    <a:pt x="120" y="103"/>
                    <a:pt x="118" y="104"/>
                    <a:pt x="120" y="104"/>
                  </a:cubicBezTo>
                  <a:close/>
                  <a:moveTo>
                    <a:pt x="84" y="131"/>
                  </a:moveTo>
                  <a:cubicBezTo>
                    <a:pt x="85" y="131"/>
                    <a:pt x="86" y="130"/>
                    <a:pt x="87" y="129"/>
                  </a:cubicBezTo>
                  <a:cubicBezTo>
                    <a:pt x="87" y="129"/>
                    <a:pt x="88" y="129"/>
                    <a:pt x="88" y="129"/>
                  </a:cubicBezTo>
                  <a:cubicBezTo>
                    <a:pt x="89" y="128"/>
                    <a:pt x="89" y="128"/>
                    <a:pt x="89" y="128"/>
                  </a:cubicBezTo>
                  <a:cubicBezTo>
                    <a:pt x="90" y="127"/>
                    <a:pt x="90" y="128"/>
                    <a:pt x="91" y="128"/>
                  </a:cubicBezTo>
                  <a:cubicBezTo>
                    <a:pt x="91" y="128"/>
                    <a:pt x="92" y="128"/>
                    <a:pt x="92" y="127"/>
                  </a:cubicBezTo>
                  <a:cubicBezTo>
                    <a:pt x="93" y="127"/>
                    <a:pt x="92" y="126"/>
                    <a:pt x="92" y="125"/>
                  </a:cubicBezTo>
                  <a:cubicBezTo>
                    <a:pt x="92" y="125"/>
                    <a:pt x="91" y="124"/>
                    <a:pt x="91" y="125"/>
                  </a:cubicBezTo>
                  <a:cubicBezTo>
                    <a:pt x="90" y="125"/>
                    <a:pt x="87" y="126"/>
                    <a:pt x="87" y="128"/>
                  </a:cubicBezTo>
                  <a:cubicBezTo>
                    <a:pt x="86" y="128"/>
                    <a:pt x="85" y="128"/>
                    <a:pt x="84" y="128"/>
                  </a:cubicBezTo>
                  <a:cubicBezTo>
                    <a:pt x="83" y="129"/>
                    <a:pt x="82" y="130"/>
                    <a:pt x="82" y="130"/>
                  </a:cubicBezTo>
                  <a:cubicBezTo>
                    <a:pt x="81" y="132"/>
                    <a:pt x="83" y="132"/>
                    <a:pt x="84" y="131"/>
                  </a:cubicBezTo>
                  <a:close/>
                  <a:moveTo>
                    <a:pt x="94" y="126"/>
                  </a:moveTo>
                  <a:cubicBezTo>
                    <a:pt x="94" y="126"/>
                    <a:pt x="95" y="126"/>
                    <a:pt x="96" y="125"/>
                  </a:cubicBezTo>
                  <a:cubicBezTo>
                    <a:pt x="96" y="125"/>
                    <a:pt x="97" y="124"/>
                    <a:pt x="97" y="125"/>
                  </a:cubicBezTo>
                  <a:cubicBezTo>
                    <a:pt x="97" y="125"/>
                    <a:pt x="97" y="126"/>
                    <a:pt x="97" y="126"/>
                  </a:cubicBezTo>
                  <a:cubicBezTo>
                    <a:pt x="97" y="126"/>
                    <a:pt x="98" y="126"/>
                    <a:pt x="99" y="126"/>
                  </a:cubicBezTo>
                  <a:cubicBezTo>
                    <a:pt x="99" y="126"/>
                    <a:pt x="100" y="125"/>
                    <a:pt x="100" y="125"/>
                  </a:cubicBezTo>
                  <a:cubicBezTo>
                    <a:pt x="100" y="124"/>
                    <a:pt x="101" y="124"/>
                    <a:pt x="102" y="124"/>
                  </a:cubicBezTo>
                  <a:cubicBezTo>
                    <a:pt x="102" y="124"/>
                    <a:pt x="103" y="123"/>
                    <a:pt x="103" y="123"/>
                  </a:cubicBezTo>
                  <a:cubicBezTo>
                    <a:pt x="104" y="122"/>
                    <a:pt x="104" y="122"/>
                    <a:pt x="105" y="121"/>
                  </a:cubicBezTo>
                  <a:cubicBezTo>
                    <a:pt x="106" y="121"/>
                    <a:pt x="106" y="120"/>
                    <a:pt x="105" y="119"/>
                  </a:cubicBezTo>
                  <a:cubicBezTo>
                    <a:pt x="105" y="119"/>
                    <a:pt x="105" y="119"/>
                    <a:pt x="105" y="119"/>
                  </a:cubicBezTo>
                  <a:cubicBezTo>
                    <a:pt x="104" y="119"/>
                    <a:pt x="104" y="118"/>
                    <a:pt x="104" y="117"/>
                  </a:cubicBezTo>
                  <a:cubicBezTo>
                    <a:pt x="104" y="117"/>
                    <a:pt x="104" y="117"/>
                    <a:pt x="103" y="117"/>
                  </a:cubicBezTo>
                  <a:cubicBezTo>
                    <a:pt x="103" y="117"/>
                    <a:pt x="103" y="117"/>
                    <a:pt x="103" y="117"/>
                  </a:cubicBezTo>
                  <a:cubicBezTo>
                    <a:pt x="103" y="117"/>
                    <a:pt x="103" y="117"/>
                    <a:pt x="102" y="117"/>
                  </a:cubicBezTo>
                  <a:cubicBezTo>
                    <a:pt x="102" y="117"/>
                    <a:pt x="102" y="117"/>
                    <a:pt x="103" y="117"/>
                  </a:cubicBezTo>
                  <a:cubicBezTo>
                    <a:pt x="103" y="117"/>
                    <a:pt x="103" y="117"/>
                    <a:pt x="103" y="117"/>
                  </a:cubicBezTo>
                  <a:cubicBezTo>
                    <a:pt x="103" y="118"/>
                    <a:pt x="103" y="118"/>
                    <a:pt x="103" y="119"/>
                  </a:cubicBezTo>
                  <a:cubicBezTo>
                    <a:pt x="102" y="119"/>
                    <a:pt x="103" y="119"/>
                    <a:pt x="103" y="119"/>
                  </a:cubicBezTo>
                  <a:cubicBezTo>
                    <a:pt x="103" y="119"/>
                    <a:pt x="102" y="120"/>
                    <a:pt x="102" y="119"/>
                  </a:cubicBezTo>
                  <a:cubicBezTo>
                    <a:pt x="101" y="119"/>
                    <a:pt x="101" y="120"/>
                    <a:pt x="101" y="120"/>
                  </a:cubicBezTo>
                  <a:cubicBezTo>
                    <a:pt x="101" y="120"/>
                    <a:pt x="100" y="120"/>
                    <a:pt x="100" y="121"/>
                  </a:cubicBezTo>
                  <a:cubicBezTo>
                    <a:pt x="100" y="121"/>
                    <a:pt x="99" y="122"/>
                    <a:pt x="98" y="122"/>
                  </a:cubicBezTo>
                  <a:cubicBezTo>
                    <a:pt x="98" y="121"/>
                    <a:pt x="99" y="121"/>
                    <a:pt x="99" y="120"/>
                  </a:cubicBezTo>
                  <a:cubicBezTo>
                    <a:pt x="99" y="119"/>
                    <a:pt x="99" y="119"/>
                    <a:pt x="99" y="118"/>
                  </a:cubicBezTo>
                  <a:cubicBezTo>
                    <a:pt x="99" y="118"/>
                    <a:pt x="99" y="118"/>
                    <a:pt x="99" y="118"/>
                  </a:cubicBezTo>
                  <a:cubicBezTo>
                    <a:pt x="98" y="118"/>
                    <a:pt x="97" y="119"/>
                    <a:pt x="97" y="120"/>
                  </a:cubicBezTo>
                  <a:cubicBezTo>
                    <a:pt x="96" y="121"/>
                    <a:pt x="96" y="123"/>
                    <a:pt x="95" y="123"/>
                  </a:cubicBezTo>
                  <a:cubicBezTo>
                    <a:pt x="95" y="124"/>
                    <a:pt x="94" y="125"/>
                    <a:pt x="93" y="126"/>
                  </a:cubicBezTo>
                  <a:cubicBezTo>
                    <a:pt x="93" y="126"/>
                    <a:pt x="93" y="126"/>
                    <a:pt x="94" y="126"/>
                  </a:cubicBezTo>
                  <a:close/>
                  <a:moveTo>
                    <a:pt x="95" y="121"/>
                  </a:moveTo>
                  <a:cubicBezTo>
                    <a:pt x="95" y="121"/>
                    <a:pt x="95" y="121"/>
                    <a:pt x="95" y="120"/>
                  </a:cubicBezTo>
                  <a:cubicBezTo>
                    <a:pt x="96" y="120"/>
                    <a:pt x="96" y="119"/>
                    <a:pt x="96" y="118"/>
                  </a:cubicBezTo>
                  <a:cubicBezTo>
                    <a:pt x="96" y="118"/>
                    <a:pt x="96" y="118"/>
                    <a:pt x="96" y="117"/>
                  </a:cubicBezTo>
                  <a:cubicBezTo>
                    <a:pt x="95" y="117"/>
                    <a:pt x="95" y="117"/>
                    <a:pt x="95" y="116"/>
                  </a:cubicBezTo>
                  <a:cubicBezTo>
                    <a:pt x="95" y="115"/>
                    <a:pt x="95" y="115"/>
                    <a:pt x="95" y="115"/>
                  </a:cubicBezTo>
                  <a:cubicBezTo>
                    <a:pt x="95" y="114"/>
                    <a:pt x="95" y="114"/>
                    <a:pt x="94" y="114"/>
                  </a:cubicBezTo>
                  <a:cubicBezTo>
                    <a:pt x="93" y="115"/>
                    <a:pt x="93" y="116"/>
                    <a:pt x="93" y="117"/>
                  </a:cubicBezTo>
                  <a:cubicBezTo>
                    <a:pt x="92" y="117"/>
                    <a:pt x="93" y="117"/>
                    <a:pt x="93" y="117"/>
                  </a:cubicBezTo>
                  <a:cubicBezTo>
                    <a:pt x="92" y="118"/>
                    <a:pt x="91" y="118"/>
                    <a:pt x="90" y="118"/>
                  </a:cubicBezTo>
                  <a:cubicBezTo>
                    <a:pt x="90" y="118"/>
                    <a:pt x="89" y="118"/>
                    <a:pt x="89" y="118"/>
                  </a:cubicBezTo>
                  <a:cubicBezTo>
                    <a:pt x="88" y="118"/>
                    <a:pt x="88" y="120"/>
                    <a:pt x="88" y="120"/>
                  </a:cubicBezTo>
                  <a:cubicBezTo>
                    <a:pt x="89" y="120"/>
                    <a:pt x="90" y="120"/>
                    <a:pt x="91" y="120"/>
                  </a:cubicBezTo>
                  <a:cubicBezTo>
                    <a:pt x="91" y="120"/>
                    <a:pt x="91" y="120"/>
                    <a:pt x="91" y="119"/>
                  </a:cubicBezTo>
                  <a:cubicBezTo>
                    <a:pt x="92" y="119"/>
                    <a:pt x="92" y="119"/>
                    <a:pt x="93" y="119"/>
                  </a:cubicBezTo>
                  <a:cubicBezTo>
                    <a:pt x="93" y="119"/>
                    <a:pt x="92" y="120"/>
                    <a:pt x="92" y="120"/>
                  </a:cubicBezTo>
                  <a:cubicBezTo>
                    <a:pt x="90" y="121"/>
                    <a:pt x="94" y="122"/>
                    <a:pt x="95" y="121"/>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7" name="Netherland">
              <a:extLst>
                <a:ext uri="{FF2B5EF4-FFF2-40B4-BE49-F238E27FC236}">
                  <a16:creationId xmlns:a16="http://schemas.microsoft.com/office/drawing/2014/main" id="{DCE37B08-A40B-2134-B48D-CDF751D983AF}"/>
                </a:ext>
              </a:extLst>
            </p:cNvPr>
            <p:cNvSpPr>
              <a:spLocks/>
            </p:cNvSpPr>
            <p:nvPr/>
          </p:nvSpPr>
          <p:spPr bwMode="auto">
            <a:xfrm>
              <a:off x="4467679" y="2253056"/>
              <a:ext cx="102937" cy="79440"/>
            </a:xfrm>
            <a:custGeom>
              <a:avLst/>
              <a:gdLst>
                <a:gd name="T0" fmla="*/ 1 w 39"/>
                <a:gd name="T1" fmla="*/ 25 h 30"/>
                <a:gd name="T2" fmla="*/ 2 w 39"/>
                <a:gd name="T3" fmla="*/ 26 h 30"/>
                <a:gd name="T4" fmla="*/ 4 w 39"/>
                <a:gd name="T5" fmla="*/ 28 h 30"/>
                <a:gd name="T6" fmla="*/ 5 w 39"/>
                <a:gd name="T7" fmla="*/ 28 h 30"/>
                <a:gd name="T8" fmla="*/ 6 w 39"/>
                <a:gd name="T9" fmla="*/ 27 h 30"/>
                <a:gd name="T10" fmla="*/ 9 w 39"/>
                <a:gd name="T11" fmla="*/ 26 h 30"/>
                <a:gd name="T12" fmla="*/ 10 w 39"/>
                <a:gd name="T13" fmla="*/ 26 h 30"/>
                <a:gd name="T14" fmla="*/ 11 w 39"/>
                <a:gd name="T15" fmla="*/ 25 h 30"/>
                <a:gd name="T16" fmla="*/ 12 w 39"/>
                <a:gd name="T17" fmla="*/ 25 h 30"/>
                <a:gd name="T18" fmla="*/ 13 w 39"/>
                <a:gd name="T19" fmla="*/ 25 h 30"/>
                <a:gd name="T20" fmla="*/ 15 w 39"/>
                <a:gd name="T21" fmla="*/ 25 h 30"/>
                <a:gd name="T22" fmla="*/ 16 w 39"/>
                <a:gd name="T23" fmla="*/ 26 h 30"/>
                <a:gd name="T24" fmla="*/ 17 w 39"/>
                <a:gd name="T25" fmla="*/ 27 h 30"/>
                <a:gd name="T26" fmla="*/ 19 w 39"/>
                <a:gd name="T27" fmla="*/ 27 h 30"/>
                <a:gd name="T28" fmla="*/ 20 w 39"/>
                <a:gd name="T29" fmla="*/ 28 h 30"/>
                <a:gd name="T30" fmla="*/ 21 w 39"/>
                <a:gd name="T31" fmla="*/ 30 h 30"/>
                <a:gd name="T32" fmla="*/ 23 w 39"/>
                <a:gd name="T33" fmla="*/ 30 h 30"/>
                <a:gd name="T34" fmla="*/ 23 w 39"/>
                <a:gd name="T35" fmla="*/ 30 h 30"/>
                <a:gd name="T36" fmla="*/ 24 w 39"/>
                <a:gd name="T37" fmla="*/ 29 h 30"/>
                <a:gd name="T38" fmla="*/ 24 w 39"/>
                <a:gd name="T39" fmla="*/ 27 h 30"/>
                <a:gd name="T40" fmla="*/ 24 w 39"/>
                <a:gd name="T41" fmla="*/ 25 h 30"/>
                <a:gd name="T42" fmla="*/ 26 w 39"/>
                <a:gd name="T43" fmla="*/ 21 h 30"/>
                <a:gd name="T44" fmla="*/ 30 w 39"/>
                <a:gd name="T45" fmla="*/ 19 h 30"/>
                <a:gd name="T46" fmla="*/ 32 w 39"/>
                <a:gd name="T47" fmla="*/ 20 h 30"/>
                <a:gd name="T48" fmla="*/ 34 w 39"/>
                <a:gd name="T49" fmla="*/ 18 h 30"/>
                <a:gd name="T50" fmla="*/ 34 w 39"/>
                <a:gd name="T51" fmla="*/ 17 h 30"/>
                <a:gd name="T52" fmla="*/ 35 w 39"/>
                <a:gd name="T53" fmla="*/ 15 h 30"/>
                <a:gd name="T54" fmla="*/ 32 w 39"/>
                <a:gd name="T55" fmla="*/ 12 h 30"/>
                <a:gd name="T56" fmla="*/ 35 w 39"/>
                <a:gd name="T57" fmla="*/ 10 h 30"/>
                <a:gd name="T58" fmla="*/ 36 w 39"/>
                <a:gd name="T59" fmla="*/ 10 h 30"/>
                <a:gd name="T60" fmla="*/ 36 w 39"/>
                <a:gd name="T61" fmla="*/ 10 h 30"/>
                <a:gd name="T62" fmla="*/ 37 w 39"/>
                <a:gd name="T63" fmla="*/ 8 h 30"/>
                <a:gd name="T64" fmla="*/ 38 w 39"/>
                <a:gd name="T65" fmla="*/ 6 h 30"/>
                <a:gd name="T66" fmla="*/ 39 w 39"/>
                <a:gd name="T67" fmla="*/ 4 h 30"/>
                <a:gd name="T68" fmla="*/ 37 w 39"/>
                <a:gd name="T69" fmla="*/ 3 h 30"/>
                <a:gd name="T70" fmla="*/ 35 w 39"/>
                <a:gd name="T71" fmla="*/ 1 h 30"/>
                <a:gd name="T72" fmla="*/ 30 w 39"/>
                <a:gd name="T73" fmla="*/ 1 h 30"/>
                <a:gd name="T74" fmla="*/ 27 w 39"/>
                <a:gd name="T75" fmla="*/ 1 h 30"/>
                <a:gd name="T76" fmla="*/ 25 w 39"/>
                <a:gd name="T77" fmla="*/ 2 h 30"/>
                <a:gd name="T78" fmla="*/ 21 w 39"/>
                <a:gd name="T79" fmla="*/ 3 h 30"/>
                <a:gd name="T80" fmla="*/ 18 w 39"/>
                <a:gd name="T81" fmla="*/ 5 h 30"/>
                <a:gd name="T82" fmla="*/ 15 w 39"/>
                <a:gd name="T83" fmla="*/ 5 h 30"/>
                <a:gd name="T84" fmla="*/ 13 w 39"/>
                <a:gd name="T85" fmla="*/ 8 h 30"/>
                <a:gd name="T86" fmla="*/ 12 w 39"/>
                <a:gd name="T87" fmla="*/ 11 h 30"/>
                <a:gd name="T88" fmla="*/ 11 w 39"/>
                <a:gd name="T89" fmla="*/ 13 h 30"/>
                <a:gd name="T90" fmla="*/ 9 w 39"/>
                <a:gd name="T91" fmla="*/ 16 h 30"/>
                <a:gd name="T92" fmla="*/ 6 w 39"/>
                <a:gd name="T93" fmla="*/ 18 h 30"/>
                <a:gd name="T94" fmla="*/ 9 w 39"/>
                <a:gd name="T95" fmla="*/ 21 h 30"/>
                <a:gd name="T96" fmla="*/ 10 w 39"/>
                <a:gd name="T97" fmla="*/ 21 h 30"/>
                <a:gd name="T98" fmla="*/ 7 w 39"/>
                <a:gd name="T99" fmla="*/ 23 h 30"/>
                <a:gd name="T100" fmla="*/ 8 w 39"/>
                <a:gd name="T101" fmla="*/ 24 h 30"/>
                <a:gd name="T102" fmla="*/ 5 w 39"/>
                <a:gd name="T103" fmla="*/ 23 h 30"/>
                <a:gd name="T104" fmla="*/ 2 w 39"/>
                <a:gd name="T105" fmla="*/ 24 h 30"/>
                <a:gd name="T106" fmla="*/ 3 w 39"/>
                <a:gd name="T107" fmla="*/ 2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30">
                  <a:moveTo>
                    <a:pt x="0" y="25"/>
                  </a:moveTo>
                  <a:cubicBezTo>
                    <a:pt x="1" y="25"/>
                    <a:pt x="1" y="25"/>
                    <a:pt x="1" y="25"/>
                  </a:cubicBezTo>
                  <a:cubicBezTo>
                    <a:pt x="1" y="25"/>
                    <a:pt x="1" y="25"/>
                    <a:pt x="1" y="26"/>
                  </a:cubicBezTo>
                  <a:cubicBezTo>
                    <a:pt x="1" y="26"/>
                    <a:pt x="1" y="26"/>
                    <a:pt x="2" y="26"/>
                  </a:cubicBezTo>
                  <a:cubicBezTo>
                    <a:pt x="2" y="27"/>
                    <a:pt x="3" y="27"/>
                    <a:pt x="3" y="27"/>
                  </a:cubicBezTo>
                  <a:cubicBezTo>
                    <a:pt x="3" y="27"/>
                    <a:pt x="4" y="27"/>
                    <a:pt x="4" y="28"/>
                  </a:cubicBezTo>
                  <a:cubicBezTo>
                    <a:pt x="4" y="28"/>
                    <a:pt x="4" y="28"/>
                    <a:pt x="4" y="28"/>
                  </a:cubicBezTo>
                  <a:cubicBezTo>
                    <a:pt x="5" y="28"/>
                    <a:pt x="5" y="28"/>
                    <a:pt x="5" y="28"/>
                  </a:cubicBezTo>
                  <a:cubicBezTo>
                    <a:pt x="5" y="28"/>
                    <a:pt x="5" y="28"/>
                    <a:pt x="5" y="27"/>
                  </a:cubicBezTo>
                  <a:cubicBezTo>
                    <a:pt x="6" y="27"/>
                    <a:pt x="6" y="27"/>
                    <a:pt x="6" y="27"/>
                  </a:cubicBezTo>
                  <a:cubicBezTo>
                    <a:pt x="6" y="27"/>
                    <a:pt x="7" y="27"/>
                    <a:pt x="7" y="27"/>
                  </a:cubicBezTo>
                  <a:cubicBezTo>
                    <a:pt x="7" y="27"/>
                    <a:pt x="8" y="26"/>
                    <a:pt x="9" y="26"/>
                  </a:cubicBezTo>
                  <a:cubicBezTo>
                    <a:pt x="9" y="26"/>
                    <a:pt x="9" y="26"/>
                    <a:pt x="9" y="26"/>
                  </a:cubicBezTo>
                  <a:cubicBezTo>
                    <a:pt x="10" y="26"/>
                    <a:pt x="10" y="26"/>
                    <a:pt x="10" y="26"/>
                  </a:cubicBezTo>
                  <a:cubicBezTo>
                    <a:pt x="10" y="26"/>
                    <a:pt x="10" y="26"/>
                    <a:pt x="11" y="25"/>
                  </a:cubicBezTo>
                  <a:cubicBezTo>
                    <a:pt x="11" y="25"/>
                    <a:pt x="11" y="25"/>
                    <a:pt x="11" y="25"/>
                  </a:cubicBezTo>
                  <a:cubicBezTo>
                    <a:pt x="12" y="25"/>
                    <a:pt x="12" y="25"/>
                    <a:pt x="12" y="25"/>
                  </a:cubicBezTo>
                  <a:cubicBezTo>
                    <a:pt x="12" y="25"/>
                    <a:pt x="12" y="25"/>
                    <a:pt x="12" y="25"/>
                  </a:cubicBezTo>
                  <a:cubicBezTo>
                    <a:pt x="12" y="25"/>
                    <a:pt x="12" y="25"/>
                    <a:pt x="13" y="25"/>
                  </a:cubicBezTo>
                  <a:cubicBezTo>
                    <a:pt x="13" y="25"/>
                    <a:pt x="13" y="25"/>
                    <a:pt x="13" y="25"/>
                  </a:cubicBezTo>
                  <a:cubicBezTo>
                    <a:pt x="13" y="25"/>
                    <a:pt x="13" y="25"/>
                    <a:pt x="13" y="25"/>
                  </a:cubicBezTo>
                  <a:cubicBezTo>
                    <a:pt x="14" y="25"/>
                    <a:pt x="14" y="25"/>
                    <a:pt x="15" y="25"/>
                  </a:cubicBezTo>
                  <a:cubicBezTo>
                    <a:pt x="15" y="26"/>
                    <a:pt x="15" y="26"/>
                    <a:pt x="15" y="26"/>
                  </a:cubicBezTo>
                  <a:cubicBezTo>
                    <a:pt x="15" y="26"/>
                    <a:pt x="15" y="26"/>
                    <a:pt x="16" y="26"/>
                  </a:cubicBezTo>
                  <a:cubicBezTo>
                    <a:pt x="16" y="26"/>
                    <a:pt x="16" y="26"/>
                    <a:pt x="17" y="26"/>
                  </a:cubicBezTo>
                  <a:cubicBezTo>
                    <a:pt x="17" y="26"/>
                    <a:pt x="17" y="26"/>
                    <a:pt x="17" y="27"/>
                  </a:cubicBezTo>
                  <a:cubicBezTo>
                    <a:pt x="18" y="27"/>
                    <a:pt x="18" y="27"/>
                    <a:pt x="19" y="27"/>
                  </a:cubicBezTo>
                  <a:cubicBezTo>
                    <a:pt x="19" y="27"/>
                    <a:pt x="19" y="27"/>
                    <a:pt x="19" y="27"/>
                  </a:cubicBezTo>
                  <a:cubicBezTo>
                    <a:pt x="19" y="27"/>
                    <a:pt x="19" y="27"/>
                    <a:pt x="19" y="27"/>
                  </a:cubicBezTo>
                  <a:cubicBezTo>
                    <a:pt x="20" y="27"/>
                    <a:pt x="20" y="28"/>
                    <a:pt x="20" y="28"/>
                  </a:cubicBezTo>
                  <a:cubicBezTo>
                    <a:pt x="20" y="28"/>
                    <a:pt x="20" y="28"/>
                    <a:pt x="20" y="28"/>
                  </a:cubicBezTo>
                  <a:cubicBezTo>
                    <a:pt x="21" y="30"/>
                    <a:pt x="21" y="30"/>
                    <a:pt x="21" y="30"/>
                  </a:cubicBezTo>
                  <a:cubicBezTo>
                    <a:pt x="22" y="30"/>
                    <a:pt x="22" y="30"/>
                    <a:pt x="22" y="30"/>
                  </a:cubicBezTo>
                  <a:cubicBezTo>
                    <a:pt x="22" y="30"/>
                    <a:pt x="22" y="30"/>
                    <a:pt x="23" y="30"/>
                  </a:cubicBezTo>
                  <a:cubicBezTo>
                    <a:pt x="23" y="30"/>
                    <a:pt x="23" y="30"/>
                    <a:pt x="23" y="30"/>
                  </a:cubicBezTo>
                  <a:cubicBezTo>
                    <a:pt x="23" y="30"/>
                    <a:pt x="23" y="30"/>
                    <a:pt x="23" y="30"/>
                  </a:cubicBezTo>
                  <a:cubicBezTo>
                    <a:pt x="23" y="30"/>
                    <a:pt x="23" y="30"/>
                    <a:pt x="23" y="30"/>
                  </a:cubicBezTo>
                  <a:cubicBezTo>
                    <a:pt x="23" y="30"/>
                    <a:pt x="23" y="29"/>
                    <a:pt x="24" y="29"/>
                  </a:cubicBezTo>
                  <a:cubicBezTo>
                    <a:pt x="24" y="28"/>
                    <a:pt x="24" y="28"/>
                    <a:pt x="24" y="28"/>
                  </a:cubicBezTo>
                  <a:cubicBezTo>
                    <a:pt x="24" y="27"/>
                    <a:pt x="24" y="27"/>
                    <a:pt x="24" y="27"/>
                  </a:cubicBezTo>
                  <a:cubicBezTo>
                    <a:pt x="24" y="26"/>
                    <a:pt x="24" y="26"/>
                    <a:pt x="24" y="25"/>
                  </a:cubicBezTo>
                  <a:cubicBezTo>
                    <a:pt x="24" y="25"/>
                    <a:pt x="24" y="25"/>
                    <a:pt x="24" y="25"/>
                  </a:cubicBezTo>
                  <a:cubicBezTo>
                    <a:pt x="24" y="24"/>
                    <a:pt x="24" y="24"/>
                    <a:pt x="25" y="24"/>
                  </a:cubicBezTo>
                  <a:cubicBezTo>
                    <a:pt x="25" y="23"/>
                    <a:pt x="25" y="22"/>
                    <a:pt x="26" y="21"/>
                  </a:cubicBezTo>
                  <a:cubicBezTo>
                    <a:pt x="27" y="20"/>
                    <a:pt x="29" y="19"/>
                    <a:pt x="30" y="19"/>
                  </a:cubicBezTo>
                  <a:cubicBezTo>
                    <a:pt x="30" y="19"/>
                    <a:pt x="30" y="19"/>
                    <a:pt x="30" y="19"/>
                  </a:cubicBezTo>
                  <a:cubicBezTo>
                    <a:pt x="30" y="19"/>
                    <a:pt x="31" y="19"/>
                    <a:pt x="31" y="19"/>
                  </a:cubicBezTo>
                  <a:cubicBezTo>
                    <a:pt x="31" y="20"/>
                    <a:pt x="32" y="20"/>
                    <a:pt x="32" y="20"/>
                  </a:cubicBezTo>
                  <a:cubicBezTo>
                    <a:pt x="33" y="20"/>
                    <a:pt x="33" y="20"/>
                    <a:pt x="33" y="20"/>
                  </a:cubicBezTo>
                  <a:cubicBezTo>
                    <a:pt x="34" y="19"/>
                    <a:pt x="34" y="19"/>
                    <a:pt x="34" y="18"/>
                  </a:cubicBezTo>
                  <a:cubicBezTo>
                    <a:pt x="34" y="18"/>
                    <a:pt x="34" y="18"/>
                    <a:pt x="34" y="17"/>
                  </a:cubicBezTo>
                  <a:cubicBezTo>
                    <a:pt x="34" y="17"/>
                    <a:pt x="34" y="17"/>
                    <a:pt x="34" y="17"/>
                  </a:cubicBezTo>
                  <a:cubicBezTo>
                    <a:pt x="34" y="17"/>
                    <a:pt x="34" y="17"/>
                    <a:pt x="34" y="17"/>
                  </a:cubicBezTo>
                  <a:cubicBezTo>
                    <a:pt x="35" y="17"/>
                    <a:pt x="35" y="16"/>
                    <a:pt x="35" y="15"/>
                  </a:cubicBezTo>
                  <a:cubicBezTo>
                    <a:pt x="35" y="14"/>
                    <a:pt x="34" y="13"/>
                    <a:pt x="34" y="13"/>
                  </a:cubicBezTo>
                  <a:cubicBezTo>
                    <a:pt x="33" y="13"/>
                    <a:pt x="32" y="13"/>
                    <a:pt x="32" y="12"/>
                  </a:cubicBezTo>
                  <a:cubicBezTo>
                    <a:pt x="32" y="12"/>
                    <a:pt x="32" y="11"/>
                    <a:pt x="33" y="11"/>
                  </a:cubicBezTo>
                  <a:cubicBezTo>
                    <a:pt x="33" y="10"/>
                    <a:pt x="34" y="10"/>
                    <a:pt x="35" y="10"/>
                  </a:cubicBezTo>
                  <a:cubicBezTo>
                    <a:pt x="35" y="10"/>
                    <a:pt x="35" y="10"/>
                    <a:pt x="35" y="10"/>
                  </a:cubicBezTo>
                  <a:cubicBezTo>
                    <a:pt x="35" y="10"/>
                    <a:pt x="36" y="10"/>
                    <a:pt x="36" y="10"/>
                  </a:cubicBezTo>
                  <a:cubicBezTo>
                    <a:pt x="36" y="10"/>
                    <a:pt x="36" y="10"/>
                    <a:pt x="36" y="10"/>
                  </a:cubicBezTo>
                  <a:cubicBezTo>
                    <a:pt x="36" y="10"/>
                    <a:pt x="36" y="10"/>
                    <a:pt x="36" y="10"/>
                  </a:cubicBezTo>
                  <a:cubicBezTo>
                    <a:pt x="36" y="10"/>
                    <a:pt x="37" y="9"/>
                    <a:pt x="37" y="9"/>
                  </a:cubicBezTo>
                  <a:cubicBezTo>
                    <a:pt x="37" y="8"/>
                    <a:pt x="37" y="8"/>
                    <a:pt x="37" y="8"/>
                  </a:cubicBezTo>
                  <a:cubicBezTo>
                    <a:pt x="37" y="8"/>
                    <a:pt x="37" y="7"/>
                    <a:pt x="38" y="7"/>
                  </a:cubicBezTo>
                  <a:cubicBezTo>
                    <a:pt x="38" y="7"/>
                    <a:pt x="38" y="6"/>
                    <a:pt x="38" y="6"/>
                  </a:cubicBezTo>
                  <a:cubicBezTo>
                    <a:pt x="38" y="6"/>
                    <a:pt x="39" y="5"/>
                    <a:pt x="39" y="4"/>
                  </a:cubicBezTo>
                  <a:cubicBezTo>
                    <a:pt x="39" y="4"/>
                    <a:pt x="39" y="4"/>
                    <a:pt x="39" y="4"/>
                  </a:cubicBezTo>
                  <a:cubicBezTo>
                    <a:pt x="38" y="4"/>
                    <a:pt x="38" y="4"/>
                    <a:pt x="38" y="3"/>
                  </a:cubicBezTo>
                  <a:cubicBezTo>
                    <a:pt x="38" y="3"/>
                    <a:pt x="37" y="3"/>
                    <a:pt x="37" y="3"/>
                  </a:cubicBezTo>
                  <a:cubicBezTo>
                    <a:pt x="36" y="3"/>
                    <a:pt x="36" y="3"/>
                    <a:pt x="35" y="2"/>
                  </a:cubicBezTo>
                  <a:cubicBezTo>
                    <a:pt x="35" y="2"/>
                    <a:pt x="35" y="2"/>
                    <a:pt x="35" y="1"/>
                  </a:cubicBezTo>
                  <a:cubicBezTo>
                    <a:pt x="34" y="1"/>
                    <a:pt x="34" y="0"/>
                    <a:pt x="33" y="0"/>
                  </a:cubicBezTo>
                  <a:cubicBezTo>
                    <a:pt x="32" y="0"/>
                    <a:pt x="31" y="0"/>
                    <a:pt x="30" y="1"/>
                  </a:cubicBezTo>
                  <a:cubicBezTo>
                    <a:pt x="30" y="1"/>
                    <a:pt x="29" y="1"/>
                    <a:pt x="29" y="1"/>
                  </a:cubicBezTo>
                  <a:cubicBezTo>
                    <a:pt x="29" y="2"/>
                    <a:pt x="28" y="2"/>
                    <a:pt x="27" y="1"/>
                  </a:cubicBezTo>
                  <a:cubicBezTo>
                    <a:pt x="26" y="1"/>
                    <a:pt x="26" y="1"/>
                    <a:pt x="25" y="1"/>
                  </a:cubicBezTo>
                  <a:cubicBezTo>
                    <a:pt x="25" y="1"/>
                    <a:pt x="25" y="2"/>
                    <a:pt x="25" y="2"/>
                  </a:cubicBezTo>
                  <a:cubicBezTo>
                    <a:pt x="25" y="2"/>
                    <a:pt x="25" y="2"/>
                    <a:pt x="24" y="2"/>
                  </a:cubicBezTo>
                  <a:cubicBezTo>
                    <a:pt x="23" y="2"/>
                    <a:pt x="22" y="2"/>
                    <a:pt x="21" y="3"/>
                  </a:cubicBezTo>
                  <a:cubicBezTo>
                    <a:pt x="21" y="3"/>
                    <a:pt x="21" y="4"/>
                    <a:pt x="20" y="4"/>
                  </a:cubicBezTo>
                  <a:cubicBezTo>
                    <a:pt x="20" y="5"/>
                    <a:pt x="19" y="5"/>
                    <a:pt x="18" y="5"/>
                  </a:cubicBezTo>
                  <a:cubicBezTo>
                    <a:pt x="18" y="5"/>
                    <a:pt x="16" y="7"/>
                    <a:pt x="15" y="6"/>
                  </a:cubicBezTo>
                  <a:cubicBezTo>
                    <a:pt x="15" y="6"/>
                    <a:pt x="15" y="5"/>
                    <a:pt x="15" y="5"/>
                  </a:cubicBezTo>
                  <a:cubicBezTo>
                    <a:pt x="14" y="5"/>
                    <a:pt x="14" y="6"/>
                    <a:pt x="13" y="6"/>
                  </a:cubicBezTo>
                  <a:cubicBezTo>
                    <a:pt x="13" y="7"/>
                    <a:pt x="13" y="8"/>
                    <a:pt x="13" y="8"/>
                  </a:cubicBezTo>
                  <a:cubicBezTo>
                    <a:pt x="13" y="8"/>
                    <a:pt x="13" y="8"/>
                    <a:pt x="13" y="9"/>
                  </a:cubicBezTo>
                  <a:cubicBezTo>
                    <a:pt x="12" y="9"/>
                    <a:pt x="12" y="10"/>
                    <a:pt x="12" y="11"/>
                  </a:cubicBezTo>
                  <a:cubicBezTo>
                    <a:pt x="11" y="11"/>
                    <a:pt x="11" y="12"/>
                    <a:pt x="11" y="12"/>
                  </a:cubicBezTo>
                  <a:cubicBezTo>
                    <a:pt x="11" y="13"/>
                    <a:pt x="11" y="13"/>
                    <a:pt x="11" y="13"/>
                  </a:cubicBezTo>
                  <a:cubicBezTo>
                    <a:pt x="11" y="13"/>
                    <a:pt x="11" y="13"/>
                    <a:pt x="11" y="14"/>
                  </a:cubicBezTo>
                  <a:cubicBezTo>
                    <a:pt x="10" y="14"/>
                    <a:pt x="9" y="15"/>
                    <a:pt x="9" y="16"/>
                  </a:cubicBezTo>
                  <a:cubicBezTo>
                    <a:pt x="8" y="16"/>
                    <a:pt x="8" y="17"/>
                    <a:pt x="7" y="17"/>
                  </a:cubicBezTo>
                  <a:cubicBezTo>
                    <a:pt x="7" y="17"/>
                    <a:pt x="7" y="18"/>
                    <a:pt x="6" y="18"/>
                  </a:cubicBezTo>
                  <a:cubicBezTo>
                    <a:pt x="6" y="19"/>
                    <a:pt x="7" y="19"/>
                    <a:pt x="8" y="20"/>
                  </a:cubicBezTo>
                  <a:cubicBezTo>
                    <a:pt x="8" y="20"/>
                    <a:pt x="8" y="21"/>
                    <a:pt x="9" y="21"/>
                  </a:cubicBezTo>
                  <a:cubicBezTo>
                    <a:pt x="9" y="21"/>
                    <a:pt x="10" y="21"/>
                    <a:pt x="10" y="21"/>
                  </a:cubicBezTo>
                  <a:cubicBezTo>
                    <a:pt x="10" y="21"/>
                    <a:pt x="10" y="21"/>
                    <a:pt x="10" y="21"/>
                  </a:cubicBezTo>
                  <a:cubicBezTo>
                    <a:pt x="10" y="22"/>
                    <a:pt x="9" y="22"/>
                    <a:pt x="9" y="22"/>
                  </a:cubicBezTo>
                  <a:cubicBezTo>
                    <a:pt x="8" y="22"/>
                    <a:pt x="8" y="22"/>
                    <a:pt x="7" y="23"/>
                  </a:cubicBezTo>
                  <a:cubicBezTo>
                    <a:pt x="7" y="23"/>
                    <a:pt x="7" y="23"/>
                    <a:pt x="7" y="23"/>
                  </a:cubicBezTo>
                  <a:cubicBezTo>
                    <a:pt x="7" y="23"/>
                    <a:pt x="8" y="24"/>
                    <a:pt x="8" y="24"/>
                  </a:cubicBezTo>
                  <a:cubicBezTo>
                    <a:pt x="9" y="24"/>
                    <a:pt x="8" y="26"/>
                    <a:pt x="7" y="25"/>
                  </a:cubicBezTo>
                  <a:cubicBezTo>
                    <a:pt x="6" y="24"/>
                    <a:pt x="6" y="24"/>
                    <a:pt x="5" y="23"/>
                  </a:cubicBezTo>
                  <a:cubicBezTo>
                    <a:pt x="4" y="22"/>
                    <a:pt x="3" y="22"/>
                    <a:pt x="2" y="22"/>
                  </a:cubicBezTo>
                  <a:cubicBezTo>
                    <a:pt x="2" y="22"/>
                    <a:pt x="2" y="23"/>
                    <a:pt x="2" y="24"/>
                  </a:cubicBezTo>
                  <a:cubicBezTo>
                    <a:pt x="3" y="24"/>
                    <a:pt x="6" y="24"/>
                    <a:pt x="6" y="26"/>
                  </a:cubicBezTo>
                  <a:cubicBezTo>
                    <a:pt x="5" y="26"/>
                    <a:pt x="4" y="26"/>
                    <a:pt x="3" y="26"/>
                  </a:cubicBezTo>
                  <a:cubicBezTo>
                    <a:pt x="2" y="26"/>
                    <a:pt x="2" y="25"/>
                    <a:pt x="0" y="2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8" name="Montenegro">
              <a:extLst>
                <a:ext uri="{FF2B5EF4-FFF2-40B4-BE49-F238E27FC236}">
                  <a16:creationId xmlns:a16="http://schemas.microsoft.com/office/drawing/2014/main" id="{496C0FC1-5350-B06A-4065-1FF21A9BBA75}"/>
                </a:ext>
              </a:extLst>
            </p:cNvPr>
            <p:cNvSpPr>
              <a:spLocks/>
            </p:cNvSpPr>
            <p:nvPr/>
          </p:nvSpPr>
          <p:spPr bwMode="auto">
            <a:xfrm>
              <a:off x="4829077" y="2565223"/>
              <a:ext cx="48112" cy="55944"/>
            </a:xfrm>
            <a:custGeom>
              <a:avLst/>
              <a:gdLst>
                <a:gd name="T0" fmla="*/ 8 w 18"/>
                <a:gd name="T1" fmla="*/ 19 h 21"/>
                <a:gd name="T2" fmla="*/ 9 w 18"/>
                <a:gd name="T3" fmla="*/ 16 h 21"/>
                <a:gd name="T4" fmla="*/ 11 w 18"/>
                <a:gd name="T5" fmla="*/ 13 h 21"/>
                <a:gd name="T6" fmla="*/ 12 w 18"/>
                <a:gd name="T7" fmla="*/ 13 h 21"/>
                <a:gd name="T8" fmla="*/ 13 w 18"/>
                <a:gd name="T9" fmla="*/ 14 h 21"/>
                <a:gd name="T10" fmla="*/ 14 w 18"/>
                <a:gd name="T11" fmla="*/ 13 h 21"/>
                <a:gd name="T12" fmla="*/ 16 w 18"/>
                <a:gd name="T13" fmla="*/ 13 h 21"/>
                <a:gd name="T14" fmla="*/ 16 w 18"/>
                <a:gd name="T15" fmla="*/ 11 h 21"/>
                <a:gd name="T16" fmla="*/ 17 w 18"/>
                <a:gd name="T17" fmla="*/ 10 h 21"/>
                <a:gd name="T18" fmla="*/ 18 w 18"/>
                <a:gd name="T19" fmla="*/ 9 h 21"/>
                <a:gd name="T20" fmla="*/ 17 w 18"/>
                <a:gd name="T21" fmla="*/ 8 h 21"/>
                <a:gd name="T22" fmla="*/ 17 w 18"/>
                <a:gd name="T23" fmla="*/ 8 h 21"/>
                <a:gd name="T24" fmla="*/ 15 w 18"/>
                <a:gd name="T25" fmla="*/ 7 h 21"/>
                <a:gd name="T26" fmla="*/ 14 w 18"/>
                <a:gd name="T27" fmla="*/ 7 h 21"/>
                <a:gd name="T28" fmla="*/ 12 w 18"/>
                <a:gd name="T29" fmla="*/ 6 h 21"/>
                <a:gd name="T30" fmla="*/ 12 w 18"/>
                <a:gd name="T31" fmla="*/ 6 h 21"/>
                <a:gd name="T32" fmla="*/ 11 w 18"/>
                <a:gd name="T33" fmla="*/ 6 h 21"/>
                <a:gd name="T34" fmla="*/ 11 w 18"/>
                <a:gd name="T35" fmla="*/ 5 h 21"/>
                <a:gd name="T36" fmla="*/ 9 w 18"/>
                <a:gd name="T37" fmla="*/ 3 h 21"/>
                <a:gd name="T38" fmla="*/ 9 w 18"/>
                <a:gd name="T39" fmla="*/ 2 h 21"/>
                <a:gd name="T40" fmla="*/ 8 w 18"/>
                <a:gd name="T41" fmla="*/ 2 h 21"/>
                <a:gd name="T42" fmla="*/ 6 w 18"/>
                <a:gd name="T43" fmla="*/ 1 h 21"/>
                <a:gd name="T44" fmla="*/ 6 w 18"/>
                <a:gd name="T45" fmla="*/ 0 h 21"/>
                <a:gd name="T46" fmla="*/ 5 w 18"/>
                <a:gd name="T47" fmla="*/ 0 h 21"/>
                <a:gd name="T48" fmla="*/ 5 w 18"/>
                <a:gd name="T49" fmla="*/ 3 h 21"/>
                <a:gd name="T50" fmla="*/ 5 w 18"/>
                <a:gd name="T51" fmla="*/ 5 h 21"/>
                <a:gd name="T52" fmla="*/ 3 w 18"/>
                <a:gd name="T53" fmla="*/ 5 h 21"/>
                <a:gd name="T54" fmla="*/ 2 w 18"/>
                <a:gd name="T55" fmla="*/ 7 h 21"/>
                <a:gd name="T56" fmla="*/ 2 w 18"/>
                <a:gd name="T57" fmla="*/ 8 h 21"/>
                <a:gd name="T58" fmla="*/ 0 w 18"/>
                <a:gd name="T59" fmla="*/ 12 h 21"/>
                <a:gd name="T60" fmla="*/ 2 w 18"/>
                <a:gd name="T61" fmla="*/ 14 h 21"/>
                <a:gd name="T62" fmla="*/ 6 w 18"/>
                <a:gd name="T63" fmla="*/ 19 h 21"/>
                <a:gd name="T64" fmla="*/ 8 w 18"/>
                <a:gd name="T65" fmla="*/ 21 h 21"/>
                <a:gd name="T66" fmla="*/ 8 w 18"/>
                <a:gd name="T67"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 h="21">
                  <a:moveTo>
                    <a:pt x="8" y="20"/>
                  </a:moveTo>
                  <a:cubicBezTo>
                    <a:pt x="8" y="19"/>
                    <a:pt x="8" y="19"/>
                    <a:pt x="8" y="19"/>
                  </a:cubicBezTo>
                  <a:cubicBezTo>
                    <a:pt x="8" y="18"/>
                    <a:pt x="8" y="18"/>
                    <a:pt x="8" y="17"/>
                  </a:cubicBezTo>
                  <a:cubicBezTo>
                    <a:pt x="9" y="17"/>
                    <a:pt x="9" y="16"/>
                    <a:pt x="9" y="16"/>
                  </a:cubicBezTo>
                  <a:cubicBezTo>
                    <a:pt x="9" y="15"/>
                    <a:pt x="10" y="15"/>
                    <a:pt x="10" y="14"/>
                  </a:cubicBezTo>
                  <a:cubicBezTo>
                    <a:pt x="10" y="14"/>
                    <a:pt x="11" y="14"/>
                    <a:pt x="11" y="13"/>
                  </a:cubicBezTo>
                  <a:cubicBezTo>
                    <a:pt x="11" y="13"/>
                    <a:pt x="12" y="13"/>
                    <a:pt x="12" y="13"/>
                  </a:cubicBezTo>
                  <a:cubicBezTo>
                    <a:pt x="12" y="13"/>
                    <a:pt x="12" y="13"/>
                    <a:pt x="12" y="13"/>
                  </a:cubicBezTo>
                  <a:cubicBezTo>
                    <a:pt x="12" y="13"/>
                    <a:pt x="13" y="13"/>
                    <a:pt x="13" y="14"/>
                  </a:cubicBezTo>
                  <a:cubicBezTo>
                    <a:pt x="13" y="14"/>
                    <a:pt x="13" y="14"/>
                    <a:pt x="13" y="14"/>
                  </a:cubicBezTo>
                  <a:cubicBezTo>
                    <a:pt x="13" y="14"/>
                    <a:pt x="13" y="14"/>
                    <a:pt x="13" y="14"/>
                  </a:cubicBezTo>
                  <a:cubicBezTo>
                    <a:pt x="14" y="14"/>
                    <a:pt x="14" y="14"/>
                    <a:pt x="14" y="13"/>
                  </a:cubicBezTo>
                  <a:cubicBezTo>
                    <a:pt x="15" y="13"/>
                    <a:pt x="15" y="13"/>
                    <a:pt x="15" y="13"/>
                  </a:cubicBezTo>
                  <a:cubicBezTo>
                    <a:pt x="16" y="13"/>
                    <a:pt x="16" y="13"/>
                    <a:pt x="16" y="13"/>
                  </a:cubicBezTo>
                  <a:cubicBezTo>
                    <a:pt x="15" y="13"/>
                    <a:pt x="15" y="13"/>
                    <a:pt x="15" y="13"/>
                  </a:cubicBezTo>
                  <a:cubicBezTo>
                    <a:pt x="15" y="12"/>
                    <a:pt x="16" y="11"/>
                    <a:pt x="16" y="11"/>
                  </a:cubicBezTo>
                  <a:cubicBezTo>
                    <a:pt x="16" y="11"/>
                    <a:pt x="16" y="11"/>
                    <a:pt x="17" y="11"/>
                  </a:cubicBezTo>
                  <a:cubicBezTo>
                    <a:pt x="17" y="11"/>
                    <a:pt x="17" y="11"/>
                    <a:pt x="17" y="10"/>
                  </a:cubicBezTo>
                  <a:cubicBezTo>
                    <a:pt x="17" y="10"/>
                    <a:pt x="17" y="10"/>
                    <a:pt x="17" y="10"/>
                  </a:cubicBezTo>
                  <a:cubicBezTo>
                    <a:pt x="18" y="10"/>
                    <a:pt x="18" y="9"/>
                    <a:pt x="18" y="9"/>
                  </a:cubicBezTo>
                  <a:cubicBezTo>
                    <a:pt x="18" y="9"/>
                    <a:pt x="18" y="8"/>
                    <a:pt x="17" y="8"/>
                  </a:cubicBezTo>
                  <a:cubicBezTo>
                    <a:pt x="17" y="8"/>
                    <a:pt x="17" y="8"/>
                    <a:pt x="17" y="8"/>
                  </a:cubicBezTo>
                  <a:cubicBezTo>
                    <a:pt x="17" y="8"/>
                    <a:pt x="17" y="8"/>
                    <a:pt x="17" y="8"/>
                  </a:cubicBezTo>
                  <a:cubicBezTo>
                    <a:pt x="17" y="8"/>
                    <a:pt x="17" y="8"/>
                    <a:pt x="17" y="8"/>
                  </a:cubicBezTo>
                  <a:cubicBezTo>
                    <a:pt x="17" y="8"/>
                    <a:pt x="16" y="8"/>
                    <a:pt x="15" y="7"/>
                  </a:cubicBezTo>
                  <a:cubicBezTo>
                    <a:pt x="15" y="7"/>
                    <a:pt x="15" y="7"/>
                    <a:pt x="15" y="7"/>
                  </a:cubicBezTo>
                  <a:cubicBezTo>
                    <a:pt x="15" y="7"/>
                    <a:pt x="15" y="7"/>
                    <a:pt x="14" y="7"/>
                  </a:cubicBezTo>
                  <a:cubicBezTo>
                    <a:pt x="14" y="7"/>
                    <a:pt x="14" y="7"/>
                    <a:pt x="14" y="7"/>
                  </a:cubicBezTo>
                  <a:cubicBezTo>
                    <a:pt x="13" y="7"/>
                    <a:pt x="13" y="6"/>
                    <a:pt x="12" y="6"/>
                  </a:cubicBezTo>
                  <a:cubicBezTo>
                    <a:pt x="12" y="6"/>
                    <a:pt x="12" y="6"/>
                    <a:pt x="12" y="6"/>
                  </a:cubicBezTo>
                  <a:cubicBezTo>
                    <a:pt x="12" y="6"/>
                    <a:pt x="12" y="6"/>
                    <a:pt x="12" y="6"/>
                  </a:cubicBezTo>
                  <a:cubicBezTo>
                    <a:pt x="12" y="6"/>
                    <a:pt x="12" y="6"/>
                    <a:pt x="12" y="6"/>
                  </a:cubicBezTo>
                  <a:cubicBezTo>
                    <a:pt x="12" y="6"/>
                    <a:pt x="12" y="6"/>
                    <a:pt x="12" y="6"/>
                  </a:cubicBezTo>
                  <a:cubicBezTo>
                    <a:pt x="11" y="6"/>
                    <a:pt x="11" y="6"/>
                    <a:pt x="11" y="6"/>
                  </a:cubicBezTo>
                  <a:cubicBezTo>
                    <a:pt x="11" y="6"/>
                    <a:pt x="11" y="5"/>
                    <a:pt x="11" y="5"/>
                  </a:cubicBezTo>
                  <a:cubicBezTo>
                    <a:pt x="11" y="5"/>
                    <a:pt x="11" y="5"/>
                    <a:pt x="11" y="5"/>
                  </a:cubicBezTo>
                  <a:cubicBezTo>
                    <a:pt x="11" y="4"/>
                    <a:pt x="10" y="3"/>
                    <a:pt x="10" y="3"/>
                  </a:cubicBezTo>
                  <a:cubicBezTo>
                    <a:pt x="9" y="3"/>
                    <a:pt x="9" y="3"/>
                    <a:pt x="9" y="3"/>
                  </a:cubicBezTo>
                  <a:cubicBezTo>
                    <a:pt x="9" y="2"/>
                    <a:pt x="9" y="2"/>
                    <a:pt x="9" y="2"/>
                  </a:cubicBezTo>
                  <a:cubicBezTo>
                    <a:pt x="9" y="2"/>
                    <a:pt x="9" y="2"/>
                    <a:pt x="9" y="2"/>
                  </a:cubicBezTo>
                  <a:cubicBezTo>
                    <a:pt x="9" y="2"/>
                    <a:pt x="9" y="2"/>
                    <a:pt x="9" y="2"/>
                  </a:cubicBezTo>
                  <a:cubicBezTo>
                    <a:pt x="8" y="2"/>
                    <a:pt x="8" y="2"/>
                    <a:pt x="8" y="2"/>
                  </a:cubicBezTo>
                  <a:cubicBezTo>
                    <a:pt x="7" y="2"/>
                    <a:pt x="7" y="2"/>
                    <a:pt x="7" y="1"/>
                  </a:cubicBezTo>
                  <a:cubicBezTo>
                    <a:pt x="7" y="1"/>
                    <a:pt x="7" y="1"/>
                    <a:pt x="6" y="1"/>
                  </a:cubicBezTo>
                  <a:cubicBezTo>
                    <a:pt x="6" y="1"/>
                    <a:pt x="6" y="1"/>
                    <a:pt x="6" y="1"/>
                  </a:cubicBezTo>
                  <a:cubicBezTo>
                    <a:pt x="6" y="1"/>
                    <a:pt x="6" y="0"/>
                    <a:pt x="6" y="0"/>
                  </a:cubicBezTo>
                  <a:cubicBezTo>
                    <a:pt x="6" y="0"/>
                    <a:pt x="6" y="0"/>
                    <a:pt x="6" y="0"/>
                  </a:cubicBezTo>
                  <a:cubicBezTo>
                    <a:pt x="5" y="0"/>
                    <a:pt x="5" y="0"/>
                    <a:pt x="5" y="0"/>
                  </a:cubicBezTo>
                  <a:cubicBezTo>
                    <a:pt x="4" y="0"/>
                    <a:pt x="4" y="1"/>
                    <a:pt x="4" y="1"/>
                  </a:cubicBezTo>
                  <a:cubicBezTo>
                    <a:pt x="4" y="2"/>
                    <a:pt x="5" y="3"/>
                    <a:pt x="5" y="3"/>
                  </a:cubicBezTo>
                  <a:cubicBezTo>
                    <a:pt x="6" y="3"/>
                    <a:pt x="6" y="4"/>
                    <a:pt x="6" y="4"/>
                  </a:cubicBezTo>
                  <a:cubicBezTo>
                    <a:pt x="6" y="5"/>
                    <a:pt x="6" y="5"/>
                    <a:pt x="5" y="5"/>
                  </a:cubicBezTo>
                  <a:cubicBezTo>
                    <a:pt x="5" y="5"/>
                    <a:pt x="5" y="5"/>
                    <a:pt x="5" y="5"/>
                  </a:cubicBezTo>
                  <a:cubicBezTo>
                    <a:pt x="4" y="5"/>
                    <a:pt x="3" y="5"/>
                    <a:pt x="3" y="5"/>
                  </a:cubicBezTo>
                  <a:cubicBezTo>
                    <a:pt x="3" y="6"/>
                    <a:pt x="3" y="6"/>
                    <a:pt x="3" y="6"/>
                  </a:cubicBezTo>
                  <a:cubicBezTo>
                    <a:pt x="3" y="6"/>
                    <a:pt x="2" y="7"/>
                    <a:pt x="2" y="7"/>
                  </a:cubicBezTo>
                  <a:cubicBezTo>
                    <a:pt x="2" y="7"/>
                    <a:pt x="2" y="7"/>
                    <a:pt x="2" y="8"/>
                  </a:cubicBezTo>
                  <a:cubicBezTo>
                    <a:pt x="2" y="8"/>
                    <a:pt x="2" y="8"/>
                    <a:pt x="2" y="8"/>
                  </a:cubicBezTo>
                  <a:cubicBezTo>
                    <a:pt x="2" y="9"/>
                    <a:pt x="1" y="10"/>
                    <a:pt x="1" y="11"/>
                  </a:cubicBezTo>
                  <a:cubicBezTo>
                    <a:pt x="1" y="11"/>
                    <a:pt x="0" y="11"/>
                    <a:pt x="0" y="12"/>
                  </a:cubicBezTo>
                  <a:cubicBezTo>
                    <a:pt x="0" y="12"/>
                    <a:pt x="0" y="12"/>
                    <a:pt x="0" y="12"/>
                  </a:cubicBezTo>
                  <a:cubicBezTo>
                    <a:pt x="0" y="13"/>
                    <a:pt x="1" y="13"/>
                    <a:pt x="2" y="14"/>
                  </a:cubicBezTo>
                  <a:cubicBezTo>
                    <a:pt x="2" y="15"/>
                    <a:pt x="3" y="16"/>
                    <a:pt x="3" y="17"/>
                  </a:cubicBezTo>
                  <a:cubicBezTo>
                    <a:pt x="4" y="17"/>
                    <a:pt x="6" y="18"/>
                    <a:pt x="6" y="19"/>
                  </a:cubicBezTo>
                  <a:cubicBezTo>
                    <a:pt x="6" y="20"/>
                    <a:pt x="6" y="20"/>
                    <a:pt x="7" y="20"/>
                  </a:cubicBezTo>
                  <a:cubicBezTo>
                    <a:pt x="7" y="20"/>
                    <a:pt x="7" y="21"/>
                    <a:pt x="8" y="21"/>
                  </a:cubicBezTo>
                  <a:cubicBezTo>
                    <a:pt x="8" y="21"/>
                    <a:pt x="8" y="21"/>
                    <a:pt x="8" y="21"/>
                  </a:cubicBezTo>
                  <a:cubicBezTo>
                    <a:pt x="8" y="20"/>
                    <a:pt x="8" y="20"/>
                    <a:pt x="8" y="20"/>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19" name="Moldova">
              <a:extLst>
                <a:ext uri="{FF2B5EF4-FFF2-40B4-BE49-F238E27FC236}">
                  <a16:creationId xmlns:a16="http://schemas.microsoft.com/office/drawing/2014/main" id="{7334DBBE-8036-E51F-DF75-02268C713069}"/>
                </a:ext>
              </a:extLst>
            </p:cNvPr>
            <p:cNvSpPr>
              <a:spLocks/>
            </p:cNvSpPr>
            <p:nvPr/>
          </p:nvSpPr>
          <p:spPr bwMode="auto">
            <a:xfrm>
              <a:off x="5036069" y="2419769"/>
              <a:ext cx="85035" cy="92867"/>
            </a:xfrm>
            <a:custGeom>
              <a:avLst/>
              <a:gdLst>
                <a:gd name="T0" fmla="*/ 19 w 32"/>
                <a:gd name="T1" fmla="*/ 5 h 35"/>
                <a:gd name="T2" fmla="*/ 14 w 32"/>
                <a:gd name="T3" fmla="*/ 5 h 35"/>
                <a:gd name="T4" fmla="*/ 12 w 32"/>
                <a:gd name="T5" fmla="*/ 2 h 35"/>
                <a:gd name="T6" fmla="*/ 9 w 32"/>
                <a:gd name="T7" fmla="*/ 2 h 35"/>
                <a:gd name="T8" fmla="*/ 7 w 32"/>
                <a:gd name="T9" fmla="*/ 0 h 35"/>
                <a:gd name="T10" fmla="*/ 6 w 32"/>
                <a:gd name="T11" fmla="*/ 1 h 35"/>
                <a:gd name="T12" fmla="*/ 3 w 32"/>
                <a:gd name="T13" fmla="*/ 1 h 35"/>
                <a:gd name="T14" fmla="*/ 2 w 32"/>
                <a:gd name="T15" fmla="*/ 1 h 35"/>
                <a:gd name="T16" fmla="*/ 0 w 32"/>
                <a:gd name="T17" fmla="*/ 2 h 35"/>
                <a:gd name="T18" fmla="*/ 0 w 32"/>
                <a:gd name="T19" fmla="*/ 6 h 35"/>
                <a:gd name="T20" fmla="*/ 1 w 32"/>
                <a:gd name="T21" fmla="*/ 6 h 35"/>
                <a:gd name="T22" fmla="*/ 4 w 32"/>
                <a:gd name="T23" fmla="*/ 6 h 35"/>
                <a:gd name="T24" fmla="*/ 7 w 32"/>
                <a:gd name="T25" fmla="*/ 11 h 35"/>
                <a:gd name="T26" fmla="*/ 8 w 32"/>
                <a:gd name="T27" fmla="*/ 14 h 35"/>
                <a:gd name="T28" fmla="*/ 11 w 32"/>
                <a:gd name="T29" fmla="*/ 17 h 35"/>
                <a:gd name="T30" fmla="*/ 13 w 32"/>
                <a:gd name="T31" fmla="*/ 19 h 35"/>
                <a:gd name="T32" fmla="*/ 15 w 32"/>
                <a:gd name="T33" fmla="*/ 27 h 35"/>
                <a:gd name="T34" fmla="*/ 14 w 32"/>
                <a:gd name="T35" fmla="*/ 31 h 35"/>
                <a:gd name="T36" fmla="*/ 15 w 32"/>
                <a:gd name="T37" fmla="*/ 35 h 35"/>
                <a:gd name="T38" fmla="*/ 15 w 32"/>
                <a:gd name="T39" fmla="*/ 35 h 35"/>
                <a:gd name="T40" fmla="*/ 16 w 32"/>
                <a:gd name="T41" fmla="*/ 35 h 35"/>
                <a:gd name="T42" fmla="*/ 17 w 32"/>
                <a:gd name="T43" fmla="*/ 35 h 35"/>
                <a:gd name="T44" fmla="*/ 17 w 32"/>
                <a:gd name="T45" fmla="*/ 35 h 35"/>
                <a:gd name="T46" fmla="*/ 18 w 32"/>
                <a:gd name="T47" fmla="*/ 34 h 35"/>
                <a:gd name="T48" fmla="*/ 21 w 32"/>
                <a:gd name="T49" fmla="*/ 30 h 35"/>
                <a:gd name="T50" fmla="*/ 21 w 32"/>
                <a:gd name="T51" fmla="*/ 30 h 35"/>
                <a:gd name="T52" fmla="*/ 22 w 32"/>
                <a:gd name="T53" fmla="*/ 30 h 35"/>
                <a:gd name="T54" fmla="*/ 23 w 32"/>
                <a:gd name="T55" fmla="*/ 26 h 35"/>
                <a:gd name="T56" fmla="*/ 27 w 32"/>
                <a:gd name="T57" fmla="*/ 25 h 35"/>
                <a:gd name="T58" fmla="*/ 29 w 32"/>
                <a:gd name="T59" fmla="*/ 26 h 35"/>
                <a:gd name="T60" fmla="*/ 31 w 32"/>
                <a:gd name="T61" fmla="*/ 25 h 35"/>
                <a:gd name="T62" fmla="*/ 31 w 32"/>
                <a:gd name="T63" fmla="*/ 24 h 35"/>
                <a:gd name="T64" fmla="*/ 31 w 32"/>
                <a:gd name="T65" fmla="*/ 23 h 35"/>
                <a:gd name="T66" fmla="*/ 31 w 32"/>
                <a:gd name="T67" fmla="*/ 20 h 35"/>
                <a:gd name="T68" fmla="*/ 31 w 32"/>
                <a:gd name="T69" fmla="*/ 19 h 35"/>
                <a:gd name="T70" fmla="*/ 27 w 32"/>
                <a:gd name="T71" fmla="*/ 15 h 35"/>
                <a:gd name="T72" fmla="*/ 26 w 32"/>
                <a:gd name="T73" fmla="*/ 13 h 35"/>
                <a:gd name="T74" fmla="*/ 25 w 32"/>
                <a:gd name="T75" fmla="*/ 10 h 35"/>
                <a:gd name="T76" fmla="*/ 22 w 32"/>
                <a:gd name="T77" fmla="*/ 7 h 35"/>
                <a:gd name="T78" fmla="*/ 19 w 32"/>
                <a:gd name="T79" fmla="*/ 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35">
                  <a:moveTo>
                    <a:pt x="19" y="5"/>
                  </a:moveTo>
                  <a:cubicBezTo>
                    <a:pt x="19" y="5"/>
                    <a:pt x="19" y="5"/>
                    <a:pt x="19" y="5"/>
                  </a:cubicBezTo>
                  <a:cubicBezTo>
                    <a:pt x="18" y="5"/>
                    <a:pt x="17" y="5"/>
                    <a:pt x="16" y="5"/>
                  </a:cubicBezTo>
                  <a:cubicBezTo>
                    <a:pt x="15" y="5"/>
                    <a:pt x="14" y="5"/>
                    <a:pt x="14" y="5"/>
                  </a:cubicBezTo>
                  <a:cubicBezTo>
                    <a:pt x="13" y="4"/>
                    <a:pt x="13" y="4"/>
                    <a:pt x="13" y="4"/>
                  </a:cubicBezTo>
                  <a:cubicBezTo>
                    <a:pt x="13" y="3"/>
                    <a:pt x="12" y="2"/>
                    <a:pt x="12" y="2"/>
                  </a:cubicBezTo>
                  <a:cubicBezTo>
                    <a:pt x="11" y="2"/>
                    <a:pt x="11" y="2"/>
                    <a:pt x="10" y="2"/>
                  </a:cubicBezTo>
                  <a:cubicBezTo>
                    <a:pt x="10" y="2"/>
                    <a:pt x="9" y="2"/>
                    <a:pt x="9" y="2"/>
                  </a:cubicBezTo>
                  <a:cubicBezTo>
                    <a:pt x="9" y="2"/>
                    <a:pt x="9" y="1"/>
                    <a:pt x="9" y="1"/>
                  </a:cubicBezTo>
                  <a:cubicBezTo>
                    <a:pt x="8" y="1"/>
                    <a:pt x="8" y="0"/>
                    <a:pt x="7" y="0"/>
                  </a:cubicBezTo>
                  <a:cubicBezTo>
                    <a:pt x="7" y="0"/>
                    <a:pt x="7" y="0"/>
                    <a:pt x="7" y="0"/>
                  </a:cubicBezTo>
                  <a:cubicBezTo>
                    <a:pt x="7" y="1"/>
                    <a:pt x="7" y="1"/>
                    <a:pt x="6" y="1"/>
                  </a:cubicBezTo>
                  <a:cubicBezTo>
                    <a:pt x="5" y="1"/>
                    <a:pt x="5" y="1"/>
                    <a:pt x="4" y="2"/>
                  </a:cubicBezTo>
                  <a:cubicBezTo>
                    <a:pt x="4" y="2"/>
                    <a:pt x="4" y="2"/>
                    <a:pt x="3" y="1"/>
                  </a:cubicBezTo>
                  <a:cubicBezTo>
                    <a:pt x="3" y="1"/>
                    <a:pt x="3" y="1"/>
                    <a:pt x="3" y="1"/>
                  </a:cubicBezTo>
                  <a:cubicBezTo>
                    <a:pt x="3" y="1"/>
                    <a:pt x="3" y="1"/>
                    <a:pt x="2" y="1"/>
                  </a:cubicBezTo>
                  <a:cubicBezTo>
                    <a:pt x="2" y="1"/>
                    <a:pt x="1" y="1"/>
                    <a:pt x="1" y="1"/>
                  </a:cubicBezTo>
                  <a:cubicBezTo>
                    <a:pt x="1" y="1"/>
                    <a:pt x="1" y="1"/>
                    <a:pt x="0" y="2"/>
                  </a:cubicBezTo>
                  <a:cubicBezTo>
                    <a:pt x="0" y="3"/>
                    <a:pt x="0" y="5"/>
                    <a:pt x="0" y="6"/>
                  </a:cubicBezTo>
                  <a:cubicBezTo>
                    <a:pt x="0" y="6"/>
                    <a:pt x="0" y="6"/>
                    <a:pt x="0" y="6"/>
                  </a:cubicBezTo>
                  <a:cubicBezTo>
                    <a:pt x="1" y="6"/>
                    <a:pt x="1" y="6"/>
                    <a:pt x="1" y="6"/>
                  </a:cubicBezTo>
                  <a:cubicBezTo>
                    <a:pt x="1" y="6"/>
                    <a:pt x="1" y="6"/>
                    <a:pt x="1" y="6"/>
                  </a:cubicBezTo>
                  <a:cubicBezTo>
                    <a:pt x="2" y="6"/>
                    <a:pt x="3" y="6"/>
                    <a:pt x="4" y="6"/>
                  </a:cubicBezTo>
                  <a:cubicBezTo>
                    <a:pt x="4" y="6"/>
                    <a:pt x="4" y="6"/>
                    <a:pt x="4" y="6"/>
                  </a:cubicBezTo>
                  <a:cubicBezTo>
                    <a:pt x="4" y="7"/>
                    <a:pt x="4" y="9"/>
                    <a:pt x="5" y="10"/>
                  </a:cubicBezTo>
                  <a:cubicBezTo>
                    <a:pt x="5" y="11"/>
                    <a:pt x="6" y="11"/>
                    <a:pt x="7" y="11"/>
                  </a:cubicBezTo>
                  <a:cubicBezTo>
                    <a:pt x="7" y="12"/>
                    <a:pt x="7" y="12"/>
                    <a:pt x="8" y="12"/>
                  </a:cubicBezTo>
                  <a:cubicBezTo>
                    <a:pt x="8" y="13"/>
                    <a:pt x="8" y="13"/>
                    <a:pt x="8" y="14"/>
                  </a:cubicBezTo>
                  <a:cubicBezTo>
                    <a:pt x="8" y="14"/>
                    <a:pt x="9" y="15"/>
                    <a:pt x="9" y="15"/>
                  </a:cubicBezTo>
                  <a:cubicBezTo>
                    <a:pt x="9" y="16"/>
                    <a:pt x="10" y="17"/>
                    <a:pt x="11" y="17"/>
                  </a:cubicBezTo>
                  <a:cubicBezTo>
                    <a:pt x="12" y="17"/>
                    <a:pt x="12" y="18"/>
                    <a:pt x="12" y="18"/>
                  </a:cubicBezTo>
                  <a:cubicBezTo>
                    <a:pt x="13" y="18"/>
                    <a:pt x="13" y="19"/>
                    <a:pt x="13" y="19"/>
                  </a:cubicBezTo>
                  <a:cubicBezTo>
                    <a:pt x="13" y="21"/>
                    <a:pt x="14" y="22"/>
                    <a:pt x="15" y="23"/>
                  </a:cubicBezTo>
                  <a:cubicBezTo>
                    <a:pt x="15" y="25"/>
                    <a:pt x="15" y="26"/>
                    <a:pt x="15" y="27"/>
                  </a:cubicBezTo>
                  <a:cubicBezTo>
                    <a:pt x="14" y="28"/>
                    <a:pt x="14" y="29"/>
                    <a:pt x="14" y="30"/>
                  </a:cubicBezTo>
                  <a:cubicBezTo>
                    <a:pt x="14" y="30"/>
                    <a:pt x="14" y="30"/>
                    <a:pt x="14" y="31"/>
                  </a:cubicBezTo>
                  <a:cubicBezTo>
                    <a:pt x="14" y="32"/>
                    <a:pt x="14" y="33"/>
                    <a:pt x="14" y="35"/>
                  </a:cubicBezTo>
                  <a:cubicBezTo>
                    <a:pt x="15" y="35"/>
                    <a:pt x="15" y="35"/>
                    <a:pt x="15" y="35"/>
                  </a:cubicBezTo>
                  <a:cubicBezTo>
                    <a:pt x="15" y="35"/>
                    <a:pt x="15" y="35"/>
                    <a:pt x="15" y="35"/>
                  </a:cubicBezTo>
                  <a:cubicBezTo>
                    <a:pt x="15" y="35"/>
                    <a:pt x="15" y="35"/>
                    <a:pt x="15" y="35"/>
                  </a:cubicBezTo>
                  <a:cubicBezTo>
                    <a:pt x="15" y="35"/>
                    <a:pt x="15" y="35"/>
                    <a:pt x="15" y="35"/>
                  </a:cubicBezTo>
                  <a:cubicBezTo>
                    <a:pt x="15" y="35"/>
                    <a:pt x="16" y="35"/>
                    <a:pt x="16" y="35"/>
                  </a:cubicBezTo>
                  <a:cubicBezTo>
                    <a:pt x="16" y="35"/>
                    <a:pt x="16" y="35"/>
                    <a:pt x="17" y="35"/>
                  </a:cubicBezTo>
                  <a:cubicBezTo>
                    <a:pt x="17" y="35"/>
                    <a:pt x="17" y="35"/>
                    <a:pt x="17" y="35"/>
                  </a:cubicBezTo>
                  <a:cubicBezTo>
                    <a:pt x="17" y="35"/>
                    <a:pt x="17" y="35"/>
                    <a:pt x="17" y="35"/>
                  </a:cubicBezTo>
                  <a:cubicBezTo>
                    <a:pt x="17" y="35"/>
                    <a:pt x="17" y="35"/>
                    <a:pt x="17" y="35"/>
                  </a:cubicBezTo>
                  <a:cubicBezTo>
                    <a:pt x="18" y="35"/>
                    <a:pt x="18" y="34"/>
                    <a:pt x="18" y="34"/>
                  </a:cubicBezTo>
                  <a:cubicBezTo>
                    <a:pt x="18" y="34"/>
                    <a:pt x="18" y="34"/>
                    <a:pt x="18" y="34"/>
                  </a:cubicBezTo>
                  <a:cubicBezTo>
                    <a:pt x="18" y="33"/>
                    <a:pt x="19" y="32"/>
                    <a:pt x="20" y="31"/>
                  </a:cubicBezTo>
                  <a:cubicBezTo>
                    <a:pt x="21" y="31"/>
                    <a:pt x="21" y="30"/>
                    <a:pt x="21" y="30"/>
                  </a:cubicBezTo>
                  <a:cubicBezTo>
                    <a:pt x="21" y="30"/>
                    <a:pt x="21" y="30"/>
                    <a:pt x="21" y="30"/>
                  </a:cubicBezTo>
                  <a:cubicBezTo>
                    <a:pt x="21" y="30"/>
                    <a:pt x="21" y="30"/>
                    <a:pt x="21" y="30"/>
                  </a:cubicBezTo>
                  <a:cubicBezTo>
                    <a:pt x="22" y="30"/>
                    <a:pt x="22" y="30"/>
                    <a:pt x="22" y="30"/>
                  </a:cubicBezTo>
                  <a:cubicBezTo>
                    <a:pt x="22" y="30"/>
                    <a:pt x="22" y="30"/>
                    <a:pt x="22" y="30"/>
                  </a:cubicBezTo>
                  <a:cubicBezTo>
                    <a:pt x="22" y="29"/>
                    <a:pt x="22" y="29"/>
                    <a:pt x="22" y="29"/>
                  </a:cubicBezTo>
                  <a:cubicBezTo>
                    <a:pt x="22" y="27"/>
                    <a:pt x="22" y="26"/>
                    <a:pt x="23" y="26"/>
                  </a:cubicBezTo>
                  <a:cubicBezTo>
                    <a:pt x="24" y="25"/>
                    <a:pt x="24" y="25"/>
                    <a:pt x="25" y="25"/>
                  </a:cubicBezTo>
                  <a:cubicBezTo>
                    <a:pt x="26" y="25"/>
                    <a:pt x="26" y="25"/>
                    <a:pt x="27" y="25"/>
                  </a:cubicBezTo>
                  <a:cubicBezTo>
                    <a:pt x="27" y="25"/>
                    <a:pt x="27" y="25"/>
                    <a:pt x="27" y="25"/>
                  </a:cubicBezTo>
                  <a:cubicBezTo>
                    <a:pt x="28" y="25"/>
                    <a:pt x="28" y="26"/>
                    <a:pt x="29" y="26"/>
                  </a:cubicBezTo>
                  <a:cubicBezTo>
                    <a:pt x="29" y="26"/>
                    <a:pt x="29" y="26"/>
                    <a:pt x="29" y="26"/>
                  </a:cubicBezTo>
                  <a:cubicBezTo>
                    <a:pt x="30" y="26"/>
                    <a:pt x="30" y="26"/>
                    <a:pt x="31" y="25"/>
                  </a:cubicBezTo>
                  <a:cubicBezTo>
                    <a:pt x="31" y="25"/>
                    <a:pt x="32" y="25"/>
                    <a:pt x="32" y="25"/>
                  </a:cubicBezTo>
                  <a:cubicBezTo>
                    <a:pt x="32" y="25"/>
                    <a:pt x="32" y="25"/>
                    <a:pt x="31" y="24"/>
                  </a:cubicBezTo>
                  <a:cubicBezTo>
                    <a:pt x="31" y="24"/>
                    <a:pt x="31" y="24"/>
                    <a:pt x="31" y="23"/>
                  </a:cubicBezTo>
                  <a:cubicBezTo>
                    <a:pt x="31" y="23"/>
                    <a:pt x="31" y="23"/>
                    <a:pt x="31" y="23"/>
                  </a:cubicBezTo>
                  <a:cubicBezTo>
                    <a:pt x="32" y="22"/>
                    <a:pt x="32" y="21"/>
                    <a:pt x="31" y="21"/>
                  </a:cubicBezTo>
                  <a:cubicBezTo>
                    <a:pt x="31" y="21"/>
                    <a:pt x="31" y="20"/>
                    <a:pt x="31" y="20"/>
                  </a:cubicBezTo>
                  <a:cubicBezTo>
                    <a:pt x="31" y="20"/>
                    <a:pt x="31" y="20"/>
                    <a:pt x="31" y="20"/>
                  </a:cubicBezTo>
                  <a:cubicBezTo>
                    <a:pt x="31" y="20"/>
                    <a:pt x="31" y="20"/>
                    <a:pt x="31" y="19"/>
                  </a:cubicBezTo>
                  <a:cubicBezTo>
                    <a:pt x="29" y="19"/>
                    <a:pt x="29" y="18"/>
                    <a:pt x="28" y="17"/>
                  </a:cubicBezTo>
                  <a:cubicBezTo>
                    <a:pt x="28" y="16"/>
                    <a:pt x="27" y="16"/>
                    <a:pt x="27" y="15"/>
                  </a:cubicBezTo>
                  <a:cubicBezTo>
                    <a:pt x="27" y="15"/>
                    <a:pt x="27" y="15"/>
                    <a:pt x="27" y="15"/>
                  </a:cubicBezTo>
                  <a:cubicBezTo>
                    <a:pt x="26" y="15"/>
                    <a:pt x="26" y="14"/>
                    <a:pt x="26" y="13"/>
                  </a:cubicBezTo>
                  <a:cubicBezTo>
                    <a:pt x="26" y="13"/>
                    <a:pt x="25" y="12"/>
                    <a:pt x="25" y="12"/>
                  </a:cubicBezTo>
                  <a:cubicBezTo>
                    <a:pt x="25" y="11"/>
                    <a:pt x="25" y="10"/>
                    <a:pt x="25" y="10"/>
                  </a:cubicBezTo>
                  <a:cubicBezTo>
                    <a:pt x="25" y="9"/>
                    <a:pt x="24" y="8"/>
                    <a:pt x="23" y="8"/>
                  </a:cubicBezTo>
                  <a:cubicBezTo>
                    <a:pt x="23" y="8"/>
                    <a:pt x="22" y="7"/>
                    <a:pt x="22" y="7"/>
                  </a:cubicBezTo>
                  <a:cubicBezTo>
                    <a:pt x="22" y="7"/>
                    <a:pt x="22" y="7"/>
                    <a:pt x="21" y="6"/>
                  </a:cubicBezTo>
                  <a:cubicBezTo>
                    <a:pt x="21" y="6"/>
                    <a:pt x="20" y="5"/>
                    <a:pt x="19" y="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0" name="Malta">
              <a:extLst>
                <a:ext uri="{FF2B5EF4-FFF2-40B4-BE49-F238E27FC236}">
                  <a16:creationId xmlns:a16="http://schemas.microsoft.com/office/drawing/2014/main" id="{8F782084-BBD8-7F1C-5760-D8403663FB4D}"/>
                </a:ext>
              </a:extLst>
            </p:cNvPr>
            <p:cNvSpPr>
              <a:spLocks/>
            </p:cNvSpPr>
            <p:nvPr/>
          </p:nvSpPr>
          <p:spPr bwMode="auto">
            <a:xfrm>
              <a:off x="4712713" y="2785642"/>
              <a:ext cx="13427" cy="4476"/>
            </a:xfrm>
            <a:custGeom>
              <a:avLst/>
              <a:gdLst>
                <a:gd name="T0" fmla="*/ 1 w 5"/>
                <a:gd name="T1" fmla="*/ 2 h 2"/>
                <a:gd name="T2" fmla="*/ 2 w 5"/>
                <a:gd name="T3" fmla="*/ 2 h 2"/>
                <a:gd name="T4" fmla="*/ 3 w 5"/>
                <a:gd name="T5" fmla="*/ 2 h 2"/>
                <a:gd name="T6" fmla="*/ 3 w 5"/>
                <a:gd name="T7" fmla="*/ 2 h 2"/>
                <a:gd name="T8" fmla="*/ 4 w 5"/>
                <a:gd name="T9" fmla="*/ 1 h 2"/>
                <a:gd name="T10" fmla="*/ 4 w 5"/>
                <a:gd name="T11" fmla="*/ 0 h 2"/>
                <a:gd name="T12" fmla="*/ 3 w 5"/>
                <a:gd name="T13" fmla="*/ 0 h 2"/>
                <a:gd name="T14" fmla="*/ 2 w 5"/>
                <a:gd name="T15" fmla="*/ 0 h 2"/>
                <a:gd name="T16" fmla="*/ 0 w 5"/>
                <a:gd name="T17" fmla="*/ 1 h 2"/>
                <a:gd name="T18" fmla="*/ 1 w 5"/>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
                  <a:moveTo>
                    <a:pt x="1" y="2"/>
                  </a:moveTo>
                  <a:cubicBezTo>
                    <a:pt x="2" y="2"/>
                    <a:pt x="2" y="2"/>
                    <a:pt x="2" y="2"/>
                  </a:cubicBezTo>
                  <a:cubicBezTo>
                    <a:pt x="2" y="2"/>
                    <a:pt x="3" y="2"/>
                    <a:pt x="3" y="2"/>
                  </a:cubicBezTo>
                  <a:cubicBezTo>
                    <a:pt x="3" y="2"/>
                    <a:pt x="3" y="2"/>
                    <a:pt x="3" y="2"/>
                  </a:cubicBezTo>
                  <a:cubicBezTo>
                    <a:pt x="4" y="2"/>
                    <a:pt x="4" y="1"/>
                    <a:pt x="4" y="1"/>
                  </a:cubicBezTo>
                  <a:cubicBezTo>
                    <a:pt x="4" y="1"/>
                    <a:pt x="5" y="0"/>
                    <a:pt x="4" y="0"/>
                  </a:cubicBezTo>
                  <a:cubicBezTo>
                    <a:pt x="4" y="0"/>
                    <a:pt x="3" y="0"/>
                    <a:pt x="3" y="0"/>
                  </a:cubicBezTo>
                  <a:cubicBezTo>
                    <a:pt x="3" y="0"/>
                    <a:pt x="2" y="0"/>
                    <a:pt x="2" y="0"/>
                  </a:cubicBezTo>
                  <a:cubicBezTo>
                    <a:pt x="1" y="0"/>
                    <a:pt x="1" y="0"/>
                    <a:pt x="0" y="1"/>
                  </a:cubicBezTo>
                  <a:cubicBezTo>
                    <a:pt x="0" y="1"/>
                    <a:pt x="1" y="2"/>
                    <a:pt x="1" y="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1" name="Macedonia">
              <a:extLst>
                <a:ext uri="{FF2B5EF4-FFF2-40B4-BE49-F238E27FC236}">
                  <a16:creationId xmlns:a16="http://schemas.microsoft.com/office/drawing/2014/main" id="{D4F5CE5C-009C-1992-BB3F-3DA7FDE70A53}"/>
                </a:ext>
              </a:extLst>
            </p:cNvPr>
            <p:cNvSpPr>
              <a:spLocks/>
            </p:cNvSpPr>
            <p:nvPr/>
          </p:nvSpPr>
          <p:spPr bwMode="auto">
            <a:xfrm>
              <a:off x="4882783" y="2607740"/>
              <a:ext cx="66014" cy="48112"/>
            </a:xfrm>
            <a:custGeom>
              <a:avLst/>
              <a:gdLst>
                <a:gd name="T0" fmla="*/ 9 w 25"/>
                <a:gd name="T1" fmla="*/ 15 h 18"/>
                <a:gd name="T2" fmla="*/ 11 w 25"/>
                <a:gd name="T3" fmla="*/ 15 h 18"/>
                <a:gd name="T4" fmla="*/ 12 w 25"/>
                <a:gd name="T5" fmla="*/ 14 h 18"/>
                <a:gd name="T6" fmla="*/ 13 w 25"/>
                <a:gd name="T7" fmla="*/ 13 h 18"/>
                <a:gd name="T8" fmla="*/ 14 w 25"/>
                <a:gd name="T9" fmla="*/ 13 h 18"/>
                <a:gd name="T10" fmla="*/ 15 w 25"/>
                <a:gd name="T11" fmla="*/ 13 h 18"/>
                <a:gd name="T12" fmla="*/ 15 w 25"/>
                <a:gd name="T13" fmla="*/ 13 h 18"/>
                <a:gd name="T14" fmla="*/ 16 w 25"/>
                <a:gd name="T15" fmla="*/ 13 h 18"/>
                <a:gd name="T16" fmla="*/ 17 w 25"/>
                <a:gd name="T17" fmla="*/ 13 h 18"/>
                <a:gd name="T18" fmla="*/ 18 w 25"/>
                <a:gd name="T19" fmla="*/ 13 h 18"/>
                <a:gd name="T20" fmla="*/ 21 w 25"/>
                <a:gd name="T21" fmla="*/ 13 h 18"/>
                <a:gd name="T22" fmla="*/ 21 w 25"/>
                <a:gd name="T23" fmla="*/ 13 h 18"/>
                <a:gd name="T24" fmla="*/ 22 w 25"/>
                <a:gd name="T25" fmla="*/ 13 h 18"/>
                <a:gd name="T26" fmla="*/ 24 w 25"/>
                <a:gd name="T27" fmla="*/ 12 h 18"/>
                <a:gd name="T28" fmla="*/ 25 w 25"/>
                <a:gd name="T29" fmla="*/ 10 h 18"/>
                <a:gd name="T30" fmla="*/ 25 w 25"/>
                <a:gd name="T31" fmla="*/ 9 h 18"/>
                <a:gd name="T32" fmla="*/ 24 w 25"/>
                <a:gd name="T33" fmla="*/ 8 h 18"/>
                <a:gd name="T34" fmla="*/ 22 w 25"/>
                <a:gd name="T35" fmla="*/ 4 h 18"/>
                <a:gd name="T36" fmla="*/ 20 w 25"/>
                <a:gd name="T37" fmla="*/ 2 h 18"/>
                <a:gd name="T38" fmla="*/ 19 w 25"/>
                <a:gd name="T39" fmla="*/ 1 h 18"/>
                <a:gd name="T40" fmla="*/ 19 w 25"/>
                <a:gd name="T41" fmla="*/ 1 h 18"/>
                <a:gd name="T42" fmla="*/ 17 w 25"/>
                <a:gd name="T43" fmla="*/ 0 h 18"/>
                <a:gd name="T44" fmla="*/ 17 w 25"/>
                <a:gd name="T45" fmla="*/ 0 h 18"/>
                <a:gd name="T46" fmla="*/ 14 w 25"/>
                <a:gd name="T47" fmla="*/ 0 h 18"/>
                <a:gd name="T48" fmla="*/ 13 w 25"/>
                <a:gd name="T49" fmla="*/ 1 h 18"/>
                <a:gd name="T50" fmla="*/ 12 w 25"/>
                <a:gd name="T51" fmla="*/ 1 h 18"/>
                <a:gd name="T52" fmla="*/ 11 w 25"/>
                <a:gd name="T53" fmla="*/ 0 h 18"/>
                <a:gd name="T54" fmla="*/ 10 w 25"/>
                <a:gd name="T55" fmla="*/ 1 h 18"/>
                <a:gd name="T56" fmla="*/ 9 w 25"/>
                <a:gd name="T57" fmla="*/ 1 h 18"/>
                <a:gd name="T58" fmla="*/ 8 w 25"/>
                <a:gd name="T59" fmla="*/ 1 h 18"/>
                <a:gd name="T60" fmla="*/ 7 w 25"/>
                <a:gd name="T61" fmla="*/ 2 h 18"/>
                <a:gd name="T62" fmla="*/ 5 w 25"/>
                <a:gd name="T63" fmla="*/ 3 h 18"/>
                <a:gd name="T64" fmla="*/ 3 w 25"/>
                <a:gd name="T65" fmla="*/ 3 h 18"/>
                <a:gd name="T66" fmla="*/ 2 w 25"/>
                <a:gd name="T67" fmla="*/ 5 h 18"/>
                <a:gd name="T68" fmla="*/ 2 w 25"/>
                <a:gd name="T69" fmla="*/ 5 h 18"/>
                <a:gd name="T70" fmla="*/ 2 w 25"/>
                <a:gd name="T71" fmla="*/ 5 h 18"/>
                <a:gd name="T72" fmla="*/ 1 w 25"/>
                <a:gd name="T73" fmla="*/ 6 h 18"/>
                <a:gd name="T74" fmla="*/ 1 w 25"/>
                <a:gd name="T75" fmla="*/ 6 h 18"/>
                <a:gd name="T76" fmla="*/ 0 w 25"/>
                <a:gd name="T77" fmla="*/ 6 h 18"/>
                <a:gd name="T78" fmla="*/ 0 w 25"/>
                <a:gd name="T79" fmla="*/ 6 h 18"/>
                <a:gd name="T80" fmla="*/ 0 w 25"/>
                <a:gd name="T81" fmla="*/ 9 h 18"/>
                <a:gd name="T82" fmla="*/ 2 w 25"/>
                <a:gd name="T83" fmla="*/ 16 h 18"/>
                <a:gd name="T84" fmla="*/ 3 w 25"/>
                <a:gd name="T85" fmla="*/ 17 h 18"/>
                <a:gd name="T86" fmla="*/ 4 w 25"/>
                <a:gd name="T87" fmla="*/ 18 h 18"/>
                <a:gd name="T88" fmla="*/ 4 w 25"/>
                <a:gd name="T89" fmla="*/ 18 h 18"/>
                <a:gd name="T90" fmla="*/ 5 w 25"/>
                <a:gd name="T91" fmla="*/ 18 h 18"/>
                <a:gd name="T92" fmla="*/ 9 w 25"/>
                <a:gd name="T93"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5" h="18">
                  <a:moveTo>
                    <a:pt x="9" y="15"/>
                  </a:moveTo>
                  <a:cubicBezTo>
                    <a:pt x="10" y="15"/>
                    <a:pt x="10" y="15"/>
                    <a:pt x="11" y="15"/>
                  </a:cubicBezTo>
                  <a:cubicBezTo>
                    <a:pt x="11" y="15"/>
                    <a:pt x="12" y="14"/>
                    <a:pt x="12" y="14"/>
                  </a:cubicBezTo>
                  <a:cubicBezTo>
                    <a:pt x="12" y="14"/>
                    <a:pt x="13" y="14"/>
                    <a:pt x="13" y="13"/>
                  </a:cubicBezTo>
                  <a:cubicBezTo>
                    <a:pt x="13" y="13"/>
                    <a:pt x="13" y="13"/>
                    <a:pt x="14" y="13"/>
                  </a:cubicBezTo>
                  <a:cubicBezTo>
                    <a:pt x="14" y="13"/>
                    <a:pt x="14" y="13"/>
                    <a:pt x="15" y="13"/>
                  </a:cubicBezTo>
                  <a:cubicBezTo>
                    <a:pt x="15" y="13"/>
                    <a:pt x="15" y="13"/>
                    <a:pt x="15" y="13"/>
                  </a:cubicBezTo>
                  <a:cubicBezTo>
                    <a:pt x="16" y="13"/>
                    <a:pt x="16" y="13"/>
                    <a:pt x="16" y="13"/>
                  </a:cubicBezTo>
                  <a:cubicBezTo>
                    <a:pt x="17" y="13"/>
                    <a:pt x="17" y="13"/>
                    <a:pt x="17" y="13"/>
                  </a:cubicBezTo>
                  <a:cubicBezTo>
                    <a:pt x="17" y="13"/>
                    <a:pt x="18" y="13"/>
                    <a:pt x="18" y="13"/>
                  </a:cubicBezTo>
                  <a:cubicBezTo>
                    <a:pt x="19" y="13"/>
                    <a:pt x="20" y="13"/>
                    <a:pt x="21" y="13"/>
                  </a:cubicBezTo>
                  <a:cubicBezTo>
                    <a:pt x="21" y="13"/>
                    <a:pt x="21" y="13"/>
                    <a:pt x="21" y="13"/>
                  </a:cubicBezTo>
                  <a:cubicBezTo>
                    <a:pt x="21" y="13"/>
                    <a:pt x="22" y="13"/>
                    <a:pt x="22" y="13"/>
                  </a:cubicBezTo>
                  <a:cubicBezTo>
                    <a:pt x="23" y="13"/>
                    <a:pt x="23" y="12"/>
                    <a:pt x="24" y="12"/>
                  </a:cubicBezTo>
                  <a:cubicBezTo>
                    <a:pt x="25" y="11"/>
                    <a:pt x="25" y="11"/>
                    <a:pt x="25" y="10"/>
                  </a:cubicBezTo>
                  <a:cubicBezTo>
                    <a:pt x="25" y="10"/>
                    <a:pt x="25" y="10"/>
                    <a:pt x="25" y="9"/>
                  </a:cubicBezTo>
                  <a:cubicBezTo>
                    <a:pt x="25" y="9"/>
                    <a:pt x="24" y="9"/>
                    <a:pt x="24" y="8"/>
                  </a:cubicBezTo>
                  <a:cubicBezTo>
                    <a:pt x="24" y="7"/>
                    <a:pt x="23" y="5"/>
                    <a:pt x="22" y="4"/>
                  </a:cubicBezTo>
                  <a:cubicBezTo>
                    <a:pt x="22" y="3"/>
                    <a:pt x="21" y="2"/>
                    <a:pt x="20" y="2"/>
                  </a:cubicBezTo>
                  <a:cubicBezTo>
                    <a:pt x="20" y="2"/>
                    <a:pt x="20" y="2"/>
                    <a:pt x="19" y="1"/>
                  </a:cubicBezTo>
                  <a:cubicBezTo>
                    <a:pt x="19" y="1"/>
                    <a:pt x="19" y="1"/>
                    <a:pt x="19" y="1"/>
                  </a:cubicBezTo>
                  <a:cubicBezTo>
                    <a:pt x="18" y="1"/>
                    <a:pt x="18" y="0"/>
                    <a:pt x="17" y="0"/>
                  </a:cubicBezTo>
                  <a:cubicBezTo>
                    <a:pt x="17" y="0"/>
                    <a:pt x="17" y="0"/>
                    <a:pt x="17" y="0"/>
                  </a:cubicBezTo>
                  <a:cubicBezTo>
                    <a:pt x="16" y="0"/>
                    <a:pt x="15" y="0"/>
                    <a:pt x="14" y="0"/>
                  </a:cubicBezTo>
                  <a:cubicBezTo>
                    <a:pt x="14" y="1"/>
                    <a:pt x="14" y="1"/>
                    <a:pt x="13" y="1"/>
                  </a:cubicBezTo>
                  <a:cubicBezTo>
                    <a:pt x="13" y="1"/>
                    <a:pt x="13" y="1"/>
                    <a:pt x="12" y="1"/>
                  </a:cubicBezTo>
                  <a:cubicBezTo>
                    <a:pt x="12" y="1"/>
                    <a:pt x="12" y="0"/>
                    <a:pt x="11" y="0"/>
                  </a:cubicBezTo>
                  <a:cubicBezTo>
                    <a:pt x="11" y="0"/>
                    <a:pt x="11" y="1"/>
                    <a:pt x="10" y="1"/>
                  </a:cubicBezTo>
                  <a:cubicBezTo>
                    <a:pt x="10" y="1"/>
                    <a:pt x="10" y="1"/>
                    <a:pt x="9" y="1"/>
                  </a:cubicBezTo>
                  <a:cubicBezTo>
                    <a:pt x="9" y="1"/>
                    <a:pt x="9" y="1"/>
                    <a:pt x="8" y="1"/>
                  </a:cubicBezTo>
                  <a:cubicBezTo>
                    <a:pt x="8" y="1"/>
                    <a:pt x="7" y="2"/>
                    <a:pt x="7" y="2"/>
                  </a:cubicBezTo>
                  <a:cubicBezTo>
                    <a:pt x="6" y="2"/>
                    <a:pt x="6" y="3"/>
                    <a:pt x="5" y="3"/>
                  </a:cubicBezTo>
                  <a:cubicBezTo>
                    <a:pt x="4" y="3"/>
                    <a:pt x="4" y="3"/>
                    <a:pt x="3" y="3"/>
                  </a:cubicBezTo>
                  <a:cubicBezTo>
                    <a:pt x="2" y="4"/>
                    <a:pt x="2" y="4"/>
                    <a:pt x="2" y="5"/>
                  </a:cubicBezTo>
                  <a:cubicBezTo>
                    <a:pt x="2" y="5"/>
                    <a:pt x="2" y="5"/>
                    <a:pt x="2" y="5"/>
                  </a:cubicBezTo>
                  <a:cubicBezTo>
                    <a:pt x="2" y="5"/>
                    <a:pt x="2" y="5"/>
                    <a:pt x="2" y="5"/>
                  </a:cubicBezTo>
                  <a:cubicBezTo>
                    <a:pt x="1" y="6"/>
                    <a:pt x="1" y="6"/>
                    <a:pt x="1" y="6"/>
                  </a:cubicBezTo>
                  <a:cubicBezTo>
                    <a:pt x="1" y="6"/>
                    <a:pt x="1" y="6"/>
                    <a:pt x="1" y="6"/>
                  </a:cubicBezTo>
                  <a:cubicBezTo>
                    <a:pt x="0" y="6"/>
                    <a:pt x="0" y="6"/>
                    <a:pt x="0" y="6"/>
                  </a:cubicBezTo>
                  <a:cubicBezTo>
                    <a:pt x="0" y="6"/>
                    <a:pt x="0" y="6"/>
                    <a:pt x="0" y="6"/>
                  </a:cubicBezTo>
                  <a:cubicBezTo>
                    <a:pt x="0" y="7"/>
                    <a:pt x="0" y="8"/>
                    <a:pt x="0" y="9"/>
                  </a:cubicBezTo>
                  <a:cubicBezTo>
                    <a:pt x="0" y="11"/>
                    <a:pt x="1" y="14"/>
                    <a:pt x="2" y="16"/>
                  </a:cubicBezTo>
                  <a:cubicBezTo>
                    <a:pt x="2" y="16"/>
                    <a:pt x="3" y="17"/>
                    <a:pt x="3" y="17"/>
                  </a:cubicBezTo>
                  <a:cubicBezTo>
                    <a:pt x="4" y="17"/>
                    <a:pt x="4" y="17"/>
                    <a:pt x="4" y="18"/>
                  </a:cubicBezTo>
                  <a:cubicBezTo>
                    <a:pt x="4" y="18"/>
                    <a:pt x="4" y="18"/>
                    <a:pt x="4" y="18"/>
                  </a:cubicBezTo>
                  <a:cubicBezTo>
                    <a:pt x="5" y="18"/>
                    <a:pt x="5" y="18"/>
                    <a:pt x="5" y="18"/>
                  </a:cubicBezTo>
                  <a:cubicBezTo>
                    <a:pt x="6" y="17"/>
                    <a:pt x="8" y="16"/>
                    <a:pt x="9" y="1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2" name="Luxemborg">
              <a:extLst>
                <a:ext uri="{FF2B5EF4-FFF2-40B4-BE49-F238E27FC236}">
                  <a16:creationId xmlns:a16="http://schemas.microsoft.com/office/drawing/2014/main" id="{E4609FE1-8801-DD9B-F224-51F36C6A2C1C}"/>
                </a:ext>
              </a:extLst>
            </p:cNvPr>
            <p:cNvSpPr>
              <a:spLocks/>
            </p:cNvSpPr>
            <p:nvPr/>
          </p:nvSpPr>
          <p:spPr bwMode="auto">
            <a:xfrm>
              <a:off x="4520266" y="2359349"/>
              <a:ext cx="17902" cy="23496"/>
            </a:xfrm>
            <a:custGeom>
              <a:avLst/>
              <a:gdLst>
                <a:gd name="T0" fmla="*/ 1 w 7"/>
                <a:gd name="T1" fmla="*/ 5 h 9"/>
                <a:gd name="T2" fmla="*/ 1 w 7"/>
                <a:gd name="T3" fmla="*/ 5 h 9"/>
                <a:gd name="T4" fmla="*/ 1 w 7"/>
                <a:gd name="T5" fmla="*/ 6 h 9"/>
                <a:gd name="T6" fmla="*/ 2 w 7"/>
                <a:gd name="T7" fmla="*/ 6 h 9"/>
                <a:gd name="T8" fmla="*/ 3 w 7"/>
                <a:gd name="T9" fmla="*/ 8 h 9"/>
                <a:gd name="T10" fmla="*/ 3 w 7"/>
                <a:gd name="T11" fmla="*/ 8 h 9"/>
                <a:gd name="T12" fmla="*/ 5 w 7"/>
                <a:gd name="T13" fmla="*/ 9 h 9"/>
                <a:gd name="T14" fmla="*/ 5 w 7"/>
                <a:gd name="T15" fmla="*/ 9 h 9"/>
                <a:gd name="T16" fmla="*/ 7 w 7"/>
                <a:gd name="T17" fmla="*/ 9 h 9"/>
                <a:gd name="T18" fmla="*/ 7 w 7"/>
                <a:gd name="T19" fmla="*/ 9 h 9"/>
                <a:gd name="T20" fmla="*/ 7 w 7"/>
                <a:gd name="T21" fmla="*/ 8 h 9"/>
                <a:gd name="T22" fmla="*/ 7 w 7"/>
                <a:gd name="T23" fmla="*/ 7 h 9"/>
                <a:gd name="T24" fmla="*/ 7 w 7"/>
                <a:gd name="T25" fmla="*/ 6 h 9"/>
                <a:gd name="T26" fmla="*/ 6 w 7"/>
                <a:gd name="T27" fmla="*/ 5 h 9"/>
                <a:gd name="T28" fmla="*/ 6 w 7"/>
                <a:gd name="T29" fmla="*/ 4 h 9"/>
                <a:gd name="T30" fmla="*/ 6 w 7"/>
                <a:gd name="T31" fmla="*/ 3 h 9"/>
                <a:gd name="T32" fmla="*/ 4 w 7"/>
                <a:gd name="T33" fmla="*/ 0 h 9"/>
                <a:gd name="T34" fmla="*/ 4 w 7"/>
                <a:gd name="T35" fmla="*/ 0 h 9"/>
                <a:gd name="T36" fmla="*/ 4 w 7"/>
                <a:gd name="T37" fmla="*/ 0 h 9"/>
                <a:gd name="T38" fmla="*/ 4 w 7"/>
                <a:gd name="T39" fmla="*/ 0 h 9"/>
                <a:gd name="T40" fmla="*/ 3 w 7"/>
                <a:gd name="T41" fmla="*/ 0 h 9"/>
                <a:gd name="T42" fmla="*/ 1 w 7"/>
                <a:gd name="T43" fmla="*/ 2 h 9"/>
                <a:gd name="T44" fmla="*/ 1 w 7"/>
                <a:gd name="T45" fmla="*/ 3 h 9"/>
                <a:gd name="T46" fmla="*/ 1 w 7"/>
                <a:gd name="T47" fmla="*/ 3 h 9"/>
                <a:gd name="T48" fmla="*/ 1 w 7"/>
                <a:gd name="T4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 h="9">
                  <a:moveTo>
                    <a:pt x="1" y="5"/>
                  </a:moveTo>
                  <a:cubicBezTo>
                    <a:pt x="1" y="5"/>
                    <a:pt x="1" y="5"/>
                    <a:pt x="1" y="5"/>
                  </a:cubicBezTo>
                  <a:cubicBezTo>
                    <a:pt x="1" y="6"/>
                    <a:pt x="1" y="6"/>
                    <a:pt x="1" y="6"/>
                  </a:cubicBezTo>
                  <a:cubicBezTo>
                    <a:pt x="1" y="6"/>
                    <a:pt x="1" y="6"/>
                    <a:pt x="2" y="6"/>
                  </a:cubicBezTo>
                  <a:cubicBezTo>
                    <a:pt x="2" y="7"/>
                    <a:pt x="2" y="7"/>
                    <a:pt x="3" y="8"/>
                  </a:cubicBezTo>
                  <a:cubicBezTo>
                    <a:pt x="3" y="8"/>
                    <a:pt x="3" y="8"/>
                    <a:pt x="3" y="8"/>
                  </a:cubicBezTo>
                  <a:cubicBezTo>
                    <a:pt x="4" y="9"/>
                    <a:pt x="4" y="9"/>
                    <a:pt x="5" y="9"/>
                  </a:cubicBezTo>
                  <a:cubicBezTo>
                    <a:pt x="5" y="9"/>
                    <a:pt x="5" y="9"/>
                    <a:pt x="5" y="9"/>
                  </a:cubicBezTo>
                  <a:cubicBezTo>
                    <a:pt x="6" y="9"/>
                    <a:pt x="6" y="9"/>
                    <a:pt x="7" y="9"/>
                  </a:cubicBezTo>
                  <a:cubicBezTo>
                    <a:pt x="7" y="9"/>
                    <a:pt x="7" y="9"/>
                    <a:pt x="7" y="9"/>
                  </a:cubicBezTo>
                  <a:cubicBezTo>
                    <a:pt x="7" y="8"/>
                    <a:pt x="7" y="8"/>
                    <a:pt x="7" y="8"/>
                  </a:cubicBezTo>
                  <a:cubicBezTo>
                    <a:pt x="7" y="8"/>
                    <a:pt x="7" y="8"/>
                    <a:pt x="7" y="7"/>
                  </a:cubicBezTo>
                  <a:cubicBezTo>
                    <a:pt x="7" y="7"/>
                    <a:pt x="7" y="7"/>
                    <a:pt x="7" y="6"/>
                  </a:cubicBezTo>
                  <a:cubicBezTo>
                    <a:pt x="7" y="6"/>
                    <a:pt x="7" y="5"/>
                    <a:pt x="6" y="5"/>
                  </a:cubicBezTo>
                  <a:cubicBezTo>
                    <a:pt x="6" y="4"/>
                    <a:pt x="6" y="4"/>
                    <a:pt x="6" y="4"/>
                  </a:cubicBezTo>
                  <a:cubicBezTo>
                    <a:pt x="6" y="4"/>
                    <a:pt x="6" y="4"/>
                    <a:pt x="6" y="3"/>
                  </a:cubicBezTo>
                  <a:cubicBezTo>
                    <a:pt x="5" y="2"/>
                    <a:pt x="5" y="1"/>
                    <a:pt x="4" y="0"/>
                  </a:cubicBezTo>
                  <a:cubicBezTo>
                    <a:pt x="4" y="0"/>
                    <a:pt x="4" y="0"/>
                    <a:pt x="4" y="0"/>
                  </a:cubicBezTo>
                  <a:cubicBezTo>
                    <a:pt x="4" y="0"/>
                    <a:pt x="4" y="0"/>
                    <a:pt x="4" y="0"/>
                  </a:cubicBezTo>
                  <a:cubicBezTo>
                    <a:pt x="4" y="0"/>
                    <a:pt x="4" y="0"/>
                    <a:pt x="4" y="0"/>
                  </a:cubicBezTo>
                  <a:cubicBezTo>
                    <a:pt x="3" y="0"/>
                    <a:pt x="3" y="0"/>
                    <a:pt x="3" y="0"/>
                  </a:cubicBezTo>
                  <a:cubicBezTo>
                    <a:pt x="2" y="0"/>
                    <a:pt x="2" y="1"/>
                    <a:pt x="1" y="2"/>
                  </a:cubicBezTo>
                  <a:cubicBezTo>
                    <a:pt x="1" y="2"/>
                    <a:pt x="1" y="3"/>
                    <a:pt x="1" y="3"/>
                  </a:cubicBezTo>
                  <a:cubicBezTo>
                    <a:pt x="1" y="3"/>
                    <a:pt x="1" y="3"/>
                    <a:pt x="1" y="3"/>
                  </a:cubicBezTo>
                  <a:cubicBezTo>
                    <a:pt x="1" y="4"/>
                    <a:pt x="0" y="4"/>
                    <a:pt x="1" y="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3" name="Lithuania">
              <a:extLst>
                <a:ext uri="{FF2B5EF4-FFF2-40B4-BE49-F238E27FC236}">
                  <a16:creationId xmlns:a16="http://schemas.microsoft.com/office/drawing/2014/main" id="{D129DD2E-CFE6-8B71-2736-FE71B001186E}"/>
                </a:ext>
              </a:extLst>
            </p:cNvPr>
            <p:cNvSpPr>
              <a:spLocks/>
            </p:cNvSpPr>
            <p:nvPr/>
          </p:nvSpPr>
          <p:spPr bwMode="auto">
            <a:xfrm>
              <a:off x="4904041" y="2157951"/>
              <a:ext cx="134265" cy="89510"/>
            </a:xfrm>
            <a:custGeom>
              <a:avLst/>
              <a:gdLst>
                <a:gd name="T0" fmla="*/ 16 w 51"/>
                <a:gd name="T1" fmla="*/ 25 h 34"/>
                <a:gd name="T2" fmla="*/ 17 w 51"/>
                <a:gd name="T3" fmla="*/ 25 h 34"/>
                <a:gd name="T4" fmla="*/ 19 w 51"/>
                <a:gd name="T5" fmla="*/ 25 h 34"/>
                <a:gd name="T6" fmla="*/ 20 w 51"/>
                <a:gd name="T7" fmla="*/ 26 h 34"/>
                <a:gd name="T8" fmla="*/ 22 w 51"/>
                <a:gd name="T9" fmla="*/ 30 h 34"/>
                <a:gd name="T10" fmla="*/ 22 w 51"/>
                <a:gd name="T11" fmla="*/ 33 h 34"/>
                <a:gd name="T12" fmla="*/ 23 w 51"/>
                <a:gd name="T13" fmla="*/ 34 h 34"/>
                <a:gd name="T14" fmla="*/ 25 w 51"/>
                <a:gd name="T15" fmla="*/ 33 h 34"/>
                <a:gd name="T16" fmla="*/ 27 w 51"/>
                <a:gd name="T17" fmla="*/ 32 h 34"/>
                <a:gd name="T18" fmla="*/ 29 w 51"/>
                <a:gd name="T19" fmla="*/ 32 h 34"/>
                <a:gd name="T20" fmla="*/ 34 w 51"/>
                <a:gd name="T21" fmla="*/ 33 h 34"/>
                <a:gd name="T22" fmla="*/ 35 w 51"/>
                <a:gd name="T23" fmla="*/ 31 h 34"/>
                <a:gd name="T24" fmla="*/ 35 w 51"/>
                <a:gd name="T25" fmla="*/ 29 h 34"/>
                <a:gd name="T26" fmla="*/ 36 w 51"/>
                <a:gd name="T27" fmla="*/ 29 h 34"/>
                <a:gd name="T28" fmla="*/ 39 w 51"/>
                <a:gd name="T29" fmla="*/ 28 h 34"/>
                <a:gd name="T30" fmla="*/ 39 w 51"/>
                <a:gd name="T31" fmla="*/ 27 h 34"/>
                <a:gd name="T32" fmla="*/ 41 w 51"/>
                <a:gd name="T33" fmla="*/ 27 h 34"/>
                <a:gd name="T34" fmla="*/ 41 w 51"/>
                <a:gd name="T35" fmla="*/ 27 h 34"/>
                <a:gd name="T36" fmla="*/ 42 w 51"/>
                <a:gd name="T37" fmla="*/ 28 h 34"/>
                <a:gd name="T38" fmla="*/ 43 w 51"/>
                <a:gd name="T39" fmla="*/ 28 h 34"/>
                <a:gd name="T40" fmla="*/ 43 w 51"/>
                <a:gd name="T41" fmla="*/ 26 h 34"/>
                <a:gd name="T42" fmla="*/ 42 w 51"/>
                <a:gd name="T43" fmla="*/ 23 h 34"/>
                <a:gd name="T44" fmla="*/ 43 w 51"/>
                <a:gd name="T45" fmla="*/ 21 h 34"/>
                <a:gd name="T46" fmla="*/ 45 w 51"/>
                <a:gd name="T47" fmla="*/ 20 h 34"/>
                <a:gd name="T48" fmla="*/ 47 w 51"/>
                <a:gd name="T49" fmla="*/ 18 h 34"/>
                <a:gd name="T50" fmla="*/ 50 w 51"/>
                <a:gd name="T51" fmla="*/ 15 h 34"/>
                <a:gd name="T52" fmla="*/ 49 w 51"/>
                <a:gd name="T53" fmla="*/ 14 h 34"/>
                <a:gd name="T54" fmla="*/ 51 w 51"/>
                <a:gd name="T55" fmla="*/ 12 h 34"/>
                <a:gd name="T56" fmla="*/ 51 w 51"/>
                <a:gd name="T57" fmla="*/ 12 h 34"/>
                <a:gd name="T58" fmla="*/ 51 w 51"/>
                <a:gd name="T59" fmla="*/ 12 h 34"/>
                <a:gd name="T60" fmla="*/ 50 w 51"/>
                <a:gd name="T61" fmla="*/ 11 h 34"/>
                <a:gd name="T62" fmla="*/ 48 w 51"/>
                <a:gd name="T63" fmla="*/ 11 h 34"/>
                <a:gd name="T64" fmla="*/ 47 w 51"/>
                <a:gd name="T65" fmla="*/ 10 h 34"/>
                <a:gd name="T66" fmla="*/ 43 w 51"/>
                <a:gd name="T67" fmla="*/ 7 h 34"/>
                <a:gd name="T68" fmla="*/ 40 w 51"/>
                <a:gd name="T69" fmla="*/ 4 h 34"/>
                <a:gd name="T70" fmla="*/ 38 w 51"/>
                <a:gd name="T71" fmla="*/ 4 h 34"/>
                <a:gd name="T72" fmla="*/ 34 w 51"/>
                <a:gd name="T73" fmla="*/ 3 h 34"/>
                <a:gd name="T74" fmla="*/ 30 w 51"/>
                <a:gd name="T75" fmla="*/ 3 h 34"/>
                <a:gd name="T76" fmla="*/ 29 w 51"/>
                <a:gd name="T77" fmla="*/ 3 h 34"/>
                <a:gd name="T78" fmla="*/ 26 w 51"/>
                <a:gd name="T79" fmla="*/ 3 h 34"/>
                <a:gd name="T80" fmla="*/ 24 w 51"/>
                <a:gd name="T81" fmla="*/ 2 h 34"/>
                <a:gd name="T82" fmla="*/ 23 w 51"/>
                <a:gd name="T83" fmla="*/ 2 h 34"/>
                <a:gd name="T84" fmla="*/ 23 w 51"/>
                <a:gd name="T85" fmla="*/ 1 h 34"/>
                <a:gd name="T86" fmla="*/ 21 w 51"/>
                <a:gd name="T87" fmla="*/ 1 h 34"/>
                <a:gd name="T88" fmla="*/ 18 w 51"/>
                <a:gd name="T89" fmla="*/ 1 h 34"/>
                <a:gd name="T90" fmla="*/ 15 w 51"/>
                <a:gd name="T91" fmla="*/ 0 h 34"/>
                <a:gd name="T92" fmla="*/ 12 w 51"/>
                <a:gd name="T93" fmla="*/ 0 h 34"/>
                <a:gd name="T94" fmla="*/ 9 w 51"/>
                <a:gd name="T95" fmla="*/ 1 h 34"/>
                <a:gd name="T96" fmla="*/ 6 w 51"/>
                <a:gd name="T97" fmla="*/ 2 h 34"/>
                <a:gd name="T98" fmla="*/ 4 w 51"/>
                <a:gd name="T99" fmla="*/ 4 h 34"/>
                <a:gd name="T100" fmla="*/ 2 w 51"/>
                <a:gd name="T101" fmla="*/ 6 h 34"/>
                <a:gd name="T102" fmla="*/ 1 w 51"/>
                <a:gd name="T103" fmla="*/ 6 h 34"/>
                <a:gd name="T104" fmla="*/ 1 w 51"/>
                <a:gd name="T105" fmla="*/ 9 h 34"/>
                <a:gd name="T106" fmla="*/ 3 w 51"/>
                <a:gd name="T107" fmla="*/ 13 h 34"/>
                <a:gd name="T108" fmla="*/ 7 w 51"/>
                <a:gd name="T109" fmla="*/ 16 h 34"/>
                <a:gd name="T110" fmla="*/ 12 w 51"/>
                <a:gd name="T111" fmla="*/ 16 h 34"/>
                <a:gd name="T112" fmla="*/ 14 w 51"/>
                <a:gd name="T113" fmla="*/ 18 h 34"/>
                <a:gd name="T114" fmla="*/ 16 w 51"/>
                <a:gd name="T115" fmla="*/ 22 h 34"/>
                <a:gd name="T116" fmla="*/ 14 w 51"/>
                <a:gd name="T117" fmla="*/ 25 h 34"/>
                <a:gd name="T118" fmla="*/ 15 w 51"/>
                <a:gd name="T119" fmla="*/ 25 h 34"/>
                <a:gd name="T120" fmla="*/ 16 w 51"/>
                <a:gd name="T121"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1" h="34">
                  <a:moveTo>
                    <a:pt x="16" y="25"/>
                  </a:moveTo>
                  <a:cubicBezTo>
                    <a:pt x="16" y="25"/>
                    <a:pt x="16" y="25"/>
                    <a:pt x="16" y="25"/>
                  </a:cubicBezTo>
                  <a:cubicBezTo>
                    <a:pt x="17" y="25"/>
                    <a:pt x="17" y="25"/>
                    <a:pt x="17" y="25"/>
                  </a:cubicBezTo>
                  <a:cubicBezTo>
                    <a:pt x="17" y="25"/>
                    <a:pt x="17" y="25"/>
                    <a:pt x="17" y="25"/>
                  </a:cubicBezTo>
                  <a:cubicBezTo>
                    <a:pt x="17" y="25"/>
                    <a:pt x="18" y="25"/>
                    <a:pt x="18" y="25"/>
                  </a:cubicBezTo>
                  <a:cubicBezTo>
                    <a:pt x="18" y="25"/>
                    <a:pt x="18" y="25"/>
                    <a:pt x="19" y="25"/>
                  </a:cubicBezTo>
                  <a:cubicBezTo>
                    <a:pt x="19" y="26"/>
                    <a:pt x="19" y="26"/>
                    <a:pt x="19" y="26"/>
                  </a:cubicBezTo>
                  <a:cubicBezTo>
                    <a:pt x="20" y="26"/>
                    <a:pt x="20" y="26"/>
                    <a:pt x="20" y="26"/>
                  </a:cubicBezTo>
                  <a:cubicBezTo>
                    <a:pt x="20" y="26"/>
                    <a:pt x="20" y="27"/>
                    <a:pt x="21" y="27"/>
                  </a:cubicBezTo>
                  <a:cubicBezTo>
                    <a:pt x="21" y="27"/>
                    <a:pt x="22" y="29"/>
                    <a:pt x="22" y="30"/>
                  </a:cubicBezTo>
                  <a:cubicBezTo>
                    <a:pt x="22" y="30"/>
                    <a:pt x="22" y="31"/>
                    <a:pt x="22" y="31"/>
                  </a:cubicBezTo>
                  <a:cubicBezTo>
                    <a:pt x="22" y="32"/>
                    <a:pt x="22" y="32"/>
                    <a:pt x="22" y="33"/>
                  </a:cubicBezTo>
                  <a:cubicBezTo>
                    <a:pt x="22" y="33"/>
                    <a:pt x="22" y="34"/>
                    <a:pt x="22" y="34"/>
                  </a:cubicBezTo>
                  <a:cubicBezTo>
                    <a:pt x="23" y="34"/>
                    <a:pt x="23" y="34"/>
                    <a:pt x="23" y="34"/>
                  </a:cubicBezTo>
                  <a:cubicBezTo>
                    <a:pt x="23" y="34"/>
                    <a:pt x="23" y="34"/>
                    <a:pt x="23" y="34"/>
                  </a:cubicBezTo>
                  <a:cubicBezTo>
                    <a:pt x="24" y="34"/>
                    <a:pt x="24" y="34"/>
                    <a:pt x="25" y="33"/>
                  </a:cubicBezTo>
                  <a:cubicBezTo>
                    <a:pt x="25" y="33"/>
                    <a:pt x="26" y="33"/>
                    <a:pt x="26" y="33"/>
                  </a:cubicBezTo>
                  <a:cubicBezTo>
                    <a:pt x="26" y="33"/>
                    <a:pt x="27" y="32"/>
                    <a:pt x="27" y="32"/>
                  </a:cubicBezTo>
                  <a:cubicBezTo>
                    <a:pt x="27" y="32"/>
                    <a:pt x="28" y="32"/>
                    <a:pt x="28" y="32"/>
                  </a:cubicBezTo>
                  <a:cubicBezTo>
                    <a:pt x="29" y="32"/>
                    <a:pt x="29" y="32"/>
                    <a:pt x="29" y="32"/>
                  </a:cubicBezTo>
                  <a:cubicBezTo>
                    <a:pt x="30" y="33"/>
                    <a:pt x="30" y="33"/>
                    <a:pt x="31" y="33"/>
                  </a:cubicBezTo>
                  <a:cubicBezTo>
                    <a:pt x="32" y="33"/>
                    <a:pt x="33" y="33"/>
                    <a:pt x="34" y="33"/>
                  </a:cubicBezTo>
                  <a:cubicBezTo>
                    <a:pt x="34" y="32"/>
                    <a:pt x="35" y="32"/>
                    <a:pt x="35" y="31"/>
                  </a:cubicBezTo>
                  <a:cubicBezTo>
                    <a:pt x="35" y="31"/>
                    <a:pt x="35" y="31"/>
                    <a:pt x="35" y="31"/>
                  </a:cubicBezTo>
                  <a:cubicBezTo>
                    <a:pt x="35" y="31"/>
                    <a:pt x="35" y="31"/>
                    <a:pt x="35" y="30"/>
                  </a:cubicBezTo>
                  <a:cubicBezTo>
                    <a:pt x="35" y="30"/>
                    <a:pt x="35" y="30"/>
                    <a:pt x="35" y="29"/>
                  </a:cubicBezTo>
                  <a:cubicBezTo>
                    <a:pt x="35" y="29"/>
                    <a:pt x="35" y="29"/>
                    <a:pt x="35" y="29"/>
                  </a:cubicBezTo>
                  <a:cubicBezTo>
                    <a:pt x="36" y="29"/>
                    <a:pt x="36" y="29"/>
                    <a:pt x="36" y="29"/>
                  </a:cubicBezTo>
                  <a:cubicBezTo>
                    <a:pt x="37" y="30"/>
                    <a:pt x="37" y="29"/>
                    <a:pt x="38" y="29"/>
                  </a:cubicBezTo>
                  <a:cubicBezTo>
                    <a:pt x="38" y="28"/>
                    <a:pt x="38" y="28"/>
                    <a:pt x="39" y="28"/>
                  </a:cubicBezTo>
                  <a:cubicBezTo>
                    <a:pt x="39" y="28"/>
                    <a:pt x="39" y="28"/>
                    <a:pt x="39" y="28"/>
                  </a:cubicBezTo>
                  <a:cubicBezTo>
                    <a:pt x="39" y="28"/>
                    <a:pt x="39" y="28"/>
                    <a:pt x="39" y="27"/>
                  </a:cubicBezTo>
                  <a:cubicBezTo>
                    <a:pt x="40" y="27"/>
                    <a:pt x="40" y="27"/>
                    <a:pt x="41" y="27"/>
                  </a:cubicBezTo>
                  <a:cubicBezTo>
                    <a:pt x="41" y="27"/>
                    <a:pt x="41" y="27"/>
                    <a:pt x="41" y="27"/>
                  </a:cubicBezTo>
                  <a:cubicBezTo>
                    <a:pt x="41" y="27"/>
                    <a:pt x="41" y="27"/>
                    <a:pt x="41" y="27"/>
                  </a:cubicBezTo>
                  <a:cubicBezTo>
                    <a:pt x="41" y="27"/>
                    <a:pt x="41" y="27"/>
                    <a:pt x="41" y="27"/>
                  </a:cubicBezTo>
                  <a:cubicBezTo>
                    <a:pt x="42" y="28"/>
                    <a:pt x="42" y="28"/>
                    <a:pt x="42" y="28"/>
                  </a:cubicBezTo>
                  <a:cubicBezTo>
                    <a:pt x="42" y="28"/>
                    <a:pt x="42" y="28"/>
                    <a:pt x="42" y="28"/>
                  </a:cubicBezTo>
                  <a:cubicBezTo>
                    <a:pt x="43" y="28"/>
                    <a:pt x="43" y="28"/>
                    <a:pt x="43" y="28"/>
                  </a:cubicBezTo>
                  <a:cubicBezTo>
                    <a:pt x="43" y="28"/>
                    <a:pt x="43" y="28"/>
                    <a:pt x="43" y="28"/>
                  </a:cubicBezTo>
                  <a:cubicBezTo>
                    <a:pt x="43" y="27"/>
                    <a:pt x="44" y="27"/>
                    <a:pt x="44" y="26"/>
                  </a:cubicBezTo>
                  <a:cubicBezTo>
                    <a:pt x="44" y="26"/>
                    <a:pt x="44" y="26"/>
                    <a:pt x="43" y="26"/>
                  </a:cubicBezTo>
                  <a:cubicBezTo>
                    <a:pt x="42" y="25"/>
                    <a:pt x="42" y="25"/>
                    <a:pt x="42" y="25"/>
                  </a:cubicBezTo>
                  <a:cubicBezTo>
                    <a:pt x="41" y="24"/>
                    <a:pt x="42" y="24"/>
                    <a:pt x="42" y="23"/>
                  </a:cubicBezTo>
                  <a:cubicBezTo>
                    <a:pt x="42" y="23"/>
                    <a:pt x="42" y="23"/>
                    <a:pt x="42" y="22"/>
                  </a:cubicBezTo>
                  <a:cubicBezTo>
                    <a:pt x="42" y="22"/>
                    <a:pt x="42" y="22"/>
                    <a:pt x="43" y="21"/>
                  </a:cubicBezTo>
                  <a:cubicBezTo>
                    <a:pt x="43" y="21"/>
                    <a:pt x="44" y="21"/>
                    <a:pt x="44" y="21"/>
                  </a:cubicBezTo>
                  <a:cubicBezTo>
                    <a:pt x="44" y="21"/>
                    <a:pt x="45" y="20"/>
                    <a:pt x="45" y="20"/>
                  </a:cubicBezTo>
                  <a:cubicBezTo>
                    <a:pt x="45" y="20"/>
                    <a:pt x="46" y="19"/>
                    <a:pt x="46" y="18"/>
                  </a:cubicBezTo>
                  <a:cubicBezTo>
                    <a:pt x="47" y="18"/>
                    <a:pt x="47" y="18"/>
                    <a:pt x="47" y="18"/>
                  </a:cubicBezTo>
                  <a:cubicBezTo>
                    <a:pt x="48" y="18"/>
                    <a:pt x="49" y="17"/>
                    <a:pt x="50" y="16"/>
                  </a:cubicBezTo>
                  <a:cubicBezTo>
                    <a:pt x="50" y="16"/>
                    <a:pt x="50" y="16"/>
                    <a:pt x="50" y="15"/>
                  </a:cubicBezTo>
                  <a:cubicBezTo>
                    <a:pt x="50" y="15"/>
                    <a:pt x="50" y="15"/>
                    <a:pt x="49" y="15"/>
                  </a:cubicBezTo>
                  <a:cubicBezTo>
                    <a:pt x="49" y="15"/>
                    <a:pt x="49" y="15"/>
                    <a:pt x="49" y="14"/>
                  </a:cubicBezTo>
                  <a:cubicBezTo>
                    <a:pt x="49" y="14"/>
                    <a:pt x="49" y="14"/>
                    <a:pt x="49" y="13"/>
                  </a:cubicBezTo>
                  <a:cubicBezTo>
                    <a:pt x="50" y="13"/>
                    <a:pt x="50" y="13"/>
                    <a:pt x="51" y="12"/>
                  </a:cubicBezTo>
                  <a:cubicBezTo>
                    <a:pt x="51" y="12"/>
                    <a:pt x="51" y="12"/>
                    <a:pt x="51" y="12"/>
                  </a:cubicBezTo>
                  <a:cubicBezTo>
                    <a:pt x="51" y="12"/>
                    <a:pt x="51" y="12"/>
                    <a:pt x="51" y="12"/>
                  </a:cubicBezTo>
                  <a:cubicBezTo>
                    <a:pt x="51" y="12"/>
                    <a:pt x="51" y="12"/>
                    <a:pt x="51" y="12"/>
                  </a:cubicBezTo>
                  <a:cubicBezTo>
                    <a:pt x="51" y="12"/>
                    <a:pt x="51" y="12"/>
                    <a:pt x="51" y="12"/>
                  </a:cubicBezTo>
                  <a:cubicBezTo>
                    <a:pt x="51" y="11"/>
                    <a:pt x="51" y="11"/>
                    <a:pt x="51" y="11"/>
                  </a:cubicBezTo>
                  <a:cubicBezTo>
                    <a:pt x="51" y="11"/>
                    <a:pt x="51" y="11"/>
                    <a:pt x="50" y="11"/>
                  </a:cubicBezTo>
                  <a:cubicBezTo>
                    <a:pt x="50" y="11"/>
                    <a:pt x="50" y="11"/>
                    <a:pt x="49" y="11"/>
                  </a:cubicBezTo>
                  <a:cubicBezTo>
                    <a:pt x="49" y="11"/>
                    <a:pt x="49" y="11"/>
                    <a:pt x="48" y="11"/>
                  </a:cubicBezTo>
                  <a:cubicBezTo>
                    <a:pt x="48" y="11"/>
                    <a:pt x="48" y="11"/>
                    <a:pt x="48" y="11"/>
                  </a:cubicBezTo>
                  <a:cubicBezTo>
                    <a:pt x="47" y="11"/>
                    <a:pt x="47" y="11"/>
                    <a:pt x="47" y="10"/>
                  </a:cubicBezTo>
                  <a:cubicBezTo>
                    <a:pt x="47" y="9"/>
                    <a:pt x="46" y="8"/>
                    <a:pt x="45" y="7"/>
                  </a:cubicBezTo>
                  <a:cubicBezTo>
                    <a:pt x="44" y="7"/>
                    <a:pt x="43" y="7"/>
                    <a:pt x="43" y="7"/>
                  </a:cubicBezTo>
                  <a:cubicBezTo>
                    <a:pt x="43" y="7"/>
                    <a:pt x="42" y="6"/>
                    <a:pt x="42" y="6"/>
                  </a:cubicBezTo>
                  <a:cubicBezTo>
                    <a:pt x="42" y="5"/>
                    <a:pt x="41" y="4"/>
                    <a:pt x="40" y="4"/>
                  </a:cubicBezTo>
                  <a:cubicBezTo>
                    <a:pt x="40" y="4"/>
                    <a:pt x="40" y="4"/>
                    <a:pt x="40" y="4"/>
                  </a:cubicBezTo>
                  <a:cubicBezTo>
                    <a:pt x="39" y="4"/>
                    <a:pt x="38" y="4"/>
                    <a:pt x="38" y="4"/>
                  </a:cubicBezTo>
                  <a:cubicBezTo>
                    <a:pt x="38" y="4"/>
                    <a:pt x="37" y="4"/>
                    <a:pt x="37" y="4"/>
                  </a:cubicBezTo>
                  <a:cubicBezTo>
                    <a:pt x="36" y="3"/>
                    <a:pt x="35" y="3"/>
                    <a:pt x="34" y="3"/>
                  </a:cubicBezTo>
                  <a:cubicBezTo>
                    <a:pt x="33" y="3"/>
                    <a:pt x="32" y="3"/>
                    <a:pt x="32" y="4"/>
                  </a:cubicBezTo>
                  <a:cubicBezTo>
                    <a:pt x="31" y="3"/>
                    <a:pt x="31" y="3"/>
                    <a:pt x="30" y="3"/>
                  </a:cubicBezTo>
                  <a:cubicBezTo>
                    <a:pt x="30" y="3"/>
                    <a:pt x="29" y="3"/>
                    <a:pt x="29" y="3"/>
                  </a:cubicBezTo>
                  <a:cubicBezTo>
                    <a:pt x="29" y="3"/>
                    <a:pt x="29" y="3"/>
                    <a:pt x="29" y="3"/>
                  </a:cubicBezTo>
                  <a:cubicBezTo>
                    <a:pt x="28" y="3"/>
                    <a:pt x="27" y="3"/>
                    <a:pt x="27" y="3"/>
                  </a:cubicBezTo>
                  <a:cubicBezTo>
                    <a:pt x="27" y="3"/>
                    <a:pt x="26" y="3"/>
                    <a:pt x="26" y="3"/>
                  </a:cubicBezTo>
                  <a:cubicBezTo>
                    <a:pt x="26" y="3"/>
                    <a:pt x="25" y="2"/>
                    <a:pt x="25" y="2"/>
                  </a:cubicBezTo>
                  <a:cubicBezTo>
                    <a:pt x="25" y="2"/>
                    <a:pt x="25" y="2"/>
                    <a:pt x="24" y="2"/>
                  </a:cubicBezTo>
                  <a:cubicBezTo>
                    <a:pt x="24" y="2"/>
                    <a:pt x="24" y="2"/>
                    <a:pt x="24" y="2"/>
                  </a:cubicBezTo>
                  <a:cubicBezTo>
                    <a:pt x="24" y="2"/>
                    <a:pt x="23" y="2"/>
                    <a:pt x="23" y="2"/>
                  </a:cubicBezTo>
                  <a:cubicBezTo>
                    <a:pt x="23" y="2"/>
                    <a:pt x="23" y="2"/>
                    <a:pt x="23" y="1"/>
                  </a:cubicBezTo>
                  <a:cubicBezTo>
                    <a:pt x="23" y="1"/>
                    <a:pt x="23" y="1"/>
                    <a:pt x="23" y="1"/>
                  </a:cubicBezTo>
                  <a:cubicBezTo>
                    <a:pt x="23" y="1"/>
                    <a:pt x="23" y="1"/>
                    <a:pt x="22" y="1"/>
                  </a:cubicBezTo>
                  <a:cubicBezTo>
                    <a:pt x="22" y="1"/>
                    <a:pt x="21" y="1"/>
                    <a:pt x="21" y="1"/>
                  </a:cubicBezTo>
                  <a:cubicBezTo>
                    <a:pt x="21" y="1"/>
                    <a:pt x="21" y="1"/>
                    <a:pt x="20" y="1"/>
                  </a:cubicBezTo>
                  <a:cubicBezTo>
                    <a:pt x="20" y="1"/>
                    <a:pt x="19" y="1"/>
                    <a:pt x="18" y="1"/>
                  </a:cubicBezTo>
                  <a:cubicBezTo>
                    <a:pt x="17" y="0"/>
                    <a:pt x="16" y="0"/>
                    <a:pt x="15" y="0"/>
                  </a:cubicBezTo>
                  <a:cubicBezTo>
                    <a:pt x="15" y="0"/>
                    <a:pt x="15" y="0"/>
                    <a:pt x="15" y="0"/>
                  </a:cubicBezTo>
                  <a:cubicBezTo>
                    <a:pt x="14" y="0"/>
                    <a:pt x="14" y="0"/>
                    <a:pt x="13" y="0"/>
                  </a:cubicBezTo>
                  <a:cubicBezTo>
                    <a:pt x="13" y="0"/>
                    <a:pt x="12" y="0"/>
                    <a:pt x="12" y="0"/>
                  </a:cubicBezTo>
                  <a:cubicBezTo>
                    <a:pt x="11" y="1"/>
                    <a:pt x="11" y="1"/>
                    <a:pt x="10" y="1"/>
                  </a:cubicBezTo>
                  <a:cubicBezTo>
                    <a:pt x="10" y="1"/>
                    <a:pt x="9" y="1"/>
                    <a:pt x="9" y="1"/>
                  </a:cubicBezTo>
                  <a:cubicBezTo>
                    <a:pt x="9" y="1"/>
                    <a:pt x="9" y="1"/>
                    <a:pt x="8" y="1"/>
                  </a:cubicBezTo>
                  <a:cubicBezTo>
                    <a:pt x="8" y="2"/>
                    <a:pt x="7" y="2"/>
                    <a:pt x="6" y="2"/>
                  </a:cubicBezTo>
                  <a:cubicBezTo>
                    <a:pt x="6" y="2"/>
                    <a:pt x="6" y="3"/>
                    <a:pt x="6" y="3"/>
                  </a:cubicBezTo>
                  <a:cubicBezTo>
                    <a:pt x="5" y="3"/>
                    <a:pt x="4" y="3"/>
                    <a:pt x="4" y="4"/>
                  </a:cubicBezTo>
                  <a:cubicBezTo>
                    <a:pt x="4" y="4"/>
                    <a:pt x="4" y="4"/>
                    <a:pt x="4" y="4"/>
                  </a:cubicBezTo>
                  <a:cubicBezTo>
                    <a:pt x="4" y="5"/>
                    <a:pt x="3" y="6"/>
                    <a:pt x="2" y="6"/>
                  </a:cubicBezTo>
                  <a:cubicBezTo>
                    <a:pt x="2" y="6"/>
                    <a:pt x="2" y="6"/>
                    <a:pt x="2" y="6"/>
                  </a:cubicBezTo>
                  <a:cubicBezTo>
                    <a:pt x="2" y="6"/>
                    <a:pt x="1" y="6"/>
                    <a:pt x="1" y="6"/>
                  </a:cubicBezTo>
                  <a:cubicBezTo>
                    <a:pt x="1" y="7"/>
                    <a:pt x="1" y="7"/>
                    <a:pt x="1" y="8"/>
                  </a:cubicBezTo>
                  <a:cubicBezTo>
                    <a:pt x="0" y="8"/>
                    <a:pt x="0" y="9"/>
                    <a:pt x="1" y="9"/>
                  </a:cubicBezTo>
                  <a:cubicBezTo>
                    <a:pt x="2" y="10"/>
                    <a:pt x="3" y="10"/>
                    <a:pt x="2" y="12"/>
                  </a:cubicBezTo>
                  <a:cubicBezTo>
                    <a:pt x="2" y="12"/>
                    <a:pt x="2" y="13"/>
                    <a:pt x="3" y="13"/>
                  </a:cubicBezTo>
                  <a:cubicBezTo>
                    <a:pt x="3" y="14"/>
                    <a:pt x="5" y="14"/>
                    <a:pt x="6" y="14"/>
                  </a:cubicBezTo>
                  <a:cubicBezTo>
                    <a:pt x="6" y="15"/>
                    <a:pt x="6" y="15"/>
                    <a:pt x="7" y="16"/>
                  </a:cubicBezTo>
                  <a:cubicBezTo>
                    <a:pt x="8" y="16"/>
                    <a:pt x="8" y="17"/>
                    <a:pt x="9" y="17"/>
                  </a:cubicBezTo>
                  <a:cubicBezTo>
                    <a:pt x="10" y="17"/>
                    <a:pt x="11" y="17"/>
                    <a:pt x="12" y="16"/>
                  </a:cubicBezTo>
                  <a:cubicBezTo>
                    <a:pt x="13" y="16"/>
                    <a:pt x="13" y="17"/>
                    <a:pt x="13" y="17"/>
                  </a:cubicBezTo>
                  <a:cubicBezTo>
                    <a:pt x="14" y="18"/>
                    <a:pt x="14" y="18"/>
                    <a:pt x="14" y="18"/>
                  </a:cubicBezTo>
                  <a:cubicBezTo>
                    <a:pt x="16" y="19"/>
                    <a:pt x="17" y="19"/>
                    <a:pt x="16" y="21"/>
                  </a:cubicBezTo>
                  <a:cubicBezTo>
                    <a:pt x="16" y="21"/>
                    <a:pt x="16" y="21"/>
                    <a:pt x="16" y="22"/>
                  </a:cubicBezTo>
                  <a:cubicBezTo>
                    <a:pt x="16" y="22"/>
                    <a:pt x="16" y="23"/>
                    <a:pt x="15" y="23"/>
                  </a:cubicBezTo>
                  <a:cubicBezTo>
                    <a:pt x="15" y="24"/>
                    <a:pt x="15" y="24"/>
                    <a:pt x="14" y="25"/>
                  </a:cubicBezTo>
                  <a:cubicBezTo>
                    <a:pt x="14" y="25"/>
                    <a:pt x="14" y="25"/>
                    <a:pt x="14" y="25"/>
                  </a:cubicBezTo>
                  <a:cubicBezTo>
                    <a:pt x="15" y="25"/>
                    <a:pt x="15" y="25"/>
                    <a:pt x="15" y="25"/>
                  </a:cubicBezTo>
                  <a:cubicBezTo>
                    <a:pt x="15" y="25"/>
                    <a:pt x="15" y="25"/>
                    <a:pt x="15" y="25"/>
                  </a:cubicBezTo>
                  <a:cubicBezTo>
                    <a:pt x="16" y="25"/>
                    <a:pt x="16" y="25"/>
                    <a:pt x="16" y="2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4" name="Liechtenstein">
              <a:extLst>
                <a:ext uri="{FF2B5EF4-FFF2-40B4-BE49-F238E27FC236}">
                  <a16:creationId xmlns:a16="http://schemas.microsoft.com/office/drawing/2014/main" id="{E19AF6FD-B943-AC78-91EF-65A41752951D}"/>
                </a:ext>
              </a:extLst>
            </p:cNvPr>
            <p:cNvSpPr>
              <a:spLocks/>
            </p:cNvSpPr>
            <p:nvPr/>
          </p:nvSpPr>
          <p:spPr bwMode="auto">
            <a:xfrm>
              <a:off x="4607539" y="2438790"/>
              <a:ext cx="10070" cy="17902"/>
            </a:xfrm>
            <a:custGeom>
              <a:avLst/>
              <a:gdLst>
                <a:gd name="T0" fmla="*/ 4 w 4"/>
                <a:gd name="T1" fmla="*/ 4 h 7"/>
                <a:gd name="T2" fmla="*/ 1 w 4"/>
                <a:gd name="T3" fmla="*/ 1 h 7"/>
                <a:gd name="T4" fmla="*/ 1 w 4"/>
                <a:gd name="T5" fmla="*/ 1 h 7"/>
                <a:gd name="T6" fmla="*/ 0 w 4"/>
                <a:gd name="T7" fmla="*/ 1 h 7"/>
                <a:gd name="T8" fmla="*/ 0 w 4"/>
                <a:gd name="T9" fmla="*/ 0 h 7"/>
                <a:gd name="T10" fmla="*/ 0 w 4"/>
                <a:gd name="T11" fmla="*/ 1 h 7"/>
                <a:gd name="T12" fmla="*/ 0 w 4"/>
                <a:gd name="T13" fmla="*/ 2 h 7"/>
                <a:gd name="T14" fmla="*/ 1 w 4"/>
                <a:gd name="T15" fmla="*/ 2 h 7"/>
                <a:gd name="T16" fmla="*/ 1 w 4"/>
                <a:gd name="T17" fmla="*/ 2 h 7"/>
                <a:gd name="T18" fmla="*/ 1 w 4"/>
                <a:gd name="T19" fmla="*/ 3 h 7"/>
                <a:gd name="T20" fmla="*/ 2 w 4"/>
                <a:gd name="T21" fmla="*/ 3 h 7"/>
                <a:gd name="T22" fmla="*/ 2 w 4"/>
                <a:gd name="T23" fmla="*/ 5 h 7"/>
                <a:gd name="T24" fmla="*/ 3 w 4"/>
                <a:gd name="T25" fmla="*/ 5 h 7"/>
                <a:gd name="T26" fmla="*/ 3 w 4"/>
                <a:gd name="T27" fmla="*/ 6 h 7"/>
                <a:gd name="T28" fmla="*/ 3 w 4"/>
                <a:gd name="T29" fmla="*/ 7 h 7"/>
                <a:gd name="T30" fmla="*/ 3 w 4"/>
                <a:gd name="T31" fmla="*/ 7 h 7"/>
                <a:gd name="T32" fmla="*/ 4 w 4"/>
                <a:gd name="T33" fmla="*/ 7 h 7"/>
                <a:gd name="T34" fmla="*/ 4 w 4"/>
                <a:gd name="T35" fmla="*/ 6 h 7"/>
                <a:gd name="T36" fmla="*/ 4 w 4"/>
                <a:gd name="T37" fmla="*/ 5 h 7"/>
                <a:gd name="T38" fmla="*/ 4 w 4"/>
                <a:gd name="T3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 h="7">
                  <a:moveTo>
                    <a:pt x="4" y="4"/>
                  </a:moveTo>
                  <a:cubicBezTo>
                    <a:pt x="4" y="3"/>
                    <a:pt x="2" y="2"/>
                    <a:pt x="1" y="1"/>
                  </a:cubicBezTo>
                  <a:cubicBezTo>
                    <a:pt x="1" y="1"/>
                    <a:pt x="1" y="1"/>
                    <a:pt x="1" y="1"/>
                  </a:cubicBezTo>
                  <a:cubicBezTo>
                    <a:pt x="1" y="1"/>
                    <a:pt x="0" y="1"/>
                    <a:pt x="0" y="1"/>
                  </a:cubicBezTo>
                  <a:cubicBezTo>
                    <a:pt x="0" y="0"/>
                    <a:pt x="0" y="0"/>
                    <a:pt x="0" y="0"/>
                  </a:cubicBezTo>
                  <a:cubicBezTo>
                    <a:pt x="0" y="1"/>
                    <a:pt x="0" y="1"/>
                    <a:pt x="0" y="1"/>
                  </a:cubicBezTo>
                  <a:cubicBezTo>
                    <a:pt x="0" y="1"/>
                    <a:pt x="0" y="2"/>
                    <a:pt x="0" y="2"/>
                  </a:cubicBezTo>
                  <a:cubicBezTo>
                    <a:pt x="0" y="2"/>
                    <a:pt x="1" y="2"/>
                    <a:pt x="1" y="2"/>
                  </a:cubicBezTo>
                  <a:cubicBezTo>
                    <a:pt x="1" y="2"/>
                    <a:pt x="1" y="2"/>
                    <a:pt x="1" y="2"/>
                  </a:cubicBezTo>
                  <a:cubicBezTo>
                    <a:pt x="1" y="3"/>
                    <a:pt x="1" y="3"/>
                    <a:pt x="1" y="3"/>
                  </a:cubicBezTo>
                  <a:cubicBezTo>
                    <a:pt x="2" y="3"/>
                    <a:pt x="2" y="3"/>
                    <a:pt x="2" y="3"/>
                  </a:cubicBezTo>
                  <a:cubicBezTo>
                    <a:pt x="2" y="4"/>
                    <a:pt x="2" y="4"/>
                    <a:pt x="2" y="5"/>
                  </a:cubicBezTo>
                  <a:cubicBezTo>
                    <a:pt x="3" y="5"/>
                    <a:pt x="3" y="5"/>
                    <a:pt x="3" y="5"/>
                  </a:cubicBezTo>
                  <a:cubicBezTo>
                    <a:pt x="3" y="6"/>
                    <a:pt x="3" y="6"/>
                    <a:pt x="3" y="6"/>
                  </a:cubicBezTo>
                  <a:cubicBezTo>
                    <a:pt x="3" y="6"/>
                    <a:pt x="3" y="6"/>
                    <a:pt x="3" y="7"/>
                  </a:cubicBezTo>
                  <a:cubicBezTo>
                    <a:pt x="3" y="7"/>
                    <a:pt x="3" y="7"/>
                    <a:pt x="3" y="7"/>
                  </a:cubicBezTo>
                  <a:cubicBezTo>
                    <a:pt x="4" y="7"/>
                    <a:pt x="4" y="7"/>
                    <a:pt x="4" y="7"/>
                  </a:cubicBezTo>
                  <a:cubicBezTo>
                    <a:pt x="4" y="6"/>
                    <a:pt x="4" y="6"/>
                    <a:pt x="4" y="6"/>
                  </a:cubicBezTo>
                  <a:cubicBezTo>
                    <a:pt x="4" y="6"/>
                    <a:pt x="4" y="6"/>
                    <a:pt x="4" y="5"/>
                  </a:cubicBezTo>
                  <a:cubicBezTo>
                    <a:pt x="4" y="5"/>
                    <a:pt x="4" y="4"/>
                    <a:pt x="4" y="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5" name="Latvia">
              <a:extLst>
                <a:ext uri="{FF2B5EF4-FFF2-40B4-BE49-F238E27FC236}">
                  <a16:creationId xmlns:a16="http://schemas.microsoft.com/office/drawing/2014/main" id="{71BE981D-7E4F-BC48-3033-71E0D8D429A0}"/>
                </a:ext>
              </a:extLst>
            </p:cNvPr>
            <p:cNvSpPr>
              <a:spLocks/>
            </p:cNvSpPr>
            <p:nvPr/>
          </p:nvSpPr>
          <p:spPr bwMode="auto">
            <a:xfrm>
              <a:off x="4904041" y="2102007"/>
              <a:ext cx="171188" cy="87272"/>
            </a:xfrm>
            <a:custGeom>
              <a:avLst/>
              <a:gdLst>
                <a:gd name="T0" fmla="*/ 23 w 65"/>
                <a:gd name="T1" fmla="*/ 22 h 33"/>
                <a:gd name="T2" fmla="*/ 25 w 65"/>
                <a:gd name="T3" fmla="*/ 23 h 33"/>
                <a:gd name="T4" fmla="*/ 28 w 65"/>
                <a:gd name="T5" fmla="*/ 24 h 33"/>
                <a:gd name="T6" fmla="*/ 30 w 65"/>
                <a:gd name="T7" fmla="*/ 24 h 33"/>
                <a:gd name="T8" fmla="*/ 32 w 65"/>
                <a:gd name="T9" fmla="*/ 25 h 33"/>
                <a:gd name="T10" fmla="*/ 37 w 65"/>
                <a:gd name="T11" fmla="*/ 25 h 33"/>
                <a:gd name="T12" fmla="*/ 42 w 65"/>
                <a:gd name="T13" fmla="*/ 27 h 33"/>
                <a:gd name="T14" fmla="*/ 45 w 65"/>
                <a:gd name="T15" fmla="*/ 29 h 33"/>
                <a:gd name="T16" fmla="*/ 49 w 65"/>
                <a:gd name="T17" fmla="*/ 32 h 33"/>
                <a:gd name="T18" fmla="*/ 51 w 65"/>
                <a:gd name="T19" fmla="*/ 32 h 33"/>
                <a:gd name="T20" fmla="*/ 52 w 65"/>
                <a:gd name="T21" fmla="*/ 32 h 33"/>
                <a:gd name="T22" fmla="*/ 57 w 65"/>
                <a:gd name="T23" fmla="*/ 31 h 33"/>
                <a:gd name="T24" fmla="*/ 59 w 65"/>
                <a:gd name="T25" fmla="*/ 29 h 33"/>
                <a:gd name="T26" fmla="*/ 62 w 65"/>
                <a:gd name="T27" fmla="*/ 27 h 33"/>
                <a:gd name="T28" fmla="*/ 65 w 65"/>
                <a:gd name="T29" fmla="*/ 26 h 33"/>
                <a:gd name="T30" fmla="*/ 63 w 65"/>
                <a:gd name="T31" fmla="*/ 20 h 33"/>
                <a:gd name="T32" fmla="*/ 61 w 65"/>
                <a:gd name="T33" fmla="*/ 17 h 33"/>
                <a:gd name="T34" fmla="*/ 60 w 65"/>
                <a:gd name="T35" fmla="*/ 13 h 33"/>
                <a:gd name="T36" fmla="*/ 61 w 65"/>
                <a:gd name="T37" fmla="*/ 10 h 33"/>
                <a:gd name="T38" fmla="*/ 61 w 65"/>
                <a:gd name="T39" fmla="*/ 10 h 33"/>
                <a:gd name="T40" fmla="*/ 59 w 65"/>
                <a:gd name="T41" fmla="*/ 9 h 33"/>
                <a:gd name="T42" fmla="*/ 57 w 65"/>
                <a:gd name="T43" fmla="*/ 9 h 33"/>
                <a:gd name="T44" fmla="*/ 55 w 65"/>
                <a:gd name="T45" fmla="*/ 9 h 33"/>
                <a:gd name="T46" fmla="*/ 53 w 65"/>
                <a:gd name="T47" fmla="*/ 9 h 33"/>
                <a:gd name="T48" fmla="*/ 51 w 65"/>
                <a:gd name="T49" fmla="*/ 9 h 33"/>
                <a:gd name="T50" fmla="*/ 49 w 65"/>
                <a:gd name="T51" fmla="*/ 7 h 33"/>
                <a:gd name="T52" fmla="*/ 47 w 65"/>
                <a:gd name="T53" fmla="*/ 5 h 33"/>
                <a:gd name="T54" fmla="*/ 43 w 65"/>
                <a:gd name="T55" fmla="*/ 1 h 33"/>
                <a:gd name="T56" fmla="*/ 40 w 65"/>
                <a:gd name="T57" fmla="*/ 1 h 33"/>
                <a:gd name="T58" fmla="*/ 38 w 65"/>
                <a:gd name="T59" fmla="*/ 0 h 33"/>
                <a:gd name="T60" fmla="*/ 33 w 65"/>
                <a:gd name="T61" fmla="*/ 1 h 33"/>
                <a:gd name="T62" fmla="*/ 31 w 65"/>
                <a:gd name="T63" fmla="*/ 2 h 33"/>
                <a:gd name="T64" fmla="*/ 30 w 65"/>
                <a:gd name="T65" fmla="*/ 6 h 33"/>
                <a:gd name="T66" fmla="*/ 28 w 65"/>
                <a:gd name="T67" fmla="*/ 12 h 33"/>
                <a:gd name="T68" fmla="*/ 19 w 65"/>
                <a:gd name="T69" fmla="*/ 10 h 33"/>
                <a:gd name="T70" fmla="*/ 16 w 65"/>
                <a:gd name="T71" fmla="*/ 3 h 33"/>
                <a:gd name="T72" fmla="*/ 6 w 65"/>
                <a:gd name="T73" fmla="*/ 8 h 33"/>
                <a:gd name="T74" fmla="*/ 4 w 65"/>
                <a:gd name="T75" fmla="*/ 14 h 33"/>
                <a:gd name="T76" fmla="*/ 0 w 65"/>
                <a:gd name="T77" fmla="*/ 20 h 33"/>
                <a:gd name="T78" fmla="*/ 1 w 65"/>
                <a:gd name="T79" fmla="*/ 26 h 33"/>
                <a:gd name="T80" fmla="*/ 1 w 65"/>
                <a:gd name="T81" fmla="*/ 27 h 33"/>
                <a:gd name="T82" fmla="*/ 4 w 65"/>
                <a:gd name="T83" fmla="*/ 25 h 33"/>
                <a:gd name="T84" fmla="*/ 7 w 65"/>
                <a:gd name="T85" fmla="*/ 23 h 33"/>
                <a:gd name="T86" fmla="*/ 10 w 65"/>
                <a:gd name="T87" fmla="*/ 22 h 33"/>
                <a:gd name="T88" fmla="*/ 15 w 65"/>
                <a:gd name="T89" fmla="*/ 21 h 33"/>
                <a:gd name="T90" fmla="*/ 22 w 65"/>
                <a:gd name="T91" fmla="*/ 2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5" h="33">
                  <a:moveTo>
                    <a:pt x="22" y="22"/>
                  </a:moveTo>
                  <a:cubicBezTo>
                    <a:pt x="22" y="22"/>
                    <a:pt x="22" y="22"/>
                    <a:pt x="22" y="22"/>
                  </a:cubicBezTo>
                  <a:cubicBezTo>
                    <a:pt x="22" y="22"/>
                    <a:pt x="23" y="22"/>
                    <a:pt x="23" y="22"/>
                  </a:cubicBezTo>
                  <a:cubicBezTo>
                    <a:pt x="23" y="23"/>
                    <a:pt x="24" y="23"/>
                    <a:pt x="24" y="23"/>
                  </a:cubicBezTo>
                  <a:cubicBezTo>
                    <a:pt x="24" y="23"/>
                    <a:pt x="24" y="23"/>
                    <a:pt x="25" y="23"/>
                  </a:cubicBezTo>
                  <a:cubicBezTo>
                    <a:pt x="25" y="23"/>
                    <a:pt x="25" y="23"/>
                    <a:pt x="25" y="23"/>
                  </a:cubicBezTo>
                  <a:cubicBezTo>
                    <a:pt x="25" y="23"/>
                    <a:pt x="25" y="23"/>
                    <a:pt x="26" y="23"/>
                  </a:cubicBezTo>
                  <a:cubicBezTo>
                    <a:pt x="26" y="23"/>
                    <a:pt x="26" y="24"/>
                    <a:pt x="26" y="24"/>
                  </a:cubicBezTo>
                  <a:cubicBezTo>
                    <a:pt x="27" y="24"/>
                    <a:pt x="27" y="24"/>
                    <a:pt x="28" y="24"/>
                  </a:cubicBezTo>
                  <a:cubicBezTo>
                    <a:pt x="28" y="24"/>
                    <a:pt x="28" y="24"/>
                    <a:pt x="28" y="24"/>
                  </a:cubicBezTo>
                  <a:cubicBezTo>
                    <a:pt x="29" y="24"/>
                    <a:pt x="29" y="24"/>
                    <a:pt x="29" y="24"/>
                  </a:cubicBezTo>
                  <a:cubicBezTo>
                    <a:pt x="29" y="24"/>
                    <a:pt x="30" y="24"/>
                    <a:pt x="30" y="24"/>
                  </a:cubicBezTo>
                  <a:cubicBezTo>
                    <a:pt x="30" y="24"/>
                    <a:pt x="31" y="25"/>
                    <a:pt x="32" y="25"/>
                  </a:cubicBezTo>
                  <a:cubicBezTo>
                    <a:pt x="32" y="25"/>
                    <a:pt x="32" y="25"/>
                    <a:pt x="32" y="25"/>
                  </a:cubicBezTo>
                  <a:cubicBezTo>
                    <a:pt x="32" y="25"/>
                    <a:pt x="32" y="25"/>
                    <a:pt x="32" y="25"/>
                  </a:cubicBezTo>
                  <a:cubicBezTo>
                    <a:pt x="33" y="24"/>
                    <a:pt x="33" y="24"/>
                    <a:pt x="34" y="24"/>
                  </a:cubicBezTo>
                  <a:cubicBezTo>
                    <a:pt x="35" y="24"/>
                    <a:pt x="36" y="24"/>
                    <a:pt x="36" y="24"/>
                  </a:cubicBezTo>
                  <a:cubicBezTo>
                    <a:pt x="36" y="24"/>
                    <a:pt x="36" y="25"/>
                    <a:pt x="37" y="25"/>
                  </a:cubicBezTo>
                  <a:cubicBezTo>
                    <a:pt x="38" y="25"/>
                    <a:pt x="38" y="25"/>
                    <a:pt x="39" y="25"/>
                  </a:cubicBezTo>
                  <a:cubicBezTo>
                    <a:pt x="40" y="25"/>
                    <a:pt x="41" y="25"/>
                    <a:pt x="41" y="26"/>
                  </a:cubicBezTo>
                  <a:cubicBezTo>
                    <a:pt x="41" y="26"/>
                    <a:pt x="42" y="26"/>
                    <a:pt x="42" y="27"/>
                  </a:cubicBezTo>
                  <a:cubicBezTo>
                    <a:pt x="42" y="27"/>
                    <a:pt x="42" y="27"/>
                    <a:pt x="43" y="28"/>
                  </a:cubicBezTo>
                  <a:cubicBezTo>
                    <a:pt x="43" y="28"/>
                    <a:pt x="44" y="28"/>
                    <a:pt x="45" y="28"/>
                  </a:cubicBezTo>
                  <a:cubicBezTo>
                    <a:pt x="45" y="28"/>
                    <a:pt x="45" y="29"/>
                    <a:pt x="45" y="29"/>
                  </a:cubicBezTo>
                  <a:cubicBezTo>
                    <a:pt x="46" y="29"/>
                    <a:pt x="46" y="29"/>
                    <a:pt x="46" y="30"/>
                  </a:cubicBezTo>
                  <a:cubicBezTo>
                    <a:pt x="46" y="30"/>
                    <a:pt x="47" y="30"/>
                    <a:pt x="47" y="30"/>
                  </a:cubicBezTo>
                  <a:cubicBezTo>
                    <a:pt x="47" y="31"/>
                    <a:pt x="48" y="32"/>
                    <a:pt x="49" y="32"/>
                  </a:cubicBezTo>
                  <a:cubicBezTo>
                    <a:pt x="49" y="32"/>
                    <a:pt x="49" y="32"/>
                    <a:pt x="50" y="32"/>
                  </a:cubicBezTo>
                  <a:cubicBezTo>
                    <a:pt x="50" y="32"/>
                    <a:pt x="50" y="32"/>
                    <a:pt x="50" y="32"/>
                  </a:cubicBezTo>
                  <a:cubicBezTo>
                    <a:pt x="51" y="32"/>
                    <a:pt x="51" y="32"/>
                    <a:pt x="51" y="32"/>
                  </a:cubicBezTo>
                  <a:cubicBezTo>
                    <a:pt x="51" y="33"/>
                    <a:pt x="51" y="33"/>
                    <a:pt x="51" y="33"/>
                  </a:cubicBezTo>
                  <a:cubicBezTo>
                    <a:pt x="51" y="32"/>
                    <a:pt x="51" y="32"/>
                    <a:pt x="51" y="32"/>
                  </a:cubicBezTo>
                  <a:cubicBezTo>
                    <a:pt x="52" y="32"/>
                    <a:pt x="52" y="32"/>
                    <a:pt x="52" y="32"/>
                  </a:cubicBezTo>
                  <a:cubicBezTo>
                    <a:pt x="53" y="32"/>
                    <a:pt x="54" y="32"/>
                    <a:pt x="55" y="32"/>
                  </a:cubicBezTo>
                  <a:cubicBezTo>
                    <a:pt x="55" y="32"/>
                    <a:pt x="56" y="32"/>
                    <a:pt x="56" y="31"/>
                  </a:cubicBezTo>
                  <a:cubicBezTo>
                    <a:pt x="57" y="31"/>
                    <a:pt x="57" y="31"/>
                    <a:pt x="57" y="31"/>
                  </a:cubicBezTo>
                  <a:cubicBezTo>
                    <a:pt x="57" y="31"/>
                    <a:pt x="58" y="31"/>
                    <a:pt x="58" y="31"/>
                  </a:cubicBezTo>
                  <a:cubicBezTo>
                    <a:pt x="59" y="31"/>
                    <a:pt x="59" y="30"/>
                    <a:pt x="59" y="30"/>
                  </a:cubicBezTo>
                  <a:cubicBezTo>
                    <a:pt x="59" y="30"/>
                    <a:pt x="59" y="29"/>
                    <a:pt x="59" y="29"/>
                  </a:cubicBezTo>
                  <a:cubicBezTo>
                    <a:pt x="60" y="29"/>
                    <a:pt x="60" y="29"/>
                    <a:pt x="60" y="29"/>
                  </a:cubicBezTo>
                  <a:cubicBezTo>
                    <a:pt x="60" y="29"/>
                    <a:pt x="60" y="29"/>
                    <a:pt x="60" y="29"/>
                  </a:cubicBezTo>
                  <a:cubicBezTo>
                    <a:pt x="61" y="28"/>
                    <a:pt x="62" y="28"/>
                    <a:pt x="62" y="27"/>
                  </a:cubicBezTo>
                  <a:cubicBezTo>
                    <a:pt x="63" y="27"/>
                    <a:pt x="64" y="26"/>
                    <a:pt x="65" y="26"/>
                  </a:cubicBezTo>
                  <a:cubicBezTo>
                    <a:pt x="65" y="26"/>
                    <a:pt x="65" y="26"/>
                    <a:pt x="65" y="26"/>
                  </a:cubicBezTo>
                  <a:cubicBezTo>
                    <a:pt x="65" y="26"/>
                    <a:pt x="65" y="26"/>
                    <a:pt x="65" y="26"/>
                  </a:cubicBezTo>
                  <a:cubicBezTo>
                    <a:pt x="65" y="26"/>
                    <a:pt x="65" y="26"/>
                    <a:pt x="64" y="23"/>
                  </a:cubicBezTo>
                  <a:cubicBezTo>
                    <a:pt x="64" y="22"/>
                    <a:pt x="64" y="22"/>
                    <a:pt x="64" y="22"/>
                  </a:cubicBezTo>
                  <a:cubicBezTo>
                    <a:pt x="64" y="21"/>
                    <a:pt x="63" y="20"/>
                    <a:pt x="63" y="20"/>
                  </a:cubicBezTo>
                  <a:cubicBezTo>
                    <a:pt x="63" y="20"/>
                    <a:pt x="63" y="19"/>
                    <a:pt x="63" y="19"/>
                  </a:cubicBezTo>
                  <a:cubicBezTo>
                    <a:pt x="62" y="18"/>
                    <a:pt x="62" y="17"/>
                    <a:pt x="62" y="17"/>
                  </a:cubicBezTo>
                  <a:cubicBezTo>
                    <a:pt x="62" y="17"/>
                    <a:pt x="61" y="17"/>
                    <a:pt x="61" y="17"/>
                  </a:cubicBezTo>
                  <a:cubicBezTo>
                    <a:pt x="61" y="16"/>
                    <a:pt x="61" y="16"/>
                    <a:pt x="61" y="16"/>
                  </a:cubicBezTo>
                  <a:cubicBezTo>
                    <a:pt x="61" y="16"/>
                    <a:pt x="61" y="15"/>
                    <a:pt x="61" y="15"/>
                  </a:cubicBezTo>
                  <a:cubicBezTo>
                    <a:pt x="61" y="14"/>
                    <a:pt x="61" y="14"/>
                    <a:pt x="60" y="13"/>
                  </a:cubicBezTo>
                  <a:cubicBezTo>
                    <a:pt x="60" y="13"/>
                    <a:pt x="60" y="12"/>
                    <a:pt x="60" y="12"/>
                  </a:cubicBezTo>
                  <a:cubicBezTo>
                    <a:pt x="60" y="12"/>
                    <a:pt x="60" y="12"/>
                    <a:pt x="60" y="12"/>
                  </a:cubicBezTo>
                  <a:cubicBezTo>
                    <a:pt x="61" y="11"/>
                    <a:pt x="61" y="11"/>
                    <a:pt x="61" y="10"/>
                  </a:cubicBezTo>
                  <a:cubicBezTo>
                    <a:pt x="61" y="10"/>
                    <a:pt x="61" y="10"/>
                    <a:pt x="61" y="10"/>
                  </a:cubicBezTo>
                  <a:cubicBezTo>
                    <a:pt x="61" y="10"/>
                    <a:pt x="61" y="10"/>
                    <a:pt x="61" y="10"/>
                  </a:cubicBezTo>
                  <a:cubicBezTo>
                    <a:pt x="61" y="10"/>
                    <a:pt x="61" y="10"/>
                    <a:pt x="61" y="10"/>
                  </a:cubicBezTo>
                  <a:cubicBezTo>
                    <a:pt x="61" y="10"/>
                    <a:pt x="61" y="9"/>
                    <a:pt x="60" y="9"/>
                  </a:cubicBezTo>
                  <a:cubicBezTo>
                    <a:pt x="60" y="9"/>
                    <a:pt x="59" y="9"/>
                    <a:pt x="59" y="9"/>
                  </a:cubicBezTo>
                  <a:cubicBezTo>
                    <a:pt x="59" y="9"/>
                    <a:pt x="59" y="9"/>
                    <a:pt x="59" y="9"/>
                  </a:cubicBezTo>
                  <a:cubicBezTo>
                    <a:pt x="59" y="9"/>
                    <a:pt x="59" y="9"/>
                    <a:pt x="59" y="9"/>
                  </a:cubicBezTo>
                  <a:cubicBezTo>
                    <a:pt x="58" y="9"/>
                    <a:pt x="58" y="9"/>
                    <a:pt x="58" y="9"/>
                  </a:cubicBezTo>
                  <a:cubicBezTo>
                    <a:pt x="58" y="9"/>
                    <a:pt x="58" y="9"/>
                    <a:pt x="57" y="9"/>
                  </a:cubicBezTo>
                  <a:cubicBezTo>
                    <a:pt x="57" y="9"/>
                    <a:pt x="57" y="9"/>
                    <a:pt x="57" y="9"/>
                  </a:cubicBezTo>
                  <a:cubicBezTo>
                    <a:pt x="56" y="9"/>
                    <a:pt x="56" y="9"/>
                    <a:pt x="56" y="9"/>
                  </a:cubicBezTo>
                  <a:cubicBezTo>
                    <a:pt x="56" y="9"/>
                    <a:pt x="56" y="9"/>
                    <a:pt x="55" y="9"/>
                  </a:cubicBezTo>
                  <a:cubicBezTo>
                    <a:pt x="55" y="9"/>
                    <a:pt x="55" y="9"/>
                    <a:pt x="54" y="9"/>
                  </a:cubicBezTo>
                  <a:cubicBezTo>
                    <a:pt x="54" y="9"/>
                    <a:pt x="54" y="9"/>
                    <a:pt x="53" y="9"/>
                  </a:cubicBezTo>
                  <a:cubicBezTo>
                    <a:pt x="53" y="9"/>
                    <a:pt x="53" y="9"/>
                    <a:pt x="53" y="9"/>
                  </a:cubicBezTo>
                  <a:cubicBezTo>
                    <a:pt x="53" y="9"/>
                    <a:pt x="52" y="9"/>
                    <a:pt x="52" y="9"/>
                  </a:cubicBezTo>
                  <a:cubicBezTo>
                    <a:pt x="52" y="9"/>
                    <a:pt x="52" y="9"/>
                    <a:pt x="52" y="9"/>
                  </a:cubicBezTo>
                  <a:cubicBezTo>
                    <a:pt x="52" y="9"/>
                    <a:pt x="51" y="9"/>
                    <a:pt x="51" y="9"/>
                  </a:cubicBezTo>
                  <a:cubicBezTo>
                    <a:pt x="51" y="9"/>
                    <a:pt x="51" y="9"/>
                    <a:pt x="51" y="9"/>
                  </a:cubicBezTo>
                  <a:cubicBezTo>
                    <a:pt x="50" y="8"/>
                    <a:pt x="50" y="8"/>
                    <a:pt x="50" y="8"/>
                  </a:cubicBezTo>
                  <a:cubicBezTo>
                    <a:pt x="49" y="8"/>
                    <a:pt x="49" y="7"/>
                    <a:pt x="49" y="7"/>
                  </a:cubicBezTo>
                  <a:cubicBezTo>
                    <a:pt x="48" y="7"/>
                    <a:pt x="48" y="6"/>
                    <a:pt x="48" y="6"/>
                  </a:cubicBezTo>
                  <a:cubicBezTo>
                    <a:pt x="48" y="6"/>
                    <a:pt x="48" y="6"/>
                    <a:pt x="48" y="6"/>
                  </a:cubicBezTo>
                  <a:cubicBezTo>
                    <a:pt x="48" y="5"/>
                    <a:pt x="48" y="5"/>
                    <a:pt x="47" y="5"/>
                  </a:cubicBezTo>
                  <a:cubicBezTo>
                    <a:pt x="47" y="5"/>
                    <a:pt x="47" y="4"/>
                    <a:pt x="47" y="4"/>
                  </a:cubicBezTo>
                  <a:cubicBezTo>
                    <a:pt x="46" y="3"/>
                    <a:pt x="45" y="3"/>
                    <a:pt x="44" y="2"/>
                  </a:cubicBezTo>
                  <a:cubicBezTo>
                    <a:pt x="43" y="2"/>
                    <a:pt x="43" y="2"/>
                    <a:pt x="43" y="1"/>
                  </a:cubicBezTo>
                  <a:cubicBezTo>
                    <a:pt x="42" y="1"/>
                    <a:pt x="42" y="1"/>
                    <a:pt x="42" y="1"/>
                  </a:cubicBezTo>
                  <a:cubicBezTo>
                    <a:pt x="42" y="1"/>
                    <a:pt x="42" y="0"/>
                    <a:pt x="41" y="0"/>
                  </a:cubicBezTo>
                  <a:cubicBezTo>
                    <a:pt x="41" y="0"/>
                    <a:pt x="41" y="1"/>
                    <a:pt x="40" y="1"/>
                  </a:cubicBezTo>
                  <a:cubicBezTo>
                    <a:pt x="40" y="2"/>
                    <a:pt x="40" y="2"/>
                    <a:pt x="40" y="2"/>
                  </a:cubicBezTo>
                  <a:cubicBezTo>
                    <a:pt x="40" y="2"/>
                    <a:pt x="39" y="1"/>
                    <a:pt x="39" y="1"/>
                  </a:cubicBezTo>
                  <a:cubicBezTo>
                    <a:pt x="39" y="1"/>
                    <a:pt x="39" y="1"/>
                    <a:pt x="38" y="0"/>
                  </a:cubicBezTo>
                  <a:cubicBezTo>
                    <a:pt x="38" y="0"/>
                    <a:pt x="37" y="0"/>
                    <a:pt x="37" y="0"/>
                  </a:cubicBezTo>
                  <a:cubicBezTo>
                    <a:pt x="36" y="0"/>
                    <a:pt x="35" y="0"/>
                    <a:pt x="34" y="0"/>
                  </a:cubicBezTo>
                  <a:cubicBezTo>
                    <a:pt x="34" y="1"/>
                    <a:pt x="33" y="1"/>
                    <a:pt x="33" y="1"/>
                  </a:cubicBezTo>
                  <a:cubicBezTo>
                    <a:pt x="33" y="1"/>
                    <a:pt x="33" y="1"/>
                    <a:pt x="33" y="1"/>
                  </a:cubicBezTo>
                  <a:cubicBezTo>
                    <a:pt x="32" y="1"/>
                    <a:pt x="31" y="2"/>
                    <a:pt x="31" y="2"/>
                  </a:cubicBezTo>
                  <a:cubicBezTo>
                    <a:pt x="31" y="2"/>
                    <a:pt x="31" y="2"/>
                    <a:pt x="31" y="2"/>
                  </a:cubicBezTo>
                  <a:cubicBezTo>
                    <a:pt x="31" y="2"/>
                    <a:pt x="31" y="3"/>
                    <a:pt x="30" y="3"/>
                  </a:cubicBezTo>
                  <a:cubicBezTo>
                    <a:pt x="31" y="3"/>
                    <a:pt x="31" y="3"/>
                    <a:pt x="30" y="4"/>
                  </a:cubicBezTo>
                  <a:cubicBezTo>
                    <a:pt x="30" y="5"/>
                    <a:pt x="30" y="5"/>
                    <a:pt x="30" y="6"/>
                  </a:cubicBezTo>
                  <a:cubicBezTo>
                    <a:pt x="31" y="7"/>
                    <a:pt x="31" y="7"/>
                    <a:pt x="31" y="8"/>
                  </a:cubicBezTo>
                  <a:cubicBezTo>
                    <a:pt x="31" y="9"/>
                    <a:pt x="29" y="9"/>
                    <a:pt x="29" y="10"/>
                  </a:cubicBezTo>
                  <a:cubicBezTo>
                    <a:pt x="29" y="10"/>
                    <a:pt x="29" y="11"/>
                    <a:pt x="28" y="12"/>
                  </a:cubicBezTo>
                  <a:cubicBezTo>
                    <a:pt x="28" y="13"/>
                    <a:pt x="27" y="13"/>
                    <a:pt x="27" y="14"/>
                  </a:cubicBezTo>
                  <a:cubicBezTo>
                    <a:pt x="25" y="16"/>
                    <a:pt x="21" y="15"/>
                    <a:pt x="21" y="12"/>
                  </a:cubicBezTo>
                  <a:cubicBezTo>
                    <a:pt x="21" y="11"/>
                    <a:pt x="20" y="11"/>
                    <a:pt x="19" y="10"/>
                  </a:cubicBezTo>
                  <a:cubicBezTo>
                    <a:pt x="18" y="10"/>
                    <a:pt x="19" y="9"/>
                    <a:pt x="18" y="8"/>
                  </a:cubicBezTo>
                  <a:cubicBezTo>
                    <a:pt x="18" y="8"/>
                    <a:pt x="17" y="7"/>
                    <a:pt x="17" y="6"/>
                  </a:cubicBezTo>
                  <a:cubicBezTo>
                    <a:pt x="16" y="5"/>
                    <a:pt x="17" y="4"/>
                    <a:pt x="16" y="3"/>
                  </a:cubicBezTo>
                  <a:cubicBezTo>
                    <a:pt x="15" y="3"/>
                    <a:pt x="14" y="4"/>
                    <a:pt x="13" y="4"/>
                  </a:cubicBezTo>
                  <a:cubicBezTo>
                    <a:pt x="12" y="5"/>
                    <a:pt x="10" y="5"/>
                    <a:pt x="9" y="6"/>
                  </a:cubicBezTo>
                  <a:cubicBezTo>
                    <a:pt x="8" y="7"/>
                    <a:pt x="7" y="6"/>
                    <a:pt x="6" y="8"/>
                  </a:cubicBezTo>
                  <a:cubicBezTo>
                    <a:pt x="6" y="8"/>
                    <a:pt x="5" y="9"/>
                    <a:pt x="5" y="9"/>
                  </a:cubicBezTo>
                  <a:cubicBezTo>
                    <a:pt x="5" y="10"/>
                    <a:pt x="5" y="10"/>
                    <a:pt x="4" y="11"/>
                  </a:cubicBezTo>
                  <a:cubicBezTo>
                    <a:pt x="4" y="12"/>
                    <a:pt x="5" y="13"/>
                    <a:pt x="4" y="14"/>
                  </a:cubicBezTo>
                  <a:cubicBezTo>
                    <a:pt x="3" y="15"/>
                    <a:pt x="2" y="16"/>
                    <a:pt x="1" y="17"/>
                  </a:cubicBezTo>
                  <a:cubicBezTo>
                    <a:pt x="1" y="18"/>
                    <a:pt x="1" y="18"/>
                    <a:pt x="1" y="18"/>
                  </a:cubicBezTo>
                  <a:cubicBezTo>
                    <a:pt x="1" y="19"/>
                    <a:pt x="1" y="20"/>
                    <a:pt x="0" y="20"/>
                  </a:cubicBezTo>
                  <a:cubicBezTo>
                    <a:pt x="0" y="21"/>
                    <a:pt x="0" y="22"/>
                    <a:pt x="0" y="23"/>
                  </a:cubicBezTo>
                  <a:cubicBezTo>
                    <a:pt x="0" y="23"/>
                    <a:pt x="1" y="24"/>
                    <a:pt x="1" y="24"/>
                  </a:cubicBezTo>
                  <a:cubicBezTo>
                    <a:pt x="1" y="25"/>
                    <a:pt x="1" y="26"/>
                    <a:pt x="1" y="26"/>
                  </a:cubicBezTo>
                  <a:cubicBezTo>
                    <a:pt x="1" y="27"/>
                    <a:pt x="1" y="27"/>
                    <a:pt x="1" y="27"/>
                  </a:cubicBezTo>
                  <a:cubicBezTo>
                    <a:pt x="1" y="27"/>
                    <a:pt x="1" y="27"/>
                    <a:pt x="1" y="27"/>
                  </a:cubicBezTo>
                  <a:cubicBezTo>
                    <a:pt x="1" y="27"/>
                    <a:pt x="1" y="27"/>
                    <a:pt x="1" y="27"/>
                  </a:cubicBezTo>
                  <a:cubicBezTo>
                    <a:pt x="1" y="27"/>
                    <a:pt x="1" y="27"/>
                    <a:pt x="1" y="27"/>
                  </a:cubicBezTo>
                  <a:cubicBezTo>
                    <a:pt x="2" y="27"/>
                    <a:pt x="3" y="27"/>
                    <a:pt x="4" y="26"/>
                  </a:cubicBezTo>
                  <a:cubicBezTo>
                    <a:pt x="4" y="25"/>
                    <a:pt x="4" y="25"/>
                    <a:pt x="4" y="25"/>
                  </a:cubicBezTo>
                  <a:cubicBezTo>
                    <a:pt x="4" y="25"/>
                    <a:pt x="4" y="25"/>
                    <a:pt x="5" y="24"/>
                  </a:cubicBezTo>
                  <a:cubicBezTo>
                    <a:pt x="5" y="24"/>
                    <a:pt x="5" y="24"/>
                    <a:pt x="6" y="24"/>
                  </a:cubicBezTo>
                  <a:cubicBezTo>
                    <a:pt x="6" y="24"/>
                    <a:pt x="6" y="23"/>
                    <a:pt x="7" y="23"/>
                  </a:cubicBezTo>
                  <a:cubicBezTo>
                    <a:pt x="7" y="23"/>
                    <a:pt x="8" y="23"/>
                    <a:pt x="8" y="23"/>
                  </a:cubicBezTo>
                  <a:cubicBezTo>
                    <a:pt x="8" y="23"/>
                    <a:pt x="8" y="22"/>
                    <a:pt x="8" y="22"/>
                  </a:cubicBezTo>
                  <a:cubicBezTo>
                    <a:pt x="9" y="22"/>
                    <a:pt x="9" y="22"/>
                    <a:pt x="10" y="22"/>
                  </a:cubicBezTo>
                  <a:cubicBezTo>
                    <a:pt x="10" y="22"/>
                    <a:pt x="10" y="22"/>
                    <a:pt x="11" y="22"/>
                  </a:cubicBezTo>
                  <a:cubicBezTo>
                    <a:pt x="12" y="21"/>
                    <a:pt x="14" y="21"/>
                    <a:pt x="15" y="21"/>
                  </a:cubicBezTo>
                  <a:cubicBezTo>
                    <a:pt x="15" y="21"/>
                    <a:pt x="15" y="21"/>
                    <a:pt x="15" y="21"/>
                  </a:cubicBezTo>
                  <a:cubicBezTo>
                    <a:pt x="16" y="21"/>
                    <a:pt x="17" y="22"/>
                    <a:pt x="17" y="22"/>
                  </a:cubicBezTo>
                  <a:cubicBezTo>
                    <a:pt x="18" y="22"/>
                    <a:pt x="19" y="22"/>
                    <a:pt x="19" y="22"/>
                  </a:cubicBezTo>
                  <a:cubicBezTo>
                    <a:pt x="20" y="22"/>
                    <a:pt x="21" y="22"/>
                    <a:pt x="22" y="2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6" name="Jersey">
              <a:extLst>
                <a:ext uri="{FF2B5EF4-FFF2-40B4-BE49-F238E27FC236}">
                  <a16:creationId xmlns:a16="http://schemas.microsoft.com/office/drawing/2014/main" id="{2B30DD6B-C76D-8845-E440-A297B123A63E}"/>
                </a:ext>
              </a:extLst>
            </p:cNvPr>
            <p:cNvSpPr>
              <a:spLocks noEditPoints="1"/>
            </p:cNvSpPr>
            <p:nvPr/>
          </p:nvSpPr>
          <p:spPr bwMode="auto">
            <a:xfrm>
              <a:off x="4332295" y="2380608"/>
              <a:ext cx="5594" cy="2238"/>
            </a:xfrm>
            <a:custGeom>
              <a:avLst/>
              <a:gdLst>
                <a:gd name="T0" fmla="*/ 2 w 2"/>
                <a:gd name="T1" fmla="*/ 0 h 1"/>
                <a:gd name="T2" fmla="*/ 2 w 2"/>
                <a:gd name="T3" fmla="*/ 0 h 1"/>
                <a:gd name="T4" fmla="*/ 2 w 2"/>
                <a:gd name="T5" fmla="*/ 0 h 1"/>
                <a:gd name="T6" fmla="*/ 2 w 2"/>
                <a:gd name="T7" fmla="*/ 0 h 1"/>
                <a:gd name="T8" fmla="*/ 2 w 2"/>
                <a:gd name="T9" fmla="*/ 0 h 1"/>
                <a:gd name="T10" fmla="*/ 1 w 2"/>
                <a:gd name="T11" fmla="*/ 0 h 1"/>
                <a:gd name="T12" fmla="*/ 1 w 2"/>
                <a:gd name="T13" fmla="*/ 0 h 1"/>
                <a:gd name="T14" fmla="*/ 1 w 2"/>
                <a:gd name="T15" fmla="*/ 0 h 1"/>
                <a:gd name="T16" fmla="*/ 1 w 2"/>
                <a:gd name="T17" fmla="*/ 0 h 1"/>
                <a:gd name="T18" fmla="*/ 0 w 2"/>
                <a:gd name="T19" fmla="*/ 0 h 1"/>
                <a:gd name="T20" fmla="*/ 0 w 2"/>
                <a:gd name="T21" fmla="*/ 0 h 1"/>
                <a:gd name="T22" fmla="*/ 0 w 2"/>
                <a:gd name="T23" fmla="*/ 0 h 1"/>
                <a:gd name="T24" fmla="*/ 0 w 2"/>
                <a:gd name="T25" fmla="*/ 0 h 1"/>
                <a:gd name="T26" fmla="*/ 0 w 2"/>
                <a:gd name="T27" fmla="*/ 0 h 1"/>
                <a:gd name="T28" fmla="*/ 0 w 2"/>
                <a:gd name="T29" fmla="*/ 1 h 1"/>
                <a:gd name="T30" fmla="*/ 0 w 2"/>
                <a:gd name="T31" fmla="*/ 1 h 1"/>
                <a:gd name="T32" fmla="*/ 1 w 2"/>
                <a:gd name="T33" fmla="*/ 1 h 1"/>
                <a:gd name="T34" fmla="*/ 1 w 2"/>
                <a:gd name="T35" fmla="*/ 1 h 1"/>
                <a:gd name="T36" fmla="*/ 1 w 2"/>
                <a:gd name="T37" fmla="*/ 1 h 1"/>
                <a:gd name="T38" fmla="*/ 1 w 2"/>
                <a:gd name="T39" fmla="*/ 1 h 1"/>
                <a:gd name="T40" fmla="*/ 1 w 2"/>
                <a:gd name="T41" fmla="*/ 1 h 1"/>
                <a:gd name="T42" fmla="*/ 2 w 2"/>
                <a:gd name="T43" fmla="*/ 1 h 1"/>
                <a:gd name="T44" fmla="*/ 2 w 2"/>
                <a:gd name="T45" fmla="*/ 1 h 1"/>
                <a:gd name="T46" fmla="*/ 2 w 2"/>
                <a:gd name="T47" fmla="*/ 1 h 1"/>
                <a:gd name="T48" fmla="*/ 2 w 2"/>
                <a:gd name="T49" fmla="*/ 1 h 1"/>
                <a:gd name="T50" fmla="*/ 2 w 2"/>
                <a:gd name="T51" fmla="*/ 1 h 1"/>
                <a:gd name="T52" fmla="*/ 2 w 2"/>
                <a:gd name="T53" fmla="*/ 1 h 1"/>
                <a:gd name="T54" fmla="*/ 2 w 2"/>
                <a:gd name="T55" fmla="*/ 1 h 1"/>
                <a:gd name="T56" fmla="*/ 2 w 2"/>
                <a:gd name="T57" fmla="*/ 1 h 1"/>
                <a:gd name="T58" fmla="*/ 2 w 2"/>
                <a:gd name="T59" fmla="*/ 0 h 1"/>
                <a:gd name="T60" fmla="*/ 1 w 2"/>
                <a:gd name="T61" fmla="*/ 1 h 1"/>
                <a:gd name="T62" fmla="*/ 1 w 2"/>
                <a:gd name="T63" fmla="*/ 1 h 1"/>
                <a:gd name="T64" fmla="*/ 1 w 2"/>
                <a:gd name="T65" fmla="*/ 1 h 1"/>
                <a:gd name="T66" fmla="*/ 1 w 2"/>
                <a:gd name="T67" fmla="*/ 1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 h="1">
                  <a:moveTo>
                    <a:pt x="2" y="0"/>
                  </a:moveTo>
                  <a:cubicBezTo>
                    <a:pt x="2" y="0"/>
                    <a:pt x="2" y="0"/>
                    <a:pt x="2" y="0"/>
                  </a:cubicBezTo>
                  <a:cubicBezTo>
                    <a:pt x="2" y="0"/>
                    <a:pt x="2" y="0"/>
                    <a:pt x="2" y="0"/>
                  </a:cubicBezTo>
                  <a:cubicBezTo>
                    <a:pt x="2" y="0"/>
                    <a:pt x="2" y="0"/>
                    <a:pt x="2" y="0"/>
                  </a:cubicBezTo>
                  <a:cubicBezTo>
                    <a:pt x="2" y="0"/>
                    <a:pt x="2" y="0"/>
                    <a:pt x="2" y="0"/>
                  </a:cubicBezTo>
                  <a:cubicBezTo>
                    <a:pt x="2" y="0"/>
                    <a:pt x="1" y="0"/>
                    <a:pt x="1" y="0"/>
                  </a:cubicBezTo>
                  <a:cubicBezTo>
                    <a:pt x="1" y="0"/>
                    <a:pt x="1" y="0"/>
                    <a:pt x="1" y="0"/>
                  </a:cubicBez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1"/>
                  </a:cubicBezTo>
                  <a:cubicBezTo>
                    <a:pt x="1" y="1"/>
                    <a:pt x="0" y="1"/>
                    <a:pt x="0" y="1"/>
                  </a:cubicBezTo>
                  <a:cubicBezTo>
                    <a:pt x="0"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lose/>
                  <a:moveTo>
                    <a:pt x="1" y="1"/>
                  </a:moveTo>
                  <a:cubicBezTo>
                    <a:pt x="1" y="1"/>
                    <a:pt x="1" y="1"/>
                    <a:pt x="1" y="1"/>
                  </a:cubicBezTo>
                  <a:cubicBezTo>
                    <a:pt x="1" y="1"/>
                    <a:pt x="1" y="1"/>
                    <a:pt x="1" y="1"/>
                  </a:cubicBezTo>
                  <a:cubicBezTo>
                    <a:pt x="1" y="1"/>
                    <a:pt x="1" y="1"/>
                    <a:pt x="1" y="1"/>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7" name="Jan Mayen">
              <a:extLst>
                <a:ext uri="{FF2B5EF4-FFF2-40B4-BE49-F238E27FC236}">
                  <a16:creationId xmlns:a16="http://schemas.microsoft.com/office/drawing/2014/main" id="{03ADDC07-4B0F-0DBA-8EC9-F293F908F79E}"/>
                </a:ext>
              </a:extLst>
            </p:cNvPr>
            <p:cNvSpPr>
              <a:spLocks noEditPoints="1"/>
            </p:cNvSpPr>
            <p:nvPr/>
          </p:nvSpPr>
          <p:spPr bwMode="auto">
            <a:xfrm>
              <a:off x="4231596" y="1522429"/>
              <a:ext cx="34685" cy="23496"/>
            </a:xfrm>
            <a:custGeom>
              <a:avLst/>
              <a:gdLst>
                <a:gd name="T0" fmla="*/ 1 w 13"/>
                <a:gd name="T1" fmla="*/ 8 h 9"/>
                <a:gd name="T2" fmla="*/ 1 w 13"/>
                <a:gd name="T3" fmla="*/ 8 h 9"/>
                <a:gd name="T4" fmla="*/ 1 w 13"/>
                <a:gd name="T5" fmla="*/ 9 h 9"/>
                <a:gd name="T6" fmla="*/ 2 w 13"/>
                <a:gd name="T7" fmla="*/ 9 h 9"/>
                <a:gd name="T8" fmla="*/ 3 w 13"/>
                <a:gd name="T9" fmla="*/ 8 h 9"/>
                <a:gd name="T10" fmla="*/ 3 w 13"/>
                <a:gd name="T11" fmla="*/ 8 h 9"/>
                <a:gd name="T12" fmla="*/ 3 w 13"/>
                <a:gd name="T13" fmla="*/ 8 h 9"/>
                <a:gd name="T14" fmla="*/ 4 w 13"/>
                <a:gd name="T15" fmla="*/ 8 h 9"/>
                <a:gd name="T16" fmla="*/ 4 w 13"/>
                <a:gd name="T17" fmla="*/ 7 h 9"/>
                <a:gd name="T18" fmla="*/ 4 w 13"/>
                <a:gd name="T19" fmla="*/ 7 h 9"/>
                <a:gd name="T20" fmla="*/ 5 w 13"/>
                <a:gd name="T21" fmla="*/ 6 h 9"/>
                <a:gd name="T22" fmla="*/ 6 w 13"/>
                <a:gd name="T23" fmla="*/ 6 h 9"/>
                <a:gd name="T24" fmla="*/ 8 w 13"/>
                <a:gd name="T25" fmla="*/ 5 h 9"/>
                <a:gd name="T26" fmla="*/ 8 w 13"/>
                <a:gd name="T27" fmla="*/ 5 h 9"/>
                <a:gd name="T28" fmla="*/ 10 w 13"/>
                <a:gd name="T29" fmla="*/ 5 h 9"/>
                <a:gd name="T30" fmla="*/ 12 w 13"/>
                <a:gd name="T31" fmla="*/ 5 h 9"/>
                <a:gd name="T32" fmla="*/ 12 w 13"/>
                <a:gd name="T33" fmla="*/ 3 h 9"/>
                <a:gd name="T34" fmla="*/ 12 w 13"/>
                <a:gd name="T35" fmla="*/ 2 h 9"/>
                <a:gd name="T36" fmla="*/ 13 w 13"/>
                <a:gd name="T37" fmla="*/ 0 h 9"/>
                <a:gd name="T38" fmla="*/ 12 w 13"/>
                <a:gd name="T39" fmla="*/ 0 h 9"/>
                <a:gd name="T40" fmla="*/ 11 w 13"/>
                <a:gd name="T41" fmla="*/ 0 h 9"/>
                <a:gd name="T42" fmla="*/ 10 w 13"/>
                <a:gd name="T43" fmla="*/ 0 h 9"/>
                <a:gd name="T44" fmla="*/ 9 w 13"/>
                <a:gd name="T45" fmla="*/ 1 h 9"/>
                <a:gd name="T46" fmla="*/ 8 w 13"/>
                <a:gd name="T47" fmla="*/ 2 h 9"/>
                <a:gd name="T48" fmla="*/ 7 w 13"/>
                <a:gd name="T49" fmla="*/ 3 h 9"/>
                <a:gd name="T50" fmla="*/ 7 w 13"/>
                <a:gd name="T51" fmla="*/ 4 h 9"/>
                <a:gd name="T52" fmla="*/ 7 w 13"/>
                <a:gd name="T53" fmla="*/ 4 h 9"/>
                <a:gd name="T54" fmla="*/ 7 w 13"/>
                <a:gd name="T55" fmla="*/ 5 h 9"/>
                <a:gd name="T56" fmla="*/ 6 w 13"/>
                <a:gd name="T57" fmla="*/ 5 h 9"/>
                <a:gd name="T58" fmla="*/ 5 w 13"/>
                <a:gd name="T59" fmla="*/ 5 h 9"/>
                <a:gd name="T60" fmla="*/ 5 w 13"/>
                <a:gd name="T61" fmla="*/ 6 h 9"/>
                <a:gd name="T62" fmla="*/ 5 w 13"/>
                <a:gd name="T63" fmla="*/ 6 h 9"/>
                <a:gd name="T64" fmla="*/ 4 w 13"/>
                <a:gd name="T65" fmla="*/ 6 h 9"/>
                <a:gd name="T66" fmla="*/ 3 w 13"/>
                <a:gd name="T67" fmla="*/ 6 h 9"/>
                <a:gd name="T68" fmla="*/ 2 w 13"/>
                <a:gd name="T69" fmla="*/ 7 h 9"/>
                <a:gd name="T70" fmla="*/ 2 w 13"/>
                <a:gd name="T71" fmla="*/ 7 h 9"/>
                <a:gd name="T72" fmla="*/ 2 w 13"/>
                <a:gd name="T73" fmla="*/ 7 h 9"/>
                <a:gd name="T74" fmla="*/ 1 w 13"/>
                <a:gd name="T75" fmla="*/ 8 h 9"/>
                <a:gd name="T76" fmla="*/ 1 w 13"/>
                <a:gd name="T77" fmla="*/ 8 h 9"/>
                <a:gd name="T78" fmla="*/ 7 w 13"/>
                <a:gd name="T79" fmla="*/ 4 h 9"/>
                <a:gd name="T80" fmla="*/ 7 w 13"/>
                <a:gd name="T81" fmla="*/ 5 h 9"/>
                <a:gd name="T82" fmla="*/ 7 w 13"/>
                <a:gd name="T83" fmla="*/ 5 h 9"/>
                <a:gd name="T84" fmla="*/ 7 w 13"/>
                <a:gd name="T8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 h="9">
                  <a:moveTo>
                    <a:pt x="1" y="8"/>
                  </a:moveTo>
                  <a:cubicBezTo>
                    <a:pt x="1" y="8"/>
                    <a:pt x="1" y="8"/>
                    <a:pt x="1" y="8"/>
                  </a:cubicBezTo>
                  <a:cubicBezTo>
                    <a:pt x="0" y="8"/>
                    <a:pt x="0" y="8"/>
                    <a:pt x="1" y="8"/>
                  </a:cubicBezTo>
                  <a:cubicBezTo>
                    <a:pt x="1" y="8"/>
                    <a:pt x="1" y="8"/>
                    <a:pt x="1" y="8"/>
                  </a:cubicBezTo>
                  <a:cubicBezTo>
                    <a:pt x="1" y="9"/>
                    <a:pt x="1" y="9"/>
                    <a:pt x="1" y="9"/>
                  </a:cubicBezTo>
                  <a:cubicBezTo>
                    <a:pt x="1" y="9"/>
                    <a:pt x="1" y="9"/>
                    <a:pt x="1" y="9"/>
                  </a:cubicBezTo>
                  <a:cubicBezTo>
                    <a:pt x="2" y="9"/>
                    <a:pt x="2" y="9"/>
                    <a:pt x="2" y="9"/>
                  </a:cubicBezTo>
                  <a:cubicBezTo>
                    <a:pt x="2" y="9"/>
                    <a:pt x="2" y="9"/>
                    <a:pt x="2" y="9"/>
                  </a:cubicBezTo>
                  <a:cubicBezTo>
                    <a:pt x="2"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3" y="8"/>
                    <a:pt x="3" y="8"/>
                    <a:pt x="3" y="8"/>
                  </a:cubicBezTo>
                  <a:cubicBezTo>
                    <a:pt x="4" y="8"/>
                    <a:pt x="4" y="8"/>
                    <a:pt x="4" y="8"/>
                  </a:cubicBezTo>
                  <a:cubicBezTo>
                    <a:pt x="4" y="8"/>
                    <a:pt x="4" y="7"/>
                    <a:pt x="4" y="7"/>
                  </a:cubicBezTo>
                  <a:cubicBezTo>
                    <a:pt x="4" y="7"/>
                    <a:pt x="4" y="7"/>
                    <a:pt x="4" y="7"/>
                  </a:cubicBezTo>
                  <a:cubicBezTo>
                    <a:pt x="4" y="7"/>
                    <a:pt x="4" y="7"/>
                    <a:pt x="4" y="7"/>
                  </a:cubicBezTo>
                  <a:cubicBezTo>
                    <a:pt x="4" y="7"/>
                    <a:pt x="4" y="7"/>
                    <a:pt x="4" y="7"/>
                  </a:cubicBezTo>
                  <a:cubicBezTo>
                    <a:pt x="5" y="7"/>
                    <a:pt x="5" y="6"/>
                    <a:pt x="5" y="6"/>
                  </a:cubicBezTo>
                  <a:cubicBezTo>
                    <a:pt x="5" y="6"/>
                    <a:pt x="5" y="6"/>
                    <a:pt x="5" y="6"/>
                  </a:cubicBezTo>
                  <a:cubicBezTo>
                    <a:pt x="5" y="6"/>
                    <a:pt x="5" y="6"/>
                    <a:pt x="6" y="6"/>
                  </a:cubicBezTo>
                  <a:cubicBezTo>
                    <a:pt x="6" y="6"/>
                    <a:pt x="6" y="6"/>
                    <a:pt x="6" y="6"/>
                  </a:cubicBezTo>
                  <a:cubicBezTo>
                    <a:pt x="6" y="6"/>
                    <a:pt x="6" y="6"/>
                    <a:pt x="6" y="6"/>
                  </a:cubicBezTo>
                  <a:cubicBezTo>
                    <a:pt x="7" y="5"/>
                    <a:pt x="7" y="5"/>
                    <a:pt x="8" y="5"/>
                  </a:cubicBezTo>
                  <a:cubicBezTo>
                    <a:pt x="8" y="5"/>
                    <a:pt x="8" y="6"/>
                    <a:pt x="8" y="6"/>
                  </a:cubicBezTo>
                  <a:cubicBezTo>
                    <a:pt x="8" y="6"/>
                    <a:pt x="8" y="5"/>
                    <a:pt x="8" y="5"/>
                  </a:cubicBezTo>
                  <a:cubicBezTo>
                    <a:pt x="8" y="5"/>
                    <a:pt x="8" y="5"/>
                    <a:pt x="9" y="5"/>
                  </a:cubicBezTo>
                  <a:cubicBezTo>
                    <a:pt x="9" y="5"/>
                    <a:pt x="9" y="5"/>
                    <a:pt x="10" y="5"/>
                  </a:cubicBezTo>
                  <a:cubicBezTo>
                    <a:pt x="10" y="5"/>
                    <a:pt x="10" y="5"/>
                    <a:pt x="11" y="5"/>
                  </a:cubicBezTo>
                  <a:cubicBezTo>
                    <a:pt x="11" y="5"/>
                    <a:pt x="11" y="5"/>
                    <a:pt x="12" y="5"/>
                  </a:cubicBezTo>
                  <a:cubicBezTo>
                    <a:pt x="12" y="4"/>
                    <a:pt x="12" y="4"/>
                    <a:pt x="12" y="4"/>
                  </a:cubicBezTo>
                  <a:cubicBezTo>
                    <a:pt x="12" y="3"/>
                    <a:pt x="12" y="3"/>
                    <a:pt x="12" y="3"/>
                  </a:cubicBezTo>
                  <a:cubicBezTo>
                    <a:pt x="12" y="2"/>
                    <a:pt x="12" y="2"/>
                    <a:pt x="12" y="2"/>
                  </a:cubicBezTo>
                  <a:cubicBezTo>
                    <a:pt x="12" y="2"/>
                    <a:pt x="12" y="2"/>
                    <a:pt x="12" y="2"/>
                  </a:cubicBezTo>
                  <a:cubicBezTo>
                    <a:pt x="12" y="1"/>
                    <a:pt x="12" y="1"/>
                    <a:pt x="13" y="1"/>
                  </a:cubicBezTo>
                  <a:cubicBezTo>
                    <a:pt x="13" y="1"/>
                    <a:pt x="13" y="1"/>
                    <a:pt x="13" y="0"/>
                  </a:cubicBezTo>
                  <a:cubicBezTo>
                    <a:pt x="13" y="0"/>
                    <a:pt x="13" y="0"/>
                    <a:pt x="13" y="0"/>
                  </a:cubicBezTo>
                  <a:cubicBezTo>
                    <a:pt x="12" y="0"/>
                    <a:pt x="12" y="0"/>
                    <a:pt x="12" y="0"/>
                  </a:cubicBezTo>
                  <a:cubicBezTo>
                    <a:pt x="12" y="0"/>
                    <a:pt x="12" y="0"/>
                    <a:pt x="12" y="0"/>
                  </a:cubicBezTo>
                  <a:cubicBezTo>
                    <a:pt x="12" y="0"/>
                    <a:pt x="11" y="0"/>
                    <a:pt x="11" y="0"/>
                  </a:cubicBezTo>
                  <a:cubicBezTo>
                    <a:pt x="11" y="0"/>
                    <a:pt x="11" y="0"/>
                    <a:pt x="11" y="0"/>
                  </a:cubicBezTo>
                  <a:cubicBezTo>
                    <a:pt x="11" y="0"/>
                    <a:pt x="10" y="0"/>
                    <a:pt x="10" y="0"/>
                  </a:cubicBezTo>
                  <a:cubicBezTo>
                    <a:pt x="10" y="0"/>
                    <a:pt x="10" y="0"/>
                    <a:pt x="10" y="0"/>
                  </a:cubicBezTo>
                  <a:cubicBezTo>
                    <a:pt x="9" y="0"/>
                    <a:pt x="9" y="0"/>
                    <a:pt x="9" y="1"/>
                  </a:cubicBezTo>
                  <a:cubicBezTo>
                    <a:pt x="9" y="1"/>
                    <a:pt x="9" y="1"/>
                    <a:pt x="9" y="1"/>
                  </a:cubicBezTo>
                  <a:cubicBezTo>
                    <a:pt x="8" y="2"/>
                    <a:pt x="8" y="2"/>
                    <a:pt x="8" y="2"/>
                  </a:cubicBezTo>
                  <a:cubicBezTo>
                    <a:pt x="8" y="3"/>
                    <a:pt x="8" y="3"/>
                    <a:pt x="8" y="3"/>
                  </a:cubicBezTo>
                  <a:cubicBezTo>
                    <a:pt x="8" y="3"/>
                    <a:pt x="7" y="3"/>
                    <a:pt x="7" y="3"/>
                  </a:cubicBezTo>
                  <a:cubicBezTo>
                    <a:pt x="7" y="3"/>
                    <a:pt x="7" y="3"/>
                    <a:pt x="7" y="4"/>
                  </a:cubicBezTo>
                  <a:cubicBezTo>
                    <a:pt x="7" y="4"/>
                    <a:pt x="7" y="4"/>
                    <a:pt x="7" y="4"/>
                  </a:cubicBezTo>
                  <a:cubicBezTo>
                    <a:pt x="7" y="4"/>
                    <a:pt x="7" y="4"/>
                    <a:pt x="7" y="4"/>
                  </a:cubicBezTo>
                  <a:cubicBezTo>
                    <a:pt x="7" y="4"/>
                    <a:pt x="7" y="4"/>
                    <a:pt x="7" y="4"/>
                  </a:cubicBezTo>
                  <a:cubicBezTo>
                    <a:pt x="7" y="4"/>
                    <a:pt x="7" y="4"/>
                    <a:pt x="7" y="4"/>
                  </a:cubicBezTo>
                  <a:cubicBezTo>
                    <a:pt x="7" y="4"/>
                    <a:pt x="7" y="5"/>
                    <a:pt x="7" y="5"/>
                  </a:cubicBezTo>
                  <a:cubicBezTo>
                    <a:pt x="7" y="5"/>
                    <a:pt x="7" y="5"/>
                    <a:pt x="7" y="5"/>
                  </a:cubicBezTo>
                  <a:cubicBezTo>
                    <a:pt x="6" y="5"/>
                    <a:pt x="6" y="5"/>
                    <a:pt x="6" y="5"/>
                  </a:cubicBezTo>
                  <a:cubicBezTo>
                    <a:pt x="6" y="5"/>
                    <a:pt x="6" y="5"/>
                    <a:pt x="5" y="5"/>
                  </a:cubicBezTo>
                  <a:cubicBezTo>
                    <a:pt x="5" y="5"/>
                    <a:pt x="5" y="5"/>
                    <a:pt x="5" y="5"/>
                  </a:cubicBezTo>
                  <a:cubicBezTo>
                    <a:pt x="5" y="5"/>
                    <a:pt x="5" y="5"/>
                    <a:pt x="5" y="5"/>
                  </a:cubicBezTo>
                  <a:cubicBezTo>
                    <a:pt x="5" y="5"/>
                    <a:pt x="5" y="6"/>
                    <a:pt x="5" y="6"/>
                  </a:cubicBezTo>
                  <a:cubicBezTo>
                    <a:pt x="5" y="6"/>
                    <a:pt x="5" y="6"/>
                    <a:pt x="5" y="6"/>
                  </a:cubicBezTo>
                  <a:cubicBezTo>
                    <a:pt x="5" y="6"/>
                    <a:pt x="5" y="6"/>
                    <a:pt x="5" y="6"/>
                  </a:cubicBezTo>
                  <a:cubicBezTo>
                    <a:pt x="5" y="6"/>
                    <a:pt x="4" y="6"/>
                    <a:pt x="4" y="6"/>
                  </a:cubicBezTo>
                  <a:cubicBezTo>
                    <a:pt x="4" y="6"/>
                    <a:pt x="4" y="6"/>
                    <a:pt x="4" y="6"/>
                  </a:cubicBezTo>
                  <a:cubicBezTo>
                    <a:pt x="4" y="6"/>
                    <a:pt x="4" y="6"/>
                    <a:pt x="4" y="6"/>
                  </a:cubicBezTo>
                  <a:cubicBezTo>
                    <a:pt x="4" y="6"/>
                    <a:pt x="4" y="6"/>
                    <a:pt x="3" y="6"/>
                  </a:cubicBezTo>
                  <a:cubicBezTo>
                    <a:pt x="3" y="6"/>
                    <a:pt x="3" y="6"/>
                    <a:pt x="3" y="6"/>
                  </a:cubicBezTo>
                  <a:cubicBezTo>
                    <a:pt x="3" y="6"/>
                    <a:pt x="2" y="6"/>
                    <a:pt x="2" y="7"/>
                  </a:cubicBezTo>
                  <a:cubicBezTo>
                    <a:pt x="2" y="7"/>
                    <a:pt x="2" y="7"/>
                    <a:pt x="2" y="7"/>
                  </a:cubicBezTo>
                  <a:cubicBezTo>
                    <a:pt x="2" y="7"/>
                    <a:pt x="2" y="7"/>
                    <a:pt x="2" y="7"/>
                  </a:cubicBezTo>
                  <a:cubicBezTo>
                    <a:pt x="2" y="7"/>
                    <a:pt x="2" y="7"/>
                    <a:pt x="2" y="7"/>
                  </a:cubicBezTo>
                  <a:cubicBezTo>
                    <a:pt x="2" y="7"/>
                    <a:pt x="2" y="7"/>
                    <a:pt x="2" y="7"/>
                  </a:cubicBezTo>
                  <a:cubicBezTo>
                    <a:pt x="2" y="7"/>
                    <a:pt x="2" y="7"/>
                    <a:pt x="1" y="7"/>
                  </a:cubicBezTo>
                  <a:cubicBezTo>
                    <a:pt x="1" y="8"/>
                    <a:pt x="1" y="8"/>
                    <a:pt x="1" y="8"/>
                  </a:cubicBezTo>
                  <a:cubicBezTo>
                    <a:pt x="1" y="8"/>
                    <a:pt x="1" y="8"/>
                    <a:pt x="1" y="8"/>
                  </a:cubicBezTo>
                  <a:cubicBezTo>
                    <a:pt x="1" y="8"/>
                    <a:pt x="1" y="8"/>
                    <a:pt x="1" y="8"/>
                  </a:cubicBezTo>
                  <a:cubicBezTo>
                    <a:pt x="1" y="8"/>
                    <a:pt x="1" y="8"/>
                    <a:pt x="1" y="8"/>
                  </a:cubicBezTo>
                  <a:close/>
                  <a:moveTo>
                    <a:pt x="7" y="4"/>
                  </a:moveTo>
                  <a:cubicBezTo>
                    <a:pt x="7" y="4"/>
                    <a:pt x="7" y="4"/>
                    <a:pt x="7" y="4"/>
                  </a:cubicBezTo>
                  <a:cubicBezTo>
                    <a:pt x="7" y="4"/>
                    <a:pt x="7" y="4"/>
                    <a:pt x="7" y="5"/>
                  </a:cubicBezTo>
                  <a:cubicBezTo>
                    <a:pt x="7" y="5"/>
                    <a:pt x="7" y="5"/>
                    <a:pt x="7" y="5"/>
                  </a:cubicBezTo>
                  <a:cubicBezTo>
                    <a:pt x="7" y="5"/>
                    <a:pt x="7" y="5"/>
                    <a:pt x="7" y="5"/>
                  </a:cubicBezTo>
                  <a:cubicBezTo>
                    <a:pt x="7" y="5"/>
                    <a:pt x="7" y="5"/>
                    <a:pt x="7" y="5"/>
                  </a:cubicBezTo>
                  <a:cubicBezTo>
                    <a:pt x="7" y="5"/>
                    <a:pt x="7" y="5"/>
                    <a:pt x="7" y="5"/>
                  </a:cubicBezTo>
                  <a:cubicBezTo>
                    <a:pt x="7" y="5"/>
                    <a:pt x="7" y="4"/>
                    <a:pt x="7" y="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8" name="Italy">
              <a:extLst>
                <a:ext uri="{FF2B5EF4-FFF2-40B4-BE49-F238E27FC236}">
                  <a16:creationId xmlns:a16="http://schemas.microsoft.com/office/drawing/2014/main" id="{9FFB5317-AADE-6111-2AE3-F99934019CED}"/>
                </a:ext>
              </a:extLst>
            </p:cNvPr>
            <p:cNvSpPr>
              <a:spLocks noEditPoints="1"/>
            </p:cNvSpPr>
            <p:nvPr/>
          </p:nvSpPr>
          <p:spPr bwMode="auto">
            <a:xfrm>
              <a:off x="4535931" y="2460048"/>
              <a:ext cx="290908" cy="306573"/>
            </a:xfrm>
            <a:custGeom>
              <a:avLst/>
              <a:gdLst>
                <a:gd name="T0" fmla="*/ 77 w 110"/>
                <a:gd name="T1" fmla="*/ 109 h 116"/>
                <a:gd name="T2" fmla="*/ 70 w 110"/>
                <a:gd name="T3" fmla="*/ 114 h 116"/>
                <a:gd name="T4" fmla="*/ 61 w 110"/>
                <a:gd name="T5" fmla="*/ 110 h 116"/>
                <a:gd name="T6" fmla="*/ 52 w 110"/>
                <a:gd name="T7" fmla="*/ 103 h 116"/>
                <a:gd name="T8" fmla="*/ 62 w 110"/>
                <a:gd name="T9" fmla="*/ 101 h 116"/>
                <a:gd name="T10" fmla="*/ 75 w 110"/>
                <a:gd name="T11" fmla="*/ 101 h 116"/>
                <a:gd name="T12" fmla="*/ 80 w 110"/>
                <a:gd name="T13" fmla="*/ 102 h 116"/>
                <a:gd name="T14" fmla="*/ 8 w 110"/>
                <a:gd name="T15" fmla="*/ 31 h 116"/>
                <a:gd name="T16" fmla="*/ 2 w 110"/>
                <a:gd name="T17" fmla="*/ 29 h 116"/>
                <a:gd name="T18" fmla="*/ 0 w 110"/>
                <a:gd name="T19" fmla="*/ 22 h 116"/>
                <a:gd name="T20" fmla="*/ 3 w 110"/>
                <a:gd name="T21" fmla="*/ 20 h 116"/>
                <a:gd name="T22" fmla="*/ 5 w 110"/>
                <a:gd name="T23" fmla="*/ 13 h 116"/>
                <a:gd name="T24" fmla="*/ 13 w 110"/>
                <a:gd name="T25" fmla="*/ 11 h 116"/>
                <a:gd name="T26" fmla="*/ 19 w 110"/>
                <a:gd name="T27" fmla="*/ 10 h 116"/>
                <a:gd name="T28" fmla="*/ 26 w 110"/>
                <a:gd name="T29" fmla="*/ 8 h 116"/>
                <a:gd name="T30" fmla="*/ 34 w 110"/>
                <a:gd name="T31" fmla="*/ 9 h 116"/>
                <a:gd name="T32" fmla="*/ 37 w 110"/>
                <a:gd name="T33" fmla="*/ 4 h 116"/>
                <a:gd name="T34" fmla="*/ 43 w 110"/>
                <a:gd name="T35" fmla="*/ 2 h 116"/>
                <a:gd name="T36" fmla="*/ 54 w 110"/>
                <a:gd name="T37" fmla="*/ 0 h 116"/>
                <a:gd name="T38" fmla="*/ 57 w 110"/>
                <a:gd name="T39" fmla="*/ 4 h 116"/>
                <a:gd name="T40" fmla="*/ 68 w 110"/>
                <a:gd name="T41" fmla="*/ 9 h 116"/>
                <a:gd name="T42" fmla="*/ 66 w 110"/>
                <a:gd name="T43" fmla="*/ 16 h 116"/>
                <a:gd name="T44" fmla="*/ 60 w 110"/>
                <a:gd name="T45" fmla="*/ 17 h 116"/>
                <a:gd name="T46" fmla="*/ 53 w 110"/>
                <a:gd name="T47" fmla="*/ 22 h 116"/>
                <a:gd name="T48" fmla="*/ 53 w 110"/>
                <a:gd name="T49" fmla="*/ 30 h 116"/>
                <a:gd name="T50" fmla="*/ 61 w 110"/>
                <a:gd name="T51" fmla="*/ 37 h 116"/>
                <a:gd name="T52" fmla="*/ 69 w 110"/>
                <a:gd name="T53" fmla="*/ 47 h 116"/>
                <a:gd name="T54" fmla="*/ 74 w 110"/>
                <a:gd name="T55" fmla="*/ 54 h 116"/>
                <a:gd name="T56" fmla="*/ 87 w 110"/>
                <a:gd name="T57" fmla="*/ 59 h 116"/>
                <a:gd name="T58" fmla="*/ 93 w 110"/>
                <a:gd name="T59" fmla="*/ 66 h 116"/>
                <a:gd name="T60" fmla="*/ 105 w 110"/>
                <a:gd name="T61" fmla="*/ 73 h 116"/>
                <a:gd name="T62" fmla="*/ 105 w 110"/>
                <a:gd name="T63" fmla="*/ 82 h 116"/>
                <a:gd name="T64" fmla="*/ 99 w 110"/>
                <a:gd name="T65" fmla="*/ 75 h 116"/>
                <a:gd name="T66" fmla="*/ 92 w 110"/>
                <a:gd name="T67" fmla="*/ 84 h 116"/>
                <a:gd name="T68" fmla="*/ 95 w 110"/>
                <a:gd name="T69" fmla="*/ 93 h 116"/>
                <a:gd name="T70" fmla="*/ 87 w 110"/>
                <a:gd name="T71" fmla="*/ 103 h 116"/>
                <a:gd name="T72" fmla="*/ 85 w 110"/>
                <a:gd name="T73" fmla="*/ 94 h 116"/>
                <a:gd name="T74" fmla="*/ 85 w 110"/>
                <a:gd name="T75" fmla="*/ 83 h 116"/>
                <a:gd name="T76" fmla="*/ 80 w 110"/>
                <a:gd name="T77" fmla="*/ 80 h 116"/>
                <a:gd name="T78" fmla="*/ 75 w 110"/>
                <a:gd name="T79" fmla="*/ 73 h 116"/>
                <a:gd name="T80" fmla="*/ 66 w 110"/>
                <a:gd name="T81" fmla="*/ 68 h 116"/>
                <a:gd name="T82" fmla="*/ 52 w 110"/>
                <a:gd name="T83" fmla="*/ 61 h 116"/>
                <a:gd name="T84" fmla="*/ 45 w 110"/>
                <a:gd name="T85" fmla="*/ 53 h 116"/>
                <a:gd name="T86" fmla="*/ 36 w 110"/>
                <a:gd name="T87" fmla="*/ 45 h 116"/>
                <a:gd name="T88" fmla="*/ 32 w 110"/>
                <a:gd name="T89" fmla="*/ 34 h 116"/>
                <a:gd name="T90" fmla="*/ 21 w 110"/>
                <a:gd name="T91" fmla="*/ 29 h 116"/>
                <a:gd name="T92" fmla="*/ 13 w 110"/>
                <a:gd name="T93" fmla="*/ 35 h 116"/>
                <a:gd name="T94" fmla="*/ 30 w 110"/>
                <a:gd name="T95" fmla="*/ 49 h 116"/>
                <a:gd name="T96" fmla="*/ 33 w 110"/>
                <a:gd name="T97" fmla="*/ 46 h 116"/>
                <a:gd name="T98" fmla="*/ 24 w 110"/>
                <a:gd name="T99" fmla="*/ 66 h 116"/>
                <a:gd name="T100" fmla="*/ 16 w 110"/>
                <a:gd name="T101" fmla="*/ 68 h 116"/>
                <a:gd name="T102" fmla="*/ 13 w 110"/>
                <a:gd name="T103" fmla="*/ 73 h 116"/>
                <a:gd name="T104" fmla="*/ 13 w 110"/>
                <a:gd name="T105" fmla="*/ 83 h 116"/>
                <a:gd name="T106" fmla="*/ 18 w 110"/>
                <a:gd name="T107" fmla="*/ 90 h 116"/>
                <a:gd name="T108" fmla="*/ 24 w 110"/>
                <a:gd name="T109" fmla="*/ 87 h 116"/>
                <a:gd name="T110" fmla="*/ 24 w 110"/>
                <a:gd name="T111" fmla="*/ 74 h 116"/>
                <a:gd name="T112" fmla="*/ 12 w 110"/>
                <a:gd name="T113" fmla="*/ 6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0" h="116">
                  <a:moveTo>
                    <a:pt x="79" y="103"/>
                  </a:moveTo>
                  <a:cubicBezTo>
                    <a:pt x="78" y="104"/>
                    <a:pt x="78" y="104"/>
                    <a:pt x="78" y="105"/>
                  </a:cubicBezTo>
                  <a:cubicBezTo>
                    <a:pt x="78" y="105"/>
                    <a:pt x="77" y="106"/>
                    <a:pt x="77" y="106"/>
                  </a:cubicBezTo>
                  <a:cubicBezTo>
                    <a:pt x="77" y="106"/>
                    <a:pt x="76" y="107"/>
                    <a:pt x="76" y="108"/>
                  </a:cubicBezTo>
                  <a:cubicBezTo>
                    <a:pt x="76" y="108"/>
                    <a:pt x="77" y="108"/>
                    <a:pt x="77" y="109"/>
                  </a:cubicBezTo>
                  <a:cubicBezTo>
                    <a:pt x="77" y="109"/>
                    <a:pt x="77" y="109"/>
                    <a:pt x="77" y="109"/>
                  </a:cubicBezTo>
                  <a:cubicBezTo>
                    <a:pt x="77" y="109"/>
                    <a:pt x="77" y="110"/>
                    <a:pt x="77" y="110"/>
                  </a:cubicBezTo>
                  <a:cubicBezTo>
                    <a:pt x="77" y="111"/>
                    <a:pt x="76" y="112"/>
                    <a:pt x="76" y="113"/>
                  </a:cubicBezTo>
                  <a:cubicBezTo>
                    <a:pt x="76" y="114"/>
                    <a:pt x="77" y="114"/>
                    <a:pt x="77" y="114"/>
                  </a:cubicBezTo>
                  <a:cubicBezTo>
                    <a:pt x="77" y="115"/>
                    <a:pt x="77" y="116"/>
                    <a:pt x="75" y="116"/>
                  </a:cubicBezTo>
                  <a:cubicBezTo>
                    <a:pt x="75" y="115"/>
                    <a:pt x="74" y="115"/>
                    <a:pt x="73" y="115"/>
                  </a:cubicBezTo>
                  <a:cubicBezTo>
                    <a:pt x="72" y="115"/>
                    <a:pt x="71" y="114"/>
                    <a:pt x="70" y="114"/>
                  </a:cubicBezTo>
                  <a:cubicBezTo>
                    <a:pt x="69" y="114"/>
                    <a:pt x="69" y="113"/>
                    <a:pt x="70" y="113"/>
                  </a:cubicBezTo>
                  <a:cubicBezTo>
                    <a:pt x="70" y="112"/>
                    <a:pt x="69" y="112"/>
                    <a:pt x="69" y="112"/>
                  </a:cubicBezTo>
                  <a:cubicBezTo>
                    <a:pt x="69" y="111"/>
                    <a:pt x="66" y="112"/>
                    <a:pt x="66" y="112"/>
                  </a:cubicBezTo>
                  <a:cubicBezTo>
                    <a:pt x="66" y="112"/>
                    <a:pt x="65" y="112"/>
                    <a:pt x="65" y="111"/>
                  </a:cubicBezTo>
                  <a:cubicBezTo>
                    <a:pt x="64" y="111"/>
                    <a:pt x="64" y="111"/>
                    <a:pt x="64" y="111"/>
                  </a:cubicBezTo>
                  <a:cubicBezTo>
                    <a:pt x="63" y="110"/>
                    <a:pt x="61" y="110"/>
                    <a:pt x="61" y="110"/>
                  </a:cubicBezTo>
                  <a:cubicBezTo>
                    <a:pt x="61" y="109"/>
                    <a:pt x="60" y="108"/>
                    <a:pt x="59" y="107"/>
                  </a:cubicBezTo>
                  <a:cubicBezTo>
                    <a:pt x="58" y="107"/>
                    <a:pt x="57" y="107"/>
                    <a:pt x="56" y="107"/>
                  </a:cubicBezTo>
                  <a:cubicBezTo>
                    <a:pt x="55" y="106"/>
                    <a:pt x="55" y="106"/>
                    <a:pt x="55" y="106"/>
                  </a:cubicBezTo>
                  <a:cubicBezTo>
                    <a:pt x="54" y="106"/>
                    <a:pt x="52" y="106"/>
                    <a:pt x="52" y="105"/>
                  </a:cubicBezTo>
                  <a:cubicBezTo>
                    <a:pt x="52" y="105"/>
                    <a:pt x="52" y="104"/>
                    <a:pt x="52" y="104"/>
                  </a:cubicBezTo>
                  <a:cubicBezTo>
                    <a:pt x="52" y="104"/>
                    <a:pt x="52" y="103"/>
                    <a:pt x="52" y="103"/>
                  </a:cubicBezTo>
                  <a:cubicBezTo>
                    <a:pt x="52" y="102"/>
                    <a:pt x="52" y="101"/>
                    <a:pt x="53" y="101"/>
                  </a:cubicBezTo>
                  <a:cubicBezTo>
                    <a:pt x="54" y="100"/>
                    <a:pt x="54" y="101"/>
                    <a:pt x="55" y="101"/>
                  </a:cubicBezTo>
                  <a:cubicBezTo>
                    <a:pt x="55" y="101"/>
                    <a:pt x="56" y="100"/>
                    <a:pt x="56" y="100"/>
                  </a:cubicBezTo>
                  <a:cubicBezTo>
                    <a:pt x="57" y="100"/>
                    <a:pt x="58" y="100"/>
                    <a:pt x="59" y="100"/>
                  </a:cubicBezTo>
                  <a:cubicBezTo>
                    <a:pt x="59" y="100"/>
                    <a:pt x="60" y="100"/>
                    <a:pt x="60" y="100"/>
                  </a:cubicBezTo>
                  <a:cubicBezTo>
                    <a:pt x="61" y="101"/>
                    <a:pt x="61" y="101"/>
                    <a:pt x="62" y="101"/>
                  </a:cubicBezTo>
                  <a:cubicBezTo>
                    <a:pt x="64" y="101"/>
                    <a:pt x="64" y="101"/>
                    <a:pt x="65" y="101"/>
                  </a:cubicBezTo>
                  <a:cubicBezTo>
                    <a:pt x="66" y="100"/>
                    <a:pt x="68" y="100"/>
                    <a:pt x="68" y="101"/>
                  </a:cubicBezTo>
                  <a:cubicBezTo>
                    <a:pt x="69" y="101"/>
                    <a:pt x="70" y="102"/>
                    <a:pt x="71" y="102"/>
                  </a:cubicBezTo>
                  <a:cubicBezTo>
                    <a:pt x="72" y="101"/>
                    <a:pt x="73" y="101"/>
                    <a:pt x="73" y="100"/>
                  </a:cubicBezTo>
                  <a:cubicBezTo>
                    <a:pt x="73" y="100"/>
                    <a:pt x="74" y="100"/>
                    <a:pt x="74" y="100"/>
                  </a:cubicBezTo>
                  <a:cubicBezTo>
                    <a:pt x="74" y="100"/>
                    <a:pt x="75" y="101"/>
                    <a:pt x="75" y="101"/>
                  </a:cubicBezTo>
                  <a:cubicBezTo>
                    <a:pt x="76" y="101"/>
                    <a:pt x="76" y="100"/>
                    <a:pt x="77" y="100"/>
                  </a:cubicBezTo>
                  <a:cubicBezTo>
                    <a:pt x="77" y="100"/>
                    <a:pt x="78" y="100"/>
                    <a:pt x="78" y="100"/>
                  </a:cubicBezTo>
                  <a:cubicBezTo>
                    <a:pt x="79" y="99"/>
                    <a:pt x="79" y="99"/>
                    <a:pt x="80" y="99"/>
                  </a:cubicBezTo>
                  <a:cubicBezTo>
                    <a:pt x="80" y="99"/>
                    <a:pt x="80" y="99"/>
                    <a:pt x="80" y="99"/>
                  </a:cubicBezTo>
                  <a:cubicBezTo>
                    <a:pt x="81" y="99"/>
                    <a:pt x="80" y="100"/>
                    <a:pt x="80" y="101"/>
                  </a:cubicBezTo>
                  <a:cubicBezTo>
                    <a:pt x="80" y="101"/>
                    <a:pt x="80" y="102"/>
                    <a:pt x="80" y="102"/>
                  </a:cubicBezTo>
                  <a:cubicBezTo>
                    <a:pt x="79" y="102"/>
                    <a:pt x="79" y="103"/>
                    <a:pt x="79" y="103"/>
                  </a:cubicBezTo>
                  <a:close/>
                  <a:moveTo>
                    <a:pt x="9" y="36"/>
                  </a:moveTo>
                  <a:cubicBezTo>
                    <a:pt x="8" y="36"/>
                    <a:pt x="8" y="36"/>
                    <a:pt x="8" y="36"/>
                  </a:cubicBezTo>
                  <a:cubicBezTo>
                    <a:pt x="8" y="36"/>
                    <a:pt x="8" y="36"/>
                    <a:pt x="7" y="35"/>
                  </a:cubicBezTo>
                  <a:cubicBezTo>
                    <a:pt x="6" y="34"/>
                    <a:pt x="7" y="33"/>
                    <a:pt x="8" y="32"/>
                  </a:cubicBezTo>
                  <a:cubicBezTo>
                    <a:pt x="8" y="32"/>
                    <a:pt x="8" y="32"/>
                    <a:pt x="8" y="31"/>
                  </a:cubicBezTo>
                  <a:cubicBezTo>
                    <a:pt x="8" y="31"/>
                    <a:pt x="8" y="31"/>
                    <a:pt x="8" y="31"/>
                  </a:cubicBezTo>
                  <a:cubicBezTo>
                    <a:pt x="8" y="31"/>
                    <a:pt x="8" y="31"/>
                    <a:pt x="7" y="31"/>
                  </a:cubicBezTo>
                  <a:cubicBezTo>
                    <a:pt x="6" y="31"/>
                    <a:pt x="6" y="31"/>
                    <a:pt x="5" y="30"/>
                  </a:cubicBezTo>
                  <a:cubicBezTo>
                    <a:pt x="5" y="30"/>
                    <a:pt x="4" y="30"/>
                    <a:pt x="4" y="30"/>
                  </a:cubicBezTo>
                  <a:cubicBezTo>
                    <a:pt x="4" y="30"/>
                    <a:pt x="4" y="30"/>
                    <a:pt x="3" y="30"/>
                  </a:cubicBezTo>
                  <a:cubicBezTo>
                    <a:pt x="3" y="30"/>
                    <a:pt x="3" y="29"/>
                    <a:pt x="2" y="29"/>
                  </a:cubicBezTo>
                  <a:cubicBezTo>
                    <a:pt x="2" y="29"/>
                    <a:pt x="2" y="28"/>
                    <a:pt x="2" y="27"/>
                  </a:cubicBezTo>
                  <a:cubicBezTo>
                    <a:pt x="2" y="27"/>
                    <a:pt x="2" y="27"/>
                    <a:pt x="2" y="27"/>
                  </a:cubicBezTo>
                  <a:cubicBezTo>
                    <a:pt x="3" y="26"/>
                    <a:pt x="3" y="26"/>
                    <a:pt x="3" y="25"/>
                  </a:cubicBezTo>
                  <a:cubicBezTo>
                    <a:pt x="3" y="25"/>
                    <a:pt x="3" y="25"/>
                    <a:pt x="3" y="25"/>
                  </a:cubicBezTo>
                  <a:cubicBezTo>
                    <a:pt x="3" y="24"/>
                    <a:pt x="2" y="24"/>
                    <a:pt x="2" y="24"/>
                  </a:cubicBezTo>
                  <a:cubicBezTo>
                    <a:pt x="1" y="23"/>
                    <a:pt x="1" y="22"/>
                    <a:pt x="0" y="22"/>
                  </a:cubicBezTo>
                  <a:cubicBezTo>
                    <a:pt x="0" y="22"/>
                    <a:pt x="0" y="22"/>
                    <a:pt x="0" y="22"/>
                  </a:cubicBezTo>
                  <a:cubicBezTo>
                    <a:pt x="1" y="22"/>
                    <a:pt x="1" y="21"/>
                    <a:pt x="1" y="21"/>
                  </a:cubicBezTo>
                  <a:cubicBezTo>
                    <a:pt x="2" y="20"/>
                    <a:pt x="2" y="20"/>
                    <a:pt x="2" y="20"/>
                  </a:cubicBezTo>
                  <a:cubicBezTo>
                    <a:pt x="2" y="20"/>
                    <a:pt x="2" y="20"/>
                    <a:pt x="2" y="20"/>
                  </a:cubicBezTo>
                  <a:cubicBezTo>
                    <a:pt x="2" y="20"/>
                    <a:pt x="2" y="20"/>
                    <a:pt x="2" y="20"/>
                  </a:cubicBezTo>
                  <a:cubicBezTo>
                    <a:pt x="2" y="20"/>
                    <a:pt x="2" y="20"/>
                    <a:pt x="3" y="20"/>
                  </a:cubicBezTo>
                  <a:cubicBezTo>
                    <a:pt x="3" y="20"/>
                    <a:pt x="4" y="20"/>
                    <a:pt x="4" y="20"/>
                  </a:cubicBezTo>
                  <a:cubicBezTo>
                    <a:pt x="4" y="19"/>
                    <a:pt x="5" y="18"/>
                    <a:pt x="5" y="17"/>
                  </a:cubicBezTo>
                  <a:cubicBezTo>
                    <a:pt x="5" y="17"/>
                    <a:pt x="5" y="17"/>
                    <a:pt x="5" y="17"/>
                  </a:cubicBezTo>
                  <a:cubicBezTo>
                    <a:pt x="4" y="16"/>
                    <a:pt x="4" y="15"/>
                    <a:pt x="4" y="14"/>
                  </a:cubicBezTo>
                  <a:cubicBezTo>
                    <a:pt x="4" y="13"/>
                    <a:pt x="4" y="13"/>
                    <a:pt x="5" y="13"/>
                  </a:cubicBezTo>
                  <a:cubicBezTo>
                    <a:pt x="5" y="13"/>
                    <a:pt x="5" y="13"/>
                    <a:pt x="5" y="13"/>
                  </a:cubicBezTo>
                  <a:cubicBezTo>
                    <a:pt x="5" y="13"/>
                    <a:pt x="5" y="13"/>
                    <a:pt x="5" y="13"/>
                  </a:cubicBezTo>
                  <a:cubicBezTo>
                    <a:pt x="6" y="13"/>
                    <a:pt x="6" y="13"/>
                    <a:pt x="7" y="13"/>
                  </a:cubicBezTo>
                  <a:cubicBezTo>
                    <a:pt x="7" y="13"/>
                    <a:pt x="8" y="12"/>
                    <a:pt x="8" y="12"/>
                  </a:cubicBezTo>
                  <a:cubicBezTo>
                    <a:pt x="9" y="12"/>
                    <a:pt x="10" y="11"/>
                    <a:pt x="11" y="11"/>
                  </a:cubicBezTo>
                  <a:cubicBezTo>
                    <a:pt x="11" y="11"/>
                    <a:pt x="12" y="11"/>
                    <a:pt x="12" y="11"/>
                  </a:cubicBezTo>
                  <a:cubicBezTo>
                    <a:pt x="12" y="11"/>
                    <a:pt x="13" y="11"/>
                    <a:pt x="13" y="11"/>
                  </a:cubicBezTo>
                  <a:cubicBezTo>
                    <a:pt x="13" y="11"/>
                    <a:pt x="13" y="11"/>
                    <a:pt x="14" y="11"/>
                  </a:cubicBezTo>
                  <a:cubicBezTo>
                    <a:pt x="15" y="10"/>
                    <a:pt x="16" y="9"/>
                    <a:pt x="16" y="9"/>
                  </a:cubicBezTo>
                  <a:cubicBezTo>
                    <a:pt x="16" y="8"/>
                    <a:pt x="17" y="8"/>
                    <a:pt x="17" y="8"/>
                  </a:cubicBezTo>
                  <a:cubicBezTo>
                    <a:pt x="17" y="7"/>
                    <a:pt x="17" y="7"/>
                    <a:pt x="18" y="7"/>
                  </a:cubicBezTo>
                  <a:cubicBezTo>
                    <a:pt x="19" y="7"/>
                    <a:pt x="19" y="7"/>
                    <a:pt x="19" y="8"/>
                  </a:cubicBezTo>
                  <a:cubicBezTo>
                    <a:pt x="20" y="8"/>
                    <a:pt x="19" y="9"/>
                    <a:pt x="19" y="10"/>
                  </a:cubicBezTo>
                  <a:cubicBezTo>
                    <a:pt x="19" y="10"/>
                    <a:pt x="19" y="10"/>
                    <a:pt x="19" y="10"/>
                  </a:cubicBezTo>
                  <a:cubicBezTo>
                    <a:pt x="19" y="10"/>
                    <a:pt x="19" y="10"/>
                    <a:pt x="19" y="10"/>
                  </a:cubicBezTo>
                  <a:cubicBezTo>
                    <a:pt x="21" y="10"/>
                    <a:pt x="22" y="11"/>
                    <a:pt x="23" y="13"/>
                  </a:cubicBezTo>
                  <a:cubicBezTo>
                    <a:pt x="23" y="13"/>
                    <a:pt x="23" y="13"/>
                    <a:pt x="23" y="13"/>
                  </a:cubicBezTo>
                  <a:cubicBezTo>
                    <a:pt x="24" y="12"/>
                    <a:pt x="25" y="11"/>
                    <a:pt x="25" y="9"/>
                  </a:cubicBezTo>
                  <a:cubicBezTo>
                    <a:pt x="25" y="9"/>
                    <a:pt x="25" y="8"/>
                    <a:pt x="26" y="8"/>
                  </a:cubicBezTo>
                  <a:cubicBezTo>
                    <a:pt x="26" y="8"/>
                    <a:pt x="26" y="8"/>
                    <a:pt x="26" y="8"/>
                  </a:cubicBezTo>
                  <a:cubicBezTo>
                    <a:pt x="26" y="8"/>
                    <a:pt x="26" y="8"/>
                    <a:pt x="26" y="8"/>
                  </a:cubicBezTo>
                  <a:cubicBezTo>
                    <a:pt x="27" y="8"/>
                    <a:pt x="28" y="8"/>
                    <a:pt x="29" y="8"/>
                  </a:cubicBezTo>
                  <a:cubicBezTo>
                    <a:pt x="30" y="8"/>
                    <a:pt x="32" y="9"/>
                    <a:pt x="33" y="9"/>
                  </a:cubicBezTo>
                  <a:cubicBezTo>
                    <a:pt x="33" y="9"/>
                    <a:pt x="33" y="9"/>
                    <a:pt x="33" y="9"/>
                  </a:cubicBezTo>
                  <a:cubicBezTo>
                    <a:pt x="33" y="9"/>
                    <a:pt x="34" y="9"/>
                    <a:pt x="34" y="9"/>
                  </a:cubicBezTo>
                  <a:cubicBezTo>
                    <a:pt x="34" y="8"/>
                    <a:pt x="34" y="7"/>
                    <a:pt x="36" y="7"/>
                  </a:cubicBezTo>
                  <a:cubicBezTo>
                    <a:pt x="36" y="7"/>
                    <a:pt x="37" y="7"/>
                    <a:pt x="37" y="6"/>
                  </a:cubicBezTo>
                  <a:cubicBezTo>
                    <a:pt x="37" y="6"/>
                    <a:pt x="37" y="6"/>
                    <a:pt x="38" y="6"/>
                  </a:cubicBezTo>
                  <a:cubicBezTo>
                    <a:pt x="38" y="5"/>
                    <a:pt x="38" y="5"/>
                    <a:pt x="38" y="5"/>
                  </a:cubicBezTo>
                  <a:cubicBezTo>
                    <a:pt x="38" y="5"/>
                    <a:pt x="38" y="5"/>
                    <a:pt x="38" y="4"/>
                  </a:cubicBezTo>
                  <a:cubicBezTo>
                    <a:pt x="38" y="4"/>
                    <a:pt x="37" y="4"/>
                    <a:pt x="37" y="4"/>
                  </a:cubicBezTo>
                  <a:cubicBezTo>
                    <a:pt x="38" y="3"/>
                    <a:pt x="39" y="2"/>
                    <a:pt x="39" y="2"/>
                  </a:cubicBezTo>
                  <a:cubicBezTo>
                    <a:pt x="39" y="2"/>
                    <a:pt x="39" y="2"/>
                    <a:pt x="39" y="2"/>
                  </a:cubicBezTo>
                  <a:cubicBezTo>
                    <a:pt x="40" y="2"/>
                    <a:pt x="40" y="2"/>
                    <a:pt x="41" y="2"/>
                  </a:cubicBezTo>
                  <a:cubicBezTo>
                    <a:pt x="41" y="2"/>
                    <a:pt x="42" y="2"/>
                    <a:pt x="42" y="2"/>
                  </a:cubicBezTo>
                  <a:cubicBezTo>
                    <a:pt x="42" y="2"/>
                    <a:pt x="43" y="2"/>
                    <a:pt x="43" y="2"/>
                  </a:cubicBezTo>
                  <a:cubicBezTo>
                    <a:pt x="43" y="2"/>
                    <a:pt x="43" y="2"/>
                    <a:pt x="43" y="2"/>
                  </a:cubicBezTo>
                  <a:cubicBezTo>
                    <a:pt x="44" y="2"/>
                    <a:pt x="45" y="2"/>
                    <a:pt x="46" y="1"/>
                  </a:cubicBezTo>
                  <a:cubicBezTo>
                    <a:pt x="47" y="1"/>
                    <a:pt x="48" y="0"/>
                    <a:pt x="50" y="0"/>
                  </a:cubicBezTo>
                  <a:cubicBezTo>
                    <a:pt x="50" y="0"/>
                    <a:pt x="50" y="0"/>
                    <a:pt x="50" y="0"/>
                  </a:cubicBezTo>
                  <a:cubicBezTo>
                    <a:pt x="51" y="0"/>
                    <a:pt x="51" y="0"/>
                    <a:pt x="51" y="0"/>
                  </a:cubicBezTo>
                  <a:cubicBezTo>
                    <a:pt x="52" y="0"/>
                    <a:pt x="52" y="0"/>
                    <a:pt x="53" y="0"/>
                  </a:cubicBezTo>
                  <a:cubicBezTo>
                    <a:pt x="53" y="0"/>
                    <a:pt x="53" y="0"/>
                    <a:pt x="54" y="0"/>
                  </a:cubicBezTo>
                  <a:cubicBezTo>
                    <a:pt x="54" y="0"/>
                    <a:pt x="54" y="0"/>
                    <a:pt x="54" y="0"/>
                  </a:cubicBezTo>
                  <a:cubicBezTo>
                    <a:pt x="54" y="1"/>
                    <a:pt x="54" y="1"/>
                    <a:pt x="54" y="1"/>
                  </a:cubicBezTo>
                  <a:cubicBezTo>
                    <a:pt x="54" y="1"/>
                    <a:pt x="54" y="1"/>
                    <a:pt x="54" y="1"/>
                  </a:cubicBezTo>
                  <a:cubicBezTo>
                    <a:pt x="54" y="1"/>
                    <a:pt x="53" y="2"/>
                    <a:pt x="54" y="2"/>
                  </a:cubicBezTo>
                  <a:cubicBezTo>
                    <a:pt x="54" y="3"/>
                    <a:pt x="55" y="3"/>
                    <a:pt x="56" y="3"/>
                  </a:cubicBezTo>
                  <a:cubicBezTo>
                    <a:pt x="56" y="4"/>
                    <a:pt x="57" y="4"/>
                    <a:pt x="57" y="4"/>
                  </a:cubicBezTo>
                  <a:cubicBezTo>
                    <a:pt x="58" y="4"/>
                    <a:pt x="59" y="5"/>
                    <a:pt x="60" y="5"/>
                  </a:cubicBezTo>
                  <a:cubicBezTo>
                    <a:pt x="61" y="5"/>
                    <a:pt x="63" y="6"/>
                    <a:pt x="64" y="6"/>
                  </a:cubicBezTo>
                  <a:cubicBezTo>
                    <a:pt x="64" y="6"/>
                    <a:pt x="64" y="6"/>
                    <a:pt x="64" y="6"/>
                  </a:cubicBezTo>
                  <a:cubicBezTo>
                    <a:pt x="64" y="6"/>
                    <a:pt x="64" y="6"/>
                    <a:pt x="64" y="6"/>
                  </a:cubicBezTo>
                  <a:cubicBezTo>
                    <a:pt x="66" y="6"/>
                    <a:pt x="68" y="6"/>
                    <a:pt x="68" y="7"/>
                  </a:cubicBezTo>
                  <a:cubicBezTo>
                    <a:pt x="68" y="8"/>
                    <a:pt x="68" y="8"/>
                    <a:pt x="68" y="9"/>
                  </a:cubicBezTo>
                  <a:cubicBezTo>
                    <a:pt x="67" y="9"/>
                    <a:pt x="67" y="10"/>
                    <a:pt x="67" y="11"/>
                  </a:cubicBezTo>
                  <a:cubicBezTo>
                    <a:pt x="67" y="12"/>
                    <a:pt x="66" y="13"/>
                    <a:pt x="66" y="13"/>
                  </a:cubicBezTo>
                  <a:cubicBezTo>
                    <a:pt x="66" y="13"/>
                    <a:pt x="66" y="13"/>
                    <a:pt x="66" y="13"/>
                  </a:cubicBezTo>
                  <a:cubicBezTo>
                    <a:pt x="66" y="14"/>
                    <a:pt x="65" y="14"/>
                    <a:pt x="65" y="14"/>
                  </a:cubicBezTo>
                  <a:cubicBezTo>
                    <a:pt x="66" y="14"/>
                    <a:pt x="66" y="14"/>
                    <a:pt x="66" y="15"/>
                  </a:cubicBezTo>
                  <a:cubicBezTo>
                    <a:pt x="66" y="15"/>
                    <a:pt x="66" y="15"/>
                    <a:pt x="66" y="16"/>
                  </a:cubicBezTo>
                  <a:cubicBezTo>
                    <a:pt x="66" y="16"/>
                    <a:pt x="66" y="16"/>
                    <a:pt x="66" y="17"/>
                  </a:cubicBezTo>
                  <a:cubicBezTo>
                    <a:pt x="66" y="17"/>
                    <a:pt x="66" y="17"/>
                    <a:pt x="66" y="17"/>
                  </a:cubicBezTo>
                  <a:cubicBezTo>
                    <a:pt x="66" y="17"/>
                    <a:pt x="66" y="17"/>
                    <a:pt x="66" y="17"/>
                  </a:cubicBezTo>
                  <a:cubicBezTo>
                    <a:pt x="65" y="16"/>
                    <a:pt x="64" y="16"/>
                    <a:pt x="64" y="16"/>
                  </a:cubicBezTo>
                  <a:cubicBezTo>
                    <a:pt x="63" y="16"/>
                    <a:pt x="62" y="16"/>
                    <a:pt x="61" y="17"/>
                  </a:cubicBezTo>
                  <a:cubicBezTo>
                    <a:pt x="61" y="17"/>
                    <a:pt x="61" y="17"/>
                    <a:pt x="60" y="17"/>
                  </a:cubicBezTo>
                  <a:cubicBezTo>
                    <a:pt x="60" y="17"/>
                    <a:pt x="60" y="17"/>
                    <a:pt x="59" y="17"/>
                  </a:cubicBezTo>
                  <a:cubicBezTo>
                    <a:pt x="58" y="17"/>
                    <a:pt x="59" y="18"/>
                    <a:pt x="58" y="18"/>
                  </a:cubicBezTo>
                  <a:cubicBezTo>
                    <a:pt x="57" y="18"/>
                    <a:pt x="57" y="18"/>
                    <a:pt x="56" y="19"/>
                  </a:cubicBezTo>
                  <a:cubicBezTo>
                    <a:pt x="55" y="19"/>
                    <a:pt x="55" y="19"/>
                    <a:pt x="54" y="20"/>
                  </a:cubicBezTo>
                  <a:cubicBezTo>
                    <a:pt x="54" y="20"/>
                    <a:pt x="53" y="20"/>
                    <a:pt x="53" y="21"/>
                  </a:cubicBezTo>
                  <a:cubicBezTo>
                    <a:pt x="53" y="21"/>
                    <a:pt x="53" y="22"/>
                    <a:pt x="53" y="22"/>
                  </a:cubicBezTo>
                  <a:cubicBezTo>
                    <a:pt x="53" y="23"/>
                    <a:pt x="54" y="23"/>
                    <a:pt x="54" y="24"/>
                  </a:cubicBezTo>
                  <a:cubicBezTo>
                    <a:pt x="55" y="24"/>
                    <a:pt x="55" y="24"/>
                    <a:pt x="55" y="25"/>
                  </a:cubicBezTo>
                  <a:cubicBezTo>
                    <a:pt x="54" y="25"/>
                    <a:pt x="54" y="25"/>
                    <a:pt x="54" y="26"/>
                  </a:cubicBezTo>
                  <a:cubicBezTo>
                    <a:pt x="53" y="26"/>
                    <a:pt x="52" y="26"/>
                    <a:pt x="53" y="27"/>
                  </a:cubicBezTo>
                  <a:cubicBezTo>
                    <a:pt x="53" y="27"/>
                    <a:pt x="53" y="27"/>
                    <a:pt x="53" y="28"/>
                  </a:cubicBezTo>
                  <a:cubicBezTo>
                    <a:pt x="53" y="28"/>
                    <a:pt x="53" y="29"/>
                    <a:pt x="53" y="30"/>
                  </a:cubicBezTo>
                  <a:cubicBezTo>
                    <a:pt x="53" y="30"/>
                    <a:pt x="53" y="31"/>
                    <a:pt x="53" y="32"/>
                  </a:cubicBezTo>
                  <a:cubicBezTo>
                    <a:pt x="53" y="32"/>
                    <a:pt x="55" y="33"/>
                    <a:pt x="55" y="33"/>
                  </a:cubicBezTo>
                  <a:cubicBezTo>
                    <a:pt x="55" y="33"/>
                    <a:pt x="55" y="34"/>
                    <a:pt x="56" y="34"/>
                  </a:cubicBezTo>
                  <a:cubicBezTo>
                    <a:pt x="56" y="34"/>
                    <a:pt x="57" y="35"/>
                    <a:pt x="57" y="35"/>
                  </a:cubicBezTo>
                  <a:cubicBezTo>
                    <a:pt x="58" y="35"/>
                    <a:pt x="58" y="35"/>
                    <a:pt x="59" y="36"/>
                  </a:cubicBezTo>
                  <a:cubicBezTo>
                    <a:pt x="60" y="36"/>
                    <a:pt x="60" y="37"/>
                    <a:pt x="61" y="37"/>
                  </a:cubicBezTo>
                  <a:cubicBezTo>
                    <a:pt x="62" y="38"/>
                    <a:pt x="62" y="38"/>
                    <a:pt x="62" y="38"/>
                  </a:cubicBezTo>
                  <a:cubicBezTo>
                    <a:pt x="63" y="39"/>
                    <a:pt x="63" y="39"/>
                    <a:pt x="63" y="40"/>
                  </a:cubicBezTo>
                  <a:cubicBezTo>
                    <a:pt x="64" y="40"/>
                    <a:pt x="64" y="41"/>
                    <a:pt x="65" y="41"/>
                  </a:cubicBezTo>
                  <a:cubicBezTo>
                    <a:pt x="66" y="43"/>
                    <a:pt x="67" y="44"/>
                    <a:pt x="68" y="45"/>
                  </a:cubicBezTo>
                  <a:cubicBezTo>
                    <a:pt x="68" y="45"/>
                    <a:pt x="68" y="46"/>
                    <a:pt x="68" y="46"/>
                  </a:cubicBezTo>
                  <a:cubicBezTo>
                    <a:pt x="68" y="47"/>
                    <a:pt x="69" y="47"/>
                    <a:pt x="69" y="47"/>
                  </a:cubicBezTo>
                  <a:cubicBezTo>
                    <a:pt x="70" y="48"/>
                    <a:pt x="70" y="48"/>
                    <a:pt x="70" y="49"/>
                  </a:cubicBezTo>
                  <a:cubicBezTo>
                    <a:pt x="70" y="49"/>
                    <a:pt x="70" y="50"/>
                    <a:pt x="70" y="50"/>
                  </a:cubicBezTo>
                  <a:cubicBezTo>
                    <a:pt x="70" y="50"/>
                    <a:pt x="70" y="51"/>
                    <a:pt x="70" y="51"/>
                  </a:cubicBezTo>
                  <a:cubicBezTo>
                    <a:pt x="71" y="52"/>
                    <a:pt x="71" y="52"/>
                    <a:pt x="72" y="53"/>
                  </a:cubicBezTo>
                  <a:cubicBezTo>
                    <a:pt x="72" y="53"/>
                    <a:pt x="72" y="53"/>
                    <a:pt x="73" y="54"/>
                  </a:cubicBezTo>
                  <a:cubicBezTo>
                    <a:pt x="73" y="54"/>
                    <a:pt x="73" y="54"/>
                    <a:pt x="74" y="54"/>
                  </a:cubicBezTo>
                  <a:cubicBezTo>
                    <a:pt x="74" y="55"/>
                    <a:pt x="74" y="55"/>
                    <a:pt x="75" y="56"/>
                  </a:cubicBezTo>
                  <a:cubicBezTo>
                    <a:pt x="75" y="56"/>
                    <a:pt x="76" y="56"/>
                    <a:pt x="76" y="56"/>
                  </a:cubicBezTo>
                  <a:cubicBezTo>
                    <a:pt x="77" y="57"/>
                    <a:pt x="78" y="58"/>
                    <a:pt x="79" y="58"/>
                  </a:cubicBezTo>
                  <a:cubicBezTo>
                    <a:pt x="79" y="58"/>
                    <a:pt x="79" y="58"/>
                    <a:pt x="79" y="58"/>
                  </a:cubicBezTo>
                  <a:cubicBezTo>
                    <a:pt x="80" y="59"/>
                    <a:pt x="82" y="58"/>
                    <a:pt x="83" y="59"/>
                  </a:cubicBezTo>
                  <a:cubicBezTo>
                    <a:pt x="84" y="59"/>
                    <a:pt x="86" y="58"/>
                    <a:pt x="87" y="59"/>
                  </a:cubicBezTo>
                  <a:cubicBezTo>
                    <a:pt x="88" y="59"/>
                    <a:pt x="90" y="60"/>
                    <a:pt x="89" y="60"/>
                  </a:cubicBezTo>
                  <a:cubicBezTo>
                    <a:pt x="89" y="61"/>
                    <a:pt x="89" y="62"/>
                    <a:pt x="88" y="62"/>
                  </a:cubicBezTo>
                  <a:cubicBezTo>
                    <a:pt x="88" y="63"/>
                    <a:pt x="87" y="62"/>
                    <a:pt x="87" y="63"/>
                  </a:cubicBezTo>
                  <a:cubicBezTo>
                    <a:pt x="87" y="63"/>
                    <a:pt x="86" y="63"/>
                    <a:pt x="87" y="64"/>
                  </a:cubicBezTo>
                  <a:cubicBezTo>
                    <a:pt x="88" y="64"/>
                    <a:pt x="88" y="65"/>
                    <a:pt x="89" y="65"/>
                  </a:cubicBezTo>
                  <a:cubicBezTo>
                    <a:pt x="90" y="66"/>
                    <a:pt x="93" y="65"/>
                    <a:pt x="93" y="66"/>
                  </a:cubicBezTo>
                  <a:cubicBezTo>
                    <a:pt x="94" y="66"/>
                    <a:pt x="95" y="66"/>
                    <a:pt x="95" y="67"/>
                  </a:cubicBezTo>
                  <a:cubicBezTo>
                    <a:pt x="95" y="67"/>
                    <a:pt x="95" y="67"/>
                    <a:pt x="96" y="67"/>
                  </a:cubicBezTo>
                  <a:cubicBezTo>
                    <a:pt x="96" y="69"/>
                    <a:pt x="97" y="68"/>
                    <a:pt x="98" y="69"/>
                  </a:cubicBezTo>
                  <a:cubicBezTo>
                    <a:pt x="99" y="69"/>
                    <a:pt x="99" y="70"/>
                    <a:pt x="100" y="70"/>
                  </a:cubicBezTo>
                  <a:cubicBezTo>
                    <a:pt x="101" y="70"/>
                    <a:pt x="101" y="71"/>
                    <a:pt x="102" y="71"/>
                  </a:cubicBezTo>
                  <a:cubicBezTo>
                    <a:pt x="103" y="72"/>
                    <a:pt x="104" y="72"/>
                    <a:pt x="105" y="73"/>
                  </a:cubicBezTo>
                  <a:cubicBezTo>
                    <a:pt x="105" y="75"/>
                    <a:pt x="106" y="74"/>
                    <a:pt x="107" y="75"/>
                  </a:cubicBezTo>
                  <a:cubicBezTo>
                    <a:pt x="108" y="75"/>
                    <a:pt x="108" y="75"/>
                    <a:pt x="109" y="76"/>
                  </a:cubicBezTo>
                  <a:cubicBezTo>
                    <a:pt x="110" y="77"/>
                    <a:pt x="110" y="77"/>
                    <a:pt x="109" y="78"/>
                  </a:cubicBezTo>
                  <a:cubicBezTo>
                    <a:pt x="109" y="79"/>
                    <a:pt x="110" y="81"/>
                    <a:pt x="109" y="82"/>
                  </a:cubicBezTo>
                  <a:cubicBezTo>
                    <a:pt x="109" y="82"/>
                    <a:pt x="108" y="83"/>
                    <a:pt x="108" y="83"/>
                  </a:cubicBezTo>
                  <a:cubicBezTo>
                    <a:pt x="107" y="83"/>
                    <a:pt x="106" y="83"/>
                    <a:pt x="105" y="82"/>
                  </a:cubicBezTo>
                  <a:cubicBezTo>
                    <a:pt x="105" y="81"/>
                    <a:pt x="105" y="81"/>
                    <a:pt x="104" y="80"/>
                  </a:cubicBezTo>
                  <a:cubicBezTo>
                    <a:pt x="104" y="80"/>
                    <a:pt x="104" y="80"/>
                    <a:pt x="104" y="79"/>
                  </a:cubicBezTo>
                  <a:cubicBezTo>
                    <a:pt x="104" y="79"/>
                    <a:pt x="104" y="78"/>
                    <a:pt x="104" y="78"/>
                  </a:cubicBezTo>
                  <a:cubicBezTo>
                    <a:pt x="105" y="76"/>
                    <a:pt x="104" y="76"/>
                    <a:pt x="103" y="76"/>
                  </a:cubicBezTo>
                  <a:cubicBezTo>
                    <a:pt x="102" y="77"/>
                    <a:pt x="100" y="77"/>
                    <a:pt x="100" y="76"/>
                  </a:cubicBezTo>
                  <a:cubicBezTo>
                    <a:pt x="99" y="76"/>
                    <a:pt x="99" y="76"/>
                    <a:pt x="99" y="75"/>
                  </a:cubicBezTo>
                  <a:cubicBezTo>
                    <a:pt x="98" y="75"/>
                    <a:pt x="96" y="75"/>
                    <a:pt x="96" y="76"/>
                  </a:cubicBezTo>
                  <a:cubicBezTo>
                    <a:pt x="96" y="76"/>
                    <a:pt x="96" y="77"/>
                    <a:pt x="95" y="77"/>
                  </a:cubicBezTo>
                  <a:cubicBezTo>
                    <a:pt x="95" y="78"/>
                    <a:pt x="93" y="78"/>
                    <a:pt x="93" y="79"/>
                  </a:cubicBezTo>
                  <a:cubicBezTo>
                    <a:pt x="93" y="80"/>
                    <a:pt x="92" y="81"/>
                    <a:pt x="92" y="82"/>
                  </a:cubicBezTo>
                  <a:cubicBezTo>
                    <a:pt x="92" y="82"/>
                    <a:pt x="91" y="82"/>
                    <a:pt x="91" y="82"/>
                  </a:cubicBezTo>
                  <a:cubicBezTo>
                    <a:pt x="91" y="83"/>
                    <a:pt x="92" y="84"/>
                    <a:pt x="92" y="84"/>
                  </a:cubicBezTo>
                  <a:cubicBezTo>
                    <a:pt x="93" y="85"/>
                    <a:pt x="93" y="84"/>
                    <a:pt x="94" y="85"/>
                  </a:cubicBezTo>
                  <a:cubicBezTo>
                    <a:pt x="94" y="85"/>
                    <a:pt x="95" y="85"/>
                    <a:pt x="95" y="86"/>
                  </a:cubicBezTo>
                  <a:cubicBezTo>
                    <a:pt x="95" y="86"/>
                    <a:pt x="95" y="87"/>
                    <a:pt x="96" y="87"/>
                  </a:cubicBezTo>
                  <a:cubicBezTo>
                    <a:pt x="96" y="88"/>
                    <a:pt x="96" y="89"/>
                    <a:pt x="96" y="90"/>
                  </a:cubicBezTo>
                  <a:cubicBezTo>
                    <a:pt x="96" y="90"/>
                    <a:pt x="96" y="91"/>
                    <a:pt x="96" y="91"/>
                  </a:cubicBezTo>
                  <a:cubicBezTo>
                    <a:pt x="96" y="92"/>
                    <a:pt x="95" y="92"/>
                    <a:pt x="95" y="93"/>
                  </a:cubicBezTo>
                  <a:cubicBezTo>
                    <a:pt x="95" y="93"/>
                    <a:pt x="94" y="93"/>
                    <a:pt x="93" y="93"/>
                  </a:cubicBezTo>
                  <a:cubicBezTo>
                    <a:pt x="91" y="94"/>
                    <a:pt x="92" y="96"/>
                    <a:pt x="92" y="98"/>
                  </a:cubicBezTo>
                  <a:cubicBezTo>
                    <a:pt x="91" y="98"/>
                    <a:pt x="91" y="98"/>
                    <a:pt x="91" y="99"/>
                  </a:cubicBezTo>
                  <a:cubicBezTo>
                    <a:pt x="90" y="99"/>
                    <a:pt x="90" y="100"/>
                    <a:pt x="89" y="100"/>
                  </a:cubicBezTo>
                  <a:cubicBezTo>
                    <a:pt x="88" y="101"/>
                    <a:pt x="88" y="101"/>
                    <a:pt x="88" y="102"/>
                  </a:cubicBezTo>
                  <a:cubicBezTo>
                    <a:pt x="88" y="103"/>
                    <a:pt x="87" y="103"/>
                    <a:pt x="87" y="103"/>
                  </a:cubicBezTo>
                  <a:cubicBezTo>
                    <a:pt x="86" y="104"/>
                    <a:pt x="84" y="104"/>
                    <a:pt x="84" y="103"/>
                  </a:cubicBezTo>
                  <a:cubicBezTo>
                    <a:pt x="83" y="103"/>
                    <a:pt x="82" y="102"/>
                    <a:pt x="82" y="101"/>
                  </a:cubicBezTo>
                  <a:cubicBezTo>
                    <a:pt x="82" y="100"/>
                    <a:pt x="82" y="100"/>
                    <a:pt x="83" y="99"/>
                  </a:cubicBezTo>
                  <a:cubicBezTo>
                    <a:pt x="83" y="98"/>
                    <a:pt x="83" y="98"/>
                    <a:pt x="84" y="97"/>
                  </a:cubicBezTo>
                  <a:cubicBezTo>
                    <a:pt x="84" y="97"/>
                    <a:pt x="85" y="96"/>
                    <a:pt x="85" y="95"/>
                  </a:cubicBezTo>
                  <a:cubicBezTo>
                    <a:pt x="85" y="95"/>
                    <a:pt x="85" y="94"/>
                    <a:pt x="85" y="94"/>
                  </a:cubicBezTo>
                  <a:cubicBezTo>
                    <a:pt x="86" y="94"/>
                    <a:pt x="87" y="93"/>
                    <a:pt x="87" y="92"/>
                  </a:cubicBezTo>
                  <a:cubicBezTo>
                    <a:pt x="87" y="91"/>
                    <a:pt x="87" y="91"/>
                    <a:pt x="86" y="90"/>
                  </a:cubicBezTo>
                  <a:cubicBezTo>
                    <a:pt x="86" y="89"/>
                    <a:pt x="86" y="89"/>
                    <a:pt x="86" y="88"/>
                  </a:cubicBezTo>
                  <a:cubicBezTo>
                    <a:pt x="86" y="87"/>
                    <a:pt x="87" y="87"/>
                    <a:pt x="86" y="86"/>
                  </a:cubicBezTo>
                  <a:cubicBezTo>
                    <a:pt x="86" y="86"/>
                    <a:pt x="86" y="85"/>
                    <a:pt x="86" y="85"/>
                  </a:cubicBezTo>
                  <a:cubicBezTo>
                    <a:pt x="86" y="84"/>
                    <a:pt x="85" y="84"/>
                    <a:pt x="85" y="83"/>
                  </a:cubicBezTo>
                  <a:cubicBezTo>
                    <a:pt x="85" y="82"/>
                    <a:pt x="84" y="82"/>
                    <a:pt x="84" y="82"/>
                  </a:cubicBezTo>
                  <a:cubicBezTo>
                    <a:pt x="84" y="81"/>
                    <a:pt x="84" y="81"/>
                    <a:pt x="84" y="81"/>
                  </a:cubicBezTo>
                  <a:cubicBezTo>
                    <a:pt x="84" y="80"/>
                    <a:pt x="84" y="80"/>
                    <a:pt x="84" y="80"/>
                  </a:cubicBezTo>
                  <a:cubicBezTo>
                    <a:pt x="84" y="80"/>
                    <a:pt x="83" y="80"/>
                    <a:pt x="83" y="80"/>
                  </a:cubicBezTo>
                  <a:cubicBezTo>
                    <a:pt x="83" y="80"/>
                    <a:pt x="82" y="80"/>
                    <a:pt x="82" y="80"/>
                  </a:cubicBezTo>
                  <a:cubicBezTo>
                    <a:pt x="81" y="80"/>
                    <a:pt x="81" y="80"/>
                    <a:pt x="80" y="80"/>
                  </a:cubicBezTo>
                  <a:cubicBezTo>
                    <a:pt x="80" y="80"/>
                    <a:pt x="80" y="80"/>
                    <a:pt x="80" y="80"/>
                  </a:cubicBezTo>
                  <a:cubicBezTo>
                    <a:pt x="79" y="79"/>
                    <a:pt x="79" y="79"/>
                    <a:pt x="79" y="79"/>
                  </a:cubicBezTo>
                  <a:cubicBezTo>
                    <a:pt x="79" y="77"/>
                    <a:pt x="76" y="78"/>
                    <a:pt x="76" y="76"/>
                  </a:cubicBezTo>
                  <a:cubicBezTo>
                    <a:pt x="76" y="76"/>
                    <a:pt x="77" y="75"/>
                    <a:pt x="76" y="75"/>
                  </a:cubicBezTo>
                  <a:cubicBezTo>
                    <a:pt x="76" y="75"/>
                    <a:pt x="76" y="74"/>
                    <a:pt x="76" y="74"/>
                  </a:cubicBezTo>
                  <a:cubicBezTo>
                    <a:pt x="76" y="73"/>
                    <a:pt x="76" y="73"/>
                    <a:pt x="75" y="73"/>
                  </a:cubicBezTo>
                  <a:cubicBezTo>
                    <a:pt x="74" y="73"/>
                    <a:pt x="74" y="73"/>
                    <a:pt x="73" y="73"/>
                  </a:cubicBezTo>
                  <a:cubicBezTo>
                    <a:pt x="73" y="73"/>
                    <a:pt x="73" y="73"/>
                    <a:pt x="73" y="72"/>
                  </a:cubicBezTo>
                  <a:cubicBezTo>
                    <a:pt x="72" y="72"/>
                    <a:pt x="72" y="71"/>
                    <a:pt x="72" y="71"/>
                  </a:cubicBezTo>
                  <a:cubicBezTo>
                    <a:pt x="72" y="70"/>
                    <a:pt x="70" y="70"/>
                    <a:pt x="70" y="70"/>
                  </a:cubicBezTo>
                  <a:cubicBezTo>
                    <a:pt x="69" y="70"/>
                    <a:pt x="68" y="70"/>
                    <a:pt x="68" y="69"/>
                  </a:cubicBezTo>
                  <a:cubicBezTo>
                    <a:pt x="67" y="68"/>
                    <a:pt x="67" y="69"/>
                    <a:pt x="66" y="68"/>
                  </a:cubicBezTo>
                  <a:cubicBezTo>
                    <a:pt x="66" y="68"/>
                    <a:pt x="66" y="66"/>
                    <a:pt x="65" y="66"/>
                  </a:cubicBezTo>
                  <a:cubicBezTo>
                    <a:pt x="64" y="66"/>
                    <a:pt x="63" y="67"/>
                    <a:pt x="63" y="66"/>
                  </a:cubicBezTo>
                  <a:cubicBezTo>
                    <a:pt x="62" y="66"/>
                    <a:pt x="61" y="66"/>
                    <a:pt x="60" y="66"/>
                  </a:cubicBezTo>
                  <a:cubicBezTo>
                    <a:pt x="59" y="66"/>
                    <a:pt x="59" y="65"/>
                    <a:pt x="57" y="64"/>
                  </a:cubicBezTo>
                  <a:cubicBezTo>
                    <a:pt x="56" y="64"/>
                    <a:pt x="54" y="64"/>
                    <a:pt x="54" y="63"/>
                  </a:cubicBezTo>
                  <a:cubicBezTo>
                    <a:pt x="53" y="62"/>
                    <a:pt x="53" y="62"/>
                    <a:pt x="52" y="61"/>
                  </a:cubicBezTo>
                  <a:cubicBezTo>
                    <a:pt x="52" y="61"/>
                    <a:pt x="52" y="61"/>
                    <a:pt x="51" y="60"/>
                  </a:cubicBezTo>
                  <a:cubicBezTo>
                    <a:pt x="51" y="60"/>
                    <a:pt x="50" y="59"/>
                    <a:pt x="50" y="58"/>
                  </a:cubicBezTo>
                  <a:cubicBezTo>
                    <a:pt x="49" y="58"/>
                    <a:pt x="49" y="57"/>
                    <a:pt x="49" y="56"/>
                  </a:cubicBezTo>
                  <a:cubicBezTo>
                    <a:pt x="47" y="56"/>
                    <a:pt x="47" y="56"/>
                    <a:pt x="47" y="55"/>
                  </a:cubicBezTo>
                  <a:cubicBezTo>
                    <a:pt x="46" y="54"/>
                    <a:pt x="46" y="54"/>
                    <a:pt x="45" y="53"/>
                  </a:cubicBezTo>
                  <a:cubicBezTo>
                    <a:pt x="45" y="53"/>
                    <a:pt x="45" y="53"/>
                    <a:pt x="45" y="53"/>
                  </a:cubicBezTo>
                  <a:cubicBezTo>
                    <a:pt x="45" y="52"/>
                    <a:pt x="44" y="52"/>
                    <a:pt x="43" y="52"/>
                  </a:cubicBezTo>
                  <a:cubicBezTo>
                    <a:pt x="42" y="52"/>
                    <a:pt x="42" y="51"/>
                    <a:pt x="41" y="50"/>
                  </a:cubicBezTo>
                  <a:cubicBezTo>
                    <a:pt x="41" y="50"/>
                    <a:pt x="41" y="49"/>
                    <a:pt x="41" y="49"/>
                  </a:cubicBezTo>
                  <a:cubicBezTo>
                    <a:pt x="40" y="48"/>
                    <a:pt x="39" y="48"/>
                    <a:pt x="39" y="47"/>
                  </a:cubicBezTo>
                  <a:cubicBezTo>
                    <a:pt x="38" y="47"/>
                    <a:pt x="38" y="46"/>
                    <a:pt x="37" y="46"/>
                  </a:cubicBezTo>
                  <a:cubicBezTo>
                    <a:pt x="37" y="45"/>
                    <a:pt x="36" y="45"/>
                    <a:pt x="36" y="45"/>
                  </a:cubicBezTo>
                  <a:cubicBezTo>
                    <a:pt x="36" y="44"/>
                    <a:pt x="36" y="43"/>
                    <a:pt x="36" y="42"/>
                  </a:cubicBezTo>
                  <a:cubicBezTo>
                    <a:pt x="36" y="42"/>
                    <a:pt x="35" y="41"/>
                    <a:pt x="35" y="41"/>
                  </a:cubicBezTo>
                  <a:cubicBezTo>
                    <a:pt x="34" y="40"/>
                    <a:pt x="34" y="40"/>
                    <a:pt x="34" y="39"/>
                  </a:cubicBezTo>
                  <a:cubicBezTo>
                    <a:pt x="33" y="38"/>
                    <a:pt x="33" y="37"/>
                    <a:pt x="33" y="37"/>
                  </a:cubicBezTo>
                  <a:cubicBezTo>
                    <a:pt x="32" y="37"/>
                    <a:pt x="33" y="36"/>
                    <a:pt x="33" y="36"/>
                  </a:cubicBezTo>
                  <a:cubicBezTo>
                    <a:pt x="32" y="35"/>
                    <a:pt x="32" y="35"/>
                    <a:pt x="32" y="34"/>
                  </a:cubicBezTo>
                  <a:cubicBezTo>
                    <a:pt x="32" y="34"/>
                    <a:pt x="31" y="34"/>
                    <a:pt x="31" y="34"/>
                  </a:cubicBezTo>
                  <a:cubicBezTo>
                    <a:pt x="31" y="33"/>
                    <a:pt x="31" y="33"/>
                    <a:pt x="30" y="33"/>
                  </a:cubicBezTo>
                  <a:cubicBezTo>
                    <a:pt x="29" y="33"/>
                    <a:pt x="29" y="33"/>
                    <a:pt x="28" y="32"/>
                  </a:cubicBezTo>
                  <a:cubicBezTo>
                    <a:pt x="27" y="31"/>
                    <a:pt x="25" y="30"/>
                    <a:pt x="23" y="30"/>
                  </a:cubicBezTo>
                  <a:cubicBezTo>
                    <a:pt x="23" y="30"/>
                    <a:pt x="22" y="30"/>
                    <a:pt x="22" y="30"/>
                  </a:cubicBezTo>
                  <a:cubicBezTo>
                    <a:pt x="22" y="30"/>
                    <a:pt x="21" y="29"/>
                    <a:pt x="21" y="29"/>
                  </a:cubicBezTo>
                  <a:cubicBezTo>
                    <a:pt x="21" y="29"/>
                    <a:pt x="21" y="29"/>
                    <a:pt x="21" y="29"/>
                  </a:cubicBezTo>
                  <a:cubicBezTo>
                    <a:pt x="20" y="29"/>
                    <a:pt x="20" y="29"/>
                    <a:pt x="19" y="30"/>
                  </a:cubicBezTo>
                  <a:cubicBezTo>
                    <a:pt x="18" y="30"/>
                    <a:pt x="18" y="31"/>
                    <a:pt x="17" y="31"/>
                  </a:cubicBezTo>
                  <a:cubicBezTo>
                    <a:pt x="17" y="31"/>
                    <a:pt x="16" y="32"/>
                    <a:pt x="15" y="32"/>
                  </a:cubicBezTo>
                  <a:cubicBezTo>
                    <a:pt x="14" y="32"/>
                    <a:pt x="15" y="33"/>
                    <a:pt x="14" y="34"/>
                  </a:cubicBezTo>
                  <a:cubicBezTo>
                    <a:pt x="14" y="34"/>
                    <a:pt x="13" y="34"/>
                    <a:pt x="13" y="35"/>
                  </a:cubicBezTo>
                  <a:cubicBezTo>
                    <a:pt x="12" y="35"/>
                    <a:pt x="12" y="35"/>
                    <a:pt x="11" y="35"/>
                  </a:cubicBezTo>
                  <a:cubicBezTo>
                    <a:pt x="10" y="35"/>
                    <a:pt x="9" y="35"/>
                    <a:pt x="9" y="36"/>
                  </a:cubicBezTo>
                  <a:close/>
                  <a:moveTo>
                    <a:pt x="0" y="22"/>
                  </a:moveTo>
                  <a:cubicBezTo>
                    <a:pt x="0" y="22"/>
                    <a:pt x="0" y="22"/>
                    <a:pt x="0" y="22"/>
                  </a:cubicBezTo>
                  <a:cubicBezTo>
                    <a:pt x="0" y="22"/>
                    <a:pt x="0" y="22"/>
                    <a:pt x="0" y="22"/>
                  </a:cubicBezTo>
                  <a:close/>
                  <a:moveTo>
                    <a:pt x="30" y="49"/>
                  </a:moveTo>
                  <a:cubicBezTo>
                    <a:pt x="30" y="49"/>
                    <a:pt x="31" y="49"/>
                    <a:pt x="31" y="49"/>
                  </a:cubicBezTo>
                  <a:cubicBezTo>
                    <a:pt x="31" y="49"/>
                    <a:pt x="31" y="49"/>
                    <a:pt x="32" y="49"/>
                  </a:cubicBezTo>
                  <a:cubicBezTo>
                    <a:pt x="32" y="49"/>
                    <a:pt x="32" y="48"/>
                    <a:pt x="33" y="48"/>
                  </a:cubicBezTo>
                  <a:cubicBezTo>
                    <a:pt x="33" y="48"/>
                    <a:pt x="34" y="48"/>
                    <a:pt x="34" y="48"/>
                  </a:cubicBezTo>
                  <a:cubicBezTo>
                    <a:pt x="35" y="48"/>
                    <a:pt x="36" y="48"/>
                    <a:pt x="36" y="47"/>
                  </a:cubicBezTo>
                  <a:cubicBezTo>
                    <a:pt x="36" y="46"/>
                    <a:pt x="34" y="46"/>
                    <a:pt x="33" y="46"/>
                  </a:cubicBezTo>
                  <a:cubicBezTo>
                    <a:pt x="32" y="46"/>
                    <a:pt x="31" y="47"/>
                    <a:pt x="30" y="48"/>
                  </a:cubicBezTo>
                  <a:cubicBezTo>
                    <a:pt x="30" y="48"/>
                    <a:pt x="30" y="48"/>
                    <a:pt x="30" y="48"/>
                  </a:cubicBezTo>
                  <a:cubicBezTo>
                    <a:pt x="30" y="48"/>
                    <a:pt x="30" y="49"/>
                    <a:pt x="30" y="49"/>
                  </a:cubicBezTo>
                  <a:cubicBezTo>
                    <a:pt x="30" y="49"/>
                    <a:pt x="30" y="49"/>
                    <a:pt x="30" y="49"/>
                  </a:cubicBezTo>
                  <a:close/>
                  <a:moveTo>
                    <a:pt x="25" y="68"/>
                  </a:moveTo>
                  <a:cubicBezTo>
                    <a:pt x="25" y="68"/>
                    <a:pt x="25" y="66"/>
                    <a:pt x="24" y="66"/>
                  </a:cubicBezTo>
                  <a:cubicBezTo>
                    <a:pt x="24" y="65"/>
                    <a:pt x="23" y="66"/>
                    <a:pt x="23" y="65"/>
                  </a:cubicBezTo>
                  <a:cubicBezTo>
                    <a:pt x="22" y="64"/>
                    <a:pt x="22" y="64"/>
                    <a:pt x="21" y="64"/>
                  </a:cubicBezTo>
                  <a:cubicBezTo>
                    <a:pt x="21" y="64"/>
                    <a:pt x="20" y="65"/>
                    <a:pt x="19" y="65"/>
                  </a:cubicBezTo>
                  <a:cubicBezTo>
                    <a:pt x="19" y="66"/>
                    <a:pt x="19" y="66"/>
                    <a:pt x="18" y="67"/>
                  </a:cubicBezTo>
                  <a:cubicBezTo>
                    <a:pt x="18" y="67"/>
                    <a:pt x="17" y="67"/>
                    <a:pt x="17" y="68"/>
                  </a:cubicBezTo>
                  <a:cubicBezTo>
                    <a:pt x="16" y="68"/>
                    <a:pt x="16" y="68"/>
                    <a:pt x="16" y="68"/>
                  </a:cubicBezTo>
                  <a:cubicBezTo>
                    <a:pt x="15" y="70"/>
                    <a:pt x="14" y="70"/>
                    <a:pt x="13" y="69"/>
                  </a:cubicBezTo>
                  <a:cubicBezTo>
                    <a:pt x="13" y="68"/>
                    <a:pt x="13" y="68"/>
                    <a:pt x="12" y="68"/>
                  </a:cubicBezTo>
                  <a:cubicBezTo>
                    <a:pt x="12" y="68"/>
                    <a:pt x="12" y="68"/>
                    <a:pt x="12" y="68"/>
                  </a:cubicBezTo>
                  <a:cubicBezTo>
                    <a:pt x="12" y="69"/>
                    <a:pt x="11" y="69"/>
                    <a:pt x="11" y="70"/>
                  </a:cubicBezTo>
                  <a:cubicBezTo>
                    <a:pt x="11" y="70"/>
                    <a:pt x="12" y="71"/>
                    <a:pt x="12" y="71"/>
                  </a:cubicBezTo>
                  <a:cubicBezTo>
                    <a:pt x="13" y="72"/>
                    <a:pt x="12" y="73"/>
                    <a:pt x="13" y="73"/>
                  </a:cubicBezTo>
                  <a:cubicBezTo>
                    <a:pt x="13" y="74"/>
                    <a:pt x="14" y="74"/>
                    <a:pt x="14" y="74"/>
                  </a:cubicBezTo>
                  <a:cubicBezTo>
                    <a:pt x="14" y="75"/>
                    <a:pt x="14" y="76"/>
                    <a:pt x="14" y="76"/>
                  </a:cubicBezTo>
                  <a:cubicBezTo>
                    <a:pt x="14" y="77"/>
                    <a:pt x="14" y="77"/>
                    <a:pt x="13" y="77"/>
                  </a:cubicBezTo>
                  <a:cubicBezTo>
                    <a:pt x="13" y="78"/>
                    <a:pt x="12" y="78"/>
                    <a:pt x="12" y="78"/>
                  </a:cubicBezTo>
                  <a:cubicBezTo>
                    <a:pt x="12" y="80"/>
                    <a:pt x="14" y="79"/>
                    <a:pt x="15" y="79"/>
                  </a:cubicBezTo>
                  <a:cubicBezTo>
                    <a:pt x="15" y="81"/>
                    <a:pt x="15" y="82"/>
                    <a:pt x="13" y="83"/>
                  </a:cubicBezTo>
                  <a:cubicBezTo>
                    <a:pt x="13" y="83"/>
                    <a:pt x="12" y="84"/>
                    <a:pt x="13" y="85"/>
                  </a:cubicBezTo>
                  <a:cubicBezTo>
                    <a:pt x="13" y="85"/>
                    <a:pt x="14" y="86"/>
                    <a:pt x="14" y="87"/>
                  </a:cubicBezTo>
                  <a:cubicBezTo>
                    <a:pt x="13" y="87"/>
                    <a:pt x="14" y="87"/>
                    <a:pt x="14" y="88"/>
                  </a:cubicBezTo>
                  <a:cubicBezTo>
                    <a:pt x="14" y="88"/>
                    <a:pt x="14" y="89"/>
                    <a:pt x="14" y="89"/>
                  </a:cubicBezTo>
                  <a:cubicBezTo>
                    <a:pt x="14" y="90"/>
                    <a:pt x="15" y="91"/>
                    <a:pt x="15" y="91"/>
                  </a:cubicBezTo>
                  <a:cubicBezTo>
                    <a:pt x="16" y="91"/>
                    <a:pt x="17" y="90"/>
                    <a:pt x="18" y="90"/>
                  </a:cubicBezTo>
                  <a:cubicBezTo>
                    <a:pt x="18" y="90"/>
                    <a:pt x="19" y="91"/>
                    <a:pt x="19" y="90"/>
                  </a:cubicBezTo>
                  <a:cubicBezTo>
                    <a:pt x="20" y="89"/>
                    <a:pt x="19" y="87"/>
                    <a:pt x="21" y="87"/>
                  </a:cubicBezTo>
                  <a:cubicBezTo>
                    <a:pt x="21" y="87"/>
                    <a:pt x="21" y="87"/>
                    <a:pt x="21" y="87"/>
                  </a:cubicBezTo>
                  <a:cubicBezTo>
                    <a:pt x="21" y="87"/>
                    <a:pt x="21" y="88"/>
                    <a:pt x="21" y="88"/>
                  </a:cubicBezTo>
                  <a:cubicBezTo>
                    <a:pt x="22" y="88"/>
                    <a:pt x="22" y="88"/>
                    <a:pt x="22" y="88"/>
                  </a:cubicBezTo>
                  <a:cubicBezTo>
                    <a:pt x="23" y="88"/>
                    <a:pt x="23" y="88"/>
                    <a:pt x="24" y="87"/>
                  </a:cubicBezTo>
                  <a:cubicBezTo>
                    <a:pt x="24" y="87"/>
                    <a:pt x="24" y="86"/>
                    <a:pt x="24" y="86"/>
                  </a:cubicBezTo>
                  <a:cubicBezTo>
                    <a:pt x="24" y="85"/>
                    <a:pt x="25" y="84"/>
                    <a:pt x="25" y="84"/>
                  </a:cubicBezTo>
                  <a:cubicBezTo>
                    <a:pt x="25" y="83"/>
                    <a:pt x="26" y="82"/>
                    <a:pt x="26" y="81"/>
                  </a:cubicBezTo>
                  <a:cubicBezTo>
                    <a:pt x="25" y="80"/>
                    <a:pt x="26" y="79"/>
                    <a:pt x="25" y="78"/>
                  </a:cubicBezTo>
                  <a:cubicBezTo>
                    <a:pt x="25" y="77"/>
                    <a:pt x="26" y="76"/>
                    <a:pt x="26" y="76"/>
                  </a:cubicBezTo>
                  <a:cubicBezTo>
                    <a:pt x="25" y="75"/>
                    <a:pt x="25" y="74"/>
                    <a:pt x="24" y="74"/>
                  </a:cubicBezTo>
                  <a:cubicBezTo>
                    <a:pt x="23" y="73"/>
                    <a:pt x="25" y="72"/>
                    <a:pt x="26" y="72"/>
                  </a:cubicBezTo>
                  <a:cubicBezTo>
                    <a:pt x="27" y="72"/>
                    <a:pt x="27" y="72"/>
                    <a:pt x="27" y="71"/>
                  </a:cubicBezTo>
                  <a:cubicBezTo>
                    <a:pt x="27" y="70"/>
                    <a:pt x="26" y="69"/>
                    <a:pt x="25" y="68"/>
                  </a:cubicBezTo>
                  <a:close/>
                  <a:moveTo>
                    <a:pt x="14" y="64"/>
                  </a:moveTo>
                  <a:cubicBezTo>
                    <a:pt x="14" y="64"/>
                    <a:pt x="13" y="64"/>
                    <a:pt x="13" y="65"/>
                  </a:cubicBezTo>
                  <a:cubicBezTo>
                    <a:pt x="13" y="65"/>
                    <a:pt x="12" y="65"/>
                    <a:pt x="12" y="66"/>
                  </a:cubicBezTo>
                  <a:cubicBezTo>
                    <a:pt x="13" y="66"/>
                    <a:pt x="14" y="67"/>
                    <a:pt x="14" y="66"/>
                  </a:cubicBezTo>
                  <a:cubicBezTo>
                    <a:pt x="15" y="66"/>
                    <a:pt x="15" y="65"/>
                    <a:pt x="15" y="65"/>
                  </a:cubicBezTo>
                  <a:cubicBezTo>
                    <a:pt x="15" y="65"/>
                    <a:pt x="15" y="64"/>
                    <a:pt x="15" y="64"/>
                  </a:cubicBezTo>
                  <a:cubicBezTo>
                    <a:pt x="14" y="64"/>
                    <a:pt x="14" y="64"/>
                    <a:pt x="14" y="6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29" name="Isle of Man">
              <a:extLst>
                <a:ext uri="{FF2B5EF4-FFF2-40B4-BE49-F238E27FC236}">
                  <a16:creationId xmlns:a16="http://schemas.microsoft.com/office/drawing/2014/main" id="{4EC4C0D1-9BFC-0A3B-8567-6D2A1DCD91BC}"/>
                </a:ext>
              </a:extLst>
            </p:cNvPr>
            <p:cNvSpPr>
              <a:spLocks noEditPoints="1"/>
            </p:cNvSpPr>
            <p:nvPr/>
          </p:nvSpPr>
          <p:spPr bwMode="auto">
            <a:xfrm>
              <a:off x="4279708" y="2213895"/>
              <a:ext cx="15664" cy="15664"/>
            </a:xfrm>
            <a:custGeom>
              <a:avLst/>
              <a:gdLst>
                <a:gd name="T0" fmla="*/ 0 w 6"/>
                <a:gd name="T1" fmla="*/ 6 h 6"/>
                <a:gd name="T2" fmla="*/ 0 w 6"/>
                <a:gd name="T3" fmla="*/ 6 h 6"/>
                <a:gd name="T4" fmla="*/ 0 w 6"/>
                <a:gd name="T5" fmla="*/ 6 h 6"/>
                <a:gd name="T6" fmla="*/ 0 w 6"/>
                <a:gd name="T7" fmla="*/ 6 h 6"/>
                <a:gd name="T8" fmla="*/ 5 w 6"/>
                <a:gd name="T9" fmla="*/ 0 h 6"/>
                <a:gd name="T10" fmla="*/ 4 w 6"/>
                <a:gd name="T11" fmla="*/ 1 h 6"/>
                <a:gd name="T12" fmla="*/ 4 w 6"/>
                <a:gd name="T13" fmla="*/ 1 h 6"/>
                <a:gd name="T14" fmla="*/ 4 w 6"/>
                <a:gd name="T15" fmla="*/ 1 h 6"/>
                <a:gd name="T16" fmla="*/ 3 w 6"/>
                <a:gd name="T17" fmla="*/ 1 h 6"/>
                <a:gd name="T18" fmla="*/ 3 w 6"/>
                <a:gd name="T19" fmla="*/ 2 h 6"/>
                <a:gd name="T20" fmla="*/ 3 w 6"/>
                <a:gd name="T21" fmla="*/ 2 h 6"/>
                <a:gd name="T22" fmla="*/ 3 w 6"/>
                <a:gd name="T23" fmla="*/ 2 h 6"/>
                <a:gd name="T24" fmla="*/ 3 w 6"/>
                <a:gd name="T25" fmla="*/ 2 h 6"/>
                <a:gd name="T26" fmla="*/ 3 w 6"/>
                <a:gd name="T27" fmla="*/ 3 h 6"/>
                <a:gd name="T28" fmla="*/ 2 w 6"/>
                <a:gd name="T29" fmla="*/ 3 h 6"/>
                <a:gd name="T30" fmla="*/ 2 w 6"/>
                <a:gd name="T31" fmla="*/ 3 h 6"/>
                <a:gd name="T32" fmla="*/ 1 w 6"/>
                <a:gd name="T33" fmla="*/ 3 h 6"/>
                <a:gd name="T34" fmla="*/ 1 w 6"/>
                <a:gd name="T35" fmla="*/ 4 h 6"/>
                <a:gd name="T36" fmla="*/ 1 w 6"/>
                <a:gd name="T37" fmla="*/ 4 h 6"/>
                <a:gd name="T38" fmla="*/ 1 w 6"/>
                <a:gd name="T39" fmla="*/ 4 h 6"/>
                <a:gd name="T40" fmla="*/ 1 w 6"/>
                <a:gd name="T41" fmla="*/ 4 h 6"/>
                <a:gd name="T42" fmla="*/ 1 w 6"/>
                <a:gd name="T43" fmla="*/ 5 h 6"/>
                <a:gd name="T44" fmla="*/ 1 w 6"/>
                <a:gd name="T45" fmla="*/ 5 h 6"/>
                <a:gd name="T46" fmla="*/ 1 w 6"/>
                <a:gd name="T47" fmla="*/ 5 h 6"/>
                <a:gd name="T48" fmla="*/ 1 w 6"/>
                <a:gd name="T49" fmla="*/ 5 h 6"/>
                <a:gd name="T50" fmla="*/ 1 w 6"/>
                <a:gd name="T51" fmla="*/ 5 h 6"/>
                <a:gd name="T52" fmla="*/ 1 w 6"/>
                <a:gd name="T53" fmla="*/ 6 h 6"/>
                <a:gd name="T54" fmla="*/ 1 w 6"/>
                <a:gd name="T55" fmla="*/ 6 h 6"/>
                <a:gd name="T56" fmla="*/ 1 w 6"/>
                <a:gd name="T57" fmla="*/ 6 h 6"/>
                <a:gd name="T58" fmla="*/ 1 w 6"/>
                <a:gd name="T59" fmla="*/ 6 h 6"/>
                <a:gd name="T60" fmla="*/ 1 w 6"/>
                <a:gd name="T61" fmla="*/ 6 h 6"/>
                <a:gd name="T62" fmla="*/ 1 w 6"/>
                <a:gd name="T63" fmla="*/ 6 h 6"/>
                <a:gd name="T64" fmla="*/ 1 w 6"/>
                <a:gd name="T65" fmla="*/ 6 h 6"/>
                <a:gd name="T66" fmla="*/ 2 w 6"/>
                <a:gd name="T67" fmla="*/ 6 h 6"/>
                <a:gd name="T68" fmla="*/ 2 w 6"/>
                <a:gd name="T69" fmla="*/ 6 h 6"/>
                <a:gd name="T70" fmla="*/ 2 w 6"/>
                <a:gd name="T71" fmla="*/ 6 h 6"/>
                <a:gd name="T72" fmla="*/ 2 w 6"/>
                <a:gd name="T73" fmla="*/ 6 h 6"/>
                <a:gd name="T74" fmla="*/ 3 w 6"/>
                <a:gd name="T75" fmla="*/ 6 h 6"/>
                <a:gd name="T76" fmla="*/ 3 w 6"/>
                <a:gd name="T77" fmla="*/ 5 h 6"/>
                <a:gd name="T78" fmla="*/ 3 w 6"/>
                <a:gd name="T79" fmla="*/ 5 h 6"/>
                <a:gd name="T80" fmla="*/ 4 w 6"/>
                <a:gd name="T81" fmla="*/ 5 h 6"/>
                <a:gd name="T82" fmla="*/ 4 w 6"/>
                <a:gd name="T83" fmla="*/ 5 h 6"/>
                <a:gd name="T84" fmla="*/ 4 w 6"/>
                <a:gd name="T85" fmla="*/ 4 h 6"/>
                <a:gd name="T86" fmla="*/ 5 w 6"/>
                <a:gd name="T87" fmla="*/ 4 h 6"/>
                <a:gd name="T88" fmla="*/ 5 w 6"/>
                <a:gd name="T89" fmla="*/ 4 h 6"/>
                <a:gd name="T90" fmla="*/ 5 w 6"/>
                <a:gd name="T91" fmla="*/ 4 h 6"/>
                <a:gd name="T92" fmla="*/ 5 w 6"/>
                <a:gd name="T93" fmla="*/ 4 h 6"/>
                <a:gd name="T94" fmla="*/ 5 w 6"/>
                <a:gd name="T95" fmla="*/ 3 h 6"/>
                <a:gd name="T96" fmla="*/ 5 w 6"/>
                <a:gd name="T97" fmla="*/ 3 h 6"/>
                <a:gd name="T98" fmla="*/ 5 w 6"/>
                <a:gd name="T99" fmla="*/ 3 h 6"/>
                <a:gd name="T100" fmla="*/ 6 w 6"/>
                <a:gd name="T101" fmla="*/ 3 h 6"/>
                <a:gd name="T102" fmla="*/ 6 w 6"/>
                <a:gd name="T103" fmla="*/ 2 h 6"/>
                <a:gd name="T104" fmla="*/ 6 w 6"/>
                <a:gd name="T105" fmla="*/ 2 h 6"/>
                <a:gd name="T106" fmla="*/ 5 w 6"/>
                <a:gd name="T107" fmla="*/ 2 h 6"/>
                <a:gd name="T108" fmla="*/ 5 w 6"/>
                <a:gd name="T109" fmla="*/ 2 h 6"/>
                <a:gd name="T110" fmla="*/ 5 w 6"/>
                <a:gd name="T111" fmla="*/ 2 h 6"/>
                <a:gd name="T112" fmla="*/ 5 w 6"/>
                <a:gd name="T113" fmla="*/ 1 h 6"/>
                <a:gd name="T114" fmla="*/ 5 w 6"/>
                <a:gd name="T115" fmla="*/ 1 h 6"/>
                <a:gd name="T116" fmla="*/ 5 w 6"/>
                <a:gd name="T117" fmla="*/ 1 h 6"/>
                <a:gd name="T118" fmla="*/ 5 w 6"/>
                <a:gd name="T119" fmla="*/ 0 h 6"/>
                <a:gd name="T120" fmla="*/ 5 w 6"/>
                <a:gd name="T1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 h="6">
                  <a:moveTo>
                    <a:pt x="0" y="6"/>
                  </a:move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ubicBezTo>
                    <a:pt x="0" y="6"/>
                    <a:pt x="0" y="6"/>
                    <a:pt x="0" y="6"/>
                  </a:cubicBezTo>
                  <a:close/>
                  <a:moveTo>
                    <a:pt x="5" y="0"/>
                  </a:moveTo>
                  <a:cubicBezTo>
                    <a:pt x="5" y="0"/>
                    <a:pt x="5" y="1"/>
                    <a:pt x="5" y="1"/>
                  </a:cubicBezTo>
                  <a:cubicBezTo>
                    <a:pt x="5" y="1"/>
                    <a:pt x="4" y="1"/>
                    <a:pt x="4" y="1"/>
                  </a:cubicBezTo>
                  <a:cubicBezTo>
                    <a:pt x="4" y="1"/>
                    <a:pt x="4" y="1"/>
                    <a:pt x="4" y="1"/>
                  </a:cubicBezTo>
                  <a:cubicBezTo>
                    <a:pt x="4" y="1"/>
                    <a:pt x="4" y="1"/>
                    <a:pt x="4" y="1"/>
                  </a:cubicBezTo>
                  <a:cubicBezTo>
                    <a:pt x="4" y="1"/>
                    <a:pt x="4" y="1"/>
                    <a:pt x="4" y="1"/>
                  </a:cubicBezTo>
                  <a:cubicBezTo>
                    <a:pt x="4" y="1"/>
                    <a:pt x="4" y="1"/>
                    <a:pt x="4" y="1"/>
                  </a:cubicBezTo>
                  <a:cubicBezTo>
                    <a:pt x="4" y="1"/>
                    <a:pt x="4" y="1"/>
                    <a:pt x="4" y="1"/>
                  </a:cubicBezTo>
                  <a:cubicBezTo>
                    <a:pt x="4" y="1"/>
                    <a:pt x="3" y="1"/>
                    <a:pt x="3" y="1"/>
                  </a:cubicBezTo>
                  <a:cubicBezTo>
                    <a:pt x="3" y="1"/>
                    <a:pt x="3" y="1"/>
                    <a:pt x="3" y="1"/>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3"/>
                    <a:pt x="3" y="3"/>
                    <a:pt x="3" y="3"/>
                  </a:cubicBezTo>
                  <a:cubicBezTo>
                    <a:pt x="3" y="3"/>
                    <a:pt x="2" y="3"/>
                    <a:pt x="2" y="3"/>
                  </a:cubicBezTo>
                  <a:cubicBezTo>
                    <a:pt x="2" y="3"/>
                    <a:pt x="2" y="3"/>
                    <a:pt x="2" y="3"/>
                  </a:cubicBezTo>
                  <a:cubicBezTo>
                    <a:pt x="2" y="3"/>
                    <a:pt x="2" y="3"/>
                    <a:pt x="2" y="3"/>
                  </a:cubicBezTo>
                  <a:cubicBezTo>
                    <a:pt x="2" y="3"/>
                    <a:pt x="2" y="3"/>
                    <a:pt x="2" y="3"/>
                  </a:cubicBezTo>
                  <a:cubicBezTo>
                    <a:pt x="2" y="3"/>
                    <a:pt x="2" y="3"/>
                    <a:pt x="2" y="3"/>
                  </a:cubicBezTo>
                  <a:cubicBezTo>
                    <a:pt x="2" y="3"/>
                    <a:pt x="2" y="3"/>
                    <a:pt x="1" y="3"/>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6"/>
                    <a:pt x="1" y="6"/>
                    <a:pt x="1" y="6"/>
                  </a:cubicBezTo>
                  <a:cubicBezTo>
                    <a:pt x="1" y="6"/>
                    <a:pt x="1" y="6"/>
                    <a:pt x="1" y="6"/>
                  </a:cubicBezTo>
                  <a:cubicBezTo>
                    <a:pt x="1" y="6"/>
                    <a:pt x="1" y="6"/>
                    <a:pt x="1" y="6"/>
                  </a:cubicBezTo>
                  <a:cubicBezTo>
                    <a:pt x="1" y="6"/>
                    <a:pt x="1" y="6"/>
                    <a:pt x="1" y="6"/>
                  </a:cubicBezTo>
                  <a:cubicBezTo>
                    <a:pt x="1" y="6"/>
                    <a:pt x="1" y="6"/>
                    <a:pt x="0" y="6"/>
                  </a:cubicBezTo>
                  <a:cubicBezTo>
                    <a:pt x="0"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2" y="6"/>
                    <a:pt x="2" y="6"/>
                  </a:cubicBezTo>
                  <a:cubicBezTo>
                    <a:pt x="2" y="6"/>
                    <a:pt x="3" y="6"/>
                    <a:pt x="3" y="6"/>
                  </a:cubicBezTo>
                  <a:cubicBezTo>
                    <a:pt x="3" y="6"/>
                    <a:pt x="3" y="6"/>
                    <a:pt x="3" y="5"/>
                  </a:cubicBezTo>
                  <a:cubicBezTo>
                    <a:pt x="3" y="5"/>
                    <a:pt x="3" y="5"/>
                    <a:pt x="3" y="5"/>
                  </a:cubicBezTo>
                  <a:cubicBezTo>
                    <a:pt x="3" y="5"/>
                    <a:pt x="3" y="5"/>
                    <a:pt x="3" y="5"/>
                  </a:cubicBezTo>
                  <a:cubicBezTo>
                    <a:pt x="3" y="5"/>
                    <a:pt x="3" y="5"/>
                    <a:pt x="3" y="5"/>
                  </a:cubicBezTo>
                  <a:cubicBezTo>
                    <a:pt x="3" y="5"/>
                    <a:pt x="3" y="5"/>
                    <a:pt x="4" y="5"/>
                  </a:cubicBezTo>
                  <a:cubicBezTo>
                    <a:pt x="4" y="5"/>
                    <a:pt x="4" y="5"/>
                    <a:pt x="4" y="5"/>
                  </a:cubicBezTo>
                  <a:cubicBezTo>
                    <a:pt x="4" y="5"/>
                    <a:pt x="4" y="5"/>
                    <a:pt x="4" y="5"/>
                  </a:cubicBezTo>
                  <a:cubicBezTo>
                    <a:pt x="4" y="5"/>
                    <a:pt x="4" y="5"/>
                    <a:pt x="4" y="5"/>
                  </a:cubicBezTo>
                  <a:cubicBezTo>
                    <a:pt x="4" y="5"/>
                    <a:pt x="4" y="5"/>
                    <a:pt x="4" y="5"/>
                  </a:cubicBezTo>
                  <a:cubicBezTo>
                    <a:pt x="4" y="5"/>
                    <a:pt x="4" y="5"/>
                    <a:pt x="4" y="4"/>
                  </a:cubicBezTo>
                  <a:cubicBezTo>
                    <a:pt x="4" y="4"/>
                    <a:pt x="4" y="4"/>
                    <a:pt x="4" y="4"/>
                  </a:cubicBezTo>
                  <a:cubicBezTo>
                    <a:pt x="4" y="4"/>
                    <a:pt x="4"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6" y="3"/>
                    <a:pt x="6" y="3"/>
                    <a:pt x="6" y="3"/>
                  </a:cubicBezTo>
                  <a:cubicBezTo>
                    <a:pt x="6" y="3"/>
                    <a:pt x="6" y="3"/>
                    <a:pt x="6" y="2"/>
                  </a:cubicBezTo>
                  <a:cubicBezTo>
                    <a:pt x="6" y="2"/>
                    <a:pt x="6" y="2"/>
                    <a:pt x="6" y="2"/>
                  </a:cubicBezTo>
                  <a:cubicBezTo>
                    <a:pt x="6" y="2"/>
                    <a:pt x="6" y="2"/>
                    <a:pt x="6" y="2"/>
                  </a:cubicBezTo>
                  <a:cubicBezTo>
                    <a:pt x="6" y="2"/>
                    <a:pt x="6" y="2"/>
                    <a:pt x="6" y="2"/>
                  </a:cubicBezTo>
                  <a:cubicBezTo>
                    <a:pt x="6" y="2"/>
                    <a:pt x="6" y="2"/>
                    <a:pt x="6" y="2"/>
                  </a:cubicBezTo>
                  <a:cubicBezTo>
                    <a:pt x="6"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1"/>
                  </a:cubicBezTo>
                  <a:cubicBezTo>
                    <a:pt x="5" y="1"/>
                    <a:pt x="5" y="1"/>
                    <a:pt x="5" y="1"/>
                  </a:cubicBezTo>
                  <a:cubicBezTo>
                    <a:pt x="5" y="1"/>
                    <a:pt x="5" y="1"/>
                    <a:pt x="5" y="1"/>
                  </a:cubicBezTo>
                  <a:cubicBezTo>
                    <a:pt x="5" y="1"/>
                    <a:pt x="5" y="1"/>
                    <a:pt x="5" y="1"/>
                  </a:cubicBezTo>
                  <a:cubicBezTo>
                    <a:pt x="5" y="1"/>
                    <a:pt x="5" y="1"/>
                    <a:pt x="5" y="1"/>
                  </a:cubicBezTo>
                  <a:cubicBezTo>
                    <a:pt x="5" y="1"/>
                    <a:pt x="5" y="1"/>
                    <a:pt x="6" y="0"/>
                  </a:cubicBezTo>
                  <a:cubicBezTo>
                    <a:pt x="6" y="0"/>
                    <a:pt x="6" y="0"/>
                    <a:pt x="5" y="0"/>
                  </a:cubicBezTo>
                  <a:cubicBezTo>
                    <a:pt x="5" y="0"/>
                    <a:pt x="5" y="0"/>
                    <a:pt x="5" y="0"/>
                  </a:cubicBezTo>
                  <a:cubicBezTo>
                    <a:pt x="5" y="0"/>
                    <a:pt x="5" y="0"/>
                    <a:pt x="5" y="0"/>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0" name="Ireland">
              <a:extLst>
                <a:ext uri="{FF2B5EF4-FFF2-40B4-BE49-F238E27FC236}">
                  <a16:creationId xmlns:a16="http://schemas.microsoft.com/office/drawing/2014/main" id="{9BDBC4A0-4B51-3E67-B3B9-3B46343B9E28}"/>
                </a:ext>
              </a:extLst>
            </p:cNvPr>
            <p:cNvSpPr>
              <a:spLocks/>
            </p:cNvSpPr>
            <p:nvPr/>
          </p:nvSpPr>
          <p:spPr bwMode="auto">
            <a:xfrm>
              <a:off x="4138729" y="2173616"/>
              <a:ext cx="114126" cy="127552"/>
            </a:xfrm>
            <a:custGeom>
              <a:avLst/>
              <a:gdLst>
                <a:gd name="T0" fmla="*/ 2 w 43"/>
                <a:gd name="T1" fmla="*/ 40 h 48"/>
                <a:gd name="T2" fmla="*/ 2 w 43"/>
                <a:gd name="T3" fmla="*/ 41 h 48"/>
                <a:gd name="T4" fmla="*/ 2 w 43"/>
                <a:gd name="T5" fmla="*/ 43 h 48"/>
                <a:gd name="T6" fmla="*/ 6 w 43"/>
                <a:gd name="T7" fmla="*/ 43 h 48"/>
                <a:gd name="T8" fmla="*/ 3 w 43"/>
                <a:gd name="T9" fmla="*/ 45 h 48"/>
                <a:gd name="T10" fmla="*/ 7 w 43"/>
                <a:gd name="T11" fmla="*/ 45 h 48"/>
                <a:gd name="T12" fmla="*/ 7 w 43"/>
                <a:gd name="T13" fmla="*/ 47 h 48"/>
                <a:gd name="T14" fmla="*/ 14 w 43"/>
                <a:gd name="T15" fmla="*/ 48 h 48"/>
                <a:gd name="T16" fmla="*/ 19 w 43"/>
                <a:gd name="T17" fmla="*/ 45 h 48"/>
                <a:gd name="T18" fmla="*/ 20 w 43"/>
                <a:gd name="T19" fmla="*/ 45 h 48"/>
                <a:gd name="T20" fmla="*/ 23 w 43"/>
                <a:gd name="T21" fmla="*/ 44 h 48"/>
                <a:gd name="T22" fmla="*/ 27 w 43"/>
                <a:gd name="T23" fmla="*/ 42 h 48"/>
                <a:gd name="T24" fmla="*/ 32 w 43"/>
                <a:gd name="T25" fmla="*/ 42 h 48"/>
                <a:gd name="T26" fmla="*/ 33 w 43"/>
                <a:gd name="T27" fmla="*/ 41 h 48"/>
                <a:gd name="T28" fmla="*/ 38 w 43"/>
                <a:gd name="T29" fmla="*/ 41 h 48"/>
                <a:gd name="T30" fmla="*/ 40 w 43"/>
                <a:gd name="T31" fmla="*/ 37 h 48"/>
                <a:gd name="T32" fmla="*/ 42 w 43"/>
                <a:gd name="T33" fmla="*/ 33 h 48"/>
                <a:gd name="T34" fmla="*/ 42 w 43"/>
                <a:gd name="T35" fmla="*/ 31 h 48"/>
                <a:gd name="T36" fmla="*/ 42 w 43"/>
                <a:gd name="T37" fmla="*/ 28 h 48"/>
                <a:gd name="T38" fmla="*/ 40 w 43"/>
                <a:gd name="T39" fmla="*/ 27 h 48"/>
                <a:gd name="T40" fmla="*/ 42 w 43"/>
                <a:gd name="T41" fmla="*/ 24 h 48"/>
                <a:gd name="T42" fmla="*/ 40 w 43"/>
                <a:gd name="T43" fmla="*/ 19 h 48"/>
                <a:gd name="T44" fmla="*/ 42 w 43"/>
                <a:gd name="T45" fmla="*/ 18 h 48"/>
                <a:gd name="T46" fmla="*/ 39 w 43"/>
                <a:gd name="T47" fmla="*/ 17 h 48"/>
                <a:gd name="T48" fmla="*/ 38 w 43"/>
                <a:gd name="T49" fmla="*/ 15 h 48"/>
                <a:gd name="T50" fmla="*/ 34 w 43"/>
                <a:gd name="T51" fmla="*/ 12 h 48"/>
                <a:gd name="T52" fmla="*/ 34 w 43"/>
                <a:gd name="T53" fmla="*/ 12 h 48"/>
                <a:gd name="T54" fmla="*/ 32 w 43"/>
                <a:gd name="T55" fmla="*/ 14 h 48"/>
                <a:gd name="T56" fmla="*/ 29 w 43"/>
                <a:gd name="T57" fmla="*/ 14 h 48"/>
                <a:gd name="T58" fmla="*/ 27 w 43"/>
                <a:gd name="T59" fmla="*/ 12 h 48"/>
                <a:gd name="T60" fmla="*/ 28 w 43"/>
                <a:gd name="T61" fmla="*/ 10 h 48"/>
                <a:gd name="T62" fmla="*/ 29 w 43"/>
                <a:gd name="T63" fmla="*/ 9 h 48"/>
                <a:gd name="T64" fmla="*/ 32 w 43"/>
                <a:gd name="T65" fmla="*/ 7 h 48"/>
                <a:gd name="T66" fmla="*/ 34 w 43"/>
                <a:gd name="T67" fmla="*/ 4 h 48"/>
                <a:gd name="T68" fmla="*/ 36 w 43"/>
                <a:gd name="T69" fmla="*/ 0 h 48"/>
                <a:gd name="T70" fmla="*/ 32 w 43"/>
                <a:gd name="T71" fmla="*/ 4 h 48"/>
                <a:gd name="T72" fmla="*/ 31 w 43"/>
                <a:gd name="T73" fmla="*/ 1 h 48"/>
                <a:gd name="T74" fmla="*/ 26 w 43"/>
                <a:gd name="T75" fmla="*/ 2 h 48"/>
                <a:gd name="T76" fmla="*/ 24 w 43"/>
                <a:gd name="T77" fmla="*/ 5 h 48"/>
                <a:gd name="T78" fmla="*/ 21 w 43"/>
                <a:gd name="T79" fmla="*/ 8 h 48"/>
                <a:gd name="T80" fmla="*/ 25 w 43"/>
                <a:gd name="T81" fmla="*/ 9 h 48"/>
                <a:gd name="T82" fmla="*/ 25 w 43"/>
                <a:gd name="T83" fmla="*/ 10 h 48"/>
                <a:gd name="T84" fmla="*/ 21 w 43"/>
                <a:gd name="T85" fmla="*/ 12 h 48"/>
                <a:gd name="T86" fmla="*/ 19 w 43"/>
                <a:gd name="T87" fmla="*/ 13 h 48"/>
                <a:gd name="T88" fmla="*/ 15 w 43"/>
                <a:gd name="T89" fmla="*/ 12 h 48"/>
                <a:gd name="T90" fmla="*/ 7 w 43"/>
                <a:gd name="T91" fmla="*/ 12 h 48"/>
                <a:gd name="T92" fmla="*/ 9 w 43"/>
                <a:gd name="T93" fmla="*/ 14 h 48"/>
                <a:gd name="T94" fmla="*/ 7 w 43"/>
                <a:gd name="T95" fmla="*/ 15 h 48"/>
                <a:gd name="T96" fmla="*/ 8 w 43"/>
                <a:gd name="T97" fmla="*/ 17 h 48"/>
                <a:gd name="T98" fmla="*/ 9 w 43"/>
                <a:gd name="T99" fmla="*/ 18 h 48"/>
                <a:gd name="T100" fmla="*/ 6 w 43"/>
                <a:gd name="T101" fmla="*/ 22 h 48"/>
                <a:gd name="T102" fmla="*/ 11 w 43"/>
                <a:gd name="T103" fmla="*/ 24 h 48"/>
                <a:gd name="T104" fmla="*/ 16 w 43"/>
                <a:gd name="T105" fmla="*/ 26 h 48"/>
                <a:gd name="T106" fmla="*/ 12 w 43"/>
                <a:gd name="T107" fmla="*/ 28 h 48"/>
                <a:gd name="T108" fmla="*/ 9 w 43"/>
                <a:gd name="T109" fmla="*/ 31 h 48"/>
                <a:gd name="T110" fmla="*/ 8 w 43"/>
                <a:gd name="T111" fmla="*/ 33 h 48"/>
                <a:gd name="T112" fmla="*/ 10 w 43"/>
                <a:gd name="T113" fmla="*/ 33 h 48"/>
                <a:gd name="T114" fmla="*/ 15 w 43"/>
                <a:gd name="T115" fmla="*/ 33 h 48"/>
                <a:gd name="T116" fmla="*/ 10 w 43"/>
                <a:gd name="T117" fmla="*/ 34 h 48"/>
                <a:gd name="T118" fmla="*/ 6 w 43"/>
                <a:gd name="T119" fmla="*/ 36 h 48"/>
                <a:gd name="T120" fmla="*/ 4 w 43"/>
                <a:gd name="T121" fmla="*/ 3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 h="48">
                  <a:moveTo>
                    <a:pt x="0" y="39"/>
                  </a:moveTo>
                  <a:cubicBezTo>
                    <a:pt x="0" y="39"/>
                    <a:pt x="0" y="39"/>
                    <a:pt x="0" y="39"/>
                  </a:cubicBezTo>
                  <a:cubicBezTo>
                    <a:pt x="1" y="40"/>
                    <a:pt x="2" y="40"/>
                    <a:pt x="2" y="40"/>
                  </a:cubicBezTo>
                  <a:cubicBezTo>
                    <a:pt x="3" y="40"/>
                    <a:pt x="4" y="40"/>
                    <a:pt x="5" y="40"/>
                  </a:cubicBezTo>
                  <a:cubicBezTo>
                    <a:pt x="5" y="40"/>
                    <a:pt x="5" y="40"/>
                    <a:pt x="4" y="41"/>
                  </a:cubicBezTo>
                  <a:cubicBezTo>
                    <a:pt x="4" y="41"/>
                    <a:pt x="3" y="41"/>
                    <a:pt x="2" y="41"/>
                  </a:cubicBezTo>
                  <a:cubicBezTo>
                    <a:pt x="1" y="41"/>
                    <a:pt x="1" y="42"/>
                    <a:pt x="1" y="42"/>
                  </a:cubicBezTo>
                  <a:cubicBezTo>
                    <a:pt x="1" y="43"/>
                    <a:pt x="1" y="43"/>
                    <a:pt x="1" y="43"/>
                  </a:cubicBezTo>
                  <a:cubicBezTo>
                    <a:pt x="2" y="43"/>
                    <a:pt x="2" y="43"/>
                    <a:pt x="2" y="43"/>
                  </a:cubicBezTo>
                  <a:cubicBezTo>
                    <a:pt x="2" y="43"/>
                    <a:pt x="2" y="44"/>
                    <a:pt x="2" y="44"/>
                  </a:cubicBezTo>
                  <a:cubicBezTo>
                    <a:pt x="2" y="44"/>
                    <a:pt x="3" y="44"/>
                    <a:pt x="3" y="44"/>
                  </a:cubicBezTo>
                  <a:cubicBezTo>
                    <a:pt x="4" y="43"/>
                    <a:pt x="5" y="43"/>
                    <a:pt x="6" y="43"/>
                  </a:cubicBezTo>
                  <a:cubicBezTo>
                    <a:pt x="6" y="43"/>
                    <a:pt x="5" y="44"/>
                    <a:pt x="5" y="44"/>
                  </a:cubicBezTo>
                  <a:cubicBezTo>
                    <a:pt x="5" y="44"/>
                    <a:pt x="4" y="44"/>
                    <a:pt x="4" y="45"/>
                  </a:cubicBezTo>
                  <a:cubicBezTo>
                    <a:pt x="4" y="45"/>
                    <a:pt x="3" y="45"/>
                    <a:pt x="3" y="45"/>
                  </a:cubicBezTo>
                  <a:cubicBezTo>
                    <a:pt x="2" y="46"/>
                    <a:pt x="4" y="46"/>
                    <a:pt x="5" y="46"/>
                  </a:cubicBezTo>
                  <a:cubicBezTo>
                    <a:pt x="5" y="46"/>
                    <a:pt x="6" y="45"/>
                    <a:pt x="6" y="45"/>
                  </a:cubicBezTo>
                  <a:cubicBezTo>
                    <a:pt x="7" y="45"/>
                    <a:pt x="7" y="45"/>
                    <a:pt x="7" y="45"/>
                  </a:cubicBezTo>
                  <a:cubicBezTo>
                    <a:pt x="7" y="46"/>
                    <a:pt x="6" y="46"/>
                    <a:pt x="5" y="47"/>
                  </a:cubicBezTo>
                  <a:cubicBezTo>
                    <a:pt x="5" y="47"/>
                    <a:pt x="5" y="47"/>
                    <a:pt x="5" y="47"/>
                  </a:cubicBezTo>
                  <a:cubicBezTo>
                    <a:pt x="6" y="47"/>
                    <a:pt x="6" y="47"/>
                    <a:pt x="7" y="47"/>
                  </a:cubicBezTo>
                  <a:cubicBezTo>
                    <a:pt x="8" y="47"/>
                    <a:pt x="8" y="47"/>
                    <a:pt x="9" y="48"/>
                  </a:cubicBezTo>
                  <a:cubicBezTo>
                    <a:pt x="10" y="48"/>
                    <a:pt x="11" y="48"/>
                    <a:pt x="11" y="48"/>
                  </a:cubicBezTo>
                  <a:cubicBezTo>
                    <a:pt x="12" y="48"/>
                    <a:pt x="13" y="48"/>
                    <a:pt x="14" y="48"/>
                  </a:cubicBezTo>
                  <a:cubicBezTo>
                    <a:pt x="14" y="48"/>
                    <a:pt x="15" y="48"/>
                    <a:pt x="16" y="47"/>
                  </a:cubicBezTo>
                  <a:cubicBezTo>
                    <a:pt x="17" y="47"/>
                    <a:pt x="18" y="46"/>
                    <a:pt x="19" y="45"/>
                  </a:cubicBezTo>
                  <a:cubicBezTo>
                    <a:pt x="19" y="45"/>
                    <a:pt x="19" y="45"/>
                    <a:pt x="19" y="45"/>
                  </a:cubicBezTo>
                  <a:cubicBezTo>
                    <a:pt x="19" y="44"/>
                    <a:pt x="19" y="43"/>
                    <a:pt x="20" y="44"/>
                  </a:cubicBezTo>
                  <a:cubicBezTo>
                    <a:pt x="20" y="44"/>
                    <a:pt x="20" y="45"/>
                    <a:pt x="20" y="45"/>
                  </a:cubicBezTo>
                  <a:cubicBezTo>
                    <a:pt x="20" y="45"/>
                    <a:pt x="20" y="45"/>
                    <a:pt x="20" y="45"/>
                  </a:cubicBezTo>
                  <a:cubicBezTo>
                    <a:pt x="20" y="45"/>
                    <a:pt x="20" y="45"/>
                    <a:pt x="21" y="45"/>
                  </a:cubicBezTo>
                  <a:cubicBezTo>
                    <a:pt x="21" y="45"/>
                    <a:pt x="21" y="45"/>
                    <a:pt x="22" y="45"/>
                  </a:cubicBezTo>
                  <a:cubicBezTo>
                    <a:pt x="22" y="45"/>
                    <a:pt x="23" y="45"/>
                    <a:pt x="23" y="44"/>
                  </a:cubicBezTo>
                  <a:cubicBezTo>
                    <a:pt x="23" y="43"/>
                    <a:pt x="24" y="44"/>
                    <a:pt x="25" y="43"/>
                  </a:cubicBezTo>
                  <a:cubicBezTo>
                    <a:pt x="26" y="43"/>
                    <a:pt x="26" y="42"/>
                    <a:pt x="26" y="42"/>
                  </a:cubicBezTo>
                  <a:cubicBezTo>
                    <a:pt x="26" y="42"/>
                    <a:pt x="27" y="42"/>
                    <a:pt x="27" y="42"/>
                  </a:cubicBezTo>
                  <a:cubicBezTo>
                    <a:pt x="28" y="42"/>
                    <a:pt x="28" y="42"/>
                    <a:pt x="29" y="42"/>
                  </a:cubicBezTo>
                  <a:cubicBezTo>
                    <a:pt x="29" y="42"/>
                    <a:pt x="30" y="42"/>
                    <a:pt x="30" y="42"/>
                  </a:cubicBezTo>
                  <a:cubicBezTo>
                    <a:pt x="31" y="42"/>
                    <a:pt x="31" y="41"/>
                    <a:pt x="32" y="42"/>
                  </a:cubicBezTo>
                  <a:cubicBezTo>
                    <a:pt x="32" y="42"/>
                    <a:pt x="32" y="41"/>
                    <a:pt x="32" y="41"/>
                  </a:cubicBezTo>
                  <a:cubicBezTo>
                    <a:pt x="32" y="41"/>
                    <a:pt x="33" y="40"/>
                    <a:pt x="33" y="41"/>
                  </a:cubicBezTo>
                  <a:cubicBezTo>
                    <a:pt x="33" y="41"/>
                    <a:pt x="33" y="41"/>
                    <a:pt x="33" y="41"/>
                  </a:cubicBezTo>
                  <a:cubicBezTo>
                    <a:pt x="34" y="41"/>
                    <a:pt x="34" y="41"/>
                    <a:pt x="35" y="41"/>
                  </a:cubicBezTo>
                  <a:cubicBezTo>
                    <a:pt x="36" y="41"/>
                    <a:pt x="37" y="41"/>
                    <a:pt x="38" y="41"/>
                  </a:cubicBezTo>
                  <a:cubicBezTo>
                    <a:pt x="38" y="41"/>
                    <a:pt x="38" y="41"/>
                    <a:pt x="38" y="41"/>
                  </a:cubicBezTo>
                  <a:cubicBezTo>
                    <a:pt x="38" y="41"/>
                    <a:pt x="38" y="40"/>
                    <a:pt x="38" y="40"/>
                  </a:cubicBezTo>
                  <a:cubicBezTo>
                    <a:pt x="38" y="39"/>
                    <a:pt x="37" y="39"/>
                    <a:pt x="38" y="38"/>
                  </a:cubicBezTo>
                  <a:cubicBezTo>
                    <a:pt x="39" y="38"/>
                    <a:pt x="40" y="37"/>
                    <a:pt x="40" y="37"/>
                  </a:cubicBezTo>
                  <a:cubicBezTo>
                    <a:pt x="41" y="37"/>
                    <a:pt x="41" y="36"/>
                    <a:pt x="41" y="35"/>
                  </a:cubicBezTo>
                  <a:cubicBezTo>
                    <a:pt x="41" y="35"/>
                    <a:pt x="41" y="34"/>
                    <a:pt x="41" y="34"/>
                  </a:cubicBezTo>
                  <a:cubicBezTo>
                    <a:pt x="41" y="34"/>
                    <a:pt x="41" y="34"/>
                    <a:pt x="42" y="33"/>
                  </a:cubicBezTo>
                  <a:cubicBezTo>
                    <a:pt x="42" y="33"/>
                    <a:pt x="42" y="33"/>
                    <a:pt x="42" y="32"/>
                  </a:cubicBezTo>
                  <a:cubicBezTo>
                    <a:pt x="42" y="32"/>
                    <a:pt x="42" y="32"/>
                    <a:pt x="42" y="31"/>
                  </a:cubicBezTo>
                  <a:cubicBezTo>
                    <a:pt x="42" y="31"/>
                    <a:pt x="42" y="31"/>
                    <a:pt x="42" y="31"/>
                  </a:cubicBezTo>
                  <a:cubicBezTo>
                    <a:pt x="42" y="31"/>
                    <a:pt x="42" y="31"/>
                    <a:pt x="43" y="30"/>
                  </a:cubicBezTo>
                  <a:cubicBezTo>
                    <a:pt x="43" y="30"/>
                    <a:pt x="41" y="30"/>
                    <a:pt x="42" y="29"/>
                  </a:cubicBezTo>
                  <a:cubicBezTo>
                    <a:pt x="42" y="29"/>
                    <a:pt x="42" y="28"/>
                    <a:pt x="42" y="28"/>
                  </a:cubicBezTo>
                  <a:cubicBezTo>
                    <a:pt x="42" y="28"/>
                    <a:pt x="42" y="28"/>
                    <a:pt x="41" y="28"/>
                  </a:cubicBezTo>
                  <a:cubicBezTo>
                    <a:pt x="41" y="28"/>
                    <a:pt x="41" y="28"/>
                    <a:pt x="41" y="28"/>
                  </a:cubicBezTo>
                  <a:cubicBezTo>
                    <a:pt x="41" y="28"/>
                    <a:pt x="41" y="28"/>
                    <a:pt x="40" y="27"/>
                  </a:cubicBezTo>
                  <a:cubicBezTo>
                    <a:pt x="40" y="27"/>
                    <a:pt x="40" y="27"/>
                    <a:pt x="41" y="27"/>
                  </a:cubicBezTo>
                  <a:cubicBezTo>
                    <a:pt x="41" y="27"/>
                    <a:pt x="41" y="27"/>
                    <a:pt x="41" y="26"/>
                  </a:cubicBezTo>
                  <a:cubicBezTo>
                    <a:pt x="41" y="26"/>
                    <a:pt x="42" y="25"/>
                    <a:pt x="42" y="24"/>
                  </a:cubicBezTo>
                  <a:cubicBezTo>
                    <a:pt x="41" y="24"/>
                    <a:pt x="40" y="24"/>
                    <a:pt x="41" y="23"/>
                  </a:cubicBezTo>
                  <a:cubicBezTo>
                    <a:pt x="41" y="23"/>
                    <a:pt x="41" y="22"/>
                    <a:pt x="41" y="22"/>
                  </a:cubicBezTo>
                  <a:cubicBezTo>
                    <a:pt x="41" y="21"/>
                    <a:pt x="40" y="20"/>
                    <a:pt x="40" y="19"/>
                  </a:cubicBezTo>
                  <a:cubicBezTo>
                    <a:pt x="41" y="19"/>
                    <a:pt x="42" y="19"/>
                    <a:pt x="42" y="19"/>
                  </a:cubicBezTo>
                  <a:cubicBezTo>
                    <a:pt x="42" y="19"/>
                    <a:pt x="42" y="19"/>
                    <a:pt x="42" y="19"/>
                  </a:cubicBezTo>
                  <a:cubicBezTo>
                    <a:pt x="42" y="18"/>
                    <a:pt x="42" y="18"/>
                    <a:pt x="42" y="18"/>
                  </a:cubicBezTo>
                  <a:cubicBezTo>
                    <a:pt x="42" y="18"/>
                    <a:pt x="41" y="18"/>
                    <a:pt x="41" y="18"/>
                  </a:cubicBezTo>
                  <a:cubicBezTo>
                    <a:pt x="41" y="17"/>
                    <a:pt x="40" y="17"/>
                    <a:pt x="39" y="17"/>
                  </a:cubicBezTo>
                  <a:cubicBezTo>
                    <a:pt x="39" y="17"/>
                    <a:pt x="39" y="17"/>
                    <a:pt x="39" y="17"/>
                  </a:cubicBezTo>
                  <a:cubicBezTo>
                    <a:pt x="39" y="17"/>
                    <a:pt x="39" y="17"/>
                    <a:pt x="39" y="17"/>
                  </a:cubicBezTo>
                  <a:cubicBezTo>
                    <a:pt x="38" y="16"/>
                    <a:pt x="38" y="16"/>
                    <a:pt x="38" y="16"/>
                  </a:cubicBezTo>
                  <a:cubicBezTo>
                    <a:pt x="38" y="15"/>
                    <a:pt x="38" y="15"/>
                    <a:pt x="38" y="15"/>
                  </a:cubicBezTo>
                  <a:cubicBezTo>
                    <a:pt x="38" y="14"/>
                    <a:pt x="37" y="13"/>
                    <a:pt x="36" y="12"/>
                  </a:cubicBezTo>
                  <a:cubicBezTo>
                    <a:pt x="35" y="12"/>
                    <a:pt x="35" y="12"/>
                    <a:pt x="35" y="12"/>
                  </a:cubicBezTo>
                  <a:cubicBezTo>
                    <a:pt x="35" y="12"/>
                    <a:pt x="34" y="12"/>
                    <a:pt x="34" y="12"/>
                  </a:cubicBezTo>
                  <a:cubicBezTo>
                    <a:pt x="34" y="12"/>
                    <a:pt x="34" y="12"/>
                    <a:pt x="34" y="12"/>
                  </a:cubicBezTo>
                  <a:cubicBezTo>
                    <a:pt x="34" y="12"/>
                    <a:pt x="34" y="12"/>
                    <a:pt x="34" y="12"/>
                  </a:cubicBezTo>
                  <a:cubicBezTo>
                    <a:pt x="34" y="12"/>
                    <a:pt x="34" y="12"/>
                    <a:pt x="34" y="12"/>
                  </a:cubicBezTo>
                  <a:cubicBezTo>
                    <a:pt x="33" y="12"/>
                    <a:pt x="33" y="12"/>
                    <a:pt x="32" y="13"/>
                  </a:cubicBezTo>
                  <a:cubicBezTo>
                    <a:pt x="32" y="13"/>
                    <a:pt x="32" y="13"/>
                    <a:pt x="32" y="13"/>
                  </a:cubicBezTo>
                  <a:cubicBezTo>
                    <a:pt x="32" y="14"/>
                    <a:pt x="32" y="14"/>
                    <a:pt x="32" y="14"/>
                  </a:cubicBezTo>
                  <a:cubicBezTo>
                    <a:pt x="32" y="15"/>
                    <a:pt x="32" y="15"/>
                    <a:pt x="32" y="15"/>
                  </a:cubicBezTo>
                  <a:cubicBezTo>
                    <a:pt x="31" y="15"/>
                    <a:pt x="31" y="15"/>
                    <a:pt x="31" y="15"/>
                  </a:cubicBezTo>
                  <a:cubicBezTo>
                    <a:pt x="30" y="15"/>
                    <a:pt x="29" y="14"/>
                    <a:pt x="29" y="14"/>
                  </a:cubicBezTo>
                  <a:cubicBezTo>
                    <a:pt x="29" y="14"/>
                    <a:pt x="29" y="14"/>
                    <a:pt x="28" y="14"/>
                  </a:cubicBezTo>
                  <a:cubicBezTo>
                    <a:pt x="28" y="13"/>
                    <a:pt x="28" y="13"/>
                    <a:pt x="27" y="12"/>
                  </a:cubicBezTo>
                  <a:cubicBezTo>
                    <a:pt x="27" y="12"/>
                    <a:pt x="27" y="12"/>
                    <a:pt x="27" y="12"/>
                  </a:cubicBezTo>
                  <a:cubicBezTo>
                    <a:pt x="27" y="12"/>
                    <a:pt x="27" y="12"/>
                    <a:pt x="27" y="11"/>
                  </a:cubicBezTo>
                  <a:cubicBezTo>
                    <a:pt x="27" y="11"/>
                    <a:pt x="27" y="11"/>
                    <a:pt x="27" y="10"/>
                  </a:cubicBezTo>
                  <a:cubicBezTo>
                    <a:pt x="28" y="10"/>
                    <a:pt x="28" y="10"/>
                    <a:pt x="28" y="10"/>
                  </a:cubicBezTo>
                  <a:cubicBezTo>
                    <a:pt x="28" y="10"/>
                    <a:pt x="28" y="9"/>
                    <a:pt x="28" y="9"/>
                  </a:cubicBezTo>
                  <a:cubicBezTo>
                    <a:pt x="28" y="9"/>
                    <a:pt x="28" y="9"/>
                    <a:pt x="29" y="9"/>
                  </a:cubicBezTo>
                  <a:cubicBezTo>
                    <a:pt x="29" y="9"/>
                    <a:pt x="29" y="9"/>
                    <a:pt x="29" y="9"/>
                  </a:cubicBezTo>
                  <a:cubicBezTo>
                    <a:pt x="29" y="8"/>
                    <a:pt x="29" y="8"/>
                    <a:pt x="30" y="7"/>
                  </a:cubicBezTo>
                  <a:cubicBezTo>
                    <a:pt x="30" y="7"/>
                    <a:pt x="30" y="7"/>
                    <a:pt x="30" y="7"/>
                  </a:cubicBezTo>
                  <a:cubicBezTo>
                    <a:pt x="31" y="7"/>
                    <a:pt x="32" y="7"/>
                    <a:pt x="32" y="7"/>
                  </a:cubicBezTo>
                  <a:cubicBezTo>
                    <a:pt x="32" y="6"/>
                    <a:pt x="32" y="6"/>
                    <a:pt x="32" y="5"/>
                  </a:cubicBezTo>
                  <a:cubicBezTo>
                    <a:pt x="33" y="5"/>
                    <a:pt x="34" y="5"/>
                    <a:pt x="34" y="4"/>
                  </a:cubicBezTo>
                  <a:cubicBezTo>
                    <a:pt x="34" y="4"/>
                    <a:pt x="34" y="4"/>
                    <a:pt x="34" y="4"/>
                  </a:cubicBezTo>
                  <a:cubicBezTo>
                    <a:pt x="35" y="3"/>
                    <a:pt x="36" y="2"/>
                    <a:pt x="37" y="3"/>
                  </a:cubicBezTo>
                  <a:cubicBezTo>
                    <a:pt x="37" y="3"/>
                    <a:pt x="37" y="2"/>
                    <a:pt x="37" y="2"/>
                  </a:cubicBezTo>
                  <a:cubicBezTo>
                    <a:pt x="38" y="1"/>
                    <a:pt x="36" y="1"/>
                    <a:pt x="36" y="0"/>
                  </a:cubicBezTo>
                  <a:cubicBezTo>
                    <a:pt x="35" y="0"/>
                    <a:pt x="34" y="0"/>
                    <a:pt x="34" y="1"/>
                  </a:cubicBezTo>
                  <a:cubicBezTo>
                    <a:pt x="33" y="2"/>
                    <a:pt x="33" y="3"/>
                    <a:pt x="33" y="3"/>
                  </a:cubicBezTo>
                  <a:cubicBezTo>
                    <a:pt x="33" y="3"/>
                    <a:pt x="32" y="4"/>
                    <a:pt x="32" y="4"/>
                  </a:cubicBezTo>
                  <a:cubicBezTo>
                    <a:pt x="31" y="4"/>
                    <a:pt x="32" y="3"/>
                    <a:pt x="32" y="3"/>
                  </a:cubicBezTo>
                  <a:cubicBezTo>
                    <a:pt x="32" y="3"/>
                    <a:pt x="32" y="2"/>
                    <a:pt x="31" y="1"/>
                  </a:cubicBezTo>
                  <a:cubicBezTo>
                    <a:pt x="31" y="1"/>
                    <a:pt x="31" y="1"/>
                    <a:pt x="31" y="1"/>
                  </a:cubicBezTo>
                  <a:cubicBezTo>
                    <a:pt x="31" y="2"/>
                    <a:pt x="30" y="3"/>
                    <a:pt x="30" y="2"/>
                  </a:cubicBezTo>
                  <a:cubicBezTo>
                    <a:pt x="29" y="1"/>
                    <a:pt x="29" y="1"/>
                    <a:pt x="28" y="1"/>
                  </a:cubicBezTo>
                  <a:cubicBezTo>
                    <a:pt x="28" y="1"/>
                    <a:pt x="27" y="1"/>
                    <a:pt x="26" y="2"/>
                  </a:cubicBezTo>
                  <a:cubicBezTo>
                    <a:pt x="26" y="2"/>
                    <a:pt x="25" y="2"/>
                    <a:pt x="25" y="2"/>
                  </a:cubicBezTo>
                  <a:cubicBezTo>
                    <a:pt x="24" y="2"/>
                    <a:pt x="24" y="3"/>
                    <a:pt x="24" y="4"/>
                  </a:cubicBezTo>
                  <a:cubicBezTo>
                    <a:pt x="24" y="4"/>
                    <a:pt x="24" y="4"/>
                    <a:pt x="24" y="5"/>
                  </a:cubicBezTo>
                  <a:cubicBezTo>
                    <a:pt x="24" y="5"/>
                    <a:pt x="24" y="5"/>
                    <a:pt x="23" y="6"/>
                  </a:cubicBezTo>
                  <a:cubicBezTo>
                    <a:pt x="22" y="6"/>
                    <a:pt x="22" y="6"/>
                    <a:pt x="21" y="7"/>
                  </a:cubicBezTo>
                  <a:cubicBezTo>
                    <a:pt x="21" y="7"/>
                    <a:pt x="21" y="8"/>
                    <a:pt x="21" y="8"/>
                  </a:cubicBezTo>
                  <a:cubicBezTo>
                    <a:pt x="22" y="8"/>
                    <a:pt x="23" y="8"/>
                    <a:pt x="23" y="9"/>
                  </a:cubicBezTo>
                  <a:cubicBezTo>
                    <a:pt x="24" y="9"/>
                    <a:pt x="24" y="9"/>
                    <a:pt x="24" y="9"/>
                  </a:cubicBezTo>
                  <a:cubicBezTo>
                    <a:pt x="24" y="9"/>
                    <a:pt x="24" y="9"/>
                    <a:pt x="25" y="9"/>
                  </a:cubicBezTo>
                  <a:cubicBezTo>
                    <a:pt x="25" y="9"/>
                    <a:pt x="25" y="9"/>
                    <a:pt x="25" y="9"/>
                  </a:cubicBezTo>
                  <a:cubicBezTo>
                    <a:pt x="26" y="8"/>
                    <a:pt x="26" y="10"/>
                    <a:pt x="25" y="10"/>
                  </a:cubicBezTo>
                  <a:cubicBezTo>
                    <a:pt x="25" y="10"/>
                    <a:pt x="25" y="10"/>
                    <a:pt x="25" y="10"/>
                  </a:cubicBezTo>
                  <a:cubicBezTo>
                    <a:pt x="25" y="10"/>
                    <a:pt x="24" y="10"/>
                    <a:pt x="24" y="11"/>
                  </a:cubicBezTo>
                  <a:cubicBezTo>
                    <a:pt x="23" y="11"/>
                    <a:pt x="22" y="12"/>
                    <a:pt x="21" y="12"/>
                  </a:cubicBezTo>
                  <a:cubicBezTo>
                    <a:pt x="21" y="12"/>
                    <a:pt x="21" y="12"/>
                    <a:pt x="21" y="12"/>
                  </a:cubicBezTo>
                  <a:cubicBezTo>
                    <a:pt x="21" y="12"/>
                    <a:pt x="21" y="12"/>
                    <a:pt x="21" y="12"/>
                  </a:cubicBezTo>
                  <a:cubicBezTo>
                    <a:pt x="21" y="13"/>
                    <a:pt x="21" y="13"/>
                    <a:pt x="21" y="13"/>
                  </a:cubicBezTo>
                  <a:cubicBezTo>
                    <a:pt x="20" y="13"/>
                    <a:pt x="20" y="13"/>
                    <a:pt x="19" y="13"/>
                  </a:cubicBezTo>
                  <a:cubicBezTo>
                    <a:pt x="19" y="13"/>
                    <a:pt x="18" y="13"/>
                    <a:pt x="17" y="13"/>
                  </a:cubicBezTo>
                  <a:cubicBezTo>
                    <a:pt x="17" y="13"/>
                    <a:pt x="16" y="14"/>
                    <a:pt x="16" y="13"/>
                  </a:cubicBezTo>
                  <a:cubicBezTo>
                    <a:pt x="16" y="12"/>
                    <a:pt x="15" y="12"/>
                    <a:pt x="15" y="12"/>
                  </a:cubicBezTo>
                  <a:cubicBezTo>
                    <a:pt x="14" y="12"/>
                    <a:pt x="13" y="12"/>
                    <a:pt x="13" y="11"/>
                  </a:cubicBezTo>
                  <a:cubicBezTo>
                    <a:pt x="12" y="11"/>
                    <a:pt x="11" y="12"/>
                    <a:pt x="11" y="12"/>
                  </a:cubicBezTo>
                  <a:cubicBezTo>
                    <a:pt x="10" y="12"/>
                    <a:pt x="8" y="11"/>
                    <a:pt x="7" y="12"/>
                  </a:cubicBezTo>
                  <a:cubicBezTo>
                    <a:pt x="7" y="12"/>
                    <a:pt x="7" y="12"/>
                    <a:pt x="7" y="12"/>
                  </a:cubicBezTo>
                  <a:cubicBezTo>
                    <a:pt x="8" y="13"/>
                    <a:pt x="8" y="13"/>
                    <a:pt x="8" y="14"/>
                  </a:cubicBezTo>
                  <a:cubicBezTo>
                    <a:pt x="8" y="14"/>
                    <a:pt x="8" y="14"/>
                    <a:pt x="9" y="14"/>
                  </a:cubicBezTo>
                  <a:cubicBezTo>
                    <a:pt x="9" y="14"/>
                    <a:pt x="10" y="14"/>
                    <a:pt x="10" y="15"/>
                  </a:cubicBezTo>
                  <a:cubicBezTo>
                    <a:pt x="10" y="16"/>
                    <a:pt x="9" y="16"/>
                    <a:pt x="8" y="15"/>
                  </a:cubicBezTo>
                  <a:cubicBezTo>
                    <a:pt x="8" y="15"/>
                    <a:pt x="8" y="15"/>
                    <a:pt x="7" y="15"/>
                  </a:cubicBezTo>
                  <a:cubicBezTo>
                    <a:pt x="7" y="15"/>
                    <a:pt x="7" y="15"/>
                    <a:pt x="7" y="15"/>
                  </a:cubicBezTo>
                  <a:cubicBezTo>
                    <a:pt x="7" y="16"/>
                    <a:pt x="7" y="16"/>
                    <a:pt x="7" y="16"/>
                  </a:cubicBezTo>
                  <a:cubicBezTo>
                    <a:pt x="7" y="16"/>
                    <a:pt x="8" y="17"/>
                    <a:pt x="8" y="17"/>
                  </a:cubicBezTo>
                  <a:cubicBezTo>
                    <a:pt x="9" y="17"/>
                    <a:pt x="10" y="17"/>
                    <a:pt x="10" y="17"/>
                  </a:cubicBezTo>
                  <a:cubicBezTo>
                    <a:pt x="12" y="17"/>
                    <a:pt x="11" y="18"/>
                    <a:pt x="11" y="18"/>
                  </a:cubicBezTo>
                  <a:cubicBezTo>
                    <a:pt x="11" y="19"/>
                    <a:pt x="10" y="18"/>
                    <a:pt x="9" y="18"/>
                  </a:cubicBezTo>
                  <a:cubicBezTo>
                    <a:pt x="9" y="18"/>
                    <a:pt x="9" y="19"/>
                    <a:pt x="9" y="19"/>
                  </a:cubicBezTo>
                  <a:cubicBezTo>
                    <a:pt x="9" y="20"/>
                    <a:pt x="8" y="20"/>
                    <a:pt x="7" y="21"/>
                  </a:cubicBezTo>
                  <a:cubicBezTo>
                    <a:pt x="6" y="21"/>
                    <a:pt x="6" y="21"/>
                    <a:pt x="6" y="22"/>
                  </a:cubicBezTo>
                  <a:cubicBezTo>
                    <a:pt x="6" y="23"/>
                    <a:pt x="8" y="23"/>
                    <a:pt x="8" y="24"/>
                  </a:cubicBezTo>
                  <a:cubicBezTo>
                    <a:pt x="8" y="24"/>
                    <a:pt x="8" y="24"/>
                    <a:pt x="8" y="24"/>
                  </a:cubicBezTo>
                  <a:cubicBezTo>
                    <a:pt x="9" y="25"/>
                    <a:pt x="10" y="24"/>
                    <a:pt x="11" y="24"/>
                  </a:cubicBezTo>
                  <a:cubicBezTo>
                    <a:pt x="10" y="25"/>
                    <a:pt x="10" y="26"/>
                    <a:pt x="11" y="26"/>
                  </a:cubicBezTo>
                  <a:cubicBezTo>
                    <a:pt x="12" y="26"/>
                    <a:pt x="13" y="26"/>
                    <a:pt x="13" y="26"/>
                  </a:cubicBezTo>
                  <a:cubicBezTo>
                    <a:pt x="14" y="26"/>
                    <a:pt x="15" y="26"/>
                    <a:pt x="16" y="26"/>
                  </a:cubicBezTo>
                  <a:cubicBezTo>
                    <a:pt x="15" y="27"/>
                    <a:pt x="15" y="27"/>
                    <a:pt x="15" y="27"/>
                  </a:cubicBezTo>
                  <a:cubicBezTo>
                    <a:pt x="14" y="28"/>
                    <a:pt x="14" y="27"/>
                    <a:pt x="13" y="27"/>
                  </a:cubicBezTo>
                  <a:cubicBezTo>
                    <a:pt x="12" y="27"/>
                    <a:pt x="12" y="28"/>
                    <a:pt x="12" y="28"/>
                  </a:cubicBezTo>
                  <a:cubicBezTo>
                    <a:pt x="12" y="28"/>
                    <a:pt x="11" y="29"/>
                    <a:pt x="11" y="29"/>
                  </a:cubicBezTo>
                  <a:cubicBezTo>
                    <a:pt x="11" y="29"/>
                    <a:pt x="11" y="30"/>
                    <a:pt x="11" y="31"/>
                  </a:cubicBezTo>
                  <a:cubicBezTo>
                    <a:pt x="10" y="31"/>
                    <a:pt x="10" y="31"/>
                    <a:pt x="9" y="31"/>
                  </a:cubicBezTo>
                  <a:cubicBezTo>
                    <a:pt x="9" y="32"/>
                    <a:pt x="9" y="33"/>
                    <a:pt x="8" y="33"/>
                  </a:cubicBezTo>
                  <a:cubicBezTo>
                    <a:pt x="8" y="33"/>
                    <a:pt x="8" y="33"/>
                    <a:pt x="8" y="33"/>
                  </a:cubicBezTo>
                  <a:cubicBezTo>
                    <a:pt x="8" y="33"/>
                    <a:pt x="8" y="33"/>
                    <a:pt x="8" y="33"/>
                  </a:cubicBezTo>
                  <a:cubicBezTo>
                    <a:pt x="8" y="33"/>
                    <a:pt x="8" y="33"/>
                    <a:pt x="8" y="33"/>
                  </a:cubicBezTo>
                  <a:cubicBezTo>
                    <a:pt x="9" y="33"/>
                    <a:pt x="9" y="33"/>
                    <a:pt x="10" y="33"/>
                  </a:cubicBezTo>
                  <a:cubicBezTo>
                    <a:pt x="10" y="33"/>
                    <a:pt x="10" y="33"/>
                    <a:pt x="10" y="33"/>
                  </a:cubicBezTo>
                  <a:cubicBezTo>
                    <a:pt x="11" y="33"/>
                    <a:pt x="11" y="34"/>
                    <a:pt x="11" y="34"/>
                  </a:cubicBezTo>
                  <a:cubicBezTo>
                    <a:pt x="12" y="34"/>
                    <a:pt x="12" y="34"/>
                    <a:pt x="12" y="34"/>
                  </a:cubicBezTo>
                  <a:cubicBezTo>
                    <a:pt x="13" y="33"/>
                    <a:pt x="14" y="32"/>
                    <a:pt x="15" y="33"/>
                  </a:cubicBezTo>
                  <a:cubicBezTo>
                    <a:pt x="15" y="33"/>
                    <a:pt x="15" y="33"/>
                    <a:pt x="15" y="34"/>
                  </a:cubicBezTo>
                  <a:cubicBezTo>
                    <a:pt x="14" y="34"/>
                    <a:pt x="12" y="35"/>
                    <a:pt x="11" y="35"/>
                  </a:cubicBezTo>
                  <a:cubicBezTo>
                    <a:pt x="11" y="34"/>
                    <a:pt x="10" y="34"/>
                    <a:pt x="10" y="34"/>
                  </a:cubicBezTo>
                  <a:cubicBezTo>
                    <a:pt x="9" y="34"/>
                    <a:pt x="9" y="35"/>
                    <a:pt x="8" y="35"/>
                  </a:cubicBezTo>
                  <a:cubicBezTo>
                    <a:pt x="8" y="35"/>
                    <a:pt x="8" y="35"/>
                    <a:pt x="7" y="35"/>
                  </a:cubicBezTo>
                  <a:cubicBezTo>
                    <a:pt x="7" y="36"/>
                    <a:pt x="7" y="36"/>
                    <a:pt x="6" y="36"/>
                  </a:cubicBezTo>
                  <a:cubicBezTo>
                    <a:pt x="6" y="37"/>
                    <a:pt x="6" y="37"/>
                    <a:pt x="6" y="37"/>
                  </a:cubicBezTo>
                  <a:cubicBezTo>
                    <a:pt x="6" y="37"/>
                    <a:pt x="6" y="38"/>
                    <a:pt x="6" y="38"/>
                  </a:cubicBezTo>
                  <a:cubicBezTo>
                    <a:pt x="6" y="38"/>
                    <a:pt x="4" y="38"/>
                    <a:pt x="4" y="38"/>
                  </a:cubicBezTo>
                  <a:cubicBezTo>
                    <a:pt x="4" y="37"/>
                    <a:pt x="3" y="37"/>
                    <a:pt x="3" y="37"/>
                  </a:cubicBezTo>
                  <a:cubicBezTo>
                    <a:pt x="1" y="38"/>
                    <a:pt x="1" y="38"/>
                    <a:pt x="0" y="39"/>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1" name="Iceland">
              <a:extLst>
                <a:ext uri="{FF2B5EF4-FFF2-40B4-BE49-F238E27FC236}">
                  <a16:creationId xmlns:a16="http://schemas.microsoft.com/office/drawing/2014/main" id="{DEDA2227-A104-96D8-C93C-2F4425828B61}"/>
                </a:ext>
              </a:extLst>
            </p:cNvPr>
            <p:cNvSpPr>
              <a:spLocks noEditPoints="1"/>
            </p:cNvSpPr>
            <p:nvPr/>
          </p:nvSpPr>
          <p:spPr bwMode="auto">
            <a:xfrm>
              <a:off x="3971457" y="1773057"/>
              <a:ext cx="251748" cy="145454"/>
            </a:xfrm>
            <a:custGeom>
              <a:avLst/>
              <a:gdLst>
                <a:gd name="T0" fmla="*/ 33 w 95"/>
                <a:gd name="T1" fmla="*/ 53 h 55"/>
                <a:gd name="T2" fmla="*/ 40 w 95"/>
                <a:gd name="T3" fmla="*/ 52 h 55"/>
                <a:gd name="T4" fmla="*/ 49 w 95"/>
                <a:gd name="T5" fmla="*/ 50 h 55"/>
                <a:gd name="T6" fmla="*/ 57 w 95"/>
                <a:gd name="T7" fmla="*/ 49 h 55"/>
                <a:gd name="T8" fmla="*/ 63 w 95"/>
                <a:gd name="T9" fmla="*/ 46 h 55"/>
                <a:gd name="T10" fmla="*/ 70 w 95"/>
                <a:gd name="T11" fmla="*/ 44 h 55"/>
                <a:gd name="T12" fmla="*/ 79 w 95"/>
                <a:gd name="T13" fmla="*/ 40 h 55"/>
                <a:gd name="T14" fmla="*/ 85 w 95"/>
                <a:gd name="T15" fmla="*/ 39 h 55"/>
                <a:gd name="T16" fmla="*/ 88 w 95"/>
                <a:gd name="T17" fmla="*/ 33 h 55"/>
                <a:gd name="T18" fmla="*/ 89 w 95"/>
                <a:gd name="T19" fmla="*/ 29 h 55"/>
                <a:gd name="T20" fmla="*/ 93 w 95"/>
                <a:gd name="T21" fmla="*/ 23 h 55"/>
                <a:gd name="T22" fmla="*/ 87 w 95"/>
                <a:gd name="T23" fmla="*/ 21 h 55"/>
                <a:gd name="T24" fmla="*/ 86 w 95"/>
                <a:gd name="T25" fmla="*/ 17 h 55"/>
                <a:gd name="T26" fmla="*/ 86 w 95"/>
                <a:gd name="T27" fmla="*/ 11 h 55"/>
                <a:gd name="T28" fmla="*/ 87 w 95"/>
                <a:gd name="T29" fmla="*/ 6 h 55"/>
                <a:gd name="T30" fmla="*/ 79 w 95"/>
                <a:gd name="T31" fmla="*/ 8 h 55"/>
                <a:gd name="T32" fmla="*/ 76 w 95"/>
                <a:gd name="T33" fmla="*/ 4 h 55"/>
                <a:gd name="T34" fmla="*/ 69 w 95"/>
                <a:gd name="T35" fmla="*/ 10 h 55"/>
                <a:gd name="T36" fmla="*/ 62 w 95"/>
                <a:gd name="T37" fmla="*/ 10 h 55"/>
                <a:gd name="T38" fmla="*/ 56 w 95"/>
                <a:gd name="T39" fmla="*/ 17 h 55"/>
                <a:gd name="T40" fmla="*/ 54 w 95"/>
                <a:gd name="T41" fmla="*/ 10 h 55"/>
                <a:gd name="T42" fmla="*/ 47 w 95"/>
                <a:gd name="T43" fmla="*/ 12 h 55"/>
                <a:gd name="T44" fmla="*/ 43 w 95"/>
                <a:gd name="T45" fmla="*/ 15 h 55"/>
                <a:gd name="T46" fmla="*/ 40 w 95"/>
                <a:gd name="T47" fmla="*/ 7 h 55"/>
                <a:gd name="T48" fmla="*/ 38 w 95"/>
                <a:gd name="T49" fmla="*/ 14 h 55"/>
                <a:gd name="T50" fmla="*/ 35 w 95"/>
                <a:gd name="T51" fmla="*/ 17 h 55"/>
                <a:gd name="T52" fmla="*/ 29 w 95"/>
                <a:gd name="T53" fmla="*/ 20 h 55"/>
                <a:gd name="T54" fmla="*/ 28 w 95"/>
                <a:gd name="T55" fmla="*/ 13 h 55"/>
                <a:gd name="T56" fmla="*/ 26 w 95"/>
                <a:gd name="T57" fmla="*/ 6 h 55"/>
                <a:gd name="T58" fmla="*/ 18 w 95"/>
                <a:gd name="T59" fmla="*/ 1 h 55"/>
                <a:gd name="T60" fmla="*/ 21 w 95"/>
                <a:gd name="T61" fmla="*/ 4 h 55"/>
                <a:gd name="T62" fmla="*/ 22 w 95"/>
                <a:gd name="T63" fmla="*/ 9 h 55"/>
                <a:gd name="T64" fmla="*/ 16 w 95"/>
                <a:gd name="T65" fmla="*/ 8 h 55"/>
                <a:gd name="T66" fmla="*/ 12 w 95"/>
                <a:gd name="T67" fmla="*/ 7 h 55"/>
                <a:gd name="T68" fmla="*/ 11 w 95"/>
                <a:gd name="T69" fmla="*/ 12 h 55"/>
                <a:gd name="T70" fmla="*/ 5 w 95"/>
                <a:gd name="T71" fmla="*/ 12 h 55"/>
                <a:gd name="T72" fmla="*/ 2 w 95"/>
                <a:gd name="T73" fmla="*/ 13 h 55"/>
                <a:gd name="T74" fmla="*/ 11 w 95"/>
                <a:gd name="T75" fmla="*/ 15 h 55"/>
                <a:gd name="T76" fmla="*/ 20 w 95"/>
                <a:gd name="T77" fmla="*/ 16 h 55"/>
                <a:gd name="T78" fmla="*/ 22 w 95"/>
                <a:gd name="T79" fmla="*/ 17 h 55"/>
                <a:gd name="T80" fmla="*/ 17 w 95"/>
                <a:gd name="T81" fmla="*/ 22 h 55"/>
                <a:gd name="T82" fmla="*/ 22 w 95"/>
                <a:gd name="T83" fmla="*/ 22 h 55"/>
                <a:gd name="T84" fmla="*/ 19 w 95"/>
                <a:gd name="T85" fmla="*/ 24 h 55"/>
                <a:gd name="T86" fmla="*/ 9 w 95"/>
                <a:gd name="T87" fmla="*/ 24 h 55"/>
                <a:gd name="T88" fmla="*/ 3 w 95"/>
                <a:gd name="T89" fmla="*/ 26 h 55"/>
                <a:gd name="T90" fmla="*/ 16 w 95"/>
                <a:gd name="T91" fmla="*/ 29 h 55"/>
                <a:gd name="T92" fmla="*/ 22 w 95"/>
                <a:gd name="T93" fmla="*/ 33 h 55"/>
                <a:gd name="T94" fmla="*/ 25 w 95"/>
                <a:gd name="T95" fmla="*/ 36 h 55"/>
                <a:gd name="T96" fmla="*/ 18 w 95"/>
                <a:gd name="T97" fmla="*/ 39 h 55"/>
                <a:gd name="T98" fmla="*/ 12 w 95"/>
                <a:gd name="T99" fmla="*/ 40 h 55"/>
                <a:gd name="T100" fmla="*/ 20 w 95"/>
                <a:gd name="T101" fmla="*/ 46 h 55"/>
                <a:gd name="T102" fmla="*/ 28 w 95"/>
                <a:gd name="T103" fmla="*/ 46 h 55"/>
                <a:gd name="T104" fmla="*/ 34 w 95"/>
                <a:gd name="T105" fmla="*/ 52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5" h="55">
                  <a:moveTo>
                    <a:pt x="34" y="55"/>
                  </a:moveTo>
                  <a:cubicBezTo>
                    <a:pt x="34" y="55"/>
                    <a:pt x="33" y="55"/>
                    <a:pt x="33" y="55"/>
                  </a:cubicBezTo>
                  <a:cubicBezTo>
                    <a:pt x="32" y="55"/>
                    <a:pt x="32" y="55"/>
                    <a:pt x="32" y="55"/>
                  </a:cubicBezTo>
                  <a:cubicBezTo>
                    <a:pt x="31" y="55"/>
                    <a:pt x="31" y="54"/>
                    <a:pt x="32" y="54"/>
                  </a:cubicBezTo>
                  <a:cubicBezTo>
                    <a:pt x="32" y="53"/>
                    <a:pt x="32" y="53"/>
                    <a:pt x="33" y="53"/>
                  </a:cubicBezTo>
                  <a:cubicBezTo>
                    <a:pt x="33" y="53"/>
                    <a:pt x="33" y="53"/>
                    <a:pt x="34" y="53"/>
                  </a:cubicBezTo>
                  <a:cubicBezTo>
                    <a:pt x="34" y="53"/>
                    <a:pt x="35" y="53"/>
                    <a:pt x="35" y="54"/>
                  </a:cubicBezTo>
                  <a:cubicBezTo>
                    <a:pt x="35" y="54"/>
                    <a:pt x="34" y="54"/>
                    <a:pt x="34" y="55"/>
                  </a:cubicBezTo>
                  <a:close/>
                  <a:moveTo>
                    <a:pt x="37" y="50"/>
                  </a:moveTo>
                  <a:cubicBezTo>
                    <a:pt x="38" y="51"/>
                    <a:pt x="39" y="51"/>
                    <a:pt x="40" y="52"/>
                  </a:cubicBezTo>
                  <a:cubicBezTo>
                    <a:pt x="41" y="53"/>
                    <a:pt x="41" y="53"/>
                    <a:pt x="42" y="53"/>
                  </a:cubicBezTo>
                  <a:cubicBezTo>
                    <a:pt x="43" y="53"/>
                    <a:pt x="44" y="53"/>
                    <a:pt x="45" y="53"/>
                  </a:cubicBezTo>
                  <a:cubicBezTo>
                    <a:pt x="46" y="54"/>
                    <a:pt x="48" y="53"/>
                    <a:pt x="49" y="53"/>
                  </a:cubicBezTo>
                  <a:cubicBezTo>
                    <a:pt x="49" y="53"/>
                    <a:pt x="49" y="53"/>
                    <a:pt x="49" y="52"/>
                  </a:cubicBezTo>
                  <a:cubicBezTo>
                    <a:pt x="49" y="52"/>
                    <a:pt x="49" y="51"/>
                    <a:pt x="49" y="50"/>
                  </a:cubicBezTo>
                  <a:cubicBezTo>
                    <a:pt x="50" y="51"/>
                    <a:pt x="50" y="51"/>
                    <a:pt x="51" y="51"/>
                  </a:cubicBezTo>
                  <a:cubicBezTo>
                    <a:pt x="52" y="52"/>
                    <a:pt x="52" y="51"/>
                    <a:pt x="53" y="51"/>
                  </a:cubicBezTo>
                  <a:cubicBezTo>
                    <a:pt x="55" y="51"/>
                    <a:pt x="55" y="49"/>
                    <a:pt x="55" y="48"/>
                  </a:cubicBezTo>
                  <a:cubicBezTo>
                    <a:pt x="56" y="48"/>
                    <a:pt x="56" y="48"/>
                    <a:pt x="57" y="48"/>
                  </a:cubicBezTo>
                  <a:cubicBezTo>
                    <a:pt x="57" y="48"/>
                    <a:pt x="57" y="49"/>
                    <a:pt x="57" y="49"/>
                  </a:cubicBezTo>
                  <a:cubicBezTo>
                    <a:pt x="57" y="49"/>
                    <a:pt x="57" y="49"/>
                    <a:pt x="57" y="49"/>
                  </a:cubicBezTo>
                  <a:cubicBezTo>
                    <a:pt x="58" y="49"/>
                    <a:pt x="58" y="49"/>
                    <a:pt x="59" y="49"/>
                  </a:cubicBezTo>
                  <a:cubicBezTo>
                    <a:pt x="59" y="49"/>
                    <a:pt x="59" y="48"/>
                    <a:pt x="60" y="48"/>
                  </a:cubicBezTo>
                  <a:cubicBezTo>
                    <a:pt x="61" y="48"/>
                    <a:pt x="62" y="47"/>
                    <a:pt x="62" y="47"/>
                  </a:cubicBezTo>
                  <a:cubicBezTo>
                    <a:pt x="62" y="47"/>
                    <a:pt x="63" y="47"/>
                    <a:pt x="63" y="46"/>
                  </a:cubicBezTo>
                  <a:cubicBezTo>
                    <a:pt x="63" y="47"/>
                    <a:pt x="64" y="47"/>
                    <a:pt x="64" y="47"/>
                  </a:cubicBezTo>
                  <a:cubicBezTo>
                    <a:pt x="64" y="47"/>
                    <a:pt x="65" y="47"/>
                    <a:pt x="66" y="47"/>
                  </a:cubicBezTo>
                  <a:cubicBezTo>
                    <a:pt x="66" y="47"/>
                    <a:pt x="66" y="47"/>
                    <a:pt x="66" y="47"/>
                  </a:cubicBezTo>
                  <a:cubicBezTo>
                    <a:pt x="66" y="47"/>
                    <a:pt x="68" y="46"/>
                    <a:pt x="68" y="46"/>
                  </a:cubicBezTo>
                  <a:cubicBezTo>
                    <a:pt x="69" y="45"/>
                    <a:pt x="70" y="45"/>
                    <a:pt x="70" y="44"/>
                  </a:cubicBezTo>
                  <a:cubicBezTo>
                    <a:pt x="71" y="43"/>
                    <a:pt x="72" y="43"/>
                    <a:pt x="72" y="42"/>
                  </a:cubicBezTo>
                  <a:cubicBezTo>
                    <a:pt x="73" y="42"/>
                    <a:pt x="73" y="41"/>
                    <a:pt x="74" y="41"/>
                  </a:cubicBezTo>
                  <a:cubicBezTo>
                    <a:pt x="75" y="41"/>
                    <a:pt x="75" y="41"/>
                    <a:pt x="75" y="41"/>
                  </a:cubicBezTo>
                  <a:cubicBezTo>
                    <a:pt x="76" y="41"/>
                    <a:pt x="77" y="41"/>
                    <a:pt x="78" y="41"/>
                  </a:cubicBezTo>
                  <a:cubicBezTo>
                    <a:pt x="78" y="40"/>
                    <a:pt x="79" y="40"/>
                    <a:pt x="79" y="40"/>
                  </a:cubicBezTo>
                  <a:cubicBezTo>
                    <a:pt x="80" y="39"/>
                    <a:pt x="79" y="39"/>
                    <a:pt x="79" y="38"/>
                  </a:cubicBezTo>
                  <a:cubicBezTo>
                    <a:pt x="80" y="38"/>
                    <a:pt x="80" y="37"/>
                    <a:pt x="81" y="38"/>
                  </a:cubicBezTo>
                  <a:cubicBezTo>
                    <a:pt x="81" y="38"/>
                    <a:pt x="81" y="38"/>
                    <a:pt x="81" y="39"/>
                  </a:cubicBezTo>
                  <a:cubicBezTo>
                    <a:pt x="81" y="39"/>
                    <a:pt x="81" y="39"/>
                    <a:pt x="81" y="39"/>
                  </a:cubicBezTo>
                  <a:cubicBezTo>
                    <a:pt x="82" y="39"/>
                    <a:pt x="84" y="39"/>
                    <a:pt x="85" y="39"/>
                  </a:cubicBezTo>
                  <a:cubicBezTo>
                    <a:pt x="86" y="38"/>
                    <a:pt x="84" y="35"/>
                    <a:pt x="87" y="35"/>
                  </a:cubicBezTo>
                  <a:cubicBezTo>
                    <a:pt x="87" y="35"/>
                    <a:pt x="87" y="35"/>
                    <a:pt x="87" y="34"/>
                  </a:cubicBezTo>
                  <a:cubicBezTo>
                    <a:pt x="87" y="34"/>
                    <a:pt x="86" y="33"/>
                    <a:pt x="86" y="33"/>
                  </a:cubicBezTo>
                  <a:cubicBezTo>
                    <a:pt x="86" y="32"/>
                    <a:pt x="87" y="32"/>
                    <a:pt x="87" y="32"/>
                  </a:cubicBezTo>
                  <a:cubicBezTo>
                    <a:pt x="88" y="32"/>
                    <a:pt x="88" y="33"/>
                    <a:pt x="88" y="33"/>
                  </a:cubicBezTo>
                  <a:cubicBezTo>
                    <a:pt x="89" y="33"/>
                    <a:pt x="89" y="34"/>
                    <a:pt x="90" y="34"/>
                  </a:cubicBezTo>
                  <a:cubicBezTo>
                    <a:pt x="90" y="34"/>
                    <a:pt x="90" y="34"/>
                    <a:pt x="90" y="34"/>
                  </a:cubicBezTo>
                  <a:cubicBezTo>
                    <a:pt x="91" y="34"/>
                    <a:pt x="91" y="33"/>
                    <a:pt x="92" y="33"/>
                  </a:cubicBezTo>
                  <a:cubicBezTo>
                    <a:pt x="92" y="32"/>
                    <a:pt x="92" y="32"/>
                    <a:pt x="91" y="31"/>
                  </a:cubicBezTo>
                  <a:cubicBezTo>
                    <a:pt x="91" y="30"/>
                    <a:pt x="90" y="29"/>
                    <a:pt x="89" y="29"/>
                  </a:cubicBezTo>
                  <a:cubicBezTo>
                    <a:pt x="89" y="28"/>
                    <a:pt x="88" y="27"/>
                    <a:pt x="89" y="27"/>
                  </a:cubicBezTo>
                  <a:cubicBezTo>
                    <a:pt x="89" y="26"/>
                    <a:pt x="90" y="26"/>
                    <a:pt x="90" y="25"/>
                  </a:cubicBezTo>
                  <a:cubicBezTo>
                    <a:pt x="90" y="25"/>
                    <a:pt x="90" y="25"/>
                    <a:pt x="90" y="25"/>
                  </a:cubicBezTo>
                  <a:cubicBezTo>
                    <a:pt x="89" y="25"/>
                    <a:pt x="90" y="24"/>
                    <a:pt x="91" y="24"/>
                  </a:cubicBezTo>
                  <a:cubicBezTo>
                    <a:pt x="92" y="23"/>
                    <a:pt x="92" y="24"/>
                    <a:pt x="93" y="23"/>
                  </a:cubicBezTo>
                  <a:cubicBezTo>
                    <a:pt x="94" y="23"/>
                    <a:pt x="94" y="23"/>
                    <a:pt x="95" y="22"/>
                  </a:cubicBezTo>
                  <a:cubicBezTo>
                    <a:pt x="95" y="22"/>
                    <a:pt x="95" y="22"/>
                    <a:pt x="95" y="22"/>
                  </a:cubicBezTo>
                  <a:cubicBezTo>
                    <a:pt x="95" y="21"/>
                    <a:pt x="94" y="21"/>
                    <a:pt x="93" y="21"/>
                  </a:cubicBezTo>
                  <a:cubicBezTo>
                    <a:pt x="92" y="20"/>
                    <a:pt x="91" y="20"/>
                    <a:pt x="91" y="20"/>
                  </a:cubicBezTo>
                  <a:cubicBezTo>
                    <a:pt x="90" y="20"/>
                    <a:pt x="87" y="21"/>
                    <a:pt x="87" y="21"/>
                  </a:cubicBezTo>
                  <a:cubicBezTo>
                    <a:pt x="87" y="20"/>
                    <a:pt x="88" y="19"/>
                    <a:pt x="88" y="19"/>
                  </a:cubicBezTo>
                  <a:cubicBezTo>
                    <a:pt x="89" y="19"/>
                    <a:pt x="89" y="18"/>
                    <a:pt x="89" y="18"/>
                  </a:cubicBezTo>
                  <a:cubicBezTo>
                    <a:pt x="89" y="18"/>
                    <a:pt x="89" y="18"/>
                    <a:pt x="89" y="18"/>
                  </a:cubicBezTo>
                  <a:cubicBezTo>
                    <a:pt x="88" y="17"/>
                    <a:pt x="88" y="17"/>
                    <a:pt x="87" y="17"/>
                  </a:cubicBezTo>
                  <a:cubicBezTo>
                    <a:pt x="87" y="17"/>
                    <a:pt x="86" y="17"/>
                    <a:pt x="86" y="17"/>
                  </a:cubicBezTo>
                  <a:cubicBezTo>
                    <a:pt x="86" y="17"/>
                    <a:pt x="86" y="17"/>
                    <a:pt x="86" y="17"/>
                  </a:cubicBezTo>
                  <a:cubicBezTo>
                    <a:pt x="84" y="16"/>
                    <a:pt x="86" y="15"/>
                    <a:pt x="87" y="14"/>
                  </a:cubicBezTo>
                  <a:cubicBezTo>
                    <a:pt x="88" y="14"/>
                    <a:pt x="88" y="14"/>
                    <a:pt x="88" y="13"/>
                  </a:cubicBezTo>
                  <a:cubicBezTo>
                    <a:pt x="88" y="13"/>
                    <a:pt x="88" y="11"/>
                    <a:pt x="87" y="11"/>
                  </a:cubicBezTo>
                  <a:cubicBezTo>
                    <a:pt x="86" y="11"/>
                    <a:pt x="86" y="11"/>
                    <a:pt x="86" y="11"/>
                  </a:cubicBezTo>
                  <a:cubicBezTo>
                    <a:pt x="85" y="11"/>
                    <a:pt x="85" y="11"/>
                    <a:pt x="85" y="10"/>
                  </a:cubicBezTo>
                  <a:cubicBezTo>
                    <a:pt x="84" y="9"/>
                    <a:pt x="85" y="8"/>
                    <a:pt x="86" y="8"/>
                  </a:cubicBezTo>
                  <a:cubicBezTo>
                    <a:pt x="86" y="8"/>
                    <a:pt x="86" y="8"/>
                    <a:pt x="86" y="8"/>
                  </a:cubicBezTo>
                  <a:cubicBezTo>
                    <a:pt x="86" y="7"/>
                    <a:pt x="88" y="7"/>
                    <a:pt x="88" y="6"/>
                  </a:cubicBezTo>
                  <a:cubicBezTo>
                    <a:pt x="88" y="6"/>
                    <a:pt x="88" y="5"/>
                    <a:pt x="87" y="6"/>
                  </a:cubicBezTo>
                  <a:cubicBezTo>
                    <a:pt x="86" y="7"/>
                    <a:pt x="84" y="6"/>
                    <a:pt x="83" y="7"/>
                  </a:cubicBezTo>
                  <a:cubicBezTo>
                    <a:pt x="82" y="8"/>
                    <a:pt x="82" y="8"/>
                    <a:pt x="81" y="9"/>
                  </a:cubicBezTo>
                  <a:cubicBezTo>
                    <a:pt x="81" y="10"/>
                    <a:pt x="80" y="9"/>
                    <a:pt x="80" y="9"/>
                  </a:cubicBezTo>
                  <a:cubicBezTo>
                    <a:pt x="79" y="9"/>
                    <a:pt x="79" y="9"/>
                    <a:pt x="79" y="9"/>
                  </a:cubicBezTo>
                  <a:cubicBezTo>
                    <a:pt x="79" y="9"/>
                    <a:pt x="79" y="8"/>
                    <a:pt x="79" y="8"/>
                  </a:cubicBezTo>
                  <a:cubicBezTo>
                    <a:pt x="79" y="7"/>
                    <a:pt x="79" y="7"/>
                    <a:pt x="79" y="6"/>
                  </a:cubicBezTo>
                  <a:cubicBezTo>
                    <a:pt x="78" y="6"/>
                    <a:pt x="78" y="6"/>
                    <a:pt x="78" y="5"/>
                  </a:cubicBezTo>
                  <a:cubicBezTo>
                    <a:pt x="78" y="5"/>
                    <a:pt x="78" y="4"/>
                    <a:pt x="77" y="4"/>
                  </a:cubicBezTo>
                  <a:cubicBezTo>
                    <a:pt x="77" y="4"/>
                    <a:pt x="77" y="4"/>
                    <a:pt x="77" y="4"/>
                  </a:cubicBezTo>
                  <a:cubicBezTo>
                    <a:pt x="76" y="4"/>
                    <a:pt x="76" y="4"/>
                    <a:pt x="76" y="4"/>
                  </a:cubicBezTo>
                  <a:cubicBezTo>
                    <a:pt x="76" y="4"/>
                    <a:pt x="75" y="4"/>
                    <a:pt x="74" y="4"/>
                  </a:cubicBezTo>
                  <a:cubicBezTo>
                    <a:pt x="73" y="4"/>
                    <a:pt x="72" y="4"/>
                    <a:pt x="72" y="5"/>
                  </a:cubicBezTo>
                  <a:cubicBezTo>
                    <a:pt x="71" y="6"/>
                    <a:pt x="71" y="6"/>
                    <a:pt x="72" y="7"/>
                  </a:cubicBezTo>
                  <a:cubicBezTo>
                    <a:pt x="73" y="7"/>
                    <a:pt x="73" y="9"/>
                    <a:pt x="71" y="9"/>
                  </a:cubicBezTo>
                  <a:cubicBezTo>
                    <a:pt x="70" y="9"/>
                    <a:pt x="70" y="10"/>
                    <a:pt x="69" y="10"/>
                  </a:cubicBezTo>
                  <a:cubicBezTo>
                    <a:pt x="68" y="10"/>
                    <a:pt x="67" y="10"/>
                    <a:pt x="66" y="10"/>
                  </a:cubicBezTo>
                  <a:cubicBezTo>
                    <a:pt x="66" y="9"/>
                    <a:pt x="66" y="9"/>
                    <a:pt x="66" y="8"/>
                  </a:cubicBezTo>
                  <a:cubicBezTo>
                    <a:pt x="66" y="8"/>
                    <a:pt x="66" y="8"/>
                    <a:pt x="66" y="8"/>
                  </a:cubicBezTo>
                  <a:cubicBezTo>
                    <a:pt x="65" y="9"/>
                    <a:pt x="64" y="10"/>
                    <a:pt x="64" y="11"/>
                  </a:cubicBezTo>
                  <a:cubicBezTo>
                    <a:pt x="63" y="11"/>
                    <a:pt x="63" y="11"/>
                    <a:pt x="62" y="10"/>
                  </a:cubicBezTo>
                  <a:cubicBezTo>
                    <a:pt x="62" y="10"/>
                    <a:pt x="62" y="9"/>
                    <a:pt x="62" y="9"/>
                  </a:cubicBezTo>
                  <a:cubicBezTo>
                    <a:pt x="61" y="8"/>
                    <a:pt x="61" y="8"/>
                    <a:pt x="60" y="8"/>
                  </a:cubicBezTo>
                  <a:cubicBezTo>
                    <a:pt x="59" y="7"/>
                    <a:pt x="57" y="7"/>
                    <a:pt x="56" y="9"/>
                  </a:cubicBezTo>
                  <a:cubicBezTo>
                    <a:pt x="55" y="11"/>
                    <a:pt x="57" y="11"/>
                    <a:pt x="57" y="13"/>
                  </a:cubicBezTo>
                  <a:cubicBezTo>
                    <a:pt x="58" y="15"/>
                    <a:pt x="57" y="16"/>
                    <a:pt x="56" y="17"/>
                  </a:cubicBezTo>
                  <a:cubicBezTo>
                    <a:pt x="56" y="17"/>
                    <a:pt x="56" y="18"/>
                    <a:pt x="56" y="18"/>
                  </a:cubicBezTo>
                  <a:cubicBezTo>
                    <a:pt x="56" y="18"/>
                    <a:pt x="56" y="17"/>
                    <a:pt x="56" y="17"/>
                  </a:cubicBezTo>
                  <a:cubicBezTo>
                    <a:pt x="56" y="16"/>
                    <a:pt x="56" y="16"/>
                    <a:pt x="55" y="15"/>
                  </a:cubicBezTo>
                  <a:cubicBezTo>
                    <a:pt x="55" y="14"/>
                    <a:pt x="54" y="14"/>
                    <a:pt x="54" y="12"/>
                  </a:cubicBezTo>
                  <a:cubicBezTo>
                    <a:pt x="54" y="11"/>
                    <a:pt x="55" y="11"/>
                    <a:pt x="54" y="10"/>
                  </a:cubicBezTo>
                  <a:cubicBezTo>
                    <a:pt x="54" y="9"/>
                    <a:pt x="53" y="8"/>
                    <a:pt x="53" y="7"/>
                  </a:cubicBezTo>
                  <a:cubicBezTo>
                    <a:pt x="53" y="7"/>
                    <a:pt x="53" y="7"/>
                    <a:pt x="52" y="7"/>
                  </a:cubicBezTo>
                  <a:cubicBezTo>
                    <a:pt x="51" y="7"/>
                    <a:pt x="49" y="7"/>
                    <a:pt x="48" y="8"/>
                  </a:cubicBezTo>
                  <a:cubicBezTo>
                    <a:pt x="48" y="8"/>
                    <a:pt x="46" y="10"/>
                    <a:pt x="46" y="10"/>
                  </a:cubicBezTo>
                  <a:cubicBezTo>
                    <a:pt x="46" y="11"/>
                    <a:pt x="47" y="12"/>
                    <a:pt x="47" y="12"/>
                  </a:cubicBezTo>
                  <a:cubicBezTo>
                    <a:pt x="48" y="14"/>
                    <a:pt x="46" y="13"/>
                    <a:pt x="46" y="14"/>
                  </a:cubicBezTo>
                  <a:cubicBezTo>
                    <a:pt x="46" y="15"/>
                    <a:pt x="46" y="15"/>
                    <a:pt x="46" y="16"/>
                  </a:cubicBezTo>
                  <a:cubicBezTo>
                    <a:pt x="46" y="16"/>
                    <a:pt x="45" y="16"/>
                    <a:pt x="45" y="17"/>
                  </a:cubicBezTo>
                  <a:cubicBezTo>
                    <a:pt x="45" y="16"/>
                    <a:pt x="44" y="16"/>
                    <a:pt x="44" y="16"/>
                  </a:cubicBezTo>
                  <a:cubicBezTo>
                    <a:pt x="44" y="15"/>
                    <a:pt x="43" y="15"/>
                    <a:pt x="43" y="15"/>
                  </a:cubicBezTo>
                  <a:cubicBezTo>
                    <a:pt x="43" y="14"/>
                    <a:pt x="43" y="14"/>
                    <a:pt x="43" y="13"/>
                  </a:cubicBezTo>
                  <a:cubicBezTo>
                    <a:pt x="43" y="13"/>
                    <a:pt x="42" y="11"/>
                    <a:pt x="42" y="11"/>
                  </a:cubicBezTo>
                  <a:cubicBezTo>
                    <a:pt x="43" y="10"/>
                    <a:pt x="43" y="8"/>
                    <a:pt x="43" y="7"/>
                  </a:cubicBezTo>
                  <a:cubicBezTo>
                    <a:pt x="43" y="7"/>
                    <a:pt x="43" y="7"/>
                    <a:pt x="43" y="7"/>
                  </a:cubicBezTo>
                  <a:cubicBezTo>
                    <a:pt x="42" y="7"/>
                    <a:pt x="41" y="7"/>
                    <a:pt x="40" y="7"/>
                  </a:cubicBezTo>
                  <a:cubicBezTo>
                    <a:pt x="40" y="7"/>
                    <a:pt x="39" y="7"/>
                    <a:pt x="39" y="7"/>
                  </a:cubicBezTo>
                  <a:cubicBezTo>
                    <a:pt x="38" y="8"/>
                    <a:pt x="37" y="8"/>
                    <a:pt x="37" y="9"/>
                  </a:cubicBezTo>
                  <a:cubicBezTo>
                    <a:pt x="37" y="9"/>
                    <a:pt x="37" y="10"/>
                    <a:pt x="37" y="11"/>
                  </a:cubicBezTo>
                  <a:cubicBezTo>
                    <a:pt x="37" y="11"/>
                    <a:pt x="37" y="12"/>
                    <a:pt x="37" y="12"/>
                  </a:cubicBezTo>
                  <a:cubicBezTo>
                    <a:pt x="38" y="13"/>
                    <a:pt x="38" y="13"/>
                    <a:pt x="38" y="14"/>
                  </a:cubicBezTo>
                  <a:cubicBezTo>
                    <a:pt x="39" y="15"/>
                    <a:pt x="39" y="15"/>
                    <a:pt x="38" y="16"/>
                  </a:cubicBezTo>
                  <a:cubicBezTo>
                    <a:pt x="38" y="17"/>
                    <a:pt x="39" y="18"/>
                    <a:pt x="38" y="18"/>
                  </a:cubicBezTo>
                  <a:cubicBezTo>
                    <a:pt x="38" y="18"/>
                    <a:pt x="38" y="18"/>
                    <a:pt x="37" y="18"/>
                  </a:cubicBezTo>
                  <a:cubicBezTo>
                    <a:pt x="37" y="18"/>
                    <a:pt x="36" y="19"/>
                    <a:pt x="35" y="18"/>
                  </a:cubicBezTo>
                  <a:cubicBezTo>
                    <a:pt x="35" y="18"/>
                    <a:pt x="35" y="17"/>
                    <a:pt x="35" y="17"/>
                  </a:cubicBezTo>
                  <a:cubicBezTo>
                    <a:pt x="34" y="17"/>
                    <a:pt x="34" y="17"/>
                    <a:pt x="33" y="17"/>
                  </a:cubicBezTo>
                  <a:cubicBezTo>
                    <a:pt x="32" y="18"/>
                    <a:pt x="33" y="19"/>
                    <a:pt x="32" y="20"/>
                  </a:cubicBezTo>
                  <a:cubicBezTo>
                    <a:pt x="32" y="20"/>
                    <a:pt x="30" y="20"/>
                    <a:pt x="30" y="21"/>
                  </a:cubicBezTo>
                  <a:cubicBezTo>
                    <a:pt x="30" y="22"/>
                    <a:pt x="30" y="22"/>
                    <a:pt x="30" y="21"/>
                  </a:cubicBezTo>
                  <a:cubicBezTo>
                    <a:pt x="30" y="21"/>
                    <a:pt x="29" y="20"/>
                    <a:pt x="29" y="20"/>
                  </a:cubicBezTo>
                  <a:cubicBezTo>
                    <a:pt x="29" y="19"/>
                    <a:pt x="28" y="18"/>
                    <a:pt x="29" y="17"/>
                  </a:cubicBezTo>
                  <a:cubicBezTo>
                    <a:pt x="29" y="17"/>
                    <a:pt x="29" y="17"/>
                    <a:pt x="30" y="17"/>
                  </a:cubicBezTo>
                  <a:cubicBezTo>
                    <a:pt x="30" y="16"/>
                    <a:pt x="30" y="15"/>
                    <a:pt x="29" y="15"/>
                  </a:cubicBezTo>
                  <a:cubicBezTo>
                    <a:pt x="29" y="14"/>
                    <a:pt x="26" y="15"/>
                    <a:pt x="28" y="14"/>
                  </a:cubicBezTo>
                  <a:cubicBezTo>
                    <a:pt x="28" y="14"/>
                    <a:pt x="28" y="13"/>
                    <a:pt x="28" y="13"/>
                  </a:cubicBezTo>
                  <a:cubicBezTo>
                    <a:pt x="28" y="13"/>
                    <a:pt x="28" y="12"/>
                    <a:pt x="28" y="12"/>
                  </a:cubicBezTo>
                  <a:cubicBezTo>
                    <a:pt x="29" y="12"/>
                    <a:pt x="29" y="12"/>
                    <a:pt x="29" y="11"/>
                  </a:cubicBezTo>
                  <a:cubicBezTo>
                    <a:pt x="32" y="10"/>
                    <a:pt x="30" y="9"/>
                    <a:pt x="29" y="8"/>
                  </a:cubicBezTo>
                  <a:cubicBezTo>
                    <a:pt x="29" y="8"/>
                    <a:pt x="29" y="7"/>
                    <a:pt x="29" y="7"/>
                  </a:cubicBezTo>
                  <a:cubicBezTo>
                    <a:pt x="28" y="6"/>
                    <a:pt x="27" y="6"/>
                    <a:pt x="26" y="6"/>
                  </a:cubicBezTo>
                  <a:cubicBezTo>
                    <a:pt x="26" y="5"/>
                    <a:pt x="26" y="4"/>
                    <a:pt x="25" y="4"/>
                  </a:cubicBezTo>
                  <a:cubicBezTo>
                    <a:pt x="24" y="3"/>
                    <a:pt x="24" y="2"/>
                    <a:pt x="23" y="1"/>
                  </a:cubicBezTo>
                  <a:cubicBezTo>
                    <a:pt x="23" y="1"/>
                    <a:pt x="22" y="1"/>
                    <a:pt x="22" y="1"/>
                  </a:cubicBezTo>
                  <a:cubicBezTo>
                    <a:pt x="21" y="2"/>
                    <a:pt x="20" y="2"/>
                    <a:pt x="19" y="2"/>
                  </a:cubicBezTo>
                  <a:cubicBezTo>
                    <a:pt x="19" y="1"/>
                    <a:pt x="18" y="1"/>
                    <a:pt x="18" y="1"/>
                  </a:cubicBezTo>
                  <a:cubicBezTo>
                    <a:pt x="17" y="0"/>
                    <a:pt x="16" y="0"/>
                    <a:pt x="16" y="1"/>
                  </a:cubicBezTo>
                  <a:cubicBezTo>
                    <a:pt x="15" y="1"/>
                    <a:pt x="15" y="1"/>
                    <a:pt x="15" y="2"/>
                  </a:cubicBezTo>
                  <a:cubicBezTo>
                    <a:pt x="15" y="2"/>
                    <a:pt x="15" y="2"/>
                    <a:pt x="16" y="2"/>
                  </a:cubicBezTo>
                  <a:cubicBezTo>
                    <a:pt x="17" y="2"/>
                    <a:pt x="18" y="2"/>
                    <a:pt x="19" y="3"/>
                  </a:cubicBezTo>
                  <a:cubicBezTo>
                    <a:pt x="20" y="3"/>
                    <a:pt x="21" y="3"/>
                    <a:pt x="21" y="4"/>
                  </a:cubicBezTo>
                  <a:cubicBezTo>
                    <a:pt x="20" y="4"/>
                    <a:pt x="19" y="4"/>
                    <a:pt x="18" y="4"/>
                  </a:cubicBezTo>
                  <a:cubicBezTo>
                    <a:pt x="18" y="4"/>
                    <a:pt x="17" y="4"/>
                    <a:pt x="18" y="5"/>
                  </a:cubicBezTo>
                  <a:cubicBezTo>
                    <a:pt x="19" y="5"/>
                    <a:pt x="20" y="6"/>
                    <a:pt x="21" y="6"/>
                  </a:cubicBezTo>
                  <a:cubicBezTo>
                    <a:pt x="21" y="7"/>
                    <a:pt x="22" y="7"/>
                    <a:pt x="22" y="8"/>
                  </a:cubicBezTo>
                  <a:cubicBezTo>
                    <a:pt x="22" y="8"/>
                    <a:pt x="22" y="8"/>
                    <a:pt x="22" y="9"/>
                  </a:cubicBezTo>
                  <a:cubicBezTo>
                    <a:pt x="22" y="9"/>
                    <a:pt x="21" y="9"/>
                    <a:pt x="21" y="9"/>
                  </a:cubicBezTo>
                  <a:cubicBezTo>
                    <a:pt x="20" y="8"/>
                    <a:pt x="20" y="8"/>
                    <a:pt x="19" y="7"/>
                  </a:cubicBezTo>
                  <a:cubicBezTo>
                    <a:pt x="19" y="7"/>
                    <a:pt x="18" y="7"/>
                    <a:pt x="18" y="7"/>
                  </a:cubicBezTo>
                  <a:cubicBezTo>
                    <a:pt x="18" y="8"/>
                    <a:pt x="18" y="8"/>
                    <a:pt x="18" y="8"/>
                  </a:cubicBezTo>
                  <a:cubicBezTo>
                    <a:pt x="17" y="8"/>
                    <a:pt x="17" y="8"/>
                    <a:pt x="16" y="8"/>
                  </a:cubicBezTo>
                  <a:cubicBezTo>
                    <a:pt x="17" y="8"/>
                    <a:pt x="17" y="7"/>
                    <a:pt x="17" y="7"/>
                  </a:cubicBezTo>
                  <a:cubicBezTo>
                    <a:pt x="17" y="7"/>
                    <a:pt x="16" y="6"/>
                    <a:pt x="16" y="6"/>
                  </a:cubicBezTo>
                  <a:cubicBezTo>
                    <a:pt x="15" y="5"/>
                    <a:pt x="13" y="4"/>
                    <a:pt x="12" y="5"/>
                  </a:cubicBezTo>
                  <a:cubicBezTo>
                    <a:pt x="12" y="5"/>
                    <a:pt x="12" y="5"/>
                    <a:pt x="12" y="5"/>
                  </a:cubicBezTo>
                  <a:cubicBezTo>
                    <a:pt x="12" y="6"/>
                    <a:pt x="12" y="6"/>
                    <a:pt x="12" y="7"/>
                  </a:cubicBezTo>
                  <a:cubicBezTo>
                    <a:pt x="11" y="6"/>
                    <a:pt x="10" y="4"/>
                    <a:pt x="9" y="5"/>
                  </a:cubicBezTo>
                  <a:cubicBezTo>
                    <a:pt x="8" y="7"/>
                    <a:pt x="10" y="8"/>
                    <a:pt x="11" y="9"/>
                  </a:cubicBezTo>
                  <a:cubicBezTo>
                    <a:pt x="10" y="9"/>
                    <a:pt x="9" y="9"/>
                    <a:pt x="9" y="10"/>
                  </a:cubicBezTo>
                  <a:cubicBezTo>
                    <a:pt x="9" y="10"/>
                    <a:pt x="9" y="10"/>
                    <a:pt x="9" y="10"/>
                  </a:cubicBezTo>
                  <a:cubicBezTo>
                    <a:pt x="10" y="11"/>
                    <a:pt x="10" y="11"/>
                    <a:pt x="11" y="12"/>
                  </a:cubicBezTo>
                  <a:cubicBezTo>
                    <a:pt x="11" y="12"/>
                    <a:pt x="11" y="12"/>
                    <a:pt x="10" y="12"/>
                  </a:cubicBezTo>
                  <a:cubicBezTo>
                    <a:pt x="10" y="13"/>
                    <a:pt x="10" y="13"/>
                    <a:pt x="10" y="13"/>
                  </a:cubicBezTo>
                  <a:cubicBezTo>
                    <a:pt x="9" y="14"/>
                    <a:pt x="9" y="13"/>
                    <a:pt x="8" y="13"/>
                  </a:cubicBezTo>
                  <a:cubicBezTo>
                    <a:pt x="8" y="12"/>
                    <a:pt x="6" y="11"/>
                    <a:pt x="5" y="12"/>
                  </a:cubicBezTo>
                  <a:cubicBezTo>
                    <a:pt x="5" y="12"/>
                    <a:pt x="5" y="12"/>
                    <a:pt x="5" y="12"/>
                  </a:cubicBezTo>
                  <a:cubicBezTo>
                    <a:pt x="5" y="12"/>
                    <a:pt x="6" y="13"/>
                    <a:pt x="6" y="13"/>
                  </a:cubicBezTo>
                  <a:cubicBezTo>
                    <a:pt x="6" y="14"/>
                    <a:pt x="6" y="14"/>
                    <a:pt x="6" y="14"/>
                  </a:cubicBezTo>
                  <a:cubicBezTo>
                    <a:pt x="6" y="14"/>
                    <a:pt x="5" y="14"/>
                    <a:pt x="5" y="14"/>
                  </a:cubicBezTo>
                  <a:cubicBezTo>
                    <a:pt x="5" y="14"/>
                    <a:pt x="5" y="14"/>
                    <a:pt x="4" y="13"/>
                  </a:cubicBezTo>
                  <a:cubicBezTo>
                    <a:pt x="4" y="13"/>
                    <a:pt x="3" y="13"/>
                    <a:pt x="2" y="13"/>
                  </a:cubicBezTo>
                  <a:cubicBezTo>
                    <a:pt x="0" y="13"/>
                    <a:pt x="2" y="15"/>
                    <a:pt x="3" y="15"/>
                  </a:cubicBezTo>
                  <a:cubicBezTo>
                    <a:pt x="5" y="15"/>
                    <a:pt x="5" y="17"/>
                    <a:pt x="6" y="17"/>
                  </a:cubicBezTo>
                  <a:cubicBezTo>
                    <a:pt x="7" y="18"/>
                    <a:pt x="7" y="17"/>
                    <a:pt x="8" y="17"/>
                  </a:cubicBezTo>
                  <a:cubicBezTo>
                    <a:pt x="8" y="16"/>
                    <a:pt x="9" y="16"/>
                    <a:pt x="9" y="16"/>
                  </a:cubicBezTo>
                  <a:cubicBezTo>
                    <a:pt x="10" y="16"/>
                    <a:pt x="10" y="16"/>
                    <a:pt x="11" y="15"/>
                  </a:cubicBezTo>
                  <a:cubicBezTo>
                    <a:pt x="11" y="15"/>
                    <a:pt x="12" y="15"/>
                    <a:pt x="12" y="15"/>
                  </a:cubicBezTo>
                  <a:cubicBezTo>
                    <a:pt x="12" y="14"/>
                    <a:pt x="13" y="14"/>
                    <a:pt x="13" y="14"/>
                  </a:cubicBezTo>
                  <a:cubicBezTo>
                    <a:pt x="13" y="14"/>
                    <a:pt x="13" y="15"/>
                    <a:pt x="14" y="15"/>
                  </a:cubicBezTo>
                  <a:cubicBezTo>
                    <a:pt x="16" y="15"/>
                    <a:pt x="16" y="16"/>
                    <a:pt x="17" y="16"/>
                  </a:cubicBezTo>
                  <a:cubicBezTo>
                    <a:pt x="18" y="15"/>
                    <a:pt x="19" y="15"/>
                    <a:pt x="20" y="16"/>
                  </a:cubicBezTo>
                  <a:cubicBezTo>
                    <a:pt x="20" y="16"/>
                    <a:pt x="20" y="16"/>
                    <a:pt x="20" y="16"/>
                  </a:cubicBezTo>
                  <a:cubicBezTo>
                    <a:pt x="20" y="16"/>
                    <a:pt x="21" y="16"/>
                    <a:pt x="21" y="16"/>
                  </a:cubicBezTo>
                  <a:cubicBezTo>
                    <a:pt x="21" y="16"/>
                    <a:pt x="22" y="16"/>
                    <a:pt x="22" y="16"/>
                  </a:cubicBezTo>
                  <a:cubicBezTo>
                    <a:pt x="22" y="16"/>
                    <a:pt x="22" y="16"/>
                    <a:pt x="23" y="16"/>
                  </a:cubicBezTo>
                  <a:cubicBezTo>
                    <a:pt x="22" y="16"/>
                    <a:pt x="22" y="17"/>
                    <a:pt x="22" y="17"/>
                  </a:cubicBezTo>
                  <a:cubicBezTo>
                    <a:pt x="23" y="18"/>
                    <a:pt x="23" y="18"/>
                    <a:pt x="24" y="18"/>
                  </a:cubicBezTo>
                  <a:cubicBezTo>
                    <a:pt x="26" y="18"/>
                    <a:pt x="24" y="20"/>
                    <a:pt x="23" y="20"/>
                  </a:cubicBezTo>
                  <a:cubicBezTo>
                    <a:pt x="22" y="20"/>
                    <a:pt x="21" y="20"/>
                    <a:pt x="20" y="20"/>
                  </a:cubicBezTo>
                  <a:cubicBezTo>
                    <a:pt x="20" y="20"/>
                    <a:pt x="19" y="20"/>
                    <a:pt x="19" y="20"/>
                  </a:cubicBezTo>
                  <a:cubicBezTo>
                    <a:pt x="18" y="21"/>
                    <a:pt x="17" y="21"/>
                    <a:pt x="17" y="22"/>
                  </a:cubicBezTo>
                  <a:cubicBezTo>
                    <a:pt x="17" y="21"/>
                    <a:pt x="16" y="22"/>
                    <a:pt x="17" y="22"/>
                  </a:cubicBezTo>
                  <a:cubicBezTo>
                    <a:pt x="17" y="22"/>
                    <a:pt x="18" y="22"/>
                    <a:pt x="19" y="22"/>
                  </a:cubicBezTo>
                  <a:cubicBezTo>
                    <a:pt x="19" y="23"/>
                    <a:pt x="20" y="23"/>
                    <a:pt x="20" y="23"/>
                  </a:cubicBezTo>
                  <a:cubicBezTo>
                    <a:pt x="21" y="23"/>
                    <a:pt x="21" y="23"/>
                    <a:pt x="21" y="23"/>
                  </a:cubicBezTo>
                  <a:cubicBezTo>
                    <a:pt x="22" y="23"/>
                    <a:pt x="22" y="23"/>
                    <a:pt x="22" y="22"/>
                  </a:cubicBezTo>
                  <a:cubicBezTo>
                    <a:pt x="23" y="22"/>
                    <a:pt x="23" y="22"/>
                    <a:pt x="23" y="21"/>
                  </a:cubicBezTo>
                  <a:cubicBezTo>
                    <a:pt x="23" y="21"/>
                    <a:pt x="23" y="21"/>
                    <a:pt x="24" y="21"/>
                  </a:cubicBezTo>
                  <a:cubicBezTo>
                    <a:pt x="24" y="21"/>
                    <a:pt x="24" y="21"/>
                    <a:pt x="25" y="21"/>
                  </a:cubicBezTo>
                  <a:cubicBezTo>
                    <a:pt x="25" y="22"/>
                    <a:pt x="24" y="23"/>
                    <a:pt x="23" y="24"/>
                  </a:cubicBezTo>
                  <a:cubicBezTo>
                    <a:pt x="21" y="25"/>
                    <a:pt x="20" y="24"/>
                    <a:pt x="19" y="24"/>
                  </a:cubicBezTo>
                  <a:cubicBezTo>
                    <a:pt x="18" y="24"/>
                    <a:pt x="17" y="24"/>
                    <a:pt x="16" y="25"/>
                  </a:cubicBezTo>
                  <a:cubicBezTo>
                    <a:pt x="16" y="25"/>
                    <a:pt x="14" y="23"/>
                    <a:pt x="14" y="23"/>
                  </a:cubicBezTo>
                  <a:cubicBezTo>
                    <a:pt x="14" y="23"/>
                    <a:pt x="13" y="23"/>
                    <a:pt x="13" y="23"/>
                  </a:cubicBezTo>
                  <a:cubicBezTo>
                    <a:pt x="13" y="24"/>
                    <a:pt x="13" y="24"/>
                    <a:pt x="11" y="24"/>
                  </a:cubicBezTo>
                  <a:cubicBezTo>
                    <a:pt x="11" y="24"/>
                    <a:pt x="10" y="24"/>
                    <a:pt x="9" y="24"/>
                  </a:cubicBezTo>
                  <a:cubicBezTo>
                    <a:pt x="9" y="24"/>
                    <a:pt x="8" y="24"/>
                    <a:pt x="8" y="25"/>
                  </a:cubicBezTo>
                  <a:cubicBezTo>
                    <a:pt x="7" y="25"/>
                    <a:pt x="6" y="25"/>
                    <a:pt x="5" y="25"/>
                  </a:cubicBezTo>
                  <a:cubicBezTo>
                    <a:pt x="5" y="25"/>
                    <a:pt x="4" y="25"/>
                    <a:pt x="3" y="25"/>
                  </a:cubicBezTo>
                  <a:cubicBezTo>
                    <a:pt x="3" y="25"/>
                    <a:pt x="3" y="25"/>
                    <a:pt x="3" y="25"/>
                  </a:cubicBezTo>
                  <a:cubicBezTo>
                    <a:pt x="3" y="26"/>
                    <a:pt x="3" y="26"/>
                    <a:pt x="3" y="26"/>
                  </a:cubicBezTo>
                  <a:cubicBezTo>
                    <a:pt x="4" y="26"/>
                    <a:pt x="4" y="27"/>
                    <a:pt x="5" y="27"/>
                  </a:cubicBezTo>
                  <a:cubicBezTo>
                    <a:pt x="6" y="28"/>
                    <a:pt x="6" y="28"/>
                    <a:pt x="7" y="28"/>
                  </a:cubicBezTo>
                  <a:cubicBezTo>
                    <a:pt x="9" y="28"/>
                    <a:pt x="10" y="28"/>
                    <a:pt x="12" y="29"/>
                  </a:cubicBezTo>
                  <a:cubicBezTo>
                    <a:pt x="12" y="29"/>
                    <a:pt x="13" y="29"/>
                    <a:pt x="13" y="29"/>
                  </a:cubicBezTo>
                  <a:cubicBezTo>
                    <a:pt x="14" y="29"/>
                    <a:pt x="15" y="29"/>
                    <a:pt x="16" y="29"/>
                  </a:cubicBezTo>
                  <a:cubicBezTo>
                    <a:pt x="17" y="30"/>
                    <a:pt x="16" y="30"/>
                    <a:pt x="16" y="31"/>
                  </a:cubicBezTo>
                  <a:cubicBezTo>
                    <a:pt x="15" y="32"/>
                    <a:pt x="16" y="32"/>
                    <a:pt x="17" y="33"/>
                  </a:cubicBezTo>
                  <a:cubicBezTo>
                    <a:pt x="17" y="33"/>
                    <a:pt x="18" y="34"/>
                    <a:pt x="18" y="34"/>
                  </a:cubicBezTo>
                  <a:cubicBezTo>
                    <a:pt x="19" y="35"/>
                    <a:pt x="19" y="34"/>
                    <a:pt x="19" y="34"/>
                  </a:cubicBezTo>
                  <a:cubicBezTo>
                    <a:pt x="20" y="34"/>
                    <a:pt x="21" y="33"/>
                    <a:pt x="22" y="33"/>
                  </a:cubicBezTo>
                  <a:cubicBezTo>
                    <a:pt x="21" y="35"/>
                    <a:pt x="19" y="35"/>
                    <a:pt x="18" y="37"/>
                  </a:cubicBezTo>
                  <a:cubicBezTo>
                    <a:pt x="17" y="37"/>
                    <a:pt x="18" y="37"/>
                    <a:pt x="18" y="37"/>
                  </a:cubicBezTo>
                  <a:cubicBezTo>
                    <a:pt x="19" y="37"/>
                    <a:pt x="21" y="37"/>
                    <a:pt x="22" y="36"/>
                  </a:cubicBezTo>
                  <a:cubicBezTo>
                    <a:pt x="22" y="36"/>
                    <a:pt x="23" y="36"/>
                    <a:pt x="24" y="36"/>
                  </a:cubicBezTo>
                  <a:cubicBezTo>
                    <a:pt x="24" y="36"/>
                    <a:pt x="24" y="36"/>
                    <a:pt x="25" y="36"/>
                  </a:cubicBezTo>
                  <a:cubicBezTo>
                    <a:pt x="26" y="37"/>
                    <a:pt x="26" y="37"/>
                    <a:pt x="25" y="38"/>
                  </a:cubicBezTo>
                  <a:cubicBezTo>
                    <a:pt x="24" y="38"/>
                    <a:pt x="23" y="38"/>
                    <a:pt x="22" y="38"/>
                  </a:cubicBezTo>
                  <a:cubicBezTo>
                    <a:pt x="22" y="39"/>
                    <a:pt x="21" y="39"/>
                    <a:pt x="21" y="39"/>
                  </a:cubicBezTo>
                  <a:cubicBezTo>
                    <a:pt x="20" y="39"/>
                    <a:pt x="19" y="38"/>
                    <a:pt x="19" y="38"/>
                  </a:cubicBezTo>
                  <a:cubicBezTo>
                    <a:pt x="19" y="38"/>
                    <a:pt x="18" y="38"/>
                    <a:pt x="18" y="39"/>
                  </a:cubicBezTo>
                  <a:cubicBezTo>
                    <a:pt x="18" y="39"/>
                    <a:pt x="18" y="40"/>
                    <a:pt x="17" y="40"/>
                  </a:cubicBezTo>
                  <a:cubicBezTo>
                    <a:pt x="17" y="40"/>
                    <a:pt x="17" y="40"/>
                    <a:pt x="16" y="41"/>
                  </a:cubicBezTo>
                  <a:cubicBezTo>
                    <a:pt x="16" y="41"/>
                    <a:pt x="15" y="41"/>
                    <a:pt x="14" y="41"/>
                  </a:cubicBezTo>
                  <a:cubicBezTo>
                    <a:pt x="13" y="41"/>
                    <a:pt x="13" y="40"/>
                    <a:pt x="12" y="40"/>
                  </a:cubicBezTo>
                  <a:cubicBezTo>
                    <a:pt x="12" y="40"/>
                    <a:pt x="12" y="40"/>
                    <a:pt x="12" y="40"/>
                  </a:cubicBezTo>
                  <a:cubicBezTo>
                    <a:pt x="11" y="41"/>
                    <a:pt x="11" y="42"/>
                    <a:pt x="12" y="43"/>
                  </a:cubicBezTo>
                  <a:cubicBezTo>
                    <a:pt x="12" y="44"/>
                    <a:pt x="11" y="46"/>
                    <a:pt x="13" y="46"/>
                  </a:cubicBezTo>
                  <a:cubicBezTo>
                    <a:pt x="14" y="46"/>
                    <a:pt x="15" y="46"/>
                    <a:pt x="16" y="46"/>
                  </a:cubicBezTo>
                  <a:cubicBezTo>
                    <a:pt x="17" y="45"/>
                    <a:pt x="17" y="46"/>
                    <a:pt x="18" y="46"/>
                  </a:cubicBezTo>
                  <a:cubicBezTo>
                    <a:pt x="19" y="46"/>
                    <a:pt x="20" y="46"/>
                    <a:pt x="20" y="46"/>
                  </a:cubicBezTo>
                  <a:cubicBezTo>
                    <a:pt x="21" y="45"/>
                    <a:pt x="22" y="45"/>
                    <a:pt x="23" y="45"/>
                  </a:cubicBezTo>
                  <a:cubicBezTo>
                    <a:pt x="23" y="45"/>
                    <a:pt x="23" y="45"/>
                    <a:pt x="24" y="46"/>
                  </a:cubicBezTo>
                  <a:cubicBezTo>
                    <a:pt x="24" y="46"/>
                    <a:pt x="24" y="46"/>
                    <a:pt x="25" y="46"/>
                  </a:cubicBezTo>
                  <a:cubicBezTo>
                    <a:pt x="26" y="45"/>
                    <a:pt x="26" y="45"/>
                    <a:pt x="27" y="46"/>
                  </a:cubicBezTo>
                  <a:cubicBezTo>
                    <a:pt x="27" y="46"/>
                    <a:pt x="27" y="46"/>
                    <a:pt x="28" y="46"/>
                  </a:cubicBezTo>
                  <a:cubicBezTo>
                    <a:pt x="29" y="46"/>
                    <a:pt x="29" y="46"/>
                    <a:pt x="29" y="46"/>
                  </a:cubicBezTo>
                  <a:cubicBezTo>
                    <a:pt x="31" y="45"/>
                    <a:pt x="30" y="47"/>
                    <a:pt x="30" y="48"/>
                  </a:cubicBezTo>
                  <a:cubicBezTo>
                    <a:pt x="30" y="48"/>
                    <a:pt x="30" y="49"/>
                    <a:pt x="30" y="49"/>
                  </a:cubicBezTo>
                  <a:cubicBezTo>
                    <a:pt x="31" y="50"/>
                    <a:pt x="32" y="50"/>
                    <a:pt x="32" y="51"/>
                  </a:cubicBezTo>
                  <a:cubicBezTo>
                    <a:pt x="32" y="51"/>
                    <a:pt x="33" y="51"/>
                    <a:pt x="34" y="52"/>
                  </a:cubicBezTo>
                  <a:cubicBezTo>
                    <a:pt x="34" y="52"/>
                    <a:pt x="34" y="51"/>
                    <a:pt x="35" y="51"/>
                  </a:cubicBezTo>
                  <a:cubicBezTo>
                    <a:pt x="35" y="51"/>
                    <a:pt x="35" y="50"/>
                    <a:pt x="36" y="49"/>
                  </a:cubicBezTo>
                  <a:cubicBezTo>
                    <a:pt x="36" y="50"/>
                    <a:pt x="37" y="50"/>
                    <a:pt x="37" y="50"/>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2" name="Hungary">
              <a:extLst>
                <a:ext uri="{FF2B5EF4-FFF2-40B4-BE49-F238E27FC236}">
                  <a16:creationId xmlns:a16="http://schemas.microsoft.com/office/drawing/2014/main" id="{526C5C25-66E7-ED04-DF39-C743CDCEC254}"/>
                </a:ext>
              </a:extLst>
            </p:cNvPr>
            <p:cNvSpPr>
              <a:spLocks/>
            </p:cNvSpPr>
            <p:nvPr/>
          </p:nvSpPr>
          <p:spPr bwMode="auto">
            <a:xfrm>
              <a:off x="4782084" y="2422007"/>
              <a:ext cx="161118" cy="85035"/>
            </a:xfrm>
            <a:custGeom>
              <a:avLst/>
              <a:gdLst>
                <a:gd name="T0" fmla="*/ 55 w 61"/>
                <a:gd name="T1" fmla="*/ 10 h 32"/>
                <a:gd name="T2" fmla="*/ 61 w 61"/>
                <a:gd name="T3" fmla="*/ 6 h 32"/>
                <a:gd name="T4" fmla="*/ 60 w 61"/>
                <a:gd name="T5" fmla="*/ 5 h 32"/>
                <a:gd name="T6" fmla="*/ 60 w 61"/>
                <a:gd name="T7" fmla="*/ 5 h 32"/>
                <a:gd name="T8" fmla="*/ 58 w 61"/>
                <a:gd name="T9" fmla="*/ 2 h 32"/>
                <a:gd name="T10" fmla="*/ 55 w 61"/>
                <a:gd name="T11" fmla="*/ 0 h 32"/>
                <a:gd name="T12" fmla="*/ 52 w 61"/>
                <a:gd name="T13" fmla="*/ 1 h 32"/>
                <a:gd name="T14" fmla="*/ 49 w 61"/>
                <a:gd name="T15" fmla="*/ 0 h 32"/>
                <a:gd name="T16" fmla="*/ 45 w 61"/>
                <a:gd name="T17" fmla="*/ 0 h 32"/>
                <a:gd name="T18" fmla="*/ 40 w 61"/>
                <a:gd name="T19" fmla="*/ 1 h 32"/>
                <a:gd name="T20" fmla="*/ 38 w 61"/>
                <a:gd name="T21" fmla="*/ 2 h 32"/>
                <a:gd name="T22" fmla="*/ 36 w 61"/>
                <a:gd name="T23" fmla="*/ 5 h 32"/>
                <a:gd name="T24" fmla="*/ 33 w 61"/>
                <a:gd name="T25" fmla="*/ 3 h 32"/>
                <a:gd name="T26" fmla="*/ 32 w 61"/>
                <a:gd name="T27" fmla="*/ 4 h 32"/>
                <a:gd name="T28" fmla="*/ 29 w 61"/>
                <a:gd name="T29" fmla="*/ 5 h 32"/>
                <a:gd name="T30" fmla="*/ 25 w 61"/>
                <a:gd name="T31" fmla="*/ 7 h 32"/>
                <a:gd name="T32" fmla="*/ 25 w 61"/>
                <a:gd name="T33" fmla="*/ 7 h 32"/>
                <a:gd name="T34" fmla="*/ 21 w 61"/>
                <a:gd name="T35" fmla="*/ 7 h 32"/>
                <a:gd name="T36" fmla="*/ 12 w 61"/>
                <a:gd name="T37" fmla="*/ 7 h 32"/>
                <a:gd name="T38" fmla="*/ 6 w 61"/>
                <a:gd name="T39" fmla="*/ 5 h 32"/>
                <a:gd name="T40" fmla="*/ 6 w 61"/>
                <a:gd name="T41" fmla="*/ 9 h 32"/>
                <a:gd name="T42" fmla="*/ 2 w 61"/>
                <a:gd name="T43" fmla="*/ 9 h 32"/>
                <a:gd name="T44" fmla="*/ 2 w 61"/>
                <a:gd name="T45" fmla="*/ 13 h 32"/>
                <a:gd name="T46" fmla="*/ 2 w 61"/>
                <a:gd name="T47" fmla="*/ 18 h 32"/>
                <a:gd name="T48" fmla="*/ 0 w 61"/>
                <a:gd name="T49" fmla="*/ 19 h 32"/>
                <a:gd name="T50" fmla="*/ 2 w 61"/>
                <a:gd name="T51" fmla="*/ 20 h 32"/>
                <a:gd name="T52" fmla="*/ 2 w 61"/>
                <a:gd name="T53" fmla="*/ 25 h 32"/>
                <a:gd name="T54" fmla="*/ 4 w 61"/>
                <a:gd name="T55" fmla="*/ 25 h 32"/>
                <a:gd name="T56" fmla="*/ 8 w 61"/>
                <a:gd name="T57" fmla="*/ 28 h 32"/>
                <a:gd name="T58" fmla="*/ 12 w 61"/>
                <a:gd name="T59" fmla="*/ 30 h 32"/>
                <a:gd name="T60" fmla="*/ 19 w 61"/>
                <a:gd name="T61" fmla="*/ 32 h 32"/>
                <a:gd name="T62" fmla="*/ 21 w 61"/>
                <a:gd name="T63" fmla="*/ 31 h 32"/>
                <a:gd name="T64" fmla="*/ 23 w 61"/>
                <a:gd name="T65" fmla="*/ 32 h 32"/>
                <a:gd name="T66" fmla="*/ 24 w 61"/>
                <a:gd name="T67" fmla="*/ 31 h 32"/>
                <a:gd name="T68" fmla="*/ 28 w 61"/>
                <a:gd name="T69" fmla="*/ 29 h 32"/>
                <a:gd name="T70" fmla="*/ 30 w 61"/>
                <a:gd name="T71" fmla="*/ 29 h 32"/>
                <a:gd name="T72" fmla="*/ 33 w 61"/>
                <a:gd name="T73" fmla="*/ 27 h 32"/>
                <a:gd name="T74" fmla="*/ 37 w 61"/>
                <a:gd name="T75" fmla="*/ 28 h 32"/>
                <a:gd name="T76" fmla="*/ 39 w 61"/>
                <a:gd name="T77" fmla="*/ 27 h 32"/>
                <a:gd name="T78" fmla="*/ 42 w 61"/>
                <a:gd name="T79" fmla="*/ 26 h 32"/>
                <a:gd name="T80" fmla="*/ 46 w 61"/>
                <a:gd name="T81" fmla="*/ 24 h 32"/>
                <a:gd name="T82" fmla="*/ 48 w 61"/>
                <a:gd name="T83" fmla="*/ 21 h 32"/>
                <a:gd name="T84" fmla="*/ 53 w 61"/>
                <a:gd name="T85" fmla="*/ 1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32">
                  <a:moveTo>
                    <a:pt x="54" y="12"/>
                  </a:moveTo>
                  <a:cubicBezTo>
                    <a:pt x="55" y="11"/>
                    <a:pt x="55" y="10"/>
                    <a:pt x="55" y="10"/>
                  </a:cubicBezTo>
                  <a:cubicBezTo>
                    <a:pt x="55" y="10"/>
                    <a:pt x="55" y="10"/>
                    <a:pt x="55" y="10"/>
                  </a:cubicBezTo>
                  <a:cubicBezTo>
                    <a:pt x="56" y="9"/>
                    <a:pt x="56" y="8"/>
                    <a:pt x="57" y="8"/>
                  </a:cubicBezTo>
                  <a:cubicBezTo>
                    <a:pt x="58" y="7"/>
                    <a:pt x="59" y="7"/>
                    <a:pt x="60" y="7"/>
                  </a:cubicBezTo>
                  <a:cubicBezTo>
                    <a:pt x="60" y="6"/>
                    <a:pt x="60" y="6"/>
                    <a:pt x="61" y="6"/>
                  </a:cubicBezTo>
                  <a:cubicBezTo>
                    <a:pt x="61" y="6"/>
                    <a:pt x="61" y="6"/>
                    <a:pt x="61" y="6"/>
                  </a:cubicBezTo>
                  <a:cubicBezTo>
                    <a:pt x="61" y="5"/>
                    <a:pt x="61" y="5"/>
                    <a:pt x="61" y="5"/>
                  </a:cubicBezTo>
                  <a:cubicBezTo>
                    <a:pt x="61" y="5"/>
                    <a:pt x="60" y="5"/>
                    <a:pt x="60" y="5"/>
                  </a:cubicBezTo>
                  <a:cubicBezTo>
                    <a:pt x="60" y="5"/>
                    <a:pt x="60" y="5"/>
                    <a:pt x="60" y="5"/>
                  </a:cubicBezTo>
                  <a:cubicBezTo>
                    <a:pt x="60" y="5"/>
                    <a:pt x="60" y="5"/>
                    <a:pt x="60" y="5"/>
                  </a:cubicBezTo>
                  <a:cubicBezTo>
                    <a:pt x="60" y="5"/>
                    <a:pt x="60" y="5"/>
                    <a:pt x="60" y="5"/>
                  </a:cubicBezTo>
                  <a:cubicBezTo>
                    <a:pt x="60" y="5"/>
                    <a:pt x="60" y="5"/>
                    <a:pt x="60" y="4"/>
                  </a:cubicBezTo>
                  <a:cubicBezTo>
                    <a:pt x="60" y="4"/>
                    <a:pt x="60" y="4"/>
                    <a:pt x="60" y="4"/>
                  </a:cubicBezTo>
                  <a:cubicBezTo>
                    <a:pt x="60" y="3"/>
                    <a:pt x="59" y="3"/>
                    <a:pt x="58" y="2"/>
                  </a:cubicBezTo>
                  <a:cubicBezTo>
                    <a:pt x="58" y="2"/>
                    <a:pt x="57" y="2"/>
                    <a:pt x="57" y="2"/>
                  </a:cubicBezTo>
                  <a:cubicBezTo>
                    <a:pt x="57" y="1"/>
                    <a:pt x="56" y="1"/>
                    <a:pt x="55" y="0"/>
                  </a:cubicBezTo>
                  <a:cubicBezTo>
                    <a:pt x="55" y="0"/>
                    <a:pt x="55" y="0"/>
                    <a:pt x="55" y="0"/>
                  </a:cubicBezTo>
                  <a:cubicBezTo>
                    <a:pt x="55" y="0"/>
                    <a:pt x="55" y="0"/>
                    <a:pt x="55" y="0"/>
                  </a:cubicBezTo>
                  <a:cubicBezTo>
                    <a:pt x="55" y="0"/>
                    <a:pt x="55" y="0"/>
                    <a:pt x="55" y="0"/>
                  </a:cubicBezTo>
                  <a:cubicBezTo>
                    <a:pt x="54" y="0"/>
                    <a:pt x="53" y="1"/>
                    <a:pt x="52" y="1"/>
                  </a:cubicBezTo>
                  <a:cubicBezTo>
                    <a:pt x="52" y="1"/>
                    <a:pt x="52" y="1"/>
                    <a:pt x="52" y="1"/>
                  </a:cubicBezTo>
                  <a:cubicBezTo>
                    <a:pt x="51" y="1"/>
                    <a:pt x="51" y="1"/>
                    <a:pt x="50" y="1"/>
                  </a:cubicBezTo>
                  <a:cubicBezTo>
                    <a:pt x="50" y="1"/>
                    <a:pt x="49" y="0"/>
                    <a:pt x="49" y="0"/>
                  </a:cubicBezTo>
                  <a:cubicBezTo>
                    <a:pt x="48" y="0"/>
                    <a:pt x="48" y="0"/>
                    <a:pt x="48" y="1"/>
                  </a:cubicBezTo>
                  <a:cubicBezTo>
                    <a:pt x="47" y="1"/>
                    <a:pt x="47" y="1"/>
                    <a:pt x="47" y="1"/>
                  </a:cubicBezTo>
                  <a:cubicBezTo>
                    <a:pt x="46" y="1"/>
                    <a:pt x="45" y="0"/>
                    <a:pt x="45" y="0"/>
                  </a:cubicBezTo>
                  <a:cubicBezTo>
                    <a:pt x="45" y="0"/>
                    <a:pt x="44" y="0"/>
                    <a:pt x="44" y="0"/>
                  </a:cubicBezTo>
                  <a:cubicBezTo>
                    <a:pt x="44" y="0"/>
                    <a:pt x="43" y="0"/>
                    <a:pt x="43" y="0"/>
                  </a:cubicBezTo>
                  <a:cubicBezTo>
                    <a:pt x="41" y="0"/>
                    <a:pt x="40" y="0"/>
                    <a:pt x="40" y="1"/>
                  </a:cubicBezTo>
                  <a:cubicBezTo>
                    <a:pt x="40" y="1"/>
                    <a:pt x="39" y="1"/>
                    <a:pt x="39" y="1"/>
                  </a:cubicBezTo>
                  <a:cubicBezTo>
                    <a:pt x="39" y="1"/>
                    <a:pt x="39" y="2"/>
                    <a:pt x="39" y="2"/>
                  </a:cubicBezTo>
                  <a:cubicBezTo>
                    <a:pt x="38" y="2"/>
                    <a:pt x="38" y="2"/>
                    <a:pt x="38" y="2"/>
                  </a:cubicBezTo>
                  <a:cubicBezTo>
                    <a:pt x="38" y="2"/>
                    <a:pt x="37" y="3"/>
                    <a:pt x="37" y="3"/>
                  </a:cubicBezTo>
                  <a:cubicBezTo>
                    <a:pt x="37" y="3"/>
                    <a:pt x="36" y="4"/>
                    <a:pt x="36" y="5"/>
                  </a:cubicBezTo>
                  <a:cubicBezTo>
                    <a:pt x="36" y="5"/>
                    <a:pt x="36" y="5"/>
                    <a:pt x="36" y="5"/>
                  </a:cubicBezTo>
                  <a:cubicBezTo>
                    <a:pt x="36" y="5"/>
                    <a:pt x="36" y="5"/>
                    <a:pt x="36" y="5"/>
                  </a:cubicBezTo>
                  <a:cubicBezTo>
                    <a:pt x="36" y="5"/>
                    <a:pt x="35" y="5"/>
                    <a:pt x="35" y="5"/>
                  </a:cubicBezTo>
                  <a:cubicBezTo>
                    <a:pt x="34" y="5"/>
                    <a:pt x="33" y="4"/>
                    <a:pt x="33" y="3"/>
                  </a:cubicBezTo>
                  <a:cubicBezTo>
                    <a:pt x="33" y="3"/>
                    <a:pt x="33" y="3"/>
                    <a:pt x="33" y="3"/>
                  </a:cubicBezTo>
                  <a:cubicBezTo>
                    <a:pt x="32" y="3"/>
                    <a:pt x="32" y="3"/>
                    <a:pt x="32" y="3"/>
                  </a:cubicBezTo>
                  <a:cubicBezTo>
                    <a:pt x="32" y="3"/>
                    <a:pt x="32" y="4"/>
                    <a:pt x="32" y="4"/>
                  </a:cubicBezTo>
                  <a:cubicBezTo>
                    <a:pt x="32" y="4"/>
                    <a:pt x="31" y="5"/>
                    <a:pt x="31" y="5"/>
                  </a:cubicBezTo>
                  <a:cubicBezTo>
                    <a:pt x="31" y="5"/>
                    <a:pt x="30" y="5"/>
                    <a:pt x="30" y="5"/>
                  </a:cubicBezTo>
                  <a:cubicBezTo>
                    <a:pt x="30" y="5"/>
                    <a:pt x="29" y="5"/>
                    <a:pt x="29" y="5"/>
                  </a:cubicBezTo>
                  <a:cubicBezTo>
                    <a:pt x="28" y="6"/>
                    <a:pt x="28" y="6"/>
                    <a:pt x="27" y="6"/>
                  </a:cubicBezTo>
                  <a:cubicBezTo>
                    <a:pt x="26" y="6"/>
                    <a:pt x="26" y="6"/>
                    <a:pt x="26" y="7"/>
                  </a:cubicBezTo>
                  <a:cubicBezTo>
                    <a:pt x="26" y="7"/>
                    <a:pt x="25" y="7"/>
                    <a:pt x="25" y="7"/>
                  </a:cubicBezTo>
                  <a:cubicBezTo>
                    <a:pt x="25" y="7"/>
                    <a:pt x="25" y="7"/>
                    <a:pt x="25" y="7"/>
                  </a:cubicBezTo>
                  <a:cubicBezTo>
                    <a:pt x="25" y="7"/>
                    <a:pt x="25" y="7"/>
                    <a:pt x="25" y="7"/>
                  </a:cubicBezTo>
                  <a:cubicBezTo>
                    <a:pt x="25" y="7"/>
                    <a:pt x="25" y="7"/>
                    <a:pt x="25" y="7"/>
                  </a:cubicBezTo>
                  <a:cubicBezTo>
                    <a:pt x="24" y="7"/>
                    <a:pt x="23" y="7"/>
                    <a:pt x="23" y="7"/>
                  </a:cubicBezTo>
                  <a:cubicBezTo>
                    <a:pt x="22" y="7"/>
                    <a:pt x="22" y="7"/>
                    <a:pt x="22" y="7"/>
                  </a:cubicBezTo>
                  <a:cubicBezTo>
                    <a:pt x="21" y="7"/>
                    <a:pt x="21" y="7"/>
                    <a:pt x="21" y="7"/>
                  </a:cubicBezTo>
                  <a:cubicBezTo>
                    <a:pt x="20" y="8"/>
                    <a:pt x="19" y="8"/>
                    <a:pt x="17" y="8"/>
                  </a:cubicBezTo>
                  <a:cubicBezTo>
                    <a:pt x="17" y="8"/>
                    <a:pt x="17" y="8"/>
                    <a:pt x="17" y="8"/>
                  </a:cubicBezTo>
                  <a:cubicBezTo>
                    <a:pt x="15" y="8"/>
                    <a:pt x="14" y="7"/>
                    <a:pt x="12" y="7"/>
                  </a:cubicBezTo>
                  <a:cubicBezTo>
                    <a:pt x="12" y="7"/>
                    <a:pt x="11" y="6"/>
                    <a:pt x="11" y="6"/>
                  </a:cubicBezTo>
                  <a:cubicBezTo>
                    <a:pt x="10" y="6"/>
                    <a:pt x="8" y="5"/>
                    <a:pt x="7" y="5"/>
                  </a:cubicBezTo>
                  <a:cubicBezTo>
                    <a:pt x="6" y="5"/>
                    <a:pt x="6" y="5"/>
                    <a:pt x="6" y="5"/>
                  </a:cubicBezTo>
                  <a:cubicBezTo>
                    <a:pt x="6" y="5"/>
                    <a:pt x="6" y="5"/>
                    <a:pt x="6" y="5"/>
                  </a:cubicBezTo>
                  <a:cubicBezTo>
                    <a:pt x="6" y="7"/>
                    <a:pt x="6" y="7"/>
                    <a:pt x="6" y="7"/>
                  </a:cubicBezTo>
                  <a:cubicBezTo>
                    <a:pt x="6" y="9"/>
                    <a:pt x="6" y="9"/>
                    <a:pt x="6" y="9"/>
                  </a:cubicBezTo>
                  <a:cubicBezTo>
                    <a:pt x="5" y="9"/>
                    <a:pt x="4" y="9"/>
                    <a:pt x="3" y="9"/>
                  </a:cubicBezTo>
                  <a:cubicBezTo>
                    <a:pt x="3" y="9"/>
                    <a:pt x="3" y="9"/>
                    <a:pt x="3" y="9"/>
                  </a:cubicBezTo>
                  <a:cubicBezTo>
                    <a:pt x="2" y="9"/>
                    <a:pt x="2" y="9"/>
                    <a:pt x="2" y="9"/>
                  </a:cubicBezTo>
                  <a:cubicBezTo>
                    <a:pt x="2" y="9"/>
                    <a:pt x="2" y="10"/>
                    <a:pt x="2" y="10"/>
                  </a:cubicBezTo>
                  <a:cubicBezTo>
                    <a:pt x="3" y="10"/>
                    <a:pt x="3" y="11"/>
                    <a:pt x="3" y="12"/>
                  </a:cubicBezTo>
                  <a:cubicBezTo>
                    <a:pt x="3" y="12"/>
                    <a:pt x="2" y="13"/>
                    <a:pt x="2" y="13"/>
                  </a:cubicBezTo>
                  <a:cubicBezTo>
                    <a:pt x="2" y="14"/>
                    <a:pt x="2" y="14"/>
                    <a:pt x="1" y="15"/>
                  </a:cubicBezTo>
                  <a:cubicBezTo>
                    <a:pt x="1" y="16"/>
                    <a:pt x="1" y="16"/>
                    <a:pt x="2" y="17"/>
                  </a:cubicBezTo>
                  <a:cubicBezTo>
                    <a:pt x="2" y="17"/>
                    <a:pt x="2" y="17"/>
                    <a:pt x="2" y="18"/>
                  </a:cubicBezTo>
                  <a:cubicBezTo>
                    <a:pt x="2" y="18"/>
                    <a:pt x="2" y="18"/>
                    <a:pt x="2" y="18"/>
                  </a:cubicBezTo>
                  <a:cubicBezTo>
                    <a:pt x="2" y="18"/>
                    <a:pt x="2" y="18"/>
                    <a:pt x="1" y="18"/>
                  </a:cubicBezTo>
                  <a:cubicBezTo>
                    <a:pt x="1" y="19"/>
                    <a:pt x="0" y="19"/>
                    <a:pt x="0" y="19"/>
                  </a:cubicBezTo>
                  <a:cubicBezTo>
                    <a:pt x="0" y="19"/>
                    <a:pt x="0" y="19"/>
                    <a:pt x="0" y="19"/>
                  </a:cubicBezTo>
                  <a:cubicBezTo>
                    <a:pt x="0" y="20"/>
                    <a:pt x="0" y="20"/>
                    <a:pt x="0" y="20"/>
                  </a:cubicBezTo>
                  <a:cubicBezTo>
                    <a:pt x="2" y="20"/>
                    <a:pt x="2" y="20"/>
                    <a:pt x="2" y="20"/>
                  </a:cubicBezTo>
                  <a:cubicBezTo>
                    <a:pt x="2" y="21"/>
                    <a:pt x="3" y="21"/>
                    <a:pt x="3" y="22"/>
                  </a:cubicBezTo>
                  <a:cubicBezTo>
                    <a:pt x="2" y="22"/>
                    <a:pt x="2" y="24"/>
                    <a:pt x="2" y="24"/>
                  </a:cubicBezTo>
                  <a:cubicBezTo>
                    <a:pt x="2" y="25"/>
                    <a:pt x="2" y="25"/>
                    <a:pt x="2" y="25"/>
                  </a:cubicBezTo>
                  <a:cubicBezTo>
                    <a:pt x="3" y="25"/>
                    <a:pt x="3" y="25"/>
                    <a:pt x="3" y="25"/>
                  </a:cubicBezTo>
                  <a:cubicBezTo>
                    <a:pt x="3" y="24"/>
                    <a:pt x="3" y="24"/>
                    <a:pt x="3" y="24"/>
                  </a:cubicBezTo>
                  <a:cubicBezTo>
                    <a:pt x="3" y="25"/>
                    <a:pt x="4" y="25"/>
                    <a:pt x="4" y="25"/>
                  </a:cubicBezTo>
                  <a:cubicBezTo>
                    <a:pt x="5" y="25"/>
                    <a:pt x="5" y="26"/>
                    <a:pt x="5" y="26"/>
                  </a:cubicBezTo>
                  <a:cubicBezTo>
                    <a:pt x="5" y="26"/>
                    <a:pt x="6" y="26"/>
                    <a:pt x="6" y="27"/>
                  </a:cubicBezTo>
                  <a:cubicBezTo>
                    <a:pt x="7" y="27"/>
                    <a:pt x="7" y="28"/>
                    <a:pt x="8" y="28"/>
                  </a:cubicBezTo>
                  <a:cubicBezTo>
                    <a:pt x="9" y="29"/>
                    <a:pt x="10" y="29"/>
                    <a:pt x="10" y="29"/>
                  </a:cubicBezTo>
                  <a:cubicBezTo>
                    <a:pt x="11" y="29"/>
                    <a:pt x="11" y="30"/>
                    <a:pt x="11" y="30"/>
                  </a:cubicBezTo>
                  <a:cubicBezTo>
                    <a:pt x="11" y="30"/>
                    <a:pt x="12" y="30"/>
                    <a:pt x="12" y="30"/>
                  </a:cubicBezTo>
                  <a:cubicBezTo>
                    <a:pt x="12" y="30"/>
                    <a:pt x="13" y="30"/>
                    <a:pt x="13" y="31"/>
                  </a:cubicBezTo>
                  <a:cubicBezTo>
                    <a:pt x="14" y="31"/>
                    <a:pt x="15" y="31"/>
                    <a:pt x="16" y="31"/>
                  </a:cubicBezTo>
                  <a:cubicBezTo>
                    <a:pt x="17" y="32"/>
                    <a:pt x="18" y="32"/>
                    <a:pt x="19" y="32"/>
                  </a:cubicBezTo>
                  <a:cubicBezTo>
                    <a:pt x="19" y="32"/>
                    <a:pt x="19" y="32"/>
                    <a:pt x="19" y="32"/>
                  </a:cubicBezTo>
                  <a:cubicBezTo>
                    <a:pt x="20" y="32"/>
                    <a:pt x="21" y="32"/>
                    <a:pt x="21" y="31"/>
                  </a:cubicBezTo>
                  <a:cubicBezTo>
                    <a:pt x="21" y="31"/>
                    <a:pt x="21" y="31"/>
                    <a:pt x="21" y="31"/>
                  </a:cubicBezTo>
                  <a:cubicBezTo>
                    <a:pt x="22" y="31"/>
                    <a:pt x="22" y="31"/>
                    <a:pt x="22" y="31"/>
                  </a:cubicBezTo>
                  <a:cubicBezTo>
                    <a:pt x="22" y="31"/>
                    <a:pt x="22" y="31"/>
                    <a:pt x="22" y="31"/>
                  </a:cubicBezTo>
                  <a:cubicBezTo>
                    <a:pt x="23" y="31"/>
                    <a:pt x="23" y="31"/>
                    <a:pt x="23" y="32"/>
                  </a:cubicBezTo>
                  <a:cubicBezTo>
                    <a:pt x="23" y="32"/>
                    <a:pt x="23" y="32"/>
                    <a:pt x="23" y="32"/>
                  </a:cubicBezTo>
                  <a:cubicBezTo>
                    <a:pt x="23" y="32"/>
                    <a:pt x="23" y="32"/>
                    <a:pt x="23" y="32"/>
                  </a:cubicBezTo>
                  <a:cubicBezTo>
                    <a:pt x="24" y="31"/>
                    <a:pt x="24" y="31"/>
                    <a:pt x="24" y="31"/>
                  </a:cubicBezTo>
                  <a:cubicBezTo>
                    <a:pt x="25" y="31"/>
                    <a:pt x="25" y="30"/>
                    <a:pt x="26" y="30"/>
                  </a:cubicBezTo>
                  <a:cubicBezTo>
                    <a:pt x="26" y="29"/>
                    <a:pt x="27" y="29"/>
                    <a:pt x="27" y="29"/>
                  </a:cubicBezTo>
                  <a:cubicBezTo>
                    <a:pt x="27" y="29"/>
                    <a:pt x="28" y="29"/>
                    <a:pt x="28" y="29"/>
                  </a:cubicBezTo>
                  <a:cubicBezTo>
                    <a:pt x="28" y="29"/>
                    <a:pt x="28" y="29"/>
                    <a:pt x="28" y="29"/>
                  </a:cubicBezTo>
                  <a:cubicBezTo>
                    <a:pt x="28" y="29"/>
                    <a:pt x="28" y="29"/>
                    <a:pt x="28" y="29"/>
                  </a:cubicBezTo>
                  <a:cubicBezTo>
                    <a:pt x="29" y="29"/>
                    <a:pt x="29" y="29"/>
                    <a:pt x="30" y="29"/>
                  </a:cubicBezTo>
                  <a:cubicBezTo>
                    <a:pt x="30" y="29"/>
                    <a:pt x="30" y="29"/>
                    <a:pt x="30" y="29"/>
                  </a:cubicBezTo>
                  <a:cubicBezTo>
                    <a:pt x="30" y="28"/>
                    <a:pt x="31" y="28"/>
                    <a:pt x="31" y="28"/>
                  </a:cubicBezTo>
                  <a:cubicBezTo>
                    <a:pt x="31" y="27"/>
                    <a:pt x="32" y="27"/>
                    <a:pt x="33" y="27"/>
                  </a:cubicBezTo>
                  <a:cubicBezTo>
                    <a:pt x="33" y="27"/>
                    <a:pt x="34" y="28"/>
                    <a:pt x="35" y="28"/>
                  </a:cubicBezTo>
                  <a:cubicBezTo>
                    <a:pt x="36" y="28"/>
                    <a:pt x="37" y="28"/>
                    <a:pt x="37" y="28"/>
                  </a:cubicBezTo>
                  <a:cubicBezTo>
                    <a:pt x="37" y="28"/>
                    <a:pt x="37" y="28"/>
                    <a:pt x="37" y="28"/>
                  </a:cubicBezTo>
                  <a:cubicBezTo>
                    <a:pt x="38" y="28"/>
                    <a:pt x="38" y="28"/>
                    <a:pt x="38" y="28"/>
                  </a:cubicBezTo>
                  <a:cubicBezTo>
                    <a:pt x="38" y="27"/>
                    <a:pt x="38" y="27"/>
                    <a:pt x="38" y="27"/>
                  </a:cubicBezTo>
                  <a:cubicBezTo>
                    <a:pt x="38" y="27"/>
                    <a:pt x="39" y="27"/>
                    <a:pt x="39" y="27"/>
                  </a:cubicBezTo>
                  <a:cubicBezTo>
                    <a:pt x="39" y="27"/>
                    <a:pt x="40" y="27"/>
                    <a:pt x="40" y="27"/>
                  </a:cubicBezTo>
                  <a:cubicBezTo>
                    <a:pt x="40" y="27"/>
                    <a:pt x="41" y="27"/>
                    <a:pt x="41" y="26"/>
                  </a:cubicBezTo>
                  <a:cubicBezTo>
                    <a:pt x="41" y="26"/>
                    <a:pt x="42" y="26"/>
                    <a:pt x="42" y="26"/>
                  </a:cubicBezTo>
                  <a:cubicBezTo>
                    <a:pt x="42" y="26"/>
                    <a:pt x="42" y="25"/>
                    <a:pt x="42" y="25"/>
                  </a:cubicBezTo>
                  <a:cubicBezTo>
                    <a:pt x="43" y="25"/>
                    <a:pt x="44" y="25"/>
                    <a:pt x="44" y="25"/>
                  </a:cubicBezTo>
                  <a:cubicBezTo>
                    <a:pt x="45" y="25"/>
                    <a:pt x="46" y="25"/>
                    <a:pt x="46" y="24"/>
                  </a:cubicBezTo>
                  <a:cubicBezTo>
                    <a:pt x="47" y="24"/>
                    <a:pt x="48" y="23"/>
                    <a:pt x="48" y="22"/>
                  </a:cubicBezTo>
                  <a:cubicBezTo>
                    <a:pt x="47" y="22"/>
                    <a:pt x="47" y="22"/>
                    <a:pt x="47" y="21"/>
                  </a:cubicBezTo>
                  <a:cubicBezTo>
                    <a:pt x="47" y="21"/>
                    <a:pt x="48" y="21"/>
                    <a:pt x="48" y="21"/>
                  </a:cubicBezTo>
                  <a:cubicBezTo>
                    <a:pt x="49" y="20"/>
                    <a:pt x="49" y="20"/>
                    <a:pt x="50" y="19"/>
                  </a:cubicBezTo>
                  <a:cubicBezTo>
                    <a:pt x="50" y="19"/>
                    <a:pt x="50" y="19"/>
                    <a:pt x="50" y="18"/>
                  </a:cubicBezTo>
                  <a:cubicBezTo>
                    <a:pt x="51" y="17"/>
                    <a:pt x="53" y="16"/>
                    <a:pt x="53" y="14"/>
                  </a:cubicBezTo>
                  <a:cubicBezTo>
                    <a:pt x="54" y="13"/>
                    <a:pt x="54" y="13"/>
                    <a:pt x="54" y="1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3" name="Guernsey">
              <a:extLst>
                <a:ext uri="{FF2B5EF4-FFF2-40B4-BE49-F238E27FC236}">
                  <a16:creationId xmlns:a16="http://schemas.microsoft.com/office/drawing/2014/main" id="{1252FACA-0831-560B-3E02-DC513FCFAEC8}"/>
                </a:ext>
              </a:extLst>
            </p:cNvPr>
            <p:cNvSpPr>
              <a:spLocks noEditPoints="1"/>
            </p:cNvSpPr>
            <p:nvPr/>
          </p:nvSpPr>
          <p:spPr bwMode="auto">
            <a:xfrm>
              <a:off x="4322225" y="2372776"/>
              <a:ext cx="7832" cy="4476"/>
            </a:xfrm>
            <a:custGeom>
              <a:avLst/>
              <a:gdLst>
                <a:gd name="T0" fmla="*/ 1 w 3"/>
                <a:gd name="T1" fmla="*/ 1 h 2"/>
                <a:gd name="T2" fmla="*/ 1 w 3"/>
                <a:gd name="T3" fmla="*/ 1 h 2"/>
                <a:gd name="T4" fmla="*/ 1 w 3"/>
                <a:gd name="T5" fmla="*/ 1 h 2"/>
                <a:gd name="T6" fmla="*/ 1 w 3"/>
                <a:gd name="T7" fmla="*/ 1 h 2"/>
                <a:gd name="T8" fmla="*/ 1 w 3"/>
                <a:gd name="T9" fmla="*/ 2 h 2"/>
                <a:gd name="T10" fmla="*/ 1 w 3"/>
                <a:gd name="T11" fmla="*/ 1 h 2"/>
                <a:gd name="T12" fmla="*/ 1 w 3"/>
                <a:gd name="T13" fmla="*/ 2 h 2"/>
                <a:gd name="T14" fmla="*/ 0 w 3"/>
                <a:gd name="T15" fmla="*/ 2 h 2"/>
                <a:gd name="T16" fmla="*/ 0 w 3"/>
                <a:gd name="T17" fmla="*/ 2 h 2"/>
                <a:gd name="T18" fmla="*/ 0 w 3"/>
                <a:gd name="T19" fmla="*/ 2 h 2"/>
                <a:gd name="T20" fmla="*/ 0 w 3"/>
                <a:gd name="T21" fmla="*/ 2 h 2"/>
                <a:gd name="T22" fmla="*/ 0 w 3"/>
                <a:gd name="T23" fmla="*/ 1 h 2"/>
                <a:gd name="T24" fmla="*/ 0 w 3"/>
                <a:gd name="T25" fmla="*/ 1 h 2"/>
                <a:gd name="T26" fmla="*/ 0 w 3"/>
                <a:gd name="T27" fmla="*/ 1 h 2"/>
                <a:gd name="T28" fmla="*/ 0 w 3"/>
                <a:gd name="T29" fmla="*/ 1 h 2"/>
                <a:gd name="T30" fmla="*/ 1 w 3"/>
                <a:gd name="T31" fmla="*/ 1 h 2"/>
                <a:gd name="T32" fmla="*/ 1 w 3"/>
                <a:gd name="T33" fmla="*/ 0 h 2"/>
                <a:gd name="T34" fmla="*/ 1 w 3"/>
                <a:gd name="T35" fmla="*/ 0 h 2"/>
                <a:gd name="T36" fmla="*/ 1 w 3"/>
                <a:gd name="T37" fmla="*/ 0 h 2"/>
                <a:gd name="T38" fmla="*/ 1 w 3"/>
                <a:gd name="T39" fmla="*/ 1 h 2"/>
                <a:gd name="T40" fmla="*/ 3 w 3"/>
                <a:gd name="T41" fmla="*/ 1 h 2"/>
                <a:gd name="T42" fmla="*/ 3 w 3"/>
                <a:gd name="T43" fmla="*/ 1 h 2"/>
                <a:gd name="T44" fmla="*/ 3 w 3"/>
                <a:gd name="T45" fmla="*/ 1 h 2"/>
                <a:gd name="T46" fmla="*/ 3 w 3"/>
                <a:gd name="T47" fmla="*/ 2 h 2"/>
                <a:gd name="T48" fmla="*/ 3 w 3"/>
                <a:gd name="T49" fmla="*/ 2 h 2"/>
                <a:gd name="T50" fmla="*/ 3 w 3"/>
                <a:gd name="T51" fmla="*/ 2 h 2"/>
                <a:gd name="T52" fmla="*/ 3 w 3"/>
                <a:gd name="T53" fmla="*/ 2 h 2"/>
                <a:gd name="T54" fmla="*/ 3 w 3"/>
                <a:gd name="T55" fmla="*/ 2 h 2"/>
                <a:gd name="T56" fmla="*/ 3 w 3"/>
                <a:gd name="T57" fmla="*/ 2 h 2"/>
                <a:gd name="T58" fmla="*/ 3 w 3"/>
                <a:gd name="T59" fmla="*/ 1 h 2"/>
                <a:gd name="T60" fmla="*/ 3 w 3"/>
                <a:gd name="T61" fmla="*/ 1 h 2"/>
                <a:gd name="T62" fmla="*/ 3 w 3"/>
                <a:gd name="T63" fmla="*/ 1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 h="2">
                  <a:moveTo>
                    <a:pt x="1" y="1"/>
                  </a:moveTo>
                  <a:cubicBezTo>
                    <a:pt x="1" y="1"/>
                    <a:pt x="1" y="1"/>
                    <a:pt x="1" y="1"/>
                  </a:cubicBezTo>
                  <a:cubicBezTo>
                    <a:pt x="1" y="1"/>
                    <a:pt x="1" y="1"/>
                    <a:pt x="1" y="1"/>
                  </a:cubicBezTo>
                  <a:cubicBezTo>
                    <a:pt x="1" y="1"/>
                    <a:pt x="1" y="1"/>
                    <a:pt x="1" y="1"/>
                  </a:cubicBezTo>
                  <a:cubicBezTo>
                    <a:pt x="1" y="1"/>
                    <a:pt x="1" y="2"/>
                    <a:pt x="1" y="2"/>
                  </a:cubicBezTo>
                  <a:cubicBezTo>
                    <a:pt x="1" y="2"/>
                    <a:pt x="1" y="2"/>
                    <a:pt x="1" y="1"/>
                  </a:cubicBezTo>
                  <a:cubicBezTo>
                    <a:pt x="1" y="1"/>
                    <a:pt x="1" y="2"/>
                    <a:pt x="1" y="2"/>
                  </a:cubicBezTo>
                  <a:cubicBezTo>
                    <a:pt x="1" y="2"/>
                    <a:pt x="0" y="2"/>
                    <a:pt x="0" y="2"/>
                  </a:cubicBezTo>
                  <a:cubicBezTo>
                    <a:pt x="0" y="2"/>
                    <a:pt x="0" y="2"/>
                    <a:pt x="0" y="2"/>
                  </a:cubicBezTo>
                  <a:cubicBezTo>
                    <a:pt x="0" y="2"/>
                    <a:pt x="0" y="2"/>
                    <a:pt x="0" y="2"/>
                  </a:cubicBezTo>
                  <a:cubicBezTo>
                    <a:pt x="0" y="2"/>
                    <a:pt x="0" y="2"/>
                    <a:pt x="0" y="2"/>
                  </a:cubicBezTo>
                  <a:cubicBezTo>
                    <a:pt x="0" y="1"/>
                    <a:pt x="0" y="1"/>
                    <a:pt x="0" y="1"/>
                  </a:cubicBezTo>
                  <a:cubicBezTo>
                    <a:pt x="0" y="1"/>
                    <a:pt x="0" y="1"/>
                    <a:pt x="0" y="1"/>
                  </a:cubicBezTo>
                  <a:cubicBezTo>
                    <a:pt x="0" y="1"/>
                    <a:pt x="0" y="1"/>
                    <a:pt x="0" y="1"/>
                  </a:cubicBezTo>
                  <a:cubicBezTo>
                    <a:pt x="0" y="1"/>
                    <a:pt x="0" y="1"/>
                    <a:pt x="0" y="1"/>
                  </a:cubicBezTo>
                  <a:cubicBezTo>
                    <a:pt x="0" y="1"/>
                    <a:pt x="1" y="1"/>
                    <a:pt x="1" y="1"/>
                  </a:cubicBezTo>
                  <a:cubicBezTo>
                    <a:pt x="1" y="1"/>
                    <a:pt x="1" y="1"/>
                    <a:pt x="1" y="0"/>
                  </a:cubicBezTo>
                  <a:cubicBezTo>
                    <a:pt x="1" y="0"/>
                    <a:pt x="1" y="0"/>
                    <a:pt x="1" y="0"/>
                  </a:cubicBezTo>
                  <a:cubicBezTo>
                    <a:pt x="1" y="0"/>
                    <a:pt x="1" y="0"/>
                    <a:pt x="1" y="0"/>
                  </a:cubicBezTo>
                  <a:cubicBezTo>
                    <a:pt x="1" y="1"/>
                    <a:pt x="1" y="1"/>
                    <a:pt x="1" y="1"/>
                  </a:cubicBezTo>
                  <a:close/>
                  <a:moveTo>
                    <a:pt x="3" y="1"/>
                  </a:moveTo>
                  <a:cubicBezTo>
                    <a:pt x="3" y="1"/>
                    <a:pt x="3" y="1"/>
                    <a:pt x="3" y="1"/>
                  </a:cubicBezTo>
                  <a:cubicBezTo>
                    <a:pt x="3" y="1"/>
                    <a:pt x="3" y="1"/>
                    <a:pt x="3" y="1"/>
                  </a:cubicBezTo>
                  <a:cubicBezTo>
                    <a:pt x="3" y="1"/>
                    <a:pt x="3" y="1"/>
                    <a:pt x="3" y="2"/>
                  </a:cubicBezTo>
                  <a:cubicBezTo>
                    <a:pt x="2" y="2"/>
                    <a:pt x="2" y="2"/>
                    <a:pt x="3" y="2"/>
                  </a:cubicBezTo>
                  <a:cubicBezTo>
                    <a:pt x="3" y="2"/>
                    <a:pt x="3" y="2"/>
                    <a:pt x="3" y="2"/>
                  </a:cubicBezTo>
                  <a:cubicBezTo>
                    <a:pt x="3" y="2"/>
                    <a:pt x="3" y="2"/>
                    <a:pt x="3" y="2"/>
                  </a:cubicBezTo>
                  <a:cubicBezTo>
                    <a:pt x="3" y="2"/>
                    <a:pt x="3" y="2"/>
                    <a:pt x="3" y="2"/>
                  </a:cubicBezTo>
                  <a:cubicBezTo>
                    <a:pt x="3" y="2"/>
                    <a:pt x="3" y="2"/>
                    <a:pt x="3" y="2"/>
                  </a:cubicBezTo>
                  <a:cubicBezTo>
                    <a:pt x="3" y="2"/>
                    <a:pt x="3" y="1"/>
                    <a:pt x="3" y="1"/>
                  </a:cubicBezTo>
                  <a:cubicBezTo>
                    <a:pt x="3" y="1"/>
                    <a:pt x="3" y="1"/>
                    <a:pt x="3" y="1"/>
                  </a:cubicBezTo>
                  <a:cubicBezTo>
                    <a:pt x="3" y="1"/>
                    <a:pt x="3" y="1"/>
                    <a:pt x="3" y="1"/>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4" name="Greece">
              <a:extLst>
                <a:ext uri="{FF2B5EF4-FFF2-40B4-BE49-F238E27FC236}">
                  <a16:creationId xmlns:a16="http://schemas.microsoft.com/office/drawing/2014/main" id="{03C7EAEE-8DD5-59AF-624C-163F62F9D39C}"/>
                </a:ext>
              </a:extLst>
            </p:cNvPr>
            <p:cNvSpPr>
              <a:spLocks noEditPoints="1"/>
            </p:cNvSpPr>
            <p:nvPr/>
          </p:nvSpPr>
          <p:spPr bwMode="auto">
            <a:xfrm>
              <a:off x="4853692" y="2623405"/>
              <a:ext cx="219300" cy="195804"/>
            </a:xfrm>
            <a:custGeom>
              <a:avLst/>
              <a:gdLst>
                <a:gd name="T0" fmla="*/ 60 w 83"/>
                <a:gd name="T1" fmla="*/ 39 h 74"/>
                <a:gd name="T2" fmla="*/ 60 w 83"/>
                <a:gd name="T3" fmla="*/ 38 h 74"/>
                <a:gd name="T4" fmla="*/ 62 w 83"/>
                <a:gd name="T5" fmla="*/ 47 h 74"/>
                <a:gd name="T6" fmla="*/ 51 w 83"/>
                <a:gd name="T7" fmla="*/ 13 h 74"/>
                <a:gd name="T8" fmla="*/ 54 w 83"/>
                <a:gd name="T9" fmla="*/ 52 h 74"/>
                <a:gd name="T10" fmla="*/ 52 w 83"/>
                <a:gd name="T11" fmla="*/ 45 h 74"/>
                <a:gd name="T12" fmla="*/ 33 w 83"/>
                <a:gd name="T13" fmla="*/ 45 h 74"/>
                <a:gd name="T14" fmla="*/ 42 w 83"/>
                <a:gd name="T15" fmla="*/ 43 h 74"/>
                <a:gd name="T16" fmla="*/ 29 w 83"/>
                <a:gd name="T17" fmla="*/ 33 h 74"/>
                <a:gd name="T18" fmla="*/ 34 w 83"/>
                <a:gd name="T19" fmla="*/ 30 h 74"/>
                <a:gd name="T20" fmla="*/ 29 w 83"/>
                <a:gd name="T21" fmla="*/ 19 h 74"/>
                <a:gd name="T22" fmla="*/ 34 w 83"/>
                <a:gd name="T23" fmla="*/ 19 h 74"/>
                <a:gd name="T24" fmla="*/ 42 w 83"/>
                <a:gd name="T25" fmla="*/ 20 h 74"/>
                <a:gd name="T26" fmla="*/ 45 w 83"/>
                <a:gd name="T27" fmla="*/ 16 h 74"/>
                <a:gd name="T28" fmla="*/ 51 w 83"/>
                <a:gd name="T29" fmla="*/ 11 h 74"/>
                <a:gd name="T30" fmla="*/ 66 w 83"/>
                <a:gd name="T31" fmla="*/ 7 h 74"/>
                <a:gd name="T32" fmla="*/ 67 w 83"/>
                <a:gd name="T33" fmla="*/ 2 h 74"/>
                <a:gd name="T34" fmla="*/ 65 w 83"/>
                <a:gd name="T35" fmla="*/ 1 h 74"/>
                <a:gd name="T36" fmla="*/ 60 w 83"/>
                <a:gd name="T37" fmla="*/ 6 h 74"/>
                <a:gd name="T38" fmla="*/ 54 w 83"/>
                <a:gd name="T39" fmla="*/ 5 h 74"/>
                <a:gd name="T40" fmla="*/ 46 w 83"/>
                <a:gd name="T41" fmla="*/ 5 h 74"/>
                <a:gd name="T42" fmla="*/ 36 w 83"/>
                <a:gd name="T43" fmla="*/ 5 h 74"/>
                <a:gd name="T44" fmla="*/ 29 w 83"/>
                <a:gd name="T45" fmla="*/ 7 h 74"/>
                <a:gd name="T46" fmla="*/ 25 w 83"/>
                <a:gd name="T47" fmla="*/ 7 h 74"/>
                <a:gd name="T48" fmla="*/ 14 w 83"/>
                <a:gd name="T49" fmla="*/ 15 h 74"/>
                <a:gd name="T50" fmla="*/ 6 w 83"/>
                <a:gd name="T51" fmla="*/ 23 h 74"/>
                <a:gd name="T52" fmla="*/ 13 w 83"/>
                <a:gd name="T53" fmla="*/ 33 h 74"/>
                <a:gd name="T54" fmla="*/ 27 w 83"/>
                <a:gd name="T55" fmla="*/ 39 h 74"/>
                <a:gd name="T56" fmla="*/ 18 w 83"/>
                <a:gd name="T57" fmla="*/ 40 h 74"/>
                <a:gd name="T58" fmla="*/ 19 w 83"/>
                <a:gd name="T59" fmla="*/ 51 h 74"/>
                <a:gd name="T60" fmla="*/ 25 w 83"/>
                <a:gd name="T61" fmla="*/ 58 h 74"/>
                <a:gd name="T62" fmla="*/ 33 w 83"/>
                <a:gd name="T63" fmla="*/ 58 h 74"/>
                <a:gd name="T64" fmla="*/ 36 w 83"/>
                <a:gd name="T65" fmla="*/ 49 h 74"/>
                <a:gd name="T66" fmla="*/ 31 w 83"/>
                <a:gd name="T67" fmla="*/ 60 h 74"/>
                <a:gd name="T68" fmla="*/ 72 w 83"/>
                <a:gd name="T69" fmla="*/ 66 h 74"/>
                <a:gd name="T70" fmla="*/ 66 w 83"/>
                <a:gd name="T71" fmla="*/ 31 h 74"/>
                <a:gd name="T72" fmla="*/ 10 w 83"/>
                <a:gd name="T73" fmla="*/ 38 h 74"/>
                <a:gd name="T74" fmla="*/ 12 w 83"/>
                <a:gd name="T75" fmla="*/ 44 h 74"/>
                <a:gd name="T76" fmla="*/ 12 w 83"/>
                <a:gd name="T77" fmla="*/ 44 h 74"/>
                <a:gd name="T78" fmla="*/ 61 w 83"/>
                <a:gd name="T79" fmla="*/ 15 h 74"/>
                <a:gd name="T80" fmla="*/ 65 w 83"/>
                <a:gd name="T81" fmla="*/ 58 h 74"/>
                <a:gd name="T82" fmla="*/ 62 w 83"/>
                <a:gd name="T83" fmla="*/ 69 h 74"/>
                <a:gd name="T84" fmla="*/ 46 w 83"/>
                <a:gd name="T85" fmla="*/ 69 h 74"/>
                <a:gd name="T86" fmla="*/ 35 w 83"/>
                <a:gd name="T87" fmla="*/ 70 h 74"/>
                <a:gd name="T88" fmla="*/ 53 w 83"/>
                <a:gd name="T89" fmla="*/ 72 h 74"/>
                <a:gd name="T90" fmla="*/ 63 w 83"/>
                <a:gd name="T91" fmla="*/ 69 h 74"/>
                <a:gd name="T92" fmla="*/ 70 w 83"/>
                <a:gd name="T93" fmla="*/ 47 h 74"/>
                <a:gd name="T94" fmla="*/ 1 w 83"/>
                <a:gd name="T95" fmla="*/ 23 h 74"/>
                <a:gd name="T96" fmla="*/ 82 w 83"/>
                <a:gd name="T97" fmla="*/ 59 h 74"/>
                <a:gd name="T98" fmla="*/ 80 w 83"/>
                <a:gd name="T99" fmla="*/ 63 h 74"/>
                <a:gd name="T100" fmla="*/ 54 w 83"/>
                <a:gd name="T101" fmla="*/ 19 h 74"/>
                <a:gd name="T102" fmla="*/ 49 w 83"/>
                <a:gd name="T103" fmla="*/ 34 h 74"/>
                <a:gd name="T104" fmla="*/ 46 w 83"/>
                <a:gd name="T105" fmla="*/ 52 h 74"/>
                <a:gd name="T106" fmla="*/ 46 w 83"/>
                <a:gd name="T107" fmla="*/ 44 h 74"/>
                <a:gd name="T108" fmla="*/ 47 w 83"/>
                <a:gd name="T109" fmla="*/ 41 h 74"/>
                <a:gd name="T110" fmla="*/ 37 w 83"/>
                <a:gd name="T111" fmla="*/ 32 h 74"/>
                <a:gd name="T112" fmla="*/ 42 w 83"/>
                <a:gd name="T113" fmla="*/ 39 h 74"/>
                <a:gd name="T114" fmla="*/ 45 w 83"/>
                <a:gd name="T115" fmla="*/ 56 h 74"/>
                <a:gd name="T116" fmla="*/ 44 w 83"/>
                <a:gd name="T117" fmla="*/ 4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3" h="74">
                  <a:moveTo>
                    <a:pt x="55" y="53"/>
                  </a:moveTo>
                  <a:cubicBezTo>
                    <a:pt x="55" y="53"/>
                    <a:pt x="55" y="52"/>
                    <a:pt x="56" y="52"/>
                  </a:cubicBezTo>
                  <a:cubicBezTo>
                    <a:pt x="56" y="52"/>
                    <a:pt x="56" y="52"/>
                    <a:pt x="56" y="52"/>
                  </a:cubicBezTo>
                  <a:cubicBezTo>
                    <a:pt x="55" y="52"/>
                    <a:pt x="55" y="51"/>
                    <a:pt x="56" y="51"/>
                  </a:cubicBezTo>
                  <a:cubicBezTo>
                    <a:pt x="57" y="51"/>
                    <a:pt x="58" y="51"/>
                    <a:pt x="58" y="52"/>
                  </a:cubicBezTo>
                  <a:cubicBezTo>
                    <a:pt x="58" y="53"/>
                    <a:pt x="57" y="53"/>
                    <a:pt x="57" y="53"/>
                  </a:cubicBezTo>
                  <a:cubicBezTo>
                    <a:pt x="56" y="54"/>
                    <a:pt x="55" y="54"/>
                    <a:pt x="55" y="53"/>
                  </a:cubicBezTo>
                  <a:close/>
                  <a:moveTo>
                    <a:pt x="60" y="39"/>
                  </a:moveTo>
                  <a:cubicBezTo>
                    <a:pt x="60" y="39"/>
                    <a:pt x="60" y="39"/>
                    <a:pt x="60" y="39"/>
                  </a:cubicBezTo>
                  <a:cubicBezTo>
                    <a:pt x="60" y="39"/>
                    <a:pt x="60" y="39"/>
                    <a:pt x="60" y="39"/>
                  </a:cubicBezTo>
                  <a:cubicBezTo>
                    <a:pt x="60" y="40"/>
                    <a:pt x="60" y="40"/>
                    <a:pt x="60" y="40"/>
                  </a:cubicBezTo>
                  <a:cubicBezTo>
                    <a:pt x="60" y="41"/>
                    <a:pt x="60" y="41"/>
                    <a:pt x="60" y="41"/>
                  </a:cubicBezTo>
                  <a:cubicBezTo>
                    <a:pt x="62" y="41"/>
                    <a:pt x="63" y="40"/>
                    <a:pt x="63" y="39"/>
                  </a:cubicBezTo>
                  <a:cubicBezTo>
                    <a:pt x="63" y="38"/>
                    <a:pt x="62" y="38"/>
                    <a:pt x="62" y="37"/>
                  </a:cubicBezTo>
                  <a:cubicBezTo>
                    <a:pt x="63" y="37"/>
                    <a:pt x="63" y="36"/>
                    <a:pt x="62" y="36"/>
                  </a:cubicBezTo>
                  <a:cubicBezTo>
                    <a:pt x="62" y="35"/>
                    <a:pt x="61" y="35"/>
                    <a:pt x="60" y="36"/>
                  </a:cubicBezTo>
                  <a:cubicBezTo>
                    <a:pt x="60" y="36"/>
                    <a:pt x="60" y="37"/>
                    <a:pt x="60" y="37"/>
                  </a:cubicBezTo>
                  <a:cubicBezTo>
                    <a:pt x="60" y="37"/>
                    <a:pt x="60" y="37"/>
                    <a:pt x="60" y="38"/>
                  </a:cubicBezTo>
                  <a:cubicBezTo>
                    <a:pt x="61" y="38"/>
                    <a:pt x="61" y="39"/>
                    <a:pt x="60" y="39"/>
                  </a:cubicBezTo>
                  <a:cubicBezTo>
                    <a:pt x="60" y="39"/>
                    <a:pt x="60" y="39"/>
                    <a:pt x="60" y="39"/>
                  </a:cubicBezTo>
                  <a:close/>
                  <a:moveTo>
                    <a:pt x="61" y="49"/>
                  </a:moveTo>
                  <a:cubicBezTo>
                    <a:pt x="61" y="49"/>
                    <a:pt x="62" y="48"/>
                    <a:pt x="62" y="48"/>
                  </a:cubicBezTo>
                  <a:cubicBezTo>
                    <a:pt x="62" y="48"/>
                    <a:pt x="62" y="48"/>
                    <a:pt x="62" y="48"/>
                  </a:cubicBezTo>
                  <a:cubicBezTo>
                    <a:pt x="63" y="48"/>
                    <a:pt x="63" y="48"/>
                    <a:pt x="63" y="48"/>
                  </a:cubicBezTo>
                  <a:cubicBezTo>
                    <a:pt x="64" y="48"/>
                    <a:pt x="64" y="47"/>
                    <a:pt x="63" y="47"/>
                  </a:cubicBezTo>
                  <a:cubicBezTo>
                    <a:pt x="63"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1" y="47"/>
                    <a:pt x="61" y="48"/>
                    <a:pt x="61" y="48"/>
                  </a:cubicBezTo>
                  <a:cubicBezTo>
                    <a:pt x="60" y="48"/>
                    <a:pt x="61" y="49"/>
                    <a:pt x="61" y="49"/>
                  </a:cubicBezTo>
                  <a:close/>
                  <a:moveTo>
                    <a:pt x="50" y="14"/>
                  </a:moveTo>
                  <a:cubicBezTo>
                    <a:pt x="50" y="14"/>
                    <a:pt x="51" y="14"/>
                    <a:pt x="51" y="13"/>
                  </a:cubicBezTo>
                  <a:cubicBezTo>
                    <a:pt x="51" y="13"/>
                    <a:pt x="51" y="13"/>
                    <a:pt x="51" y="13"/>
                  </a:cubicBezTo>
                  <a:cubicBezTo>
                    <a:pt x="51" y="13"/>
                    <a:pt x="51" y="13"/>
                    <a:pt x="51" y="13"/>
                  </a:cubicBezTo>
                  <a:cubicBezTo>
                    <a:pt x="51" y="12"/>
                    <a:pt x="48" y="11"/>
                    <a:pt x="48" y="13"/>
                  </a:cubicBezTo>
                  <a:cubicBezTo>
                    <a:pt x="48" y="13"/>
                    <a:pt x="49" y="14"/>
                    <a:pt x="50" y="14"/>
                  </a:cubicBezTo>
                  <a:close/>
                  <a:moveTo>
                    <a:pt x="52" y="53"/>
                  </a:moveTo>
                  <a:cubicBezTo>
                    <a:pt x="52" y="54"/>
                    <a:pt x="53" y="54"/>
                    <a:pt x="53" y="54"/>
                  </a:cubicBezTo>
                  <a:cubicBezTo>
                    <a:pt x="54" y="54"/>
                    <a:pt x="54" y="53"/>
                    <a:pt x="54" y="53"/>
                  </a:cubicBezTo>
                  <a:cubicBezTo>
                    <a:pt x="54" y="52"/>
                    <a:pt x="54" y="52"/>
                    <a:pt x="54" y="52"/>
                  </a:cubicBezTo>
                  <a:cubicBezTo>
                    <a:pt x="54" y="52"/>
                    <a:pt x="54" y="52"/>
                    <a:pt x="54" y="52"/>
                  </a:cubicBezTo>
                  <a:cubicBezTo>
                    <a:pt x="54" y="52"/>
                    <a:pt x="54" y="51"/>
                    <a:pt x="54" y="51"/>
                  </a:cubicBezTo>
                  <a:cubicBezTo>
                    <a:pt x="53" y="51"/>
                    <a:pt x="53" y="51"/>
                    <a:pt x="53" y="51"/>
                  </a:cubicBezTo>
                  <a:cubicBezTo>
                    <a:pt x="53" y="51"/>
                    <a:pt x="53" y="51"/>
                    <a:pt x="53" y="51"/>
                  </a:cubicBezTo>
                  <a:cubicBezTo>
                    <a:pt x="53" y="51"/>
                    <a:pt x="52" y="52"/>
                    <a:pt x="53" y="52"/>
                  </a:cubicBezTo>
                  <a:cubicBezTo>
                    <a:pt x="52" y="52"/>
                    <a:pt x="52" y="53"/>
                    <a:pt x="52" y="53"/>
                  </a:cubicBezTo>
                  <a:cubicBezTo>
                    <a:pt x="52" y="53"/>
                    <a:pt x="52" y="53"/>
                    <a:pt x="52" y="53"/>
                  </a:cubicBezTo>
                  <a:close/>
                  <a:moveTo>
                    <a:pt x="55" y="47"/>
                  </a:moveTo>
                  <a:cubicBezTo>
                    <a:pt x="54" y="47"/>
                    <a:pt x="54" y="47"/>
                    <a:pt x="53" y="46"/>
                  </a:cubicBezTo>
                  <a:cubicBezTo>
                    <a:pt x="53" y="46"/>
                    <a:pt x="53" y="46"/>
                    <a:pt x="52" y="45"/>
                  </a:cubicBezTo>
                  <a:cubicBezTo>
                    <a:pt x="52" y="45"/>
                    <a:pt x="50" y="43"/>
                    <a:pt x="50" y="45"/>
                  </a:cubicBezTo>
                  <a:cubicBezTo>
                    <a:pt x="50" y="46"/>
                    <a:pt x="51" y="47"/>
                    <a:pt x="52" y="48"/>
                  </a:cubicBezTo>
                  <a:cubicBezTo>
                    <a:pt x="53" y="48"/>
                    <a:pt x="54" y="49"/>
                    <a:pt x="54" y="48"/>
                  </a:cubicBezTo>
                  <a:cubicBezTo>
                    <a:pt x="55" y="48"/>
                    <a:pt x="55" y="48"/>
                    <a:pt x="55" y="48"/>
                  </a:cubicBezTo>
                  <a:cubicBezTo>
                    <a:pt x="55" y="48"/>
                    <a:pt x="55" y="48"/>
                    <a:pt x="55" y="48"/>
                  </a:cubicBezTo>
                  <a:cubicBezTo>
                    <a:pt x="55" y="48"/>
                    <a:pt x="55" y="47"/>
                    <a:pt x="55" y="47"/>
                  </a:cubicBezTo>
                  <a:close/>
                  <a:moveTo>
                    <a:pt x="36" y="47"/>
                  </a:moveTo>
                  <a:cubicBezTo>
                    <a:pt x="35" y="47"/>
                    <a:pt x="34" y="47"/>
                    <a:pt x="34" y="46"/>
                  </a:cubicBezTo>
                  <a:cubicBezTo>
                    <a:pt x="34" y="46"/>
                    <a:pt x="34" y="45"/>
                    <a:pt x="33" y="45"/>
                  </a:cubicBezTo>
                  <a:cubicBezTo>
                    <a:pt x="33" y="45"/>
                    <a:pt x="33" y="45"/>
                    <a:pt x="33" y="44"/>
                  </a:cubicBezTo>
                  <a:cubicBezTo>
                    <a:pt x="32" y="43"/>
                    <a:pt x="32" y="43"/>
                    <a:pt x="33" y="44"/>
                  </a:cubicBezTo>
                  <a:cubicBezTo>
                    <a:pt x="33" y="44"/>
                    <a:pt x="33" y="44"/>
                    <a:pt x="33" y="44"/>
                  </a:cubicBezTo>
                  <a:cubicBezTo>
                    <a:pt x="33" y="44"/>
                    <a:pt x="34" y="44"/>
                    <a:pt x="34" y="44"/>
                  </a:cubicBezTo>
                  <a:cubicBezTo>
                    <a:pt x="35" y="44"/>
                    <a:pt x="35" y="43"/>
                    <a:pt x="36" y="43"/>
                  </a:cubicBezTo>
                  <a:cubicBezTo>
                    <a:pt x="37" y="43"/>
                    <a:pt x="37" y="43"/>
                    <a:pt x="38" y="44"/>
                  </a:cubicBezTo>
                  <a:cubicBezTo>
                    <a:pt x="39" y="45"/>
                    <a:pt x="40" y="45"/>
                    <a:pt x="41" y="45"/>
                  </a:cubicBezTo>
                  <a:cubicBezTo>
                    <a:pt x="41" y="45"/>
                    <a:pt x="41" y="45"/>
                    <a:pt x="41" y="45"/>
                  </a:cubicBezTo>
                  <a:cubicBezTo>
                    <a:pt x="41" y="44"/>
                    <a:pt x="42" y="44"/>
                    <a:pt x="42" y="43"/>
                  </a:cubicBezTo>
                  <a:cubicBezTo>
                    <a:pt x="41" y="42"/>
                    <a:pt x="41" y="42"/>
                    <a:pt x="41" y="42"/>
                  </a:cubicBezTo>
                  <a:cubicBezTo>
                    <a:pt x="41" y="41"/>
                    <a:pt x="41" y="41"/>
                    <a:pt x="41" y="41"/>
                  </a:cubicBezTo>
                  <a:cubicBezTo>
                    <a:pt x="41" y="40"/>
                    <a:pt x="41" y="40"/>
                    <a:pt x="41" y="40"/>
                  </a:cubicBezTo>
                  <a:cubicBezTo>
                    <a:pt x="40" y="39"/>
                    <a:pt x="39" y="38"/>
                    <a:pt x="38" y="38"/>
                  </a:cubicBezTo>
                  <a:cubicBezTo>
                    <a:pt x="38" y="38"/>
                    <a:pt x="37" y="36"/>
                    <a:pt x="37" y="36"/>
                  </a:cubicBezTo>
                  <a:cubicBezTo>
                    <a:pt x="36" y="35"/>
                    <a:pt x="35" y="35"/>
                    <a:pt x="35" y="35"/>
                  </a:cubicBezTo>
                  <a:cubicBezTo>
                    <a:pt x="34" y="35"/>
                    <a:pt x="33" y="35"/>
                    <a:pt x="33" y="34"/>
                  </a:cubicBezTo>
                  <a:cubicBezTo>
                    <a:pt x="32" y="34"/>
                    <a:pt x="32" y="34"/>
                    <a:pt x="31" y="34"/>
                  </a:cubicBezTo>
                  <a:cubicBezTo>
                    <a:pt x="30" y="33"/>
                    <a:pt x="29" y="33"/>
                    <a:pt x="29" y="33"/>
                  </a:cubicBezTo>
                  <a:cubicBezTo>
                    <a:pt x="28" y="33"/>
                    <a:pt x="28" y="33"/>
                    <a:pt x="28" y="32"/>
                  </a:cubicBezTo>
                  <a:cubicBezTo>
                    <a:pt x="28" y="32"/>
                    <a:pt x="28" y="32"/>
                    <a:pt x="29" y="32"/>
                  </a:cubicBezTo>
                  <a:cubicBezTo>
                    <a:pt x="29" y="32"/>
                    <a:pt x="29" y="32"/>
                    <a:pt x="29" y="32"/>
                  </a:cubicBezTo>
                  <a:cubicBezTo>
                    <a:pt x="30" y="32"/>
                    <a:pt x="30" y="32"/>
                    <a:pt x="30" y="32"/>
                  </a:cubicBezTo>
                  <a:cubicBezTo>
                    <a:pt x="30" y="32"/>
                    <a:pt x="31" y="32"/>
                    <a:pt x="32" y="32"/>
                  </a:cubicBezTo>
                  <a:cubicBezTo>
                    <a:pt x="32" y="32"/>
                    <a:pt x="32" y="31"/>
                    <a:pt x="32" y="30"/>
                  </a:cubicBezTo>
                  <a:cubicBezTo>
                    <a:pt x="31" y="30"/>
                    <a:pt x="31" y="30"/>
                    <a:pt x="31" y="29"/>
                  </a:cubicBezTo>
                  <a:cubicBezTo>
                    <a:pt x="30" y="29"/>
                    <a:pt x="32" y="28"/>
                    <a:pt x="32" y="28"/>
                  </a:cubicBezTo>
                  <a:cubicBezTo>
                    <a:pt x="32" y="29"/>
                    <a:pt x="32" y="30"/>
                    <a:pt x="34" y="30"/>
                  </a:cubicBezTo>
                  <a:cubicBezTo>
                    <a:pt x="34" y="30"/>
                    <a:pt x="35" y="29"/>
                    <a:pt x="35" y="29"/>
                  </a:cubicBezTo>
                  <a:cubicBezTo>
                    <a:pt x="35" y="28"/>
                    <a:pt x="34" y="27"/>
                    <a:pt x="33" y="26"/>
                  </a:cubicBezTo>
                  <a:cubicBezTo>
                    <a:pt x="33" y="26"/>
                    <a:pt x="32" y="25"/>
                    <a:pt x="32" y="24"/>
                  </a:cubicBezTo>
                  <a:cubicBezTo>
                    <a:pt x="32" y="24"/>
                    <a:pt x="32" y="24"/>
                    <a:pt x="32" y="23"/>
                  </a:cubicBezTo>
                  <a:cubicBezTo>
                    <a:pt x="31" y="23"/>
                    <a:pt x="31" y="22"/>
                    <a:pt x="31" y="22"/>
                  </a:cubicBezTo>
                  <a:cubicBezTo>
                    <a:pt x="31" y="21"/>
                    <a:pt x="30" y="21"/>
                    <a:pt x="30" y="21"/>
                  </a:cubicBezTo>
                  <a:cubicBezTo>
                    <a:pt x="29" y="21"/>
                    <a:pt x="29" y="20"/>
                    <a:pt x="29" y="20"/>
                  </a:cubicBezTo>
                  <a:cubicBezTo>
                    <a:pt x="29" y="20"/>
                    <a:pt x="29" y="19"/>
                    <a:pt x="29" y="19"/>
                  </a:cubicBezTo>
                  <a:cubicBezTo>
                    <a:pt x="29" y="19"/>
                    <a:pt x="29" y="19"/>
                    <a:pt x="29" y="19"/>
                  </a:cubicBezTo>
                  <a:cubicBezTo>
                    <a:pt x="29" y="18"/>
                    <a:pt x="29" y="17"/>
                    <a:pt x="30" y="16"/>
                  </a:cubicBezTo>
                  <a:cubicBezTo>
                    <a:pt x="30" y="16"/>
                    <a:pt x="30" y="15"/>
                    <a:pt x="30" y="15"/>
                  </a:cubicBezTo>
                  <a:cubicBezTo>
                    <a:pt x="31" y="14"/>
                    <a:pt x="31" y="14"/>
                    <a:pt x="32" y="14"/>
                  </a:cubicBezTo>
                  <a:cubicBezTo>
                    <a:pt x="32" y="14"/>
                    <a:pt x="33" y="13"/>
                    <a:pt x="33" y="13"/>
                  </a:cubicBezTo>
                  <a:cubicBezTo>
                    <a:pt x="33" y="14"/>
                    <a:pt x="32" y="14"/>
                    <a:pt x="32" y="14"/>
                  </a:cubicBezTo>
                  <a:cubicBezTo>
                    <a:pt x="33" y="15"/>
                    <a:pt x="33" y="15"/>
                    <a:pt x="33" y="15"/>
                  </a:cubicBezTo>
                  <a:cubicBezTo>
                    <a:pt x="34" y="15"/>
                    <a:pt x="34" y="16"/>
                    <a:pt x="34" y="17"/>
                  </a:cubicBezTo>
                  <a:cubicBezTo>
                    <a:pt x="34" y="17"/>
                    <a:pt x="34" y="17"/>
                    <a:pt x="34" y="18"/>
                  </a:cubicBezTo>
                  <a:cubicBezTo>
                    <a:pt x="34" y="18"/>
                    <a:pt x="34" y="18"/>
                    <a:pt x="34" y="19"/>
                  </a:cubicBezTo>
                  <a:cubicBezTo>
                    <a:pt x="35" y="19"/>
                    <a:pt x="37" y="21"/>
                    <a:pt x="38" y="20"/>
                  </a:cubicBezTo>
                  <a:cubicBezTo>
                    <a:pt x="38" y="20"/>
                    <a:pt x="38" y="19"/>
                    <a:pt x="37" y="19"/>
                  </a:cubicBezTo>
                  <a:cubicBezTo>
                    <a:pt x="37" y="18"/>
                    <a:pt x="37" y="18"/>
                    <a:pt x="37" y="17"/>
                  </a:cubicBezTo>
                  <a:cubicBezTo>
                    <a:pt x="37" y="17"/>
                    <a:pt x="37" y="17"/>
                    <a:pt x="38" y="17"/>
                  </a:cubicBezTo>
                  <a:cubicBezTo>
                    <a:pt x="38" y="17"/>
                    <a:pt x="38" y="17"/>
                    <a:pt x="38" y="17"/>
                  </a:cubicBezTo>
                  <a:cubicBezTo>
                    <a:pt x="38" y="18"/>
                    <a:pt x="38" y="18"/>
                    <a:pt x="39" y="18"/>
                  </a:cubicBezTo>
                  <a:cubicBezTo>
                    <a:pt x="39" y="18"/>
                    <a:pt x="40" y="18"/>
                    <a:pt x="40" y="19"/>
                  </a:cubicBezTo>
                  <a:cubicBezTo>
                    <a:pt x="40" y="19"/>
                    <a:pt x="40" y="19"/>
                    <a:pt x="41" y="20"/>
                  </a:cubicBezTo>
                  <a:cubicBezTo>
                    <a:pt x="41" y="20"/>
                    <a:pt x="42" y="20"/>
                    <a:pt x="42" y="20"/>
                  </a:cubicBezTo>
                  <a:cubicBezTo>
                    <a:pt x="43" y="20"/>
                    <a:pt x="42" y="18"/>
                    <a:pt x="42" y="18"/>
                  </a:cubicBezTo>
                  <a:cubicBezTo>
                    <a:pt x="42" y="18"/>
                    <a:pt x="41" y="17"/>
                    <a:pt x="41" y="17"/>
                  </a:cubicBezTo>
                  <a:cubicBezTo>
                    <a:pt x="41" y="17"/>
                    <a:pt x="41" y="17"/>
                    <a:pt x="41" y="16"/>
                  </a:cubicBezTo>
                  <a:cubicBezTo>
                    <a:pt x="42" y="16"/>
                    <a:pt x="42" y="17"/>
                    <a:pt x="42" y="17"/>
                  </a:cubicBezTo>
                  <a:cubicBezTo>
                    <a:pt x="42" y="17"/>
                    <a:pt x="43" y="17"/>
                    <a:pt x="43" y="17"/>
                  </a:cubicBezTo>
                  <a:cubicBezTo>
                    <a:pt x="44" y="17"/>
                    <a:pt x="44" y="17"/>
                    <a:pt x="45" y="17"/>
                  </a:cubicBezTo>
                  <a:cubicBezTo>
                    <a:pt x="45" y="17"/>
                    <a:pt x="45" y="17"/>
                    <a:pt x="45" y="17"/>
                  </a:cubicBezTo>
                  <a:cubicBezTo>
                    <a:pt x="45" y="17"/>
                    <a:pt x="45" y="17"/>
                    <a:pt x="45" y="17"/>
                  </a:cubicBezTo>
                  <a:cubicBezTo>
                    <a:pt x="45" y="16"/>
                    <a:pt x="45" y="16"/>
                    <a:pt x="45" y="16"/>
                  </a:cubicBezTo>
                  <a:cubicBezTo>
                    <a:pt x="45" y="16"/>
                    <a:pt x="44" y="15"/>
                    <a:pt x="44" y="15"/>
                  </a:cubicBezTo>
                  <a:cubicBezTo>
                    <a:pt x="43" y="15"/>
                    <a:pt x="43" y="15"/>
                    <a:pt x="42" y="14"/>
                  </a:cubicBezTo>
                  <a:cubicBezTo>
                    <a:pt x="42" y="14"/>
                    <a:pt x="42" y="14"/>
                    <a:pt x="41" y="13"/>
                  </a:cubicBezTo>
                  <a:cubicBezTo>
                    <a:pt x="41" y="13"/>
                    <a:pt x="41" y="13"/>
                    <a:pt x="42" y="12"/>
                  </a:cubicBezTo>
                  <a:cubicBezTo>
                    <a:pt x="42" y="12"/>
                    <a:pt x="42" y="12"/>
                    <a:pt x="42" y="12"/>
                  </a:cubicBezTo>
                  <a:cubicBezTo>
                    <a:pt x="43" y="12"/>
                    <a:pt x="43" y="13"/>
                    <a:pt x="43" y="13"/>
                  </a:cubicBezTo>
                  <a:cubicBezTo>
                    <a:pt x="44" y="13"/>
                    <a:pt x="45" y="12"/>
                    <a:pt x="45" y="12"/>
                  </a:cubicBezTo>
                  <a:cubicBezTo>
                    <a:pt x="46" y="11"/>
                    <a:pt x="46" y="10"/>
                    <a:pt x="47" y="10"/>
                  </a:cubicBezTo>
                  <a:cubicBezTo>
                    <a:pt x="48" y="9"/>
                    <a:pt x="50" y="11"/>
                    <a:pt x="51" y="11"/>
                  </a:cubicBezTo>
                  <a:cubicBezTo>
                    <a:pt x="51" y="11"/>
                    <a:pt x="52" y="10"/>
                    <a:pt x="53" y="10"/>
                  </a:cubicBezTo>
                  <a:cubicBezTo>
                    <a:pt x="53" y="9"/>
                    <a:pt x="54" y="9"/>
                    <a:pt x="54" y="9"/>
                  </a:cubicBezTo>
                  <a:cubicBezTo>
                    <a:pt x="55" y="9"/>
                    <a:pt x="55" y="9"/>
                    <a:pt x="55" y="9"/>
                  </a:cubicBezTo>
                  <a:cubicBezTo>
                    <a:pt x="56" y="10"/>
                    <a:pt x="57" y="10"/>
                    <a:pt x="58" y="10"/>
                  </a:cubicBezTo>
                  <a:cubicBezTo>
                    <a:pt x="58" y="10"/>
                    <a:pt x="58" y="10"/>
                    <a:pt x="59" y="10"/>
                  </a:cubicBezTo>
                  <a:cubicBezTo>
                    <a:pt x="59" y="10"/>
                    <a:pt x="60" y="11"/>
                    <a:pt x="60" y="11"/>
                  </a:cubicBezTo>
                  <a:cubicBezTo>
                    <a:pt x="61" y="11"/>
                    <a:pt x="62" y="11"/>
                    <a:pt x="62" y="11"/>
                  </a:cubicBezTo>
                  <a:cubicBezTo>
                    <a:pt x="63" y="11"/>
                    <a:pt x="64" y="10"/>
                    <a:pt x="65" y="9"/>
                  </a:cubicBezTo>
                  <a:cubicBezTo>
                    <a:pt x="66" y="9"/>
                    <a:pt x="66" y="8"/>
                    <a:pt x="66" y="7"/>
                  </a:cubicBezTo>
                  <a:cubicBezTo>
                    <a:pt x="66" y="7"/>
                    <a:pt x="66" y="7"/>
                    <a:pt x="66" y="7"/>
                  </a:cubicBezTo>
                  <a:cubicBezTo>
                    <a:pt x="66" y="7"/>
                    <a:pt x="66" y="7"/>
                    <a:pt x="66" y="7"/>
                  </a:cubicBezTo>
                  <a:cubicBezTo>
                    <a:pt x="66" y="7"/>
                    <a:pt x="66" y="7"/>
                    <a:pt x="66" y="7"/>
                  </a:cubicBezTo>
                  <a:cubicBezTo>
                    <a:pt x="66" y="7"/>
                    <a:pt x="66" y="6"/>
                    <a:pt x="67" y="6"/>
                  </a:cubicBezTo>
                  <a:cubicBezTo>
                    <a:pt x="67" y="6"/>
                    <a:pt x="67" y="6"/>
                    <a:pt x="67" y="6"/>
                  </a:cubicBezTo>
                  <a:cubicBezTo>
                    <a:pt x="67" y="6"/>
                    <a:pt x="69" y="5"/>
                    <a:pt x="69" y="4"/>
                  </a:cubicBezTo>
                  <a:cubicBezTo>
                    <a:pt x="69" y="3"/>
                    <a:pt x="69" y="3"/>
                    <a:pt x="68" y="2"/>
                  </a:cubicBezTo>
                  <a:cubicBezTo>
                    <a:pt x="68" y="2"/>
                    <a:pt x="68" y="2"/>
                    <a:pt x="68" y="2"/>
                  </a:cubicBezTo>
                  <a:cubicBezTo>
                    <a:pt x="68" y="2"/>
                    <a:pt x="67" y="2"/>
                    <a:pt x="67" y="2"/>
                  </a:cubicBezTo>
                  <a:cubicBezTo>
                    <a:pt x="67" y="2"/>
                    <a:pt x="67" y="1"/>
                    <a:pt x="67" y="1"/>
                  </a:cubicBezTo>
                  <a:cubicBezTo>
                    <a:pt x="67" y="1"/>
                    <a:pt x="67" y="1"/>
                    <a:pt x="67" y="1"/>
                  </a:cubicBezTo>
                  <a:cubicBezTo>
                    <a:pt x="67" y="1"/>
                    <a:pt x="67" y="0"/>
                    <a:pt x="67" y="0"/>
                  </a:cubicBezTo>
                  <a:cubicBezTo>
                    <a:pt x="67" y="0"/>
                    <a:pt x="67" y="0"/>
                    <a:pt x="67" y="0"/>
                  </a:cubicBezTo>
                  <a:cubicBezTo>
                    <a:pt x="67" y="0"/>
                    <a:pt x="67" y="0"/>
                    <a:pt x="67" y="0"/>
                  </a:cubicBezTo>
                  <a:cubicBezTo>
                    <a:pt x="67" y="0"/>
                    <a:pt x="66" y="0"/>
                    <a:pt x="66" y="0"/>
                  </a:cubicBezTo>
                  <a:cubicBezTo>
                    <a:pt x="66" y="1"/>
                    <a:pt x="65" y="1"/>
                    <a:pt x="65" y="1"/>
                  </a:cubicBezTo>
                  <a:cubicBezTo>
                    <a:pt x="65" y="1"/>
                    <a:pt x="65" y="1"/>
                    <a:pt x="65" y="1"/>
                  </a:cubicBezTo>
                  <a:cubicBezTo>
                    <a:pt x="65" y="1"/>
                    <a:pt x="65" y="1"/>
                    <a:pt x="65" y="1"/>
                  </a:cubicBezTo>
                  <a:cubicBezTo>
                    <a:pt x="64" y="2"/>
                    <a:pt x="64" y="3"/>
                    <a:pt x="64" y="4"/>
                  </a:cubicBezTo>
                  <a:cubicBezTo>
                    <a:pt x="64" y="4"/>
                    <a:pt x="64" y="5"/>
                    <a:pt x="64" y="5"/>
                  </a:cubicBezTo>
                  <a:cubicBezTo>
                    <a:pt x="64" y="5"/>
                    <a:pt x="63" y="5"/>
                    <a:pt x="63" y="6"/>
                  </a:cubicBezTo>
                  <a:cubicBezTo>
                    <a:pt x="63" y="6"/>
                    <a:pt x="62" y="6"/>
                    <a:pt x="62" y="6"/>
                  </a:cubicBezTo>
                  <a:cubicBezTo>
                    <a:pt x="62" y="6"/>
                    <a:pt x="61" y="6"/>
                    <a:pt x="61" y="6"/>
                  </a:cubicBezTo>
                  <a:cubicBezTo>
                    <a:pt x="61" y="5"/>
                    <a:pt x="61" y="5"/>
                    <a:pt x="61" y="5"/>
                  </a:cubicBezTo>
                  <a:cubicBezTo>
                    <a:pt x="61" y="5"/>
                    <a:pt x="60" y="5"/>
                    <a:pt x="60" y="5"/>
                  </a:cubicBezTo>
                  <a:cubicBezTo>
                    <a:pt x="60" y="6"/>
                    <a:pt x="60" y="6"/>
                    <a:pt x="60" y="6"/>
                  </a:cubicBezTo>
                  <a:cubicBezTo>
                    <a:pt x="60" y="6"/>
                    <a:pt x="60" y="6"/>
                    <a:pt x="60" y="6"/>
                  </a:cubicBezTo>
                  <a:cubicBezTo>
                    <a:pt x="59" y="5"/>
                    <a:pt x="59" y="5"/>
                    <a:pt x="59" y="5"/>
                  </a:cubicBezTo>
                  <a:cubicBezTo>
                    <a:pt x="59" y="5"/>
                    <a:pt x="59" y="5"/>
                    <a:pt x="59" y="5"/>
                  </a:cubicBezTo>
                  <a:cubicBezTo>
                    <a:pt x="59" y="5"/>
                    <a:pt x="58" y="5"/>
                    <a:pt x="58" y="6"/>
                  </a:cubicBezTo>
                  <a:cubicBezTo>
                    <a:pt x="57" y="6"/>
                    <a:pt x="57" y="6"/>
                    <a:pt x="57" y="6"/>
                  </a:cubicBezTo>
                  <a:cubicBezTo>
                    <a:pt x="57" y="6"/>
                    <a:pt x="57" y="7"/>
                    <a:pt x="57" y="7"/>
                  </a:cubicBezTo>
                  <a:cubicBezTo>
                    <a:pt x="57" y="7"/>
                    <a:pt x="57" y="7"/>
                    <a:pt x="57" y="7"/>
                  </a:cubicBezTo>
                  <a:cubicBezTo>
                    <a:pt x="56" y="6"/>
                    <a:pt x="56" y="6"/>
                    <a:pt x="56" y="6"/>
                  </a:cubicBezTo>
                  <a:cubicBezTo>
                    <a:pt x="55" y="6"/>
                    <a:pt x="55" y="6"/>
                    <a:pt x="55" y="6"/>
                  </a:cubicBezTo>
                  <a:cubicBezTo>
                    <a:pt x="55" y="5"/>
                    <a:pt x="54" y="5"/>
                    <a:pt x="54" y="5"/>
                  </a:cubicBezTo>
                  <a:cubicBezTo>
                    <a:pt x="53" y="5"/>
                    <a:pt x="52" y="5"/>
                    <a:pt x="52" y="6"/>
                  </a:cubicBezTo>
                  <a:cubicBezTo>
                    <a:pt x="52" y="6"/>
                    <a:pt x="51" y="6"/>
                    <a:pt x="51" y="6"/>
                  </a:cubicBezTo>
                  <a:cubicBezTo>
                    <a:pt x="51" y="6"/>
                    <a:pt x="50" y="6"/>
                    <a:pt x="50" y="6"/>
                  </a:cubicBezTo>
                  <a:cubicBezTo>
                    <a:pt x="50" y="6"/>
                    <a:pt x="50" y="6"/>
                    <a:pt x="50" y="6"/>
                  </a:cubicBezTo>
                  <a:cubicBezTo>
                    <a:pt x="50" y="5"/>
                    <a:pt x="50" y="5"/>
                    <a:pt x="49" y="5"/>
                  </a:cubicBezTo>
                  <a:cubicBezTo>
                    <a:pt x="49" y="5"/>
                    <a:pt x="49" y="5"/>
                    <a:pt x="49" y="5"/>
                  </a:cubicBezTo>
                  <a:cubicBezTo>
                    <a:pt x="48" y="5"/>
                    <a:pt x="48" y="5"/>
                    <a:pt x="47" y="5"/>
                  </a:cubicBezTo>
                  <a:cubicBezTo>
                    <a:pt x="47" y="5"/>
                    <a:pt x="47" y="5"/>
                    <a:pt x="46" y="5"/>
                  </a:cubicBezTo>
                  <a:cubicBezTo>
                    <a:pt x="46" y="5"/>
                    <a:pt x="46" y="5"/>
                    <a:pt x="46" y="5"/>
                  </a:cubicBezTo>
                  <a:cubicBezTo>
                    <a:pt x="46" y="5"/>
                    <a:pt x="46" y="5"/>
                    <a:pt x="46" y="5"/>
                  </a:cubicBezTo>
                  <a:cubicBezTo>
                    <a:pt x="45" y="4"/>
                    <a:pt x="45" y="4"/>
                    <a:pt x="44" y="4"/>
                  </a:cubicBezTo>
                  <a:cubicBezTo>
                    <a:pt x="44" y="4"/>
                    <a:pt x="44" y="4"/>
                    <a:pt x="44" y="4"/>
                  </a:cubicBezTo>
                  <a:cubicBezTo>
                    <a:pt x="43" y="4"/>
                    <a:pt x="43" y="5"/>
                    <a:pt x="42" y="5"/>
                  </a:cubicBezTo>
                  <a:cubicBezTo>
                    <a:pt x="42" y="5"/>
                    <a:pt x="42" y="5"/>
                    <a:pt x="42" y="5"/>
                  </a:cubicBezTo>
                  <a:cubicBezTo>
                    <a:pt x="41" y="6"/>
                    <a:pt x="40" y="6"/>
                    <a:pt x="39" y="6"/>
                  </a:cubicBezTo>
                  <a:cubicBezTo>
                    <a:pt x="38" y="6"/>
                    <a:pt x="38" y="6"/>
                    <a:pt x="38" y="6"/>
                  </a:cubicBezTo>
                  <a:cubicBezTo>
                    <a:pt x="37" y="6"/>
                    <a:pt x="37" y="6"/>
                    <a:pt x="36" y="6"/>
                  </a:cubicBezTo>
                  <a:cubicBezTo>
                    <a:pt x="36" y="5"/>
                    <a:pt x="36" y="5"/>
                    <a:pt x="36" y="5"/>
                  </a:cubicBezTo>
                  <a:cubicBezTo>
                    <a:pt x="36" y="5"/>
                    <a:pt x="36" y="5"/>
                    <a:pt x="36" y="5"/>
                  </a:cubicBezTo>
                  <a:cubicBezTo>
                    <a:pt x="36" y="6"/>
                    <a:pt x="36" y="6"/>
                    <a:pt x="36" y="6"/>
                  </a:cubicBezTo>
                  <a:cubicBezTo>
                    <a:pt x="35" y="6"/>
                    <a:pt x="34" y="6"/>
                    <a:pt x="34" y="7"/>
                  </a:cubicBezTo>
                  <a:cubicBezTo>
                    <a:pt x="34" y="7"/>
                    <a:pt x="34" y="7"/>
                    <a:pt x="33" y="7"/>
                  </a:cubicBezTo>
                  <a:cubicBezTo>
                    <a:pt x="33" y="7"/>
                    <a:pt x="33" y="7"/>
                    <a:pt x="33" y="7"/>
                  </a:cubicBezTo>
                  <a:cubicBezTo>
                    <a:pt x="33" y="7"/>
                    <a:pt x="33" y="7"/>
                    <a:pt x="33" y="7"/>
                  </a:cubicBezTo>
                  <a:cubicBezTo>
                    <a:pt x="32" y="7"/>
                    <a:pt x="32" y="7"/>
                    <a:pt x="32" y="7"/>
                  </a:cubicBezTo>
                  <a:cubicBezTo>
                    <a:pt x="31" y="7"/>
                    <a:pt x="31" y="7"/>
                    <a:pt x="31" y="7"/>
                  </a:cubicBezTo>
                  <a:cubicBezTo>
                    <a:pt x="30" y="7"/>
                    <a:pt x="30" y="7"/>
                    <a:pt x="29" y="7"/>
                  </a:cubicBezTo>
                  <a:cubicBezTo>
                    <a:pt x="29" y="7"/>
                    <a:pt x="29" y="7"/>
                    <a:pt x="29" y="7"/>
                  </a:cubicBezTo>
                  <a:cubicBezTo>
                    <a:pt x="29" y="7"/>
                    <a:pt x="29" y="7"/>
                    <a:pt x="29" y="7"/>
                  </a:cubicBezTo>
                  <a:cubicBezTo>
                    <a:pt x="29" y="7"/>
                    <a:pt x="29" y="7"/>
                    <a:pt x="29" y="7"/>
                  </a:cubicBezTo>
                  <a:cubicBezTo>
                    <a:pt x="28" y="7"/>
                    <a:pt x="28" y="7"/>
                    <a:pt x="28" y="7"/>
                  </a:cubicBezTo>
                  <a:cubicBezTo>
                    <a:pt x="28" y="7"/>
                    <a:pt x="28" y="7"/>
                    <a:pt x="27" y="7"/>
                  </a:cubicBezTo>
                  <a:cubicBezTo>
                    <a:pt x="27" y="7"/>
                    <a:pt x="27" y="7"/>
                    <a:pt x="27" y="7"/>
                  </a:cubicBezTo>
                  <a:cubicBezTo>
                    <a:pt x="27" y="7"/>
                    <a:pt x="27" y="7"/>
                    <a:pt x="27" y="7"/>
                  </a:cubicBezTo>
                  <a:cubicBezTo>
                    <a:pt x="27" y="7"/>
                    <a:pt x="26" y="7"/>
                    <a:pt x="26" y="7"/>
                  </a:cubicBezTo>
                  <a:cubicBezTo>
                    <a:pt x="26" y="7"/>
                    <a:pt x="26" y="7"/>
                    <a:pt x="25" y="7"/>
                  </a:cubicBezTo>
                  <a:cubicBezTo>
                    <a:pt x="25" y="7"/>
                    <a:pt x="24" y="7"/>
                    <a:pt x="23" y="8"/>
                  </a:cubicBezTo>
                  <a:cubicBezTo>
                    <a:pt x="23" y="8"/>
                    <a:pt x="22" y="9"/>
                    <a:pt x="22" y="9"/>
                  </a:cubicBezTo>
                  <a:cubicBezTo>
                    <a:pt x="20" y="9"/>
                    <a:pt x="17" y="10"/>
                    <a:pt x="15" y="12"/>
                  </a:cubicBezTo>
                  <a:cubicBezTo>
                    <a:pt x="15" y="12"/>
                    <a:pt x="15" y="12"/>
                    <a:pt x="15" y="12"/>
                  </a:cubicBezTo>
                  <a:cubicBezTo>
                    <a:pt x="15" y="12"/>
                    <a:pt x="15" y="12"/>
                    <a:pt x="15" y="12"/>
                  </a:cubicBezTo>
                  <a:cubicBezTo>
                    <a:pt x="15" y="12"/>
                    <a:pt x="15" y="12"/>
                    <a:pt x="15" y="12"/>
                  </a:cubicBezTo>
                  <a:cubicBezTo>
                    <a:pt x="15" y="12"/>
                    <a:pt x="15" y="13"/>
                    <a:pt x="15" y="13"/>
                  </a:cubicBezTo>
                  <a:cubicBezTo>
                    <a:pt x="15" y="13"/>
                    <a:pt x="15" y="14"/>
                    <a:pt x="15" y="14"/>
                  </a:cubicBezTo>
                  <a:cubicBezTo>
                    <a:pt x="14" y="14"/>
                    <a:pt x="14" y="14"/>
                    <a:pt x="14" y="15"/>
                  </a:cubicBezTo>
                  <a:cubicBezTo>
                    <a:pt x="14" y="15"/>
                    <a:pt x="14" y="15"/>
                    <a:pt x="14" y="15"/>
                  </a:cubicBezTo>
                  <a:cubicBezTo>
                    <a:pt x="14" y="15"/>
                    <a:pt x="13" y="16"/>
                    <a:pt x="13" y="16"/>
                  </a:cubicBezTo>
                  <a:cubicBezTo>
                    <a:pt x="13" y="17"/>
                    <a:pt x="12" y="17"/>
                    <a:pt x="12" y="17"/>
                  </a:cubicBezTo>
                  <a:cubicBezTo>
                    <a:pt x="11" y="17"/>
                    <a:pt x="11" y="17"/>
                    <a:pt x="11" y="17"/>
                  </a:cubicBezTo>
                  <a:cubicBezTo>
                    <a:pt x="10" y="18"/>
                    <a:pt x="9" y="18"/>
                    <a:pt x="9" y="19"/>
                  </a:cubicBezTo>
                  <a:cubicBezTo>
                    <a:pt x="9" y="19"/>
                    <a:pt x="9" y="20"/>
                    <a:pt x="9" y="20"/>
                  </a:cubicBezTo>
                  <a:cubicBezTo>
                    <a:pt x="8" y="20"/>
                    <a:pt x="8" y="20"/>
                    <a:pt x="8" y="20"/>
                  </a:cubicBezTo>
                  <a:cubicBezTo>
                    <a:pt x="8" y="21"/>
                    <a:pt x="7" y="22"/>
                    <a:pt x="7" y="22"/>
                  </a:cubicBezTo>
                  <a:cubicBezTo>
                    <a:pt x="6" y="23"/>
                    <a:pt x="6" y="23"/>
                    <a:pt x="6" y="23"/>
                  </a:cubicBezTo>
                  <a:cubicBezTo>
                    <a:pt x="5" y="23"/>
                    <a:pt x="5" y="23"/>
                    <a:pt x="5" y="23"/>
                  </a:cubicBezTo>
                  <a:cubicBezTo>
                    <a:pt x="5" y="24"/>
                    <a:pt x="5" y="24"/>
                    <a:pt x="5" y="24"/>
                  </a:cubicBezTo>
                  <a:cubicBezTo>
                    <a:pt x="5" y="25"/>
                    <a:pt x="5" y="25"/>
                    <a:pt x="6" y="26"/>
                  </a:cubicBezTo>
                  <a:cubicBezTo>
                    <a:pt x="6" y="26"/>
                    <a:pt x="7" y="26"/>
                    <a:pt x="7" y="26"/>
                  </a:cubicBezTo>
                  <a:cubicBezTo>
                    <a:pt x="7" y="27"/>
                    <a:pt x="7" y="27"/>
                    <a:pt x="8" y="28"/>
                  </a:cubicBezTo>
                  <a:cubicBezTo>
                    <a:pt x="8" y="28"/>
                    <a:pt x="9" y="29"/>
                    <a:pt x="9" y="29"/>
                  </a:cubicBezTo>
                  <a:cubicBezTo>
                    <a:pt x="10" y="30"/>
                    <a:pt x="10" y="30"/>
                    <a:pt x="11" y="31"/>
                  </a:cubicBezTo>
                  <a:cubicBezTo>
                    <a:pt x="11" y="31"/>
                    <a:pt x="11" y="32"/>
                    <a:pt x="11" y="32"/>
                  </a:cubicBezTo>
                  <a:cubicBezTo>
                    <a:pt x="12" y="32"/>
                    <a:pt x="12" y="32"/>
                    <a:pt x="13" y="33"/>
                  </a:cubicBezTo>
                  <a:cubicBezTo>
                    <a:pt x="13" y="33"/>
                    <a:pt x="13" y="34"/>
                    <a:pt x="13" y="35"/>
                  </a:cubicBezTo>
                  <a:cubicBezTo>
                    <a:pt x="13" y="35"/>
                    <a:pt x="14" y="36"/>
                    <a:pt x="14" y="37"/>
                  </a:cubicBezTo>
                  <a:cubicBezTo>
                    <a:pt x="14" y="37"/>
                    <a:pt x="14" y="38"/>
                    <a:pt x="15" y="38"/>
                  </a:cubicBezTo>
                  <a:cubicBezTo>
                    <a:pt x="16" y="39"/>
                    <a:pt x="17" y="38"/>
                    <a:pt x="17" y="37"/>
                  </a:cubicBezTo>
                  <a:cubicBezTo>
                    <a:pt x="18" y="37"/>
                    <a:pt x="19" y="38"/>
                    <a:pt x="19" y="38"/>
                  </a:cubicBezTo>
                  <a:cubicBezTo>
                    <a:pt x="20" y="38"/>
                    <a:pt x="20" y="38"/>
                    <a:pt x="21" y="38"/>
                  </a:cubicBezTo>
                  <a:cubicBezTo>
                    <a:pt x="21" y="38"/>
                    <a:pt x="21" y="38"/>
                    <a:pt x="22" y="38"/>
                  </a:cubicBezTo>
                  <a:cubicBezTo>
                    <a:pt x="23" y="37"/>
                    <a:pt x="24" y="38"/>
                    <a:pt x="25" y="38"/>
                  </a:cubicBezTo>
                  <a:cubicBezTo>
                    <a:pt x="26" y="39"/>
                    <a:pt x="27" y="39"/>
                    <a:pt x="27" y="39"/>
                  </a:cubicBezTo>
                  <a:cubicBezTo>
                    <a:pt x="28" y="40"/>
                    <a:pt x="29" y="39"/>
                    <a:pt x="30" y="40"/>
                  </a:cubicBezTo>
                  <a:cubicBezTo>
                    <a:pt x="30" y="40"/>
                    <a:pt x="31" y="40"/>
                    <a:pt x="30" y="41"/>
                  </a:cubicBezTo>
                  <a:cubicBezTo>
                    <a:pt x="30" y="41"/>
                    <a:pt x="29" y="41"/>
                    <a:pt x="29" y="41"/>
                  </a:cubicBezTo>
                  <a:cubicBezTo>
                    <a:pt x="28" y="42"/>
                    <a:pt x="28" y="41"/>
                    <a:pt x="27" y="41"/>
                  </a:cubicBezTo>
                  <a:cubicBezTo>
                    <a:pt x="26" y="41"/>
                    <a:pt x="25" y="41"/>
                    <a:pt x="25" y="41"/>
                  </a:cubicBezTo>
                  <a:cubicBezTo>
                    <a:pt x="24" y="41"/>
                    <a:pt x="24" y="40"/>
                    <a:pt x="23" y="40"/>
                  </a:cubicBezTo>
                  <a:cubicBezTo>
                    <a:pt x="23" y="39"/>
                    <a:pt x="21" y="39"/>
                    <a:pt x="20" y="40"/>
                  </a:cubicBezTo>
                  <a:cubicBezTo>
                    <a:pt x="20" y="40"/>
                    <a:pt x="19" y="40"/>
                    <a:pt x="19" y="40"/>
                  </a:cubicBezTo>
                  <a:cubicBezTo>
                    <a:pt x="18" y="40"/>
                    <a:pt x="18" y="40"/>
                    <a:pt x="18" y="40"/>
                  </a:cubicBezTo>
                  <a:cubicBezTo>
                    <a:pt x="17" y="40"/>
                    <a:pt x="16" y="40"/>
                    <a:pt x="15" y="41"/>
                  </a:cubicBezTo>
                  <a:cubicBezTo>
                    <a:pt x="15" y="41"/>
                    <a:pt x="15" y="42"/>
                    <a:pt x="15" y="42"/>
                  </a:cubicBezTo>
                  <a:cubicBezTo>
                    <a:pt x="14" y="42"/>
                    <a:pt x="14" y="43"/>
                    <a:pt x="14" y="43"/>
                  </a:cubicBezTo>
                  <a:cubicBezTo>
                    <a:pt x="15" y="44"/>
                    <a:pt x="16" y="45"/>
                    <a:pt x="17" y="45"/>
                  </a:cubicBezTo>
                  <a:cubicBezTo>
                    <a:pt x="17" y="46"/>
                    <a:pt x="18" y="46"/>
                    <a:pt x="18" y="46"/>
                  </a:cubicBezTo>
                  <a:cubicBezTo>
                    <a:pt x="18" y="46"/>
                    <a:pt x="21" y="47"/>
                    <a:pt x="20" y="48"/>
                  </a:cubicBezTo>
                  <a:cubicBezTo>
                    <a:pt x="19" y="48"/>
                    <a:pt x="19" y="49"/>
                    <a:pt x="19" y="50"/>
                  </a:cubicBezTo>
                  <a:cubicBezTo>
                    <a:pt x="19" y="50"/>
                    <a:pt x="19" y="50"/>
                    <a:pt x="19" y="50"/>
                  </a:cubicBezTo>
                  <a:cubicBezTo>
                    <a:pt x="19" y="51"/>
                    <a:pt x="19" y="51"/>
                    <a:pt x="19" y="51"/>
                  </a:cubicBezTo>
                  <a:cubicBezTo>
                    <a:pt x="19" y="52"/>
                    <a:pt x="19" y="52"/>
                    <a:pt x="20" y="52"/>
                  </a:cubicBezTo>
                  <a:cubicBezTo>
                    <a:pt x="20" y="53"/>
                    <a:pt x="20" y="53"/>
                    <a:pt x="21" y="54"/>
                  </a:cubicBezTo>
                  <a:cubicBezTo>
                    <a:pt x="21" y="54"/>
                    <a:pt x="22" y="55"/>
                    <a:pt x="22" y="54"/>
                  </a:cubicBezTo>
                  <a:cubicBezTo>
                    <a:pt x="22" y="54"/>
                    <a:pt x="22" y="53"/>
                    <a:pt x="22" y="53"/>
                  </a:cubicBezTo>
                  <a:cubicBezTo>
                    <a:pt x="22" y="53"/>
                    <a:pt x="22" y="53"/>
                    <a:pt x="22" y="53"/>
                  </a:cubicBezTo>
                  <a:cubicBezTo>
                    <a:pt x="23" y="53"/>
                    <a:pt x="24" y="53"/>
                    <a:pt x="24" y="54"/>
                  </a:cubicBezTo>
                  <a:cubicBezTo>
                    <a:pt x="25" y="54"/>
                    <a:pt x="25" y="54"/>
                    <a:pt x="25" y="54"/>
                  </a:cubicBezTo>
                  <a:cubicBezTo>
                    <a:pt x="25" y="55"/>
                    <a:pt x="25" y="56"/>
                    <a:pt x="25" y="56"/>
                  </a:cubicBezTo>
                  <a:cubicBezTo>
                    <a:pt x="25" y="57"/>
                    <a:pt x="25" y="57"/>
                    <a:pt x="25" y="58"/>
                  </a:cubicBezTo>
                  <a:cubicBezTo>
                    <a:pt x="25" y="58"/>
                    <a:pt x="25" y="58"/>
                    <a:pt x="26" y="58"/>
                  </a:cubicBezTo>
                  <a:cubicBezTo>
                    <a:pt x="27" y="58"/>
                    <a:pt x="27" y="57"/>
                    <a:pt x="27" y="56"/>
                  </a:cubicBezTo>
                  <a:cubicBezTo>
                    <a:pt x="27" y="56"/>
                    <a:pt x="27" y="56"/>
                    <a:pt x="27" y="55"/>
                  </a:cubicBezTo>
                  <a:cubicBezTo>
                    <a:pt x="27" y="55"/>
                    <a:pt x="28" y="55"/>
                    <a:pt x="28" y="54"/>
                  </a:cubicBezTo>
                  <a:cubicBezTo>
                    <a:pt x="29" y="54"/>
                    <a:pt x="30" y="54"/>
                    <a:pt x="30" y="55"/>
                  </a:cubicBezTo>
                  <a:cubicBezTo>
                    <a:pt x="30" y="55"/>
                    <a:pt x="30" y="55"/>
                    <a:pt x="30" y="56"/>
                  </a:cubicBezTo>
                  <a:cubicBezTo>
                    <a:pt x="30" y="56"/>
                    <a:pt x="31" y="56"/>
                    <a:pt x="31" y="57"/>
                  </a:cubicBezTo>
                  <a:cubicBezTo>
                    <a:pt x="31" y="57"/>
                    <a:pt x="32" y="57"/>
                    <a:pt x="32" y="58"/>
                  </a:cubicBezTo>
                  <a:cubicBezTo>
                    <a:pt x="32" y="58"/>
                    <a:pt x="32" y="58"/>
                    <a:pt x="33" y="58"/>
                  </a:cubicBezTo>
                  <a:cubicBezTo>
                    <a:pt x="34" y="56"/>
                    <a:pt x="32" y="55"/>
                    <a:pt x="32" y="54"/>
                  </a:cubicBezTo>
                  <a:cubicBezTo>
                    <a:pt x="32" y="54"/>
                    <a:pt x="31" y="53"/>
                    <a:pt x="31" y="52"/>
                  </a:cubicBezTo>
                  <a:cubicBezTo>
                    <a:pt x="31" y="52"/>
                    <a:pt x="31" y="51"/>
                    <a:pt x="31" y="51"/>
                  </a:cubicBezTo>
                  <a:cubicBezTo>
                    <a:pt x="30" y="51"/>
                    <a:pt x="30" y="50"/>
                    <a:pt x="30" y="50"/>
                  </a:cubicBezTo>
                  <a:cubicBezTo>
                    <a:pt x="30" y="50"/>
                    <a:pt x="30" y="49"/>
                    <a:pt x="30" y="49"/>
                  </a:cubicBezTo>
                  <a:cubicBezTo>
                    <a:pt x="30" y="48"/>
                    <a:pt x="31" y="48"/>
                    <a:pt x="32" y="48"/>
                  </a:cubicBezTo>
                  <a:cubicBezTo>
                    <a:pt x="32" y="48"/>
                    <a:pt x="31" y="49"/>
                    <a:pt x="31" y="49"/>
                  </a:cubicBezTo>
                  <a:cubicBezTo>
                    <a:pt x="32" y="49"/>
                    <a:pt x="33" y="49"/>
                    <a:pt x="33" y="49"/>
                  </a:cubicBezTo>
                  <a:cubicBezTo>
                    <a:pt x="34" y="49"/>
                    <a:pt x="35" y="49"/>
                    <a:pt x="36" y="49"/>
                  </a:cubicBezTo>
                  <a:cubicBezTo>
                    <a:pt x="37" y="49"/>
                    <a:pt x="36" y="48"/>
                    <a:pt x="36" y="47"/>
                  </a:cubicBezTo>
                  <a:close/>
                  <a:moveTo>
                    <a:pt x="31" y="60"/>
                  </a:moveTo>
                  <a:cubicBezTo>
                    <a:pt x="31" y="60"/>
                    <a:pt x="31" y="60"/>
                    <a:pt x="31" y="60"/>
                  </a:cubicBezTo>
                  <a:cubicBezTo>
                    <a:pt x="31" y="60"/>
                    <a:pt x="31" y="60"/>
                    <a:pt x="30" y="60"/>
                  </a:cubicBezTo>
                  <a:cubicBezTo>
                    <a:pt x="30" y="60"/>
                    <a:pt x="30" y="60"/>
                    <a:pt x="30" y="60"/>
                  </a:cubicBezTo>
                  <a:cubicBezTo>
                    <a:pt x="30" y="61"/>
                    <a:pt x="30" y="61"/>
                    <a:pt x="31" y="61"/>
                  </a:cubicBezTo>
                  <a:cubicBezTo>
                    <a:pt x="31" y="61"/>
                    <a:pt x="32" y="61"/>
                    <a:pt x="32" y="61"/>
                  </a:cubicBezTo>
                  <a:cubicBezTo>
                    <a:pt x="32" y="60"/>
                    <a:pt x="32" y="60"/>
                    <a:pt x="32" y="60"/>
                  </a:cubicBezTo>
                  <a:cubicBezTo>
                    <a:pt x="32" y="59"/>
                    <a:pt x="31" y="59"/>
                    <a:pt x="31" y="60"/>
                  </a:cubicBezTo>
                  <a:close/>
                  <a:moveTo>
                    <a:pt x="72" y="66"/>
                  </a:moveTo>
                  <a:cubicBezTo>
                    <a:pt x="72" y="66"/>
                    <a:pt x="72" y="66"/>
                    <a:pt x="72" y="66"/>
                  </a:cubicBezTo>
                  <a:cubicBezTo>
                    <a:pt x="71" y="66"/>
                    <a:pt x="71" y="66"/>
                    <a:pt x="71" y="67"/>
                  </a:cubicBezTo>
                  <a:cubicBezTo>
                    <a:pt x="71" y="67"/>
                    <a:pt x="71" y="67"/>
                    <a:pt x="71" y="67"/>
                  </a:cubicBezTo>
                  <a:cubicBezTo>
                    <a:pt x="70" y="67"/>
                    <a:pt x="70" y="69"/>
                    <a:pt x="70" y="69"/>
                  </a:cubicBezTo>
                  <a:cubicBezTo>
                    <a:pt x="71" y="69"/>
                    <a:pt x="71" y="69"/>
                    <a:pt x="71" y="69"/>
                  </a:cubicBezTo>
                  <a:cubicBezTo>
                    <a:pt x="71" y="69"/>
                    <a:pt x="72" y="69"/>
                    <a:pt x="72" y="69"/>
                  </a:cubicBezTo>
                  <a:cubicBezTo>
                    <a:pt x="72" y="68"/>
                    <a:pt x="72" y="68"/>
                    <a:pt x="72" y="67"/>
                  </a:cubicBezTo>
                  <a:cubicBezTo>
                    <a:pt x="72" y="67"/>
                    <a:pt x="72" y="66"/>
                    <a:pt x="72" y="66"/>
                  </a:cubicBezTo>
                  <a:close/>
                  <a:moveTo>
                    <a:pt x="62" y="28"/>
                  </a:moveTo>
                  <a:cubicBezTo>
                    <a:pt x="61" y="28"/>
                    <a:pt x="60" y="28"/>
                    <a:pt x="59" y="29"/>
                  </a:cubicBezTo>
                  <a:cubicBezTo>
                    <a:pt x="59" y="30"/>
                    <a:pt x="60" y="31"/>
                    <a:pt x="60" y="31"/>
                  </a:cubicBezTo>
                  <a:cubicBezTo>
                    <a:pt x="61" y="31"/>
                    <a:pt x="61" y="30"/>
                    <a:pt x="61" y="30"/>
                  </a:cubicBezTo>
                  <a:cubicBezTo>
                    <a:pt x="62" y="30"/>
                    <a:pt x="62" y="30"/>
                    <a:pt x="62" y="30"/>
                  </a:cubicBezTo>
                  <a:cubicBezTo>
                    <a:pt x="63" y="29"/>
                    <a:pt x="64" y="30"/>
                    <a:pt x="64" y="30"/>
                  </a:cubicBezTo>
                  <a:cubicBezTo>
                    <a:pt x="63" y="31"/>
                    <a:pt x="63" y="31"/>
                    <a:pt x="63" y="32"/>
                  </a:cubicBezTo>
                  <a:cubicBezTo>
                    <a:pt x="63" y="32"/>
                    <a:pt x="64" y="32"/>
                    <a:pt x="64" y="32"/>
                  </a:cubicBezTo>
                  <a:cubicBezTo>
                    <a:pt x="65" y="32"/>
                    <a:pt x="66" y="32"/>
                    <a:pt x="66" y="31"/>
                  </a:cubicBezTo>
                  <a:cubicBezTo>
                    <a:pt x="66" y="30"/>
                    <a:pt x="67" y="29"/>
                    <a:pt x="66" y="28"/>
                  </a:cubicBezTo>
                  <a:cubicBezTo>
                    <a:pt x="65" y="28"/>
                    <a:pt x="63" y="27"/>
                    <a:pt x="62" y="28"/>
                  </a:cubicBezTo>
                  <a:close/>
                  <a:moveTo>
                    <a:pt x="10" y="41"/>
                  </a:moveTo>
                  <a:cubicBezTo>
                    <a:pt x="10" y="42"/>
                    <a:pt x="11" y="42"/>
                    <a:pt x="11" y="42"/>
                  </a:cubicBezTo>
                  <a:cubicBezTo>
                    <a:pt x="11" y="42"/>
                    <a:pt x="12" y="42"/>
                    <a:pt x="12" y="42"/>
                  </a:cubicBezTo>
                  <a:cubicBezTo>
                    <a:pt x="12" y="42"/>
                    <a:pt x="12" y="42"/>
                    <a:pt x="12" y="42"/>
                  </a:cubicBezTo>
                  <a:cubicBezTo>
                    <a:pt x="12" y="42"/>
                    <a:pt x="12" y="42"/>
                    <a:pt x="12" y="41"/>
                  </a:cubicBezTo>
                  <a:cubicBezTo>
                    <a:pt x="12" y="41"/>
                    <a:pt x="12" y="40"/>
                    <a:pt x="11" y="39"/>
                  </a:cubicBezTo>
                  <a:cubicBezTo>
                    <a:pt x="11" y="39"/>
                    <a:pt x="10" y="39"/>
                    <a:pt x="10" y="38"/>
                  </a:cubicBezTo>
                  <a:cubicBezTo>
                    <a:pt x="10" y="37"/>
                    <a:pt x="10" y="37"/>
                    <a:pt x="10" y="37"/>
                  </a:cubicBezTo>
                  <a:cubicBezTo>
                    <a:pt x="10" y="36"/>
                    <a:pt x="9" y="36"/>
                    <a:pt x="9" y="36"/>
                  </a:cubicBezTo>
                  <a:cubicBezTo>
                    <a:pt x="8" y="36"/>
                    <a:pt x="8" y="36"/>
                    <a:pt x="8" y="37"/>
                  </a:cubicBezTo>
                  <a:cubicBezTo>
                    <a:pt x="8" y="37"/>
                    <a:pt x="8" y="38"/>
                    <a:pt x="7" y="38"/>
                  </a:cubicBezTo>
                  <a:cubicBezTo>
                    <a:pt x="7" y="38"/>
                    <a:pt x="7" y="38"/>
                    <a:pt x="7" y="38"/>
                  </a:cubicBezTo>
                  <a:cubicBezTo>
                    <a:pt x="7" y="39"/>
                    <a:pt x="6" y="40"/>
                    <a:pt x="6" y="40"/>
                  </a:cubicBezTo>
                  <a:cubicBezTo>
                    <a:pt x="7" y="41"/>
                    <a:pt x="7" y="41"/>
                    <a:pt x="8" y="41"/>
                  </a:cubicBezTo>
                  <a:cubicBezTo>
                    <a:pt x="9" y="41"/>
                    <a:pt x="10" y="40"/>
                    <a:pt x="10" y="41"/>
                  </a:cubicBezTo>
                  <a:close/>
                  <a:moveTo>
                    <a:pt x="12" y="44"/>
                  </a:moveTo>
                  <a:cubicBezTo>
                    <a:pt x="12" y="43"/>
                    <a:pt x="11" y="43"/>
                    <a:pt x="10" y="43"/>
                  </a:cubicBezTo>
                  <a:cubicBezTo>
                    <a:pt x="10" y="43"/>
                    <a:pt x="9" y="43"/>
                    <a:pt x="9" y="43"/>
                  </a:cubicBezTo>
                  <a:cubicBezTo>
                    <a:pt x="9" y="44"/>
                    <a:pt x="9" y="44"/>
                    <a:pt x="9" y="44"/>
                  </a:cubicBezTo>
                  <a:cubicBezTo>
                    <a:pt x="9" y="44"/>
                    <a:pt x="9" y="44"/>
                    <a:pt x="9" y="45"/>
                  </a:cubicBezTo>
                  <a:cubicBezTo>
                    <a:pt x="9" y="45"/>
                    <a:pt x="10" y="45"/>
                    <a:pt x="10" y="45"/>
                  </a:cubicBezTo>
                  <a:cubicBezTo>
                    <a:pt x="10" y="46"/>
                    <a:pt x="10" y="46"/>
                    <a:pt x="10" y="46"/>
                  </a:cubicBezTo>
                  <a:cubicBezTo>
                    <a:pt x="11" y="46"/>
                    <a:pt x="12" y="46"/>
                    <a:pt x="12" y="45"/>
                  </a:cubicBezTo>
                  <a:cubicBezTo>
                    <a:pt x="12" y="45"/>
                    <a:pt x="13" y="45"/>
                    <a:pt x="12" y="44"/>
                  </a:cubicBezTo>
                  <a:cubicBezTo>
                    <a:pt x="12" y="44"/>
                    <a:pt x="12" y="44"/>
                    <a:pt x="12" y="44"/>
                  </a:cubicBezTo>
                  <a:close/>
                  <a:moveTo>
                    <a:pt x="61" y="15"/>
                  </a:moveTo>
                  <a:cubicBezTo>
                    <a:pt x="61" y="15"/>
                    <a:pt x="61" y="15"/>
                    <a:pt x="61" y="15"/>
                  </a:cubicBezTo>
                  <a:cubicBezTo>
                    <a:pt x="61" y="15"/>
                    <a:pt x="61" y="14"/>
                    <a:pt x="60" y="14"/>
                  </a:cubicBezTo>
                  <a:cubicBezTo>
                    <a:pt x="60" y="14"/>
                    <a:pt x="60" y="14"/>
                    <a:pt x="60" y="14"/>
                  </a:cubicBezTo>
                  <a:cubicBezTo>
                    <a:pt x="60" y="14"/>
                    <a:pt x="59" y="14"/>
                    <a:pt x="59" y="14"/>
                  </a:cubicBezTo>
                  <a:cubicBezTo>
                    <a:pt x="59" y="14"/>
                    <a:pt x="59" y="14"/>
                    <a:pt x="59" y="14"/>
                  </a:cubicBezTo>
                  <a:cubicBezTo>
                    <a:pt x="58" y="14"/>
                    <a:pt x="58" y="14"/>
                    <a:pt x="58" y="15"/>
                  </a:cubicBezTo>
                  <a:cubicBezTo>
                    <a:pt x="57" y="16"/>
                    <a:pt x="59" y="16"/>
                    <a:pt x="59" y="16"/>
                  </a:cubicBezTo>
                  <a:cubicBezTo>
                    <a:pt x="60" y="16"/>
                    <a:pt x="61" y="16"/>
                    <a:pt x="61" y="15"/>
                  </a:cubicBezTo>
                  <a:close/>
                  <a:moveTo>
                    <a:pt x="65" y="57"/>
                  </a:moveTo>
                  <a:cubicBezTo>
                    <a:pt x="65" y="56"/>
                    <a:pt x="64" y="56"/>
                    <a:pt x="64" y="57"/>
                  </a:cubicBezTo>
                  <a:cubicBezTo>
                    <a:pt x="64" y="57"/>
                    <a:pt x="64" y="57"/>
                    <a:pt x="64" y="57"/>
                  </a:cubicBezTo>
                  <a:cubicBezTo>
                    <a:pt x="64" y="57"/>
                    <a:pt x="63" y="57"/>
                    <a:pt x="63" y="58"/>
                  </a:cubicBezTo>
                  <a:cubicBezTo>
                    <a:pt x="63" y="58"/>
                    <a:pt x="63" y="58"/>
                    <a:pt x="63" y="58"/>
                  </a:cubicBezTo>
                  <a:cubicBezTo>
                    <a:pt x="63" y="58"/>
                    <a:pt x="63" y="59"/>
                    <a:pt x="64" y="59"/>
                  </a:cubicBezTo>
                  <a:cubicBezTo>
                    <a:pt x="64" y="59"/>
                    <a:pt x="64" y="59"/>
                    <a:pt x="65" y="58"/>
                  </a:cubicBezTo>
                  <a:cubicBezTo>
                    <a:pt x="65" y="58"/>
                    <a:pt x="65" y="58"/>
                    <a:pt x="65" y="58"/>
                  </a:cubicBezTo>
                  <a:cubicBezTo>
                    <a:pt x="65" y="58"/>
                    <a:pt x="65" y="58"/>
                    <a:pt x="65" y="58"/>
                  </a:cubicBezTo>
                  <a:cubicBezTo>
                    <a:pt x="65" y="58"/>
                    <a:pt x="65" y="58"/>
                    <a:pt x="65" y="58"/>
                  </a:cubicBezTo>
                  <a:cubicBezTo>
                    <a:pt x="65" y="58"/>
                    <a:pt x="65" y="58"/>
                    <a:pt x="66" y="58"/>
                  </a:cubicBezTo>
                  <a:cubicBezTo>
                    <a:pt x="66" y="57"/>
                    <a:pt x="66" y="57"/>
                    <a:pt x="65" y="57"/>
                  </a:cubicBezTo>
                  <a:close/>
                  <a:moveTo>
                    <a:pt x="63" y="69"/>
                  </a:moveTo>
                  <a:cubicBezTo>
                    <a:pt x="63" y="69"/>
                    <a:pt x="63" y="69"/>
                    <a:pt x="63" y="69"/>
                  </a:cubicBezTo>
                  <a:cubicBezTo>
                    <a:pt x="63" y="69"/>
                    <a:pt x="63" y="69"/>
                    <a:pt x="62" y="69"/>
                  </a:cubicBezTo>
                  <a:cubicBezTo>
                    <a:pt x="62" y="69"/>
                    <a:pt x="62" y="69"/>
                    <a:pt x="62" y="69"/>
                  </a:cubicBezTo>
                  <a:cubicBezTo>
                    <a:pt x="62" y="69"/>
                    <a:pt x="62" y="69"/>
                    <a:pt x="62" y="69"/>
                  </a:cubicBezTo>
                  <a:cubicBezTo>
                    <a:pt x="62" y="69"/>
                    <a:pt x="62" y="69"/>
                    <a:pt x="62" y="69"/>
                  </a:cubicBezTo>
                  <a:cubicBezTo>
                    <a:pt x="62" y="69"/>
                    <a:pt x="62" y="70"/>
                    <a:pt x="62" y="70"/>
                  </a:cubicBezTo>
                  <a:cubicBezTo>
                    <a:pt x="62" y="70"/>
                    <a:pt x="62" y="70"/>
                    <a:pt x="61" y="71"/>
                  </a:cubicBezTo>
                  <a:cubicBezTo>
                    <a:pt x="60" y="71"/>
                    <a:pt x="59" y="70"/>
                    <a:pt x="58" y="70"/>
                  </a:cubicBezTo>
                  <a:cubicBezTo>
                    <a:pt x="58" y="70"/>
                    <a:pt x="58" y="69"/>
                    <a:pt x="58" y="68"/>
                  </a:cubicBezTo>
                  <a:cubicBezTo>
                    <a:pt x="57" y="68"/>
                    <a:pt x="56" y="68"/>
                    <a:pt x="55" y="68"/>
                  </a:cubicBezTo>
                  <a:cubicBezTo>
                    <a:pt x="55" y="68"/>
                    <a:pt x="55" y="68"/>
                    <a:pt x="55" y="69"/>
                  </a:cubicBezTo>
                  <a:cubicBezTo>
                    <a:pt x="55" y="68"/>
                    <a:pt x="52" y="67"/>
                    <a:pt x="52" y="67"/>
                  </a:cubicBezTo>
                  <a:cubicBezTo>
                    <a:pt x="50" y="67"/>
                    <a:pt x="49" y="67"/>
                    <a:pt x="48" y="68"/>
                  </a:cubicBezTo>
                  <a:cubicBezTo>
                    <a:pt x="48" y="69"/>
                    <a:pt x="46" y="69"/>
                    <a:pt x="46" y="69"/>
                  </a:cubicBezTo>
                  <a:cubicBezTo>
                    <a:pt x="45" y="69"/>
                    <a:pt x="44" y="69"/>
                    <a:pt x="44" y="68"/>
                  </a:cubicBezTo>
                  <a:cubicBezTo>
                    <a:pt x="44" y="68"/>
                    <a:pt x="44" y="67"/>
                    <a:pt x="43" y="67"/>
                  </a:cubicBezTo>
                  <a:cubicBezTo>
                    <a:pt x="43" y="67"/>
                    <a:pt x="42" y="66"/>
                    <a:pt x="42" y="66"/>
                  </a:cubicBezTo>
                  <a:cubicBezTo>
                    <a:pt x="41" y="66"/>
                    <a:pt x="41" y="67"/>
                    <a:pt x="40" y="67"/>
                  </a:cubicBezTo>
                  <a:cubicBezTo>
                    <a:pt x="40" y="67"/>
                    <a:pt x="39" y="67"/>
                    <a:pt x="38" y="66"/>
                  </a:cubicBezTo>
                  <a:cubicBezTo>
                    <a:pt x="38" y="66"/>
                    <a:pt x="38" y="66"/>
                    <a:pt x="37" y="67"/>
                  </a:cubicBezTo>
                  <a:cubicBezTo>
                    <a:pt x="37" y="67"/>
                    <a:pt x="37" y="67"/>
                    <a:pt x="36" y="68"/>
                  </a:cubicBezTo>
                  <a:cubicBezTo>
                    <a:pt x="36" y="68"/>
                    <a:pt x="36" y="68"/>
                    <a:pt x="35" y="69"/>
                  </a:cubicBezTo>
                  <a:cubicBezTo>
                    <a:pt x="35" y="69"/>
                    <a:pt x="35" y="70"/>
                    <a:pt x="35" y="70"/>
                  </a:cubicBezTo>
                  <a:cubicBezTo>
                    <a:pt x="36" y="70"/>
                    <a:pt x="36" y="70"/>
                    <a:pt x="36" y="70"/>
                  </a:cubicBezTo>
                  <a:cubicBezTo>
                    <a:pt x="37" y="70"/>
                    <a:pt x="38" y="71"/>
                    <a:pt x="38" y="71"/>
                  </a:cubicBezTo>
                  <a:cubicBezTo>
                    <a:pt x="40" y="72"/>
                    <a:pt x="42" y="71"/>
                    <a:pt x="43" y="71"/>
                  </a:cubicBezTo>
                  <a:cubicBezTo>
                    <a:pt x="44" y="71"/>
                    <a:pt x="45" y="71"/>
                    <a:pt x="46" y="71"/>
                  </a:cubicBezTo>
                  <a:cubicBezTo>
                    <a:pt x="47" y="71"/>
                    <a:pt x="47" y="72"/>
                    <a:pt x="47" y="72"/>
                  </a:cubicBezTo>
                  <a:cubicBezTo>
                    <a:pt x="47" y="72"/>
                    <a:pt x="47" y="73"/>
                    <a:pt x="47" y="73"/>
                  </a:cubicBezTo>
                  <a:cubicBezTo>
                    <a:pt x="47" y="73"/>
                    <a:pt x="49" y="74"/>
                    <a:pt x="50" y="73"/>
                  </a:cubicBezTo>
                  <a:cubicBezTo>
                    <a:pt x="50" y="73"/>
                    <a:pt x="50" y="73"/>
                    <a:pt x="51" y="73"/>
                  </a:cubicBezTo>
                  <a:cubicBezTo>
                    <a:pt x="51" y="72"/>
                    <a:pt x="53" y="72"/>
                    <a:pt x="53" y="72"/>
                  </a:cubicBezTo>
                  <a:cubicBezTo>
                    <a:pt x="54" y="72"/>
                    <a:pt x="55" y="72"/>
                    <a:pt x="56" y="72"/>
                  </a:cubicBezTo>
                  <a:cubicBezTo>
                    <a:pt x="57" y="72"/>
                    <a:pt x="58" y="72"/>
                    <a:pt x="59" y="72"/>
                  </a:cubicBezTo>
                  <a:cubicBezTo>
                    <a:pt x="60" y="72"/>
                    <a:pt x="60" y="72"/>
                    <a:pt x="61" y="72"/>
                  </a:cubicBezTo>
                  <a:cubicBezTo>
                    <a:pt x="61" y="72"/>
                    <a:pt x="61" y="72"/>
                    <a:pt x="62" y="72"/>
                  </a:cubicBezTo>
                  <a:cubicBezTo>
                    <a:pt x="62" y="72"/>
                    <a:pt x="62" y="72"/>
                    <a:pt x="62" y="72"/>
                  </a:cubicBezTo>
                  <a:cubicBezTo>
                    <a:pt x="63" y="71"/>
                    <a:pt x="62" y="71"/>
                    <a:pt x="63" y="71"/>
                  </a:cubicBezTo>
                  <a:cubicBezTo>
                    <a:pt x="63" y="70"/>
                    <a:pt x="63" y="70"/>
                    <a:pt x="64" y="70"/>
                  </a:cubicBezTo>
                  <a:cubicBezTo>
                    <a:pt x="64" y="69"/>
                    <a:pt x="64" y="69"/>
                    <a:pt x="64" y="69"/>
                  </a:cubicBezTo>
                  <a:cubicBezTo>
                    <a:pt x="64" y="69"/>
                    <a:pt x="63" y="69"/>
                    <a:pt x="63" y="69"/>
                  </a:cubicBezTo>
                  <a:close/>
                  <a:moveTo>
                    <a:pt x="70" y="46"/>
                  </a:moveTo>
                  <a:cubicBezTo>
                    <a:pt x="70" y="45"/>
                    <a:pt x="70" y="45"/>
                    <a:pt x="69" y="45"/>
                  </a:cubicBezTo>
                  <a:cubicBezTo>
                    <a:pt x="68" y="45"/>
                    <a:pt x="68" y="44"/>
                    <a:pt x="67" y="44"/>
                  </a:cubicBezTo>
                  <a:cubicBezTo>
                    <a:pt x="66" y="45"/>
                    <a:pt x="65" y="45"/>
                    <a:pt x="65" y="45"/>
                  </a:cubicBezTo>
                  <a:cubicBezTo>
                    <a:pt x="65" y="45"/>
                    <a:pt x="64" y="46"/>
                    <a:pt x="65" y="46"/>
                  </a:cubicBezTo>
                  <a:cubicBezTo>
                    <a:pt x="65" y="46"/>
                    <a:pt x="65" y="46"/>
                    <a:pt x="65" y="47"/>
                  </a:cubicBezTo>
                  <a:cubicBezTo>
                    <a:pt x="66" y="47"/>
                    <a:pt x="66" y="46"/>
                    <a:pt x="67" y="46"/>
                  </a:cubicBezTo>
                  <a:cubicBezTo>
                    <a:pt x="67" y="47"/>
                    <a:pt x="68" y="47"/>
                    <a:pt x="69" y="47"/>
                  </a:cubicBezTo>
                  <a:cubicBezTo>
                    <a:pt x="69" y="47"/>
                    <a:pt x="69" y="47"/>
                    <a:pt x="70" y="47"/>
                  </a:cubicBezTo>
                  <a:cubicBezTo>
                    <a:pt x="70" y="47"/>
                    <a:pt x="70" y="46"/>
                    <a:pt x="70" y="46"/>
                  </a:cubicBezTo>
                  <a:cubicBezTo>
                    <a:pt x="70" y="46"/>
                    <a:pt x="70" y="46"/>
                    <a:pt x="70" y="46"/>
                  </a:cubicBezTo>
                  <a:cubicBezTo>
                    <a:pt x="71" y="46"/>
                    <a:pt x="71" y="46"/>
                    <a:pt x="70" y="46"/>
                  </a:cubicBezTo>
                  <a:close/>
                  <a:moveTo>
                    <a:pt x="4" y="25"/>
                  </a:moveTo>
                  <a:cubicBezTo>
                    <a:pt x="3" y="25"/>
                    <a:pt x="3" y="24"/>
                    <a:pt x="3" y="23"/>
                  </a:cubicBezTo>
                  <a:cubicBezTo>
                    <a:pt x="3" y="23"/>
                    <a:pt x="3" y="23"/>
                    <a:pt x="3" y="23"/>
                  </a:cubicBezTo>
                  <a:cubicBezTo>
                    <a:pt x="3" y="21"/>
                    <a:pt x="1" y="22"/>
                    <a:pt x="0" y="22"/>
                  </a:cubicBezTo>
                  <a:cubicBezTo>
                    <a:pt x="0" y="22"/>
                    <a:pt x="0" y="22"/>
                    <a:pt x="0" y="22"/>
                  </a:cubicBezTo>
                  <a:cubicBezTo>
                    <a:pt x="0" y="23"/>
                    <a:pt x="1" y="23"/>
                    <a:pt x="1" y="23"/>
                  </a:cubicBezTo>
                  <a:cubicBezTo>
                    <a:pt x="1" y="24"/>
                    <a:pt x="1" y="24"/>
                    <a:pt x="1" y="25"/>
                  </a:cubicBezTo>
                  <a:cubicBezTo>
                    <a:pt x="1" y="25"/>
                    <a:pt x="1" y="25"/>
                    <a:pt x="1" y="25"/>
                  </a:cubicBezTo>
                  <a:cubicBezTo>
                    <a:pt x="1" y="25"/>
                    <a:pt x="2" y="26"/>
                    <a:pt x="2" y="26"/>
                  </a:cubicBezTo>
                  <a:cubicBezTo>
                    <a:pt x="2" y="26"/>
                    <a:pt x="3" y="26"/>
                    <a:pt x="3" y="26"/>
                  </a:cubicBezTo>
                  <a:cubicBezTo>
                    <a:pt x="3" y="26"/>
                    <a:pt x="4" y="26"/>
                    <a:pt x="5" y="26"/>
                  </a:cubicBezTo>
                  <a:cubicBezTo>
                    <a:pt x="5" y="27"/>
                    <a:pt x="5" y="26"/>
                    <a:pt x="5" y="26"/>
                  </a:cubicBezTo>
                  <a:cubicBezTo>
                    <a:pt x="5" y="26"/>
                    <a:pt x="4" y="25"/>
                    <a:pt x="4" y="25"/>
                  </a:cubicBezTo>
                  <a:close/>
                  <a:moveTo>
                    <a:pt x="83" y="59"/>
                  </a:moveTo>
                  <a:cubicBezTo>
                    <a:pt x="82" y="59"/>
                    <a:pt x="82" y="59"/>
                    <a:pt x="82" y="59"/>
                  </a:cubicBezTo>
                  <a:cubicBezTo>
                    <a:pt x="82" y="59"/>
                    <a:pt x="82" y="59"/>
                    <a:pt x="82" y="59"/>
                  </a:cubicBezTo>
                  <a:cubicBezTo>
                    <a:pt x="81" y="59"/>
                    <a:pt x="80" y="59"/>
                    <a:pt x="80" y="59"/>
                  </a:cubicBezTo>
                  <a:cubicBezTo>
                    <a:pt x="79" y="60"/>
                    <a:pt x="79" y="60"/>
                    <a:pt x="78" y="60"/>
                  </a:cubicBezTo>
                  <a:cubicBezTo>
                    <a:pt x="78" y="60"/>
                    <a:pt x="77" y="60"/>
                    <a:pt x="77" y="60"/>
                  </a:cubicBezTo>
                  <a:cubicBezTo>
                    <a:pt x="76" y="61"/>
                    <a:pt x="75" y="62"/>
                    <a:pt x="75" y="63"/>
                  </a:cubicBezTo>
                  <a:cubicBezTo>
                    <a:pt x="75" y="63"/>
                    <a:pt x="75" y="64"/>
                    <a:pt x="75" y="65"/>
                  </a:cubicBezTo>
                  <a:cubicBezTo>
                    <a:pt x="76" y="65"/>
                    <a:pt x="76" y="65"/>
                    <a:pt x="77" y="65"/>
                  </a:cubicBezTo>
                  <a:cubicBezTo>
                    <a:pt x="77" y="65"/>
                    <a:pt x="78" y="64"/>
                    <a:pt x="78" y="64"/>
                  </a:cubicBezTo>
                  <a:cubicBezTo>
                    <a:pt x="79" y="64"/>
                    <a:pt x="79" y="63"/>
                    <a:pt x="80" y="63"/>
                  </a:cubicBezTo>
                  <a:cubicBezTo>
                    <a:pt x="80" y="63"/>
                    <a:pt x="81" y="62"/>
                    <a:pt x="81" y="62"/>
                  </a:cubicBezTo>
                  <a:cubicBezTo>
                    <a:pt x="81" y="61"/>
                    <a:pt x="83" y="60"/>
                    <a:pt x="83" y="59"/>
                  </a:cubicBezTo>
                  <a:cubicBezTo>
                    <a:pt x="83" y="59"/>
                    <a:pt x="83" y="59"/>
                    <a:pt x="83" y="59"/>
                  </a:cubicBezTo>
                  <a:close/>
                  <a:moveTo>
                    <a:pt x="56" y="22"/>
                  </a:moveTo>
                  <a:cubicBezTo>
                    <a:pt x="56" y="22"/>
                    <a:pt x="56" y="21"/>
                    <a:pt x="56" y="21"/>
                  </a:cubicBezTo>
                  <a:cubicBezTo>
                    <a:pt x="56" y="21"/>
                    <a:pt x="56" y="20"/>
                    <a:pt x="57" y="20"/>
                  </a:cubicBezTo>
                  <a:cubicBezTo>
                    <a:pt x="57" y="20"/>
                    <a:pt x="57" y="20"/>
                    <a:pt x="57" y="20"/>
                  </a:cubicBezTo>
                  <a:cubicBezTo>
                    <a:pt x="57" y="19"/>
                    <a:pt x="57" y="19"/>
                    <a:pt x="56" y="19"/>
                  </a:cubicBezTo>
                  <a:cubicBezTo>
                    <a:pt x="56" y="19"/>
                    <a:pt x="55" y="19"/>
                    <a:pt x="54" y="19"/>
                  </a:cubicBezTo>
                  <a:cubicBezTo>
                    <a:pt x="53" y="19"/>
                    <a:pt x="53" y="19"/>
                    <a:pt x="52" y="19"/>
                  </a:cubicBezTo>
                  <a:cubicBezTo>
                    <a:pt x="51" y="20"/>
                    <a:pt x="51" y="21"/>
                    <a:pt x="52" y="21"/>
                  </a:cubicBezTo>
                  <a:cubicBezTo>
                    <a:pt x="52" y="22"/>
                    <a:pt x="53" y="22"/>
                    <a:pt x="54" y="22"/>
                  </a:cubicBezTo>
                  <a:cubicBezTo>
                    <a:pt x="54" y="23"/>
                    <a:pt x="55" y="22"/>
                    <a:pt x="56" y="22"/>
                  </a:cubicBezTo>
                  <a:close/>
                  <a:moveTo>
                    <a:pt x="50" y="35"/>
                  </a:moveTo>
                  <a:cubicBezTo>
                    <a:pt x="50" y="35"/>
                    <a:pt x="50" y="34"/>
                    <a:pt x="50" y="34"/>
                  </a:cubicBezTo>
                  <a:cubicBezTo>
                    <a:pt x="50" y="33"/>
                    <a:pt x="49" y="33"/>
                    <a:pt x="49" y="33"/>
                  </a:cubicBezTo>
                  <a:cubicBezTo>
                    <a:pt x="48" y="33"/>
                    <a:pt x="48" y="34"/>
                    <a:pt x="49" y="34"/>
                  </a:cubicBezTo>
                  <a:cubicBezTo>
                    <a:pt x="49" y="34"/>
                    <a:pt x="49" y="34"/>
                    <a:pt x="49" y="34"/>
                  </a:cubicBezTo>
                  <a:cubicBezTo>
                    <a:pt x="49" y="34"/>
                    <a:pt x="49" y="34"/>
                    <a:pt x="49" y="34"/>
                  </a:cubicBezTo>
                  <a:cubicBezTo>
                    <a:pt x="49" y="34"/>
                    <a:pt x="49" y="35"/>
                    <a:pt x="49" y="35"/>
                  </a:cubicBezTo>
                  <a:cubicBezTo>
                    <a:pt x="49" y="36"/>
                    <a:pt x="50" y="36"/>
                    <a:pt x="50" y="35"/>
                  </a:cubicBezTo>
                  <a:close/>
                  <a:moveTo>
                    <a:pt x="46" y="51"/>
                  </a:moveTo>
                  <a:cubicBezTo>
                    <a:pt x="46" y="51"/>
                    <a:pt x="46" y="51"/>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7" y="52"/>
                    <a:pt x="47" y="52"/>
                    <a:pt x="47" y="52"/>
                  </a:cubicBezTo>
                  <a:cubicBezTo>
                    <a:pt x="47" y="51"/>
                    <a:pt x="47" y="51"/>
                    <a:pt x="47" y="51"/>
                  </a:cubicBezTo>
                  <a:cubicBezTo>
                    <a:pt x="47" y="51"/>
                    <a:pt x="46" y="51"/>
                    <a:pt x="46" y="51"/>
                  </a:cubicBezTo>
                  <a:close/>
                  <a:moveTo>
                    <a:pt x="43" y="42"/>
                  </a:moveTo>
                  <a:cubicBezTo>
                    <a:pt x="43" y="43"/>
                    <a:pt x="44" y="43"/>
                    <a:pt x="44" y="43"/>
                  </a:cubicBezTo>
                  <a:cubicBezTo>
                    <a:pt x="45" y="44"/>
                    <a:pt x="46" y="44"/>
                    <a:pt x="46" y="44"/>
                  </a:cubicBezTo>
                  <a:cubicBezTo>
                    <a:pt x="46" y="44"/>
                    <a:pt x="46" y="44"/>
                    <a:pt x="46" y="44"/>
                  </a:cubicBezTo>
                  <a:cubicBezTo>
                    <a:pt x="46" y="44"/>
                    <a:pt x="47" y="44"/>
                    <a:pt x="47" y="44"/>
                  </a:cubicBezTo>
                  <a:cubicBezTo>
                    <a:pt x="47" y="44"/>
                    <a:pt x="47" y="44"/>
                    <a:pt x="47" y="44"/>
                  </a:cubicBezTo>
                  <a:cubicBezTo>
                    <a:pt x="48" y="44"/>
                    <a:pt x="48" y="44"/>
                    <a:pt x="48" y="44"/>
                  </a:cubicBezTo>
                  <a:cubicBezTo>
                    <a:pt x="48" y="44"/>
                    <a:pt x="48" y="43"/>
                    <a:pt x="48" y="42"/>
                  </a:cubicBezTo>
                  <a:cubicBezTo>
                    <a:pt x="48" y="42"/>
                    <a:pt x="48" y="42"/>
                    <a:pt x="48" y="42"/>
                  </a:cubicBezTo>
                  <a:cubicBezTo>
                    <a:pt x="48" y="42"/>
                    <a:pt x="48" y="42"/>
                    <a:pt x="48" y="42"/>
                  </a:cubicBezTo>
                  <a:cubicBezTo>
                    <a:pt x="48" y="42"/>
                    <a:pt x="48" y="42"/>
                    <a:pt x="48" y="42"/>
                  </a:cubicBezTo>
                  <a:cubicBezTo>
                    <a:pt x="48" y="41"/>
                    <a:pt x="47" y="41"/>
                    <a:pt x="47" y="41"/>
                  </a:cubicBezTo>
                  <a:cubicBezTo>
                    <a:pt x="46" y="41"/>
                    <a:pt x="45" y="41"/>
                    <a:pt x="45" y="41"/>
                  </a:cubicBezTo>
                  <a:cubicBezTo>
                    <a:pt x="45" y="41"/>
                    <a:pt x="45" y="40"/>
                    <a:pt x="45" y="40"/>
                  </a:cubicBezTo>
                  <a:cubicBezTo>
                    <a:pt x="45" y="39"/>
                    <a:pt x="45" y="38"/>
                    <a:pt x="45" y="38"/>
                  </a:cubicBezTo>
                  <a:cubicBezTo>
                    <a:pt x="45" y="38"/>
                    <a:pt x="45" y="38"/>
                    <a:pt x="45" y="38"/>
                  </a:cubicBezTo>
                  <a:cubicBezTo>
                    <a:pt x="45" y="37"/>
                    <a:pt x="45" y="37"/>
                    <a:pt x="45" y="36"/>
                  </a:cubicBezTo>
                  <a:cubicBezTo>
                    <a:pt x="44" y="36"/>
                    <a:pt x="44" y="35"/>
                    <a:pt x="43" y="34"/>
                  </a:cubicBezTo>
                  <a:cubicBezTo>
                    <a:pt x="43" y="34"/>
                    <a:pt x="42" y="34"/>
                    <a:pt x="41" y="34"/>
                  </a:cubicBezTo>
                  <a:cubicBezTo>
                    <a:pt x="40" y="33"/>
                    <a:pt x="39" y="33"/>
                    <a:pt x="39" y="33"/>
                  </a:cubicBezTo>
                  <a:cubicBezTo>
                    <a:pt x="38" y="32"/>
                    <a:pt x="37" y="32"/>
                    <a:pt x="37" y="32"/>
                  </a:cubicBezTo>
                  <a:cubicBezTo>
                    <a:pt x="36" y="32"/>
                    <a:pt x="36" y="31"/>
                    <a:pt x="36" y="31"/>
                  </a:cubicBezTo>
                  <a:cubicBezTo>
                    <a:pt x="36" y="31"/>
                    <a:pt x="36" y="31"/>
                    <a:pt x="35" y="31"/>
                  </a:cubicBezTo>
                  <a:cubicBezTo>
                    <a:pt x="35" y="31"/>
                    <a:pt x="34" y="32"/>
                    <a:pt x="34" y="32"/>
                  </a:cubicBezTo>
                  <a:cubicBezTo>
                    <a:pt x="34" y="33"/>
                    <a:pt x="35" y="34"/>
                    <a:pt x="35" y="34"/>
                  </a:cubicBezTo>
                  <a:cubicBezTo>
                    <a:pt x="35" y="34"/>
                    <a:pt x="36" y="35"/>
                    <a:pt x="36" y="35"/>
                  </a:cubicBezTo>
                  <a:cubicBezTo>
                    <a:pt x="36" y="35"/>
                    <a:pt x="37" y="36"/>
                    <a:pt x="37" y="36"/>
                  </a:cubicBezTo>
                  <a:cubicBezTo>
                    <a:pt x="38" y="37"/>
                    <a:pt x="39" y="37"/>
                    <a:pt x="40" y="37"/>
                  </a:cubicBezTo>
                  <a:cubicBezTo>
                    <a:pt x="40" y="37"/>
                    <a:pt x="41" y="37"/>
                    <a:pt x="42" y="38"/>
                  </a:cubicBezTo>
                  <a:cubicBezTo>
                    <a:pt x="42" y="38"/>
                    <a:pt x="42" y="39"/>
                    <a:pt x="42" y="39"/>
                  </a:cubicBezTo>
                  <a:cubicBezTo>
                    <a:pt x="43" y="40"/>
                    <a:pt x="43" y="40"/>
                    <a:pt x="43" y="41"/>
                  </a:cubicBezTo>
                  <a:cubicBezTo>
                    <a:pt x="43" y="42"/>
                    <a:pt x="43" y="42"/>
                    <a:pt x="43" y="42"/>
                  </a:cubicBezTo>
                  <a:close/>
                  <a:moveTo>
                    <a:pt x="45" y="58"/>
                  </a:moveTo>
                  <a:cubicBezTo>
                    <a:pt x="45" y="58"/>
                    <a:pt x="45" y="58"/>
                    <a:pt x="45" y="57"/>
                  </a:cubicBezTo>
                  <a:cubicBezTo>
                    <a:pt x="46" y="57"/>
                    <a:pt x="46" y="57"/>
                    <a:pt x="46" y="57"/>
                  </a:cubicBezTo>
                  <a:cubicBezTo>
                    <a:pt x="46" y="57"/>
                    <a:pt x="46" y="57"/>
                    <a:pt x="47" y="57"/>
                  </a:cubicBezTo>
                  <a:cubicBezTo>
                    <a:pt x="47" y="56"/>
                    <a:pt x="47" y="56"/>
                    <a:pt x="47" y="56"/>
                  </a:cubicBezTo>
                  <a:cubicBezTo>
                    <a:pt x="46" y="55"/>
                    <a:pt x="46" y="55"/>
                    <a:pt x="46" y="55"/>
                  </a:cubicBezTo>
                  <a:cubicBezTo>
                    <a:pt x="45" y="55"/>
                    <a:pt x="45" y="56"/>
                    <a:pt x="45" y="56"/>
                  </a:cubicBezTo>
                  <a:cubicBezTo>
                    <a:pt x="45" y="56"/>
                    <a:pt x="45" y="56"/>
                    <a:pt x="45" y="56"/>
                  </a:cubicBezTo>
                  <a:cubicBezTo>
                    <a:pt x="45" y="56"/>
                    <a:pt x="45" y="57"/>
                    <a:pt x="45" y="57"/>
                  </a:cubicBezTo>
                  <a:cubicBezTo>
                    <a:pt x="45" y="57"/>
                    <a:pt x="44" y="57"/>
                    <a:pt x="44" y="57"/>
                  </a:cubicBezTo>
                  <a:cubicBezTo>
                    <a:pt x="44" y="58"/>
                    <a:pt x="45" y="58"/>
                    <a:pt x="45" y="58"/>
                  </a:cubicBezTo>
                  <a:close/>
                  <a:moveTo>
                    <a:pt x="44" y="49"/>
                  </a:moveTo>
                  <a:cubicBezTo>
                    <a:pt x="45" y="49"/>
                    <a:pt x="45" y="49"/>
                    <a:pt x="45" y="50"/>
                  </a:cubicBezTo>
                  <a:cubicBezTo>
                    <a:pt x="45" y="51"/>
                    <a:pt x="46" y="51"/>
                    <a:pt x="46" y="50"/>
                  </a:cubicBezTo>
                  <a:cubicBezTo>
                    <a:pt x="46" y="49"/>
                    <a:pt x="46" y="49"/>
                    <a:pt x="45" y="48"/>
                  </a:cubicBezTo>
                  <a:cubicBezTo>
                    <a:pt x="44" y="48"/>
                    <a:pt x="44" y="49"/>
                    <a:pt x="44" y="49"/>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5" name="Germany">
              <a:extLst>
                <a:ext uri="{FF2B5EF4-FFF2-40B4-BE49-F238E27FC236}">
                  <a16:creationId xmlns:a16="http://schemas.microsoft.com/office/drawing/2014/main" id="{ABACF63F-4B6D-A49F-23D4-D7ABAC0BA909}"/>
                </a:ext>
              </a:extLst>
            </p:cNvPr>
            <p:cNvSpPr>
              <a:spLocks noEditPoints="1"/>
            </p:cNvSpPr>
            <p:nvPr/>
          </p:nvSpPr>
          <p:spPr bwMode="auto">
            <a:xfrm>
              <a:off x="4525861" y="2202707"/>
              <a:ext cx="229370" cy="243915"/>
            </a:xfrm>
            <a:custGeom>
              <a:avLst/>
              <a:gdLst>
                <a:gd name="T0" fmla="*/ 41 w 87"/>
                <a:gd name="T1" fmla="*/ 91 h 92"/>
                <a:gd name="T2" fmla="*/ 36 w 87"/>
                <a:gd name="T3" fmla="*/ 91 h 92"/>
                <a:gd name="T4" fmla="*/ 29 w 87"/>
                <a:gd name="T5" fmla="*/ 89 h 92"/>
                <a:gd name="T6" fmla="*/ 25 w 87"/>
                <a:gd name="T7" fmla="*/ 88 h 92"/>
                <a:gd name="T8" fmla="*/ 19 w 87"/>
                <a:gd name="T9" fmla="*/ 90 h 92"/>
                <a:gd name="T10" fmla="*/ 14 w 87"/>
                <a:gd name="T11" fmla="*/ 84 h 92"/>
                <a:gd name="T12" fmla="*/ 19 w 87"/>
                <a:gd name="T13" fmla="*/ 76 h 92"/>
                <a:gd name="T14" fmla="*/ 15 w 87"/>
                <a:gd name="T15" fmla="*/ 72 h 92"/>
                <a:gd name="T16" fmla="*/ 10 w 87"/>
                <a:gd name="T17" fmla="*/ 71 h 92"/>
                <a:gd name="T18" fmla="*/ 6 w 87"/>
                <a:gd name="T19" fmla="*/ 69 h 92"/>
                <a:gd name="T20" fmla="*/ 5 w 87"/>
                <a:gd name="T21" fmla="*/ 66 h 92"/>
                <a:gd name="T22" fmla="*/ 2 w 87"/>
                <a:gd name="T23" fmla="*/ 59 h 92"/>
                <a:gd name="T24" fmla="*/ 1 w 87"/>
                <a:gd name="T25" fmla="*/ 54 h 92"/>
                <a:gd name="T26" fmla="*/ 1 w 87"/>
                <a:gd name="T27" fmla="*/ 49 h 92"/>
                <a:gd name="T28" fmla="*/ 2 w 87"/>
                <a:gd name="T29" fmla="*/ 46 h 92"/>
                <a:gd name="T30" fmla="*/ 10 w 87"/>
                <a:gd name="T31" fmla="*/ 39 h 92"/>
                <a:gd name="T32" fmla="*/ 13 w 87"/>
                <a:gd name="T33" fmla="*/ 33 h 92"/>
                <a:gd name="T34" fmla="*/ 14 w 87"/>
                <a:gd name="T35" fmla="*/ 29 h 92"/>
                <a:gd name="T36" fmla="*/ 17 w 87"/>
                <a:gd name="T37" fmla="*/ 23 h 92"/>
                <a:gd name="T38" fmla="*/ 14 w 87"/>
                <a:gd name="T39" fmla="*/ 19 h 92"/>
                <a:gd name="T40" fmla="*/ 24 w 87"/>
                <a:gd name="T41" fmla="*/ 20 h 92"/>
                <a:gd name="T42" fmla="*/ 27 w 87"/>
                <a:gd name="T43" fmla="*/ 21 h 92"/>
                <a:gd name="T44" fmla="*/ 33 w 87"/>
                <a:gd name="T45" fmla="*/ 15 h 92"/>
                <a:gd name="T46" fmla="*/ 31 w 87"/>
                <a:gd name="T47" fmla="*/ 13 h 92"/>
                <a:gd name="T48" fmla="*/ 32 w 87"/>
                <a:gd name="T49" fmla="*/ 5 h 92"/>
                <a:gd name="T50" fmla="*/ 31 w 87"/>
                <a:gd name="T51" fmla="*/ 0 h 92"/>
                <a:gd name="T52" fmla="*/ 39 w 87"/>
                <a:gd name="T53" fmla="*/ 1 h 92"/>
                <a:gd name="T54" fmla="*/ 41 w 87"/>
                <a:gd name="T55" fmla="*/ 7 h 92"/>
                <a:gd name="T56" fmla="*/ 52 w 87"/>
                <a:gd name="T57" fmla="*/ 8 h 92"/>
                <a:gd name="T58" fmla="*/ 54 w 87"/>
                <a:gd name="T59" fmla="*/ 13 h 92"/>
                <a:gd name="T60" fmla="*/ 66 w 87"/>
                <a:gd name="T61" fmla="*/ 9 h 92"/>
                <a:gd name="T62" fmla="*/ 75 w 87"/>
                <a:gd name="T63" fmla="*/ 9 h 92"/>
                <a:gd name="T64" fmla="*/ 76 w 87"/>
                <a:gd name="T65" fmla="*/ 14 h 92"/>
                <a:gd name="T66" fmla="*/ 84 w 87"/>
                <a:gd name="T67" fmla="*/ 18 h 92"/>
                <a:gd name="T68" fmla="*/ 83 w 87"/>
                <a:gd name="T69" fmla="*/ 22 h 92"/>
                <a:gd name="T70" fmla="*/ 82 w 87"/>
                <a:gd name="T71" fmla="*/ 32 h 92"/>
                <a:gd name="T72" fmla="*/ 84 w 87"/>
                <a:gd name="T73" fmla="*/ 35 h 92"/>
                <a:gd name="T74" fmla="*/ 83 w 87"/>
                <a:gd name="T75" fmla="*/ 40 h 92"/>
                <a:gd name="T76" fmla="*/ 85 w 87"/>
                <a:gd name="T77" fmla="*/ 45 h 92"/>
                <a:gd name="T78" fmla="*/ 85 w 87"/>
                <a:gd name="T79" fmla="*/ 53 h 92"/>
                <a:gd name="T80" fmla="*/ 82 w 87"/>
                <a:gd name="T81" fmla="*/ 52 h 92"/>
                <a:gd name="T82" fmla="*/ 77 w 87"/>
                <a:gd name="T83" fmla="*/ 54 h 92"/>
                <a:gd name="T84" fmla="*/ 72 w 87"/>
                <a:gd name="T85" fmla="*/ 54 h 92"/>
                <a:gd name="T86" fmla="*/ 61 w 87"/>
                <a:gd name="T87" fmla="*/ 59 h 92"/>
                <a:gd name="T88" fmla="*/ 57 w 87"/>
                <a:gd name="T89" fmla="*/ 59 h 92"/>
                <a:gd name="T90" fmla="*/ 62 w 87"/>
                <a:gd name="T91" fmla="*/ 68 h 92"/>
                <a:gd name="T92" fmla="*/ 71 w 87"/>
                <a:gd name="T93" fmla="*/ 75 h 92"/>
                <a:gd name="T94" fmla="*/ 73 w 87"/>
                <a:gd name="T95" fmla="*/ 78 h 92"/>
                <a:gd name="T96" fmla="*/ 69 w 87"/>
                <a:gd name="T97" fmla="*/ 82 h 92"/>
                <a:gd name="T98" fmla="*/ 65 w 87"/>
                <a:gd name="T99" fmla="*/ 88 h 92"/>
                <a:gd name="T100" fmla="*/ 63 w 87"/>
                <a:gd name="T101" fmla="*/ 91 h 92"/>
                <a:gd name="T102" fmla="*/ 57 w 87"/>
                <a:gd name="T103" fmla="*/ 90 h 92"/>
                <a:gd name="T104" fmla="*/ 66 w 87"/>
                <a:gd name="T105"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92">
                  <a:moveTo>
                    <a:pt x="54" y="91"/>
                  </a:moveTo>
                  <a:cubicBezTo>
                    <a:pt x="52" y="92"/>
                    <a:pt x="51" y="92"/>
                    <a:pt x="50" y="92"/>
                  </a:cubicBezTo>
                  <a:cubicBezTo>
                    <a:pt x="50" y="92"/>
                    <a:pt x="49" y="92"/>
                    <a:pt x="49" y="92"/>
                  </a:cubicBezTo>
                  <a:cubicBezTo>
                    <a:pt x="48" y="92"/>
                    <a:pt x="47" y="92"/>
                    <a:pt x="47" y="91"/>
                  </a:cubicBezTo>
                  <a:cubicBezTo>
                    <a:pt x="46" y="91"/>
                    <a:pt x="45" y="91"/>
                    <a:pt x="44" y="91"/>
                  </a:cubicBezTo>
                  <a:cubicBezTo>
                    <a:pt x="43" y="91"/>
                    <a:pt x="42" y="91"/>
                    <a:pt x="41" y="91"/>
                  </a:cubicBezTo>
                  <a:cubicBezTo>
                    <a:pt x="41" y="91"/>
                    <a:pt x="41" y="91"/>
                    <a:pt x="40" y="92"/>
                  </a:cubicBezTo>
                  <a:cubicBezTo>
                    <a:pt x="40" y="92"/>
                    <a:pt x="40" y="92"/>
                    <a:pt x="40" y="92"/>
                  </a:cubicBezTo>
                  <a:cubicBezTo>
                    <a:pt x="40" y="92"/>
                    <a:pt x="39" y="92"/>
                    <a:pt x="39" y="92"/>
                  </a:cubicBezTo>
                  <a:cubicBezTo>
                    <a:pt x="38" y="92"/>
                    <a:pt x="38" y="92"/>
                    <a:pt x="38" y="92"/>
                  </a:cubicBezTo>
                  <a:cubicBezTo>
                    <a:pt x="37" y="92"/>
                    <a:pt x="37" y="91"/>
                    <a:pt x="37" y="91"/>
                  </a:cubicBezTo>
                  <a:cubicBezTo>
                    <a:pt x="37" y="91"/>
                    <a:pt x="36" y="91"/>
                    <a:pt x="36" y="91"/>
                  </a:cubicBezTo>
                  <a:cubicBezTo>
                    <a:pt x="36" y="91"/>
                    <a:pt x="35" y="91"/>
                    <a:pt x="34" y="92"/>
                  </a:cubicBezTo>
                  <a:cubicBezTo>
                    <a:pt x="34" y="92"/>
                    <a:pt x="34" y="92"/>
                    <a:pt x="34" y="92"/>
                  </a:cubicBezTo>
                  <a:cubicBezTo>
                    <a:pt x="34" y="92"/>
                    <a:pt x="34" y="92"/>
                    <a:pt x="34" y="92"/>
                  </a:cubicBezTo>
                  <a:cubicBezTo>
                    <a:pt x="34" y="91"/>
                    <a:pt x="33" y="91"/>
                    <a:pt x="33" y="91"/>
                  </a:cubicBezTo>
                  <a:cubicBezTo>
                    <a:pt x="33" y="91"/>
                    <a:pt x="32" y="90"/>
                    <a:pt x="32" y="90"/>
                  </a:cubicBezTo>
                  <a:cubicBezTo>
                    <a:pt x="31" y="90"/>
                    <a:pt x="30" y="89"/>
                    <a:pt x="29" y="89"/>
                  </a:cubicBezTo>
                  <a:cubicBezTo>
                    <a:pt x="29" y="89"/>
                    <a:pt x="29" y="89"/>
                    <a:pt x="29" y="89"/>
                  </a:cubicBezTo>
                  <a:cubicBezTo>
                    <a:pt x="29" y="89"/>
                    <a:pt x="28" y="89"/>
                    <a:pt x="28" y="89"/>
                  </a:cubicBezTo>
                  <a:cubicBezTo>
                    <a:pt x="28" y="89"/>
                    <a:pt x="28" y="89"/>
                    <a:pt x="28" y="89"/>
                  </a:cubicBezTo>
                  <a:cubicBezTo>
                    <a:pt x="27" y="89"/>
                    <a:pt x="27" y="89"/>
                    <a:pt x="27" y="89"/>
                  </a:cubicBezTo>
                  <a:cubicBezTo>
                    <a:pt x="26" y="89"/>
                    <a:pt x="26" y="89"/>
                    <a:pt x="25" y="88"/>
                  </a:cubicBezTo>
                  <a:cubicBezTo>
                    <a:pt x="25" y="88"/>
                    <a:pt x="25" y="88"/>
                    <a:pt x="25" y="88"/>
                  </a:cubicBezTo>
                  <a:cubicBezTo>
                    <a:pt x="25" y="88"/>
                    <a:pt x="24" y="88"/>
                    <a:pt x="24" y="88"/>
                  </a:cubicBezTo>
                  <a:cubicBezTo>
                    <a:pt x="24" y="88"/>
                    <a:pt x="23" y="88"/>
                    <a:pt x="23" y="88"/>
                  </a:cubicBezTo>
                  <a:cubicBezTo>
                    <a:pt x="23" y="88"/>
                    <a:pt x="23" y="88"/>
                    <a:pt x="23" y="88"/>
                  </a:cubicBezTo>
                  <a:cubicBezTo>
                    <a:pt x="23" y="90"/>
                    <a:pt x="21" y="90"/>
                    <a:pt x="20" y="90"/>
                  </a:cubicBezTo>
                  <a:cubicBezTo>
                    <a:pt x="20" y="90"/>
                    <a:pt x="20" y="90"/>
                    <a:pt x="20" y="90"/>
                  </a:cubicBezTo>
                  <a:cubicBezTo>
                    <a:pt x="20" y="90"/>
                    <a:pt x="19" y="90"/>
                    <a:pt x="19" y="90"/>
                  </a:cubicBezTo>
                  <a:cubicBezTo>
                    <a:pt x="18" y="90"/>
                    <a:pt x="18" y="90"/>
                    <a:pt x="17" y="90"/>
                  </a:cubicBezTo>
                  <a:cubicBezTo>
                    <a:pt x="17" y="90"/>
                    <a:pt x="17" y="90"/>
                    <a:pt x="17" y="90"/>
                  </a:cubicBezTo>
                  <a:cubicBezTo>
                    <a:pt x="16" y="90"/>
                    <a:pt x="16" y="89"/>
                    <a:pt x="15" y="88"/>
                  </a:cubicBezTo>
                  <a:cubicBezTo>
                    <a:pt x="15" y="88"/>
                    <a:pt x="15" y="87"/>
                    <a:pt x="15" y="87"/>
                  </a:cubicBezTo>
                  <a:cubicBezTo>
                    <a:pt x="14" y="86"/>
                    <a:pt x="14" y="85"/>
                    <a:pt x="14" y="84"/>
                  </a:cubicBezTo>
                  <a:cubicBezTo>
                    <a:pt x="14" y="84"/>
                    <a:pt x="14" y="84"/>
                    <a:pt x="14" y="84"/>
                  </a:cubicBezTo>
                  <a:cubicBezTo>
                    <a:pt x="15" y="83"/>
                    <a:pt x="15" y="82"/>
                    <a:pt x="16" y="81"/>
                  </a:cubicBezTo>
                  <a:cubicBezTo>
                    <a:pt x="16" y="81"/>
                    <a:pt x="16" y="80"/>
                    <a:pt x="16" y="80"/>
                  </a:cubicBezTo>
                  <a:cubicBezTo>
                    <a:pt x="17" y="80"/>
                    <a:pt x="17" y="79"/>
                    <a:pt x="17" y="79"/>
                  </a:cubicBezTo>
                  <a:cubicBezTo>
                    <a:pt x="18" y="78"/>
                    <a:pt x="18" y="78"/>
                    <a:pt x="18" y="77"/>
                  </a:cubicBezTo>
                  <a:cubicBezTo>
                    <a:pt x="18" y="77"/>
                    <a:pt x="18" y="77"/>
                    <a:pt x="19" y="76"/>
                  </a:cubicBezTo>
                  <a:cubicBezTo>
                    <a:pt x="19" y="76"/>
                    <a:pt x="19" y="76"/>
                    <a:pt x="19" y="76"/>
                  </a:cubicBezTo>
                  <a:cubicBezTo>
                    <a:pt x="19" y="76"/>
                    <a:pt x="20" y="75"/>
                    <a:pt x="21" y="74"/>
                  </a:cubicBezTo>
                  <a:cubicBezTo>
                    <a:pt x="20" y="74"/>
                    <a:pt x="20" y="73"/>
                    <a:pt x="20" y="73"/>
                  </a:cubicBezTo>
                  <a:cubicBezTo>
                    <a:pt x="19" y="73"/>
                    <a:pt x="18" y="72"/>
                    <a:pt x="17" y="72"/>
                  </a:cubicBezTo>
                  <a:cubicBezTo>
                    <a:pt x="17" y="72"/>
                    <a:pt x="16" y="72"/>
                    <a:pt x="16" y="72"/>
                  </a:cubicBezTo>
                  <a:cubicBezTo>
                    <a:pt x="16" y="72"/>
                    <a:pt x="15" y="72"/>
                    <a:pt x="15" y="72"/>
                  </a:cubicBezTo>
                  <a:cubicBezTo>
                    <a:pt x="15" y="72"/>
                    <a:pt x="15" y="72"/>
                    <a:pt x="15" y="72"/>
                  </a:cubicBezTo>
                  <a:cubicBezTo>
                    <a:pt x="14" y="72"/>
                    <a:pt x="14" y="72"/>
                    <a:pt x="14" y="72"/>
                  </a:cubicBezTo>
                  <a:cubicBezTo>
                    <a:pt x="13" y="72"/>
                    <a:pt x="13" y="72"/>
                    <a:pt x="13" y="72"/>
                  </a:cubicBezTo>
                  <a:cubicBezTo>
                    <a:pt x="13" y="72"/>
                    <a:pt x="13" y="72"/>
                    <a:pt x="13" y="72"/>
                  </a:cubicBezTo>
                  <a:cubicBezTo>
                    <a:pt x="13" y="72"/>
                    <a:pt x="13" y="72"/>
                    <a:pt x="13" y="72"/>
                  </a:cubicBezTo>
                  <a:cubicBezTo>
                    <a:pt x="12" y="71"/>
                    <a:pt x="12" y="71"/>
                    <a:pt x="11" y="71"/>
                  </a:cubicBezTo>
                  <a:cubicBezTo>
                    <a:pt x="11" y="71"/>
                    <a:pt x="10" y="71"/>
                    <a:pt x="10" y="71"/>
                  </a:cubicBezTo>
                  <a:cubicBezTo>
                    <a:pt x="9" y="71"/>
                    <a:pt x="9" y="71"/>
                    <a:pt x="9" y="71"/>
                  </a:cubicBezTo>
                  <a:cubicBezTo>
                    <a:pt x="9" y="71"/>
                    <a:pt x="9" y="71"/>
                    <a:pt x="9" y="71"/>
                  </a:cubicBezTo>
                  <a:cubicBezTo>
                    <a:pt x="8" y="71"/>
                    <a:pt x="8" y="71"/>
                    <a:pt x="8" y="71"/>
                  </a:cubicBezTo>
                  <a:cubicBezTo>
                    <a:pt x="7" y="71"/>
                    <a:pt x="6" y="71"/>
                    <a:pt x="6" y="70"/>
                  </a:cubicBezTo>
                  <a:cubicBezTo>
                    <a:pt x="6" y="70"/>
                    <a:pt x="6" y="70"/>
                    <a:pt x="6" y="70"/>
                  </a:cubicBezTo>
                  <a:cubicBezTo>
                    <a:pt x="6" y="69"/>
                    <a:pt x="6" y="69"/>
                    <a:pt x="6" y="69"/>
                  </a:cubicBezTo>
                  <a:cubicBezTo>
                    <a:pt x="6" y="69"/>
                    <a:pt x="5" y="68"/>
                    <a:pt x="5" y="68"/>
                  </a:cubicBezTo>
                  <a:cubicBezTo>
                    <a:pt x="5" y="68"/>
                    <a:pt x="5" y="68"/>
                    <a:pt x="5" y="68"/>
                  </a:cubicBezTo>
                  <a:cubicBezTo>
                    <a:pt x="5" y="68"/>
                    <a:pt x="5" y="68"/>
                    <a:pt x="5" y="68"/>
                  </a:cubicBezTo>
                  <a:cubicBezTo>
                    <a:pt x="5" y="68"/>
                    <a:pt x="5" y="68"/>
                    <a:pt x="5" y="68"/>
                  </a:cubicBezTo>
                  <a:cubicBezTo>
                    <a:pt x="5" y="68"/>
                    <a:pt x="5" y="68"/>
                    <a:pt x="5" y="68"/>
                  </a:cubicBezTo>
                  <a:cubicBezTo>
                    <a:pt x="5" y="67"/>
                    <a:pt x="5" y="67"/>
                    <a:pt x="5" y="66"/>
                  </a:cubicBezTo>
                  <a:cubicBezTo>
                    <a:pt x="5" y="66"/>
                    <a:pt x="5" y="65"/>
                    <a:pt x="5" y="65"/>
                  </a:cubicBezTo>
                  <a:cubicBezTo>
                    <a:pt x="5" y="64"/>
                    <a:pt x="5" y="64"/>
                    <a:pt x="4" y="64"/>
                  </a:cubicBezTo>
                  <a:cubicBezTo>
                    <a:pt x="4" y="64"/>
                    <a:pt x="4" y="63"/>
                    <a:pt x="4" y="63"/>
                  </a:cubicBezTo>
                  <a:cubicBezTo>
                    <a:pt x="4" y="63"/>
                    <a:pt x="4" y="62"/>
                    <a:pt x="4" y="62"/>
                  </a:cubicBezTo>
                  <a:cubicBezTo>
                    <a:pt x="4" y="62"/>
                    <a:pt x="3" y="61"/>
                    <a:pt x="3" y="61"/>
                  </a:cubicBezTo>
                  <a:cubicBezTo>
                    <a:pt x="3" y="60"/>
                    <a:pt x="3" y="60"/>
                    <a:pt x="2" y="59"/>
                  </a:cubicBezTo>
                  <a:cubicBezTo>
                    <a:pt x="2" y="59"/>
                    <a:pt x="2" y="59"/>
                    <a:pt x="2" y="59"/>
                  </a:cubicBezTo>
                  <a:cubicBezTo>
                    <a:pt x="2" y="59"/>
                    <a:pt x="2" y="59"/>
                    <a:pt x="2" y="59"/>
                  </a:cubicBezTo>
                  <a:cubicBezTo>
                    <a:pt x="2" y="59"/>
                    <a:pt x="2" y="58"/>
                    <a:pt x="2" y="58"/>
                  </a:cubicBezTo>
                  <a:cubicBezTo>
                    <a:pt x="2" y="58"/>
                    <a:pt x="2" y="57"/>
                    <a:pt x="2" y="57"/>
                  </a:cubicBezTo>
                  <a:cubicBezTo>
                    <a:pt x="2" y="56"/>
                    <a:pt x="2" y="56"/>
                    <a:pt x="2" y="56"/>
                  </a:cubicBezTo>
                  <a:cubicBezTo>
                    <a:pt x="2" y="55"/>
                    <a:pt x="1" y="54"/>
                    <a:pt x="1" y="54"/>
                  </a:cubicBezTo>
                  <a:cubicBezTo>
                    <a:pt x="1" y="53"/>
                    <a:pt x="1" y="53"/>
                    <a:pt x="1" y="53"/>
                  </a:cubicBezTo>
                  <a:cubicBezTo>
                    <a:pt x="1" y="53"/>
                    <a:pt x="1" y="52"/>
                    <a:pt x="1" y="52"/>
                  </a:cubicBezTo>
                  <a:cubicBezTo>
                    <a:pt x="1" y="52"/>
                    <a:pt x="1" y="52"/>
                    <a:pt x="1" y="52"/>
                  </a:cubicBezTo>
                  <a:cubicBezTo>
                    <a:pt x="0" y="51"/>
                    <a:pt x="1" y="50"/>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9"/>
                    <a:pt x="1" y="49"/>
                  </a:cubicBezTo>
                  <a:cubicBezTo>
                    <a:pt x="1" y="49"/>
                    <a:pt x="1" y="48"/>
                    <a:pt x="2" y="48"/>
                  </a:cubicBezTo>
                  <a:cubicBezTo>
                    <a:pt x="2" y="47"/>
                    <a:pt x="2" y="47"/>
                    <a:pt x="2" y="47"/>
                  </a:cubicBezTo>
                  <a:cubicBezTo>
                    <a:pt x="2" y="46"/>
                    <a:pt x="2" y="46"/>
                    <a:pt x="2" y="46"/>
                  </a:cubicBezTo>
                  <a:cubicBezTo>
                    <a:pt x="2" y="45"/>
                    <a:pt x="2" y="45"/>
                    <a:pt x="2" y="44"/>
                  </a:cubicBezTo>
                  <a:cubicBezTo>
                    <a:pt x="2" y="41"/>
                    <a:pt x="5" y="39"/>
                    <a:pt x="8" y="38"/>
                  </a:cubicBezTo>
                  <a:cubicBezTo>
                    <a:pt x="8" y="38"/>
                    <a:pt x="8" y="38"/>
                    <a:pt x="8" y="38"/>
                  </a:cubicBezTo>
                  <a:cubicBezTo>
                    <a:pt x="8" y="38"/>
                    <a:pt x="9" y="38"/>
                    <a:pt x="9" y="39"/>
                  </a:cubicBezTo>
                  <a:cubicBezTo>
                    <a:pt x="9" y="39"/>
                    <a:pt x="9" y="39"/>
                    <a:pt x="10" y="39"/>
                  </a:cubicBezTo>
                  <a:cubicBezTo>
                    <a:pt x="10" y="39"/>
                    <a:pt x="10" y="39"/>
                    <a:pt x="10" y="39"/>
                  </a:cubicBezTo>
                  <a:cubicBezTo>
                    <a:pt x="10" y="39"/>
                    <a:pt x="11" y="39"/>
                    <a:pt x="11" y="39"/>
                  </a:cubicBezTo>
                  <a:cubicBezTo>
                    <a:pt x="12" y="39"/>
                    <a:pt x="12" y="39"/>
                    <a:pt x="12" y="38"/>
                  </a:cubicBezTo>
                  <a:cubicBezTo>
                    <a:pt x="12" y="38"/>
                    <a:pt x="12" y="38"/>
                    <a:pt x="12" y="37"/>
                  </a:cubicBezTo>
                  <a:cubicBezTo>
                    <a:pt x="12" y="37"/>
                    <a:pt x="12" y="36"/>
                    <a:pt x="12" y="36"/>
                  </a:cubicBezTo>
                  <a:cubicBezTo>
                    <a:pt x="13" y="36"/>
                    <a:pt x="13" y="35"/>
                    <a:pt x="13" y="35"/>
                  </a:cubicBezTo>
                  <a:cubicBezTo>
                    <a:pt x="13" y="34"/>
                    <a:pt x="13" y="33"/>
                    <a:pt x="13" y="33"/>
                  </a:cubicBezTo>
                  <a:cubicBezTo>
                    <a:pt x="12" y="33"/>
                    <a:pt x="12" y="32"/>
                    <a:pt x="12" y="32"/>
                  </a:cubicBezTo>
                  <a:cubicBezTo>
                    <a:pt x="12" y="32"/>
                    <a:pt x="12" y="32"/>
                    <a:pt x="11" y="32"/>
                  </a:cubicBezTo>
                  <a:cubicBezTo>
                    <a:pt x="11" y="32"/>
                    <a:pt x="10" y="32"/>
                    <a:pt x="10" y="31"/>
                  </a:cubicBezTo>
                  <a:cubicBezTo>
                    <a:pt x="10" y="30"/>
                    <a:pt x="10" y="30"/>
                    <a:pt x="11" y="30"/>
                  </a:cubicBezTo>
                  <a:cubicBezTo>
                    <a:pt x="12" y="29"/>
                    <a:pt x="13" y="29"/>
                    <a:pt x="14" y="29"/>
                  </a:cubicBezTo>
                  <a:cubicBezTo>
                    <a:pt x="14" y="29"/>
                    <a:pt x="14" y="29"/>
                    <a:pt x="14" y="29"/>
                  </a:cubicBezTo>
                  <a:cubicBezTo>
                    <a:pt x="14" y="28"/>
                    <a:pt x="15" y="28"/>
                    <a:pt x="15" y="27"/>
                  </a:cubicBezTo>
                  <a:cubicBezTo>
                    <a:pt x="15" y="26"/>
                    <a:pt x="15" y="26"/>
                    <a:pt x="15" y="26"/>
                  </a:cubicBezTo>
                  <a:cubicBezTo>
                    <a:pt x="15" y="26"/>
                    <a:pt x="16" y="26"/>
                    <a:pt x="16" y="25"/>
                  </a:cubicBezTo>
                  <a:cubicBezTo>
                    <a:pt x="16" y="25"/>
                    <a:pt x="16" y="25"/>
                    <a:pt x="17" y="24"/>
                  </a:cubicBezTo>
                  <a:cubicBezTo>
                    <a:pt x="17" y="24"/>
                    <a:pt x="17" y="23"/>
                    <a:pt x="17" y="23"/>
                  </a:cubicBezTo>
                  <a:cubicBezTo>
                    <a:pt x="17" y="23"/>
                    <a:pt x="17" y="23"/>
                    <a:pt x="17" y="23"/>
                  </a:cubicBezTo>
                  <a:cubicBezTo>
                    <a:pt x="17" y="23"/>
                    <a:pt x="17" y="23"/>
                    <a:pt x="17" y="23"/>
                  </a:cubicBezTo>
                  <a:cubicBezTo>
                    <a:pt x="17" y="23"/>
                    <a:pt x="17" y="23"/>
                    <a:pt x="17" y="23"/>
                  </a:cubicBezTo>
                  <a:cubicBezTo>
                    <a:pt x="18" y="23"/>
                    <a:pt x="18" y="22"/>
                    <a:pt x="17" y="22"/>
                  </a:cubicBezTo>
                  <a:cubicBezTo>
                    <a:pt x="17" y="22"/>
                    <a:pt x="17" y="22"/>
                    <a:pt x="17" y="21"/>
                  </a:cubicBezTo>
                  <a:cubicBezTo>
                    <a:pt x="16" y="21"/>
                    <a:pt x="16" y="20"/>
                    <a:pt x="15" y="20"/>
                  </a:cubicBezTo>
                  <a:cubicBezTo>
                    <a:pt x="14" y="20"/>
                    <a:pt x="14" y="19"/>
                    <a:pt x="14" y="19"/>
                  </a:cubicBezTo>
                  <a:cubicBezTo>
                    <a:pt x="14" y="18"/>
                    <a:pt x="13" y="17"/>
                    <a:pt x="14" y="17"/>
                  </a:cubicBezTo>
                  <a:cubicBezTo>
                    <a:pt x="15" y="16"/>
                    <a:pt x="16" y="17"/>
                    <a:pt x="17" y="17"/>
                  </a:cubicBezTo>
                  <a:cubicBezTo>
                    <a:pt x="19" y="17"/>
                    <a:pt x="20" y="16"/>
                    <a:pt x="22" y="17"/>
                  </a:cubicBezTo>
                  <a:cubicBezTo>
                    <a:pt x="23" y="17"/>
                    <a:pt x="22" y="19"/>
                    <a:pt x="22" y="20"/>
                  </a:cubicBezTo>
                  <a:cubicBezTo>
                    <a:pt x="22" y="20"/>
                    <a:pt x="22" y="21"/>
                    <a:pt x="23" y="21"/>
                  </a:cubicBezTo>
                  <a:cubicBezTo>
                    <a:pt x="24" y="21"/>
                    <a:pt x="24" y="21"/>
                    <a:pt x="24" y="20"/>
                  </a:cubicBezTo>
                  <a:cubicBezTo>
                    <a:pt x="24" y="20"/>
                    <a:pt x="24" y="19"/>
                    <a:pt x="24" y="19"/>
                  </a:cubicBezTo>
                  <a:cubicBezTo>
                    <a:pt x="24" y="19"/>
                    <a:pt x="24" y="18"/>
                    <a:pt x="24" y="18"/>
                  </a:cubicBezTo>
                  <a:cubicBezTo>
                    <a:pt x="24" y="17"/>
                    <a:pt x="25" y="17"/>
                    <a:pt x="25" y="18"/>
                  </a:cubicBezTo>
                  <a:cubicBezTo>
                    <a:pt x="26" y="18"/>
                    <a:pt x="26" y="18"/>
                    <a:pt x="26" y="18"/>
                  </a:cubicBezTo>
                  <a:cubicBezTo>
                    <a:pt x="26" y="19"/>
                    <a:pt x="27" y="20"/>
                    <a:pt x="27" y="21"/>
                  </a:cubicBezTo>
                  <a:cubicBezTo>
                    <a:pt x="27" y="21"/>
                    <a:pt x="27" y="21"/>
                    <a:pt x="27" y="21"/>
                  </a:cubicBezTo>
                  <a:cubicBezTo>
                    <a:pt x="28" y="22"/>
                    <a:pt x="28" y="22"/>
                    <a:pt x="29" y="21"/>
                  </a:cubicBezTo>
                  <a:cubicBezTo>
                    <a:pt x="29" y="21"/>
                    <a:pt x="29" y="20"/>
                    <a:pt x="29" y="20"/>
                  </a:cubicBezTo>
                  <a:cubicBezTo>
                    <a:pt x="29" y="19"/>
                    <a:pt x="29" y="18"/>
                    <a:pt x="29" y="18"/>
                  </a:cubicBezTo>
                  <a:cubicBezTo>
                    <a:pt x="28" y="17"/>
                    <a:pt x="28" y="16"/>
                    <a:pt x="29" y="15"/>
                  </a:cubicBezTo>
                  <a:cubicBezTo>
                    <a:pt x="29" y="15"/>
                    <a:pt x="30" y="15"/>
                    <a:pt x="30" y="15"/>
                  </a:cubicBezTo>
                  <a:cubicBezTo>
                    <a:pt x="31" y="15"/>
                    <a:pt x="32" y="15"/>
                    <a:pt x="33" y="15"/>
                  </a:cubicBezTo>
                  <a:cubicBezTo>
                    <a:pt x="34" y="15"/>
                    <a:pt x="34" y="15"/>
                    <a:pt x="35" y="16"/>
                  </a:cubicBezTo>
                  <a:cubicBezTo>
                    <a:pt x="35" y="16"/>
                    <a:pt x="36" y="16"/>
                    <a:pt x="36" y="16"/>
                  </a:cubicBezTo>
                  <a:cubicBezTo>
                    <a:pt x="36" y="16"/>
                    <a:pt x="37" y="17"/>
                    <a:pt x="36" y="16"/>
                  </a:cubicBezTo>
                  <a:cubicBezTo>
                    <a:pt x="36" y="16"/>
                    <a:pt x="36" y="15"/>
                    <a:pt x="35" y="15"/>
                  </a:cubicBezTo>
                  <a:cubicBezTo>
                    <a:pt x="35" y="14"/>
                    <a:pt x="34" y="14"/>
                    <a:pt x="33" y="14"/>
                  </a:cubicBezTo>
                  <a:cubicBezTo>
                    <a:pt x="33" y="14"/>
                    <a:pt x="31" y="14"/>
                    <a:pt x="31" y="13"/>
                  </a:cubicBezTo>
                  <a:cubicBezTo>
                    <a:pt x="31" y="13"/>
                    <a:pt x="31" y="13"/>
                    <a:pt x="31" y="13"/>
                  </a:cubicBezTo>
                  <a:cubicBezTo>
                    <a:pt x="31" y="12"/>
                    <a:pt x="33" y="11"/>
                    <a:pt x="32" y="10"/>
                  </a:cubicBezTo>
                  <a:cubicBezTo>
                    <a:pt x="31" y="10"/>
                    <a:pt x="31" y="10"/>
                    <a:pt x="31" y="10"/>
                  </a:cubicBezTo>
                  <a:cubicBezTo>
                    <a:pt x="30" y="9"/>
                    <a:pt x="31" y="9"/>
                    <a:pt x="30" y="9"/>
                  </a:cubicBezTo>
                  <a:cubicBezTo>
                    <a:pt x="29" y="9"/>
                    <a:pt x="29" y="8"/>
                    <a:pt x="30" y="8"/>
                  </a:cubicBezTo>
                  <a:cubicBezTo>
                    <a:pt x="30" y="7"/>
                    <a:pt x="33" y="6"/>
                    <a:pt x="32" y="5"/>
                  </a:cubicBezTo>
                  <a:cubicBezTo>
                    <a:pt x="31" y="4"/>
                    <a:pt x="30" y="4"/>
                    <a:pt x="31" y="3"/>
                  </a:cubicBezTo>
                  <a:cubicBezTo>
                    <a:pt x="31" y="2"/>
                    <a:pt x="29" y="2"/>
                    <a:pt x="29" y="1"/>
                  </a:cubicBezTo>
                  <a:cubicBezTo>
                    <a:pt x="29" y="1"/>
                    <a:pt x="28" y="1"/>
                    <a:pt x="28" y="0"/>
                  </a:cubicBezTo>
                  <a:cubicBezTo>
                    <a:pt x="29" y="0"/>
                    <a:pt x="30" y="0"/>
                    <a:pt x="31" y="0"/>
                  </a:cubicBezTo>
                  <a:cubicBezTo>
                    <a:pt x="31" y="0"/>
                    <a:pt x="31" y="0"/>
                    <a:pt x="31" y="0"/>
                  </a:cubicBezTo>
                  <a:cubicBezTo>
                    <a:pt x="31" y="0"/>
                    <a:pt x="31" y="0"/>
                    <a:pt x="31" y="0"/>
                  </a:cubicBezTo>
                  <a:cubicBezTo>
                    <a:pt x="32" y="0"/>
                    <a:pt x="33" y="0"/>
                    <a:pt x="33" y="0"/>
                  </a:cubicBezTo>
                  <a:cubicBezTo>
                    <a:pt x="33" y="0"/>
                    <a:pt x="34" y="0"/>
                    <a:pt x="34" y="1"/>
                  </a:cubicBezTo>
                  <a:cubicBezTo>
                    <a:pt x="35" y="1"/>
                    <a:pt x="36" y="1"/>
                    <a:pt x="37" y="1"/>
                  </a:cubicBezTo>
                  <a:cubicBezTo>
                    <a:pt x="37" y="1"/>
                    <a:pt x="37" y="1"/>
                    <a:pt x="37" y="1"/>
                  </a:cubicBezTo>
                  <a:cubicBezTo>
                    <a:pt x="38" y="1"/>
                    <a:pt x="38" y="1"/>
                    <a:pt x="38" y="1"/>
                  </a:cubicBezTo>
                  <a:cubicBezTo>
                    <a:pt x="39" y="1"/>
                    <a:pt x="39" y="1"/>
                    <a:pt x="39" y="1"/>
                  </a:cubicBezTo>
                  <a:cubicBezTo>
                    <a:pt x="39" y="1"/>
                    <a:pt x="40" y="1"/>
                    <a:pt x="40" y="1"/>
                  </a:cubicBezTo>
                  <a:cubicBezTo>
                    <a:pt x="40" y="1"/>
                    <a:pt x="40" y="1"/>
                    <a:pt x="40" y="1"/>
                  </a:cubicBezTo>
                  <a:cubicBezTo>
                    <a:pt x="40" y="2"/>
                    <a:pt x="41" y="3"/>
                    <a:pt x="41" y="3"/>
                  </a:cubicBezTo>
                  <a:cubicBezTo>
                    <a:pt x="42" y="4"/>
                    <a:pt x="43" y="4"/>
                    <a:pt x="43" y="5"/>
                  </a:cubicBezTo>
                  <a:cubicBezTo>
                    <a:pt x="43" y="5"/>
                    <a:pt x="43" y="5"/>
                    <a:pt x="43" y="5"/>
                  </a:cubicBezTo>
                  <a:cubicBezTo>
                    <a:pt x="43" y="6"/>
                    <a:pt x="40" y="7"/>
                    <a:pt x="41" y="7"/>
                  </a:cubicBezTo>
                  <a:cubicBezTo>
                    <a:pt x="41" y="8"/>
                    <a:pt x="42" y="9"/>
                    <a:pt x="43" y="9"/>
                  </a:cubicBezTo>
                  <a:cubicBezTo>
                    <a:pt x="43" y="9"/>
                    <a:pt x="44" y="9"/>
                    <a:pt x="44" y="8"/>
                  </a:cubicBezTo>
                  <a:cubicBezTo>
                    <a:pt x="45" y="8"/>
                    <a:pt x="45" y="8"/>
                    <a:pt x="46" y="7"/>
                  </a:cubicBezTo>
                  <a:cubicBezTo>
                    <a:pt x="46" y="7"/>
                    <a:pt x="47" y="7"/>
                    <a:pt x="47" y="7"/>
                  </a:cubicBezTo>
                  <a:cubicBezTo>
                    <a:pt x="47" y="8"/>
                    <a:pt x="49" y="9"/>
                    <a:pt x="50" y="9"/>
                  </a:cubicBezTo>
                  <a:cubicBezTo>
                    <a:pt x="50" y="8"/>
                    <a:pt x="51" y="8"/>
                    <a:pt x="52" y="8"/>
                  </a:cubicBezTo>
                  <a:cubicBezTo>
                    <a:pt x="53" y="9"/>
                    <a:pt x="51" y="10"/>
                    <a:pt x="51" y="11"/>
                  </a:cubicBezTo>
                  <a:cubicBezTo>
                    <a:pt x="50" y="11"/>
                    <a:pt x="50" y="11"/>
                    <a:pt x="49" y="11"/>
                  </a:cubicBezTo>
                  <a:cubicBezTo>
                    <a:pt x="49" y="11"/>
                    <a:pt x="49" y="11"/>
                    <a:pt x="48" y="12"/>
                  </a:cubicBezTo>
                  <a:cubicBezTo>
                    <a:pt x="48" y="12"/>
                    <a:pt x="50" y="13"/>
                    <a:pt x="49" y="13"/>
                  </a:cubicBezTo>
                  <a:cubicBezTo>
                    <a:pt x="50" y="13"/>
                    <a:pt x="51" y="13"/>
                    <a:pt x="52" y="13"/>
                  </a:cubicBezTo>
                  <a:cubicBezTo>
                    <a:pt x="53" y="13"/>
                    <a:pt x="53" y="13"/>
                    <a:pt x="54" y="13"/>
                  </a:cubicBezTo>
                  <a:cubicBezTo>
                    <a:pt x="55" y="13"/>
                    <a:pt x="56" y="13"/>
                    <a:pt x="57" y="12"/>
                  </a:cubicBezTo>
                  <a:cubicBezTo>
                    <a:pt x="57" y="12"/>
                    <a:pt x="57" y="11"/>
                    <a:pt x="57" y="11"/>
                  </a:cubicBezTo>
                  <a:cubicBezTo>
                    <a:pt x="58" y="11"/>
                    <a:pt x="59" y="11"/>
                    <a:pt x="59" y="11"/>
                  </a:cubicBezTo>
                  <a:cubicBezTo>
                    <a:pt x="60" y="11"/>
                    <a:pt x="61" y="10"/>
                    <a:pt x="62" y="10"/>
                  </a:cubicBezTo>
                  <a:cubicBezTo>
                    <a:pt x="63" y="9"/>
                    <a:pt x="63" y="9"/>
                    <a:pt x="64" y="9"/>
                  </a:cubicBezTo>
                  <a:cubicBezTo>
                    <a:pt x="65" y="9"/>
                    <a:pt x="66" y="9"/>
                    <a:pt x="66" y="9"/>
                  </a:cubicBezTo>
                  <a:cubicBezTo>
                    <a:pt x="68" y="9"/>
                    <a:pt x="69" y="9"/>
                    <a:pt x="69" y="8"/>
                  </a:cubicBezTo>
                  <a:cubicBezTo>
                    <a:pt x="70" y="7"/>
                    <a:pt x="71" y="7"/>
                    <a:pt x="71" y="6"/>
                  </a:cubicBezTo>
                  <a:cubicBezTo>
                    <a:pt x="71" y="5"/>
                    <a:pt x="70" y="5"/>
                    <a:pt x="71" y="5"/>
                  </a:cubicBezTo>
                  <a:cubicBezTo>
                    <a:pt x="71" y="4"/>
                    <a:pt x="73" y="4"/>
                    <a:pt x="73" y="4"/>
                  </a:cubicBezTo>
                  <a:cubicBezTo>
                    <a:pt x="74" y="4"/>
                    <a:pt x="75" y="4"/>
                    <a:pt x="75" y="5"/>
                  </a:cubicBezTo>
                  <a:cubicBezTo>
                    <a:pt x="74" y="7"/>
                    <a:pt x="76" y="8"/>
                    <a:pt x="75" y="9"/>
                  </a:cubicBezTo>
                  <a:cubicBezTo>
                    <a:pt x="75" y="9"/>
                    <a:pt x="74" y="9"/>
                    <a:pt x="74" y="9"/>
                  </a:cubicBezTo>
                  <a:cubicBezTo>
                    <a:pt x="73" y="9"/>
                    <a:pt x="73" y="10"/>
                    <a:pt x="73" y="10"/>
                  </a:cubicBezTo>
                  <a:cubicBezTo>
                    <a:pt x="72" y="10"/>
                    <a:pt x="71" y="10"/>
                    <a:pt x="71" y="10"/>
                  </a:cubicBezTo>
                  <a:cubicBezTo>
                    <a:pt x="72" y="11"/>
                    <a:pt x="72" y="11"/>
                    <a:pt x="73" y="12"/>
                  </a:cubicBezTo>
                  <a:cubicBezTo>
                    <a:pt x="73" y="12"/>
                    <a:pt x="74" y="12"/>
                    <a:pt x="74" y="13"/>
                  </a:cubicBezTo>
                  <a:cubicBezTo>
                    <a:pt x="75" y="13"/>
                    <a:pt x="75" y="13"/>
                    <a:pt x="76" y="14"/>
                  </a:cubicBezTo>
                  <a:cubicBezTo>
                    <a:pt x="77" y="14"/>
                    <a:pt x="77" y="14"/>
                    <a:pt x="77" y="15"/>
                  </a:cubicBezTo>
                  <a:cubicBezTo>
                    <a:pt x="77" y="17"/>
                    <a:pt x="77" y="17"/>
                    <a:pt x="79" y="17"/>
                  </a:cubicBezTo>
                  <a:cubicBezTo>
                    <a:pt x="79" y="17"/>
                    <a:pt x="80" y="17"/>
                    <a:pt x="80" y="18"/>
                  </a:cubicBezTo>
                  <a:cubicBezTo>
                    <a:pt x="81" y="18"/>
                    <a:pt x="83" y="18"/>
                    <a:pt x="83" y="17"/>
                  </a:cubicBezTo>
                  <a:cubicBezTo>
                    <a:pt x="83" y="17"/>
                    <a:pt x="84" y="17"/>
                    <a:pt x="84" y="17"/>
                  </a:cubicBezTo>
                  <a:cubicBezTo>
                    <a:pt x="84" y="18"/>
                    <a:pt x="84" y="18"/>
                    <a:pt x="84" y="18"/>
                  </a:cubicBezTo>
                  <a:cubicBezTo>
                    <a:pt x="84" y="18"/>
                    <a:pt x="84" y="18"/>
                    <a:pt x="84" y="18"/>
                  </a:cubicBezTo>
                  <a:cubicBezTo>
                    <a:pt x="84" y="19"/>
                    <a:pt x="84" y="19"/>
                    <a:pt x="84" y="19"/>
                  </a:cubicBezTo>
                  <a:cubicBezTo>
                    <a:pt x="83" y="19"/>
                    <a:pt x="83" y="19"/>
                    <a:pt x="83" y="19"/>
                  </a:cubicBezTo>
                  <a:cubicBezTo>
                    <a:pt x="83" y="20"/>
                    <a:pt x="83" y="20"/>
                    <a:pt x="83" y="21"/>
                  </a:cubicBezTo>
                  <a:cubicBezTo>
                    <a:pt x="83" y="21"/>
                    <a:pt x="83" y="21"/>
                    <a:pt x="83" y="21"/>
                  </a:cubicBezTo>
                  <a:cubicBezTo>
                    <a:pt x="83" y="21"/>
                    <a:pt x="83" y="21"/>
                    <a:pt x="83" y="22"/>
                  </a:cubicBezTo>
                  <a:cubicBezTo>
                    <a:pt x="84" y="22"/>
                    <a:pt x="83" y="23"/>
                    <a:pt x="83" y="23"/>
                  </a:cubicBezTo>
                  <a:cubicBezTo>
                    <a:pt x="83" y="23"/>
                    <a:pt x="83" y="23"/>
                    <a:pt x="83" y="23"/>
                  </a:cubicBezTo>
                  <a:cubicBezTo>
                    <a:pt x="83" y="25"/>
                    <a:pt x="82" y="25"/>
                    <a:pt x="81" y="26"/>
                  </a:cubicBezTo>
                  <a:cubicBezTo>
                    <a:pt x="81" y="27"/>
                    <a:pt x="79" y="28"/>
                    <a:pt x="80" y="29"/>
                  </a:cubicBezTo>
                  <a:cubicBezTo>
                    <a:pt x="81" y="29"/>
                    <a:pt x="81" y="29"/>
                    <a:pt x="81" y="30"/>
                  </a:cubicBezTo>
                  <a:cubicBezTo>
                    <a:pt x="82" y="30"/>
                    <a:pt x="83" y="31"/>
                    <a:pt x="82" y="32"/>
                  </a:cubicBezTo>
                  <a:cubicBezTo>
                    <a:pt x="82" y="32"/>
                    <a:pt x="82" y="32"/>
                    <a:pt x="82" y="32"/>
                  </a:cubicBezTo>
                  <a:cubicBezTo>
                    <a:pt x="82" y="32"/>
                    <a:pt x="82" y="33"/>
                    <a:pt x="82" y="33"/>
                  </a:cubicBezTo>
                  <a:cubicBezTo>
                    <a:pt x="82" y="34"/>
                    <a:pt x="83" y="34"/>
                    <a:pt x="83" y="34"/>
                  </a:cubicBezTo>
                  <a:cubicBezTo>
                    <a:pt x="83" y="35"/>
                    <a:pt x="83" y="35"/>
                    <a:pt x="84" y="35"/>
                  </a:cubicBezTo>
                  <a:cubicBezTo>
                    <a:pt x="83" y="35"/>
                    <a:pt x="83" y="35"/>
                    <a:pt x="83" y="35"/>
                  </a:cubicBezTo>
                  <a:cubicBezTo>
                    <a:pt x="84" y="35"/>
                    <a:pt x="84" y="35"/>
                    <a:pt x="84" y="35"/>
                  </a:cubicBezTo>
                  <a:cubicBezTo>
                    <a:pt x="84" y="35"/>
                    <a:pt x="83" y="35"/>
                    <a:pt x="83" y="35"/>
                  </a:cubicBezTo>
                  <a:cubicBezTo>
                    <a:pt x="84" y="35"/>
                    <a:pt x="84" y="35"/>
                    <a:pt x="84" y="35"/>
                  </a:cubicBezTo>
                  <a:cubicBezTo>
                    <a:pt x="84" y="35"/>
                    <a:pt x="83" y="36"/>
                    <a:pt x="83" y="36"/>
                  </a:cubicBezTo>
                  <a:cubicBezTo>
                    <a:pt x="83" y="36"/>
                    <a:pt x="83" y="37"/>
                    <a:pt x="83" y="37"/>
                  </a:cubicBezTo>
                  <a:cubicBezTo>
                    <a:pt x="84" y="38"/>
                    <a:pt x="84" y="38"/>
                    <a:pt x="83" y="39"/>
                  </a:cubicBezTo>
                  <a:cubicBezTo>
                    <a:pt x="83" y="40"/>
                    <a:pt x="83" y="40"/>
                    <a:pt x="83" y="40"/>
                  </a:cubicBezTo>
                  <a:cubicBezTo>
                    <a:pt x="83" y="41"/>
                    <a:pt x="83" y="41"/>
                    <a:pt x="83" y="41"/>
                  </a:cubicBezTo>
                  <a:cubicBezTo>
                    <a:pt x="83" y="41"/>
                    <a:pt x="83" y="41"/>
                    <a:pt x="83" y="42"/>
                  </a:cubicBezTo>
                  <a:cubicBezTo>
                    <a:pt x="83" y="42"/>
                    <a:pt x="83" y="42"/>
                    <a:pt x="83" y="42"/>
                  </a:cubicBezTo>
                  <a:cubicBezTo>
                    <a:pt x="83" y="42"/>
                    <a:pt x="83" y="43"/>
                    <a:pt x="83" y="43"/>
                  </a:cubicBezTo>
                  <a:cubicBezTo>
                    <a:pt x="84" y="43"/>
                    <a:pt x="84" y="44"/>
                    <a:pt x="85" y="44"/>
                  </a:cubicBezTo>
                  <a:cubicBezTo>
                    <a:pt x="85" y="44"/>
                    <a:pt x="85" y="44"/>
                    <a:pt x="85" y="45"/>
                  </a:cubicBezTo>
                  <a:cubicBezTo>
                    <a:pt x="86" y="45"/>
                    <a:pt x="86" y="46"/>
                    <a:pt x="86" y="47"/>
                  </a:cubicBezTo>
                  <a:cubicBezTo>
                    <a:pt x="86" y="48"/>
                    <a:pt x="86" y="48"/>
                    <a:pt x="86" y="48"/>
                  </a:cubicBezTo>
                  <a:cubicBezTo>
                    <a:pt x="86" y="48"/>
                    <a:pt x="86" y="49"/>
                    <a:pt x="86" y="49"/>
                  </a:cubicBezTo>
                  <a:cubicBezTo>
                    <a:pt x="86" y="50"/>
                    <a:pt x="86" y="51"/>
                    <a:pt x="86" y="52"/>
                  </a:cubicBezTo>
                  <a:cubicBezTo>
                    <a:pt x="87" y="53"/>
                    <a:pt x="87" y="53"/>
                    <a:pt x="87" y="53"/>
                  </a:cubicBezTo>
                  <a:cubicBezTo>
                    <a:pt x="85" y="53"/>
                    <a:pt x="85" y="53"/>
                    <a:pt x="85" y="53"/>
                  </a:cubicBezTo>
                  <a:cubicBezTo>
                    <a:pt x="85" y="53"/>
                    <a:pt x="85" y="53"/>
                    <a:pt x="85" y="52"/>
                  </a:cubicBezTo>
                  <a:cubicBezTo>
                    <a:pt x="85" y="52"/>
                    <a:pt x="84" y="52"/>
                    <a:pt x="84" y="52"/>
                  </a:cubicBezTo>
                  <a:cubicBezTo>
                    <a:pt x="84" y="52"/>
                    <a:pt x="84" y="52"/>
                    <a:pt x="84" y="52"/>
                  </a:cubicBezTo>
                  <a:cubicBezTo>
                    <a:pt x="84" y="52"/>
                    <a:pt x="83" y="52"/>
                    <a:pt x="83" y="52"/>
                  </a:cubicBezTo>
                  <a:cubicBezTo>
                    <a:pt x="83" y="52"/>
                    <a:pt x="83" y="52"/>
                    <a:pt x="82" y="52"/>
                  </a:cubicBezTo>
                  <a:cubicBezTo>
                    <a:pt x="82" y="52"/>
                    <a:pt x="82" y="52"/>
                    <a:pt x="82" y="52"/>
                  </a:cubicBezTo>
                  <a:cubicBezTo>
                    <a:pt x="82" y="52"/>
                    <a:pt x="82" y="52"/>
                    <a:pt x="81" y="52"/>
                  </a:cubicBezTo>
                  <a:cubicBezTo>
                    <a:pt x="81" y="52"/>
                    <a:pt x="81" y="52"/>
                    <a:pt x="80" y="52"/>
                  </a:cubicBezTo>
                  <a:cubicBezTo>
                    <a:pt x="80" y="52"/>
                    <a:pt x="80" y="52"/>
                    <a:pt x="80" y="52"/>
                  </a:cubicBezTo>
                  <a:cubicBezTo>
                    <a:pt x="79" y="52"/>
                    <a:pt x="79" y="52"/>
                    <a:pt x="78" y="53"/>
                  </a:cubicBezTo>
                  <a:cubicBezTo>
                    <a:pt x="78" y="53"/>
                    <a:pt x="78" y="53"/>
                    <a:pt x="78" y="53"/>
                  </a:cubicBezTo>
                  <a:cubicBezTo>
                    <a:pt x="78" y="54"/>
                    <a:pt x="78" y="54"/>
                    <a:pt x="77" y="54"/>
                  </a:cubicBezTo>
                  <a:cubicBezTo>
                    <a:pt x="77" y="54"/>
                    <a:pt x="77" y="54"/>
                    <a:pt x="77" y="54"/>
                  </a:cubicBezTo>
                  <a:cubicBezTo>
                    <a:pt x="77" y="54"/>
                    <a:pt x="76" y="54"/>
                    <a:pt x="76" y="54"/>
                  </a:cubicBezTo>
                  <a:cubicBezTo>
                    <a:pt x="76" y="54"/>
                    <a:pt x="75" y="54"/>
                    <a:pt x="75" y="54"/>
                  </a:cubicBezTo>
                  <a:cubicBezTo>
                    <a:pt x="74" y="54"/>
                    <a:pt x="74" y="54"/>
                    <a:pt x="74" y="54"/>
                  </a:cubicBezTo>
                  <a:cubicBezTo>
                    <a:pt x="74" y="54"/>
                    <a:pt x="73" y="54"/>
                    <a:pt x="73" y="54"/>
                  </a:cubicBezTo>
                  <a:cubicBezTo>
                    <a:pt x="72" y="54"/>
                    <a:pt x="72" y="54"/>
                    <a:pt x="72" y="54"/>
                  </a:cubicBezTo>
                  <a:cubicBezTo>
                    <a:pt x="72" y="54"/>
                    <a:pt x="71" y="55"/>
                    <a:pt x="71" y="55"/>
                  </a:cubicBezTo>
                  <a:cubicBezTo>
                    <a:pt x="70" y="55"/>
                    <a:pt x="69" y="55"/>
                    <a:pt x="67" y="56"/>
                  </a:cubicBezTo>
                  <a:cubicBezTo>
                    <a:pt x="67" y="57"/>
                    <a:pt x="66" y="57"/>
                    <a:pt x="65" y="57"/>
                  </a:cubicBezTo>
                  <a:cubicBezTo>
                    <a:pt x="64" y="57"/>
                    <a:pt x="64" y="57"/>
                    <a:pt x="63" y="58"/>
                  </a:cubicBezTo>
                  <a:cubicBezTo>
                    <a:pt x="63" y="58"/>
                    <a:pt x="63" y="58"/>
                    <a:pt x="63" y="58"/>
                  </a:cubicBezTo>
                  <a:cubicBezTo>
                    <a:pt x="62" y="59"/>
                    <a:pt x="61" y="59"/>
                    <a:pt x="61" y="59"/>
                  </a:cubicBezTo>
                  <a:cubicBezTo>
                    <a:pt x="60" y="59"/>
                    <a:pt x="60" y="59"/>
                    <a:pt x="60" y="59"/>
                  </a:cubicBezTo>
                  <a:cubicBezTo>
                    <a:pt x="60" y="59"/>
                    <a:pt x="60" y="59"/>
                    <a:pt x="60" y="59"/>
                  </a:cubicBezTo>
                  <a:cubicBezTo>
                    <a:pt x="59" y="58"/>
                    <a:pt x="59" y="58"/>
                    <a:pt x="59" y="58"/>
                  </a:cubicBezTo>
                  <a:cubicBezTo>
                    <a:pt x="59" y="58"/>
                    <a:pt x="59" y="58"/>
                    <a:pt x="59" y="58"/>
                  </a:cubicBezTo>
                  <a:cubicBezTo>
                    <a:pt x="58" y="58"/>
                    <a:pt x="58" y="58"/>
                    <a:pt x="57" y="59"/>
                  </a:cubicBezTo>
                  <a:cubicBezTo>
                    <a:pt x="57" y="59"/>
                    <a:pt x="57" y="59"/>
                    <a:pt x="57" y="59"/>
                  </a:cubicBezTo>
                  <a:cubicBezTo>
                    <a:pt x="57" y="60"/>
                    <a:pt x="58" y="60"/>
                    <a:pt x="59" y="60"/>
                  </a:cubicBezTo>
                  <a:cubicBezTo>
                    <a:pt x="60" y="61"/>
                    <a:pt x="61" y="62"/>
                    <a:pt x="61" y="63"/>
                  </a:cubicBezTo>
                  <a:cubicBezTo>
                    <a:pt x="62" y="64"/>
                    <a:pt x="61" y="64"/>
                    <a:pt x="61" y="65"/>
                  </a:cubicBezTo>
                  <a:cubicBezTo>
                    <a:pt x="61" y="65"/>
                    <a:pt x="61" y="65"/>
                    <a:pt x="61" y="66"/>
                  </a:cubicBezTo>
                  <a:cubicBezTo>
                    <a:pt x="61" y="66"/>
                    <a:pt x="61" y="66"/>
                    <a:pt x="61" y="66"/>
                  </a:cubicBezTo>
                  <a:cubicBezTo>
                    <a:pt x="62" y="67"/>
                    <a:pt x="62" y="67"/>
                    <a:pt x="62" y="68"/>
                  </a:cubicBezTo>
                  <a:cubicBezTo>
                    <a:pt x="63" y="69"/>
                    <a:pt x="64" y="69"/>
                    <a:pt x="65" y="70"/>
                  </a:cubicBezTo>
                  <a:cubicBezTo>
                    <a:pt x="65" y="70"/>
                    <a:pt x="66" y="70"/>
                    <a:pt x="66" y="70"/>
                  </a:cubicBezTo>
                  <a:cubicBezTo>
                    <a:pt x="66" y="70"/>
                    <a:pt x="66" y="70"/>
                    <a:pt x="66" y="70"/>
                  </a:cubicBezTo>
                  <a:cubicBezTo>
                    <a:pt x="67" y="71"/>
                    <a:pt x="69" y="72"/>
                    <a:pt x="70" y="73"/>
                  </a:cubicBezTo>
                  <a:cubicBezTo>
                    <a:pt x="70" y="74"/>
                    <a:pt x="70" y="74"/>
                    <a:pt x="71" y="74"/>
                  </a:cubicBezTo>
                  <a:cubicBezTo>
                    <a:pt x="71" y="74"/>
                    <a:pt x="71" y="74"/>
                    <a:pt x="71" y="75"/>
                  </a:cubicBezTo>
                  <a:cubicBezTo>
                    <a:pt x="72" y="75"/>
                    <a:pt x="72" y="76"/>
                    <a:pt x="72" y="76"/>
                  </a:cubicBezTo>
                  <a:cubicBezTo>
                    <a:pt x="73" y="77"/>
                    <a:pt x="73" y="77"/>
                    <a:pt x="73" y="77"/>
                  </a:cubicBezTo>
                  <a:cubicBezTo>
                    <a:pt x="73" y="77"/>
                    <a:pt x="73" y="77"/>
                    <a:pt x="73" y="77"/>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3" y="78"/>
                    <a:pt x="73" y="78"/>
                  </a:cubicBezTo>
                  <a:cubicBezTo>
                    <a:pt x="72" y="79"/>
                    <a:pt x="72" y="80"/>
                    <a:pt x="71" y="81"/>
                  </a:cubicBezTo>
                  <a:cubicBezTo>
                    <a:pt x="70" y="81"/>
                    <a:pt x="70" y="81"/>
                    <a:pt x="69" y="82"/>
                  </a:cubicBezTo>
                  <a:cubicBezTo>
                    <a:pt x="69" y="82"/>
                    <a:pt x="69" y="82"/>
                    <a:pt x="69" y="82"/>
                  </a:cubicBezTo>
                  <a:cubicBezTo>
                    <a:pt x="69" y="83"/>
                    <a:pt x="69" y="83"/>
                    <a:pt x="68" y="83"/>
                  </a:cubicBezTo>
                  <a:cubicBezTo>
                    <a:pt x="68" y="83"/>
                    <a:pt x="68" y="83"/>
                    <a:pt x="67" y="83"/>
                  </a:cubicBezTo>
                  <a:cubicBezTo>
                    <a:pt x="67" y="83"/>
                    <a:pt x="67" y="84"/>
                    <a:pt x="66" y="84"/>
                  </a:cubicBezTo>
                  <a:cubicBezTo>
                    <a:pt x="66" y="84"/>
                    <a:pt x="66" y="85"/>
                    <a:pt x="65" y="85"/>
                  </a:cubicBezTo>
                  <a:cubicBezTo>
                    <a:pt x="64" y="86"/>
                    <a:pt x="64" y="87"/>
                    <a:pt x="64" y="88"/>
                  </a:cubicBezTo>
                  <a:cubicBezTo>
                    <a:pt x="65" y="88"/>
                    <a:pt x="65" y="88"/>
                    <a:pt x="65" y="88"/>
                  </a:cubicBezTo>
                  <a:cubicBezTo>
                    <a:pt x="65" y="88"/>
                    <a:pt x="66" y="89"/>
                    <a:pt x="66" y="89"/>
                  </a:cubicBezTo>
                  <a:cubicBezTo>
                    <a:pt x="66" y="89"/>
                    <a:pt x="66" y="90"/>
                    <a:pt x="66" y="90"/>
                  </a:cubicBezTo>
                  <a:cubicBezTo>
                    <a:pt x="66" y="91"/>
                    <a:pt x="65" y="91"/>
                    <a:pt x="65" y="91"/>
                  </a:cubicBezTo>
                  <a:cubicBezTo>
                    <a:pt x="65" y="91"/>
                    <a:pt x="65" y="91"/>
                    <a:pt x="65" y="91"/>
                  </a:cubicBezTo>
                  <a:cubicBezTo>
                    <a:pt x="64" y="91"/>
                    <a:pt x="64" y="91"/>
                    <a:pt x="64" y="91"/>
                  </a:cubicBezTo>
                  <a:cubicBezTo>
                    <a:pt x="64" y="91"/>
                    <a:pt x="63" y="91"/>
                    <a:pt x="63" y="91"/>
                  </a:cubicBezTo>
                  <a:cubicBezTo>
                    <a:pt x="63" y="91"/>
                    <a:pt x="63" y="91"/>
                    <a:pt x="63" y="91"/>
                  </a:cubicBezTo>
                  <a:cubicBezTo>
                    <a:pt x="63" y="91"/>
                    <a:pt x="62" y="91"/>
                    <a:pt x="62" y="91"/>
                  </a:cubicBezTo>
                  <a:cubicBezTo>
                    <a:pt x="62" y="91"/>
                    <a:pt x="61" y="91"/>
                    <a:pt x="61" y="91"/>
                  </a:cubicBezTo>
                  <a:cubicBezTo>
                    <a:pt x="60" y="91"/>
                    <a:pt x="60" y="91"/>
                    <a:pt x="59" y="90"/>
                  </a:cubicBezTo>
                  <a:cubicBezTo>
                    <a:pt x="59" y="90"/>
                    <a:pt x="59" y="90"/>
                    <a:pt x="58" y="90"/>
                  </a:cubicBezTo>
                  <a:cubicBezTo>
                    <a:pt x="58" y="90"/>
                    <a:pt x="57" y="90"/>
                    <a:pt x="57" y="90"/>
                  </a:cubicBezTo>
                  <a:cubicBezTo>
                    <a:pt x="56" y="90"/>
                    <a:pt x="55" y="91"/>
                    <a:pt x="54" y="91"/>
                  </a:cubicBezTo>
                  <a:close/>
                  <a:moveTo>
                    <a:pt x="64" y="9"/>
                  </a:moveTo>
                  <a:cubicBezTo>
                    <a:pt x="65" y="9"/>
                    <a:pt x="65" y="9"/>
                    <a:pt x="66" y="9"/>
                  </a:cubicBezTo>
                  <a:cubicBezTo>
                    <a:pt x="67" y="9"/>
                    <a:pt x="67" y="8"/>
                    <a:pt x="67" y="7"/>
                  </a:cubicBezTo>
                  <a:cubicBezTo>
                    <a:pt x="67" y="7"/>
                    <a:pt x="66" y="7"/>
                    <a:pt x="66" y="7"/>
                  </a:cubicBezTo>
                  <a:cubicBezTo>
                    <a:pt x="66" y="7"/>
                    <a:pt x="66" y="7"/>
                    <a:pt x="66" y="7"/>
                  </a:cubicBezTo>
                  <a:cubicBezTo>
                    <a:pt x="65" y="7"/>
                    <a:pt x="65" y="7"/>
                    <a:pt x="65" y="8"/>
                  </a:cubicBezTo>
                  <a:cubicBezTo>
                    <a:pt x="65" y="8"/>
                    <a:pt x="64" y="8"/>
                    <a:pt x="64" y="8"/>
                  </a:cubicBezTo>
                  <a:cubicBezTo>
                    <a:pt x="64" y="8"/>
                    <a:pt x="64" y="9"/>
                    <a:pt x="64" y="9"/>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6" name="France">
              <a:extLst>
                <a:ext uri="{FF2B5EF4-FFF2-40B4-BE49-F238E27FC236}">
                  <a16:creationId xmlns:a16="http://schemas.microsoft.com/office/drawing/2014/main" id="{33B7B891-6134-B7BC-0C88-372E1C1AB1AA}"/>
                </a:ext>
              </a:extLst>
            </p:cNvPr>
            <p:cNvSpPr>
              <a:spLocks noEditPoints="1"/>
            </p:cNvSpPr>
            <p:nvPr/>
          </p:nvSpPr>
          <p:spPr bwMode="auto">
            <a:xfrm>
              <a:off x="4268519" y="2326902"/>
              <a:ext cx="336782" cy="302097"/>
            </a:xfrm>
            <a:custGeom>
              <a:avLst/>
              <a:gdLst>
                <a:gd name="T0" fmla="*/ 118 w 127"/>
                <a:gd name="T1" fmla="*/ 112 h 114"/>
                <a:gd name="T2" fmla="*/ 117 w 127"/>
                <a:gd name="T3" fmla="*/ 103 h 114"/>
                <a:gd name="T4" fmla="*/ 121 w 127"/>
                <a:gd name="T5" fmla="*/ 99 h 114"/>
                <a:gd name="T6" fmla="*/ 126 w 127"/>
                <a:gd name="T7" fmla="*/ 94 h 114"/>
                <a:gd name="T8" fmla="*/ 127 w 127"/>
                <a:gd name="T9" fmla="*/ 104 h 114"/>
                <a:gd name="T10" fmla="*/ 62 w 127"/>
                <a:gd name="T11" fmla="*/ 8 h 114"/>
                <a:gd name="T12" fmla="*/ 48 w 127"/>
                <a:gd name="T13" fmla="*/ 19 h 114"/>
                <a:gd name="T14" fmla="*/ 36 w 127"/>
                <a:gd name="T15" fmla="*/ 19 h 114"/>
                <a:gd name="T16" fmla="*/ 31 w 127"/>
                <a:gd name="T17" fmla="*/ 22 h 114"/>
                <a:gd name="T18" fmla="*/ 30 w 127"/>
                <a:gd name="T19" fmla="*/ 27 h 114"/>
                <a:gd name="T20" fmla="*/ 15 w 127"/>
                <a:gd name="T21" fmla="*/ 25 h 114"/>
                <a:gd name="T22" fmla="*/ 4 w 127"/>
                <a:gd name="T23" fmla="*/ 27 h 114"/>
                <a:gd name="T24" fmla="*/ 2 w 127"/>
                <a:gd name="T25" fmla="*/ 35 h 114"/>
                <a:gd name="T26" fmla="*/ 13 w 127"/>
                <a:gd name="T27" fmla="*/ 38 h 114"/>
                <a:gd name="T28" fmla="*/ 18 w 127"/>
                <a:gd name="T29" fmla="*/ 39 h 114"/>
                <a:gd name="T30" fmla="*/ 22 w 127"/>
                <a:gd name="T31" fmla="*/ 45 h 114"/>
                <a:gd name="T32" fmla="*/ 24 w 127"/>
                <a:gd name="T33" fmla="*/ 49 h 114"/>
                <a:gd name="T34" fmla="*/ 32 w 127"/>
                <a:gd name="T35" fmla="*/ 60 h 114"/>
                <a:gd name="T36" fmla="*/ 36 w 127"/>
                <a:gd name="T37" fmla="*/ 66 h 114"/>
                <a:gd name="T38" fmla="*/ 31 w 127"/>
                <a:gd name="T39" fmla="*/ 73 h 114"/>
                <a:gd name="T40" fmla="*/ 24 w 127"/>
                <a:gd name="T41" fmla="*/ 87 h 114"/>
                <a:gd name="T42" fmla="*/ 27 w 127"/>
                <a:gd name="T43" fmla="*/ 92 h 114"/>
                <a:gd name="T44" fmla="*/ 34 w 127"/>
                <a:gd name="T45" fmla="*/ 94 h 114"/>
                <a:gd name="T46" fmla="*/ 39 w 127"/>
                <a:gd name="T47" fmla="*/ 96 h 114"/>
                <a:gd name="T48" fmla="*/ 44 w 127"/>
                <a:gd name="T49" fmla="*/ 98 h 114"/>
                <a:gd name="T50" fmla="*/ 52 w 127"/>
                <a:gd name="T51" fmla="*/ 97 h 114"/>
                <a:gd name="T52" fmla="*/ 60 w 127"/>
                <a:gd name="T53" fmla="*/ 98 h 114"/>
                <a:gd name="T54" fmla="*/ 67 w 127"/>
                <a:gd name="T55" fmla="*/ 98 h 114"/>
                <a:gd name="T56" fmla="*/ 78 w 127"/>
                <a:gd name="T57" fmla="*/ 88 h 114"/>
                <a:gd name="T58" fmla="*/ 89 w 127"/>
                <a:gd name="T59" fmla="*/ 90 h 114"/>
                <a:gd name="T60" fmla="*/ 101 w 127"/>
                <a:gd name="T61" fmla="*/ 90 h 114"/>
                <a:gd name="T62" fmla="*/ 109 w 127"/>
                <a:gd name="T63" fmla="*/ 86 h 114"/>
                <a:gd name="T64" fmla="*/ 110 w 127"/>
                <a:gd name="T65" fmla="*/ 81 h 114"/>
                <a:gd name="T66" fmla="*/ 105 w 127"/>
                <a:gd name="T67" fmla="*/ 80 h 114"/>
                <a:gd name="T68" fmla="*/ 101 w 127"/>
                <a:gd name="T69" fmla="*/ 72 h 114"/>
                <a:gd name="T70" fmla="*/ 102 w 127"/>
                <a:gd name="T71" fmla="*/ 71 h 114"/>
                <a:gd name="T72" fmla="*/ 103 w 127"/>
                <a:gd name="T73" fmla="*/ 70 h 114"/>
                <a:gd name="T74" fmla="*/ 105 w 127"/>
                <a:gd name="T75" fmla="*/ 63 h 114"/>
                <a:gd name="T76" fmla="*/ 106 w 127"/>
                <a:gd name="T77" fmla="*/ 62 h 114"/>
                <a:gd name="T78" fmla="*/ 101 w 127"/>
                <a:gd name="T79" fmla="*/ 56 h 114"/>
                <a:gd name="T80" fmla="*/ 96 w 127"/>
                <a:gd name="T81" fmla="*/ 60 h 114"/>
                <a:gd name="T82" fmla="*/ 96 w 127"/>
                <a:gd name="T83" fmla="*/ 55 h 114"/>
                <a:gd name="T84" fmla="*/ 104 w 127"/>
                <a:gd name="T85" fmla="*/ 48 h 114"/>
                <a:gd name="T86" fmla="*/ 106 w 127"/>
                <a:gd name="T87" fmla="*/ 42 h 114"/>
                <a:gd name="T88" fmla="*/ 111 w 127"/>
                <a:gd name="T89" fmla="*/ 43 h 114"/>
                <a:gd name="T90" fmla="*/ 112 w 127"/>
                <a:gd name="T91" fmla="*/ 41 h 114"/>
                <a:gd name="T92" fmla="*/ 115 w 127"/>
                <a:gd name="T93" fmla="*/ 30 h 114"/>
                <a:gd name="T94" fmla="*/ 114 w 127"/>
                <a:gd name="T95" fmla="*/ 25 h 114"/>
                <a:gd name="T96" fmla="*/ 110 w 127"/>
                <a:gd name="T97" fmla="*/ 25 h 114"/>
                <a:gd name="T98" fmla="*/ 103 w 127"/>
                <a:gd name="T99" fmla="*/ 23 h 114"/>
                <a:gd name="T100" fmla="*/ 102 w 127"/>
                <a:gd name="T101" fmla="*/ 21 h 114"/>
                <a:gd name="T102" fmla="*/ 97 w 127"/>
                <a:gd name="T103" fmla="*/ 19 h 114"/>
                <a:gd name="T104" fmla="*/ 91 w 127"/>
                <a:gd name="T105" fmla="*/ 18 h 114"/>
                <a:gd name="T106" fmla="*/ 83 w 127"/>
                <a:gd name="T107" fmla="*/ 14 h 114"/>
                <a:gd name="T108" fmla="*/ 76 w 127"/>
                <a:gd name="T109" fmla="*/ 7 h 114"/>
                <a:gd name="T110" fmla="*/ 71 w 127"/>
                <a:gd name="T111" fmla="*/ 1 h 114"/>
                <a:gd name="T112" fmla="*/ 68 w 127"/>
                <a:gd name="T113" fmla="*/ 1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7" h="114">
                  <a:moveTo>
                    <a:pt x="125" y="107"/>
                  </a:moveTo>
                  <a:cubicBezTo>
                    <a:pt x="124" y="108"/>
                    <a:pt x="125" y="110"/>
                    <a:pt x="124" y="111"/>
                  </a:cubicBezTo>
                  <a:cubicBezTo>
                    <a:pt x="124" y="111"/>
                    <a:pt x="124" y="111"/>
                    <a:pt x="123" y="112"/>
                  </a:cubicBezTo>
                  <a:cubicBezTo>
                    <a:pt x="123" y="112"/>
                    <a:pt x="123" y="113"/>
                    <a:pt x="123" y="113"/>
                  </a:cubicBezTo>
                  <a:cubicBezTo>
                    <a:pt x="122" y="114"/>
                    <a:pt x="121" y="113"/>
                    <a:pt x="121" y="113"/>
                  </a:cubicBezTo>
                  <a:cubicBezTo>
                    <a:pt x="120" y="113"/>
                    <a:pt x="119" y="112"/>
                    <a:pt x="118" y="112"/>
                  </a:cubicBezTo>
                  <a:cubicBezTo>
                    <a:pt x="118" y="111"/>
                    <a:pt x="119" y="110"/>
                    <a:pt x="119" y="110"/>
                  </a:cubicBezTo>
                  <a:cubicBezTo>
                    <a:pt x="120" y="109"/>
                    <a:pt x="119" y="108"/>
                    <a:pt x="118" y="108"/>
                  </a:cubicBezTo>
                  <a:cubicBezTo>
                    <a:pt x="118" y="108"/>
                    <a:pt x="118" y="108"/>
                    <a:pt x="117" y="108"/>
                  </a:cubicBezTo>
                  <a:cubicBezTo>
                    <a:pt x="117" y="107"/>
                    <a:pt x="117" y="107"/>
                    <a:pt x="117" y="107"/>
                  </a:cubicBezTo>
                  <a:cubicBezTo>
                    <a:pt x="118" y="106"/>
                    <a:pt x="117" y="105"/>
                    <a:pt x="117" y="105"/>
                  </a:cubicBezTo>
                  <a:cubicBezTo>
                    <a:pt x="116" y="104"/>
                    <a:pt x="116" y="103"/>
                    <a:pt x="117" y="103"/>
                  </a:cubicBezTo>
                  <a:cubicBezTo>
                    <a:pt x="117" y="103"/>
                    <a:pt x="117" y="103"/>
                    <a:pt x="117" y="103"/>
                  </a:cubicBezTo>
                  <a:cubicBezTo>
                    <a:pt x="117" y="103"/>
                    <a:pt x="117" y="103"/>
                    <a:pt x="117" y="103"/>
                  </a:cubicBezTo>
                  <a:cubicBezTo>
                    <a:pt x="117" y="103"/>
                    <a:pt x="117" y="102"/>
                    <a:pt x="117" y="102"/>
                  </a:cubicBezTo>
                  <a:cubicBezTo>
                    <a:pt x="117" y="102"/>
                    <a:pt x="117" y="101"/>
                    <a:pt x="118" y="101"/>
                  </a:cubicBezTo>
                  <a:cubicBezTo>
                    <a:pt x="119" y="101"/>
                    <a:pt x="118" y="99"/>
                    <a:pt x="119" y="99"/>
                  </a:cubicBezTo>
                  <a:cubicBezTo>
                    <a:pt x="120" y="99"/>
                    <a:pt x="121" y="99"/>
                    <a:pt x="121" y="99"/>
                  </a:cubicBezTo>
                  <a:cubicBezTo>
                    <a:pt x="122" y="98"/>
                    <a:pt x="122" y="98"/>
                    <a:pt x="122" y="98"/>
                  </a:cubicBezTo>
                  <a:cubicBezTo>
                    <a:pt x="123" y="98"/>
                    <a:pt x="124" y="98"/>
                    <a:pt x="124" y="98"/>
                  </a:cubicBezTo>
                  <a:cubicBezTo>
                    <a:pt x="124" y="98"/>
                    <a:pt x="124" y="97"/>
                    <a:pt x="124" y="97"/>
                  </a:cubicBezTo>
                  <a:cubicBezTo>
                    <a:pt x="124" y="96"/>
                    <a:pt x="124" y="97"/>
                    <a:pt x="124" y="96"/>
                  </a:cubicBezTo>
                  <a:cubicBezTo>
                    <a:pt x="124" y="96"/>
                    <a:pt x="124" y="95"/>
                    <a:pt x="124" y="95"/>
                  </a:cubicBezTo>
                  <a:cubicBezTo>
                    <a:pt x="124" y="95"/>
                    <a:pt x="125" y="94"/>
                    <a:pt x="126" y="94"/>
                  </a:cubicBezTo>
                  <a:cubicBezTo>
                    <a:pt x="127" y="94"/>
                    <a:pt x="126" y="95"/>
                    <a:pt x="127" y="96"/>
                  </a:cubicBezTo>
                  <a:cubicBezTo>
                    <a:pt x="127" y="96"/>
                    <a:pt x="127" y="97"/>
                    <a:pt x="127" y="97"/>
                  </a:cubicBezTo>
                  <a:cubicBezTo>
                    <a:pt x="127" y="98"/>
                    <a:pt x="127" y="98"/>
                    <a:pt x="126" y="99"/>
                  </a:cubicBezTo>
                  <a:cubicBezTo>
                    <a:pt x="127" y="99"/>
                    <a:pt x="127" y="99"/>
                    <a:pt x="127" y="99"/>
                  </a:cubicBezTo>
                  <a:cubicBezTo>
                    <a:pt x="127" y="99"/>
                    <a:pt x="127" y="99"/>
                    <a:pt x="127" y="100"/>
                  </a:cubicBezTo>
                  <a:cubicBezTo>
                    <a:pt x="127" y="101"/>
                    <a:pt x="127" y="102"/>
                    <a:pt x="127" y="104"/>
                  </a:cubicBezTo>
                  <a:cubicBezTo>
                    <a:pt x="126" y="104"/>
                    <a:pt x="126" y="105"/>
                    <a:pt x="126" y="105"/>
                  </a:cubicBezTo>
                  <a:cubicBezTo>
                    <a:pt x="126" y="106"/>
                    <a:pt x="125" y="106"/>
                    <a:pt x="125" y="107"/>
                  </a:cubicBezTo>
                  <a:close/>
                  <a:moveTo>
                    <a:pt x="63" y="3"/>
                  </a:moveTo>
                  <a:cubicBezTo>
                    <a:pt x="63" y="4"/>
                    <a:pt x="62" y="4"/>
                    <a:pt x="63" y="5"/>
                  </a:cubicBezTo>
                  <a:cubicBezTo>
                    <a:pt x="63" y="6"/>
                    <a:pt x="63" y="6"/>
                    <a:pt x="63" y="7"/>
                  </a:cubicBezTo>
                  <a:cubicBezTo>
                    <a:pt x="62" y="7"/>
                    <a:pt x="62" y="8"/>
                    <a:pt x="62" y="8"/>
                  </a:cubicBezTo>
                  <a:cubicBezTo>
                    <a:pt x="62" y="10"/>
                    <a:pt x="61" y="11"/>
                    <a:pt x="60" y="12"/>
                  </a:cubicBezTo>
                  <a:cubicBezTo>
                    <a:pt x="59" y="12"/>
                    <a:pt x="59" y="13"/>
                    <a:pt x="59" y="13"/>
                  </a:cubicBezTo>
                  <a:cubicBezTo>
                    <a:pt x="58" y="14"/>
                    <a:pt x="58" y="14"/>
                    <a:pt x="56" y="14"/>
                  </a:cubicBezTo>
                  <a:cubicBezTo>
                    <a:pt x="55" y="14"/>
                    <a:pt x="54" y="14"/>
                    <a:pt x="52" y="14"/>
                  </a:cubicBezTo>
                  <a:cubicBezTo>
                    <a:pt x="50" y="14"/>
                    <a:pt x="48" y="16"/>
                    <a:pt x="47" y="17"/>
                  </a:cubicBezTo>
                  <a:cubicBezTo>
                    <a:pt x="47" y="18"/>
                    <a:pt x="47" y="18"/>
                    <a:pt x="48" y="19"/>
                  </a:cubicBezTo>
                  <a:cubicBezTo>
                    <a:pt x="48" y="19"/>
                    <a:pt x="48" y="19"/>
                    <a:pt x="48" y="19"/>
                  </a:cubicBezTo>
                  <a:cubicBezTo>
                    <a:pt x="48" y="19"/>
                    <a:pt x="47" y="20"/>
                    <a:pt x="47" y="20"/>
                  </a:cubicBezTo>
                  <a:cubicBezTo>
                    <a:pt x="46" y="20"/>
                    <a:pt x="44" y="20"/>
                    <a:pt x="44" y="20"/>
                  </a:cubicBezTo>
                  <a:cubicBezTo>
                    <a:pt x="43" y="20"/>
                    <a:pt x="42" y="20"/>
                    <a:pt x="41" y="20"/>
                  </a:cubicBezTo>
                  <a:cubicBezTo>
                    <a:pt x="40" y="20"/>
                    <a:pt x="39" y="19"/>
                    <a:pt x="38" y="19"/>
                  </a:cubicBezTo>
                  <a:cubicBezTo>
                    <a:pt x="37" y="20"/>
                    <a:pt x="37" y="19"/>
                    <a:pt x="36" y="19"/>
                  </a:cubicBezTo>
                  <a:cubicBezTo>
                    <a:pt x="35" y="18"/>
                    <a:pt x="36" y="17"/>
                    <a:pt x="36" y="16"/>
                  </a:cubicBezTo>
                  <a:cubicBezTo>
                    <a:pt x="36" y="15"/>
                    <a:pt x="35" y="15"/>
                    <a:pt x="34" y="15"/>
                  </a:cubicBezTo>
                  <a:cubicBezTo>
                    <a:pt x="32" y="16"/>
                    <a:pt x="31" y="16"/>
                    <a:pt x="30" y="16"/>
                  </a:cubicBezTo>
                  <a:cubicBezTo>
                    <a:pt x="28" y="17"/>
                    <a:pt x="29" y="18"/>
                    <a:pt x="29" y="19"/>
                  </a:cubicBezTo>
                  <a:cubicBezTo>
                    <a:pt x="29" y="19"/>
                    <a:pt x="29" y="20"/>
                    <a:pt x="30" y="20"/>
                  </a:cubicBezTo>
                  <a:cubicBezTo>
                    <a:pt x="30" y="20"/>
                    <a:pt x="31" y="21"/>
                    <a:pt x="31" y="22"/>
                  </a:cubicBezTo>
                  <a:cubicBezTo>
                    <a:pt x="31" y="22"/>
                    <a:pt x="30" y="22"/>
                    <a:pt x="31" y="23"/>
                  </a:cubicBezTo>
                  <a:cubicBezTo>
                    <a:pt x="31" y="23"/>
                    <a:pt x="31" y="23"/>
                    <a:pt x="31" y="24"/>
                  </a:cubicBezTo>
                  <a:cubicBezTo>
                    <a:pt x="31" y="25"/>
                    <a:pt x="31" y="25"/>
                    <a:pt x="31" y="26"/>
                  </a:cubicBezTo>
                  <a:cubicBezTo>
                    <a:pt x="31" y="27"/>
                    <a:pt x="32" y="27"/>
                    <a:pt x="32" y="28"/>
                  </a:cubicBezTo>
                  <a:cubicBezTo>
                    <a:pt x="32" y="28"/>
                    <a:pt x="31" y="28"/>
                    <a:pt x="31" y="28"/>
                  </a:cubicBezTo>
                  <a:cubicBezTo>
                    <a:pt x="30" y="28"/>
                    <a:pt x="30" y="28"/>
                    <a:pt x="30" y="27"/>
                  </a:cubicBezTo>
                  <a:cubicBezTo>
                    <a:pt x="29" y="27"/>
                    <a:pt x="28" y="27"/>
                    <a:pt x="28" y="27"/>
                  </a:cubicBezTo>
                  <a:cubicBezTo>
                    <a:pt x="26" y="28"/>
                    <a:pt x="24" y="28"/>
                    <a:pt x="22" y="28"/>
                  </a:cubicBezTo>
                  <a:cubicBezTo>
                    <a:pt x="21" y="27"/>
                    <a:pt x="21" y="29"/>
                    <a:pt x="20" y="28"/>
                  </a:cubicBezTo>
                  <a:cubicBezTo>
                    <a:pt x="19" y="27"/>
                    <a:pt x="20" y="27"/>
                    <a:pt x="19" y="26"/>
                  </a:cubicBezTo>
                  <a:cubicBezTo>
                    <a:pt x="19" y="26"/>
                    <a:pt x="18" y="26"/>
                    <a:pt x="18" y="25"/>
                  </a:cubicBezTo>
                  <a:cubicBezTo>
                    <a:pt x="17" y="25"/>
                    <a:pt x="16" y="24"/>
                    <a:pt x="15" y="25"/>
                  </a:cubicBezTo>
                  <a:cubicBezTo>
                    <a:pt x="14" y="26"/>
                    <a:pt x="13" y="27"/>
                    <a:pt x="12" y="26"/>
                  </a:cubicBezTo>
                  <a:cubicBezTo>
                    <a:pt x="11" y="26"/>
                    <a:pt x="11" y="26"/>
                    <a:pt x="10" y="26"/>
                  </a:cubicBezTo>
                  <a:cubicBezTo>
                    <a:pt x="10" y="26"/>
                    <a:pt x="10" y="26"/>
                    <a:pt x="10" y="26"/>
                  </a:cubicBezTo>
                  <a:cubicBezTo>
                    <a:pt x="9" y="27"/>
                    <a:pt x="9" y="27"/>
                    <a:pt x="8" y="27"/>
                  </a:cubicBezTo>
                  <a:cubicBezTo>
                    <a:pt x="8" y="26"/>
                    <a:pt x="7" y="26"/>
                    <a:pt x="7" y="26"/>
                  </a:cubicBezTo>
                  <a:cubicBezTo>
                    <a:pt x="6" y="27"/>
                    <a:pt x="5" y="27"/>
                    <a:pt x="4" y="27"/>
                  </a:cubicBezTo>
                  <a:cubicBezTo>
                    <a:pt x="4" y="27"/>
                    <a:pt x="3" y="28"/>
                    <a:pt x="2" y="28"/>
                  </a:cubicBezTo>
                  <a:cubicBezTo>
                    <a:pt x="2" y="28"/>
                    <a:pt x="0" y="28"/>
                    <a:pt x="0" y="29"/>
                  </a:cubicBezTo>
                  <a:cubicBezTo>
                    <a:pt x="0" y="30"/>
                    <a:pt x="1" y="31"/>
                    <a:pt x="2" y="31"/>
                  </a:cubicBezTo>
                  <a:cubicBezTo>
                    <a:pt x="2" y="31"/>
                    <a:pt x="4" y="32"/>
                    <a:pt x="4" y="32"/>
                  </a:cubicBezTo>
                  <a:cubicBezTo>
                    <a:pt x="4" y="33"/>
                    <a:pt x="4" y="33"/>
                    <a:pt x="3" y="34"/>
                  </a:cubicBezTo>
                  <a:cubicBezTo>
                    <a:pt x="2" y="34"/>
                    <a:pt x="1" y="34"/>
                    <a:pt x="2" y="35"/>
                  </a:cubicBezTo>
                  <a:cubicBezTo>
                    <a:pt x="2" y="35"/>
                    <a:pt x="3" y="35"/>
                    <a:pt x="3" y="35"/>
                  </a:cubicBezTo>
                  <a:cubicBezTo>
                    <a:pt x="4" y="35"/>
                    <a:pt x="4" y="36"/>
                    <a:pt x="4" y="37"/>
                  </a:cubicBezTo>
                  <a:cubicBezTo>
                    <a:pt x="4" y="37"/>
                    <a:pt x="6" y="37"/>
                    <a:pt x="6" y="37"/>
                  </a:cubicBezTo>
                  <a:cubicBezTo>
                    <a:pt x="7" y="37"/>
                    <a:pt x="8" y="36"/>
                    <a:pt x="9" y="37"/>
                  </a:cubicBezTo>
                  <a:cubicBezTo>
                    <a:pt x="9" y="37"/>
                    <a:pt x="10" y="37"/>
                    <a:pt x="11" y="37"/>
                  </a:cubicBezTo>
                  <a:cubicBezTo>
                    <a:pt x="12" y="37"/>
                    <a:pt x="12" y="37"/>
                    <a:pt x="13" y="38"/>
                  </a:cubicBezTo>
                  <a:cubicBezTo>
                    <a:pt x="13" y="38"/>
                    <a:pt x="13" y="38"/>
                    <a:pt x="13" y="39"/>
                  </a:cubicBezTo>
                  <a:cubicBezTo>
                    <a:pt x="13" y="39"/>
                    <a:pt x="14" y="40"/>
                    <a:pt x="14" y="40"/>
                  </a:cubicBezTo>
                  <a:cubicBezTo>
                    <a:pt x="15" y="40"/>
                    <a:pt x="16" y="41"/>
                    <a:pt x="16" y="41"/>
                  </a:cubicBezTo>
                  <a:cubicBezTo>
                    <a:pt x="17" y="40"/>
                    <a:pt x="17" y="40"/>
                    <a:pt x="17" y="40"/>
                  </a:cubicBezTo>
                  <a:cubicBezTo>
                    <a:pt x="17" y="40"/>
                    <a:pt x="17" y="40"/>
                    <a:pt x="17" y="39"/>
                  </a:cubicBezTo>
                  <a:cubicBezTo>
                    <a:pt x="17" y="39"/>
                    <a:pt x="18" y="39"/>
                    <a:pt x="18" y="39"/>
                  </a:cubicBezTo>
                  <a:cubicBezTo>
                    <a:pt x="18" y="40"/>
                    <a:pt x="18" y="40"/>
                    <a:pt x="18" y="40"/>
                  </a:cubicBezTo>
                  <a:cubicBezTo>
                    <a:pt x="18" y="41"/>
                    <a:pt x="20" y="40"/>
                    <a:pt x="20" y="41"/>
                  </a:cubicBezTo>
                  <a:cubicBezTo>
                    <a:pt x="21" y="41"/>
                    <a:pt x="21" y="41"/>
                    <a:pt x="21" y="42"/>
                  </a:cubicBezTo>
                  <a:cubicBezTo>
                    <a:pt x="21" y="42"/>
                    <a:pt x="21" y="42"/>
                    <a:pt x="21" y="42"/>
                  </a:cubicBezTo>
                  <a:cubicBezTo>
                    <a:pt x="21" y="43"/>
                    <a:pt x="21" y="43"/>
                    <a:pt x="21" y="44"/>
                  </a:cubicBezTo>
                  <a:cubicBezTo>
                    <a:pt x="21" y="44"/>
                    <a:pt x="22" y="45"/>
                    <a:pt x="22" y="45"/>
                  </a:cubicBezTo>
                  <a:cubicBezTo>
                    <a:pt x="23" y="44"/>
                    <a:pt x="23" y="43"/>
                    <a:pt x="25" y="43"/>
                  </a:cubicBezTo>
                  <a:cubicBezTo>
                    <a:pt x="25" y="43"/>
                    <a:pt x="26" y="44"/>
                    <a:pt x="27" y="44"/>
                  </a:cubicBezTo>
                  <a:cubicBezTo>
                    <a:pt x="26" y="44"/>
                    <a:pt x="25" y="44"/>
                    <a:pt x="24" y="45"/>
                  </a:cubicBezTo>
                  <a:cubicBezTo>
                    <a:pt x="24" y="45"/>
                    <a:pt x="24" y="46"/>
                    <a:pt x="24" y="46"/>
                  </a:cubicBezTo>
                  <a:cubicBezTo>
                    <a:pt x="25" y="47"/>
                    <a:pt x="25" y="47"/>
                    <a:pt x="25" y="48"/>
                  </a:cubicBezTo>
                  <a:cubicBezTo>
                    <a:pt x="24" y="48"/>
                    <a:pt x="24" y="49"/>
                    <a:pt x="24" y="49"/>
                  </a:cubicBezTo>
                  <a:cubicBezTo>
                    <a:pt x="23" y="50"/>
                    <a:pt x="22" y="51"/>
                    <a:pt x="24" y="51"/>
                  </a:cubicBezTo>
                  <a:cubicBezTo>
                    <a:pt x="24" y="52"/>
                    <a:pt x="26" y="52"/>
                    <a:pt x="26" y="53"/>
                  </a:cubicBezTo>
                  <a:cubicBezTo>
                    <a:pt x="26" y="53"/>
                    <a:pt x="26" y="54"/>
                    <a:pt x="27" y="54"/>
                  </a:cubicBezTo>
                  <a:cubicBezTo>
                    <a:pt x="27" y="55"/>
                    <a:pt x="28" y="55"/>
                    <a:pt x="29" y="55"/>
                  </a:cubicBezTo>
                  <a:cubicBezTo>
                    <a:pt x="30" y="55"/>
                    <a:pt x="31" y="56"/>
                    <a:pt x="32" y="57"/>
                  </a:cubicBezTo>
                  <a:cubicBezTo>
                    <a:pt x="32" y="57"/>
                    <a:pt x="32" y="59"/>
                    <a:pt x="32" y="60"/>
                  </a:cubicBezTo>
                  <a:cubicBezTo>
                    <a:pt x="32" y="60"/>
                    <a:pt x="31" y="61"/>
                    <a:pt x="32" y="61"/>
                  </a:cubicBezTo>
                  <a:cubicBezTo>
                    <a:pt x="32" y="61"/>
                    <a:pt x="33" y="61"/>
                    <a:pt x="33" y="62"/>
                  </a:cubicBezTo>
                  <a:cubicBezTo>
                    <a:pt x="33" y="62"/>
                    <a:pt x="34" y="63"/>
                    <a:pt x="35" y="64"/>
                  </a:cubicBezTo>
                  <a:cubicBezTo>
                    <a:pt x="36" y="65"/>
                    <a:pt x="38" y="67"/>
                    <a:pt x="38" y="69"/>
                  </a:cubicBezTo>
                  <a:cubicBezTo>
                    <a:pt x="38" y="69"/>
                    <a:pt x="38" y="69"/>
                    <a:pt x="38" y="69"/>
                  </a:cubicBezTo>
                  <a:cubicBezTo>
                    <a:pt x="36" y="68"/>
                    <a:pt x="36" y="67"/>
                    <a:pt x="36" y="66"/>
                  </a:cubicBezTo>
                  <a:cubicBezTo>
                    <a:pt x="35" y="66"/>
                    <a:pt x="34" y="64"/>
                    <a:pt x="33" y="64"/>
                  </a:cubicBezTo>
                  <a:cubicBezTo>
                    <a:pt x="32" y="64"/>
                    <a:pt x="30" y="64"/>
                    <a:pt x="30" y="65"/>
                  </a:cubicBezTo>
                  <a:cubicBezTo>
                    <a:pt x="30" y="66"/>
                    <a:pt x="30" y="67"/>
                    <a:pt x="30" y="67"/>
                  </a:cubicBezTo>
                  <a:cubicBezTo>
                    <a:pt x="30" y="68"/>
                    <a:pt x="29" y="69"/>
                    <a:pt x="29" y="70"/>
                  </a:cubicBezTo>
                  <a:cubicBezTo>
                    <a:pt x="29" y="70"/>
                    <a:pt x="29" y="71"/>
                    <a:pt x="30" y="72"/>
                  </a:cubicBezTo>
                  <a:cubicBezTo>
                    <a:pt x="30" y="72"/>
                    <a:pt x="31" y="72"/>
                    <a:pt x="31" y="73"/>
                  </a:cubicBezTo>
                  <a:cubicBezTo>
                    <a:pt x="31" y="74"/>
                    <a:pt x="30" y="75"/>
                    <a:pt x="29" y="76"/>
                  </a:cubicBezTo>
                  <a:cubicBezTo>
                    <a:pt x="29" y="77"/>
                    <a:pt x="29" y="77"/>
                    <a:pt x="29" y="78"/>
                  </a:cubicBezTo>
                  <a:cubicBezTo>
                    <a:pt x="28" y="79"/>
                    <a:pt x="28" y="79"/>
                    <a:pt x="28" y="80"/>
                  </a:cubicBezTo>
                  <a:cubicBezTo>
                    <a:pt x="28" y="81"/>
                    <a:pt x="28" y="82"/>
                    <a:pt x="27" y="83"/>
                  </a:cubicBezTo>
                  <a:cubicBezTo>
                    <a:pt x="27" y="84"/>
                    <a:pt x="26" y="84"/>
                    <a:pt x="26" y="85"/>
                  </a:cubicBezTo>
                  <a:cubicBezTo>
                    <a:pt x="26" y="85"/>
                    <a:pt x="25" y="87"/>
                    <a:pt x="24" y="87"/>
                  </a:cubicBezTo>
                  <a:cubicBezTo>
                    <a:pt x="24" y="86"/>
                    <a:pt x="23" y="86"/>
                    <a:pt x="23" y="87"/>
                  </a:cubicBezTo>
                  <a:cubicBezTo>
                    <a:pt x="23" y="87"/>
                    <a:pt x="23" y="87"/>
                    <a:pt x="23" y="87"/>
                  </a:cubicBezTo>
                  <a:cubicBezTo>
                    <a:pt x="23" y="87"/>
                    <a:pt x="23" y="87"/>
                    <a:pt x="23" y="87"/>
                  </a:cubicBezTo>
                  <a:cubicBezTo>
                    <a:pt x="24" y="88"/>
                    <a:pt x="26" y="88"/>
                    <a:pt x="27" y="89"/>
                  </a:cubicBezTo>
                  <a:cubicBezTo>
                    <a:pt x="27" y="89"/>
                    <a:pt x="27" y="90"/>
                    <a:pt x="27" y="90"/>
                  </a:cubicBezTo>
                  <a:cubicBezTo>
                    <a:pt x="27" y="91"/>
                    <a:pt x="27" y="91"/>
                    <a:pt x="27" y="92"/>
                  </a:cubicBezTo>
                  <a:cubicBezTo>
                    <a:pt x="27" y="92"/>
                    <a:pt x="27" y="92"/>
                    <a:pt x="27" y="92"/>
                  </a:cubicBezTo>
                  <a:cubicBezTo>
                    <a:pt x="27" y="92"/>
                    <a:pt x="27" y="92"/>
                    <a:pt x="27" y="92"/>
                  </a:cubicBezTo>
                  <a:cubicBezTo>
                    <a:pt x="28" y="92"/>
                    <a:pt x="28" y="92"/>
                    <a:pt x="29" y="92"/>
                  </a:cubicBezTo>
                  <a:cubicBezTo>
                    <a:pt x="30" y="92"/>
                    <a:pt x="31" y="92"/>
                    <a:pt x="32" y="92"/>
                  </a:cubicBezTo>
                  <a:cubicBezTo>
                    <a:pt x="32" y="92"/>
                    <a:pt x="32" y="92"/>
                    <a:pt x="32" y="93"/>
                  </a:cubicBezTo>
                  <a:cubicBezTo>
                    <a:pt x="33" y="93"/>
                    <a:pt x="34" y="93"/>
                    <a:pt x="34" y="94"/>
                  </a:cubicBezTo>
                  <a:cubicBezTo>
                    <a:pt x="35" y="94"/>
                    <a:pt x="35" y="95"/>
                    <a:pt x="36" y="95"/>
                  </a:cubicBezTo>
                  <a:cubicBezTo>
                    <a:pt x="36" y="95"/>
                    <a:pt x="36" y="95"/>
                    <a:pt x="37" y="95"/>
                  </a:cubicBezTo>
                  <a:cubicBezTo>
                    <a:pt x="37" y="94"/>
                    <a:pt x="37" y="94"/>
                    <a:pt x="38" y="94"/>
                  </a:cubicBezTo>
                  <a:cubicBezTo>
                    <a:pt x="38" y="94"/>
                    <a:pt x="38" y="94"/>
                    <a:pt x="38" y="94"/>
                  </a:cubicBezTo>
                  <a:cubicBezTo>
                    <a:pt x="38" y="94"/>
                    <a:pt x="38" y="94"/>
                    <a:pt x="38" y="94"/>
                  </a:cubicBezTo>
                  <a:cubicBezTo>
                    <a:pt x="38" y="95"/>
                    <a:pt x="38" y="96"/>
                    <a:pt x="39" y="96"/>
                  </a:cubicBezTo>
                  <a:cubicBezTo>
                    <a:pt x="39" y="97"/>
                    <a:pt x="40" y="97"/>
                    <a:pt x="40" y="97"/>
                  </a:cubicBezTo>
                  <a:cubicBezTo>
                    <a:pt x="40" y="97"/>
                    <a:pt x="41" y="97"/>
                    <a:pt x="41" y="97"/>
                  </a:cubicBezTo>
                  <a:cubicBezTo>
                    <a:pt x="41" y="97"/>
                    <a:pt x="41" y="97"/>
                    <a:pt x="42" y="97"/>
                  </a:cubicBezTo>
                  <a:cubicBezTo>
                    <a:pt x="42" y="97"/>
                    <a:pt x="42" y="97"/>
                    <a:pt x="42" y="97"/>
                  </a:cubicBezTo>
                  <a:cubicBezTo>
                    <a:pt x="42" y="97"/>
                    <a:pt x="43" y="97"/>
                    <a:pt x="44" y="98"/>
                  </a:cubicBezTo>
                  <a:cubicBezTo>
                    <a:pt x="44" y="98"/>
                    <a:pt x="44" y="98"/>
                    <a:pt x="44" y="98"/>
                  </a:cubicBezTo>
                  <a:cubicBezTo>
                    <a:pt x="44" y="98"/>
                    <a:pt x="44" y="98"/>
                    <a:pt x="44" y="98"/>
                  </a:cubicBezTo>
                  <a:cubicBezTo>
                    <a:pt x="44" y="98"/>
                    <a:pt x="44" y="98"/>
                    <a:pt x="44" y="98"/>
                  </a:cubicBezTo>
                  <a:cubicBezTo>
                    <a:pt x="45" y="97"/>
                    <a:pt x="47" y="96"/>
                    <a:pt x="49" y="96"/>
                  </a:cubicBezTo>
                  <a:cubicBezTo>
                    <a:pt x="49" y="96"/>
                    <a:pt x="49" y="96"/>
                    <a:pt x="50" y="96"/>
                  </a:cubicBezTo>
                  <a:cubicBezTo>
                    <a:pt x="50" y="96"/>
                    <a:pt x="51" y="96"/>
                    <a:pt x="51" y="97"/>
                  </a:cubicBezTo>
                  <a:cubicBezTo>
                    <a:pt x="52" y="97"/>
                    <a:pt x="52" y="97"/>
                    <a:pt x="52" y="97"/>
                  </a:cubicBezTo>
                  <a:cubicBezTo>
                    <a:pt x="53" y="97"/>
                    <a:pt x="53" y="97"/>
                    <a:pt x="53" y="97"/>
                  </a:cubicBezTo>
                  <a:cubicBezTo>
                    <a:pt x="53" y="97"/>
                    <a:pt x="54" y="97"/>
                    <a:pt x="54" y="96"/>
                  </a:cubicBezTo>
                  <a:cubicBezTo>
                    <a:pt x="54" y="96"/>
                    <a:pt x="54" y="96"/>
                    <a:pt x="54" y="96"/>
                  </a:cubicBezTo>
                  <a:cubicBezTo>
                    <a:pt x="55" y="96"/>
                    <a:pt x="55" y="97"/>
                    <a:pt x="55" y="97"/>
                  </a:cubicBezTo>
                  <a:cubicBezTo>
                    <a:pt x="56" y="98"/>
                    <a:pt x="57" y="98"/>
                    <a:pt x="58" y="98"/>
                  </a:cubicBezTo>
                  <a:cubicBezTo>
                    <a:pt x="59" y="98"/>
                    <a:pt x="59" y="98"/>
                    <a:pt x="60" y="98"/>
                  </a:cubicBezTo>
                  <a:cubicBezTo>
                    <a:pt x="60" y="98"/>
                    <a:pt x="61" y="98"/>
                    <a:pt x="62" y="98"/>
                  </a:cubicBezTo>
                  <a:cubicBezTo>
                    <a:pt x="62" y="98"/>
                    <a:pt x="63" y="98"/>
                    <a:pt x="63" y="98"/>
                  </a:cubicBezTo>
                  <a:cubicBezTo>
                    <a:pt x="64" y="99"/>
                    <a:pt x="64" y="99"/>
                    <a:pt x="65" y="99"/>
                  </a:cubicBezTo>
                  <a:cubicBezTo>
                    <a:pt x="66" y="99"/>
                    <a:pt x="66" y="100"/>
                    <a:pt x="67" y="100"/>
                  </a:cubicBezTo>
                  <a:cubicBezTo>
                    <a:pt x="67" y="100"/>
                    <a:pt x="67" y="100"/>
                    <a:pt x="67" y="100"/>
                  </a:cubicBezTo>
                  <a:cubicBezTo>
                    <a:pt x="67" y="99"/>
                    <a:pt x="67" y="99"/>
                    <a:pt x="67" y="98"/>
                  </a:cubicBezTo>
                  <a:cubicBezTo>
                    <a:pt x="66" y="97"/>
                    <a:pt x="67" y="95"/>
                    <a:pt x="67" y="94"/>
                  </a:cubicBezTo>
                  <a:cubicBezTo>
                    <a:pt x="67" y="93"/>
                    <a:pt x="68" y="92"/>
                    <a:pt x="69" y="91"/>
                  </a:cubicBezTo>
                  <a:cubicBezTo>
                    <a:pt x="69" y="91"/>
                    <a:pt x="71" y="91"/>
                    <a:pt x="71" y="90"/>
                  </a:cubicBezTo>
                  <a:cubicBezTo>
                    <a:pt x="72" y="90"/>
                    <a:pt x="73" y="90"/>
                    <a:pt x="73" y="89"/>
                  </a:cubicBezTo>
                  <a:cubicBezTo>
                    <a:pt x="74" y="89"/>
                    <a:pt x="76" y="86"/>
                    <a:pt x="76" y="87"/>
                  </a:cubicBezTo>
                  <a:cubicBezTo>
                    <a:pt x="77" y="88"/>
                    <a:pt x="77" y="88"/>
                    <a:pt x="78" y="88"/>
                  </a:cubicBezTo>
                  <a:cubicBezTo>
                    <a:pt x="79" y="88"/>
                    <a:pt x="79" y="89"/>
                    <a:pt x="79" y="89"/>
                  </a:cubicBezTo>
                  <a:cubicBezTo>
                    <a:pt x="79" y="89"/>
                    <a:pt x="80" y="90"/>
                    <a:pt x="80" y="90"/>
                  </a:cubicBezTo>
                  <a:cubicBezTo>
                    <a:pt x="82" y="90"/>
                    <a:pt x="82" y="90"/>
                    <a:pt x="83" y="89"/>
                  </a:cubicBezTo>
                  <a:cubicBezTo>
                    <a:pt x="84" y="89"/>
                    <a:pt x="85" y="88"/>
                    <a:pt x="86" y="89"/>
                  </a:cubicBezTo>
                  <a:cubicBezTo>
                    <a:pt x="86" y="89"/>
                    <a:pt x="87" y="89"/>
                    <a:pt x="88" y="90"/>
                  </a:cubicBezTo>
                  <a:cubicBezTo>
                    <a:pt x="88" y="90"/>
                    <a:pt x="89" y="90"/>
                    <a:pt x="89" y="90"/>
                  </a:cubicBezTo>
                  <a:cubicBezTo>
                    <a:pt x="90" y="91"/>
                    <a:pt x="91" y="91"/>
                    <a:pt x="91" y="91"/>
                  </a:cubicBezTo>
                  <a:cubicBezTo>
                    <a:pt x="92" y="92"/>
                    <a:pt x="93" y="93"/>
                    <a:pt x="94" y="94"/>
                  </a:cubicBezTo>
                  <a:cubicBezTo>
                    <a:pt x="94" y="94"/>
                    <a:pt x="96" y="94"/>
                    <a:pt x="97" y="94"/>
                  </a:cubicBezTo>
                  <a:cubicBezTo>
                    <a:pt x="97" y="94"/>
                    <a:pt x="98" y="93"/>
                    <a:pt x="98" y="93"/>
                  </a:cubicBezTo>
                  <a:cubicBezTo>
                    <a:pt x="99" y="93"/>
                    <a:pt x="99" y="93"/>
                    <a:pt x="100" y="92"/>
                  </a:cubicBezTo>
                  <a:cubicBezTo>
                    <a:pt x="101" y="92"/>
                    <a:pt x="100" y="91"/>
                    <a:pt x="101" y="90"/>
                  </a:cubicBezTo>
                  <a:cubicBezTo>
                    <a:pt x="101" y="90"/>
                    <a:pt x="102" y="90"/>
                    <a:pt x="102" y="90"/>
                  </a:cubicBezTo>
                  <a:cubicBezTo>
                    <a:pt x="103" y="90"/>
                    <a:pt x="103" y="89"/>
                    <a:pt x="104" y="89"/>
                  </a:cubicBezTo>
                  <a:cubicBezTo>
                    <a:pt x="104" y="89"/>
                    <a:pt x="105" y="88"/>
                    <a:pt x="105" y="88"/>
                  </a:cubicBezTo>
                  <a:cubicBezTo>
                    <a:pt x="106" y="87"/>
                    <a:pt x="107" y="87"/>
                    <a:pt x="108" y="87"/>
                  </a:cubicBezTo>
                  <a:cubicBezTo>
                    <a:pt x="108" y="86"/>
                    <a:pt x="109" y="86"/>
                    <a:pt x="109" y="86"/>
                  </a:cubicBezTo>
                  <a:cubicBezTo>
                    <a:pt x="109" y="86"/>
                    <a:pt x="109" y="86"/>
                    <a:pt x="109" y="86"/>
                  </a:cubicBezTo>
                  <a:cubicBezTo>
                    <a:pt x="109" y="86"/>
                    <a:pt x="109" y="86"/>
                    <a:pt x="108" y="85"/>
                  </a:cubicBezTo>
                  <a:cubicBezTo>
                    <a:pt x="108" y="85"/>
                    <a:pt x="108" y="85"/>
                    <a:pt x="108" y="85"/>
                  </a:cubicBezTo>
                  <a:cubicBezTo>
                    <a:pt x="108" y="85"/>
                    <a:pt x="108" y="84"/>
                    <a:pt x="108" y="84"/>
                  </a:cubicBezTo>
                  <a:cubicBezTo>
                    <a:pt x="108" y="83"/>
                    <a:pt x="108" y="83"/>
                    <a:pt x="109" y="82"/>
                  </a:cubicBezTo>
                  <a:cubicBezTo>
                    <a:pt x="109" y="82"/>
                    <a:pt x="109" y="82"/>
                    <a:pt x="109" y="82"/>
                  </a:cubicBezTo>
                  <a:cubicBezTo>
                    <a:pt x="110" y="81"/>
                    <a:pt x="110" y="81"/>
                    <a:pt x="110" y="81"/>
                  </a:cubicBezTo>
                  <a:cubicBezTo>
                    <a:pt x="109" y="81"/>
                    <a:pt x="109" y="81"/>
                    <a:pt x="109" y="81"/>
                  </a:cubicBezTo>
                  <a:cubicBezTo>
                    <a:pt x="109" y="81"/>
                    <a:pt x="108" y="81"/>
                    <a:pt x="108" y="81"/>
                  </a:cubicBezTo>
                  <a:cubicBezTo>
                    <a:pt x="108" y="81"/>
                    <a:pt x="107" y="81"/>
                    <a:pt x="107" y="81"/>
                  </a:cubicBezTo>
                  <a:cubicBezTo>
                    <a:pt x="106" y="80"/>
                    <a:pt x="106" y="80"/>
                    <a:pt x="105" y="80"/>
                  </a:cubicBezTo>
                  <a:cubicBezTo>
                    <a:pt x="105" y="80"/>
                    <a:pt x="105" y="80"/>
                    <a:pt x="105" y="80"/>
                  </a:cubicBezTo>
                  <a:cubicBezTo>
                    <a:pt x="105" y="80"/>
                    <a:pt x="105" y="80"/>
                    <a:pt x="105" y="80"/>
                  </a:cubicBezTo>
                  <a:cubicBezTo>
                    <a:pt x="104" y="80"/>
                    <a:pt x="103" y="79"/>
                    <a:pt x="103" y="79"/>
                  </a:cubicBezTo>
                  <a:cubicBezTo>
                    <a:pt x="103" y="78"/>
                    <a:pt x="103" y="78"/>
                    <a:pt x="103" y="77"/>
                  </a:cubicBezTo>
                  <a:cubicBezTo>
                    <a:pt x="103" y="77"/>
                    <a:pt x="103" y="77"/>
                    <a:pt x="104" y="77"/>
                  </a:cubicBezTo>
                  <a:cubicBezTo>
                    <a:pt x="104" y="76"/>
                    <a:pt x="104" y="75"/>
                    <a:pt x="103" y="74"/>
                  </a:cubicBezTo>
                  <a:cubicBezTo>
                    <a:pt x="103" y="74"/>
                    <a:pt x="103" y="73"/>
                    <a:pt x="102" y="73"/>
                  </a:cubicBezTo>
                  <a:cubicBezTo>
                    <a:pt x="102" y="72"/>
                    <a:pt x="101" y="72"/>
                    <a:pt x="101" y="72"/>
                  </a:cubicBezTo>
                  <a:cubicBezTo>
                    <a:pt x="101" y="71"/>
                    <a:pt x="101" y="71"/>
                    <a:pt x="101"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3" y="71"/>
                    <a:pt x="103" y="70"/>
                  </a:cubicBezTo>
                  <a:cubicBezTo>
                    <a:pt x="103" y="70"/>
                    <a:pt x="103" y="70"/>
                    <a:pt x="103" y="70"/>
                  </a:cubicBezTo>
                  <a:cubicBezTo>
                    <a:pt x="103" y="70"/>
                    <a:pt x="103" y="70"/>
                    <a:pt x="103" y="70"/>
                  </a:cubicBezTo>
                  <a:cubicBezTo>
                    <a:pt x="103" y="70"/>
                    <a:pt x="103" y="70"/>
                    <a:pt x="103" y="70"/>
                  </a:cubicBezTo>
                  <a:cubicBezTo>
                    <a:pt x="104" y="70"/>
                    <a:pt x="105" y="70"/>
                    <a:pt x="105" y="69"/>
                  </a:cubicBezTo>
                  <a:cubicBezTo>
                    <a:pt x="105" y="69"/>
                    <a:pt x="105" y="69"/>
                    <a:pt x="105" y="69"/>
                  </a:cubicBezTo>
                  <a:cubicBezTo>
                    <a:pt x="106" y="68"/>
                    <a:pt x="106" y="68"/>
                    <a:pt x="106" y="67"/>
                  </a:cubicBezTo>
                  <a:cubicBezTo>
                    <a:pt x="104" y="66"/>
                    <a:pt x="105" y="64"/>
                    <a:pt x="105" y="63"/>
                  </a:cubicBezTo>
                  <a:cubicBezTo>
                    <a:pt x="105" y="63"/>
                    <a:pt x="105" y="63"/>
                    <a:pt x="105" y="63"/>
                  </a:cubicBezTo>
                  <a:cubicBezTo>
                    <a:pt x="105" y="63"/>
                    <a:pt x="105" y="63"/>
                    <a:pt x="105" y="63"/>
                  </a:cubicBezTo>
                  <a:cubicBezTo>
                    <a:pt x="105" y="63"/>
                    <a:pt x="105" y="63"/>
                    <a:pt x="105" y="63"/>
                  </a:cubicBezTo>
                  <a:cubicBezTo>
                    <a:pt x="106" y="63"/>
                    <a:pt x="106" y="63"/>
                    <a:pt x="106" y="63"/>
                  </a:cubicBezTo>
                  <a:cubicBezTo>
                    <a:pt x="106" y="63"/>
                    <a:pt x="106" y="63"/>
                    <a:pt x="106" y="63"/>
                  </a:cubicBezTo>
                  <a:cubicBezTo>
                    <a:pt x="106" y="63"/>
                    <a:pt x="106" y="63"/>
                    <a:pt x="106" y="62"/>
                  </a:cubicBezTo>
                  <a:cubicBezTo>
                    <a:pt x="106" y="62"/>
                    <a:pt x="106" y="62"/>
                    <a:pt x="106" y="62"/>
                  </a:cubicBezTo>
                  <a:cubicBezTo>
                    <a:pt x="106" y="62"/>
                    <a:pt x="106" y="62"/>
                    <a:pt x="106" y="62"/>
                  </a:cubicBezTo>
                  <a:cubicBezTo>
                    <a:pt x="106" y="62"/>
                    <a:pt x="106" y="62"/>
                    <a:pt x="106" y="62"/>
                  </a:cubicBezTo>
                  <a:cubicBezTo>
                    <a:pt x="106" y="62"/>
                    <a:pt x="106" y="62"/>
                    <a:pt x="106" y="62"/>
                  </a:cubicBezTo>
                  <a:cubicBezTo>
                    <a:pt x="106" y="62"/>
                    <a:pt x="106" y="62"/>
                    <a:pt x="106" y="62"/>
                  </a:cubicBezTo>
                  <a:cubicBezTo>
                    <a:pt x="105" y="62"/>
                    <a:pt x="105" y="62"/>
                    <a:pt x="105" y="62"/>
                  </a:cubicBezTo>
                  <a:cubicBezTo>
                    <a:pt x="105" y="62"/>
                    <a:pt x="105" y="61"/>
                    <a:pt x="105" y="60"/>
                  </a:cubicBezTo>
                  <a:cubicBezTo>
                    <a:pt x="104" y="58"/>
                    <a:pt x="103" y="56"/>
                    <a:pt x="101" y="56"/>
                  </a:cubicBezTo>
                  <a:cubicBezTo>
                    <a:pt x="101" y="56"/>
                    <a:pt x="101" y="56"/>
                    <a:pt x="100" y="56"/>
                  </a:cubicBezTo>
                  <a:cubicBezTo>
                    <a:pt x="100" y="56"/>
                    <a:pt x="99" y="57"/>
                    <a:pt x="99" y="57"/>
                  </a:cubicBezTo>
                  <a:cubicBezTo>
                    <a:pt x="99" y="57"/>
                    <a:pt x="98" y="57"/>
                    <a:pt x="98" y="57"/>
                  </a:cubicBezTo>
                  <a:cubicBezTo>
                    <a:pt x="98" y="58"/>
                    <a:pt x="98" y="58"/>
                    <a:pt x="99" y="58"/>
                  </a:cubicBezTo>
                  <a:cubicBezTo>
                    <a:pt x="99" y="58"/>
                    <a:pt x="99" y="59"/>
                    <a:pt x="99" y="59"/>
                  </a:cubicBezTo>
                  <a:cubicBezTo>
                    <a:pt x="98" y="60"/>
                    <a:pt x="97" y="60"/>
                    <a:pt x="96" y="60"/>
                  </a:cubicBezTo>
                  <a:cubicBezTo>
                    <a:pt x="96" y="60"/>
                    <a:pt x="95" y="60"/>
                    <a:pt x="95" y="60"/>
                  </a:cubicBezTo>
                  <a:cubicBezTo>
                    <a:pt x="94" y="59"/>
                    <a:pt x="94" y="59"/>
                    <a:pt x="94" y="59"/>
                  </a:cubicBezTo>
                  <a:cubicBezTo>
                    <a:pt x="94" y="59"/>
                    <a:pt x="95" y="58"/>
                    <a:pt x="95" y="58"/>
                  </a:cubicBezTo>
                  <a:cubicBezTo>
                    <a:pt x="95" y="58"/>
                    <a:pt x="96" y="58"/>
                    <a:pt x="96" y="57"/>
                  </a:cubicBezTo>
                  <a:cubicBezTo>
                    <a:pt x="96" y="57"/>
                    <a:pt x="96" y="56"/>
                    <a:pt x="96" y="56"/>
                  </a:cubicBezTo>
                  <a:cubicBezTo>
                    <a:pt x="96" y="56"/>
                    <a:pt x="96" y="56"/>
                    <a:pt x="96" y="55"/>
                  </a:cubicBezTo>
                  <a:cubicBezTo>
                    <a:pt x="96" y="55"/>
                    <a:pt x="97" y="55"/>
                    <a:pt x="97" y="54"/>
                  </a:cubicBezTo>
                  <a:cubicBezTo>
                    <a:pt x="97" y="54"/>
                    <a:pt x="97" y="54"/>
                    <a:pt x="97" y="53"/>
                  </a:cubicBezTo>
                  <a:cubicBezTo>
                    <a:pt x="98" y="52"/>
                    <a:pt x="99" y="51"/>
                    <a:pt x="100" y="51"/>
                  </a:cubicBezTo>
                  <a:cubicBezTo>
                    <a:pt x="100" y="50"/>
                    <a:pt x="101" y="50"/>
                    <a:pt x="101" y="49"/>
                  </a:cubicBezTo>
                  <a:cubicBezTo>
                    <a:pt x="102" y="49"/>
                    <a:pt x="103" y="49"/>
                    <a:pt x="103" y="48"/>
                  </a:cubicBezTo>
                  <a:cubicBezTo>
                    <a:pt x="104" y="48"/>
                    <a:pt x="104" y="48"/>
                    <a:pt x="104" y="48"/>
                  </a:cubicBezTo>
                  <a:cubicBezTo>
                    <a:pt x="104" y="48"/>
                    <a:pt x="104" y="47"/>
                    <a:pt x="104" y="47"/>
                  </a:cubicBezTo>
                  <a:cubicBezTo>
                    <a:pt x="105" y="47"/>
                    <a:pt x="106" y="46"/>
                    <a:pt x="106" y="45"/>
                  </a:cubicBezTo>
                  <a:cubicBezTo>
                    <a:pt x="106" y="45"/>
                    <a:pt x="105" y="45"/>
                    <a:pt x="104" y="44"/>
                  </a:cubicBezTo>
                  <a:cubicBezTo>
                    <a:pt x="104" y="44"/>
                    <a:pt x="104" y="44"/>
                    <a:pt x="104" y="44"/>
                  </a:cubicBezTo>
                  <a:cubicBezTo>
                    <a:pt x="104" y="44"/>
                    <a:pt x="104" y="43"/>
                    <a:pt x="104" y="43"/>
                  </a:cubicBezTo>
                  <a:cubicBezTo>
                    <a:pt x="104" y="42"/>
                    <a:pt x="105" y="42"/>
                    <a:pt x="106" y="42"/>
                  </a:cubicBezTo>
                  <a:cubicBezTo>
                    <a:pt x="106" y="42"/>
                    <a:pt x="106" y="42"/>
                    <a:pt x="106" y="42"/>
                  </a:cubicBezTo>
                  <a:cubicBezTo>
                    <a:pt x="107" y="42"/>
                    <a:pt x="107" y="42"/>
                    <a:pt x="108" y="43"/>
                  </a:cubicBezTo>
                  <a:cubicBezTo>
                    <a:pt x="108" y="43"/>
                    <a:pt x="108" y="44"/>
                    <a:pt x="109" y="44"/>
                  </a:cubicBezTo>
                  <a:cubicBezTo>
                    <a:pt x="109" y="44"/>
                    <a:pt x="110" y="43"/>
                    <a:pt x="110" y="43"/>
                  </a:cubicBezTo>
                  <a:cubicBezTo>
                    <a:pt x="110" y="43"/>
                    <a:pt x="111" y="43"/>
                    <a:pt x="111" y="43"/>
                  </a:cubicBezTo>
                  <a:cubicBezTo>
                    <a:pt x="111" y="43"/>
                    <a:pt x="111" y="43"/>
                    <a:pt x="111" y="43"/>
                  </a:cubicBezTo>
                  <a:cubicBezTo>
                    <a:pt x="112" y="43"/>
                    <a:pt x="112" y="43"/>
                    <a:pt x="113" y="42"/>
                  </a:cubicBezTo>
                  <a:cubicBezTo>
                    <a:pt x="113" y="42"/>
                    <a:pt x="113" y="42"/>
                    <a:pt x="113" y="42"/>
                  </a:cubicBezTo>
                  <a:cubicBezTo>
                    <a:pt x="113" y="42"/>
                    <a:pt x="113" y="42"/>
                    <a:pt x="113" y="42"/>
                  </a:cubicBezTo>
                  <a:cubicBezTo>
                    <a:pt x="113" y="42"/>
                    <a:pt x="113" y="42"/>
                    <a:pt x="113" y="42"/>
                  </a:cubicBezTo>
                  <a:cubicBezTo>
                    <a:pt x="113" y="42"/>
                    <a:pt x="113" y="42"/>
                    <a:pt x="113" y="42"/>
                  </a:cubicBezTo>
                  <a:cubicBezTo>
                    <a:pt x="112" y="41"/>
                    <a:pt x="112" y="41"/>
                    <a:pt x="112" y="41"/>
                  </a:cubicBezTo>
                  <a:cubicBezTo>
                    <a:pt x="111" y="40"/>
                    <a:pt x="111" y="40"/>
                    <a:pt x="111" y="39"/>
                  </a:cubicBezTo>
                  <a:cubicBezTo>
                    <a:pt x="111" y="39"/>
                    <a:pt x="111" y="37"/>
                    <a:pt x="111" y="37"/>
                  </a:cubicBezTo>
                  <a:cubicBezTo>
                    <a:pt x="112" y="36"/>
                    <a:pt x="112" y="36"/>
                    <a:pt x="112" y="36"/>
                  </a:cubicBezTo>
                  <a:cubicBezTo>
                    <a:pt x="112" y="35"/>
                    <a:pt x="113" y="34"/>
                    <a:pt x="113" y="33"/>
                  </a:cubicBezTo>
                  <a:cubicBezTo>
                    <a:pt x="114" y="32"/>
                    <a:pt x="115" y="31"/>
                    <a:pt x="115" y="31"/>
                  </a:cubicBezTo>
                  <a:cubicBezTo>
                    <a:pt x="115" y="30"/>
                    <a:pt x="115" y="30"/>
                    <a:pt x="115" y="30"/>
                  </a:cubicBezTo>
                  <a:cubicBezTo>
                    <a:pt x="116" y="29"/>
                    <a:pt x="116" y="29"/>
                    <a:pt x="116" y="29"/>
                  </a:cubicBezTo>
                  <a:cubicBezTo>
                    <a:pt x="117" y="28"/>
                    <a:pt x="117" y="28"/>
                    <a:pt x="118" y="27"/>
                  </a:cubicBezTo>
                  <a:cubicBezTo>
                    <a:pt x="118" y="27"/>
                    <a:pt x="118" y="27"/>
                    <a:pt x="118" y="27"/>
                  </a:cubicBezTo>
                  <a:cubicBezTo>
                    <a:pt x="118" y="27"/>
                    <a:pt x="118" y="27"/>
                    <a:pt x="118" y="27"/>
                  </a:cubicBezTo>
                  <a:cubicBezTo>
                    <a:pt x="117" y="26"/>
                    <a:pt x="117" y="26"/>
                    <a:pt x="117" y="26"/>
                  </a:cubicBezTo>
                  <a:cubicBezTo>
                    <a:pt x="116" y="26"/>
                    <a:pt x="115" y="25"/>
                    <a:pt x="114" y="25"/>
                  </a:cubicBezTo>
                  <a:cubicBezTo>
                    <a:pt x="113" y="25"/>
                    <a:pt x="113" y="25"/>
                    <a:pt x="113" y="25"/>
                  </a:cubicBezTo>
                  <a:cubicBezTo>
                    <a:pt x="113" y="25"/>
                    <a:pt x="112" y="25"/>
                    <a:pt x="112" y="25"/>
                  </a:cubicBezTo>
                  <a:cubicBezTo>
                    <a:pt x="112" y="25"/>
                    <a:pt x="111" y="25"/>
                    <a:pt x="111" y="25"/>
                  </a:cubicBezTo>
                  <a:cubicBezTo>
                    <a:pt x="111" y="25"/>
                    <a:pt x="111" y="25"/>
                    <a:pt x="111" y="25"/>
                  </a:cubicBezTo>
                  <a:cubicBezTo>
                    <a:pt x="110" y="25"/>
                    <a:pt x="110" y="25"/>
                    <a:pt x="110" y="25"/>
                  </a:cubicBezTo>
                  <a:cubicBezTo>
                    <a:pt x="110" y="25"/>
                    <a:pt x="110" y="25"/>
                    <a:pt x="110" y="25"/>
                  </a:cubicBezTo>
                  <a:cubicBezTo>
                    <a:pt x="110" y="25"/>
                    <a:pt x="110" y="25"/>
                    <a:pt x="110" y="25"/>
                  </a:cubicBezTo>
                  <a:cubicBezTo>
                    <a:pt x="110" y="24"/>
                    <a:pt x="109" y="24"/>
                    <a:pt x="108" y="24"/>
                  </a:cubicBezTo>
                  <a:cubicBezTo>
                    <a:pt x="107" y="24"/>
                    <a:pt x="107" y="24"/>
                    <a:pt x="106" y="24"/>
                  </a:cubicBezTo>
                  <a:cubicBezTo>
                    <a:pt x="105" y="24"/>
                    <a:pt x="105" y="24"/>
                    <a:pt x="104" y="24"/>
                  </a:cubicBezTo>
                  <a:cubicBezTo>
                    <a:pt x="104" y="24"/>
                    <a:pt x="104" y="24"/>
                    <a:pt x="104" y="24"/>
                  </a:cubicBezTo>
                  <a:cubicBezTo>
                    <a:pt x="103" y="24"/>
                    <a:pt x="103" y="24"/>
                    <a:pt x="103" y="23"/>
                  </a:cubicBezTo>
                  <a:cubicBezTo>
                    <a:pt x="103" y="23"/>
                    <a:pt x="103" y="23"/>
                    <a:pt x="103" y="22"/>
                  </a:cubicBezTo>
                  <a:cubicBezTo>
                    <a:pt x="103" y="22"/>
                    <a:pt x="103" y="22"/>
                    <a:pt x="102" y="21"/>
                  </a:cubicBezTo>
                  <a:cubicBezTo>
                    <a:pt x="102" y="21"/>
                    <a:pt x="102" y="21"/>
                    <a:pt x="102" y="21"/>
                  </a:cubicBezTo>
                  <a:cubicBezTo>
                    <a:pt x="102" y="21"/>
                    <a:pt x="102" y="21"/>
                    <a:pt x="102" y="21"/>
                  </a:cubicBezTo>
                  <a:cubicBezTo>
                    <a:pt x="102" y="21"/>
                    <a:pt x="102" y="21"/>
                    <a:pt x="102" y="21"/>
                  </a:cubicBezTo>
                  <a:cubicBezTo>
                    <a:pt x="102" y="21"/>
                    <a:pt x="102" y="21"/>
                    <a:pt x="102" y="21"/>
                  </a:cubicBezTo>
                  <a:cubicBezTo>
                    <a:pt x="101" y="21"/>
                    <a:pt x="101" y="21"/>
                    <a:pt x="100" y="21"/>
                  </a:cubicBezTo>
                  <a:cubicBezTo>
                    <a:pt x="99" y="21"/>
                    <a:pt x="99" y="20"/>
                    <a:pt x="98" y="20"/>
                  </a:cubicBezTo>
                  <a:cubicBezTo>
                    <a:pt x="98" y="20"/>
                    <a:pt x="98" y="20"/>
                    <a:pt x="98" y="20"/>
                  </a:cubicBezTo>
                  <a:cubicBezTo>
                    <a:pt x="97" y="20"/>
                    <a:pt x="97" y="19"/>
                    <a:pt x="97" y="19"/>
                  </a:cubicBezTo>
                  <a:cubicBezTo>
                    <a:pt x="97" y="19"/>
                    <a:pt x="97" y="19"/>
                    <a:pt x="97" y="19"/>
                  </a:cubicBezTo>
                  <a:cubicBezTo>
                    <a:pt x="97" y="19"/>
                    <a:pt x="97" y="19"/>
                    <a:pt x="97" y="19"/>
                  </a:cubicBezTo>
                  <a:cubicBezTo>
                    <a:pt x="96" y="19"/>
                    <a:pt x="96" y="19"/>
                    <a:pt x="96" y="19"/>
                  </a:cubicBezTo>
                  <a:cubicBezTo>
                    <a:pt x="96" y="19"/>
                    <a:pt x="96" y="19"/>
                    <a:pt x="96" y="19"/>
                  </a:cubicBezTo>
                  <a:cubicBezTo>
                    <a:pt x="96" y="19"/>
                    <a:pt x="96" y="19"/>
                    <a:pt x="96" y="19"/>
                  </a:cubicBezTo>
                  <a:cubicBezTo>
                    <a:pt x="96" y="19"/>
                    <a:pt x="96" y="19"/>
                    <a:pt x="96" y="19"/>
                  </a:cubicBezTo>
                  <a:cubicBezTo>
                    <a:pt x="95" y="19"/>
                    <a:pt x="93" y="19"/>
                    <a:pt x="92" y="18"/>
                  </a:cubicBezTo>
                  <a:cubicBezTo>
                    <a:pt x="92" y="18"/>
                    <a:pt x="91" y="18"/>
                    <a:pt x="91" y="18"/>
                  </a:cubicBezTo>
                  <a:cubicBezTo>
                    <a:pt x="90" y="17"/>
                    <a:pt x="90" y="17"/>
                    <a:pt x="89" y="17"/>
                  </a:cubicBezTo>
                  <a:cubicBezTo>
                    <a:pt x="89" y="17"/>
                    <a:pt x="89" y="16"/>
                    <a:pt x="88" y="16"/>
                  </a:cubicBezTo>
                  <a:cubicBezTo>
                    <a:pt x="88" y="15"/>
                    <a:pt x="87" y="14"/>
                    <a:pt x="86" y="14"/>
                  </a:cubicBezTo>
                  <a:cubicBezTo>
                    <a:pt x="86" y="14"/>
                    <a:pt x="86" y="14"/>
                    <a:pt x="86" y="14"/>
                  </a:cubicBezTo>
                  <a:cubicBezTo>
                    <a:pt x="85" y="14"/>
                    <a:pt x="85" y="14"/>
                    <a:pt x="84" y="14"/>
                  </a:cubicBezTo>
                  <a:cubicBezTo>
                    <a:pt x="84" y="14"/>
                    <a:pt x="84" y="14"/>
                    <a:pt x="83" y="14"/>
                  </a:cubicBezTo>
                  <a:cubicBezTo>
                    <a:pt x="83" y="14"/>
                    <a:pt x="83" y="14"/>
                    <a:pt x="83" y="14"/>
                  </a:cubicBezTo>
                  <a:cubicBezTo>
                    <a:pt x="82" y="14"/>
                    <a:pt x="82" y="13"/>
                    <a:pt x="82" y="12"/>
                  </a:cubicBezTo>
                  <a:cubicBezTo>
                    <a:pt x="82" y="12"/>
                    <a:pt x="82" y="12"/>
                    <a:pt x="82" y="12"/>
                  </a:cubicBezTo>
                  <a:cubicBezTo>
                    <a:pt x="81" y="10"/>
                    <a:pt x="80" y="10"/>
                    <a:pt x="78" y="9"/>
                  </a:cubicBezTo>
                  <a:cubicBezTo>
                    <a:pt x="78" y="9"/>
                    <a:pt x="78" y="9"/>
                    <a:pt x="78" y="9"/>
                  </a:cubicBezTo>
                  <a:cubicBezTo>
                    <a:pt x="77" y="9"/>
                    <a:pt x="76" y="8"/>
                    <a:pt x="76" y="7"/>
                  </a:cubicBezTo>
                  <a:cubicBezTo>
                    <a:pt x="75" y="7"/>
                    <a:pt x="75" y="6"/>
                    <a:pt x="75" y="6"/>
                  </a:cubicBezTo>
                  <a:cubicBezTo>
                    <a:pt x="75" y="5"/>
                    <a:pt x="74" y="5"/>
                    <a:pt x="74" y="5"/>
                  </a:cubicBezTo>
                  <a:cubicBezTo>
                    <a:pt x="74" y="5"/>
                    <a:pt x="74" y="5"/>
                    <a:pt x="74" y="5"/>
                  </a:cubicBezTo>
                  <a:cubicBezTo>
                    <a:pt x="74" y="5"/>
                    <a:pt x="74" y="5"/>
                    <a:pt x="73" y="5"/>
                  </a:cubicBezTo>
                  <a:cubicBezTo>
                    <a:pt x="73" y="5"/>
                    <a:pt x="73" y="5"/>
                    <a:pt x="73" y="5"/>
                  </a:cubicBezTo>
                  <a:cubicBezTo>
                    <a:pt x="73" y="3"/>
                    <a:pt x="72" y="2"/>
                    <a:pt x="71" y="1"/>
                  </a:cubicBezTo>
                  <a:cubicBezTo>
                    <a:pt x="71" y="1"/>
                    <a:pt x="71" y="1"/>
                    <a:pt x="71" y="1"/>
                  </a:cubicBezTo>
                  <a:cubicBezTo>
                    <a:pt x="71" y="1"/>
                    <a:pt x="71" y="1"/>
                    <a:pt x="71" y="1"/>
                  </a:cubicBezTo>
                  <a:cubicBezTo>
                    <a:pt x="71" y="1"/>
                    <a:pt x="71" y="0"/>
                    <a:pt x="71" y="0"/>
                  </a:cubicBezTo>
                  <a:cubicBezTo>
                    <a:pt x="71" y="0"/>
                    <a:pt x="71" y="0"/>
                    <a:pt x="71" y="0"/>
                  </a:cubicBezTo>
                  <a:cubicBezTo>
                    <a:pt x="71" y="0"/>
                    <a:pt x="71" y="0"/>
                    <a:pt x="71" y="0"/>
                  </a:cubicBezTo>
                  <a:cubicBezTo>
                    <a:pt x="70" y="1"/>
                    <a:pt x="69" y="1"/>
                    <a:pt x="68" y="1"/>
                  </a:cubicBezTo>
                  <a:cubicBezTo>
                    <a:pt x="67" y="2"/>
                    <a:pt x="67" y="2"/>
                    <a:pt x="67" y="2"/>
                  </a:cubicBezTo>
                  <a:cubicBezTo>
                    <a:pt x="66" y="2"/>
                    <a:pt x="66" y="2"/>
                    <a:pt x="66" y="2"/>
                  </a:cubicBezTo>
                  <a:cubicBezTo>
                    <a:pt x="65" y="2"/>
                    <a:pt x="64" y="3"/>
                    <a:pt x="63" y="3"/>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7" name="Finland">
              <a:extLst>
                <a:ext uri="{FF2B5EF4-FFF2-40B4-BE49-F238E27FC236}">
                  <a16:creationId xmlns:a16="http://schemas.microsoft.com/office/drawing/2014/main" id="{03943ED5-8D8B-002F-67DF-1ED30BE4CF77}"/>
                </a:ext>
              </a:extLst>
            </p:cNvPr>
            <p:cNvSpPr>
              <a:spLocks noEditPoints="1"/>
            </p:cNvSpPr>
            <p:nvPr/>
          </p:nvSpPr>
          <p:spPr bwMode="auto">
            <a:xfrm>
              <a:off x="4869356" y="1575016"/>
              <a:ext cx="275244" cy="455383"/>
            </a:xfrm>
            <a:custGeom>
              <a:avLst/>
              <a:gdLst>
                <a:gd name="T0" fmla="*/ 7 w 104"/>
                <a:gd name="T1" fmla="*/ 168 h 172"/>
                <a:gd name="T2" fmla="*/ 3 w 104"/>
                <a:gd name="T3" fmla="*/ 164 h 172"/>
                <a:gd name="T4" fmla="*/ 16 w 104"/>
                <a:gd name="T5" fmla="*/ 115 h 172"/>
                <a:gd name="T6" fmla="*/ 25 w 104"/>
                <a:gd name="T7" fmla="*/ 165 h 172"/>
                <a:gd name="T8" fmla="*/ 50 w 104"/>
                <a:gd name="T9" fmla="*/ 22 h 172"/>
                <a:gd name="T10" fmla="*/ 58 w 104"/>
                <a:gd name="T11" fmla="*/ 4 h 172"/>
                <a:gd name="T12" fmla="*/ 81 w 104"/>
                <a:gd name="T13" fmla="*/ 8 h 172"/>
                <a:gd name="T14" fmla="*/ 77 w 104"/>
                <a:gd name="T15" fmla="*/ 31 h 172"/>
                <a:gd name="T16" fmla="*/ 87 w 104"/>
                <a:gd name="T17" fmla="*/ 61 h 172"/>
                <a:gd name="T18" fmla="*/ 90 w 104"/>
                <a:gd name="T19" fmla="*/ 90 h 172"/>
                <a:gd name="T20" fmla="*/ 98 w 104"/>
                <a:gd name="T21" fmla="*/ 120 h 172"/>
                <a:gd name="T22" fmla="*/ 89 w 104"/>
                <a:gd name="T23" fmla="*/ 150 h 172"/>
                <a:gd name="T24" fmla="*/ 67 w 104"/>
                <a:gd name="T25" fmla="*/ 163 h 172"/>
                <a:gd name="T26" fmla="*/ 44 w 104"/>
                <a:gd name="T27" fmla="*/ 168 h 172"/>
                <a:gd name="T28" fmla="*/ 26 w 104"/>
                <a:gd name="T29" fmla="*/ 162 h 172"/>
                <a:gd name="T30" fmla="*/ 16 w 104"/>
                <a:gd name="T31" fmla="*/ 137 h 172"/>
                <a:gd name="T32" fmla="*/ 26 w 104"/>
                <a:gd name="T33" fmla="*/ 112 h 172"/>
                <a:gd name="T34" fmla="*/ 50 w 104"/>
                <a:gd name="T35" fmla="*/ 91 h 172"/>
                <a:gd name="T36" fmla="*/ 39 w 104"/>
                <a:gd name="T37" fmla="*/ 71 h 172"/>
                <a:gd name="T38" fmla="*/ 37 w 104"/>
                <a:gd name="T39" fmla="*/ 52 h 172"/>
                <a:gd name="T40" fmla="*/ 30 w 104"/>
                <a:gd name="T41" fmla="*/ 32 h 172"/>
                <a:gd name="T42" fmla="*/ 14 w 104"/>
                <a:gd name="T43" fmla="*/ 18 h 172"/>
                <a:gd name="T44" fmla="*/ 32 w 104"/>
                <a:gd name="T45" fmla="*/ 26 h 172"/>
                <a:gd name="T46" fmla="*/ 99 w 104"/>
                <a:gd name="T47" fmla="*/ 124 h 172"/>
                <a:gd name="T48" fmla="*/ 56 w 104"/>
                <a:gd name="T49" fmla="*/ 126 h 172"/>
                <a:gd name="T50" fmla="*/ 67 w 104"/>
                <a:gd name="T51" fmla="*/ 128 h 172"/>
                <a:gd name="T52" fmla="*/ 61 w 104"/>
                <a:gd name="T53" fmla="*/ 119 h 172"/>
                <a:gd name="T54" fmla="*/ 63 w 104"/>
                <a:gd name="T55" fmla="*/ 120 h 172"/>
                <a:gd name="T56" fmla="*/ 56 w 104"/>
                <a:gd name="T57" fmla="*/ 141 h 172"/>
                <a:gd name="T58" fmla="*/ 52 w 104"/>
                <a:gd name="T59" fmla="*/ 147 h 172"/>
                <a:gd name="T60" fmla="*/ 61 w 104"/>
                <a:gd name="T61" fmla="*/ 142 h 172"/>
                <a:gd name="T62" fmla="*/ 66 w 104"/>
                <a:gd name="T63" fmla="*/ 141 h 172"/>
                <a:gd name="T64" fmla="*/ 64 w 104"/>
                <a:gd name="T65" fmla="*/ 150 h 172"/>
                <a:gd name="T66" fmla="*/ 66 w 104"/>
                <a:gd name="T67" fmla="*/ 139 h 172"/>
                <a:gd name="T68" fmla="*/ 84 w 104"/>
                <a:gd name="T69" fmla="*/ 141 h 172"/>
                <a:gd name="T70" fmla="*/ 73 w 104"/>
                <a:gd name="T71" fmla="*/ 135 h 172"/>
                <a:gd name="T72" fmla="*/ 71 w 104"/>
                <a:gd name="T73" fmla="*/ 146 h 172"/>
                <a:gd name="T74" fmla="*/ 75 w 104"/>
                <a:gd name="T75" fmla="*/ 154 h 172"/>
                <a:gd name="T76" fmla="*/ 84 w 104"/>
                <a:gd name="T77" fmla="*/ 146 h 172"/>
                <a:gd name="T78" fmla="*/ 88 w 104"/>
                <a:gd name="T79" fmla="*/ 137 h 172"/>
                <a:gd name="T80" fmla="*/ 87 w 104"/>
                <a:gd name="T81" fmla="*/ 134 h 172"/>
                <a:gd name="T82" fmla="*/ 90 w 104"/>
                <a:gd name="T83" fmla="*/ 145 h 172"/>
                <a:gd name="T84" fmla="*/ 91 w 104"/>
                <a:gd name="T85" fmla="*/ 122 h 172"/>
                <a:gd name="T86" fmla="*/ 84 w 104"/>
                <a:gd name="T87" fmla="*/ 106 h 172"/>
                <a:gd name="T88" fmla="*/ 87 w 104"/>
                <a:gd name="T89" fmla="*/ 105 h 172"/>
                <a:gd name="T90" fmla="*/ 71 w 104"/>
                <a:gd name="T91" fmla="*/ 118 h 172"/>
                <a:gd name="T92" fmla="*/ 69 w 104"/>
                <a:gd name="T93" fmla="*/ 123 h 172"/>
                <a:gd name="T94" fmla="*/ 84 w 104"/>
                <a:gd name="T95" fmla="*/ 129 h 172"/>
                <a:gd name="T96" fmla="*/ 76 w 104"/>
                <a:gd name="T97" fmla="*/ 126 h 172"/>
                <a:gd name="T98" fmla="*/ 69 w 104"/>
                <a:gd name="T99" fmla="*/ 106 h 172"/>
                <a:gd name="T100" fmla="*/ 76 w 104"/>
                <a:gd name="T101" fmla="*/ 104 h 172"/>
                <a:gd name="T102" fmla="*/ 71 w 104"/>
                <a:gd name="T103" fmla="*/ 25 h 172"/>
                <a:gd name="T104" fmla="*/ 72 w 104"/>
                <a:gd name="T105" fmla="*/ 13 h 172"/>
                <a:gd name="T106" fmla="*/ 56 w 104"/>
                <a:gd name="T107" fmla="*/ 118 h 172"/>
                <a:gd name="T108" fmla="*/ 52 w 104"/>
                <a:gd name="T109" fmla="*/ 126 h 172"/>
                <a:gd name="T110" fmla="*/ 37 w 104"/>
                <a:gd name="T111" fmla="*/ 145 h 172"/>
                <a:gd name="T112" fmla="*/ 43 w 104"/>
                <a:gd name="T113" fmla="*/ 149 h 172"/>
                <a:gd name="T114" fmla="*/ 37 w 104"/>
                <a:gd name="T115" fmla="*/ 135 h 172"/>
                <a:gd name="T116" fmla="*/ 48 w 104"/>
                <a:gd name="T117" fmla="*/ 88 h 172"/>
                <a:gd name="T118" fmla="*/ 48 w 104"/>
                <a:gd name="T119" fmla="*/ 8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4" h="172">
                  <a:moveTo>
                    <a:pt x="16" y="163"/>
                  </a:moveTo>
                  <a:cubicBezTo>
                    <a:pt x="16" y="163"/>
                    <a:pt x="16" y="163"/>
                    <a:pt x="16" y="163"/>
                  </a:cubicBezTo>
                  <a:cubicBezTo>
                    <a:pt x="16" y="163"/>
                    <a:pt x="16" y="163"/>
                    <a:pt x="16" y="163"/>
                  </a:cubicBezTo>
                  <a:cubicBezTo>
                    <a:pt x="15" y="163"/>
                    <a:pt x="15" y="162"/>
                    <a:pt x="16" y="162"/>
                  </a:cubicBezTo>
                  <a:cubicBezTo>
                    <a:pt x="16" y="162"/>
                    <a:pt x="16" y="162"/>
                    <a:pt x="16" y="162"/>
                  </a:cubicBezTo>
                  <a:cubicBezTo>
                    <a:pt x="16" y="162"/>
                    <a:pt x="16" y="162"/>
                    <a:pt x="16" y="162"/>
                  </a:cubicBezTo>
                  <a:cubicBezTo>
                    <a:pt x="17" y="162"/>
                    <a:pt x="17" y="163"/>
                    <a:pt x="16" y="163"/>
                  </a:cubicBezTo>
                  <a:close/>
                  <a:moveTo>
                    <a:pt x="3" y="164"/>
                  </a:moveTo>
                  <a:cubicBezTo>
                    <a:pt x="3" y="164"/>
                    <a:pt x="3" y="164"/>
                    <a:pt x="3" y="164"/>
                  </a:cubicBezTo>
                  <a:cubicBezTo>
                    <a:pt x="2" y="163"/>
                    <a:pt x="2" y="163"/>
                    <a:pt x="1" y="163"/>
                  </a:cubicBezTo>
                  <a:cubicBezTo>
                    <a:pt x="0" y="164"/>
                    <a:pt x="0" y="164"/>
                    <a:pt x="1" y="165"/>
                  </a:cubicBezTo>
                  <a:cubicBezTo>
                    <a:pt x="1" y="165"/>
                    <a:pt x="1" y="165"/>
                    <a:pt x="1" y="165"/>
                  </a:cubicBezTo>
                  <a:cubicBezTo>
                    <a:pt x="1" y="165"/>
                    <a:pt x="2" y="165"/>
                    <a:pt x="2" y="165"/>
                  </a:cubicBezTo>
                  <a:cubicBezTo>
                    <a:pt x="2" y="165"/>
                    <a:pt x="2" y="165"/>
                    <a:pt x="2" y="165"/>
                  </a:cubicBezTo>
                  <a:cubicBezTo>
                    <a:pt x="2" y="165"/>
                    <a:pt x="3" y="166"/>
                    <a:pt x="3" y="166"/>
                  </a:cubicBezTo>
                  <a:cubicBezTo>
                    <a:pt x="4" y="167"/>
                    <a:pt x="4" y="167"/>
                    <a:pt x="5" y="168"/>
                  </a:cubicBezTo>
                  <a:cubicBezTo>
                    <a:pt x="5" y="168"/>
                    <a:pt x="6" y="169"/>
                    <a:pt x="7" y="168"/>
                  </a:cubicBezTo>
                  <a:cubicBezTo>
                    <a:pt x="7" y="168"/>
                    <a:pt x="7" y="168"/>
                    <a:pt x="7" y="168"/>
                  </a:cubicBezTo>
                  <a:cubicBezTo>
                    <a:pt x="7" y="167"/>
                    <a:pt x="7" y="167"/>
                    <a:pt x="6" y="166"/>
                  </a:cubicBezTo>
                  <a:cubicBezTo>
                    <a:pt x="6" y="166"/>
                    <a:pt x="5" y="166"/>
                    <a:pt x="5" y="166"/>
                  </a:cubicBezTo>
                  <a:cubicBezTo>
                    <a:pt x="5" y="166"/>
                    <a:pt x="5" y="166"/>
                    <a:pt x="5" y="166"/>
                  </a:cubicBezTo>
                  <a:cubicBezTo>
                    <a:pt x="5" y="165"/>
                    <a:pt x="4" y="165"/>
                    <a:pt x="4" y="165"/>
                  </a:cubicBezTo>
                  <a:cubicBezTo>
                    <a:pt x="4" y="165"/>
                    <a:pt x="4" y="165"/>
                    <a:pt x="5" y="165"/>
                  </a:cubicBezTo>
                  <a:cubicBezTo>
                    <a:pt x="5" y="165"/>
                    <a:pt x="5" y="164"/>
                    <a:pt x="5" y="164"/>
                  </a:cubicBezTo>
                  <a:cubicBezTo>
                    <a:pt x="5" y="164"/>
                    <a:pt x="5" y="164"/>
                    <a:pt x="5" y="164"/>
                  </a:cubicBezTo>
                  <a:cubicBezTo>
                    <a:pt x="5" y="164"/>
                    <a:pt x="5" y="164"/>
                    <a:pt x="5" y="164"/>
                  </a:cubicBezTo>
                  <a:cubicBezTo>
                    <a:pt x="6" y="164"/>
                    <a:pt x="6" y="164"/>
                    <a:pt x="6" y="164"/>
                  </a:cubicBezTo>
                  <a:cubicBezTo>
                    <a:pt x="6" y="164"/>
                    <a:pt x="7" y="164"/>
                    <a:pt x="6" y="164"/>
                  </a:cubicBezTo>
                  <a:cubicBezTo>
                    <a:pt x="6" y="163"/>
                    <a:pt x="6" y="163"/>
                    <a:pt x="6" y="163"/>
                  </a:cubicBezTo>
                  <a:cubicBezTo>
                    <a:pt x="6" y="162"/>
                    <a:pt x="6" y="162"/>
                    <a:pt x="5" y="161"/>
                  </a:cubicBezTo>
                  <a:cubicBezTo>
                    <a:pt x="4" y="161"/>
                    <a:pt x="4" y="162"/>
                    <a:pt x="4" y="162"/>
                  </a:cubicBezTo>
                  <a:cubicBezTo>
                    <a:pt x="4" y="162"/>
                    <a:pt x="4" y="162"/>
                    <a:pt x="4" y="162"/>
                  </a:cubicBezTo>
                  <a:cubicBezTo>
                    <a:pt x="3" y="163"/>
                    <a:pt x="4" y="163"/>
                    <a:pt x="4" y="164"/>
                  </a:cubicBezTo>
                  <a:cubicBezTo>
                    <a:pt x="4" y="164"/>
                    <a:pt x="3" y="164"/>
                    <a:pt x="3" y="164"/>
                  </a:cubicBezTo>
                  <a:close/>
                  <a:moveTo>
                    <a:pt x="15" y="120"/>
                  </a:moveTo>
                  <a:cubicBezTo>
                    <a:pt x="16" y="120"/>
                    <a:pt x="16" y="119"/>
                    <a:pt x="16" y="119"/>
                  </a:cubicBezTo>
                  <a:cubicBezTo>
                    <a:pt x="16" y="119"/>
                    <a:pt x="16" y="119"/>
                    <a:pt x="16" y="119"/>
                  </a:cubicBezTo>
                  <a:cubicBezTo>
                    <a:pt x="17" y="119"/>
                    <a:pt x="16" y="118"/>
                    <a:pt x="16" y="118"/>
                  </a:cubicBezTo>
                  <a:cubicBezTo>
                    <a:pt x="16" y="118"/>
                    <a:pt x="16" y="118"/>
                    <a:pt x="15" y="118"/>
                  </a:cubicBezTo>
                  <a:cubicBezTo>
                    <a:pt x="15" y="118"/>
                    <a:pt x="15" y="118"/>
                    <a:pt x="15" y="118"/>
                  </a:cubicBezTo>
                  <a:cubicBezTo>
                    <a:pt x="15" y="118"/>
                    <a:pt x="15" y="118"/>
                    <a:pt x="15" y="118"/>
                  </a:cubicBezTo>
                  <a:cubicBezTo>
                    <a:pt x="15" y="117"/>
                    <a:pt x="14" y="117"/>
                    <a:pt x="14" y="118"/>
                  </a:cubicBezTo>
                  <a:cubicBezTo>
                    <a:pt x="14" y="118"/>
                    <a:pt x="14" y="118"/>
                    <a:pt x="14" y="118"/>
                  </a:cubicBezTo>
                  <a:cubicBezTo>
                    <a:pt x="14" y="118"/>
                    <a:pt x="14" y="118"/>
                    <a:pt x="14" y="118"/>
                  </a:cubicBezTo>
                  <a:cubicBezTo>
                    <a:pt x="14" y="119"/>
                    <a:pt x="14" y="119"/>
                    <a:pt x="14" y="119"/>
                  </a:cubicBezTo>
                  <a:cubicBezTo>
                    <a:pt x="13" y="119"/>
                    <a:pt x="13" y="120"/>
                    <a:pt x="14" y="120"/>
                  </a:cubicBezTo>
                  <a:cubicBezTo>
                    <a:pt x="14" y="120"/>
                    <a:pt x="14" y="120"/>
                    <a:pt x="14" y="120"/>
                  </a:cubicBezTo>
                  <a:cubicBezTo>
                    <a:pt x="14" y="120"/>
                    <a:pt x="14" y="120"/>
                    <a:pt x="15" y="120"/>
                  </a:cubicBezTo>
                  <a:cubicBezTo>
                    <a:pt x="15" y="120"/>
                    <a:pt x="15" y="120"/>
                    <a:pt x="15" y="120"/>
                  </a:cubicBezTo>
                  <a:close/>
                  <a:moveTo>
                    <a:pt x="16" y="115"/>
                  </a:moveTo>
                  <a:cubicBezTo>
                    <a:pt x="16" y="115"/>
                    <a:pt x="16" y="115"/>
                    <a:pt x="16" y="115"/>
                  </a:cubicBezTo>
                  <a:cubicBezTo>
                    <a:pt x="16" y="115"/>
                    <a:pt x="16" y="115"/>
                    <a:pt x="16" y="115"/>
                  </a:cubicBezTo>
                  <a:cubicBezTo>
                    <a:pt x="15" y="115"/>
                    <a:pt x="15" y="116"/>
                    <a:pt x="16" y="116"/>
                  </a:cubicBezTo>
                  <a:cubicBezTo>
                    <a:pt x="16" y="116"/>
                    <a:pt x="16" y="117"/>
                    <a:pt x="16" y="117"/>
                  </a:cubicBezTo>
                  <a:cubicBezTo>
                    <a:pt x="16" y="117"/>
                    <a:pt x="16" y="117"/>
                    <a:pt x="16" y="117"/>
                  </a:cubicBezTo>
                  <a:cubicBezTo>
                    <a:pt x="16" y="117"/>
                    <a:pt x="17" y="117"/>
                    <a:pt x="17" y="116"/>
                  </a:cubicBezTo>
                  <a:cubicBezTo>
                    <a:pt x="17" y="116"/>
                    <a:pt x="17" y="116"/>
                    <a:pt x="16" y="115"/>
                  </a:cubicBezTo>
                  <a:close/>
                  <a:moveTo>
                    <a:pt x="26" y="165"/>
                  </a:moveTo>
                  <a:cubicBezTo>
                    <a:pt x="26" y="166"/>
                    <a:pt x="25" y="166"/>
                    <a:pt x="24" y="166"/>
                  </a:cubicBezTo>
                  <a:cubicBezTo>
                    <a:pt x="24" y="166"/>
                    <a:pt x="24" y="165"/>
                    <a:pt x="24" y="165"/>
                  </a:cubicBezTo>
                  <a:cubicBezTo>
                    <a:pt x="24" y="165"/>
                    <a:pt x="25" y="164"/>
                    <a:pt x="25" y="164"/>
                  </a:cubicBezTo>
                  <a:cubicBezTo>
                    <a:pt x="25" y="164"/>
                    <a:pt x="26" y="164"/>
                    <a:pt x="26" y="164"/>
                  </a:cubicBezTo>
                  <a:cubicBezTo>
                    <a:pt x="26" y="164"/>
                    <a:pt x="26" y="164"/>
                    <a:pt x="26" y="164"/>
                  </a:cubicBezTo>
                  <a:cubicBezTo>
                    <a:pt x="26" y="164"/>
                    <a:pt x="26" y="164"/>
                    <a:pt x="26" y="164"/>
                  </a:cubicBezTo>
                  <a:cubicBezTo>
                    <a:pt x="26" y="164"/>
                    <a:pt x="27" y="164"/>
                    <a:pt x="27" y="164"/>
                  </a:cubicBezTo>
                  <a:cubicBezTo>
                    <a:pt x="28" y="164"/>
                    <a:pt x="27" y="165"/>
                    <a:pt x="26" y="165"/>
                  </a:cubicBezTo>
                  <a:close/>
                  <a:moveTo>
                    <a:pt x="25" y="165"/>
                  </a:moveTo>
                  <a:cubicBezTo>
                    <a:pt x="25" y="165"/>
                    <a:pt x="25" y="165"/>
                    <a:pt x="25" y="165"/>
                  </a:cubicBezTo>
                  <a:cubicBezTo>
                    <a:pt x="25" y="165"/>
                    <a:pt x="25" y="165"/>
                    <a:pt x="25" y="165"/>
                  </a:cubicBezTo>
                  <a:cubicBezTo>
                    <a:pt x="25" y="165"/>
                    <a:pt x="25" y="165"/>
                    <a:pt x="25" y="165"/>
                  </a:cubicBezTo>
                  <a:close/>
                  <a:moveTo>
                    <a:pt x="31" y="170"/>
                  </a:moveTo>
                  <a:cubicBezTo>
                    <a:pt x="31" y="170"/>
                    <a:pt x="30" y="170"/>
                    <a:pt x="30" y="170"/>
                  </a:cubicBezTo>
                  <a:cubicBezTo>
                    <a:pt x="30" y="170"/>
                    <a:pt x="30" y="170"/>
                    <a:pt x="30" y="170"/>
                  </a:cubicBezTo>
                  <a:cubicBezTo>
                    <a:pt x="30" y="169"/>
                    <a:pt x="29" y="169"/>
                    <a:pt x="29" y="170"/>
                  </a:cubicBezTo>
                  <a:cubicBezTo>
                    <a:pt x="29" y="170"/>
                    <a:pt x="29" y="170"/>
                    <a:pt x="29" y="170"/>
                  </a:cubicBezTo>
                  <a:cubicBezTo>
                    <a:pt x="29" y="171"/>
                    <a:pt x="29" y="171"/>
                    <a:pt x="29" y="171"/>
                  </a:cubicBezTo>
                  <a:cubicBezTo>
                    <a:pt x="30" y="171"/>
                    <a:pt x="30" y="171"/>
                    <a:pt x="30" y="171"/>
                  </a:cubicBezTo>
                  <a:cubicBezTo>
                    <a:pt x="30" y="171"/>
                    <a:pt x="31" y="171"/>
                    <a:pt x="31" y="171"/>
                  </a:cubicBezTo>
                  <a:cubicBezTo>
                    <a:pt x="31" y="171"/>
                    <a:pt x="31" y="171"/>
                    <a:pt x="31" y="171"/>
                  </a:cubicBezTo>
                  <a:cubicBezTo>
                    <a:pt x="31" y="171"/>
                    <a:pt x="32" y="170"/>
                    <a:pt x="31" y="170"/>
                  </a:cubicBezTo>
                  <a:close/>
                  <a:moveTo>
                    <a:pt x="41" y="24"/>
                  </a:moveTo>
                  <a:cubicBezTo>
                    <a:pt x="42" y="25"/>
                    <a:pt x="42" y="25"/>
                    <a:pt x="43" y="26"/>
                  </a:cubicBezTo>
                  <a:cubicBezTo>
                    <a:pt x="43" y="26"/>
                    <a:pt x="43" y="26"/>
                    <a:pt x="44" y="26"/>
                  </a:cubicBezTo>
                  <a:cubicBezTo>
                    <a:pt x="44" y="26"/>
                    <a:pt x="45" y="25"/>
                    <a:pt x="45" y="25"/>
                  </a:cubicBezTo>
                  <a:cubicBezTo>
                    <a:pt x="46" y="23"/>
                    <a:pt x="48" y="22"/>
                    <a:pt x="50" y="22"/>
                  </a:cubicBezTo>
                  <a:cubicBezTo>
                    <a:pt x="50" y="21"/>
                    <a:pt x="51" y="21"/>
                    <a:pt x="51" y="22"/>
                  </a:cubicBezTo>
                  <a:cubicBezTo>
                    <a:pt x="51" y="22"/>
                    <a:pt x="51" y="22"/>
                    <a:pt x="51" y="22"/>
                  </a:cubicBezTo>
                  <a:cubicBezTo>
                    <a:pt x="51" y="22"/>
                    <a:pt x="51" y="22"/>
                    <a:pt x="51" y="22"/>
                  </a:cubicBezTo>
                  <a:cubicBezTo>
                    <a:pt x="52" y="22"/>
                    <a:pt x="52" y="22"/>
                    <a:pt x="52" y="21"/>
                  </a:cubicBezTo>
                  <a:cubicBezTo>
                    <a:pt x="52" y="21"/>
                    <a:pt x="52" y="21"/>
                    <a:pt x="52" y="21"/>
                  </a:cubicBezTo>
                  <a:cubicBezTo>
                    <a:pt x="53" y="21"/>
                    <a:pt x="54" y="21"/>
                    <a:pt x="54" y="20"/>
                  </a:cubicBezTo>
                  <a:cubicBezTo>
                    <a:pt x="54" y="19"/>
                    <a:pt x="54" y="17"/>
                    <a:pt x="53" y="16"/>
                  </a:cubicBezTo>
                  <a:cubicBezTo>
                    <a:pt x="53" y="16"/>
                    <a:pt x="53" y="16"/>
                    <a:pt x="53" y="16"/>
                  </a:cubicBezTo>
                  <a:cubicBezTo>
                    <a:pt x="52" y="15"/>
                    <a:pt x="52" y="14"/>
                    <a:pt x="53" y="13"/>
                  </a:cubicBezTo>
                  <a:cubicBezTo>
                    <a:pt x="53" y="12"/>
                    <a:pt x="54" y="12"/>
                    <a:pt x="54" y="11"/>
                  </a:cubicBezTo>
                  <a:cubicBezTo>
                    <a:pt x="54" y="11"/>
                    <a:pt x="54" y="11"/>
                    <a:pt x="54" y="11"/>
                  </a:cubicBezTo>
                  <a:cubicBezTo>
                    <a:pt x="54" y="11"/>
                    <a:pt x="54" y="11"/>
                    <a:pt x="54" y="11"/>
                  </a:cubicBezTo>
                  <a:cubicBezTo>
                    <a:pt x="54" y="10"/>
                    <a:pt x="55" y="8"/>
                    <a:pt x="54" y="8"/>
                  </a:cubicBezTo>
                  <a:cubicBezTo>
                    <a:pt x="54" y="7"/>
                    <a:pt x="55" y="7"/>
                    <a:pt x="55" y="6"/>
                  </a:cubicBezTo>
                  <a:cubicBezTo>
                    <a:pt x="55" y="6"/>
                    <a:pt x="56" y="6"/>
                    <a:pt x="56" y="6"/>
                  </a:cubicBezTo>
                  <a:cubicBezTo>
                    <a:pt x="56" y="6"/>
                    <a:pt x="56" y="6"/>
                    <a:pt x="56" y="6"/>
                  </a:cubicBezTo>
                  <a:cubicBezTo>
                    <a:pt x="57" y="5"/>
                    <a:pt x="57" y="4"/>
                    <a:pt x="58" y="4"/>
                  </a:cubicBezTo>
                  <a:cubicBezTo>
                    <a:pt x="58" y="4"/>
                    <a:pt x="58" y="3"/>
                    <a:pt x="58" y="3"/>
                  </a:cubicBezTo>
                  <a:cubicBezTo>
                    <a:pt x="58" y="3"/>
                    <a:pt x="58" y="3"/>
                    <a:pt x="58" y="3"/>
                  </a:cubicBezTo>
                  <a:cubicBezTo>
                    <a:pt x="58" y="2"/>
                    <a:pt x="58" y="2"/>
                    <a:pt x="59" y="2"/>
                  </a:cubicBezTo>
                  <a:cubicBezTo>
                    <a:pt x="59" y="2"/>
                    <a:pt x="59" y="2"/>
                    <a:pt x="60" y="2"/>
                  </a:cubicBezTo>
                  <a:cubicBezTo>
                    <a:pt x="60" y="2"/>
                    <a:pt x="60" y="2"/>
                    <a:pt x="61" y="2"/>
                  </a:cubicBezTo>
                  <a:cubicBezTo>
                    <a:pt x="61" y="2"/>
                    <a:pt x="61" y="2"/>
                    <a:pt x="62" y="2"/>
                  </a:cubicBezTo>
                  <a:cubicBezTo>
                    <a:pt x="62" y="2"/>
                    <a:pt x="62" y="2"/>
                    <a:pt x="62" y="2"/>
                  </a:cubicBezTo>
                  <a:cubicBezTo>
                    <a:pt x="62" y="2"/>
                    <a:pt x="62" y="2"/>
                    <a:pt x="62" y="2"/>
                  </a:cubicBezTo>
                  <a:cubicBezTo>
                    <a:pt x="63" y="2"/>
                    <a:pt x="64" y="2"/>
                    <a:pt x="65" y="2"/>
                  </a:cubicBezTo>
                  <a:cubicBezTo>
                    <a:pt x="65" y="1"/>
                    <a:pt x="66" y="0"/>
                    <a:pt x="68" y="0"/>
                  </a:cubicBezTo>
                  <a:cubicBezTo>
                    <a:pt x="68" y="0"/>
                    <a:pt x="68" y="0"/>
                    <a:pt x="69" y="0"/>
                  </a:cubicBezTo>
                  <a:cubicBezTo>
                    <a:pt x="70" y="0"/>
                    <a:pt x="70" y="0"/>
                    <a:pt x="71" y="1"/>
                  </a:cubicBezTo>
                  <a:cubicBezTo>
                    <a:pt x="71" y="1"/>
                    <a:pt x="71" y="1"/>
                    <a:pt x="71" y="1"/>
                  </a:cubicBezTo>
                  <a:cubicBezTo>
                    <a:pt x="72" y="2"/>
                    <a:pt x="73" y="3"/>
                    <a:pt x="74" y="4"/>
                  </a:cubicBezTo>
                  <a:cubicBezTo>
                    <a:pt x="74" y="4"/>
                    <a:pt x="75" y="5"/>
                    <a:pt x="75" y="5"/>
                  </a:cubicBezTo>
                  <a:cubicBezTo>
                    <a:pt x="76" y="6"/>
                    <a:pt x="77" y="6"/>
                    <a:pt x="79" y="7"/>
                  </a:cubicBezTo>
                  <a:cubicBezTo>
                    <a:pt x="80" y="7"/>
                    <a:pt x="81" y="7"/>
                    <a:pt x="81" y="8"/>
                  </a:cubicBezTo>
                  <a:cubicBezTo>
                    <a:pt x="81" y="8"/>
                    <a:pt x="81" y="9"/>
                    <a:pt x="82" y="9"/>
                  </a:cubicBezTo>
                  <a:cubicBezTo>
                    <a:pt x="82" y="9"/>
                    <a:pt x="82" y="9"/>
                    <a:pt x="82" y="10"/>
                  </a:cubicBezTo>
                  <a:cubicBezTo>
                    <a:pt x="82" y="10"/>
                    <a:pt x="82" y="10"/>
                    <a:pt x="82" y="10"/>
                  </a:cubicBezTo>
                  <a:cubicBezTo>
                    <a:pt x="83" y="10"/>
                    <a:pt x="83" y="11"/>
                    <a:pt x="83" y="12"/>
                  </a:cubicBezTo>
                  <a:cubicBezTo>
                    <a:pt x="84" y="13"/>
                    <a:pt x="82" y="14"/>
                    <a:pt x="82" y="15"/>
                  </a:cubicBezTo>
                  <a:cubicBezTo>
                    <a:pt x="82" y="15"/>
                    <a:pt x="81" y="15"/>
                    <a:pt x="81" y="15"/>
                  </a:cubicBezTo>
                  <a:cubicBezTo>
                    <a:pt x="81" y="16"/>
                    <a:pt x="81" y="17"/>
                    <a:pt x="81" y="18"/>
                  </a:cubicBezTo>
                  <a:cubicBezTo>
                    <a:pt x="81" y="19"/>
                    <a:pt x="81" y="19"/>
                    <a:pt x="81" y="20"/>
                  </a:cubicBezTo>
                  <a:cubicBezTo>
                    <a:pt x="81" y="20"/>
                    <a:pt x="81" y="20"/>
                    <a:pt x="81" y="20"/>
                  </a:cubicBezTo>
                  <a:cubicBezTo>
                    <a:pt x="81" y="20"/>
                    <a:pt x="81" y="20"/>
                    <a:pt x="81" y="20"/>
                  </a:cubicBezTo>
                  <a:cubicBezTo>
                    <a:pt x="81" y="21"/>
                    <a:pt x="79" y="21"/>
                    <a:pt x="78" y="22"/>
                  </a:cubicBezTo>
                  <a:cubicBezTo>
                    <a:pt x="78" y="22"/>
                    <a:pt x="78" y="22"/>
                    <a:pt x="78" y="22"/>
                  </a:cubicBezTo>
                  <a:cubicBezTo>
                    <a:pt x="77" y="22"/>
                    <a:pt x="77" y="23"/>
                    <a:pt x="77" y="24"/>
                  </a:cubicBezTo>
                  <a:cubicBezTo>
                    <a:pt x="77" y="24"/>
                    <a:pt x="77" y="24"/>
                    <a:pt x="77" y="24"/>
                  </a:cubicBezTo>
                  <a:cubicBezTo>
                    <a:pt x="77" y="25"/>
                    <a:pt x="77" y="25"/>
                    <a:pt x="77" y="26"/>
                  </a:cubicBezTo>
                  <a:cubicBezTo>
                    <a:pt x="76" y="27"/>
                    <a:pt x="76" y="28"/>
                    <a:pt x="76" y="29"/>
                  </a:cubicBezTo>
                  <a:cubicBezTo>
                    <a:pt x="76" y="29"/>
                    <a:pt x="76" y="30"/>
                    <a:pt x="77" y="31"/>
                  </a:cubicBezTo>
                  <a:cubicBezTo>
                    <a:pt x="77" y="31"/>
                    <a:pt x="77" y="31"/>
                    <a:pt x="77" y="31"/>
                  </a:cubicBezTo>
                  <a:cubicBezTo>
                    <a:pt x="78" y="33"/>
                    <a:pt x="78" y="34"/>
                    <a:pt x="78" y="35"/>
                  </a:cubicBezTo>
                  <a:cubicBezTo>
                    <a:pt x="79" y="35"/>
                    <a:pt x="79" y="35"/>
                    <a:pt x="79" y="35"/>
                  </a:cubicBezTo>
                  <a:cubicBezTo>
                    <a:pt x="79" y="35"/>
                    <a:pt x="80" y="35"/>
                    <a:pt x="80" y="35"/>
                  </a:cubicBezTo>
                  <a:cubicBezTo>
                    <a:pt x="80" y="35"/>
                    <a:pt x="81" y="35"/>
                    <a:pt x="82" y="36"/>
                  </a:cubicBezTo>
                  <a:cubicBezTo>
                    <a:pt x="82" y="37"/>
                    <a:pt x="82" y="37"/>
                    <a:pt x="82" y="38"/>
                  </a:cubicBezTo>
                  <a:cubicBezTo>
                    <a:pt x="83" y="39"/>
                    <a:pt x="84" y="40"/>
                    <a:pt x="84" y="41"/>
                  </a:cubicBezTo>
                  <a:cubicBezTo>
                    <a:pt x="84" y="41"/>
                    <a:pt x="85" y="42"/>
                    <a:pt x="86" y="42"/>
                  </a:cubicBezTo>
                  <a:cubicBezTo>
                    <a:pt x="86" y="42"/>
                    <a:pt x="86" y="42"/>
                    <a:pt x="86" y="42"/>
                  </a:cubicBezTo>
                  <a:cubicBezTo>
                    <a:pt x="86" y="42"/>
                    <a:pt x="86" y="43"/>
                    <a:pt x="86" y="43"/>
                  </a:cubicBezTo>
                  <a:cubicBezTo>
                    <a:pt x="87" y="43"/>
                    <a:pt x="88" y="44"/>
                    <a:pt x="88" y="45"/>
                  </a:cubicBezTo>
                  <a:cubicBezTo>
                    <a:pt x="88" y="47"/>
                    <a:pt x="87" y="48"/>
                    <a:pt x="86" y="49"/>
                  </a:cubicBezTo>
                  <a:cubicBezTo>
                    <a:pt x="86" y="49"/>
                    <a:pt x="86" y="49"/>
                    <a:pt x="86" y="49"/>
                  </a:cubicBezTo>
                  <a:cubicBezTo>
                    <a:pt x="86" y="50"/>
                    <a:pt x="86" y="51"/>
                    <a:pt x="85" y="51"/>
                  </a:cubicBezTo>
                  <a:cubicBezTo>
                    <a:pt x="85" y="52"/>
                    <a:pt x="85" y="52"/>
                    <a:pt x="85" y="52"/>
                  </a:cubicBezTo>
                  <a:cubicBezTo>
                    <a:pt x="85" y="53"/>
                    <a:pt x="84" y="54"/>
                    <a:pt x="84" y="55"/>
                  </a:cubicBezTo>
                  <a:cubicBezTo>
                    <a:pt x="86" y="57"/>
                    <a:pt x="86" y="59"/>
                    <a:pt x="87" y="61"/>
                  </a:cubicBezTo>
                  <a:cubicBezTo>
                    <a:pt x="87" y="62"/>
                    <a:pt x="87" y="62"/>
                    <a:pt x="87" y="63"/>
                  </a:cubicBezTo>
                  <a:cubicBezTo>
                    <a:pt x="87" y="63"/>
                    <a:pt x="87" y="63"/>
                    <a:pt x="87" y="63"/>
                  </a:cubicBezTo>
                  <a:cubicBezTo>
                    <a:pt x="87" y="63"/>
                    <a:pt x="87" y="63"/>
                    <a:pt x="87" y="63"/>
                  </a:cubicBezTo>
                  <a:cubicBezTo>
                    <a:pt x="87" y="63"/>
                    <a:pt x="87" y="63"/>
                    <a:pt x="87" y="63"/>
                  </a:cubicBezTo>
                  <a:cubicBezTo>
                    <a:pt x="87" y="64"/>
                    <a:pt x="88" y="65"/>
                    <a:pt x="88" y="66"/>
                  </a:cubicBezTo>
                  <a:cubicBezTo>
                    <a:pt x="90" y="68"/>
                    <a:pt x="90" y="70"/>
                    <a:pt x="91" y="72"/>
                  </a:cubicBezTo>
                  <a:cubicBezTo>
                    <a:pt x="91" y="73"/>
                    <a:pt x="91" y="73"/>
                    <a:pt x="92" y="74"/>
                  </a:cubicBezTo>
                  <a:cubicBezTo>
                    <a:pt x="92" y="75"/>
                    <a:pt x="92" y="76"/>
                    <a:pt x="92" y="77"/>
                  </a:cubicBezTo>
                  <a:cubicBezTo>
                    <a:pt x="93" y="77"/>
                    <a:pt x="92" y="79"/>
                    <a:pt x="92" y="79"/>
                  </a:cubicBezTo>
                  <a:cubicBezTo>
                    <a:pt x="91" y="80"/>
                    <a:pt x="91" y="80"/>
                    <a:pt x="91" y="80"/>
                  </a:cubicBezTo>
                  <a:cubicBezTo>
                    <a:pt x="91" y="81"/>
                    <a:pt x="91" y="81"/>
                    <a:pt x="91" y="81"/>
                  </a:cubicBezTo>
                  <a:cubicBezTo>
                    <a:pt x="90" y="83"/>
                    <a:pt x="89" y="85"/>
                    <a:pt x="91" y="86"/>
                  </a:cubicBezTo>
                  <a:cubicBezTo>
                    <a:pt x="91" y="86"/>
                    <a:pt x="91" y="86"/>
                    <a:pt x="91" y="87"/>
                  </a:cubicBezTo>
                  <a:cubicBezTo>
                    <a:pt x="91" y="87"/>
                    <a:pt x="92" y="87"/>
                    <a:pt x="92" y="88"/>
                  </a:cubicBezTo>
                  <a:cubicBezTo>
                    <a:pt x="92" y="88"/>
                    <a:pt x="92" y="88"/>
                    <a:pt x="91" y="88"/>
                  </a:cubicBezTo>
                  <a:cubicBezTo>
                    <a:pt x="91" y="88"/>
                    <a:pt x="91" y="88"/>
                    <a:pt x="91" y="88"/>
                  </a:cubicBezTo>
                  <a:cubicBezTo>
                    <a:pt x="90" y="89"/>
                    <a:pt x="90" y="89"/>
                    <a:pt x="90" y="90"/>
                  </a:cubicBezTo>
                  <a:cubicBezTo>
                    <a:pt x="90" y="91"/>
                    <a:pt x="91" y="93"/>
                    <a:pt x="92" y="94"/>
                  </a:cubicBezTo>
                  <a:cubicBezTo>
                    <a:pt x="92" y="94"/>
                    <a:pt x="92" y="94"/>
                    <a:pt x="92" y="95"/>
                  </a:cubicBezTo>
                  <a:cubicBezTo>
                    <a:pt x="93" y="95"/>
                    <a:pt x="93" y="95"/>
                    <a:pt x="93" y="96"/>
                  </a:cubicBezTo>
                  <a:cubicBezTo>
                    <a:pt x="94" y="96"/>
                    <a:pt x="93" y="98"/>
                    <a:pt x="93" y="98"/>
                  </a:cubicBezTo>
                  <a:cubicBezTo>
                    <a:pt x="93" y="99"/>
                    <a:pt x="93" y="99"/>
                    <a:pt x="93" y="99"/>
                  </a:cubicBezTo>
                  <a:cubicBezTo>
                    <a:pt x="93" y="100"/>
                    <a:pt x="93" y="101"/>
                    <a:pt x="94" y="102"/>
                  </a:cubicBezTo>
                  <a:cubicBezTo>
                    <a:pt x="94" y="103"/>
                    <a:pt x="94" y="103"/>
                    <a:pt x="95" y="104"/>
                  </a:cubicBezTo>
                  <a:cubicBezTo>
                    <a:pt x="95" y="104"/>
                    <a:pt x="95" y="105"/>
                    <a:pt x="96" y="106"/>
                  </a:cubicBezTo>
                  <a:cubicBezTo>
                    <a:pt x="97" y="107"/>
                    <a:pt x="96" y="108"/>
                    <a:pt x="95" y="110"/>
                  </a:cubicBezTo>
                  <a:cubicBezTo>
                    <a:pt x="95" y="110"/>
                    <a:pt x="95" y="110"/>
                    <a:pt x="95" y="111"/>
                  </a:cubicBezTo>
                  <a:cubicBezTo>
                    <a:pt x="94" y="111"/>
                    <a:pt x="94" y="112"/>
                    <a:pt x="94" y="112"/>
                  </a:cubicBezTo>
                  <a:cubicBezTo>
                    <a:pt x="94" y="113"/>
                    <a:pt x="94" y="113"/>
                    <a:pt x="94" y="113"/>
                  </a:cubicBezTo>
                  <a:cubicBezTo>
                    <a:pt x="94" y="113"/>
                    <a:pt x="95" y="113"/>
                    <a:pt x="95" y="113"/>
                  </a:cubicBezTo>
                  <a:cubicBezTo>
                    <a:pt x="95" y="114"/>
                    <a:pt x="95" y="115"/>
                    <a:pt x="95" y="116"/>
                  </a:cubicBezTo>
                  <a:cubicBezTo>
                    <a:pt x="95" y="116"/>
                    <a:pt x="95" y="116"/>
                    <a:pt x="95" y="116"/>
                  </a:cubicBezTo>
                  <a:cubicBezTo>
                    <a:pt x="96" y="117"/>
                    <a:pt x="97" y="118"/>
                    <a:pt x="98" y="120"/>
                  </a:cubicBezTo>
                  <a:cubicBezTo>
                    <a:pt x="98" y="120"/>
                    <a:pt x="98" y="120"/>
                    <a:pt x="98" y="120"/>
                  </a:cubicBezTo>
                  <a:cubicBezTo>
                    <a:pt x="98" y="120"/>
                    <a:pt x="98" y="120"/>
                    <a:pt x="99" y="120"/>
                  </a:cubicBezTo>
                  <a:cubicBezTo>
                    <a:pt x="99" y="120"/>
                    <a:pt x="100" y="120"/>
                    <a:pt x="100" y="120"/>
                  </a:cubicBezTo>
                  <a:cubicBezTo>
                    <a:pt x="100" y="121"/>
                    <a:pt x="101" y="121"/>
                    <a:pt x="101" y="121"/>
                  </a:cubicBezTo>
                  <a:cubicBezTo>
                    <a:pt x="101" y="122"/>
                    <a:pt x="101" y="122"/>
                    <a:pt x="101" y="122"/>
                  </a:cubicBezTo>
                  <a:cubicBezTo>
                    <a:pt x="102" y="122"/>
                    <a:pt x="102" y="122"/>
                    <a:pt x="102" y="122"/>
                  </a:cubicBezTo>
                  <a:cubicBezTo>
                    <a:pt x="102" y="123"/>
                    <a:pt x="102" y="123"/>
                    <a:pt x="102" y="123"/>
                  </a:cubicBezTo>
                  <a:cubicBezTo>
                    <a:pt x="102" y="123"/>
                    <a:pt x="102" y="123"/>
                    <a:pt x="102" y="123"/>
                  </a:cubicBezTo>
                  <a:cubicBezTo>
                    <a:pt x="102" y="123"/>
                    <a:pt x="102" y="123"/>
                    <a:pt x="102" y="123"/>
                  </a:cubicBezTo>
                  <a:cubicBezTo>
                    <a:pt x="102" y="123"/>
                    <a:pt x="102" y="123"/>
                    <a:pt x="102" y="123"/>
                  </a:cubicBezTo>
                  <a:cubicBezTo>
                    <a:pt x="102" y="123"/>
                    <a:pt x="103" y="123"/>
                    <a:pt x="103" y="124"/>
                  </a:cubicBezTo>
                  <a:cubicBezTo>
                    <a:pt x="104" y="126"/>
                    <a:pt x="103" y="128"/>
                    <a:pt x="103" y="130"/>
                  </a:cubicBezTo>
                  <a:cubicBezTo>
                    <a:pt x="101" y="134"/>
                    <a:pt x="99" y="136"/>
                    <a:pt x="97" y="139"/>
                  </a:cubicBezTo>
                  <a:cubicBezTo>
                    <a:pt x="96" y="141"/>
                    <a:pt x="95" y="142"/>
                    <a:pt x="94" y="144"/>
                  </a:cubicBezTo>
                  <a:cubicBezTo>
                    <a:pt x="94" y="144"/>
                    <a:pt x="93" y="144"/>
                    <a:pt x="93" y="145"/>
                  </a:cubicBezTo>
                  <a:cubicBezTo>
                    <a:pt x="92" y="147"/>
                    <a:pt x="91" y="148"/>
                    <a:pt x="89" y="150"/>
                  </a:cubicBezTo>
                  <a:cubicBezTo>
                    <a:pt x="89" y="150"/>
                    <a:pt x="89" y="150"/>
                    <a:pt x="89" y="150"/>
                  </a:cubicBezTo>
                  <a:cubicBezTo>
                    <a:pt x="89" y="150"/>
                    <a:pt x="89" y="150"/>
                    <a:pt x="89" y="150"/>
                  </a:cubicBezTo>
                  <a:cubicBezTo>
                    <a:pt x="89" y="150"/>
                    <a:pt x="89" y="150"/>
                    <a:pt x="89" y="150"/>
                  </a:cubicBezTo>
                  <a:cubicBezTo>
                    <a:pt x="89" y="150"/>
                    <a:pt x="89" y="150"/>
                    <a:pt x="89" y="150"/>
                  </a:cubicBezTo>
                  <a:cubicBezTo>
                    <a:pt x="89" y="150"/>
                    <a:pt x="89" y="150"/>
                    <a:pt x="89" y="150"/>
                  </a:cubicBezTo>
                  <a:cubicBezTo>
                    <a:pt x="89" y="150"/>
                    <a:pt x="89" y="150"/>
                    <a:pt x="89" y="150"/>
                  </a:cubicBezTo>
                  <a:cubicBezTo>
                    <a:pt x="89" y="150"/>
                    <a:pt x="89" y="150"/>
                    <a:pt x="89" y="150"/>
                  </a:cubicBezTo>
                  <a:cubicBezTo>
                    <a:pt x="89" y="151"/>
                    <a:pt x="89" y="151"/>
                    <a:pt x="89" y="151"/>
                  </a:cubicBezTo>
                  <a:cubicBezTo>
                    <a:pt x="88" y="152"/>
                    <a:pt x="87" y="152"/>
                    <a:pt x="85" y="153"/>
                  </a:cubicBezTo>
                  <a:cubicBezTo>
                    <a:pt x="85" y="154"/>
                    <a:pt x="84" y="154"/>
                    <a:pt x="83" y="155"/>
                  </a:cubicBezTo>
                  <a:cubicBezTo>
                    <a:pt x="83" y="155"/>
                    <a:pt x="83" y="155"/>
                    <a:pt x="83" y="155"/>
                  </a:cubicBezTo>
                  <a:cubicBezTo>
                    <a:pt x="81" y="156"/>
                    <a:pt x="80" y="158"/>
                    <a:pt x="79" y="159"/>
                  </a:cubicBezTo>
                  <a:cubicBezTo>
                    <a:pt x="79" y="160"/>
                    <a:pt x="78" y="161"/>
                    <a:pt x="78" y="162"/>
                  </a:cubicBezTo>
                  <a:cubicBezTo>
                    <a:pt x="77" y="163"/>
                    <a:pt x="77" y="162"/>
                    <a:pt x="76" y="162"/>
                  </a:cubicBezTo>
                  <a:cubicBezTo>
                    <a:pt x="76" y="162"/>
                    <a:pt x="74" y="161"/>
                    <a:pt x="74" y="162"/>
                  </a:cubicBezTo>
                  <a:cubicBezTo>
                    <a:pt x="74" y="163"/>
                    <a:pt x="74" y="163"/>
                    <a:pt x="73" y="163"/>
                  </a:cubicBezTo>
                  <a:cubicBezTo>
                    <a:pt x="72" y="164"/>
                    <a:pt x="71" y="163"/>
                    <a:pt x="70" y="163"/>
                  </a:cubicBezTo>
                  <a:cubicBezTo>
                    <a:pt x="69" y="162"/>
                    <a:pt x="69" y="162"/>
                    <a:pt x="68" y="163"/>
                  </a:cubicBezTo>
                  <a:cubicBezTo>
                    <a:pt x="68" y="163"/>
                    <a:pt x="68" y="163"/>
                    <a:pt x="67" y="163"/>
                  </a:cubicBezTo>
                  <a:cubicBezTo>
                    <a:pt x="67" y="163"/>
                    <a:pt x="67" y="163"/>
                    <a:pt x="66" y="163"/>
                  </a:cubicBezTo>
                  <a:cubicBezTo>
                    <a:pt x="66" y="163"/>
                    <a:pt x="65" y="163"/>
                    <a:pt x="64" y="163"/>
                  </a:cubicBezTo>
                  <a:cubicBezTo>
                    <a:pt x="64" y="163"/>
                    <a:pt x="64" y="163"/>
                    <a:pt x="64" y="163"/>
                  </a:cubicBezTo>
                  <a:cubicBezTo>
                    <a:pt x="64" y="164"/>
                    <a:pt x="63" y="164"/>
                    <a:pt x="63" y="164"/>
                  </a:cubicBezTo>
                  <a:cubicBezTo>
                    <a:pt x="63" y="164"/>
                    <a:pt x="62" y="164"/>
                    <a:pt x="62" y="164"/>
                  </a:cubicBezTo>
                  <a:cubicBezTo>
                    <a:pt x="62" y="164"/>
                    <a:pt x="62" y="163"/>
                    <a:pt x="61" y="163"/>
                  </a:cubicBezTo>
                  <a:cubicBezTo>
                    <a:pt x="59" y="164"/>
                    <a:pt x="59" y="163"/>
                    <a:pt x="58" y="162"/>
                  </a:cubicBezTo>
                  <a:cubicBezTo>
                    <a:pt x="58" y="162"/>
                    <a:pt x="58" y="162"/>
                    <a:pt x="57" y="163"/>
                  </a:cubicBezTo>
                  <a:cubicBezTo>
                    <a:pt x="57" y="163"/>
                    <a:pt x="57" y="164"/>
                    <a:pt x="57" y="164"/>
                  </a:cubicBezTo>
                  <a:cubicBezTo>
                    <a:pt x="57" y="164"/>
                    <a:pt x="56" y="164"/>
                    <a:pt x="56" y="164"/>
                  </a:cubicBezTo>
                  <a:cubicBezTo>
                    <a:pt x="56" y="164"/>
                    <a:pt x="56" y="164"/>
                    <a:pt x="56" y="164"/>
                  </a:cubicBezTo>
                  <a:cubicBezTo>
                    <a:pt x="55" y="164"/>
                    <a:pt x="54" y="164"/>
                    <a:pt x="54" y="165"/>
                  </a:cubicBezTo>
                  <a:cubicBezTo>
                    <a:pt x="53" y="165"/>
                    <a:pt x="52" y="166"/>
                    <a:pt x="52" y="165"/>
                  </a:cubicBezTo>
                  <a:cubicBezTo>
                    <a:pt x="51" y="165"/>
                    <a:pt x="49" y="165"/>
                    <a:pt x="49" y="166"/>
                  </a:cubicBezTo>
                  <a:cubicBezTo>
                    <a:pt x="49" y="166"/>
                    <a:pt x="48" y="166"/>
                    <a:pt x="48" y="166"/>
                  </a:cubicBezTo>
                  <a:cubicBezTo>
                    <a:pt x="47" y="167"/>
                    <a:pt x="46" y="168"/>
                    <a:pt x="46" y="168"/>
                  </a:cubicBezTo>
                  <a:cubicBezTo>
                    <a:pt x="45" y="168"/>
                    <a:pt x="45" y="168"/>
                    <a:pt x="44" y="168"/>
                  </a:cubicBezTo>
                  <a:cubicBezTo>
                    <a:pt x="44" y="168"/>
                    <a:pt x="43" y="169"/>
                    <a:pt x="43" y="169"/>
                  </a:cubicBezTo>
                  <a:cubicBezTo>
                    <a:pt x="42" y="169"/>
                    <a:pt x="42" y="169"/>
                    <a:pt x="41" y="169"/>
                  </a:cubicBezTo>
                  <a:cubicBezTo>
                    <a:pt x="41" y="169"/>
                    <a:pt x="40" y="169"/>
                    <a:pt x="40" y="169"/>
                  </a:cubicBezTo>
                  <a:cubicBezTo>
                    <a:pt x="39" y="169"/>
                    <a:pt x="38" y="170"/>
                    <a:pt x="37" y="170"/>
                  </a:cubicBezTo>
                  <a:cubicBezTo>
                    <a:pt x="37" y="170"/>
                    <a:pt x="36" y="170"/>
                    <a:pt x="36" y="170"/>
                  </a:cubicBezTo>
                  <a:cubicBezTo>
                    <a:pt x="35" y="170"/>
                    <a:pt x="34" y="171"/>
                    <a:pt x="34" y="171"/>
                  </a:cubicBezTo>
                  <a:cubicBezTo>
                    <a:pt x="33" y="172"/>
                    <a:pt x="32" y="172"/>
                    <a:pt x="32" y="171"/>
                  </a:cubicBezTo>
                  <a:cubicBezTo>
                    <a:pt x="32" y="170"/>
                    <a:pt x="32" y="170"/>
                    <a:pt x="32" y="169"/>
                  </a:cubicBezTo>
                  <a:cubicBezTo>
                    <a:pt x="32" y="168"/>
                    <a:pt x="31" y="167"/>
                    <a:pt x="31" y="167"/>
                  </a:cubicBezTo>
                  <a:cubicBezTo>
                    <a:pt x="31" y="166"/>
                    <a:pt x="31" y="165"/>
                    <a:pt x="31" y="165"/>
                  </a:cubicBezTo>
                  <a:cubicBezTo>
                    <a:pt x="32" y="164"/>
                    <a:pt x="32" y="164"/>
                    <a:pt x="33" y="163"/>
                  </a:cubicBezTo>
                  <a:cubicBezTo>
                    <a:pt x="32" y="163"/>
                    <a:pt x="31" y="164"/>
                    <a:pt x="31" y="164"/>
                  </a:cubicBezTo>
                  <a:cubicBezTo>
                    <a:pt x="30" y="164"/>
                    <a:pt x="30" y="165"/>
                    <a:pt x="30" y="165"/>
                  </a:cubicBezTo>
                  <a:cubicBezTo>
                    <a:pt x="29" y="165"/>
                    <a:pt x="29" y="164"/>
                    <a:pt x="29" y="164"/>
                  </a:cubicBezTo>
                  <a:cubicBezTo>
                    <a:pt x="29" y="164"/>
                    <a:pt x="29" y="163"/>
                    <a:pt x="29" y="163"/>
                  </a:cubicBezTo>
                  <a:cubicBezTo>
                    <a:pt x="29" y="163"/>
                    <a:pt x="28" y="163"/>
                    <a:pt x="28" y="163"/>
                  </a:cubicBezTo>
                  <a:cubicBezTo>
                    <a:pt x="27" y="162"/>
                    <a:pt x="26" y="162"/>
                    <a:pt x="26" y="162"/>
                  </a:cubicBezTo>
                  <a:cubicBezTo>
                    <a:pt x="25" y="162"/>
                    <a:pt x="24" y="162"/>
                    <a:pt x="23" y="161"/>
                  </a:cubicBezTo>
                  <a:cubicBezTo>
                    <a:pt x="23" y="161"/>
                    <a:pt x="23" y="161"/>
                    <a:pt x="23" y="161"/>
                  </a:cubicBezTo>
                  <a:cubicBezTo>
                    <a:pt x="22" y="159"/>
                    <a:pt x="21" y="160"/>
                    <a:pt x="20" y="160"/>
                  </a:cubicBezTo>
                  <a:cubicBezTo>
                    <a:pt x="20" y="161"/>
                    <a:pt x="19" y="160"/>
                    <a:pt x="18" y="161"/>
                  </a:cubicBezTo>
                  <a:cubicBezTo>
                    <a:pt x="18" y="161"/>
                    <a:pt x="17" y="161"/>
                    <a:pt x="16" y="160"/>
                  </a:cubicBezTo>
                  <a:cubicBezTo>
                    <a:pt x="15" y="160"/>
                    <a:pt x="16" y="159"/>
                    <a:pt x="16" y="158"/>
                  </a:cubicBezTo>
                  <a:cubicBezTo>
                    <a:pt x="16" y="158"/>
                    <a:pt x="16" y="157"/>
                    <a:pt x="16" y="156"/>
                  </a:cubicBezTo>
                  <a:cubicBezTo>
                    <a:pt x="16" y="156"/>
                    <a:pt x="16" y="156"/>
                    <a:pt x="16" y="155"/>
                  </a:cubicBezTo>
                  <a:cubicBezTo>
                    <a:pt x="15" y="154"/>
                    <a:pt x="15" y="153"/>
                    <a:pt x="16" y="152"/>
                  </a:cubicBezTo>
                  <a:cubicBezTo>
                    <a:pt x="16" y="152"/>
                    <a:pt x="16" y="151"/>
                    <a:pt x="17" y="151"/>
                  </a:cubicBezTo>
                  <a:cubicBezTo>
                    <a:pt x="17" y="150"/>
                    <a:pt x="17" y="150"/>
                    <a:pt x="17" y="149"/>
                  </a:cubicBezTo>
                  <a:cubicBezTo>
                    <a:pt x="17" y="148"/>
                    <a:pt x="17" y="148"/>
                    <a:pt x="18" y="147"/>
                  </a:cubicBezTo>
                  <a:cubicBezTo>
                    <a:pt x="18" y="147"/>
                    <a:pt x="20" y="147"/>
                    <a:pt x="18" y="146"/>
                  </a:cubicBezTo>
                  <a:cubicBezTo>
                    <a:pt x="18" y="145"/>
                    <a:pt x="17" y="145"/>
                    <a:pt x="17" y="144"/>
                  </a:cubicBezTo>
                  <a:cubicBezTo>
                    <a:pt x="18" y="142"/>
                    <a:pt x="17" y="141"/>
                    <a:pt x="16" y="140"/>
                  </a:cubicBezTo>
                  <a:cubicBezTo>
                    <a:pt x="16" y="140"/>
                    <a:pt x="16" y="139"/>
                    <a:pt x="16" y="139"/>
                  </a:cubicBezTo>
                  <a:cubicBezTo>
                    <a:pt x="16" y="138"/>
                    <a:pt x="16" y="138"/>
                    <a:pt x="16" y="137"/>
                  </a:cubicBezTo>
                  <a:cubicBezTo>
                    <a:pt x="16" y="137"/>
                    <a:pt x="15" y="136"/>
                    <a:pt x="15" y="136"/>
                  </a:cubicBezTo>
                  <a:cubicBezTo>
                    <a:pt x="16" y="135"/>
                    <a:pt x="16" y="134"/>
                    <a:pt x="17" y="133"/>
                  </a:cubicBezTo>
                  <a:cubicBezTo>
                    <a:pt x="16" y="132"/>
                    <a:pt x="15" y="132"/>
                    <a:pt x="14" y="132"/>
                  </a:cubicBezTo>
                  <a:cubicBezTo>
                    <a:pt x="14" y="132"/>
                    <a:pt x="14" y="132"/>
                    <a:pt x="14" y="132"/>
                  </a:cubicBezTo>
                  <a:cubicBezTo>
                    <a:pt x="14" y="131"/>
                    <a:pt x="15" y="131"/>
                    <a:pt x="15" y="130"/>
                  </a:cubicBezTo>
                  <a:cubicBezTo>
                    <a:pt x="15" y="129"/>
                    <a:pt x="15" y="128"/>
                    <a:pt x="15" y="128"/>
                  </a:cubicBezTo>
                  <a:cubicBezTo>
                    <a:pt x="15" y="128"/>
                    <a:pt x="14" y="127"/>
                    <a:pt x="14" y="127"/>
                  </a:cubicBezTo>
                  <a:cubicBezTo>
                    <a:pt x="14" y="126"/>
                    <a:pt x="16" y="125"/>
                    <a:pt x="16" y="123"/>
                  </a:cubicBezTo>
                  <a:cubicBezTo>
                    <a:pt x="15" y="122"/>
                    <a:pt x="18" y="122"/>
                    <a:pt x="18" y="120"/>
                  </a:cubicBezTo>
                  <a:cubicBezTo>
                    <a:pt x="18" y="120"/>
                    <a:pt x="18" y="118"/>
                    <a:pt x="19" y="118"/>
                  </a:cubicBezTo>
                  <a:cubicBezTo>
                    <a:pt x="20" y="118"/>
                    <a:pt x="20" y="119"/>
                    <a:pt x="21" y="119"/>
                  </a:cubicBezTo>
                  <a:cubicBezTo>
                    <a:pt x="22" y="120"/>
                    <a:pt x="23" y="119"/>
                    <a:pt x="24" y="118"/>
                  </a:cubicBezTo>
                  <a:cubicBezTo>
                    <a:pt x="24" y="118"/>
                    <a:pt x="26" y="117"/>
                    <a:pt x="24" y="116"/>
                  </a:cubicBezTo>
                  <a:cubicBezTo>
                    <a:pt x="24" y="116"/>
                    <a:pt x="24" y="115"/>
                    <a:pt x="24" y="115"/>
                  </a:cubicBezTo>
                  <a:cubicBezTo>
                    <a:pt x="24" y="115"/>
                    <a:pt x="24" y="115"/>
                    <a:pt x="24" y="115"/>
                  </a:cubicBezTo>
                  <a:cubicBezTo>
                    <a:pt x="25" y="114"/>
                    <a:pt x="25" y="114"/>
                    <a:pt x="25" y="113"/>
                  </a:cubicBezTo>
                  <a:cubicBezTo>
                    <a:pt x="25" y="113"/>
                    <a:pt x="26" y="112"/>
                    <a:pt x="26" y="112"/>
                  </a:cubicBezTo>
                  <a:cubicBezTo>
                    <a:pt x="27" y="111"/>
                    <a:pt x="29" y="112"/>
                    <a:pt x="30" y="112"/>
                  </a:cubicBezTo>
                  <a:cubicBezTo>
                    <a:pt x="30" y="112"/>
                    <a:pt x="30" y="111"/>
                    <a:pt x="30" y="111"/>
                  </a:cubicBezTo>
                  <a:cubicBezTo>
                    <a:pt x="30" y="110"/>
                    <a:pt x="30" y="109"/>
                    <a:pt x="31" y="109"/>
                  </a:cubicBezTo>
                  <a:cubicBezTo>
                    <a:pt x="31" y="109"/>
                    <a:pt x="31" y="108"/>
                    <a:pt x="32" y="108"/>
                  </a:cubicBezTo>
                  <a:cubicBezTo>
                    <a:pt x="33" y="108"/>
                    <a:pt x="33" y="107"/>
                    <a:pt x="33" y="106"/>
                  </a:cubicBezTo>
                  <a:cubicBezTo>
                    <a:pt x="33" y="105"/>
                    <a:pt x="34" y="104"/>
                    <a:pt x="35" y="105"/>
                  </a:cubicBezTo>
                  <a:cubicBezTo>
                    <a:pt x="35" y="105"/>
                    <a:pt x="36" y="105"/>
                    <a:pt x="36" y="104"/>
                  </a:cubicBezTo>
                  <a:cubicBezTo>
                    <a:pt x="36" y="103"/>
                    <a:pt x="36" y="103"/>
                    <a:pt x="36" y="103"/>
                  </a:cubicBezTo>
                  <a:cubicBezTo>
                    <a:pt x="37" y="102"/>
                    <a:pt x="37" y="102"/>
                    <a:pt x="37" y="101"/>
                  </a:cubicBezTo>
                  <a:cubicBezTo>
                    <a:pt x="38" y="101"/>
                    <a:pt x="40" y="100"/>
                    <a:pt x="40" y="99"/>
                  </a:cubicBezTo>
                  <a:cubicBezTo>
                    <a:pt x="40" y="98"/>
                    <a:pt x="41" y="98"/>
                    <a:pt x="41" y="97"/>
                  </a:cubicBezTo>
                  <a:cubicBezTo>
                    <a:pt x="42" y="97"/>
                    <a:pt x="42" y="96"/>
                    <a:pt x="42" y="95"/>
                  </a:cubicBezTo>
                  <a:cubicBezTo>
                    <a:pt x="42" y="95"/>
                    <a:pt x="43" y="94"/>
                    <a:pt x="43" y="94"/>
                  </a:cubicBezTo>
                  <a:cubicBezTo>
                    <a:pt x="44" y="93"/>
                    <a:pt x="45" y="92"/>
                    <a:pt x="46" y="92"/>
                  </a:cubicBezTo>
                  <a:cubicBezTo>
                    <a:pt x="47" y="92"/>
                    <a:pt x="48" y="92"/>
                    <a:pt x="49" y="92"/>
                  </a:cubicBezTo>
                  <a:cubicBezTo>
                    <a:pt x="49" y="93"/>
                    <a:pt x="50" y="93"/>
                    <a:pt x="50" y="93"/>
                  </a:cubicBezTo>
                  <a:cubicBezTo>
                    <a:pt x="50" y="92"/>
                    <a:pt x="50" y="92"/>
                    <a:pt x="50" y="91"/>
                  </a:cubicBezTo>
                  <a:cubicBezTo>
                    <a:pt x="50" y="91"/>
                    <a:pt x="51" y="91"/>
                    <a:pt x="52" y="91"/>
                  </a:cubicBezTo>
                  <a:cubicBezTo>
                    <a:pt x="51" y="90"/>
                    <a:pt x="50" y="89"/>
                    <a:pt x="49" y="88"/>
                  </a:cubicBezTo>
                  <a:cubicBezTo>
                    <a:pt x="49" y="87"/>
                    <a:pt x="51" y="86"/>
                    <a:pt x="50" y="85"/>
                  </a:cubicBezTo>
                  <a:cubicBezTo>
                    <a:pt x="50" y="85"/>
                    <a:pt x="50" y="84"/>
                    <a:pt x="50" y="84"/>
                  </a:cubicBezTo>
                  <a:cubicBezTo>
                    <a:pt x="50" y="84"/>
                    <a:pt x="50" y="83"/>
                    <a:pt x="51" y="83"/>
                  </a:cubicBezTo>
                  <a:cubicBezTo>
                    <a:pt x="51" y="83"/>
                    <a:pt x="50" y="82"/>
                    <a:pt x="50" y="82"/>
                  </a:cubicBezTo>
                  <a:cubicBezTo>
                    <a:pt x="50" y="82"/>
                    <a:pt x="50" y="82"/>
                    <a:pt x="49" y="81"/>
                  </a:cubicBezTo>
                  <a:cubicBezTo>
                    <a:pt x="49" y="81"/>
                    <a:pt x="48" y="81"/>
                    <a:pt x="47" y="81"/>
                  </a:cubicBezTo>
                  <a:cubicBezTo>
                    <a:pt x="46" y="81"/>
                    <a:pt x="45" y="81"/>
                    <a:pt x="45" y="80"/>
                  </a:cubicBezTo>
                  <a:cubicBezTo>
                    <a:pt x="44" y="80"/>
                    <a:pt x="44" y="80"/>
                    <a:pt x="44" y="79"/>
                  </a:cubicBezTo>
                  <a:cubicBezTo>
                    <a:pt x="43" y="79"/>
                    <a:pt x="43" y="78"/>
                    <a:pt x="41" y="78"/>
                  </a:cubicBezTo>
                  <a:cubicBezTo>
                    <a:pt x="41" y="78"/>
                    <a:pt x="41" y="78"/>
                    <a:pt x="41" y="78"/>
                  </a:cubicBezTo>
                  <a:cubicBezTo>
                    <a:pt x="41" y="78"/>
                    <a:pt x="41" y="78"/>
                    <a:pt x="41" y="78"/>
                  </a:cubicBezTo>
                  <a:cubicBezTo>
                    <a:pt x="41" y="77"/>
                    <a:pt x="41" y="77"/>
                    <a:pt x="40" y="76"/>
                  </a:cubicBezTo>
                  <a:cubicBezTo>
                    <a:pt x="40" y="76"/>
                    <a:pt x="40" y="76"/>
                    <a:pt x="40" y="76"/>
                  </a:cubicBezTo>
                  <a:cubicBezTo>
                    <a:pt x="40" y="75"/>
                    <a:pt x="40" y="75"/>
                    <a:pt x="40" y="74"/>
                  </a:cubicBezTo>
                  <a:cubicBezTo>
                    <a:pt x="39" y="73"/>
                    <a:pt x="39" y="72"/>
                    <a:pt x="39" y="71"/>
                  </a:cubicBezTo>
                  <a:cubicBezTo>
                    <a:pt x="39" y="71"/>
                    <a:pt x="38" y="71"/>
                    <a:pt x="38" y="71"/>
                  </a:cubicBezTo>
                  <a:cubicBezTo>
                    <a:pt x="38" y="71"/>
                    <a:pt x="38" y="71"/>
                    <a:pt x="38" y="71"/>
                  </a:cubicBezTo>
                  <a:cubicBezTo>
                    <a:pt x="38" y="71"/>
                    <a:pt x="37" y="71"/>
                    <a:pt x="37" y="71"/>
                  </a:cubicBezTo>
                  <a:cubicBezTo>
                    <a:pt x="36" y="70"/>
                    <a:pt x="36" y="69"/>
                    <a:pt x="36" y="69"/>
                  </a:cubicBezTo>
                  <a:cubicBezTo>
                    <a:pt x="36" y="69"/>
                    <a:pt x="36" y="69"/>
                    <a:pt x="36" y="69"/>
                  </a:cubicBezTo>
                  <a:cubicBezTo>
                    <a:pt x="36" y="68"/>
                    <a:pt x="36" y="68"/>
                    <a:pt x="36" y="68"/>
                  </a:cubicBezTo>
                  <a:cubicBezTo>
                    <a:pt x="36" y="68"/>
                    <a:pt x="36" y="67"/>
                    <a:pt x="37" y="67"/>
                  </a:cubicBezTo>
                  <a:cubicBezTo>
                    <a:pt x="37" y="66"/>
                    <a:pt x="37" y="65"/>
                    <a:pt x="37" y="64"/>
                  </a:cubicBezTo>
                  <a:cubicBezTo>
                    <a:pt x="38" y="64"/>
                    <a:pt x="37" y="63"/>
                    <a:pt x="37" y="63"/>
                  </a:cubicBezTo>
                  <a:cubicBezTo>
                    <a:pt x="37" y="62"/>
                    <a:pt x="37" y="61"/>
                    <a:pt x="38" y="60"/>
                  </a:cubicBezTo>
                  <a:cubicBezTo>
                    <a:pt x="38" y="59"/>
                    <a:pt x="38" y="59"/>
                    <a:pt x="38" y="59"/>
                  </a:cubicBezTo>
                  <a:cubicBezTo>
                    <a:pt x="38" y="58"/>
                    <a:pt x="38" y="58"/>
                    <a:pt x="38" y="58"/>
                  </a:cubicBezTo>
                  <a:cubicBezTo>
                    <a:pt x="38" y="57"/>
                    <a:pt x="38" y="57"/>
                    <a:pt x="38" y="56"/>
                  </a:cubicBezTo>
                  <a:cubicBezTo>
                    <a:pt x="38" y="56"/>
                    <a:pt x="38" y="56"/>
                    <a:pt x="37" y="55"/>
                  </a:cubicBezTo>
                  <a:cubicBezTo>
                    <a:pt x="37" y="55"/>
                    <a:pt x="37" y="55"/>
                    <a:pt x="37" y="54"/>
                  </a:cubicBezTo>
                  <a:cubicBezTo>
                    <a:pt x="37" y="53"/>
                    <a:pt x="37" y="53"/>
                    <a:pt x="37" y="52"/>
                  </a:cubicBezTo>
                  <a:cubicBezTo>
                    <a:pt x="37" y="52"/>
                    <a:pt x="37" y="52"/>
                    <a:pt x="37" y="52"/>
                  </a:cubicBezTo>
                  <a:cubicBezTo>
                    <a:pt x="37" y="51"/>
                    <a:pt x="37" y="51"/>
                    <a:pt x="37" y="51"/>
                  </a:cubicBezTo>
                  <a:cubicBezTo>
                    <a:pt x="37" y="50"/>
                    <a:pt x="37" y="50"/>
                    <a:pt x="37" y="50"/>
                  </a:cubicBezTo>
                  <a:cubicBezTo>
                    <a:pt x="37" y="49"/>
                    <a:pt x="37" y="49"/>
                    <a:pt x="37" y="48"/>
                  </a:cubicBezTo>
                  <a:cubicBezTo>
                    <a:pt x="37" y="48"/>
                    <a:pt x="37" y="48"/>
                    <a:pt x="37" y="48"/>
                  </a:cubicBezTo>
                  <a:cubicBezTo>
                    <a:pt x="37" y="48"/>
                    <a:pt x="36" y="47"/>
                    <a:pt x="36" y="47"/>
                  </a:cubicBezTo>
                  <a:cubicBezTo>
                    <a:pt x="35" y="47"/>
                    <a:pt x="35" y="47"/>
                    <a:pt x="35" y="47"/>
                  </a:cubicBezTo>
                  <a:cubicBezTo>
                    <a:pt x="34" y="46"/>
                    <a:pt x="35" y="45"/>
                    <a:pt x="35" y="44"/>
                  </a:cubicBezTo>
                  <a:cubicBezTo>
                    <a:pt x="36" y="43"/>
                    <a:pt x="36" y="43"/>
                    <a:pt x="36" y="42"/>
                  </a:cubicBezTo>
                  <a:cubicBezTo>
                    <a:pt x="36" y="42"/>
                    <a:pt x="36" y="42"/>
                    <a:pt x="36" y="42"/>
                  </a:cubicBezTo>
                  <a:cubicBezTo>
                    <a:pt x="36" y="41"/>
                    <a:pt x="36" y="41"/>
                    <a:pt x="36" y="40"/>
                  </a:cubicBezTo>
                  <a:cubicBezTo>
                    <a:pt x="36" y="40"/>
                    <a:pt x="36" y="40"/>
                    <a:pt x="36" y="40"/>
                  </a:cubicBezTo>
                  <a:cubicBezTo>
                    <a:pt x="36" y="40"/>
                    <a:pt x="36" y="39"/>
                    <a:pt x="36" y="39"/>
                  </a:cubicBezTo>
                  <a:cubicBezTo>
                    <a:pt x="36" y="38"/>
                    <a:pt x="36" y="37"/>
                    <a:pt x="35" y="37"/>
                  </a:cubicBezTo>
                  <a:cubicBezTo>
                    <a:pt x="34" y="37"/>
                    <a:pt x="34" y="36"/>
                    <a:pt x="33" y="36"/>
                  </a:cubicBezTo>
                  <a:cubicBezTo>
                    <a:pt x="33" y="35"/>
                    <a:pt x="33" y="35"/>
                    <a:pt x="32" y="35"/>
                  </a:cubicBezTo>
                  <a:cubicBezTo>
                    <a:pt x="31" y="34"/>
                    <a:pt x="31" y="33"/>
                    <a:pt x="30" y="33"/>
                  </a:cubicBezTo>
                  <a:cubicBezTo>
                    <a:pt x="30" y="33"/>
                    <a:pt x="30" y="32"/>
                    <a:pt x="30" y="32"/>
                  </a:cubicBezTo>
                  <a:cubicBezTo>
                    <a:pt x="30" y="32"/>
                    <a:pt x="30" y="31"/>
                    <a:pt x="30" y="31"/>
                  </a:cubicBezTo>
                  <a:cubicBezTo>
                    <a:pt x="29" y="31"/>
                    <a:pt x="29" y="31"/>
                    <a:pt x="29" y="31"/>
                  </a:cubicBezTo>
                  <a:cubicBezTo>
                    <a:pt x="29" y="30"/>
                    <a:pt x="28" y="30"/>
                    <a:pt x="27" y="30"/>
                  </a:cubicBezTo>
                  <a:cubicBezTo>
                    <a:pt x="26" y="29"/>
                    <a:pt x="25" y="29"/>
                    <a:pt x="25" y="29"/>
                  </a:cubicBezTo>
                  <a:cubicBezTo>
                    <a:pt x="25" y="29"/>
                    <a:pt x="24" y="29"/>
                    <a:pt x="24" y="29"/>
                  </a:cubicBezTo>
                  <a:cubicBezTo>
                    <a:pt x="24" y="28"/>
                    <a:pt x="23" y="28"/>
                    <a:pt x="22" y="28"/>
                  </a:cubicBezTo>
                  <a:cubicBezTo>
                    <a:pt x="22" y="28"/>
                    <a:pt x="22" y="28"/>
                    <a:pt x="21" y="28"/>
                  </a:cubicBezTo>
                  <a:cubicBezTo>
                    <a:pt x="20" y="27"/>
                    <a:pt x="19" y="26"/>
                    <a:pt x="19" y="26"/>
                  </a:cubicBezTo>
                  <a:cubicBezTo>
                    <a:pt x="19" y="25"/>
                    <a:pt x="18" y="25"/>
                    <a:pt x="18" y="25"/>
                  </a:cubicBezTo>
                  <a:cubicBezTo>
                    <a:pt x="18" y="24"/>
                    <a:pt x="17" y="23"/>
                    <a:pt x="16" y="22"/>
                  </a:cubicBezTo>
                  <a:cubicBezTo>
                    <a:pt x="15" y="22"/>
                    <a:pt x="15" y="22"/>
                    <a:pt x="15" y="22"/>
                  </a:cubicBezTo>
                  <a:cubicBezTo>
                    <a:pt x="14" y="21"/>
                    <a:pt x="13" y="21"/>
                    <a:pt x="13" y="20"/>
                  </a:cubicBezTo>
                  <a:cubicBezTo>
                    <a:pt x="13" y="20"/>
                    <a:pt x="12" y="19"/>
                    <a:pt x="12" y="19"/>
                  </a:cubicBezTo>
                  <a:cubicBezTo>
                    <a:pt x="11" y="19"/>
                    <a:pt x="11" y="19"/>
                    <a:pt x="11" y="19"/>
                  </a:cubicBezTo>
                  <a:cubicBezTo>
                    <a:pt x="12" y="18"/>
                    <a:pt x="12" y="18"/>
                    <a:pt x="12" y="18"/>
                  </a:cubicBezTo>
                  <a:cubicBezTo>
                    <a:pt x="12" y="18"/>
                    <a:pt x="12" y="18"/>
                    <a:pt x="12" y="18"/>
                  </a:cubicBezTo>
                  <a:cubicBezTo>
                    <a:pt x="13" y="18"/>
                    <a:pt x="13" y="18"/>
                    <a:pt x="14" y="18"/>
                  </a:cubicBezTo>
                  <a:cubicBezTo>
                    <a:pt x="14" y="18"/>
                    <a:pt x="14" y="18"/>
                    <a:pt x="14" y="18"/>
                  </a:cubicBezTo>
                  <a:cubicBezTo>
                    <a:pt x="14" y="17"/>
                    <a:pt x="14" y="17"/>
                    <a:pt x="14" y="17"/>
                  </a:cubicBezTo>
                  <a:cubicBezTo>
                    <a:pt x="14" y="16"/>
                    <a:pt x="14" y="15"/>
                    <a:pt x="15" y="14"/>
                  </a:cubicBezTo>
                  <a:cubicBezTo>
                    <a:pt x="15" y="14"/>
                    <a:pt x="15" y="14"/>
                    <a:pt x="16" y="14"/>
                  </a:cubicBezTo>
                  <a:cubicBezTo>
                    <a:pt x="16" y="14"/>
                    <a:pt x="16" y="14"/>
                    <a:pt x="17" y="14"/>
                  </a:cubicBezTo>
                  <a:cubicBezTo>
                    <a:pt x="17" y="14"/>
                    <a:pt x="17" y="14"/>
                    <a:pt x="17" y="14"/>
                  </a:cubicBezTo>
                  <a:cubicBezTo>
                    <a:pt x="18" y="15"/>
                    <a:pt x="18" y="15"/>
                    <a:pt x="19" y="16"/>
                  </a:cubicBezTo>
                  <a:cubicBezTo>
                    <a:pt x="19" y="16"/>
                    <a:pt x="19" y="16"/>
                    <a:pt x="19" y="16"/>
                  </a:cubicBezTo>
                  <a:cubicBezTo>
                    <a:pt x="19" y="16"/>
                    <a:pt x="19" y="17"/>
                    <a:pt x="20" y="17"/>
                  </a:cubicBezTo>
                  <a:cubicBezTo>
                    <a:pt x="21" y="18"/>
                    <a:pt x="22" y="19"/>
                    <a:pt x="23" y="21"/>
                  </a:cubicBezTo>
                  <a:cubicBezTo>
                    <a:pt x="23" y="21"/>
                    <a:pt x="23" y="22"/>
                    <a:pt x="24" y="22"/>
                  </a:cubicBezTo>
                  <a:cubicBezTo>
                    <a:pt x="24" y="23"/>
                    <a:pt x="24" y="24"/>
                    <a:pt x="25" y="25"/>
                  </a:cubicBezTo>
                  <a:cubicBezTo>
                    <a:pt x="26" y="25"/>
                    <a:pt x="26" y="25"/>
                    <a:pt x="26" y="25"/>
                  </a:cubicBezTo>
                  <a:cubicBezTo>
                    <a:pt x="27" y="25"/>
                    <a:pt x="27" y="25"/>
                    <a:pt x="27" y="26"/>
                  </a:cubicBezTo>
                  <a:cubicBezTo>
                    <a:pt x="28" y="26"/>
                    <a:pt x="28" y="26"/>
                    <a:pt x="28" y="26"/>
                  </a:cubicBezTo>
                  <a:cubicBezTo>
                    <a:pt x="29" y="26"/>
                    <a:pt x="30" y="26"/>
                    <a:pt x="30" y="26"/>
                  </a:cubicBezTo>
                  <a:cubicBezTo>
                    <a:pt x="31" y="26"/>
                    <a:pt x="31" y="26"/>
                    <a:pt x="32" y="26"/>
                  </a:cubicBezTo>
                  <a:cubicBezTo>
                    <a:pt x="32" y="26"/>
                    <a:pt x="32" y="26"/>
                    <a:pt x="33" y="26"/>
                  </a:cubicBezTo>
                  <a:cubicBezTo>
                    <a:pt x="33" y="25"/>
                    <a:pt x="34" y="25"/>
                    <a:pt x="35" y="24"/>
                  </a:cubicBezTo>
                  <a:cubicBezTo>
                    <a:pt x="35" y="24"/>
                    <a:pt x="35" y="24"/>
                    <a:pt x="36" y="24"/>
                  </a:cubicBezTo>
                  <a:cubicBezTo>
                    <a:pt x="36" y="23"/>
                    <a:pt x="37" y="23"/>
                    <a:pt x="37" y="23"/>
                  </a:cubicBezTo>
                  <a:cubicBezTo>
                    <a:pt x="37" y="23"/>
                    <a:pt x="38" y="22"/>
                    <a:pt x="38" y="22"/>
                  </a:cubicBezTo>
                  <a:cubicBezTo>
                    <a:pt x="39" y="22"/>
                    <a:pt x="39" y="23"/>
                    <a:pt x="40" y="23"/>
                  </a:cubicBezTo>
                  <a:cubicBezTo>
                    <a:pt x="40" y="23"/>
                    <a:pt x="40" y="24"/>
                    <a:pt x="40" y="24"/>
                  </a:cubicBezTo>
                  <a:cubicBezTo>
                    <a:pt x="40" y="24"/>
                    <a:pt x="41" y="24"/>
                    <a:pt x="41" y="24"/>
                  </a:cubicBezTo>
                  <a:close/>
                  <a:moveTo>
                    <a:pt x="99" y="126"/>
                  </a:moveTo>
                  <a:cubicBezTo>
                    <a:pt x="99" y="126"/>
                    <a:pt x="99" y="126"/>
                    <a:pt x="99" y="127"/>
                  </a:cubicBezTo>
                  <a:cubicBezTo>
                    <a:pt x="99" y="127"/>
                    <a:pt x="100" y="127"/>
                    <a:pt x="100" y="126"/>
                  </a:cubicBezTo>
                  <a:cubicBezTo>
                    <a:pt x="100" y="126"/>
                    <a:pt x="100" y="126"/>
                    <a:pt x="100" y="125"/>
                  </a:cubicBezTo>
                  <a:cubicBezTo>
                    <a:pt x="100" y="125"/>
                    <a:pt x="101" y="124"/>
                    <a:pt x="101" y="124"/>
                  </a:cubicBezTo>
                  <a:cubicBezTo>
                    <a:pt x="101" y="123"/>
                    <a:pt x="101" y="123"/>
                    <a:pt x="101" y="123"/>
                  </a:cubicBezTo>
                  <a:cubicBezTo>
                    <a:pt x="102" y="123"/>
                    <a:pt x="102" y="123"/>
                    <a:pt x="102" y="123"/>
                  </a:cubicBezTo>
                  <a:cubicBezTo>
                    <a:pt x="102" y="122"/>
                    <a:pt x="100" y="123"/>
                    <a:pt x="100" y="123"/>
                  </a:cubicBezTo>
                  <a:cubicBezTo>
                    <a:pt x="100" y="123"/>
                    <a:pt x="99" y="123"/>
                    <a:pt x="99" y="124"/>
                  </a:cubicBezTo>
                  <a:cubicBezTo>
                    <a:pt x="99" y="124"/>
                    <a:pt x="99" y="125"/>
                    <a:pt x="99" y="125"/>
                  </a:cubicBezTo>
                  <a:cubicBezTo>
                    <a:pt x="99" y="125"/>
                    <a:pt x="99" y="125"/>
                    <a:pt x="99" y="126"/>
                  </a:cubicBezTo>
                  <a:close/>
                  <a:moveTo>
                    <a:pt x="49" y="148"/>
                  </a:moveTo>
                  <a:cubicBezTo>
                    <a:pt x="49" y="148"/>
                    <a:pt x="49" y="148"/>
                    <a:pt x="49" y="148"/>
                  </a:cubicBezTo>
                  <a:cubicBezTo>
                    <a:pt x="49" y="148"/>
                    <a:pt x="49" y="148"/>
                    <a:pt x="49" y="148"/>
                  </a:cubicBezTo>
                  <a:cubicBezTo>
                    <a:pt x="48" y="148"/>
                    <a:pt x="48" y="148"/>
                    <a:pt x="48" y="148"/>
                  </a:cubicBezTo>
                  <a:cubicBezTo>
                    <a:pt x="48" y="148"/>
                    <a:pt x="48" y="148"/>
                    <a:pt x="48" y="148"/>
                  </a:cubicBezTo>
                  <a:cubicBezTo>
                    <a:pt x="48" y="148"/>
                    <a:pt x="47" y="149"/>
                    <a:pt x="47" y="149"/>
                  </a:cubicBezTo>
                  <a:cubicBezTo>
                    <a:pt x="47" y="149"/>
                    <a:pt x="48" y="149"/>
                    <a:pt x="48" y="149"/>
                  </a:cubicBezTo>
                  <a:cubicBezTo>
                    <a:pt x="48" y="150"/>
                    <a:pt x="49" y="150"/>
                    <a:pt x="49" y="150"/>
                  </a:cubicBezTo>
                  <a:cubicBezTo>
                    <a:pt x="49" y="149"/>
                    <a:pt x="50" y="149"/>
                    <a:pt x="49" y="148"/>
                  </a:cubicBezTo>
                  <a:close/>
                  <a:moveTo>
                    <a:pt x="54" y="121"/>
                  </a:moveTo>
                  <a:cubicBezTo>
                    <a:pt x="54" y="121"/>
                    <a:pt x="55" y="122"/>
                    <a:pt x="55" y="122"/>
                  </a:cubicBezTo>
                  <a:cubicBezTo>
                    <a:pt x="55" y="122"/>
                    <a:pt x="55" y="122"/>
                    <a:pt x="55" y="122"/>
                  </a:cubicBezTo>
                  <a:cubicBezTo>
                    <a:pt x="56" y="122"/>
                    <a:pt x="56" y="122"/>
                    <a:pt x="56" y="123"/>
                  </a:cubicBezTo>
                  <a:cubicBezTo>
                    <a:pt x="56" y="123"/>
                    <a:pt x="56" y="123"/>
                    <a:pt x="56" y="123"/>
                  </a:cubicBezTo>
                  <a:cubicBezTo>
                    <a:pt x="57" y="124"/>
                    <a:pt x="57" y="125"/>
                    <a:pt x="56" y="126"/>
                  </a:cubicBezTo>
                  <a:cubicBezTo>
                    <a:pt x="56" y="127"/>
                    <a:pt x="56" y="127"/>
                    <a:pt x="56" y="128"/>
                  </a:cubicBezTo>
                  <a:cubicBezTo>
                    <a:pt x="57" y="128"/>
                    <a:pt x="56" y="129"/>
                    <a:pt x="56" y="130"/>
                  </a:cubicBezTo>
                  <a:cubicBezTo>
                    <a:pt x="56" y="130"/>
                    <a:pt x="56" y="130"/>
                    <a:pt x="56" y="131"/>
                  </a:cubicBezTo>
                  <a:cubicBezTo>
                    <a:pt x="57" y="131"/>
                    <a:pt x="57" y="131"/>
                    <a:pt x="57" y="131"/>
                  </a:cubicBezTo>
                  <a:cubicBezTo>
                    <a:pt x="57" y="131"/>
                    <a:pt x="57" y="131"/>
                    <a:pt x="57" y="131"/>
                  </a:cubicBezTo>
                  <a:cubicBezTo>
                    <a:pt x="58" y="130"/>
                    <a:pt x="59" y="130"/>
                    <a:pt x="59" y="130"/>
                  </a:cubicBezTo>
                  <a:cubicBezTo>
                    <a:pt x="59" y="129"/>
                    <a:pt x="58" y="128"/>
                    <a:pt x="59" y="127"/>
                  </a:cubicBezTo>
                  <a:cubicBezTo>
                    <a:pt x="59" y="127"/>
                    <a:pt x="60" y="128"/>
                    <a:pt x="61" y="128"/>
                  </a:cubicBezTo>
                  <a:cubicBezTo>
                    <a:pt x="61" y="128"/>
                    <a:pt x="63" y="128"/>
                    <a:pt x="62" y="129"/>
                  </a:cubicBezTo>
                  <a:cubicBezTo>
                    <a:pt x="62" y="130"/>
                    <a:pt x="62" y="130"/>
                    <a:pt x="63" y="131"/>
                  </a:cubicBezTo>
                  <a:cubicBezTo>
                    <a:pt x="63" y="131"/>
                    <a:pt x="63" y="131"/>
                    <a:pt x="64" y="132"/>
                  </a:cubicBezTo>
                  <a:cubicBezTo>
                    <a:pt x="65" y="132"/>
                    <a:pt x="66" y="131"/>
                    <a:pt x="67" y="131"/>
                  </a:cubicBezTo>
                  <a:cubicBezTo>
                    <a:pt x="67" y="131"/>
                    <a:pt x="67" y="131"/>
                    <a:pt x="67" y="131"/>
                  </a:cubicBezTo>
                  <a:cubicBezTo>
                    <a:pt x="67" y="131"/>
                    <a:pt x="67" y="130"/>
                    <a:pt x="67" y="130"/>
                  </a:cubicBezTo>
                  <a:cubicBezTo>
                    <a:pt x="66" y="129"/>
                    <a:pt x="66" y="129"/>
                    <a:pt x="66" y="129"/>
                  </a:cubicBezTo>
                  <a:cubicBezTo>
                    <a:pt x="65" y="128"/>
                    <a:pt x="67" y="128"/>
                    <a:pt x="67" y="128"/>
                  </a:cubicBezTo>
                  <a:cubicBezTo>
                    <a:pt x="67" y="128"/>
                    <a:pt x="67" y="128"/>
                    <a:pt x="67" y="128"/>
                  </a:cubicBezTo>
                  <a:cubicBezTo>
                    <a:pt x="68" y="127"/>
                    <a:pt x="68" y="127"/>
                    <a:pt x="67" y="127"/>
                  </a:cubicBezTo>
                  <a:cubicBezTo>
                    <a:pt x="66" y="126"/>
                    <a:pt x="65" y="127"/>
                    <a:pt x="64" y="126"/>
                  </a:cubicBezTo>
                  <a:cubicBezTo>
                    <a:pt x="64" y="126"/>
                    <a:pt x="63" y="126"/>
                    <a:pt x="63" y="126"/>
                  </a:cubicBezTo>
                  <a:cubicBezTo>
                    <a:pt x="62" y="126"/>
                    <a:pt x="62" y="126"/>
                    <a:pt x="61" y="125"/>
                  </a:cubicBezTo>
                  <a:cubicBezTo>
                    <a:pt x="61" y="124"/>
                    <a:pt x="60" y="124"/>
                    <a:pt x="60" y="124"/>
                  </a:cubicBezTo>
                  <a:cubicBezTo>
                    <a:pt x="59" y="123"/>
                    <a:pt x="59" y="123"/>
                    <a:pt x="59" y="123"/>
                  </a:cubicBezTo>
                  <a:cubicBezTo>
                    <a:pt x="58" y="123"/>
                    <a:pt x="58" y="122"/>
                    <a:pt x="58" y="122"/>
                  </a:cubicBezTo>
                  <a:cubicBezTo>
                    <a:pt x="58" y="122"/>
                    <a:pt x="58" y="121"/>
                    <a:pt x="58" y="121"/>
                  </a:cubicBezTo>
                  <a:cubicBezTo>
                    <a:pt x="57" y="121"/>
                    <a:pt x="57" y="121"/>
                    <a:pt x="56" y="121"/>
                  </a:cubicBezTo>
                  <a:cubicBezTo>
                    <a:pt x="56" y="121"/>
                    <a:pt x="55" y="120"/>
                    <a:pt x="55" y="120"/>
                  </a:cubicBezTo>
                  <a:cubicBezTo>
                    <a:pt x="55" y="120"/>
                    <a:pt x="54" y="120"/>
                    <a:pt x="54" y="120"/>
                  </a:cubicBezTo>
                  <a:cubicBezTo>
                    <a:pt x="54" y="120"/>
                    <a:pt x="54" y="121"/>
                    <a:pt x="54" y="121"/>
                  </a:cubicBezTo>
                  <a:close/>
                  <a:moveTo>
                    <a:pt x="63" y="120"/>
                  </a:moveTo>
                  <a:cubicBezTo>
                    <a:pt x="63" y="120"/>
                    <a:pt x="63" y="120"/>
                    <a:pt x="63" y="120"/>
                  </a:cubicBezTo>
                  <a:cubicBezTo>
                    <a:pt x="63" y="120"/>
                    <a:pt x="63" y="120"/>
                    <a:pt x="63" y="120"/>
                  </a:cubicBezTo>
                  <a:cubicBezTo>
                    <a:pt x="62" y="119"/>
                    <a:pt x="62" y="119"/>
                    <a:pt x="61" y="119"/>
                  </a:cubicBezTo>
                  <a:cubicBezTo>
                    <a:pt x="61" y="119"/>
                    <a:pt x="61" y="119"/>
                    <a:pt x="61" y="119"/>
                  </a:cubicBezTo>
                  <a:cubicBezTo>
                    <a:pt x="61" y="120"/>
                    <a:pt x="61" y="121"/>
                    <a:pt x="62" y="121"/>
                  </a:cubicBezTo>
                  <a:cubicBezTo>
                    <a:pt x="62" y="122"/>
                    <a:pt x="62" y="122"/>
                    <a:pt x="62" y="122"/>
                  </a:cubicBezTo>
                  <a:cubicBezTo>
                    <a:pt x="63" y="123"/>
                    <a:pt x="62" y="123"/>
                    <a:pt x="63" y="123"/>
                  </a:cubicBezTo>
                  <a:cubicBezTo>
                    <a:pt x="63" y="123"/>
                    <a:pt x="63" y="124"/>
                    <a:pt x="64" y="124"/>
                  </a:cubicBezTo>
                  <a:cubicBezTo>
                    <a:pt x="64" y="124"/>
                    <a:pt x="64" y="124"/>
                    <a:pt x="64" y="123"/>
                  </a:cubicBezTo>
                  <a:cubicBezTo>
                    <a:pt x="64" y="123"/>
                    <a:pt x="64" y="123"/>
                    <a:pt x="64" y="123"/>
                  </a:cubicBezTo>
                  <a:cubicBezTo>
                    <a:pt x="64" y="123"/>
                    <a:pt x="64" y="123"/>
                    <a:pt x="64" y="123"/>
                  </a:cubicBezTo>
                  <a:cubicBezTo>
                    <a:pt x="65" y="123"/>
                    <a:pt x="66" y="123"/>
                    <a:pt x="66" y="122"/>
                  </a:cubicBezTo>
                  <a:cubicBezTo>
                    <a:pt x="66" y="122"/>
                    <a:pt x="65" y="122"/>
                    <a:pt x="65" y="121"/>
                  </a:cubicBezTo>
                  <a:cubicBezTo>
                    <a:pt x="64" y="121"/>
                    <a:pt x="65" y="121"/>
                    <a:pt x="64" y="120"/>
                  </a:cubicBezTo>
                  <a:cubicBezTo>
                    <a:pt x="64" y="120"/>
                    <a:pt x="64" y="119"/>
                    <a:pt x="64" y="118"/>
                  </a:cubicBezTo>
                  <a:cubicBezTo>
                    <a:pt x="64" y="118"/>
                    <a:pt x="64" y="118"/>
                    <a:pt x="64" y="118"/>
                  </a:cubicBezTo>
                  <a:cubicBezTo>
                    <a:pt x="64" y="118"/>
                    <a:pt x="62" y="117"/>
                    <a:pt x="62" y="118"/>
                  </a:cubicBezTo>
                  <a:cubicBezTo>
                    <a:pt x="62" y="118"/>
                    <a:pt x="62" y="118"/>
                    <a:pt x="62" y="118"/>
                  </a:cubicBezTo>
                  <a:cubicBezTo>
                    <a:pt x="62" y="119"/>
                    <a:pt x="63" y="119"/>
                    <a:pt x="63" y="119"/>
                  </a:cubicBezTo>
                  <a:cubicBezTo>
                    <a:pt x="63" y="119"/>
                    <a:pt x="63" y="119"/>
                    <a:pt x="64" y="119"/>
                  </a:cubicBezTo>
                  <a:cubicBezTo>
                    <a:pt x="64" y="119"/>
                    <a:pt x="64" y="119"/>
                    <a:pt x="63" y="120"/>
                  </a:cubicBezTo>
                  <a:cubicBezTo>
                    <a:pt x="63" y="120"/>
                    <a:pt x="63" y="120"/>
                    <a:pt x="63" y="120"/>
                  </a:cubicBezTo>
                  <a:close/>
                  <a:moveTo>
                    <a:pt x="59" y="151"/>
                  </a:moveTo>
                  <a:cubicBezTo>
                    <a:pt x="59" y="151"/>
                    <a:pt x="59" y="151"/>
                    <a:pt x="58" y="151"/>
                  </a:cubicBezTo>
                  <a:cubicBezTo>
                    <a:pt x="58" y="150"/>
                    <a:pt x="58" y="150"/>
                    <a:pt x="58" y="150"/>
                  </a:cubicBezTo>
                  <a:cubicBezTo>
                    <a:pt x="57" y="150"/>
                    <a:pt x="57" y="150"/>
                    <a:pt x="56" y="150"/>
                  </a:cubicBezTo>
                  <a:cubicBezTo>
                    <a:pt x="56" y="150"/>
                    <a:pt x="55" y="149"/>
                    <a:pt x="55" y="149"/>
                  </a:cubicBezTo>
                  <a:cubicBezTo>
                    <a:pt x="55" y="149"/>
                    <a:pt x="55" y="148"/>
                    <a:pt x="55" y="148"/>
                  </a:cubicBezTo>
                  <a:cubicBezTo>
                    <a:pt x="55" y="147"/>
                    <a:pt x="55" y="147"/>
                    <a:pt x="54" y="147"/>
                  </a:cubicBezTo>
                  <a:cubicBezTo>
                    <a:pt x="54" y="147"/>
                    <a:pt x="54" y="146"/>
                    <a:pt x="55" y="146"/>
                  </a:cubicBezTo>
                  <a:cubicBezTo>
                    <a:pt x="55" y="146"/>
                    <a:pt x="56" y="147"/>
                    <a:pt x="56" y="147"/>
                  </a:cubicBezTo>
                  <a:cubicBezTo>
                    <a:pt x="56" y="147"/>
                    <a:pt x="57" y="147"/>
                    <a:pt x="57" y="146"/>
                  </a:cubicBezTo>
                  <a:cubicBezTo>
                    <a:pt x="57" y="146"/>
                    <a:pt x="57" y="146"/>
                    <a:pt x="57" y="145"/>
                  </a:cubicBezTo>
                  <a:cubicBezTo>
                    <a:pt x="57" y="145"/>
                    <a:pt x="56" y="145"/>
                    <a:pt x="56" y="145"/>
                  </a:cubicBezTo>
                  <a:cubicBezTo>
                    <a:pt x="56" y="144"/>
                    <a:pt x="56" y="144"/>
                    <a:pt x="56" y="144"/>
                  </a:cubicBezTo>
                  <a:cubicBezTo>
                    <a:pt x="56" y="143"/>
                    <a:pt x="57" y="142"/>
                    <a:pt x="57" y="141"/>
                  </a:cubicBezTo>
                  <a:cubicBezTo>
                    <a:pt x="57" y="141"/>
                    <a:pt x="57" y="141"/>
                    <a:pt x="57" y="141"/>
                  </a:cubicBezTo>
                  <a:cubicBezTo>
                    <a:pt x="57" y="141"/>
                    <a:pt x="56" y="141"/>
                    <a:pt x="56" y="141"/>
                  </a:cubicBezTo>
                  <a:cubicBezTo>
                    <a:pt x="55" y="141"/>
                    <a:pt x="55" y="140"/>
                    <a:pt x="55" y="139"/>
                  </a:cubicBezTo>
                  <a:cubicBezTo>
                    <a:pt x="56" y="139"/>
                    <a:pt x="56" y="139"/>
                    <a:pt x="56" y="139"/>
                  </a:cubicBezTo>
                  <a:cubicBezTo>
                    <a:pt x="56" y="138"/>
                    <a:pt x="57" y="137"/>
                    <a:pt x="58" y="137"/>
                  </a:cubicBezTo>
                  <a:cubicBezTo>
                    <a:pt x="58" y="137"/>
                    <a:pt x="58" y="137"/>
                    <a:pt x="58" y="136"/>
                  </a:cubicBezTo>
                  <a:cubicBezTo>
                    <a:pt x="59" y="136"/>
                    <a:pt x="60" y="134"/>
                    <a:pt x="59" y="133"/>
                  </a:cubicBezTo>
                  <a:cubicBezTo>
                    <a:pt x="58" y="133"/>
                    <a:pt x="58" y="133"/>
                    <a:pt x="58" y="134"/>
                  </a:cubicBezTo>
                  <a:cubicBezTo>
                    <a:pt x="57" y="134"/>
                    <a:pt x="57" y="135"/>
                    <a:pt x="56" y="135"/>
                  </a:cubicBezTo>
                  <a:cubicBezTo>
                    <a:pt x="56" y="135"/>
                    <a:pt x="56" y="136"/>
                    <a:pt x="56" y="136"/>
                  </a:cubicBezTo>
                  <a:cubicBezTo>
                    <a:pt x="55" y="136"/>
                    <a:pt x="55" y="136"/>
                    <a:pt x="55" y="137"/>
                  </a:cubicBezTo>
                  <a:cubicBezTo>
                    <a:pt x="55" y="137"/>
                    <a:pt x="55" y="138"/>
                    <a:pt x="54" y="138"/>
                  </a:cubicBezTo>
                  <a:cubicBezTo>
                    <a:pt x="54" y="139"/>
                    <a:pt x="53" y="139"/>
                    <a:pt x="53" y="140"/>
                  </a:cubicBezTo>
                  <a:cubicBezTo>
                    <a:pt x="53" y="140"/>
                    <a:pt x="53" y="142"/>
                    <a:pt x="52" y="142"/>
                  </a:cubicBezTo>
                  <a:cubicBezTo>
                    <a:pt x="52" y="142"/>
                    <a:pt x="52" y="142"/>
                    <a:pt x="52" y="142"/>
                  </a:cubicBezTo>
                  <a:cubicBezTo>
                    <a:pt x="52" y="143"/>
                    <a:pt x="52" y="143"/>
                    <a:pt x="52" y="143"/>
                  </a:cubicBezTo>
                  <a:cubicBezTo>
                    <a:pt x="52" y="144"/>
                    <a:pt x="53" y="144"/>
                    <a:pt x="52" y="145"/>
                  </a:cubicBezTo>
                  <a:cubicBezTo>
                    <a:pt x="52" y="145"/>
                    <a:pt x="52" y="145"/>
                    <a:pt x="52" y="146"/>
                  </a:cubicBezTo>
                  <a:cubicBezTo>
                    <a:pt x="52" y="146"/>
                    <a:pt x="52" y="147"/>
                    <a:pt x="52" y="147"/>
                  </a:cubicBezTo>
                  <a:cubicBezTo>
                    <a:pt x="52" y="147"/>
                    <a:pt x="52" y="147"/>
                    <a:pt x="52" y="147"/>
                  </a:cubicBezTo>
                  <a:cubicBezTo>
                    <a:pt x="52" y="147"/>
                    <a:pt x="52" y="149"/>
                    <a:pt x="52" y="149"/>
                  </a:cubicBezTo>
                  <a:cubicBezTo>
                    <a:pt x="52" y="149"/>
                    <a:pt x="52" y="150"/>
                    <a:pt x="52" y="150"/>
                  </a:cubicBezTo>
                  <a:cubicBezTo>
                    <a:pt x="53" y="150"/>
                    <a:pt x="52" y="151"/>
                    <a:pt x="52" y="151"/>
                  </a:cubicBezTo>
                  <a:cubicBezTo>
                    <a:pt x="52" y="151"/>
                    <a:pt x="52" y="151"/>
                    <a:pt x="53" y="151"/>
                  </a:cubicBezTo>
                  <a:cubicBezTo>
                    <a:pt x="53" y="151"/>
                    <a:pt x="53" y="151"/>
                    <a:pt x="53" y="151"/>
                  </a:cubicBezTo>
                  <a:cubicBezTo>
                    <a:pt x="53" y="151"/>
                    <a:pt x="53" y="152"/>
                    <a:pt x="53" y="152"/>
                  </a:cubicBezTo>
                  <a:cubicBezTo>
                    <a:pt x="53" y="152"/>
                    <a:pt x="53" y="153"/>
                    <a:pt x="53" y="153"/>
                  </a:cubicBezTo>
                  <a:cubicBezTo>
                    <a:pt x="53" y="153"/>
                    <a:pt x="53" y="153"/>
                    <a:pt x="53" y="154"/>
                  </a:cubicBezTo>
                  <a:cubicBezTo>
                    <a:pt x="54" y="154"/>
                    <a:pt x="55" y="155"/>
                    <a:pt x="56" y="155"/>
                  </a:cubicBezTo>
                  <a:cubicBezTo>
                    <a:pt x="56" y="155"/>
                    <a:pt x="56" y="155"/>
                    <a:pt x="56" y="155"/>
                  </a:cubicBezTo>
                  <a:cubicBezTo>
                    <a:pt x="56" y="154"/>
                    <a:pt x="57" y="154"/>
                    <a:pt x="56" y="154"/>
                  </a:cubicBezTo>
                  <a:cubicBezTo>
                    <a:pt x="56" y="154"/>
                    <a:pt x="56" y="153"/>
                    <a:pt x="56" y="153"/>
                  </a:cubicBezTo>
                  <a:cubicBezTo>
                    <a:pt x="55" y="152"/>
                    <a:pt x="56" y="152"/>
                    <a:pt x="57" y="152"/>
                  </a:cubicBezTo>
                  <a:cubicBezTo>
                    <a:pt x="58" y="153"/>
                    <a:pt x="58" y="152"/>
                    <a:pt x="59" y="151"/>
                  </a:cubicBezTo>
                  <a:close/>
                  <a:moveTo>
                    <a:pt x="63" y="144"/>
                  </a:moveTo>
                  <a:cubicBezTo>
                    <a:pt x="62" y="144"/>
                    <a:pt x="62" y="142"/>
                    <a:pt x="61" y="142"/>
                  </a:cubicBezTo>
                  <a:cubicBezTo>
                    <a:pt x="61" y="142"/>
                    <a:pt x="61" y="142"/>
                    <a:pt x="61" y="142"/>
                  </a:cubicBezTo>
                  <a:cubicBezTo>
                    <a:pt x="60" y="142"/>
                    <a:pt x="60" y="142"/>
                    <a:pt x="60" y="142"/>
                  </a:cubicBezTo>
                  <a:cubicBezTo>
                    <a:pt x="60" y="142"/>
                    <a:pt x="59" y="142"/>
                    <a:pt x="59" y="142"/>
                  </a:cubicBezTo>
                  <a:cubicBezTo>
                    <a:pt x="58" y="142"/>
                    <a:pt x="58" y="143"/>
                    <a:pt x="58" y="144"/>
                  </a:cubicBezTo>
                  <a:cubicBezTo>
                    <a:pt x="58" y="144"/>
                    <a:pt x="58" y="145"/>
                    <a:pt x="58" y="145"/>
                  </a:cubicBezTo>
                  <a:cubicBezTo>
                    <a:pt x="59" y="145"/>
                    <a:pt x="59" y="146"/>
                    <a:pt x="60" y="146"/>
                  </a:cubicBezTo>
                  <a:cubicBezTo>
                    <a:pt x="60" y="146"/>
                    <a:pt x="60" y="146"/>
                    <a:pt x="60" y="146"/>
                  </a:cubicBezTo>
                  <a:cubicBezTo>
                    <a:pt x="60" y="145"/>
                    <a:pt x="60" y="145"/>
                    <a:pt x="60" y="145"/>
                  </a:cubicBezTo>
                  <a:cubicBezTo>
                    <a:pt x="60" y="144"/>
                    <a:pt x="59" y="143"/>
                    <a:pt x="60" y="143"/>
                  </a:cubicBezTo>
                  <a:cubicBezTo>
                    <a:pt x="61" y="143"/>
                    <a:pt x="61" y="144"/>
                    <a:pt x="61" y="144"/>
                  </a:cubicBezTo>
                  <a:cubicBezTo>
                    <a:pt x="61" y="144"/>
                    <a:pt x="62" y="144"/>
                    <a:pt x="62" y="144"/>
                  </a:cubicBezTo>
                  <a:cubicBezTo>
                    <a:pt x="62" y="144"/>
                    <a:pt x="63" y="144"/>
                    <a:pt x="63" y="144"/>
                  </a:cubicBezTo>
                  <a:cubicBezTo>
                    <a:pt x="63" y="145"/>
                    <a:pt x="63" y="145"/>
                    <a:pt x="63" y="145"/>
                  </a:cubicBezTo>
                  <a:cubicBezTo>
                    <a:pt x="63" y="145"/>
                    <a:pt x="63" y="144"/>
                    <a:pt x="63" y="144"/>
                  </a:cubicBezTo>
                  <a:close/>
                  <a:moveTo>
                    <a:pt x="65" y="144"/>
                  </a:moveTo>
                  <a:cubicBezTo>
                    <a:pt x="65" y="144"/>
                    <a:pt x="65" y="144"/>
                    <a:pt x="65" y="144"/>
                  </a:cubicBezTo>
                  <a:cubicBezTo>
                    <a:pt x="66" y="144"/>
                    <a:pt x="66" y="142"/>
                    <a:pt x="66" y="141"/>
                  </a:cubicBezTo>
                  <a:cubicBezTo>
                    <a:pt x="66" y="141"/>
                    <a:pt x="66" y="141"/>
                    <a:pt x="65" y="141"/>
                  </a:cubicBezTo>
                  <a:cubicBezTo>
                    <a:pt x="65" y="141"/>
                    <a:pt x="65" y="140"/>
                    <a:pt x="64" y="140"/>
                  </a:cubicBezTo>
                  <a:cubicBezTo>
                    <a:pt x="64" y="140"/>
                    <a:pt x="64" y="139"/>
                    <a:pt x="63" y="139"/>
                  </a:cubicBezTo>
                  <a:cubicBezTo>
                    <a:pt x="63" y="140"/>
                    <a:pt x="63" y="140"/>
                    <a:pt x="63" y="140"/>
                  </a:cubicBezTo>
                  <a:cubicBezTo>
                    <a:pt x="63" y="141"/>
                    <a:pt x="62" y="141"/>
                    <a:pt x="63" y="141"/>
                  </a:cubicBezTo>
                  <a:cubicBezTo>
                    <a:pt x="63" y="142"/>
                    <a:pt x="63" y="142"/>
                    <a:pt x="63" y="142"/>
                  </a:cubicBezTo>
                  <a:cubicBezTo>
                    <a:pt x="64" y="142"/>
                    <a:pt x="64" y="142"/>
                    <a:pt x="64" y="143"/>
                  </a:cubicBezTo>
                  <a:cubicBezTo>
                    <a:pt x="64" y="143"/>
                    <a:pt x="64" y="143"/>
                    <a:pt x="64" y="143"/>
                  </a:cubicBezTo>
                  <a:cubicBezTo>
                    <a:pt x="65" y="143"/>
                    <a:pt x="65" y="144"/>
                    <a:pt x="65" y="144"/>
                  </a:cubicBezTo>
                  <a:close/>
                  <a:moveTo>
                    <a:pt x="66" y="151"/>
                  </a:moveTo>
                  <a:cubicBezTo>
                    <a:pt x="66" y="151"/>
                    <a:pt x="66" y="151"/>
                    <a:pt x="66" y="150"/>
                  </a:cubicBezTo>
                  <a:cubicBezTo>
                    <a:pt x="66" y="150"/>
                    <a:pt x="66" y="150"/>
                    <a:pt x="65" y="150"/>
                  </a:cubicBezTo>
                  <a:cubicBezTo>
                    <a:pt x="65" y="150"/>
                    <a:pt x="65" y="150"/>
                    <a:pt x="65" y="150"/>
                  </a:cubicBezTo>
                  <a:cubicBezTo>
                    <a:pt x="65" y="150"/>
                    <a:pt x="65" y="150"/>
                    <a:pt x="65" y="150"/>
                  </a:cubicBezTo>
                  <a:cubicBezTo>
                    <a:pt x="65" y="150"/>
                    <a:pt x="65" y="150"/>
                    <a:pt x="65" y="150"/>
                  </a:cubicBezTo>
                  <a:cubicBezTo>
                    <a:pt x="65" y="150"/>
                    <a:pt x="65" y="150"/>
                    <a:pt x="65" y="150"/>
                  </a:cubicBezTo>
                  <a:cubicBezTo>
                    <a:pt x="65" y="150"/>
                    <a:pt x="64" y="150"/>
                    <a:pt x="64" y="150"/>
                  </a:cubicBezTo>
                  <a:cubicBezTo>
                    <a:pt x="64" y="150"/>
                    <a:pt x="64" y="150"/>
                    <a:pt x="64" y="150"/>
                  </a:cubicBezTo>
                  <a:cubicBezTo>
                    <a:pt x="64" y="151"/>
                    <a:pt x="64" y="151"/>
                    <a:pt x="64" y="151"/>
                  </a:cubicBezTo>
                  <a:cubicBezTo>
                    <a:pt x="64" y="151"/>
                    <a:pt x="64" y="151"/>
                    <a:pt x="64" y="152"/>
                  </a:cubicBezTo>
                  <a:cubicBezTo>
                    <a:pt x="64" y="152"/>
                    <a:pt x="64" y="152"/>
                    <a:pt x="64" y="152"/>
                  </a:cubicBezTo>
                  <a:cubicBezTo>
                    <a:pt x="64" y="153"/>
                    <a:pt x="64" y="152"/>
                    <a:pt x="65" y="152"/>
                  </a:cubicBezTo>
                  <a:cubicBezTo>
                    <a:pt x="65" y="152"/>
                    <a:pt x="65" y="152"/>
                    <a:pt x="66" y="152"/>
                  </a:cubicBezTo>
                  <a:cubicBezTo>
                    <a:pt x="66" y="152"/>
                    <a:pt x="66" y="152"/>
                    <a:pt x="66" y="151"/>
                  </a:cubicBezTo>
                  <a:close/>
                  <a:moveTo>
                    <a:pt x="69" y="140"/>
                  </a:moveTo>
                  <a:cubicBezTo>
                    <a:pt x="69" y="139"/>
                    <a:pt x="69" y="139"/>
                    <a:pt x="69" y="139"/>
                  </a:cubicBezTo>
                  <a:cubicBezTo>
                    <a:pt x="69" y="139"/>
                    <a:pt x="69" y="139"/>
                    <a:pt x="69" y="139"/>
                  </a:cubicBezTo>
                  <a:cubicBezTo>
                    <a:pt x="69" y="139"/>
                    <a:pt x="69" y="139"/>
                    <a:pt x="69" y="139"/>
                  </a:cubicBezTo>
                  <a:cubicBezTo>
                    <a:pt x="69" y="139"/>
                    <a:pt x="69" y="139"/>
                    <a:pt x="69" y="138"/>
                  </a:cubicBezTo>
                  <a:cubicBezTo>
                    <a:pt x="69" y="138"/>
                    <a:pt x="68" y="138"/>
                    <a:pt x="68" y="138"/>
                  </a:cubicBezTo>
                  <a:cubicBezTo>
                    <a:pt x="68" y="137"/>
                    <a:pt x="67" y="137"/>
                    <a:pt x="67" y="138"/>
                  </a:cubicBezTo>
                  <a:cubicBezTo>
                    <a:pt x="67" y="138"/>
                    <a:pt x="67" y="138"/>
                    <a:pt x="67" y="138"/>
                  </a:cubicBezTo>
                  <a:cubicBezTo>
                    <a:pt x="66" y="138"/>
                    <a:pt x="66" y="138"/>
                    <a:pt x="66" y="138"/>
                  </a:cubicBezTo>
                  <a:cubicBezTo>
                    <a:pt x="65" y="139"/>
                    <a:pt x="65" y="139"/>
                    <a:pt x="66" y="139"/>
                  </a:cubicBezTo>
                  <a:cubicBezTo>
                    <a:pt x="66" y="140"/>
                    <a:pt x="66" y="140"/>
                    <a:pt x="67" y="140"/>
                  </a:cubicBezTo>
                  <a:cubicBezTo>
                    <a:pt x="67" y="140"/>
                    <a:pt x="67" y="140"/>
                    <a:pt x="67" y="140"/>
                  </a:cubicBezTo>
                  <a:cubicBezTo>
                    <a:pt x="67" y="140"/>
                    <a:pt x="67" y="140"/>
                    <a:pt x="67" y="140"/>
                  </a:cubicBezTo>
                  <a:cubicBezTo>
                    <a:pt x="67" y="140"/>
                    <a:pt x="67" y="140"/>
                    <a:pt x="67" y="140"/>
                  </a:cubicBezTo>
                  <a:cubicBezTo>
                    <a:pt x="67" y="140"/>
                    <a:pt x="67" y="141"/>
                    <a:pt x="67" y="141"/>
                  </a:cubicBezTo>
                  <a:cubicBezTo>
                    <a:pt x="67" y="141"/>
                    <a:pt x="67" y="141"/>
                    <a:pt x="67" y="141"/>
                  </a:cubicBezTo>
                  <a:cubicBezTo>
                    <a:pt x="67" y="141"/>
                    <a:pt x="68" y="141"/>
                    <a:pt x="68" y="141"/>
                  </a:cubicBezTo>
                  <a:cubicBezTo>
                    <a:pt x="69" y="141"/>
                    <a:pt x="69" y="140"/>
                    <a:pt x="69" y="140"/>
                  </a:cubicBezTo>
                  <a:close/>
                  <a:moveTo>
                    <a:pt x="87" y="149"/>
                  </a:moveTo>
                  <a:cubicBezTo>
                    <a:pt x="87" y="149"/>
                    <a:pt x="87" y="149"/>
                    <a:pt x="87" y="149"/>
                  </a:cubicBezTo>
                  <a:cubicBezTo>
                    <a:pt x="87" y="149"/>
                    <a:pt x="87" y="149"/>
                    <a:pt x="87" y="149"/>
                  </a:cubicBezTo>
                  <a:cubicBezTo>
                    <a:pt x="87" y="149"/>
                    <a:pt x="87" y="149"/>
                    <a:pt x="87" y="149"/>
                  </a:cubicBezTo>
                  <a:close/>
                  <a:moveTo>
                    <a:pt x="88" y="145"/>
                  </a:moveTo>
                  <a:cubicBezTo>
                    <a:pt x="88" y="144"/>
                    <a:pt x="88" y="144"/>
                    <a:pt x="88" y="144"/>
                  </a:cubicBezTo>
                  <a:cubicBezTo>
                    <a:pt x="87" y="144"/>
                    <a:pt x="86" y="145"/>
                    <a:pt x="85" y="144"/>
                  </a:cubicBezTo>
                  <a:cubicBezTo>
                    <a:pt x="85" y="144"/>
                    <a:pt x="85" y="143"/>
                    <a:pt x="85" y="143"/>
                  </a:cubicBezTo>
                  <a:cubicBezTo>
                    <a:pt x="84" y="143"/>
                    <a:pt x="84" y="142"/>
                    <a:pt x="84" y="141"/>
                  </a:cubicBezTo>
                  <a:cubicBezTo>
                    <a:pt x="84" y="141"/>
                    <a:pt x="84" y="140"/>
                    <a:pt x="84" y="139"/>
                  </a:cubicBezTo>
                  <a:cubicBezTo>
                    <a:pt x="83" y="138"/>
                    <a:pt x="83" y="137"/>
                    <a:pt x="83" y="136"/>
                  </a:cubicBezTo>
                  <a:cubicBezTo>
                    <a:pt x="83" y="136"/>
                    <a:pt x="83" y="136"/>
                    <a:pt x="83" y="136"/>
                  </a:cubicBezTo>
                  <a:cubicBezTo>
                    <a:pt x="82" y="136"/>
                    <a:pt x="83" y="134"/>
                    <a:pt x="84" y="134"/>
                  </a:cubicBezTo>
                  <a:cubicBezTo>
                    <a:pt x="84" y="133"/>
                    <a:pt x="84" y="133"/>
                    <a:pt x="84" y="132"/>
                  </a:cubicBezTo>
                  <a:cubicBezTo>
                    <a:pt x="84" y="132"/>
                    <a:pt x="83" y="132"/>
                    <a:pt x="83" y="132"/>
                  </a:cubicBezTo>
                  <a:cubicBezTo>
                    <a:pt x="83" y="132"/>
                    <a:pt x="82" y="133"/>
                    <a:pt x="82" y="133"/>
                  </a:cubicBezTo>
                  <a:cubicBezTo>
                    <a:pt x="81" y="133"/>
                    <a:pt x="81" y="133"/>
                    <a:pt x="80" y="133"/>
                  </a:cubicBezTo>
                  <a:cubicBezTo>
                    <a:pt x="80" y="133"/>
                    <a:pt x="80" y="134"/>
                    <a:pt x="80" y="134"/>
                  </a:cubicBezTo>
                  <a:cubicBezTo>
                    <a:pt x="80" y="134"/>
                    <a:pt x="80" y="134"/>
                    <a:pt x="80" y="135"/>
                  </a:cubicBezTo>
                  <a:cubicBezTo>
                    <a:pt x="80" y="135"/>
                    <a:pt x="79" y="135"/>
                    <a:pt x="79" y="135"/>
                  </a:cubicBezTo>
                  <a:cubicBezTo>
                    <a:pt x="78" y="134"/>
                    <a:pt x="78" y="134"/>
                    <a:pt x="77" y="134"/>
                  </a:cubicBezTo>
                  <a:cubicBezTo>
                    <a:pt x="77" y="133"/>
                    <a:pt x="77" y="133"/>
                    <a:pt x="76" y="133"/>
                  </a:cubicBezTo>
                  <a:cubicBezTo>
                    <a:pt x="76" y="133"/>
                    <a:pt x="76" y="132"/>
                    <a:pt x="76" y="132"/>
                  </a:cubicBezTo>
                  <a:cubicBezTo>
                    <a:pt x="76" y="131"/>
                    <a:pt x="74" y="130"/>
                    <a:pt x="74" y="131"/>
                  </a:cubicBezTo>
                  <a:cubicBezTo>
                    <a:pt x="73" y="132"/>
                    <a:pt x="73" y="133"/>
                    <a:pt x="73" y="133"/>
                  </a:cubicBezTo>
                  <a:cubicBezTo>
                    <a:pt x="72" y="134"/>
                    <a:pt x="73" y="134"/>
                    <a:pt x="73" y="135"/>
                  </a:cubicBezTo>
                  <a:cubicBezTo>
                    <a:pt x="73" y="135"/>
                    <a:pt x="74" y="136"/>
                    <a:pt x="74" y="136"/>
                  </a:cubicBezTo>
                  <a:cubicBezTo>
                    <a:pt x="76" y="136"/>
                    <a:pt x="76" y="137"/>
                    <a:pt x="78" y="138"/>
                  </a:cubicBezTo>
                  <a:cubicBezTo>
                    <a:pt x="78" y="138"/>
                    <a:pt x="79" y="138"/>
                    <a:pt x="80" y="138"/>
                  </a:cubicBezTo>
                  <a:cubicBezTo>
                    <a:pt x="80" y="139"/>
                    <a:pt x="80" y="139"/>
                    <a:pt x="80" y="140"/>
                  </a:cubicBezTo>
                  <a:cubicBezTo>
                    <a:pt x="80" y="140"/>
                    <a:pt x="81" y="140"/>
                    <a:pt x="81" y="140"/>
                  </a:cubicBezTo>
                  <a:cubicBezTo>
                    <a:pt x="82" y="140"/>
                    <a:pt x="82" y="140"/>
                    <a:pt x="82" y="141"/>
                  </a:cubicBezTo>
                  <a:cubicBezTo>
                    <a:pt x="82" y="141"/>
                    <a:pt x="81" y="142"/>
                    <a:pt x="81" y="142"/>
                  </a:cubicBezTo>
                  <a:cubicBezTo>
                    <a:pt x="80" y="143"/>
                    <a:pt x="80" y="143"/>
                    <a:pt x="79" y="143"/>
                  </a:cubicBezTo>
                  <a:cubicBezTo>
                    <a:pt x="78" y="143"/>
                    <a:pt x="78" y="144"/>
                    <a:pt x="78" y="144"/>
                  </a:cubicBezTo>
                  <a:cubicBezTo>
                    <a:pt x="77" y="144"/>
                    <a:pt x="77" y="145"/>
                    <a:pt x="77" y="145"/>
                  </a:cubicBezTo>
                  <a:cubicBezTo>
                    <a:pt x="77" y="145"/>
                    <a:pt x="77" y="145"/>
                    <a:pt x="77" y="145"/>
                  </a:cubicBezTo>
                  <a:cubicBezTo>
                    <a:pt x="77" y="145"/>
                    <a:pt x="77" y="146"/>
                    <a:pt x="77" y="146"/>
                  </a:cubicBezTo>
                  <a:cubicBezTo>
                    <a:pt x="77" y="146"/>
                    <a:pt x="77" y="146"/>
                    <a:pt x="76" y="146"/>
                  </a:cubicBezTo>
                  <a:cubicBezTo>
                    <a:pt x="75" y="145"/>
                    <a:pt x="76" y="144"/>
                    <a:pt x="75" y="144"/>
                  </a:cubicBezTo>
                  <a:cubicBezTo>
                    <a:pt x="75" y="143"/>
                    <a:pt x="74" y="144"/>
                    <a:pt x="74" y="144"/>
                  </a:cubicBezTo>
                  <a:cubicBezTo>
                    <a:pt x="74" y="144"/>
                    <a:pt x="74" y="145"/>
                    <a:pt x="73" y="145"/>
                  </a:cubicBezTo>
                  <a:cubicBezTo>
                    <a:pt x="73" y="146"/>
                    <a:pt x="72" y="146"/>
                    <a:pt x="71" y="146"/>
                  </a:cubicBezTo>
                  <a:cubicBezTo>
                    <a:pt x="71" y="146"/>
                    <a:pt x="71" y="146"/>
                    <a:pt x="71" y="146"/>
                  </a:cubicBezTo>
                  <a:cubicBezTo>
                    <a:pt x="72" y="147"/>
                    <a:pt x="73" y="147"/>
                    <a:pt x="73" y="148"/>
                  </a:cubicBezTo>
                  <a:cubicBezTo>
                    <a:pt x="74" y="148"/>
                    <a:pt x="74" y="148"/>
                    <a:pt x="75" y="148"/>
                  </a:cubicBezTo>
                  <a:cubicBezTo>
                    <a:pt x="76" y="149"/>
                    <a:pt x="74" y="149"/>
                    <a:pt x="74" y="149"/>
                  </a:cubicBezTo>
                  <a:cubicBezTo>
                    <a:pt x="73" y="149"/>
                    <a:pt x="73" y="149"/>
                    <a:pt x="73" y="149"/>
                  </a:cubicBezTo>
                  <a:cubicBezTo>
                    <a:pt x="73" y="150"/>
                    <a:pt x="73" y="150"/>
                    <a:pt x="73" y="150"/>
                  </a:cubicBezTo>
                  <a:cubicBezTo>
                    <a:pt x="72" y="150"/>
                    <a:pt x="72" y="151"/>
                    <a:pt x="72" y="151"/>
                  </a:cubicBezTo>
                  <a:cubicBezTo>
                    <a:pt x="72" y="151"/>
                    <a:pt x="72" y="151"/>
                    <a:pt x="72" y="151"/>
                  </a:cubicBezTo>
                  <a:cubicBezTo>
                    <a:pt x="71" y="151"/>
                    <a:pt x="71" y="151"/>
                    <a:pt x="71" y="151"/>
                  </a:cubicBezTo>
                  <a:cubicBezTo>
                    <a:pt x="72" y="152"/>
                    <a:pt x="73" y="152"/>
                    <a:pt x="74" y="152"/>
                  </a:cubicBezTo>
                  <a:cubicBezTo>
                    <a:pt x="74" y="152"/>
                    <a:pt x="74" y="152"/>
                    <a:pt x="74" y="152"/>
                  </a:cubicBezTo>
                  <a:cubicBezTo>
                    <a:pt x="75" y="152"/>
                    <a:pt x="75" y="152"/>
                    <a:pt x="75" y="152"/>
                  </a:cubicBezTo>
                  <a:cubicBezTo>
                    <a:pt x="76" y="152"/>
                    <a:pt x="76" y="151"/>
                    <a:pt x="77" y="151"/>
                  </a:cubicBezTo>
                  <a:cubicBezTo>
                    <a:pt x="77" y="151"/>
                    <a:pt x="79" y="151"/>
                    <a:pt x="78" y="152"/>
                  </a:cubicBezTo>
                  <a:cubicBezTo>
                    <a:pt x="78" y="152"/>
                    <a:pt x="77" y="152"/>
                    <a:pt x="77" y="152"/>
                  </a:cubicBezTo>
                  <a:cubicBezTo>
                    <a:pt x="77" y="153"/>
                    <a:pt x="77" y="153"/>
                    <a:pt x="77" y="153"/>
                  </a:cubicBezTo>
                  <a:cubicBezTo>
                    <a:pt x="76" y="153"/>
                    <a:pt x="76" y="154"/>
                    <a:pt x="75" y="154"/>
                  </a:cubicBezTo>
                  <a:cubicBezTo>
                    <a:pt x="74" y="154"/>
                    <a:pt x="73" y="155"/>
                    <a:pt x="73" y="155"/>
                  </a:cubicBezTo>
                  <a:cubicBezTo>
                    <a:pt x="73" y="156"/>
                    <a:pt x="75" y="156"/>
                    <a:pt x="75" y="156"/>
                  </a:cubicBezTo>
                  <a:cubicBezTo>
                    <a:pt x="75" y="156"/>
                    <a:pt x="75" y="156"/>
                    <a:pt x="76" y="155"/>
                  </a:cubicBezTo>
                  <a:cubicBezTo>
                    <a:pt x="76" y="155"/>
                    <a:pt x="77" y="154"/>
                    <a:pt x="78" y="155"/>
                  </a:cubicBezTo>
                  <a:cubicBezTo>
                    <a:pt x="79" y="155"/>
                    <a:pt x="79" y="154"/>
                    <a:pt x="80" y="154"/>
                  </a:cubicBezTo>
                  <a:cubicBezTo>
                    <a:pt x="80" y="154"/>
                    <a:pt x="81" y="153"/>
                    <a:pt x="82" y="153"/>
                  </a:cubicBezTo>
                  <a:cubicBezTo>
                    <a:pt x="82" y="153"/>
                    <a:pt x="82" y="153"/>
                    <a:pt x="82" y="153"/>
                  </a:cubicBezTo>
                  <a:cubicBezTo>
                    <a:pt x="82" y="152"/>
                    <a:pt x="83" y="152"/>
                    <a:pt x="84" y="151"/>
                  </a:cubicBezTo>
                  <a:cubicBezTo>
                    <a:pt x="84" y="151"/>
                    <a:pt x="84" y="151"/>
                    <a:pt x="84" y="151"/>
                  </a:cubicBezTo>
                  <a:cubicBezTo>
                    <a:pt x="84" y="151"/>
                    <a:pt x="84" y="150"/>
                    <a:pt x="83" y="150"/>
                  </a:cubicBezTo>
                  <a:cubicBezTo>
                    <a:pt x="83" y="150"/>
                    <a:pt x="81" y="150"/>
                    <a:pt x="81" y="149"/>
                  </a:cubicBezTo>
                  <a:cubicBezTo>
                    <a:pt x="81" y="149"/>
                    <a:pt x="81" y="149"/>
                    <a:pt x="81" y="149"/>
                  </a:cubicBezTo>
                  <a:cubicBezTo>
                    <a:pt x="80" y="149"/>
                    <a:pt x="80" y="149"/>
                    <a:pt x="79" y="148"/>
                  </a:cubicBezTo>
                  <a:cubicBezTo>
                    <a:pt x="80" y="148"/>
                    <a:pt x="80" y="147"/>
                    <a:pt x="81" y="147"/>
                  </a:cubicBezTo>
                  <a:cubicBezTo>
                    <a:pt x="81" y="147"/>
                    <a:pt x="82" y="147"/>
                    <a:pt x="82" y="147"/>
                  </a:cubicBezTo>
                  <a:cubicBezTo>
                    <a:pt x="82" y="146"/>
                    <a:pt x="83" y="146"/>
                    <a:pt x="83" y="146"/>
                  </a:cubicBezTo>
                  <a:cubicBezTo>
                    <a:pt x="84" y="146"/>
                    <a:pt x="84" y="146"/>
                    <a:pt x="84" y="146"/>
                  </a:cubicBezTo>
                  <a:cubicBezTo>
                    <a:pt x="84" y="146"/>
                    <a:pt x="85" y="147"/>
                    <a:pt x="85" y="147"/>
                  </a:cubicBezTo>
                  <a:cubicBezTo>
                    <a:pt x="86" y="147"/>
                    <a:pt x="86" y="147"/>
                    <a:pt x="86" y="147"/>
                  </a:cubicBezTo>
                  <a:cubicBezTo>
                    <a:pt x="87" y="147"/>
                    <a:pt x="87" y="146"/>
                    <a:pt x="87" y="146"/>
                  </a:cubicBezTo>
                  <a:cubicBezTo>
                    <a:pt x="87" y="145"/>
                    <a:pt x="88" y="145"/>
                    <a:pt x="88" y="145"/>
                  </a:cubicBezTo>
                  <a:close/>
                  <a:moveTo>
                    <a:pt x="88" y="124"/>
                  </a:moveTo>
                  <a:cubicBezTo>
                    <a:pt x="88" y="124"/>
                    <a:pt x="88" y="124"/>
                    <a:pt x="88" y="124"/>
                  </a:cubicBezTo>
                  <a:cubicBezTo>
                    <a:pt x="88" y="125"/>
                    <a:pt x="88" y="125"/>
                    <a:pt x="88" y="125"/>
                  </a:cubicBezTo>
                  <a:cubicBezTo>
                    <a:pt x="88" y="126"/>
                    <a:pt x="88" y="126"/>
                    <a:pt x="88" y="127"/>
                  </a:cubicBezTo>
                  <a:cubicBezTo>
                    <a:pt x="89" y="127"/>
                    <a:pt x="90" y="128"/>
                    <a:pt x="90" y="127"/>
                  </a:cubicBezTo>
                  <a:cubicBezTo>
                    <a:pt x="90" y="127"/>
                    <a:pt x="90" y="126"/>
                    <a:pt x="90" y="126"/>
                  </a:cubicBezTo>
                  <a:cubicBezTo>
                    <a:pt x="90" y="126"/>
                    <a:pt x="90" y="125"/>
                    <a:pt x="90" y="125"/>
                  </a:cubicBezTo>
                  <a:cubicBezTo>
                    <a:pt x="89" y="124"/>
                    <a:pt x="89" y="124"/>
                    <a:pt x="88" y="123"/>
                  </a:cubicBezTo>
                  <a:cubicBezTo>
                    <a:pt x="88" y="123"/>
                    <a:pt x="87" y="124"/>
                    <a:pt x="88" y="124"/>
                  </a:cubicBezTo>
                  <a:close/>
                  <a:moveTo>
                    <a:pt x="84" y="137"/>
                  </a:moveTo>
                  <a:cubicBezTo>
                    <a:pt x="84" y="137"/>
                    <a:pt x="84" y="137"/>
                    <a:pt x="84" y="137"/>
                  </a:cubicBezTo>
                  <a:cubicBezTo>
                    <a:pt x="85" y="137"/>
                    <a:pt x="86" y="138"/>
                    <a:pt x="86" y="137"/>
                  </a:cubicBezTo>
                  <a:cubicBezTo>
                    <a:pt x="87" y="137"/>
                    <a:pt x="88" y="137"/>
                    <a:pt x="88" y="137"/>
                  </a:cubicBezTo>
                  <a:cubicBezTo>
                    <a:pt x="88" y="137"/>
                    <a:pt x="89" y="137"/>
                    <a:pt x="89" y="137"/>
                  </a:cubicBezTo>
                  <a:cubicBezTo>
                    <a:pt x="89" y="136"/>
                    <a:pt x="90" y="137"/>
                    <a:pt x="91" y="137"/>
                  </a:cubicBezTo>
                  <a:cubicBezTo>
                    <a:pt x="91" y="138"/>
                    <a:pt x="92" y="138"/>
                    <a:pt x="92" y="138"/>
                  </a:cubicBezTo>
                  <a:cubicBezTo>
                    <a:pt x="92" y="138"/>
                    <a:pt x="92" y="137"/>
                    <a:pt x="92" y="137"/>
                  </a:cubicBezTo>
                  <a:cubicBezTo>
                    <a:pt x="92" y="137"/>
                    <a:pt x="92" y="137"/>
                    <a:pt x="92" y="137"/>
                  </a:cubicBezTo>
                  <a:cubicBezTo>
                    <a:pt x="92" y="137"/>
                    <a:pt x="92" y="137"/>
                    <a:pt x="92" y="137"/>
                  </a:cubicBezTo>
                  <a:cubicBezTo>
                    <a:pt x="92" y="137"/>
                    <a:pt x="91" y="136"/>
                    <a:pt x="91" y="136"/>
                  </a:cubicBezTo>
                  <a:cubicBezTo>
                    <a:pt x="91" y="136"/>
                    <a:pt x="90" y="136"/>
                    <a:pt x="91" y="136"/>
                  </a:cubicBezTo>
                  <a:cubicBezTo>
                    <a:pt x="91" y="135"/>
                    <a:pt x="92" y="135"/>
                    <a:pt x="92" y="134"/>
                  </a:cubicBezTo>
                  <a:cubicBezTo>
                    <a:pt x="92" y="132"/>
                    <a:pt x="92" y="131"/>
                    <a:pt x="90" y="129"/>
                  </a:cubicBezTo>
                  <a:cubicBezTo>
                    <a:pt x="90" y="129"/>
                    <a:pt x="90" y="129"/>
                    <a:pt x="90" y="130"/>
                  </a:cubicBezTo>
                  <a:cubicBezTo>
                    <a:pt x="90" y="130"/>
                    <a:pt x="90" y="130"/>
                    <a:pt x="90" y="130"/>
                  </a:cubicBezTo>
                  <a:cubicBezTo>
                    <a:pt x="90" y="130"/>
                    <a:pt x="90" y="132"/>
                    <a:pt x="89" y="131"/>
                  </a:cubicBezTo>
                  <a:cubicBezTo>
                    <a:pt x="89" y="131"/>
                    <a:pt x="88" y="130"/>
                    <a:pt x="87" y="130"/>
                  </a:cubicBezTo>
                  <a:cubicBezTo>
                    <a:pt x="87" y="130"/>
                    <a:pt x="87" y="130"/>
                    <a:pt x="87" y="130"/>
                  </a:cubicBezTo>
                  <a:cubicBezTo>
                    <a:pt x="87" y="130"/>
                    <a:pt x="87" y="131"/>
                    <a:pt x="87" y="131"/>
                  </a:cubicBezTo>
                  <a:cubicBezTo>
                    <a:pt x="88" y="132"/>
                    <a:pt x="87" y="133"/>
                    <a:pt x="87" y="134"/>
                  </a:cubicBezTo>
                  <a:cubicBezTo>
                    <a:pt x="87" y="135"/>
                    <a:pt x="88" y="135"/>
                    <a:pt x="87" y="136"/>
                  </a:cubicBezTo>
                  <a:cubicBezTo>
                    <a:pt x="87" y="136"/>
                    <a:pt x="87" y="136"/>
                    <a:pt x="87" y="137"/>
                  </a:cubicBezTo>
                  <a:cubicBezTo>
                    <a:pt x="86" y="137"/>
                    <a:pt x="85" y="137"/>
                    <a:pt x="84" y="137"/>
                  </a:cubicBezTo>
                  <a:close/>
                  <a:moveTo>
                    <a:pt x="92" y="142"/>
                  </a:moveTo>
                  <a:cubicBezTo>
                    <a:pt x="92" y="141"/>
                    <a:pt x="92" y="140"/>
                    <a:pt x="91" y="140"/>
                  </a:cubicBezTo>
                  <a:cubicBezTo>
                    <a:pt x="90" y="140"/>
                    <a:pt x="90" y="140"/>
                    <a:pt x="90" y="141"/>
                  </a:cubicBezTo>
                  <a:cubicBezTo>
                    <a:pt x="89" y="141"/>
                    <a:pt x="89" y="140"/>
                    <a:pt x="88" y="140"/>
                  </a:cubicBezTo>
                  <a:cubicBezTo>
                    <a:pt x="88" y="140"/>
                    <a:pt x="88" y="141"/>
                    <a:pt x="88" y="141"/>
                  </a:cubicBezTo>
                  <a:cubicBezTo>
                    <a:pt x="88" y="142"/>
                    <a:pt x="87" y="142"/>
                    <a:pt x="87" y="142"/>
                  </a:cubicBezTo>
                  <a:cubicBezTo>
                    <a:pt x="87" y="143"/>
                    <a:pt x="87" y="143"/>
                    <a:pt x="87" y="143"/>
                  </a:cubicBezTo>
                  <a:cubicBezTo>
                    <a:pt x="88" y="143"/>
                    <a:pt x="88" y="143"/>
                    <a:pt x="88" y="143"/>
                  </a:cubicBezTo>
                  <a:cubicBezTo>
                    <a:pt x="89" y="143"/>
                    <a:pt x="89" y="144"/>
                    <a:pt x="89" y="144"/>
                  </a:cubicBezTo>
                  <a:cubicBezTo>
                    <a:pt x="89" y="144"/>
                    <a:pt x="89" y="145"/>
                    <a:pt x="89" y="145"/>
                  </a:cubicBezTo>
                  <a:cubicBezTo>
                    <a:pt x="89" y="145"/>
                    <a:pt x="89" y="145"/>
                    <a:pt x="89" y="145"/>
                  </a:cubicBezTo>
                  <a:cubicBezTo>
                    <a:pt x="89" y="145"/>
                    <a:pt x="89" y="145"/>
                    <a:pt x="89" y="145"/>
                  </a:cubicBezTo>
                  <a:cubicBezTo>
                    <a:pt x="89" y="145"/>
                    <a:pt x="89" y="145"/>
                    <a:pt x="89" y="145"/>
                  </a:cubicBezTo>
                  <a:cubicBezTo>
                    <a:pt x="90" y="145"/>
                    <a:pt x="90" y="145"/>
                    <a:pt x="90" y="145"/>
                  </a:cubicBezTo>
                  <a:cubicBezTo>
                    <a:pt x="90" y="145"/>
                    <a:pt x="90" y="145"/>
                    <a:pt x="90" y="145"/>
                  </a:cubicBezTo>
                  <a:cubicBezTo>
                    <a:pt x="90" y="146"/>
                    <a:pt x="90" y="146"/>
                    <a:pt x="90" y="146"/>
                  </a:cubicBezTo>
                  <a:cubicBezTo>
                    <a:pt x="90" y="146"/>
                    <a:pt x="90" y="146"/>
                    <a:pt x="90" y="146"/>
                  </a:cubicBezTo>
                  <a:cubicBezTo>
                    <a:pt x="90" y="146"/>
                    <a:pt x="90" y="145"/>
                    <a:pt x="90" y="145"/>
                  </a:cubicBezTo>
                  <a:cubicBezTo>
                    <a:pt x="90" y="145"/>
                    <a:pt x="91" y="144"/>
                    <a:pt x="91" y="144"/>
                  </a:cubicBezTo>
                  <a:cubicBezTo>
                    <a:pt x="91" y="143"/>
                    <a:pt x="92" y="143"/>
                    <a:pt x="92" y="142"/>
                  </a:cubicBezTo>
                  <a:close/>
                  <a:moveTo>
                    <a:pt x="90" y="117"/>
                  </a:moveTo>
                  <a:cubicBezTo>
                    <a:pt x="90" y="117"/>
                    <a:pt x="89" y="117"/>
                    <a:pt x="89" y="117"/>
                  </a:cubicBezTo>
                  <a:cubicBezTo>
                    <a:pt x="88" y="117"/>
                    <a:pt x="88" y="117"/>
                    <a:pt x="88" y="116"/>
                  </a:cubicBezTo>
                  <a:cubicBezTo>
                    <a:pt x="87" y="115"/>
                    <a:pt x="86" y="115"/>
                    <a:pt x="85" y="115"/>
                  </a:cubicBezTo>
                  <a:cubicBezTo>
                    <a:pt x="85" y="115"/>
                    <a:pt x="85" y="115"/>
                    <a:pt x="85" y="115"/>
                  </a:cubicBezTo>
                  <a:cubicBezTo>
                    <a:pt x="85" y="116"/>
                    <a:pt x="84" y="117"/>
                    <a:pt x="85" y="118"/>
                  </a:cubicBezTo>
                  <a:cubicBezTo>
                    <a:pt x="86" y="118"/>
                    <a:pt x="85" y="120"/>
                    <a:pt x="86" y="120"/>
                  </a:cubicBezTo>
                  <a:cubicBezTo>
                    <a:pt x="86" y="121"/>
                    <a:pt x="87" y="121"/>
                    <a:pt x="87" y="121"/>
                  </a:cubicBezTo>
                  <a:cubicBezTo>
                    <a:pt x="88" y="121"/>
                    <a:pt x="89" y="122"/>
                    <a:pt x="89" y="122"/>
                  </a:cubicBezTo>
                  <a:cubicBezTo>
                    <a:pt x="90" y="121"/>
                    <a:pt x="91" y="121"/>
                    <a:pt x="91" y="122"/>
                  </a:cubicBezTo>
                  <a:cubicBezTo>
                    <a:pt x="91" y="122"/>
                    <a:pt x="91" y="122"/>
                    <a:pt x="91" y="122"/>
                  </a:cubicBezTo>
                  <a:cubicBezTo>
                    <a:pt x="92" y="123"/>
                    <a:pt x="92" y="124"/>
                    <a:pt x="93" y="124"/>
                  </a:cubicBezTo>
                  <a:cubicBezTo>
                    <a:pt x="94" y="124"/>
                    <a:pt x="94" y="125"/>
                    <a:pt x="95" y="126"/>
                  </a:cubicBezTo>
                  <a:cubicBezTo>
                    <a:pt x="95" y="126"/>
                    <a:pt x="95" y="126"/>
                    <a:pt x="95" y="126"/>
                  </a:cubicBezTo>
                  <a:cubicBezTo>
                    <a:pt x="96" y="126"/>
                    <a:pt x="96" y="126"/>
                    <a:pt x="96" y="126"/>
                  </a:cubicBezTo>
                  <a:cubicBezTo>
                    <a:pt x="96" y="126"/>
                    <a:pt x="96" y="126"/>
                    <a:pt x="96" y="126"/>
                  </a:cubicBezTo>
                  <a:cubicBezTo>
                    <a:pt x="96" y="126"/>
                    <a:pt x="96" y="126"/>
                    <a:pt x="96" y="126"/>
                  </a:cubicBezTo>
                  <a:cubicBezTo>
                    <a:pt x="96" y="126"/>
                    <a:pt x="96" y="125"/>
                    <a:pt x="96" y="125"/>
                  </a:cubicBezTo>
                  <a:cubicBezTo>
                    <a:pt x="96" y="125"/>
                    <a:pt x="96" y="125"/>
                    <a:pt x="96" y="125"/>
                  </a:cubicBezTo>
                  <a:cubicBezTo>
                    <a:pt x="96" y="125"/>
                    <a:pt x="95" y="125"/>
                    <a:pt x="95" y="125"/>
                  </a:cubicBezTo>
                  <a:cubicBezTo>
                    <a:pt x="95" y="124"/>
                    <a:pt x="94" y="124"/>
                    <a:pt x="94" y="123"/>
                  </a:cubicBezTo>
                  <a:cubicBezTo>
                    <a:pt x="94" y="123"/>
                    <a:pt x="93" y="123"/>
                    <a:pt x="93" y="122"/>
                  </a:cubicBezTo>
                  <a:cubicBezTo>
                    <a:pt x="93" y="121"/>
                    <a:pt x="94" y="121"/>
                    <a:pt x="94" y="120"/>
                  </a:cubicBezTo>
                  <a:cubicBezTo>
                    <a:pt x="94" y="120"/>
                    <a:pt x="94" y="120"/>
                    <a:pt x="93" y="120"/>
                  </a:cubicBezTo>
                  <a:cubicBezTo>
                    <a:pt x="93" y="119"/>
                    <a:pt x="93" y="119"/>
                    <a:pt x="93" y="118"/>
                  </a:cubicBezTo>
                  <a:cubicBezTo>
                    <a:pt x="93" y="118"/>
                    <a:pt x="93" y="117"/>
                    <a:pt x="93" y="117"/>
                  </a:cubicBezTo>
                  <a:cubicBezTo>
                    <a:pt x="92" y="117"/>
                    <a:pt x="91" y="118"/>
                    <a:pt x="90" y="117"/>
                  </a:cubicBezTo>
                  <a:close/>
                  <a:moveTo>
                    <a:pt x="84" y="106"/>
                  </a:moveTo>
                  <a:cubicBezTo>
                    <a:pt x="84" y="106"/>
                    <a:pt x="84" y="106"/>
                    <a:pt x="84" y="106"/>
                  </a:cubicBezTo>
                  <a:cubicBezTo>
                    <a:pt x="85" y="106"/>
                    <a:pt x="85" y="106"/>
                    <a:pt x="86" y="106"/>
                  </a:cubicBezTo>
                  <a:cubicBezTo>
                    <a:pt x="86" y="106"/>
                    <a:pt x="88" y="105"/>
                    <a:pt x="89" y="106"/>
                  </a:cubicBezTo>
                  <a:cubicBezTo>
                    <a:pt x="89" y="106"/>
                    <a:pt x="89" y="106"/>
                    <a:pt x="89" y="106"/>
                  </a:cubicBezTo>
                  <a:cubicBezTo>
                    <a:pt x="89" y="106"/>
                    <a:pt x="89" y="107"/>
                    <a:pt x="89" y="107"/>
                  </a:cubicBezTo>
                  <a:cubicBezTo>
                    <a:pt x="90" y="107"/>
                    <a:pt x="90" y="108"/>
                    <a:pt x="91" y="108"/>
                  </a:cubicBezTo>
                  <a:cubicBezTo>
                    <a:pt x="91" y="108"/>
                    <a:pt x="92" y="108"/>
                    <a:pt x="92" y="108"/>
                  </a:cubicBezTo>
                  <a:cubicBezTo>
                    <a:pt x="92" y="107"/>
                    <a:pt x="90" y="106"/>
                    <a:pt x="91" y="105"/>
                  </a:cubicBezTo>
                  <a:cubicBezTo>
                    <a:pt x="91" y="105"/>
                    <a:pt x="91" y="105"/>
                    <a:pt x="92" y="104"/>
                  </a:cubicBezTo>
                  <a:cubicBezTo>
                    <a:pt x="92" y="104"/>
                    <a:pt x="92" y="103"/>
                    <a:pt x="92" y="103"/>
                  </a:cubicBezTo>
                  <a:cubicBezTo>
                    <a:pt x="92" y="103"/>
                    <a:pt x="92" y="103"/>
                    <a:pt x="92" y="103"/>
                  </a:cubicBezTo>
                  <a:cubicBezTo>
                    <a:pt x="91" y="103"/>
                    <a:pt x="90" y="102"/>
                    <a:pt x="91" y="101"/>
                  </a:cubicBezTo>
                  <a:cubicBezTo>
                    <a:pt x="91" y="101"/>
                    <a:pt x="90" y="100"/>
                    <a:pt x="90" y="100"/>
                  </a:cubicBezTo>
                  <a:cubicBezTo>
                    <a:pt x="90" y="101"/>
                    <a:pt x="89" y="101"/>
                    <a:pt x="89" y="101"/>
                  </a:cubicBezTo>
                  <a:cubicBezTo>
                    <a:pt x="89" y="102"/>
                    <a:pt x="89" y="102"/>
                    <a:pt x="89" y="102"/>
                  </a:cubicBezTo>
                  <a:cubicBezTo>
                    <a:pt x="90" y="103"/>
                    <a:pt x="89" y="103"/>
                    <a:pt x="89" y="104"/>
                  </a:cubicBezTo>
                  <a:cubicBezTo>
                    <a:pt x="88" y="105"/>
                    <a:pt x="87" y="105"/>
                    <a:pt x="87" y="105"/>
                  </a:cubicBezTo>
                  <a:cubicBezTo>
                    <a:pt x="86" y="104"/>
                    <a:pt x="85" y="105"/>
                    <a:pt x="84" y="105"/>
                  </a:cubicBezTo>
                  <a:cubicBezTo>
                    <a:pt x="84" y="105"/>
                    <a:pt x="84" y="105"/>
                    <a:pt x="84" y="106"/>
                  </a:cubicBezTo>
                  <a:close/>
                  <a:moveTo>
                    <a:pt x="77" y="120"/>
                  </a:moveTo>
                  <a:cubicBezTo>
                    <a:pt x="76" y="119"/>
                    <a:pt x="76" y="119"/>
                    <a:pt x="75" y="118"/>
                  </a:cubicBezTo>
                  <a:cubicBezTo>
                    <a:pt x="75" y="118"/>
                    <a:pt x="75" y="118"/>
                    <a:pt x="75" y="118"/>
                  </a:cubicBezTo>
                  <a:cubicBezTo>
                    <a:pt x="75" y="117"/>
                    <a:pt x="74" y="117"/>
                    <a:pt x="74" y="118"/>
                  </a:cubicBezTo>
                  <a:cubicBezTo>
                    <a:pt x="74" y="118"/>
                    <a:pt x="74" y="118"/>
                    <a:pt x="74" y="118"/>
                  </a:cubicBezTo>
                  <a:cubicBezTo>
                    <a:pt x="75" y="119"/>
                    <a:pt x="75" y="119"/>
                    <a:pt x="75" y="120"/>
                  </a:cubicBezTo>
                  <a:cubicBezTo>
                    <a:pt x="75" y="121"/>
                    <a:pt x="75" y="121"/>
                    <a:pt x="76" y="121"/>
                  </a:cubicBezTo>
                  <a:cubicBezTo>
                    <a:pt x="76" y="122"/>
                    <a:pt x="77" y="123"/>
                    <a:pt x="76" y="123"/>
                  </a:cubicBezTo>
                  <a:cubicBezTo>
                    <a:pt x="76" y="123"/>
                    <a:pt x="74" y="123"/>
                    <a:pt x="74" y="122"/>
                  </a:cubicBezTo>
                  <a:cubicBezTo>
                    <a:pt x="74" y="122"/>
                    <a:pt x="74" y="122"/>
                    <a:pt x="74" y="122"/>
                  </a:cubicBezTo>
                  <a:cubicBezTo>
                    <a:pt x="74" y="122"/>
                    <a:pt x="73" y="122"/>
                    <a:pt x="73" y="123"/>
                  </a:cubicBezTo>
                  <a:cubicBezTo>
                    <a:pt x="72" y="124"/>
                    <a:pt x="72" y="123"/>
                    <a:pt x="71" y="122"/>
                  </a:cubicBezTo>
                  <a:cubicBezTo>
                    <a:pt x="70" y="121"/>
                    <a:pt x="71" y="121"/>
                    <a:pt x="71" y="120"/>
                  </a:cubicBezTo>
                  <a:cubicBezTo>
                    <a:pt x="72" y="119"/>
                    <a:pt x="71" y="119"/>
                    <a:pt x="71" y="118"/>
                  </a:cubicBezTo>
                  <a:cubicBezTo>
                    <a:pt x="71" y="118"/>
                    <a:pt x="71" y="118"/>
                    <a:pt x="71" y="118"/>
                  </a:cubicBezTo>
                  <a:cubicBezTo>
                    <a:pt x="70" y="118"/>
                    <a:pt x="70" y="118"/>
                    <a:pt x="70" y="117"/>
                  </a:cubicBezTo>
                  <a:cubicBezTo>
                    <a:pt x="70" y="117"/>
                    <a:pt x="70" y="117"/>
                    <a:pt x="69" y="116"/>
                  </a:cubicBezTo>
                  <a:cubicBezTo>
                    <a:pt x="69" y="116"/>
                    <a:pt x="69" y="116"/>
                    <a:pt x="69" y="116"/>
                  </a:cubicBezTo>
                  <a:cubicBezTo>
                    <a:pt x="69" y="116"/>
                    <a:pt x="69" y="116"/>
                    <a:pt x="69" y="116"/>
                  </a:cubicBezTo>
                  <a:cubicBezTo>
                    <a:pt x="69" y="116"/>
                    <a:pt x="69" y="116"/>
                    <a:pt x="69" y="115"/>
                  </a:cubicBezTo>
                  <a:cubicBezTo>
                    <a:pt x="69" y="115"/>
                    <a:pt x="69" y="114"/>
                    <a:pt x="68" y="115"/>
                  </a:cubicBezTo>
                  <a:cubicBezTo>
                    <a:pt x="68" y="115"/>
                    <a:pt x="68" y="115"/>
                    <a:pt x="68" y="115"/>
                  </a:cubicBezTo>
                  <a:cubicBezTo>
                    <a:pt x="68" y="115"/>
                    <a:pt x="68" y="115"/>
                    <a:pt x="68" y="116"/>
                  </a:cubicBezTo>
                  <a:cubicBezTo>
                    <a:pt x="68" y="116"/>
                    <a:pt x="69" y="116"/>
                    <a:pt x="69" y="116"/>
                  </a:cubicBezTo>
                  <a:cubicBezTo>
                    <a:pt x="69" y="116"/>
                    <a:pt x="69" y="116"/>
                    <a:pt x="69" y="116"/>
                  </a:cubicBezTo>
                  <a:cubicBezTo>
                    <a:pt x="69" y="117"/>
                    <a:pt x="69" y="117"/>
                    <a:pt x="69" y="118"/>
                  </a:cubicBezTo>
                  <a:cubicBezTo>
                    <a:pt x="69" y="118"/>
                    <a:pt x="68" y="118"/>
                    <a:pt x="68" y="119"/>
                  </a:cubicBezTo>
                  <a:cubicBezTo>
                    <a:pt x="69" y="119"/>
                    <a:pt x="69" y="119"/>
                    <a:pt x="69" y="119"/>
                  </a:cubicBezTo>
                  <a:cubicBezTo>
                    <a:pt x="69" y="119"/>
                    <a:pt x="69" y="119"/>
                    <a:pt x="69" y="119"/>
                  </a:cubicBezTo>
                  <a:cubicBezTo>
                    <a:pt x="69" y="120"/>
                    <a:pt x="69" y="121"/>
                    <a:pt x="69" y="121"/>
                  </a:cubicBezTo>
                  <a:cubicBezTo>
                    <a:pt x="68" y="122"/>
                    <a:pt x="68" y="122"/>
                    <a:pt x="69" y="123"/>
                  </a:cubicBezTo>
                  <a:cubicBezTo>
                    <a:pt x="69" y="123"/>
                    <a:pt x="69" y="123"/>
                    <a:pt x="69" y="123"/>
                  </a:cubicBezTo>
                  <a:cubicBezTo>
                    <a:pt x="69" y="123"/>
                    <a:pt x="71" y="124"/>
                    <a:pt x="71" y="124"/>
                  </a:cubicBezTo>
                  <a:cubicBezTo>
                    <a:pt x="71" y="124"/>
                    <a:pt x="71" y="124"/>
                    <a:pt x="71" y="124"/>
                  </a:cubicBezTo>
                  <a:cubicBezTo>
                    <a:pt x="72" y="124"/>
                    <a:pt x="72" y="125"/>
                    <a:pt x="72" y="125"/>
                  </a:cubicBezTo>
                  <a:cubicBezTo>
                    <a:pt x="72" y="126"/>
                    <a:pt x="73" y="126"/>
                    <a:pt x="73" y="127"/>
                  </a:cubicBezTo>
                  <a:cubicBezTo>
                    <a:pt x="73" y="127"/>
                    <a:pt x="73" y="127"/>
                    <a:pt x="74" y="128"/>
                  </a:cubicBezTo>
                  <a:cubicBezTo>
                    <a:pt x="74" y="128"/>
                    <a:pt x="74" y="129"/>
                    <a:pt x="75" y="129"/>
                  </a:cubicBezTo>
                  <a:cubicBezTo>
                    <a:pt x="75" y="129"/>
                    <a:pt x="76" y="129"/>
                    <a:pt x="76" y="129"/>
                  </a:cubicBezTo>
                  <a:cubicBezTo>
                    <a:pt x="77" y="129"/>
                    <a:pt x="76" y="129"/>
                    <a:pt x="76" y="130"/>
                  </a:cubicBezTo>
                  <a:cubicBezTo>
                    <a:pt x="77" y="130"/>
                    <a:pt x="78" y="131"/>
                    <a:pt x="78" y="132"/>
                  </a:cubicBezTo>
                  <a:cubicBezTo>
                    <a:pt x="78" y="132"/>
                    <a:pt x="78" y="132"/>
                    <a:pt x="78" y="132"/>
                  </a:cubicBezTo>
                  <a:cubicBezTo>
                    <a:pt x="79" y="132"/>
                    <a:pt x="79" y="132"/>
                    <a:pt x="80" y="132"/>
                  </a:cubicBezTo>
                  <a:cubicBezTo>
                    <a:pt x="80" y="132"/>
                    <a:pt x="81" y="131"/>
                    <a:pt x="81" y="131"/>
                  </a:cubicBezTo>
                  <a:cubicBezTo>
                    <a:pt x="82" y="131"/>
                    <a:pt x="82" y="131"/>
                    <a:pt x="83" y="131"/>
                  </a:cubicBezTo>
                  <a:cubicBezTo>
                    <a:pt x="83" y="131"/>
                    <a:pt x="83" y="131"/>
                    <a:pt x="83" y="131"/>
                  </a:cubicBezTo>
                  <a:cubicBezTo>
                    <a:pt x="83" y="131"/>
                    <a:pt x="83" y="131"/>
                    <a:pt x="83" y="131"/>
                  </a:cubicBezTo>
                  <a:cubicBezTo>
                    <a:pt x="83" y="131"/>
                    <a:pt x="84" y="131"/>
                    <a:pt x="84" y="131"/>
                  </a:cubicBezTo>
                  <a:cubicBezTo>
                    <a:pt x="84" y="130"/>
                    <a:pt x="84" y="129"/>
                    <a:pt x="84" y="129"/>
                  </a:cubicBezTo>
                  <a:cubicBezTo>
                    <a:pt x="85" y="128"/>
                    <a:pt x="85" y="129"/>
                    <a:pt x="86" y="128"/>
                  </a:cubicBezTo>
                  <a:cubicBezTo>
                    <a:pt x="87" y="128"/>
                    <a:pt x="87" y="127"/>
                    <a:pt x="87" y="126"/>
                  </a:cubicBezTo>
                  <a:cubicBezTo>
                    <a:pt x="87" y="126"/>
                    <a:pt x="87" y="126"/>
                    <a:pt x="87" y="126"/>
                  </a:cubicBezTo>
                  <a:cubicBezTo>
                    <a:pt x="85" y="126"/>
                    <a:pt x="85" y="126"/>
                    <a:pt x="84" y="127"/>
                  </a:cubicBezTo>
                  <a:cubicBezTo>
                    <a:pt x="84" y="127"/>
                    <a:pt x="84" y="128"/>
                    <a:pt x="84" y="128"/>
                  </a:cubicBezTo>
                  <a:cubicBezTo>
                    <a:pt x="83" y="128"/>
                    <a:pt x="83" y="128"/>
                    <a:pt x="83" y="128"/>
                  </a:cubicBezTo>
                  <a:cubicBezTo>
                    <a:pt x="83" y="127"/>
                    <a:pt x="83" y="127"/>
                    <a:pt x="83" y="126"/>
                  </a:cubicBezTo>
                  <a:cubicBezTo>
                    <a:pt x="83" y="126"/>
                    <a:pt x="83" y="125"/>
                    <a:pt x="82" y="125"/>
                  </a:cubicBezTo>
                  <a:cubicBezTo>
                    <a:pt x="81" y="125"/>
                    <a:pt x="81" y="127"/>
                    <a:pt x="80" y="127"/>
                  </a:cubicBezTo>
                  <a:cubicBezTo>
                    <a:pt x="80" y="127"/>
                    <a:pt x="80" y="127"/>
                    <a:pt x="80" y="127"/>
                  </a:cubicBezTo>
                  <a:cubicBezTo>
                    <a:pt x="80" y="127"/>
                    <a:pt x="80" y="128"/>
                    <a:pt x="80" y="128"/>
                  </a:cubicBezTo>
                  <a:cubicBezTo>
                    <a:pt x="80" y="128"/>
                    <a:pt x="80" y="128"/>
                    <a:pt x="80" y="129"/>
                  </a:cubicBezTo>
                  <a:cubicBezTo>
                    <a:pt x="81" y="129"/>
                    <a:pt x="81" y="131"/>
                    <a:pt x="80" y="130"/>
                  </a:cubicBezTo>
                  <a:cubicBezTo>
                    <a:pt x="79" y="130"/>
                    <a:pt x="79" y="130"/>
                    <a:pt x="78" y="129"/>
                  </a:cubicBezTo>
                  <a:cubicBezTo>
                    <a:pt x="77" y="129"/>
                    <a:pt x="77" y="128"/>
                    <a:pt x="76" y="128"/>
                  </a:cubicBezTo>
                  <a:cubicBezTo>
                    <a:pt x="75" y="128"/>
                    <a:pt x="75" y="126"/>
                    <a:pt x="75" y="126"/>
                  </a:cubicBezTo>
                  <a:cubicBezTo>
                    <a:pt x="75" y="125"/>
                    <a:pt x="76" y="126"/>
                    <a:pt x="76" y="126"/>
                  </a:cubicBezTo>
                  <a:cubicBezTo>
                    <a:pt x="77" y="126"/>
                    <a:pt x="77" y="126"/>
                    <a:pt x="77" y="126"/>
                  </a:cubicBezTo>
                  <a:cubicBezTo>
                    <a:pt x="77" y="125"/>
                    <a:pt x="77" y="125"/>
                    <a:pt x="77" y="125"/>
                  </a:cubicBezTo>
                  <a:cubicBezTo>
                    <a:pt x="77" y="124"/>
                    <a:pt x="78" y="124"/>
                    <a:pt x="78" y="123"/>
                  </a:cubicBezTo>
                  <a:cubicBezTo>
                    <a:pt x="78" y="122"/>
                    <a:pt x="79" y="121"/>
                    <a:pt x="78" y="121"/>
                  </a:cubicBezTo>
                  <a:cubicBezTo>
                    <a:pt x="78" y="120"/>
                    <a:pt x="77" y="120"/>
                    <a:pt x="77" y="120"/>
                  </a:cubicBezTo>
                  <a:close/>
                  <a:moveTo>
                    <a:pt x="68" y="98"/>
                  </a:moveTo>
                  <a:cubicBezTo>
                    <a:pt x="67" y="98"/>
                    <a:pt x="67" y="98"/>
                    <a:pt x="67" y="98"/>
                  </a:cubicBezTo>
                  <a:cubicBezTo>
                    <a:pt x="66" y="98"/>
                    <a:pt x="66" y="98"/>
                    <a:pt x="65" y="98"/>
                  </a:cubicBezTo>
                  <a:cubicBezTo>
                    <a:pt x="64" y="98"/>
                    <a:pt x="64" y="99"/>
                    <a:pt x="64" y="99"/>
                  </a:cubicBezTo>
                  <a:cubicBezTo>
                    <a:pt x="64" y="99"/>
                    <a:pt x="65" y="99"/>
                    <a:pt x="65" y="100"/>
                  </a:cubicBezTo>
                  <a:cubicBezTo>
                    <a:pt x="65" y="100"/>
                    <a:pt x="65" y="101"/>
                    <a:pt x="65" y="101"/>
                  </a:cubicBezTo>
                  <a:cubicBezTo>
                    <a:pt x="65" y="102"/>
                    <a:pt x="65" y="102"/>
                    <a:pt x="66" y="103"/>
                  </a:cubicBezTo>
                  <a:cubicBezTo>
                    <a:pt x="67" y="103"/>
                    <a:pt x="67" y="104"/>
                    <a:pt x="67" y="104"/>
                  </a:cubicBezTo>
                  <a:cubicBezTo>
                    <a:pt x="67" y="104"/>
                    <a:pt x="67" y="104"/>
                    <a:pt x="67" y="105"/>
                  </a:cubicBezTo>
                  <a:cubicBezTo>
                    <a:pt x="67" y="105"/>
                    <a:pt x="68" y="105"/>
                    <a:pt x="68" y="105"/>
                  </a:cubicBezTo>
                  <a:cubicBezTo>
                    <a:pt x="68" y="105"/>
                    <a:pt x="69" y="105"/>
                    <a:pt x="69" y="106"/>
                  </a:cubicBezTo>
                  <a:cubicBezTo>
                    <a:pt x="69" y="106"/>
                    <a:pt x="69" y="106"/>
                    <a:pt x="69" y="106"/>
                  </a:cubicBezTo>
                  <a:cubicBezTo>
                    <a:pt x="70" y="106"/>
                    <a:pt x="71" y="106"/>
                    <a:pt x="71" y="105"/>
                  </a:cubicBezTo>
                  <a:cubicBezTo>
                    <a:pt x="71" y="105"/>
                    <a:pt x="71" y="104"/>
                    <a:pt x="72" y="104"/>
                  </a:cubicBezTo>
                  <a:cubicBezTo>
                    <a:pt x="73" y="104"/>
                    <a:pt x="73" y="105"/>
                    <a:pt x="73" y="105"/>
                  </a:cubicBezTo>
                  <a:cubicBezTo>
                    <a:pt x="73" y="105"/>
                    <a:pt x="74" y="105"/>
                    <a:pt x="75" y="105"/>
                  </a:cubicBezTo>
                  <a:cubicBezTo>
                    <a:pt x="75" y="105"/>
                    <a:pt x="77"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8" y="105"/>
                    <a:pt x="78" y="105"/>
                    <a:pt x="78" y="105"/>
                  </a:cubicBezTo>
                  <a:cubicBezTo>
                    <a:pt x="77" y="104"/>
                    <a:pt x="77" y="104"/>
                    <a:pt x="76" y="104"/>
                  </a:cubicBezTo>
                  <a:cubicBezTo>
                    <a:pt x="76" y="104"/>
                    <a:pt x="75" y="104"/>
                    <a:pt x="75" y="104"/>
                  </a:cubicBezTo>
                  <a:cubicBezTo>
                    <a:pt x="73" y="103"/>
                    <a:pt x="74" y="102"/>
                    <a:pt x="74" y="100"/>
                  </a:cubicBezTo>
                  <a:cubicBezTo>
                    <a:pt x="74" y="100"/>
                    <a:pt x="73" y="100"/>
                    <a:pt x="72" y="100"/>
                  </a:cubicBezTo>
                  <a:cubicBezTo>
                    <a:pt x="72" y="100"/>
                    <a:pt x="72" y="101"/>
                    <a:pt x="71" y="100"/>
                  </a:cubicBezTo>
                  <a:cubicBezTo>
                    <a:pt x="71" y="100"/>
                    <a:pt x="71" y="100"/>
                    <a:pt x="70" y="100"/>
                  </a:cubicBezTo>
                  <a:cubicBezTo>
                    <a:pt x="70" y="100"/>
                    <a:pt x="70" y="99"/>
                    <a:pt x="69" y="98"/>
                  </a:cubicBezTo>
                  <a:cubicBezTo>
                    <a:pt x="69" y="98"/>
                    <a:pt x="69" y="98"/>
                    <a:pt x="69" y="98"/>
                  </a:cubicBezTo>
                  <a:cubicBezTo>
                    <a:pt x="69" y="98"/>
                    <a:pt x="68" y="98"/>
                    <a:pt x="68" y="98"/>
                  </a:cubicBezTo>
                  <a:close/>
                  <a:moveTo>
                    <a:pt x="65" y="23"/>
                  </a:moveTo>
                  <a:cubicBezTo>
                    <a:pt x="65" y="23"/>
                    <a:pt x="66" y="23"/>
                    <a:pt x="67" y="22"/>
                  </a:cubicBezTo>
                  <a:cubicBezTo>
                    <a:pt x="67" y="22"/>
                    <a:pt x="67" y="22"/>
                    <a:pt x="67" y="22"/>
                  </a:cubicBezTo>
                  <a:cubicBezTo>
                    <a:pt x="68" y="22"/>
                    <a:pt x="68" y="22"/>
                    <a:pt x="68" y="23"/>
                  </a:cubicBezTo>
                  <a:cubicBezTo>
                    <a:pt x="68" y="23"/>
                    <a:pt x="68" y="24"/>
                    <a:pt x="68" y="24"/>
                  </a:cubicBezTo>
                  <a:cubicBezTo>
                    <a:pt x="69" y="25"/>
                    <a:pt x="70" y="25"/>
                    <a:pt x="70" y="25"/>
                  </a:cubicBezTo>
                  <a:cubicBezTo>
                    <a:pt x="70" y="25"/>
                    <a:pt x="70" y="25"/>
                    <a:pt x="70" y="25"/>
                  </a:cubicBezTo>
                  <a:cubicBezTo>
                    <a:pt x="71" y="25"/>
                    <a:pt x="71" y="25"/>
                    <a:pt x="71" y="25"/>
                  </a:cubicBezTo>
                  <a:cubicBezTo>
                    <a:pt x="71" y="25"/>
                    <a:pt x="71" y="25"/>
                    <a:pt x="71" y="25"/>
                  </a:cubicBezTo>
                  <a:cubicBezTo>
                    <a:pt x="71" y="25"/>
                    <a:pt x="71" y="25"/>
                    <a:pt x="71" y="25"/>
                  </a:cubicBezTo>
                  <a:cubicBezTo>
                    <a:pt x="71" y="24"/>
                    <a:pt x="71" y="24"/>
                    <a:pt x="71" y="24"/>
                  </a:cubicBezTo>
                  <a:cubicBezTo>
                    <a:pt x="71" y="24"/>
                    <a:pt x="71" y="24"/>
                    <a:pt x="71" y="24"/>
                  </a:cubicBezTo>
                  <a:cubicBezTo>
                    <a:pt x="71" y="24"/>
                    <a:pt x="72" y="24"/>
                    <a:pt x="71" y="23"/>
                  </a:cubicBezTo>
                  <a:cubicBezTo>
                    <a:pt x="71" y="22"/>
                    <a:pt x="73" y="23"/>
                    <a:pt x="74" y="23"/>
                  </a:cubicBezTo>
                  <a:cubicBezTo>
                    <a:pt x="75" y="23"/>
                    <a:pt x="76" y="22"/>
                    <a:pt x="77" y="22"/>
                  </a:cubicBezTo>
                  <a:cubicBezTo>
                    <a:pt x="77" y="22"/>
                    <a:pt x="77" y="21"/>
                    <a:pt x="77" y="21"/>
                  </a:cubicBezTo>
                  <a:cubicBezTo>
                    <a:pt x="76" y="21"/>
                    <a:pt x="75" y="20"/>
                    <a:pt x="75" y="21"/>
                  </a:cubicBezTo>
                  <a:cubicBezTo>
                    <a:pt x="75" y="21"/>
                    <a:pt x="75" y="20"/>
                    <a:pt x="75" y="20"/>
                  </a:cubicBezTo>
                  <a:cubicBezTo>
                    <a:pt x="74" y="20"/>
                    <a:pt x="74" y="20"/>
                    <a:pt x="73" y="20"/>
                  </a:cubicBezTo>
                  <a:cubicBezTo>
                    <a:pt x="73" y="20"/>
                    <a:pt x="73" y="19"/>
                    <a:pt x="72" y="19"/>
                  </a:cubicBezTo>
                  <a:cubicBezTo>
                    <a:pt x="72" y="19"/>
                    <a:pt x="73" y="18"/>
                    <a:pt x="73" y="18"/>
                  </a:cubicBezTo>
                  <a:cubicBezTo>
                    <a:pt x="74" y="17"/>
                    <a:pt x="74" y="17"/>
                    <a:pt x="75" y="17"/>
                  </a:cubicBezTo>
                  <a:cubicBezTo>
                    <a:pt x="76" y="16"/>
                    <a:pt x="75" y="16"/>
                    <a:pt x="76" y="15"/>
                  </a:cubicBezTo>
                  <a:cubicBezTo>
                    <a:pt x="76" y="15"/>
                    <a:pt x="76" y="15"/>
                    <a:pt x="76" y="14"/>
                  </a:cubicBezTo>
                  <a:cubicBezTo>
                    <a:pt x="76" y="13"/>
                    <a:pt x="76" y="13"/>
                    <a:pt x="75" y="13"/>
                  </a:cubicBezTo>
                  <a:cubicBezTo>
                    <a:pt x="74" y="12"/>
                    <a:pt x="73" y="13"/>
                    <a:pt x="72" y="13"/>
                  </a:cubicBezTo>
                  <a:cubicBezTo>
                    <a:pt x="71" y="13"/>
                    <a:pt x="71" y="14"/>
                    <a:pt x="71" y="14"/>
                  </a:cubicBezTo>
                  <a:cubicBezTo>
                    <a:pt x="71" y="15"/>
                    <a:pt x="72" y="15"/>
                    <a:pt x="73" y="15"/>
                  </a:cubicBezTo>
                  <a:cubicBezTo>
                    <a:pt x="73" y="15"/>
                    <a:pt x="73" y="15"/>
                    <a:pt x="72" y="16"/>
                  </a:cubicBezTo>
                  <a:cubicBezTo>
                    <a:pt x="72" y="16"/>
                    <a:pt x="71" y="16"/>
                    <a:pt x="70" y="16"/>
                  </a:cubicBezTo>
                  <a:cubicBezTo>
                    <a:pt x="70" y="16"/>
                    <a:pt x="70" y="17"/>
                    <a:pt x="70" y="17"/>
                  </a:cubicBezTo>
                  <a:cubicBezTo>
                    <a:pt x="70" y="17"/>
                    <a:pt x="69" y="18"/>
                    <a:pt x="69" y="18"/>
                  </a:cubicBezTo>
                  <a:cubicBezTo>
                    <a:pt x="69" y="18"/>
                    <a:pt x="69" y="18"/>
                    <a:pt x="69" y="19"/>
                  </a:cubicBezTo>
                  <a:cubicBezTo>
                    <a:pt x="68" y="19"/>
                    <a:pt x="68" y="19"/>
                    <a:pt x="68" y="20"/>
                  </a:cubicBezTo>
                  <a:cubicBezTo>
                    <a:pt x="68" y="21"/>
                    <a:pt x="67" y="20"/>
                    <a:pt x="67" y="20"/>
                  </a:cubicBezTo>
                  <a:cubicBezTo>
                    <a:pt x="66" y="21"/>
                    <a:pt x="66" y="21"/>
                    <a:pt x="65" y="21"/>
                  </a:cubicBezTo>
                  <a:cubicBezTo>
                    <a:pt x="65" y="21"/>
                    <a:pt x="64" y="22"/>
                    <a:pt x="65" y="22"/>
                  </a:cubicBezTo>
                  <a:cubicBezTo>
                    <a:pt x="64" y="22"/>
                    <a:pt x="64" y="23"/>
                    <a:pt x="65" y="23"/>
                  </a:cubicBezTo>
                  <a:close/>
                  <a:moveTo>
                    <a:pt x="51" y="115"/>
                  </a:moveTo>
                  <a:cubicBezTo>
                    <a:pt x="51" y="115"/>
                    <a:pt x="52" y="115"/>
                    <a:pt x="52" y="115"/>
                  </a:cubicBezTo>
                  <a:cubicBezTo>
                    <a:pt x="52" y="115"/>
                    <a:pt x="52" y="115"/>
                    <a:pt x="51" y="115"/>
                  </a:cubicBezTo>
                  <a:cubicBezTo>
                    <a:pt x="51" y="116"/>
                    <a:pt x="53" y="117"/>
                    <a:pt x="53" y="118"/>
                  </a:cubicBezTo>
                  <a:cubicBezTo>
                    <a:pt x="54" y="118"/>
                    <a:pt x="55" y="117"/>
                    <a:pt x="56" y="118"/>
                  </a:cubicBezTo>
                  <a:cubicBezTo>
                    <a:pt x="56" y="119"/>
                    <a:pt x="56" y="119"/>
                    <a:pt x="58" y="119"/>
                  </a:cubicBezTo>
                  <a:cubicBezTo>
                    <a:pt x="58" y="119"/>
                    <a:pt x="58" y="119"/>
                    <a:pt x="58" y="119"/>
                  </a:cubicBezTo>
                  <a:cubicBezTo>
                    <a:pt x="58" y="118"/>
                    <a:pt x="57" y="118"/>
                    <a:pt x="57" y="117"/>
                  </a:cubicBezTo>
                  <a:cubicBezTo>
                    <a:pt x="56" y="116"/>
                    <a:pt x="54" y="117"/>
                    <a:pt x="53" y="115"/>
                  </a:cubicBezTo>
                  <a:cubicBezTo>
                    <a:pt x="53" y="115"/>
                    <a:pt x="53" y="115"/>
                    <a:pt x="53" y="115"/>
                  </a:cubicBezTo>
                  <a:cubicBezTo>
                    <a:pt x="53" y="115"/>
                    <a:pt x="52" y="115"/>
                    <a:pt x="52" y="115"/>
                  </a:cubicBezTo>
                  <a:cubicBezTo>
                    <a:pt x="52" y="114"/>
                    <a:pt x="51" y="114"/>
                    <a:pt x="51" y="115"/>
                  </a:cubicBezTo>
                  <a:cubicBezTo>
                    <a:pt x="51" y="115"/>
                    <a:pt x="51" y="115"/>
                    <a:pt x="51" y="115"/>
                  </a:cubicBezTo>
                  <a:close/>
                  <a:moveTo>
                    <a:pt x="49" y="123"/>
                  </a:moveTo>
                  <a:cubicBezTo>
                    <a:pt x="50" y="123"/>
                    <a:pt x="50" y="124"/>
                    <a:pt x="50" y="125"/>
                  </a:cubicBezTo>
                  <a:cubicBezTo>
                    <a:pt x="50" y="125"/>
                    <a:pt x="50" y="125"/>
                    <a:pt x="50" y="125"/>
                  </a:cubicBezTo>
                  <a:cubicBezTo>
                    <a:pt x="51" y="126"/>
                    <a:pt x="51" y="126"/>
                    <a:pt x="51" y="126"/>
                  </a:cubicBezTo>
                  <a:cubicBezTo>
                    <a:pt x="52" y="127"/>
                    <a:pt x="52" y="127"/>
                    <a:pt x="53" y="127"/>
                  </a:cubicBezTo>
                  <a:cubicBezTo>
                    <a:pt x="53" y="127"/>
                    <a:pt x="53" y="127"/>
                    <a:pt x="53" y="127"/>
                  </a:cubicBezTo>
                  <a:cubicBezTo>
                    <a:pt x="53" y="127"/>
                    <a:pt x="53" y="127"/>
                    <a:pt x="53" y="127"/>
                  </a:cubicBezTo>
                  <a:cubicBezTo>
                    <a:pt x="53" y="127"/>
                    <a:pt x="53" y="127"/>
                    <a:pt x="53" y="126"/>
                  </a:cubicBezTo>
                  <a:cubicBezTo>
                    <a:pt x="53" y="126"/>
                    <a:pt x="53" y="126"/>
                    <a:pt x="52" y="126"/>
                  </a:cubicBezTo>
                  <a:cubicBezTo>
                    <a:pt x="52" y="125"/>
                    <a:pt x="51" y="124"/>
                    <a:pt x="52" y="124"/>
                  </a:cubicBezTo>
                  <a:cubicBezTo>
                    <a:pt x="52" y="124"/>
                    <a:pt x="52" y="123"/>
                    <a:pt x="52" y="123"/>
                  </a:cubicBezTo>
                  <a:cubicBezTo>
                    <a:pt x="52" y="123"/>
                    <a:pt x="52" y="122"/>
                    <a:pt x="52" y="122"/>
                  </a:cubicBezTo>
                  <a:cubicBezTo>
                    <a:pt x="52" y="121"/>
                    <a:pt x="52" y="121"/>
                    <a:pt x="52" y="121"/>
                  </a:cubicBezTo>
                  <a:cubicBezTo>
                    <a:pt x="52" y="119"/>
                    <a:pt x="51" y="119"/>
                    <a:pt x="50" y="118"/>
                  </a:cubicBezTo>
                  <a:cubicBezTo>
                    <a:pt x="50" y="118"/>
                    <a:pt x="50" y="118"/>
                    <a:pt x="50" y="119"/>
                  </a:cubicBezTo>
                  <a:cubicBezTo>
                    <a:pt x="50" y="119"/>
                    <a:pt x="50" y="120"/>
                    <a:pt x="50" y="120"/>
                  </a:cubicBezTo>
                  <a:cubicBezTo>
                    <a:pt x="50" y="121"/>
                    <a:pt x="50" y="121"/>
                    <a:pt x="49" y="122"/>
                  </a:cubicBezTo>
                  <a:cubicBezTo>
                    <a:pt x="49" y="122"/>
                    <a:pt x="49" y="122"/>
                    <a:pt x="49" y="123"/>
                  </a:cubicBezTo>
                  <a:close/>
                  <a:moveTo>
                    <a:pt x="46" y="143"/>
                  </a:moveTo>
                  <a:cubicBezTo>
                    <a:pt x="45" y="144"/>
                    <a:pt x="44" y="144"/>
                    <a:pt x="44" y="144"/>
                  </a:cubicBezTo>
                  <a:cubicBezTo>
                    <a:pt x="44" y="144"/>
                    <a:pt x="43" y="145"/>
                    <a:pt x="43" y="145"/>
                  </a:cubicBezTo>
                  <a:cubicBezTo>
                    <a:pt x="43" y="146"/>
                    <a:pt x="42" y="146"/>
                    <a:pt x="41" y="146"/>
                  </a:cubicBezTo>
                  <a:cubicBezTo>
                    <a:pt x="40" y="146"/>
                    <a:pt x="39" y="146"/>
                    <a:pt x="39" y="145"/>
                  </a:cubicBezTo>
                  <a:cubicBezTo>
                    <a:pt x="39" y="144"/>
                    <a:pt x="39" y="144"/>
                    <a:pt x="39" y="143"/>
                  </a:cubicBezTo>
                  <a:cubicBezTo>
                    <a:pt x="39" y="143"/>
                    <a:pt x="39" y="143"/>
                    <a:pt x="39" y="143"/>
                  </a:cubicBezTo>
                  <a:cubicBezTo>
                    <a:pt x="38" y="143"/>
                    <a:pt x="37" y="145"/>
                    <a:pt x="37" y="145"/>
                  </a:cubicBezTo>
                  <a:cubicBezTo>
                    <a:pt x="37" y="146"/>
                    <a:pt x="37" y="147"/>
                    <a:pt x="36" y="148"/>
                  </a:cubicBezTo>
                  <a:cubicBezTo>
                    <a:pt x="36" y="148"/>
                    <a:pt x="36" y="148"/>
                    <a:pt x="36" y="149"/>
                  </a:cubicBezTo>
                  <a:cubicBezTo>
                    <a:pt x="36" y="149"/>
                    <a:pt x="36" y="149"/>
                    <a:pt x="36" y="149"/>
                  </a:cubicBezTo>
                  <a:cubicBezTo>
                    <a:pt x="36" y="149"/>
                    <a:pt x="36" y="149"/>
                    <a:pt x="35" y="149"/>
                  </a:cubicBezTo>
                  <a:cubicBezTo>
                    <a:pt x="35" y="149"/>
                    <a:pt x="35" y="149"/>
                    <a:pt x="35" y="150"/>
                  </a:cubicBezTo>
                  <a:cubicBezTo>
                    <a:pt x="35" y="150"/>
                    <a:pt x="36" y="150"/>
                    <a:pt x="36" y="150"/>
                  </a:cubicBezTo>
                  <a:cubicBezTo>
                    <a:pt x="36" y="150"/>
                    <a:pt x="37" y="151"/>
                    <a:pt x="37" y="150"/>
                  </a:cubicBezTo>
                  <a:cubicBezTo>
                    <a:pt x="38" y="150"/>
                    <a:pt x="37" y="147"/>
                    <a:pt x="39" y="147"/>
                  </a:cubicBezTo>
                  <a:cubicBezTo>
                    <a:pt x="40" y="148"/>
                    <a:pt x="40" y="149"/>
                    <a:pt x="41" y="150"/>
                  </a:cubicBezTo>
                  <a:cubicBezTo>
                    <a:pt x="42" y="150"/>
                    <a:pt x="42" y="150"/>
                    <a:pt x="43" y="150"/>
                  </a:cubicBezTo>
                  <a:cubicBezTo>
                    <a:pt x="43" y="150"/>
                    <a:pt x="44" y="150"/>
                    <a:pt x="44" y="149"/>
                  </a:cubicBezTo>
                  <a:cubicBezTo>
                    <a:pt x="45" y="149"/>
                    <a:pt x="45" y="149"/>
                    <a:pt x="45" y="149"/>
                  </a:cubicBezTo>
                  <a:cubicBezTo>
                    <a:pt x="45" y="149"/>
                    <a:pt x="45" y="149"/>
                    <a:pt x="45" y="149"/>
                  </a:cubicBezTo>
                  <a:cubicBezTo>
                    <a:pt x="45" y="148"/>
                    <a:pt x="46" y="148"/>
                    <a:pt x="45" y="148"/>
                  </a:cubicBezTo>
                  <a:cubicBezTo>
                    <a:pt x="45" y="147"/>
                    <a:pt x="45" y="148"/>
                    <a:pt x="44" y="148"/>
                  </a:cubicBezTo>
                  <a:cubicBezTo>
                    <a:pt x="44" y="148"/>
                    <a:pt x="44" y="148"/>
                    <a:pt x="44" y="148"/>
                  </a:cubicBezTo>
                  <a:cubicBezTo>
                    <a:pt x="43" y="149"/>
                    <a:pt x="43" y="149"/>
                    <a:pt x="43" y="149"/>
                  </a:cubicBezTo>
                  <a:cubicBezTo>
                    <a:pt x="42" y="148"/>
                    <a:pt x="43" y="148"/>
                    <a:pt x="43" y="147"/>
                  </a:cubicBezTo>
                  <a:cubicBezTo>
                    <a:pt x="43" y="147"/>
                    <a:pt x="44" y="147"/>
                    <a:pt x="44" y="147"/>
                  </a:cubicBezTo>
                  <a:cubicBezTo>
                    <a:pt x="45" y="146"/>
                    <a:pt x="45" y="146"/>
                    <a:pt x="46" y="146"/>
                  </a:cubicBezTo>
                  <a:cubicBezTo>
                    <a:pt x="46" y="146"/>
                    <a:pt x="46" y="145"/>
                    <a:pt x="46" y="145"/>
                  </a:cubicBezTo>
                  <a:cubicBezTo>
                    <a:pt x="47" y="145"/>
                    <a:pt x="47" y="144"/>
                    <a:pt x="47" y="144"/>
                  </a:cubicBezTo>
                  <a:cubicBezTo>
                    <a:pt x="48" y="143"/>
                    <a:pt x="47" y="143"/>
                    <a:pt x="47" y="143"/>
                  </a:cubicBezTo>
                  <a:cubicBezTo>
                    <a:pt x="46" y="143"/>
                    <a:pt x="46" y="143"/>
                    <a:pt x="46" y="143"/>
                  </a:cubicBezTo>
                  <a:close/>
                  <a:moveTo>
                    <a:pt x="46" y="137"/>
                  </a:moveTo>
                  <a:cubicBezTo>
                    <a:pt x="47" y="136"/>
                    <a:pt x="47" y="136"/>
                    <a:pt x="46" y="135"/>
                  </a:cubicBezTo>
                  <a:cubicBezTo>
                    <a:pt x="46" y="135"/>
                    <a:pt x="46" y="135"/>
                    <a:pt x="46" y="135"/>
                  </a:cubicBezTo>
                  <a:cubicBezTo>
                    <a:pt x="45" y="135"/>
                    <a:pt x="45" y="135"/>
                    <a:pt x="44" y="136"/>
                  </a:cubicBezTo>
                  <a:cubicBezTo>
                    <a:pt x="44" y="136"/>
                    <a:pt x="44" y="136"/>
                    <a:pt x="44" y="137"/>
                  </a:cubicBezTo>
                  <a:cubicBezTo>
                    <a:pt x="44" y="137"/>
                    <a:pt x="44" y="137"/>
                    <a:pt x="44" y="137"/>
                  </a:cubicBezTo>
                  <a:cubicBezTo>
                    <a:pt x="43" y="137"/>
                    <a:pt x="42" y="137"/>
                    <a:pt x="41" y="136"/>
                  </a:cubicBezTo>
                  <a:cubicBezTo>
                    <a:pt x="41" y="136"/>
                    <a:pt x="40" y="135"/>
                    <a:pt x="40" y="135"/>
                  </a:cubicBezTo>
                  <a:cubicBezTo>
                    <a:pt x="39" y="135"/>
                    <a:pt x="39" y="135"/>
                    <a:pt x="39" y="135"/>
                  </a:cubicBezTo>
                  <a:cubicBezTo>
                    <a:pt x="38" y="136"/>
                    <a:pt x="37" y="135"/>
                    <a:pt x="37" y="135"/>
                  </a:cubicBezTo>
                  <a:cubicBezTo>
                    <a:pt x="36" y="135"/>
                    <a:pt x="35" y="135"/>
                    <a:pt x="35" y="136"/>
                  </a:cubicBezTo>
                  <a:cubicBezTo>
                    <a:pt x="35" y="136"/>
                    <a:pt x="35" y="136"/>
                    <a:pt x="35" y="136"/>
                  </a:cubicBezTo>
                  <a:cubicBezTo>
                    <a:pt x="36" y="137"/>
                    <a:pt x="36" y="137"/>
                    <a:pt x="37" y="137"/>
                  </a:cubicBezTo>
                  <a:cubicBezTo>
                    <a:pt x="37" y="137"/>
                    <a:pt x="38" y="137"/>
                    <a:pt x="39" y="138"/>
                  </a:cubicBezTo>
                  <a:cubicBezTo>
                    <a:pt x="39" y="138"/>
                    <a:pt x="39" y="138"/>
                    <a:pt x="39" y="138"/>
                  </a:cubicBezTo>
                  <a:cubicBezTo>
                    <a:pt x="39" y="138"/>
                    <a:pt x="39" y="138"/>
                    <a:pt x="39" y="138"/>
                  </a:cubicBezTo>
                  <a:cubicBezTo>
                    <a:pt x="39" y="138"/>
                    <a:pt x="39" y="138"/>
                    <a:pt x="39" y="138"/>
                  </a:cubicBezTo>
                  <a:cubicBezTo>
                    <a:pt x="39" y="138"/>
                    <a:pt x="39" y="138"/>
                    <a:pt x="39" y="138"/>
                  </a:cubicBezTo>
                  <a:cubicBezTo>
                    <a:pt x="40" y="139"/>
                    <a:pt x="40" y="140"/>
                    <a:pt x="40" y="141"/>
                  </a:cubicBezTo>
                  <a:cubicBezTo>
                    <a:pt x="39" y="142"/>
                    <a:pt x="39" y="143"/>
                    <a:pt x="40" y="143"/>
                  </a:cubicBezTo>
                  <a:cubicBezTo>
                    <a:pt x="40" y="143"/>
                    <a:pt x="41" y="142"/>
                    <a:pt x="41" y="142"/>
                  </a:cubicBezTo>
                  <a:cubicBezTo>
                    <a:pt x="42" y="141"/>
                    <a:pt x="42" y="141"/>
                    <a:pt x="43" y="140"/>
                  </a:cubicBezTo>
                  <a:cubicBezTo>
                    <a:pt x="43" y="140"/>
                    <a:pt x="43" y="139"/>
                    <a:pt x="43" y="139"/>
                  </a:cubicBezTo>
                  <a:cubicBezTo>
                    <a:pt x="44" y="139"/>
                    <a:pt x="44" y="138"/>
                    <a:pt x="45" y="139"/>
                  </a:cubicBezTo>
                  <a:cubicBezTo>
                    <a:pt x="45" y="139"/>
                    <a:pt x="46" y="139"/>
                    <a:pt x="46" y="139"/>
                  </a:cubicBezTo>
                  <a:cubicBezTo>
                    <a:pt x="47" y="138"/>
                    <a:pt x="46" y="138"/>
                    <a:pt x="46" y="137"/>
                  </a:cubicBezTo>
                  <a:close/>
                  <a:moveTo>
                    <a:pt x="48" y="88"/>
                  </a:moveTo>
                  <a:cubicBezTo>
                    <a:pt x="48" y="88"/>
                    <a:pt x="48" y="88"/>
                    <a:pt x="48" y="88"/>
                  </a:cubicBezTo>
                  <a:cubicBezTo>
                    <a:pt x="47" y="87"/>
                    <a:pt x="47" y="87"/>
                    <a:pt x="47" y="87"/>
                  </a:cubicBezTo>
                  <a:cubicBezTo>
                    <a:pt x="47" y="87"/>
                    <a:pt x="46" y="87"/>
                    <a:pt x="46" y="88"/>
                  </a:cubicBezTo>
                  <a:cubicBezTo>
                    <a:pt x="46" y="88"/>
                    <a:pt x="45" y="88"/>
                    <a:pt x="45" y="88"/>
                  </a:cubicBezTo>
                  <a:cubicBezTo>
                    <a:pt x="45" y="88"/>
                    <a:pt x="44" y="89"/>
                    <a:pt x="45" y="89"/>
                  </a:cubicBezTo>
                  <a:cubicBezTo>
                    <a:pt x="45" y="89"/>
                    <a:pt x="45" y="89"/>
                    <a:pt x="45" y="90"/>
                  </a:cubicBezTo>
                  <a:cubicBezTo>
                    <a:pt x="45" y="90"/>
                    <a:pt x="45" y="90"/>
                    <a:pt x="45" y="90"/>
                  </a:cubicBezTo>
                  <a:cubicBezTo>
                    <a:pt x="45" y="90"/>
                    <a:pt x="45" y="90"/>
                    <a:pt x="45" y="90"/>
                  </a:cubicBezTo>
                  <a:cubicBezTo>
                    <a:pt x="45" y="90"/>
                    <a:pt x="46" y="90"/>
                    <a:pt x="46" y="90"/>
                  </a:cubicBezTo>
                  <a:cubicBezTo>
                    <a:pt x="46" y="90"/>
                    <a:pt x="46" y="90"/>
                    <a:pt x="46" y="90"/>
                  </a:cubicBezTo>
                  <a:cubicBezTo>
                    <a:pt x="46" y="91"/>
                    <a:pt x="47" y="91"/>
                    <a:pt x="47" y="91"/>
                  </a:cubicBezTo>
                  <a:cubicBezTo>
                    <a:pt x="47" y="91"/>
                    <a:pt x="48" y="90"/>
                    <a:pt x="48" y="90"/>
                  </a:cubicBezTo>
                  <a:cubicBezTo>
                    <a:pt x="48" y="90"/>
                    <a:pt x="48" y="90"/>
                    <a:pt x="48" y="89"/>
                  </a:cubicBezTo>
                  <a:cubicBezTo>
                    <a:pt x="48" y="89"/>
                    <a:pt x="48" y="89"/>
                    <a:pt x="48" y="89"/>
                  </a:cubicBezTo>
                  <a:cubicBezTo>
                    <a:pt x="48" y="89"/>
                    <a:pt x="48" y="88"/>
                    <a:pt x="48" y="88"/>
                  </a:cubicBezTo>
                  <a:cubicBezTo>
                    <a:pt x="48" y="88"/>
                    <a:pt x="48" y="88"/>
                    <a:pt x="48" y="88"/>
                  </a:cubicBezTo>
                  <a:cubicBezTo>
                    <a:pt x="48" y="88"/>
                    <a:pt x="48" y="88"/>
                    <a:pt x="48" y="88"/>
                  </a:cubicBezTo>
                  <a:close/>
                  <a:moveTo>
                    <a:pt x="21" y="162"/>
                  </a:moveTo>
                  <a:cubicBezTo>
                    <a:pt x="21" y="162"/>
                    <a:pt x="21" y="161"/>
                    <a:pt x="21" y="161"/>
                  </a:cubicBezTo>
                  <a:cubicBezTo>
                    <a:pt x="20" y="161"/>
                    <a:pt x="20" y="161"/>
                    <a:pt x="20" y="162"/>
                  </a:cubicBezTo>
                  <a:cubicBezTo>
                    <a:pt x="20" y="162"/>
                    <a:pt x="20" y="163"/>
                    <a:pt x="20" y="163"/>
                  </a:cubicBezTo>
                  <a:cubicBezTo>
                    <a:pt x="21" y="163"/>
                    <a:pt x="21" y="163"/>
                    <a:pt x="21" y="163"/>
                  </a:cubicBezTo>
                  <a:cubicBezTo>
                    <a:pt x="21" y="162"/>
                    <a:pt x="21" y="162"/>
                    <a:pt x="21" y="162"/>
                  </a:cubicBezTo>
                  <a:cubicBezTo>
                    <a:pt x="21" y="162"/>
                    <a:pt x="21" y="162"/>
                    <a:pt x="21" y="16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8" name="Faroe Island">
              <a:extLst>
                <a:ext uri="{FF2B5EF4-FFF2-40B4-BE49-F238E27FC236}">
                  <a16:creationId xmlns:a16="http://schemas.microsoft.com/office/drawing/2014/main" id="{6A2E063A-C3F6-D0E2-BB5B-AFD15D7A760F}"/>
                </a:ext>
              </a:extLst>
            </p:cNvPr>
            <p:cNvSpPr>
              <a:spLocks noEditPoints="1"/>
            </p:cNvSpPr>
            <p:nvPr/>
          </p:nvSpPr>
          <p:spPr bwMode="auto">
            <a:xfrm>
              <a:off x="4250617" y="1908442"/>
              <a:ext cx="23496" cy="38042"/>
            </a:xfrm>
            <a:custGeom>
              <a:avLst/>
              <a:gdLst>
                <a:gd name="T0" fmla="*/ 0 w 9"/>
                <a:gd name="T1" fmla="*/ 2 h 14"/>
                <a:gd name="T2" fmla="*/ 1 w 9"/>
                <a:gd name="T3" fmla="*/ 1 h 14"/>
                <a:gd name="T4" fmla="*/ 2 w 9"/>
                <a:gd name="T5" fmla="*/ 2 h 14"/>
                <a:gd name="T6" fmla="*/ 3 w 9"/>
                <a:gd name="T7" fmla="*/ 3 h 14"/>
                <a:gd name="T8" fmla="*/ 3 w 9"/>
                <a:gd name="T9" fmla="*/ 3 h 14"/>
                <a:gd name="T10" fmla="*/ 1 w 9"/>
                <a:gd name="T11" fmla="*/ 4 h 14"/>
                <a:gd name="T12" fmla="*/ 1 w 9"/>
                <a:gd name="T13" fmla="*/ 3 h 14"/>
                <a:gd name="T14" fmla="*/ 0 w 9"/>
                <a:gd name="T15" fmla="*/ 3 h 14"/>
                <a:gd name="T16" fmla="*/ 0 w 9"/>
                <a:gd name="T17" fmla="*/ 2 h 14"/>
                <a:gd name="T18" fmla="*/ 6 w 9"/>
                <a:gd name="T19" fmla="*/ 13 h 14"/>
                <a:gd name="T20" fmla="*/ 6 w 9"/>
                <a:gd name="T21" fmla="*/ 12 h 14"/>
                <a:gd name="T22" fmla="*/ 5 w 9"/>
                <a:gd name="T23" fmla="*/ 12 h 14"/>
                <a:gd name="T24" fmla="*/ 5 w 9"/>
                <a:gd name="T25" fmla="*/ 13 h 14"/>
                <a:gd name="T26" fmla="*/ 5 w 9"/>
                <a:gd name="T27" fmla="*/ 13 h 14"/>
                <a:gd name="T28" fmla="*/ 6 w 9"/>
                <a:gd name="T29" fmla="*/ 13 h 14"/>
                <a:gd name="T30" fmla="*/ 6 w 9"/>
                <a:gd name="T31" fmla="*/ 7 h 14"/>
                <a:gd name="T32" fmla="*/ 6 w 9"/>
                <a:gd name="T33" fmla="*/ 9 h 14"/>
                <a:gd name="T34" fmla="*/ 6 w 9"/>
                <a:gd name="T35" fmla="*/ 7 h 14"/>
                <a:gd name="T36" fmla="*/ 4 w 9"/>
                <a:gd name="T37" fmla="*/ 0 h 14"/>
                <a:gd name="T38" fmla="*/ 6 w 9"/>
                <a:gd name="T39" fmla="*/ 0 h 14"/>
                <a:gd name="T40" fmla="*/ 6 w 9"/>
                <a:gd name="T41" fmla="*/ 3 h 14"/>
                <a:gd name="T42" fmla="*/ 7 w 9"/>
                <a:gd name="T43" fmla="*/ 4 h 14"/>
                <a:gd name="T44" fmla="*/ 7 w 9"/>
                <a:gd name="T45" fmla="*/ 4 h 14"/>
                <a:gd name="T46" fmla="*/ 7 w 9"/>
                <a:gd name="T47" fmla="*/ 4 h 14"/>
                <a:gd name="T48" fmla="*/ 7 w 9"/>
                <a:gd name="T49" fmla="*/ 4 h 14"/>
                <a:gd name="T50" fmla="*/ 8 w 9"/>
                <a:gd name="T51" fmla="*/ 5 h 14"/>
                <a:gd name="T52" fmla="*/ 7 w 9"/>
                <a:gd name="T53" fmla="*/ 6 h 14"/>
                <a:gd name="T54" fmla="*/ 7 w 9"/>
                <a:gd name="T55" fmla="*/ 6 h 14"/>
                <a:gd name="T56" fmla="*/ 6 w 9"/>
                <a:gd name="T57" fmla="*/ 5 h 14"/>
                <a:gd name="T58" fmla="*/ 6 w 9"/>
                <a:gd name="T59" fmla="*/ 5 h 14"/>
                <a:gd name="T60" fmla="*/ 6 w 9"/>
                <a:gd name="T61" fmla="*/ 5 h 14"/>
                <a:gd name="T62" fmla="*/ 5 w 9"/>
                <a:gd name="T63" fmla="*/ 4 h 14"/>
                <a:gd name="T64" fmla="*/ 4 w 9"/>
                <a:gd name="T65" fmla="*/ 3 h 14"/>
                <a:gd name="T66" fmla="*/ 4 w 9"/>
                <a:gd name="T67" fmla="*/ 0 h 14"/>
                <a:gd name="T68" fmla="*/ 6 w 9"/>
                <a:gd name="T69" fmla="*/ 5 h 14"/>
                <a:gd name="T70" fmla="*/ 6 w 9"/>
                <a:gd name="T71" fmla="*/ 5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4">
                  <a:moveTo>
                    <a:pt x="0" y="2"/>
                  </a:moveTo>
                  <a:cubicBezTo>
                    <a:pt x="0" y="1"/>
                    <a:pt x="1" y="1"/>
                    <a:pt x="1" y="1"/>
                  </a:cubicBezTo>
                  <a:cubicBezTo>
                    <a:pt x="2" y="1"/>
                    <a:pt x="2" y="1"/>
                    <a:pt x="2" y="2"/>
                  </a:cubicBezTo>
                  <a:cubicBezTo>
                    <a:pt x="3" y="2"/>
                    <a:pt x="3" y="2"/>
                    <a:pt x="3" y="3"/>
                  </a:cubicBezTo>
                  <a:cubicBezTo>
                    <a:pt x="3" y="3"/>
                    <a:pt x="3" y="3"/>
                    <a:pt x="3" y="3"/>
                  </a:cubicBezTo>
                  <a:cubicBezTo>
                    <a:pt x="2" y="4"/>
                    <a:pt x="2" y="4"/>
                    <a:pt x="1" y="4"/>
                  </a:cubicBezTo>
                  <a:cubicBezTo>
                    <a:pt x="1" y="4"/>
                    <a:pt x="1" y="3"/>
                    <a:pt x="1" y="3"/>
                  </a:cubicBezTo>
                  <a:cubicBezTo>
                    <a:pt x="1" y="3"/>
                    <a:pt x="0" y="3"/>
                    <a:pt x="0" y="3"/>
                  </a:cubicBezTo>
                  <a:cubicBezTo>
                    <a:pt x="0" y="2"/>
                    <a:pt x="0" y="2"/>
                    <a:pt x="0" y="2"/>
                  </a:cubicBezTo>
                  <a:close/>
                  <a:moveTo>
                    <a:pt x="6" y="13"/>
                  </a:moveTo>
                  <a:cubicBezTo>
                    <a:pt x="6" y="13"/>
                    <a:pt x="6" y="12"/>
                    <a:pt x="6" y="12"/>
                  </a:cubicBezTo>
                  <a:cubicBezTo>
                    <a:pt x="6" y="12"/>
                    <a:pt x="5" y="11"/>
                    <a:pt x="5" y="12"/>
                  </a:cubicBezTo>
                  <a:cubicBezTo>
                    <a:pt x="4" y="12"/>
                    <a:pt x="4" y="12"/>
                    <a:pt x="5" y="13"/>
                  </a:cubicBezTo>
                  <a:cubicBezTo>
                    <a:pt x="5" y="13"/>
                    <a:pt x="5" y="13"/>
                    <a:pt x="5" y="13"/>
                  </a:cubicBezTo>
                  <a:cubicBezTo>
                    <a:pt x="4" y="14"/>
                    <a:pt x="6" y="14"/>
                    <a:pt x="6" y="13"/>
                  </a:cubicBezTo>
                  <a:close/>
                  <a:moveTo>
                    <a:pt x="6" y="7"/>
                  </a:moveTo>
                  <a:cubicBezTo>
                    <a:pt x="5" y="7"/>
                    <a:pt x="4" y="9"/>
                    <a:pt x="6" y="9"/>
                  </a:cubicBezTo>
                  <a:cubicBezTo>
                    <a:pt x="7" y="9"/>
                    <a:pt x="7" y="7"/>
                    <a:pt x="6" y="7"/>
                  </a:cubicBezTo>
                  <a:close/>
                  <a:moveTo>
                    <a:pt x="4" y="0"/>
                  </a:moveTo>
                  <a:cubicBezTo>
                    <a:pt x="5" y="0"/>
                    <a:pt x="6" y="0"/>
                    <a:pt x="6" y="0"/>
                  </a:cubicBezTo>
                  <a:cubicBezTo>
                    <a:pt x="7" y="1"/>
                    <a:pt x="7" y="2"/>
                    <a:pt x="6" y="3"/>
                  </a:cubicBezTo>
                  <a:cubicBezTo>
                    <a:pt x="7" y="3"/>
                    <a:pt x="7" y="3"/>
                    <a:pt x="7" y="4"/>
                  </a:cubicBezTo>
                  <a:cubicBezTo>
                    <a:pt x="7" y="4"/>
                    <a:pt x="7" y="4"/>
                    <a:pt x="7" y="4"/>
                  </a:cubicBezTo>
                  <a:cubicBezTo>
                    <a:pt x="7" y="4"/>
                    <a:pt x="7" y="4"/>
                    <a:pt x="7" y="4"/>
                  </a:cubicBezTo>
                  <a:cubicBezTo>
                    <a:pt x="7" y="4"/>
                    <a:pt x="7" y="4"/>
                    <a:pt x="7" y="4"/>
                  </a:cubicBezTo>
                  <a:cubicBezTo>
                    <a:pt x="8" y="4"/>
                    <a:pt x="8" y="5"/>
                    <a:pt x="8" y="5"/>
                  </a:cubicBezTo>
                  <a:cubicBezTo>
                    <a:pt x="9" y="5"/>
                    <a:pt x="8" y="7"/>
                    <a:pt x="7" y="6"/>
                  </a:cubicBezTo>
                  <a:cubicBezTo>
                    <a:pt x="7" y="6"/>
                    <a:pt x="7" y="6"/>
                    <a:pt x="7" y="6"/>
                  </a:cubicBezTo>
                  <a:cubicBezTo>
                    <a:pt x="6" y="6"/>
                    <a:pt x="6" y="6"/>
                    <a:pt x="6" y="5"/>
                  </a:cubicBezTo>
                  <a:cubicBezTo>
                    <a:pt x="6" y="5"/>
                    <a:pt x="6" y="5"/>
                    <a:pt x="6" y="5"/>
                  </a:cubicBezTo>
                  <a:cubicBezTo>
                    <a:pt x="6" y="5"/>
                    <a:pt x="6" y="5"/>
                    <a:pt x="6" y="5"/>
                  </a:cubicBezTo>
                  <a:cubicBezTo>
                    <a:pt x="5" y="5"/>
                    <a:pt x="5" y="4"/>
                    <a:pt x="5" y="4"/>
                  </a:cubicBezTo>
                  <a:cubicBezTo>
                    <a:pt x="5" y="4"/>
                    <a:pt x="5" y="3"/>
                    <a:pt x="4" y="3"/>
                  </a:cubicBezTo>
                  <a:cubicBezTo>
                    <a:pt x="4" y="2"/>
                    <a:pt x="3" y="1"/>
                    <a:pt x="4" y="0"/>
                  </a:cubicBezTo>
                  <a:close/>
                  <a:moveTo>
                    <a:pt x="6" y="5"/>
                  </a:moveTo>
                  <a:cubicBezTo>
                    <a:pt x="6" y="5"/>
                    <a:pt x="6" y="5"/>
                    <a:pt x="6" y="5"/>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39" name="Estonia">
              <a:extLst>
                <a:ext uri="{FF2B5EF4-FFF2-40B4-BE49-F238E27FC236}">
                  <a16:creationId xmlns:a16="http://schemas.microsoft.com/office/drawing/2014/main" id="{581C604D-7A42-C34A-655C-02A3DE28A7A9}"/>
                </a:ext>
              </a:extLst>
            </p:cNvPr>
            <p:cNvSpPr>
              <a:spLocks noEditPoints="1"/>
            </p:cNvSpPr>
            <p:nvPr/>
          </p:nvSpPr>
          <p:spPr bwMode="auto">
            <a:xfrm>
              <a:off x="4925300" y="2035994"/>
              <a:ext cx="147692" cy="90629"/>
            </a:xfrm>
            <a:custGeom>
              <a:avLst/>
              <a:gdLst>
                <a:gd name="T0" fmla="*/ 12 w 56"/>
                <a:gd name="T1" fmla="*/ 10 h 34"/>
                <a:gd name="T2" fmla="*/ 26 w 56"/>
                <a:gd name="T3" fmla="*/ 3 h 34"/>
                <a:gd name="T4" fmla="*/ 22 w 56"/>
                <a:gd name="T5" fmla="*/ 4 h 34"/>
                <a:gd name="T6" fmla="*/ 17 w 56"/>
                <a:gd name="T7" fmla="*/ 7 h 34"/>
                <a:gd name="T8" fmla="*/ 15 w 56"/>
                <a:gd name="T9" fmla="*/ 10 h 34"/>
                <a:gd name="T10" fmla="*/ 14 w 56"/>
                <a:gd name="T11" fmla="*/ 14 h 34"/>
                <a:gd name="T12" fmla="*/ 14 w 56"/>
                <a:gd name="T13" fmla="*/ 16 h 34"/>
                <a:gd name="T14" fmla="*/ 7 w 56"/>
                <a:gd name="T15" fmla="*/ 16 h 34"/>
                <a:gd name="T16" fmla="*/ 2 w 56"/>
                <a:gd name="T17" fmla="*/ 17 h 34"/>
                <a:gd name="T18" fmla="*/ 0 w 56"/>
                <a:gd name="T19" fmla="*/ 20 h 34"/>
                <a:gd name="T20" fmla="*/ 1 w 56"/>
                <a:gd name="T21" fmla="*/ 25 h 34"/>
                <a:gd name="T22" fmla="*/ 4 w 56"/>
                <a:gd name="T23" fmla="*/ 25 h 34"/>
                <a:gd name="T24" fmla="*/ 10 w 56"/>
                <a:gd name="T25" fmla="*/ 21 h 34"/>
                <a:gd name="T26" fmla="*/ 15 w 56"/>
                <a:gd name="T27" fmla="*/ 18 h 34"/>
                <a:gd name="T28" fmla="*/ 20 w 56"/>
                <a:gd name="T29" fmla="*/ 23 h 34"/>
                <a:gd name="T30" fmla="*/ 24 w 56"/>
                <a:gd name="T31" fmla="*/ 21 h 34"/>
                <a:gd name="T32" fmla="*/ 22 w 56"/>
                <a:gd name="T33" fmla="*/ 28 h 34"/>
                <a:gd name="T34" fmla="*/ 25 w 56"/>
                <a:gd name="T35" fmla="*/ 26 h 34"/>
                <a:gd name="T36" fmla="*/ 29 w 56"/>
                <a:gd name="T37" fmla="*/ 25 h 34"/>
                <a:gd name="T38" fmla="*/ 31 w 56"/>
                <a:gd name="T39" fmla="*/ 26 h 34"/>
                <a:gd name="T40" fmla="*/ 33 w 56"/>
                <a:gd name="T41" fmla="*/ 26 h 34"/>
                <a:gd name="T42" fmla="*/ 33 w 56"/>
                <a:gd name="T43" fmla="*/ 25 h 34"/>
                <a:gd name="T44" fmla="*/ 35 w 56"/>
                <a:gd name="T45" fmla="*/ 26 h 34"/>
                <a:gd name="T46" fmla="*/ 40 w 56"/>
                <a:gd name="T47" fmla="*/ 30 h 34"/>
                <a:gd name="T48" fmla="*/ 42 w 56"/>
                <a:gd name="T49" fmla="*/ 33 h 34"/>
                <a:gd name="T50" fmla="*/ 45 w 56"/>
                <a:gd name="T51" fmla="*/ 34 h 34"/>
                <a:gd name="T52" fmla="*/ 47 w 56"/>
                <a:gd name="T53" fmla="*/ 34 h 34"/>
                <a:gd name="T54" fmla="*/ 50 w 56"/>
                <a:gd name="T55" fmla="*/ 34 h 34"/>
                <a:gd name="T56" fmla="*/ 51 w 56"/>
                <a:gd name="T57" fmla="*/ 34 h 34"/>
                <a:gd name="T58" fmla="*/ 55 w 56"/>
                <a:gd name="T59" fmla="*/ 28 h 34"/>
                <a:gd name="T60" fmla="*/ 53 w 56"/>
                <a:gd name="T61" fmla="*/ 27 h 34"/>
                <a:gd name="T62" fmla="*/ 51 w 56"/>
                <a:gd name="T63" fmla="*/ 23 h 34"/>
                <a:gd name="T64" fmla="*/ 48 w 56"/>
                <a:gd name="T65" fmla="*/ 21 h 34"/>
                <a:gd name="T66" fmla="*/ 47 w 56"/>
                <a:gd name="T67" fmla="*/ 13 h 34"/>
                <a:gd name="T68" fmla="*/ 50 w 56"/>
                <a:gd name="T69" fmla="*/ 12 h 34"/>
                <a:gd name="T70" fmla="*/ 53 w 56"/>
                <a:gd name="T71" fmla="*/ 10 h 34"/>
                <a:gd name="T72" fmla="*/ 56 w 56"/>
                <a:gd name="T73" fmla="*/ 6 h 34"/>
                <a:gd name="T74" fmla="*/ 53 w 56"/>
                <a:gd name="T75" fmla="*/ 5 h 34"/>
                <a:gd name="T76" fmla="*/ 43 w 56"/>
                <a:gd name="T77" fmla="*/ 2 h 34"/>
                <a:gd name="T78" fmla="*/ 35 w 56"/>
                <a:gd name="T79" fmla="*/ 1 h 34"/>
                <a:gd name="T80" fmla="*/ 30 w 56"/>
                <a:gd name="T81" fmla="*/ 3 h 34"/>
                <a:gd name="T82" fmla="*/ 6 w 56"/>
                <a:gd name="T83" fmla="*/ 13 h 34"/>
                <a:gd name="T84" fmla="*/ 6 w 56"/>
                <a:gd name="T85" fmla="*/ 13 h 34"/>
                <a:gd name="T86" fmla="*/ 8 w 56"/>
                <a:gd name="T87" fmla="*/ 14 h 34"/>
                <a:gd name="T88" fmla="*/ 11 w 56"/>
                <a:gd name="T89" fmla="*/ 13 h 34"/>
                <a:gd name="T90" fmla="*/ 10 w 56"/>
                <a:gd name="T91" fmla="*/ 11 h 34"/>
                <a:gd name="T92" fmla="*/ 7 w 56"/>
                <a:gd name="T93" fmla="*/ 10 h 34"/>
                <a:gd name="T94" fmla="*/ 3 w 56"/>
                <a:gd name="T95" fmla="*/ 1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6" h="34">
                  <a:moveTo>
                    <a:pt x="11" y="11"/>
                  </a:moveTo>
                  <a:cubicBezTo>
                    <a:pt x="11" y="11"/>
                    <a:pt x="11" y="10"/>
                    <a:pt x="11" y="10"/>
                  </a:cubicBezTo>
                  <a:cubicBezTo>
                    <a:pt x="12" y="10"/>
                    <a:pt x="12" y="10"/>
                    <a:pt x="12" y="10"/>
                  </a:cubicBezTo>
                  <a:cubicBezTo>
                    <a:pt x="13" y="10"/>
                    <a:pt x="13" y="11"/>
                    <a:pt x="12" y="11"/>
                  </a:cubicBezTo>
                  <a:cubicBezTo>
                    <a:pt x="12" y="11"/>
                    <a:pt x="12" y="11"/>
                    <a:pt x="11" y="11"/>
                  </a:cubicBezTo>
                  <a:close/>
                  <a:moveTo>
                    <a:pt x="26" y="3"/>
                  </a:moveTo>
                  <a:cubicBezTo>
                    <a:pt x="25" y="4"/>
                    <a:pt x="25" y="3"/>
                    <a:pt x="24" y="4"/>
                  </a:cubicBezTo>
                  <a:cubicBezTo>
                    <a:pt x="23" y="4"/>
                    <a:pt x="23" y="4"/>
                    <a:pt x="23" y="4"/>
                  </a:cubicBezTo>
                  <a:cubicBezTo>
                    <a:pt x="22" y="4"/>
                    <a:pt x="22" y="4"/>
                    <a:pt x="22" y="4"/>
                  </a:cubicBezTo>
                  <a:cubicBezTo>
                    <a:pt x="21" y="4"/>
                    <a:pt x="21" y="4"/>
                    <a:pt x="21" y="5"/>
                  </a:cubicBezTo>
                  <a:cubicBezTo>
                    <a:pt x="20" y="6"/>
                    <a:pt x="19" y="5"/>
                    <a:pt x="18" y="6"/>
                  </a:cubicBezTo>
                  <a:cubicBezTo>
                    <a:pt x="17" y="6"/>
                    <a:pt x="17" y="6"/>
                    <a:pt x="17" y="7"/>
                  </a:cubicBezTo>
                  <a:cubicBezTo>
                    <a:pt x="16" y="7"/>
                    <a:pt x="16" y="7"/>
                    <a:pt x="16" y="8"/>
                  </a:cubicBezTo>
                  <a:cubicBezTo>
                    <a:pt x="16" y="8"/>
                    <a:pt x="15" y="8"/>
                    <a:pt x="15" y="9"/>
                  </a:cubicBezTo>
                  <a:cubicBezTo>
                    <a:pt x="15" y="9"/>
                    <a:pt x="15" y="10"/>
                    <a:pt x="15" y="10"/>
                  </a:cubicBezTo>
                  <a:cubicBezTo>
                    <a:pt x="15" y="11"/>
                    <a:pt x="14" y="12"/>
                    <a:pt x="14" y="12"/>
                  </a:cubicBezTo>
                  <a:cubicBezTo>
                    <a:pt x="14" y="13"/>
                    <a:pt x="15" y="13"/>
                    <a:pt x="14" y="14"/>
                  </a:cubicBezTo>
                  <a:cubicBezTo>
                    <a:pt x="14" y="14"/>
                    <a:pt x="14" y="14"/>
                    <a:pt x="14" y="14"/>
                  </a:cubicBezTo>
                  <a:cubicBezTo>
                    <a:pt x="16" y="15"/>
                    <a:pt x="17" y="15"/>
                    <a:pt x="18" y="15"/>
                  </a:cubicBezTo>
                  <a:cubicBezTo>
                    <a:pt x="18" y="16"/>
                    <a:pt x="16" y="17"/>
                    <a:pt x="15" y="17"/>
                  </a:cubicBezTo>
                  <a:cubicBezTo>
                    <a:pt x="15" y="17"/>
                    <a:pt x="14" y="17"/>
                    <a:pt x="14" y="16"/>
                  </a:cubicBezTo>
                  <a:cubicBezTo>
                    <a:pt x="13" y="16"/>
                    <a:pt x="13" y="16"/>
                    <a:pt x="12" y="16"/>
                  </a:cubicBezTo>
                  <a:cubicBezTo>
                    <a:pt x="12" y="15"/>
                    <a:pt x="11" y="15"/>
                    <a:pt x="10" y="15"/>
                  </a:cubicBezTo>
                  <a:cubicBezTo>
                    <a:pt x="10" y="16"/>
                    <a:pt x="8" y="16"/>
                    <a:pt x="7" y="16"/>
                  </a:cubicBezTo>
                  <a:cubicBezTo>
                    <a:pt x="7" y="16"/>
                    <a:pt x="7" y="16"/>
                    <a:pt x="6" y="16"/>
                  </a:cubicBezTo>
                  <a:cubicBezTo>
                    <a:pt x="6" y="16"/>
                    <a:pt x="6" y="16"/>
                    <a:pt x="5" y="16"/>
                  </a:cubicBezTo>
                  <a:cubicBezTo>
                    <a:pt x="4" y="16"/>
                    <a:pt x="3" y="18"/>
                    <a:pt x="2" y="17"/>
                  </a:cubicBezTo>
                  <a:cubicBezTo>
                    <a:pt x="1" y="17"/>
                    <a:pt x="1" y="17"/>
                    <a:pt x="1" y="17"/>
                  </a:cubicBezTo>
                  <a:cubicBezTo>
                    <a:pt x="0" y="18"/>
                    <a:pt x="0" y="18"/>
                    <a:pt x="0" y="18"/>
                  </a:cubicBezTo>
                  <a:cubicBezTo>
                    <a:pt x="1" y="19"/>
                    <a:pt x="0" y="19"/>
                    <a:pt x="0" y="20"/>
                  </a:cubicBezTo>
                  <a:cubicBezTo>
                    <a:pt x="0" y="21"/>
                    <a:pt x="0" y="21"/>
                    <a:pt x="0" y="22"/>
                  </a:cubicBezTo>
                  <a:cubicBezTo>
                    <a:pt x="1" y="22"/>
                    <a:pt x="1" y="22"/>
                    <a:pt x="2" y="22"/>
                  </a:cubicBezTo>
                  <a:cubicBezTo>
                    <a:pt x="3" y="23"/>
                    <a:pt x="1" y="24"/>
                    <a:pt x="1" y="25"/>
                  </a:cubicBezTo>
                  <a:cubicBezTo>
                    <a:pt x="0" y="25"/>
                    <a:pt x="0" y="26"/>
                    <a:pt x="0" y="26"/>
                  </a:cubicBezTo>
                  <a:cubicBezTo>
                    <a:pt x="0" y="27"/>
                    <a:pt x="2" y="27"/>
                    <a:pt x="2" y="27"/>
                  </a:cubicBezTo>
                  <a:cubicBezTo>
                    <a:pt x="3" y="27"/>
                    <a:pt x="4" y="26"/>
                    <a:pt x="4" y="25"/>
                  </a:cubicBezTo>
                  <a:cubicBezTo>
                    <a:pt x="4" y="24"/>
                    <a:pt x="4" y="24"/>
                    <a:pt x="5" y="23"/>
                  </a:cubicBezTo>
                  <a:cubicBezTo>
                    <a:pt x="5" y="23"/>
                    <a:pt x="6" y="23"/>
                    <a:pt x="6" y="23"/>
                  </a:cubicBezTo>
                  <a:cubicBezTo>
                    <a:pt x="7" y="22"/>
                    <a:pt x="9" y="21"/>
                    <a:pt x="10" y="21"/>
                  </a:cubicBezTo>
                  <a:cubicBezTo>
                    <a:pt x="10" y="20"/>
                    <a:pt x="10" y="20"/>
                    <a:pt x="10" y="19"/>
                  </a:cubicBezTo>
                  <a:cubicBezTo>
                    <a:pt x="11" y="18"/>
                    <a:pt x="11" y="19"/>
                    <a:pt x="12" y="19"/>
                  </a:cubicBezTo>
                  <a:cubicBezTo>
                    <a:pt x="13" y="18"/>
                    <a:pt x="14" y="18"/>
                    <a:pt x="15" y="18"/>
                  </a:cubicBezTo>
                  <a:cubicBezTo>
                    <a:pt x="15" y="19"/>
                    <a:pt x="16" y="20"/>
                    <a:pt x="17" y="20"/>
                  </a:cubicBezTo>
                  <a:cubicBezTo>
                    <a:pt x="18" y="21"/>
                    <a:pt x="18" y="21"/>
                    <a:pt x="19" y="22"/>
                  </a:cubicBezTo>
                  <a:cubicBezTo>
                    <a:pt x="19" y="22"/>
                    <a:pt x="19" y="23"/>
                    <a:pt x="20" y="23"/>
                  </a:cubicBezTo>
                  <a:cubicBezTo>
                    <a:pt x="21" y="23"/>
                    <a:pt x="21" y="21"/>
                    <a:pt x="21" y="21"/>
                  </a:cubicBezTo>
                  <a:cubicBezTo>
                    <a:pt x="21" y="21"/>
                    <a:pt x="23" y="20"/>
                    <a:pt x="23" y="20"/>
                  </a:cubicBezTo>
                  <a:cubicBezTo>
                    <a:pt x="23" y="20"/>
                    <a:pt x="23" y="21"/>
                    <a:pt x="24" y="21"/>
                  </a:cubicBezTo>
                  <a:cubicBezTo>
                    <a:pt x="24" y="22"/>
                    <a:pt x="24" y="23"/>
                    <a:pt x="23" y="24"/>
                  </a:cubicBezTo>
                  <a:cubicBezTo>
                    <a:pt x="22" y="25"/>
                    <a:pt x="22" y="26"/>
                    <a:pt x="22" y="27"/>
                  </a:cubicBezTo>
                  <a:cubicBezTo>
                    <a:pt x="22" y="27"/>
                    <a:pt x="22" y="27"/>
                    <a:pt x="22" y="28"/>
                  </a:cubicBezTo>
                  <a:cubicBezTo>
                    <a:pt x="22" y="28"/>
                    <a:pt x="22" y="28"/>
                    <a:pt x="22" y="28"/>
                  </a:cubicBezTo>
                  <a:cubicBezTo>
                    <a:pt x="23" y="27"/>
                    <a:pt x="23" y="27"/>
                    <a:pt x="23" y="27"/>
                  </a:cubicBezTo>
                  <a:cubicBezTo>
                    <a:pt x="24" y="26"/>
                    <a:pt x="24" y="26"/>
                    <a:pt x="25" y="26"/>
                  </a:cubicBezTo>
                  <a:cubicBezTo>
                    <a:pt x="25" y="26"/>
                    <a:pt x="25" y="26"/>
                    <a:pt x="25" y="26"/>
                  </a:cubicBezTo>
                  <a:cubicBezTo>
                    <a:pt x="26" y="26"/>
                    <a:pt x="26" y="26"/>
                    <a:pt x="27" y="25"/>
                  </a:cubicBezTo>
                  <a:cubicBezTo>
                    <a:pt x="27" y="25"/>
                    <a:pt x="28" y="25"/>
                    <a:pt x="29" y="25"/>
                  </a:cubicBezTo>
                  <a:cubicBezTo>
                    <a:pt x="29" y="25"/>
                    <a:pt x="29" y="25"/>
                    <a:pt x="29" y="25"/>
                  </a:cubicBezTo>
                  <a:cubicBezTo>
                    <a:pt x="30" y="25"/>
                    <a:pt x="30" y="25"/>
                    <a:pt x="31" y="26"/>
                  </a:cubicBezTo>
                  <a:cubicBezTo>
                    <a:pt x="31" y="26"/>
                    <a:pt x="31" y="26"/>
                    <a:pt x="31" y="26"/>
                  </a:cubicBezTo>
                  <a:cubicBezTo>
                    <a:pt x="31" y="26"/>
                    <a:pt x="31" y="26"/>
                    <a:pt x="31" y="26"/>
                  </a:cubicBezTo>
                  <a:cubicBezTo>
                    <a:pt x="31" y="27"/>
                    <a:pt x="32" y="27"/>
                    <a:pt x="32" y="27"/>
                  </a:cubicBezTo>
                  <a:cubicBezTo>
                    <a:pt x="32" y="27"/>
                    <a:pt x="33" y="27"/>
                    <a:pt x="33" y="26"/>
                  </a:cubicBezTo>
                  <a:cubicBezTo>
                    <a:pt x="33" y="26"/>
                    <a:pt x="33" y="26"/>
                    <a:pt x="33" y="26"/>
                  </a:cubicBezTo>
                  <a:cubicBezTo>
                    <a:pt x="33" y="26"/>
                    <a:pt x="33" y="26"/>
                    <a:pt x="33" y="26"/>
                  </a:cubicBezTo>
                  <a:cubicBezTo>
                    <a:pt x="33" y="25"/>
                    <a:pt x="33" y="25"/>
                    <a:pt x="33" y="25"/>
                  </a:cubicBezTo>
                  <a:cubicBezTo>
                    <a:pt x="33" y="25"/>
                    <a:pt x="33" y="25"/>
                    <a:pt x="33" y="25"/>
                  </a:cubicBezTo>
                  <a:cubicBezTo>
                    <a:pt x="33" y="25"/>
                    <a:pt x="34" y="26"/>
                    <a:pt x="34" y="26"/>
                  </a:cubicBezTo>
                  <a:cubicBezTo>
                    <a:pt x="34" y="26"/>
                    <a:pt x="35" y="26"/>
                    <a:pt x="35" y="26"/>
                  </a:cubicBezTo>
                  <a:cubicBezTo>
                    <a:pt x="35" y="27"/>
                    <a:pt x="36" y="27"/>
                    <a:pt x="37" y="28"/>
                  </a:cubicBezTo>
                  <a:cubicBezTo>
                    <a:pt x="37" y="28"/>
                    <a:pt x="38" y="28"/>
                    <a:pt x="38" y="28"/>
                  </a:cubicBezTo>
                  <a:cubicBezTo>
                    <a:pt x="39" y="29"/>
                    <a:pt x="39" y="29"/>
                    <a:pt x="40" y="30"/>
                  </a:cubicBezTo>
                  <a:cubicBezTo>
                    <a:pt x="40" y="30"/>
                    <a:pt x="40" y="31"/>
                    <a:pt x="40" y="31"/>
                  </a:cubicBezTo>
                  <a:cubicBezTo>
                    <a:pt x="40" y="31"/>
                    <a:pt x="40" y="31"/>
                    <a:pt x="40" y="31"/>
                  </a:cubicBezTo>
                  <a:cubicBezTo>
                    <a:pt x="41" y="32"/>
                    <a:pt x="41" y="33"/>
                    <a:pt x="42" y="33"/>
                  </a:cubicBezTo>
                  <a:cubicBezTo>
                    <a:pt x="42" y="33"/>
                    <a:pt x="42" y="33"/>
                    <a:pt x="43" y="34"/>
                  </a:cubicBezTo>
                  <a:cubicBezTo>
                    <a:pt x="43" y="34"/>
                    <a:pt x="44" y="34"/>
                    <a:pt x="44" y="34"/>
                  </a:cubicBezTo>
                  <a:cubicBezTo>
                    <a:pt x="45" y="34"/>
                    <a:pt x="45" y="34"/>
                    <a:pt x="45" y="34"/>
                  </a:cubicBezTo>
                  <a:cubicBezTo>
                    <a:pt x="45" y="34"/>
                    <a:pt x="46" y="34"/>
                    <a:pt x="46" y="34"/>
                  </a:cubicBezTo>
                  <a:cubicBezTo>
                    <a:pt x="46" y="34"/>
                    <a:pt x="46" y="34"/>
                    <a:pt x="46" y="34"/>
                  </a:cubicBezTo>
                  <a:cubicBezTo>
                    <a:pt x="47" y="34"/>
                    <a:pt x="47" y="34"/>
                    <a:pt x="47" y="34"/>
                  </a:cubicBezTo>
                  <a:cubicBezTo>
                    <a:pt x="48" y="34"/>
                    <a:pt x="48" y="34"/>
                    <a:pt x="49" y="34"/>
                  </a:cubicBezTo>
                  <a:cubicBezTo>
                    <a:pt x="49" y="34"/>
                    <a:pt x="49" y="34"/>
                    <a:pt x="49" y="34"/>
                  </a:cubicBezTo>
                  <a:cubicBezTo>
                    <a:pt x="49" y="34"/>
                    <a:pt x="50" y="34"/>
                    <a:pt x="50" y="34"/>
                  </a:cubicBezTo>
                  <a:cubicBezTo>
                    <a:pt x="50" y="34"/>
                    <a:pt x="51" y="34"/>
                    <a:pt x="51" y="34"/>
                  </a:cubicBezTo>
                  <a:cubicBezTo>
                    <a:pt x="51" y="34"/>
                    <a:pt x="51" y="34"/>
                    <a:pt x="51" y="34"/>
                  </a:cubicBezTo>
                  <a:cubicBezTo>
                    <a:pt x="51" y="34"/>
                    <a:pt x="51" y="34"/>
                    <a:pt x="51" y="34"/>
                  </a:cubicBezTo>
                  <a:cubicBezTo>
                    <a:pt x="52" y="33"/>
                    <a:pt x="52" y="32"/>
                    <a:pt x="52" y="31"/>
                  </a:cubicBezTo>
                  <a:cubicBezTo>
                    <a:pt x="53" y="31"/>
                    <a:pt x="54" y="30"/>
                    <a:pt x="55" y="28"/>
                  </a:cubicBezTo>
                  <a:cubicBezTo>
                    <a:pt x="55" y="28"/>
                    <a:pt x="55" y="28"/>
                    <a:pt x="55" y="28"/>
                  </a:cubicBezTo>
                  <a:cubicBezTo>
                    <a:pt x="55" y="28"/>
                    <a:pt x="55" y="28"/>
                    <a:pt x="55" y="28"/>
                  </a:cubicBezTo>
                  <a:cubicBezTo>
                    <a:pt x="54" y="28"/>
                    <a:pt x="54" y="28"/>
                    <a:pt x="54" y="28"/>
                  </a:cubicBezTo>
                  <a:cubicBezTo>
                    <a:pt x="53" y="28"/>
                    <a:pt x="53" y="27"/>
                    <a:pt x="53" y="27"/>
                  </a:cubicBezTo>
                  <a:cubicBezTo>
                    <a:pt x="53" y="26"/>
                    <a:pt x="52" y="26"/>
                    <a:pt x="52" y="25"/>
                  </a:cubicBezTo>
                  <a:cubicBezTo>
                    <a:pt x="52" y="25"/>
                    <a:pt x="52" y="25"/>
                    <a:pt x="52" y="24"/>
                  </a:cubicBezTo>
                  <a:cubicBezTo>
                    <a:pt x="52" y="24"/>
                    <a:pt x="51" y="24"/>
                    <a:pt x="51" y="23"/>
                  </a:cubicBezTo>
                  <a:cubicBezTo>
                    <a:pt x="51" y="23"/>
                    <a:pt x="51" y="22"/>
                    <a:pt x="51" y="22"/>
                  </a:cubicBezTo>
                  <a:cubicBezTo>
                    <a:pt x="51" y="21"/>
                    <a:pt x="50" y="21"/>
                    <a:pt x="50" y="20"/>
                  </a:cubicBezTo>
                  <a:cubicBezTo>
                    <a:pt x="50" y="20"/>
                    <a:pt x="49" y="21"/>
                    <a:pt x="48" y="21"/>
                  </a:cubicBezTo>
                  <a:cubicBezTo>
                    <a:pt x="48" y="20"/>
                    <a:pt x="48" y="19"/>
                    <a:pt x="48" y="19"/>
                  </a:cubicBezTo>
                  <a:cubicBezTo>
                    <a:pt x="48" y="17"/>
                    <a:pt x="48" y="16"/>
                    <a:pt x="47" y="15"/>
                  </a:cubicBezTo>
                  <a:cubicBezTo>
                    <a:pt x="47" y="14"/>
                    <a:pt x="47" y="13"/>
                    <a:pt x="47" y="13"/>
                  </a:cubicBezTo>
                  <a:cubicBezTo>
                    <a:pt x="48" y="12"/>
                    <a:pt x="48" y="12"/>
                    <a:pt x="48" y="12"/>
                  </a:cubicBezTo>
                  <a:cubicBezTo>
                    <a:pt x="49" y="12"/>
                    <a:pt x="49" y="12"/>
                    <a:pt x="49" y="12"/>
                  </a:cubicBezTo>
                  <a:cubicBezTo>
                    <a:pt x="49" y="12"/>
                    <a:pt x="50" y="12"/>
                    <a:pt x="50" y="12"/>
                  </a:cubicBezTo>
                  <a:cubicBezTo>
                    <a:pt x="51" y="11"/>
                    <a:pt x="52" y="11"/>
                    <a:pt x="52" y="11"/>
                  </a:cubicBezTo>
                  <a:cubicBezTo>
                    <a:pt x="53" y="11"/>
                    <a:pt x="53" y="11"/>
                    <a:pt x="53" y="10"/>
                  </a:cubicBezTo>
                  <a:cubicBezTo>
                    <a:pt x="53" y="10"/>
                    <a:pt x="53" y="10"/>
                    <a:pt x="53" y="10"/>
                  </a:cubicBezTo>
                  <a:cubicBezTo>
                    <a:pt x="53" y="9"/>
                    <a:pt x="53" y="8"/>
                    <a:pt x="54" y="8"/>
                  </a:cubicBezTo>
                  <a:cubicBezTo>
                    <a:pt x="54" y="7"/>
                    <a:pt x="55" y="7"/>
                    <a:pt x="56" y="6"/>
                  </a:cubicBezTo>
                  <a:cubicBezTo>
                    <a:pt x="56" y="6"/>
                    <a:pt x="56" y="6"/>
                    <a:pt x="56" y="6"/>
                  </a:cubicBezTo>
                  <a:cubicBezTo>
                    <a:pt x="56" y="6"/>
                    <a:pt x="56" y="5"/>
                    <a:pt x="55" y="5"/>
                  </a:cubicBezTo>
                  <a:cubicBezTo>
                    <a:pt x="55" y="5"/>
                    <a:pt x="55" y="5"/>
                    <a:pt x="55" y="5"/>
                  </a:cubicBezTo>
                  <a:cubicBezTo>
                    <a:pt x="55" y="5"/>
                    <a:pt x="54" y="5"/>
                    <a:pt x="53" y="5"/>
                  </a:cubicBezTo>
                  <a:cubicBezTo>
                    <a:pt x="51" y="5"/>
                    <a:pt x="50" y="4"/>
                    <a:pt x="49" y="5"/>
                  </a:cubicBezTo>
                  <a:cubicBezTo>
                    <a:pt x="47" y="6"/>
                    <a:pt x="45" y="4"/>
                    <a:pt x="44" y="4"/>
                  </a:cubicBezTo>
                  <a:cubicBezTo>
                    <a:pt x="44" y="3"/>
                    <a:pt x="44" y="3"/>
                    <a:pt x="43" y="2"/>
                  </a:cubicBezTo>
                  <a:cubicBezTo>
                    <a:pt x="43" y="2"/>
                    <a:pt x="42" y="2"/>
                    <a:pt x="41" y="2"/>
                  </a:cubicBezTo>
                  <a:cubicBezTo>
                    <a:pt x="40" y="2"/>
                    <a:pt x="39" y="2"/>
                    <a:pt x="38" y="2"/>
                  </a:cubicBezTo>
                  <a:cubicBezTo>
                    <a:pt x="37" y="2"/>
                    <a:pt x="36" y="2"/>
                    <a:pt x="35" y="1"/>
                  </a:cubicBezTo>
                  <a:cubicBezTo>
                    <a:pt x="35" y="0"/>
                    <a:pt x="34" y="1"/>
                    <a:pt x="33" y="1"/>
                  </a:cubicBezTo>
                  <a:cubicBezTo>
                    <a:pt x="33" y="2"/>
                    <a:pt x="32" y="3"/>
                    <a:pt x="31" y="3"/>
                  </a:cubicBezTo>
                  <a:cubicBezTo>
                    <a:pt x="30" y="3"/>
                    <a:pt x="30" y="3"/>
                    <a:pt x="30" y="3"/>
                  </a:cubicBezTo>
                  <a:cubicBezTo>
                    <a:pt x="29" y="4"/>
                    <a:pt x="27" y="2"/>
                    <a:pt x="26" y="3"/>
                  </a:cubicBezTo>
                  <a:close/>
                  <a:moveTo>
                    <a:pt x="3" y="13"/>
                  </a:moveTo>
                  <a:cubicBezTo>
                    <a:pt x="4" y="13"/>
                    <a:pt x="4" y="13"/>
                    <a:pt x="6" y="13"/>
                  </a:cubicBezTo>
                  <a:cubicBezTo>
                    <a:pt x="6" y="13"/>
                    <a:pt x="6" y="13"/>
                    <a:pt x="6" y="13"/>
                  </a:cubicBezTo>
                  <a:cubicBezTo>
                    <a:pt x="6" y="13"/>
                    <a:pt x="6" y="13"/>
                    <a:pt x="6" y="13"/>
                  </a:cubicBezTo>
                  <a:cubicBezTo>
                    <a:pt x="6" y="13"/>
                    <a:pt x="6" y="13"/>
                    <a:pt x="6" y="13"/>
                  </a:cubicBezTo>
                  <a:cubicBezTo>
                    <a:pt x="6" y="13"/>
                    <a:pt x="7" y="13"/>
                    <a:pt x="7" y="13"/>
                  </a:cubicBezTo>
                  <a:cubicBezTo>
                    <a:pt x="6" y="13"/>
                    <a:pt x="6" y="14"/>
                    <a:pt x="7" y="14"/>
                  </a:cubicBezTo>
                  <a:cubicBezTo>
                    <a:pt x="7" y="14"/>
                    <a:pt x="8" y="14"/>
                    <a:pt x="8" y="14"/>
                  </a:cubicBezTo>
                  <a:cubicBezTo>
                    <a:pt x="8" y="14"/>
                    <a:pt x="8" y="14"/>
                    <a:pt x="8" y="14"/>
                  </a:cubicBezTo>
                  <a:cubicBezTo>
                    <a:pt x="8" y="14"/>
                    <a:pt x="9" y="13"/>
                    <a:pt x="9" y="13"/>
                  </a:cubicBezTo>
                  <a:cubicBezTo>
                    <a:pt x="10" y="13"/>
                    <a:pt x="10" y="13"/>
                    <a:pt x="11" y="13"/>
                  </a:cubicBezTo>
                  <a:cubicBezTo>
                    <a:pt x="12" y="13"/>
                    <a:pt x="12" y="12"/>
                    <a:pt x="11" y="12"/>
                  </a:cubicBezTo>
                  <a:cubicBezTo>
                    <a:pt x="11" y="12"/>
                    <a:pt x="10" y="12"/>
                    <a:pt x="10" y="12"/>
                  </a:cubicBezTo>
                  <a:cubicBezTo>
                    <a:pt x="10" y="11"/>
                    <a:pt x="10" y="11"/>
                    <a:pt x="10" y="11"/>
                  </a:cubicBezTo>
                  <a:cubicBezTo>
                    <a:pt x="9" y="11"/>
                    <a:pt x="9" y="10"/>
                    <a:pt x="8" y="10"/>
                  </a:cubicBezTo>
                  <a:cubicBezTo>
                    <a:pt x="8" y="10"/>
                    <a:pt x="8" y="10"/>
                    <a:pt x="8" y="10"/>
                  </a:cubicBezTo>
                  <a:cubicBezTo>
                    <a:pt x="8" y="10"/>
                    <a:pt x="8" y="10"/>
                    <a:pt x="7" y="10"/>
                  </a:cubicBezTo>
                  <a:cubicBezTo>
                    <a:pt x="7" y="11"/>
                    <a:pt x="7" y="11"/>
                    <a:pt x="7" y="11"/>
                  </a:cubicBezTo>
                  <a:cubicBezTo>
                    <a:pt x="6" y="11"/>
                    <a:pt x="6" y="11"/>
                    <a:pt x="5" y="11"/>
                  </a:cubicBezTo>
                  <a:cubicBezTo>
                    <a:pt x="4" y="11"/>
                    <a:pt x="4" y="12"/>
                    <a:pt x="3" y="12"/>
                  </a:cubicBezTo>
                  <a:cubicBezTo>
                    <a:pt x="2" y="12"/>
                    <a:pt x="2" y="13"/>
                    <a:pt x="3" y="13"/>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0" name="Denmark">
              <a:extLst>
                <a:ext uri="{FF2B5EF4-FFF2-40B4-BE49-F238E27FC236}">
                  <a16:creationId xmlns:a16="http://schemas.microsoft.com/office/drawing/2014/main" id="{C9CE5649-87E5-AD47-4F3D-C3CC169DE49E}"/>
                </a:ext>
              </a:extLst>
            </p:cNvPr>
            <p:cNvSpPr>
              <a:spLocks noEditPoints="1"/>
            </p:cNvSpPr>
            <p:nvPr/>
          </p:nvSpPr>
          <p:spPr bwMode="auto">
            <a:xfrm>
              <a:off x="4588518" y="2107602"/>
              <a:ext cx="114126" cy="110769"/>
            </a:xfrm>
            <a:custGeom>
              <a:avLst/>
              <a:gdLst>
                <a:gd name="T0" fmla="*/ 26 w 43"/>
                <a:gd name="T1" fmla="*/ 25 h 42"/>
                <a:gd name="T2" fmla="*/ 5 w 43"/>
                <a:gd name="T3" fmla="*/ 11 h 42"/>
                <a:gd name="T4" fmla="*/ 7 w 43"/>
                <a:gd name="T5" fmla="*/ 14 h 42"/>
                <a:gd name="T6" fmla="*/ 12 w 43"/>
                <a:gd name="T7" fmla="*/ 9 h 42"/>
                <a:gd name="T8" fmla="*/ 18 w 43"/>
                <a:gd name="T9" fmla="*/ 10 h 42"/>
                <a:gd name="T10" fmla="*/ 24 w 43"/>
                <a:gd name="T11" fmla="*/ 8 h 42"/>
                <a:gd name="T12" fmla="*/ 27 w 43"/>
                <a:gd name="T13" fmla="*/ 0 h 42"/>
                <a:gd name="T14" fmla="*/ 23 w 43"/>
                <a:gd name="T15" fmla="*/ 1 h 42"/>
                <a:gd name="T16" fmla="*/ 16 w 43"/>
                <a:gd name="T17" fmla="*/ 5 h 42"/>
                <a:gd name="T18" fmla="*/ 13 w 43"/>
                <a:gd name="T19" fmla="*/ 8 h 42"/>
                <a:gd name="T20" fmla="*/ 10 w 43"/>
                <a:gd name="T21" fmla="*/ 9 h 42"/>
                <a:gd name="T22" fmla="*/ 42 w 43"/>
                <a:gd name="T23" fmla="*/ 23 h 42"/>
                <a:gd name="T24" fmla="*/ 35 w 43"/>
                <a:gd name="T25" fmla="*/ 26 h 42"/>
                <a:gd name="T26" fmla="*/ 34 w 43"/>
                <a:gd name="T27" fmla="*/ 28 h 42"/>
                <a:gd name="T28" fmla="*/ 28 w 43"/>
                <a:gd name="T29" fmla="*/ 28 h 42"/>
                <a:gd name="T30" fmla="*/ 30 w 43"/>
                <a:gd name="T31" fmla="*/ 32 h 42"/>
                <a:gd name="T32" fmla="*/ 35 w 43"/>
                <a:gd name="T33" fmla="*/ 35 h 42"/>
                <a:gd name="T34" fmla="*/ 38 w 43"/>
                <a:gd name="T35" fmla="*/ 34 h 42"/>
                <a:gd name="T36" fmla="*/ 42 w 43"/>
                <a:gd name="T37" fmla="*/ 28 h 42"/>
                <a:gd name="T38" fmla="*/ 39 w 43"/>
                <a:gd name="T39" fmla="*/ 37 h 42"/>
                <a:gd name="T40" fmla="*/ 38 w 43"/>
                <a:gd name="T41" fmla="*/ 36 h 42"/>
                <a:gd name="T42" fmla="*/ 12 w 43"/>
                <a:gd name="T43" fmla="*/ 10 h 42"/>
                <a:gd name="T44" fmla="*/ 9 w 43"/>
                <a:gd name="T45" fmla="*/ 12 h 42"/>
                <a:gd name="T46" fmla="*/ 12 w 43"/>
                <a:gd name="T47" fmla="*/ 12 h 42"/>
                <a:gd name="T48" fmla="*/ 28 w 43"/>
                <a:gd name="T49" fmla="*/ 6 h 42"/>
                <a:gd name="T50" fmla="*/ 31 w 43"/>
                <a:gd name="T51" fmla="*/ 4 h 42"/>
                <a:gd name="T52" fmla="*/ 30 w 43"/>
                <a:gd name="T53" fmla="*/ 4 h 42"/>
                <a:gd name="T54" fmla="*/ 37 w 43"/>
                <a:gd name="T55" fmla="*/ 38 h 42"/>
                <a:gd name="T56" fmla="*/ 31 w 43"/>
                <a:gd name="T57" fmla="*/ 38 h 42"/>
                <a:gd name="T58" fmla="*/ 28 w 43"/>
                <a:gd name="T59" fmla="*/ 38 h 42"/>
                <a:gd name="T60" fmla="*/ 29 w 43"/>
                <a:gd name="T61" fmla="*/ 41 h 42"/>
                <a:gd name="T62" fmla="*/ 35 w 43"/>
                <a:gd name="T63" fmla="*/ 41 h 42"/>
                <a:gd name="T64" fmla="*/ 11 w 43"/>
                <a:gd name="T65" fmla="*/ 37 h 42"/>
                <a:gd name="T66" fmla="*/ 14 w 43"/>
                <a:gd name="T67" fmla="*/ 37 h 42"/>
                <a:gd name="T68" fmla="*/ 15 w 43"/>
                <a:gd name="T69" fmla="*/ 36 h 42"/>
                <a:gd name="T70" fmla="*/ 15 w 43"/>
                <a:gd name="T71" fmla="*/ 30 h 42"/>
                <a:gd name="T72" fmla="*/ 22 w 43"/>
                <a:gd name="T73" fmla="*/ 25 h 42"/>
                <a:gd name="T74" fmla="*/ 25 w 43"/>
                <a:gd name="T75" fmla="*/ 21 h 42"/>
                <a:gd name="T76" fmla="*/ 26 w 43"/>
                <a:gd name="T77" fmla="*/ 17 h 42"/>
                <a:gd name="T78" fmla="*/ 23 w 43"/>
                <a:gd name="T79" fmla="*/ 15 h 42"/>
                <a:gd name="T80" fmla="*/ 13 w 43"/>
                <a:gd name="T81" fmla="*/ 12 h 42"/>
                <a:gd name="T82" fmla="*/ 13 w 43"/>
                <a:gd name="T83" fmla="*/ 16 h 42"/>
                <a:gd name="T84" fmla="*/ 3 w 43"/>
                <a:gd name="T85" fmla="*/ 18 h 42"/>
                <a:gd name="T86" fmla="*/ 3 w 43"/>
                <a:gd name="T87" fmla="*/ 25 h 42"/>
                <a:gd name="T88" fmla="*/ 5 w 43"/>
                <a:gd name="T89" fmla="*/ 30 h 42"/>
                <a:gd name="T90" fmla="*/ 4 w 43"/>
                <a:gd name="T91" fmla="*/ 36 h 42"/>
                <a:gd name="T92" fmla="*/ 26 w 43"/>
                <a:gd name="T93" fmla="*/ 33 h 42"/>
                <a:gd name="T94" fmla="*/ 24 w 43"/>
                <a:gd name="T95" fmla="*/ 29 h 42"/>
                <a:gd name="T96" fmla="*/ 17 w 43"/>
                <a:gd name="T97" fmla="*/ 30 h 42"/>
                <a:gd name="T98" fmla="*/ 19 w 43"/>
                <a:gd name="T99" fmla="*/ 35 h 42"/>
                <a:gd name="T100" fmla="*/ 26 w 43"/>
                <a:gd name="T101" fmla="*/ 39 h 42"/>
                <a:gd name="T102" fmla="*/ 26 w 43"/>
                <a:gd name="T103" fmla="*/ 36 h 42"/>
                <a:gd name="T104" fmla="*/ 25 w 43"/>
                <a:gd name="T105" fmla="*/ 38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3" h="42">
                  <a:moveTo>
                    <a:pt x="24" y="26"/>
                  </a:moveTo>
                  <a:cubicBezTo>
                    <a:pt x="24" y="26"/>
                    <a:pt x="24" y="26"/>
                    <a:pt x="24" y="25"/>
                  </a:cubicBezTo>
                  <a:cubicBezTo>
                    <a:pt x="24" y="25"/>
                    <a:pt x="24" y="24"/>
                    <a:pt x="25" y="24"/>
                  </a:cubicBezTo>
                  <a:cubicBezTo>
                    <a:pt x="25" y="24"/>
                    <a:pt x="25" y="25"/>
                    <a:pt x="26" y="25"/>
                  </a:cubicBezTo>
                  <a:cubicBezTo>
                    <a:pt x="26" y="25"/>
                    <a:pt x="26" y="25"/>
                    <a:pt x="26" y="25"/>
                  </a:cubicBezTo>
                  <a:cubicBezTo>
                    <a:pt x="26" y="26"/>
                    <a:pt x="26" y="26"/>
                    <a:pt x="25" y="27"/>
                  </a:cubicBezTo>
                  <a:cubicBezTo>
                    <a:pt x="24" y="27"/>
                    <a:pt x="24" y="27"/>
                    <a:pt x="24" y="26"/>
                  </a:cubicBezTo>
                  <a:close/>
                  <a:moveTo>
                    <a:pt x="5" y="11"/>
                  </a:moveTo>
                  <a:cubicBezTo>
                    <a:pt x="4" y="11"/>
                    <a:pt x="4" y="12"/>
                    <a:pt x="4" y="12"/>
                  </a:cubicBezTo>
                  <a:cubicBezTo>
                    <a:pt x="4" y="12"/>
                    <a:pt x="4" y="13"/>
                    <a:pt x="5" y="13"/>
                  </a:cubicBezTo>
                  <a:cubicBezTo>
                    <a:pt x="6" y="13"/>
                    <a:pt x="6" y="14"/>
                    <a:pt x="7" y="14"/>
                  </a:cubicBezTo>
                  <a:cubicBezTo>
                    <a:pt x="7" y="14"/>
                    <a:pt x="7" y="14"/>
                    <a:pt x="7" y="14"/>
                  </a:cubicBezTo>
                  <a:cubicBezTo>
                    <a:pt x="7" y="13"/>
                    <a:pt x="7" y="12"/>
                    <a:pt x="8" y="11"/>
                  </a:cubicBezTo>
                  <a:cubicBezTo>
                    <a:pt x="8" y="10"/>
                    <a:pt x="9" y="10"/>
                    <a:pt x="9" y="10"/>
                  </a:cubicBezTo>
                  <a:cubicBezTo>
                    <a:pt x="10" y="10"/>
                    <a:pt x="10" y="10"/>
                    <a:pt x="10" y="10"/>
                  </a:cubicBezTo>
                  <a:cubicBezTo>
                    <a:pt x="11" y="9"/>
                    <a:pt x="11" y="9"/>
                    <a:pt x="12" y="9"/>
                  </a:cubicBezTo>
                  <a:cubicBezTo>
                    <a:pt x="12" y="9"/>
                    <a:pt x="13" y="9"/>
                    <a:pt x="13" y="9"/>
                  </a:cubicBezTo>
                  <a:cubicBezTo>
                    <a:pt x="14" y="9"/>
                    <a:pt x="15" y="10"/>
                    <a:pt x="15" y="10"/>
                  </a:cubicBezTo>
                  <a:cubicBezTo>
                    <a:pt x="15" y="10"/>
                    <a:pt x="16" y="10"/>
                    <a:pt x="16" y="10"/>
                  </a:cubicBezTo>
                  <a:cubicBezTo>
                    <a:pt x="17" y="10"/>
                    <a:pt x="18" y="9"/>
                    <a:pt x="18" y="10"/>
                  </a:cubicBezTo>
                  <a:cubicBezTo>
                    <a:pt x="19" y="10"/>
                    <a:pt x="19" y="10"/>
                    <a:pt x="20" y="10"/>
                  </a:cubicBezTo>
                  <a:cubicBezTo>
                    <a:pt x="21" y="10"/>
                    <a:pt x="22" y="10"/>
                    <a:pt x="23" y="10"/>
                  </a:cubicBezTo>
                  <a:cubicBezTo>
                    <a:pt x="23" y="10"/>
                    <a:pt x="23" y="9"/>
                    <a:pt x="23" y="9"/>
                  </a:cubicBezTo>
                  <a:cubicBezTo>
                    <a:pt x="24" y="9"/>
                    <a:pt x="24" y="8"/>
                    <a:pt x="24" y="8"/>
                  </a:cubicBezTo>
                  <a:cubicBezTo>
                    <a:pt x="24" y="8"/>
                    <a:pt x="24" y="7"/>
                    <a:pt x="24" y="7"/>
                  </a:cubicBezTo>
                  <a:cubicBezTo>
                    <a:pt x="25" y="7"/>
                    <a:pt x="26" y="6"/>
                    <a:pt x="26" y="5"/>
                  </a:cubicBezTo>
                  <a:cubicBezTo>
                    <a:pt x="26" y="5"/>
                    <a:pt x="26" y="4"/>
                    <a:pt x="25" y="4"/>
                  </a:cubicBezTo>
                  <a:cubicBezTo>
                    <a:pt x="24" y="3"/>
                    <a:pt x="27" y="1"/>
                    <a:pt x="27" y="0"/>
                  </a:cubicBezTo>
                  <a:cubicBezTo>
                    <a:pt x="28" y="0"/>
                    <a:pt x="27" y="0"/>
                    <a:pt x="27" y="0"/>
                  </a:cubicBezTo>
                  <a:cubicBezTo>
                    <a:pt x="27" y="0"/>
                    <a:pt x="26" y="0"/>
                    <a:pt x="26" y="0"/>
                  </a:cubicBezTo>
                  <a:cubicBezTo>
                    <a:pt x="26" y="0"/>
                    <a:pt x="25" y="1"/>
                    <a:pt x="25" y="0"/>
                  </a:cubicBezTo>
                  <a:cubicBezTo>
                    <a:pt x="25" y="1"/>
                    <a:pt x="24" y="1"/>
                    <a:pt x="23" y="1"/>
                  </a:cubicBezTo>
                  <a:cubicBezTo>
                    <a:pt x="23" y="2"/>
                    <a:pt x="22" y="2"/>
                    <a:pt x="22" y="2"/>
                  </a:cubicBezTo>
                  <a:cubicBezTo>
                    <a:pt x="21" y="2"/>
                    <a:pt x="20" y="2"/>
                    <a:pt x="20" y="2"/>
                  </a:cubicBezTo>
                  <a:cubicBezTo>
                    <a:pt x="19" y="2"/>
                    <a:pt x="18" y="2"/>
                    <a:pt x="18" y="3"/>
                  </a:cubicBezTo>
                  <a:cubicBezTo>
                    <a:pt x="17" y="4"/>
                    <a:pt x="17" y="4"/>
                    <a:pt x="16" y="5"/>
                  </a:cubicBezTo>
                  <a:cubicBezTo>
                    <a:pt x="16" y="5"/>
                    <a:pt x="16" y="5"/>
                    <a:pt x="16" y="5"/>
                  </a:cubicBezTo>
                  <a:cubicBezTo>
                    <a:pt x="16" y="6"/>
                    <a:pt x="16" y="6"/>
                    <a:pt x="15" y="7"/>
                  </a:cubicBezTo>
                  <a:cubicBezTo>
                    <a:pt x="15" y="7"/>
                    <a:pt x="15" y="7"/>
                    <a:pt x="15" y="7"/>
                  </a:cubicBezTo>
                  <a:cubicBezTo>
                    <a:pt x="14" y="8"/>
                    <a:pt x="14" y="8"/>
                    <a:pt x="13" y="8"/>
                  </a:cubicBezTo>
                  <a:cubicBezTo>
                    <a:pt x="13" y="8"/>
                    <a:pt x="13" y="8"/>
                    <a:pt x="12" y="8"/>
                  </a:cubicBezTo>
                  <a:cubicBezTo>
                    <a:pt x="12" y="8"/>
                    <a:pt x="10" y="8"/>
                    <a:pt x="10" y="9"/>
                  </a:cubicBezTo>
                  <a:cubicBezTo>
                    <a:pt x="10" y="9"/>
                    <a:pt x="10" y="9"/>
                    <a:pt x="10" y="9"/>
                  </a:cubicBezTo>
                  <a:cubicBezTo>
                    <a:pt x="10" y="9"/>
                    <a:pt x="10" y="9"/>
                    <a:pt x="10" y="9"/>
                  </a:cubicBezTo>
                  <a:cubicBezTo>
                    <a:pt x="9" y="10"/>
                    <a:pt x="7" y="9"/>
                    <a:pt x="6" y="9"/>
                  </a:cubicBezTo>
                  <a:cubicBezTo>
                    <a:pt x="6" y="10"/>
                    <a:pt x="5" y="11"/>
                    <a:pt x="5" y="11"/>
                  </a:cubicBezTo>
                  <a:close/>
                  <a:moveTo>
                    <a:pt x="42" y="28"/>
                  </a:moveTo>
                  <a:cubicBezTo>
                    <a:pt x="42" y="27"/>
                    <a:pt x="43" y="24"/>
                    <a:pt x="42" y="23"/>
                  </a:cubicBezTo>
                  <a:cubicBezTo>
                    <a:pt x="40" y="22"/>
                    <a:pt x="38" y="23"/>
                    <a:pt x="37" y="24"/>
                  </a:cubicBezTo>
                  <a:cubicBezTo>
                    <a:pt x="37" y="24"/>
                    <a:pt x="35" y="24"/>
                    <a:pt x="35" y="24"/>
                  </a:cubicBezTo>
                  <a:cubicBezTo>
                    <a:pt x="35" y="25"/>
                    <a:pt x="35" y="25"/>
                    <a:pt x="35" y="25"/>
                  </a:cubicBezTo>
                  <a:cubicBezTo>
                    <a:pt x="35" y="26"/>
                    <a:pt x="35" y="26"/>
                    <a:pt x="35" y="26"/>
                  </a:cubicBezTo>
                  <a:cubicBezTo>
                    <a:pt x="36" y="26"/>
                    <a:pt x="36" y="27"/>
                    <a:pt x="36" y="27"/>
                  </a:cubicBezTo>
                  <a:cubicBezTo>
                    <a:pt x="36" y="27"/>
                    <a:pt x="38" y="28"/>
                    <a:pt x="36" y="28"/>
                  </a:cubicBezTo>
                  <a:cubicBezTo>
                    <a:pt x="36" y="28"/>
                    <a:pt x="35" y="28"/>
                    <a:pt x="35" y="28"/>
                  </a:cubicBezTo>
                  <a:cubicBezTo>
                    <a:pt x="35" y="28"/>
                    <a:pt x="34" y="28"/>
                    <a:pt x="34" y="28"/>
                  </a:cubicBezTo>
                  <a:cubicBezTo>
                    <a:pt x="34" y="28"/>
                    <a:pt x="34" y="28"/>
                    <a:pt x="33" y="28"/>
                  </a:cubicBezTo>
                  <a:cubicBezTo>
                    <a:pt x="33" y="27"/>
                    <a:pt x="33" y="27"/>
                    <a:pt x="32" y="26"/>
                  </a:cubicBezTo>
                  <a:cubicBezTo>
                    <a:pt x="31" y="25"/>
                    <a:pt x="30" y="26"/>
                    <a:pt x="29" y="27"/>
                  </a:cubicBezTo>
                  <a:cubicBezTo>
                    <a:pt x="29" y="27"/>
                    <a:pt x="28" y="27"/>
                    <a:pt x="28" y="28"/>
                  </a:cubicBezTo>
                  <a:cubicBezTo>
                    <a:pt x="29" y="29"/>
                    <a:pt x="30" y="29"/>
                    <a:pt x="31" y="29"/>
                  </a:cubicBezTo>
                  <a:cubicBezTo>
                    <a:pt x="31" y="29"/>
                    <a:pt x="31" y="29"/>
                    <a:pt x="31" y="29"/>
                  </a:cubicBezTo>
                  <a:cubicBezTo>
                    <a:pt x="31" y="30"/>
                    <a:pt x="31" y="31"/>
                    <a:pt x="30" y="31"/>
                  </a:cubicBezTo>
                  <a:cubicBezTo>
                    <a:pt x="30" y="31"/>
                    <a:pt x="30" y="32"/>
                    <a:pt x="30" y="32"/>
                  </a:cubicBezTo>
                  <a:cubicBezTo>
                    <a:pt x="30" y="33"/>
                    <a:pt x="31" y="33"/>
                    <a:pt x="32" y="33"/>
                  </a:cubicBezTo>
                  <a:cubicBezTo>
                    <a:pt x="32" y="33"/>
                    <a:pt x="33" y="33"/>
                    <a:pt x="33" y="33"/>
                  </a:cubicBezTo>
                  <a:cubicBezTo>
                    <a:pt x="34" y="33"/>
                    <a:pt x="34" y="34"/>
                    <a:pt x="35" y="34"/>
                  </a:cubicBezTo>
                  <a:cubicBezTo>
                    <a:pt x="36" y="34"/>
                    <a:pt x="35" y="34"/>
                    <a:pt x="35" y="35"/>
                  </a:cubicBezTo>
                  <a:cubicBezTo>
                    <a:pt x="34" y="35"/>
                    <a:pt x="34" y="35"/>
                    <a:pt x="34" y="36"/>
                  </a:cubicBezTo>
                  <a:cubicBezTo>
                    <a:pt x="34" y="36"/>
                    <a:pt x="35" y="36"/>
                    <a:pt x="35" y="36"/>
                  </a:cubicBezTo>
                  <a:cubicBezTo>
                    <a:pt x="36" y="36"/>
                    <a:pt x="37" y="36"/>
                    <a:pt x="37" y="36"/>
                  </a:cubicBezTo>
                  <a:cubicBezTo>
                    <a:pt x="37" y="35"/>
                    <a:pt x="37" y="34"/>
                    <a:pt x="38" y="34"/>
                  </a:cubicBezTo>
                  <a:cubicBezTo>
                    <a:pt x="39" y="33"/>
                    <a:pt x="40" y="33"/>
                    <a:pt x="40" y="32"/>
                  </a:cubicBezTo>
                  <a:cubicBezTo>
                    <a:pt x="40" y="32"/>
                    <a:pt x="41" y="32"/>
                    <a:pt x="40" y="32"/>
                  </a:cubicBezTo>
                  <a:cubicBezTo>
                    <a:pt x="40" y="31"/>
                    <a:pt x="40" y="31"/>
                    <a:pt x="40" y="30"/>
                  </a:cubicBezTo>
                  <a:cubicBezTo>
                    <a:pt x="39" y="29"/>
                    <a:pt x="41" y="29"/>
                    <a:pt x="42" y="28"/>
                  </a:cubicBezTo>
                  <a:cubicBezTo>
                    <a:pt x="42" y="28"/>
                    <a:pt x="42" y="28"/>
                    <a:pt x="42" y="28"/>
                  </a:cubicBezTo>
                  <a:close/>
                  <a:moveTo>
                    <a:pt x="38" y="37"/>
                  </a:moveTo>
                  <a:cubicBezTo>
                    <a:pt x="38" y="37"/>
                    <a:pt x="38" y="37"/>
                    <a:pt x="38" y="37"/>
                  </a:cubicBezTo>
                  <a:cubicBezTo>
                    <a:pt x="39" y="38"/>
                    <a:pt x="39" y="37"/>
                    <a:pt x="39" y="37"/>
                  </a:cubicBezTo>
                  <a:cubicBezTo>
                    <a:pt x="39" y="37"/>
                    <a:pt x="39" y="37"/>
                    <a:pt x="39" y="37"/>
                  </a:cubicBezTo>
                  <a:cubicBezTo>
                    <a:pt x="39" y="37"/>
                    <a:pt x="39" y="37"/>
                    <a:pt x="40" y="37"/>
                  </a:cubicBezTo>
                  <a:cubicBezTo>
                    <a:pt x="40" y="36"/>
                    <a:pt x="40" y="36"/>
                    <a:pt x="39" y="36"/>
                  </a:cubicBezTo>
                  <a:cubicBezTo>
                    <a:pt x="39" y="36"/>
                    <a:pt x="39" y="36"/>
                    <a:pt x="38" y="36"/>
                  </a:cubicBezTo>
                  <a:cubicBezTo>
                    <a:pt x="38" y="36"/>
                    <a:pt x="38" y="37"/>
                    <a:pt x="38" y="37"/>
                  </a:cubicBezTo>
                  <a:cubicBezTo>
                    <a:pt x="38" y="37"/>
                    <a:pt x="38" y="37"/>
                    <a:pt x="38" y="37"/>
                  </a:cubicBezTo>
                  <a:cubicBezTo>
                    <a:pt x="38" y="37"/>
                    <a:pt x="38" y="38"/>
                    <a:pt x="38" y="37"/>
                  </a:cubicBezTo>
                  <a:close/>
                  <a:moveTo>
                    <a:pt x="12" y="10"/>
                  </a:moveTo>
                  <a:cubicBezTo>
                    <a:pt x="12" y="10"/>
                    <a:pt x="12" y="10"/>
                    <a:pt x="12" y="11"/>
                  </a:cubicBezTo>
                  <a:cubicBezTo>
                    <a:pt x="12" y="10"/>
                    <a:pt x="12" y="10"/>
                    <a:pt x="11" y="11"/>
                  </a:cubicBezTo>
                  <a:cubicBezTo>
                    <a:pt x="11" y="11"/>
                    <a:pt x="10" y="11"/>
                    <a:pt x="10" y="11"/>
                  </a:cubicBezTo>
                  <a:cubicBezTo>
                    <a:pt x="10" y="11"/>
                    <a:pt x="9" y="12"/>
                    <a:pt x="9" y="12"/>
                  </a:cubicBezTo>
                  <a:cubicBezTo>
                    <a:pt x="9" y="13"/>
                    <a:pt x="8" y="13"/>
                    <a:pt x="9" y="14"/>
                  </a:cubicBezTo>
                  <a:cubicBezTo>
                    <a:pt x="10" y="14"/>
                    <a:pt x="10" y="14"/>
                    <a:pt x="11" y="13"/>
                  </a:cubicBezTo>
                  <a:cubicBezTo>
                    <a:pt x="11" y="13"/>
                    <a:pt x="11" y="13"/>
                    <a:pt x="11" y="13"/>
                  </a:cubicBezTo>
                  <a:cubicBezTo>
                    <a:pt x="11" y="13"/>
                    <a:pt x="12" y="12"/>
                    <a:pt x="12" y="12"/>
                  </a:cubicBezTo>
                  <a:cubicBezTo>
                    <a:pt x="12" y="12"/>
                    <a:pt x="12" y="12"/>
                    <a:pt x="12" y="11"/>
                  </a:cubicBezTo>
                  <a:cubicBezTo>
                    <a:pt x="12" y="11"/>
                    <a:pt x="12" y="11"/>
                    <a:pt x="12" y="11"/>
                  </a:cubicBezTo>
                  <a:cubicBezTo>
                    <a:pt x="13" y="11"/>
                    <a:pt x="12" y="10"/>
                    <a:pt x="12" y="10"/>
                  </a:cubicBezTo>
                  <a:close/>
                  <a:moveTo>
                    <a:pt x="28" y="6"/>
                  </a:moveTo>
                  <a:cubicBezTo>
                    <a:pt x="29" y="7"/>
                    <a:pt x="30" y="6"/>
                    <a:pt x="31" y="6"/>
                  </a:cubicBezTo>
                  <a:cubicBezTo>
                    <a:pt x="31" y="6"/>
                    <a:pt x="32" y="5"/>
                    <a:pt x="32" y="4"/>
                  </a:cubicBezTo>
                  <a:cubicBezTo>
                    <a:pt x="32" y="4"/>
                    <a:pt x="32" y="4"/>
                    <a:pt x="32" y="4"/>
                  </a:cubicBezTo>
                  <a:cubicBezTo>
                    <a:pt x="31" y="4"/>
                    <a:pt x="31" y="4"/>
                    <a:pt x="31" y="4"/>
                  </a:cubicBezTo>
                  <a:cubicBezTo>
                    <a:pt x="31" y="4"/>
                    <a:pt x="31" y="4"/>
                    <a:pt x="31" y="4"/>
                  </a:cubicBezTo>
                  <a:cubicBezTo>
                    <a:pt x="31" y="4"/>
                    <a:pt x="31" y="4"/>
                    <a:pt x="31" y="4"/>
                  </a:cubicBezTo>
                  <a:cubicBezTo>
                    <a:pt x="31" y="4"/>
                    <a:pt x="30" y="4"/>
                    <a:pt x="30" y="4"/>
                  </a:cubicBezTo>
                  <a:cubicBezTo>
                    <a:pt x="30" y="4"/>
                    <a:pt x="30" y="4"/>
                    <a:pt x="30" y="4"/>
                  </a:cubicBezTo>
                  <a:cubicBezTo>
                    <a:pt x="29" y="5"/>
                    <a:pt x="28" y="5"/>
                    <a:pt x="28" y="6"/>
                  </a:cubicBezTo>
                  <a:cubicBezTo>
                    <a:pt x="28" y="6"/>
                    <a:pt x="28" y="6"/>
                    <a:pt x="28" y="6"/>
                  </a:cubicBezTo>
                  <a:close/>
                  <a:moveTo>
                    <a:pt x="36" y="39"/>
                  </a:moveTo>
                  <a:cubicBezTo>
                    <a:pt x="37" y="39"/>
                    <a:pt x="37" y="38"/>
                    <a:pt x="37" y="38"/>
                  </a:cubicBezTo>
                  <a:cubicBezTo>
                    <a:pt x="36" y="37"/>
                    <a:pt x="34" y="38"/>
                    <a:pt x="34" y="39"/>
                  </a:cubicBezTo>
                  <a:cubicBezTo>
                    <a:pt x="33" y="39"/>
                    <a:pt x="33" y="39"/>
                    <a:pt x="33" y="40"/>
                  </a:cubicBezTo>
                  <a:cubicBezTo>
                    <a:pt x="32" y="40"/>
                    <a:pt x="32" y="39"/>
                    <a:pt x="31" y="39"/>
                  </a:cubicBezTo>
                  <a:cubicBezTo>
                    <a:pt x="31" y="39"/>
                    <a:pt x="31" y="39"/>
                    <a:pt x="31" y="38"/>
                  </a:cubicBezTo>
                  <a:cubicBezTo>
                    <a:pt x="31" y="38"/>
                    <a:pt x="31" y="38"/>
                    <a:pt x="31" y="38"/>
                  </a:cubicBezTo>
                  <a:cubicBezTo>
                    <a:pt x="31" y="38"/>
                    <a:pt x="31" y="37"/>
                    <a:pt x="31" y="37"/>
                  </a:cubicBezTo>
                  <a:cubicBezTo>
                    <a:pt x="30" y="37"/>
                    <a:pt x="29" y="37"/>
                    <a:pt x="29" y="37"/>
                  </a:cubicBezTo>
                  <a:cubicBezTo>
                    <a:pt x="29" y="37"/>
                    <a:pt x="28" y="37"/>
                    <a:pt x="28" y="38"/>
                  </a:cubicBezTo>
                  <a:cubicBezTo>
                    <a:pt x="28" y="38"/>
                    <a:pt x="28" y="39"/>
                    <a:pt x="28" y="39"/>
                  </a:cubicBezTo>
                  <a:cubicBezTo>
                    <a:pt x="29" y="39"/>
                    <a:pt x="29" y="39"/>
                    <a:pt x="29" y="40"/>
                  </a:cubicBezTo>
                  <a:cubicBezTo>
                    <a:pt x="29" y="40"/>
                    <a:pt x="28" y="40"/>
                    <a:pt x="28" y="40"/>
                  </a:cubicBezTo>
                  <a:cubicBezTo>
                    <a:pt x="28" y="41"/>
                    <a:pt x="29" y="41"/>
                    <a:pt x="29" y="41"/>
                  </a:cubicBezTo>
                  <a:cubicBezTo>
                    <a:pt x="30" y="41"/>
                    <a:pt x="31" y="41"/>
                    <a:pt x="32" y="41"/>
                  </a:cubicBezTo>
                  <a:cubicBezTo>
                    <a:pt x="33" y="41"/>
                    <a:pt x="33" y="41"/>
                    <a:pt x="34" y="40"/>
                  </a:cubicBezTo>
                  <a:cubicBezTo>
                    <a:pt x="34" y="41"/>
                    <a:pt x="34" y="42"/>
                    <a:pt x="35" y="41"/>
                  </a:cubicBezTo>
                  <a:cubicBezTo>
                    <a:pt x="35" y="41"/>
                    <a:pt x="35" y="41"/>
                    <a:pt x="35" y="41"/>
                  </a:cubicBezTo>
                  <a:cubicBezTo>
                    <a:pt x="36" y="40"/>
                    <a:pt x="36" y="40"/>
                    <a:pt x="36" y="39"/>
                  </a:cubicBezTo>
                  <a:close/>
                  <a:moveTo>
                    <a:pt x="7" y="36"/>
                  </a:moveTo>
                  <a:cubicBezTo>
                    <a:pt x="8" y="36"/>
                    <a:pt x="8" y="36"/>
                    <a:pt x="9" y="36"/>
                  </a:cubicBezTo>
                  <a:cubicBezTo>
                    <a:pt x="9" y="36"/>
                    <a:pt x="10" y="36"/>
                    <a:pt x="11" y="37"/>
                  </a:cubicBezTo>
                  <a:cubicBezTo>
                    <a:pt x="11" y="37"/>
                    <a:pt x="11" y="37"/>
                    <a:pt x="12" y="37"/>
                  </a:cubicBezTo>
                  <a:cubicBezTo>
                    <a:pt x="12" y="37"/>
                    <a:pt x="13" y="37"/>
                    <a:pt x="14" y="37"/>
                  </a:cubicBezTo>
                  <a:cubicBezTo>
                    <a:pt x="14" y="37"/>
                    <a:pt x="14" y="37"/>
                    <a:pt x="14" y="37"/>
                  </a:cubicBezTo>
                  <a:cubicBezTo>
                    <a:pt x="14" y="37"/>
                    <a:pt x="14" y="37"/>
                    <a:pt x="14" y="37"/>
                  </a:cubicBezTo>
                  <a:cubicBezTo>
                    <a:pt x="15" y="37"/>
                    <a:pt x="15" y="37"/>
                    <a:pt x="15" y="37"/>
                  </a:cubicBezTo>
                  <a:cubicBezTo>
                    <a:pt x="15" y="37"/>
                    <a:pt x="16" y="37"/>
                    <a:pt x="16" y="37"/>
                  </a:cubicBezTo>
                  <a:cubicBezTo>
                    <a:pt x="16" y="37"/>
                    <a:pt x="16" y="37"/>
                    <a:pt x="16" y="37"/>
                  </a:cubicBezTo>
                  <a:cubicBezTo>
                    <a:pt x="16" y="37"/>
                    <a:pt x="16" y="36"/>
                    <a:pt x="15" y="36"/>
                  </a:cubicBezTo>
                  <a:cubicBezTo>
                    <a:pt x="15" y="35"/>
                    <a:pt x="14" y="35"/>
                    <a:pt x="14" y="35"/>
                  </a:cubicBezTo>
                  <a:cubicBezTo>
                    <a:pt x="13" y="34"/>
                    <a:pt x="14" y="34"/>
                    <a:pt x="14" y="33"/>
                  </a:cubicBezTo>
                  <a:cubicBezTo>
                    <a:pt x="14" y="32"/>
                    <a:pt x="14" y="32"/>
                    <a:pt x="14" y="31"/>
                  </a:cubicBezTo>
                  <a:cubicBezTo>
                    <a:pt x="14" y="31"/>
                    <a:pt x="14" y="30"/>
                    <a:pt x="15" y="30"/>
                  </a:cubicBezTo>
                  <a:cubicBezTo>
                    <a:pt x="15" y="30"/>
                    <a:pt x="16" y="30"/>
                    <a:pt x="16" y="30"/>
                  </a:cubicBezTo>
                  <a:cubicBezTo>
                    <a:pt x="17" y="29"/>
                    <a:pt x="18" y="29"/>
                    <a:pt x="18" y="28"/>
                  </a:cubicBezTo>
                  <a:cubicBezTo>
                    <a:pt x="18" y="27"/>
                    <a:pt x="19" y="27"/>
                    <a:pt x="20" y="26"/>
                  </a:cubicBezTo>
                  <a:cubicBezTo>
                    <a:pt x="21" y="26"/>
                    <a:pt x="21" y="26"/>
                    <a:pt x="22" y="25"/>
                  </a:cubicBezTo>
                  <a:cubicBezTo>
                    <a:pt x="22" y="25"/>
                    <a:pt x="22" y="24"/>
                    <a:pt x="22" y="24"/>
                  </a:cubicBezTo>
                  <a:cubicBezTo>
                    <a:pt x="22" y="23"/>
                    <a:pt x="22" y="23"/>
                    <a:pt x="22" y="22"/>
                  </a:cubicBezTo>
                  <a:cubicBezTo>
                    <a:pt x="22" y="21"/>
                    <a:pt x="22" y="21"/>
                    <a:pt x="23" y="21"/>
                  </a:cubicBezTo>
                  <a:cubicBezTo>
                    <a:pt x="24" y="21"/>
                    <a:pt x="25" y="21"/>
                    <a:pt x="25" y="21"/>
                  </a:cubicBezTo>
                  <a:cubicBezTo>
                    <a:pt x="26" y="21"/>
                    <a:pt x="27" y="20"/>
                    <a:pt x="28" y="20"/>
                  </a:cubicBezTo>
                  <a:cubicBezTo>
                    <a:pt x="28" y="20"/>
                    <a:pt x="29" y="20"/>
                    <a:pt x="29" y="19"/>
                  </a:cubicBezTo>
                  <a:cubicBezTo>
                    <a:pt x="30" y="19"/>
                    <a:pt x="29" y="18"/>
                    <a:pt x="28" y="18"/>
                  </a:cubicBezTo>
                  <a:cubicBezTo>
                    <a:pt x="28" y="17"/>
                    <a:pt x="27" y="17"/>
                    <a:pt x="26" y="17"/>
                  </a:cubicBezTo>
                  <a:cubicBezTo>
                    <a:pt x="26" y="17"/>
                    <a:pt x="25" y="18"/>
                    <a:pt x="25" y="18"/>
                  </a:cubicBezTo>
                  <a:cubicBezTo>
                    <a:pt x="24" y="18"/>
                    <a:pt x="24" y="18"/>
                    <a:pt x="24" y="17"/>
                  </a:cubicBezTo>
                  <a:cubicBezTo>
                    <a:pt x="24" y="17"/>
                    <a:pt x="24" y="16"/>
                    <a:pt x="24" y="16"/>
                  </a:cubicBezTo>
                  <a:cubicBezTo>
                    <a:pt x="24" y="15"/>
                    <a:pt x="24" y="15"/>
                    <a:pt x="23" y="15"/>
                  </a:cubicBezTo>
                  <a:cubicBezTo>
                    <a:pt x="22" y="15"/>
                    <a:pt x="22" y="13"/>
                    <a:pt x="22" y="13"/>
                  </a:cubicBezTo>
                  <a:cubicBezTo>
                    <a:pt x="22" y="12"/>
                    <a:pt x="21" y="11"/>
                    <a:pt x="20" y="11"/>
                  </a:cubicBezTo>
                  <a:cubicBezTo>
                    <a:pt x="19" y="11"/>
                    <a:pt x="17" y="11"/>
                    <a:pt x="15" y="11"/>
                  </a:cubicBezTo>
                  <a:cubicBezTo>
                    <a:pt x="14" y="11"/>
                    <a:pt x="13" y="11"/>
                    <a:pt x="13" y="12"/>
                  </a:cubicBezTo>
                  <a:cubicBezTo>
                    <a:pt x="12" y="13"/>
                    <a:pt x="13" y="14"/>
                    <a:pt x="14" y="14"/>
                  </a:cubicBezTo>
                  <a:cubicBezTo>
                    <a:pt x="14" y="15"/>
                    <a:pt x="13" y="16"/>
                    <a:pt x="14" y="16"/>
                  </a:cubicBezTo>
                  <a:cubicBezTo>
                    <a:pt x="14" y="16"/>
                    <a:pt x="14" y="17"/>
                    <a:pt x="14" y="17"/>
                  </a:cubicBezTo>
                  <a:cubicBezTo>
                    <a:pt x="14" y="18"/>
                    <a:pt x="13" y="17"/>
                    <a:pt x="13" y="16"/>
                  </a:cubicBezTo>
                  <a:cubicBezTo>
                    <a:pt x="13" y="16"/>
                    <a:pt x="12" y="15"/>
                    <a:pt x="11" y="15"/>
                  </a:cubicBezTo>
                  <a:cubicBezTo>
                    <a:pt x="11" y="15"/>
                    <a:pt x="10" y="15"/>
                    <a:pt x="10" y="16"/>
                  </a:cubicBezTo>
                  <a:cubicBezTo>
                    <a:pt x="9" y="16"/>
                    <a:pt x="8" y="18"/>
                    <a:pt x="7" y="17"/>
                  </a:cubicBezTo>
                  <a:cubicBezTo>
                    <a:pt x="6" y="15"/>
                    <a:pt x="3" y="16"/>
                    <a:pt x="3" y="18"/>
                  </a:cubicBezTo>
                  <a:cubicBezTo>
                    <a:pt x="3" y="18"/>
                    <a:pt x="3" y="18"/>
                    <a:pt x="4" y="18"/>
                  </a:cubicBezTo>
                  <a:cubicBezTo>
                    <a:pt x="5" y="18"/>
                    <a:pt x="4" y="19"/>
                    <a:pt x="3" y="20"/>
                  </a:cubicBezTo>
                  <a:cubicBezTo>
                    <a:pt x="3" y="21"/>
                    <a:pt x="4" y="22"/>
                    <a:pt x="3" y="23"/>
                  </a:cubicBezTo>
                  <a:cubicBezTo>
                    <a:pt x="3" y="24"/>
                    <a:pt x="4" y="25"/>
                    <a:pt x="3" y="25"/>
                  </a:cubicBezTo>
                  <a:cubicBezTo>
                    <a:pt x="2" y="26"/>
                    <a:pt x="2" y="26"/>
                    <a:pt x="2" y="26"/>
                  </a:cubicBezTo>
                  <a:cubicBezTo>
                    <a:pt x="1" y="27"/>
                    <a:pt x="0" y="28"/>
                    <a:pt x="0" y="29"/>
                  </a:cubicBezTo>
                  <a:cubicBezTo>
                    <a:pt x="1" y="30"/>
                    <a:pt x="1" y="30"/>
                    <a:pt x="2" y="30"/>
                  </a:cubicBezTo>
                  <a:cubicBezTo>
                    <a:pt x="3" y="30"/>
                    <a:pt x="5" y="28"/>
                    <a:pt x="5" y="30"/>
                  </a:cubicBezTo>
                  <a:cubicBezTo>
                    <a:pt x="5" y="31"/>
                    <a:pt x="5" y="32"/>
                    <a:pt x="6" y="34"/>
                  </a:cubicBezTo>
                  <a:cubicBezTo>
                    <a:pt x="6" y="34"/>
                    <a:pt x="5" y="34"/>
                    <a:pt x="5" y="35"/>
                  </a:cubicBezTo>
                  <a:cubicBezTo>
                    <a:pt x="4" y="35"/>
                    <a:pt x="4" y="36"/>
                    <a:pt x="4" y="36"/>
                  </a:cubicBezTo>
                  <a:cubicBezTo>
                    <a:pt x="4" y="36"/>
                    <a:pt x="4" y="36"/>
                    <a:pt x="4" y="36"/>
                  </a:cubicBezTo>
                  <a:cubicBezTo>
                    <a:pt x="4" y="36"/>
                    <a:pt x="4" y="36"/>
                    <a:pt x="4" y="36"/>
                  </a:cubicBezTo>
                  <a:cubicBezTo>
                    <a:pt x="5" y="36"/>
                    <a:pt x="6" y="36"/>
                    <a:pt x="7" y="36"/>
                  </a:cubicBezTo>
                  <a:close/>
                  <a:moveTo>
                    <a:pt x="24" y="35"/>
                  </a:moveTo>
                  <a:cubicBezTo>
                    <a:pt x="25" y="35"/>
                    <a:pt x="27" y="34"/>
                    <a:pt x="26" y="33"/>
                  </a:cubicBezTo>
                  <a:cubicBezTo>
                    <a:pt x="26" y="33"/>
                    <a:pt x="26" y="32"/>
                    <a:pt x="25" y="32"/>
                  </a:cubicBezTo>
                  <a:cubicBezTo>
                    <a:pt x="26" y="32"/>
                    <a:pt x="25" y="32"/>
                    <a:pt x="25" y="32"/>
                  </a:cubicBezTo>
                  <a:cubicBezTo>
                    <a:pt x="25" y="31"/>
                    <a:pt x="25" y="31"/>
                    <a:pt x="25" y="31"/>
                  </a:cubicBezTo>
                  <a:cubicBezTo>
                    <a:pt x="25" y="30"/>
                    <a:pt x="25" y="29"/>
                    <a:pt x="24" y="29"/>
                  </a:cubicBezTo>
                  <a:cubicBezTo>
                    <a:pt x="24" y="29"/>
                    <a:pt x="23" y="30"/>
                    <a:pt x="23" y="30"/>
                  </a:cubicBezTo>
                  <a:cubicBezTo>
                    <a:pt x="22" y="30"/>
                    <a:pt x="22" y="30"/>
                    <a:pt x="21" y="30"/>
                  </a:cubicBezTo>
                  <a:cubicBezTo>
                    <a:pt x="20" y="29"/>
                    <a:pt x="20" y="30"/>
                    <a:pt x="19" y="30"/>
                  </a:cubicBezTo>
                  <a:cubicBezTo>
                    <a:pt x="18" y="30"/>
                    <a:pt x="18" y="30"/>
                    <a:pt x="17" y="30"/>
                  </a:cubicBezTo>
                  <a:cubicBezTo>
                    <a:pt x="17" y="31"/>
                    <a:pt x="18" y="31"/>
                    <a:pt x="17" y="32"/>
                  </a:cubicBezTo>
                  <a:cubicBezTo>
                    <a:pt x="17" y="32"/>
                    <a:pt x="17" y="32"/>
                    <a:pt x="17" y="32"/>
                  </a:cubicBezTo>
                  <a:cubicBezTo>
                    <a:pt x="17" y="33"/>
                    <a:pt x="17" y="33"/>
                    <a:pt x="18" y="33"/>
                  </a:cubicBezTo>
                  <a:cubicBezTo>
                    <a:pt x="19" y="34"/>
                    <a:pt x="19" y="34"/>
                    <a:pt x="19" y="35"/>
                  </a:cubicBezTo>
                  <a:cubicBezTo>
                    <a:pt x="20" y="35"/>
                    <a:pt x="21" y="35"/>
                    <a:pt x="22" y="35"/>
                  </a:cubicBezTo>
                  <a:cubicBezTo>
                    <a:pt x="22" y="36"/>
                    <a:pt x="24" y="36"/>
                    <a:pt x="24" y="35"/>
                  </a:cubicBezTo>
                  <a:close/>
                  <a:moveTo>
                    <a:pt x="26" y="39"/>
                  </a:moveTo>
                  <a:cubicBezTo>
                    <a:pt x="26" y="39"/>
                    <a:pt x="26" y="39"/>
                    <a:pt x="26" y="39"/>
                  </a:cubicBezTo>
                  <a:cubicBezTo>
                    <a:pt x="26" y="39"/>
                    <a:pt x="26" y="38"/>
                    <a:pt x="26" y="38"/>
                  </a:cubicBezTo>
                  <a:cubicBezTo>
                    <a:pt x="27" y="38"/>
                    <a:pt x="26" y="37"/>
                    <a:pt x="26" y="37"/>
                  </a:cubicBezTo>
                  <a:cubicBezTo>
                    <a:pt x="26" y="37"/>
                    <a:pt x="27" y="36"/>
                    <a:pt x="27" y="36"/>
                  </a:cubicBezTo>
                  <a:cubicBezTo>
                    <a:pt x="27" y="35"/>
                    <a:pt x="26" y="35"/>
                    <a:pt x="26" y="36"/>
                  </a:cubicBezTo>
                  <a:cubicBezTo>
                    <a:pt x="26" y="36"/>
                    <a:pt x="25" y="37"/>
                    <a:pt x="25" y="37"/>
                  </a:cubicBezTo>
                  <a:cubicBezTo>
                    <a:pt x="25" y="37"/>
                    <a:pt x="25" y="38"/>
                    <a:pt x="25" y="38"/>
                  </a:cubicBezTo>
                  <a:cubicBezTo>
                    <a:pt x="25" y="38"/>
                    <a:pt x="25" y="38"/>
                    <a:pt x="25" y="38"/>
                  </a:cubicBezTo>
                  <a:cubicBezTo>
                    <a:pt x="25" y="38"/>
                    <a:pt x="25" y="38"/>
                    <a:pt x="25" y="38"/>
                  </a:cubicBezTo>
                  <a:cubicBezTo>
                    <a:pt x="25" y="38"/>
                    <a:pt x="25" y="38"/>
                    <a:pt x="25" y="38"/>
                  </a:cubicBezTo>
                  <a:cubicBezTo>
                    <a:pt x="25" y="38"/>
                    <a:pt x="25" y="39"/>
                    <a:pt x="25" y="39"/>
                  </a:cubicBezTo>
                  <a:cubicBezTo>
                    <a:pt x="24" y="40"/>
                    <a:pt x="25" y="40"/>
                    <a:pt x="26" y="39"/>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1" name="Czech Republic">
              <a:extLst>
                <a:ext uri="{FF2B5EF4-FFF2-40B4-BE49-F238E27FC236}">
                  <a16:creationId xmlns:a16="http://schemas.microsoft.com/office/drawing/2014/main" id="{763A6791-414A-BF8E-33EE-2274261E226E}"/>
                </a:ext>
              </a:extLst>
            </p:cNvPr>
            <p:cNvSpPr>
              <a:spLocks/>
            </p:cNvSpPr>
            <p:nvPr/>
          </p:nvSpPr>
          <p:spPr bwMode="auto">
            <a:xfrm>
              <a:off x="4675790" y="2340329"/>
              <a:ext cx="195804" cy="73846"/>
            </a:xfrm>
            <a:custGeom>
              <a:avLst/>
              <a:gdLst>
                <a:gd name="T0" fmla="*/ 68 w 74"/>
                <a:gd name="T1" fmla="*/ 23 h 28"/>
                <a:gd name="T2" fmla="*/ 71 w 74"/>
                <a:gd name="T3" fmla="*/ 22 h 28"/>
                <a:gd name="T4" fmla="*/ 72 w 74"/>
                <a:gd name="T5" fmla="*/ 23 h 28"/>
                <a:gd name="T6" fmla="*/ 73 w 74"/>
                <a:gd name="T7" fmla="*/ 23 h 28"/>
                <a:gd name="T8" fmla="*/ 73 w 74"/>
                <a:gd name="T9" fmla="*/ 21 h 28"/>
                <a:gd name="T10" fmla="*/ 69 w 74"/>
                <a:gd name="T11" fmla="*/ 19 h 28"/>
                <a:gd name="T12" fmla="*/ 66 w 74"/>
                <a:gd name="T13" fmla="*/ 19 h 28"/>
                <a:gd name="T14" fmla="*/ 64 w 74"/>
                <a:gd name="T15" fmla="*/ 15 h 28"/>
                <a:gd name="T16" fmla="*/ 60 w 74"/>
                <a:gd name="T17" fmla="*/ 13 h 28"/>
                <a:gd name="T18" fmla="*/ 55 w 74"/>
                <a:gd name="T19" fmla="*/ 11 h 28"/>
                <a:gd name="T20" fmla="*/ 51 w 74"/>
                <a:gd name="T21" fmla="*/ 9 h 28"/>
                <a:gd name="T22" fmla="*/ 50 w 74"/>
                <a:gd name="T23" fmla="*/ 9 h 28"/>
                <a:gd name="T24" fmla="*/ 46 w 74"/>
                <a:gd name="T25" fmla="*/ 7 h 28"/>
                <a:gd name="T26" fmla="*/ 45 w 74"/>
                <a:gd name="T27" fmla="*/ 6 h 28"/>
                <a:gd name="T28" fmla="*/ 43 w 74"/>
                <a:gd name="T29" fmla="*/ 8 h 28"/>
                <a:gd name="T30" fmla="*/ 44 w 74"/>
                <a:gd name="T31" fmla="*/ 10 h 28"/>
                <a:gd name="T32" fmla="*/ 42 w 74"/>
                <a:gd name="T33" fmla="*/ 10 h 28"/>
                <a:gd name="T34" fmla="*/ 40 w 74"/>
                <a:gd name="T35" fmla="*/ 6 h 28"/>
                <a:gd name="T36" fmla="*/ 39 w 74"/>
                <a:gd name="T37" fmla="*/ 4 h 28"/>
                <a:gd name="T38" fmla="*/ 37 w 74"/>
                <a:gd name="T39" fmla="*/ 3 h 28"/>
                <a:gd name="T40" fmla="*/ 35 w 74"/>
                <a:gd name="T41" fmla="*/ 1 h 28"/>
                <a:gd name="T42" fmla="*/ 34 w 74"/>
                <a:gd name="T43" fmla="*/ 1 h 28"/>
                <a:gd name="T44" fmla="*/ 31 w 74"/>
                <a:gd name="T45" fmla="*/ 0 h 28"/>
                <a:gd name="T46" fmla="*/ 29 w 74"/>
                <a:gd name="T47" fmla="*/ 1 h 28"/>
                <a:gd name="T48" fmla="*/ 26 w 74"/>
                <a:gd name="T49" fmla="*/ 0 h 28"/>
                <a:gd name="T50" fmla="*/ 25 w 74"/>
                <a:gd name="T51" fmla="*/ 0 h 28"/>
                <a:gd name="T52" fmla="*/ 21 w 74"/>
                <a:gd name="T53" fmla="*/ 2 h 28"/>
                <a:gd name="T54" fmla="*/ 18 w 74"/>
                <a:gd name="T55" fmla="*/ 2 h 28"/>
                <a:gd name="T56" fmla="*/ 14 w 74"/>
                <a:gd name="T57" fmla="*/ 3 h 28"/>
                <a:gd name="T58" fmla="*/ 11 w 74"/>
                <a:gd name="T59" fmla="*/ 4 h 28"/>
                <a:gd name="T60" fmla="*/ 6 w 74"/>
                <a:gd name="T61" fmla="*/ 6 h 28"/>
                <a:gd name="T62" fmla="*/ 4 w 74"/>
                <a:gd name="T63" fmla="*/ 7 h 28"/>
                <a:gd name="T64" fmla="*/ 1 w 74"/>
                <a:gd name="T65" fmla="*/ 6 h 28"/>
                <a:gd name="T66" fmla="*/ 1 w 74"/>
                <a:gd name="T67" fmla="*/ 8 h 28"/>
                <a:gd name="T68" fmla="*/ 3 w 74"/>
                <a:gd name="T69" fmla="*/ 9 h 28"/>
                <a:gd name="T70" fmla="*/ 4 w 74"/>
                <a:gd name="T71" fmla="*/ 14 h 28"/>
                <a:gd name="T72" fmla="*/ 5 w 74"/>
                <a:gd name="T73" fmla="*/ 16 h 28"/>
                <a:gd name="T74" fmla="*/ 12 w 74"/>
                <a:gd name="T75" fmla="*/ 20 h 28"/>
                <a:gd name="T76" fmla="*/ 16 w 74"/>
                <a:gd name="T77" fmla="*/ 25 h 28"/>
                <a:gd name="T78" fmla="*/ 22 w 74"/>
                <a:gd name="T79" fmla="*/ 28 h 28"/>
                <a:gd name="T80" fmla="*/ 23 w 74"/>
                <a:gd name="T81" fmla="*/ 27 h 28"/>
                <a:gd name="T82" fmla="*/ 26 w 74"/>
                <a:gd name="T83" fmla="*/ 26 h 28"/>
                <a:gd name="T84" fmla="*/ 28 w 74"/>
                <a:gd name="T85" fmla="*/ 24 h 28"/>
                <a:gd name="T86" fmla="*/ 31 w 74"/>
                <a:gd name="T87" fmla="*/ 24 h 28"/>
                <a:gd name="T88" fmla="*/ 32 w 74"/>
                <a:gd name="T89" fmla="*/ 25 h 28"/>
                <a:gd name="T90" fmla="*/ 38 w 74"/>
                <a:gd name="T91" fmla="*/ 26 h 28"/>
                <a:gd name="T92" fmla="*/ 42 w 74"/>
                <a:gd name="T93" fmla="*/ 26 h 28"/>
                <a:gd name="T94" fmla="*/ 44 w 74"/>
                <a:gd name="T95" fmla="*/ 27 h 28"/>
                <a:gd name="T96" fmla="*/ 45 w 74"/>
                <a:gd name="T97" fmla="*/ 27 h 28"/>
                <a:gd name="T98" fmla="*/ 47 w 74"/>
                <a:gd name="T99" fmla="*/ 28 h 28"/>
                <a:gd name="T100" fmla="*/ 50 w 74"/>
                <a:gd name="T101" fmla="*/ 27 h 28"/>
                <a:gd name="T102" fmla="*/ 51 w 74"/>
                <a:gd name="T103" fmla="*/ 27 h 28"/>
                <a:gd name="T104" fmla="*/ 53 w 74"/>
                <a:gd name="T105" fmla="*/ 27 h 28"/>
                <a:gd name="T106" fmla="*/ 58 w 74"/>
                <a:gd name="T107" fmla="*/ 27 h 28"/>
                <a:gd name="T108" fmla="*/ 60 w 74"/>
                <a:gd name="T109" fmla="*/ 26 h 28"/>
                <a:gd name="T110" fmla="*/ 61 w 74"/>
                <a:gd name="T111" fmla="*/ 26 h 28"/>
                <a:gd name="T112" fmla="*/ 67 w 74"/>
                <a:gd name="T113" fmla="*/ 2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4" h="28">
                  <a:moveTo>
                    <a:pt x="67" y="24"/>
                  </a:moveTo>
                  <a:cubicBezTo>
                    <a:pt x="67" y="24"/>
                    <a:pt x="68" y="23"/>
                    <a:pt x="68" y="23"/>
                  </a:cubicBezTo>
                  <a:cubicBezTo>
                    <a:pt x="68" y="23"/>
                    <a:pt x="68" y="23"/>
                    <a:pt x="68" y="23"/>
                  </a:cubicBezTo>
                  <a:cubicBezTo>
                    <a:pt x="69" y="22"/>
                    <a:pt x="69" y="22"/>
                    <a:pt x="70" y="22"/>
                  </a:cubicBezTo>
                  <a:cubicBezTo>
                    <a:pt x="70" y="22"/>
                    <a:pt x="70" y="22"/>
                    <a:pt x="70" y="22"/>
                  </a:cubicBezTo>
                  <a:cubicBezTo>
                    <a:pt x="70" y="22"/>
                    <a:pt x="71" y="22"/>
                    <a:pt x="71" y="22"/>
                  </a:cubicBezTo>
                  <a:cubicBezTo>
                    <a:pt x="71" y="22"/>
                    <a:pt x="71" y="22"/>
                    <a:pt x="71" y="22"/>
                  </a:cubicBezTo>
                  <a:cubicBezTo>
                    <a:pt x="72" y="22"/>
                    <a:pt x="72" y="22"/>
                    <a:pt x="72" y="22"/>
                  </a:cubicBezTo>
                  <a:cubicBezTo>
                    <a:pt x="72" y="22"/>
                    <a:pt x="72" y="22"/>
                    <a:pt x="72" y="23"/>
                  </a:cubicBezTo>
                  <a:cubicBezTo>
                    <a:pt x="72" y="23"/>
                    <a:pt x="72" y="23"/>
                    <a:pt x="72" y="23"/>
                  </a:cubicBezTo>
                  <a:cubicBezTo>
                    <a:pt x="72" y="23"/>
                    <a:pt x="72" y="23"/>
                    <a:pt x="72" y="23"/>
                  </a:cubicBezTo>
                  <a:cubicBezTo>
                    <a:pt x="73" y="23"/>
                    <a:pt x="73" y="23"/>
                    <a:pt x="73" y="23"/>
                  </a:cubicBezTo>
                  <a:cubicBezTo>
                    <a:pt x="73" y="23"/>
                    <a:pt x="73" y="23"/>
                    <a:pt x="73" y="22"/>
                  </a:cubicBezTo>
                  <a:cubicBezTo>
                    <a:pt x="74" y="22"/>
                    <a:pt x="74" y="22"/>
                    <a:pt x="74" y="22"/>
                  </a:cubicBezTo>
                  <a:cubicBezTo>
                    <a:pt x="73" y="22"/>
                    <a:pt x="73" y="21"/>
                    <a:pt x="73" y="21"/>
                  </a:cubicBezTo>
                  <a:cubicBezTo>
                    <a:pt x="73" y="20"/>
                    <a:pt x="72" y="19"/>
                    <a:pt x="70" y="19"/>
                  </a:cubicBezTo>
                  <a:cubicBezTo>
                    <a:pt x="70" y="19"/>
                    <a:pt x="70" y="19"/>
                    <a:pt x="69" y="19"/>
                  </a:cubicBezTo>
                  <a:cubicBezTo>
                    <a:pt x="69" y="19"/>
                    <a:pt x="69" y="19"/>
                    <a:pt x="69" y="19"/>
                  </a:cubicBezTo>
                  <a:cubicBezTo>
                    <a:pt x="69" y="19"/>
                    <a:pt x="68" y="19"/>
                    <a:pt x="68" y="19"/>
                  </a:cubicBezTo>
                  <a:cubicBezTo>
                    <a:pt x="68" y="19"/>
                    <a:pt x="68" y="19"/>
                    <a:pt x="68" y="19"/>
                  </a:cubicBezTo>
                  <a:cubicBezTo>
                    <a:pt x="67" y="19"/>
                    <a:pt x="67" y="19"/>
                    <a:pt x="66" y="19"/>
                  </a:cubicBezTo>
                  <a:cubicBezTo>
                    <a:pt x="66" y="18"/>
                    <a:pt x="66" y="18"/>
                    <a:pt x="66" y="17"/>
                  </a:cubicBezTo>
                  <a:cubicBezTo>
                    <a:pt x="66" y="17"/>
                    <a:pt x="66" y="17"/>
                    <a:pt x="66" y="17"/>
                  </a:cubicBezTo>
                  <a:cubicBezTo>
                    <a:pt x="65" y="16"/>
                    <a:pt x="65" y="15"/>
                    <a:pt x="64" y="15"/>
                  </a:cubicBezTo>
                  <a:cubicBezTo>
                    <a:pt x="64" y="15"/>
                    <a:pt x="63" y="15"/>
                    <a:pt x="63" y="14"/>
                  </a:cubicBezTo>
                  <a:cubicBezTo>
                    <a:pt x="62" y="14"/>
                    <a:pt x="62" y="13"/>
                    <a:pt x="61" y="13"/>
                  </a:cubicBezTo>
                  <a:cubicBezTo>
                    <a:pt x="60" y="13"/>
                    <a:pt x="60" y="13"/>
                    <a:pt x="60" y="13"/>
                  </a:cubicBezTo>
                  <a:cubicBezTo>
                    <a:pt x="59" y="12"/>
                    <a:pt x="58" y="12"/>
                    <a:pt x="57" y="11"/>
                  </a:cubicBezTo>
                  <a:cubicBezTo>
                    <a:pt x="57" y="11"/>
                    <a:pt x="56" y="11"/>
                    <a:pt x="56" y="11"/>
                  </a:cubicBezTo>
                  <a:cubicBezTo>
                    <a:pt x="56" y="11"/>
                    <a:pt x="55" y="11"/>
                    <a:pt x="55" y="11"/>
                  </a:cubicBezTo>
                  <a:cubicBezTo>
                    <a:pt x="54" y="11"/>
                    <a:pt x="52" y="11"/>
                    <a:pt x="51" y="10"/>
                  </a:cubicBezTo>
                  <a:cubicBezTo>
                    <a:pt x="51" y="10"/>
                    <a:pt x="51" y="9"/>
                    <a:pt x="51" y="9"/>
                  </a:cubicBezTo>
                  <a:cubicBezTo>
                    <a:pt x="51" y="9"/>
                    <a:pt x="51" y="9"/>
                    <a:pt x="51" y="9"/>
                  </a:cubicBezTo>
                  <a:cubicBezTo>
                    <a:pt x="51" y="9"/>
                    <a:pt x="51" y="9"/>
                    <a:pt x="51" y="9"/>
                  </a:cubicBezTo>
                  <a:cubicBezTo>
                    <a:pt x="51" y="9"/>
                    <a:pt x="51" y="9"/>
                    <a:pt x="51" y="9"/>
                  </a:cubicBezTo>
                  <a:cubicBezTo>
                    <a:pt x="50" y="9"/>
                    <a:pt x="50" y="9"/>
                    <a:pt x="50" y="9"/>
                  </a:cubicBezTo>
                  <a:cubicBezTo>
                    <a:pt x="49" y="9"/>
                    <a:pt x="49" y="9"/>
                    <a:pt x="49" y="9"/>
                  </a:cubicBezTo>
                  <a:cubicBezTo>
                    <a:pt x="48" y="9"/>
                    <a:pt x="47" y="8"/>
                    <a:pt x="46" y="8"/>
                  </a:cubicBezTo>
                  <a:cubicBezTo>
                    <a:pt x="46" y="8"/>
                    <a:pt x="46" y="7"/>
                    <a:pt x="46" y="7"/>
                  </a:cubicBezTo>
                  <a:cubicBezTo>
                    <a:pt x="46" y="7"/>
                    <a:pt x="46" y="7"/>
                    <a:pt x="45" y="7"/>
                  </a:cubicBezTo>
                  <a:cubicBezTo>
                    <a:pt x="45" y="6"/>
                    <a:pt x="45" y="6"/>
                    <a:pt x="45" y="6"/>
                  </a:cubicBezTo>
                  <a:cubicBezTo>
                    <a:pt x="45" y="6"/>
                    <a:pt x="45" y="6"/>
                    <a:pt x="45" y="6"/>
                  </a:cubicBezTo>
                  <a:cubicBezTo>
                    <a:pt x="44" y="6"/>
                    <a:pt x="44" y="6"/>
                    <a:pt x="44" y="6"/>
                  </a:cubicBezTo>
                  <a:cubicBezTo>
                    <a:pt x="44" y="6"/>
                    <a:pt x="43" y="7"/>
                    <a:pt x="43" y="7"/>
                  </a:cubicBezTo>
                  <a:cubicBezTo>
                    <a:pt x="43" y="7"/>
                    <a:pt x="43" y="8"/>
                    <a:pt x="43" y="8"/>
                  </a:cubicBezTo>
                  <a:cubicBezTo>
                    <a:pt x="44" y="9"/>
                    <a:pt x="44" y="9"/>
                    <a:pt x="44" y="10"/>
                  </a:cubicBezTo>
                  <a:cubicBezTo>
                    <a:pt x="44" y="10"/>
                    <a:pt x="44" y="10"/>
                    <a:pt x="44" y="10"/>
                  </a:cubicBezTo>
                  <a:cubicBezTo>
                    <a:pt x="44" y="10"/>
                    <a:pt x="44" y="10"/>
                    <a:pt x="44" y="10"/>
                  </a:cubicBezTo>
                  <a:cubicBezTo>
                    <a:pt x="44" y="10"/>
                    <a:pt x="44" y="10"/>
                    <a:pt x="43" y="10"/>
                  </a:cubicBezTo>
                  <a:cubicBezTo>
                    <a:pt x="43" y="10"/>
                    <a:pt x="43" y="10"/>
                    <a:pt x="42" y="10"/>
                  </a:cubicBezTo>
                  <a:cubicBezTo>
                    <a:pt x="42" y="10"/>
                    <a:pt x="42" y="10"/>
                    <a:pt x="42" y="10"/>
                  </a:cubicBezTo>
                  <a:cubicBezTo>
                    <a:pt x="41" y="9"/>
                    <a:pt x="41" y="9"/>
                    <a:pt x="41" y="8"/>
                  </a:cubicBezTo>
                  <a:cubicBezTo>
                    <a:pt x="41" y="7"/>
                    <a:pt x="40" y="7"/>
                    <a:pt x="40" y="6"/>
                  </a:cubicBezTo>
                  <a:cubicBezTo>
                    <a:pt x="40" y="6"/>
                    <a:pt x="40" y="6"/>
                    <a:pt x="40" y="6"/>
                  </a:cubicBezTo>
                  <a:cubicBezTo>
                    <a:pt x="41" y="6"/>
                    <a:pt x="41" y="5"/>
                    <a:pt x="41" y="4"/>
                  </a:cubicBezTo>
                  <a:cubicBezTo>
                    <a:pt x="41" y="4"/>
                    <a:pt x="40" y="4"/>
                    <a:pt x="40" y="3"/>
                  </a:cubicBezTo>
                  <a:cubicBezTo>
                    <a:pt x="39" y="3"/>
                    <a:pt x="39" y="4"/>
                    <a:pt x="39" y="4"/>
                  </a:cubicBezTo>
                  <a:cubicBezTo>
                    <a:pt x="39" y="4"/>
                    <a:pt x="38" y="4"/>
                    <a:pt x="38" y="4"/>
                  </a:cubicBezTo>
                  <a:cubicBezTo>
                    <a:pt x="38" y="4"/>
                    <a:pt x="38" y="4"/>
                    <a:pt x="38" y="4"/>
                  </a:cubicBezTo>
                  <a:cubicBezTo>
                    <a:pt x="38" y="4"/>
                    <a:pt x="38" y="3"/>
                    <a:pt x="37" y="3"/>
                  </a:cubicBezTo>
                  <a:cubicBezTo>
                    <a:pt x="37" y="3"/>
                    <a:pt x="36" y="2"/>
                    <a:pt x="36" y="2"/>
                  </a:cubicBezTo>
                  <a:cubicBezTo>
                    <a:pt x="36" y="1"/>
                    <a:pt x="36" y="1"/>
                    <a:pt x="36" y="1"/>
                  </a:cubicBezTo>
                  <a:cubicBezTo>
                    <a:pt x="36" y="1"/>
                    <a:pt x="36" y="1"/>
                    <a:pt x="35" y="1"/>
                  </a:cubicBezTo>
                  <a:cubicBezTo>
                    <a:pt x="35" y="1"/>
                    <a:pt x="35" y="1"/>
                    <a:pt x="35" y="1"/>
                  </a:cubicBezTo>
                  <a:cubicBezTo>
                    <a:pt x="35" y="1"/>
                    <a:pt x="35" y="1"/>
                    <a:pt x="35" y="1"/>
                  </a:cubicBezTo>
                  <a:cubicBezTo>
                    <a:pt x="34" y="1"/>
                    <a:pt x="34" y="1"/>
                    <a:pt x="34" y="1"/>
                  </a:cubicBezTo>
                  <a:cubicBezTo>
                    <a:pt x="33" y="1"/>
                    <a:pt x="33" y="1"/>
                    <a:pt x="33" y="1"/>
                  </a:cubicBezTo>
                  <a:cubicBezTo>
                    <a:pt x="32" y="1"/>
                    <a:pt x="32" y="1"/>
                    <a:pt x="32" y="0"/>
                  </a:cubicBezTo>
                  <a:cubicBezTo>
                    <a:pt x="31" y="0"/>
                    <a:pt x="31" y="0"/>
                    <a:pt x="31" y="0"/>
                  </a:cubicBezTo>
                  <a:cubicBezTo>
                    <a:pt x="31" y="0"/>
                    <a:pt x="30" y="1"/>
                    <a:pt x="30" y="1"/>
                  </a:cubicBezTo>
                  <a:cubicBezTo>
                    <a:pt x="30" y="1"/>
                    <a:pt x="29" y="1"/>
                    <a:pt x="29" y="1"/>
                  </a:cubicBezTo>
                  <a:cubicBezTo>
                    <a:pt x="29" y="1"/>
                    <a:pt x="29" y="1"/>
                    <a:pt x="29" y="1"/>
                  </a:cubicBezTo>
                  <a:cubicBezTo>
                    <a:pt x="29" y="1"/>
                    <a:pt x="28" y="1"/>
                    <a:pt x="28" y="0"/>
                  </a:cubicBezTo>
                  <a:cubicBezTo>
                    <a:pt x="28" y="0"/>
                    <a:pt x="27" y="0"/>
                    <a:pt x="27" y="0"/>
                  </a:cubicBezTo>
                  <a:cubicBezTo>
                    <a:pt x="27" y="0"/>
                    <a:pt x="26" y="0"/>
                    <a:pt x="26" y="0"/>
                  </a:cubicBezTo>
                  <a:cubicBezTo>
                    <a:pt x="26" y="0"/>
                    <a:pt x="26" y="0"/>
                    <a:pt x="26" y="0"/>
                  </a:cubicBezTo>
                  <a:cubicBezTo>
                    <a:pt x="26" y="0"/>
                    <a:pt x="25" y="0"/>
                    <a:pt x="25" y="0"/>
                  </a:cubicBezTo>
                  <a:cubicBezTo>
                    <a:pt x="25" y="0"/>
                    <a:pt x="25" y="0"/>
                    <a:pt x="25" y="0"/>
                  </a:cubicBezTo>
                  <a:cubicBezTo>
                    <a:pt x="24" y="0"/>
                    <a:pt x="24" y="0"/>
                    <a:pt x="24" y="0"/>
                  </a:cubicBezTo>
                  <a:cubicBezTo>
                    <a:pt x="24" y="0"/>
                    <a:pt x="24" y="0"/>
                    <a:pt x="24" y="0"/>
                  </a:cubicBezTo>
                  <a:cubicBezTo>
                    <a:pt x="23" y="0"/>
                    <a:pt x="21" y="0"/>
                    <a:pt x="21" y="2"/>
                  </a:cubicBezTo>
                  <a:cubicBezTo>
                    <a:pt x="21" y="2"/>
                    <a:pt x="21" y="2"/>
                    <a:pt x="21" y="2"/>
                  </a:cubicBezTo>
                  <a:cubicBezTo>
                    <a:pt x="20" y="2"/>
                    <a:pt x="20" y="2"/>
                    <a:pt x="19" y="2"/>
                  </a:cubicBezTo>
                  <a:cubicBezTo>
                    <a:pt x="19" y="2"/>
                    <a:pt x="18" y="2"/>
                    <a:pt x="18" y="2"/>
                  </a:cubicBezTo>
                  <a:cubicBezTo>
                    <a:pt x="18" y="2"/>
                    <a:pt x="17" y="2"/>
                    <a:pt x="17" y="2"/>
                  </a:cubicBezTo>
                  <a:cubicBezTo>
                    <a:pt x="16" y="2"/>
                    <a:pt x="16" y="2"/>
                    <a:pt x="15" y="2"/>
                  </a:cubicBezTo>
                  <a:cubicBezTo>
                    <a:pt x="14" y="2"/>
                    <a:pt x="14" y="2"/>
                    <a:pt x="14" y="3"/>
                  </a:cubicBezTo>
                  <a:cubicBezTo>
                    <a:pt x="14" y="3"/>
                    <a:pt x="14" y="3"/>
                    <a:pt x="13" y="3"/>
                  </a:cubicBezTo>
                  <a:cubicBezTo>
                    <a:pt x="13" y="3"/>
                    <a:pt x="12" y="3"/>
                    <a:pt x="11" y="4"/>
                  </a:cubicBezTo>
                  <a:cubicBezTo>
                    <a:pt x="11" y="4"/>
                    <a:pt x="11" y="4"/>
                    <a:pt x="11" y="4"/>
                  </a:cubicBezTo>
                  <a:cubicBezTo>
                    <a:pt x="10" y="5"/>
                    <a:pt x="10" y="5"/>
                    <a:pt x="9" y="5"/>
                  </a:cubicBezTo>
                  <a:cubicBezTo>
                    <a:pt x="9" y="5"/>
                    <a:pt x="8" y="5"/>
                    <a:pt x="8" y="5"/>
                  </a:cubicBezTo>
                  <a:cubicBezTo>
                    <a:pt x="7" y="5"/>
                    <a:pt x="7" y="5"/>
                    <a:pt x="6" y="6"/>
                  </a:cubicBezTo>
                  <a:cubicBezTo>
                    <a:pt x="6" y="6"/>
                    <a:pt x="6" y="6"/>
                    <a:pt x="6" y="6"/>
                  </a:cubicBezTo>
                  <a:cubicBezTo>
                    <a:pt x="5" y="6"/>
                    <a:pt x="5" y="7"/>
                    <a:pt x="4" y="7"/>
                  </a:cubicBezTo>
                  <a:cubicBezTo>
                    <a:pt x="4" y="7"/>
                    <a:pt x="4" y="7"/>
                    <a:pt x="4" y="7"/>
                  </a:cubicBezTo>
                  <a:cubicBezTo>
                    <a:pt x="3" y="7"/>
                    <a:pt x="3" y="7"/>
                    <a:pt x="3" y="7"/>
                  </a:cubicBezTo>
                  <a:cubicBezTo>
                    <a:pt x="2" y="6"/>
                    <a:pt x="2" y="6"/>
                    <a:pt x="2" y="6"/>
                  </a:cubicBezTo>
                  <a:cubicBezTo>
                    <a:pt x="1" y="6"/>
                    <a:pt x="1" y="6"/>
                    <a:pt x="1" y="6"/>
                  </a:cubicBezTo>
                  <a:cubicBezTo>
                    <a:pt x="1" y="6"/>
                    <a:pt x="1" y="6"/>
                    <a:pt x="1" y="6"/>
                  </a:cubicBezTo>
                  <a:cubicBezTo>
                    <a:pt x="1" y="7"/>
                    <a:pt x="1" y="7"/>
                    <a:pt x="1" y="7"/>
                  </a:cubicBezTo>
                  <a:cubicBezTo>
                    <a:pt x="0" y="7"/>
                    <a:pt x="0" y="8"/>
                    <a:pt x="1" y="8"/>
                  </a:cubicBezTo>
                  <a:cubicBezTo>
                    <a:pt x="1" y="8"/>
                    <a:pt x="1" y="8"/>
                    <a:pt x="2" y="8"/>
                  </a:cubicBezTo>
                  <a:cubicBezTo>
                    <a:pt x="2" y="8"/>
                    <a:pt x="2" y="8"/>
                    <a:pt x="2" y="8"/>
                  </a:cubicBezTo>
                  <a:cubicBezTo>
                    <a:pt x="2" y="9"/>
                    <a:pt x="2" y="9"/>
                    <a:pt x="3" y="9"/>
                  </a:cubicBezTo>
                  <a:cubicBezTo>
                    <a:pt x="4" y="9"/>
                    <a:pt x="5" y="11"/>
                    <a:pt x="4" y="12"/>
                  </a:cubicBezTo>
                  <a:cubicBezTo>
                    <a:pt x="4" y="12"/>
                    <a:pt x="4" y="12"/>
                    <a:pt x="4" y="13"/>
                  </a:cubicBezTo>
                  <a:cubicBezTo>
                    <a:pt x="4" y="13"/>
                    <a:pt x="4" y="14"/>
                    <a:pt x="4" y="14"/>
                  </a:cubicBezTo>
                  <a:cubicBezTo>
                    <a:pt x="4" y="14"/>
                    <a:pt x="4" y="14"/>
                    <a:pt x="4" y="14"/>
                  </a:cubicBezTo>
                  <a:cubicBezTo>
                    <a:pt x="4" y="14"/>
                    <a:pt x="5" y="14"/>
                    <a:pt x="5" y="15"/>
                  </a:cubicBezTo>
                  <a:cubicBezTo>
                    <a:pt x="5" y="15"/>
                    <a:pt x="5" y="15"/>
                    <a:pt x="5" y="16"/>
                  </a:cubicBezTo>
                  <a:cubicBezTo>
                    <a:pt x="6" y="16"/>
                    <a:pt x="6" y="17"/>
                    <a:pt x="7" y="17"/>
                  </a:cubicBezTo>
                  <a:cubicBezTo>
                    <a:pt x="8" y="18"/>
                    <a:pt x="8" y="18"/>
                    <a:pt x="9" y="18"/>
                  </a:cubicBezTo>
                  <a:cubicBezTo>
                    <a:pt x="10" y="19"/>
                    <a:pt x="11" y="19"/>
                    <a:pt x="12" y="20"/>
                  </a:cubicBezTo>
                  <a:cubicBezTo>
                    <a:pt x="13" y="21"/>
                    <a:pt x="13" y="21"/>
                    <a:pt x="13" y="21"/>
                  </a:cubicBezTo>
                  <a:cubicBezTo>
                    <a:pt x="14" y="23"/>
                    <a:pt x="15" y="24"/>
                    <a:pt x="16" y="25"/>
                  </a:cubicBezTo>
                  <a:cubicBezTo>
                    <a:pt x="16" y="25"/>
                    <a:pt x="16" y="25"/>
                    <a:pt x="16" y="25"/>
                  </a:cubicBezTo>
                  <a:cubicBezTo>
                    <a:pt x="16" y="25"/>
                    <a:pt x="16" y="25"/>
                    <a:pt x="16" y="25"/>
                  </a:cubicBezTo>
                  <a:cubicBezTo>
                    <a:pt x="22" y="28"/>
                    <a:pt x="22" y="28"/>
                    <a:pt x="22" y="28"/>
                  </a:cubicBezTo>
                  <a:cubicBezTo>
                    <a:pt x="22" y="28"/>
                    <a:pt x="22" y="28"/>
                    <a:pt x="22" y="28"/>
                  </a:cubicBezTo>
                  <a:cubicBezTo>
                    <a:pt x="23" y="28"/>
                    <a:pt x="23" y="28"/>
                    <a:pt x="23" y="28"/>
                  </a:cubicBezTo>
                  <a:cubicBezTo>
                    <a:pt x="23" y="28"/>
                    <a:pt x="23" y="28"/>
                    <a:pt x="23" y="27"/>
                  </a:cubicBezTo>
                  <a:cubicBezTo>
                    <a:pt x="23" y="27"/>
                    <a:pt x="23" y="27"/>
                    <a:pt x="23" y="27"/>
                  </a:cubicBezTo>
                  <a:cubicBezTo>
                    <a:pt x="23" y="27"/>
                    <a:pt x="23" y="27"/>
                    <a:pt x="23" y="27"/>
                  </a:cubicBezTo>
                  <a:cubicBezTo>
                    <a:pt x="24" y="27"/>
                    <a:pt x="25" y="27"/>
                    <a:pt x="25" y="26"/>
                  </a:cubicBezTo>
                  <a:cubicBezTo>
                    <a:pt x="25" y="26"/>
                    <a:pt x="26" y="26"/>
                    <a:pt x="26" y="26"/>
                  </a:cubicBezTo>
                  <a:cubicBezTo>
                    <a:pt x="26" y="26"/>
                    <a:pt x="26" y="26"/>
                    <a:pt x="26" y="25"/>
                  </a:cubicBezTo>
                  <a:cubicBezTo>
                    <a:pt x="27" y="24"/>
                    <a:pt x="27" y="24"/>
                    <a:pt x="28" y="24"/>
                  </a:cubicBezTo>
                  <a:cubicBezTo>
                    <a:pt x="28" y="24"/>
                    <a:pt x="28" y="24"/>
                    <a:pt x="28" y="24"/>
                  </a:cubicBezTo>
                  <a:cubicBezTo>
                    <a:pt x="29" y="24"/>
                    <a:pt x="29" y="24"/>
                    <a:pt x="29" y="24"/>
                  </a:cubicBezTo>
                  <a:cubicBezTo>
                    <a:pt x="30" y="24"/>
                    <a:pt x="30" y="24"/>
                    <a:pt x="30" y="24"/>
                  </a:cubicBezTo>
                  <a:cubicBezTo>
                    <a:pt x="31" y="24"/>
                    <a:pt x="31" y="24"/>
                    <a:pt x="31" y="24"/>
                  </a:cubicBezTo>
                  <a:cubicBezTo>
                    <a:pt x="31" y="24"/>
                    <a:pt x="31" y="24"/>
                    <a:pt x="32" y="24"/>
                  </a:cubicBezTo>
                  <a:cubicBezTo>
                    <a:pt x="32" y="24"/>
                    <a:pt x="32" y="24"/>
                    <a:pt x="32" y="24"/>
                  </a:cubicBezTo>
                  <a:cubicBezTo>
                    <a:pt x="32" y="24"/>
                    <a:pt x="32" y="24"/>
                    <a:pt x="32" y="25"/>
                  </a:cubicBezTo>
                  <a:cubicBezTo>
                    <a:pt x="33" y="25"/>
                    <a:pt x="33" y="25"/>
                    <a:pt x="34" y="25"/>
                  </a:cubicBezTo>
                  <a:cubicBezTo>
                    <a:pt x="34" y="26"/>
                    <a:pt x="35" y="26"/>
                    <a:pt x="36" y="26"/>
                  </a:cubicBezTo>
                  <a:cubicBezTo>
                    <a:pt x="37" y="26"/>
                    <a:pt x="37" y="26"/>
                    <a:pt x="38" y="26"/>
                  </a:cubicBezTo>
                  <a:cubicBezTo>
                    <a:pt x="38" y="26"/>
                    <a:pt x="38" y="26"/>
                    <a:pt x="39" y="26"/>
                  </a:cubicBezTo>
                  <a:cubicBezTo>
                    <a:pt x="39" y="26"/>
                    <a:pt x="40" y="26"/>
                    <a:pt x="41" y="26"/>
                  </a:cubicBezTo>
                  <a:cubicBezTo>
                    <a:pt x="41" y="26"/>
                    <a:pt x="42" y="26"/>
                    <a:pt x="42" y="26"/>
                  </a:cubicBezTo>
                  <a:cubicBezTo>
                    <a:pt x="42" y="26"/>
                    <a:pt x="42" y="26"/>
                    <a:pt x="42" y="26"/>
                  </a:cubicBezTo>
                  <a:cubicBezTo>
                    <a:pt x="42" y="27"/>
                    <a:pt x="43" y="27"/>
                    <a:pt x="44" y="27"/>
                  </a:cubicBezTo>
                  <a:cubicBezTo>
                    <a:pt x="44" y="27"/>
                    <a:pt x="44" y="27"/>
                    <a:pt x="44" y="27"/>
                  </a:cubicBezTo>
                  <a:cubicBezTo>
                    <a:pt x="44" y="27"/>
                    <a:pt x="44" y="27"/>
                    <a:pt x="44" y="27"/>
                  </a:cubicBezTo>
                  <a:cubicBezTo>
                    <a:pt x="44" y="27"/>
                    <a:pt x="44" y="27"/>
                    <a:pt x="45" y="27"/>
                  </a:cubicBezTo>
                  <a:cubicBezTo>
                    <a:pt x="45" y="27"/>
                    <a:pt x="45" y="27"/>
                    <a:pt x="45" y="27"/>
                  </a:cubicBezTo>
                  <a:cubicBezTo>
                    <a:pt x="46" y="27"/>
                    <a:pt x="46" y="28"/>
                    <a:pt x="46" y="28"/>
                  </a:cubicBezTo>
                  <a:cubicBezTo>
                    <a:pt x="46" y="28"/>
                    <a:pt x="46" y="28"/>
                    <a:pt x="46" y="28"/>
                  </a:cubicBezTo>
                  <a:cubicBezTo>
                    <a:pt x="47" y="28"/>
                    <a:pt x="47" y="28"/>
                    <a:pt x="47" y="28"/>
                  </a:cubicBezTo>
                  <a:cubicBezTo>
                    <a:pt x="48" y="28"/>
                    <a:pt x="49" y="28"/>
                    <a:pt x="49" y="27"/>
                  </a:cubicBezTo>
                  <a:cubicBezTo>
                    <a:pt x="49" y="27"/>
                    <a:pt x="50" y="27"/>
                    <a:pt x="50" y="27"/>
                  </a:cubicBezTo>
                  <a:cubicBezTo>
                    <a:pt x="50" y="27"/>
                    <a:pt x="50" y="27"/>
                    <a:pt x="50" y="27"/>
                  </a:cubicBezTo>
                  <a:cubicBezTo>
                    <a:pt x="51" y="27"/>
                    <a:pt x="51" y="27"/>
                    <a:pt x="51" y="27"/>
                  </a:cubicBezTo>
                  <a:cubicBezTo>
                    <a:pt x="51" y="27"/>
                    <a:pt x="51" y="27"/>
                    <a:pt x="51" y="27"/>
                  </a:cubicBezTo>
                  <a:cubicBezTo>
                    <a:pt x="51" y="27"/>
                    <a:pt x="51" y="27"/>
                    <a:pt x="51" y="27"/>
                  </a:cubicBezTo>
                  <a:cubicBezTo>
                    <a:pt x="51" y="27"/>
                    <a:pt x="51" y="27"/>
                    <a:pt x="51" y="27"/>
                  </a:cubicBezTo>
                  <a:cubicBezTo>
                    <a:pt x="52" y="27"/>
                    <a:pt x="52" y="27"/>
                    <a:pt x="52" y="27"/>
                  </a:cubicBezTo>
                  <a:cubicBezTo>
                    <a:pt x="52" y="27"/>
                    <a:pt x="53" y="27"/>
                    <a:pt x="53" y="27"/>
                  </a:cubicBezTo>
                  <a:cubicBezTo>
                    <a:pt x="53" y="27"/>
                    <a:pt x="54" y="28"/>
                    <a:pt x="54" y="28"/>
                  </a:cubicBezTo>
                  <a:cubicBezTo>
                    <a:pt x="55" y="28"/>
                    <a:pt x="56" y="27"/>
                    <a:pt x="57" y="26"/>
                  </a:cubicBezTo>
                  <a:cubicBezTo>
                    <a:pt x="58" y="27"/>
                    <a:pt x="58" y="27"/>
                    <a:pt x="58" y="27"/>
                  </a:cubicBezTo>
                  <a:cubicBezTo>
                    <a:pt x="59" y="27"/>
                    <a:pt x="59"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1" y="26"/>
                    <a:pt x="61" y="26"/>
                    <a:pt x="61" y="26"/>
                  </a:cubicBezTo>
                  <a:cubicBezTo>
                    <a:pt x="63" y="26"/>
                    <a:pt x="64" y="25"/>
                    <a:pt x="65" y="23"/>
                  </a:cubicBezTo>
                  <a:cubicBezTo>
                    <a:pt x="65" y="23"/>
                    <a:pt x="65" y="23"/>
                    <a:pt x="65" y="23"/>
                  </a:cubicBezTo>
                  <a:cubicBezTo>
                    <a:pt x="65" y="24"/>
                    <a:pt x="66" y="24"/>
                    <a:pt x="67" y="24"/>
                  </a:cubicBezTo>
                  <a:cubicBezTo>
                    <a:pt x="67" y="24"/>
                    <a:pt x="67" y="24"/>
                    <a:pt x="67" y="2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2" name="Croatia">
              <a:extLst>
                <a:ext uri="{FF2B5EF4-FFF2-40B4-BE49-F238E27FC236}">
                  <a16:creationId xmlns:a16="http://schemas.microsoft.com/office/drawing/2014/main" id="{4C08A7EE-E1FF-8241-C8D0-69A93946F602}"/>
                </a:ext>
              </a:extLst>
            </p:cNvPr>
            <p:cNvSpPr>
              <a:spLocks noEditPoints="1"/>
            </p:cNvSpPr>
            <p:nvPr/>
          </p:nvSpPr>
          <p:spPr bwMode="auto">
            <a:xfrm>
              <a:off x="4708238" y="2485783"/>
              <a:ext cx="147692" cy="104056"/>
            </a:xfrm>
            <a:custGeom>
              <a:avLst/>
              <a:gdLst>
                <a:gd name="T0" fmla="*/ 27 w 56"/>
                <a:gd name="T1" fmla="*/ 34 h 39"/>
                <a:gd name="T2" fmla="*/ 32 w 56"/>
                <a:gd name="T3" fmla="*/ 35 h 39"/>
                <a:gd name="T4" fmla="*/ 32 w 56"/>
                <a:gd name="T5" fmla="*/ 39 h 39"/>
                <a:gd name="T6" fmla="*/ 52 w 56"/>
                <a:gd name="T7" fmla="*/ 16 h 39"/>
                <a:gd name="T8" fmla="*/ 53 w 56"/>
                <a:gd name="T9" fmla="*/ 16 h 39"/>
                <a:gd name="T10" fmla="*/ 54 w 56"/>
                <a:gd name="T11" fmla="*/ 13 h 39"/>
                <a:gd name="T12" fmla="*/ 52 w 56"/>
                <a:gd name="T13" fmla="*/ 11 h 39"/>
                <a:gd name="T14" fmla="*/ 49 w 56"/>
                <a:gd name="T15" fmla="*/ 8 h 39"/>
                <a:gd name="T16" fmla="*/ 47 w 56"/>
                <a:gd name="T17" fmla="*/ 8 h 39"/>
                <a:gd name="T18" fmla="*/ 35 w 56"/>
                <a:gd name="T19" fmla="*/ 4 h 39"/>
                <a:gd name="T20" fmla="*/ 31 w 56"/>
                <a:gd name="T21" fmla="*/ 0 h 39"/>
                <a:gd name="T22" fmla="*/ 28 w 56"/>
                <a:gd name="T23" fmla="*/ 1 h 39"/>
                <a:gd name="T24" fmla="*/ 25 w 56"/>
                <a:gd name="T25" fmla="*/ 2 h 39"/>
                <a:gd name="T26" fmla="*/ 22 w 56"/>
                <a:gd name="T27" fmla="*/ 3 h 39"/>
                <a:gd name="T28" fmla="*/ 19 w 56"/>
                <a:gd name="T29" fmla="*/ 6 h 39"/>
                <a:gd name="T30" fmla="*/ 15 w 56"/>
                <a:gd name="T31" fmla="*/ 9 h 39"/>
                <a:gd name="T32" fmla="*/ 12 w 56"/>
                <a:gd name="T33" fmla="*/ 10 h 39"/>
                <a:gd name="T34" fmla="*/ 6 w 56"/>
                <a:gd name="T35" fmla="*/ 10 h 39"/>
                <a:gd name="T36" fmla="*/ 0 w 56"/>
                <a:gd name="T37" fmla="*/ 12 h 39"/>
                <a:gd name="T38" fmla="*/ 1 w 56"/>
                <a:gd name="T39" fmla="*/ 15 h 39"/>
                <a:gd name="T40" fmla="*/ 4 w 56"/>
                <a:gd name="T41" fmla="*/ 17 h 39"/>
                <a:gd name="T42" fmla="*/ 8 w 56"/>
                <a:gd name="T43" fmla="*/ 13 h 39"/>
                <a:gd name="T44" fmla="*/ 12 w 56"/>
                <a:gd name="T45" fmla="*/ 11 h 39"/>
                <a:gd name="T46" fmla="*/ 13 w 56"/>
                <a:gd name="T47" fmla="*/ 16 h 39"/>
                <a:gd name="T48" fmla="*/ 17 w 56"/>
                <a:gd name="T49" fmla="*/ 22 h 39"/>
                <a:gd name="T50" fmla="*/ 16 w 56"/>
                <a:gd name="T51" fmla="*/ 25 h 39"/>
                <a:gd name="T52" fmla="*/ 19 w 56"/>
                <a:gd name="T53" fmla="*/ 27 h 39"/>
                <a:gd name="T54" fmla="*/ 24 w 56"/>
                <a:gd name="T55" fmla="*/ 31 h 39"/>
                <a:gd name="T56" fmla="*/ 32 w 56"/>
                <a:gd name="T57" fmla="*/ 33 h 39"/>
                <a:gd name="T58" fmla="*/ 38 w 56"/>
                <a:gd name="T59" fmla="*/ 37 h 39"/>
                <a:gd name="T60" fmla="*/ 32 w 56"/>
                <a:gd name="T61" fmla="*/ 30 h 39"/>
                <a:gd name="T62" fmla="*/ 25 w 56"/>
                <a:gd name="T63" fmla="*/ 22 h 39"/>
                <a:gd name="T64" fmla="*/ 24 w 56"/>
                <a:gd name="T65" fmla="*/ 20 h 39"/>
                <a:gd name="T66" fmla="*/ 21 w 56"/>
                <a:gd name="T67" fmla="*/ 16 h 39"/>
                <a:gd name="T68" fmla="*/ 21 w 56"/>
                <a:gd name="T69" fmla="*/ 15 h 39"/>
                <a:gd name="T70" fmla="*/ 24 w 56"/>
                <a:gd name="T71" fmla="*/ 12 h 39"/>
                <a:gd name="T72" fmla="*/ 24 w 56"/>
                <a:gd name="T73" fmla="*/ 13 h 39"/>
                <a:gd name="T74" fmla="*/ 25 w 56"/>
                <a:gd name="T75" fmla="*/ 13 h 39"/>
                <a:gd name="T76" fmla="*/ 27 w 56"/>
                <a:gd name="T77" fmla="*/ 13 h 39"/>
                <a:gd name="T78" fmla="*/ 29 w 56"/>
                <a:gd name="T79" fmla="*/ 13 h 39"/>
                <a:gd name="T80" fmla="*/ 33 w 56"/>
                <a:gd name="T81" fmla="*/ 13 h 39"/>
                <a:gd name="T82" fmla="*/ 34 w 56"/>
                <a:gd name="T83" fmla="*/ 12 h 39"/>
                <a:gd name="T84" fmla="*/ 35 w 56"/>
                <a:gd name="T85" fmla="*/ 13 h 39"/>
                <a:gd name="T86" fmla="*/ 37 w 56"/>
                <a:gd name="T87" fmla="*/ 13 h 39"/>
                <a:gd name="T88" fmla="*/ 39 w 56"/>
                <a:gd name="T89" fmla="*/ 14 h 39"/>
                <a:gd name="T90" fmla="*/ 42 w 56"/>
                <a:gd name="T91" fmla="*/ 14 h 39"/>
                <a:gd name="T92" fmla="*/ 48 w 56"/>
                <a:gd name="T93" fmla="*/ 15 h 39"/>
                <a:gd name="T94" fmla="*/ 8 w 56"/>
                <a:gd name="T95" fmla="*/ 15 h 39"/>
                <a:gd name="T96" fmla="*/ 10 w 56"/>
                <a:gd name="T97" fmla="*/ 22 h 39"/>
                <a:gd name="T98" fmla="*/ 10 w 56"/>
                <a:gd name="T99" fmla="*/ 17 h 39"/>
                <a:gd name="T100" fmla="*/ 10 w 56"/>
                <a:gd name="T10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 h="39">
                  <a:moveTo>
                    <a:pt x="29" y="36"/>
                  </a:moveTo>
                  <a:cubicBezTo>
                    <a:pt x="28" y="36"/>
                    <a:pt x="27" y="36"/>
                    <a:pt x="27" y="34"/>
                  </a:cubicBezTo>
                  <a:cubicBezTo>
                    <a:pt x="27" y="34"/>
                    <a:pt x="27" y="34"/>
                    <a:pt x="27" y="34"/>
                  </a:cubicBezTo>
                  <a:cubicBezTo>
                    <a:pt x="27" y="34"/>
                    <a:pt x="27" y="34"/>
                    <a:pt x="27" y="34"/>
                  </a:cubicBezTo>
                  <a:cubicBezTo>
                    <a:pt x="28" y="34"/>
                    <a:pt x="28" y="34"/>
                    <a:pt x="29" y="34"/>
                  </a:cubicBezTo>
                  <a:cubicBezTo>
                    <a:pt x="30" y="34"/>
                    <a:pt x="30" y="34"/>
                    <a:pt x="31" y="34"/>
                  </a:cubicBezTo>
                  <a:cubicBezTo>
                    <a:pt x="31" y="34"/>
                    <a:pt x="32" y="34"/>
                    <a:pt x="32" y="34"/>
                  </a:cubicBezTo>
                  <a:cubicBezTo>
                    <a:pt x="32" y="35"/>
                    <a:pt x="32" y="35"/>
                    <a:pt x="32" y="35"/>
                  </a:cubicBezTo>
                  <a:cubicBezTo>
                    <a:pt x="32" y="36"/>
                    <a:pt x="33" y="37"/>
                    <a:pt x="33" y="37"/>
                  </a:cubicBezTo>
                  <a:cubicBezTo>
                    <a:pt x="33" y="38"/>
                    <a:pt x="34" y="38"/>
                    <a:pt x="34" y="39"/>
                  </a:cubicBezTo>
                  <a:cubicBezTo>
                    <a:pt x="34" y="39"/>
                    <a:pt x="34" y="39"/>
                    <a:pt x="34" y="39"/>
                  </a:cubicBezTo>
                  <a:cubicBezTo>
                    <a:pt x="33" y="39"/>
                    <a:pt x="32" y="39"/>
                    <a:pt x="32" y="39"/>
                  </a:cubicBezTo>
                  <a:cubicBezTo>
                    <a:pt x="32" y="39"/>
                    <a:pt x="31" y="38"/>
                    <a:pt x="31" y="38"/>
                  </a:cubicBezTo>
                  <a:cubicBezTo>
                    <a:pt x="31" y="38"/>
                    <a:pt x="31" y="38"/>
                    <a:pt x="30" y="38"/>
                  </a:cubicBezTo>
                  <a:cubicBezTo>
                    <a:pt x="30" y="38"/>
                    <a:pt x="29" y="37"/>
                    <a:pt x="29" y="36"/>
                  </a:cubicBezTo>
                  <a:close/>
                  <a:moveTo>
                    <a:pt x="52" y="16"/>
                  </a:moveTo>
                  <a:cubicBezTo>
                    <a:pt x="52" y="16"/>
                    <a:pt x="52" y="16"/>
                    <a:pt x="52" y="16"/>
                  </a:cubicBezTo>
                  <a:cubicBezTo>
                    <a:pt x="52" y="16"/>
                    <a:pt x="52" y="16"/>
                    <a:pt x="52" y="16"/>
                  </a:cubicBezTo>
                  <a:cubicBezTo>
                    <a:pt x="52" y="16"/>
                    <a:pt x="52" y="16"/>
                    <a:pt x="52" y="16"/>
                  </a:cubicBezTo>
                  <a:cubicBezTo>
                    <a:pt x="53" y="16"/>
                    <a:pt x="53" y="16"/>
                    <a:pt x="53" y="16"/>
                  </a:cubicBezTo>
                  <a:cubicBezTo>
                    <a:pt x="53" y="15"/>
                    <a:pt x="53" y="15"/>
                    <a:pt x="54" y="15"/>
                  </a:cubicBezTo>
                  <a:cubicBezTo>
                    <a:pt x="54" y="15"/>
                    <a:pt x="55" y="14"/>
                    <a:pt x="55" y="14"/>
                  </a:cubicBezTo>
                  <a:cubicBezTo>
                    <a:pt x="55" y="14"/>
                    <a:pt x="56" y="14"/>
                    <a:pt x="56" y="14"/>
                  </a:cubicBezTo>
                  <a:cubicBezTo>
                    <a:pt x="56" y="14"/>
                    <a:pt x="55" y="14"/>
                    <a:pt x="54" y="13"/>
                  </a:cubicBezTo>
                  <a:cubicBezTo>
                    <a:pt x="54" y="13"/>
                    <a:pt x="54" y="13"/>
                    <a:pt x="54" y="13"/>
                  </a:cubicBezTo>
                  <a:cubicBezTo>
                    <a:pt x="54" y="13"/>
                    <a:pt x="54" y="13"/>
                    <a:pt x="54" y="13"/>
                  </a:cubicBezTo>
                  <a:cubicBezTo>
                    <a:pt x="54" y="13"/>
                    <a:pt x="53" y="13"/>
                    <a:pt x="53" y="12"/>
                  </a:cubicBezTo>
                  <a:cubicBezTo>
                    <a:pt x="53" y="12"/>
                    <a:pt x="52" y="11"/>
                    <a:pt x="52" y="11"/>
                  </a:cubicBezTo>
                  <a:cubicBezTo>
                    <a:pt x="52" y="10"/>
                    <a:pt x="52" y="10"/>
                    <a:pt x="52" y="10"/>
                  </a:cubicBezTo>
                  <a:cubicBezTo>
                    <a:pt x="51" y="9"/>
                    <a:pt x="51" y="9"/>
                    <a:pt x="51" y="8"/>
                  </a:cubicBezTo>
                  <a:cubicBezTo>
                    <a:pt x="51" y="8"/>
                    <a:pt x="50" y="7"/>
                    <a:pt x="50" y="7"/>
                  </a:cubicBezTo>
                  <a:cubicBezTo>
                    <a:pt x="50" y="7"/>
                    <a:pt x="49" y="7"/>
                    <a:pt x="49" y="8"/>
                  </a:cubicBezTo>
                  <a:cubicBezTo>
                    <a:pt x="49" y="8"/>
                    <a:pt x="49" y="8"/>
                    <a:pt x="49" y="8"/>
                  </a:cubicBezTo>
                  <a:cubicBezTo>
                    <a:pt x="49" y="8"/>
                    <a:pt x="49" y="8"/>
                    <a:pt x="48" y="8"/>
                  </a:cubicBezTo>
                  <a:cubicBezTo>
                    <a:pt x="48" y="8"/>
                    <a:pt x="48" y="8"/>
                    <a:pt x="47" y="8"/>
                  </a:cubicBezTo>
                  <a:cubicBezTo>
                    <a:pt x="47" y="8"/>
                    <a:pt x="47" y="8"/>
                    <a:pt x="47" y="8"/>
                  </a:cubicBezTo>
                  <a:cubicBezTo>
                    <a:pt x="46" y="8"/>
                    <a:pt x="45" y="8"/>
                    <a:pt x="44" y="7"/>
                  </a:cubicBezTo>
                  <a:cubicBezTo>
                    <a:pt x="43" y="7"/>
                    <a:pt x="43" y="7"/>
                    <a:pt x="42" y="7"/>
                  </a:cubicBezTo>
                  <a:cubicBezTo>
                    <a:pt x="41" y="7"/>
                    <a:pt x="41" y="6"/>
                    <a:pt x="41" y="6"/>
                  </a:cubicBezTo>
                  <a:cubicBezTo>
                    <a:pt x="39" y="6"/>
                    <a:pt x="37" y="5"/>
                    <a:pt x="35" y="4"/>
                  </a:cubicBezTo>
                  <a:cubicBezTo>
                    <a:pt x="35" y="3"/>
                    <a:pt x="34" y="3"/>
                    <a:pt x="34" y="3"/>
                  </a:cubicBezTo>
                  <a:cubicBezTo>
                    <a:pt x="34" y="2"/>
                    <a:pt x="33" y="2"/>
                    <a:pt x="33" y="1"/>
                  </a:cubicBezTo>
                  <a:cubicBezTo>
                    <a:pt x="32" y="1"/>
                    <a:pt x="32" y="1"/>
                    <a:pt x="32" y="1"/>
                  </a:cubicBezTo>
                  <a:cubicBezTo>
                    <a:pt x="32" y="1"/>
                    <a:pt x="31" y="1"/>
                    <a:pt x="31" y="0"/>
                  </a:cubicBezTo>
                  <a:cubicBezTo>
                    <a:pt x="31" y="0"/>
                    <a:pt x="31" y="0"/>
                    <a:pt x="31" y="0"/>
                  </a:cubicBezTo>
                  <a:cubicBezTo>
                    <a:pt x="31" y="0"/>
                    <a:pt x="31" y="0"/>
                    <a:pt x="31" y="0"/>
                  </a:cubicBezTo>
                  <a:cubicBezTo>
                    <a:pt x="30" y="1"/>
                    <a:pt x="29" y="1"/>
                    <a:pt x="28" y="1"/>
                  </a:cubicBezTo>
                  <a:cubicBezTo>
                    <a:pt x="28" y="1"/>
                    <a:pt x="28" y="1"/>
                    <a:pt x="28" y="1"/>
                  </a:cubicBezTo>
                  <a:cubicBezTo>
                    <a:pt x="27" y="1"/>
                    <a:pt x="27" y="1"/>
                    <a:pt x="27" y="1"/>
                  </a:cubicBezTo>
                  <a:cubicBezTo>
                    <a:pt x="27" y="1"/>
                    <a:pt x="27" y="1"/>
                    <a:pt x="27" y="1"/>
                  </a:cubicBezTo>
                  <a:cubicBezTo>
                    <a:pt x="27" y="1"/>
                    <a:pt x="27" y="1"/>
                    <a:pt x="27" y="1"/>
                  </a:cubicBezTo>
                  <a:cubicBezTo>
                    <a:pt x="26" y="1"/>
                    <a:pt x="25" y="1"/>
                    <a:pt x="25" y="2"/>
                  </a:cubicBezTo>
                  <a:cubicBezTo>
                    <a:pt x="24" y="2"/>
                    <a:pt x="24" y="2"/>
                    <a:pt x="24" y="2"/>
                  </a:cubicBezTo>
                  <a:cubicBezTo>
                    <a:pt x="24" y="2"/>
                    <a:pt x="24" y="2"/>
                    <a:pt x="23" y="3"/>
                  </a:cubicBezTo>
                  <a:cubicBezTo>
                    <a:pt x="23" y="3"/>
                    <a:pt x="22" y="3"/>
                    <a:pt x="22" y="3"/>
                  </a:cubicBezTo>
                  <a:cubicBezTo>
                    <a:pt x="22" y="3"/>
                    <a:pt x="22" y="3"/>
                    <a:pt x="22" y="3"/>
                  </a:cubicBezTo>
                  <a:cubicBezTo>
                    <a:pt x="22" y="3"/>
                    <a:pt x="22" y="3"/>
                    <a:pt x="22" y="3"/>
                  </a:cubicBezTo>
                  <a:cubicBezTo>
                    <a:pt x="21" y="3"/>
                    <a:pt x="19" y="4"/>
                    <a:pt x="19" y="5"/>
                  </a:cubicBezTo>
                  <a:cubicBezTo>
                    <a:pt x="19" y="5"/>
                    <a:pt x="19" y="5"/>
                    <a:pt x="19" y="5"/>
                  </a:cubicBezTo>
                  <a:cubicBezTo>
                    <a:pt x="19" y="5"/>
                    <a:pt x="19" y="6"/>
                    <a:pt x="19" y="6"/>
                  </a:cubicBezTo>
                  <a:cubicBezTo>
                    <a:pt x="18" y="6"/>
                    <a:pt x="18" y="6"/>
                    <a:pt x="18" y="6"/>
                  </a:cubicBezTo>
                  <a:cubicBezTo>
                    <a:pt x="17" y="6"/>
                    <a:pt x="17" y="7"/>
                    <a:pt x="17" y="7"/>
                  </a:cubicBezTo>
                  <a:cubicBezTo>
                    <a:pt x="16" y="7"/>
                    <a:pt x="16" y="7"/>
                    <a:pt x="16" y="7"/>
                  </a:cubicBezTo>
                  <a:cubicBezTo>
                    <a:pt x="16" y="7"/>
                    <a:pt x="15" y="8"/>
                    <a:pt x="15" y="9"/>
                  </a:cubicBezTo>
                  <a:cubicBezTo>
                    <a:pt x="15" y="9"/>
                    <a:pt x="15" y="9"/>
                    <a:pt x="15" y="9"/>
                  </a:cubicBezTo>
                  <a:cubicBezTo>
                    <a:pt x="15" y="10"/>
                    <a:pt x="15" y="10"/>
                    <a:pt x="14" y="10"/>
                  </a:cubicBezTo>
                  <a:cubicBezTo>
                    <a:pt x="14" y="11"/>
                    <a:pt x="14" y="11"/>
                    <a:pt x="14" y="11"/>
                  </a:cubicBezTo>
                  <a:cubicBezTo>
                    <a:pt x="13" y="11"/>
                    <a:pt x="12" y="10"/>
                    <a:pt x="12" y="10"/>
                  </a:cubicBezTo>
                  <a:cubicBezTo>
                    <a:pt x="12" y="9"/>
                    <a:pt x="11" y="9"/>
                    <a:pt x="11" y="9"/>
                  </a:cubicBezTo>
                  <a:cubicBezTo>
                    <a:pt x="10" y="9"/>
                    <a:pt x="9" y="8"/>
                    <a:pt x="9" y="8"/>
                  </a:cubicBezTo>
                  <a:cubicBezTo>
                    <a:pt x="8" y="8"/>
                    <a:pt x="7" y="9"/>
                    <a:pt x="7" y="9"/>
                  </a:cubicBezTo>
                  <a:cubicBezTo>
                    <a:pt x="6" y="9"/>
                    <a:pt x="6" y="9"/>
                    <a:pt x="6" y="10"/>
                  </a:cubicBezTo>
                  <a:cubicBezTo>
                    <a:pt x="5" y="10"/>
                    <a:pt x="5" y="10"/>
                    <a:pt x="5" y="10"/>
                  </a:cubicBezTo>
                  <a:cubicBezTo>
                    <a:pt x="3" y="11"/>
                    <a:pt x="2" y="11"/>
                    <a:pt x="0" y="11"/>
                  </a:cubicBezTo>
                  <a:cubicBezTo>
                    <a:pt x="0" y="11"/>
                    <a:pt x="0" y="11"/>
                    <a:pt x="0" y="11"/>
                  </a:cubicBezTo>
                  <a:cubicBezTo>
                    <a:pt x="0" y="11"/>
                    <a:pt x="0" y="11"/>
                    <a:pt x="0" y="12"/>
                  </a:cubicBezTo>
                  <a:cubicBezTo>
                    <a:pt x="1" y="12"/>
                    <a:pt x="0" y="14"/>
                    <a:pt x="0" y="14"/>
                  </a:cubicBezTo>
                  <a:cubicBezTo>
                    <a:pt x="0" y="14"/>
                    <a:pt x="0" y="14"/>
                    <a:pt x="0" y="14"/>
                  </a:cubicBezTo>
                  <a:cubicBezTo>
                    <a:pt x="1" y="15"/>
                    <a:pt x="1" y="15"/>
                    <a:pt x="1" y="15"/>
                  </a:cubicBezTo>
                  <a:cubicBezTo>
                    <a:pt x="1" y="15"/>
                    <a:pt x="1" y="15"/>
                    <a:pt x="1" y="15"/>
                  </a:cubicBezTo>
                  <a:cubicBezTo>
                    <a:pt x="2" y="15"/>
                    <a:pt x="2" y="15"/>
                    <a:pt x="2" y="16"/>
                  </a:cubicBezTo>
                  <a:cubicBezTo>
                    <a:pt x="2" y="17"/>
                    <a:pt x="2" y="18"/>
                    <a:pt x="3" y="18"/>
                  </a:cubicBezTo>
                  <a:cubicBezTo>
                    <a:pt x="3" y="18"/>
                    <a:pt x="4" y="18"/>
                    <a:pt x="4" y="17"/>
                  </a:cubicBezTo>
                  <a:cubicBezTo>
                    <a:pt x="4" y="17"/>
                    <a:pt x="4" y="17"/>
                    <a:pt x="4" y="17"/>
                  </a:cubicBezTo>
                  <a:cubicBezTo>
                    <a:pt x="5" y="17"/>
                    <a:pt x="5" y="16"/>
                    <a:pt x="6" y="16"/>
                  </a:cubicBezTo>
                  <a:cubicBezTo>
                    <a:pt x="6" y="16"/>
                    <a:pt x="6" y="16"/>
                    <a:pt x="6" y="16"/>
                  </a:cubicBezTo>
                  <a:cubicBezTo>
                    <a:pt x="6" y="15"/>
                    <a:pt x="6" y="15"/>
                    <a:pt x="6" y="15"/>
                  </a:cubicBezTo>
                  <a:cubicBezTo>
                    <a:pt x="7" y="14"/>
                    <a:pt x="7" y="14"/>
                    <a:pt x="8" y="13"/>
                  </a:cubicBezTo>
                  <a:cubicBezTo>
                    <a:pt x="8" y="13"/>
                    <a:pt x="8" y="13"/>
                    <a:pt x="8" y="13"/>
                  </a:cubicBezTo>
                  <a:cubicBezTo>
                    <a:pt x="8" y="12"/>
                    <a:pt x="8" y="12"/>
                    <a:pt x="8" y="12"/>
                  </a:cubicBezTo>
                  <a:cubicBezTo>
                    <a:pt x="9" y="11"/>
                    <a:pt x="9" y="11"/>
                    <a:pt x="10" y="11"/>
                  </a:cubicBezTo>
                  <a:cubicBezTo>
                    <a:pt x="11" y="11"/>
                    <a:pt x="11" y="11"/>
                    <a:pt x="12" y="11"/>
                  </a:cubicBezTo>
                  <a:cubicBezTo>
                    <a:pt x="12" y="11"/>
                    <a:pt x="12" y="11"/>
                    <a:pt x="12" y="11"/>
                  </a:cubicBezTo>
                  <a:cubicBezTo>
                    <a:pt x="12" y="11"/>
                    <a:pt x="12" y="12"/>
                    <a:pt x="12" y="12"/>
                  </a:cubicBezTo>
                  <a:cubicBezTo>
                    <a:pt x="12" y="13"/>
                    <a:pt x="12" y="13"/>
                    <a:pt x="12" y="14"/>
                  </a:cubicBezTo>
                  <a:cubicBezTo>
                    <a:pt x="13" y="14"/>
                    <a:pt x="13" y="15"/>
                    <a:pt x="13" y="16"/>
                  </a:cubicBezTo>
                  <a:cubicBezTo>
                    <a:pt x="14" y="16"/>
                    <a:pt x="13" y="17"/>
                    <a:pt x="13" y="18"/>
                  </a:cubicBezTo>
                  <a:cubicBezTo>
                    <a:pt x="13" y="18"/>
                    <a:pt x="14" y="18"/>
                    <a:pt x="14" y="19"/>
                  </a:cubicBezTo>
                  <a:cubicBezTo>
                    <a:pt x="14" y="20"/>
                    <a:pt x="15" y="20"/>
                    <a:pt x="15" y="20"/>
                  </a:cubicBezTo>
                  <a:cubicBezTo>
                    <a:pt x="16" y="21"/>
                    <a:pt x="17" y="21"/>
                    <a:pt x="17" y="22"/>
                  </a:cubicBezTo>
                  <a:cubicBezTo>
                    <a:pt x="18" y="23"/>
                    <a:pt x="19" y="23"/>
                    <a:pt x="19" y="23"/>
                  </a:cubicBezTo>
                  <a:cubicBezTo>
                    <a:pt x="19" y="24"/>
                    <a:pt x="18" y="23"/>
                    <a:pt x="18" y="23"/>
                  </a:cubicBezTo>
                  <a:cubicBezTo>
                    <a:pt x="17" y="24"/>
                    <a:pt x="17" y="24"/>
                    <a:pt x="17" y="24"/>
                  </a:cubicBezTo>
                  <a:cubicBezTo>
                    <a:pt x="16" y="24"/>
                    <a:pt x="16" y="24"/>
                    <a:pt x="16" y="25"/>
                  </a:cubicBezTo>
                  <a:cubicBezTo>
                    <a:pt x="16" y="25"/>
                    <a:pt x="16" y="26"/>
                    <a:pt x="16" y="26"/>
                  </a:cubicBezTo>
                  <a:cubicBezTo>
                    <a:pt x="16" y="26"/>
                    <a:pt x="16" y="26"/>
                    <a:pt x="16" y="26"/>
                  </a:cubicBezTo>
                  <a:cubicBezTo>
                    <a:pt x="17" y="27"/>
                    <a:pt x="17" y="27"/>
                    <a:pt x="17" y="27"/>
                  </a:cubicBezTo>
                  <a:cubicBezTo>
                    <a:pt x="18" y="27"/>
                    <a:pt x="19" y="27"/>
                    <a:pt x="19" y="27"/>
                  </a:cubicBezTo>
                  <a:cubicBezTo>
                    <a:pt x="20" y="28"/>
                    <a:pt x="20" y="28"/>
                    <a:pt x="20" y="29"/>
                  </a:cubicBezTo>
                  <a:cubicBezTo>
                    <a:pt x="20" y="29"/>
                    <a:pt x="20" y="29"/>
                    <a:pt x="20" y="29"/>
                  </a:cubicBezTo>
                  <a:cubicBezTo>
                    <a:pt x="21" y="29"/>
                    <a:pt x="22" y="29"/>
                    <a:pt x="22" y="29"/>
                  </a:cubicBezTo>
                  <a:cubicBezTo>
                    <a:pt x="23" y="30"/>
                    <a:pt x="23" y="30"/>
                    <a:pt x="24" y="31"/>
                  </a:cubicBezTo>
                  <a:cubicBezTo>
                    <a:pt x="24" y="32"/>
                    <a:pt x="24" y="32"/>
                    <a:pt x="25" y="32"/>
                  </a:cubicBezTo>
                  <a:cubicBezTo>
                    <a:pt x="26" y="32"/>
                    <a:pt x="27" y="32"/>
                    <a:pt x="28" y="32"/>
                  </a:cubicBezTo>
                  <a:cubicBezTo>
                    <a:pt x="29" y="32"/>
                    <a:pt x="30" y="32"/>
                    <a:pt x="31" y="32"/>
                  </a:cubicBezTo>
                  <a:cubicBezTo>
                    <a:pt x="31" y="32"/>
                    <a:pt x="32" y="33"/>
                    <a:pt x="32" y="33"/>
                  </a:cubicBezTo>
                  <a:cubicBezTo>
                    <a:pt x="33" y="34"/>
                    <a:pt x="34" y="35"/>
                    <a:pt x="36" y="36"/>
                  </a:cubicBezTo>
                  <a:cubicBezTo>
                    <a:pt x="36" y="36"/>
                    <a:pt x="36" y="36"/>
                    <a:pt x="37" y="37"/>
                  </a:cubicBezTo>
                  <a:cubicBezTo>
                    <a:pt x="37" y="37"/>
                    <a:pt x="37" y="37"/>
                    <a:pt x="37" y="37"/>
                  </a:cubicBezTo>
                  <a:cubicBezTo>
                    <a:pt x="38" y="37"/>
                    <a:pt x="38" y="37"/>
                    <a:pt x="38" y="37"/>
                  </a:cubicBezTo>
                  <a:cubicBezTo>
                    <a:pt x="38" y="37"/>
                    <a:pt x="38" y="37"/>
                    <a:pt x="38" y="37"/>
                  </a:cubicBezTo>
                  <a:cubicBezTo>
                    <a:pt x="38" y="37"/>
                    <a:pt x="38" y="37"/>
                    <a:pt x="38" y="37"/>
                  </a:cubicBezTo>
                  <a:cubicBezTo>
                    <a:pt x="32" y="30"/>
                    <a:pt x="32" y="30"/>
                    <a:pt x="32" y="30"/>
                  </a:cubicBezTo>
                  <a:cubicBezTo>
                    <a:pt x="32" y="30"/>
                    <a:pt x="32" y="30"/>
                    <a:pt x="32" y="30"/>
                  </a:cubicBezTo>
                  <a:cubicBezTo>
                    <a:pt x="32" y="30"/>
                    <a:pt x="32" y="30"/>
                    <a:pt x="32" y="30"/>
                  </a:cubicBezTo>
                  <a:cubicBezTo>
                    <a:pt x="25" y="24"/>
                    <a:pt x="25" y="24"/>
                    <a:pt x="25" y="24"/>
                  </a:cubicBezTo>
                  <a:cubicBezTo>
                    <a:pt x="25" y="22"/>
                    <a:pt x="25" y="22"/>
                    <a:pt x="25" y="22"/>
                  </a:cubicBezTo>
                  <a:cubicBezTo>
                    <a:pt x="25" y="22"/>
                    <a:pt x="25" y="22"/>
                    <a:pt x="25" y="22"/>
                  </a:cubicBezTo>
                  <a:cubicBezTo>
                    <a:pt x="25" y="22"/>
                    <a:pt x="25" y="22"/>
                    <a:pt x="25" y="22"/>
                  </a:cubicBezTo>
                  <a:cubicBezTo>
                    <a:pt x="24" y="20"/>
                    <a:pt x="24" y="20"/>
                    <a:pt x="24" y="20"/>
                  </a:cubicBezTo>
                  <a:cubicBezTo>
                    <a:pt x="24" y="20"/>
                    <a:pt x="24" y="20"/>
                    <a:pt x="24" y="20"/>
                  </a:cubicBezTo>
                  <a:cubicBezTo>
                    <a:pt x="24" y="20"/>
                    <a:pt x="24" y="20"/>
                    <a:pt x="24" y="20"/>
                  </a:cubicBezTo>
                  <a:cubicBezTo>
                    <a:pt x="22" y="17"/>
                    <a:pt x="22" y="17"/>
                    <a:pt x="22" y="17"/>
                  </a:cubicBezTo>
                  <a:cubicBezTo>
                    <a:pt x="22" y="17"/>
                    <a:pt x="22" y="17"/>
                    <a:pt x="22" y="17"/>
                  </a:cubicBezTo>
                  <a:cubicBezTo>
                    <a:pt x="22" y="17"/>
                    <a:pt x="22" y="17"/>
                    <a:pt x="22" y="17"/>
                  </a:cubicBezTo>
                  <a:cubicBezTo>
                    <a:pt x="21" y="16"/>
                    <a:pt x="21" y="16"/>
                    <a:pt x="21" y="16"/>
                  </a:cubicBezTo>
                  <a:cubicBezTo>
                    <a:pt x="21" y="15"/>
                    <a:pt x="21" y="15"/>
                    <a:pt x="21" y="15"/>
                  </a:cubicBezTo>
                  <a:cubicBezTo>
                    <a:pt x="21" y="15"/>
                    <a:pt x="21" y="15"/>
                    <a:pt x="21" y="15"/>
                  </a:cubicBezTo>
                  <a:cubicBezTo>
                    <a:pt x="21" y="15"/>
                    <a:pt x="21" y="15"/>
                    <a:pt x="21" y="15"/>
                  </a:cubicBezTo>
                  <a:cubicBezTo>
                    <a:pt x="21" y="15"/>
                    <a:pt x="21" y="15"/>
                    <a:pt x="21" y="15"/>
                  </a:cubicBezTo>
                  <a:cubicBezTo>
                    <a:pt x="22" y="14"/>
                    <a:pt x="22" y="14"/>
                    <a:pt x="22" y="13"/>
                  </a:cubicBezTo>
                  <a:cubicBezTo>
                    <a:pt x="22" y="13"/>
                    <a:pt x="22" y="12"/>
                    <a:pt x="22" y="12"/>
                  </a:cubicBezTo>
                  <a:cubicBezTo>
                    <a:pt x="22" y="12"/>
                    <a:pt x="23" y="12"/>
                    <a:pt x="23" y="12"/>
                  </a:cubicBezTo>
                  <a:cubicBezTo>
                    <a:pt x="23" y="12"/>
                    <a:pt x="24" y="12"/>
                    <a:pt x="24" y="12"/>
                  </a:cubicBezTo>
                  <a:cubicBezTo>
                    <a:pt x="24" y="12"/>
                    <a:pt x="24" y="12"/>
                    <a:pt x="24" y="12"/>
                  </a:cubicBezTo>
                  <a:cubicBezTo>
                    <a:pt x="24" y="13"/>
                    <a:pt x="24" y="13"/>
                    <a:pt x="24" y="13"/>
                  </a:cubicBezTo>
                  <a:cubicBezTo>
                    <a:pt x="24" y="13"/>
                    <a:pt x="24" y="13"/>
                    <a:pt x="24" y="13"/>
                  </a:cubicBezTo>
                  <a:cubicBezTo>
                    <a:pt x="24" y="13"/>
                    <a:pt x="24" y="13"/>
                    <a:pt x="24" y="13"/>
                  </a:cubicBezTo>
                  <a:cubicBezTo>
                    <a:pt x="24" y="13"/>
                    <a:pt x="25" y="13"/>
                    <a:pt x="25" y="13"/>
                  </a:cubicBezTo>
                  <a:cubicBezTo>
                    <a:pt x="25" y="13"/>
                    <a:pt x="25" y="13"/>
                    <a:pt x="25" y="13"/>
                  </a:cubicBezTo>
                  <a:cubicBezTo>
                    <a:pt x="25" y="13"/>
                    <a:pt x="25" y="13"/>
                    <a:pt x="25" y="13"/>
                  </a:cubicBezTo>
                  <a:cubicBezTo>
                    <a:pt x="25" y="13"/>
                    <a:pt x="25" y="13"/>
                    <a:pt x="25" y="13"/>
                  </a:cubicBezTo>
                  <a:cubicBezTo>
                    <a:pt x="25" y="13"/>
                    <a:pt x="26" y="13"/>
                    <a:pt x="26" y="14"/>
                  </a:cubicBezTo>
                  <a:cubicBezTo>
                    <a:pt x="26" y="14"/>
                    <a:pt x="26" y="14"/>
                    <a:pt x="26" y="14"/>
                  </a:cubicBezTo>
                  <a:cubicBezTo>
                    <a:pt x="26" y="14"/>
                    <a:pt x="27" y="14"/>
                    <a:pt x="27" y="14"/>
                  </a:cubicBezTo>
                  <a:cubicBezTo>
                    <a:pt x="27" y="14"/>
                    <a:pt x="27" y="14"/>
                    <a:pt x="27" y="13"/>
                  </a:cubicBezTo>
                  <a:cubicBezTo>
                    <a:pt x="27" y="13"/>
                    <a:pt x="27" y="13"/>
                    <a:pt x="27" y="13"/>
                  </a:cubicBezTo>
                  <a:cubicBezTo>
                    <a:pt x="27" y="13"/>
                    <a:pt x="28" y="13"/>
                    <a:pt x="28" y="13"/>
                  </a:cubicBezTo>
                  <a:cubicBezTo>
                    <a:pt x="28" y="13"/>
                    <a:pt x="28" y="13"/>
                    <a:pt x="29" y="13"/>
                  </a:cubicBezTo>
                  <a:cubicBezTo>
                    <a:pt x="29" y="13"/>
                    <a:pt x="29" y="13"/>
                    <a:pt x="29" y="13"/>
                  </a:cubicBezTo>
                  <a:cubicBezTo>
                    <a:pt x="30" y="13"/>
                    <a:pt x="30" y="13"/>
                    <a:pt x="30" y="13"/>
                  </a:cubicBezTo>
                  <a:cubicBezTo>
                    <a:pt x="30" y="12"/>
                    <a:pt x="31" y="12"/>
                    <a:pt x="31" y="12"/>
                  </a:cubicBezTo>
                  <a:cubicBezTo>
                    <a:pt x="31" y="13"/>
                    <a:pt x="32" y="13"/>
                    <a:pt x="32" y="13"/>
                  </a:cubicBezTo>
                  <a:cubicBezTo>
                    <a:pt x="32" y="13"/>
                    <a:pt x="32" y="13"/>
                    <a:pt x="33" y="13"/>
                  </a:cubicBezTo>
                  <a:cubicBezTo>
                    <a:pt x="33" y="13"/>
                    <a:pt x="33" y="13"/>
                    <a:pt x="33" y="13"/>
                  </a:cubicBezTo>
                  <a:cubicBezTo>
                    <a:pt x="33" y="13"/>
                    <a:pt x="33" y="13"/>
                    <a:pt x="33" y="13"/>
                  </a:cubicBezTo>
                  <a:cubicBezTo>
                    <a:pt x="34" y="13"/>
                    <a:pt x="34" y="13"/>
                    <a:pt x="34" y="12"/>
                  </a:cubicBezTo>
                  <a:cubicBezTo>
                    <a:pt x="34" y="12"/>
                    <a:pt x="34" y="12"/>
                    <a:pt x="34" y="12"/>
                  </a:cubicBezTo>
                  <a:cubicBezTo>
                    <a:pt x="34" y="12"/>
                    <a:pt x="34" y="12"/>
                    <a:pt x="34" y="12"/>
                  </a:cubicBezTo>
                  <a:cubicBezTo>
                    <a:pt x="34" y="12"/>
                    <a:pt x="34" y="12"/>
                    <a:pt x="34" y="12"/>
                  </a:cubicBezTo>
                  <a:cubicBezTo>
                    <a:pt x="34" y="12"/>
                    <a:pt x="34" y="12"/>
                    <a:pt x="34" y="12"/>
                  </a:cubicBezTo>
                  <a:cubicBezTo>
                    <a:pt x="35" y="12"/>
                    <a:pt x="35" y="12"/>
                    <a:pt x="35" y="13"/>
                  </a:cubicBezTo>
                  <a:cubicBezTo>
                    <a:pt x="36" y="13"/>
                    <a:pt x="36" y="13"/>
                    <a:pt x="36" y="13"/>
                  </a:cubicBezTo>
                  <a:cubicBezTo>
                    <a:pt x="36" y="14"/>
                    <a:pt x="36" y="14"/>
                    <a:pt x="36" y="14"/>
                  </a:cubicBezTo>
                  <a:cubicBezTo>
                    <a:pt x="36" y="14"/>
                    <a:pt x="36" y="14"/>
                    <a:pt x="36" y="14"/>
                  </a:cubicBezTo>
                  <a:cubicBezTo>
                    <a:pt x="36" y="14"/>
                    <a:pt x="37" y="14"/>
                    <a:pt x="37" y="13"/>
                  </a:cubicBezTo>
                  <a:cubicBezTo>
                    <a:pt x="37" y="13"/>
                    <a:pt x="37" y="13"/>
                    <a:pt x="37" y="13"/>
                  </a:cubicBezTo>
                  <a:cubicBezTo>
                    <a:pt x="37" y="13"/>
                    <a:pt x="38" y="13"/>
                    <a:pt x="38" y="13"/>
                  </a:cubicBezTo>
                  <a:cubicBezTo>
                    <a:pt x="38" y="14"/>
                    <a:pt x="38" y="14"/>
                    <a:pt x="39" y="14"/>
                  </a:cubicBezTo>
                  <a:cubicBezTo>
                    <a:pt x="39" y="14"/>
                    <a:pt x="39" y="14"/>
                    <a:pt x="39" y="14"/>
                  </a:cubicBezTo>
                  <a:cubicBezTo>
                    <a:pt x="39" y="14"/>
                    <a:pt x="40" y="14"/>
                    <a:pt x="40" y="14"/>
                  </a:cubicBezTo>
                  <a:cubicBezTo>
                    <a:pt x="40" y="14"/>
                    <a:pt x="41" y="14"/>
                    <a:pt x="41" y="14"/>
                  </a:cubicBezTo>
                  <a:cubicBezTo>
                    <a:pt x="41" y="14"/>
                    <a:pt x="42" y="14"/>
                    <a:pt x="42" y="14"/>
                  </a:cubicBezTo>
                  <a:cubicBezTo>
                    <a:pt x="42" y="14"/>
                    <a:pt x="42" y="14"/>
                    <a:pt x="42" y="14"/>
                  </a:cubicBezTo>
                  <a:cubicBezTo>
                    <a:pt x="43" y="14"/>
                    <a:pt x="45" y="14"/>
                    <a:pt x="46" y="15"/>
                  </a:cubicBezTo>
                  <a:cubicBezTo>
                    <a:pt x="47" y="15"/>
                    <a:pt x="47" y="14"/>
                    <a:pt x="47" y="14"/>
                  </a:cubicBezTo>
                  <a:cubicBezTo>
                    <a:pt x="48" y="15"/>
                    <a:pt x="48" y="15"/>
                    <a:pt x="48" y="15"/>
                  </a:cubicBezTo>
                  <a:cubicBezTo>
                    <a:pt x="48" y="15"/>
                    <a:pt x="48" y="15"/>
                    <a:pt x="48" y="15"/>
                  </a:cubicBezTo>
                  <a:cubicBezTo>
                    <a:pt x="48" y="15"/>
                    <a:pt x="48" y="15"/>
                    <a:pt x="48" y="15"/>
                  </a:cubicBezTo>
                  <a:cubicBezTo>
                    <a:pt x="49" y="15"/>
                    <a:pt x="51" y="16"/>
                    <a:pt x="52" y="16"/>
                  </a:cubicBezTo>
                  <a:close/>
                  <a:moveTo>
                    <a:pt x="10" y="14"/>
                  </a:moveTo>
                  <a:cubicBezTo>
                    <a:pt x="9" y="13"/>
                    <a:pt x="8" y="14"/>
                    <a:pt x="8" y="15"/>
                  </a:cubicBezTo>
                  <a:cubicBezTo>
                    <a:pt x="8" y="16"/>
                    <a:pt x="8" y="16"/>
                    <a:pt x="8" y="17"/>
                  </a:cubicBezTo>
                  <a:cubicBezTo>
                    <a:pt x="7" y="17"/>
                    <a:pt x="7" y="18"/>
                    <a:pt x="7" y="19"/>
                  </a:cubicBezTo>
                  <a:cubicBezTo>
                    <a:pt x="7" y="20"/>
                    <a:pt x="8" y="20"/>
                    <a:pt x="8" y="21"/>
                  </a:cubicBezTo>
                  <a:cubicBezTo>
                    <a:pt x="9" y="21"/>
                    <a:pt x="9" y="22"/>
                    <a:pt x="10" y="22"/>
                  </a:cubicBezTo>
                  <a:cubicBezTo>
                    <a:pt x="10" y="22"/>
                    <a:pt x="11" y="22"/>
                    <a:pt x="11" y="22"/>
                  </a:cubicBezTo>
                  <a:cubicBezTo>
                    <a:pt x="11" y="21"/>
                    <a:pt x="11" y="21"/>
                    <a:pt x="11" y="21"/>
                  </a:cubicBezTo>
                  <a:cubicBezTo>
                    <a:pt x="11" y="21"/>
                    <a:pt x="11" y="21"/>
                    <a:pt x="11" y="21"/>
                  </a:cubicBezTo>
                  <a:cubicBezTo>
                    <a:pt x="11" y="19"/>
                    <a:pt x="11" y="18"/>
                    <a:pt x="10" y="17"/>
                  </a:cubicBezTo>
                  <a:cubicBezTo>
                    <a:pt x="11" y="17"/>
                    <a:pt x="11" y="17"/>
                    <a:pt x="11" y="17"/>
                  </a:cubicBezTo>
                  <a:cubicBezTo>
                    <a:pt x="12" y="17"/>
                    <a:pt x="12" y="17"/>
                    <a:pt x="12" y="17"/>
                  </a:cubicBezTo>
                  <a:cubicBezTo>
                    <a:pt x="12" y="16"/>
                    <a:pt x="12" y="16"/>
                    <a:pt x="11" y="15"/>
                  </a:cubicBezTo>
                  <a:cubicBezTo>
                    <a:pt x="11" y="15"/>
                    <a:pt x="11" y="14"/>
                    <a:pt x="10" y="1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3" name="Bulgaria">
              <a:extLst>
                <a:ext uri="{FF2B5EF4-FFF2-40B4-BE49-F238E27FC236}">
                  <a16:creationId xmlns:a16="http://schemas.microsoft.com/office/drawing/2014/main" id="{09E72392-7019-8EB3-BFCB-FE40BADDD899}"/>
                </a:ext>
              </a:extLst>
            </p:cNvPr>
            <p:cNvSpPr>
              <a:spLocks/>
            </p:cNvSpPr>
            <p:nvPr/>
          </p:nvSpPr>
          <p:spPr bwMode="auto">
            <a:xfrm>
              <a:off x="4929776" y="2551796"/>
              <a:ext cx="156643" cy="90629"/>
            </a:xfrm>
            <a:custGeom>
              <a:avLst/>
              <a:gdLst>
                <a:gd name="T0" fmla="*/ 2 w 59"/>
                <a:gd name="T1" fmla="*/ 0 h 34"/>
                <a:gd name="T2" fmla="*/ 2 w 59"/>
                <a:gd name="T3" fmla="*/ 2 h 34"/>
                <a:gd name="T4" fmla="*/ 2 w 59"/>
                <a:gd name="T5" fmla="*/ 7 h 34"/>
                <a:gd name="T6" fmla="*/ 0 w 59"/>
                <a:gd name="T7" fmla="*/ 16 h 34"/>
                <a:gd name="T8" fmla="*/ 0 w 59"/>
                <a:gd name="T9" fmla="*/ 20 h 34"/>
                <a:gd name="T10" fmla="*/ 0 w 59"/>
                <a:gd name="T11" fmla="*/ 21 h 34"/>
                <a:gd name="T12" fmla="*/ 3 w 59"/>
                <a:gd name="T13" fmla="*/ 24 h 34"/>
                <a:gd name="T14" fmla="*/ 7 w 59"/>
                <a:gd name="T15" fmla="*/ 32 h 34"/>
                <a:gd name="T16" fmla="*/ 10 w 59"/>
                <a:gd name="T17" fmla="*/ 33 h 34"/>
                <a:gd name="T18" fmla="*/ 12 w 59"/>
                <a:gd name="T19" fmla="*/ 33 h 34"/>
                <a:gd name="T20" fmla="*/ 15 w 59"/>
                <a:gd name="T21" fmla="*/ 31 h 34"/>
                <a:gd name="T22" fmla="*/ 17 w 59"/>
                <a:gd name="T23" fmla="*/ 32 h 34"/>
                <a:gd name="T24" fmla="*/ 20 w 59"/>
                <a:gd name="T25" fmla="*/ 32 h 34"/>
                <a:gd name="T26" fmla="*/ 21 w 59"/>
                <a:gd name="T27" fmla="*/ 33 h 34"/>
                <a:gd name="T28" fmla="*/ 24 w 59"/>
                <a:gd name="T29" fmla="*/ 32 h 34"/>
                <a:gd name="T30" fmla="*/ 27 w 59"/>
                <a:gd name="T31" fmla="*/ 33 h 34"/>
                <a:gd name="T32" fmla="*/ 28 w 59"/>
                <a:gd name="T33" fmla="*/ 33 h 34"/>
                <a:gd name="T34" fmla="*/ 31 w 59"/>
                <a:gd name="T35" fmla="*/ 32 h 34"/>
                <a:gd name="T36" fmla="*/ 35 w 59"/>
                <a:gd name="T37" fmla="*/ 32 h 34"/>
                <a:gd name="T38" fmla="*/ 36 w 59"/>
                <a:gd name="T39" fmla="*/ 28 h 34"/>
                <a:gd name="T40" fmla="*/ 37 w 59"/>
                <a:gd name="T41" fmla="*/ 27 h 34"/>
                <a:gd name="T42" fmla="*/ 38 w 59"/>
                <a:gd name="T43" fmla="*/ 27 h 34"/>
                <a:gd name="T44" fmla="*/ 40 w 59"/>
                <a:gd name="T45" fmla="*/ 26 h 34"/>
                <a:gd name="T46" fmla="*/ 43 w 59"/>
                <a:gd name="T47" fmla="*/ 25 h 34"/>
                <a:gd name="T48" fmla="*/ 47 w 59"/>
                <a:gd name="T49" fmla="*/ 25 h 34"/>
                <a:gd name="T50" fmla="*/ 50 w 59"/>
                <a:gd name="T51" fmla="*/ 25 h 34"/>
                <a:gd name="T52" fmla="*/ 52 w 59"/>
                <a:gd name="T53" fmla="*/ 25 h 34"/>
                <a:gd name="T54" fmla="*/ 50 w 59"/>
                <a:gd name="T55" fmla="*/ 21 h 34"/>
                <a:gd name="T56" fmla="*/ 50 w 59"/>
                <a:gd name="T57" fmla="*/ 18 h 34"/>
                <a:gd name="T58" fmla="*/ 52 w 59"/>
                <a:gd name="T59" fmla="*/ 14 h 34"/>
                <a:gd name="T60" fmla="*/ 55 w 59"/>
                <a:gd name="T61" fmla="*/ 10 h 34"/>
                <a:gd name="T62" fmla="*/ 59 w 59"/>
                <a:gd name="T63" fmla="*/ 6 h 34"/>
                <a:gd name="T64" fmla="*/ 55 w 59"/>
                <a:gd name="T65" fmla="*/ 4 h 34"/>
                <a:gd name="T66" fmla="*/ 52 w 59"/>
                <a:gd name="T67" fmla="*/ 3 h 34"/>
                <a:gd name="T68" fmla="*/ 50 w 59"/>
                <a:gd name="T69" fmla="*/ 2 h 34"/>
                <a:gd name="T70" fmla="*/ 44 w 59"/>
                <a:gd name="T71" fmla="*/ 1 h 34"/>
                <a:gd name="T72" fmla="*/ 35 w 59"/>
                <a:gd name="T73" fmla="*/ 4 h 34"/>
                <a:gd name="T74" fmla="*/ 31 w 59"/>
                <a:gd name="T75" fmla="*/ 6 h 34"/>
                <a:gd name="T76" fmla="*/ 28 w 59"/>
                <a:gd name="T77" fmla="*/ 6 h 34"/>
                <a:gd name="T78" fmla="*/ 21 w 59"/>
                <a:gd name="T79" fmla="*/ 5 h 34"/>
                <a:gd name="T80" fmla="*/ 17 w 59"/>
                <a:gd name="T81" fmla="*/ 6 h 34"/>
                <a:gd name="T82" fmla="*/ 16 w 59"/>
                <a:gd name="T83" fmla="*/ 5 h 34"/>
                <a:gd name="T84" fmla="*/ 12 w 59"/>
                <a:gd name="T85" fmla="*/ 4 h 34"/>
                <a:gd name="T86" fmla="*/ 10 w 59"/>
                <a:gd name="T87" fmla="*/ 4 h 34"/>
                <a:gd name="T88" fmla="*/ 9 w 59"/>
                <a:gd name="T89" fmla="*/ 4 h 34"/>
                <a:gd name="T90" fmla="*/ 7 w 59"/>
                <a:gd name="T91" fmla="*/ 5 h 34"/>
                <a:gd name="T92" fmla="*/ 5 w 59"/>
                <a:gd name="T93" fmla="*/ 5 h 34"/>
                <a:gd name="T94" fmla="*/ 6 w 59"/>
                <a:gd name="T95"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34">
                  <a:moveTo>
                    <a:pt x="5" y="0"/>
                  </a:moveTo>
                  <a:cubicBezTo>
                    <a:pt x="4" y="0"/>
                    <a:pt x="4" y="0"/>
                    <a:pt x="4" y="0"/>
                  </a:cubicBezTo>
                  <a:cubicBezTo>
                    <a:pt x="3" y="0"/>
                    <a:pt x="3" y="0"/>
                    <a:pt x="2" y="0"/>
                  </a:cubicBezTo>
                  <a:cubicBezTo>
                    <a:pt x="2" y="0"/>
                    <a:pt x="2" y="0"/>
                    <a:pt x="2" y="0"/>
                  </a:cubicBezTo>
                  <a:cubicBezTo>
                    <a:pt x="2" y="0"/>
                    <a:pt x="2" y="0"/>
                    <a:pt x="2" y="0"/>
                  </a:cubicBezTo>
                  <a:cubicBezTo>
                    <a:pt x="2" y="1"/>
                    <a:pt x="2" y="1"/>
                    <a:pt x="2" y="2"/>
                  </a:cubicBezTo>
                  <a:cubicBezTo>
                    <a:pt x="1" y="2"/>
                    <a:pt x="1" y="2"/>
                    <a:pt x="1" y="3"/>
                  </a:cubicBezTo>
                  <a:cubicBezTo>
                    <a:pt x="0" y="4"/>
                    <a:pt x="1" y="6"/>
                    <a:pt x="2" y="7"/>
                  </a:cubicBezTo>
                  <a:cubicBezTo>
                    <a:pt x="2" y="7"/>
                    <a:pt x="2" y="7"/>
                    <a:pt x="2" y="7"/>
                  </a:cubicBezTo>
                  <a:cubicBezTo>
                    <a:pt x="3" y="9"/>
                    <a:pt x="4" y="10"/>
                    <a:pt x="4" y="12"/>
                  </a:cubicBezTo>
                  <a:cubicBezTo>
                    <a:pt x="5" y="13"/>
                    <a:pt x="4" y="14"/>
                    <a:pt x="2" y="15"/>
                  </a:cubicBezTo>
                  <a:cubicBezTo>
                    <a:pt x="2" y="15"/>
                    <a:pt x="1" y="16"/>
                    <a:pt x="0" y="16"/>
                  </a:cubicBezTo>
                  <a:cubicBezTo>
                    <a:pt x="0" y="18"/>
                    <a:pt x="0" y="18"/>
                    <a:pt x="1" y="18"/>
                  </a:cubicBezTo>
                  <a:cubicBezTo>
                    <a:pt x="1" y="18"/>
                    <a:pt x="1" y="18"/>
                    <a:pt x="1" y="19"/>
                  </a:cubicBezTo>
                  <a:cubicBezTo>
                    <a:pt x="1" y="19"/>
                    <a:pt x="1" y="20"/>
                    <a:pt x="0" y="20"/>
                  </a:cubicBezTo>
                  <a:cubicBezTo>
                    <a:pt x="0" y="21"/>
                    <a:pt x="0" y="21"/>
                    <a:pt x="0" y="21"/>
                  </a:cubicBezTo>
                  <a:cubicBezTo>
                    <a:pt x="0" y="21"/>
                    <a:pt x="0" y="21"/>
                    <a:pt x="0" y="21"/>
                  </a:cubicBezTo>
                  <a:cubicBezTo>
                    <a:pt x="0" y="21"/>
                    <a:pt x="0" y="21"/>
                    <a:pt x="0" y="21"/>
                  </a:cubicBezTo>
                  <a:cubicBezTo>
                    <a:pt x="0" y="21"/>
                    <a:pt x="0" y="21"/>
                    <a:pt x="0" y="21"/>
                  </a:cubicBezTo>
                  <a:cubicBezTo>
                    <a:pt x="1" y="22"/>
                    <a:pt x="1" y="23"/>
                    <a:pt x="2" y="23"/>
                  </a:cubicBezTo>
                  <a:cubicBezTo>
                    <a:pt x="3" y="23"/>
                    <a:pt x="3" y="24"/>
                    <a:pt x="3" y="24"/>
                  </a:cubicBezTo>
                  <a:cubicBezTo>
                    <a:pt x="4" y="24"/>
                    <a:pt x="4" y="25"/>
                    <a:pt x="5" y="26"/>
                  </a:cubicBezTo>
                  <a:cubicBezTo>
                    <a:pt x="6" y="27"/>
                    <a:pt x="6" y="29"/>
                    <a:pt x="7" y="31"/>
                  </a:cubicBezTo>
                  <a:cubicBezTo>
                    <a:pt x="7" y="31"/>
                    <a:pt x="7" y="32"/>
                    <a:pt x="7" y="32"/>
                  </a:cubicBezTo>
                  <a:cubicBezTo>
                    <a:pt x="7" y="33"/>
                    <a:pt x="7" y="33"/>
                    <a:pt x="7" y="33"/>
                  </a:cubicBezTo>
                  <a:cubicBezTo>
                    <a:pt x="7" y="33"/>
                    <a:pt x="7" y="33"/>
                    <a:pt x="7" y="33"/>
                  </a:cubicBezTo>
                  <a:cubicBezTo>
                    <a:pt x="10" y="33"/>
                    <a:pt x="10" y="33"/>
                    <a:pt x="10" y="33"/>
                  </a:cubicBezTo>
                  <a:cubicBezTo>
                    <a:pt x="10" y="33"/>
                    <a:pt x="10" y="33"/>
                    <a:pt x="10" y="33"/>
                  </a:cubicBezTo>
                  <a:cubicBezTo>
                    <a:pt x="10" y="33"/>
                    <a:pt x="11" y="33"/>
                    <a:pt x="11" y="33"/>
                  </a:cubicBezTo>
                  <a:cubicBezTo>
                    <a:pt x="11" y="33"/>
                    <a:pt x="12" y="33"/>
                    <a:pt x="12" y="33"/>
                  </a:cubicBezTo>
                  <a:cubicBezTo>
                    <a:pt x="13" y="32"/>
                    <a:pt x="13" y="32"/>
                    <a:pt x="13" y="32"/>
                  </a:cubicBezTo>
                  <a:cubicBezTo>
                    <a:pt x="14" y="32"/>
                    <a:pt x="14" y="31"/>
                    <a:pt x="15" y="31"/>
                  </a:cubicBezTo>
                  <a:cubicBezTo>
                    <a:pt x="15" y="31"/>
                    <a:pt x="15" y="31"/>
                    <a:pt x="15" y="31"/>
                  </a:cubicBezTo>
                  <a:cubicBezTo>
                    <a:pt x="16" y="31"/>
                    <a:pt x="16" y="31"/>
                    <a:pt x="16" y="31"/>
                  </a:cubicBezTo>
                  <a:cubicBezTo>
                    <a:pt x="16" y="31"/>
                    <a:pt x="16" y="31"/>
                    <a:pt x="16" y="31"/>
                  </a:cubicBezTo>
                  <a:cubicBezTo>
                    <a:pt x="17" y="32"/>
                    <a:pt x="17" y="32"/>
                    <a:pt x="17" y="32"/>
                  </a:cubicBezTo>
                  <a:cubicBezTo>
                    <a:pt x="18" y="32"/>
                    <a:pt x="18" y="32"/>
                    <a:pt x="18" y="32"/>
                  </a:cubicBezTo>
                  <a:cubicBezTo>
                    <a:pt x="19" y="32"/>
                    <a:pt x="19" y="32"/>
                    <a:pt x="20" y="32"/>
                  </a:cubicBezTo>
                  <a:cubicBezTo>
                    <a:pt x="20" y="32"/>
                    <a:pt x="20" y="32"/>
                    <a:pt x="20" y="32"/>
                  </a:cubicBezTo>
                  <a:cubicBezTo>
                    <a:pt x="20" y="32"/>
                    <a:pt x="21" y="32"/>
                    <a:pt x="21" y="32"/>
                  </a:cubicBezTo>
                  <a:cubicBezTo>
                    <a:pt x="21" y="33"/>
                    <a:pt x="21" y="33"/>
                    <a:pt x="21" y="33"/>
                  </a:cubicBezTo>
                  <a:cubicBezTo>
                    <a:pt x="21" y="33"/>
                    <a:pt x="21" y="33"/>
                    <a:pt x="21" y="33"/>
                  </a:cubicBezTo>
                  <a:cubicBezTo>
                    <a:pt x="22" y="33"/>
                    <a:pt x="23" y="33"/>
                    <a:pt x="23" y="32"/>
                  </a:cubicBezTo>
                  <a:cubicBezTo>
                    <a:pt x="23" y="32"/>
                    <a:pt x="23" y="32"/>
                    <a:pt x="23" y="32"/>
                  </a:cubicBezTo>
                  <a:cubicBezTo>
                    <a:pt x="24" y="32"/>
                    <a:pt x="24" y="32"/>
                    <a:pt x="24" y="32"/>
                  </a:cubicBezTo>
                  <a:cubicBezTo>
                    <a:pt x="24" y="32"/>
                    <a:pt x="24" y="32"/>
                    <a:pt x="25" y="32"/>
                  </a:cubicBezTo>
                  <a:cubicBezTo>
                    <a:pt x="25" y="32"/>
                    <a:pt x="25" y="32"/>
                    <a:pt x="26" y="32"/>
                  </a:cubicBezTo>
                  <a:cubicBezTo>
                    <a:pt x="26" y="32"/>
                    <a:pt x="27" y="33"/>
                    <a:pt x="27" y="33"/>
                  </a:cubicBezTo>
                  <a:cubicBezTo>
                    <a:pt x="27" y="33"/>
                    <a:pt x="27" y="33"/>
                    <a:pt x="27" y="33"/>
                  </a:cubicBezTo>
                  <a:cubicBezTo>
                    <a:pt x="28" y="34"/>
                    <a:pt x="28" y="34"/>
                    <a:pt x="28" y="34"/>
                  </a:cubicBezTo>
                  <a:cubicBezTo>
                    <a:pt x="28" y="33"/>
                    <a:pt x="28" y="33"/>
                    <a:pt x="28" y="33"/>
                  </a:cubicBezTo>
                  <a:cubicBezTo>
                    <a:pt x="28" y="33"/>
                    <a:pt x="28" y="33"/>
                    <a:pt x="28" y="33"/>
                  </a:cubicBezTo>
                  <a:cubicBezTo>
                    <a:pt x="28" y="33"/>
                    <a:pt x="28" y="33"/>
                    <a:pt x="29" y="33"/>
                  </a:cubicBezTo>
                  <a:cubicBezTo>
                    <a:pt x="29" y="32"/>
                    <a:pt x="30" y="32"/>
                    <a:pt x="31" y="32"/>
                  </a:cubicBezTo>
                  <a:cubicBezTo>
                    <a:pt x="32" y="32"/>
                    <a:pt x="32" y="32"/>
                    <a:pt x="32" y="33"/>
                  </a:cubicBezTo>
                  <a:cubicBezTo>
                    <a:pt x="32" y="33"/>
                    <a:pt x="33" y="33"/>
                    <a:pt x="33" y="33"/>
                  </a:cubicBezTo>
                  <a:cubicBezTo>
                    <a:pt x="34" y="33"/>
                    <a:pt x="34" y="32"/>
                    <a:pt x="35" y="32"/>
                  </a:cubicBezTo>
                  <a:cubicBezTo>
                    <a:pt x="35" y="32"/>
                    <a:pt x="35" y="31"/>
                    <a:pt x="35" y="30"/>
                  </a:cubicBezTo>
                  <a:cubicBezTo>
                    <a:pt x="35" y="30"/>
                    <a:pt x="35" y="30"/>
                    <a:pt x="35" y="30"/>
                  </a:cubicBezTo>
                  <a:cubicBezTo>
                    <a:pt x="35" y="29"/>
                    <a:pt x="35" y="29"/>
                    <a:pt x="36" y="28"/>
                  </a:cubicBezTo>
                  <a:cubicBezTo>
                    <a:pt x="36" y="28"/>
                    <a:pt x="36" y="28"/>
                    <a:pt x="36" y="28"/>
                  </a:cubicBezTo>
                  <a:cubicBezTo>
                    <a:pt x="36" y="28"/>
                    <a:pt x="36" y="28"/>
                    <a:pt x="36" y="28"/>
                  </a:cubicBezTo>
                  <a:cubicBezTo>
                    <a:pt x="36" y="28"/>
                    <a:pt x="37" y="28"/>
                    <a:pt x="37" y="27"/>
                  </a:cubicBezTo>
                  <a:cubicBezTo>
                    <a:pt x="38" y="27"/>
                    <a:pt x="38" y="27"/>
                    <a:pt x="38" y="27"/>
                  </a:cubicBezTo>
                  <a:cubicBezTo>
                    <a:pt x="38" y="27"/>
                    <a:pt x="38" y="27"/>
                    <a:pt x="38" y="27"/>
                  </a:cubicBezTo>
                  <a:cubicBezTo>
                    <a:pt x="38" y="27"/>
                    <a:pt x="38" y="27"/>
                    <a:pt x="38" y="27"/>
                  </a:cubicBezTo>
                  <a:cubicBezTo>
                    <a:pt x="39" y="27"/>
                    <a:pt x="39" y="27"/>
                    <a:pt x="39" y="27"/>
                  </a:cubicBezTo>
                  <a:cubicBezTo>
                    <a:pt x="39" y="27"/>
                    <a:pt x="39" y="27"/>
                    <a:pt x="39" y="27"/>
                  </a:cubicBezTo>
                  <a:cubicBezTo>
                    <a:pt x="39" y="27"/>
                    <a:pt x="39" y="26"/>
                    <a:pt x="40" y="26"/>
                  </a:cubicBezTo>
                  <a:cubicBezTo>
                    <a:pt x="40" y="26"/>
                    <a:pt x="40" y="26"/>
                    <a:pt x="40" y="26"/>
                  </a:cubicBezTo>
                  <a:cubicBezTo>
                    <a:pt x="41" y="26"/>
                    <a:pt x="41" y="26"/>
                    <a:pt x="41" y="26"/>
                  </a:cubicBezTo>
                  <a:cubicBezTo>
                    <a:pt x="41" y="25"/>
                    <a:pt x="42" y="25"/>
                    <a:pt x="43" y="25"/>
                  </a:cubicBezTo>
                  <a:cubicBezTo>
                    <a:pt x="44" y="24"/>
                    <a:pt x="45" y="24"/>
                    <a:pt x="45" y="24"/>
                  </a:cubicBezTo>
                  <a:cubicBezTo>
                    <a:pt x="46" y="24"/>
                    <a:pt x="46" y="24"/>
                    <a:pt x="46" y="24"/>
                  </a:cubicBezTo>
                  <a:cubicBezTo>
                    <a:pt x="47" y="24"/>
                    <a:pt x="47" y="25"/>
                    <a:pt x="47" y="25"/>
                  </a:cubicBezTo>
                  <a:cubicBezTo>
                    <a:pt x="47" y="25"/>
                    <a:pt x="47" y="25"/>
                    <a:pt x="47" y="25"/>
                  </a:cubicBezTo>
                  <a:cubicBezTo>
                    <a:pt x="48" y="26"/>
                    <a:pt x="48" y="26"/>
                    <a:pt x="49" y="26"/>
                  </a:cubicBezTo>
                  <a:cubicBezTo>
                    <a:pt x="49" y="26"/>
                    <a:pt x="50" y="26"/>
                    <a:pt x="50" y="25"/>
                  </a:cubicBezTo>
                  <a:cubicBezTo>
                    <a:pt x="50" y="25"/>
                    <a:pt x="51" y="25"/>
                    <a:pt x="51" y="25"/>
                  </a:cubicBezTo>
                  <a:cubicBezTo>
                    <a:pt x="52" y="25"/>
                    <a:pt x="52" y="25"/>
                    <a:pt x="52" y="25"/>
                  </a:cubicBezTo>
                  <a:cubicBezTo>
                    <a:pt x="52" y="25"/>
                    <a:pt x="52" y="25"/>
                    <a:pt x="52" y="25"/>
                  </a:cubicBezTo>
                  <a:cubicBezTo>
                    <a:pt x="52" y="24"/>
                    <a:pt x="52" y="24"/>
                    <a:pt x="51" y="23"/>
                  </a:cubicBezTo>
                  <a:cubicBezTo>
                    <a:pt x="51" y="23"/>
                    <a:pt x="51" y="22"/>
                    <a:pt x="51" y="22"/>
                  </a:cubicBezTo>
                  <a:cubicBezTo>
                    <a:pt x="50" y="21"/>
                    <a:pt x="50" y="21"/>
                    <a:pt x="50" y="21"/>
                  </a:cubicBezTo>
                  <a:cubicBezTo>
                    <a:pt x="49" y="20"/>
                    <a:pt x="49" y="20"/>
                    <a:pt x="48" y="20"/>
                  </a:cubicBezTo>
                  <a:cubicBezTo>
                    <a:pt x="48" y="20"/>
                    <a:pt x="48" y="20"/>
                    <a:pt x="48" y="20"/>
                  </a:cubicBezTo>
                  <a:cubicBezTo>
                    <a:pt x="49" y="19"/>
                    <a:pt x="50" y="19"/>
                    <a:pt x="50" y="18"/>
                  </a:cubicBezTo>
                  <a:cubicBezTo>
                    <a:pt x="51" y="18"/>
                    <a:pt x="52" y="17"/>
                    <a:pt x="52" y="16"/>
                  </a:cubicBezTo>
                  <a:cubicBezTo>
                    <a:pt x="52" y="16"/>
                    <a:pt x="52" y="15"/>
                    <a:pt x="52" y="15"/>
                  </a:cubicBezTo>
                  <a:cubicBezTo>
                    <a:pt x="52" y="15"/>
                    <a:pt x="52" y="14"/>
                    <a:pt x="52" y="14"/>
                  </a:cubicBezTo>
                  <a:cubicBezTo>
                    <a:pt x="52" y="13"/>
                    <a:pt x="52" y="13"/>
                    <a:pt x="52" y="12"/>
                  </a:cubicBezTo>
                  <a:cubicBezTo>
                    <a:pt x="53" y="11"/>
                    <a:pt x="54" y="11"/>
                    <a:pt x="55" y="11"/>
                  </a:cubicBezTo>
                  <a:cubicBezTo>
                    <a:pt x="55" y="11"/>
                    <a:pt x="55" y="10"/>
                    <a:pt x="55" y="10"/>
                  </a:cubicBezTo>
                  <a:cubicBezTo>
                    <a:pt x="56" y="10"/>
                    <a:pt x="56" y="10"/>
                    <a:pt x="57" y="10"/>
                  </a:cubicBezTo>
                  <a:cubicBezTo>
                    <a:pt x="58" y="9"/>
                    <a:pt x="58" y="8"/>
                    <a:pt x="58" y="7"/>
                  </a:cubicBezTo>
                  <a:cubicBezTo>
                    <a:pt x="59" y="7"/>
                    <a:pt x="59" y="7"/>
                    <a:pt x="59" y="6"/>
                  </a:cubicBezTo>
                  <a:cubicBezTo>
                    <a:pt x="59" y="6"/>
                    <a:pt x="59" y="6"/>
                    <a:pt x="59" y="6"/>
                  </a:cubicBezTo>
                  <a:cubicBezTo>
                    <a:pt x="59" y="6"/>
                    <a:pt x="59" y="6"/>
                    <a:pt x="59" y="5"/>
                  </a:cubicBezTo>
                  <a:cubicBezTo>
                    <a:pt x="57" y="5"/>
                    <a:pt x="56" y="5"/>
                    <a:pt x="55" y="4"/>
                  </a:cubicBezTo>
                  <a:cubicBezTo>
                    <a:pt x="54" y="4"/>
                    <a:pt x="54" y="3"/>
                    <a:pt x="53" y="3"/>
                  </a:cubicBezTo>
                  <a:cubicBezTo>
                    <a:pt x="53" y="3"/>
                    <a:pt x="53" y="3"/>
                    <a:pt x="53" y="3"/>
                  </a:cubicBezTo>
                  <a:cubicBezTo>
                    <a:pt x="52" y="3"/>
                    <a:pt x="52" y="3"/>
                    <a:pt x="52" y="3"/>
                  </a:cubicBezTo>
                  <a:cubicBezTo>
                    <a:pt x="52" y="3"/>
                    <a:pt x="52" y="3"/>
                    <a:pt x="52" y="3"/>
                  </a:cubicBezTo>
                  <a:cubicBezTo>
                    <a:pt x="52" y="3"/>
                    <a:pt x="52" y="3"/>
                    <a:pt x="51" y="3"/>
                  </a:cubicBezTo>
                  <a:cubicBezTo>
                    <a:pt x="51" y="3"/>
                    <a:pt x="50" y="2"/>
                    <a:pt x="50" y="2"/>
                  </a:cubicBezTo>
                  <a:cubicBezTo>
                    <a:pt x="50" y="2"/>
                    <a:pt x="49" y="2"/>
                    <a:pt x="49" y="2"/>
                  </a:cubicBezTo>
                  <a:cubicBezTo>
                    <a:pt x="48" y="2"/>
                    <a:pt x="48" y="1"/>
                    <a:pt x="46" y="1"/>
                  </a:cubicBezTo>
                  <a:cubicBezTo>
                    <a:pt x="45" y="1"/>
                    <a:pt x="44" y="1"/>
                    <a:pt x="44" y="1"/>
                  </a:cubicBezTo>
                  <a:cubicBezTo>
                    <a:pt x="42" y="1"/>
                    <a:pt x="40" y="1"/>
                    <a:pt x="39" y="2"/>
                  </a:cubicBezTo>
                  <a:cubicBezTo>
                    <a:pt x="39" y="2"/>
                    <a:pt x="38" y="2"/>
                    <a:pt x="38" y="2"/>
                  </a:cubicBezTo>
                  <a:cubicBezTo>
                    <a:pt x="37" y="3"/>
                    <a:pt x="36" y="4"/>
                    <a:pt x="35" y="4"/>
                  </a:cubicBezTo>
                  <a:cubicBezTo>
                    <a:pt x="34" y="4"/>
                    <a:pt x="34" y="4"/>
                    <a:pt x="33" y="5"/>
                  </a:cubicBezTo>
                  <a:cubicBezTo>
                    <a:pt x="33" y="5"/>
                    <a:pt x="32" y="5"/>
                    <a:pt x="32" y="5"/>
                  </a:cubicBezTo>
                  <a:cubicBezTo>
                    <a:pt x="32" y="5"/>
                    <a:pt x="31" y="5"/>
                    <a:pt x="31" y="6"/>
                  </a:cubicBezTo>
                  <a:cubicBezTo>
                    <a:pt x="31" y="6"/>
                    <a:pt x="30" y="6"/>
                    <a:pt x="30" y="6"/>
                  </a:cubicBezTo>
                  <a:cubicBezTo>
                    <a:pt x="30" y="6"/>
                    <a:pt x="29" y="6"/>
                    <a:pt x="29" y="6"/>
                  </a:cubicBezTo>
                  <a:cubicBezTo>
                    <a:pt x="29" y="6"/>
                    <a:pt x="28" y="6"/>
                    <a:pt x="28" y="6"/>
                  </a:cubicBezTo>
                  <a:cubicBezTo>
                    <a:pt x="28" y="6"/>
                    <a:pt x="27" y="6"/>
                    <a:pt x="27" y="6"/>
                  </a:cubicBezTo>
                  <a:cubicBezTo>
                    <a:pt x="25" y="5"/>
                    <a:pt x="23" y="5"/>
                    <a:pt x="21" y="5"/>
                  </a:cubicBezTo>
                  <a:cubicBezTo>
                    <a:pt x="21" y="5"/>
                    <a:pt x="21" y="5"/>
                    <a:pt x="21" y="5"/>
                  </a:cubicBezTo>
                  <a:cubicBezTo>
                    <a:pt x="21" y="5"/>
                    <a:pt x="21" y="5"/>
                    <a:pt x="21" y="5"/>
                  </a:cubicBezTo>
                  <a:cubicBezTo>
                    <a:pt x="20" y="5"/>
                    <a:pt x="19" y="5"/>
                    <a:pt x="18" y="5"/>
                  </a:cubicBezTo>
                  <a:cubicBezTo>
                    <a:pt x="18" y="6"/>
                    <a:pt x="17" y="6"/>
                    <a:pt x="17" y="6"/>
                  </a:cubicBezTo>
                  <a:cubicBezTo>
                    <a:pt x="17" y="6"/>
                    <a:pt x="17" y="6"/>
                    <a:pt x="17" y="6"/>
                  </a:cubicBezTo>
                  <a:cubicBezTo>
                    <a:pt x="16" y="6"/>
                    <a:pt x="16" y="6"/>
                    <a:pt x="16" y="6"/>
                  </a:cubicBezTo>
                  <a:cubicBezTo>
                    <a:pt x="16" y="6"/>
                    <a:pt x="16" y="5"/>
                    <a:pt x="16" y="5"/>
                  </a:cubicBezTo>
                  <a:cubicBezTo>
                    <a:pt x="15" y="5"/>
                    <a:pt x="15" y="5"/>
                    <a:pt x="14" y="5"/>
                  </a:cubicBezTo>
                  <a:cubicBezTo>
                    <a:pt x="14" y="5"/>
                    <a:pt x="13" y="5"/>
                    <a:pt x="13" y="5"/>
                  </a:cubicBezTo>
                  <a:cubicBezTo>
                    <a:pt x="13" y="4"/>
                    <a:pt x="12" y="4"/>
                    <a:pt x="12" y="4"/>
                  </a:cubicBezTo>
                  <a:cubicBezTo>
                    <a:pt x="12" y="4"/>
                    <a:pt x="11" y="4"/>
                    <a:pt x="11" y="4"/>
                  </a:cubicBezTo>
                  <a:cubicBezTo>
                    <a:pt x="11" y="4"/>
                    <a:pt x="11" y="4"/>
                    <a:pt x="10" y="4"/>
                  </a:cubicBezTo>
                  <a:cubicBezTo>
                    <a:pt x="10" y="4"/>
                    <a:pt x="10" y="4"/>
                    <a:pt x="10" y="4"/>
                  </a:cubicBezTo>
                  <a:cubicBezTo>
                    <a:pt x="10" y="4"/>
                    <a:pt x="10" y="4"/>
                    <a:pt x="10" y="4"/>
                  </a:cubicBezTo>
                  <a:cubicBezTo>
                    <a:pt x="10" y="4"/>
                    <a:pt x="10" y="4"/>
                    <a:pt x="9" y="4"/>
                  </a:cubicBezTo>
                  <a:cubicBezTo>
                    <a:pt x="9" y="4"/>
                    <a:pt x="9" y="4"/>
                    <a:pt x="9" y="4"/>
                  </a:cubicBezTo>
                  <a:cubicBezTo>
                    <a:pt x="9" y="4"/>
                    <a:pt x="8" y="3"/>
                    <a:pt x="8" y="4"/>
                  </a:cubicBezTo>
                  <a:cubicBezTo>
                    <a:pt x="8" y="4"/>
                    <a:pt x="8" y="4"/>
                    <a:pt x="8" y="4"/>
                  </a:cubicBezTo>
                  <a:cubicBezTo>
                    <a:pt x="8" y="5"/>
                    <a:pt x="8" y="5"/>
                    <a:pt x="7" y="5"/>
                  </a:cubicBezTo>
                  <a:cubicBezTo>
                    <a:pt x="7" y="5"/>
                    <a:pt x="7" y="5"/>
                    <a:pt x="7" y="5"/>
                  </a:cubicBezTo>
                  <a:cubicBezTo>
                    <a:pt x="7" y="5"/>
                    <a:pt x="7" y="5"/>
                    <a:pt x="7" y="5"/>
                  </a:cubicBezTo>
                  <a:cubicBezTo>
                    <a:pt x="6" y="5"/>
                    <a:pt x="5" y="5"/>
                    <a:pt x="5" y="5"/>
                  </a:cubicBezTo>
                  <a:cubicBezTo>
                    <a:pt x="5" y="4"/>
                    <a:pt x="5" y="4"/>
                    <a:pt x="5" y="3"/>
                  </a:cubicBezTo>
                  <a:cubicBezTo>
                    <a:pt x="6" y="3"/>
                    <a:pt x="6" y="3"/>
                    <a:pt x="6" y="3"/>
                  </a:cubicBezTo>
                  <a:cubicBezTo>
                    <a:pt x="6" y="2"/>
                    <a:pt x="6" y="1"/>
                    <a:pt x="6" y="0"/>
                  </a:cubicBezTo>
                  <a:cubicBezTo>
                    <a:pt x="6" y="0"/>
                    <a:pt x="5" y="0"/>
                    <a:pt x="5" y="0"/>
                  </a:cubicBezTo>
                  <a:cubicBezTo>
                    <a:pt x="5" y="0"/>
                    <a:pt x="5" y="0"/>
                    <a:pt x="5" y="0"/>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4" name="Bosnia">
              <a:extLst>
                <a:ext uri="{FF2B5EF4-FFF2-40B4-BE49-F238E27FC236}">
                  <a16:creationId xmlns:a16="http://schemas.microsoft.com/office/drawing/2014/main" id="{128306F1-803F-4581-43DC-D7C61587F1C0}"/>
                </a:ext>
              </a:extLst>
            </p:cNvPr>
            <p:cNvSpPr>
              <a:spLocks/>
            </p:cNvSpPr>
            <p:nvPr/>
          </p:nvSpPr>
          <p:spPr bwMode="auto">
            <a:xfrm>
              <a:off x="4763063" y="2518230"/>
              <a:ext cx="98461" cy="79440"/>
            </a:xfrm>
            <a:custGeom>
              <a:avLst/>
              <a:gdLst>
                <a:gd name="T0" fmla="*/ 27 w 37"/>
                <a:gd name="T1" fmla="*/ 27 h 30"/>
                <a:gd name="T2" fmla="*/ 29 w 37"/>
                <a:gd name="T3" fmla="*/ 23 h 30"/>
                <a:gd name="T4" fmla="*/ 30 w 37"/>
                <a:gd name="T5" fmla="*/ 21 h 30"/>
                <a:gd name="T6" fmla="*/ 30 w 37"/>
                <a:gd name="T7" fmla="*/ 18 h 30"/>
                <a:gd name="T8" fmla="*/ 33 w 37"/>
                <a:gd name="T9" fmla="*/ 20 h 30"/>
                <a:gd name="T10" fmla="*/ 35 w 37"/>
                <a:gd name="T11" fmla="*/ 19 h 30"/>
                <a:gd name="T12" fmla="*/ 34 w 37"/>
                <a:gd name="T13" fmla="*/ 17 h 30"/>
                <a:gd name="T14" fmla="*/ 35 w 37"/>
                <a:gd name="T15" fmla="*/ 15 h 30"/>
                <a:gd name="T16" fmla="*/ 36 w 37"/>
                <a:gd name="T17" fmla="*/ 14 h 30"/>
                <a:gd name="T18" fmla="*/ 33 w 37"/>
                <a:gd name="T19" fmla="*/ 12 h 30"/>
                <a:gd name="T20" fmla="*/ 33 w 37"/>
                <a:gd name="T21" fmla="*/ 8 h 30"/>
                <a:gd name="T22" fmla="*/ 34 w 37"/>
                <a:gd name="T23" fmla="*/ 4 h 30"/>
                <a:gd name="T24" fmla="*/ 32 w 37"/>
                <a:gd name="T25" fmla="*/ 5 h 30"/>
                <a:gd name="T26" fmla="*/ 31 w 37"/>
                <a:gd name="T27" fmla="*/ 4 h 30"/>
                <a:gd name="T28" fmla="*/ 27 w 37"/>
                <a:gd name="T29" fmla="*/ 3 h 30"/>
                <a:gd name="T30" fmla="*/ 25 w 37"/>
                <a:gd name="T31" fmla="*/ 2 h 30"/>
                <a:gd name="T32" fmla="*/ 20 w 37"/>
                <a:gd name="T33" fmla="*/ 2 h 30"/>
                <a:gd name="T34" fmla="*/ 18 w 37"/>
                <a:gd name="T35" fmla="*/ 2 h 30"/>
                <a:gd name="T36" fmla="*/ 17 w 37"/>
                <a:gd name="T37" fmla="*/ 1 h 30"/>
                <a:gd name="T38" fmla="*/ 16 w 37"/>
                <a:gd name="T39" fmla="*/ 1 h 30"/>
                <a:gd name="T40" fmla="*/ 15 w 37"/>
                <a:gd name="T41" fmla="*/ 2 h 30"/>
                <a:gd name="T42" fmla="*/ 13 w 37"/>
                <a:gd name="T43" fmla="*/ 0 h 30"/>
                <a:gd name="T44" fmla="*/ 12 w 37"/>
                <a:gd name="T45" fmla="*/ 1 h 30"/>
                <a:gd name="T46" fmla="*/ 12 w 37"/>
                <a:gd name="T47" fmla="*/ 1 h 30"/>
                <a:gd name="T48" fmla="*/ 10 w 37"/>
                <a:gd name="T49" fmla="*/ 0 h 30"/>
                <a:gd name="T50" fmla="*/ 8 w 37"/>
                <a:gd name="T51" fmla="*/ 1 h 30"/>
                <a:gd name="T52" fmla="*/ 8 w 37"/>
                <a:gd name="T53" fmla="*/ 1 h 30"/>
                <a:gd name="T54" fmla="*/ 6 w 37"/>
                <a:gd name="T55" fmla="*/ 1 h 30"/>
                <a:gd name="T56" fmla="*/ 6 w 37"/>
                <a:gd name="T57" fmla="*/ 2 h 30"/>
                <a:gd name="T58" fmla="*/ 5 w 37"/>
                <a:gd name="T59" fmla="*/ 2 h 30"/>
                <a:gd name="T60" fmla="*/ 3 w 37"/>
                <a:gd name="T61" fmla="*/ 1 h 30"/>
                <a:gd name="T62" fmla="*/ 3 w 37"/>
                <a:gd name="T63" fmla="*/ 0 h 30"/>
                <a:gd name="T64" fmla="*/ 2 w 37"/>
                <a:gd name="T65" fmla="*/ 0 h 30"/>
                <a:gd name="T66" fmla="*/ 0 w 37"/>
                <a:gd name="T67" fmla="*/ 3 h 30"/>
                <a:gd name="T68" fmla="*/ 0 w 37"/>
                <a:gd name="T69" fmla="*/ 4 h 30"/>
                <a:gd name="T70" fmla="*/ 3 w 37"/>
                <a:gd name="T71" fmla="*/ 8 h 30"/>
                <a:gd name="T72" fmla="*/ 4 w 37"/>
                <a:gd name="T73" fmla="*/ 12 h 30"/>
                <a:gd name="T74" fmla="*/ 17 w 37"/>
                <a:gd name="T75" fmla="*/ 25 h 30"/>
                <a:gd name="T76" fmla="*/ 17 w 37"/>
                <a:gd name="T77" fmla="*/ 26 h 30"/>
                <a:gd name="T78" fmla="*/ 19 w 37"/>
                <a:gd name="T79" fmla="*/ 28 h 30"/>
                <a:gd name="T80" fmla="*/ 23 w 37"/>
                <a:gd name="T81" fmla="*/ 28 h 30"/>
                <a:gd name="T82" fmla="*/ 25 w 37"/>
                <a:gd name="T83"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7" h="30">
                  <a:moveTo>
                    <a:pt x="25" y="29"/>
                  </a:moveTo>
                  <a:cubicBezTo>
                    <a:pt x="26" y="29"/>
                    <a:pt x="26" y="29"/>
                    <a:pt x="26" y="29"/>
                  </a:cubicBezTo>
                  <a:cubicBezTo>
                    <a:pt x="26" y="28"/>
                    <a:pt x="27" y="28"/>
                    <a:pt x="27" y="27"/>
                  </a:cubicBezTo>
                  <a:cubicBezTo>
                    <a:pt x="27" y="27"/>
                    <a:pt x="27" y="26"/>
                    <a:pt x="27" y="26"/>
                  </a:cubicBezTo>
                  <a:cubicBezTo>
                    <a:pt x="27" y="26"/>
                    <a:pt x="27" y="25"/>
                    <a:pt x="27" y="25"/>
                  </a:cubicBezTo>
                  <a:cubicBezTo>
                    <a:pt x="27" y="24"/>
                    <a:pt x="28" y="23"/>
                    <a:pt x="29" y="23"/>
                  </a:cubicBezTo>
                  <a:cubicBezTo>
                    <a:pt x="30" y="23"/>
                    <a:pt x="31" y="23"/>
                    <a:pt x="31" y="22"/>
                  </a:cubicBezTo>
                  <a:cubicBezTo>
                    <a:pt x="31" y="22"/>
                    <a:pt x="31" y="22"/>
                    <a:pt x="31" y="21"/>
                  </a:cubicBezTo>
                  <a:cubicBezTo>
                    <a:pt x="30" y="21"/>
                    <a:pt x="30" y="21"/>
                    <a:pt x="30" y="21"/>
                  </a:cubicBezTo>
                  <a:cubicBezTo>
                    <a:pt x="30" y="21"/>
                    <a:pt x="30" y="21"/>
                    <a:pt x="29" y="20"/>
                  </a:cubicBezTo>
                  <a:cubicBezTo>
                    <a:pt x="29" y="20"/>
                    <a:pt x="29" y="19"/>
                    <a:pt x="29" y="19"/>
                  </a:cubicBezTo>
                  <a:cubicBezTo>
                    <a:pt x="30" y="18"/>
                    <a:pt x="30" y="18"/>
                    <a:pt x="30" y="18"/>
                  </a:cubicBezTo>
                  <a:cubicBezTo>
                    <a:pt x="30" y="18"/>
                    <a:pt x="31" y="19"/>
                    <a:pt x="32" y="19"/>
                  </a:cubicBezTo>
                  <a:cubicBezTo>
                    <a:pt x="32" y="20"/>
                    <a:pt x="32" y="20"/>
                    <a:pt x="32" y="20"/>
                  </a:cubicBezTo>
                  <a:cubicBezTo>
                    <a:pt x="32" y="20"/>
                    <a:pt x="33" y="20"/>
                    <a:pt x="33" y="20"/>
                  </a:cubicBezTo>
                  <a:cubicBezTo>
                    <a:pt x="33" y="20"/>
                    <a:pt x="33" y="20"/>
                    <a:pt x="33" y="20"/>
                  </a:cubicBezTo>
                  <a:cubicBezTo>
                    <a:pt x="34" y="20"/>
                    <a:pt x="34" y="20"/>
                    <a:pt x="34" y="20"/>
                  </a:cubicBezTo>
                  <a:cubicBezTo>
                    <a:pt x="35" y="20"/>
                    <a:pt x="35" y="19"/>
                    <a:pt x="35" y="19"/>
                  </a:cubicBezTo>
                  <a:cubicBezTo>
                    <a:pt x="34" y="19"/>
                    <a:pt x="34" y="18"/>
                    <a:pt x="34" y="18"/>
                  </a:cubicBezTo>
                  <a:cubicBezTo>
                    <a:pt x="34" y="18"/>
                    <a:pt x="34" y="18"/>
                    <a:pt x="34" y="17"/>
                  </a:cubicBezTo>
                  <a:cubicBezTo>
                    <a:pt x="34" y="17"/>
                    <a:pt x="34" y="17"/>
                    <a:pt x="34" y="17"/>
                  </a:cubicBezTo>
                  <a:cubicBezTo>
                    <a:pt x="33" y="17"/>
                    <a:pt x="33" y="16"/>
                    <a:pt x="33" y="15"/>
                  </a:cubicBezTo>
                  <a:cubicBezTo>
                    <a:pt x="33" y="15"/>
                    <a:pt x="34" y="15"/>
                    <a:pt x="34" y="15"/>
                  </a:cubicBezTo>
                  <a:cubicBezTo>
                    <a:pt x="35" y="15"/>
                    <a:pt x="35" y="15"/>
                    <a:pt x="35" y="15"/>
                  </a:cubicBezTo>
                  <a:cubicBezTo>
                    <a:pt x="35" y="15"/>
                    <a:pt x="35" y="15"/>
                    <a:pt x="36" y="15"/>
                  </a:cubicBezTo>
                  <a:cubicBezTo>
                    <a:pt x="36" y="15"/>
                    <a:pt x="36" y="15"/>
                    <a:pt x="36" y="15"/>
                  </a:cubicBezTo>
                  <a:cubicBezTo>
                    <a:pt x="36" y="15"/>
                    <a:pt x="36" y="14"/>
                    <a:pt x="36" y="14"/>
                  </a:cubicBezTo>
                  <a:cubicBezTo>
                    <a:pt x="37" y="14"/>
                    <a:pt x="35" y="13"/>
                    <a:pt x="35" y="13"/>
                  </a:cubicBezTo>
                  <a:cubicBezTo>
                    <a:pt x="35" y="13"/>
                    <a:pt x="34" y="13"/>
                    <a:pt x="34" y="13"/>
                  </a:cubicBezTo>
                  <a:cubicBezTo>
                    <a:pt x="34" y="13"/>
                    <a:pt x="33" y="12"/>
                    <a:pt x="33" y="12"/>
                  </a:cubicBezTo>
                  <a:cubicBezTo>
                    <a:pt x="32" y="12"/>
                    <a:pt x="32" y="12"/>
                    <a:pt x="32" y="11"/>
                  </a:cubicBezTo>
                  <a:cubicBezTo>
                    <a:pt x="32" y="10"/>
                    <a:pt x="32" y="9"/>
                    <a:pt x="32" y="9"/>
                  </a:cubicBezTo>
                  <a:cubicBezTo>
                    <a:pt x="33" y="9"/>
                    <a:pt x="33" y="8"/>
                    <a:pt x="33" y="8"/>
                  </a:cubicBezTo>
                  <a:cubicBezTo>
                    <a:pt x="33" y="8"/>
                    <a:pt x="34" y="7"/>
                    <a:pt x="34" y="7"/>
                  </a:cubicBezTo>
                  <a:cubicBezTo>
                    <a:pt x="34" y="6"/>
                    <a:pt x="34" y="5"/>
                    <a:pt x="34" y="5"/>
                  </a:cubicBezTo>
                  <a:cubicBezTo>
                    <a:pt x="34" y="4"/>
                    <a:pt x="34" y="4"/>
                    <a:pt x="34" y="4"/>
                  </a:cubicBezTo>
                  <a:cubicBezTo>
                    <a:pt x="34" y="4"/>
                    <a:pt x="34" y="4"/>
                    <a:pt x="34" y="4"/>
                  </a:cubicBezTo>
                  <a:cubicBezTo>
                    <a:pt x="34" y="4"/>
                    <a:pt x="33" y="5"/>
                    <a:pt x="33" y="5"/>
                  </a:cubicBezTo>
                  <a:cubicBezTo>
                    <a:pt x="33" y="5"/>
                    <a:pt x="32" y="5"/>
                    <a:pt x="32" y="5"/>
                  </a:cubicBezTo>
                  <a:cubicBezTo>
                    <a:pt x="32" y="5"/>
                    <a:pt x="32" y="5"/>
                    <a:pt x="31" y="5"/>
                  </a:cubicBezTo>
                  <a:cubicBezTo>
                    <a:pt x="31" y="4"/>
                    <a:pt x="31" y="4"/>
                    <a:pt x="31" y="4"/>
                  </a:cubicBezTo>
                  <a:cubicBezTo>
                    <a:pt x="31" y="4"/>
                    <a:pt x="31" y="4"/>
                    <a:pt x="31" y="4"/>
                  </a:cubicBezTo>
                  <a:cubicBezTo>
                    <a:pt x="31" y="4"/>
                    <a:pt x="31" y="4"/>
                    <a:pt x="31" y="4"/>
                  </a:cubicBezTo>
                  <a:cubicBezTo>
                    <a:pt x="30" y="4"/>
                    <a:pt x="28" y="3"/>
                    <a:pt x="27" y="3"/>
                  </a:cubicBezTo>
                  <a:cubicBezTo>
                    <a:pt x="27" y="3"/>
                    <a:pt x="27" y="3"/>
                    <a:pt x="27" y="3"/>
                  </a:cubicBezTo>
                  <a:cubicBezTo>
                    <a:pt x="26" y="2"/>
                    <a:pt x="26" y="2"/>
                    <a:pt x="26" y="2"/>
                  </a:cubicBezTo>
                  <a:cubicBezTo>
                    <a:pt x="26" y="2"/>
                    <a:pt x="26" y="2"/>
                    <a:pt x="26" y="2"/>
                  </a:cubicBezTo>
                  <a:cubicBezTo>
                    <a:pt x="26" y="2"/>
                    <a:pt x="25" y="2"/>
                    <a:pt x="25" y="2"/>
                  </a:cubicBezTo>
                  <a:cubicBezTo>
                    <a:pt x="24" y="2"/>
                    <a:pt x="22" y="2"/>
                    <a:pt x="21" y="2"/>
                  </a:cubicBezTo>
                  <a:cubicBezTo>
                    <a:pt x="21" y="2"/>
                    <a:pt x="21" y="2"/>
                    <a:pt x="21" y="2"/>
                  </a:cubicBezTo>
                  <a:cubicBezTo>
                    <a:pt x="21" y="2"/>
                    <a:pt x="20" y="2"/>
                    <a:pt x="20" y="2"/>
                  </a:cubicBezTo>
                  <a:cubicBezTo>
                    <a:pt x="20" y="2"/>
                    <a:pt x="19" y="2"/>
                    <a:pt x="19" y="2"/>
                  </a:cubicBezTo>
                  <a:cubicBezTo>
                    <a:pt x="19" y="2"/>
                    <a:pt x="18" y="2"/>
                    <a:pt x="18" y="2"/>
                  </a:cubicBezTo>
                  <a:cubicBezTo>
                    <a:pt x="18" y="2"/>
                    <a:pt x="18" y="2"/>
                    <a:pt x="18" y="2"/>
                  </a:cubicBezTo>
                  <a:cubicBezTo>
                    <a:pt x="18" y="2"/>
                    <a:pt x="18" y="2"/>
                    <a:pt x="18" y="2"/>
                  </a:cubicBezTo>
                  <a:cubicBezTo>
                    <a:pt x="18" y="2"/>
                    <a:pt x="18" y="2"/>
                    <a:pt x="18" y="2"/>
                  </a:cubicBezTo>
                  <a:cubicBezTo>
                    <a:pt x="17" y="2"/>
                    <a:pt x="17" y="2"/>
                    <a:pt x="17" y="1"/>
                  </a:cubicBezTo>
                  <a:cubicBezTo>
                    <a:pt x="17" y="1"/>
                    <a:pt x="16" y="1"/>
                    <a:pt x="16" y="1"/>
                  </a:cubicBezTo>
                  <a:cubicBezTo>
                    <a:pt x="16" y="1"/>
                    <a:pt x="16" y="1"/>
                    <a:pt x="16" y="1"/>
                  </a:cubicBezTo>
                  <a:cubicBezTo>
                    <a:pt x="16" y="1"/>
                    <a:pt x="16" y="1"/>
                    <a:pt x="16" y="1"/>
                  </a:cubicBezTo>
                  <a:cubicBezTo>
                    <a:pt x="16" y="1"/>
                    <a:pt x="16" y="1"/>
                    <a:pt x="16" y="1"/>
                  </a:cubicBezTo>
                  <a:cubicBezTo>
                    <a:pt x="16" y="2"/>
                    <a:pt x="15" y="2"/>
                    <a:pt x="15" y="2"/>
                  </a:cubicBezTo>
                  <a:cubicBezTo>
                    <a:pt x="15" y="2"/>
                    <a:pt x="15" y="2"/>
                    <a:pt x="15" y="2"/>
                  </a:cubicBezTo>
                  <a:cubicBezTo>
                    <a:pt x="15" y="1"/>
                    <a:pt x="15" y="1"/>
                    <a:pt x="14" y="1"/>
                  </a:cubicBezTo>
                  <a:cubicBezTo>
                    <a:pt x="14" y="0"/>
                    <a:pt x="14" y="0"/>
                    <a:pt x="13" y="0"/>
                  </a:cubicBezTo>
                  <a:cubicBezTo>
                    <a:pt x="13" y="0"/>
                    <a:pt x="13" y="0"/>
                    <a:pt x="13" y="0"/>
                  </a:cubicBezTo>
                  <a:cubicBezTo>
                    <a:pt x="13" y="0"/>
                    <a:pt x="13" y="0"/>
                    <a:pt x="13" y="0"/>
                  </a:cubicBezTo>
                  <a:cubicBezTo>
                    <a:pt x="13" y="0"/>
                    <a:pt x="13" y="0"/>
                    <a:pt x="13" y="0"/>
                  </a:cubicBezTo>
                  <a:cubicBezTo>
                    <a:pt x="13" y="1"/>
                    <a:pt x="12" y="1"/>
                    <a:pt x="12" y="1"/>
                  </a:cubicBezTo>
                  <a:cubicBezTo>
                    <a:pt x="12" y="1"/>
                    <a:pt x="12" y="1"/>
                    <a:pt x="12" y="1"/>
                  </a:cubicBezTo>
                  <a:cubicBezTo>
                    <a:pt x="12" y="1"/>
                    <a:pt x="12" y="1"/>
                    <a:pt x="12" y="1"/>
                  </a:cubicBezTo>
                  <a:cubicBezTo>
                    <a:pt x="12" y="1"/>
                    <a:pt x="12" y="1"/>
                    <a:pt x="12" y="1"/>
                  </a:cubicBezTo>
                  <a:cubicBezTo>
                    <a:pt x="11" y="1"/>
                    <a:pt x="11" y="1"/>
                    <a:pt x="11" y="1"/>
                  </a:cubicBezTo>
                  <a:cubicBezTo>
                    <a:pt x="11" y="1"/>
                    <a:pt x="10" y="1"/>
                    <a:pt x="10" y="0"/>
                  </a:cubicBezTo>
                  <a:cubicBezTo>
                    <a:pt x="10" y="0"/>
                    <a:pt x="10" y="0"/>
                    <a:pt x="10" y="0"/>
                  </a:cubicBezTo>
                  <a:cubicBezTo>
                    <a:pt x="9" y="0"/>
                    <a:pt x="9" y="0"/>
                    <a:pt x="9" y="0"/>
                  </a:cubicBezTo>
                  <a:cubicBezTo>
                    <a:pt x="9" y="0"/>
                    <a:pt x="9" y="0"/>
                    <a:pt x="9" y="0"/>
                  </a:cubicBezTo>
                  <a:cubicBezTo>
                    <a:pt x="9" y="1"/>
                    <a:pt x="9" y="1"/>
                    <a:pt x="8" y="1"/>
                  </a:cubicBezTo>
                  <a:cubicBezTo>
                    <a:pt x="8" y="1"/>
                    <a:pt x="8" y="1"/>
                    <a:pt x="8" y="1"/>
                  </a:cubicBezTo>
                  <a:cubicBezTo>
                    <a:pt x="8" y="1"/>
                    <a:pt x="8" y="1"/>
                    <a:pt x="8" y="1"/>
                  </a:cubicBezTo>
                  <a:cubicBezTo>
                    <a:pt x="8" y="1"/>
                    <a:pt x="8" y="1"/>
                    <a:pt x="8" y="1"/>
                  </a:cubicBezTo>
                  <a:cubicBezTo>
                    <a:pt x="7" y="1"/>
                    <a:pt x="7" y="1"/>
                    <a:pt x="7" y="1"/>
                  </a:cubicBezTo>
                  <a:cubicBezTo>
                    <a:pt x="7" y="1"/>
                    <a:pt x="7" y="1"/>
                    <a:pt x="6" y="1"/>
                  </a:cubicBezTo>
                  <a:cubicBezTo>
                    <a:pt x="6" y="1"/>
                    <a:pt x="6" y="1"/>
                    <a:pt x="6" y="1"/>
                  </a:cubicBezTo>
                  <a:cubicBezTo>
                    <a:pt x="6" y="1"/>
                    <a:pt x="6" y="1"/>
                    <a:pt x="6" y="1"/>
                  </a:cubicBezTo>
                  <a:cubicBezTo>
                    <a:pt x="6" y="2"/>
                    <a:pt x="6" y="2"/>
                    <a:pt x="6" y="2"/>
                  </a:cubicBezTo>
                  <a:cubicBezTo>
                    <a:pt x="6" y="2"/>
                    <a:pt x="6" y="2"/>
                    <a:pt x="6" y="2"/>
                  </a:cubicBezTo>
                  <a:cubicBezTo>
                    <a:pt x="6" y="2"/>
                    <a:pt x="6" y="2"/>
                    <a:pt x="6" y="2"/>
                  </a:cubicBezTo>
                  <a:cubicBezTo>
                    <a:pt x="6" y="2"/>
                    <a:pt x="5" y="2"/>
                    <a:pt x="5" y="2"/>
                  </a:cubicBezTo>
                  <a:cubicBezTo>
                    <a:pt x="5" y="2"/>
                    <a:pt x="5" y="2"/>
                    <a:pt x="5" y="2"/>
                  </a:cubicBezTo>
                  <a:cubicBezTo>
                    <a:pt x="5" y="1"/>
                    <a:pt x="5" y="1"/>
                    <a:pt x="4" y="1"/>
                  </a:cubicBezTo>
                  <a:cubicBezTo>
                    <a:pt x="4" y="1"/>
                    <a:pt x="4" y="1"/>
                    <a:pt x="4" y="1"/>
                  </a:cubicBezTo>
                  <a:cubicBezTo>
                    <a:pt x="4" y="1"/>
                    <a:pt x="3" y="1"/>
                    <a:pt x="3" y="1"/>
                  </a:cubicBezTo>
                  <a:cubicBezTo>
                    <a:pt x="3" y="1"/>
                    <a:pt x="3" y="1"/>
                    <a:pt x="3" y="1"/>
                  </a:cubicBezTo>
                  <a:cubicBezTo>
                    <a:pt x="3" y="1"/>
                    <a:pt x="3" y="1"/>
                    <a:pt x="3" y="0"/>
                  </a:cubicBezTo>
                  <a:cubicBezTo>
                    <a:pt x="3" y="0"/>
                    <a:pt x="3" y="0"/>
                    <a:pt x="3" y="0"/>
                  </a:cubicBezTo>
                  <a:cubicBezTo>
                    <a:pt x="3" y="0"/>
                    <a:pt x="3" y="0"/>
                    <a:pt x="3" y="0"/>
                  </a:cubicBezTo>
                  <a:cubicBezTo>
                    <a:pt x="3" y="0"/>
                    <a:pt x="3" y="0"/>
                    <a:pt x="3" y="0"/>
                  </a:cubicBezTo>
                  <a:cubicBezTo>
                    <a:pt x="3" y="0"/>
                    <a:pt x="2" y="0"/>
                    <a:pt x="2" y="0"/>
                  </a:cubicBezTo>
                  <a:cubicBezTo>
                    <a:pt x="2" y="0"/>
                    <a:pt x="1" y="0"/>
                    <a:pt x="1" y="0"/>
                  </a:cubicBezTo>
                  <a:cubicBezTo>
                    <a:pt x="1" y="0"/>
                    <a:pt x="1" y="1"/>
                    <a:pt x="1" y="1"/>
                  </a:cubicBezTo>
                  <a:cubicBezTo>
                    <a:pt x="1" y="2"/>
                    <a:pt x="1" y="2"/>
                    <a:pt x="0" y="3"/>
                  </a:cubicBezTo>
                  <a:cubicBezTo>
                    <a:pt x="0" y="3"/>
                    <a:pt x="0" y="3"/>
                    <a:pt x="0" y="3"/>
                  </a:cubicBezTo>
                  <a:cubicBezTo>
                    <a:pt x="0" y="3"/>
                    <a:pt x="0" y="3"/>
                    <a:pt x="0" y="4"/>
                  </a:cubicBezTo>
                  <a:cubicBezTo>
                    <a:pt x="0" y="4"/>
                    <a:pt x="0" y="4"/>
                    <a:pt x="0" y="4"/>
                  </a:cubicBezTo>
                  <a:cubicBezTo>
                    <a:pt x="0" y="4"/>
                    <a:pt x="0" y="4"/>
                    <a:pt x="0" y="4"/>
                  </a:cubicBezTo>
                  <a:cubicBezTo>
                    <a:pt x="1" y="5"/>
                    <a:pt x="1" y="5"/>
                    <a:pt x="1" y="5"/>
                  </a:cubicBezTo>
                  <a:cubicBezTo>
                    <a:pt x="3" y="8"/>
                    <a:pt x="3" y="8"/>
                    <a:pt x="3" y="8"/>
                  </a:cubicBezTo>
                  <a:cubicBezTo>
                    <a:pt x="4" y="10"/>
                    <a:pt x="4" y="10"/>
                    <a:pt x="4" y="10"/>
                  </a:cubicBezTo>
                  <a:cubicBezTo>
                    <a:pt x="4" y="11"/>
                    <a:pt x="4" y="11"/>
                    <a:pt x="4" y="11"/>
                  </a:cubicBezTo>
                  <a:cubicBezTo>
                    <a:pt x="4" y="12"/>
                    <a:pt x="4" y="12"/>
                    <a:pt x="4" y="12"/>
                  </a:cubicBezTo>
                  <a:cubicBezTo>
                    <a:pt x="4" y="12"/>
                    <a:pt x="4" y="12"/>
                    <a:pt x="4" y="12"/>
                  </a:cubicBezTo>
                  <a:cubicBezTo>
                    <a:pt x="11" y="18"/>
                    <a:pt x="11" y="18"/>
                    <a:pt x="11" y="18"/>
                  </a:cubicBezTo>
                  <a:cubicBezTo>
                    <a:pt x="17" y="25"/>
                    <a:pt x="17" y="25"/>
                    <a:pt x="17" y="25"/>
                  </a:cubicBezTo>
                  <a:cubicBezTo>
                    <a:pt x="17" y="25"/>
                    <a:pt x="17" y="25"/>
                    <a:pt x="17" y="25"/>
                  </a:cubicBezTo>
                  <a:cubicBezTo>
                    <a:pt x="16" y="25"/>
                    <a:pt x="16" y="25"/>
                    <a:pt x="16" y="25"/>
                  </a:cubicBezTo>
                  <a:cubicBezTo>
                    <a:pt x="17" y="26"/>
                    <a:pt x="17" y="26"/>
                    <a:pt x="17" y="26"/>
                  </a:cubicBezTo>
                  <a:cubicBezTo>
                    <a:pt x="16" y="26"/>
                    <a:pt x="16" y="26"/>
                    <a:pt x="16" y="26"/>
                  </a:cubicBezTo>
                  <a:cubicBezTo>
                    <a:pt x="15" y="26"/>
                    <a:pt x="15" y="26"/>
                    <a:pt x="15" y="26"/>
                  </a:cubicBezTo>
                  <a:cubicBezTo>
                    <a:pt x="16" y="27"/>
                    <a:pt x="18" y="28"/>
                    <a:pt x="19" y="28"/>
                  </a:cubicBezTo>
                  <a:cubicBezTo>
                    <a:pt x="19" y="28"/>
                    <a:pt x="20" y="28"/>
                    <a:pt x="21" y="28"/>
                  </a:cubicBezTo>
                  <a:cubicBezTo>
                    <a:pt x="22" y="28"/>
                    <a:pt x="22" y="28"/>
                    <a:pt x="22" y="28"/>
                  </a:cubicBezTo>
                  <a:cubicBezTo>
                    <a:pt x="22" y="28"/>
                    <a:pt x="22" y="28"/>
                    <a:pt x="23" y="28"/>
                  </a:cubicBezTo>
                  <a:cubicBezTo>
                    <a:pt x="23" y="28"/>
                    <a:pt x="24" y="29"/>
                    <a:pt x="24" y="29"/>
                  </a:cubicBezTo>
                  <a:cubicBezTo>
                    <a:pt x="24" y="30"/>
                    <a:pt x="24" y="30"/>
                    <a:pt x="24" y="30"/>
                  </a:cubicBezTo>
                  <a:cubicBezTo>
                    <a:pt x="24" y="30"/>
                    <a:pt x="25" y="30"/>
                    <a:pt x="25" y="30"/>
                  </a:cubicBezTo>
                  <a:cubicBezTo>
                    <a:pt x="25" y="30"/>
                    <a:pt x="25" y="30"/>
                    <a:pt x="25" y="30"/>
                  </a:cubicBezTo>
                  <a:cubicBezTo>
                    <a:pt x="25" y="30"/>
                    <a:pt x="25" y="30"/>
                    <a:pt x="25" y="29"/>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5" name="Belgia">
              <a:extLst>
                <a:ext uri="{FF2B5EF4-FFF2-40B4-BE49-F238E27FC236}">
                  <a16:creationId xmlns:a16="http://schemas.microsoft.com/office/drawing/2014/main" id="{5756A8FE-4E9F-55B9-C0C7-6BE2A77E4941}"/>
                </a:ext>
              </a:extLst>
            </p:cNvPr>
            <p:cNvSpPr>
              <a:spLocks/>
            </p:cNvSpPr>
            <p:nvPr/>
          </p:nvSpPr>
          <p:spPr bwMode="auto">
            <a:xfrm>
              <a:off x="4456490" y="2319070"/>
              <a:ext cx="73846" cy="58182"/>
            </a:xfrm>
            <a:custGeom>
              <a:avLst/>
              <a:gdLst>
                <a:gd name="T0" fmla="*/ 1 w 28"/>
                <a:gd name="T1" fmla="*/ 2 h 22"/>
                <a:gd name="T2" fmla="*/ 0 w 28"/>
                <a:gd name="T3" fmla="*/ 3 h 22"/>
                <a:gd name="T4" fmla="*/ 0 w 28"/>
                <a:gd name="T5" fmla="*/ 3 h 22"/>
                <a:gd name="T6" fmla="*/ 0 w 28"/>
                <a:gd name="T7" fmla="*/ 4 h 22"/>
                <a:gd name="T8" fmla="*/ 0 w 28"/>
                <a:gd name="T9" fmla="*/ 4 h 22"/>
                <a:gd name="T10" fmla="*/ 2 w 28"/>
                <a:gd name="T11" fmla="*/ 7 h 22"/>
                <a:gd name="T12" fmla="*/ 2 w 28"/>
                <a:gd name="T13" fmla="*/ 8 h 22"/>
                <a:gd name="T14" fmla="*/ 3 w 28"/>
                <a:gd name="T15" fmla="*/ 8 h 22"/>
                <a:gd name="T16" fmla="*/ 4 w 28"/>
                <a:gd name="T17" fmla="*/ 8 h 22"/>
                <a:gd name="T18" fmla="*/ 5 w 28"/>
                <a:gd name="T19" fmla="*/ 10 h 22"/>
                <a:gd name="T20" fmla="*/ 8 w 28"/>
                <a:gd name="T21" fmla="*/ 12 h 22"/>
                <a:gd name="T22" fmla="*/ 11 w 28"/>
                <a:gd name="T23" fmla="*/ 15 h 22"/>
                <a:gd name="T24" fmla="*/ 13 w 28"/>
                <a:gd name="T25" fmla="*/ 17 h 22"/>
                <a:gd name="T26" fmla="*/ 17 w 28"/>
                <a:gd name="T27" fmla="*/ 18 h 22"/>
                <a:gd name="T28" fmla="*/ 18 w 28"/>
                <a:gd name="T29" fmla="*/ 19 h 22"/>
                <a:gd name="T30" fmla="*/ 21 w 28"/>
                <a:gd name="T31" fmla="*/ 21 h 22"/>
                <a:gd name="T32" fmla="*/ 23 w 28"/>
                <a:gd name="T33" fmla="*/ 22 h 22"/>
                <a:gd name="T34" fmla="*/ 26 w 28"/>
                <a:gd name="T35" fmla="*/ 22 h 22"/>
                <a:gd name="T36" fmla="*/ 26 w 28"/>
                <a:gd name="T37" fmla="*/ 21 h 22"/>
                <a:gd name="T38" fmla="*/ 25 w 28"/>
                <a:gd name="T39" fmla="*/ 18 h 22"/>
                <a:gd name="T40" fmla="*/ 28 w 28"/>
                <a:gd name="T41" fmla="*/ 15 h 22"/>
                <a:gd name="T42" fmla="*/ 28 w 28"/>
                <a:gd name="T43" fmla="*/ 15 h 22"/>
                <a:gd name="T44" fmla="*/ 28 w 28"/>
                <a:gd name="T45" fmla="*/ 13 h 22"/>
                <a:gd name="T46" fmla="*/ 28 w 28"/>
                <a:gd name="T47" fmla="*/ 11 h 22"/>
                <a:gd name="T48" fmla="*/ 27 w 28"/>
                <a:gd name="T49" fmla="*/ 8 h 22"/>
                <a:gd name="T50" fmla="*/ 27 w 28"/>
                <a:gd name="T51" fmla="*/ 6 h 22"/>
                <a:gd name="T52" fmla="*/ 27 w 28"/>
                <a:gd name="T53" fmla="*/ 5 h 22"/>
                <a:gd name="T54" fmla="*/ 27 w 28"/>
                <a:gd name="T55" fmla="*/ 5 h 22"/>
                <a:gd name="T56" fmla="*/ 26 w 28"/>
                <a:gd name="T57" fmla="*/ 5 h 22"/>
                <a:gd name="T58" fmla="*/ 26 w 28"/>
                <a:gd name="T59" fmla="*/ 5 h 22"/>
                <a:gd name="T60" fmla="*/ 26 w 28"/>
                <a:gd name="T61" fmla="*/ 5 h 22"/>
                <a:gd name="T62" fmla="*/ 25 w 28"/>
                <a:gd name="T63" fmla="*/ 5 h 22"/>
                <a:gd name="T64" fmla="*/ 24 w 28"/>
                <a:gd name="T65" fmla="*/ 4 h 22"/>
                <a:gd name="T66" fmla="*/ 23 w 28"/>
                <a:gd name="T67" fmla="*/ 3 h 22"/>
                <a:gd name="T68" fmla="*/ 22 w 28"/>
                <a:gd name="T69" fmla="*/ 2 h 22"/>
                <a:gd name="T70" fmla="*/ 19 w 28"/>
                <a:gd name="T71" fmla="*/ 1 h 22"/>
                <a:gd name="T72" fmla="*/ 17 w 28"/>
                <a:gd name="T73" fmla="*/ 0 h 22"/>
                <a:gd name="T74" fmla="*/ 16 w 28"/>
                <a:gd name="T75" fmla="*/ 0 h 22"/>
                <a:gd name="T76" fmla="*/ 16 w 28"/>
                <a:gd name="T77" fmla="*/ 0 h 22"/>
                <a:gd name="T78" fmla="*/ 14 w 28"/>
                <a:gd name="T79" fmla="*/ 1 h 22"/>
                <a:gd name="T80" fmla="*/ 11 w 28"/>
                <a:gd name="T81" fmla="*/ 2 h 22"/>
                <a:gd name="T82" fmla="*/ 8 w 28"/>
                <a:gd name="T83" fmla="*/ 3 h 22"/>
                <a:gd name="T84" fmla="*/ 7 w 28"/>
                <a:gd name="T85" fmla="*/ 2 h 22"/>
                <a:gd name="T86" fmla="*/ 6 w 28"/>
                <a:gd name="T87" fmla="*/ 1 h 22"/>
                <a:gd name="T88" fmla="*/ 3 w 28"/>
                <a:gd name="T89"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 h="22">
                  <a:moveTo>
                    <a:pt x="3" y="1"/>
                  </a:moveTo>
                  <a:cubicBezTo>
                    <a:pt x="2" y="2"/>
                    <a:pt x="2" y="2"/>
                    <a:pt x="1" y="2"/>
                  </a:cubicBezTo>
                  <a:cubicBezTo>
                    <a:pt x="1" y="2"/>
                    <a:pt x="0" y="3"/>
                    <a:pt x="0" y="3"/>
                  </a:cubicBezTo>
                  <a:cubicBezTo>
                    <a:pt x="0" y="3"/>
                    <a:pt x="0" y="3"/>
                    <a:pt x="0" y="3"/>
                  </a:cubicBezTo>
                  <a:cubicBezTo>
                    <a:pt x="0" y="3"/>
                    <a:pt x="0" y="3"/>
                    <a:pt x="0" y="3"/>
                  </a:cubicBezTo>
                  <a:cubicBezTo>
                    <a:pt x="0" y="3"/>
                    <a:pt x="0" y="3"/>
                    <a:pt x="0" y="3"/>
                  </a:cubicBezTo>
                  <a:cubicBezTo>
                    <a:pt x="0" y="3"/>
                    <a:pt x="0" y="3"/>
                    <a:pt x="0" y="3"/>
                  </a:cubicBezTo>
                  <a:cubicBezTo>
                    <a:pt x="0" y="3"/>
                    <a:pt x="0" y="4"/>
                    <a:pt x="0" y="4"/>
                  </a:cubicBezTo>
                  <a:cubicBezTo>
                    <a:pt x="0" y="4"/>
                    <a:pt x="0" y="4"/>
                    <a:pt x="0" y="4"/>
                  </a:cubicBezTo>
                  <a:cubicBezTo>
                    <a:pt x="0" y="4"/>
                    <a:pt x="0" y="4"/>
                    <a:pt x="0" y="4"/>
                  </a:cubicBezTo>
                  <a:cubicBezTo>
                    <a:pt x="0" y="4"/>
                    <a:pt x="0" y="4"/>
                    <a:pt x="0" y="4"/>
                  </a:cubicBezTo>
                  <a:cubicBezTo>
                    <a:pt x="1" y="5"/>
                    <a:pt x="2" y="6"/>
                    <a:pt x="2" y="7"/>
                  </a:cubicBezTo>
                  <a:cubicBezTo>
                    <a:pt x="2" y="7"/>
                    <a:pt x="2" y="7"/>
                    <a:pt x="2" y="7"/>
                  </a:cubicBezTo>
                  <a:cubicBezTo>
                    <a:pt x="2" y="7"/>
                    <a:pt x="2" y="8"/>
                    <a:pt x="2" y="8"/>
                  </a:cubicBezTo>
                  <a:cubicBezTo>
                    <a:pt x="2" y="8"/>
                    <a:pt x="2" y="8"/>
                    <a:pt x="3" y="8"/>
                  </a:cubicBezTo>
                  <a:cubicBezTo>
                    <a:pt x="3" y="8"/>
                    <a:pt x="3" y="8"/>
                    <a:pt x="3" y="8"/>
                  </a:cubicBezTo>
                  <a:cubicBezTo>
                    <a:pt x="3" y="8"/>
                    <a:pt x="3" y="8"/>
                    <a:pt x="3" y="8"/>
                  </a:cubicBezTo>
                  <a:cubicBezTo>
                    <a:pt x="4" y="8"/>
                    <a:pt x="4" y="8"/>
                    <a:pt x="4" y="8"/>
                  </a:cubicBezTo>
                  <a:cubicBezTo>
                    <a:pt x="4" y="9"/>
                    <a:pt x="4" y="9"/>
                    <a:pt x="4" y="9"/>
                  </a:cubicBezTo>
                  <a:cubicBezTo>
                    <a:pt x="4" y="10"/>
                    <a:pt x="4" y="10"/>
                    <a:pt x="5" y="10"/>
                  </a:cubicBezTo>
                  <a:cubicBezTo>
                    <a:pt x="5" y="11"/>
                    <a:pt x="6" y="12"/>
                    <a:pt x="7" y="12"/>
                  </a:cubicBezTo>
                  <a:cubicBezTo>
                    <a:pt x="7" y="12"/>
                    <a:pt x="8" y="12"/>
                    <a:pt x="8" y="12"/>
                  </a:cubicBezTo>
                  <a:cubicBezTo>
                    <a:pt x="9" y="13"/>
                    <a:pt x="10" y="13"/>
                    <a:pt x="10" y="14"/>
                  </a:cubicBezTo>
                  <a:cubicBezTo>
                    <a:pt x="11" y="14"/>
                    <a:pt x="11" y="15"/>
                    <a:pt x="11" y="15"/>
                  </a:cubicBezTo>
                  <a:cubicBezTo>
                    <a:pt x="11" y="16"/>
                    <a:pt x="11" y="17"/>
                    <a:pt x="12" y="17"/>
                  </a:cubicBezTo>
                  <a:cubicBezTo>
                    <a:pt x="13" y="17"/>
                    <a:pt x="13" y="17"/>
                    <a:pt x="13" y="17"/>
                  </a:cubicBezTo>
                  <a:cubicBezTo>
                    <a:pt x="14" y="17"/>
                    <a:pt x="14" y="17"/>
                    <a:pt x="15" y="17"/>
                  </a:cubicBezTo>
                  <a:cubicBezTo>
                    <a:pt x="15" y="17"/>
                    <a:pt x="16" y="17"/>
                    <a:pt x="17" y="18"/>
                  </a:cubicBezTo>
                  <a:cubicBezTo>
                    <a:pt x="17" y="18"/>
                    <a:pt x="17" y="18"/>
                    <a:pt x="18" y="19"/>
                  </a:cubicBezTo>
                  <a:cubicBezTo>
                    <a:pt x="18" y="19"/>
                    <a:pt x="18" y="19"/>
                    <a:pt x="18" y="19"/>
                  </a:cubicBezTo>
                  <a:cubicBezTo>
                    <a:pt x="18" y="20"/>
                    <a:pt x="19" y="21"/>
                    <a:pt x="20" y="21"/>
                  </a:cubicBezTo>
                  <a:cubicBezTo>
                    <a:pt x="21" y="21"/>
                    <a:pt x="21" y="21"/>
                    <a:pt x="21" y="21"/>
                  </a:cubicBezTo>
                  <a:cubicBezTo>
                    <a:pt x="22" y="21"/>
                    <a:pt x="22" y="21"/>
                    <a:pt x="22" y="22"/>
                  </a:cubicBezTo>
                  <a:cubicBezTo>
                    <a:pt x="23" y="22"/>
                    <a:pt x="23" y="22"/>
                    <a:pt x="23" y="22"/>
                  </a:cubicBezTo>
                  <a:cubicBezTo>
                    <a:pt x="24" y="22"/>
                    <a:pt x="25" y="22"/>
                    <a:pt x="25" y="22"/>
                  </a:cubicBezTo>
                  <a:cubicBezTo>
                    <a:pt x="26" y="22"/>
                    <a:pt x="26" y="22"/>
                    <a:pt x="26" y="22"/>
                  </a:cubicBezTo>
                  <a:cubicBezTo>
                    <a:pt x="26" y="22"/>
                    <a:pt x="26" y="22"/>
                    <a:pt x="26" y="22"/>
                  </a:cubicBezTo>
                  <a:cubicBezTo>
                    <a:pt x="26" y="22"/>
                    <a:pt x="26" y="21"/>
                    <a:pt x="26" y="21"/>
                  </a:cubicBezTo>
                  <a:cubicBezTo>
                    <a:pt x="25" y="21"/>
                    <a:pt x="25" y="20"/>
                    <a:pt x="25" y="20"/>
                  </a:cubicBezTo>
                  <a:cubicBezTo>
                    <a:pt x="24" y="19"/>
                    <a:pt x="25" y="19"/>
                    <a:pt x="25" y="18"/>
                  </a:cubicBezTo>
                  <a:cubicBezTo>
                    <a:pt x="25" y="17"/>
                    <a:pt x="26" y="17"/>
                    <a:pt x="26" y="17"/>
                  </a:cubicBezTo>
                  <a:cubicBezTo>
                    <a:pt x="26" y="16"/>
                    <a:pt x="26" y="15"/>
                    <a:pt x="28" y="15"/>
                  </a:cubicBezTo>
                  <a:cubicBezTo>
                    <a:pt x="28" y="15"/>
                    <a:pt x="28" y="15"/>
                    <a:pt x="28" y="15"/>
                  </a:cubicBezTo>
                  <a:cubicBezTo>
                    <a:pt x="28" y="15"/>
                    <a:pt x="28" y="15"/>
                    <a:pt x="28" y="15"/>
                  </a:cubicBezTo>
                  <a:cubicBezTo>
                    <a:pt x="28" y="15"/>
                    <a:pt x="28" y="14"/>
                    <a:pt x="28" y="14"/>
                  </a:cubicBezTo>
                  <a:cubicBezTo>
                    <a:pt x="28" y="14"/>
                    <a:pt x="28" y="14"/>
                    <a:pt x="28" y="13"/>
                  </a:cubicBezTo>
                  <a:cubicBezTo>
                    <a:pt x="28" y="13"/>
                    <a:pt x="28" y="13"/>
                    <a:pt x="28" y="13"/>
                  </a:cubicBezTo>
                  <a:cubicBezTo>
                    <a:pt x="28" y="12"/>
                    <a:pt x="28" y="12"/>
                    <a:pt x="28" y="11"/>
                  </a:cubicBezTo>
                  <a:cubicBezTo>
                    <a:pt x="27" y="11"/>
                    <a:pt x="27" y="10"/>
                    <a:pt x="27" y="10"/>
                  </a:cubicBezTo>
                  <a:cubicBezTo>
                    <a:pt x="27" y="9"/>
                    <a:pt x="27" y="8"/>
                    <a:pt x="27" y="8"/>
                  </a:cubicBezTo>
                  <a:cubicBezTo>
                    <a:pt x="27" y="7"/>
                    <a:pt x="27" y="7"/>
                    <a:pt x="27" y="6"/>
                  </a:cubicBezTo>
                  <a:cubicBezTo>
                    <a:pt x="27" y="6"/>
                    <a:pt x="27" y="6"/>
                    <a:pt x="27" y="6"/>
                  </a:cubicBezTo>
                  <a:cubicBezTo>
                    <a:pt x="27" y="6"/>
                    <a:pt x="27" y="6"/>
                    <a:pt x="27" y="6"/>
                  </a:cubicBezTo>
                  <a:cubicBezTo>
                    <a:pt x="27" y="5"/>
                    <a:pt x="27" y="5"/>
                    <a:pt x="27" y="5"/>
                  </a:cubicBezTo>
                  <a:cubicBezTo>
                    <a:pt x="27" y="5"/>
                    <a:pt x="27" y="5"/>
                    <a:pt x="27" y="5"/>
                  </a:cubicBezTo>
                  <a:cubicBezTo>
                    <a:pt x="27" y="5"/>
                    <a:pt x="27" y="5"/>
                    <a:pt x="27" y="5"/>
                  </a:cubicBezTo>
                  <a:cubicBezTo>
                    <a:pt x="26" y="5"/>
                    <a:pt x="26" y="5"/>
                    <a:pt x="26" y="5"/>
                  </a:cubicBezTo>
                  <a:cubicBezTo>
                    <a:pt x="26" y="5"/>
                    <a:pt x="26" y="5"/>
                    <a:pt x="26" y="5"/>
                  </a:cubicBezTo>
                  <a:cubicBezTo>
                    <a:pt x="26" y="5"/>
                    <a:pt x="26" y="5"/>
                    <a:pt x="26" y="5"/>
                  </a:cubicBezTo>
                  <a:cubicBezTo>
                    <a:pt x="26" y="5"/>
                    <a:pt x="26" y="5"/>
                    <a:pt x="26" y="5"/>
                  </a:cubicBezTo>
                  <a:cubicBezTo>
                    <a:pt x="26" y="5"/>
                    <a:pt x="26" y="5"/>
                    <a:pt x="26" y="5"/>
                  </a:cubicBezTo>
                  <a:cubicBezTo>
                    <a:pt x="26" y="5"/>
                    <a:pt x="26" y="5"/>
                    <a:pt x="26" y="5"/>
                  </a:cubicBezTo>
                  <a:cubicBezTo>
                    <a:pt x="26" y="5"/>
                    <a:pt x="26" y="5"/>
                    <a:pt x="26" y="5"/>
                  </a:cubicBezTo>
                  <a:cubicBezTo>
                    <a:pt x="25" y="5"/>
                    <a:pt x="25" y="5"/>
                    <a:pt x="25" y="5"/>
                  </a:cubicBezTo>
                  <a:cubicBezTo>
                    <a:pt x="25" y="5"/>
                    <a:pt x="25" y="5"/>
                    <a:pt x="25" y="4"/>
                  </a:cubicBezTo>
                  <a:cubicBezTo>
                    <a:pt x="25" y="4"/>
                    <a:pt x="25" y="4"/>
                    <a:pt x="24" y="4"/>
                  </a:cubicBezTo>
                  <a:cubicBezTo>
                    <a:pt x="24" y="4"/>
                    <a:pt x="24" y="4"/>
                    <a:pt x="24" y="3"/>
                  </a:cubicBezTo>
                  <a:cubicBezTo>
                    <a:pt x="24" y="3"/>
                    <a:pt x="23" y="3"/>
                    <a:pt x="23" y="3"/>
                  </a:cubicBezTo>
                  <a:cubicBezTo>
                    <a:pt x="23" y="3"/>
                    <a:pt x="22" y="3"/>
                    <a:pt x="22" y="2"/>
                  </a:cubicBezTo>
                  <a:cubicBezTo>
                    <a:pt x="22" y="2"/>
                    <a:pt x="22" y="2"/>
                    <a:pt x="22" y="2"/>
                  </a:cubicBezTo>
                  <a:cubicBezTo>
                    <a:pt x="21" y="1"/>
                    <a:pt x="20" y="1"/>
                    <a:pt x="20" y="1"/>
                  </a:cubicBezTo>
                  <a:cubicBezTo>
                    <a:pt x="19" y="1"/>
                    <a:pt x="19" y="1"/>
                    <a:pt x="19" y="1"/>
                  </a:cubicBezTo>
                  <a:cubicBezTo>
                    <a:pt x="19" y="1"/>
                    <a:pt x="19" y="1"/>
                    <a:pt x="19" y="1"/>
                  </a:cubicBezTo>
                  <a:cubicBezTo>
                    <a:pt x="19" y="0"/>
                    <a:pt x="18" y="0"/>
                    <a:pt x="17" y="0"/>
                  </a:cubicBezTo>
                  <a:cubicBezTo>
                    <a:pt x="17" y="0"/>
                    <a:pt x="17" y="0"/>
                    <a:pt x="17" y="0"/>
                  </a:cubicBezTo>
                  <a:cubicBezTo>
                    <a:pt x="17" y="0"/>
                    <a:pt x="17" y="0"/>
                    <a:pt x="16" y="0"/>
                  </a:cubicBezTo>
                  <a:cubicBezTo>
                    <a:pt x="16" y="0"/>
                    <a:pt x="16" y="0"/>
                    <a:pt x="16" y="0"/>
                  </a:cubicBezTo>
                  <a:cubicBezTo>
                    <a:pt x="16" y="0"/>
                    <a:pt x="16" y="0"/>
                    <a:pt x="16" y="0"/>
                  </a:cubicBezTo>
                  <a:cubicBezTo>
                    <a:pt x="15" y="0"/>
                    <a:pt x="15" y="0"/>
                    <a:pt x="14" y="1"/>
                  </a:cubicBezTo>
                  <a:cubicBezTo>
                    <a:pt x="14" y="1"/>
                    <a:pt x="14" y="1"/>
                    <a:pt x="14" y="1"/>
                  </a:cubicBezTo>
                  <a:cubicBezTo>
                    <a:pt x="13" y="1"/>
                    <a:pt x="13" y="1"/>
                    <a:pt x="12" y="1"/>
                  </a:cubicBezTo>
                  <a:cubicBezTo>
                    <a:pt x="12" y="1"/>
                    <a:pt x="11" y="2"/>
                    <a:pt x="11" y="2"/>
                  </a:cubicBezTo>
                  <a:cubicBezTo>
                    <a:pt x="10" y="2"/>
                    <a:pt x="10" y="2"/>
                    <a:pt x="10" y="2"/>
                  </a:cubicBezTo>
                  <a:cubicBezTo>
                    <a:pt x="9" y="2"/>
                    <a:pt x="9" y="3"/>
                    <a:pt x="8" y="3"/>
                  </a:cubicBezTo>
                  <a:cubicBezTo>
                    <a:pt x="8" y="3"/>
                    <a:pt x="8" y="3"/>
                    <a:pt x="8" y="3"/>
                  </a:cubicBezTo>
                  <a:cubicBezTo>
                    <a:pt x="8" y="2"/>
                    <a:pt x="8" y="2"/>
                    <a:pt x="7" y="2"/>
                  </a:cubicBezTo>
                  <a:cubicBezTo>
                    <a:pt x="7" y="2"/>
                    <a:pt x="6" y="2"/>
                    <a:pt x="6" y="2"/>
                  </a:cubicBezTo>
                  <a:cubicBezTo>
                    <a:pt x="6" y="1"/>
                    <a:pt x="6" y="1"/>
                    <a:pt x="6" y="1"/>
                  </a:cubicBezTo>
                  <a:cubicBezTo>
                    <a:pt x="5" y="1"/>
                    <a:pt x="5" y="0"/>
                    <a:pt x="4" y="0"/>
                  </a:cubicBezTo>
                  <a:cubicBezTo>
                    <a:pt x="3" y="0"/>
                    <a:pt x="3" y="0"/>
                    <a:pt x="3" y="1"/>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6" name="Belarus">
              <a:extLst>
                <a:ext uri="{FF2B5EF4-FFF2-40B4-BE49-F238E27FC236}">
                  <a16:creationId xmlns:a16="http://schemas.microsoft.com/office/drawing/2014/main" id="{1C3E603D-5EAE-F390-7C25-246701B49F7F}"/>
                </a:ext>
              </a:extLst>
            </p:cNvPr>
            <p:cNvSpPr>
              <a:spLocks/>
            </p:cNvSpPr>
            <p:nvPr/>
          </p:nvSpPr>
          <p:spPr bwMode="auto">
            <a:xfrm>
              <a:off x="4962223" y="2171378"/>
              <a:ext cx="224894" cy="158881"/>
            </a:xfrm>
            <a:custGeom>
              <a:avLst/>
              <a:gdLst>
                <a:gd name="T0" fmla="*/ 72 w 85"/>
                <a:gd name="T1" fmla="*/ 22 h 60"/>
                <a:gd name="T2" fmla="*/ 70 w 85"/>
                <a:gd name="T3" fmla="*/ 16 h 60"/>
                <a:gd name="T4" fmla="*/ 68 w 85"/>
                <a:gd name="T5" fmla="*/ 10 h 60"/>
                <a:gd name="T6" fmla="*/ 68 w 85"/>
                <a:gd name="T7" fmla="*/ 7 h 60"/>
                <a:gd name="T8" fmla="*/ 61 w 85"/>
                <a:gd name="T9" fmla="*/ 4 h 60"/>
                <a:gd name="T10" fmla="*/ 55 w 85"/>
                <a:gd name="T11" fmla="*/ 5 h 60"/>
                <a:gd name="T12" fmla="*/ 52 w 85"/>
                <a:gd name="T13" fmla="*/ 2 h 60"/>
                <a:gd name="T14" fmla="*/ 49 w 85"/>
                <a:gd name="T15" fmla="*/ 2 h 60"/>
                <a:gd name="T16" fmla="*/ 46 w 85"/>
                <a:gd name="T17" fmla="*/ 0 h 60"/>
                <a:gd name="T18" fmla="*/ 41 w 85"/>
                <a:gd name="T19" fmla="*/ 1 h 60"/>
                <a:gd name="T20" fmla="*/ 37 w 85"/>
                <a:gd name="T21" fmla="*/ 5 h 60"/>
                <a:gd name="T22" fmla="*/ 28 w 85"/>
                <a:gd name="T23" fmla="*/ 8 h 60"/>
                <a:gd name="T24" fmla="*/ 27 w 85"/>
                <a:gd name="T25" fmla="*/ 13 h 60"/>
                <a:gd name="T26" fmla="*/ 23 w 85"/>
                <a:gd name="T27" fmla="*/ 15 h 60"/>
                <a:gd name="T28" fmla="*/ 20 w 85"/>
                <a:gd name="T29" fmla="*/ 18 h 60"/>
                <a:gd name="T30" fmla="*/ 22 w 85"/>
                <a:gd name="T31" fmla="*/ 22 h 60"/>
                <a:gd name="T32" fmla="*/ 18 w 85"/>
                <a:gd name="T33" fmla="*/ 22 h 60"/>
                <a:gd name="T34" fmla="*/ 15 w 85"/>
                <a:gd name="T35" fmla="*/ 24 h 60"/>
                <a:gd name="T36" fmla="*/ 13 w 85"/>
                <a:gd name="T37" fmla="*/ 25 h 60"/>
                <a:gd name="T38" fmla="*/ 9 w 85"/>
                <a:gd name="T39" fmla="*/ 28 h 60"/>
                <a:gd name="T40" fmla="*/ 7 w 85"/>
                <a:gd name="T41" fmla="*/ 27 h 60"/>
                <a:gd name="T42" fmla="*/ 2 w 85"/>
                <a:gd name="T43" fmla="*/ 29 h 60"/>
                <a:gd name="T44" fmla="*/ 0 w 85"/>
                <a:gd name="T45" fmla="*/ 29 h 60"/>
                <a:gd name="T46" fmla="*/ 1 w 85"/>
                <a:gd name="T47" fmla="*/ 32 h 60"/>
                <a:gd name="T48" fmla="*/ 3 w 85"/>
                <a:gd name="T49" fmla="*/ 37 h 60"/>
                <a:gd name="T50" fmla="*/ 4 w 85"/>
                <a:gd name="T51" fmla="*/ 42 h 60"/>
                <a:gd name="T52" fmla="*/ 1 w 85"/>
                <a:gd name="T53" fmla="*/ 47 h 60"/>
                <a:gd name="T54" fmla="*/ 2 w 85"/>
                <a:gd name="T55" fmla="*/ 55 h 60"/>
                <a:gd name="T56" fmla="*/ 4 w 85"/>
                <a:gd name="T57" fmla="*/ 55 h 60"/>
                <a:gd name="T58" fmla="*/ 9 w 85"/>
                <a:gd name="T59" fmla="*/ 56 h 60"/>
                <a:gd name="T60" fmla="*/ 17 w 85"/>
                <a:gd name="T61" fmla="*/ 55 h 60"/>
                <a:gd name="T62" fmla="*/ 21 w 85"/>
                <a:gd name="T63" fmla="*/ 53 h 60"/>
                <a:gd name="T64" fmla="*/ 25 w 85"/>
                <a:gd name="T65" fmla="*/ 55 h 60"/>
                <a:gd name="T66" fmla="*/ 32 w 85"/>
                <a:gd name="T67" fmla="*/ 57 h 60"/>
                <a:gd name="T68" fmla="*/ 34 w 85"/>
                <a:gd name="T69" fmla="*/ 58 h 60"/>
                <a:gd name="T70" fmla="*/ 39 w 85"/>
                <a:gd name="T71" fmla="*/ 58 h 60"/>
                <a:gd name="T72" fmla="*/ 42 w 85"/>
                <a:gd name="T73" fmla="*/ 58 h 60"/>
                <a:gd name="T74" fmla="*/ 48 w 85"/>
                <a:gd name="T75" fmla="*/ 58 h 60"/>
                <a:gd name="T76" fmla="*/ 52 w 85"/>
                <a:gd name="T77" fmla="*/ 59 h 60"/>
                <a:gd name="T78" fmla="*/ 56 w 85"/>
                <a:gd name="T79" fmla="*/ 58 h 60"/>
                <a:gd name="T80" fmla="*/ 60 w 85"/>
                <a:gd name="T81" fmla="*/ 59 h 60"/>
                <a:gd name="T82" fmla="*/ 63 w 85"/>
                <a:gd name="T83" fmla="*/ 60 h 60"/>
                <a:gd name="T84" fmla="*/ 66 w 85"/>
                <a:gd name="T85" fmla="*/ 58 h 60"/>
                <a:gd name="T86" fmla="*/ 69 w 85"/>
                <a:gd name="T87" fmla="*/ 53 h 60"/>
                <a:gd name="T88" fmla="*/ 73 w 85"/>
                <a:gd name="T89" fmla="*/ 53 h 60"/>
                <a:gd name="T90" fmla="*/ 76 w 85"/>
                <a:gd name="T91" fmla="*/ 49 h 60"/>
                <a:gd name="T92" fmla="*/ 75 w 85"/>
                <a:gd name="T93" fmla="*/ 45 h 60"/>
                <a:gd name="T94" fmla="*/ 73 w 85"/>
                <a:gd name="T95" fmla="*/ 42 h 60"/>
                <a:gd name="T96" fmla="*/ 76 w 85"/>
                <a:gd name="T97" fmla="*/ 40 h 60"/>
                <a:gd name="T98" fmla="*/ 79 w 85"/>
                <a:gd name="T99" fmla="*/ 40 h 60"/>
                <a:gd name="T100" fmla="*/ 81 w 85"/>
                <a:gd name="T101" fmla="*/ 40 h 60"/>
                <a:gd name="T102" fmla="*/ 85 w 85"/>
                <a:gd name="T103" fmla="*/ 36 h 60"/>
                <a:gd name="T104" fmla="*/ 85 w 85"/>
                <a:gd name="T105" fmla="*/ 36 h 60"/>
                <a:gd name="T106" fmla="*/ 80 w 85"/>
                <a:gd name="T107" fmla="*/ 30 h 60"/>
                <a:gd name="T108" fmla="*/ 75 w 85"/>
                <a:gd name="T109"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 h="60">
                  <a:moveTo>
                    <a:pt x="74" y="24"/>
                  </a:moveTo>
                  <a:cubicBezTo>
                    <a:pt x="73" y="23"/>
                    <a:pt x="73" y="23"/>
                    <a:pt x="73" y="23"/>
                  </a:cubicBezTo>
                  <a:cubicBezTo>
                    <a:pt x="73" y="23"/>
                    <a:pt x="73" y="22"/>
                    <a:pt x="73" y="22"/>
                  </a:cubicBezTo>
                  <a:cubicBezTo>
                    <a:pt x="73" y="22"/>
                    <a:pt x="72" y="22"/>
                    <a:pt x="72" y="22"/>
                  </a:cubicBezTo>
                  <a:cubicBezTo>
                    <a:pt x="72" y="21"/>
                    <a:pt x="71" y="21"/>
                    <a:pt x="71" y="21"/>
                  </a:cubicBezTo>
                  <a:cubicBezTo>
                    <a:pt x="71" y="21"/>
                    <a:pt x="71" y="20"/>
                    <a:pt x="71" y="20"/>
                  </a:cubicBezTo>
                  <a:cubicBezTo>
                    <a:pt x="71" y="19"/>
                    <a:pt x="71" y="19"/>
                    <a:pt x="71" y="19"/>
                  </a:cubicBezTo>
                  <a:cubicBezTo>
                    <a:pt x="71" y="18"/>
                    <a:pt x="70" y="17"/>
                    <a:pt x="70" y="16"/>
                  </a:cubicBezTo>
                  <a:cubicBezTo>
                    <a:pt x="69" y="15"/>
                    <a:pt x="69" y="14"/>
                    <a:pt x="69" y="13"/>
                  </a:cubicBezTo>
                  <a:cubicBezTo>
                    <a:pt x="69" y="12"/>
                    <a:pt x="69" y="12"/>
                    <a:pt x="68" y="11"/>
                  </a:cubicBezTo>
                  <a:cubicBezTo>
                    <a:pt x="68" y="11"/>
                    <a:pt x="68" y="11"/>
                    <a:pt x="68" y="11"/>
                  </a:cubicBezTo>
                  <a:cubicBezTo>
                    <a:pt x="68" y="11"/>
                    <a:pt x="67" y="11"/>
                    <a:pt x="68" y="10"/>
                  </a:cubicBezTo>
                  <a:cubicBezTo>
                    <a:pt x="68" y="10"/>
                    <a:pt x="68" y="9"/>
                    <a:pt x="68" y="9"/>
                  </a:cubicBezTo>
                  <a:cubicBezTo>
                    <a:pt x="68" y="8"/>
                    <a:pt x="68" y="8"/>
                    <a:pt x="68" y="7"/>
                  </a:cubicBezTo>
                  <a:cubicBezTo>
                    <a:pt x="68" y="7"/>
                    <a:pt x="68" y="7"/>
                    <a:pt x="68" y="7"/>
                  </a:cubicBezTo>
                  <a:cubicBezTo>
                    <a:pt x="68" y="7"/>
                    <a:pt x="68" y="7"/>
                    <a:pt x="68" y="7"/>
                  </a:cubicBezTo>
                  <a:cubicBezTo>
                    <a:pt x="68" y="7"/>
                    <a:pt x="68" y="7"/>
                    <a:pt x="68" y="7"/>
                  </a:cubicBezTo>
                  <a:cubicBezTo>
                    <a:pt x="67" y="6"/>
                    <a:pt x="66" y="5"/>
                    <a:pt x="65" y="5"/>
                  </a:cubicBezTo>
                  <a:cubicBezTo>
                    <a:pt x="64" y="5"/>
                    <a:pt x="63" y="4"/>
                    <a:pt x="62" y="4"/>
                  </a:cubicBezTo>
                  <a:cubicBezTo>
                    <a:pt x="62" y="4"/>
                    <a:pt x="62" y="4"/>
                    <a:pt x="61" y="4"/>
                  </a:cubicBezTo>
                  <a:cubicBezTo>
                    <a:pt x="61" y="3"/>
                    <a:pt x="61" y="3"/>
                    <a:pt x="60" y="3"/>
                  </a:cubicBezTo>
                  <a:cubicBezTo>
                    <a:pt x="59" y="3"/>
                    <a:pt x="58" y="4"/>
                    <a:pt x="58" y="4"/>
                  </a:cubicBezTo>
                  <a:cubicBezTo>
                    <a:pt x="57" y="4"/>
                    <a:pt x="57" y="4"/>
                    <a:pt x="57" y="4"/>
                  </a:cubicBezTo>
                  <a:cubicBezTo>
                    <a:pt x="56" y="5"/>
                    <a:pt x="56" y="5"/>
                    <a:pt x="55" y="5"/>
                  </a:cubicBezTo>
                  <a:cubicBezTo>
                    <a:pt x="55" y="5"/>
                    <a:pt x="54" y="5"/>
                    <a:pt x="54" y="4"/>
                  </a:cubicBezTo>
                  <a:cubicBezTo>
                    <a:pt x="54" y="4"/>
                    <a:pt x="54" y="4"/>
                    <a:pt x="54" y="4"/>
                  </a:cubicBezTo>
                  <a:cubicBezTo>
                    <a:pt x="53" y="2"/>
                    <a:pt x="53" y="2"/>
                    <a:pt x="52" y="2"/>
                  </a:cubicBezTo>
                  <a:cubicBezTo>
                    <a:pt x="52" y="2"/>
                    <a:pt x="52" y="2"/>
                    <a:pt x="52" y="2"/>
                  </a:cubicBezTo>
                  <a:cubicBezTo>
                    <a:pt x="52" y="2"/>
                    <a:pt x="52" y="2"/>
                    <a:pt x="52" y="2"/>
                  </a:cubicBezTo>
                  <a:cubicBezTo>
                    <a:pt x="52" y="2"/>
                    <a:pt x="52" y="2"/>
                    <a:pt x="51" y="2"/>
                  </a:cubicBezTo>
                  <a:cubicBezTo>
                    <a:pt x="51" y="2"/>
                    <a:pt x="50" y="3"/>
                    <a:pt x="50" y="2"/>
                  </a:cubicBezTo>
                  <a:cubicBezTo>
                    <a:pt x="49" y="2"/>
                    <a:pt x="49" y="2"/>
                    <a:pt x="49" y="2"/>
                  </a:cubicBezTo>
                  <a:cubicBezTo>
                    <a:pt x="48" y="2"/>
                    <a:pt x="48" y="1"/>
                    <a:pt x="47" y="0"/>
                  </a:cubicBezTo>
                  <a:cubicBezTo>
                    <a:pt x="47" y="0"/>
                    <a:pt x="47" y="0"/>
                    <a:pt x="47" y="0"/>
                  </a:cubicBezTo>
                  <a:cubicBezTo>
                    <a:pt x="47" y="0"/>
                    <a:pt x="47" y="0"/>
                    <a:pt x="47" y="0"/>
                  </a:cubicBezTo>
                  <a:cubicBezTo>
                    <a:pt x="47" y="0"/>
                    <a:pt x="46" y="0"/>
                    <a:pt x="46" y="0"/>
                  </a:cubicBezTo>
                  <a:cubicBezTo>
                    <a:pt x="46" y="0"/>
                    <a:pt x="45" y="0"/>
                    <a:pt x="44" y="0"/>
                  </a:cubicBezTo>
                  <a:cubicBezTo>
                    <a:pt x="44" y="0"/>
                    <a:pt x="44" y="0"/>
                    <a:pt x="43" y="0"/>
                  </a:cubicBezTo>
                  <a:cubicBezTo>
                    <a:pt x="43" y="0"/>
                    <a:pt x="43" y="0"/>
                    <a:pt x="43" y="0"/>
                  </a:cubicBezTo>
                  <a:cubicBezTo>
                    <a:pt x="42" y="0"/>
                    <a:pt x="41" y="1"/>
                    <a:pt x="41" y="1"/>
                  </a:cubicBezTo>
                  <a:cubicBezTo>
                    <a:pt x="40" y="2"/>
                    <a:pt x="40" y="2"/>
                    <a:pt x="39" y="2"/>
                  </a:cubicBezTo>
                  <a:cubicBezTo>
                    <a:pt x="39" y="2"/>
                    <a:pt x="39" y="2"/>
                    <a:pt x="39" y="2"/>
                  </a:cubicBezTo>
                  <a:cubicBezTo>
                    <a:pt x="38" y="3"/>
                    <a:pt x="38" y="3"/>
                    <a:pt x="37" y="4"/>
                  </a:cubicBezTo>
                  <a:cubicBezTo>
                    <a:pt x="37" y="4"/>
                    <a:pt x="37" y="4"/>
                    <a:pt x="37" y="5"/>
                  </a:cubicBezTo>
                  <a:cubicBezTo>
                    <a:pt x="37" y="5"/>
                    <a:pt x="36" y="5"/>
                    <a:pt x="35" y="5"/>
                  </a:cubicBezTo>
                  <a:cubicBezTo>
                    <a:pt x="34" y="5"/>
                    <a:pt x="34" y="5"/>
                    <a:pt x="34" y="5"/>
                  </a:cubicBezTo>
                  <a:cubicBezTo>
                    <a:pt x="32" y="6"/>
                    <a:pt x="30" y="6"/>
                    <a:pt x="29" y="7"/>
                  </a:cubicBezTo>
                  <a:cubicBezTo>
                    <a:pt x="28" y="8"/>
                    <a:pt x="28" y="8"/>
                    <a:pt x="28" y="8"/>
                  </a:cubicBezTo>
                  <a:cubicBezTo>
                    <a:pt x="27" y="8"/>
                    <a:pt x="27" y="9"/>
                    <a:pt x="27" y="9"/>
                  </a:cubicBezTo>
                  <a:cubicBezTo>
                    <a:pt x="27" y="9"/>
                    <a:pt x="27" y="10"/>
                    <a:pt x="28" y="10"/>
                  </a:cubicBezTo>
                  <a:cubicBezTo>
                    <a:pt x="28" y="10"/>
                    <a:pt x="28" y="10"/>
                    <a:pt x="28" y="10"/>
                  </a:cubicBezTo>
                  <a:cubicBezTo>
                    <a:pt x="28" y="11"/>
                    <a:pt x="27" y="12"/>
                    <a:pt x="27" y="13"/>
                  </a:cubicBezTo>
                  <a:cubicBezTo>
                    <a:pt x="26" y="13"/>
                    <a:pt x="26" y="13"/>
                    <a:pt x="26" y="13"/>
                  </a:cubicBezTo>
                  <a:cubicBezTo>
                    <a:pt x="25" y="13"/>
                    <a:pt x="25" y="13"/>
                    <a:pt x="25" y="13"/>
                  </a:cubicBezTo>
                  <a:cubicBezTo>
                    <a:pt x="24" y="14"/>
                    <a:pt x="23" y="14"/>
                    <a:pt x="23" y="15"/>
                  </a:cubicBezTo>
                  <a:cubicBezTo>
                    <a:pt x="23" y="15"/>
                    <a:pt x="23" y="15"/>
                    <a:pt x="23" y="15"/>
                  </a:cubicBezTo>
                  <a:cubicBezTo>
                    <a:pt x="22" y="16"/>
                    <a:pt x="22" y="16"/>
                    <a:pt x="22" y="16"/>
                  </a:cubicBezTo>
                  <a:cubicBezTo>
                    <a:pt x="22" y="16"/>
                    <a:pt x="21" y="16"/>
                    <a:pt x="21" y="16"/>
                  </a:cubicBezTo>
                  <a:cubicBezTo>
                    <a:pt x="21" y="17"/>
                    <a:pt x="20" y="17"/>
                    <a:pt x="20" y="17"/>
                  </a:cubicBezTo>
                  <a:cubicBezTo>
                    <a:pt x="20" y="17"/>
                    <a:pt x="20" y="18"/>
                    <a:pt x="20" y="18"/>
                  </a:cubicBezTo>
                  <a:cubicBezTo>
                    <a:pt x="20" y="18"/>
                    <a:pt x="20" y="18"/>
                    <a:pt x="20" y="19"/>
                  </a:cubicBezTo>
                  <a:cubicBezTo>
                    <a:pt x="19" y="20"/>
                    <a:pt x="20" y="20"/>
                    <a:pt x="21" y="21"/>
                  </a:cubicBezTo>
                  <a:cubicBezTo>
                    <a:pt x="21" y="21"/>
                    <a:pt x="21" y="21"/>
                    <a:pt x="21" y="21"/>
                  </a:cubicBezTo>
                  <a:cubicBezTo>
                    <a:pt x="22" y="21"/>
                    <a:pt x="22" y="21"/>
                    <a:pt x="22" y="22"/>
                  </a:cubicBezTo>
                  <a:cubicBezTo>
                    <a:pt x="22" y="22"/>
                    <a:pt x="21" y="23"/>
                    <a:pt x="21" y="23"/>
                  </a:cubicBezTo>
                  <a:cubicBezTo>
                    <a:pt x="21" y="23"/>
                    <a:pt x="20" y="23"/>
                    <a:pt x="20" y="23"/>
                  </a:cubicBezTo>
                  <a:cubicBezTo>
                    <a:pt x="20" y="23"/>
                    <a:pt x="20" y="23"/>
                    <a:pt x="20" y="22"/>
                  </a:cubicBezTo>
                  <a:cubicBezTo>
                    <a:pt x="19" y="22"/>
                    <a:pt x="19" y="22"/>
                    <a:pt x="18" y="22"/>
                  </a:cubicBezTo>
                  <a:cubicBezTo>
                    <a:pt x="18" y="22"/>
                    <a:pt x="18" y="22"/>
                    <a:pt x="18" y="22"/>
                  </a:cubicBezTo>
                  <a:cubicBezTo>
                    <a:pt x="17" y="23"/>
                    <a:pt x="17" y="23"/>
                    <a:pt x="16" y="23"/>
                  </a:cubicBezTo>
                  <a:cubicBezTo>
                    <a:pt x="16" y="24"/>
                    <a:pt x="16" y="24"/>
                    <a:pt x="16" y="24"/>
                  </a:cubicBezTo>
                  <a:cubicBezTo>
                    <a:pt x="15" y="24"/>
                    <a:pt x="15" y="24"/>
                    <a:pt x="15" y="24"/>
                  </a:cubicBezTo>
                  <a:cubicBezTo>
                    <a:pt x="15" y="24"/>
                    <a:pt x="15" y="25"/>
                    <a:pt x="15" y="25"/>
                  </a:cubicBezTo>
                  <a:cubicBezTo>
                    <a:pt x="14" y="25"/>
                    <a:pt x="14" y="24"/>
                    <a:pt x="14" y="24"/>
                  </a:cubicBezTo>
                  <a:cubicBezTo>
                    <a:pt x="13" y="24"/>
                    <a:pt x="13" y="24"/>
                    <a:pt x="13" y="24"/>
                  </a:cubicBezTo>
                  <a:cubicBezTo>
                    <a:pt x="13" y="25"/>
                    <a:pt x="13" y="25"/>
                    <a:pt x="13" y="25"/>
                  </a:cubicBezTo>
                  <a:cubicBezTo>
                    <a:pt x="13" y="25"/>
                    <a:pt x="13" y="25"/>
                    <a:pt x="13" y="26"/>
                  </a:cubicBezTo>
                  <a:cubicBezTo>
                    <a:pt x="13" y="26"/>
                    <a:pt x="13" y="27"/>
                    <a:pt x="13" y="27"/>
                  </a:cubicBezTo>
                  <a:cubicBezTo>
                    <a:pt x="12" y="28"/>
                    <a:pt x="11" y="28"/>
                    <a:pt x="10" y="28"/>
                  </a:cubicBezTo>
                  <a:cubicBezTo>
                    <a:pt x="9" y="28"/>
                    <a:pt x="9" y="28"/>
                    <a:pt x="9" y="28"/>
                  </a:cubicBezTo>
                  <a:cubicBezTo>
                    <a:pt x="9" y="28"/>
                    <a:pt x="9" y="28"/>
                    <a:pt x="9" y="28"/>
                  </a:cubicBezTo>
                  <a:cubicBezTo>
                    <a:pt x="8" y="28"/>
                    <a:pt x="8" y="28"/>
                    <a:pt x="8" y="28"/>
                  </a:cubicBezTo>
                  <a:cubicBezTo>
                    <a:pt x="8" y="28"/>
                    <a:pt x="8" y="28"/>
                    <a:pt x="8" y="28"/>
                  </a:cubicBezTo>
                  <a:cubicBezTo>
                    <a:pt x="7" y="27"/>
                    <a:pt x="7" y="27"/>
                    <a:pt x="7" y="27"/>
                  </a:cubicBezTo>
                  <a:cubicBezTo>
                    <a:pt x="7" y="27"/>
                    <a:pt x="7" y="27"/>
                    <a:pt x="6" y="27"/>
                  </a:cubicBezTo>
                  <a:cubicBezTo>
                    <a:pt x="6" y="27"/>
                    <a:pt x="6" y="27"/>
                    <a:pt x="5" y="27"/>
                  </a:cubicBezTo>
                  <a:cubicBezTo>
                    <a:pt x="5" y="27"/>
                    <a:pt x="5" y="27"/>
                    <a:pt x="5" y="27"/>
                  </a:cubicBezTo>
                  <a:cubicBezTo>
                    <a:pt x="4" y="28"/>
                    <a:pt x="3" y="28"/>
                    <a:pt x="2" y="29"/>
                  </a:cubicBezTo>
                  <a:cubicBezTo>
                    <a:pt x="2" y="29"/>
                    <a:pt x="1" y="29"/>
                    <a:pt x="1" y="29"/>
                  </a:cubicBezTo>
                  <a:cubicBezTo>
                    <a:pt x="1" y="29"/>
                    <a:pt x="1" y="29"/>
                    <a:pt x="1" y="29"/>
                  </a:cubicBezTo>
                  <a:cubicBezTo>
                    <a:pt x="1" y="29"/>
                    <a:pt x="1" y="29"/>
                    <a:pt x="1" y="29"/>
                  </a:cubicBezTo>
                  <a:cubicBezTo>
                    <a:pt x="0" y="29"/>
                    <a:pt x="0" y="29"/>
                    <a:pt x="0" y="29"/>
                  </a:cubicBezTo>
                  <a:cubicBezTo>
                    <a:pt x="1" y="29"/>
                    <a:pt x="1" y="29"/>
                    <a:pt x="1" y="29"/>
                  </a:cubicBezTo>
                  <a:cubicBezTo>
                    <a:pt x="1" y="30"/>
                    <a:pt x="1" y="30"/>
                    <a:pt x="1" y="30"/>
                  </a:cubicBezTo>
                  <a:cubicBezTo>
                    <a:pt x="1" y="30"/>
                    <a:pt x="1" y="31"/>
                    <a:pt x="1" y="31"/>
                  </a:cubicBezTo>
                  <a:cubicBezTo>
                    <a:pt x="1" y="31"/>
                    <a:pt x="1" y="32"/>
                    <a:pt x="1" y="32"/>
                  </a:cubicBezTo>
                  <a:cubicBezTo>
                    <a:pt x="1" y="33"/>
                    <a:pt x="2" y="33"/>
                    <a:pt x="2" y="33"/>
                  </a:cubicBezTo>
                  <a:cubicBezTo>
                    <a:pt x="2" y="34"/>
                    <a:pt x="2" y="34"/>
                    <a:pt x="2" y="35"/>
                  </a:cubicBezTo>
                  <a:cubicBezTo>
                    <a:pt x="2" y="35"/>
                    <a:pt x="2" y="35"/>
                    <a:pt x="2" y="35"/>
                  </a:cubicBezTo>
                  <a:cubicBezTo>
                    <a:pt x="2" y="36"/>
                    <a:pt x="2" y="36"/>
                    <a:pt x="3" y="37"/>
                  </a:cubicBezTo>
                  <a:cubicBezTo>
                    <a:pt x="3" y="38"/>
                    <a:pt x="3" y="38"/>
                    <a:pt x="3" y="39"/>
                  </a:cubicBezTo>
                  <a:cubicBezTo>
                    <a:pt x="3" y="39"/>
                    <a:pt x="4" y="39"/>
                    <a:pt x="4" y="40"/>
                  </a:cubicBezTo>
                  <a:cubicBezTo>
                    <a:pt x="4" y="40"/>
                    <a:pt x="4" y="41"/>
                    <a:pt x="4" y="42"/>
                  </a:cubicBezTo>
                  <a:cubicBezTo>
                    <a:pt x="4" y="42"/>
                    <a:pt x="4" y="42"/>
                    <a:pt x="4" y="42"/>
                  </a:cubicBezTo>
                  <a:cubicBezTo>
                    <a:pt x="4" y="43"/>
                    <a:pt x="4" y="43"/>
                    <a:pt x="4" y="43"/>
                  </a:cubicBezTo>
                  <a:cubicBezTo>
                    <a:pt x="4" y="44"/>
                    <a:pt x="4" y="44"/>
                    <a:pt x="4" y="45"/>
                  </a:cubicBezTo>
                  <a:cubicBezTo>
                    <a:pt x="4" y="45"/>
                    <a:pt x="3" y="46"/>
                    <a:pt x="3" y="46"/>
                  </a:cubicBezTo>
                  <a:cubicBezTo>
                    <a:pt x="2" y="46"/>
                    <a:pt x="1" y="46"/>
                    <a:pt x="1" y="47"/>
                  </a:cubicBezTo>
                  <a:cubicBezTo>
                    <a:pt x="0" y="49"/>
                    <a:pt x="0" y="51"/>
                    <a:pt x="1" y="52"/>
                  </a:cubicBezTo>
                  <a:cubicBezTo>
                    <a:pt x="1" y="53"/>
                    <a:pt x="1" y="53"/>
                    <a:pt x="1" y="54"/>
                  </a:cubicBezTo>
                  <a:cubicBezTo>
                    <a:pt x="1" y="54"/>
                    <a:pt x="2" y="54"/>
                    <a:pt x="2" y="55"/>
                  </a:cubicBezTo>
                  <a:cubicBezTo>
                    <a:pt x="2" y="55"/>
                    <a:pt x="2" y="55"/>
                    <a:pt x="2" y="55"/>
                  </a:cubicBezTo>
                  <a:cubicBezTo>
                    <a:pt x="2" y="55"/>
                    <a:pt x="2" y="55"/>
                    <a:pt x="2" y="55"/>
                  </a:cubicBezTo>
                  <a:cubicBezTo>
                    <a:pt x="2" y="55"/>
                    <a:pt x="3" y="55"/>
                    <a:pt x="3" y="55"/>
                  </a:cubicBezTo>
                  <a:cubicBezTo>
                    <a:pt x="3" y="55"/>
                    <a:pt x="3" y="55"/>
                    <a:pt x="4" y="55"/>
                  </a:cubicBezTo>
                  <a:cubicBezTo>
                    <a:pt x="4" y="55"/>
                    <a:pt x="4" y="55"/>
                    <a:pt x="4" y="55"/>
                  </a:cubicBezTo>
                  <a:cubicBezTo>
                    <a:pt x="5" y="56"/>
                    <a:pt x="5" y="56"/>
                    <a:pt x="6" y="56"/>
                  </a:cubicBezTo>
                  <a:cubicBezTo>
                    <a:pt x="6" y="56"/>
                    <a:pt x="6" y="56"/>
                    <a:pt x="6" y="56"/>
                  </a:cubicBezTo>
                  <a:cubicBezTo>
                    <a:pt x="7" y="56"/>
                    <a:pt x="8" y="56"/>
                    <a:pt x="8" y="56"/>
                  </a:cubicBezTo>
                  <a:cubicBezTo>
                    <a:pt x="9" y="56"/>
                    <a:pt x="9" y="56"/>
                    <a:pt x="9" y="56"/>
                  </a:cubicBezTo>
                  <a:cubicBezTo>
                    <a:pt x="10" y="56"/>
                    <a:pt x="11" y="55"/>
                    <a:pt x="12" y="55"/>
                  </a:cubicBezTo>
                  <a:cubicBezTo>
                    <a:pt x="12" y="55"/>
                    <a:pt x="13" y="55"/>
                    <a:pt x="14" y="55"/>
                  </a:cubicBezTo>
                  <a:cubicBezTo>
                    <a:pt x="15" y="55"/>
                    <a:pt x="16" y="55"/>
                    <a:pt x="16" y="55"/>
                  </a:cubicBezTo>
                  <a:cubicBezTo>
                    <a:pt x="17" y="55"/>
                    <a:pt x="17" y="55"/>
                    <a:pt x="17" y="55"/>
                  </a:cubicBezTo>
                  <a:cubicBezTo>
                    <a:pt x="18" y="55"/>
                    <a:pt x="18" y="55"/>
                    <a:pt x="18" y="55"/>
                  </a:cubicBezTo>
                  <a:cubicBezTo>
                    <a:pt x="19" y="55"/>
                    <a:pt x="19" y="55"/>
                    <a:pt x="20" y="54"/>
                  </a:cubicBezTo>
                  <a:cubicBezTo>
                    <a:pt x="20" y="54"/>
                    <a:pt x="20" y="53"/>
                    <a:pt x="21" y="53"/>
                  </a:cubicBezTo>
                  <a:cubicBezTo>
                    <a:pt x="21" y="53"/>
                    <a:pt x="21" y="53"/>
                    <a:pt x="21" y="53"/>
                  </a:cubicBezTo>
                  <a:cubicBezTo>
                    <a:pt x="22" y="53"/>
                    <a:pt x="22" y="53"/>
                    <a:pt x="22" y="53"/>
                  </a:cubicBezTo>
                  <a:cubicBezTo>
                    <a:pt x="22" y="54"/>
                    <a:pt x="22" y="54"/>
                    <a:pt x="23" y="54"/>
                  </a:cubicBezTo>
                  <a:cubicBezTo>
                    <a:pt x="23" y="54"/>
                    <a:pt x="23" y="55"/>
                    <a:pt x="24" y="55"/>
                  </a:cubicBezTo>
                  <a:cubicBezTo>
                    <a:pt x="24" y="55"/>
                    <a:pt x="25" y="55"/>
                    <a:pt x="25" y="55"/>
                  </a:cubicBezTo>
                  <a:cubicBezTo>
                    <a:pt x="25" y="55"/>
                    <a:pt x="25" y="55"/>
                    <a:pt x="25" y="55"/>
                  </a:cubicBezTo>
                  <a:cubicBezTo>
                    <a:pt x="26" y="55"/>
                    <a:pt x="27" y="55"/>
                    <a:pt x="28" y="55"/>
                  </a:cubicBezTo>
                  <a:cubicBezTo>
                    <a:pt x="29" y="56"/>
                    <a:pt x="30" y="56"/>
                    <a:pt x="31" y="56"/>
                  </a:cubicBezTo>
                  <a:cubicBezTo>
                    <a:pt x="31" y="56"/>
                    <a:pt x="32" y="57"/>
                    <a:pt x="32" y="57"/>
                  </a:cubicBezTo>
                  <a:cubicBezTo>
                    <a:pt x="32" y="57"/>
                    <a:pt x="33" y="57"/>
                    <a:pt x="33" y="58"/>
                  </a:cubicBezTo>
                  <a:cubicBezTo>
                    <a:pt x="33" y="58"/>
                    <a:pt x="33" y="58"/>
                    <a:pt x="33" y="58"/>
                  </a:cubicBezTo>
                  <a:cubicBezTo>
                    <a:pt x="33" y="58"/>
                    <a:pt x="33" y="58"/>
                    <a:pt x="33" y="58"/>
                  </a:cubicBezTo>
                  <a:cubicBezTo>
                    <a:pt x="33" y="58"/>
                    <a:pt x="34" y="58"/>
                    <a:pt x="34" y="58"/>
                  </a:cubicBezTo>
                  <a:cubicBezTo>
                    <a:pt x="35" y="58"/>
                    <a:pt x="35" y="57"/>
                    <a:pt x="36" y="57"/>
                  </a:cubicBezTo>
                  <a:cubicBezTo>
                    <a:pt x="36" y="57"/>
                    <a:pt x="36" y="57"/>
                    <a:pt x="36" y="57"/>
                  </a:cubicBezTo>
                  <a:cubicBezTo>
                    <a:pt x="36" y="57"/>
                    <a:pt x="37" y="58"/>
                    <a:pt x="37" y="58"/>
                  </a:cubicBezTo>
                  <a:cubicBezTo>
                    <a:pt x="38" y="58"/>
                    <a:pt x="38" y="58"/>
                    <a:pt x="39" y="58"/>
                  </a:cubicBezTo>
                  <a:cubicBezTo>
                    <a:pt x="39" y="58"/>
                    <a:pt x="39" y="58"/>
                    <a:pt x="39" y="58"/>
                  </a:cubicBezTo>
                  <a:cubicBezTo>
                    <a:pt x="39" y="58"/>
                    <a:pt x="40" y="58"/>
                    <a:pt x="40" y="58"/>
                  </a:cubicBezTo>
                  <a:cubicBezTo>
                    <a:pt x="41" y="58"/>
                    <a:pt x="41" y="58"/>
                    <a:pt x="42" y="58"/>
                  </a:cubicBezTo>
                  <a:cubicBezTo>
                    <a:pt x="42" y="58"/>
                    <a:pt x="42" y="58"/>
                    <a:pt x="42" y="58"/>
                  </a:cubicBezTo>
                  <a:cubicBezTo>
                    <a:pt x="43" y="58"/>
                    <a:pt x="43" y="58"/>
                    <a:pt x="43" y="58"/>
                  </a:cubicBezTo>
                  <a:cubicBezTo>
                    <a:pt x="44" y="58"/>
                    <a:pt x="44" y="58"/>
                    <a:pt x="45" y="58"/>
                  </a:cubicBezTo>
                  <a:cubicBezTo>
                    <a:pt x="45" y="58"/>
                    <a:pt x="46" y="58"/>
                    <a:pt x="46" y="58"/>
                  </a:cubicBezTo>
                  <a:cubicBezTo>
                    <a:pt x="47" y="58"/>
                    <a:pt x="47" y="57"/>
                    <a:pt x="48" y="58"/>
                  </a:cubicBezTo>
                  <a:cubicBezTo>
                    <a:pt x="48" y="58"/>
                    <a:pt x="49" y="58"/>
                    <a:pt x="49" y="58"/>
                  </a:cubicBezTo>
                  <a:cubicBezTo>
                    <a:pt x="49" y="58"/>
                    <a:pt x="49" y="58"/>
                    <a:pt x="49" y="58"/>
                  </a:cubicBezTo>
                  <a:cubicBezTo>
                    <a:pt x="50" y="58"/>
                    <a:pt x="51" y="58"/>
                    <a:pt x="51" y="59"/>
                  </a:cubicBezTo>
                  <a:cubicBezTo>
                    <a:pt x="51" y="59"/>
                    <a:pt x="52" y="59"/>
                    <a:pt x="52" y="59"/>
                  </a:cubicBezTo>
                  <a:cubicBezTo>
                    <a:pt x="53" y="59"/>
                    <a:pt x="54" y="59"/>
                    <a:pt x="55" y="58"/>
                  </a:cubicBezTo>
                  <a:cubicBezTo>
                    <a:pt x="55" y="58"/>
                    <a:pt x="55" y="58"/>
                    <a:pt x="55" y="58"/>
                  </a:cubicBezTo>
                  <a:cubicBezTo>
                    <a:pt x="55" y="58"/>
                    <a:pt x="56" y="58"/>
                    <a:pt x="56" y="58"/>
                  </a:cubicBezTo>
                  <a:cubicBezTo>
                    <a:pt x="56" y="58"/>
                    <a:pt x="56" y="58"/>
                    <a:pt x="56" y="58"/>
                  </a:cubicBezTo>
                  <a:cubicBezTo>
                    <a:pt x="56" y="58"/>
                    <a:pt x="57" y="58"/>
                    <a:pt x="57" y="58"/>
                  </a:cubicBezTo>
                  <a:cubicBezTo>
                    <a:pt x="57" y="59"/>
                    <a:pt x="57" y="59"/>
                    <a:pt x="58" y="59"/>
                  </a:cubicBezTo>
                  <a:cubicBezTo>
                    <a:pt x="58" y="59"/>
                    <a:pt x="58" y="59"/>
                    <a:pt x="59" y="59"/>
                  </a:cubicBezTo>
                  <a:cubicBezTo>
                    <a:pt x="59" y="59"/>
                    <a:pt x="59" y="59"/>
                    <a:pt x="60" y="59"/>
                  </a:cubicBezTo>
                  <a:cubicBezTo>
                    <a:pt x="60" y="59"/>
                    <a:pt x="60" y="59"/>
                    <a:pt x="61" y="59"/>
                  </a:cubicBezTo>
                  <a:cubicBezTo>
                    <a:pt x="61" y="59"/>
                    <a:pt x="61" y="59"/>
                    <a:pt x="61" y="59"/>
                  </a:cubicBezTo>
                  <a:cubicBezTo>
                    <a:pt x="61" y="59"/>
                    <a:pt x="62" y="59"/>
                    <a:pt x="63" y="60"/>
                  </a:cubicBezTo>
                  <a:cubicBezTo>
                    <a:pt x="63" y="60"/>
                    <a:pt x="63" y="60"/>
                    <a:pt x="63" y="60"/>
                  </a:cubicBezTo>
                  <a:cubicBezTo>
                    <a:pt x="63" y="60"/>
                    <a:pt x="63" y="60"/>
                    <a:pt x="63" y="60"/>
                  </a:cubicBezTo>
                  <a:cubicBezTo>
                    <a:pt x="63" y="60"/>
                    <a:pt x="64" y="60"/>
                    <a:pt x="64" y="60"/>
                  </a:cubicBezTo>
                  <a:cubicBezTo>
                    <a:pt x="65" y="60"/>
                    <a:pt x="65" y="60"/>
                    <a:pt x="66" y="59"/>
                  </a:cubicBezTo>
                  <a:cubicBezTo>
                    <a:pt x="66" y="59"/>
                    <a:pt x="66" y="58"/>
                    <a:pt x="66" y="58"/>
                  </a:cubicBezTo>
                  <a:cubicBezTo>
                    <a:pt x="66" y="58"/>
                    <a:pt x="66" y="58"/>
                    <a:pt x="66" y="57"/>
                  </a:cubicBezTo>
                  <a:cubicBezTo>
                    <a:pt x="66" y="57"/>
                    <a:pt x="66" y="57"/>
                    <a:pt x="66" y="56"/>
                  </a:cubicBezTo>
                  <a:cubicBezTo>
                    <a:pt x="67" y="56"/>
                    <a:pt x="67" y="55"/>
                    <a:pt x="67" y="55"/>
                  </a:cubicBezTo>
                  <a:cubicBezTo>
                    <a:pt x="68" y="54"/>
                    <a:pt x="68" y="54"/>
                    <a:pt x="69" y="53"/>
                  </a:cubicBezTo>
                  <a:cubicBezTo>
                    <a:pt x="69" y="53"/>
                    <a:pt x="70" y="53"/>
                    <a:pt x="70" y="53"/>
                  </a:cubicBezTo>
                  <a:cubicBezTo>
                    <a:pt x="70" y="53"/>
                    <a:pt x="70" y="53"/>
                    <a:pt x="70" y="53"/>
                  </a:cubicBezTo>
                  <a:cubicBezTo>
                    <a:pt x="70" y="53"/>
                    <a:pt x="70" y="53"/>
                    <a:pt x="70" y="53"/>
                  </a:cubicBezTo>
                  <a:cubicBezTo>
                    <a:pt x="71" y="53"/>
                    <a:pt x="72" y="53"/>
                    <a:pt x="73" y="53"/>
                  </a:cubicBezTo>
                  <a:cubicBezTo>
                    <a:pt x="73" y="52"/>
                    <a:pt x="74" y="52"/>
                    <a:pt x="74" y="52"/>
                  </a:cubicBezTo>
                  <a:cubicBezTo>
                    <a:pt x="74" y="52"/>
                    <a:pt x="75" y="52"/>
                    <a:pt x="75" y="52"/>
                  </a:cubicBezTo>
                  <a:cubicBezTo>
                    <a:pt x="75" y="52"/>
                    <a:pt x="76" y="52"/>
                    <a:pt x="76" y="51"/>
                  </a:cubicBezTo>
                  <a:cubicBezTo>
                    <a:pt x="76" y="51"/>
                    <a:pt x="76" y="50"/>
                    <a:pt x="76" y="49"/>
                  </a:cubicBezTo>
                  <a:cubicBezTo>
                    <a:pt x="76" y="49"/>
                    <a:pt x="75" y="49"/>
                    <a:pt x="75" y="49"/>
                  </a:cubicBezTo>
                  <a:cubicBezTo>
                    <a:pt x="75" y="48"/>
                    <a:pt x="75" y="48"/>
                    <a:pt x="75" y="48"/>
                  </a:cubicBezTo>
                  <a:cubicBezTo>
                    <a:pt x="75" y="47"/>
                    <a:pt x="75" y="47"/>
                    <a:pt x="75" y="46"/>
                  </a:cubicBezTo>
                  <a:cubicBezTo>
                    <a:pt x="75" y="46"/>
                    <a:pt x="75" y="46"/>
                    <a:pt x="75" y="45"/>
                  </a:cubicBezTo>
                  <a:cubicBezTo>
                    <a:pt x="74" y="45"/>
                    <a:pt x="74" y="44"/>
                    <a:pt x="74" y="43"/>
                  </a:cubicBezTo>
                  <a:cubicBezTo>
                    <a:pt x="74" y="43"/>
                    <a:pt x="74" y="43"/>
                    <a:pt x="73" y="43"/>
                  </a:cubicBezTo>
                  <a:cubicBezTo>
                    <a:pt x="73" y="43"/>
                    <a:pt x="73" y="43"/>
                    <a:pt x="73" y="43"/>
                  </a:cubicBezTo>
                  <a:cubicBezTo>
                    <a:pt x="73" y="42"/>
                    <a:pt x="73" y="42"/>
                    <a:pt x="73" y="42"/>
                  </a:cubicBezTo>
                  <a:cubicBezTo>
                    <a:pt x="73" y="41"/>
                    <a:pt x="73" y="41"/>
                    <a:pt x="73" y="40"/>
                  </a:cubicBezTo>
                  <a:cubicBezTo>
                    <a:pt x="73" y="40"/>
                    <a:pt x="74" y="39"/>
                    <a:pt x="75" y="39"/>
                  </a:cubicBezTo>
                  <a:cubicBezTo>
                    <a:pt x="75" y="39"/>
                    <a:pt x="75" y="39"/>
                    <a:pt x="75" y="39"/>
                  </a:cubicBezTo>
                  <a:cubicBezTo>
                    <a:pt x="76" y="39"/>
                    <a:pt x="76" y="39"/>
                    <a:pt x="76" y="40"/>
                  </a:cubicBezTo>
                  <a:cubicBezTo>
                    <a:pt x="76" y="40"/>
                    <a:pt x="77" y="40"/>
                    <a:pt x="77" y="41"/>
                  </a:cubicBezTo>
                  <a:cubicBezTo>
                    <a:pt x="78" y="41"/>
                    <a:pt x="78" y="40"/>
                    <a:pt x="78" y="40"/>
                  </a:cubicBezTo>
                  <a:cubicBezTo>
                    <a:pt x="78" y="40"/>
                    <a:pt x="78" y="40"/>
                    <a:pt x="78" y="40"/>
                  </a:cubicBezTo>
                  <a:cubicBezTo>
                    <a:pt x="79" y="40"/>
                    <a:pt x="79" y="40"/>
                    <a:pt x="79" y="40"/>
                  </a:cubicBezTo>
                  <a:cubicBezTo>
                    <a:pt x="79" y="40"/>
                    <a:pt x="79" y="40"/>
                    <a:pt x="79" y="40"/>
                  </a:cubicBezTo>
                  <a:cubicBezTo>
                    <a:pt x="80" y="40"/>
                    <a:pt x="80" y="40"/>
                    <a:pt x="80" y="40"/>
                  </a:cubicBezTo>
                  <a:cubicBezTo>
                    <a:pt x="80" y="40"/>
                    <a:pt x="80" y="40"/>
                    <a:pt x="80" y="40"/>
                  </a:cubicBezTo>
                  <a:cubicBezTo>
                    <a:pt x="81" y="40"/>
                    <a:pt x="81" y="40"/>
                    <a:pt x="81" y="40"/>
                  </a:cubicBezTo>
                  <a:cubicBezTo>
                    <a:pt x="82" y="39"/>
                    <a:pt x="83" y="38"/>
                    <a:pt x="84" y="38"/>
                  </a:cubicBezTo>
                  <a:cubicBezTo>
                    <a:pt x="84" y="38"/>
                    <a:pt x="84" y="38"/>
                    <a:pt x="84" y="38"/>
                  </a:cubicBezTo>
                  <a:cubicBezTo>
                    <a:pt x="84" y="37"/>
                    <a:pt x="84" y="37"/>
                    <a:pt x="84" y="37"/>
                  </a:cubicBezTo>
                  <a:cubicBezTo>
                    <a:pt x="85" y="36"/>
                    <a:pt x="85" y="36"/>
                    <a:pt x="85" y="36"/>
                  </a:cubicBezTo>
                  <a:cubicBezTo>
                    <a:pt x="84" y="36"/>
                    <a:pt x="84" y="36"/>
                    <a:pt x="84" y="36"/>
                  </a:cubicBezTo>
                  <a:cubicBezTo>
                    <a:pt x="84" y="36"/>
                    <a:pt x="84" y="36"/>
                    <a:pt x="84" y="36"/>
                  </a:cubicBezTo>
                  <a:cubicBezTo>
                    <a:pt x="85" y="36"/>
                    <a:pt x="85" y="36"/>
                    <a:pt x="85" y="36"/>
                  </a:cubicBezTo>
                  <a:cubicBezTo>
                    <a:pt x="85" y="36"/>
                    <a:pt x="85" y="36"/>
                    <a:pt x="85" y="36"/>
                  </a:cubicBezTo>
                  <a:cubicBezTo>
                    <a:pt x="85" y="36"/>
                    <a:pt x="84" y="35"/>
                    <a:pt x="84" y="35"/>
                  </a:cubicBezTo>
                  <a:cubicBezTo>
                    <a:pt x="84" y="35"/>
                    <a:pt x="84" y="35"/>
                    <a:pt x="84" y="35"/>
                  </a:cubicBezTo>
                  <a:cubicBezTo>
                    <a:pt x="83" y="34"/>
                    <a:pt x="83" y="34"/>
                    <a:pt x="83" y="33"/>
                  </a:cubicBezTo>
                  <a:cubicBezTo>
                    <a:pt x="84" y="32"/>
                    <a:pt x="82" y="31"/>
                    <a:pt x="80" y="30"/>
                  </a:cubicBezTo>
                  <a:cubicBezTo>
                    <a:pt x="80" y="30"/>
                    <a:pt x="79" y="30"/>
                    <a:pt x="79" y="29"/>
                  </a:cubicBezTo>
                  <a:cubicBezTo>
                    <a:pt x="79" y="29"/>
                    <a:pt x="78" y="29"/>
                    <a:pt x="77" y="29"/>
                  </a:cubicBezTo>
                  <a:cubicBezTo>
                    <a:pt x="77" y="28"/>
                    <a:pt x="76" y="28"/>
                    <a:pt x="76" y="27"/>
                  </a:cubicBezTo>
                  <a:cubicBezTo>
                    <a:pt x="75" y="27"/>
                    <a:pt x="75" y="27"/>
                    <a:pt x="75" y="27"/>
                  </a:cubicBezTo>
                  <a:cubicBezTo>
                    <a:pt x="75" y="26"/>
                    <a:pt x="75" y="26"/>
                    <a:pt x="75" y="26"/>
                  </a:cubicBezTo>
                  <a:cubicBezTo>
                    <a:pt x="75" y="25"/>
                    <a:pt x="75" y="25"/>
                    <a:pt x="74" y="24"/>
                  </a:cubicBezTo>
                  <a:cubicBezTo>
                    <a:pt x="74" y="24"/>
                    <a:pt x="74" y="24"/>
                    <a:pt x="74" y="2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7" name="Austria">
              <a:extLst>
                <a:ext uri="{FF2B5EF4-FFF2-40B4-BE49-F238E27FC236}">
                  <a16:creationId xmlns:a16="http://schemas.microsoft.com/office/drawing/2014/main" id="{A79CE6D1-7624-7476-67C8-132FB9B5CAA5}"/>
                </a:ext>
              </a:extLst>
            </p:cNvPr>
            <p:cNvSpPr>
              <a:spLocks/>
            </p:cNvSpPr>
            <p:nvPr/>
          </p:nvSpPr>
          <p:spPr bwMode="auto">
            <a:xfrm>
              <a:off x="4615371" y="2404105"/>
              <a:ext cx="184615" cy="79440"/>
            </a:xfrm>
            <a:custGeom>
              <a:avLst/>
              <a:gdLst>
                <a:gd name="T0" fmla="*/ 29 w 70"/>
                <a:gd name="T1" fmla="*/ 25 h 30"/>
                <a:gd name="T2" fmla="*/ 38 w 70"/>
                <a:gd name="T3" fmla="*/ 28 h 30"/>
                <a:gd name="T4" fmla="*/ 39 w 70"/>
                <a:gd name="T5" fmla="*/ 28 h 30"/>
                <a:gd name="T6" fmla="*/ 45 w 70"/>
                <a:gd name="T7" fmla="*/ 28 h 30"/>
                <a:gd name="T8" fmla="*/ 48 w 70"/>
                <a:gd name="T9" fmla="*/ 30 h 30"/>
                <a:gd name="T10" fmla="*/ 52 w 70"/>
                <a:gd name="T11" fmla="*/ 29 h 30"/>
                <a:gd name="T12" fmla="*/ 55 w 70"/>
                <a:gd name="T13" fmla="*/ 28 h 30"/>
                <a:gd name="T14" fmla="*/ 58 w 70"/>
                <a:gd name="T15" fmla="*/ 27 h 30"/>
                <a:gd name="T16" fmla="*/ 64 w 70"/>
                <a:gd name="T17" fmla="*/ 25 h 30"/>
                <a:gd name="T18" fmla="*/ 65 w 70"/>
                <a:gd name="T19" fmla="*/ 24 h 30"/>
                <a:gd name="T20" fmla="*/ 64 w 70"/>
                <a:gd name="T21" fmla="*/ 22 h 30"/>
                <a:gd name="T22" fmla="*/ 65 w 70"/>
                <a:gd name="T23" fmla="*/ 17 h 30"/>
                <a:gd name="T24" fmla="*/ 65 w 70"/>
                <a:gd name="T25" fmla="*/ 16 h 30"/>
                <a:gd name="T26" fmla="*/ 69 w 70"/>
                <a:gd name="T27" fmla="*/ 16 h 30"/>
                <a:gd name="T28" fmla="*/ 69 w 70"/>
                <a:gd name="T29" fmla="*/ 16 h 30"/>
                <a:gd name="T30" fmla="*/ 69 w 70"/>
                <a:gd name="T31" fmla="*/ 15 h 30"/>
                <a:gd name="T32" fmla="*/ 69 w 70"/>
                <a:gd name="T33" fmla="*/ 12 h 30"/>
                <a:gd name="T34" fmla="*/ 69 w 70"/>
                <a:gd name="T35" fmla="*/ 11 h 30"/>
                <a:gd name="T36" fmla="*/ 70 w 70"/>
                <a:gd name="T37" fmla="*/ 5 h 30"/>
                <a:gd name="T38" fmla="*/ 70 w 70"/>
                <a:gd name="T39" fmla="*/ 4 h 30"/>
                <a:gd name="T40" fmla="*/ 68 w 70"/>
                <a:gd name="T41" fmla="*/ 3 h 30"/>
                <a:gd name="T42" fmla="*/ 66 w 70"/>
                <a:gd name="T43" fmla="*/ 3 h 30"/>
                <a:gd name="T44" fmla="*/ 63 w 70"/>
                <a:gd name="T45" fmla="*/ 2 h 30"/>
                <a:gd name="T46" fmla="*/ 59 w 70"/>
                <a:gd name="T47" fmla="*/ 2 h 30"/>
                <a:gd name="T48" fmla="*/ 55 w 70"/>
                <a:gd name="T49" fmla="*/ 0 h 30"/>
                <a:gd name="T50" fmla="*/ 54 w 70"/>
                <a:gd name="T51" fmla="*/ 0 h 30"/>
                <a:gd name="T52" fmla="*/ 49 w 70"/>
                <a:gd name="T53" fmla="*/ 1 h 30"/>
                <a:gd name="T54" fmla="*/ 49 w 70"/>
                <a:gd name="T55" fmla="*/ 3 h 30"/>
                <a:gd name="T56" fmla="*/ 48 w 70"/>
                <a:gd name="T57" fmla="*/ 3 h 30"/>
                <a:gd name="T58" fmla="*/ 48 w 70"/>
                <a:gd name="T59" fmla="*/ 3 h 30"/>
                <a:gd name="T60" fmla="*/ 46 w 70"/>
                <a:gd name="T61" fmla="*/ 4 h 30"/>
                <a:gd name="T62" fmla="*/ 39 w 70"/>
                <a:gd name="T63" fmla="*/ 1 h 30"/>
                <a:gd name="T64" fmla="*/ 38 w 70"/>
                <a:gd name="T65" fmla="*/ 4 h 30"/>
                <a:gd name="T66" fmla="*/ 35 w 70"/>
                <a:gd name="T67" fmla="*/ 7 h 30"/>
                <a:gd name="T68" fmla="*/ 32 w 70"/>
                <a:gd name="T69" fmla="*/ 9 h 30"/>
                <a:gd name="T70" fmla="*/ 30 w 70"/>
                <a:gd name="T71" fmla="*/ 12 h 30"/>
                <a:gd name="T72" fmla="*/ 32 w 70"/>
                <a:gd name="T73" fmla="*/ 15 h 30"/>
                <a:gd name="T74" fmla="*/ 30 w 70"/>
                <a:gd name="T75" fmla="*/ 15 h 30"/>
                <a:gd name="T76" fmla="*/ 27 w 70"/>
                <a:gd name="T77" fmla="*/ 15 h 30"/>
                <a:gd name="T78" fmla="*/ 24 w 70"/>
                <a:gd name="T79" fmla="*/ 14 h 30"/>
                <a:gd name="T80" fmla="*/ 16 w 70"/>
                <a:gd name="T81" fmla="*/ 16 h 30"/>
                <a:gd name="T82" fmla="*/ 10 w 70"/>
                <a:gd name="T83" fmla="*/ 15 h 30"/>
                <a:gd name="T84" fmla="*/ 7 w 70"/>
                <a:gd name="T85" fmla="*/ 15 h 30"/>
                <a:gd name="T86" fmla="*/ 4 w 70"/>
                <a:gd name="T87" fmla="*/ 16 h 30"/>
                <a:gd name="T88" fmla="*/ 1 w 70"/>
                <a:gd name="T89" fmla="*/ 16 h 30"/>
                <a:gd name="T90" fmla="*/ 1 w 70"/>
                <a:gd name="T91" fmla="*/ 16 h 30"/>
                <a:gd name="T92" fmla="*/ 4 w 70"/>
                <a:gd name="T93" fmla="*/ 21 h 30"/>
                <a:gd name="T94" fmla="*/ 8 w 70"/>
                <a:gd name="T95" fmla="*/ 21 h 30"/>
                <a:gd name="T96" fmla="*/ 10 w 70"/>
                <a:gd name="T97" fmla="*/ 22 h 30"/>
                <a:gd name="T98" fmla="*/ 9 w 70"/>
                <a:gd name="T99" fmla="*/ 23 h 30"/>
                <a:gd name="T100" fmla="*/ 11 w 70"/>
                <a:gd name="T101" fmla="*/ 23 h 30"/>
                <a:gd name="T102" fmla="*/ 15 w 70"/>
                <a:gd name="T103" fmla="*/ 23 h 30"/>
                <a:gd name="T104" fmla="*/ 19 w 70"/>
                <a:gd name="T105" fmla="*/ 21 h 30"/>
                <a:gd name="T106" fmla="*/ 23 w 70"/>
                <a:gd name="T107" fmla="*/ 21 h 30"/>
                <a:gd name="T108" fmla="*/ 25 w 70"/>
                <a:gd name="T109" fmla="*/ 2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30">
                  <a:moveTo>
                    <a:pt x="25" y="24"/>
                  </a:moveTo>
                  <a:cubicBezTo>
                    <a:pt x="25" y="24"/>
                    <a:pt x="26" y="24"/>
                    <a:pt x="27" y="25"/>
                  </a:cubicBezTo>
                  <a:cubicBezTo>
                    <a:pt x="27" y="25"/>
                    <a:pt x="28" y="25"/>
                    <a:pt x="29" y="25"/>
                  </a:cubicBezTo>
                  <a:cubicBezTo>
                    <a:pt x="29" y="26"/>
                    <a:pt x="30" y="26"/>
                    <a:pt x="31" y="26"/>
                  </a:cubicBezTo>
                  <a:cubicBezTo>
                    <a:pt x="32" y="26"/>
                    <a:pt x="33" y="27"/>
                    <a:pt x="34" y="27"/>
                  </a:cubicBezTo>
                  <a:cubicBezTo>
                    <a:pt x="35" y="27"/>
                    <a:pt x="37" y="27"/>
                    <a:pt x="38" y="28"/>
                  </a:cubicBezTo>
                  <a:cubicBezTo>
                    <a:pt x="38" y="28"/>
                    <a:pt x="38" y="28"/>
                    <a:pt x="38" y="28"/>
                  </a:cubicBezTo>
                  <a:cubicBezTo>
                    <a:pt x="39" y="28"/>
                    <a:pt x="39" y="28"/>
                    <a:pt x="39" y="28"/>
                  </a:cubicBezTo>
                  <a:cubicBezTo>
                    <a:pt x="39" y="28"/>
                    <a:pt x="39" y="28"/>
                    <a:pt x="39" y="28"/>
                  </a:cubicBezTo>
                  <a:cubicBezTo>
                    <a:pt x="39" y="28"/>
                    <a:pt x="40" y="28"/>
                    <a:pt x="41" y="28"/>
                  </a:cubicBezTo>
                  <a:cubicBezTo>
                    <a:pt x="41" y="28"/>
                    <a:pt x="42" y="28"/>
                    <a:pt x="43" y="28"/>
                  </a:cubicBezTo>
                  <a:cubicBezTo>
                    <a:pt x="43" y="28"/>
                    <a:pt x="44" y="28"/>
                    <a:pt x="45" y="28"/>
                  </a:cubicBezTo>
                  <a:cubicBezTo>
                    <a:pt x="45" y="28"/>
                    <a:pt x="45" y="28"/>
                    <a:pt x="45" y="29"/>
                  </a:cubicBezTo>
                  <a:cubicBezTo>
                    <a:pt x="46" y="29"/>
                    <a:pt x="46" y="29"/>
                    <a:pt x="46" y="29"/>
                  </a:cubicBezTo>
                  <a:cubicBezTo>
                    <a:pt x="47" y="30"/>
                    <a:pt x="47" y="30"/>
                    <a:pt x="48" y="30"/>
                  </a:cubicBezTo>
                  <a:cubicBezTo>
                    <a:pt x="48" y="30"/>
                    <a:pt x="48" y="30"/>
                    <a:pt x="49" y="30"/>
                  </a:cubicBezTo>
                  <a:cubicBezTo>
                    <a:pt x="50" y="30"/>
                    <a:pt x="51" y="29"/>
                    <a:pt x="51" y="29"/>
                  </a:cubicBezTo>
                  <a:cubicBezTo>
                    <a:pt x="52" y="29"/>
                    <a:pt x="52" y="29"/>
                    <a:pt x="52" y="29"/>
                  </a:cubicBezTo>
                  <a:cubicBezTo>
                    <a:pt x="53" y="28"/>
                    <a:pt x="53" y="28"/>
                    <a:pt x="53" y="28"/>
                  </a:cubicBezTo>
                  <a:cubicBezTo>
                    <a:pt x="54" y="28"/>
                    <a:pt x="54" y="28"/>
                    <a:pt x="54" y="28"/>
                  </a:cubicBezTo>
                  <a:cubicBezTo>
                    <a:pt x="55" y="28"/>
                    <a:pt x="55" y="28"/>
                    <a:pt x="55" y="28"/>
                  </a:cubicBezTo>
                  <a:cubicBezTo>
                    <a:pt x="55" y="28"/>
                    <a:pt x="55" y="28"/>
                    <a:pt x="55" y="28"/>
                  </a:cubicBezTo>
                  <a:cubicBezTo>
                    <a:pt x="55" y="28"/>
                    <a:pt x="55" y="28"/>
                    <a:pt x="55" y="28"/>
                  </a:cubicBezTo>
                  <a:cubicBezTo>
                    <a:pt x="56" y="28"/>
                    <a:pt x="57" y="28"/>
                    <a:pt x="58" y="27"/>
                  </a:cubicBezTo>
                  <a:cubicBezTo>
                    <a:pt x="58" y="27"/>
                    <a:pt x="58" y="27"/>
                    <a:pt x="59" y="27"/>
                  </a:cubicBezTo>
                  <a:cubicBezTo>
                    <a:pt x="59" y="27"/>
                    <a:pt x="60" y="27"/>
                    <a:pt x="61" y="27"/>
                  </a:cubicBezTo>
                  <a:cubicBezTo>
                    <a:pt x="63" y="26"/>
                    <a:pt x="63" y="26"/>
                    <a:pt x="64" y="25"/>
                  </a:cubicBezTo>
                  <a:cubicBezTo>
                    <a:pt x="65" y="25"/>
                    <a:pt x="65" y="25"/>
                    <a:pt x="65" y="25"/>
                  </a:cubicBezTo>
                  <a:cubicBezTo>
                    <a:pt x="65" y="25"/>
                    <a:pt x="65" y="25"/>
                    <a:pt x="65" y="24"/>
                  </a:cubicBezTo>
                  <a:cubicBezTo>
                    <a:pt x="65" y="24"/>
                    <a:pt x="65" y="24"/>
                    <a:pt x="65" y="24"/>
                  </a:cubicBezTo>
                  <a:cubicBezTo>
                    <a:pt x="65" y="24"/>
                    <a:pt x="65" y="24"/>
                    <a:pt x="65" y="24"/>
                  </a:cubicBezTo>
                  <a:cubicBezTo>
                    <a:pt x="65" y="23"/>
                    <a:pt x="65" y="23"/>
                    <a:pt x="64" y="23"/>
                  </a:cubicBezTo>
                  <a:cubicBezTo>
                    <a:pt x="64" y="23"/>
                    <a:pt x="64" y="23"/>
                    <a:pt x="64" y="22"/>
                  </a:cubicBezTo>
                  <a:cubicBezTo>
                    <a:pt x="64" y="22"/>
                    <a:pt x="65" y="21"/>
                    <a:pt x="65" y="21"/>
                  </a:cubicBezTo>
                  <a:cubicBezTo>
                    <a:pt x="65" y="20"/>
                    <a:pt x="66" y="19"/>
                    <a:pt x="66" y="18"/>
                  </a:cubicBezTo>
                  <a:cubicBezTo>
                    <a:pt x="66" y="18"/>
                    <a:pt x="66" y="17"/>
                    <a:pt x="65" y="17"/>
                  </a:cubicBezTo>
                  <a:cubicBezTo>
                    <a:pt x="65" y="16"/>
                    <a:pt x="65" y="16"/>
                    <a:pt x="65" y="16"/>
                  </a:cubicBezTo>
                  <a:cubicBezTo>
                    <a:pt x="65" y="16"/>
                    <a:pt x="65" y="16"/>
                    <a:pt x="65" y="16"/>
                  </a:cubicBezTo>
                  <a:cubicBezTo>
                    <a:pt x="65" y="16"/>
                    <a:pt x="65" y="16"/>
                    <a:pt x="65" y="16"/>
                  </a:cubicBezTo>
                  <a:cubicBezTo>
                    <a:pt x="66" y="16"/>
                    <a:pt x="67" y="16"/>
                    <a:pt x="68" y="16"/>
                  </a:cubicBezTo>
                  <a:cubicBezTo>
                    <a:pt x="68" y="16"/>
                    <a:pt x="69" y="16"/>
                    <a:pt x="69" y="16"/>
                  </a:cubicBezTo>
                  <a:cubicBezTo>
                    <a:pt x="69" y="16"/>
                    <a:pt x="69" y="16"/>
                    <a:pt x="69" y="16"/>
                  </a:cubicBezTo>
                  <a:cubicBezTo>
                    <a:pt x="69" y="16"/>
                    <a:pt x="69" y="16"/>
                    <a:pt x="69" y="16"/>
                  </a:cubicBezTo>
                  <a:cubicBezTo>
                    <a:pt x="69" y="16"/>
                    <a:pt x="69" y="16"/>
                    <a:pt x="69" y="16"/>
                  </a:cubicBezTo>
                  <a:cubicBezTo>
                    <a:pt x="69" y="16"/>
                    <a:pt x="69" y="16"/>
                    <a:pt x="69" y="16"/>
                  </a:cubicBezTo>
                  <a:cubicBezTo>
                    <a:pt x="69" y="16"/>
                    <a:pt x="69" y="16"/>
                    <a:pt x="69" y="16"/>
                  </a:cubicBezTo>
                  <a:cubicBezTo>
                    <a:pt x="69" y="15"/>
                    <a:pt x="69" y="15"/>
                    <a:pt x="69" y="15"/>
                  </a:cubicBezTo>
                  <a:cubicBezTo>
                    <a:pt x="69" y="15"/>
                    <a:pt x="69" y="15"/>
                    <a:pt x="69" y="15"/>
                  </a:cubicBezTo>
                  <a:cubicBezTo>
                    <a:pt x="69" y="14"/>
                    <a:pt x="69" y="14"/>
                    <a:pt x="69" y="14"/>
                  </a:cubicBezTo>
                  <a:cubicBezTo>
                    <a:pt x="69" y="12"/>
                    <a:pt x="69" y="12"/>
                    <a:pt x="69" y="12"/>
                  </a:cubicBezTo>
                  <a:cubicBezTo>
                    <a:pt x="69" y="12"/>
                    <a:pt x="69" y="12"/>
                    <a:pt x="69" y="12"/>
                  </a:cubicBezTo>
                  <a:cubicBezTo>
                    <a:pt x="69" y="12"/>
                    <a:pt x="69" y="12"/>
                    <a:pt x="69" y="12"/>
                  </a:cubicBezTo>
                  <a:cubicBezTo>
                    <a:pt x="69" y="12"/>
                    <a:pt x="69" y="12"/>
                    <a:pt x="69" y="12"/>
                  </a:cubicBezTo>
                  <a:cubicBezTo>
                    <a:pt x="69" y="11"/>
                    <a:pt x="69" y="11"/>
                    <a:pt x="69" y="11"/>
                  </a:cubicBezTo>
                  <a:cubicBezTo>
                    <a:pt x="69" y="11"/>
                    <a:pt x="69" y="11"/>
                    <a:pt x="69" y="11"/>
                  </a:cubicBezTo>
                  <a:cubicBezTo>
                    <a:pt x="70" y="11"/>
                    <a:pt x="70" y="11"/>
                    <a:pt x="70" y="11"/>
                  </a:cubicBezTo>
                  <a:cubicBezTo>
                    <a:pt x="70" y="5"/>
                    <a:pt x="70" y="5"/>
                    <a:pt x="70" y="5"/>
                  </a:cubicBezTo>
                  <a:cubicBezTo>
                    <a:pt x="70" y="5"/>
                    <a:pt x="70" y="5"/>
                    <a:pt x="70" y="5"/>
                  </a:cubicBezTo>
                  <a:cubicBezTo>
                    <a:pt x="70" y="4"/>
                    <a:pt x="70" y="4"/>
                    <a:pt x="70" y="4"/>
                  </a:cubicBezTo>
                  <a:cubicBezTo>
                    <a:pt x="70" y="4"/>
                    <a:pt x="70" y="4"/>
                    <a:pt x="70" y="4"/>
                  </a:cubicBezTo>
                  <a:cubicBezTo>
                    <a:pt x="70" y="4"/>
                    <a:pt x="70" y="4"/>
                    <a:pt x="69" y="4"/>
                  </a:cubicBezTo>
                  <a:cubicBezTo>
                    <a:pt x="69" y="4"/>
                    <a:pt x="69" y="4"/>
                    <a:pt x="68" y="3"/>
                  </a:cubicBezTo>
                  <a:cubicBezTo>
                    <a:pt x="68" y="3"/>
                    <a:pt x="68" y="3"/>
                    <a:pt x="68" y="3"/>
                  </a:cubicBezTo>
                  <a:cubicBezTo>
                    <a:pt x="67" y="3"/>
                    <a:pt x="67" y="3"/>
                    <a:pt x="67" y="3"/>
                  </a:cubicBezTo>
                  <a:cubicBezTo>
                    <a:pt x="67" y="3"/>
                    <a:pt x="67" y="3"/>
                    <a:pt x="67" y="3"/>
                  </a:cubicBezTo>
                  <a:cubicBezTo>
                    <a:pt x="66" y="3"/>
                    <a:pt x="66" y="3"/>
                    <a:pt x="66" y="3"/>
                  </a:cubicBezTo>
                  <a:cubicBezTo>
                    <a:pt x="66" y="3"/>
                    <a:pt x="65" y="3"/>
                    <a:pt x="65" y="3"/>
                  </a:cubicBezTo>
                  <a:cubicBezTo>
                    <a:pt x="65" y="2"/>
                    <a:pt x="65" y="2"/>
                    <a:pt x="64" y="2"/>
                  </a:cubicBezTo>
                  <a:cubicBezTo>
                    <a:pt x="64" y="2"/>
                    <a:pt x="64" y="2"/>
                    <a:pt x="63" y="2"/>
                  </a:cubicBezTo>
                  <a:cubicBezTo>
                    <a:pt x="63" y="2"/>
                    <a:pt x="62" y="2"/>
                    <a:pt x="62" y="2"/>
                  </a:cubicBezTo>
                  <a:cubicBezTo>
                    <a:pt x="62" y="2"/>
                    <a:pt x="62" y="2"/>
                    <a:pt x="61" y="2"/>
                  </a:cubicBezTo>
                  <a:cubicBezTo>
                    <a:pt x="61" y="2"/>
                    <a:pt x="60" y="2"/>
                    <a:pt x="59" y="2"/>
                  </a:cubicBezTo>
                  <a:cubicBezTo>
                    <a:pt x="59" y="2"/>
                    <a:pt x="59" y="2"/>
                    <a:pt x="59" y="2"/>
                  </a:cubicBezTo>
                  <a:cubicBezTo>
                    <a:pt x="58" y="2"/>
                    <a:pt x="57" y="2"/>
                    <a:pt x="57" y="1"/>
                  </a:cubicBezTo>
                  <a:cubicBezTo>
                    <a:pt x="56" y="1"/>
                    <a:pt x="55" y="1"/>
                    <a:pt x="55" y="0"/>
                  </a:cubicBezTo>
                  <a:cubicBezTo>
                    <a:pt x="55" y="0"/>
                    <a:pt x="55" y="0"/>
                    <a:pt x="55" y="0"/>
                  </a:cubicBezTo>
                  <a:cubicBezTo>
                    <a:pt x="54" y="0"/>
                    <a:pt x="54" y="0"/>
                    <a:pt x="54" y="0"/>
                  </a:cubicBezTo>
                  <a:cubicBezTo>
                    <a:pt x="54" y="0"/>
                    <a:pt x="54" y="0"/>
                    <a:pt x="54" y="0"/>
                  </a:cubicBezTo>
                  <a:cubicBezTo>
                    <a:pt x="53" y="0"/>
                    <a:pt x="53" y="0"/>
                    <a:pt x="53" y="0"/>
                  </a:cubicBezTo>
                  <a:cubicBezTo>
                    <a:pt x="52" y="0"/>
                    <a:pt x="52" y="0"/>
                    <a:pt x="51" y="0"/>
                  </a:cubicBezTo>
                  <a:cubicBezTo>
                    <a:pt x="50" y="0"/>
                    <a:pt x="50" y="0"/>
                    <a:pt x="49" y="1"/>
                  </a:cubicBezTo>
                  <a:cubicBezTo>
                    <a:pt x="49" y="1"/>
                    <a:pt x="49" y="1"/>
                    <a:pt x="49" y="1"/>
                  </a:cubicBezTo>
                  <a:cubicBezTo>
                    <a:pt x="49" y="2"/>
                    <a:pt x="48" y="2"/>
                    <a:pt x="49" y="3"/>
                  </a:cubicBezTo>
                  <a:cubicBezTo>
                    <a:pt x="49" y="3"/>
                    <a:pt x="49" y="3"/>
                    <a:pt x="49" y="3"/>
                  </a:cubicBezTo>
                  <a:cubicBezTo>
                    <a:pt x="48" y="3"/>
                    <a:pt x="48" y="3"/>
                    <a:pt x="48" y="3"/>
                  </a:cubicBezTo>
                  <a:cubicBezTo>
                    <a:pt x="48" y="3"/>
                    <a:pt x="48" y="3"/>
                    <a:pt x="48" y="3"/>
                  </a:cubicBezTo>
                  <a:cubicBezTo>
                    <a:pt x="48" y="3"/>
                    <a:pt x="48" y="3"/>
                    <a:pt x="48" y="3"/>
                  </a:cubicBezTo>
                  <a:cubicBezTo>
                    <a:pt x="48" y="3"/>
                    <a:pt x="48" y="3"/>
                    <a:pt x="48" y="3"/>
                  </a:cubicBezTo>
                  <a:cubicBezTo>
                    <a:pt x="48" y="3"/>
                    <a:pt x="48" y="3"/>
                    <a:pt x="48" y="3"/>
                  </a:cubicBezTo>
                  <a:cubicBezTo>
                    <a:pt x="48" y="3"/>
                    <a:pt x="48" y="3"/>
                    <a:pt x="48" y="3"/>
                  </a:cubicBezTo>
                  <a:cubicBezTo>
                    <a:pt x="48" y="3"/>
                    <a:pt x="48" y="3"/>
                    <a:pt x="48" y="3"/>
                  </a:cubicBezTo>
                  <a:cubicBezTo>
                    <a:pt x="47" y="3"/>
                    <a:pt x="47" y="3"/>
                    <a:pt x="47" y="3"/>
                  </a:cubicBezTo>
                  <a:cubicBezTo>
                    <a:pt x="47" y="3"/>
                    <a:pt x="46" y="3"/>
                    <a:pt x="46" y="4"/>
                  </a:cubicBezTo>
                  <a:cubicBezTo>
                    <a:pt x="46" y="4"/>
                    <a:pt x="46" y="4"/>
                    <a:pt x="45" y="4"/>
                  </a:cubicBezTo>
                  <a:cubicBezTo>
                    <a:pt x="39" y="1"/>
                    <a:pt x="39" y="1"/>
                    <a:pt x="39" y="1"/>
                  </a:cubicBezTo>
                  <a:cubicBezTo>
                    <a:pt x="39" y="1"/>
                    <a:pt x="39" y="1"/>
                    <a:pt x="39" y="1"/>
                  </a:cubicBezTo>
                  <a:cubicBezTo>
                    <a:pt x="39" y="2"/>
                    <a:pt x="39" y="2"/>
                    <a:pt x="39" y="2"/>
                  </a:cubicBezTo>
                  <a:cubicBezTo>
                    <a:pt x="39" y="2"/>
                    <a:pt x="39" y="2"/>
                    <a:pt x="39" y="3"/>
                  </a:cubicBezTo>
                  <a:cubicBezTo>
                    <a:pt x="38" y="3"/>
                    <a:pt x="38" y="4"/>
                    <a:pt x="38" y="4"/>
                  </a:cubicBezTo>
                  <a:cubicBezTo>
                    <a:pt x="38" y="5"/>
                    <a:pt x="37" y="5"/>
                    <a:pt x="37" y="5"/>
                  </a:cubicBezTo>
                  <a:cubicBezTo>
                    <a:pt x="37" y="5"/>
                    <a:pt x="37" y="5"/>
                    <a:pt x="37" y="5"/>
                  </a:cubicBezTo>
                  <a:cubicBezTo>
                    <a:pt x="36" y="5"/>
                    <a:pt x="35" y="6"/>
                    <a:pt x="35" y="7"/>
                  </a:cubicBezTo>
                  <a:cubicBezTo>
                    <a:pt x="35" y="7"/>
                    <a:pt x="35" y="7"/>
                    <a:pt x="35" y="7"/>
                  </a:cubicBezTo>
                  <a:cubicBezTo>
                    <a:pt x="34" y="7"/>
                    <a:pt x="33" y="8"/>
                    <a:pt x="32" y="8"/>
                  </a:cubicBezTo>
                  <a:cubicBezTo>
                    <a:pt x="32" y="8"/>
                    <a:pt x="32" y="8"/>
                    <a:pt x="32" y="9"/>
                  </a:cubicBezTo>
                  <a:cubicBezTo>
                    <a:pt x="32" y="9"/>
                    <a:pt x="32" y="9"/>
                    <a:pt x="32" y="9"/>
                  </a:cubicBezTo>
                  <a:cubicBezTo>
                    <a:pt x="31" y="9"/>
                    <a:pt x="30" y="10"/>
                    <a:pt x="30" y="11"/>
                  </a:cubicBezTo>
                  <a:cubicBezTo>
                    <a:pt x="30" y="11"/>
                    <a:pt x="30" y="11"/>
                    <a:pt x="30" y="12"/>
                  </a:cubicBezTo>
                  <a:cubicBezTo>
                    <a:pt x="31" y="12"/>
                    <a:pt x="31" y="12"/>
                    <a:pt x="31" y="12"/>
                  </a:cubicBezTo>
                  <a:cubicBezTo>
                    <a:pt x="32" y="13"/>
                    <a:pt x="32" y="13"/>
                    <a:pt x="32" y="14"/>
                  </a:cubicBezTo>
                  <a:cubicBezTo>
                    <a:pt x="32" y="14"/>
                    <a:pt x="32" y="14"/>
                    <a:pt x="32" y="15"/>
                  </a:cubicBezTo>
                  <a:cubicBezTo>
                    <a:pt x="32" y="15"/>
                    <a:pt x="31" y="15"/>
                    <a:pt x="31" y="15"/>
                  </a:cubicBezTo>
                  <a:cubicBezTo>
                    <a:pt x="31" y="15"/>
                    <a:pt x="31" y="15"/>
                    <a:pt x="31" y="15"/>
                  </a:cubicBezTo>
                  <a:cubicBezTo>
                    <a:pt x="31" y="15"/>
                    <a:pt x="30" y="15"/>
                    <a:pt x="30" y="15"/>
                  </a:cubicBezTo>
                  <a:cubicBezTo>
                    <a:pt x="29" y="15"/>
                    <a:pt x="29" y="15"/>
                    <a:pt x="29" y="15"/>
                  </a:cubicBezTo>
                  <a:cubicBezTo>
                    <a:pt x="28" y="15"/>
                    <a:pt x="28" y="15"/>
                    <a:pt x="28" y="15"/>
                  </a:cubicBezTo>
                  <a:cubicBezTo>
                    <a:pt x="27" y="15"/>
                    <a:pt x="27" y="15"/>
                    <a:pt x="27" y="15"/>
                  </a:cubicBezTo>
                  <a:cubicBezTo>
                    <a:pt x="26" y="15"/>
                    <a:pt x="26" y="15"/>
                    <a:pt x="26" y="15"/>
                  </a:cubicBezTo>
                  <a:cubicBezTo>
                    <a:pt x="26" y="15"/>
                    <a:pt x="26" y="15"/>
                    <a:pt x="26" y="15"/>
                  </a:cubicBezTo>
                  <a:cubicBezTo>
                    <a:pt x="25" y="14"/>
                    <a:pt x="24" y="14"/>
                    <a:pt x="24" y="14"/>
                  </a:cubicBezTo>
                  <a:cubicBezTo>
                    <a:pt x="23" y="14"/>
                    <a:pt x="23" y="14"/>
                    <a:pt x="22" y="14"/>
                  </a:cubicBezTo>
                  <a:cubicBezTo>
                    <a:pt x="21" y="14"/>
                    <a:pt x="20" y="15"/>
                    <a:pt x="19" y="15"/>
                  </a:cubicBezTo>
                  <a:cubicBezTo>
                    <a:pt x="18" y="16"/>
                    <a:pt x="17" y="16"/>
                    <a:pt x="16" y="16"/>
                  </a:cubicBezTo>
                  <a:cubicBezTo>
                    <a:pt x="15" y="16"/>
                    <a:pt x="15" y="16"/>
                    <a:pt x="14" y="16"/>
                  </a:cubicBezTo>
                  <a:cubicBezTo>
                    <a:pt x="14" y="16"/>
                    <a:pt x="13" y="15"/>
                    <a:pt x="13" y="15"/>
                  </a:cubicBezTo>
                  <a:cubicBezTo>
                    <a:pt x="12" y="15"/>
                    <a:pt x="11" y="15"/>
                    <a:pt x="10" y="15"/>
                  </a:cubicBezTo>
                  <a:cubicBezTo>
                    <a:pt x="10" y="15"/>
                    <a:pt x="10" y="15"/>
                    <a:pt x="10" y="15"/>
                  </a:cubicBezTo>
                  <a:cubicBezTo>
                    <a:pt x="9" y="15"/>
                    <a:pt x="8" y="15"/>
                    <a:pt x="7" y="15"/>
                  </a:cubicBezTo>
                  <a:cubicBezTo>
                    <a:pt x="7" y="15"/>
                    <a:pt x="7" y="15"/>
                    <a:pt x="7" y="15"/>
                  </a:cubicBezTo>
                  <a:cubicBezTo>
                    <a:pt x="6" y="16"/>
                    <a:pt x="6" y="16"/>
                    <a:pt x="6" y="16"/>
                  </a:cubicBezTo>
                  <a:cubicBezTo>
                    <a:pt x="6" y="16"/>
                    <a:pt x="5" y="16"/>
                    <a:pt x="5" y="16"/>
                  </a:cubicBezTo>
                  <a:cubicBezTo>
                    <a:pt x="5" y="16"/>
                    <a:pt x="5" y="16"/>
                    <a:pt x="4" y="16"/>
                  </a:cubicBezTo>
                  <a:cubicBezTo>
                    <a:pt x="4" y="16"/>
                    <a:pt x="4" y="16"/>
                    <a:pt x="4" y="16"/>
                  </a:cubicBezTo>
                  <a:cubicBezTo>
                    <a:pt x="4" y="16"/>
                    <a:pt x="3" y="15"/>
                    <a:pt x="2" y="15"/>
                  </a:cubicBezTo>
                  <a:cubicBezTo>
                    <a:pt x="2" y="15"/>
                    <a:pt x="1" y="15"/>
                    <a:pt x="1" y="16"/>
                  </a:cubicBezTo>
                  <a:cubicBezTo>
                    <a:pt x="0" y="16"/>
                    <a:pt x="0" y="16"/>
                    <a:pt x="0" y="16"/>
                  </a:cubicBezTo>
                  <a:cubicBezTo>
                    <a:pt x="0" y="16"/>
                    <a:pt x="0" y="16"/>
                    <a:pt x="0" y="16"/>
                  </a:cubicBezTo>
                  <a:cubicBezTo>
                    <a:pt x="1" y="16"/>
                    <a:pt x="1" y="16"/>
                    <a:pt x="1" y="16"/>
                  </a:cubicBezTo>
                  <a:cubicBezTo>
                    <a:pt x="1" y="17"/>
                    <a:pt x="1" y="18"/>
                    <a:pt x="1" y="19"/>
                  </a:cubicBezTo>
                  <a:cubicBezTo>
                    <a:pt x="1" y="20"/>
                    <a:pt x="2" y="20"/>
                    <a:pt x="3" y="20"/>
                  </a:cubicBezTo>
                  <a:cubicBezTo>
                    <a:pt x="3" y="20"/>
                    <a:pt x="4" y="20"/>
                    <a:pt x="4" y="21"/>
                  </a:cubicBezTo>
                  <a:cubicBezTo>
                    <a:pt x="4" y="21"/>
                    <a:pt x="5" y="21"/>
                    <a:pt x="5" y="21"/>
                  </a:cubicBezTo>
                  <a:cubicBezTo>
                    <a:pt x="6" y="21"/>
                    <a:pt x="6" y="21"/>
                    <a:pt x="6" y="21"/>
                  </a:cubicBezTo>
                  <a:cubicBezTo>
                    <a:pt x="7" y="21"/>
                    <a:pt x="7" y="21"/>
                    <a:pt x="8" y="21"/>
                  </a:cubicBezTo>
                  <a:cubicBezTo>
                    <a:pt x="8" y="21"/>
                    <a:pt x="8" y="21"/>
                    <a:pt x="8" y="21"/>
                  </a:cubicBezTo>
                  <a:cubicBezTo>
                    <a:pt x="9" y="21"/>
                    <a:pt x="9" y="21"/>
                    <a:pt x="9" y="22"/>
                  </a:cubicBezTo>
                  <a:cubicBezTo>
                    <a:pt x="10" y="22"/>
                    <a:pt x="10" y="22"/>
                    <a:pt x="10" y="22"/>
                  </a:cubicBezTo>
                  <a:cubicBezTo>
                    <a:pt x="10" y="22"/>
                    <a:pt x="10" y="22"/>
                    <a:pt x="10" y="22"/>
                  </a:cubicBezTo>
                  <a:cubicBezTo>
                    <a:pt x="10" y="22"/>
                    <a:pt x="10" y="22"/>
                    <a:pt x="10" y="22"/>
                  </a:cubicBezTo>
                  <a:cubicBezTo>
                    <a:pt x="9" y="23"/>
                    <a:pt x="9" y="23"/>
                    <a:pt x="9" y="23"/>
                  </a:cubicBezTo>
                  <a:cubicBezTo>
                    <a:pt x="10" y="23"/>
                    <a:pt x="10" y="23"/>
                    <a:pt x="10" y="23"/>
                  </a:cubicBezTo>
                  <a:cubicBezTo>
                    <a:pt x="10" y="23"/>
                    <a:pt x="11" y="23"/>
                    <a:pt x="11" y="23"/>
                  </a:cubicBezTo>
                  <a:cubicBezTo>
                    <a:pt x="11" y="23"/>
                    <a:pt x="11" y="23"/>
                    <a:pt x="11" y="23"/>
                  </a:cubicBezTo>
                  <a:cubicBezTo>
                    <a:pt x="12" y="23"/>
                    <a:pt x="12" y="23"/>
                    <a:pt x="12" y="23"/>
                  </a:cubicBezTo>
                  <a:cubicBezTo>
                    <a:pt x="12" y="23"/>
                    <a:pt x="13" y="23"/>
                    <a:pt x="13" y="23"/>
                  </a:cubicBezTo>
                  <a:cubicBezTo>
                    <a:pt x="14" y="23"/>
                    <a:pt x="14" y="23"/>
                    <a:pt x="15" y="23"/>
                  </a:cubicBezTo>
                  <a:cubicBezTo>
                    <a:pt x="15" y="23"/>
                    <a:pt x="16" y="22"/>
                    <a:pt x="16" y="22"/>
                  </a:cubicBezTo>
                  <a:cubicBezTo>
                    <a:pt x="16" y="22"/>
                    <a:pt x="16" y="22"/>
                    <a:pt x="17" y="22"/>
                  </a:cubicBezTo>
                  <a:cubicBezTo>
                    <a:pt x="18" y="21"/>
                    <a:pt x="18" y="21"/>
                    <a:pt x="19" y="21"/>
                  </a:cubicBezTo>
                  <a:cubicBezTo>
                    <a:pt x="19" y="21"/>
                    <a:pt x="20" y="21"/>
                    <a:pt x="20" y="21"/>
                  </a:cubicBezTo>
                  <a:cubicBezTo>
                    <a:pt x="20" y="21"/>
                    <a:pt x="21" y="21"/>
                    <a:pt x="21" y="21"/>
                  </a:cubicBezTo>
                  <a:cubicBezTo>
                    <a:pt x="22" y="21"/>
                    <a:pt x="22" y="21"/>
                    <a:pt x="23" y="21"/>
                  </a:cubicBezTo>
                  <a:cubicBezTo>
                    <a:pt x="23" y="21"/>
                    <a:pt x="24" y="21"/>
                    <a:pt x="24" y="21"/>
                  </a:cubicBezTo>
                  <a:cubicBezTo>
                    <a:pt x="24" y="21"/>
                    <a:pt x="24" y="22"/>
                    <a:pt x="24" y="22"/>
                  </a:cubicBezTo>
                  <a:cubicBezTo>
                    <a:pt x="24" y="22"/>
                    <a:pt x="24" y="23"/>
                    <a:pt x="25" y="24"/>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8" name="Andorra">
              <a:extLst>
                <a:ext uri="{FF2B5EF4-FFF2-40B4-BE49-F238E27FC236}">
                  <a16:creationId xmlns:a16="http://schemas.microsoft.com/office/drawing/2014/main" id="{DC5BE5C5-4292-03EE-3B23-4488552AF708}"/>
                </a:ext>
              </a:extLst>
            </p:cNvPr>
            <p:cNvSpPr>
              <a:spLocks/>
            </p:cNvSpPr>
            <p:nvPr/>
          </p:nvSpPr>
          <p:spPr bwMode="auto">
            <a:xfrm>
              <a:off x="4409497" y="2584244"/>
              <a:ext cx="7832" cy="5594"/>
            </a:xfrm>
            <a:custGeom>
              <a:avLst/>
              <a:gdLst>
                <a:gd name="T0" fmla="*/ 1 w 3"/>
                <a:gd name="T1" fmla="*/ 0 h 2"/>
                <a:gd name="T2" fmla="*/ 0 w 3"/>
                <a:gd name="T3" fmla="*/ 0 h 2"/>
                <a:gd name="T4" fmla="*/ 0 w 3"/>
                <a:gd name="T5" fmla="*/ 0 h 2"/>
                <a:gd name="T6" fmla="*/ 0 w 3"/>
                <a:gd name="T7" fmla="*/ 0 h 2"/>
                <a:gd name="T8" fmla="*/ 0 w 3"/>
                <a:gd name="T9" fmla="*/ 0 h 2"/>
                <a:gd name="T10" fmla="*/ 0 w 3"/>
                <a:gd name="T11" fmla="*/ 0 h 2"/>
                <a:gd name="T12" fmla="*/ 0 w 3"/>
                <a:gd name="T13" fmla="*/ 0 h 2"/>
                <a:gd name="T14" fmla="*/ 0 w 3"/>
                <a:gd name="T15" fmla="*/ 0 h 2"/>
                <a:gd name="T16" fmla="*/ 0 w 3"/>
                <a:gd name="T17" fmla="*/ 0 h 2"/>
                <a:gd name="T18" fmla="*/ 0 w 3"/>
                <a:gd name="T19" fmla="*/ 1 h 2"/>
                <a:gd name="T20" fmla="*/ 0 w 3"/>
                <a:gd name="T21" fmla="*/ 1 h 2"/>
                <a:gd name="T22" fmla="*/ 0 w 3"/>
                <a:gd name="T23" fmla="*/ 1 h 2"/>
                <a:gd name="T24" fmla="*/ 0 w 3"/>
                <a:gd name="T25" fmla="*/ 1 h 2"/>
                <a:gd name="T26" fmla="*/ 0 w 3"/>
                <a:gd name="T27" fmla="*/ 1 h 2"/>
                <a:gd name="T28" fmla="*/ 0 w 3"/>
                <a:gd name="T29" fmla="*/ 1 h 2"/>
                <a:gd name="T30" fmla="*/ 0 w 3"/>
                <a:gd name="T31" fmla="*/ 1 h 2"/>
                <a:gd name="T32" fmla="*/ 1 w 3"/>
                <a:gd name="T33" fmla="*/ 2 h 2"/>
                <a:gd name="T34" fmla="*/ 1 w 3"/>
                <a:gd name="T35" fmla="*/ 2 h 2"/>
                <a:gd name="T36" fmla="*/ 1 w 3"/>
                <a:gd name="T37" fmla="*/ 2 h 2"/>
                <a:gd name="T38" fmla="*/ 1 w 3"/>
                <a:gd name="T39" fmla="*/ 2 h 2"/>
                <a:gd name="T40" fmla="*/ 1 w 3"/>
                <a:gd name="T41" fmla="*/ 2 h 2"/>
                <a:gd name="T42" fmla="*/ 1 w 3"/>
                <a:gd name="T43" fmla="*/ 2 h 2"/>
                <a:gd name="T44" fmla="*/ 2 w 3"/>
                <a:gd name="T45" fmla="*/ 2 h 2"/>
                <a:gd name="T46" fmla="*/ 2 w 3"/>
                <a:gd name="T47" fmla="*/ 1 h 2"/>
                <a:gd name="T48" fmla="*/ 2 w 3"/>
                <a:gd name="T49" fmla="*/ 1 h 2"/>
                <a:gd name="T50" fmla="*/ 2 w 3"/>
                <a:gd name="T51" fmla="*/ 1 h 2"/>
                <a:gd name="T52" fmla="*/ 2 w 3"/>
                <a:gd name="T53" fmla="*/ 1 h 2"/>
                <a:gd name="T54" fmla="*/ 2 w 3"/>
                <a:gd name="T55" fmla="*/ 1 h 2"/>
                <a:gd name="T56" fmla="*/ 2 w 3"/>
                <a:gd name="T57" fmla="*/ 1 h 2"/>
                <a:gd name="T58" fmla="*/ 3 w 3"/>
                <a:gd name="T59" fmla="*/ 0 h 2"/>
                <a:gd name="T60" fmla="*/ 2 w 3"/>
                <a:gd name="T61" fmla="*/ 0 h 2"/>
                <a:gd name="T62" fmla="*/ 1 w 3"/>
                <a:gd name="T63" fmla="*/ 0 h 2"/>
                <a:gd name="T64" fmla="*/ 1 w 3"/>
                <a:gd name="T65"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 h="2">
                  <a:moveTo>
                    <a:pt x="1"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2"/>
                    <a:pt x="1" y="2"/>
                  </a:cubicBezTo>
                  <a:cubicBezTo>
                    <a:pt x="1" y="2"/>
                    <a:pt x="1" y="2"/>
                    <a:pt x="1" y="2"/>
                  </a:cubicBezTo>
                  <a:cubicBezTo>
                    <a:pt x="1" y="2"/>
                    <a:pt x="1" y="2"/>
                    <a:pt x="1" y="2"/>
                  </a:cubicBezTo>
                  <a:cubicBezTo>
                    <a:pt x="1" y="2"/>
                    <a:pt x="1" y="2"/>
                    <a:pt x="1" y="2"/>
                  </a:cubicBezTo>
                  <a:cubicBezTo>
                    <a:pt x="1" y="2"/>
                    <a:pt x="1" y="2"/>
                    <a:pt x="1" y="2"/>
                  </a:cubicBezTo>
                  <a:cubicBezTo>
                    <a:pt x="1" y="2"/>
                    <a:pt x="1" y="2"/>
                    <a:pt x="1" y="2"/>
                  </a:cubicBezTo>
                  <a:cubicBezTo>
                    <a:pt x="1" y="2"/>
                    <a:pt x="1" y="2"/>
                    <a:pt x="2" y="2"/>
                  </a:cubicBezTo>
                  <a:cubicBezTo>
                    <a:pt x="2" y="2"/>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3" y="0"/>
                    <a:pt x="3" y="0"/>
                    <a:pt x="3" y="0"/>
                  </a:cubicBezTo>
                  <a:cubicBezTo>
                    <a:pt x="2" y="0"/>
                    <a:pt x="2" y="0"/>
                    <a:pt x="2" y="0"/>
                  </a:cubicBezTo>
                  <a:cubicBezTo>
                    <a:pt x="2" y="0"/>
                    <a:pt x="1" y="0"/>
                    <a:pt x="1" y="0"/>
                  </a:cubicBezTo>
                  <a:cubicBezTo>
                    <a:pt x="1" y="0"/>
                    <a:pt x="1" y="0"/>
                    <a:pt x="1" y="0"/>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sp>
          <p:nvSpPr>
            <p:cNvPr id="49" name="Albania">
              <a:extLst>
                <a:ext uri="{FF2B5EF4-FFF2-40B4-BE49-F238E27FC236}">
                  <a16:creationId xmlns:a16="http://schemas.microsoft.com/office/drawing/2014/main" id="{A003FDBA-FABE-7AE5-EEFB-2C5A62966B65}"/>
                </a:ext>
              </a:extLst>
            </p:cNvPr>
            <p:cNvSpPr>
              <a:spLocks/>
            </p:cNvSpPr>
            <p:nvPr/>
          </p:nvSpPr>
          <p:spPr bwMode="auto">
            <a:xfrm>
              <a:off x="4845860" y="2599908"/>
              <a:ext cx="46993" cy="85035"/>
            </a:xfrm>
            <a:custGeom>
              <a:avLst/>
              <a:gdLst>
                <a:gd name="T0" fmla="*/ 8 w 18"/>
                <a:gd name="T1" fmla="*/ 32 h 32"/>
                <a:gd name="T2" fmla="*/ 10 w 18"/>
                <a:gd name="T3" fmla="*/ 31 h 32"/>
                <a:gd name="T4" fmla="*/ 12 w 18"/>
                <a:gd name="T5" fmla="*/ 28 h 32"/>
                <a:gd name="T6" fmla="*/ 13 w 18"/>
                <a:gd name="T7" fmla="*/ 27 h 32"/>
                <a:gd name="T8" fmla="*/ 14 w 18"/>
                <a:gd name="T9" fmla="*/ 26 h 32"/>
                <a:gd name="T10" fmla="*/ 15 w 18"/>
                <a:gd name="T11" fmla="*/ 26 h 32"/>
                <a:gd name="T12" fmla="*/ 17 w 18"/>
                <a:gd name="T13" fmla="*/ 23 h 32"/>
                <a:gd name="T14" fmla="*/ 18 w 18"/>
                <a:gd name="T15" fmla="*/ 23 h 32"/>
                <a:gd name="T16" fmla="*/ 18 w 18"/>
                <a:gd name="T17" fmla="*/ 23 h 32"/>
                <a:gd name="T18" fmla="*/ 18 w 18"/>
                <a:gd name="T19" fmla="*/ 21 h 32"/>
                <a:gd name="T20" fmla="*/ 17 w 18"/>
                <a:gd name="T21" fmla="*/ 20 h 32"/>
                <a:gd name="T22" fmla="*/ 15 w 18"/>
                <a:gd name="T23" fmla="*/ 17 h 32"/>
                <a:gd name="T24" fmla="*/ 15 w 18"/>
                <a:gd name="T25" fmla="*/ 16 h 32"/>
                <a:gd name="T26" fmla="*/ 14 w 18"/>
                <a:gd name="T27" fmla="*/ 10 h 32"/>
                <a:gd name="T28" fmla="*/ 14 w 18"/>
                <a:gd name="T29" fmla="*/ 9 h 32"/>
                <a:gd name="T30" fmla="*/ 15 w 18"/>
                <a:gd name="T31" fmla="*/ 7 h 32"/>
                <a:gd name="T32" fmla="*/ 15 w 18"/>
                <a:gd name="T33" fmla="*/ 6 h 32"/>
                <a:gd name="T34" fmla="*/ 15 w 18"/>
                <a:gd name="T35" fmla="*/ 5 h 32"/>
                <a:gd name="T36" fmla="*/ 12 w 18"/>
                <a:gd name="T37" fmla="*/ 2 h 32"/>
                <a:gd name="T38" fmla="*/ 11 w 18"/>
                <a:gd name="T39" fmla="*/ 2 h 32"/>
                <a:gd name="T40" fmla="*/ 10 w 18"/>
                <a:gd name="T41" fmla="*/ 0 h 32"/>
                <a:gd name="T42" fmla="*/ 9 w 18"/>
                <a:gd name="T43" fmla="*/ 0 h 32"/>
                <a:gd name="T44" fmla="*/ 8 w 18"/>
                <a:gd name="T45" fmla="*/ 0 h 32"/>
                <a:gd name="T46" fmla="*/ 7 w 18"/>
                <a:gd name="T47" fmla="*/ 1 h 32"/>
                <a:gd name="T48" fmla="*/ 7 w 18"/>
                <a:gd name="T49" fmla="*/ 1 h 32"/>
                <a:gd name="T50" fmla="*/ 7 w 18"/>
                <a:gd name="T51" fmla="*/ 1 h 32"/>
                <a:gd name="T52" fmla="*/ 6 w 18"/>
                <a:gd name="T53" fmla="*/ 0 h 32"/>
                <a:gd name="T54" fmla="*/ 5 w 18"/>
                <a:gd name="T55" fmla="*/ 0 h 32"/>
                <a:gd name="T56" fmla="*/ 4 w 18"/>
                <a:gd name="T57" fmla="*/ 2 h 32"/>
                <a:gd name="T58" fmla="*/ 3 w 18"/>
                <a:gd name="T59" fmla="*/ 3 h 32"/>
                <a:gd name="T60" fmla="*/ 3 w 18"/>
                <a:gd name="T61" fmla="*/ 4 h 32"/>
                <a:gd name="T62" fmla="*/ 2 w 18"/>
                <a:gd name="T63" fmla="*/ 5 h 32"/>
                <a:gd name="T64" fmla="*/ 2 w 18"/>
                <a:gd name="T65" fmla="*/ 5 h 32"/>
                <a:gd name="T66" fmla="*/ 2 w 18"/>
                <a:gd name="T67" fmla="*/ 7 h 32"/>
                <a:gd name="T68" fmla="*/ 2 w 18"/>
                <a:gd name="T69" fmla="*/ 8 h 32"/>
                <a:gd name="T70" fmla="*/ 4 w 18"/>
                <a:gd name="T71" fmla="*/ 9 h 32"/>
                <a:gd name="T72" fmla="*/ 4 w 18"/>
                <a:gd name="T73" fmla="*/ 10 h 32"/>
                <a:gd name="T74" fmla="*/ 3 w 18"/>
                <a:gd name="T75" fmla="*/ 10 h 32"/>
                <a:gd name="T76" fmla="*/ 3 w 18"/>
                <a:gd name="T77" fmla="*/ 11 h 32"/>
                <a:gd name="T78" fmla="*/ 2 w 18"/>
                <a:gd name="T79" fmla="*/ 13 h 32"/>
                <a:gd name="T80" fmla="*/ 1 w 18"/>
                <a:gd name="T81" fmla="*/ 14 h 32"/>
                <a:gd name="T82" fmla="*/ 2 w 18"/>
                <a:gd name="T83" fmla="*/ 16 h 32"/>
                <a:gd name="T84" fmla="*/ 1 w 18"/>
                <a:gd name="T85" fmla="*/ 18 h 32"/>
                <a:gd name="T86" fmla="*/ 1 w 18"/>
                <a:gd name="T87" fmla="*/ 18 h 32"/>
                <a:gd name="T88" fmla="*/ 1 w 18"/>
                <a:gd name="T89" fmla="*/ 21 h 32"/>
                <a:gd name="T90" fmla="*/ 1 w 18"/>
                <a:gd name="T91" fmla="*/ 23 h 32"/>
                <a:gd name="T92" fmla="*/ 1 w 18"/>
                <a:gd name="T93" fmla="*/ 25 h 32"/>
                <a:gd name="T94" fmla="*/ 1 w 18"/>
                <a:gd name="T95" fmla="*/ 26 h 32"/>
                <a:gd name="T96" fmla="*/ 5 w 18"/>
                <a:gd name="T97" fmla="*/ 27 h 32"/>
                <a:gd name="T98" fmla="*/ 5 w 18"/>
                <a:gd name="T99" fmla="*/ 27 h 32"/>
                <a:gd name="T100" fmla="*/ 7 w 18"/>
                <a:gd name="T101" fmla="*/ 29 h 32"/>
                <a:gd name="T102" fmla="*/ 8 w 18"/>
                <a:gd name="T103" fmla="*/ 31 h 32"/>
                <a:gd name="T104" fmla="*/ 8 w 18"/>
                <a:gd name="T105" fmla="*/ 32 h 32"/>
                <a:gd name="T106" fmla="*/ 8 w 18"/>
                <a:gd name="T10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 h="32">
                  <a:moveTo>
                    <a:pt x="8" y="32"/>
                  </a:moveTo>
                  <a:cubicBezTo>
                    <a:pt x="9" y="32"/>
                    <a:pt x="10" y="32"/>
                    <a:pt x="10" y="31"/>
                  </a:cubicBezTo>
                  <a:cubicBezTo>
                    <a:pt x="11" y="30"/>
                    <a:pt x="12" y="29"/>
                    <a:pt x="12" y="28"/>
                  </a:cubicBezTo>
                  <a:cubicBezTo>
                    <a:pt x="12" y="27"/>
                    <a:pt x="13" y="27"/>
                    <a:pt x="13" y="27"/>
                  </a:cubicBezTo>
                  <a:cubicBezTo>
                    <a:pt x="14" y="26"/>
                    <a:pt x="14" y="26"/>
                    <a:pt x="14" y="26"/>
                  </a:cubicBezTo>
                  <a:cubicBezTo>
                    <a:pt x="15" y="26"/>
                    <a:pt x="15" y="26"/>
                    <a:pt x="15" y="26"/>
                  </a:cubicBezTo>
                  <a:cubicBezTo>
                    <a:pt x="16" y="25"/>
                    <a:pt x="17" y="24"/>
                    <a:pt x="17" y="23"/>
                  </a:cubicBezTo>
                  <a:cubicBezTo>
                    <a:pt x="17" y="23"/>
                    <a:pt x="17" y="23"/>
                    <a:pt x="18" y="23"/>
                  </a:cubicBezTo>
                  <a:cubicBezTo>
                    <a:pt x="18" y="23"/>
                    <a:pt x="18" y="23"/>
                    <a:pt x="18" y="23"/>
                  </a:cubicBezTo>
                  <a:cubicBezTo>
                    <a:pt x="18" y="22"/>
                    <a:pt x="18" y="22"/>
                    <a:pt x="18" y="21"/>
                  </a:cubicBezTo>
                  <a:cubicBezTo>
                    <a:pt x="18" y="21"/>
                    <a:pt x="18" y="20"/>
                    <a:pt x="17" y="20"/>
                  </a:cubicBezTo>
                  <a:cubicBezTo>
                    <a:pt x="16" y="20"/>
                    <a:pt x="16" y="18"/>
                    <a:pt x="15" y="17"/>
                  </a:cubicBezTo>
                  <a:cubicBezTo>
                    <a:pt x="15" y="17"/>
                    <a:pt x="15" y="17"/>
                    <a:pt x="15" y="16"/>
                  </a:cubicBezTo>
                  <a:cubicBezTo>
                    <a:pt x="14" y="14"/>
                    <a:pt x="14" y="12"/>
                    <a:pt x="14" y="10"/>
                  </a:cubicBezTo>
                  <a:cubicBezTo>
                    <a:pt x="14" y="10"/>
                    <a:pt x="14" y="10"/>
                    <a:pt x="14" y="9"/>
                  </a:cubicBezTo>
                  <a:cubicBezTo>
                    <a:pt x="15" y="9"/>
                    <a:pt x="15" y="8"/>
                    <a:pt x="15" y="7"/>
                  </a:cubicBezTo>
                  <a:cubicBezTo>
                    <a:pt x="15" y="7"/>
                    <a:pt x="15" y="6"/>
                    <a:pt x="15" y="6"/>
                  </a:cubicBezTo>
                  <a:cubicBezTo>
                    <a:pt x="15" y="6"/>
                    <a:pt x="15" y="5"/>
                    <a:pt x="15" y="5"/>
                  </a:cubicBezTo>
                  <a:cubicBezTo>
                    <a:pt x="14" y="4"/>
                    <a:pt x="13" y="3"/>
                    <a:pt x="12" y="2"/>
                  </a:cubicBezTo>
                  <a:cubicBezTo>
                    <a:pt x="12" y="2"/>
                    <a:pt x="11" y="2"/>
                    <a:pt x="11" y="2"/>
                  </a:cubicBezTo>
                  <a:cubicBezTo>
                    <a:pt x="11" y="2"/>
                    <a:pt x="11" y="0"/>
                    <a:pt x="10" y="0"/>
                  </a:cubicBezTo>
                  <a:cubicBezTo>
                    <a:pt x="10" y="0"/>
                    <a:pt x="10" y="0"/>
                    <a:pt x="9" y="0"/>
                  </a:cubicBezTo>
                  <a:cubicBezTo>
                    <a:pt x="9" y="0"/>
                    <a:pt x="9" y="0"/>
                    <a:pt x="8" y="0"/>
                  </a:cubicBezTo>
                  <a:cubicBezTo>
                    <a:pt x="8" y="1"/>
                    <a:pt x="7" y="1"/>
                    <a:pt x="7" y="1"/>
                  </a:cubicBezTo>
                  <a:cubicBezTo>
                    <a:pt x="7" y="1"/>
                    <a:pt x="7" y="1"/>
                    <a:pt x="7" y="1"/>
                  </a:cubicBezTo>
                  <a:cubicBezTo>
                    <a:pt x="7" y="1"/>
                    <a:pt x="7" y="1"/>
                    <a:pt x="7" y="1"/>
                  </a:cubicBezTo>
                  <a:cubicBezTo>
                    <a:pt x="7" y="1"/>
                    <a:pt x="7" y="0"/>
                    <a:pt x="6" y="0"/>
                  </a:cubicBezTo>
                  <a:cubicBezTo>
                    <a:pt x="6" y="0"/>
                    <a:pt x="5" y="0"/>
                    <a:pt x="5" y="0"/>
                  </a:cubicBezTo>
                  <a:cubicBezTo>
                    <a:pt x="4" y="1"/>
                    <a:pt x="4" y="1"/>
                    <a:pt x="4" y="2"/>
                  </a:cubicBezTo>
                  <a:cubicBezTo>
                    <a:pt x="3" y="3"/>
                    <a:pt x="3" y="3"/>
                    <a:pt x="3" y="3"/>
                  </a:cubicBezTo>
                  <a:cubicBezTo>
                    <a:pt x="3" y="4"/>
                    <a:pt x="3" y="4"/>
                    <a:pt x="3" y="4"/>
                  </a:cubicBezTo>
                  <a:cubicBezTo>
                    <a:pt x="2" y="4"/>
                    <a:pt x="2" y="4"/>
                    <a:pt x="2" y="5"/>
                  </a:cubicBezTo>
                  <a:cubicBezTo>
                    <a:pt x="2" y="5"/>
                    <a:pt x="2" y="5"/>
                    <a:pt x="2" y="5"/>
                  </a:cubicBezTo>
                  <a:cubicBezTo>
                    <a:pt x="2" y="6"/>
                    <a:pt x="2" y="6"/>
                    <a:pt x="2" y="7"/>
                  </a:cubicBezTo>
                  <a:cubicBezTo>
                    <a:pt x="2" y="7"/>
                    <a:pt x="2" y="7"/>
                    <a:pt x="2" y="8"/>
                  </a:cubicBezTo>
                  <a:cubicBezTo>
                    <a:pt x="2" y="8"/>
                    <a:pt x="3" y="9"/>
                    <a:pt x="4" y="9"/>
                  </a:cubicBezTo>
                  <a:cubicBezTo>
                    <a:pt x="4" y="10"/>
                    <a:pt x="4" y="9"/>
                    <a:pt x="4" y="10"/>
                  </a:cubicBezTo>
                  <a:cubicBezTo>
                    <a:pt x="3" y="10"/>
                    <a:pt x="3" y="10"/>
                    <a:pt x="3" y="10"/>
                  </a:cubicBezTo>
                  <a:cubicBezTo>
                    <a:pt x="3" y="11"/>
                    <a:pt x="3" y="11"/>
                    <a:pt x="3" y="11"/>
                  </a:cubicBezTo>
                  <a:cubicBezTo>
                    <a:pt x="2" y="12"/>
                    <a:pt x="2" y="12"/>
                    <a:pt x="2" y="13"/>
                  </a:cubicBezTo>
                  <a:cubicBezTo>
                    <a:pt x="2" y="13"/>
                    <a:pt x="2" y="13"/>
                    <a:pt x="1" y="14"/>
                  </a:cubicBezTo>
                  <a:cubicBezTo>
                    <a:pt x="1" y="14"/>
                    <a:pt x="1" y="15"/>
                    <a:pt x="2" y="16"/>
                  </a:cubicBezTo>
                  <a:cubicBezTo>
                    <a:pt x="2" y="17"/>
                    <a:pt x="2" y="17"/>
                    <a:pt x="1" y="18"/>
                  </a:cubicBezTo>
                  <a:cubicBezTo>
                    <a:pt x="1" y="18"/>
                    <a:pt x="1" y="18"/>
                    <a:pt x="1" y="18"/>
                  </a:cubicBezTo>
                  <a:cubicBezTo>
                    <a:pt x="1" y="19"/>
                    <a:pt x="1" y="20"/>
                    <a:pt x="1" y="21"/>
                  </a:cubicBezTo>
                  <a:cubicBezTo>
                    <a:pt x="1" y="22"/>
                    <a:pt x="1" y="22"/>
                    <a:pt x="1" y="23"/>
                  </a:cubicBezTo>
                  <a:cubicBezTo>
                    <a:pt x="2" y="24"/>
                    <a:pt x="1" y="24"/>
                    <a:pt x="1" y="25"/>
                  </a:cubicBezTo>
                  <a:cubicBezTo>
                    <a:pt x="0" y="25"/>
                    <a:pt x="0" y="26"/>
                    <a:pt x="1" y="26"/>
                  </a:cubicBezTo>
                  <a:cubicBezTo>
                    <a:pt x="1" y="27"/>
                    <a:pt x="5" y="26"/>
                    <a:pt x="5" y="27"/>
                  </a:cubicBezTo>
                  <a:cubicBezTo>
                    <a:pt x="5" y="27"/>
                    <a:pt x="5" y="27"/>
                    <a:pt x="5" y="27"/>
                  </a:cubicBezTo>
                  <a:cubicBezTo>
                    <a:pt x="5" y="28"/>
                    <a:pt x="6" y="28"/>
                    <a:pt x="7" y="29"/>
                  </a:cubicBezTo>
                  <a:cubicBezTo>
                    <a:pt x="7" y="30"/>
                    <a:pt x="8" y="30"/>
                    <a:pt x="8" y="31"/>
                  </a:cubicBezTo>
                  <a:cubicBezTo>
                    <a:pt x="8" y="31"/>
                    <a:pt x="8" y="32"/>
                    <a:pt x="8" y="32"/>
                  </a:cubicBezTo>
                  <a:cubicBezTo>
                    <a:pt x="8" y="32"/>
                    <a:pt x="8" y="32"/>
                    <a:pt x="8" y="32"/>
                  </a:cubicBezTo>
                  <a:close/>
                </a:path>
              </a:pathLst>
            </a:custGeom>
            <a:grpFill/>
            <a:ln w="6350">
              <a:solidFill>
                <a:schemeClr val="bg1">
                  <a:alpha val="20000"/>
                </a:schemeClr>
              </a:solidFill>
              <a:round/>
              <a:headEnd/>
              <a:tailEnd/>
            </a:ln>
          </p:spPr>
          <p:txBody>
            <a:bodyPr vert="horz" wrap="square" lIns="91416" tIns="45708" rIns="91416" bIns="45708" numCol="1" anchor="t" anchorCtr="0" compatLnSpc="1">
              <a:prstTxWarp prst="textNoShape">
                <a:avLst/>
              </a:prstTxWarp>
            </a:bodyPr>
            <a:lstStyle/>
            <a:p>
              <a:endParaRPr lang="en-GB" sz="1351" noProof="0"/>
            </a:p>
          </p:txBody>
        </p:sp>
      </p:grpSp>
      <p:cxnSp>
        <p:nvCxnSpPr>
          <p:cNvPr id="917" name="Google Shape;917;p17"/>
          <p:cNvCxnSpPr>
            <a:cxnSpLocks/>
          </p:cNvCxnSpPr>
          <p:nvPr/>
        </p:nvCxnSpPr>
        <p:spPr>
          <a:xfrm flipV="1">
            <a:off x="2505380" y="1091005"/>
            <a:ext cx="0" cy="5766994"/>
          </a:xfrm>
          <a:prstGeom prst="straightConnector1">
            <a:avLst/>
          </a:prstGeom>
          <a:noFill/>
          <a:ln w="38100" cap="flat" cmpd="sng">
            <a:solidFill>
              <a:srgbClr val="D8D8D8"/>
            </a:solidFill>
            <a:prstDash val="solid"/>
            <a:miter lim="400000"/>
            <a:headEnd type="none" w="sm" len="sm"/>
            <a:tailEnd type="none" w="sm" len="sm"/>
          </a:ln>
        </p:spPr>
      </p:cxnSp>
      <p:sp>
        <p:nvSpPr>
          <p:cNvPr id="918" name="Google Shape;918;p17"/>
          <p:cNvSpPr/>
          <p:nvPr/>
        </p:nvSpPr>
        <p:spPr>
          <a:xfrm>
            <a:off x="2418908" y="3789472"/>
            <a:ext cx="171686" cy="173736"/>
          </a:xfrm>
          <a:prstGeom prst="ellipse">
            <a:avLst/>
          </a:prstGeom>
          <a:solidFill>
            <a:srgbClr val="D8D8D8"/>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lang="en-GB" sz="2532" noProof="0">
              <a:solidFill>
                <a:schemeClr val="dk1"/>
              </a:solidFill>
              <a:latin typeface="Arial"/>
              <a:ea typeface="Arial"/>
              <a:cs typeface="Arial"/>
              <a:sym typeface="Arial"/>
            </a:endParaRPr>
          </a:p>
        </p:txBody>
      </p:sp>
      <p:sp>
        <p:nvSpPr>
          <p:cNvPr id="919" name="Google Shape;919;p17"/>
          <p:cNvSpPr/>
          <p:nvPr/>
        </p:nvSpPr>
        <p:spPr>
          <a:xfrm>
            <a:off x="2418908" y="2013488"/>
            <a:ext cx="171686" cy="173736"/>
          </a:xfrm>
          <a:prstGeom prst="ellipse">
            <a:avLst/>
          </a:prstGeom>
          <a:solidFill>
            <a:srgbClr val="D8D8D8"/>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lang="en-GB" sz="2532" noProof="0">
              <a:solidFill>
                <a:schemeClr val="dk1"/>
              </a:solidFill>
              <a:latin typeface="Arial"/>
              <a:ea typeface="Arial"/>
              <a:cs typeface="Arial"/>
              <a:sym typeface="Arial"/>
            </a:endParaRPr>
          </a:p>
        </p:txBody>
      </p:sp>
      <p:sp>
        <p:nvSpPr>
          <p:cNvPr id="920" name="Google Shape;920;p17"/>
          <p:cNvSpPr/>
          <p:nvPr/>
        </p:nvSpPr>
        <p:spPr>
          <a:xfrm>
            <a:off x="2418908" y="5593259"/>
            <a:ext cx="171686" cy="173736"/>
          </a:xfrm>
          <a:prstGeom prst="ellipse">
            <a:avLst/>
          </a:prstGeom>
          <a:solidFill>
            <a:srgbClr val="D8D8D8"/>
          </a:solidFill>
          <a:ln>
            <a:noFill/>
          </a:ln>
        </p:spPr>
        <p:txBody>
          <a:bodyPr spcFirstLastPara="1" wrap="square" lIns="0" tIns="0" rIns="0" bIns="0" anchor="ctr" anchorCtr="0">
            <a:noAutofit/>
          </a:bodyPr>
          <a:lstStyle/>
          <a:p>
            <a:pPr marL="0" marR="0" lvl="0" indent="0" algn="l" rtl="0">
              <a:spcBef>
                <a:spcPts val="0"/>
              </a:spcBef>
              <a:spcAft>
                <a:spcPts val="0"/>
              </a:spcAft>
              <a:buNone/>
            </a:pPr>
            <a:endParaRPr lang="en-GB" sz="2532" noProof="0">
              <a:solidFill>
                <a:schemeClr val="dk1"/>
              </a:solidFill>
              <a:latin typeface="Arial"/>
              <a:ea typeface="Arial"/>
              <a:cs typeface="Arial"/>
              <a:sym typeface="Arial"/>
            </a:endParaRPr>
          </a:p>
        </p:txBody>
      </p:sp>
      <p:sp>
        <p:nvSpPr>
          <p:cNvPr id="921" name="Google Shape;921;p17"/>
          <p:cNvSpPr/>
          <p:nvPr/>
        </p:nvSpPr>
        <p:spPr>
          <a:xfrm>
            <a:off x="2842471" y="1504969"/>
            <a:ext cx="1144570" cy="1144569"/>
          </a:xfrm>
          <a:prstGeom prst="wedgeEllipseCallout">
            <a:avLst>
              <a:gd name="adj1" fmla="val -59270"/>
              <a:gd name="adj2" fmla="val 1324"/>
            </a:avLst>
          </a:pr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lang="en-GB" sz="2461" cap="none" noProof="0">
              <a:solidFill>
                <a:srgbClr val="FFFFFF"/>
              </a:solidFill>
              <a:latin typeface="Arial"/>
              <a:ea typeface="Arial"/>
              <a:cs typeface="Arial"/>
              <a:sym typeface="Arial"/>
            </a:endParaRPr>
          </a:p>
        </p:txBody>
      </p:sp>
      <p:sp>
        <p:nvSpPr>
          <p:cNvPr id="922" name="Google Shape;922;p17"/>
          <p:cNvSpPr/>
          <p:nvPr/>
        </p:nvSpPr>
        <p:spPr>
          <a:xfrm>
            <a:off x="2842471" y="5101093"/>
            <a:ext cx="1144570" cy="1144569"/>
          </a:xfrm>
          <a:prstGeom prst="wedgeEllipseCallout">
            <a:avLst>
              <a:gd name="adj1" fmla="val -59270"/>
              <a:gd name="adj2" fmla="val 1324"/>
            </a:avLst>
          </a:prstGeom>
          <a:solidFill>
            <a:schemeClr val="accent3"/>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lang="en-GB" sz="2461" cap="none" noProof="0">
              <a:solidFill>
                <a:srgbClr val="FFFFFF"/>
              </a:solidFill>
              <a:latin typeface="Arial"/>
              <a:ea typeface="Arial"/>
              <a:cs typeface="Arial"/>
              <a:sym typeface="Arial"/>
            </a:endParaRPr>
          </a:p>
        </p:txBody>
      </p:sp>
      <p:sp>
        <p:nvSpPr>
          <p:cNvPr id="923" name="Google Shape;923;p17"/>
          <p:cNvSpPr/>
          <p:nvPr/>
        </p:nvSpPr>
        <p:spPr>
          <a:xfrm>
            <a:off x="2842471" y="3303031"/>
            <a:ext cx="1144570" cy="1144569"/>
          </a:xfrm>
          <a:prstGeom prst="wedgeEllipseCallout">
            <a:avLst>
              <a:gd name="adj1" fmla="val -59270"/>
              <a:gd name="adj2" fmla="val 1324"/>
            </a:avLst>
          </a:pr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lang="en-GB" sz="2461" cap="none" noProof="0">
              <a:solidFill>
                <a:srgbClr val="FFFFFF"/>
              </a:solidFill>
              <a:latin typeface="Arial"/>
              <a:ea typeface="Arial"/>
              <a:cs typeface="Arial"/>
              <a:sym typeface="Arial"/>
            </a:endParaRPr>
          </a:p>
        </p:txBody>
      </p:sp>
      <p:sp>
        <p:nvSpPr>
          <p:cNvPr id="924" name="Google Shape;924;p17"/>
          <p:cNvSpPr txBox="1"/>
          <p:nvPr/>
        </p:nvSpPr>
        <p:spPr>
          <a:xfrm>
            <a:off x="4338614" y="1801802"/>
            <a:ext cx="6222852" cy="550900"/>
          </a:xfrm>
          <a:prstGeom prst="rect">
            <a:avLst/>
          </a:prstGeom>
          <a:noFill/>
          <a:ln>
            <a:noFill/>
          </a:ln>
        </p:spPr>
        <p:txBody>
          <a:bodyPr spcFirstLastPara="1" wrap="square" lIns="45700" tIns="22850" rIns="45700" bIns="22850" anchor="ctr" anchorCtr="0">
            <a:spAutoFit/>
          </a:bodyPr>
          <a:lstStyle/>
          <a:p>
            <a:pPr lvl="0" defTabSz="1087636">
              <a:lnSpc>
                <a:spcPts val="1750"/>
              </a:lnSpc>
              <a:spcBef>
                <a:spcPct val="20000"/>
              </a:spcBef>
              <a:buClr>
                <a:srgbClr val="000000"/>
              </a:buClr>
              <a:defRPr/>
            </a:pPr>
            <a:r>
              <a:rPr lang="en-GB" sz="1400" noProof="0">
                <a:ea typeface="Lato Light" panose="020F0502020204030203" pitchFamily="34" charset="0"/>
                <a:cs typeface="Mukta ExtraLight" panose="020B0000000000000000" pitchFamily="34" charset="77"/>
                <a:sym typeface="Arial"/>
              </a:rPr>
              <a:t>TCM deadlines are often unclear or lack sufficient justification, making it difficult to track progress.</a:t>
            </a:r>
          </a:p>
        </p:txBody>
      </p:sp>
      <p:sp>
        <p:nvSpPr>
          <p:cNvPr id="925" name="Google Shape;925;p17"/>
          <p:cNvSpPr txBox="1"/>
          <p:nvPr/>
        </p:nvSpPr>
        <p:spPr>
          <a:xfrm>
            <a:off x="4338614" y="3599865"/>
            <a:ext cx="6222852" cy="550900"/>
          </a:xfrm>
          <a:prstGeom prst="rect">
            <a:avLst/>
          </a:prstGeom>
          <a:noFill/>
          <a:ln>
            <a:noFill/>
          </a:ln>
        </p:spPr>
        <p:txBody>
          <a:bodyPr spcFirstLastPara="1" wrap="square" lIns="45700" tIns="22850" rIns="45700" bIns="22850" anchor="ctr" anchorCtr="0">
            <a:spAutoFit/>
          </a:bodyPr>
          <a:lstStyle/>
          <a:p>
            <a:pPr lvl="0" defTabSz="1087636">
              <a:lnSpc>
                <a:spcPts val="1750"/>
              </a:lnSpc>
              <a:spcBef>
                <a:spcPct val="20000"/>
              </a:spcBef>
              <a:buClr>
                <a:srgbClr val="000000"/>
              </a:buClr>
              <a:defRPr/>
            </a:pPr>
            <a:r>
              <a:rPr lang="en-GB" sz="1400" noProof="0">
                <a:ea typeface="Lato Light" panose="020F0502020204030203" pitchFamily="34" charset="0"/>
                <a:cs typeface="Mukta ExtraLight" panose="020B0000000000000000" pitchFamily="34" charset="77"/>
                <a:sym typeface="Arial"/>
              </a:rPr>
              <a:t>The decision-making process for addressing non-compliance by ENTSO-E and RCCs has room for improvement.</a:t>
            </a:r>
          </a:p>
        </p:txBody>
      </p:sp>
      <p:sp>
        <p:nvSpPr>
          <p:cNvPr id="926" name="Google Shape;926;p17"/>
          <p:cNvSpPr txBox="1"/>
          <p:nvPr/>
        </p:nvSpPr>
        <p:spPr>
          <a:xfrm>
            <a:off x="4338614" y="5043632"/>
            <a:ext cx="6222852" cy="1259492"/>
          </a:xfrm>
          <a:prstGeom prst="rect">
            <a:avLst/>
          </a:prstGeom>
          <a:noFill/>
          <a:ln>
            <a:noFill/>
          </a:ln>
        </p:spPr>
        <p:txBody>
          <a:bodyPr spcFirstLastPara="1" wrap="square" lIns="45700" tIns="22850" rIns="45700" bIns="22850" anchor="ctr" anchorCtr="0">
            <a:spAutoFit/>
          </a:bodyPr>
          <a:lstStyle/>
          <a:p>
            <a:pPr>
              <a:lnSpc>
                <a:spcPct val="145833"/>
              </a:lnSpc>
              <a:buClr>
                <a:schemeClr val="dk1"/>
              </a:buClr>
              <a:buSzPts val="1200"/>
            </a:pPr>
            <a:r>
              <a:rPr lang="en-GB" sz="1400" noProof="0">
                <a:ea typeface="Lato Light" panose="020F0502020204030203" pitchFamily="34" charset="0"/>
                <a:cs typeface="Mukta ExtraLight" panose="020B0000000000000000" pitchFamily="34" charset="77"/>
                <a:sym typeface="Arial"/>
              </a:rPr>
              <a:t>The current enforcement processes could fall short when tackling delayed implementation or failure to comply of all TSOs or all NEMOs joint tasks and collectively fail.</a:t>
            </a:r>
          </a:p>
          <a:p>
            <a:pPr marL="0" marR="0" lvl="0" indent="0" algn="l" rtl="0">
              <a:lnSpc>
                <a:spcPct val="145833"/>
              </a:lnSpc>
              <a:spcBef>
                <a:spcPts val="0"/>
              </a:spcBef>
              <a:spcAft>
                <a:spcPts val="0"/>
              </a:spcAft>
              <a:buClr>
                <a:schemeClr val="dk1"/>
              </a:buClr>
              <a:buSzPts val="1200"/>
              <a:buFont typeface="Arial"/>
              <a:buNone/>
            </a:pPr>
            <a:r>
              <a:rPr lang="en-GB" sz="1200" noProof="0">
                <a:latin typeface="Arial"/>
                <a:ea typeface="Arial"/>
                <a:cs typeface="Arial"/>
                <a:sym typeface="Arial"/>
              </a:rPr>
              <a:t>.</a:t>
            </a:r>
            <a:endParaRPr lang="en-GB" noProof="0"/>
          </a:p>
        </p:txBody>
      </p:sp>
      <p:sp>
        <p:nvSpPr>
          <p:cNvPr id="927" name="Google Shape;927;p17"/>
          <p:cNvSpPr txBox="1"/>
          <p:nvPr/>
        </p:nvSpPr>
        <p:spPr>
          <a:xfrm>
            <a:off x="182883" y="1943453"/>
            <a:ext cx="2057568" cy="33851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GB" sz="1600" b="1" noProof="0">
                <a:solidFill>
                  <a:schemeClr val="dk2"/>
                </a:solidFill>
                <a:latin typeface="Arial"/>
                <a:cs typeface="Arial"/>
                <a:sym typeface="Arial"/>
              </a:rPr>
              <a:t>IMPLEMENTATION</a:t>
            </a:r>
            <a:endParaRPr lang="en-GB" noProof="0"/>
          </a:p>
        </p:txBody>
      </p:sp>
      <p:sp>
        <p:nvSpPr>
          <p:cNvPr id="928" name="Google Shape;928;p17"/>
          <p:cNvSpPr txBox="1"/>
          <p:nvPr/>
        </p:nvSpPr>
        <p:spPr>
          <a:xfrm>
            <a:off x="420626" y="3582949"/>
            <a:ext cx="1819826" cy="584735"/>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GB" sz="1600" b="1" noProof="0">
                <a:solidFill>
                  <a:schemeClr val="dk2"/>
                </a:solidFill>
                <a:latin typeface="Arial"/>
                <a:cs typeface="Arial"/>
                <a:sym typeface="Arial"/>
              </a:rPr>
              <a:t>COMPLIANCE FRAMEWORK</a:t>
            </a:r>
            <a:endParaRPr lang="en-GB" noProof="0"/>
          </a:p>
        </p:txBody>
      </p:sp>
      <p:sp>
        <p:nvSpPr>
          <p:cNvPr id="929" name="Google Shape;929;p17"/>
          <p:cNvSpPr txBox="1"/>
          <p:nvPr/>
        </p:nvSpPr>
        <p:spPr>
          <a:xfrm>
            <a:off x="182884" y="5399050"/>
            <a:ext cx="2057568" cy="584735"/>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GB" sz="1600" b="1" noProof="0">
                <a:solidFill>
                  <a:schemeClr val="dk2"/>
                </a:solidFill>
                <a:latin typeface="Arial"/>
                <a:cs typeface="Arial"/>
                <a:sym typeface="Arial"/>
              </a:rPr>
              <a:t>COLLECTIVE OBLIGATIONS</a:t>
            </a:r>
            <a:endParaRPr lang="en-GB" noProof="0"/>
          </a:p>
        </p:txBody>
      </p:sp>
      <p:sp>
        <p:nvSpPr>
          <p:cNvPr id="933" name="Google Shape;933;p17"/>
          <p:cNvSpPr txBox="1">
            <a:spLocks noGrp="1"/>
          </p:cNvSpPr>
          <p:nvPr>
            <p:ph type="title"/>
          </p:nvPr>
        </p:nvSpPr>
        <p:spPr>
          <a:xfrm>
            <a:off x="2780270" y="0"/>
            <a:ext cx="8715730" cy="1080000"/>
          </a:xfrm>
          <a:prstGeom prst="rect">
            <a:avLst/>
          </a:prstGeom>
          <a:noFill/>
          <a:ln>
            <a:noFill/>
          </a:ln>
        </p:spPr>
        <p:txBody>
          <a:bodyPr spcFirstLastPara="1" wrap="square" lIns="0" tIns="180000" rIns="0" bIns="180000" anchor="ctr" anchorCtr="0">
            <a:noAutofit/>
          </a:bodyPr>
          <a:lstStyle/>
          <a:p>
            <a:pPr marL="0" lvl="0" indent="0" algn="r" rtl="0">
              <a:lnSpc>
                <a:spcPct val="90000"/>
              </a:lnSpc>
              <a:spcBef>
                <a:spcPts val="0"/>
              </a:spcBef>
              <a:spcAft>
                <a:spcPts val="0"/>
              </a:spcAft>
              <a:buClr>
                <a:schemeClr val="dk1"/>
              </a:buClr>
              <a:buSzPct val="100000"/>
              <a:buFont typeface="Arial"/>
              <a:buNone/>
            </a:pPr>
            <a:r>
              <a:rPr lang="en-GB" noProof="0">
                <a:latin typeface="Arial"/>
                <a:ea typeface="Arial"/>
                <a:cs typeface="Arial"/>
                <a:sym typeface="Arial"/>
              </a:rPr>
              <a:t>Challenges</a:t>
            </a:r>
            <a:endParaRPr lang="en-GB" noProof="0"/>
          </a:p>
        </p:txBody>
      </p:sp>
      <p:sp>
        <p:nvSpPr>
          <p:cNvPr id="50" name="TextBox 49">
            <a:extLst>
              <a:ext uri="{FF2B5EF4-FFF2-40B4-BE49-F238E27FC236}">
                <a16:creationId xmlns:a16="http://schemas.microsoft.com/office/drawing/2014/main" id="{F89999EB-1F58-9F89-DC08-3F16FE48C583}"/>
              </a:ext>
            </a:extLst>
          </p:cNvPr>
          <p:cNvSpPr txBox="1"/>
          <p:nvPr/>
        </p:nvSpPr>
        <p:spPr>
          <a:xfrm>
            <a:off x="667206" y="1100767"/>
            <a:ext cx="10625939" cy="323165"/>
          </a:xfrm>
          <a:prstGeom prst="rect">
            <a:avLst/>
          </a:prstGeom>
          <a:solidFill>
            <a:schemeClr val="bg1"/>
          </a:solidFill>
        </p:spPr>
        <p:txBody>
          <a:bodyPr wrap="square">
            <a:spAutoFit/>
          </a:bodyPr>
          <a:lstStyle/>
          <a:p>
            <a:pPr algn="l">
              <a:lnSpc>
                <a:spcPts val="1800"/>
              </a:lnSpc>
              <a:buNone/>
            </a:pPr>
            <a:r>
              <a:rPr lang="en-GB" sz="1600" b="1" i="0" noProof="0">
                <a:effectLst/>
                <a:latin typeface="Inter" panose="020B0502030000000004" pitchFamily="34" charset="0"/>
              </a:rPr>
              <a:t>ACER’s Recommendation identifies challenges in three main areas:</a:t>
            </a:r>
          </a:p>
        </p:txBody>
      </p:sp>
      <p:grpSp>
        <p:nvGrpSpPr>
          <p:cNvPr id="52" name="Group 51">
            <a:extLst>
              <a:ext uri="{FF2B5EF4-FFF2-40B4-BE49-F238E27FC236}">
                <a16:creationId xmlns:a16="http://schemas.microsoft.com/office/drawing/2014/main" id="{5557B373-D3F2-15F9-007B-111C6AB872BE}"/>
              </a:ext>
            </a:extLst>
          </p:cNvPr>
          <p:cNvGrpSpPr/>
          <p:nvPr/>
        </p:nvGrpSpPr>
        <p:grpSpPr>
          <a:xfrm>
            <a:off x="3142239" y="5433499"/>
            <a:ext cx="545033" cy="545055"/>
            <a:chOff x="7501020" y="6496564"/>
            <a:chExt cx="545033" cy="545055"/>
          </a:xfrm>
          <a:solidFill>
            <a:schemeClr val="bg1"/>
          </a:solidFill>
        </p:grpSpPr>
        <p:sp>
          <p:nvSpPr>
            <p:cNvPr id="53" name="Freeform: Shape 866">
              <a:extLst>
                <a:ext uri="{FF2B5EF4-FFF2-40B4-BE49-F238E27FC236}">
                  <a16:creationId xmlns:a16="http://schemas.microsoft.com/office/drawing/2014/main" id="{042D2650-2148-11DB-CFDA-D9CBA43A3762}"/>
                </a:ext>
              </a:extLst>
            </p:cNvPr>
            <p:cNvSpPr/>
            <p:nvPr/>
          </p:nvSpPr>
          <p:spPr>
            <a:xfrm>
              <a:off x="7501020" y="6792193"/>
              <a:ext cx="249495" cy="249426"/>
            </a:xfrm>
            <a:custGeom>
              <a:avLst/>
              <a:gdLst>
                <a:gd name="connsiteX0" fmla="*/ 125025 w 249495"/>
                <a:gd name="connsiteY0" fmla="*/ 249426 h 249426"/>
                <a:gd name="connsiteX1" fmla="*/ 114029 w 249495"/>
                <a:gd name="connsiteY1" fmla="*/ 248964 h 249426"/>
                <a:gd name="connsiteX2" fmla="*/ 104419 w 249495"/>
                <a:gd name="connsiteY2" fmla="*/ 241664 h 249426"/>
                <a:gd name="connsiteX3" fmla="*/ 97581 w 249495"/>
                <a:gd name="connsiteY3" fmla="*/ 224477 h 249426"/>
                <a:gd name="connsiteX4" fmla="*/ 73555 w 249495"/>
                <a:gd name="connsiteY4" fmla="*/ 214497 h 249426"/>
                <a:gd name="connsiteX5" fmla="*/ 56552 w 249495"/>
                <a:gd name="connsiteY5" fmla="*/ 221797 h 249426"/>
                <a:gd name="connsiteX6" fmla="*/ 44540 w 249495"/>
                <a:gd name="connsiteY6" fmla="*/ 220041 h 249426"/>
                <a:gd name="connsiteX7" fmla="*/ 29478 w 249495"/>
                <a:gd name="connsiteY7" fmla="*/ 204979 h 249426"/>
                <a:gd name="connsiteX8" fmla="*/ 27722 w 249495"/>
                <a:gd name="connsiteY8" fmla="*/ 192967 h 249426"/>
                <a:gd name="connsiteX9" fmla="*/ 35022 w 249495"/>
                <a:gd name="connsiteY9" fmla="*/ 175964 h 249426"/>
                <a:gd name="connsiteX10" fmla="*/ 25042 w 249495"/>
                <a:gd name="connsiteY10" fmla="*/ 151938 h 249426"/>
                <a:gd name="connsiteX11" fmla="*/ 7854 w 249495"/>
                <a:gd name="connsiteY11" fmla="*/ 145100 h 249426"/>
                <a:gd name="connsiteX12" fmla="*/ 555 w 249495"/>
                <a:gd name="connsiteY12" fmla="*/ 135490 h 249426"/>
                <a:gd name="connsiteX13" fmla="*/ 555 w 249495"/>
                <a:gd name="connsiteY13" fmla="*/ 113960 h 249426"/>
                <a:gd name="connsiteX14" fmla="*/ 7854 w 249495"/>
                <a:gd name="connsiteY14" fmla="*/ 104349 h 249426"/>
                <a:gd name="connsiteX15" fmla="*/ 25042 w 249495"/>
                <a:gd name="connsiteY15" fmla="*/ 97511 h 249426"/>
                <a:gd name="connsiteX16" fmla="*/ 35022 w 249495"/>
                <a:gd name="connsiteY16" fmla="*/ 73486 h 249426"/>
                <a:gd name="connsiteX17" fmla="*/ 27722 w 249495"/>
                <a:gd name="connsiteY17" fmla="*/ 56483 h 249426"/>
                <a:gd name="connsiteX18" fmla="*/ 29478 w 249495"/>
                <a:gd name="connsiteY18" fmla="*/ 44470 h 249426"/>
                <a:gd name="connsiteX19" fmla="*/ 44540 w 249495"/>
                <a:gd name="connsiteY19" fmla="*/ 29408 h 249426"/>
                <a:gd name="connsiteX20" fmla="*/ 56552 w 249495"/>
                <a:gd name="connsiteY20" fmla="*/ 27653 h 249426"/>
                <a:gd name="connsiteX21" fmla="*/ 73555 w 249495"/>
                <a:gd name="connsiteY21" fmla="*/ 34952 h 249426"/>
                <a:gd name="connsiteX22" fmla="*/ 97581 w 249495"/>
                <a:gd name="connsiteY22" fmla="*/ 24973 h 249426"/>
                <a:gd name="connsiteX23" fmla="*/ 104419 w 249495"/>
                <a:gd name="connsiteY23" fmla="*/ 7785 h 249426"/>
                <a:gd name="connsiteX24" fmla="*/ 114029 w 249495"/>
                <a:gd name="connsiteY24" fmla="*/ 485 h 249426"/>
                <a:gd name="connsiteX25" fmla="*/ 135467 w 249495"/>
                <a:gd name="connsiteY25" fmla="*/ 485 h 249426"/>
                <a:gd name="connsiteX26" fmla="*/ 145077 w 249495"/>
                <a:gd name="connsiteY26" fmla="*/ 7785 h 249426"/>
                <a:gd name="connsiteX27" fmla="*/ 151915 w 249495"/>
                <a:gd name="connsiteY27" fmla="*/ 24973 h 249426"/>
                <a:gd name="connsiteX28" fmla="*/ 175941 w 249495"/>
                <a:gd name="connsiteY28" fmla="*/ 34952 h 249426"/>
                <a:gd name="connsiteX29" fmla="*/ 192943 w 249495"/>
                <a:gd name="connsiteY29" fmla="*/ 27653 h 249426"/>
                <a:gd name="connsiteX30" fmla="*/ 204956 w 249495"/>
                <a:gd name="connsiteY30" fmla="*/ 29408 h 249426"/>
                <a:gd name="connsiteX31" fmla="*/ 220018 w 249495"/>
                <a:gd name="connsiteY31" fmla="*/ 44470 h 249426"/>
                <a:gd name="connsiteX32" fmla="*/ 221774 w 249495"/>
                <a:gd name="connsiteY32" fmla="*/ 56483 h 249426"/>
                <a:gd name="connsiteX33" fmla="*/ 214474 w 249495"/>
                <a:gd name="connsiteY33" fmla="*/ 73486 h 249426"/>
                <a:gd name="connsiteX34" fmla="*/ 224454 w 249495"/>
                <a:gd name="connsiteY34" fmla="*/ 97511 h 249426"/>
                <a:gd name="connsiteX35" fmla="*/ 241641 w 249495"/>
                <a:gd name="connsiteY35" fmla="*/ 104349 h 249426"/>
                <a:gd name="connsiteX36" fmla="*/ 248941 w 249495"/>
                <a:gd name="connsiteY36" fmla="*/ 113960 h 249426"/>
                <a:gd name="connsiteX37" fmla="*/ 248941 w 249495"/>
                <a:gd name="connsiteY37" fmla="*/ 135397 h 249426"/>
                <a:gd name="connsiteX38" fmla="*/ 241641 w 249495"/>
                <a:gd name="connsiteY38" fmla="*/ 145008 h 249426"/>
                <a:gd name="connsiteX39" fmla="*/ 224454 w 249495"/>
                <a:gd name="connsiteY39" fmla="*/ 151846 h 249426"/>
                <a:gd name="connsiteX40" fmla="*/ 214474 w 249495"/>
                <a:gd name="connsiteY40" fmla="*/ 175871 h 249426"/>
                <a:gd name="connsiteX41" fmla="*/ 221774 w 249495"/>
                <a:gd name="connsiteY41" fmla="*/ 192874 h 249426"/>
                <a:gd name="connsiteX42" fmla="*/ 220018 w 249495"/>
                <a:gd name="connsiteY42" fmla="*/ 204887 h 249426"/>
                <a:gd name="connsiteX43" fmla="*/ 204956 w 249495"/>
                <a:gd name="connsiteY43" fmla="*/ 219949 h 249426"/>
                <a:gd name="connsiteX44" fmla="*/ 192943 w 249495"/>
                <a:gd name="connsiteY44" fmla="*/ 221705 h 249426"/>
                <a:gd name="connsiteX45" fmla="*/ 175941 w 249495"/>
                <a:gd name="connsiteY45" fmla="*/ 214405 h 249426"/>
                <a:gd name="connsiteX46" fmla="*/ 151915 w 249495"/>
                <a:gd name="connsiteY46" fmla="*/ 224384 h 249426"/>
                <a:gd name="connsiteX47" fmla="*/ 145077 w 249495"/>
                <a:gd name="connsiteY47" fmla="*/ 241572 h 249426"/>
                <a:gd name="connsiteX48" fmla="*/ 135467 w 249495"/>
                <a:gd name="connsiteY48" fmla="*/ 248872 h 249426"/>
                <a:gd name="connsiteX49" fmla="*/ 125117 w 249495"/>
                <a:gd name="connsiteY49" fmla="*/ 249334 h 249426"/>
                <a:gd name="connsiteX50" fmla="*/ 73740 w 249495"/>
                <a:gd name="connsiteY50" fmla="*/ 204702 h 249426"/>
                <a:gd name="connsiteX51" fmla="*/ 76142 w 249495"/>
                <a:gd name="connsiteY51" fmla="*/ 205349 h 249426"/>
                <a:gd name="connsiteX52" fmla="*/ 102016 w 249495"/>
                <a:gd name="connsiteY52" fmla="*/ 216068 h 249426"/>
                <a:gd name="connsiteX53" fmla="*/ 105158 w 249495"/>
                <a:gd name="connsiteY53" fmla="*/ 218840 h 249426"/>
                <a:gd name="connsiteX54" fmla="*/ 112920 w 249495"/>
                <a:gd name="connsiteY54" fmla="*/ 238153 h 249426"/>
                <a:gd name="connsiteX55" fmla="*/ 114860 w 249495"/>
                <a:gd name="connsiteY55" fmla="*/ 239724 h 249426"/>
                <a:gd name="connsiteX56" fmla="*/ 134543 w 249495"/>
                <a:gd name="connsiteY56" fmla="*/ 239724 h 249426"/>
                <a:gd name="connsiteX57" fmla="*/ 136484 w 249495"/>
                <a:gd name="connsiteY57" fmla="*/ 238153 h 249426"/>
                <a:gd name="connsiteX58" fmla="*/ 144153 w 249495"/>
                <a:gd name="connsiteY58" fmla="*/ 218840 h 249426"/>
                <a:gd name="connsiteX59" fmla="*/ 147295 w 249495"/>
                <a:gd name="connsiteY59" fmla="*/ 216068 h 249426"/>
                <a:gd name="connsiteX60" fmla="*/ 173169 w 249495"/>
                <a:gd name="connsiteY60" fmla="*/ 205349 h 249426"/>
                <a:gd name="connsiteX61" fmla="*/ 177327 w 249495"/>
                <a:gd name="connsiteY61" fmla="*/ 205072 h 249426"/>
                <a:gd name="connsiteX62" fmla="*/ 196455 w 249495"/>
                <a:gd name="connsiteY62" fmla="*/ 213203 h 249426"/>
                <a:gd name="connsiteX63" fmla="*/ 198858 w 249495"/>
                <a:gd name="connsiteY63" fmla="*/ 212926 h 249426"/>
                <a:gd name="connsiteX64" fmla="*/ 212810 w 249495"/>
                <a:gd name="connsiteY64" fmla="*/ 198973 h 249426"/>
                <a:gd name="connsiteX65" fmla="*/ 213088 w 249495"/>
                <a:gd name="connsiteY65" fmla="*/ 196571 h 249426"/>
                <a:gd name="connsiteX66" fmla="*/ 204956 w 249495"/>
                <a:gd name="connsiteY66" fmla="*/ 177350 h 249426"/>
                <a:gd name="connsiteX67" fmla="*/ 205233 w 249495"/>
                <a:gd name="connsiteY67" fmla="*/ 173192 h 249426"/>
                <a:gd name="connsiteX68" fmla="*/ 215952 w 249495"/>
                <a:gd name="connsiteY68" fmla="*/ 147318 h 249426"/>
                <a:gd name="connsiteX69" fmla="*/ 218724 w 249495"/>
                <a:gd name="connsiteY69" fmla="*/ 144176 h 249426"/>
                <a:gd name="connsiteX70" fmla="*/ 238038 w 249495"/>
                <a:gd name="connsiteY70" fmla="*/ 136414 h 249426"/>
                <a:gd name="connsiteX71" fmla="*/ 239516 w 249495"/>
                <a:gd name="connsiteY71" fmla="*/ 134474 h 249426"/>
                <a:gd name="connsiteX72" fmla="*/ 239516 w 249495"/>
                <a:gd name="connsiteY72" fmla="*/ 114791 h 249426"/>
                <a:gd name="connsiteX73" fmla="*/ 237945 w 249495"/>
                <a:gd name="connsiteY73" fmla="*/ 112850 h 249426"/>
                <a:gd name="connsiteX74" fmla="*/ 218632 w 249495"/>
                <a:gd name="connsiteY74" fmla="*/ 105181 h 249426"/>
                <a:gd name="connsiteX75" fmla="*/ 215860 w 249495"/>
                <a:gd name="connsiteY75" fmla="*/ 102039 h 249426"/>
                <a:gd name="connsiteX76" fmla="*/ 205141 w 249495"/>
                <a:gd name="connsiteY76" fmla="*/ 76166 h 249426"/>
                <a:gd name="connsiteX77" fmla="*/ 204864 w 249495"/>
                <a:gd name="connsiteY77" fmla="*/ 72007 h 249426"/>
                <a:gd name="connsiteX78" fmla="*/ 212995 w 249495"/>
                <a:gd name="connsiteY78" fmla="*/ 52879 h 249426"/>
                <a:gd name="connsiteX79" fmla="*/ 212718 w 249495"/>
                <a:gd name="connsiteY79" fmla="*/ 50476 h 249426"/>
                <a:gd name="connsiteX80" fmla="*/ 198765 w 249495"/>
                <a:gd name="connsiteY80" fmla="*/ 36524 h 249426"/>
                <a:gd name="connsiteX81" fmla="*/ 196362 w 249495"/>
                <a:gd name="connsiteY81" fmla="*/ 36246 h 249426"/>
                <a:gd name="connsiteX82" fmla="*/ 177234 w 249495"/>
                <a:gd name="connsiteY82" fmla="*/ 44378 h 249426"/>
                <a:gd name="connsiteX83" fmla="*/ 173076 w 249495"/>
                <a:gd name="connsiteY83" fmla="*/ 44101 h 249426"/>
                <a:gd name="connsiteX84" fmla="*/ 147202 w 249495"/>
                <a:gd name="connsiteY84" fmla="*/ 33382 h 249426"/>
                <a:gd name="connsiteX85" fmla="*/ 144060 w 249495"/>
                <a:gd name="connsiteY85" fmla="*/ 30610 h 249426"/>
                <a:gd name="connsiteX86" fmla="*/ 136391 w 249495"/>
                <a:gd name="connsiteY86" fmla="*/ 11297 h 249426"/>
                <a:gd name="connsiteX87" fmla="*/ 134450 w 249495"/>
                <a:gd name="connsiteY87" fmla="*/ 9726 h 249426"/>
                <a:gd name="connsiteX88" fmla="*/ 114768 w 249495"/>
                <a:gd name="connsiteY88" fmla="*/ 9726 h 249426"/>
                <a:gd name="connsiteX89" fmla="*/ 112827 w 249495"/>
                <a:gd name="connsiteY89" fmla="*/ 11297 h 249426"/>
                <a:gd name="connsiteX90" fmla="*/ 105065 w 249495"/>
                <a:gd name="connsiteY90" fmla="*/ 30610 h 249426"/>
                <a:gd name="connsiteX91" fmla="*/ 101923 w 249495"/>
                <a:gd name="connsiteY91" fmla="*/ 33382 h 249426"/>
                <a:gd name="connsiteX92" fmla="*/ 76050 w 249495"/>
                <a:gd name="connsiteY92" fmla="*/ 44101 h 249426"/>
                <a:gd name="connsiteX93" fmla="*/ 71892 w 249495"/>
                <a:gd name="connsiteY93" fmla="*/ 44378 h 249426"/>
                <a:gd name="connsiteX94" fmla="*/ 52763 w 249495"/>
                <a:gd name="connsiteY94" fmla="*/ 36246 h 249426"/>
                <a:gd name="connsiteX95" fmla="*/ 50361 w 249495"/>
                <a:gd name="connsiteY95" fmla="*/ 36524 h 249426"/>
                <a:gd name="connsiteX96" fmla="*/ 36408 w 249495"/>
                <a:gd name="connsiteY96" fmla="*/ 50476 h 249426"/>
                <a:gd name="connsiteX97" fmla="*/ 36131 w 249495"/>
                <a:gd name="connsiteY97" fmla="*/ 52879 h 249426"/>
                <a:gd name="connsiteX98" fmla="*/ 44262 w 249495"/>
                <a:gd name="connsiteY98" fmla="*/ 72100 h 249426"/>
                <a:gd name="connsiteX99" fmla="*/ 43985 w 249495"/>
                <a:gd name="connsiteY99" fmla="*/ 76258 h 249426"/>
                <a:gd name="connsiteX100" fmla="*/ 33266 w 249495"/>
                <a:gd name="connsiteY100" fmla="*/ 102132 h 249426"/>
                <a:gd name="connsiteX101" fmla="*/ 30494 w 249495"/>
                <a:gd name="connsiteY101" fmla="*/ 105274 h 249426"/>
                <a:gd name="connsiteX102" fmla="*/ 11181 w 249495"/>
                <a:gd name="connsiteY102" fmla="*/ 113035 h 249426"/>
                <a:gd name="connsiteX103" fmla="*/ 9703 w 249495"/>
                <a:gd name="connsiteY103" fmla="*/ 114976 h 249426"/>
                <a:gd name="connsiteX104" fmla="*/ 9703 w 249495"/>
                <a:gd name="connsiteY104" fmla="*/ 134659 h 249426"/>
                <a:gd name="connsiteX105" fmla="*/ 9703 w 249495"/>
                <a:gd name="connsiteY105" fmla="*/ 134659 h 249426"/>
                <a:gd name="connsiteX106" fmla="*/ 11273 w 249495"/>
                <a:gd name="connsiteY106" fmla="*/ 136599 h 249426"/>
                <a:gd name="connsiteX107" fmla="*/ 30586 w 249495"/>
                <a:gd name="connsiteY107" fmla="*/ 144269 h 249426"/>
                <a:gd name="connsiteX108" fmla="*/ 33358 w 249495"/>
                <a:gd name="connsiteY108" fmla="*/ 147411 h 249426"/>
                <a:gd name="connsiteX109" fmla="*/ 44078 w 249495"/>
                <a:gd name="connsiteY109" fmla="*/ 173284 h 249426"/>
                <a:gd name="connsiteX110" fmla="*/ 44355 w 249495"/>
                <a:gd name="connsiteY110" fmla="*/ 177442 h 249426"/>
                <a:gd name="connsiteX111" fmla="*/ 36223 w 249495"/>
                <a:gd name="connsiteY111" fmla="*/ 196571 h 249426"/>
                <a:gd name="connsiteX112" fmla="*/ 36501 w 249495"/>
                <a:gd name="connsiteY112" fmla="*/ 198973 h 249426"/>
                <a:gd name="connsiteX113" fmla="*/ 50453 w 249495"/>
                <a:gd name="connsiteY113" fmla="*/ 212926 h 249426"/>
                <a:gd name="connsiteX114" fmla="*/ 52856 w 249495"/>
                <a:gd name="connsiteY114" fmla="*/ 213203 h 249426"/>
                <a:gd name="connsiteX115" fmla="*/ 71984 w 249495"/>
                <a:gd name="connsiteY115" fmla="*/ 205072 h 249426"/>
                <a:gd name="connsiteX116" fmla="*/ 73832 w 249495"/>
                <a:gd name="connsiteY116" fmla="*/ 204702 h 2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49495" h="249426">
                  <a:moveTo>
                    <a:pt x="125025" y="249426"/>
                  </a:moveTo>
                  <a:cubicBezTo>
                    <a:pt x="121421" y="249426"/>
                    <a:pt x="117725" y="249241"/>
                    <a:pt x="114029" y="248964"/>
                  </a:cubicBezTo>
                  <a:cubicBezTo>
                    <a:pt x="109778" y="248594"/>
                    <a:pt x="105989" y="245730"/>
                    <a:pt x="104419" y="241664"/>
                  </a:cubicBezTo>
                  <a:lnTo>
                    <a:pt x="97581" y="224477"/>
                  </a:lnTo>
                  <a:cubicBezTo>
                    <a:pt x="89171" y="222167"/>
                    <a:pt x="81132" y="218840"/>
                    <a:pt x="73555" y="214497"/>
                  </a:cubicBezTo>
                  <a:lnTo>
                    <a:pt x="56552" y="221797"/>
                  </a:lnTo>
                  <a:cubicBezTo>
                    <a:pt x="52394" y="223553"/>
                    <a:pt x="47774" y="222906"/>
                    <a:pt x="44540" y="220041"/>
                  </a:cubicBezTo>
                  <a:cubicBezTo>
                    <a:pt x="39642" y="215976"/>
                    <a:pt x="34652" y="211078"/>
                    <a:pt x="29478" y="204979"/>
                  </a:cubicBezTo>
                  <a:cubicBezTo>
                    <a:pt x="26613" y="201653"/>
                    <a:pt x="25966" y="197032"/>
                    <a:pt x="27722" y="192967"/>
                  </a:cubicBezTo>
                  <a:lnTo>
                    <a:pt x="35022" y="175964"/>
                  </a:lnTo>
                  <a:cubicBezTo>
                    <a:pt x="30679" y="168386"/>
                    <a:pt x="27352" y="160255"/>
                    <a:pt x="25042" y="151938"/>
                  </a:cubicBezTo>
                  <a:lnTo>
                    <a:pt x="7854" y="145100"/>
                  </a:lnTo>
                  <a:cubicBezTo>
                    <a:pt x="3789" y="143437"/>
                    <a:pt x="924" y="139741"/>
                    <a:pt x="555" y="135490"/>
                  </a:cubicBezTo>
                  <a:cubicBezTo>
                    <a:pt x="-185" y="128375"/>
                    <a:pt x="-185" y="121075"/>
                    <a:pt x="555" y="113960"/>
                  </a:cubicBezTo>
                  <a:cubicBezTo>
                    <a:pt x="924" y="109801"/>
                    <a:pt x="3789" y="106012"/>
                    <a:pt x="7854" y="104349"/>
                  </a:cubicBezTo>
                  <a:lnTo>
                    <a:pt x="25042" y="97511"/>
                  </a:lnTo>
                  <a:cubicBezTo>
                    <a:pt x="27352" y="89103"/>
                    <a:pt x="30679" y="81063"/>
                    <a:pt x="35022" y="73486"/>
                  </a:cubicBezTo>
                  <a:lnTo>
                    <a:pt x="27722" y="56483"/>
                  </a:lnTo>
                  <a:cubicBezTo>
                    <a:pt x="25966" y="52325"/>
                    <a:pt x="26613" y="47797"/>
                    <a:pt x="29478" y="44470"/>
                  </a:cubicBezTo>
                  <a:cubicBezTo>
                    <a:pt x="33543" y="39573"/>
                    <a:pt x="38441" y="34583"/>
                    <a:pt x="44540" y="29408"/>
                  </a:cubicBezTo>
                  <a:cubicBezTo>
                    <a:pt x="47774" y="26636"/>
                    <a:pt x="52487" y="25897"/>
                    <a:pt x="56552" y="27653"/>
                  </a:cubicBezTo>
                  <a:lnTo>
                    <a:pt x="73555" y="34952"/>
                  </a:lnTo>
                  <a:cubicBezTo>
                    <a:pt x="81132" y="30610"/>
                    <a:pt x="89264" y="27283"/>
                    <a:pt x="97581" y="24973"/>
                  </a:cubicBezTo>
                  <a:lnTo>
                    <a:pt x="104419" y="7785"/>
                  </a:lnTo>
                  <a:cubicBezTo>
                    <a:pt x="105989" y="3719"/>
                    <a:pt x="109778" y="855"/>
                    <a:pt x="114029" y="485"/>
                  </a:cubicBezTo>
                  <a:cubicBezTo>
                    <a:pt x="120590" y="-162"/>
                    <a:pt x="127982" y="-162"/>
                    <a:pt x="135467" y="485"/>
                  </a:cubicBezTo>
                  <a:cubicBezTo>
                    <a:pt x="139718" y="855"/>
                    <a:pt x="143506" y="3719"/>
                    <a:pt x="145077" y="7785"/>
                  </a:cubicBezTo>
                  <a:lnTo>
                    <a:pt x="151915" y="24973"/>
                  </a:lnTo>
                  <a:cubicBezTo>
                    <a:pt x="160324" y="27283"/>
                    <a:pt x="168363" y="30610"/>
                    <a:pt x="175941" y="34952"/>
                  </a:cubicBezTo>
                  <a:lnTo>
                    <a:pt x="192943" y="27653"/>
                  </a:lnTo>
                  <a:cubicBezTo>
                    <a:pt x="197102" y="25897"/>
                    <a:pt x="201630" y="26544"/>
                    <a:pt x="204956" y="29408"/>
                  </a:cubicBezTo>
                  <a:cubicBezTo>
                    <a:pt x="209853" y="33474"/>
                    <a:pt x="214844" y="38371"/>
                    <a:pt x="220018" y="44470"/>
                  </a:cubicBezTo>
                  <a:cubicBezTo>
                    <a:pt x="222883" y="47797"/>
                    <a:pt x="223530" y="52417"/>
                    <a:pt x="221774" y="56483"/>
                  </a:cubicBezTo>
                  <a:lnTo>
                    <a:pt x="214474" y="73486"/>
                  </a:lnTo>
                  <a:cubicBezTo>
                    <a:pt x="218817" y="81063"/>
                    <a:pt x="222143" y="89195"/>
                    <a:pt x="224454" y="97511"/>
                  </a:cubicBezTo>
                  <a:lnTo>
                    <a:pt x="241641" y="104349"/>
                  </a:lnTo>
                  <a:cubicBezTo>
                    <a:pt x="245707" y="106012"/>
                    <a:pt x="248571" y="109801"/>
                    <a:pt x="248941" y="113960"/>
                  </a:cubicBezTo>
                  <a:cubicBezTo>
                    <a:pt x="249681" y="121075"/>
                    <a:pt x="249681" y="128283"/>
                    <a:pt x="248941" y="135397"/>
                  </a:cubicBezTo>
                  <a:cubicBezTo>
                    <a:pt x="248571" y="139556"/>
                    <a:pt x="245707" y="143345"/>
                    <a:pt x="241641" y="145008"/>
                  </a:cubicBezTo>
                  <a:lnTo>
                    <a:pt x="224454" y="151846"/>
                  </a:lnTo>
                  <a:cubicBezTo>
                    <a:pt x="222143" y="160255"/>
                    <a:pt x="218817" y="168294"/>
                    <a:pt x="214474" y="175871"/>
                  </a:cubicBezTo>
                  <a:lnTo>
                    <a:pt x="221774" y="192874"/>
                  </a:lnTo>
                  <a:cubicBezTo>
                    <a:pt x="223530" y="197032"/>
                    <a:pt x="222883" y="201560"/>
                    <a:pt x="220018" y="204887"/>
                  </a:cubicBezTo>
                  <a:cubicBezTo>
                    <a:pt x="215952" y="209785"/>
                    <a:pt x="211055" y="214774"/>
                    <a:pt x="204956" y="219949"/>
                  </a:cubicBezTo>
                  <a:cubicBezTo>
                    <a:pt x="201630" y="222721"/>
                    <a:pt x="197009" y="223460"/>
                    <a:pt x="192943" y="221705"/>
                  </a:cubicBezTo>
                  <a:lnTo>
                    <a:pt x="175941" y="214405"/>
                  </a:lnTo>
                  <a:cubicBezTo>
                    <a:pt x="168363" y="218748"/>
                    <a:pt x="160231" y="222074"/>
                    <a:pt x="151915" y="224384"/>
                  </a:cubicBezTo>
                  <a:lnTo>
                    <a:pt x="145077" y="241572"/>
                  </a:lnTo>
                  <a:cubicBezTo>
                    <a:pt x="143414" y="245638"/>
                    <a:pt x="139625" y="248503"/>
                    <a:pt x="135467" y="248872"/>
                  </a:cubicBezTo>
                  <a:cubicBezTo>
                    <a:pt x="132140" y="249241"/>
                    <a:pt x="128721" y="249334"/>
                    <a:pt x="125117" y="249334"/>
                  </a:cubicBezTo>
                  <a:close/>
                  <a:moveTo>
                    <a:pt x="73740" y="204702"/>
                  </a:moveTo>
                  <a:cubicBezTo>
                    <a:pt x="74572" y="204702"/>
                    <a:pt x="75403" y="204887"/>
                    <a:pt x="76142" y="205349"/>
                  </a:cubicBezTo>
                  <a:cubicBezTo>
                    <a:pt x="84274" y="210246"/>
                    <a:pt x="92960" y="213850"/>
                    <a:pt x="102016" y="216068"/>
                  </a:cubicBezTo>
                  <a:cubicBezTo>
                    <a:pt x="103495" y="216437"/>
                    <a:pt x="104604" y="217454"/>
                    <a:pt x="105158" y="218840"/>
                  </a:cubicBezTo>
                  <a:lnTo>
                    <a:pt x="112920" y="238153"/>
                  </a:lnTo>
                  <a:cubicBezTo>
                    <a:pt x="113290" y="238984"/>
                    <a:pt x="114029" y="239631"/>
                    <a:pt x="114860" y="239724"/>
                  </a:cubicBezTo>
                  <a:cubicBezTo>
                    <a:pt x="121698" y="240371"/>
                    <a:pt x="128536" y="240371"/>
                    <a:pt x="134543" y="239724"/>
                  </a:cubicBezTo>
                  <a:cubicBezTo>
                    <a:pt x="135374" y="239724"/>
                    <a:pt x="136114" y="238984"/>
                    <a:pt x="136484" y="238153"/>
                  </a:cubicBezTo>
                  <a:lnTo>
                    <a:pt x="144153" y="218840"/>
                  </a:lnTo>
                  <a:cubicBezTo>
                    <a:pt x="144707" y="217454"/>
                    <a:pt x="145909" y="216437"/>
                    <a:pt x="147295" y="216068"/>
                  </a:cubicBezTo>
                  <a:cubicBezTo>
                    <a:pt x="156351" y="213850"/>
                    <a:pt x="165037" y="210246"/>
                    <a:pt x="173169" y="205349"/>
                  </a:cubicBezTo>
                  <a:cubicBezTo>
                    <a:pt x="174462" y="204610"/>
                    <a:pt x="176033" y="204517"/>
                    <a:pt x="177327" y="205072"/>
                  </a:cubicBezTo>
                  <a:lnTo>
                    <a:pt x="196455" y="213203"/>
                  </a:lnTo>
                  <a:cubicBezTo>
                    <a:pt x="197286" y="213573"/>
                    <a:pt x="198303" y="213480"/>
                    <a:pt x="198858" y="212926"/>
                  </a:cubicBezTo>
                  <a:cubicBezTo>
                    <a:pt x="204494" y="208121"/>
                    <a:pt x="209022" y="203501"/>
                    <a:pt x="212810" y="198973"/>
                  </a:cubicBezTo>
                  <a:cubicBezTo>
                    <a:pt x="213457" y="198234"/>
                    <a:pt x="213365" y="197217"/>
                    <a:pt x="213088" y="196571"/>
                  </a:cubicBezTo>
                  <a:lnTo>
                    <a:pt x="204956" y="177350"/>
                  </a:lnTo>
                  <a:cubicBezTo>
                    <a:pt x="204402" y="175964"/>
                    <a:pt x="204494" y="174393"/>
                    <a:pt x="205233" y="173192"/>
                  </a:cubicBezTo>
                  <a:cubicBezTo>
                    <a:pt x="210131" y="165060"/>
                    <a:pt x="213735" y="156374"/>
                    <a:pt x="215952" y="147318"/>
                  </a:cubicBezTo>
                  <a:cubicBezTo>
                    <a:pt x="216322" y="145839"/>
                    <a:pt x="217339" y="144730"/>
                    <a:pt x="218724" y="144176"/>
                  </a:cubicBezTo>
                  <a:lnTo>
                    <a:pt x="238038" y="136414"/>
                  </a:lnTo>
                  <a:cubicBezTo>
                    <a:pt x="238869" y="136044"/>
                    <a:pt x="239516" y="135305"/>
                    <a:pt x="239516" y="134474"/>
                  </a:cubicBezTo>
                  <a:cubicBezTo>
                    <a:pt x="240163" y="127913"/>
                    <a:pt x="240163" y="121260"/>
                    <a:pt x="239516" y="114791"/>
                  </a:cubicBezTo>
                  <a:cubicBezTo>
                    <a:pt x="239516" y="113960"/>
                    <a:pt x="238776" y="113220"/>
                    <a:pt x="237945" y="112850"/>
                  </a:cubicBezTo>
                  <a:lnTo>
                    <a:pt x="218632" y="105181"/>
                  </a:lnTo>
                  <a:cubicBezTo>
                    <a:pt x="217246" y="104627"/>
                    <a:pt x="216229" y="103425"/>
                    <a:pt x="215860" y="102039"/>
                  </a:cubicBezTo>
                  <a:cubicBezTo>
                    <a:pt x="213642" y="92983"/>
                    <a:pt x="210038" y="84297"/>
                    <a:pt x="205141" y="76166"/>
                  </a:cubicBezTo>
                  <a:cubicBezTo>
                    <a:pt x="204402" y="74872"/>
                    <a:pt x="204309" y="73301"/>
                    <a:pt x="204864" y="72007"/>
                  </a:cubicBezTo>
                  <a:lnTo>
                    <a:pt x="212995" y="52879"/>
                  </a:lnTo>
                  <a:cubicBezTo>
                    <a:pt x="213273" y="52232"/>
                    <a:pt x="213365" y="51216"/>
                    <a:pt x="212718" y="50476"/>
                  </a:cubicBezTo>
                  <a:cubicBezTo>
                    <a:pt x="207913" y="44840"/>
                    <a:pt x="203385" y="40312"/>
                    <a:pt x="198765" y="36524"/>
                  </a:cubicBezTo>
                  <a:cubicBezTo>
                    <a:pt x="198118" y="35969"/>
                    <a:pt x="197194" y="35877"/>
                    <a:pt x="196362" y="36246"/>
                  </a:cubicBezTo>
                  <a:lnTo>
                    <a:pt x="177234" y="44378"/>
                  </a:lnTo>
                  <a:cubicBezTo>
                    <a:pt x="175848" y="44932"/>
                    <a:pt x="174277" y="44840"/>
                    <a:pt x="173076" y="44101"/>
                  </a:cubicBezTo>
                  <a:cubicBezTo>
                    <a:pt x="164944" y="39203"/>
                    <a:pt x="156258" y="35599"/>
                    <a:pt x="147202" y="33382"/>
                  </a:cubicBezTo>
                  <a:cubicBezTo>
                    <a:pt x="145724" y="33012"/>
                    <a:pt x="144615" y="31995"/>
                    <a:pt x="144060" y="30610"/>
                  </a:cubicBezTo>
                  <a:lnTo>
                    <a:pt x="136391" y="11297"/>
                  </a:lnTo>
                  <a:cubicBezTo>
                    <a:pt x="136021" y="10465"/>
                    <a:pt x="135282" y="9818"/>
                    <a:pt x="134450" y="9726"/>
                  </a:cubicBezTo>
                  <a:cubicBezTo>
                    <a:pt x="127613" y="9079"/>
                    <a:pt x="120775" y="9079"/>
                    <a:pt x="114768" y="9726"/>
                  </a:cubicBezTo>
                  <a:cubicBezTo>
                    <a:pt x="113937" y="9726"/>
                    <a:pt x="113197" y="10465"/>
                    <a:pt x="112827" y="11297"/>
                  </a:cubicBezTo>
                  <a:lnTo>
                    <a:pt x="105065" y="30610"/>
                  </a:lnTo>
                  <a:cubicBezTo>
                    <a:pt x="104511" y="31995"/>
                    <a:pt x="103310" y="33012"/>
                    <a:pt x="101923" y="33382"/>
                  </a:cubicBezTo>
                  <a:cubicBezTo>
                    <a:pt x="92868" y="35599"/>
                    <a:pt x="84182" y="39203"/>
                    <a:pt x="76050" y="44101"/>
                  </a:cubicBezTo>
                  <a:cubicBezTo>
                    <a:pt x="74756" y="44840"/>
                    <a:pt x="73185" y="44932"/>
                    <a:pt x="71892" y="44378"/>
                  </a:cubicBezTo>
                  <a:lnTo>
                    <a:pt x="52763" y="36246"/>
                  </a:lnTo>
                  <a:cubicBezTo>
                    <a:pt x="51932" y="35877"/>
                    <a:pt x="50916" y="35969"/>
                    <a:pt x="50361" y="36524"/>
                  </a:cubicBezTo>
                  <a:cubicBezTo>
                    <a:pt x="44724" y="41328"/>
                    <a:pt x="40196" y="45949"/>
                    <a:pt x="36408" y="50476"/>
                  </a:cubicBezTo>
                  <a:cubicBezTo>
                    <a:pt x="35761" y="51216"/>
                    <a:pt x="35854" y="52232"/>
                    <a:pt x="36131" y="52879"/>
                  </a:cubicBezTo>
                  <a:lnTo>
                    <a:pt x="44262" y="72100"/>
                  </a:lnTo>
                  <a:cubicBezTo>
                    <a:pt x="44817" y="73486"/>
                    <a:pt x="44724" y="75057"/>
                    <a:pt x="43985" y="76258"/>
                  </a:cubicBezTo>
                  <a:cubicBezTo>
                    <a:pt x="39088" y="84390"/>
                    <a:pt x="35484" y="93076"/>
                    <a:pt x="33266" y="102132"/>
                  </a:cubicBezTo>
                  <a:cubicBezTo>
                    <a:pt x="32897" y="103610"/>
                    <a:pt x="31880" y="104719"/>
                    <a:pt x="30494" y="105274"/>
                  </a:cubicBezTo>
                  <a:lnTo>
                    <a:pt x="11181" y="113035"/>
                  </a:lnTo>
                  <a:cubicBezTo>
                    <a:pt x="10350" y="113405"/>
                    <a:pt x="9703" y="114144"/>
                    <a:pt x="9703" y="114976"/>
                  </a:cubicBezTo>
                  <a:cubicBezTo>
                    <a:pt x="9056" y="121537"/>
                    <a:pt x="9056" y="128190"/>
                    <a:pt x="9703" y="134659"/>
                  </a:cubicBezTo>
                  <a:lnTo>
                    <a:pt x="9703" y="134659"/>
                  </a:lnTo>
                  <a:cubicBezTo>
                    <a:pt x="9703" y="135490"/>
                    <a:pt x="10442" y="136229"/>
                    <a:pt x="11273" y="136599"/>
                  </a:cubicBezTo>
                  <a:lnTo>
                    <a:pt x="30586" y="144269"/>
                  </a:lnTo>
                  <a:cubicBezTo>
                    <a:pt x="31972" y="144823"/>
                    <a:pt x="32989" y="146024"/>
                    <a:pt x="33358" y="147411"/>
                  </a:cubicBezTo>
                  <a:cubicBezTo>
                    <a:pt x="35576" y="156466"/>
                    <a:pt x="39180" y="165152"/>
                    <a:pt x="44078" y="173284"/>
                  </a:cubicBezTo>
                  <a:cubicBezTo>
                    <a:pt x="44817" y="174578"/>
                    <a:pt x="44909" y="176149"/>
                    <a:pt x="44355" y="177442"/>
                  </a:cubicBezTo>
                  <a:lnTo>
                    <a:pt x="36223" y="196571"/>
                  </a:lnTo>
                  <a:cubicBezTo>
                    <a:pt x="35946" y="197217"/>
                    <a:pt x="35854" y="198234"/>
                    <a:pt x="36501" y="198973"/>
                  </a:cubicBezTo>
                  <a:cubicBezTo>
                    <a:pt x="41305" y="204610"/>
                    <a:pt x="45833" y="209138"/>
                    <a:pt x="50453" y="212926"/>
                  </a:cubicBezTo>
                  <a:cubicBezTo>
                    <a:pt x="51100" y="213480"/>
                    <a:pt x="52025" y="213573"/>
                    <a:pt x="52856" y="213203"/>
                  </a:cubicBezTo>
                  <a:lnTo>
                    <a:pt x="71984" y="205072"/>
                  </a:lnTo>
                  <a:cubicBezTo>
                    <a:pt x="72538" y="204794"/>
                    <a:pt x="73185" y="204702"/>
                    <a:pt x="73832" y="204702"/>
                  </a:cubicBezTo>
                  <a:close/>
                </a:path>
              </a:pathLst>
            </a:custGeom>
            <a:grpFill/>
            <a:ln w="9232" cap="flat">
              <a:solidFill>
                <a:schemeClr val="bg1"/>
              </a:solidFill>
              <a:prstDash val="solid"/>
              <a:miter/>
            </a:ln>
          </p:spPr>
          <p:txBody>
            <a:bodyPr rtlCol="0" anchor="ctr"/>
            <a:lstStyle/>
            <a:p>
              <a:endParaRPr lang="en-GB" noProof="0"/>
            </a:p>
          </p:txBody>
        </p:sp>
        <p:sp>
          <p:nvSpPr>
            <p:cNvPr id="54" name="Freeform: Shape 867">
              <a:extLst>
                <a:ext uri="{FF2B5EF4-FFF2-40B4-BE49-F238E27FC236}">
                  <a16:creationId xmlns:a16="http://schemas.microsoft.com/office/drawing/2014/main" id="{FCCA952F-D147-B362-962A-4F18749E253C}"/>
                </a:ext>
              </a:extLst>
            </p:cNvPr>
            <p:cNvSpPr/>
            <p:nvPr/>
          </p:nvSpPr>
          <p:spPr>
            <a:xfrm>
              <a:off x="7565612" y="6856808"/>
              <a:ext cx="120127" cy="120127"/>
            </a:xfrm>
            <a:custGeom>
              <a:avLst/>
              <a:gdLst>
                <a:gd name="connsiteX0" fmla="*/ 60064 w 120127"/>
                <a:gd name="connsiteY0" fmla="*/ 120128 h 120127"/>
                <a:gd name="connsiteX1" fmla="*/ 0 w 120127"/>
                <a:gd name="connsiteY1" fmla="*/ 60064 h 120127"/>
                <a:gd name="connsiteX2" fmla="*/ 60064 w 120127"/>
                <a:gd name="connsiteY2" fmla="*/ 0 h 120127"/>
                <a:gd name="connsiteX3" fmla="*/ 120128 w 120127"/>
                <a:gd name="connsiteY3" fmla="*/ 60064 h 120127"/>
                <a:gd name="connsiteX4" fmla="*/ 60064 w 120127"/>
                <a:gd name="connsiteY4" fmla="*/ 120128 h 120127"/>
                <a:gd name="connsiteX5" fmla="*/ 60064 w 120127"/>
                <a:gd name="connsiteY5" fmla="*/ 9241 h 120127"/>
                <a:gd name="connsiteX6" fmla="*/ 9241 w 120127"/>
                <a:gd name="connsiteY6" fmla="*/ 60064 h 120127"/>
                <a:gd name="connsiteX7" fmla="*/ 60064 w 120127"/>
                <a:gd name="connsiteY7" fmla="*/ 110887 h 120127"/>
                <a:gd name="connsiteX8" fmla="*/ 110887 w 120127"/>
                <a:gd name="connsiteY8" fmla="*/ 60064 h 120127"/>
                <a:gd name="connsiteX9" fmla="*/ 60064 w 120127"/>
                <a:gd name="connsiteY9" fmla="*/ 9241 h 12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0127" h="120127">
                  <a:moveTo>
                    <a:pt x="60064" y="120128"/>
                  </a:moveTo>
                  <a:cubicBezTo>
                    <a:pt x="26982" y="120128"/>
                    <a:pt x="0" y="93145"/>
                    <a:pt x="0" y="60064"/>
                  </a:cubicBezTo>
                  <a:cubicBezTo>
                    <a:pt x="0" y="26982"/>
                    <a:pt x="26982" y="0"/>
                    <a:pt x="60064" y="0"/>
                  </a:cubicBezTo>
                  <a:cubicBezTo>
                    <a:pt x="93145" y="0"/>
                    <a:pt x="120128" y="26982"/>
                    <a:pt x="120128" y="60064"/>
                  </a:cubicBezTo>
                  <a:cubicBezTo>
                    <a:pt x="120128" y="93145"/>
                    <a:pt x="93145" y="120128"/>
                    <a:pt x="60064" y="120128"/>
                  </a:cubicBezTo>
                  <a:close/>
                  <a:moveTo>
                    <a:pt x="60064" y="9241"/>
                  </a:moveTo>
                  <a:cubicBezTo>
                    <a:pt x="32065" y="9241"/>
                    <a:pt x="9241" y="32065"/>
                    <a:pt x="9241" y="60064"/>
                  </a:cubicBezTo>
                  <a:cubicBezTo>
                    <a:pt x="9241" y="88063"/>
                    <a:pt x="32065" y="110887"/>
                    <a:pt x="60064" y="110887"/>
                  </a:cubicBezTo>
                  <a:cubicBezTo>
                    <a:pt x="88063" y="110887"/>
                    <a:pt x="110887" y="88063"/>
                    <a:pt x="110887" y="60064"/>
                  </a:cubicBezTo>
                  <a:cubicBezTo>
                    <a:pt x="110887" y="32065"/>
                    <a:pt x="88063" y="9241"/>
                    <a:pt x="60064" y="9241"/>
                  </a:cubicBezTo>
                  <a:close/>
                </a:path>
              </a:pathLst>
            </a:custGeom>
            <a:grpFill/>
            <a:ln w="9232" cap="flat">
              <a:solidFill>
                <a:schemeClr val="bg1"/>
              </a:solidFill>
              <a:prstDash val="solid"/>
              <a:miter/>
            </a:ln>
          </p:spPr>
          <p:txBody>
            <a:bodyPr rtlCol="0" anchor="ctr"/>
            <a:lstStyle/>
            <a:p>
              <a:endParaRPr lang="en-GB" noProof="0"/>
            </a:p>
          </p:txBody>
        </p:sp>
        <p:sp>
          <p:nvSpPr>
            <p:cNvPr id="55" name="Freeform: Shape 868">
              <a:extLst>
                <a:ext uri="{FF2B5EF4-FFF2-40B4-BE49-F238E27FC236}">
                  <a16:creationId xmlns:a16="http://schemas.microsoft.com/office/drawing/2014/main" id="{DE05C544-989B-5174-529F-02D78AEE48C8}"/>
                </a:ext>
              </a:extLst>
            </p:cNvPr>
            <p:cNvSpPr/>
            <p:nvPr/>
          </p:nvSpPr>
          <p:spPr>
            <a:xfrm>
              <a:off x="7685809" y="6496564"/>
              <a:ext cx="360244" cy="360244"/>
            </a:xfrm>
            <a:custGeom>
              <a:avLst/>
              <a:gdLst>
                <a:gd name="connsiteX0" fmla="*/ 180584 w 360244"/>
                <a:gd name="connsiteY0" fmla="*/ 360244 h 360244"/>
                <a:gd name="connsiteX1" fmla="*/ 164690 w 360244"/>
                <a:gd name="connsiteY1" fmla="*/ 359505 h 360244"/>
                <a:gd name="connsiteX2" fmla="*/ 152400 w 360244"/>
                <a:gd name="connsiteY2" fmla="*/ 350172 h 360244"/>
                <a:gd name="connsiteX3" fmla="*/ 141958 w 360244"/>
                <a:gd name="connsiteY3" fmla="*/ 324114 h 360244"/>
                <a:gd name="connsiteX4" fmla="*/ 105366 w 360244"/>
                <a:gd name="connsiteY4" fmla="*/ 308959 h 360244"/>
                <a:gd name="connsiteX5" fmla="*/ 79492 w 360244"/>
                <a:gd name="connsiteY5" fmla="*/ 319955 h 360244"/>
                <a:gd name="connsiteX6" fmla="*/ 64153 w 360244"/>
                <a:gd name="connsiteY6" fmla="*/ 317830 h 360244"/>
                <a:gd name="connsiteX7" fmla="*/ 42437 w 360244"/>
                <a:gd name="connsiteY7" fmla="*/ 296114 h 360244"/>
                <a:gd name="connsiteX8" fmla="*/ 40312 w 360244"/>
                <a:gd name="connsiteY8" fmla="*/ 280775 h 360244"/>
                <a:gd name="connsiteX9" fmla="*/ 51308 w 360244"/>
                <a:gd name="connsiteY9" fmla="*/ 254902 h 360244"/>
                <a:gd name="connsiteX10" fmla="*/ 36154 w 360244"/>
                <a:gd name="connsiteY10" fmla="*/ 218309 h 360244"/>
                <a:gd name="connsiteX11" fmla="*/ 10095 w 360244"/>
                <a:gd name="connsiteY11" fmla="*/ 207867 h 360244"/>
                <a:gd name="connsiteX12" fmla="*/ 763 w 360244"/>
                <a:gd name="connsiteY12" fmla="*/ 195577 h 360244"/>
                <a:gd name="connsiteX13" fmla="*/ 763 w 360244"/>
                <a:gd name="connsiteY13" fmla="*/ 164621 h 360244"/>
                <a:gd name="connsiteX14" fmla="*/ 10095 w 360244"/>
                <a:gd name="connsiteY14" fmla="*/ 152331 h 360244"/>
                <a:gd name="connsiteX15" fmla="*/ 36154 w 360244"/>
                <a:gd name="connsiteY15" fmla="*/ 141889 h 360244"/>
                <a:gd name="connsiteX16" fmla="*/ 51308 w 360244"/>
                <a:gd name="connsiteY16" fmla="*/ 105297 h 360244"/>
                <a:gd name="connsiteX17" fmla="*/ 40312 w 360244"/>
                <a:gd name="connsiteY17" fmla="*/ 79423 h 360244"/>
                <a:gd name="connsiteX18" fmla="*/ 42437 w 360244"/>
                <a:gd name="connsiteY18" fmla="*/ 64084 h 360244"/>
                <a:gd name="connsiteX19" fmla="*/ 64153 w 360244"/>
                <a:gd name="connsiteY19" fmla="*/ 42368 h 360244"/>
                <a:gd name="connsiteX20" fmla="*/ 79492 w 360244"/>
                <a:gd name="connsiteY20" fmla="*/ 40243 h 360244"/>
                <a:gd name="connsiteX21" fmla="*/ 105366 w 360244"/>
                <a:gd name="connsiteY21" fmla="*/ 51239 h 360244"/>
                <a:gd name="connsiteX22" fmla="*/ 141958 w 360244"/>
                <a:gd name="connsiteY22" fmla="*/ 36085 h 360244"/>
                <a:gd name="connsiteX23" fmla="*/ 152400 w 360244"/>
                <a:gd name="connsiteY23" fmla="*/ 10026 h 360244"/>
                <a:gd name="connsiteX24" fmla="*/ 164690 w 360244"/>
                <a:gd name="connsiteY24" fmla="*/ 693 h 360244"/>
                <a:gd name="connsiteX25" fmla="*/ 195554 w 360244"/>
                <a:gd name="connsiteY25" fmla="*/ 693 h 360244"/>
                <a:gd name="connsiteX26" fmla="*/ 207844 w 360244"/>
                <a:gd name="connsiteY26" fmla="*/ 10026 h 360244"/>
                <a:gd name="connsiteX27" fmla="*/ 218286 w 360244"/>
                <a:gd name="connsiteY27" fmla="*/ 36085 h 360244"/>
                <a:gd name="connsiteX28" fmla="*/ 254879 w 360244"/>
                <a:gd name="connsiteY28" fmla="*/ 51239 h 360244"/>
                <a:gd name="connsiteX29" fmla="*/ 280752 w 360244"/>
                <a:gd name="connsiteY29" fmla="*/ 40243 h 360244"/>
                <a:gd name="connsiteX30" fmla="*/ 296091 w 360244"/>
                <a:gd name="connsiteY30" fmla="*/ 42368 h 360244"/>
                <a:gd name="connsiteX31" fmla="*/ 317807 w 360244"/>
                <a:gd name="connsiteY31" fmla="*/ 64084 h 360244"/>
                <a:gd name="connsiteX32" fmla="*/ 319932 w 360244"/>
                <a:gd name="connsiteY32" fmla="*/ 79423 h 360244"/>
                <a:gd name="connsiteX33" fmla="*/ 308936 w 360244"/>
                <a:gd name="connsiteY33" fmla="*/ 105297 h 360244"/>
                <a:gd name="connsiteX34" fmla="*/ 324090 w 360244"/>
                <a:gd name="connsiteY34" fmla="*/ 141889 h 360244"/>
                <a:gd name="connsiteX35" fmla="*/ 350149 w 360244"/>
                <a:gd name="connsiteY35" fmla="*/ 152331 h 360244"/>
                <a:gd name="connsiteX36" fmla="*/ 359481 w 360244"/>
                <a:gd name="connsiteY36" fmla="*/ 164621 h 360244"/>
                <a:gd name="connsiteX37" fmla="*/ 359481 w 360244"/>
                <a:gd name="connsiteY37" fmla="*/ 195577 h 360244"/>
                <a:gd name="connsiteX38" fmla="*/ 350149 w 360244"/>
                <a:gd name="connsiteY38" fmla="*/ 207867 h 360244"/>
                <a:gd name="connsiteX39" fmla="*/ 324090 w 360244"/>
                <a:gd name="connsiteY39" fmla="*/ 218309 h 360244"/>
                <a:gd name="connsiteX40" fmla="*/ 308936 w 360244"/>
                <a:gd name="connsiteY40" fmla="*/ 254902 h 360244"/>
                <a:gd name="connsiteX41" fmla="*/ 319932 w 360244"/>
                <a:gd name="connsiteY41" fmla="*/ 280775 h 360244"/>
                <a:gd name="connsiteX42" fmla="*/ 317807 w 360244"/>
                <a:gd name="connsiteY42" fmla="*/ 296114 h 360244"/>
                <a:gd name="connsiteX43" fmla="*/ 296091 w 360244"/>
                <a:gd name="connsiteY43" fmla="*/ 317830 h 360244"/>
                <a:gd name="connsiteX44" fmla="*/ 280752 w 360244"/>
                <a:gd name="connsiteY44" fmla="*/ 319955 h 360244"/>
                <a:gd name="connsiteX45" fmla="*/ 254879 w 360244"/>
                <a:gd name="connsiteY45" fmla="*/ 308959 h 360244"/>
                <a:gd name="connsiteX46" fmla="*/ 218286 w 360244"/>
                <a:gd name="connsiteY46" fmla="*/ 324114 h 360244"/>
                <a:gd name="connsiteX47" fmla="*/ 207844 w 360244"/>
                <a:gd name="connsiteY47" fmla="*/ 350172 h 360244"/>
                <a:gd name="connsiteX48" fmla="*/ 195554 w 360244"/>
                <a:gd name="connsiteY48" fmla="*/ 359505 h 360244"/>
                <a:gd name="connsiteX49" fmla="*/ 180584 w 360244"/>
                <a:gd name="connsiteY49" fmla="*/ 360244 h 360244"/>
                <a:gd name="connsiteX50" fmla="*/ 105736 w 360244"/>
                <a:gd name="connsiteY50" fmla="*/ 299164 h 360244"/>
                <a:gd name="connsiteX51" fmla="*/ 108138 w 360244"/>
                <a:gd name="connsiteY51" fmla="*/ 299811 h 360244"/>
                <a:gd name="connsiteX52" fmla="*/ 146579 w 360244"/>
                <a:gd name="connsiteY52" fmla="*/ 315704 h 360244"/>
                <a:gd name="connsiteX53" fmla="*/ 149721 w 360244"/>
                <a:gd name="connsiteY53" fmla="*/ 318476 h 360244"/>
                <a:gd name="connsiteX54" fmla="*/ 160994 w 360244"/>
                <a:gd name="connsiteY54" fmla="*/ 346753 h 360244"/>
                <a:gd name="connsiteX55" fmla="*/ 165522 w 360244"/>
                <a:gd name="connsiteY55" fmla="*/ 350264 h 360244"/>
                <a:gd name="connsiteX56" fmla="*/ 194722 w 360244"/>
                <a:gd name="connsiteY56" fmla="*/ 350264 h 360244"/>
                <a:gd name="connsiteX57" fmla="*/ 199343 w 360244"/>
                <a:gd name="connsiteY57" fmla="*/ 346661 h 360244"/>
                <a:gd name="connsiteX58" fmla="*/ 210616 w 360244"/>
                <a:gd name="connsiteY58" fmla="*/ 318384 h 360244"/>
                <a:gd name="connsiteX59" fmla="*/ 213758 w 360244"/>
                <a:gd name="connsiteY59" fmla="*/ 315612 h 360244"/>
                <a:gd name="connsiteX60" fmla="*/ 252198 w 360244"/>
                <a:gd name="connsiteY60" fmla="*/ 299718 h 360244"/>
                <a:gd name="connsiteX61" fmla="*/ 256357 w 360244"/>
                <a:gd name="connsiteY61" fmla="*/ 299441 h 360244"/>
                <a:gd name="connsiteX62" fmla="*/ 284356 w 360244"/>
                <a:gd name="connsiteY62" fmla="*/ 311362 h 360244"/>
                <a:gd name="connsiteX63" fmla="*/ 290085 w 360244"/>
                <a:gd name="connsiteY63" fmla="*/ 310715 h 360244"/>
                <a:gd name="connsiteX64" fmla="*/ 310784 w 360244"/>
                <a:gd name="connsiteY64" fmla="*/ 290016 h 360244"/>
                <a:gd name="connsiteX65" fmla="*/ 311523 w 360244"/>
                <a:gd name="connsiteY65" fmla="*/ 284286 h 360244"/>
                <a:gd name="connsiteX66" fmla="*/ 299603 w 360244"/>
                <a:gd name="connsiteY66" fmla="*/ 256288 h 360244"/>
                <a:gd name="connsiteX67" fmla="*/ 299880 w 360244"/>
                <a:gd name="connsiteY67" fmla="*/ 252129 h 360244"/>
                <a:gd name="connsiteX68" fmla="*/ 315774 w 360244"/>
                <a:gd name="connsiteY68" fmla="*/ 213689 h 360244"/>
                <a:gd name="connsiteX69" fmla="*/ 318546 w 360244"/>
                <a:gd name="connsiteY69" fmla="*/ 210547 h 360244"/>
                <a:gd name="connsiteX70" fmla="*/ 346822 w 360244"/>
                <a:gd name="connsiteY70" fmla="*/ 199273 h 360244"/>
                <a:gd name="connsiteX71" fmla="*/ 350333 w 360244"/>
                <a:gd name="connsiteY71" fmla="*/ 194745 h 360244"/>
                <a:gd name="connsiteX72" fmla="*/ 350333 w 360244"/>
                <a:gd name="connsiteY72" fmla="*/ 165545 h 360244"/>
                <a:gd name="connsiteX73" fmla="*/ 346730 w 360244"/>
                <a:gd name="connsiteY73" fmla="*/ 160925 h 360244"/>
                <a:gd name="connsiteX74" fmla="*/ 318546 w 360244"/>
                <a:gd name="connsiteY74" fmla="*/ 149651 h 360244"/>
                <a:gd name="connsiteX75" fmla="*/ 315774 w 360244"/>
                <a:gd name="connsiteY75" fmla="*/ 146509 h 360244"/>
                <a:gd name="connsiteX76" fmla="*/ 299880 w 360244"/>
                <a:gd name="connsiteY76" fmla="*/ 108069 h 360244"/>
                <a:gd name="connsiteX77" fmla="*/ 299603 w 360244"/>
                <a:gd name="connsiteY77" fmla="*/ 103910 h 360244"/>
                <a:gd name="connsiteX78" fmla="*/ 311523 w 360244"/>
                <a:gd name="connsiteY78" fmla="*/ 75912 h 360244"/>
                <a:gd name="connsiteX79" fmla="*/ 310876 w 360244"/>
                <a:gd name="connsiteY79" fmla="*/ 70182 h 360244"/>
                <a:gd name="connsiteX80" fmla="*/ 290177 w 360244"/>
                <a:gd name="connsiteY80" fmla="*/ 49483 h 360244"/>
                <a:gd name="connsiteX81" fmla="*/ 284448 w 360244"/>
                <a:gd name="connsiteY81" fmla="*/ 48744 h 360244"/>
                <a:gd name="connsiteX82" fmla="*/ 256449 w 360244"/>
                <a:gd name="connsiteY82" fmla="*/ 60664 h 360244"/>
                <a:gd name="connsiteX83" fmla="*/ 252291 w 360244"/>
                <a:gd name="connsiteY83" fmla="*/ 60387 h 360244"/>
                <a:gd name="connsiteX84" fmla="*/ 213850 w 360244"/>
                <a:gd name="connsiteY84" fmla="*/ 44493 h 360244"/>
                <a:gd name="connsiteX85" fmla="*/ 210708 w 360244"/>
                <a:gd name="connsiteY85" fmla="*/ 41721 h 360244"/>
                <a:gd name="connsiteX86" fmla="*/ 199435 w 360244"/>
                <a:gd name="connsiteY86" fmla="*/ 13445 h 360244"/>
                <a:gd name="connsiteX87" fmla="*/ 194907 w 360244"/>
                <a:gd name="connsiteY87" fmla="*/ 9934 h 360244"/>
                <a:gd name="connsiteX88" fmla="*/ 165707 w 360244"/>
                <a:gd name="connsiteY88" fmla="*/ 9934 h 360244"/>
                <a:gd name="connsiteX89" fmla="*/ 161086 w 360244"/>
                <a:gd name="connsiteY89" fmla="*/ 13538 h 360244"/>
                <a:gd name="connsiteX90" fmla="*/ 149813 w 360244"/>
                <a:gd name="connsiteY90" fmla="*/ 41814 h 360244"/>
                <a:gd name="connsiteX91" fmla="*/ 146671 w 360244"/>
                <a:gd name="connsiteY91" fmla="*/ 44586 h 360244"/>
                <a:gd name="connsiteX92" fmla="*/ 108230 w 360244"/>
                <a:gd name="connsiteY92" fmla="*/ 60480 h 360244"/>
                <a:gd name="connsiteX93" fmla="*/ 104072 w 360244"/>
                <a:gd name="connsiteY93" fmla="*/ 60757 h 360244"/>
                <a:gd name="connsiteX94" fmla="*/ 76073 w 360244"/>
                <a:gd name="connsiteY94" fmla="*/ 48836 h 360244"/>
                <a:gd name="connsiteX95" fmla="*/ 70344 w 360244"/>
                <a:gd name="connsiteY95" fmla="*/ 49483 h 360244"/>
                <a:gd name="connsiteX96" fmla="*/ 49645 w 360244"/>
                <a:gd name="connsiteY96" fmla="*/ 70182 h 360244"/>
                <a:gd name="connsiteX97" fmla="*/ 48906 w 360244"/>
                <a:gd name="connsiteY97" fmla="*/ 75912 h 360244"/>
                <a:gd name="connsiteX98" fmla="*/ 60826 w 360244"/>
                <a:gd name="connsiteY98" fmla="*/ 103910 h 360244"/>
                <a:gd name="connsiteX99" fmla="*/ 60549 w 360244"/>
                <a:gd name="connsiteY99" fmla="*/ 108069 h 360244"/>
                <a:gd name="connsiteX100" fmla="*/ 44655 w 360244"/>
                <a:gd name="connsiteY100" fmla="*/ 146509 h 360244"/>
                <a:gd name="connsiteX101" fmla="*/ 41883 w 360244"/>
                <a:gd name="connsiteY101" fmla="*/ 149651 h 360244"/>
                <a:gd name="connsiteX102" fmla="*/ 13607 w 360244"/>
                <a:gd name="connsiteY102" fmla="*/ 160925 h 360244"/>
                <a:gd name="connsiteX103" fmla="*/ 10095 w 360244"/>
                <a:gd name="connsiteY103" fmla="*/ 165545 h 360244"/>
                <a:gd name="connsiteX104" fmla="*/ 10095 w 360244"/>
                <a:gd name="connsiteY104" fmla="*/ 194745 h 360244"/>
                <a:gd name="connsiteX105" fmla="*/ 10095 w 360244"/>
                <a:gd name="connsiteY105" fmla="*/ 194745 h 360244"/>
                <a:gd name="connsiteX106" fmla="*/ 13699 w 360244"/>
                <a:gd name="connsiteY106" fmla="*/ 199366 h 360244"/>
                <a:gd name="connsiteX107" fmla="*/ 41883 w 360244"/>
                <a:gd name="connsiteY107" fmla="*/ 210639 h 360244"/>
                <a:gd name="connsiteX108" fmla="*/ 44655 w 360244"/>
                <a:gd name="connsiteY108" fmla="*/ 213781 h 360244"/>
                <a:gd name="connsiteX109" fmla="*/ 60549 w 360244"/>
                <a:gd name="connsiteY109" fmla="*/ 252222 h 360244"/>
                <a:gd name="connsiteX110" fmla="*/ 60826 w 360244"/>
                <a:gd name="connsiteY110" fmla="*/ 256380 h 360244"/>
                <a:gd name="connsiteX111" fmla="*/ 48906 w 360244"/>
                <a:gd name="connsiteY111" fmla="*/ 284379 h 360244"/>
                <a:gd name="connsiteX112" fmla="*/ 49553 w 360244"/>
                <a:gd name="connsiteY112" fmla="*/ 290108 h 360244"/>
                <a:gd name="connsiteX113" fmla="*/ 70251 w 360244"/>
                <a:gd name="connsiteY113" fmla="*/ 310807 h 360244"/>
                <a:gd name="connsiteX114" fmla="*/ 75981 w 360244"/>
                <a:gd name="connsiteY114" fmla="*/ 311546 h 360244"/>
                <a:gd name="connsiteX115" fmla="*/ 103980 w 360244"/>
                <a:gd name="connsiteY115" fmla="*/ 299626 h 360244"/>
                <a:gd name="connsiteX116" fmla="*/ 105828 w 360244"/>
                <a:gd name="connsiteY116" fmla="*/ 299256 h 360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360244" h="360244">
                  <a:moveTo>
                    <a:pt x="180584" y="360244"/>
                  </a:moveTo>
                  <a:cubicBezTo>
                    <a:pt x="175409" y="360244"/>
                    <a:pt x="170050" y="359967"/>
                    <a:pt x="164690" y="359505"/>
                  </a:cubicBezTo>
                  <a:cubicBezTo>
                    <a:pt x="159331" y="359043"/>
                    <a:pt x="154433" y="355346"/>
                    <a:pt x="152400" y="350172"/>
                  </a:cubicBezTo>
                  <a:lnTo>
                    <a:pt x="141958" y="324114"/>
                  </a:lnTo>
                  <a:cubicBezTo>
                    <a:pt x="129206" y="320694"/>
                    <a:pt x="116916" y="315612"/>
                    <a:pt x="105366" y="308959"/>
                  </a:cubicBezTo>
                  <a:lnTo>
                    <a:pt x="79492" y="319955"/>
                  </a:lnTo>
                  <a:cubicBezTo>
                    <a:pt x="74225" y="322265"/>
                    <a:pt x="68311" y="321341"/>
                    <a:pt x="64153" y="317830"/>
                  </a:cubicBezTo>
                  <a:cubicBezTo>
                    <a:pt x="57037" y="311916"/>
                    <a:pt x="49922" y="304801"/>
                    <a:pt x="42437" y="296114"/>
                  </a:cubicBezTo>
                  <a:cubicBezTo>
                    <a:pt x="38834" y="291956"/>
                    <a:pt x="38002" y="286042"/>
                    <a:pt x="40312" y="280775"/>
                  </a:cubicBezTo>
                  <a:lnTo>
                    <a:pt x="51308" y="254902"/>
                  </a:lnTo>
                  <a:cubicBezTo>
                    <a:pt x="44563" y="243351"/>
                    <a:pt x="39481" y="231061"/>
                    <a:pt x="36154" y="218309"/>
                  </a:cubicBezTo>
                  <a:lnTo>
                    <a:pt x="10095" y="207867"/>
                  </a:lnTo>
                  <a:cubicBezTo>
                    <a:pt x="4920" y="205742"/>
                    <a:pt x="1225" y="200937"/>
                    <a:pt x="763" y="195577"/>
                  </a:cubicBezTo>
                  <a:cubicBezTo>
                    <a:pt x="-254" y="185320"/>
                    <a:pt x="-254" y="174878"/>
                    <a:pt x="763" y="164621"/>
                  </a:cubicBezTo>
                  <a:cubicBezTo>
                    <a:pt x="1225" y="159261"/>
                    <a:pt x="4920" y="154456"/>
                    <a:pt x="10095" y="152331"/>
                  </a:cubicBezTo>
                  <a:lnTo>
                    <a:pt x="36154" y="141889"/>
                  </a:lnTo>
                  <a:cubicBezTo>
                    <a:pt x="39573" y="129137"/>
                    <a:pt x="44655" y="116847"/>
                    <a:pt x="51308" y="105297"/>
                  </a:cubicBezTo>
                  <a:lnTo>
                    <a:pt x="40312" y="79423"/>
                  </a:lnTo>
                  <a:cubicBezTo>
                    <a:pt x="38002" y="74156"/>
                    <a:pt x="38834" y="68242"/>
                    <a:pt x="42437" y="64084"/>
                  </a:cubicBezTo>
                  <a:cubicBezTo>
                    <a:pt x="48351" y="56968"/>
                    <a:pt x="55467" y="49853"/>
                    <a:pt x="64153" y="42368"/>
                  </a:cubicBezTo>
                  <a:cubicBezTo>
                    <a:pt x="68311" y="38764"/>
                    <a:pt x="74225" y="37933"/>
                    <a:pt x="79492" y="40243"/>
                  </a:cubicBezTo>
                  <a:lnTo>
                    <a:pt x="105366" y="51239"/>
                  </a:lnTo>
                  <a:cubicBezTo>
                    <a:pt x="116916" y="44493"/>
                    <a:pt x="129206" y="39411"/>
                    <a:pt x="141958" y="36085"/>
                  </a:cubicBezTo>
                  <a:lnTo>
                    <a:pt x="152400" y="10026"/>
                  </a:lnTo>
                  <a:cubicBezTo>
                    <a:pt x="154525" y="4851"/>
                    <a:pt x="159331" y="1155"/>
                    <a:pt x="164690" y="693"/>
                  </a:cubicBezTo>
                  <a:cubicBezTo>
                    <a:pt x="174208" y="-231"/>
                    <a:pt x="184927" y="-231"/>
                    <a:pt x="195554" y="693"/>
                  </a:cubicBezTo>
                  <a:cubicBezTo>
                    <a:pt x="200913" y="1155"/>
                    <a:pt x="205811" y="4851"/>
                    <a:pt x="207844" y="10026"/>
                  </a:cubicBezTo>
                  <a:lnTo>
                    <a:pt x="218286" y="36085"/>
                  </a:lnTo>
                  <a:cubicBezTo>
                    <a:pt x="231038" y="39504"/>
                    <a:pt x="243328" y="44586"/>
                    <a:pt x="254879" y="51239"/>
                  </a:cubicBezTo>
                  <a:lnTo>
                    <a:pt x="280752" y="40243"/>
                  </a:lnTo>
                  <a:cubicBezTo>
                    <a:pt x="286019" y="38025"/>
                    <a:pt x="291933" y="38857"/>
                    <a:pt x="296091" y="42368"/>
                  </a:cubicBezTo>
                  <a:cubicBezTo>
                    <a:pt x="303207" y="48282"/>
                    <a:pt x="310322" y="55397"/>
                    <a:pt x="317807" y="64084"/>
                  </a:cubicBezTo>
                  <a:cubicBezTo>
                    <a:pt x="321410" y="68242"/>
                    <a:pt x="322242" y="74156"/>
                    <a:pt x="319932" y="79423"/>
                  </a:cubicBezTo>
                  <a:lnTo>
                    <a:pt x="308936" y="105297"/>
                  </a:lnTo>
                  <a:cubicBezTo>
                    <a:pt x="315681" y="116847"/>
                    <a:pt x="320763" y="129137"/>
                    <a:pt x="324090" y="141889"/>
                  </a:cubicBezTo>
                  <a:lnTo>
                    <a:pt x="350149" y="152331"/>
                  </a:lnTo>
                  <a:cubicBezTo>
                    <a:pt x="355324" y="154456"/>
                    <a:pt x="359020" y="159261"/>
                    <a:pt x="359481" y="164621"/>
                  </a:cubicBezTo>
                  <a:cubicBezTo>
                    <a:pt x="360498" y="174878"/>
                    <a:pt x="360498" y="185320"/>
                    <a:pt x="359481" y="195577"/>
                  </a:cubicBezTo>
                  <a:cubicBezTo>
                    <a:pt x="359020" y="200937"/>
                    <a:pt x="355324" y="205742"/>
                    <a:pt x="350149" y="207867"/>
                  </a:cubicBezTo>
                  <a:lnTo>
                    <a:pt x="324090" y="218309"/>
                  </a:lnTo>
                  <a:cubicBezTo>
                    <a:pt x="320671" y="231061"/>
                    <a:pt x="315589" y="243351"/>
                    <a:pt x="308936" y="254902"/>
                  </a:cubicBezTo>
                  <a:lnTo>
                    <a:pt x="319932" y="280775"/>
                  </a:lnTo>
                  <a:cubicBezTo>
                    <a:pt x="322242" y="286042"/>
                    <a:pt x="321410" y="291956"/>
                    <a:pt x="317807" y="296114"/>
                  </a:cubicBezTo>
                  <a:cubicBezTo>
                    <a:pt x="311893" y="303230"/>
                    <a:pt x="304777" y="310437"/>
                    <a:pt x="296091" y="317830"/>
                  </a:cubicBezTo>
                  <a:cubicBezTo>
                    <a:pt x="291933" y="321434"/>
                    <a:pt x="286019" y="322265"/>
                    <a:pt x="280752" y="319955"/>
                  </a:cubicBezTo>
                  <a:lnTo>
                    <a:pt x="254879" y="308959"/>
                  </a:lnTo>
                  <a:cubicBezTo>
                    <a:pt x="243328" y="315704"/>
                    <a:pt x="231038" y="320787"/>
                    <a:pt x="218286" y="324114"/>
                  </a:cubicBezTo>
                  <a:lnTo>
                    <a:pt x="207844" y="350172"/>
                  </a:lnTo>
                  <a:cubicBezTo>
                    <a:pt x="205719" y="355346"/>
                    <a:pt x="200913" y="359043"/>
                    <a:pt x="195554" y="359505"/>
                  </a:cubicBezTo>
                  <a:cubicBezTo>
                    <a:pt x="190841" y="359967"/>
                    <a:pt x="185759" y="360244"/>
                    <a:pt x="180584" y="360244"/>
                  </a:cubicBezTo>
                  <a:close/>
                  <a:moveTo>
                    <a:pt x="105736" y="299164"/>
                  </a:moveTo>
                  <a:cubicBezTo>
                    <a:pt x="106567" y="299164"/>
                    <a:pt x="107399" y="299348"/>
                    <a:pt x="108138" y="299811"/>
                  </a:cubicBezTo>
                  <a:cubicBezTo>
                    <a:pt x="120151" y="307018"/>
                    <a:pt x="133087" y="312378"/>
                    <a:pt x="146579" y="315704"/>
                  </a:cubicBezTo>
                  <a:cubicBezTo>
                    <a:pt x="148058" y="316074"/>
                    <a:pt x="149166" y="317091"/>
                    <a:pt x="149721" y="318476"/>
                  </a:cubicBezTo>
                  <a:lnTo>
                    <a:pt x="160994" y="346753"/>
                  </a:lnTo>
                  <a:cubicBezTo>
                    <a:pt x="161826" y="348693"/>
                    <a:pt x="163582" y="350172"/>
                    <a:pt x="165522" y="350264"/>
                  </a:cubicBezTo>
                  <a:cubicBezTo>
                    <a:pt x="175687" y="351188"/>
                    <a:pt x="185759" y="351188"/>
                    <a:pt x="194722" y="350264"/>
                  </a:cubicBezTo>
                  <a:cubicBezTo>
                    <a:pt x="196755" y="350080"/>
                    <a:pt x="198511" y="348693"/>
                    <a:pt x="199343" y="346661"/>
                  </a:cubicBezTo>
                  <a:lnTo>
                    <a:pt x="210616" y="318384"/>
                  </a:lnTo>
                  <a:cubicBezTo>
                    <a:pt x="211170" y="316998"/>
                    <a:pt x="212372" y="315982"/>
                    <a:pt x="213758" y="315612"/>
                  </a:cubicBezTo>
                  <a:cubicBezTo>
                    <a:pt x="227249" y="312285"/>
                    <a:pt x="240186" y="306926"/>
                    <a:pt x="252198" y="299718"/>
                  </a:cubicBezTo>
                  <a:cubicBezTo>
                    <a:pt x="253492" y="298979"/>
                    <a:pt x="255063" y="298886"/>
                    <a:pt x="256357" y="299441"/>
                  </a:cubicBezTo>
                  <a:lnTo>
                    <a:pt x="284356" y="311362"/>
                  </a:lnTo>
                  <a:cubicBezTo>
                    <a:pt x="286389" y="312193"/>
                    <a:pt x="288606" y="312008"/>
                    <a:pt x="290085" y="310715"/>
                  </a:cubicBezTo>
                  <a:cubicBezTo>
                    <a:pt x="298401" y="303599"/>
                    <a:pt x="305147" y="296854"/>
                    <a:pt x="310784" y="290016"/>
                  </a:cubicBezTo>
                  <a:cubicBezTo>
                    <a:pt x="312170" y="288445"/>
                    <a:pt x="312355" y="286227"/>
                    <a:pt x="311523" y="284286"/>
                  </a:cubicBezTo>
                  <a:lnTo>
                    <a:pt x="299603" y="256288"/>
                  </a:lnTo>
                  <a:cubicBezTo>
                    <a:pt x="299048" y="254902"/>
                    <a:pt x="299141" y="253330"/>
                    <a:pt x="299880" y="252129"/>
                  </a:cubicBezTo>
                  <a:cubicBezTo>
                    <a:pt x="307088" y="240117"/>
                    <a:pt x="312447" y="227180"/>
                    <a:pt x="315774" y="213689"/>
                  </a:cubicBezTo>
                  <a:cubicBezTo>
                    <a:pt x="316143" y="212210"/>
                    <a:pt x="317160" y="211101"/>
                    <a:pt x="318546" y="210547"/>
                  </a:cubicBezTo>
                  <a:lnTo>
                    <a:pt x="346822" y="199273"/>
                  </a:lnTo>
                  <a:cubicBezTo>
                    <a:pt x="348763" y="198441"/>
                    <a:pt x="350241" y="196686"/>
                    <a:pt x="350333" y="194745"/>
                  </a:cubicBezTo>
                  <a:cubicBezTo>
                    <a:pt x="351258" y="185043"/>
                    <a:pt x="351258" y="175155"/>
                    <a:pt x="350333" y="165545"/>
                  </a:cubicBezTo>
                  <a:cubicBezTo>
                    <a:pt x="350149" y="163512"/>
                    <a:pt x="348763" y="161756"/>
                    <a:pt x="346730" y="160925"/>
                  </a:cubicBezTo>
                  <a:lnTo>
                    <a:pt x="318546" y="149651"/>
                  </a:lnTo>
                  <a:cubicBezTo>
                    <a:pt x="317160" y="149097"/>
                    <a:pt x="316143" y="147895"/>
                    <a:pt x="315774" y="146509"/>
                  </a:cubicBezTo>
                  <a:cubicBezTo>
                    <a:pt x="312447" y="133018"/>
                    <a:pt x="307088" y="120081"/>
                    <a:pt x="299880" y="108069"/>
                  </a:cubicBezTo>
                  <a:cubicBezTo>
                    <a:pt x="299141" y="106775"/>
                    <a:pt x="299048" y="105204"/>
                    <a:pt x="299603" y="103910"/>
                  </a:cubicBezTo>
                  <a:lnTo>
                    <a:pt x="311523" y="75912"/>
                  </a:lnTo>
                  <a:cubicBezTo>
                    <a:pt x="312355" y="73879"/>
                    <a:pt x="312170" y="71661"/>
                    <a:pt x="310876" y="70182"/>
                  </a:cubicBezTo>
                  <a:cubicBezTo>
                    <a:pt x="303761" y="61866"/>
                    <a:pt x="297016" y="55120"/>
                    <a:pt x="290177" y="49483"/>
                  </a:cubicBezTo>
                  <a:cubicBezTo>
                    <a:pt x="288606" y="48190"/>
                    <a:pt x="286389" y="47913"/>
                    <a:pt x="284448" y="48744"/>
                  </a:cubicBezTo>
                  <a:lnTo>
                    <a:pt x="256449" y="60664"/>
                  </a:lnTo>
                  <a:cubicBezTo>
                    <a:pt x="255063" y="61219"/>
                    <a:pt x="253492" y="61127"/>
                    <a:pt x="252291" y="60387"/>
                  </a:cubicBezTo>
                  <a:cubicBezTo>
                    <a:pt x="240278" y="53180"/>
                    <a:pt x="227341" y="47820"/>
                    <a:pt x="213850" y="44493"/>
                  </a:cubicBezTo>
                  <a:cubicBezTo>
                    <a:pt x="212372" y="44124"/>
                    <a:pt x="211263" y="43107"/>
                    <a:pt x="210708" y="41721"/>
                  </a:cubicBezTo>
                  <a:lnTo>
                    <a:pt x="199435" y="13445"/>
                  </a:lnTo>
                  <a:cubicBezTo>
                    <a:pt x="198603" y="11505"/>
                    <a:pt x="196847" y="10026"/>
                    <a:pt x="194907" y="9934"/>
                  </a:cubicBezTo>
                  <a:cubicBezTo>
                    <a:pt x="184742" y="9010"/>
                    <a:pt x="174670" y="9010"/>
                    <a:pt x="165707" y="9934"/>
                  </a:cubicBezTo>
                  <a:cubicBezTo>
                    <a:pt x="163674" y="10118"/>
                    <a:pt x="161918" y="11505"/>
                    <a:pt x="161086" y="13538"/>
                  </a:cubicBezTo>
                  <a:lnTo>
                    <a:pt x="149813" y="41814"/>
                  </a:lnTo>
                  <a:cubicBezTo>
                    <a:pt x="149258" y="43200"/>
                    <a:pt x="148058" y="44216"/>
                    <a:pt x="146671" y="44586"/>
                  </a:cubicBezTo>
                  <a:cubicBezTo>
                    <a:pt x="133180" y="47913"/>
                    <a:pt x="120243" y="53272"/>
                    <a:pt x="108230" y="60480"/>
                  </a:cubicBezTo>
                  <a:cubicBezTo>
                    <a:pt x="106937" y="61219"/>
                    <a:pt x="105366" y="61311"/>
                    <a:pt x="104072" y="60757"/>
                  </a:cubicBezTo>
                  <a:lnTo>
                    <a:pt x="76073" y="48836"/>
                  </a:lnTo>
                  <a:cubicBezTo>
                    <a:pt x="74040" y="48005"/>
                    <a:pt x="71823" y="48190"/>
                    <a:pt x="70344" y="49483"/>
                  </a:cubicBezTo>
                  <a:cubicBezTo>
                    <a:pt x="62027" y="56599"/>
                    <a:pt x="55282" y="63344"/>
                    <a:pt x="49645" y="70182"/>
                  </a:cubicBezTo>
                  <a:cubicBezTo>
                    <a:pt x="48259" y="71753"/>
                    <a:pt x="48074" y="73971"/>
                    <a:pt x="48906" y="75912"/>
                  </a:cubicBezTo>
                  <a:lnTo>
                    <a:pt x="60826" y="103910"/>
                  </a:lnTo>
                  <a:cubicBezTo>
                    <a:pt x="61381" y="105297"/>
                    <a:pt x="61288" y="106867"/>
                    <a:pt x="60549" y="108069"/>
                  </a:cubicBezTo>
                  <a:cubicBezTo>
                    <a:pt x="53342" y="120081"/>
                    <a:pt x="47982" y="133018"/>
                    <a:pt x="44655" y="146509"/>
                  </a:cubicBezTo>
                  <a:cubicBezTo>
                    <a:pt x="44285" y="147988"/>
                    <a:pt x="43269" y="149097"/>
                    <a:pt x="41883" y="149651"/>
                  </a:cubicBezTo>
                  <a:lnTo>
                    <a:pt x="13607" y="160925"/>
                  </a:lnTo>
                  <a:cubicBezTo>
                    <a:pt x="11666" y="161664"/>
                    <a:pt x="10188" y="163512"/>
                    <a:pt x="10095" y="165545"/>
                  </a:cubicBezTo>
                  <a:cubicBezTo>
                    <a:pt x="9171" y="175248"/>
                    <a:pt x="9171" y="185043"/>
                    <a:pt x="10095" y="194745"/>
                  </a:cubicBezTo>
                  <a:lnTo>
                    <a:pt x="10095" y="194745"/>
                  </a:lnTo>
                  <a:cubicBezTo>
                    <a:pt x="10280" y="196778"/>
                    <a:pt x="11666" y="198626"/>
                    <a:pt x="13699" y="199366"/>
                  </a:cubicBezTo>
                  <a:lnTo>
                    <a:pt x="41883" y="210639"/>
                  </a:lnTo>
                  <a:cubicBezTo>
                    <a:pt x="43269" y="211193"/>
                    <a:pt x="44285" y="212395"/>
                    <a:pt x="44655" y="213781"/>
                  </a:cubicBezTo>
                  <a:cubicBezTo>
                    <a:pt x="47982" y="227272"/>
                    <a:pt x="53342" y="240209"/>
                    <a:pt x="60549" y="252222"/>
                  </a:cubicBezTo>
                  <a:cubicBezTo>
                    <a:pt x="61288" y="253515"/>
                    <a:pt x="61381" y="255086"/>
                    <a:pt x="60826" y="256380"/>
                  </a:cubicBezTo>
                  <a:lnTo>
                    <a:pt x="48906" y="284379"/>
                  </a:lnTo>
                  <a:cubicBezTo>
                    <a:pt x="48074" y="286412"/>
                    <a:pt x="48259" y="288630"/>
                    <a:pt x="49553" y="290108"/>
                  </a:cubicBezTo>
                  <a:cubicBezTo>
                    <a:pt x="56668" y="298425"/>
                    <a:pt x="63414" y="305170"/>
                    <a:pt x="70251" y="310807"/>
                  </a:cubicBezTo>
                  <a:cubicBezTo>
                    <a:pt x="71823" y="312100"/>
                    <a:pt x="74040" y="312378"/>
                    <a:pt x="75981" y="311546"/>
                  </a:cubicBezTo>
                  <a:lnTo>
                    <a:pt x="103980" y="299626"/>
                  </a:lnTo>
                  <a:cubicBezTo>
                    <a:pt x="104534" y="299348"/>
                    <a:pt x="105181" y="299256"/>
                    <a:pt x="105828" y="299256"/>
                  </a:cubicBezTo>
                  <a:close/>
                </a:path>
              </a:pathLst>
            </a:custGeom>
            <a:grpFill/>
            <a:ln w="9232" cap="flat">
              <a:solidFill>
                <a:schemeClr val="bg1"/>
              </a:solidFill>
              <a:prstDash val="solid"/>
              <a:miter/>
            </a:ln>
          </p:spPr>
          <p:txBody>
            <a:bodyPr rtlCol="0" anchor="ctr"/>
            <a:lstStyle/>
            <a:p>
              <a:endParaRPr lang="en-GB" noProof="0"/>
            </a:p>
          </p:txBody>
        </p:sp>
        <p:sp>
          <p:nvSpPr>
            <p:cNvPr id="56" name="Freeform: Shape 869">
              <a:extLst>
                <a:ext uri="{FF2B5EF4-FFF2-40B4-BE49-F238E27FC236}">
                  <a16:creationId xmlns:a16="http://schemas.microsoft.com/office/drawing/2014/main" id="{1CE2FF0A-BB26-B76B-2829-B1806A34B7B0}"/>
                </a:ext>
              </a:extLst>
            </p:cNvPr>
            <p:cNvSpPr/>
            <p:nvPr/>
          </p:nvSpPr>
          <p:spPr>
            <a:xfrm>
              <a:off x="7759664" y="6570350"/>
              <a:ext cx="212533" cy="212533"/>
            </a:xfrm>
            <a:custGeom>
              <a:avLst/>
              <a:gdLst>
                <a:gd name="connsiteX0" fmla="*/ 106267 w 212533"/>
                <a:gd name="connsiteY0" fmla="*/ 212533 h 212533"/>
                <a:gd name="connsiteX1" fmla="*/ 0 w 212533"/>
                <a:gd name="connsiteY1" fmla="*/ 106267 h 212533"/>
                <a:gd name="connsiteX2" fmla="*/ 106267 w 212533"/>
                <a:gd name="connsiteY2" fmla="*/ 0 h 212533"/>
                <a:gd name="connsiteX3" fmla="*/ 212533 w 212533"/>
                <a:gd name="connsiteY3" fmla="*/ 106267 h 212533"/>
                <a:gd name="connsiteX4" fmla="*/ 106267 w 212533"/>
                <a:gd name="connsiteY4" fmla="*/ 212533 h 212533"/>
                <a:gd name="connsiteX5" fmla="*/ 106267 w 212533"/>
                <a:gd name="connsiteY5" fmla="*/ 9241 h 212533"/>
                <a:gd name="connsiteX6" fmla="*/ 9241 w 212533"/>
                <a:gd name="connsiteY6" fmla="*/ 106267 h 212533"/>
                <a:gd name="connsiteX7" fmla="*/ 106267 w 212533"/>
                <a:gd name="connsiteY7" fmla="*/ 203293 h 212533"/>
                <a:gd name="connsiteX8" fmla="*/ 203293 w 212533"/>
                <a:gd name="connsiteY8" fmla="*/ 106267 h 212533"/>
                <a:gd name="connsiteX9" fmla="*/ 106267 w 212533"/>
                <a:gd name="connsiteY9" fmla="*/ 9241 h 212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533" h="212533">
                  <a:moveTo>
                    <a:pt x="106267" y="212533"/>
                  </a:moveTo>
                  <a:cubicBezTo>
                    <a:pt x="47681" y="212533"/>
                    <a:pt x="0" y="164852"/>
                    <a:pt x="0" y="106267"/>
                  </a:cubicBezTo>
                  <a:cubicBezTo>
                    <a:pt x="0" y="47681"/>
                    <a:pt x="47681" y="0"/>
                    <a:pt x="106267" y="0"/>
                  </a:cubicBezTo>
                  <a:cubicBezTo>
                    <a:pt x="164852" y="0"/>
                    <a:pt x="212533" y="47681"/>
                    <a:pt x="212533" y="106267"/>
                  </a:cubicBezTo>
                  <a:cubicBezTo>
                    <a:pt x="212533" y="164852"/>
                    <a:pt x="164852" y="212533"/>
                    <a:pt x="106267" y="212533"/>
                  </a:cubicBezTo>
                  <a:close/>
                  <a:moveTo>
                    <a:pt x="106267" y="9241"/>
                  </a:moveTo>
                  <a:cubicBezTo>
                    <a:pt x="52764" y="9241"/>
                    <a:pt x="9241" y="52764"/>
                    <a:pt x="9241" y="106267"/>
                  </a:cubicBezTo>
                  <a:cubicBezTo>
                    <a:pt x="9241" y="159770"/>
                    <a:pt x="52764" y="203293"/>
                    <a:pt x="106267" y="203293"/>
                  </a:cubicBezTo>
                  <a:cubicBezTo>
                    <a:pt x="159769" y="203293"/>
                    <a:pt x="203293" y="159770"/>
                    <a:pt x="203293" y="106267"/>
                  </a:cubicBezTo>
                  <a:cubicBezTo>
                    <a:pt x="203293" y="52764"/>
                    <a:pt x="159769" y="9241"/>
                    <a:pt x="106267" y="9241"/>
                  </a:cubicBezTo>
                  <a:close/>
                </a:path>
              </a:pathLst>
            </a:custGeom>
            <a:grpFill/>
            <a:ln w="9232" cap="flat">
              <a:solidFill>
                <a:schemeClr val="bg1"/>
              </a:solidFill>
              <a:prstDash val="solid"/>
              <a:miter/>
            </a:ln>
          </p:spPr>
          <p:txBody>
            <a:bodyPr rtlCol="0" anchor="ctr"/>
            <a:lstStyle/>
            <a:p>
              <a:endParaRPr lang="en-GB" noProof="0"/>
            </a:p>
          </p:txBody>
        </p:sp>
      </p:grpSp>
      <p:grpSp>
        <p:nvGrpSpPr>
          <p:cNvPr id="57" name="Group 56">
            <a:extLst>
              <a:ext uri="{FF2B5EF4-FFF2-40B4-BE49-F238E27FC236}">
                <a16:creationId xmlns:a16="http://schemas.microsoft.com/office/drawing/2014/main" id="{706D6DD4-7C84-065C-7075-1DFF86BE6FF8}"/>
              </a:ext>
            </a:extLst>
          </p:cNvPr>
          <p:cNvGrpSpPr/>
          <p:nvPr/>
        </p:nvGrpSpPr>
        <p:grpSpPr>
          <a:xfrm>
            <a:off x="3134172" y="3608507"/>
            <a:ext cx="561975" cy="562071"/>
            <a:chOff x="2957512" y="4282860"/>
            <a:chExt cx="561975" cy="562071"/>
          </a:xfrm>
          <a:solidFill>
            <a:schemeClr val="bg1"/>
          </a:solidFill>
        </p:grpSpPr>
        <p:sp>
          <p:nvSpPr>
            <p:cNvPr id="58" name="Freeform: Shape 471">
              <a:extLst>
                <a:ext uri="{FF2B5EF4-FFF2-40B4-BE49-F238E27FC236}">
                  <a16:creationId xmlns:a16="http://schemas.microsoft.com/office/drawing/2014/main" id="{0F74FC29-035E-D7A6-A8DC-869B5556E79E}"/>
                </a:ext>
              </a:extLst>
            </p:cNvPr>
            <p:cNvSpPr/>
            <p:nvPr/>
          </p:nvSpPr>
          <p:spPr>
            <a:xfrm>
              <a:off x="3348037" y="4673481"/>
              <a:ext cx="47625" cy="47625"/>
            </a:xfrm>
            <a:custGeom>
              <a:avLst/>
              <a:gdLst>
                <a:gd name="connsiteX0" fmla="*/ 23813 w 47625"/>
                <a:gd name="connsiteY0" fmla="*/ 47625 h 47625"/>
                <a:gd name="connsiteX1" fmla="*/ 0 w 47625"/>
                <a:gd name="connsiteY1" fmla="*/ 23813 h 47625"/>
                <a:gd name="connsiteX2" fmla="*/ 23813 w 47625"/>
                <a:gd name="connsiteY2" fmla="*/ 0 h 47625"/>
                <a:gd name="connsiteX3" fmla="*/ 47625 w 47625"/>
                <a:gd name="connsiteY3" fmla="*/ 23813 h 47625"/>
                <a:gd name="connsiteX4" fmla="*/ 23813 w 47625"/>
                <a:gd name="connsiteY4" fmla="*/ 47625 h 47625"/>
                <a:gd name="connsiteX5" fmla="*/ 23813 w 47625"/>
                <a:gd name="connsiteY5" fmla="*/ 9525 h 47625"/>
                <a:gd name="connsiteX6" fmla="*/ 9525 w 47625"/>
                <a:gd name="connsiteY6" fmla="*/ 23813 h 47625"/>
                <a:gd name="connsiteX7" fmla="*/ 23813 w 47625"/>
                <a:gd name="connsiteY7" fmla="*/ 38100 h 47625"/>
                <a:gd name="connsiteX8" fmla="*/ 38100 w 47625"/>
                <a:gd name="connsiteY8" fmla="*/ 23813 h 47625"/>
                <a:gd name="connsiteX9" fmla="*/ 23813 w 47625"/>
                <a:gd name="connsiteY9" fmla="*/ 95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625" h="47625">
                  <a:moveTo>
                    <a:pt x="23813" y="47625"/>
                  </a:moveTo>
                  <a:cubicBezTo>
                    <a:pt x="10668" y="47625"/>
                    <a:pt x="0" y="36957"/>
                    <a:pt x="0" y="23813"/>
                  </a:cubicBezTo>
                  <a:cubicBezTo>
                    <a:pt x="0" y="10668"/>
                    <a:pt x="10668" y="0"/>
                    <a:pt x="23813" y="0"/>
                  </a:cubicBezTo>
                  <a:cubicBezTo>
                    <a:pt x="36957" y="0"/>
                    <a:pt x="47625" y="10668"/>
                    <a:pt x="47625" y="23813"/>
                  </a:cubicBezTo>
                  <a:cubicBezTo>
                    <a:pt x="47625" y="36957"/>
                    <a:pt x="36957" y="47625"/>
                    <a:pt x="23813" y="47625"/>
                  </a:cubicBezTo>
                  <a:close/>
                  <a:moveTo>
                    <a:pt x="23813" y="9525"/>
                  </a:moveTo>
                  <a:cubicBezTo>
                    <a:pt x="15907" y="9525"/>
                    <a:pt x="9525" y="15907"/>
                    <a:pt x="9525" y="23813"/>
                  </a:cubicBezTo>
                  <a:cubicBezTo>
                    <a:pt x="9525" y="31718"/>
                    <a:pt x="15907" y="38100"/>
                    <a:pt x="23813" y="38100"/>
                  </a:cubicBezTo>
                  <a:cubicBezTo>
                    <a:pt x="31718" y="38100"/>
                    <a:pt x="38100" y="31718"/>
                    <a:pt x="38100" y="23813"/>
                  </a:cubicBezTo>
                  <a:cubicBezTo>
                    <a:pt x="38100" y="15907"/>
                    <a:pt x="31718" y="9525"/>
                    <a:pt x="23813" y="9525"/>
                  </a:cubicBezTo>
                  <a:close/>
                </a:path>
              </a:pathLst>
            </a:custGeom>
            <a:grpFill/>
            <a:ln w="9525" cap="flat">
              <a:solidFill>
                <a:schemeClr val="bg1"/>
              </a:solidFill>
              <a:prstDash val="solid"/>
              <a:miter/>
            </a:ln>
          </p:spPr>
          <p:txBody>
            <a:bodyPr rtlCol="0" anchor="ctr"/>
            <a:lstStyle/>
            <a:p>
              <a:endParaRPr lang="en-GB" noProof="0"/>
            </a:p>
          </p:txBody>
        </p:sp>
        <p:sp>
          <p:nvSpPr>
            <p:cNvPr id="59" name="Freeform: Shape 472">
              <a:extLst>
                <a:ext uri="{FF2B5EF4-FFF2-40B4-BE49-F238E27FC236}">
                  <a16:creationId xmlns:a16="http://schemas.microsoft.com/office/drawing/2014/main" id="{C0EEFB1C-2EBD-F05C-948A-3B5C7297399C}"/>
                </a:ext>
              </a:extLst>
            </p:cNvPr>
            <p:cNvSpPr/>
            <p:nvPr/>
          </p:nvSpPr>
          <p:spPr>
            <a:xfrm>
              <a:off x="3224212" y="4549656"/>
              <a:ext cx="295275" cy="295275"/>
            </a:xfrm>
            <a:custGeom>
              <a:avLst/>
              <a:gdLst>
                <a:gd name="connsiteX0" fmla="*/ 147638 w 295275"/>
                <a:gd name="connsiteY0" fmla="*/ 295275 h 295275"/>
                <a:gd name="connsiteX1" fmla="*/ 0 w 295275"/>
                <a:gd name="connsiteY1" fmla="*/ 147638 h 295275"/>
                <a:gd name="connsiteX2" fmla="*/ 147638 w 295275"/>
                <a:gd name="connsiteY2" fmla="*/ 0 h 295275"/>
                <a:gd name="connsiteX3" fmla="*/ 295275 w 295275"/>
                <a:gd name="connsiteY3" fmla="*/ 147638 h 295275"/>
                <a:gd name="connsiteX4" fmla="*/ 147638 w 295275"/>
                <a:gd name="connsiteY4" fmla="*/ 295275 h 295275"/>
                <a:gd name="connsiteX5" fmla="*/ 147638 w 295275"/>
                <a:gd name="connsiteY5" fmla="*/ 9525 h 295275"/>
                <a:gd name="connsiteX6" fmla="*/ 9525 w 295275"/>
                <a:gd name="connsiteY6" fmla="*/ 147638 h 295275"/>
                <a:gd name="connsiteX7" fmla="*/ 147638 w 295275"/>
                <a:gd name="connsiteY7" fmla="*/ 285750 h 295275"/>
                <a:gd name="connsiteX8" fmla="*/ 285750 w 295275"/>
                <a:gd name="connsiteY8" fmla="*/ 147638 h 295275"/>
                <a:gd name="connsiteX9" fmla="*/ 147638 w 295275"/>
                <a:gd name="connsiteY9" fmla="*/ 95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275" h="295275">
                  <a:moveTo>
                    <a:pt x="147638" y="295275"/>
                  </a:moveTo>
                  <a:cubicBezTo>
                    <a:pt x="66199" y="295275"/>
                    <a:pt x="0" y="229076"/>
                    <a:pt x="0" y="147638"/>
                  </a:cubicBezTo>
                  <a:cubicBezTo>
                    <a:pt x="0" y="66199"/>
                    <a:pt x="66199" y="0"/>
                    <a:pt x="147638" y="0"/>
                  </a:cubicBezTo>
                  <a:cubicBezTo>
                    <a:pt x="229076" y="0"/>
                    <a:pt x="295275" y="66199"/>
                    <a:pt x="295275" y="147638"/>
                  </a:cubicBezTo>
                  <a:cubicBezTo>
                    <a:pt x="295275" y="229076"/>
                    <a:pt x="229076" y="295275"/>
                    <a:pt x="147638" y="295275"/>
                  </a:cubicBezTo>
                  <a:close/>
                  <a:moveTo>
                    <a:pt x="147638" y="9525"/>
                  </a:moveTo>
                  <a:cubicBezTo>
                    <a:pt x="71438" y="9525"/>
                    <a:pt x="9525" y="71438"/>
                    <a:pt x="9525" y="147638"/>
                  </a:cubicBezTo>
                  <a:cubicBezTo>
                    <a:pt x="9525" y="223838"/>
                    <a:pt x="71438" y="285750"/>
                    <a:pt x="147638" y="285750"/>
                  </a:cubicBezTo>
                  <a:cubicBezTo>
                    <a:pt x="223838" y="285750"/>
                    <a:pt x="285750" y="223838"/>
                    <a:pt x="285750" y="147638"/>
                  </a:cubicBezTo>
                  <a:cubicBezTo>
                    <a:pt x="285750" y="71438"/>
                    <a:pt x="223838" y="9525"/>
                    <a:pt x="147638" y="9525"/>
                  </a:cubicBezTo>
                  <a:close/>
                </a:path>
              </a:pathLst>
            </a:custGeom>
            <a:grpFill/>
            <a:ln w="9525" cap="flat">
              <a:solidFill>
                <a:schemeClr val="bg1"/>
              </a:solidFill>
              <a:prstDash val="solid"/>
              <a:miter/>
            </a:ln>
          </p:spPr>
          <p:txBody>
            <a:bodyPr rtlCol="0" anchor="ctr"/>
            <a:lstStyle/>
            <a:p>
              <a:endParaRPr lang="en-GB" noProof="0"/>
            </a:p>
          </p:txBody>
        </p:sp>
        <p:sp>
          <p:nvSpPr>
            <p:cNvPr id="60" name="Freeform: Shape 473">
              <a:extLst>
                <a:ext uri="{FF2B5EF4-FFF2-40B4-BE49-F238E27FC236}">
                  <a16:creationId xmlns:a16="http://schemas.microsoft.com/office/drawing/2014/main" id="{97E82830-9E97-3735-AE2C-06D0848E97B2}"/>
                </a:ext>
              </a:extLst>
            </p:cNvPr>
            <p:cNvSpPr/>
            <p:nvPr/>
          </p:nvSpPr>
          <p:spPr>
            <a:xfrm>
              <a:off x="2957512" y="4282956"/>
              <a:ext cx="388905" cy="485775"/>
            </a:xfrm>
            <a:custGeom>
              <a:avLst/>
              <a:gdLst>
                <a:gd name="connsiteX0" fmla="*/ 242888 w 388905"/>
                <a:gd name="connsiteY0" fmla="*/ 485775 h 485775"/>
                <a:gd name="connsiteX1" fmla="*/ 0 w 388905"/>
                <a:gd name="connsiteY1" fmla="*/ 242888 h 485775"/>
                <a:gd name="connsiteX2" fmla="*/ 242888 w 388905"/>
                <a:gd name="connsiteY2" fmla="*/ 0 h 485775"/>
                <a:gd name="connsiteX3" fmla="*/ 388906 w 388905"/>
                <a:gd name="connsiteY3" fmla="*/ 48863 h 485775"/>
                <a:gd name="connsiteX4" fmla="*/ 383191 w 388905"/>
                <a:gd name="connsiteY4" fmla="*/ 56483 h 485775"/>
                <a:gd name="connsiteX5" fmla="*/ 242888 w 388905"/>
                <a:gd name="connsiteY5" fmla="*/ 9525 h 485775"/>
                <a:gd name="connsiteX6" fmla="*/ 9525 w 388905"/>
                <a:gd name="connsiteY6" fmla="*/ 242888 h 485775"/>
                <a:gd name="connsiteX7" fmla="*/ 242888 w 388905"/>
                <a:gd name="connsiteY7" fmla="*/ 476250 h 485775"/>
                <a:gd name="connsiteX8" fmla="*/ 285083 w 388905"/>
                <a:gd name="connsiteY8" fmla="*/ 472345 h 485775"/>
                <a:gd name="connsiteX9" fmla="*/ 286893 w 388905"/>
                <a:gd name="connsiteY9" fmla="*/ 481679 h 485775"/>
                <a:gd name="connsiteX10" fmla="*/ 242983 w 388905"/>
                <a:gd name="connsiteY10" fmla="*/ 485775 h 485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8905" h="485775">
                  <a:moveTo>
                    <a:pt x="242888" y="485775"/>
                  </a:moveTo>
                  <a:cubicBezTo>
                    <a:pt x="108966" y="485775"/>
                    <a:pt x="0" y="376809"/>
                    <a:pt x="0" y="242888"/>
                  </a:cubicBezTo>
                  <a:cubicBezTo>
                    <a:pt x="0" y="108966"/>
                    <a:pt x="108966" y="0"/>
                    <a:pt x="242888" y="0"/>
                  </a:cubicBezTo>
                  <a:cubicBezTo>
                    <a:pt x="296132" y="0"/>
                    <a:pt x="346615" y="16859"/>
                    <a:pt x="388906" y="48863"/>
                  </a:cubicBezTo>
                  <a:lnTo>
                    <a:pt x="383191" y="56483"/>
                  </a:lnTo>
                  <a:cubicBezTo>
                    <a:pt x="342519" y="25813"/>
                    <a:pt x="294037" y="9525"/>
                    <a:pt x="242888" y="9525"/>
                  </a:cubicBezTo>
                  <a:cubicBezTo>
                    <a:pt x="114205" y="9525"/>
                    <a:pt x="9525" y="114205"/>
                    <a:pt x="9525" y="242888"/>
                  </a:cubicBezTo>
                  <a:cubicBezTo>
                    <a:pt x="9525" y="371570"/>
                    <a:pt x="114205" y="476250"/>
                    <a:pt x="242888" y="476250"/>
                  </a:cubicBezTo>
                  <a:cubicBezTo>
                    <a:pt x="257270" y="476250"/>
                    <a:pt x="271463" y="474916"/>
                    <a:pt x="285083" y="472345"/>
                  </a:cubicBezTo>
                  <a:lnTo>
                    <a:pt x="286893" y="481679"/>
                  </a:lnTo>
                  <a:cubicBezTo>
                    <a:pt x="272701" y="484346"/>
                    <a:pt x="257937" y="485775"/>
                    <a:pt x="242983" y="485775"/>
                  </a:cubicBezTo>
                  <a:close/>
                </a:path>
              </a:pathLst>
            </a:custGeom>
            <a:grpFill/>
            <a:ln w="9525" cap="flat">
              <a:solidFill>
                <a:schemeClr val="bg1"/>
              </a:solidFill>
              <a:prstDash val="solid"/>
              <a:miter/>
            </a:ln>
          </p:spPr>
          <p:txBody>
            <a:bodyPr rtlCol="0" anchor="ctr"/>
            <a:lstStyle/>
            <a:p>
              <a:endParaRPr lang="en-GB" noProof="0"/>
            </a:p>
          </p:txBody>
        </p:sp>
        <p:sp>
          <p:nvSpPr>
            <p:cNvPr id="61" name="Freeform: Shape 474">
              <a:extLst>
                <a:ext uri="{FF2B5EF4-FFF2-40B4-BE49-F238E27FC236}">
                  <a16:creationId xmlns:a16="http://schemas.microsoft.com/office/drawing/2014/main" id="{16DB8558-6A3C-770C-AA4D-FA07D1C4B89D}"/>
                </a:ext>
              </a:extLst>
            </p:cNvPr>
            <p:cNvSpPr/>
            <p:nvPr/>
          </p:nvSpPr>
          <p:spPr>
            <a:xfrm>
              <a:off x="3386803" y="4379730"/>
              <a:ext cx="56483" cy="190023"/>
            </a:xfrm>
            <a:custGeom>
              <a:avLst/>
              <a:gdLst>
                <a:gd name="connsiteX0" fmla="*/ 52388 w 56483"/>
                <a:gd name="connsiteY0" fmla="*/ 190024 h 190023"/>
                <a:gd name="connsiteX1" fmla="*/ 43053 w 56483"/>
                <a:gd name="connsiteY1" fmla="*/ 188214 h 190023"/>
                <a:gd name="connsiteX2" fmla="*/ 46958 w 56483"/>
                <a:gd name="connsiteY2" fmla="*/ 146018 h 190023"/>
                <a:gd name="connsiteX3" fmla="*/ 0 w 56483"/>
                <a:gd name="connsiteY3" fmla="*/ 5715 h 190023"/>
                <a:gd name="connsiteX4" fmla="*/ 7620 w 56483"/>
                <a:gd name="connsiteY4" fmla="*/ 0 h 190023"/>
                <a:gd name="connsiteX5" fmla="*/ 56483 w 56483"/>
                <a:gd name="connsiteY5" fmla="*/ 146018 h 190023"/>
                <a:gd name="connsiteX6" fmla="*/ 52388 w 56483"/>
                <a:gd name="connsiteY6" fmla="*/ 189929 h 190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83" h="190023">
                  <a:moveTo>
                    <a:pt x="52388" y="190024"/>
                  </a:moveTo>
                  <a:lnTo>
                    <a:pt x="43053" y="188214"/>
                  </a:lnTo>
                  <a:cubicBezTo>
                    <a:pt x="45625" y="174593"/>
                    <a:pt x="46958" y="160401"/>
                    <a:pt x="46958" y="146018"/>
                  </a:cubicBezTo>
                  <a:cubicBezTo>
                    <a:pt x="46958" y="94869"/>
                    <a:pt x="30766" y="46387"/>
                    <a:pt x="0" y="5715"/>
                  </a:cubicBezTo>
                  <a:lnTo>
                    <a:pt x="7620" y="0"/>
                  </a:lnTo>
                  <a:cubicBezTo>
                    <a:pt x="39624" y="42291"/>
                    <a:pt x="56483" y="92773"/>
                    <a:pt x="56483" y="146018"/>
                  </a:cubicBezTo>
                  <a:cubicBezTo>
                    <a:pt x="56483" y="160972"/>
                    <a:pt x="55150" y="175736"/>
                    <a:pt x="52388" y="189929"/>
                  </a:cubicBezTo>
                  <a:close/>
                </a:path>
              </a:pathLst>
            </a:custGeom>
            <a:grpFill/>
            <a:ln w="9525" cap="flat">
              <a:solidFill>
                <a:schemeClr val="bg1"/>
              </a:solidFill>
              <a:prstDash val="solid"/>
              <a:miter/>
            </a:ln>
          </p:spPr>
          <p:txBody>
            <a:bodyPr rtlCol="0" anchor="ctr"/>
            <a:lstStyle/>
            <a:p>
              <a:endParaRPr lang="en-GB" noProof="0"/>
            </a:p>
          </p:txBody>
        </p:sp>
        <p:sp>
          <p:nvSpPr>
            <p:cNvPr id="62" name="Freeform: Shape 475">
              <a:extLst>
                <a:ext uri="{FF2B5EF4-FFF2-40B4-BE49-F238E27FC236}">
                  <a16:creationId xmlns:a16="http://schemas.microsoft.com/office/drawing/2014/main" id="{77D84F4F-F892-0D5F-B5A5-777C60A4CBBB}"/>
                </a:ext>
              </a:extLst>
            </p:cNvPr>
            <p:cNvSpPr/>
            <p:nvPr/>
          </p:nvSpPr>
          <p:spPr>
            <a:xfrm>
              <a:off x="3024187" y="4349631"/>
              <a:ext cx="352425" cy="352520"/>
            </a:xfrm>
            <a:custGeom>
              <a:avLst/>
              <a:gdLst>
                <a:gd name="connsiteX0" fmla="*/ 176213 w 352425"/>
                <a:gd name="connsiteY0" fmla="*/ 352425 h 352520"/>
                <a:gd name="connsiteX1" fmla="*/ 0 w 352425"/>
                <a:gd name="connsiteY1" fmla="*/ 176213 h 352520"/>
                <a:gd name="connsiteX2" fmla="*/ 176213 w 352425"/>
                <a:gd name="connsiteY2" fmla="*/ 0 h 352520"/>
                <a:gd name="connsiteX3" fmla="*/ 352425 w 352425"/>
                <a:gd name="connsiteY3" fmla="*/ 176213 h 352520"/>
                <a:gd name="connsiteX4" fmla="*/ 349853 w 352425"/>
                <a:gd name="connsiteY4" fmla="*/ 205740 h 352520"/>
                <a:gd name="connsiteX5" fmla="*/ 340519 w 352425"/>
                <a:gd name="connsiteY5" fmla="*/ 204121 h 352520"/>
                <a:gd name="connsiteX6" fmla="*/ 342900 w 352425"/>
                <a:gd name="connsiteY6" fmla="*/ 176308 h 352520"/>
                <a:gd name="connsiteX7" fmla="*/ 176213 w 352425"/>
                <a:gd name="connsiteY7" fmla="*/ 9620 h 352520"/>
                <a:gd name="connsiteX8" fmla="*/ 9525 w 352425"/>
                <a:gd name="connsiteY8" fmla="*/ 176308 h 352520"/>
                <a:gd name="connsiteX9" fmla="*/ 176213 w 352425"/>
                <a:gd name="connsiteY9" fmla="*/ 342995 h 352520"/>
                <a:gd name="connsiteX10" fmla="*/ 204026 w 352425"/>
                <a:gd name="connsiteY10" fmla="*/ 340614 h 352520"/>
                <a:gd name="connsiteX11" fmla="*/ 205645 w 352425"/>
                <a:gd name="connsiteY11" fmla="*/ 349948 h 352520"/>
                <a:gd name="connsiteX12" fmla="*/ 176117 w 352425"/>
                <a:gd name="connsiteY12" fmla="*/ 352520 h 352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52425" h="352520">
                  <a:moveTo>
                    <a:pt x="176213" y="352425"/>
                  </a:moveTo>
                  <a:cubicBezTo>
                    <a:pt x="79058" y="352425"/>
                    <a:pt x="0" y="273368"/>
                    <a:pt x="0" y="176213"/>
                  </a:cubicBezTo>
                  <a:cubicBezTo>
                    <a:pt x="0" y="79058"/>
                    <a:pt x="79058" y="0"/>
                    <a:pt x="176213" y="0"/>
                  </a:cubicBezTo>
                  <a:cubicBezTo>
                    <a:pt x="273368" y="0"/>
                    <a:pt x="352425" y="79058"/>
                    <a:pt x="352425" y="176213"/>
                  </a:cubicBezTo>
                  <a:cubicBezTo>
                    <a:pt x="352425" y="186023"/>
                    <a:pt x="351568" y="195929"/>
                    <a:pt x="349853" y="205740"/>
                  </a:cubicBezTo>
                  <a:lnTo>
                    <a:pt x="340519" y="204121"/>
                  </a:lnTo>
                  <a:cubicBezTo>
                    <a:pt x="342138" y="194977"/>
                    <a:pt x="342900" y="185547"/>
                    <a:pt x="342900" y="176308"/>
                  </a:cubicBezTo>
                  <a:cubicBezTo>
                    <a:pt x="342900" y="84392"/>
                    <a:pt x="268129" y="9620"/>
                    <a:pt x="176213" y="9620"/>
                  </a:cubicBezTo>
                  <a:cubicBezTo>
                    <a:pt x="84296" y="9620"/>
                    <a:pt x="9525" y="84392"/>
                    <a:pt x="9525" y="176308"/>
                  </a:cubicBezTo>
                  <a:cubicBezTo>
                    <a:pt x="9525" y="268224"/>
                    <a:pt x="84296" y="342995"/>
                    <a:pt x="176213" y="342995"/>
                  </a:cubicBezTo>
                  <a:cubicBezTo>
                    <a:pt x="185452" y="342995"/>
                    <a:pt x="194881" y="342233"/>
                    <a:pt x="204026" y="340614"/>
                  </a:cubicBezTo>
                  <a:lnTo>
                    <a:pt x="205645" y="349948"/>
                  </a:lnTo>
                  <a:cubicBezTo>
                    <a:pt x="195929" y="351663"/>
                    <a:pt x="186023" y="352520"/>
                    <a:pt x="176117" y="352520"/>
                  </a:cubicBezTo>
                  <a:close/>
                </a:path>
              </a:pathLst>
            </a:custGeom>
            <a:grpFill/>
            <a:ln w="9525" cap="flat">
              <a:solidFill>
                <a:schemeClr val="bg1"/>
              </a:solidFill>
              <a:prstDash val="solid"/>
              <a:miter/>
            </a:ln>
          </p:spPr>
          <p:txBody>
            <a:bodyPr rtlCol="0" anchor="ctr"/>
            <a:lstStyle/>
            <a:p>
              <a:endParaRPr lang="en-GB" noProof="0"/>
            </a:p>
          </p:txBody>
        </p:sp>
        <p:sp>
          <p:nvSpPr>
            <p:cNvPr id="63" name="Freeform: Shape 476">
              <a:extLst>
                <a:ext uri="{FF2B5EF4-FFF2-40B4-BE49-F238E27FC236}">
                  <a16:creationId xmlns:a16="http://schemas.microsoft.com/office/drawing/2014/main" id="{678996FE-F47C-67E4-425E-8E7F6AAB910A}"/>
                </a:ext>
              </a:extLst>
            </p:cNvPr>
            <p:cNvSpPr/>
            <p:nvPr/>
          </p:nvSpPr>
          <p:spPr>
            <a:xfrm>
              <a:off x="3090862" y="4416306"/>
              <a:ext cx="219075" cy="219075"/>
            </a:xfrm>
            <a:custGeom>
              <a:avLst/>
              <a:gdLst>
                <a:gd name="connsiteX0" fmla="*/ 109538 w 219075"/>
                <a:gd name="connsiteY0" fmla="*/ 219075 h 219075"/>
                <a:gd name="connsiteX1" fmla="*/ 0 w 219075"/>
                <a:gd name="connsiteY1" fmla="*/ 109538 h 219075"/>
                <a:gd name="connsiteX2" fmla="*/ 109538 w 219075"/>
                <a:gd name="connsiteY2" fmla="*/ 0 h 219075"/>
                <a:gd name="connsiteX3" fmla="*/ 219075 w 219075"/>
                <a:gd name="connsiteY3" fmla="*/ 109538 h 219075"/>
                <a:gd name="connsiteX4" fmla="*/ 203168 w 219075"/>
                <a:gd name="connsiteY4" fmla="*/ 166497 h 219075"/>
                <a:gd name="connsiteX5" fmla="*/ 194977 w 219075"/>
                <a:gd name="connsiteY5" fmla="*/ 161544 h 219075"/>
                <a:gd name="connsiteX6" fmla="*/ 209550 w 219075"/>
                <a:gd name="connsiteY6" fmla="*/ 109538 h 219075"/>
                <a:gd name="connsiteX7" fmla="*/ 109538 w 219075"/>
                <a:gd name="connsiteY7" fmla="*/ 9525 h 219075"/>
                <a:gd name="connsiteX8" fmla="*/ 9525 w 219075"/>
                <a:gd name="connsiteY8" fmla="*/ 109538 h 219075"/>
                <a:gd name="connsiteX9" fmla="*/ 109538 w 219075"/>
                <a:gd name="connsiteY9" fmla="*/ 209550 h 219075"/>
                <a:gd name="connsiteX10" fmla="*/ 161544 w 219075"/>
                <a:gd name="connsiteY10" fmla="*/ 194977 h 219075"/>
                <a:gd name="connsiteX11" fmla="*/ 166497 w 219075"/>
                <a:gd name="connsiteY11" fmla="*/ 203168 h 219075"/>
                <a:gd name="connsiteX12" fmla="*/ 109538 w 219075"/>
                <a:gd name="connsiteY12" fmla="*/ 219075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9075" h="219075">
                  <a:moveTo>
                    <a:pt x="109538" y="219075"/>
                  </a:moveTo>
                  <a:cubicBezTo>
                    <a:pt x="49149" y="219075"/>
                    <a:pt x="0" y="169926"/>
                    <a:pt x="0" y="109538"/>
                  </a:cubicBezTo>
                  <a:cubicBezTo>
                    <a:pt x="0" y="49149"/>
                    <a:pt x="49149" y="0"/>
                    <a:pt x="109538" y="0"/>
                  </a:cubicBezTo>
                  <a:cubicBezTo>
                    <a:pt x="169926" y="0"/>
                    <a:pt x="219075" y="49149"/>
                    <a:pt x="219075" y="109538"/>
                  </a:cubicBezTo>
                  <a:cubicBezTo>
                    <a:pt x="219075" y="129540"/>
                    <a:pt x="213551" y="149257"/>
                    <a:pt x="203168" y="166497"/>
                  </a:cubicBezTo>
                  <a:lnTo>
                    <a:pt x="194977" y="161544"/>
                  </a:lnTo>
                  <a:cubicBezTo>
                    <a:pt x="204502" y="145828"/>
                    <a:pt x="209550" y="127826"/>
                    <a:pt x="209550" y="109538"/>
                  </a:cubicBezTo>
                  <a:cubicBezTo>
                    <a:pt x="209550" y="54388"/>
                    <a:pt x="164687" y="9525"/>
                    <a:pt x="109538" y="9525"/>
                  </a:cubicBezTo>
                  <a:cubicBezTo>
                    <a:pt x="54388" y="9525"/>
                    <a:pt x="9525" y="54388"/>
                    <a:pt x="9525" y="109538"/>
                  </a:cubicBezTo>
                  <a:cubicBezTo>
                    <a:pt x="9525" y="164687"/>
                    <a:pt x="54388" y="209550"/>
                    <a:pt x="109538" y="209550"/>
                  </a:cubicBezTo>
                  <a:cubicBezTo>
                    <a:pt x="127826" y="209550"/>
                    <a:pt x="145828" y="204502"/>
                    <a:pt x="161544" y="194977"/>
                  </a:cubicBezTo>
                  <a:lnTo>
                    <a:pt x="166497" y="203168"/>
                  </a:lnTo>
                  <a:cubicBezTo>
                    <a:pt x="149257" y="213551"/>
                    <a:pt x="129540" y="219075"/>
                    <a:pt x="109538" y="219075"/>
                  </a:cubicBezTo>
                  <a:close/>
                </a:path>
              </a:pathLst>
            </a:custGeom>
            <a:grpFill/>
            <a:ln w="9525" cap="flat">
              <a:solidFill>
                <a:schemeClr val="bg1"/>
              </a:solidFill>
              <a:prstDash val="solid"/>
              <a:miter/>
            </a:ln>
          </p:spPr>
          <p:txBody>
            <a:bodyPr rtlCol="0" anchor="ctr"/>
            <a:lstStyle/>
            <a:p>
              <a:endParaRPr lang="en-GB" noProof="0"/>
            </a:p>
          </p:txBody>
        </p:sp>
        <p:sp>
          <p:nvSpPr>
            <p:cNvPr id="896" name="Freeform: Shape 477">
              <a:extLst>
                <a:ext uri="{FF2B5EF4-FFF2-40B4-BE49-F238E27FC236}">
                  <a16:creationId xmlns:a16="http://schemas.microsoft.com/office/drawing/2014/main" id="{763BD90D-1DB2-0003-4826-A81EFA45A9A3}"/>
                </a:ext>
              </a:extLst>
            </p:cNvPr>
            <p:cNvSpPr/>
            <p:nvPr/>
          </p:nvSpPr>
          <p:spPr>
            <a:xfrm>
              <a:off x="3157537" y="4482981"/>
              <a:ext cx="85725" cy="85725"/>
            </a:xfrm>
            <a:custGeom>
              <a:avLst/>
              <a:gdLst>
                <a:gd name="connsiteX0" fmla="*/ 42863 w 85725"/>
                <a:gd name="connsiteY0" fmla="*/ 85725 h 85725"/>
                <a:gd name="connsiteX1" fmla="*/ 0 w 85725"/>
                <a:gd name="connsiteY1" fmla="*/ 42863 h 85725"/>
                <a:gd name="connsiteX2" fmla="*/ 42863 w 85725"/>
                <a:gd name="connsiteY2" fmla="*/ 0 h 85725"/>
                <a:gd name="connsiteX3" fmla="*/ 85725 w 85725"/>
                <a:gd name="connsiteY3" fmla="*/ 42863 h 85725"/>
                <a:gd name="connsiteX4" fmla="*/ 42863 w 85725"/>
                <a:gd name="connsiteY4" fmla="*/ 85725 h 85725"/>
                <a:gd name="connsiteX5" fmla="*/ 42863 w 85725"/>
                <a:gd name="connsiteY5" fmla="*/ 9525 h 85725"/>
                <a:gd name="connsiteX6" fmla="*/ 9525 w 85725"/>
                <a:gd name="connsiteY6" fmla="*/ 42863 h 85725"/>
                <a:gd name="connsiteX7" fmla="*/ 42863 w 85725"/>
                <a:gd name="connsiteY7" fmla="*/ 76200 h 85725"/>
                <a:gd name="connsiteX8" fmla="*/ 76200 w 85725"/>
                <a:gd name="connsiteY8" fmla="*/ 42863 h 85725"/>
                <a:gd name="connsiteX9" fmla="*/ 42863 w 85725"/>
                <a:gd name="connsiteY9" fmla="*/ 95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725" h="85725">
                  <a:moveTo>
                    <a:pt x="42863" y="85725"/>
                  </a:moveTo>
                  <a:cubicBezTo>
                    <a:pt x="19240" y="85725"/>
                    <a:pt x="0" y="66485"/>
                    <a:pt x="0" y="42863"/>
                  </a:cubicBezTo>
                  <a:cubicBezTo>
                    <a:pt x="0" y="19240"/>
                    <a:pt x="19240" y="0"/>
                    <a:pt x="42863" y="0"/>
                  </a:cubicBezTo>
                  <a:cubicBezTo>
                    <a:pt x="66485" y="0"/>
                    <a:pt x="85725" y="19240"/>
                    <a:pt x="85725" y="42863"/>
                  </a:cubicBezTo>
                  <a:cubicBezTo>
                    <a:pt x="85725" y="66485"/>
                    <a:pt x="66485" y="85725"/>
                    <a:pt x="42863" y="85725"/>
                  </a:cubicBezTo>
                  <a:close/>
                  <a:moveTo>
                    <a:pt x="42863" y="9525"/>
                  </a:moveTo>
                  <a:cubicBezTo>
                    <a:pt x="24479" y="9525"/>
                    <a:pt x="9525" y="24479"/>
                    <a:pt x="9525" y="42863"/>
                  </a:cubicBezTo>
                  <a:cubicBezTo>
                    <a:pt x="9525" y="61246"/>
                    <a:pt x="24479" y="76200"/>
                    <a:pt x="42863" y="76200"/>
                  </a:cubicBezTo>
                  <a:cubicBezTo>
                    <a:pt x="61246" y="76200"/>
                    <a:pt x="76200" y="61246"/>
                    <a:pt x="76200" y="42863"/>
                  </a:cubicBezTo>
                  <a:cubicBezTo>
                    <a:pt x="76200" y="24479"/>
                    <a:pt x="61246" y="9525"/>
                    <a:pt x="42863" y="9525"/>
                  </a:cubicBezTo>
                  <a:close/>
                </a:path>
              </a:pathLst>
            </a:custGeom>
            <a:grpFill/>
            <a:ln w="9525" cap="flat">
              <a:solidFill>
                <a:schemeClr val="bg1"/>
              </a:solidFill>
              <a:prstDash val="solid"/>
              <a:miter/>
            </a:ln>
          </p:spPr>
          <p:txBody>
            <a:bodyPr rtlCol="0" anchor="ctr"/>
            <a:lstStyle/>
            <a:p>
              <a:endParaRPr lang="en-GB" noProof="0"/>
            </a:p>
          </p:txBody>
        </p:sp>
        <p:sp>
          <p:nvSpPr>
            <p:cNvPr id="897" name="Freeform: Shape 478">
              <a:extLst>
                <a:ext uri="{FF2B5EF4-FFF2-40B4-BE49-F238E27FC236}">
                  <a16:creationId xmlns:a16="http://schemas.microsoft.com/office/drawing/2014/main" id="{A6B29C19-58DD-EF1F-BF4E-71BA2184825E}"/>
                </a:ext>
              </a:extLst>
            </p:cNvPr>
            <p:cNvSpPr/>
            <p:nvPr/>
          </p:nvSpPr>
          <p:spPr>
            <a:xfrm>
              <a:off x="3338509" y="4283069"/>
              <a:ext cx="104743" cy="104852"/>
            </a:xfrm>
            <a:custGeom>
              <a:avLst/>
              <a:gdLst>
                <a:gd name="connsiteX0" fmla="*/ 54866 w 104743"/>
                <a:gd name="connsiteY0" fmla="*/ 104662 h 104852"/>
                <a:gd name="connsiteX1" fmla="*/ 51247 w 104743"/>
                <a:gd name="connsiteY1" fmla="*/ 104281 h 104852"/>
                <a:gd name="connsiteX2" fmla="*/ 11908 w 104743"/>
                <a:gd name="connsiteY2" fmla="*/ 96470 h 104852"/>
                <a:gd name="connsiteX3" fmla="*/ 8193 w 104743"/>
                <a:gd name="connsiteY3" fmla="*/ 92756 h 104852"/>
                <a:gd name="connsiteX4" fmla="*/ 383 w 104743"/>
                <a:gd name="connsiteY4" fmla="*/ 53417 h 104852"/>
                <a:gd name="connsiteX5" fmla="*/ 5146 w 104743"/>
                <a:gd name="connsiteY5" fmla="*/ 37320 h 104852"/>
                <a:gd name="connsiteX6" fmla="*/ 37245 w 104743"/>
                <a:gd name="connsiteY6" fmla="*/ 5221 h 104852"/>
                <a:gd name="connsiteX7" fmla="*/ 55056 w 104743"/>
                <a:gd name="connsiteY7" fmla="*/ 839 h 104852"/>
                <a:gd name="connsiteX8" fmla="*/ 67344 w 104743"/>
                <a:gd name="connsiteY8" fmla="*/ 14365 h 104852"/>
                <a:gd name="connsiteX9" fmla="*/ 71154 w 104743"/>
                <a:gd name="connsiteY9" fmla="*/ 33605 h 104852"/>
                <a:gd name="connsiteX10" fmla="*/ 90394 w 104743"/>
                <a:gd name="connsiteY10" fmla="*/ 37415 h 104852"/>
                <a:gd name="connsiteX11" fmla="*/ 103920 w 104743"/>
                <a:gd name="connsiteY11" fmla="*/ 49703 h 104852"/>
                <a:gd name="connsiteX12" fmla="*/ 99538 w 104743"/>
                <a:gd name="connsiteY12" fmla="*/ 67514 h 104852"/>
                <a:gd name="connsiteX13" fmla="*/ 99538 w 104743"/>
                <a:gd name="connsiteY13" fmla="*/ 67514 h 104852"/>
                <a:gd name="connsiteX14" fmla="*/ 67439 w 104743"/>
                <a:gd name="connsiteY14" fmla="*/ 99614 h 104852"/>
                <a:gd name="connsiteX15" fmla="*/ 54771 w 104743"/>
                <a:gd name="connsiteY15" fmla="*/ 104852 h 104852"/>
                <a:gd name="connsiteX16" fmla="*/ 16956 w 104743"/>
                <a:gd name="connsiteY16" fmla="*/ 87707 h 104852"/>
                <a:gd name="connsiteX17" fmla="*/ 53247 w 104743"/>
                <a:gd name="connsiteY17" fmla="*/ 94946 h 104852"/>
                <a:gd name="connsiteX18" fmla="*/ 60962 w 104743"/>
                <a:gd name="connsiteY18" fmla="*/ 92660 h 104852"/>
                <a:gd name="connsiteX19" fmla="*/ 92966 w 104743"/>
                <a:gd name="connsiteY19" fmla="*/ 60656 h 104852"/>
                <a:gd name="connsiteX20" fmla="*/ 95062 w 104743"/>
                <a:gd name="connsiteY20" fmla="*/ 52274 h 104852"/>
                <a:gd name="connsiteX21" fmla="*/ 88775 w 104743"/>
                <a:gd name="connsiteY21" fmla="*/ 46559 h 104852"/>
                <a:gd name="connsiteX22" fmla="*/ 66487 w 104743"/>
                <a:gd name="connsiteY22" fmla="*/ 42083 h 104852"/>
                <a:gd name="connsiteX23" fmla="*/ 62772 w 104743"/>
                <a:gd name="connsiteY23" fmla="*/ 38368 h 104852"/>
                <a:gd name="connsiteX24" fmla="*/ 58295 w 104743"/>
                <a:gd name="connsiteY24" fmla="*/ 15984 h 104852"/>
                <a:gd name="connsiteX25" fmla="*/ 52580 w 104743"/>
                <a:gd name="connsiteY25" fmla="*/ 9698 h 104852"/>
                <a:gd name="connsiteX26" fmla="*/ 44198 w 104743"/>
                <a:gd name="connsiteY26" fmla="*/ 11793 h 104852"/>
                <a:gd name="connsiteX27" fmla="*/ 12194 w 104743"/>
                <a:gd name="connsiteY27" fmla="*/ 43797 h 104852"/>
                <a:gd name="connsiteX28" fmla="*/ 9908 w 104743"/>
                <a:gd name="connsiteY28" fmla="*/ 51322 h 104852"/>
                <a:gd name="connsiteX29" fmla="*/ 17147 w 104743"/>
                <a:gd name="connsiteY29" fmla="*/ 87612 h 10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4743" h="104852">
                  <a:moveTo>
                    <a:pt x="54866" y="104662"/>
                  </a:moveTo>
                  <a:cubicBezTo>
                    <a:pt x="53723" y="104662"/>
                    <a:pt x="52485" y="104567"/>
                    <a:pt x="51247" y="104281"/>
                  </a:cubicBezTo>
                  <a:lnTo>
                    <a:pt x="11908" y="96470"/>
                  </a:lnTo>
                  <a:cubicBezTo>
                    <a:pt x="10003" y="96089"/>
                    <a:pt x="8574" y="94661"/>
                    <a:pt x="8193" y="92756"/>
                  </a:cubicBezTo>
                  <a:lnTo>
                    <a:pt x="383" y="53417"/>
                  </a:lnTo>
                  <a:cubicBezTo>
                    <a:pt x="-855" y="47702"/>
                    <a:pt x="955" y="41702"/>
                    <a:pt x="5146" y="37320"/>
                  </a:cubicBezTo>
                  <a:lnTo>
                    <a:pt x="37245" y="5221"/>
                  </a:lnTo>
                  <a:cubicBezTo>
                    <a:pt x="42007" y="458"/>
                    <a:pt x="48675" y="-1161"/>
                    <a:pt x="55056" y="839"/>
                  </a:cubicBezTo>
                  <a:cubicBezTo>
                    <a:pt x="61438" y="2744"/>
                    <a:pt x="66010" y="7793"/>
                    <a:pt x="67344" y="14365"/>
                  </a:cubicBezTo>
                  <a:lnTo>
                    <a:pt x="71154" y="33605"/>
                  </a:lnTo>
                  <a:lnTo>
                    <a:pt x="90394" y="37415"/>
                  </a:lnTo>
                  <a:cubicBezTo>
                    <a:pt x="96966" y="38749"/>
                    <a:pt x="102015" y="43321"/>
                    <a:pt x="103920" y="49703"/>
                  </a:cubicBezTo>
                  <a:cubicBezTo>
                    <a:pt x="105920" y="56084"/>
                    <a:pt x="104206" y="62752"/>
                    <a:pt x="99538" y="67514"/>
                  </a:cubicBezTo>
                  <a:lnTo>
                    <a:pt x="99538" y="67514"/>
                  </a:lnTo>
                  <a:lnTo>
                    <a:pt x="67439" y="99614"/>
                  </a:lnTo>
                  <a:cubicBezTo>
                    <a:pt x="63915" y="103043"/>
                    <a:pt x="59343" y="104852"/>
                    <a:pt x="54771" y="104852"/>
                  </a:cubicBezTo>
                  <a:close/>
                  <a:moveTo>
                    <a:pt x="16956" y="87707"/>
                  </a:moveTo>
                  <a:lnTo>
                    <a:pt x="53247" y="94946"/>
                  </a:lnTo>
                  <a:cubicBezTo>
                    <a:pt x="55914" y="95518"/>
                    <a:pt x="58771" y="94661"/>
                    <a:pt x="60962" y="92660"/>
                  </a:cubicBezTo>
                  <a:lnTo>
                    <a:pt x="92966" y="60656"/>
                  </a:lnTo>
                  <a:cubicBezTo>
                    <a:pt x="95157" y="58370"/>
                    <a:pt x="95919" y="55322"/>
                    <a:pt x="95062" y="52274"/>
                  </a:cubicBezTo>
                  <a:cubicBezTo>
                    <a:pt x="94109" y="49322"/>
                    <a:pt x="91823" y="47131"/>
                    <a:pt x="88775" y="46559"/>
                  </a:cubicBezTo>
                  <a:lnTo>
                    <a:pt x="66487" y="42083"/>
                  </a:lnTo>
                  <a:cubicBezTo>
                    <a:pt x="64581" y="41702"/>
                    <a:pt x="63153" y="40273"/>
                    <a:pt x="62772" y="38368"/>
                  </a:cubicBezTo>
                  <a:lnTo>
                    <a:pt x="58295" y="15984"/>
                  </a:lnTo>
                  <a:cubicBezTo>
                    <a:pt x="57628" y="12936"/>
                    <a:pt x="55533" y="10650"/>
                    <a:pt x="52580" y="9698"/>
                  </a:cubicBezTo>
                  <a:cubicBezTo>
                    <a:pt x="49627" y="8745"/>
                    <a:pt x="46484" y="9602"/>
                    <a:pt x="44198" y="11793"/>
                  </a:cubicBezTo>
                  <a:lnTo>
                    <a:pt x="12194" y="43797"/>
                  </a:lnTo>
                  <a:cubicBezTo>
                    <a:pt x="10289" y="45797"/>
                    <a:pt x="9432" y="48655"/>
                    <a:pt x="9908" y="51322"/>
                  </a:cubicBezTo>
                  <a:lnTo>
                    <a:pt x="17147" y="87612"/>
                  </a:lnTo>
                  <a:close/>
                </a:path>
              </a:pathLst>
            </a:custGeom>
            <a:grpFill/>
            <a:ln w="9525" cap="flat">
              <a:solidFill>
                <a:schemeClr val="bg1"/>
              </a:solidFill>
              <a:prstDash val="solid"/>
              <a:miter/>
            </a:ln>
          </p:spPr>
          <p:txBody>
            <a:bodyPr rtlCol="0" anchor="ctr"/>
            <a:lstStyle/>
            <a:p>
              <a:endParaRPr lang="en-GB" noProof="0"/>
            </a:p>
          </p:txBody>
        </p:sp>
        <p:sp>
          <p:nvSpPr>
            <p:cNvPr id="898" name="Freeform: Shape 6228">
              <a:extLst>
                <a:ext uri="{FF2B5EF4-FFF2-40B4-BE49-F238E27FC236}">
                  <a16:creationId xmlns:a16="http://schemas.microsoft.com/office/drawing/2014/main" id="{0B271131-93C6-14E8-A849-8E57F5E26AEF}"/>
                </a:ext>
              </a:extLst>
            </p:cNvPr>
            <p:cNvSpPr/>
            <p:nvPr/>
          </p:nvSpPr>
          <p:spPr>
            <a:xfrm>
              <a:off x="3367087" y="4635381"/>
              <a:ext cx="9525" cy="47625"/>
            </a:xfrm>
            <a:custGeom>
              <a:avLst/>
              <a:gdLst>
                <a:gd name="connsiteX0" fmla="*/ 4763 w 9525"/>
                <a:gd name="connsiteY0" fmla="*/ 47625 h 47625"/>
                <a:gd name="connsiteX1" fmla="*/ 0 w 9525"/>
                <a:gd name="connsiteY1" fmla="*/ 42863 h 47625"/>
                <a:gd name="connsiteX2" fmla="*/ 0 w 9525"/>
                <a:gd name="connsiteY2" fmla="*/ 4763 h 47625"/>
                <a:gd name="connsiteX3" fmla="*/ 4763 w 9525"/>
                <a:gd name="connsiteY3" fmla="*/ 0 h 47625"/>
                <a:gd name="connsiteX4" fmla="*/ 9525 w 9525"/>
                <a:gd name="connsiteY4" fmla="*/ 4763 h 47625"/>
                <a:gd name="connsiteX5" fmla="*/ 9525 w 9525"/>
                <a:gd name="connsiteY5" fmla="*/ 42863 h 47625"/>
                <a:gd name="connsiteX6" fmla="*/ 4763 w 9525"/>
                <a:gd name="connsiteY6" fmla="*/ 47625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47625">
                  <a:moveTo>
                    <a:pt x="4763" y="47625"/>
                  </a:moveTo>
                  <a:cubicBezTo>
                    <a:pt x="2096" y="47625"/>
                    <a:pt x="0" y="45529"/>
                    <a:pt x="0" y="42863"/>
                  </a:cubicBezTo>
                  <a:lnTo>
                    <a:pt x="0" y="4763"/>
                  </a:lnTo>
                  <a:cubicBezTo>
                    <a:pt x="0" y="2096"/>
                    <a:pt x="2096" y="0"/>
                    <a:pt x="4763" y="0"/>
                  </a:cubicBezTo>
                  <a:cubicBezTo>
                    <a:pt x="7429" y="0"/>
                    <a:pt x="9525" y="2096"/>
                    <a:pt x="9525" y="4763"/>
                  </a:cubicBezTo>
                  <a:lnTo>
                    <a:pt x="9525" y="42863"/>
                  </a:lnTo>
                  <a:cubicBezTo>
                    <a:pt x="9525" y="45529"/>
                    <a:pt x="7429" y="47625"/>
                    <a:pt x="4763" y="47625"/>
                  </a:cubicBezTo>
                  <a:close/>
                </a:path>
              </a:pathLst>
            </a:custGeom>
            <a:grpFill/>
            <a:ln w="9525" cap="flat">
              <a:solidFill>
                <a:schemeClr val="bg1"/>
              </a:solidFill>
              <a:prstDash val="solid"/>
              <a:miter/>
            </a:ln>
          </p:spPr>
          <p:txBody>
            <a:bodyPr rtlCol="0" anchor="ctr"/>
            <a:lstStyle/>
            <a:p>
              <a:endParaRPr lang="en-GB" noProof="0"/>
            </a:p>
          </p:txBody>
        </p:sp>
        <p:sp>
          <p:nvSpPr>
            <p:cNvPr id="899" name="Freeform: Shape 6229">
              <a:extLst>
                <a:ext uri="{FF2B5EF4-FFF2-40B4-BE49-F238E27FC236}">
                  <a16:creationId xmlns:a16="http://schemas.microsoft.com/office/drawing/2014/main" id="{FBFD8460-32C1-C9D6-67DB-063703FB9521}"/>
                </a:ext>
              </a:extLst>
            </p:cNvPr>
            <p:cNvSpPr/>
            <p:nvPr/>
          </p:nvSpPr>
          <p:spPr>
            <a:xfrm>
              <a:off x="3386137" y="4692531"/>
              <a:ext cx="28575" cy="9525"/>
            </a:xfrm>
            <a:custGeom>
              <a:avLst/>
              <a:gdLst>
                <a:gd name="connsiteX0" fmla="*/ 23813 w 28575"/>
                <a:gd name="connsiteY0" fmla="*/ 9525 h 9525"/>
                <a:gd name="connsiteX1" fmla="*/ 4763 w 28575"/>
                <a:gd name="connsiteY1" fmla="*/ 9525 h 9525"/>
                <a:gd name="connsiteX2" fmla="*/ 0 w 28575"/>
                <a:gd name="connsiteY2" fmla="*/ 4763 h 9525"/>
                <a:gd name="connsiteX3" fmla="*/ 4763 w 28575"/>
                <a:gd name="connsiteY3" fmla="*/ 0 h 9525"/>
                <a:gd name="connsiteX4" fmla="*/ 23813 w 28575"/>
                <a:gd name="connsiteY4" fmla="*/ 0 h 9525"/>
                <a:gd name="connsiteX5" fmla="*/ 28575 w 28575"/>
                <a:gd name="connsiteY5" fmla="*/ 4763 h 9525"/>
                <a:gd name="connsiteX6" fmla="*/ 23813 w 2857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575" h="9525">
                  <a:moveTo>
                    <a:pt x="23813" y="9525"/>
                  </a:moveTo>
                  <a:lnTo>
                    <a:pt x="4763" y="9525"/>
                  </a:lnTo>
                  <a:cubicBezTo>
                    <a:pt x="2096" y="9525"/>
                    <a:pt x="0" y="7429"/>
                    <a:pt x="0" y="4763"/>
                  </a:cubicBezTo>
                  <a:cubicBezTo>
                    <a:pt x="0" y="2096"/>
                    <a:pt x="2096" y="0"/>
                    <a:pt x="4763" y="0"/>
                  </a:cubicBezTo>
                  <a:lnTo>
                    <a:pt x="23813" y="0"/>
                  </a:lnTo>
                  <a:cubicBezTo>
                    <a:pt x="26479" y="0"/>
                    <a:pt x="28575" y="2096"/>
                    <a:pt x="28575" y="4763"/>
                  </a:cubicBezTo>
                  <a:cubicBezTo>
                    <a:pt x="28575" y="7429"/>
                    <a:pt x="26479" y="9525"/>
                    <a:pt x="23813" y="9525"/>
                  </a:cubicBezTo>
                  <a:close/>
                </a:path>
              </a:pathLst>
            </a:custGeom>
            <a:grpFill/>
            <a:ln w="9525" cap="flat">
              <a:solidFill>
                <a:schemeClr val="bg1"/>
              </a:solidFill>
              <a:prstDash val="solid"/>
              <a:miter/>
            </a:ln>
          </p:spPr>
          <p:txBody>
            <a:bodyPr rtlCol="0" anchor="ctr"/>
            <a:lstStyle/>
            <a:p>
              <a:endParaRPr lang="en-GB" noProof="0"/>
            </a:p>
          </p:txBody>
        </p:sp>
        <p:sp>
          <p:nvSpPr>
            <p:cNvPr id="900" name="Freeform: Shape 6230">
              <a:extLst>
                <a:ext uri="{FF2B5EF4-FFF2-40B4-BE49-F238E27FC236}">
                  <a16:creationId xmlns:a16="http://schemas.microsoft.com/office/drawing/2014/main" id="{91F42449-F9CA-14F4-56F1-F24C1A98AECE}"/>
                </a:ext>
              </a:extLst>
            </p:cNvPr>
            <p:cNvSpPr/>
            <p:nvPr/>
          </p:nvSpPr>
          <p:spPr>
            <a:xfrm>
              <a:off x="3367087" y="4587756"/>
              <a:ext cx="9525" cy="19050"/>
            </a:xfrm>
            <a:custGeom>
              <a:avLst/>
              <a:gdLst>
                <a:gd name="connsiteX0" fmla="*/ 4763 w 9525"/>
                <a:gd name="connsiteY0" fmla="*/ 19050 h 19050"/>
                <a:gd name="connsiteX1" fmla="*/ 0 w 9525"/>
                <a:gd name="connsiteY1" fmla="*/ 14288 h 19050"/>
                <a:gd name="connsiteX2" fmla="*/ 0 w 9525"/>
                <a:gd name="connsiteY2" fmla="*/ 4763 h 19050"/>
                <a:gd name="connsiteX3" fmla="*/ 4763 w 9525"/>
                <a:gd name="connsiteY3" fmla="*/ 0 h 19050"/>
                <a:gd name="connsiteX4" fmla="*/ 9525 w 9525"/>
                <a:gd name="connsiteY4" fmla="*/ 4763 h 19050"/>
                <a:gd name="connsiteX5" fmla="*/ 9525 w 9525"/>
                <a:gd name="connsiteY5" fmla="*/ 14288 h 19050"/>
                <a:gd name="connsiteX6" fmla="*/ 4763 w 9525"/>
                <a:gd name="connsiteY6"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19050">
                  <a:moveTo>
                    <a:pt x="4763" y="19050"/>
                  </a:moveTo>
                  <a:cubicBezTo>
                    <a:pt x="2096" y="19050"/>
                    <a:pt x="0" y="16954"/>
                    <a:pt x="0" y="14288"/>
                  </a:cubicBezTo>
                  <a:lnTo>
                    <a:pt x="0" y="4763"/>
                  </a:lnTo>
                  <a:cubicBezTo>
                    <a:pt x="0" y="2096"/>
                    <a:pt x="2096" y="0"/>
                    <a:pt x="4763" y="0"/>
                  </a:cubicBezTo>
                  <a:cubicBezTo>
                    <a:pt x="7429" y="0"/>
                    <a:pt x="9525" y="2096"/>
                    <a:pt x="9525" y="4763"/>
                  </a:cubicBezTo>
                  <a:lnTo>
                    <a:pt x="9525" y="14288"/>
                  </a:lnTo>
                  <a:cubicBezTo>
                    <a:pt x="9525" y="16954"/>
                    <a:pt x="7429" y="19050"/>
                    <a:pt x="4763" y="19050"/>
                  </a:cubicBezTo>
                  <a:close/>
                </a:path>
              </a:pathLst>
            </a:custGeom>
            <a:grpFill/>
            <a:ln w="9525" cap="flat">
              <a:solidFill>
                <a:schemeClr val="bg1"/>
              </a:solidFill>
              <a:prstDash val="solid"/>
              <a:miter/>
            </a:ln>
          </p:spPr>
          <p:txBody>
            <a:bodyPr rtlCol="0" anchor="ctr"/>
            <a:lstStyle/>
            <a:p>
              <a:endParaRPr lang="en-GB" noProof="0"/>
            </a:p>
          </p:txBody>
        </p:sp>
        <p:sp>
          <p:nvSpPr>
            <p:cNvPr id="901" name="Freeform: Shape 6231">
              <a:extLst>
                <a:ext uri="{FF2B5EF4-FFF2-40B4-BE49-F238E27FC236}">
                  <a16:creationId xmlns:a16="http://schemas.microsoft.com/office/drawing/2014/main" id="{ED259AB7-84A0-75C1-2D44-FBFAEC125755}"/>
                </a:ext>
              </a:extLst>
            </p:cNvPr>
            <p:cNvSpPr/>
            <p:nvPr/>
          </p:nvSpPr>
          <p:spPr>
            <a:xfrm>
              <a:off x="3292982" y="4618331"/>
              <a:ext cx="16382" cy="16382"/>
            </a:xfrm>
            <a:custGeom>
              <a:avLst/>
              <a:gdLst>
                <a:gd name="connsiteX0" fmla="*/ 11525 w 16382"/>
                <a:gd name="connsiteY0" fmla="*/ 16383 h 16382"/>
                <a:gd name="connsiteX1" fmla="*/ 8191 w 16382"/>
                <a:gd name="connsiteY1" fmla="*/ 14954 h 16382"/>
                <a:gd name="connsiteX2" fmla="*/ 1429 w 16382"/>
                <a:gd name="connsiteY2" fmla="*/ 8192 h 16382"/>
                <a:gd name="connsiteX3" fmla="*/ 1429 w 16382"/>
                <a:gd name="connsiteY3" fmla="*/ 1429 h 16382"/>
                <a:gd name="connsiteX4" fmla="*/ 8191 w 16382"/>
                <a:gd name="connsiteY4" fmla="*/ 1429 h 16382"/>
                <a:gd name="connsiteX5" fmla="*/ 14954 w 16382"/>
                <a:gd name="connsiteY5" fmla="*/ 8192 h 16382"/>
                <a:gd name="connsiteX6" fmla="*/ 14954 w 16382"/>
                <a:gd name="connsiteY6" fmla="*/ 14954 h 16382"/>
                <a:gd name="connsiteX7" fmla="*/ 11620 w 16382"/>
                <a:gd name="connsiteY7" fmla="*/ 16383 h 1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82" h="16382">
                  <a:moveTo>
                    <a:pt x="11525" y="16383"/>
                  </a:moveTo>
                  <a:cubicBezTo>
                    <a:pt x="10287" y="16383"/>
                    <a:pt x="9049" y="15907"/>
                    <a:pt x="8191" y="14954"/>
                  </a:cubicBezTo>
                  <a:lnTo>
                    <a:pt x="1429" y="8192"/>
                  </a:lnTo>
                  <a:cubicBezTo>
                    <a:pt x="-476" y="6286"/>
                    <a:pt x="-476" y="3334"/>
                    <a:pt x="1429" y="1429"/>
                  </a:cubicBezTo>
                  <a:cubicBezTo>
                    <a:pt x="3334" y="-476"/>
                    <a:pt x="6286" y="-476"/>
                    <a:pt x="8191" y="1429"/>
                  </a:cubicBezTo>
                  <a:lnTo>
                    <a:pt x="14954" y="8192"/>
                  </a:lnTo>
                  <a:cubicBezTo>
                    <a:pt x="16859" y="10096"/>
                    <a:pt x="16859" y="13049"/>
                    <a:pt x="14954" y="14954"/>
                  </a:cubicBezTo>
                  <a:cubicBezTo>
                    <a:pt x="14002" y="15907"/>
                    <a:pt x="12763" y="16383"/>
                    <a:pt x="11620" y="16383"/>
                  </a:cubicBezTo>
                  <a:close/>
                </a:path>
              </a:pathLst>
            </a:custGeom>
            <a:grpFill/>
            <a:ln w="9525" cap="flat">
              <a:solidFill>
                <a:schemeClr val="bg1"/>
              </a:solidFill>
              <a:prstDash val="solid"/>
              <a:miter/>
            </a:ln>
          </p:spPr>
          <p:txBody>
            <a:bodyPr rtlCol="0" anchor="ctr"/>
            <a:lstStyle/>
            <a:p>
              <a:endParaRPr lang="en-GB" noProof="0"/>
            </a:p>
          </p:txBody>
        </p:sp>
        <p:sp>
          <p:nvSpPr>
            <p:cNvPr id="902" name="Freeform: Shape 6232">
              <a:extLst>
                <a:ext uri="{FF2B5EF4-FFF2-40B4-BE49-F238E27FC236}">
                  <a16:creationId xmlns:a16="http://schemas.microsoft.com/office/drawing/2014/main" id="{C9C74BBA-9C6F-086C-1C3F-C553E05164FA}"/>
                </a:ext>
              </a:extLst>
            </p:cNvPr>
            <p:cNvSpPr/>
            <p:nvPr/>
          </p:nvSpPr>
          <p:spPr>
            <a:xfrm>
              <a:off x="3262312" y="4692531"/>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903" name="Freeform: Shape 6233">
              <a:extLst>
                <a:ext uri="{FF2B5EF4-FFF2-40B4-BE49-F238E27FC236}">
                  <a16:creationId xmlns:a16="http://schemas.microsoft.com/office/drawing/2014/main" id="{2181CA6F-0E39-0AA8-0231-11722D82FAB1}"/>
                </a:ext>
              </a:extLst>
            </p:cNvPr>
            <p:cNvSpPr/>
            <p:nvPr/>
          </p:nvSpPr>
          <p:spPr>
            <a:xfrm>
              <a:off x="3292982" y="4759777"/>
              <a:ext cx="16382" cy="16382"/>
            </a:xfrm>
            <a:custGeom>
              <a:avLst/>
              <a:gdLst>
                <a:gd name="connsiteX0" fmla="*/ 4762 w 16382"/>
                <a:gd name="connsiteY0" fmla="*/ 16383 h 16382"/>
                <a:gd name="connsiteX1" fmla="*/ 1429 w 16382"/>
                <a:gd name="connsiteY1" fmla="*/ 14954 h 16382"/>
                <a:gd name="connsiteX2" fmla="*/ 1429 w 16382"/>
                <a:gd name="connsiteY2" fmla="*/ 8192 h 16382"/>
                <a:gd name="connsiteX3" fmla="*/ 8191 w 16382"/>
                <a:gd name="connsiteY3" fmla="*/ 1429 h 16382"/>
                <a:gd name="connsiteX4" fmla="*/ 14954 w 16382"/>
                <a:gd name="connsiteY4" fmla="*/ 1429 h 16382"/>
                <a:gd name="connsiteX5" fmla="*/ 14954 w 16382"/>
                <a:gd name="connsiteY5" fmla="*/ 8192 h 16382"/>
                <a:gd name="connsiteX6" fmla="*/ 8191 w 16382"/>
                <a:gd name="connsiteY6" fmla="*/ 14954 h 16382"/>
                <a:gd name="connsiteX7" fmla="*/ 4858 w 16382"/>
                <a:gd name="connsiteY7" fmla="*/ 16383 h 1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82" h="16382">
                  <a:moveTo>
                    <a:pt x="4762" y="16383"/>
                  </a:moveTo>
                  <a:cubicBezTo>
                    <a:pt x="3524" y="16383"/>
                    <a:pt x="2286" y="15907"/>
                    <a:pt x="1429" y="14954"/>
                  </a:cubicBezTo>
                  <a:cubicBezTo>
                    <a:pt x="-476" y="13049"/>
                    <a:pt x="-476" y="10096"/>
                    <a:pt x="1429" y="8192"/>
                  </a:cubicBezTo>
                  <a:lnTo>
                    <a:pt x="8191" y="1429"/>
                  </a:lnTo>
                  <a:cubicBezTo>
                    <a:pt x="10096" y="-476"/>
                    <a:pt x="13049" y="-476"/>
                    <a:pt x="14954" y="1429"/>
                  </a:cubicBezTo>
                  <a:cubicBezTo>
                    <a:pt x="16859" y="3334"/>
                    <a:pt x="16859" y="6286"/>
                    <a:pt x="14954" y="8192"/>
                  </a:cubicBezTo>
                  <a:lnTo>
                    <a:pt x="8191" y="14954"/>
                  </a:lnTo>
                  <a:cubicBezTo>
                    <a:pt x="7239" y="15907"/>
                    <a:pt x="6001" y="16383"/>
                    <a:pt x="4858" y="16383"/>
                  </a:cubicBezTo>
                  <a:close/>
                </a:path>
              </a:pathLst>
            </a:custGeom>
            <a:grpFill/>
            <a:ln w="9525" cap="flat">
              <a:solidFill>
                <a:schemeClr val="bg1"/>
              </a:solidFill>
              <a:prstDash val="solid"/>
              <a:miter/>
            </a:ln>
          </p:spPr>
          <p:txBody>
            <a:bodyPr rtlCol="0" anchor="ctr"/>
            <a:lstStyle/>
            <a:p>
              <a:endParaRPr lang="en-GB" noProof="0"/>
            </a:p>
          </p:txBody>
        </p:sp>
        <p:sp>
          <p:nvSpPr>
            <p:cNvPr id="904" name="Freeform: Shape 6234">
              <a:extLst>
                <a:ext uri="{FF2B5EF4-FFF2-40B4-BE49-F238E27FC236}">
                  <a16:creationId xmlns:a16="http://schemas.microsoft.com/office/drawing/2014/main" id="{2ECC4055-12B8-1E08-0F61-AFFD7FA7A0BD}"/>
                </a:ext>
              </a:extLst>
            </p:cNvPr>
            <p:cNvSpPr/>
            <p:nvPr/>
          </p:nvSpPr>
          <p:spPr>
            <a:xfrm>
              <a:off x="3367087" y="4787781"/>
              <a:ext cx="9525" cy="19050"/>
            </a:xfrm>
            <a:custGeom>
              <a:avLst/>
              <a:gdLst>
                <a:gd name="connsiteX0" fmla="*/ 4763 w 9525"/>
                <a:gd name="connsiteY0" fmla="*/ 19050 h 19050"/>
                <a:gd name="connsiteX1" fmla="*/ 0 w 9525"/>
                <a:gd name="connsiteY1" fmla="*/ 14288 h 19050"/>
                <a:gd name="connsiteX2" fmla="*/ 0 w 9525"/>
                <a:gd name="connsiteY2" fmla="*/ 4763 h 19050"/>
                <a:gd name="connsiteX3" fmla="*/ 4763 w 9525"/>
                <a:gd name="connsiteY3" fmla="*/ 0 h 19050"/>
                <a:gd name="connsiteX4" fmla="*/ 9525 w 9525"/>
                <a:gd name="connsiteY4" fmla="*/ 4763 h 19050"/>
                <a:gd name="connsiteX5" fmla="*/ 9525 w 9525"/>
                <a:gd name="connsiteY5" fmla="*/ 14288 h 19050"/>
                <a:gd name="connsiteX6" fmla="*/ 4763 w 9525"/>
                <a:gd name="connsiteY6"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19050">
                  <a:moveTo>
                    <a:pt x="4763" y="19050"/>
                  </a:moveTo>
                  <a:cubicBezTo>
                    <a:pt x="2096" y="19050"/>
                    <a:pt x="0" y="16954"/>
                    <a:pt x="0" y="14288"/>
                  </a:cubicBezTo>
                  <a:lnTo>
                    <a:pt x="0" y="4763"/>
                  </a:lnTo>
                  <a:cubicBezTo>
                    <a:pt x="0" y="2096"/>
                    <a:pt x="2096" y="0"/>
                    <a:pt x="4763" y="0"/>
                  </a:cubicBezTo>
                  <a:cubicBezTo>
                    <a:pt x="7429" y="0"/>
                    <a:pt x="9525" y="2096"/>
                    <a:pt x="9525" y="4763"/>
                  </a:cubicBezTo>
                  <a:lnTo>
                    <a:pt x="9525" y="14288"/>
                  </a:lnTo>
                  <a:cubicBezTo>
                    <a:pt x="9525" y="16954"/>
                    <a:pt x="7429" y="19050"/>
                    <a:pt x="4763" y="19050"/>
                  </a:cubicBezTo>
                  <a:close/>
                </a:path>
              </a:pathLst>
            </a:custGeom>
            <a:grpFill/>
            <a:ln w="9525" cap="flat">
              <a:solidFill>
                <a:schemeClr val="bg1"/>
              </a:solidFill>
              <a:prstDash val="solid"/>
              <a:miter/>
            </a:ln>
          </p:spPr>
          <p:txBody>
            <a:bodyPr rtlCol="0" anchor="ctr"/>
            <a:lstStyle/>
            <a:p>
              <a:endParaRPr lang="en-GB" noProof="0"/>
            </a:p>
          </p:txBody>
        </p:sp>
        <p:sp>
          <p:nvSpPr>
            <p:cNvPr id="905" name="Freeform: Shape 6235">
              <a:extLst>
                <a:ext uri="{FF2B5EF4-FFF2-40B4-BE49-F238E27FC236}">
                  <a16:creationId xmlns:a16="http://schemas.microsoft.com/office/drawing/2014/main" id="{04F8753E-0C45-3FA2-740A-ED4B47BD5414}"/>
                </a:ext>
              </a:extLst>
            </p:cNvPr>
            <p:cNvSpPr/>
            <p:nvPr/>
          </p:nvSpPr>
          <p:spPr>
            <a:xfrm>
              <a:off x="3434428" y="4759777"/>
              <a:ext cx="16383" cy="16382"/>
            </a:xfrm>
            <a:custGeom>
              <a:avLst/>
              <a:gdLst>
                <a:gd name="connsiteX0" fmla="*/ 11525 w 16383"/>
                <a:gd name="connsiteY0" fmla="*/ 16383 h 16382"/>
                <a:gd name="connsiteX1" fmla="*/ 8192 w 16383"/>
                <a:gd name="connsiteY1" fmla="*/ 14954 h 16382"/>
                <a:gd name="connsiteX2" fmla="*/ 1429 w 16383"/>
                <a:gd name="connsiteY2" fmla="*/ 8192 h 16382"/>
                <a:gd name="connsiteX3" fmla="*/ 1429 w 16383"/>
                <a:gd name="connsiteY3" fmla="*/ 1429 h 16382"/>
                <a:gd name="connsiteX4" fmla="*/ 8192 w 16383"/>
                <a:gd name="connsiteY4" fmla="*/ 1429 h 16382"/>
                <a:gd name="connsiteX5" fmla="*/ 14954 w 16383"/>
                <a:gd name="connsiteY5" fmla="*/ 8192 h 16382"/>
                <a:gd name="connsiteX6" fmla="*/ 14954 w 16383"/>
                <a:gd name="connsiteY6" fmla="*/ 14954 h 16382"/>
                <a:gd name="connsiteX7" fmla="*/ 11621 w 16383"/>
                <a:gd name="connsiteY7" fmla="*/ 16383 h 1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83" h="16382">
                  <a:moveTo>
                    <a:pt x="11525" y="16383"/>
                  </a:moveTo>
                  <a:cubicBezTo>
                    <a:pt x="10287" y="16383"/>
                    <a:pt x="9049" y="15907"/>
                    <a:pt x="8192" y="14954"/>
                  </a:cubicBezTo>
                  <a:lnTo>
                    <a:pt x="1429" y="8192"/>
                  </a:lnTo>
                  <a:cubicBezTo>
                    <a:pt x="-476" y="6286"/>
                    <a:pt x="-476" y="3334"/>
                    <a:pt x="1429" y="1429"/>
                  </a:cubicBezTo>
                  <a:cubicBezTo>
                    <a:pt x="3334" y="-476"/>
                    <a:pt x="6287" y="-476"/>
                    <a:pt x="8192" y="1429"/>
                  </a:cubicBezTo>
                  <a:lnTo>
                    <a:pt x="14954" y="8192"/>
                  </a:lnTo>
                  <a:cubicBezTo>
                    <a:pt x="16859" y="10096"/>
                    <a:pt x="16859" y="13049"/>
                    <a:pt x="14954" y="14954"/>
                  </a:cubicBezTo>
                  <a:cubicBezTo>
                    <a:pt x="14002" y="15907"/>
                    <a:pt x="12764" y="16383"/>
                    <a:pt x="11621" y="16383"/>
                  </a:cubicBezTo>
                  <a:close/>
                </a:path>
              </a:pathLst>
            </a:custGeom>
            <a:grpFill/>
            <a:ln w="9525" cap="flat">
              <a:solidFill>
                <a:schemeClr val="bg1"/>
              </a:solidFill>
              <a:prstDash val="solid"/>
              <a:miter/>
            </a:ln>
          </p:spPr>
          <p:txBody>
            <a:bodyPr rtlCol="0" anchor="ctr"/>
            <a:lstStyle/>
            <a:p>
              <a:endParaRPr lang="en-GB" noProof="0"/>
            </a:p>
          </p:txBody>
        </p:sp>
        <p:sp>
          <p:nvSpPr>
            <p:cNvPr id="906" name="Freeform: Shape 6236">
              <a:extLst>
                <a:ext uri="{FF2B5EF4-FFF2-40B4-BE49-F238E27FC236}">
                  <a16:creationId xmlns:a16="http://schemas.microsoft.com/office/drawing/2014/main" id="{4F9F1BBC-7013-E200-3D54-5ECC674F93BA}"/>
                </a:ext>
              </a:extLst>
            </p:cNvPr>
            <p:cNvSpPr/>
            <p:nvPr/>
          </p:nvSpPr>
          <p:spPr>
            <a:xfrm>
              <a:off x="3462337" y="4692531"/>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907" name="Freeform: Shape 6237">
              <a:extLst>
                <a:ext uri="{FF2B5EF4-FFF2-40B4-BE49-F238E27FC236}">
                  <a16:creationId xmlns:a16="http://schemas.microsoft.com/office/drawing/2014/main" id="{5CD86FAE-4240-7BFB-8E89-72FF394358FA}"/>
                </a:ext>
              </a:extLst>
            </p:cNvPr>
            <p:cNvSpPr/>
            <p:nvPr/>
          </p:nvSpPr>
          <p:spPr>
            <a:xfrm>
              <a:off x="3434428" y="4618331"/>
              <a:ext cx="16383" cy="16382"/>
            </a:xfrm>
            <a:custGeom>
              <a:avLst/>
              <a:gdLst>
                <a:gd name="connsiteX0" fmla="*/ 4763 w 16383"/>
                <a:gd name="connsiteY0" fmla="*/ 16383 h 16382"/>
                <a:gd name="connsiteX1" fmla="*/ 1429 w 16383"/>
                <a:gd name="connsiteY1" fmla="*/ 14954 h 16382"/>
                <a:gd name="connsiteX2" fmla="*/ 1429 w 16383"/>
                <a:gd name="connsiteY2" fmla="*/ 8192 h 16382"/>
                <a:gd name="connsiteX3" fmla="*/ 8192 w 16383"/>
                <a:gd name="connsiteY3" fmla="*/ 1429 h 16382"/>
                <a:gd name="connsiteX4" fmla="*/ 14954 w 16383"/>
                <a:gd name="connsiteY4" fmla="*/ 1429 h 16382"/>
                <a:gd name="connsiteX5" fmla="*/ 14954 w 16383"/>
                <a:gd name="connsiteY5" fmla="*/ 8192 h 16382"/>
                <a:gd name="connsiteX6" fmla="*/ 8192 w 16383"/>
                <a:gd name="connsiteY6" fmla="*/ 14954 h 16382"/>
                <a:gd name="connsiteX7" fmla="*/ 4858 w 16383"/>
                <a:gd name="connsiteY7" fmla="*/ 16383 h 16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383" h="16382">
                  <a:moveTo>
                    <a:pt x="4763" y="16383"/>
                  </a:moveTo>
                  <a:cubicBezTo>
                    <a:pt x="3524" y="16383"/>
                    <a:pt x="2286" y="15907"/>
                    <a:pt x="1429" y="14954"/>
                  </a:cubicBezTo>
                  <a:cubicBezTo>
                    <a:pt x="-476" y="13049"/>
                    <a:pt x="-476" y="10096"/>
                    <a:pt x="1429" y="8192"/>
                  </a:cubicBezTo>
                  <a:lnTo>
                    <a:pt x="8192" y="1429"/>
                  </a:lnTo>
                  <a:cubicBezTo>
                    <a:pt x="10097" y="-476"/>
                    <a:pt x="13049" y="-476"/>
                    <a:pt x="14954" y="1429"/>
                  </a:cubicBezTo>
                  <a:cubicBezTo>
                    <a:pt x="16859" y="3334"/>
                    <a:pt x="16859" y="6286"/>
                    <a:pt x="14954" y="8192"/>
                  </a:cubicBezTo>
                  <a:lnTo>
                    <a:pt x="8192" y="14954"/>
                  </a:lnTo>
                  <a:cubicBezTo>
                    <a:pt x="7239" y="15907"/>
                    <a:pt x="6001" y="16383"/>
                    <a:pt x="4858" y="16383"/>
                  </a:cubicBezTo>
                  <a:close/>
                </a:path>
              </a:pathLst>
            </a:custGeom>
            <a:grpFill/>
            <a:ln w="9525" cap="flat">
              <a:solidFill>
                <a:schemeClr val="bg1"/>
              </a:solidFill>
              <a:prstDash val="solid"/>
              <a:miter/>
            </a:ln>
          </p:spPr>
          <p:txBody>
            <a:bodyPr rtlCol="0" anchor="ctr"/>
            <a:lstStyle/>
            <a:p>
              <a:endParaRPr lang="en-GB" noProof="0"/>
            </a:p>
          </p:txBody>
        </p:sp>
        <p:sp>
          <p:nvSpPr>
            <p:cNvPr id="908" name="Freeform: Shape 6566">
              <a:extLst>
                <a:ext uri="{FF2B5EF4-FFF2-40B4-BE49-F238E27FC236}">
                  <a16:creationId xmlns:a16="http://schemas.microsoft.com/office/drawing/2014/main" id="{E88FF890-D9CF-3A88-8D13-B0FC0F490F72}"/>
                </a:ext>
              </a:extLst>
            </p:cNvPr>
            <p:cNvSpPr/>
            <p:nvPr/>
          </p:nvSpPr>
          <p:spPr>
            <a:xfrm>
              <a:off x="3205162" y="4370014"/>
              <a:ext cx="151066" cy="151066"/>
            </a:xfrm>
            <a:custGeom>
              <a:avLst/>
              <a:gdLst>
                <a:gd name="connsiteX0" fmla="*/ 4762 w 151066"/>
                <a:gd name="connsiteY0" fmla="*/ 151067 h 151066"/>
                <a:gd name="connsiteX1" fmla="*/ 1429 w 151066"/>
                <a:gd name="connsiteY1" fmla="*/ 149638 h 151066"/>
                <a:gd name="connsiteX2" fmla="*/ 1429 w 151066"/>
                <a:gd name="connsiteY2" fmla="*/ 142875 h 151066"/>
                <a:gd name="connsiteX3" fmla="*/ 142875 w 151066"/>
                <a:gd name="connsiteY3" fmla="*/ 1429 h 151066"/>
                <a:gd name="connsiteX4" fmla="*/ 149638 w 151066"/>
                <a:gd name="connsiteY4" fmla="*/ 1429 h 151066"/>
                <a:gd name="connsiteX5" fmla="*/ 149638 w 151066"/>
                <a:gd name="connsiteY5" fmla="*/ 8192 h 151066"/>
                <a:gd name="connsiteX6" fmla="*/ 8191 w 151066"/>
                <a:gd name="connsiteY6" fmla="*/ 149638 h 151066"/>
                <a:gd name="connsiteX7" fmla="*/ 4858 w 151066"/>
                <a:gd name="connsiteY7" fmla="*/ 151067 h 15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1066" h="151066">
                  <a:moveTo>
                    <a:pt x="4762" y="151067"/>
                  </a:moveTo>
                  <a:cubicBezTo>
                    <a:pt x="3524" y="151067"/>
                    <a:pt x="2286" y="150590"/>
                    <a:pt x="1429" y="149638"/>
                  </a:cubicBezTo>
                  <a:cubicBezTo>
                    <a:pt x="-476" y="147733"/>
                    <a:pt x="-476" y="144780"/>
                    <a:pt x="1429" y="142875"/>
                  </a:cubicBezTo>
                  <a:lnTo>
                    <a:pt x="142875" y="1429"/>
                  </a:lnTo>
                  <a:cubicBezTo>
                    <a:pt x="144780" y="-476"/>
                    <a:pt x="147733" y="-476"/>
                    <a:pt x="149638" y="1429"/>
                  </a:cubicBezTo>
                  <a:cubicBezTo>
                    <a:pt x="151543" y="3334"/>
                    <a:pt x="151543" y="6287"/>
                    <a:pt x="149638" y="8192"/>
                  </a:cubicBezTo>
                  <a:lnTo>
                    <a:pt x="8191" y="149638"/>
                  </a:lnTo>
                  <a:cubicBezTo>
                    <a:pt x="7239" y="150590"/>
                    <a:pt x="6001" y="151067"/>
                    <a:pt x="4858" y="151067"/>
                  </a:cubicBezTo>
                  <a:close/>
                </a:path>
              </a:pathLst>
            </a:custGeom>
            <a:grpFill/>
            <a:ln w="9525" cap="flat">
              <a:solidFill>
                <a:schemeClr val="bg1"/>
              </a:solidFill>
              <a:prstDash val="solid"/>
              <a:miter/>
            </a:ln>
          </p:spPr>
          <p:txBody>
            <a:bodyPr rtlCol="0" anchor="ctr"/>
            <a:lstStyle/>
            <a:p>
              <a:endParaRPr lang="en-GB" noProof="0"/>
            </a:p>
          </p:txBody>
        </p:sp>
        <p:sp>
          <p:nvSpPr>
            <p:cNvPr id="909" name="Freeform: Shape 6576">
              <a:extLst>
                <a:ext uri="{FF2B5EF4-FFF2-40B4-BE49-F238E27FC236}">
                  <a16:creationId xmlns:a16="http://schemas.microsoft.com/office/drawing/2014/main" id="{D50FF416-79B4-9649-E78A-A40744401905}"/>
                </a:ext>
              </a:extLst>
            </p:cNvPr>
            <p:cNvSpPr/>
            <p:nvPr/>
          </p:nvSpPr>
          <p:spPr>
            <a:xfrm>
              <a:off x="3402805" y="4282860"/>
              <a:ext cx="40576" cy="40576"/>
            </a:xfrm>
            <a:custGeom>
              <a:avLst/>
              <a:gdLst>
                <a:gd name="connsiteX0" fmla="*/ 4762 w 40576"/>
                <a:gd name="connsiteY0" fmla="*/ 40576 h 40576"/>
                <a:gd name="connsiteX1" fmla="*/ 1429 w 40576"/>
                <a:gd name="connsiteY1" fmla="*/ 39148 h 40576"/>
                <a:gd name="connsiteX2" fmla="*/ 1429 w 40576"/>
                <a:gd name="connsiteY2" fmla="*/ 32385 h 40576"/>
                <a:gd name="connsiteX3" fmla="*/ 32385 w 40576"/>
                <a:gd name="connsiteY3" fmla="*/ 1429 h 40576"/>
                <a:gd name="connsiteX4" fmla="*/ 39148 w 40576"/>
                <a:gd name="connsiteY4" fmla="*/ 1429 h 40576"/>
                <a:gd name="connsiteX5" fmla="*/ 39148 w 40576"/>
                <a:gd name="connsiteY5" fmla="*/ 8192 h 40576"/>
                <a:gd name="connsiteX6" fmla="*/ 8191 w 40576"/>
                <a:gd name="connsiteY6" fmla="*/ 39148 h 40576"/>
                <a:gd name="connsiteX7" fmla="*/ 4858 w 40576"/>
                <a:gd name="connsiteY7" fmla="*/ 40576 h 40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76" h="40576">
                  <a:moveTo>
                    <a:pt x="4762" y="40576"/>
                  </a:moveTo>
                  <a:cubicBezTo>
                    <a:pt x="3524" y="40576"/>
                    <a:pt x="2286" y="40100"/>
                    <a:pt x="1429" y="39148"/>
                  </a:cubicBezTo>
                  <a:cubicBezTo>
                    <a:pt x="-476" y="37243"/>
                    <a:pt x="-476" y="34290"/>
                    <a:pt x="1429" y="32385"/>
                  </a:cubicBezTo>
                  <a:lnTo>
                    <a:pt x="32385" y="1429"/>
                  </a:lnTo>
                  <a:cubicBezTo>
                    <a:pt x="34290" y="-476"/>
                    <a:pt x="37243" y="-476"/>
                    <a:pt x="39148" y="1429"/>
                  </a:cubicBezTo>
                  <a:cubicBezTo>
                    <a:pt x="41053" y="3334"/>
                    <a:pt x="41053" y="6286"/>
                    <a:pt x="39148" y="8192"/>
                  </a:cubicBezTo>
                  <a:lnTo>
                    <a:pt x="8191" y="39148"/>
                  </a:lnTo>
                  <a:cubicBezTo>
                    <a:pt x="7239" y="40100"/>
                    <a:pt x="6001" y="40576"/>
                    <a:pt x="4858" y="40576"/>
                  </a:cubicBezTo>
                  <a:close/>
                </a:path>
              </a:pathLst>
            </a:custGeom>
            <a:grpFill/>
            <a:ln w="9525" cap="flat">
              <a:solidFill>
                <a:schemeClr val="bg1"/>
              </a:solidFill>
              <a:prstDash val="solid"/>
              <a:miter/>
            </a:ln>
          </p:spPr>
          <p:txBody>
            <a:bodyPr rtlCol="0" anchor="ctr"/>
            <a:lstStyle/>
            <a:p>
              <a:endParaRPr lang="en-GB" noProof="0"/>
            </a:p>
          </p:txBody>
        </p:sp>
      </p:grpSp>
      <p:grpSp>
        <p:nvGrpSpPr>
          <p:cNvPr id="948" name="Group 947">
            <a:extLst>
              <a:ext uri="{FF2B5EF4-FFF2-40B4-BE49-F238E27FC236}">
                <a16:creationId xmlns:a16="http://schemas.microsoft.com/office/drawing/2014/main" id="{474557D3-9F83-5EF1-34F4-4C856AAF63E3}"/>
              </a:ext>
            </a:extLst>
          </p:cNvPr>
          <p:cNvGrpSpPr/>
          <p:nvPr/>
        </p:nvGrpSpPr>
        <p:grpSpPr>
          <a:xfrm>
            <a:off x="3135037" y="1804880"/>
            <a:ext cx="559438" cy="559438"/>
            <a:chOff x="695999" y="3134795"/>
            <a:chExt cx="559438" cy="559438"/>
          </a:xfrm>
          <a:solidFill>
            <a:schemeClr val="bg1"/>
          </a:solidFill>
        </p:grpSpPr>
        <p:sp>
          <p:nvSpPr>
            <p:cNvPr id="949" name="Freeform: Shape 6240">
              <a:extLst>
                <a:ext uri="{FF2B5EF4-FFF2-40B4-BE49-F238E27FC236}">
                  <a16:creationId xmlns:a16="http://schemas.microsoft.com/office/drawing/2014/main" id="{C08E6543-86AE-C468-B75E-56417FB9672C}"/>
                </a:ext>
              </a:extLst>
            </p:cNvPr>
            <p:cNvSpPr/>
            <p:nvPr/>
          </p:nvSpPr>
          <p:spPr>
            <a:xfrm>
              <a:off x="695999" y="3172723"/>
              <a:ext cx="86381" cy="445654"/>
            </a:xfrm>
            <a:custGeom>
              <a:avLst/>
              <a:gdLst>
                <a:gd name="connsiteX0" fmla="*/ 86381 w 86381"/>
                <a:gd name="connsiteY0" fmla="*/ 445654 h 445654"/>
                <a:gd name="connsiteX1" fmla="*/ 42669 w 86381"/>
                <a:gd name="connsiteY1" fmla="*/ 445654 h 445654"/>
                <a:gd name="connsiteX2" fmla="*/ 0 w 86381"/>
                <a:gd name="connsiteY2" fmla="*/ 402985 h 445654"/>
                <a:gd name="connsiteX3" fmla="*/ 0 w 86381"/>
                <a:gd name="connsiteY3" fmla="*/ 42669 h 445654"/>
                <a:gd name="connsiteX4" fmla="*/ 42669 w 86381"/>
                <a:gd name="connsiteY4" fmla="*/ 0 h 445654"/>
                <a:gd name="connsiteX5" fmla="*/ 71115 w 86381"/>
                <a:gd name="connsiteY5" fmla="*/ 0 h 445654"/>
                <a:gd name="connsiteX6" fmla="*/ 71115 w 86381"/>
                <a:gd name="connsiteY6" fmla="*/ 9482 h 445654"/>
                <a:gd name="connsiteX7" fmla="*/ 42669 w 86381"/>
                <a:gd name="connsiteY7" fmla="*/ 9482 h 445654"/>
                <a:gd name="connsiteX8" fmla="*/ 9482 w 86381"/>
                <a:gd name="connsiteY8" fmla="*/ 42669 h 445654"/>
                <a:gd name="connsiteX9" fmla="*/ 9482 w 86381"/>
                <a:gd name="connsiteY9" fmla="*/ 402985 h 445654"/>
                <a:gd name="connsiteX10" fmla="*/ 42669 w 86381"/>
                <a:gd name="connsiteY10" fmla="*/ 436172 h 445654"/>
                <a:gd name="connsiteX11" fmla="*/ 86381 w 86381"/>
                <a:gd name="connsiteY11" fmla="*/ 436172 h 445654"/>
                <a:gd name="connsiteX12" fmla="*/ 86381 w 86381"/>
                <a:gd name="connsiteY12" fmla="*/ 445654 h 44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381" h="445654">
                  <a:moveTo>
                    <a:pt x="86381" y="445654"/>
                  </a:moveTo>
                  <a:lnTo>
                    <a:pt x="42669" y="445654"/>
                  </a:lnTo>
                  <a:cubicBezTo>
                    <a:pt x="19154" y="445654"/>
                    <a:pt x="0" y="426500"/>
                    <a:pt x="0" y="402985"/>
                  </a:cubicBezTo>
                  <a:lnTo>
                    <a:pt x="0" y="42669"/>
                  </a:lnTo>
                  <a:cubicBezTo>
                    <a:pt x="0" y="19154"/>
                    <a:pt x="19154" y="0"/>
                    <a:pt x="42669" y="0"/>
                  </a:cubicBezTo>
                  <a:lnTo>
                    <a:pt x="71115" y="0"/>
                  </a:lnTo>
                  <a:lnTo>
                    <a:pt x="71115" y="9482"/>
                  </a:lnTo>
                  <a:lnTo>
                    <a:pt x="42669" y="9482"/>
                  </a:lnTo>
                  <a:cubicBezTo>
                    <a:pt x="24369" y="9482"/>
                    <a:pt x="9482" y="24369"/>
                    <a:pt x="9482" y="42669"/>
                  </a:cubicBezTo>
                  <a:lnTo>
                    <a:pt x="9482" y="402985"/>
                  </a:lnTo>
                  <a:cubicBezTo>
                    <a:pt x="9482" y="421285"/>
                    <a:pt x="24369" y="436172"/>
                    <a:pt x="42669" y="436172"/>
                  </a:cubicBezTo>
                  <a:lnTo>
                    <a:pt x="86381" y="436172"/>
                  </a:lnTo>
                  <a:lnTo>
                    <a:pt x="86381" y="445654"/>
                  </a:lnTo>
                  <a:close/>
                </a:path>
              </a:pathLst>
            </a:custGeom>
            <a:grpFill/>
            <a:ln w="9475" cap="flat">
              <a:solidFill>
                <a:schemeClr val="bg1"/>
              </a:solidFill>
              <a:prstDash val="solid"/>
              <a:miter/>
            </a:ln>
          </p:spPr>
          <p:txBody>
            <a:bodyPr rtlCol="0" anchor="ctr"/>
            <a:lstStyle/>
            <a:p>
              <a:endParaRPr lang="en-GB" noProof="0"/>
            </a:p>
          </p:txBody>
        </p:sp>
        <p:sp>
          <p:nvSpPr>
            <p:cNvPr id="950" name="Freeform: Shape 6241">
              <a:extLst>
                <a:ext uri="{FF2B5EF4-FFF2-40B4-BE49-F238E27FC236}">
                  <a16:creationId xmlns:a16="http://schemas.microsoft.com/office/drawing/2014/main" id="{987A440D-D496-4A4A-31BB-01107427BA7D}"/>
                </a:ext>
              </a:extLst>
            </p:cNvPr>
            <p:cNvSpPr/>
            <p:nvPr/>
          </p:nvSpPr>
          <p:spPr>
            <a:xfrm>
              <a:off x="1169056" y="3172723"/>
              <a:ext cx="86381" cy="445654"/>
            </a:xfrm>
            <a:custGeom>
              <a:avLst/>
              <a:gdLst>
                <a:gd name="connsiteX0" fmla="*/ 43712 w 86381"/>
                <a:gd name="connsiteY0" fmla="*/ 445654 h 445654"/>
                <a:gd name="connsiteX1" fmla="*/ 0 w 86381"/>
                <a:gd name="connsiteY1" fmla="*/ 445654 h 445654"/>
                <a:gd name="connsiteX2" fmla="*/ 0 w 86381"/>
                <a:gd name="connsiteY2" fmla="*/ 436172 h 445654"/>
                <a:gd name="connsiteX3" fmla="*/ 43712 w 86381"/>
                <a:gd name="connsiteY3" fmla="*/ 436172 h 445654"/>
                <a:gd name="connsiteX4" fmla="*/ 76899 w 86381"/>
                <a:gd name="connsiteY4" fmla="*/ 402985 h 445654"/>
                <a:gd name="connsiteX5" fmla="*/ 76899 w 86381"/>
                <a:gd name="connsiteY5" fmla="*/ 42669 h 445654"/>
                <a:gd name="connsiteX6" fmla="*/ 43712 w 86381"/>
                <a:gd name="connsiteY6" fmla="*/ 9482 h 445654"/>
                <a:gd name="connsiteX7" fmla="*/ 15266 w 86381"/>
                <a:gd name="connsiteY7" fmla="*/ 9482 h 445654"/>
                <a:gd name="connsiteX8" fmla="*/ 15266 w 86381"/>
                <a:gd name="connsiteY8" fmla="*/ 0 h 445654"/>
                <a:gd name="connsiteX9" fmla="*/ 43712 w 86381"/>
                <a:gd name="connsiteY9" fmla="*/ 0 h 445654"/>
                <a:gd name="connsiteX10" fmla="*/ 86381 w 86381"/>
                <a:gd name="connsiteY10" fmla="*/ 42669 h 445654"/>
                <a:gd name="connsiteX11" fmla="*/ 86381 w 86381"/>
                <a:gd name="connsiteY11" fmla="*/ 402985 h 445654"/>
                <a:gd name="connsiteX12" fmla="*/ 43712 w 86381"/>
                <a:gd name="connsiteY12" fmla="*/ 445654 h 44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6381" h="445654">
                  <a:moveTo>
                    <a:pt x="43712" y="445654"/>
                  </a:moveTo>
                  <a:lnTo>
                    <a:pt x="0" y="445654"/>
                  </a:lnTo>
                  <a:lnTo>
                    <a:pt x="0" y="436172"/>
                  </a:lnTo>
                  <a:lnTo>
                    <a:pt x="43712" y="436172"/>
                  </a:lnTo>
                  <a:cubicBezTo>
                    <a:pt x="62012" y="436172"/>
                    <a:pt x="76899" y="421285"/>
                    <a:pt x="76899" y="402985"/>
                  </a:cubicBezTo>
                  <a:lnTo>
                    <a:pt x="76899" y="42669"/>
                  </a:lnTo>
                  <a:cubicBezTo>
                    <a:pt x="76899" y="24369"/>
                    <a:pt x="62012" y="9482"/>
                    <a:pt x="43712" y="9482"/>
                  </a:cubicBezTo>
                  <a:lnTo>
                    <a:pt x="15266" y="9482"/>
                  </a:lnTo>
                  <a:lnTo>
                    <a:pt x="15266" y="0"/>
                  </a:lnTo>
                  <a:lnTo>
                    <a:pt x="43712" y="0"/>
                  </a:lnTo>
                  <a:cubicBezTo>
                    <a:pt x="67227" y="0"/>
                    <a:pt x="86381" y="19154"/>
                    <a:pt x="86381" y="42669"/>
                  </a:cubicBezTo>
                  <a:lnTo>
                    <a:pt x="86381" y="402985"/>
                  </a:lnTo>
                  <a:cubicBezTo>
                    <a:pt x="86381" y="426500"/>
                    <a:pt x="67227" y="445654"/>
                    <a:pt x="43712" y="445654"/>
                  </a:cubicBezTo>
                  <a:close/>
                </a:path>
              </a:pathLst>
            </a:custGeom>
            <a:grpFill/>
            <a:ln w="9475" cap="flat">
              <a:solidFill>
                <a:schemeClr val="bg1"/>
              </a:solidFill>
              <a:prstDash val="solid"/>
              <a:miter/>
            </a:ln>
          </p:spPr>
          <p:txBody>
            <a:bodyPr rtlCol="0" anchor="ctr"/>
            <a:lstStyle/>
            <a:p>
              <a:endParaRPr lang="en-GB" noProof="0"/>
            </a:p>
          </p:txBody>
        </p:sp>
        <p:sp>
          <p:nvSpPr>
            <p:cNvPr id="951" name="Freeform: Shape 6242">
              <a:extLst>
                <a:ext uri="{FF2B5EF4-FFF2-40B4-BE49-F238E27FC236}">
                  <a16:creationId xmlns:a16="http://schemas.microsoft.com/office/drawing/2014/main" id="{A47D58BE-D4F4-6485-7441-513D059C9097}"/>
                </a:ext>
              </a:extLst>
            </p:cNvPr>
            <p:cNvSpPr/>
            <p:nvPr/>
          </p:nvSpPr>
          <p:spPr>
            <a:xfrm>
              <a:off x="1089502" y="3172723"/>
              <a:ext cx="56892" cy="9482"/>
            </a:xfrm>
            <a:custGeom>
              <a:avLst/>
              <a:gdLst>
                <a:gd name="connsiteX0" fmla="*/ 0 w 56892"/>
                <a:gd name="connsiteY0" fmla="*/ 0 h 9482"/>
                <a:gd name="connsiteX1" fmla="*/ 56892 w 56892"/>
                <a:gd name="connsiteY1" fmla="*/ 0 h 9482"/>
                <a:gd name="connsiteX2" fmla="*/ 56892 w 56892"/>
                <a:gd name="connsiteY2" fmla="*/ 9482 h 9482"/>
                <a:gd name="connsiteX3" fmla="*/ 0 w 56892"/>
                <a:gd name="connsiteY3" fmla="*/ 9482 h 9482"/>
              </a:gdLst>
              <a:ahLst/>
              <a:cxnLst>
                <a:cxn ang="0">
                  <a:pos x="connsiteX0" y="connsiteY0"/>
                </a:cxn>
                <a:cxn ang="0">
                  <a:pos x="connsiteX1" y="connsiteY1"/>
                </a:cxn>
                <a:cxn ang="0">
                  <a:pos x="connsiteX2" y="connsiteY2"/>
                </a:cxn>
                <a:cxn ang="0">
                  <a:pos x="connsiteX3" y="connsiteY3"/>
                </a:cxn>
              </a:cxnLst>
              <a:rect l="l" t="t" r="r" b="b"/>
              <a:pathLst>
                <a:path w="56892" h="9482">
                  <a:moveTo>
                    <a:pt x="0" y="0"/>
                  </a:moveTo>
                  <a:lnTo>
                    <a:pt x="56892" y="0"/>
                  </a:lnTo>
                  <a:lnTo>
                    <a:pt x="56892"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952" name="Freeform: Shape 6243">
              <a:extLst>
                <a:ext uri="{FF2B5EF4-FFF2-40B4-BE49-F238E27FC236}">
                  <a16:creationId xmlns:a16="http://schemas.microsoft.com/office/drawing/2014/main" id="{CF9FEF6C-0CE4-E11F-0A5C-1C3BF52C2706}"/>
                </a:ext>
              </a:extLst>
            </p:cNvPr>
            <p:cNvSpPr/>
            <p:nvPr/>
          </p:nvSpPr>
          <p:spPr>
            <a:xfrm>
              <a:off x="994682" y="3172723"/>
              <a:ext cx="56892" cy="9482"/>
            </a:xfrm>
            <a:custGeom>
              <a:avLst/>
              <a:gdLst>
                <a:gd name="connsiteX0" fmla="*/ 0 w 56892"/>
                <a:gd name="connsiteY0" fmla="*/ 0 h 9482"/>
                <a:gd name="connsiteX1" fmla="*/ 56892 w 56892"/>
                <a:gd name="connsiteY1" fmla="*/ 0 h 9482"/>
                <a:gd name="connsiteX2" fmla="*/ 56892 w 56892"/>
                <a:gd name="connsiteY2" fmla="*/ 9482 h 9482"/>
                <a:gd name="connsiteX3" fmla="*/ 0 w 56892"/>
                <a:gd name="connsiteY3" fmla="*/ 9482 h 9482"/>
              </a:gdLst>
              <a:ahLst/>
              <a:cxnLst>
                <a:cxn ang="0">
                  <a:pos x="connsiteX0" y="connsiteY0"/>
                </a:cxn>
                <a:cxn ang="0">
                  <a:pos x="connsiteX1" y="connsiteY1"/>
                </a:cxn>
                <a:cxn ang="0">
                  <a:pos x="connsiteX2" y="connsiteY2"/>
                </a:cxn>
                <a:cxn ang="0">
                  <a:pos x="connsiteX3" y="connsiteY3"/>
                </a:cxn>
              </a:cxnLst>
              <a:rect l="l" t="t" r="r" b="b"/>
              <a:pathLst>
                <a:path w="56892" h="9482">
                  <a:moveTo>
                    <a:pt x="0" y="0"/>
                  </a:moveTo>
                  <a:lnTo>
                    <a:pt x="56892" y="0"/>
                  </a:lnTo>
                  <a:lnTo>
                    <a:pt x="56892"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953" name="Freeform: Shape 6244">
              <a:extLst>
                <a:ext uri="{FF2B5EF4-FFF2-40B4-BE49-F238E27FC236}">
                  <a16:creationId xmlns:a16="http://schemas.microsoft.com/office/drawing/2014/main" id="{D05B1C19-AEC6-0AAD-0B86-C298BFFC553B}"/>
                </a:ext>
              </a:extLst>
            </p:cNvPr>
            <p:cNvSpPr/>
            <p:nvPr/>
          </p:nvSpPr>
          <p:spPr>
            <a:xfrm>
              <a:off x="899862" y="3172723"/>
              <a:ext cx="56892" cy="9482"/>
            </a:xfrm>
            <a:custGeom>
              <a:avLst/>
              <a:gdLst>
                <a:gd name="connsiteX0" fmla="*/ 0 w 56892"/>
                <a:gd name="connsiteY0" fmla="*/ 0 h 9482"/>
                <a:gd name="connsiteX1" fmla="*/ 56892 w 56892"/>
                <a:gd name="connsiteY1" fmla="*/ 0 h 9482"/>
                <a:gd name="connsiteX2" fmla="*/ 56892 w 56892"/>
                <a:gd name="connsiteY2" fmla="*/ 9482 h 9482"/>
                <a:gd name="connsiteX3" fmla="*/ 0 w 56892"/>
                <a:gd name="connsiteY3" fmla="*/ 9482 h 9482"/>
              </a:gdLst>
              <a:ahLst/>
              <a:cxnLst>
                <a:cxn ang="0">
                  <a:pos x="connsiteX0" y="connsiteY0"/>
                </a:cxn>
                <a:cxn ang="0">
                  <a:pos x="connsiteX1" y="connsiteY1"/>
                </a:cxn>
                <a:cxn ang="0">
                  <a:pos x="connsiteX2" y="connsiteY2"/>
                </a:cxn>
                <a:cxn ang="0">
                  <a:pos x="connsiteX3" y="connsiteY3"/>
                </a:cxn>
              </a:cxnLst>
              <a:rect l="l" t="t" r="r" b="b"/>
              <a:pathLst>
                <a:path w="56892" h="9482">
                  <a:moveTo>
                    <a:pt x="0" y="0"/>
                  </a:moveTo>
                  <a:lnTo>
                    <a:pt x="56892" y="0"/>
                  </a:lnTo>
                  <a:lnTo>
                    <a:pt x="56892"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954" name="Freeform: Shape 6245">
              <a:extLst>
                <a:ext uri="{FF2B5EF4-FFF2-40B4-BE49-F238E27FC236}">
                  <a16:creationId xmlns:a16="http://schemas.microsoft.com/office/drawing/2014/main" id="{2A5009B7-397B-7CC7-E83A-CF240D489CA1}"/>
                </a:ext>
              </a:extLst>
            </p:cNvPr>
            <p:cNvSpPr/>
            <p:nvPr/>
          </p:nvSpPr>
          <p:spPr>
            <a:xfrm>
              <a:off x="805042" y="3172723"/>
              <a:ext cx="56892" cy="9482"/>
            </a:xfrm>
            <a:custGeom>
              <a:avLst/>
              <a:gdLst>
                <a:gd name="connsiteX0" fmla="*/ 0 w 56892"/>
                <a:gd name="connsiteY0" fmla="*/ 0 h 9482"/>
                <a:gd name="connsiteX1" fmla="*/ 56892 w 56892"/>
                <a:gd name="connsiteY1" fmla="*/ 0 h 9482"/>
                <a:gd name="connsiteX2" fmla="*/ 56892 w 56892"/>
                <a:gd name="connsiteY2" fmla="*/ 9482 h 9482"/>
                <a:gd name="connsiteX3" fmla="*/ 0 w 56892"/>
                <a:gd name="connsiteY3" fmla="*/ 9482 h 9482"/>
              </a:gdLst>
              <a:ahLst/>
              <a:cxnLst>
                <a:cxn ang="0">
                  <a:pos x="connsiteX0" y="connsiteY0"/>
                </a:cxn>
                <a:cxn ang="0">
                  <a:pos x="connsiteX1" y="connsiteY1"/>
                </a:cxn>
                <a:cxn ang="0">
                  <a:pos x="connsiteX2" y="connsiteY2"/>
                </a:cxn>
                <a:cxn ang="0">
                  <a:pos x="connsiteX3" y="connsiteY3"/>
                </a:cxn>
              </a:cxnLst>
              <a:rect l="l" t="t" r="r" b="b"/>
              <a:pathLst>
                <a:path w="56892" h="9482">
                  <a:moveTo>
                    <a:pt x="0" y="0"/>
                  </a:moveTo>
                  <a:lnTo>
                    <a:pt x="56892" y="0"/>
                  </a:lnTo>
                  <a:lnTo>
                    <a:pt x="56892"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955" name="Freeform: Shape 6246">
              <a:extLst>
                <a:ext uri="{FF2B5EF4-FFF2-40B4-BE49-F238E27FC236}">
                  <a16:creationId xmlns:a16="http://schemas.microsoft.com/office/drawing/2014/main" id="{8804D82E-5007-4BA3-0D10-856556BE43CB}"/>
                </a:ext>
              </a:extLst>
            </p:cNvPr>
            <p:cNvSpPr/>
            <p:nvPr/>
          </p:nvSpPr>
          <p:spPr>
            <a:xfrm>
              <a:off x="762373" y="3134795"/>
              <a:ext cx="47410" cy="85338"/>
            </a:xfrm>
            <a:custGeom>
              <a:avLst/>
              <a:gdLst>
                <a:gd name="connsiteX0" fmla="*/ 23705 w 47410"/>
                <a:gd name="connsiteY0" fmla="*/ 85338 h 85338"/>
                <a:gd name="connsiteX1" fmla="*/ 0 w 47410"/>
                <a:gd name="connsiteY1" fmla="*/ 61633 h 85338"/>
                <a:gd name="connsiteX2" fmla="*/ 0 w 47410"/>
                <a:gd name="connsiteY2" fmla="*/ 23705 h 85338"/>
                <a:gd name="connsiteX3" fmla="*/ 23705 w 47410"/>
                <a:gd name="connsiteY3" fmla="*/ 0 h 85338"/>
                <a:gd name="connsiteX4" fmla="*/ 47410 w 47410"/>
                <a:gd name="connsiteY4" fmla="*/ 23705 h 85338"/>
                <a:gd name="connsiteX5" fmla="*/ 47410 w 47410"/>
                <a:gd name="connsiteY5" fmla="*/ 61633 h 85338"/>
                <a:gd name="connsiteX6" fmla="*/ 23705 w 47410"/>
                <a:gd name="connsiteY6" fmla="*/ 85338 h 85338"/>
                <a:gd name="connsiteX7" fmla="*/ 23705 w 47410"/>
                <a:gd name="connsiteY7" fmla="*/ 9482 h 85338"/>
                <a:gd name="connsiteX8" fmla="*/ 9482 w 47410"/>
                <a:gd name="connsiteY8" fmla="*/ 23705 h 85338"/>
                <a:gd name="connsiteX9" fmla="*/ 9482 w 47410"/>
                <a:gd name="connsiteY9" fmla="*/ 61633 h 85338"/>
                <a:gd name="connsiteX10" fmla="*/ 23705 w 47410"/>
                <a:gd name="connsiteY10" fmla="*/ 75856 h 85338"/>
                <a:gd name="connsiteX11" fmla="*/ 37928 w 47410"/>
                <a:gd name="connsiteY11" fmla="*/ 61633 h 85338"/>
                <a:gd name="connsiteX12" fmla="*/ 37928 w 47410"/>
                <a:gd name="connsiteY12" fmla="*/ 23705 h 85338"/>
                <a:gd name="connsiteX13" fmla="*/ 23705 w 47410"/>
                <a:gd name="connsiteY13"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10" h="85338">
                  <a:moveTo>
                    <a:pt x="23705" y="85338"/>
                  </a:moveTo>
                  <a:cubicBezTo>
                    <a:pt x="10620" y="85338"/>
                    <a:pt x="0" y="74718"/>
                    <a:pt x="0" y="61633"/>
                  </a:cubicBezTo>
                  <a:lnTo>
                    <a:pt x="0" y="23705"/>
                  </a:lnTo>
                  <a:cubicBezTo>
                    <a:pt x="0" y="10620"/>
                    <a:pt x="10620" y="0"/>
                    <a:pt x="23705" y="0"/>
                  </a:cubicBezTo>
                  <a:cubicBezTo>
                    <a:pt x="36790" y="0"/>
                    <a:pt x="47410" y="10620"/>
                    <a:pt x="47410" y="23705"/>
                  </a:cubicBezTo>
                  <a:lnTo>
                    <a:pt x="47410" y="61633"/>
                  </a:lnTo>
                  <a:cubicBezTo>
                    <a:pt x="47410" y="74718"/>
                    <a:pt x="36790" y="85338"/>
                    <a:pt x="23705" y="85338"/>
                  </a:cubicBezTo>
                  <a:close/>
                  <a:moveTo>
                    <a:pt x="23705" y="9482"/>
                  </a:moveTo>
                  <a:cubicBezTo>
                    <a:pt x="15835" y="9482"/>
                    <a:pt x="9482" y="15835"/>
                    <a:pt x="9482" y="23705"/>
                  </a:cubicBezTo>
                  <a:lnTo>
                    <a:pt x="9482" y="61633"/>
                  </a:lnTo>
                  <a:cubicBezTo>
                    <a:pt x="9482" y="69503"/>
                    <a:pt x="15835" y="75856"/>
                    <a:pt x="23705" y="75856"/>
                  </a:cubicBezTo>
                  <a:cubicBezTo>
                    <a:pt x="31575" y="75856"/>
                    <a:pt x="37928" y="69503"/>
                    <a:pt x="37928" y="61633"/>
                  </a:cubicBezTo>
                  <a:lnTo>
                    <a:pt x="37928" y="23705"/>
                  </a:lnTo>
                  <a:cubicBezTo>
                    <a:pt x="37928" y="15835"/>
                    <a:pt x="31575" y="9482"/>
                    <a:pt x="23705" y="9482"/>
                  </a:cubicBezTo>
                  <a:close/>
                </a:path>
              </a:pathLst>
            </a:custGeom>
            <a:grpFill/>
            <a:ln w="9475" cap="flat">
              <a:solidFill>
                <a:schemeClr val="bg1"/>
              </a:solidFill>
              <a:prstDash val="solid"/>
              <a:miter/>
            </a:ln>
          </p:spPr>
          <p:txBody>
            <a:bodyPr rtlCol="0" anchor="ctr"/>
            <a:lstStyle/>
            <a:p>
              <a:endParaRPr lang="en-GB" noProof="0"/>
            </a:p>
          </p:txBody>
        </p:sp>
        <p:sp>
          <p:nvSpPr>
            <p:cNvPr id="956" name="Freeform: Shape 6247">
              <a:extLst>
                <a:ext uri="{FF2B5EF4-FFF2-40B4-BE49-F238E27FC236}">
                  <a16:creationId xmlns:a16="http://schemas.microsoft.com/office/drawing/2014/main" id="{1012D3F3-B6CF-CF45-5BB1-54AF88A7F58A}"/>
                </a:ext>
              </a:extLst>
            </p:cNvPr>
            <p:cNvSpPr/>
            <p:nvPr/>
          </p:nvSpPr>
          <p:spPr>
            <a:xfrm>
              <a:off x="857193" y="3134795"/>
              <a:ext cx="47410" cy="85338"/>
            </a:xfrm>
            <a:custGeom>
              <a:avLst/>
              <a:gdLst>
                <a:gd name="connsiteX0" fmla="*/ 23705 w 47410"/>
                <a:gd name="connsiteY0" fmla="*/ 85338 h 85338"/>
                <a:gd name="connsiteX1" fmla="*/ 0 w 47410"/>
                <a:gd name="connsiteY1" fmla="*/ 61633 h 85338"/>
                <a:gd name="connsiteX2" fmla="*/ 0 w 47410"/>
                <a:gd name="connsiteY2" fmla="*/ 23705 h 85338"/>
                <a:gd name="connsiteX3" fmla="*/ 23705 w 47410"/>
                <a:gd name="connsiteY3" fmla="*/ 0 h 85338"/>
                <a:gd name="connsiteX4" fmla="*/ 47410 w 47410"/>
                <a:gd name="connsiteY4" fmla="*/ 23705 h 85338"/>
                <a:gd name="connsiteX5" fmla="*/ 47410 w 47410"/>
                <a:gd name="connsiteY5" fmla="*/ 61633 h 85338"/>
                <a:gd name="connsiteX6" fmla="*/ 23705 w 47410"/>
                <a:gd name="connsiteY6" fmla="*/ 85338 h 85338"/>
                <a:gd name="connsiteX7" fmla="*/ 23705 w 47410"/>
                <a:gd name="connsiteY7" fmla="*/ 9482 h 85338"/>
                <a:gd name="connsiteX8" fmla="*/ 9482 w 47410"/>
                <a:gd name="connsiteY8" fmla="*/ 23705 h 85338"/>
                <a:gd name="connsiteX9" fmla="*/ 9482 w 47410"/>
                <a:gd name="connsiteY9" fmla="*/ 61633 h 85338"/>
                <a:gd name="connsiteX10" fmla="*/ 23705 w 47410"/>
                <a:gd name="connsiteY10" fmla="*/ 75856 h 85338"/>
                <a:gd name="connsiteX11" fmla="*/ 37928 w 47410"/>
                <a:gd name="connsiteY11" fmla="*/ 61633 h 85338"/>
                <a:gd name="connsiteX12" fmla="*/ 37928 w 47410"/>
                <a:gd name="connsiteY12" fmla="*/ 23705 h 85338"/>
                <a:gd name="connsiteX13" fmla="*/ 23705 w 47410"/>
                <a:gd name="connsiteY13"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10" h="85338">
                  <a:moveTo>
                    <a:pt x="23705" y="85338"/>
                  </a:moveTo>
                  <a:cubicBezTo>
                    <a:pt x="10620" y="85338"/>
                    <a:pt x="0" y="74718"/>
                    <a:pt x="0" y="61633"/>
                  </a:cubicBezTo>
                  <a:lnTo>
                    <a:pt x="0" y="23705"/>
                  </a:lnTo>
                  <a:cubicBezTo>
                    <a:pt x="0" y="10620"/>
                    <a:pt x="10620" y="0"/>
                    <a:pt x="23705" y="0"/>
                  </a:cubicBezTo>
                  <a:cubicBezTo>
                    <a:pt x="36790" y="0"/>
                    <a:pt x="47410" y="10620"/>
                    <a:pt x="47410" y="23705"/>
                  </a:cubicBezTo>
                  <a:lnTo>
                    <a:pt x="47410" y="61633"/>
                  </a:lnTo>
                  <a:cubicBezTo>
                    <a:pt x="47410" y="74718"/>
                    <a:pt x="36790" y="85338"/>
                    <a:pt x="23705" y="85338"/>
                  </a:cubicBezTo>
                  <a:close/>
                  <a:moveTo>
                    <a:pt x="23705" y="9482"/>
                  </a:moveTo>
                  <a:cubicBezTo>
                    <a:pt x="15835" y="9482"/>
                    <a:pt x="9482" y="15835"/>
                    <a:pt x="9482" y="23705"/>
                  </a:cubicBezTo>
                  <a:lnTo>
                    <a:pt x="9482" y="61633"/>
                  </a:lnTo>
                  <a:cubicBezTo>
                    <a:pt x="9482" y="69503"/>
                    <a:pt x="15835" y="75856"/>
                    <a:pt x="23705" y="75856"/>
                  </a:cubicBezTo>
                  <a:cubicBezTo>
                    <a:pt x="31575" y="75856"/>
                    <a:pt x="37928" y="69503"/>
                    <a:pt x="37928" y="61633"/>
                  </a:cubicBezTo>
                  <a:lnTo>
                    <a:pt x="37928" y="23705"/>
                  </a:lnTo>
                  <a:cubicBezTo>
                    <a:pt x="37928" y="15835"/>
                    <a:pt x="31575" y="9482"/>
                    <a:pt x="23705" y="9482"/>
                  </a:cubicBezTo>
                  <a:close/>
                </a:path>
              </a:pathLst>
            </a:custGeom>
            <a:grpFill/>
            <a:ln w="9475" cap="flat">
              <a:solidFill>
                <a:schemeClr val="bg1"/>
              </a:solidFill>
              <a:prstDash val="solid"/>
              <a:miter/>
            </a:ln>
          </p:spPr>
          <p:txBody>
            <a:bodyPr rtlCol="0" anchor="ctr"/>
            <a:lstStyle/>
            <a:p>
              <a:endParaRPr lang="en-GB" noProof="0"/>
            </a:p>
          </p:txBody>
        </p:sp>
        <p:sp>
          <p:nvSpPr>
            <p:cNvPr id="957" name="Freeform: Shape 6248">
              <a:extLst>
                <a:ext uri="{FF2B5EF4-FFF2-40B4-BE49-F238E27FC236}">
                  <a16:creationId xmlns:a16="http://schemas.microsoft.com/office/drawing/2014/main" id="{4025A6F6-01DF-EE74-5657-4CB57B6BA8F3}"/>
                </a:ext>
              </a:extLst>
            </p:cNvPr>
            <p:cNvSpPr/>
            <p:nvPr/>
          </p:nvSpPr>
          <p:spPr>
            <a:xfrm>
              <a:off x="952013" y="3134795"/>
              <a:ext cx="47410" cy="85338"/>
            </a:xfrm>
            <a:custGeom>
              <a:avLst/>
              <a:gdLst>
                <a:gd name="connsiteX0" fmla="*/ 23705 w 47410"/>
                <a:gd name="connsiteY0" fmla="*/ 85338 h 85338"/>
                <a:gd name="connsiteX1" fmla="*/ 0 w 47410"/>
                <a:gd name="connsiteY1" fmla="*/ 61633 h 85338"/>
                <a:gd name="connsiteX2" fmla="*/ 0 w 47410"/>
                <a:gd name="connsiteY2" fmla="*/ 23705 h 85338"/>
                <a:gd name="connsiteX3" fmla="*/ 23705 w 47410"/>
                <a:gd name="connsiteY3" fmla="*/ 0 h 85338"/>
                <a:gd name="connsiteX4" fmla="*/ 47410 w 47410"/>
                <a:gd name="connsiteY4" fmla="*/ 23705 h 85338"/>
                <a:gd name="connsiteX5" fmla="*/ 47410 w 47410"/>
                <a:gd name="connsiteY5" fmla="*/ 61633 h 85338"/>
                <a:gd name="connsiteX6" fmla="*/ 23705 w 47410"/>
                <a:gd name="connsiteY6" fmla="*/ 85338 h 85338"/>
                <a:gd name="connsiteX7" fmla="*/ 23705 w 47410"/>
                <a:gd name="connsiteY7" fmla="*/ 9482 h 85338"/>
                <a:gd name="connsiteX8" fmla="*/ 9482 w 47410"/>
                <a:gd name="connsiteY8" fmla="*/ 23705 h 85338"/>
                <a:gd name="connsiteX9" fmla="*/ 9482 w 47410"/>
                <a:gd name="connsiteY9" fmla="*/ 61633 h 85338"/>
                <a:gd name="connsiteX10" fmla="*/ 23705 w 47410"/>
                <a:gd name="connsiteY10" fmla="*/ 75856 h 85338"/>
                <a:gd name="connsiteX11" fmla="*/ 37928 w 47410"/>
                <a:gd name="connsiteY11" fmla="*/ 61633 h 85338"/>
                <a:gd name="connsiteX12" fmla="*/ 37928 w 47410"/>
                <a:gd name="connsiteY12" fmla="*/ 23705 h 85338"/>
                <a:gd name="connsiteX13" fmla="*/ 23705 w 47410"/>
                <a:gd name="connsiteY13"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10" h="85338">
                  <a:moveTo>
                    <a:pt x="23705" y="85338"/>
                  </a:moveTo>
                  <a:cubicBezTo>
                    <a:pt x="10620" y="85338"/>
                    <a:pt x="0" y="74718"/>
                    <a:pt x="0" y="61633"/>
                  </a:cubicBezTo>
                  <a:lnTo>
                    <a:pt x="0" y="23705"/>
                  </a:lnTo>
                  <a:cubicBezTo>
                    <a:pt x="0" y="10620"/>
                    <a:pt x="10620" y="0"/>
                    <a:pt x="23705" y="0"/>
                  </a:cubicBezTo>
                  <a:cubicBezTo>
                    <a:pt x="36790" y="0"/>
                    <a:pt x="47410" y="10620"/>
                    <a:pt x="47410" y="23705"/>
                  </a:cubicBezTo>
                  <a:lnTo>
                    <a:pt x="47410" y="61633"/>
                  </a:lnTo>
                  <a:cubicBezTo>
                    <a:pt x="47410" y="74718"/>
                    <a:pt x="36790" y="85338"/>
                    <a:pt x="23705" y="85338"/>
                  </a:cubicBezTo>
                  <a:close/>
                  <a:moveTo>
                    <a:pt x="23705" y="9482"/>
                  </a:moveTo>
                  <a:cubicBezTo>
                    <a:pt x="15835" y="9482"/>
                    <a:pt x="9482" y="15835"/>
                    <a:pt x="9482" y="23705"/>
                  </a:cubicBezTo>
                  <a:lnTo>
                    <a:pt x="9482" y="61633"/>
                  </a:lnTo>
                  <a:cubicBezTo>
                    <a:pt x="9482" y="69503"/>
                    <a:pt x="15835" y="75856"/>
                    <a:pt x="23705" y="75856"/>
                  </a:cubicBezTo>
                  <a:cubicBezTo>
                    <a:pt x="31575" y="75856"/>
                    <a:pt x="37928" y="69503"/>
                    <a:pt x="37928" y="61633"/>
                  </a:cubicBezTo>
                  <a:lnTo>
                    <a:pt x="37928" y="23705"/>
                  </a:lnTo>
                  <a:cubicBezTo>
                    <a:pt x="37928" y="15835"/>
                    <a:pt x="31575" y="9482"/>
                    <a:pt x="23705" y="9482"/>
                  </a:cubicBezTo>
                  <a:close/>
                </a:path>
              </a:pathLst>
            </a:custGeom>
            <a:grpFill/>
            <a:ln w="9475" cap="flat">
              <a:solidFill>
                <a:schemeClr val="bg1"/>
              </a:solidFill>
              <a:prstDash val="solid"/>
              <a:miter/>
            </a:ln>
          </p:spPr>
          <p:txBody>
            <a:bodyPr rtlCol="0" anchor="ctr"/>
            <a:lstStyle/>
            <a:p>
              <a:endParaRPr lang="en-GB" noProof="0"/>
            </a:p>
          </p:txBody>
        </p:sp>
        <p:sp>
          <p:nvSpPr>
            <p:cNvPr id="958" name="Freeform: Shape 6249">
              <a:extLst>
                <a:ext uri="{FF2B5EF4-FFF2-40B4-BE49-F238E27FC236}">
                  <a16:creationId xmlns:a16="http://schemas.microsoft.com/office/drawing/2014/main" id="{E2266A40-1D00-9773-C88F-BB815BC58573}"/>
                </a:ext>
              </a:extLst>
            </p:cNvPr>
            <p:cNvSpPr/>
            <p:nvPr/>
          </p:nvSpPr>
          <p:spPr>
            <a:xfrm>
              <a:off x="1046833" y="3134795"/>
              <a:ext cx="47410" cy="85338"/>
            </a:xfrm>
            <a:custGeom>
              <a:avLst/>
              <a:gdLst>
                <a:gd name="connsiteX0" fmla="*/ 23705 w 47410"/>
                <a:gd name="connsiteY0" fmla="*/ 85338 h 85338"/>
                <a:gd name="connsiteX1" fmla="*/ 0 w 47410"/>
                <a:gd name="connsiteY1" fmla="*/ 61633 h 85338"/>
                <a:gd name="connsiteX2" fmla="*/ 0 w 47410"/>
                <a:gd name="connsiteY2" fmla="*/ 23705 h 85338"/>
                <a:gd name="connsiteX3" fmla="*/ 23705 w 47410"/>
                <a:gd name="connsiteY3" fmla="*/ 0 h 85338"/>
                <a:gd name="connsiteX4" fmla="*/ 47410 w 47410"/>
                <a:gd name="connsiteY4" fmla="*/ 23705 h 85338"/>
                <a:gd name="connsiteX5" fmla="*/ 47410 w 47410"/>
                <a:gd name="connsiteY5" fmla="*/ 61633 h 85338"/>
                <a:gd name="connsiteX6" fmla="*/ 23705 w 47410"/>
                <a:gd name="connsiteY6" fmla="*/ 85338 h 85338"/>
                <a:gd name="connsiteX7" fmla="*/ 23705 w 47410"/>
                <a:gd name="connsiteY7" fmla="*/ 9482 h 85338"/>
                <a:gd name="connsiteX8" fmla="*/ 9482 w 47410"/>
                <a:gd name="connsiteY8" fmla="*/ 23705 h 85338"/>
                <a:gd name="connsiteX9" fmla="*/ 9482 w 47410"/>
                <a:gd name="connsiteY9" fmla="*/ 61633 h 85338"/>
                <a:gd name="connsiteX10" fmla="*/ 23705 w 47410"/>
                <a:gd name="connsiteY10" fmla="*/ 75856 h 85338"/>
                <a:gd name="connsiteX11" fmla="*/ 37928 w 47410"/>
                <a:gd name="connsiteY11" fmla="*/ 61633 h 85338"/>
                <a:gd name="connsiteX12" fmla="*/ 37928 w 47410"/>
                <a:gd name="connsiteY12" fmla="*/ 23705 h 85338"/>
                <a:gd name="connsiteX13" fmla="*/ 23705 w 47410"/>
                <a:gd name="connsiteY13"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10" h="85338">
                  <a:moveTo>
                    <a:pt x="23705" y="85338"/>
                  </a:moveTo>
                  <a:cubicBezTo>
                    <a:pt x="10620" y="85338"/>
                    <a:pt x="0" y="74718"/>
                    <a:pt x="0" y="61633"/>
                  </a:cubicBezTo>
                  <a:lnTo>
                    <a:pt x="0" y="23705"/>
                  </a:lnTo>
                  <a:cubicBezTo>
                    <a:pt x="0" y="10620"/>
                    <a:pt x="10620" y="0"/>
                    <a:pt x="23705" y="0"/>
                  </a:cubicBezTo>
                  <a:cubicBezTo>
                    <a:pt x="36790" y="0"/>
                    <a:pt x="47410" y="10620"/>
                    <a:pt x="47410" y="23705"/>
                  </a:cubicBezTo>
                  <a:lnTo>
                    <a:pt x="47410" y="61633"/>
                  </a:lnTo>
                  <a:cubicBezTo>
                    <a:pt x="47410" y="74718"/>
                    <a:pt x="36790" y="85338"/>
                    <a:pt x="23705" y="85338"/>
                  </a:cubicBezTo>
                  <a:close/>
                  <a:moveTo>
                    <a:pt x="23705" y="9482"/>
                  </a:moveTo>
                  <a:cubicBezTo>
                    <a:pt x="15835" y="9482"/>
                    <a:pt x="9482" y="15835"/>
                    <a:pt x="9482" y="23705"/>
                  </a:cubicBezTo>
                  <a:lnTo>
                    <a:pt x="9482" y="61633"/>
                  </a:lnTo>
                  <a:cubicBezTo>
                    <a:pt x="9482" y="69503"/>
                    <a:pt x="15835" y="75856"/>
                    <a:pt x="23705" y="75856"/>
                  </a:cubicBezTo>
                  <a:cubicBezTo>
                    <a:pt x="31575" y="75856"/>
                    <a:pt x="37928" y="69503"/>
                    <a:pt x="37928" y="61633"/>
                  </a:cubicBezTo>
                  <a:lnTo>
                    <a:pt x="37928" y="23705"/>
                  </a:lnTo>
                  <a:cubicBezTo>
                    <a:pt x="37928" y="15835"/>
                    <a:pt x="31575" y="9482"/>
                    <a:pt x="23705" y="9482"/>
                  </a:cubicBezTo>
                  <a:close/>
                </a:path>
              </a:pathLst>
            </a:custGeom>
            <a:grpFill/>
            <a:ln w="9475" cap="flat">
              <a:solidFill>
                <a:schemeClr val="bg1"/>
              </a:solidFill>
              <a:prstDash val="solid"/>
              <a:miter/>
            </a:ln>
          </p:spPr>
          <p:txBody>
            <a:bodyPr rtlCol="0" anchor="ctr"/>
            <a:lstStyle/>
            <a:p>
              <a:endParaRPr lang="en-GB" noProof="0"/>
            </a:p>
          </p:txBody>
        </p:sp>
        <p:sp>
          <p:nvSpPr>
            <p:cNvPr id="959" name="Freeform: Shape 6250">
              <a:extLst>
                <a:ext uri="{FF2B5EF4-FFF2-40B4-BE49-F238E27FC236}">
                  <a16:creationId xmlns:a16="http://schemas.microsoft.com/office/drawing/2014/main" id="{37141EA6-C1FD-0E5D-AF40-84E6A2BE8944}"/>
                </a:ext>
              </a:extLst>
            </p:cNvPr>
            <p:cNvSpPr/>
            <p:nvPr/>
          </p:nvSpPr>
          <p:spPr>
            <a:xfrm>
              <a:off x="1141653" y="3134795"/>
              <a:ext cx="47410" cy="85338"/>
            </a:xfrm>
            <a:custGeom>
              <a:avLst/>
              <a:gdLst>
                <a:gd name="connsiteX0" fmla="*/ 23705 w 47410"/>
                <a:gd name="connsiteY0" fmla="*/ 85338 h 85338"/>
                <a:gd name="connsiteX1" fmla="*/ 0 w 47410"/>
                <a:gd name="connsiteY1" fmla="*/ 61633 h 85338"/>
                <a:gd name="connsiteX2" fmla="*/ 0 w 47410"/>
                <a:gd name="connsiteY2" fmla="*/ 23705 h 85338"/>
                <a:gd name="connsiteX3" fmla="*/ 23705 w 47410"/>
                <a:gd name="connsiteY3" fmla="*/ 0 h 85338"/>
                <a:gd name="connsiteX4" fmla="*/ 47410 w 47410"/>
                <a:gd name="connsiteY4" fmla="*/ 23705 h 85338"/>
                <a:gd name="connsiteX5" fmla="*/ 47410 w 47410"/>
                <a:gd name="connsiteY5" fmla="*/ 61633 h 85338"/>
                <a:gd name="connsiteX6" fmla="*/ 23705 w 47410"/>
                <a:gd name="connsiteY6" fmla="*/ 85338 h 85338"/>
                <a:gd name="connsiteX7" fmla="*/ 23705 w 47410"/>
                <a:gd name="connsiteY7" fmla="*/ 9482 h 85338"/>
                <a:gd name="connsiteX8" fmla="*/ 9482 w 47410"/>
                <a:gd name="connsiteY8" fmla="*/ 23705 h 85338"/>
                <a:gd name="connsiteX9" fmla="*/ 9482 w 47410"/>
                <a:gd name="connsiteY9" fmla="*/ 61633 h 85338"/>
                <a:gd name="connsiteX10" fmla="*/ 23705 w 47410"/>
                <a:gd name="connsiteY10" fmla="*/ 75856 h 85338"/>
                <a:gd name="connsiteX11" fmla="*/ 37928 w 47410"/>
                <a:gd name="connsiteY11" fmla="*/ 61633 h 85338"/>
                <a:gd name="connsiteX12" fmla="*/ 37928 w 47410"/>
                <a:gd name="connsiteY12" fmla="*/ 23705 h 85338"/>
                <a:gd name="connsiteX13" fmla="*/ 23705 w 47410"/>
                <a:gd name="connsiteY13" fmla="*/ 9482 h 85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10" h="85338">
                  <a:moveTo>
                    <a:pt x="23705" y="85338"/>
                  </a:moveTo>
                  <a:cubicBezTo>
                    <a:pt x="10620" y="85338"/>
                    <a:pt x="0" y="74718"/>
                    <a:pt x="0" y="61633"/>
                  </a:cubicBezTo>
                  <a:lnTo>
                    <a:pt x="0" y="23705"/>
                  </a:lnTo>
                  <a:cubicBezTo>
                    <a:pt x="0" y="10620"/>
                    <a:pt x="10620" y="0"/>
                    <a:pt x="23705" y="0"/>
                  </a:cubicBezTo>
                  <a:cubicBezTo>
                    <a:pt x="36790" y="0"/>
                    <a:pt x="47410" y="10620"/>
                    <a:pt x="47410" y="23705"/>
                  </a:cubicBezTo>
                  <a:lnTo>
                    <a:pt x="47410" y="61633"/>
                  </a:lnTo>
                  <a:cubicBezTo>
                    <a:pt x="47410" y="74718"/>
                    <a:pt x="36790" y="85338"/>
                    <a:pt x="23705" y="85338"/>
                  </a:cubicBezTo>
                  <a:close/>
                  <a:moveTo>
                    <a:pt x="23705" y="9482"/>
                  </a:moveTo>
                  <a:cubicBezTo>
                    <a:pt x="15835" y="9482"/>
                    <a:pt x="9482" y="15835"/>
                    <a:pt x="9482" y="23705"/>
                  </a:cubicBezTo>
                  <a:lnTo>
                    <a:pt x="9482" y="61633"/>
                  </a:lnTo>
                  <a:cubicBezTo>
                    <a:pt x="9482" y="69503"/>
                    <a:pt x="15835" y="75856"/>
                    <a:pt x="23705" y="75856"/>
                  </a:cubicBezTo>
                  <a:cubicBezTo>
                    <a:pt x="31575" y="75856"/>
                    <a:pt x="37928" y="69503"/>
                    <a:pt x="37928" y="61633"/>
                  </a:cubicBezTo>
                  <a:lnTo>
                    <a:pt x="37928" y="23705"/>
                  </a:lnTo>
                  <a:cubicBezTo>
                    <a:pt x="37928" y="15835"/>
                    <a:pt x="31575" y="9482"/>
                    <a:pt x="23705" y="9482"/>
                  </a:cubicBezTo>
                  <a:close/>
                </a:path>
              </a:pathLst>
            </a:custGeom>
            <a:grpFill/>
            <a:ln w="9475" cap="flat">
              <a:solidFill>
                <a:schemeClr val="bg1"/>
              </a:solidFill>
              <a:prstDash val="solid"/>
              <a:miter/>
            </a:ln>
          </p:spPr>
          <p:txBody>
            <a:bodyPr rtlCol="0" anchor="ctr"/>
            <a:lstStyle/>
            <a:p>
              <a:endParaRPr lang="en-GB" noProof="0"/>
            </a:p>
          </p:txBody>
        </p:sp>
        <p:sp>
          <p:nvSpPr>
            <p:cNvPr id="960" name="Freeform: Shape 6251">
              <a:extLst>
                <a:ext uri="{FF2B5EF4-FFF2-40B4-BE49-F238E27FC236}">
                  <a16:creationId xmlns:a16="http://schemas.microsoft.com/office/drawing/2014/main" id="{4AA08BAA-6205-1FDB-55E6-EFF2CEB455A7}"/>
                </a:ext>
              </a:extLst>
            </p:cNvPr>
            <p:cNvSpPr/>
            <p:nvPr/>
          </p:nvSpPr>
          <p:spPr>
            <a:xfrm>
              <a:off x="700740" y="3248579"/>
              <a:ext cx="549956" cy="9482"/>
            </a:xfrm>
            <a:custGeom>
              <a:avLst/>
              <a:gdLst>
                <a:gd name="connsiteX0" fmla="*/ 0 w 549956"/>
                <a:gd name="connsiteY0" fmla="*/ 0 h 9482"/>
                <a:gd name="connsiteX1" fmla="*/ 549956 w 549956"/>
                <a:gd name="connsiteY1" fmla="*/ 0 h 9482"/>
                <a:gd name="connsiteX2" fmla="*/ 549956 w 549956"/>
                <a:gd name="connsiteY2" fmla="*/ 9482 h 9482"/>
                <a:gd name="connsiteX3" fmla="*/ 0 w 549956"/>
                <a:gd name="connsiteY3" fmla="*/ 9482 h 9482"/>
              </a:gdLst>
              <a:ahLst/>
              <a:cxnLst>
                <a:cxn ang="0">
                  <a:pos x="connsiteX0" y="connsiteY0"/>
                </a:cxn>
                <a:cxn ang="0">
                  <a:pos x="connsiteX1" y="connsiteY1"/>
                </a:cxn>
                <a:cxn ang="0">
                  <a:pos x="connsiteX2" y="connsiteY2"/>
                </a:cxn>
                <a:cxn ang="0">
                  <a:pos x="connsiteX3" y="connsiteY3"/>
                </a:cxn>
              </a:cxnLst>
              <a:rect l="l" t="t" r="r" b="b"/>
              <a:pathLst>
                <a:path w="549956" h="9482">
                  <a:moveTo>
                    <a:pt x="0" y="0"/>
                  </a:moveTo>
                  <a:lnTo>
                    <a:pt x="549956" y="0"/>
                  </a:lnTo>
                  <a:lnTo>
                    <a:pt x="549956" y="9482"/>
                  </a:lnTo>
                  <a:lnTo>
                    <a:pt x="0" y="9482"/>
                  </a:lnTo>
                  <a:close/>
                </a:path>
              </a:pathLst>
            </a:custGeom>
            <a:grpFill/>
            <a:ln w="9475" cap="flat">
              <a:solidFill>
                <a:schemeClr val="bg1"/>
              </a:solidFill>
              <a:prstDash val="solid"/>
              <a:miter/>
            </a:ln>
          </p:spPr>
          <p:txBody>
            <a:bodyPr rtlCol="0" anchor="ctr"/>
            <a:lstStyle/>
            <a:p>
              <a:endParaRPr lang="en-GB" noProof="0"/>
            </a:p>
          </p:txBody>
        </p:sp>
        <p:sp>
          <p:nvSpPr>
            <p:cNvPr id="961" name="Freeform: Shape 6860">
              <a:extLst>
                <a:ext uri="{FF2B5EF4-FFF2-40B4-BE49-F238E27FC236}">
                  <a16:creationId xmlns:a16="http://schemas.microsoft.com/office/drawing/2014/main" id="{5BA02BB0-69B4-1891-4C02-92DA9F7369FE}"/>
                </a:ext>
              </a:extLst>
            </p:cNvPr>
            <p:cNvSpPr/>
            <p:nvPr/>
          </p:nvSpPr>
          <p:spPr>
            <a:xfrm>
              <a:off x="771781" y="3314953"/>
              <a:ext cx="407873" cy="379280"/>
            </a:xfrm>
            <a:custGeom>
              <a:avLst/>
              <a:gdLst>
                <a:gd name="connsiteX0" fmla="*/ 352615 w 407873"/>
                <a:gd name="connsiteY0" fmla="*/ 379280 h 379280"/>
                <a:gd name="connsiteX1" fmla="*/ 55259 w 407873"/>
                <a:gd name="connsiteY1" fmla="*/ 379280 h 379280"/>
                <a:gd name="connsiteX2" fmla="*/ 8039 w 407873"/>
                <a:gd name="connsiteY2" fmla="*/ 351877 h 379280"/>
                <a:gd name="connsiteX3" fmla="*/ 7470 w 407873"/>
                <a:gd name="connsiteY3" fmla="*/ 294226 h 379280"/>
                <a:gd name="connsiteX4" fmla="*/ 156147 w 407873"/>
                <a:gd name="connsiteY4" fmla="*/ 28446 h 379280"/>
                <a:gd name="connsiteX5" fmla="*/ 203937 w 407873"/>
                <a:gd name="connsiteY5" fmla="*/ 0 h 379280"/>
                <a:gd name="connsiteX6" fmla="*/ 251726 w 407873"/>
                <a:gd name="connsiteY6" fmla="*/ 28446 h 379280"/>
                <a:gd name="connsiteX7" fmla="*/ 400404 w 407873"/>
                <a:gd name="connsiteY7" fmla="*/ 294226 h 379280"/>
                <a:gd name="connsiteX8" fmla="*/ 399835 w 407873"/>
                <a:gd name="connsiteY8" fmla="*/ 351877 h 379280"/>
                <a:gd name="connsiteX9" fmla="*/ 352709 w 407873"/>
                <a:gd name="connsiteY9" fmla="*/ 379280 h 379280"/>
                <a:gd name="connsiteX10" fmla="*/ 203937 w 407873"/>
                <a:gd name="connsiteY10" fmla="*/ 9482 h 379280"/>
                <a:gd name="connsiteX11" fmla="*/ 164492 w 407873"/>
                <a:gd name="connsiteY11" fmla="*/ 33092 h 379280"/>
                <a:gd name="connsiteX12" fmla="*/ 15814 w 407873"/>
                <a:gd name="connsiteY12" fmla="*/ 298873 h 379280"/>
                <a:gd name="connsiteX13" fmla="*/ 16288 w 407873"/>
                <a:gd name="connsiteY13" fmla="*/ 347136 h 379280"/>
                <a:gd name="connsiteX14" fmla="*/ 55259 w 407873"/>
                <a:gd name="connsiteY14" fmla="*/ 369798 h 379280"/>
                <a:gd name="connsiteX15" fmla="*/ 352615 w 407873"/>
                <a:gd name="connsiteY15" fmla="*/ 369798 h 379280"/>
                <a:gd name="connsiteX16" fmla="*/ 391586 w 407873"/>
                <a:gd name="connsiteY16" fmla="*/ 347136 h 379280"/>
                <a:gd name="connsiteX17" fmla="*/ 392060 w 407873"/>
                <a:gd name="connsiteY17" fmla="*/ 298873 h 379280"/>
                <a:gd name="connsiteX18" fmla="*/ 243382 w 407873"/>
                <a:gd name="connsiteY18" fmla="*/ 33092 h 379280"/>
                <a:gd name="connsiteX19" fmla="*/ 203937 w 407873"/>
                <a:gd name="connsiteY19" fmla="*/ 9482 h 379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07873" h="379280">
                  <a:moveTo>
                    <a:pt x="352615" y="379280"/>
                  </a:moveTo>
                  <a:lnTo>
                    <a:pt x="55259" y="379280"/>
                  </a:lnTo>
                  <a:cubicBezTo>
                    <a:pt x="35821" y="379280"/>
                    <a:pt x="18184" y="369039"/>
                    <a:pt x="8039" y="351877"/>
                  </a:cubicBezTo>
                  <a:cubicBezTo>
                    <a:pt x="-2486" y="333956"/>
                    <a:pt x="-2676" y="312337"/>
                    <a:pt x="7470" y="294226"/>
                  </a:cubicBezTo>
                  <a:lnTo>
                    <a:pt x="156147" y="28446"/>
                  </a:lnTo>
                  <a:cubicBezTo>
                    <a:pt x="166104" y="10620"/>
                    <a:pt x="183930" y="0"/>
                    <a:pt x="203937" y="0"/>
                  </a:cubicBezTo>
                  <a:cubicBezTo>
                    <a:pt x="223944" y="0"/>
                    <a:pt x="241770" y="10620"/>
                    <a:pt x="251726" y="28446"/>
                  </a:cubicBezTo>
                  <a:lnTo>
                    <a:pt x="400404" y="294226"/>
                  </a:lnTo>
                  <a:cubicBezTo>
                    <a:pt x="410550" y="312337"/>
                    <a:pt x="410360" y="333956"/>
                    <a:pt x="399835" y="351877"/>
                  </a:cubicBezTo>
                  <a:cubicBezTo>
                    <a:pt x="389784" y="369039"/>
                    <a:pt x="372147" y="379280"/>
                    <a:pt x="352709" y="379280"/>
                  </a:cubicBezTo>
                  <a:close/>
                  <a:moveTo>
                    <a:pt x="203937" y="9482"/>
                  </a:moveTo>
                  <a:cubicBezTo>
                    <a:pt x="187438" y="9482"/>
                    <a:pt x="172741" y="18300"/>
                    <a:pt x="164492" y="33092"/>
                  </a:cubicBezTo>
                  <a:lnTo>
                    <a:pt x="15814" y="298873"/>
                  </a:lnTo>
                  <a:cubicBezTo>
                    <a:pt x="7280" y="314044"/>
                    <a:pt x="7470" y="332060"/>
                    <a:pt x="16288" y="347136"/>
                  </a:cubicBezTo>
                  <a:cubicBezTo>
                    <a:pt x="24632" y="361359"/>
                    <a:pt x="39234" y="369798"/>
                    <a:pt x="55259" y="369798"/>
                  </a:cubicBezTo>
                  <a:lnTo>
                    <a:pt x="352615" y="369798"/>
                  </a:lnTo>
                  <a:cubicBezTo>
                    <a:pt x="368734" y="369798"/>
                    <a:pt x="383241" y="361264"/>
                    <a:pt x="391586" y="347136"/>
                  </a:cubicBezTo>
                  <a:cubicBezTo>
                    <a:pt x="400404" y="332154"/>
                    <a:pt x="400593" y="314139"/>
                    <a:pt x="392060" y="298873"/>
                  </a:cubicBezTo>
                  <a:lnTo>
                    <a:pt x="243382" y="33092"/>
                  </a:lnTo>
                  <a:cubicBezTo>
                    <a:pt x="235133" y="18300"/>
                    <a:pt x="220341" y="9482"/>
                    <a:pt x="203937" y="9482"/>
                  </a:cubicBezTo>
                  <a:close/>
                </a:path>
              </a:pathLst>
            </a:custGeom>
            <a:grpFill/>
            <a:ln w="9475" cap="flat">
              <a:solidFill>
                <a:schemeClr val="bg1"/>
              </a:solidFill>
              <a:prstDash val="solid"/>
              <a:miter/>
            </a:ln>
          </p:spPr>
          <p:txBody>
            <a:bodyPr rtlCol="0" anchor="ctr"/>
            <a:lstStyle/>
            <a:p>
              <a:endParaRPr lang="en-GB" noProof="0"/>
            </a:p>
          </p:txBody>
        </p:sp>
        <p:sp>
          <p:nvSpPr>
            <p:cNvPr id="962" name="Freeform: Shape 6861">
              <a:extLst>
                <a:ext uri="{FF2B5EF4-FFF2-40B4-BE49-F238E27FC236}">
                  <a16:creationId xmlns:a16="http://schemas.microsoft.com/office/drawing/2014/main" id="{EC418E75-8E6C-0986-0EC7-A699CDB50B7C}"/>
                </a:ext>
              </a:extLst>
            </p:cNvPr>
            <p:cNvSpPr/>
            <p:nvPr/>
          </p:nvSpPr>
          <p:spPr>
            <a:xfrm>
              <a:off x="942531" y="3580449"/>
              <a:ext cx="66374" cy="66374"/>
            </a:xfrm>
            <a:custGeom>
              <a:avLst/>
              <a:gdLst>
                <a:gd name="connsiteX0" fmla="*/ 33187 w 66374"/>
                <a:gd name="connsiteY0" fmla="*/ 66374 h 66374"/>
                <a:gd name="connsiteX1" fmla="*/ 0 w 66374"/>
                <a:gd name="connsiteY1" fmla="*/ 33187 h 66374"/>
                <a:gd name="connsiteX2" fmla="*/ 33187 w 66374"/>
                <a:gd name="connsiteY2" fmla="*/ 0 h 66374"/>
                <a:gd name="connsiteX3" fmla="*/ 66374 w 66374"/>
                <a:gd name="connsiteY3" fmla="*/ 33187 h 66374"/>
                <a:gd name="connsiteX4" fmla="*/ 33187 w 66374"/>
                <a:gd name="connsiteY4" fmla="*/ 66374 h 66374"/>
                <a:gd name="connsiteX5" fmla="*/ 33187 w 66374"/>
                <a:gd name="connsiteY5" fmla="*/ 9482 h 66374"/>
                <a:gd name="connsiteX6" fmla="*/ 9482 w 66374"/>
                <a:gd name="connsiteY6" fmla="*/ 33187 h 66374"/>
                <a:gd name="connsiteX7" fmla="*/ 33187 w 66374"/>
                <a:gd name="connsiteY7" fmla="*/ 56892 h 66374"/>
                <a:gd name="connsiteX8" fmla="*/ 56892 w 66374"/>
                <a:gd name="connsiteY8" fmla="*/ 33187 h 66374"/>
                <a:gd name="connsiteX9" fmla="*/ 33187 w 66374"/>
                <a:gd name="connsiteY9" fmla="*/ 9482 h 66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374" h="66374">
                  <a:moveTo>
                    <a:pt x="33187" y="66374"/>
                  </a:moveTo>
                  <a:cubicBezTo>
                    <a:pt x="14887" y="66374"/>
                    <a:pt x="0" y="51487"/>
                    <a:pt x="0" y="33187"/>
                  </a:cubicBezTo>
                  <a:cubicBezTo>
                    <a:pt x="0" y="14887"/>
                    <a:pt x="14887" y="0"/>
                    <a:pt x="33187" y="0"/>
                  </a:cubicBezTo>
                  <a:cubicBezTo>
                    <a:pt x="51487" y="0"/>
                    <a:pt x="66374" y="14887"/>
                    <a:pt x="66374" y="33187"/>
                  </a:cubicBezTo>
                  <a:cubicBezTo>
                    <a:pt x="66374" y="51487"/>
                    <a:pt x="51487" y="66374"/>
                    <a:pt x="33187" y="66374"/>
                  </a:cubicBezTo>
                  <a:close/>
                  <a:moveTo>
                    <a:pt x="33187" y="9482"/>
                  </a:moveTo>
                  <a:cubicBezTo>
                    <a:pt x="20102" y="9482"/>
                    <a:pt x="9482" y="20102"/>
                    <a:pt x="9482" y="33187"/>
                  </a:cubicBezTo>
                  <a:cubicBezTo>
                    <a:pt x="9482" y="46272"/>
                    <a:pt x="20102" y="56892"/>
                    <a:pt x="33187" y="56892"/>
                  </a:cubicBezTo>
                  <a:cubicBezTo>
                    <a:pt x="46272" y="56892"/>
                    <a:pt x="56892" y="46272"/>
                    <a:pt x="56892" y="33187"/>
                  </a:cubicBezTo>
                  <a:cubicBezTo>
                    <a:pt x="56892" y="20102"/>
                    <a:pt x="46272" y="9482"/>
                    <a:pt x="33187" y="9482"/>
                  </a:cubicBezTo>
                  <a:close/>
                </a:path>
              </a:pathLst>
            </a:custGeom>
            <a:grpFill/>
            <a:ln w="9475" cap="flat">
              <a:solidFill>
                <a:schemeClr val="bg1"/>
              </a:solidFill>
              <a:prstDash val="solid"/>
              <a:miter/>
            </a:ln>
          </p:spPr>
          <p:txBody>
            <a:bodyPr rtlCol="0" anchor="ctr"/>
            <a:lstStyle/>
            <a:p>
              <a:endParaRPr lang="en-GB" noProof="0"/>
            </a:p>
          </p:txBody>
        </p:sp>
        <p:sp>
          <p:nvSpPr>
            <p:cNvPr id="963" name="Freeform: Shape 6862">
              <a:extLst>
                <a:ext uri="{FF2B5EF4-FFF2-40B4-BE49-F238E27FC236}">
                  <a16:creationId xmlns:a16="http://schemas.microsoft.com/office/drawing/2014/main" id="{A4A1ECAB-14BA-21DD-968C-517E660793D2}"/>
                </a:ext>
              </a:extLst>
            </p:cNvPr>
            <p:cNvSpPr/>
            <p:nvPr/>
          </p:nvSpPr>
          <p:spPr>
            <a:xfrm>
              <a:off x="942531" y="3390809"/>
              <a:ext cx="66374" cy="161194"/>
            </a:xfrm>
            <a:custGeom>
              <a:avLst/>
              <a:gdLst>
                <a:gd name="connsiteX0" fmla="*/ 33187 w 66374"/>
                <a:gd name="connsiteY0" fmla="*/ 161194 h 161194"/>
                <a:gd name="connsiteX1" fmla="*/ 0 w 66374"/>
                <a:gd name="connsiteY1" fmla="*/ 128007 h 161194"/>
                <a:gd name="connsiteX2" fmla="*/ 0 w 66374"/>
                <a:gd name="connsiteY2" fmla="*/ 33187 h 161194"/>
                <a:gd name="connsiteX3" fmla="*/ 33187 w 66374"/>
                <a:gd name="connsiteY3" fmla="*/ 0 h 161194"/>
                <a:gd name="connsiteX4" fmla="*/ 66374 w 66374"/>
                <a:gd name="connsiteY4" fmla="*/ 33187 h 161194"/>
                <a:gd name="connsiteX5" fmla="*/ 66374 w 66374"/>
                <a:gd name="connsiteY5" fmla="*/ 128007 h 161194"/>
                <a:gd name="connsiteX6" fmla="*/ 33187 w 66374"/>
                <a:gd name="connsiteY6" fmla="*/ 161194 h 161194"/>
                <a:gd name="connsiteX7" fmla="*/ 33187 w 66374"/>
                <a:gd name="connsiteY7" fmla="*/ 9482 h 161194"/>
                <a:gd name="connsiteX8" fmla="*/ 9482 w 66374"/>
                <a:gd name="connsiteY8" fmla="*/ 33187 h 161194"/>
                <a:gd name="connsiteX9" fmla="*/ 9482 w 66374"/>
                <a:gd name="connsiteY9" fmla="*/ 128007 h 161194"/>
                <a:gd name="connsiteX10" fmla="*/ 33187 w 66374"/>
                <a:gd name="connsiteY10" fmla="*/ 151712 h 161194"/>
                <a:gd name="connsiteX11" fmla="*/ 56892 w 66374"/>
                <a:gd name="connsiteY11" fmla="*/ 128007 h 161194"/>
                <a:gd name="connsiteX12" fmla="*/ 56892 w 66374"/>
                <a:gd name="connsiteY12" fmla="*/ 33187 h 161194"/>
                <a:gd name="connsiteX13" fmla="*/ 33187 w 66374"/>
                <a:gd name="connsiteY13" fmla="*/ 9482 h 161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6374" h="161194">
                  <a:moveTo>
                    <a:pt x="33187" y="161194"/>
                  </a:moveTo>
                  <a:cubicBezTo>
                    <a:pt x="14887" y="161194"/>
                    <a:pt x="0" y="146307"/>
                    <a:pt x="0" y="128007"/>
                  </a:cubicBezTo>
                  <a:lnTo>
                    <a:pt x="0" y="33187"/>
                  </a:lnTo>
                  <a:cubicBezTo>
                    <a:pt x="0" y="14887"/>
                    <a:pt x="14887" y="0"/>
                    <a:pt x="33187" y="0"/>
                  </a:cubicBezTo>
                  <a:cubicBezTo>
                    <a:pt x="51487" y="0"/>
                    <a:pt x="66374" y="14887"/>
                    <a:pt x="66374" y="33187"/>
                  </a:cubicBezTo>
                  <a:lnTo>
                    <a:pt x="66374" y="128007"/>
                  </a:lnTo>
                  <a:cubicBezTo>
                    <a:pt x="66374" y="146307"/>
                    <a:pt x="51487" y="161194"/>
                    <a:pt x="33187" y="161194"/>
                  </a:cubicBezTo>
                  <a:close/>
                  <a:moveTo>
                    <a:pt x="33187" y="9482"/>
                  </a:moveTo>
                  <a:cubicBezTo>
                    <a:pt x="20102" y="9482"/>
                    <a:pt x="9482" y="20102"/>
                    <a:pt x="9482" y="33187"/>
                  </a:cubicBezTo>
                  <a:lnTo>
                    <a:pt x="9482" y="128007"/>
                  </a:lnTo>
                  <a:cubicBezTo>
                    <a:pt x="9482" y="141092"/>
                    <a:pt x="20102" y="151712"/>
                    <a:pt x="33187" y="151712"/>
                  </a:cubicBezTo>
                  <a:cubicBezTo>
                    <a:pt x="46272" y="151712"/>
                    <a:pt x="56892" y="141092"/>
                    <a:pt x="56892" y="128007"/>
                  </a:cubicBezTo>
                  <a:lnTo>
                    <a:pt x="56892" y="33187"/>
                  </a:lnTo>
                  <a:cubicBezTo>
                    <a:pt x="56892" y="20102"/>
                    <a:pt x="46272" y="9482"/>
                    <a:pt x="33187" y="9482"/>
                  </a:cubicBezTo>
                  <a:close/>
                </a:path>
              </a:pathLst>
            </a:custGeom>
            <a:grpFill/>
            <a:ln w="9475" cap="flat">
              <a:solidFill>
                <a:schemeClr val="bg1"/>
              </a:solidFill>
              <a:prstDash val="solid"/>
              <a:miter/>
            </a:ln>
          </p:spPr>
          <p:txBody>
            <a:bodyPr rtlCol="0" anchor="ctr"/>
            <a:lstStyle/>
            <a:p>
              <a:endParaRPr lang="en-GB" noProof="0"/>
            </a:p>
          </p:txBody>
        </p:sp>
        <p:sp>
          <p:nvSpPr>
            <p:cNvPr id="964" name="Freeform: Shape 7315">
              <a:extLst>
                <a:ext uri="{FF2B5EF4-FFF2-40B4-BE49-F238E27FC236}">
                  <a16:creationId xmlns:a16="http://schemas.microsoft.com/office/drawing/2014/main" id="{48CE587F-D776-46FA-95AB-246ABE555DDE}"/>
                </a:ext>
              </a:extLst>
            </p:cNvPr>
            <p:cNvSpPr/>
            <p:nvPr/>
          </p:nvSpPr>
          <p:spPr>
            <a:xfrm>
              <a:off x="866656" y="3523496"/>
              <a:ext cx="12268" cy="14567"/>
            </a:xfrm>
            <a:custGeom>
              <a:avLst/>
              <a:gdLst>
                <a:gd name="connsiteX0" fmla="*/ 4759 w 12268"/>
                <a:gd name="connsiteY0" fmla="*/ 14568 h 14567"/>
                <a:gd name="connsiteX1" fmla="*/ 2389 w 12268"/>
                <a:gd name="connsiteY1" fmla="*/ 13904 h 14567"/>
                <a:gd name="connsiteX2" fmla="*/ 587 w 12268"/>
                <a:gd name="connsiteY2" fmla="*/ 7456 h 14567"/>
                <a:gd name="connsiteX3" fmla="*/ 3432 w 12268"/>
                <a:gd name="connsiteY3" fmla="*/ 2431 h 14567"/>
                <a:gd name="connsiteX4" fmla="*/ 9880 w 12268"/>
                <a:gd name="connsiteY4" fmla="*/ 629 h 14567"/>
                <a:gd name="connsiteX5" fmla="*/ 11681 w 12268"/>
                <a:gd name="connsiteY5" fmla="*/ 7077 h 14567"/>
                <a:gd name="connsiteX6" fmla="*/ 8837 w 12268"/>
                <a:gd name="connsiteY6" fmla="*/ 12103 h 14567"/>
                <a:gd name="connsiteX7" fmla="*/ 4664 w 12268"/>
                <a:gd name="connsiteY7" fmla="*/ 14473 h 14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68" h="14567">
                  <a:moveTo>
                    <a:pt x="4759" y="14568"/>
                  </a:moveTo>
                  <a:cubicBezTo>
                    <a:pt x="4001" y="14568"/>
                    <a:pt x="3147" y="14378"/>
                    <a:pt x="2389" y="13904"/>
                  </a:cubicBezTo>
                  <a:cubicBezTo>
                    <a:pt x="113" y="12577"/>
                    <a:pt x="-645" y="9732"/>
                    <a:pt x="587" y="7456"/>
                  </a:cubicBezTo>
                  <a:lnTo>
                    <a:pt x="3432" y="2431"/>
                  </a:lnTo>
                  <a:cubicBezTo>
                    <a:pt x="4759" y="155"/>
                    <a:pt x="7604" y="-698"/>
                    <a:pt x="9880" y="629"/>
                  </a:cubicBezTo>
                  <a:cubicBezTo>
                    <a:pt x="12155" y="1957"/>
                    <a:pt x="12914" y="4801"/>
                    <a:pt x="11681" y="7077"/>
                  </a:cubicBezTo>
                  <a:lnTo>
                    <a:pt x="8837" y="12103"/>
                  </a:lnTo>
                  <a:cubicBezTo>
                    <a:pt x="7983" y="13620"/>
                    <a:pt x="6371" y="14473"/>
                    <a:pt x="4664" y="14473"/>
                  </a:cubicBezTo>
                  <a:close/>
                </a:path>
              </a:pathLst>
            </a:custGeom>
            <a:grpFill/>
            <a:ln w="9475" cap="flat">
              <a:solidFill>
                <a:schemeClr val="bg1"/>
              </a:solidFill>
              <a:prstDash val="solid"/>
              <a:miter/>
            </a:ln>
          </p:spPr>
          <p:txBody>
            <a:bodyPr rtlCol="0" anchor="ctr"/>
            <a:lstStyle/>
            <a:p>
              <a:endParaRPr lang="en-GB" noProof="0"/>
            </a:p>
          </p:txBody>
        </p:sp>
        <p:sp>
          <p:nvSpPr>
            <p:cNvPr id="965" name="Freeform: Shape 7316">
              <a:extLst>
                <a:ext uri="{FF2B5EF4-FFF2-40B4-BE49-F238E27FC236}">
                  <a16:creationId xmlns:a16="http://schemas.microsoft.com/office/drawing/2014/main" id="{4CD5A510-BAA4-22AD-8C67-43788CBD85EA}"/>
                </a:ext>
              </a:extLst>
            </p:cNvPr>
            <p:cNvSpPr/>
            <p:nvPr/>
          </p:nvSpPr>
          <p:spPr>
            <a:xfrm>
              <a:off x="809797" y="3571001"/>
              <a:ext cx="66359" cy="85398"/>
            </a:xfrm>
            <a:custGeom>
              <a:avLst/>
              <a:gdLst>
                <a:gd name="connsiteX0" fmla="*/ 61619 w 66359"/>
                <a:gd name="connsiteY0" fmla="*/ 85304 h 85398"/>
                <a:gd name="connsiteX1" fmla="*/ 17243 w 66359"/>
                <a:gd name="connsiteY1" fmla="*/ 85304 h 85398"/>
                <a:gd name="connsiteX2" fmla="*/ 2831 w 66359"/>
                <a:gd name="connsiteY2" fmla="*/ 76675 h 85398"/>
                <a:gd name="connsiteX3" fmla="*/ 2641 w 66359"/>
                <a:gd name="connsiteY3" fmla="*/ 56763 h 85398"/>
                <a:gd name="connsiteX4" fmla="*/ 33457 w 66359"/>
                <a:gd name="connsiteY4" fmla="*/ 2431 h 85398"/>
                <a:gd name="connsiteX5" fmla="*/ 39905 w 66359"/>
                <a:gd name="connsiteY5" fmla="*/ 629 h 85398"/>
                <a:gd name="connsiteX6" fmla="*/ 41707 w 66359"/>
                <a:gd name="connsiteY6" fmla="*/ 7077 h 85398"/>
                <a:gd name="connsiteX7" fmla="*/ 10890 w 66359"/>
                <a:gd name="connsiteY7" fmla="*/ 61409 h 85398"/>
                <a:gd name="connsiteX8" fmla="*/ 10985 w 66359"/>
                <a:gd name="connsiteY8" fmla="*/ 71934 h 85398"/>
                <a:gd name="connsiteX9" fmla="*/ 17243 w 66359"/>
                <a:gd name="connsiteY9" fmla="*/ 75916 h 85398"/>
                <a:gd name="connsiteX10" fmla="*/ 61619 w 66359"/>
                <a:gd name="connsiteY10" fmla="*/ 75916 h 85398"/>
                <a:gd name="connsiteX11" fmla="*/ 66360 w 66359"/>
                <a:gd name="connsiteY11" fmla="*/ 80657 h 85398"/>
                <a:gd name="connsiteX12" fmla="*/ 61619 w 66359"/>
                <a:gd name="connsiteY12" fmla="*/ 85398 h 85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359" h="85398">
                  <a:moveTo>
                    <a:pt x="61619" y="85304"/>
                  </a:moveTo>
                  <a:lnTo>
                    <a:pt x="17243" y="85304"/>
                  </a:lnTo>
                  <a:cubicBezTo>
                    <a:pt x="11175" y="85304"/>
                    <a:pt x="6054" y="82269"/>
                    <a:pt x="2831" y="76675"/>
                  </a:cubicBezTo>
                  <a:cubicBezTo>
                    <a:pt x="1124" y="73736"/>
                    <a:pt x="-2479" y="65771"/>
                    <a:pt x="2641" y="56763"/>
                  </a:cubicBezTo>
                  <a:lnTo>
                    <a:pt x="33457" y="2431"/>
                  </a:lnTo>
                  <a:cubicBezTo>
                    <a:pt x="34785" y="155"/>
                    <a:pt x="37630" y="-698"/>
                    <a:pt x="39905" y="629"/>
                  </a:cubicBezTo>
                  <a:cubicBezTo>
                    <a:pt x="42181" y="1957"/>
                    <a:pt x="42939" y="4801"/>
                    <a:pt x="41707" y="7077"/>
                  </a:cubicBezTo>
                  <a:lnTo>
                    <a:pt x="10890" y="61409"/>
                  </a:lnTo>
                  <a:cubicBezTo>
                    <a:pt x="8330" y="65960"/>
                    <a:pt x="9847" y="69943"/>
                    <a:pt x="10985" y="71934"/>
                  </a:cubicBezTo>
                  <a:cubicBezTo>
                    <a:pt x="13356" y="75916"/>
                    <a:pt x="16295" y="75916"/>
                    <a:pt x="17243" y="75916"/>
                  </a:cubicBezTo>
                  <a:lnTo>
                    <a:pt x="61619" y="75916"/>
                  </a:lnTo>
                  <a:cubicBezTo>
                    <a:pt x="64274" y="75916"/>
                    <a:pt x="66360" y="78002"/>
                    <a:pt x="66360" y="80657"/>
                  </a:cubicBezTo>
                  <a:cubicBezTo>
                    <a:pt x="66360" y="83312"/>
                    <a:pt x="64274" y="85398"/>
                    <a:pt x="61619" y="85398"/>
                  </a:cubicBezTo>
                  <a:close/>
                </a:path>
              </a:pathLst>
            </a:custGeom>
            <a:grpFill/>
            <a:ln w="9475" cap="flat">
              <a:solidFill>
                <a:schemeClr val="bg1"/>
              </a:solidFill>
              <a:prstDash val="solid"/>
              <a:miter/>
            </a:ln>
          </p:spPr>
          <p:txBody>
            <a:bodyPr rtlCol="0" anchor="ctr"/>
            <a:lstStyle/>
            <a:p>
              <a:endParaRPr lang="en-GB" noProof="0"/>
            </a:p>
          </p:txBody>
        </p:sp>
      </p:gr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0042426-B082-ADDF-A493-F4AC48F8169E}"/>
              </a:ext>
            </a:extLst>
          </p:cNvPr>
          <p:cNvGrpSpPr/>
          <p:nvPr/>
        </p:nvGrpSpPr>
        <p:grpSpPr>
          <a:xfrm>
            <a:off x="694295" y="1610644"/>
            <a:ext cx="11497705" cy="4575175"/>
            <a:chOff x="693682" y="1610644"/>
            <a:chExt cx="11497705" cy="4575175"/>
          </a:xfrm>
        </p:grpSpPr>
        <p:sp>
          <p:nvSpPr>
            <p:cNvPr id="35" name="Freeform 34">
              <a:extLst>
                <a:ext uri="{FF2B5EF4-FFF2-40B4-BE49-F238E27FC236}">
                  <a16:creationId xmlns:a16="http://schemas.microsoft.com/office/drawing/2014/main" id="{100D5167-66B7-7642-B74E-B500CA89E530}"/>
                </a:ext>
              </a:extLst>
            </p:cNvPr>
            <p:cNvSpPr/>
            <p:nvPr/>
          </p:nvSpPr>
          <p:spPr>
            <a:xfrm>
              <a:off x="3818877" y="1610644"/>
              <a:ext cx="3710929" cy="2117159"/>
            </a:xfrm>
            <a:custGeom>
              <a:avLst/>
              <a:gdLst>
                <a:gd name="connsiteX0" fmla="*/ 4554247 w 7421858"/>
                <a:gd name="connsiteY0" fmla="*/ 0 h 4234318"/>
                <a:gd name="connsiteX1" fmla="*/ 6735047 w 7421858"/>
                <a:gd name="connsiteY1" fmla="*/ 552199 h 4234318"/>
                <a:gd name="connsiteX2" fmla="*/ 6749999 w 7421858"/>
                <a:gd name="connsiteY2" fmla="*/ 560796 h 4234318"/>
                <a:gd name="connsiteX3" fmla="*/ 7020479 w 7421858"/>
                <a:gd name="connsiteY3" fmla="*/ 92310 h 4234318"/>
                <a:gd name="connsiteX4" fmla="*/ 7421858 w 7421858"/>
                <a:gd name="connsiteY4" fmla="*/ 2679530 h 4234318"/>
                <a:gd name="connsiteX5" fmla="*/ 4980571 w 7421858"/>
                <a:gd name="connsiteY5" fmla="*/ 3625535 h 4234318"/>
                <a:gd name="connsiteX6" fmla="*/ 5283100 w 7421858"/>
                <a:gd name="connsiteY6" fmla="*/ 3101540 h 4234318"/>
                <a:gd name="connsiteX7" fmla="*/ 5194752 w 7421858"/>
                <a:gd name="connsiteY7" fmla="*/ 3058980 h 4234318"/>
                <a:gd name="connsiteX8" fmla="*/ 4554247 w 7421858"/>
                <a:gd name="connsiteY8" fmla="*/ 2929668 h 4234318"/>
                <a:gd name="connsiteX9" fmla="*/ 2976825 w 7421858"/>
                <a:gd name="connsiteY9" fmla="*/ 4105225 h 4234318"/>
                <a:gd name="connsiteX10" fmla="*/ 2944914 w 7421858"/>
                <a:gd name="connsiteY10" fmla="*/ 4234318 h 4234318"/>
                <a:gd name="connsiteX11" fmla="*/ 1444712 w 7421858"/>
                <a:gd name="connsiteY11" fmla="*/ 3027326 h 4234318"/>
                <a:gd name="connsiteX12" fmla="*/ 0 w 7421858"/>
                <a:gd name="connsiteY12" fmla="*/ 4189673 h 4234318"/>
                <a:gd name="connsiteX13" fmla="*/ 29641 w 7421858"/>
                <a:gd name="connsiteY13" fmla="*/ 3892627 h 4234318"/>
                <a:gd name="connsiteX14" fmla="*/ 4554247 w 7421858"/>
                <a:gd name="connsiteY14" fmla="*/ 0 h 4234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21858" h="4234318">
                  <a:moveTo>
                    <a:pt x="4554247" y="0"/>
                  </a:moveTo>
                  <a:cubicBezTo>
                    <a:pt x="5343872" y="0"/>
                    <a:pt x="6086775" y="200037"/>
                    <a:pt x="6735047" y="552199"/>
                  </a:cubicBezTo>
                  <a:lnTo>
                    <a:pt x="6749999" y="560796"/>
                  </a:lnTo>
                  <a:lnTo>
                    <a:pt x="7020479" y="92310"/>
                  </a:lnTo>
                  <a:lnTo>
                    <a:pt x="7421858" y="2679530"/>
                  </a:lnTo>
                  <a:lnTo>
                    <a:pt x="4980571" y="3625535"/>
                  </a:lnTo>
                  <a:lnTo>
                    <a:pt x="5283100" y="3101540"/>
                  </a:lnTo>
                  <a:lnTo>
                    <a:pt x="5194752" y="3058980"/>
                  </a:lnTo>
                  <a:cubicBezTo>
                    <a:pt x="4997887" y="2975713"/>
                    <a:pt x="4781444" y="2929668"/>
                    <a:pt x="4554247" y="2929668"/>
                  </a:cubicBezTo>
                  <a:cubicBezTo>
                    <a:pt x="3808757" y="2929668"/>
                    <a:pt x="3179054" y="3425416"/>
                    <a:pt x="2976825" y="4105225"/>
                  </a:cubicBezTo>
                  <a:lnTo>
                    <a:pt x="2944914" y="4234318"/>
                  </a:lnTo>
                  <a:lnTo>
                    <a:pt x="1444712" y="3027326"/>
                  </a:lnTo>
                  <a:lnTo>
                    <a:pt x="0" y="4189673"/>
                  </a:lnTo>
                  <a:lnTo>
                    <a:pt x="29641" y="3892627"/>
                  </a:lnTo>
                  <a:cubicBezTo>
                    <a:pt x="359173" y="1689568"/>
                    <a:pt x="2259400" y="0"/>
                    <a:pt x="4554247" y="0"/>
                  </a:cubicBezTo>
                  <a:close/>
                </a:path>
              </a:pathLst>
            </a:cu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700" noProof="0">
                <a:solidFill>
                  <a:schemeClr val="tx1"/>
                </a:solidFill>
                <a:latin typeface="+mj-lt"/>
              </a:endParaRPr>
            </a:p>
          </p:txBody>
        </p:sp>
        <p:sp>
          <p:nvSpPr>
            <p:cNvPr id="37" name="Freeform 36">
              <a:extLst>
                <a:ext uri="{FF2B5EF4-FFF2-40B4-BE49-F238E27FC236}">
                  <a16:creationId xmlns:a16="http://schemas.microsoft.com/office/drawing/2014/main" id="{7F86F7AF-5D94-E94D-819E-144380AF9AD8}"/>
                </a:ext>
              </a:extLst>
            </p:cNvPr>
            <p:cNvSpPr/>
            <p:nvPr/>
          </p:nvSpPr>
          <p:spPr>
            <a:xfrm>
              <a:off x="6202346" y="2007905"/>
              <a:ext cx="2181243" cy="4071148"/>
            </a:xfrm>
            <a:custGeom>
              <a:avLst/>
              <a:gdLst>
                <a:gd name="connsiteX0" fmla="*/ 2362483 w 4362485"/>
                <a:gd name="connsiteY0" fmla="*/ 0 h 8142296"/>
                <a:gd name="connsiteX1" fmla="*/ 2402074 w 4362485"/>
                <a:gd name="connsiteY1" fmla="*/ 25803 h 8142296"/>
                <a:gd name="connsiteX2" fmla="*/ 4362485 w 4362485"/>
                <a:gd name="connsiteY2" fmla="*/ 3780653 h 8142296"/>
                <a:gd name="connsiteX3" fmla="*/ 2402074 w 4362485"/>
                <a:gd name="connsiteY3" fmla="*/ 7535503 h 8142296"/>
                <a:gd name="connsiteX4" fmla="*/ 2176016 w 4362485"/>
                <a:gd name="connsiteY4" fmla="*/ 7682833 h 8142296"/>
                <a:gd name="connsiteX5" fmla="*/ 2441287 w 4362485"/>
                <a:gd name="connsiteY5" fmla="*/ 8142296 h 8142296"/>
                <a:gd name="connsiteX6" fmla="*/ 0 w 4362485"/>
                <a:gd name="connsiteY6" fmla="*/ 7196290 h 8142296"/>
                <a:gd name="connsiteX7" fmla="*/ 401379 w 4362485"/>
                <a:gd name="connsiteY7" fmla="*/ 4609071 h 8142296"/>
                <a:gd name="connsiteX8" fmla="*/ 709786 w 4362485"/>
                <a:gd name="connsiteY8" fmla="*/ 5143248 h 8142296"/>
                <a:gd name="connsiteX9" fmla="*/ 864172 w 4362485"/>
                <a:gd name="connsiteY9" fmla="*/ 5024899 h 8142296"/>
                <a:gd name="connsiteX10" fmla="*/ 1432817 w 4362485"/>
                <a:gd name="connsiteY10" fmla="*/ 3780653 h 8142296"/>
                <a:gd name="connsiteX11" fmla="*/ 1005344 w 4362485"/>
                <a:gd name="connsiteY11" fmla="*/ 2674252 h 8142296"/>
                <a:gd name="connsiteX12" fmla="*/ 895346 w 4362485"/>
                <a:gd name="connsiteY12" fmla="*/ 2566847 h 8142296"/>
                <a:gd name="connsiteX13" fmla="*/ 2654921 w 4362485"/>
                <a:gd name="connsiteY13" fmla="*/ 1885007 h 8142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62485" h="8142296">
                  <a:moveTo>
                    <a:pt x="2362483" y="0"/>
                  </a:moveTo>
                  <a:lnTo>
                    <a:pt x="2402074" y="25803"/>
                  </a:lnTo>
                  <a:cubicBezTo>
                    <a:pt x="3587147" y="852596"/>
                    <a:pt x="4362485" y="2226080"/>
                    <a:pt x="4362485" y="3780653"/>
                  </a:cubicBezTo>
                  <a:cubicBezTo>
                    <a:pt x="4362485" y="5335227"/>
                    <a:pt x="3587147" y="6708711"/>
                    <a:pt x="2402074" y="7535503"/>
                  </a:cubicBezTo>
                  <a:lnTo>
                    <a:pt x="2176016" y="7682833"/>
                  </a:lnTo>
                  <a:lnTo>
                    <a:pt x="2441287" y="8142296"/>
                  </a:lnTo>
                  <a:lnTo>
                    <a:pt x="0" y="7196290"/>
                  </a:lnTo>
                  <a:lnTo>
                    <a:pt x="401379" y="4609071"/>
                  </a:lnTo>
                  <a:lnTo>
                    <a:pt x="709786" y="5143248"/>
                  </a:lnTo>
                  <a:lnTo>
                    <a:pt x="864172" y="5024899"/>
                  </a:lnTo>
                  <a:cubicBezTo>
                    <a:pt x="1212485" y="4723179"/>
                    <a:pt x="1432817" y="4277647"/>
                    <a:pt x="1432817" y="3780653"/>
                  </a:cubicBezTo>
                  <a:cubicBezTo>
                    <a:pt x="1432817" y="3354659"/>
                    <a:pt x="1270940" y="2966473"/>
                    <a:pt x="1005344" y="2674252"/>
                  </a:cubicBezTo>
                  <a:lnTo>
                    <a:pt x="895346" y="2566847"/>
                  </a:lnTo>
                  <a:lnTo>
                    <a:pt x="2654921" y="188500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700" noProof="0">
                <a:solidFill>
                  <a:schemeClr val="tx1"/>
                </a:solidFill>
                <a:latin typeface="+mj-lt"/>
              </a:endParaRPr>
            </a:p>
          </p:txBody>
        </p:sp>
        <p:sp>
          <p:nvSpPr>
            <p:cNvPr id="36" name="Freeform 35">
              <a:extLst>
                <a:ext uri="{FF2B5EF4-FFF2-40B4-BE49-F238E27FC236}">
                  <a16:creationId xmlns:a16="http://schemas.microsoft.com/office/drawing/2014/main" id="{B882E27B-BE3C-3A42-8DCC-EE03B4339E7A}"/>
                </a:ext>
              </a:extLst>
            </p:cNvPr>
            <p:cNvSpPr/>
            <p:nvPr/>
          </p:nvSpPr>
          <p:spPr>
            <a:xfrm>
              <a:off x="3521279" y="3124307"/>
              <a:ext cx="3578065" cy="3061512"/>
            </a:xfrm>
            <a:custGeom>
              <a:avLst/>
              <a:gdLst>
                <a:gd name="connsiteX0" fmla="*/ 2039909 w 7156130"/>
                <a:gd name="connsiteY0" fmla="*/ 0 h 6123024"/>
                <a:gd name="connsiteX1" fmla="*/ 4079817 w 7156130"/>
                <a:gd name="connsiteY1" fmla="*/ 1641214 h 6123024"/>
                <a:gd name="connsiteX2" fmla="*/ 3508652 w 7156130"/>
                <a:gd name="connsiteY2" fmla="*/ 1641214 h 6123024"/>
                <a:gd name="connsiteX3" fmla="*/ 3512433 w 7156130"/>
                <a:gd name="connsiteY3" fmla="*/ 1716092 h 6123024"/>
                <a:gd name="connsiteX4" fmla="*/ 5149444 w 7156130"/>
                <a:gd name="connsiteY4" fmla="*/ 3193356 h 6123024"/>
                <a:gd name="connsiteX5" fmla="*/ 5638767 w 7156130"/>
                <a:gd name="connsiteY5" fmla="*/ 3119377 h 6123024"/>
                <a:gd name="connsiteX6" fmla="*/ 5648797 w 7156130"/>
                <a:gd name="connsiteY6" fmla="*/ 3115706 h 6123024"/>
                <a:gd name="connsiteX7" fmla="*/ 5362134 w 7156130"/>
                <a:gd name="connsiteY7" fmla="*/ 4963487 h 6123024"/>
                <a:gd name="connsiteX8" fmla="*/ 7156130 w 7156130"/>
                <a:gd name="connsiteY8" fmla="*/ 5658666 h 6123024"/>
                <a:gd name="connsiteX9" fmla="*/ 7082800 w 7156130"/>
                <a:gd name="connsiteY9" fmla="*/ 5695661 h 6123024"/>
                <a:gd name="connsiteX10" fmla="*/ 5149444 w 7156130"/>
                <a:gd name="connsiteY10" fmla="*/ 6123024 h 6123024"/>
                <a:gd name="connsiteX11" fmla="*/ 580222 w 7156130"/>
                <a:gd name="connsiteY11" fmla="*/ 1783287 h 6123024"/>
                <a:gd name="connsiteX12" fmla="*/ 576630 w 7156130"/>
                <a:gd name="connsiteY12" fmla="*/ 1641214 h 6123024"/>
                <a:gd name="connsiteX13" fmla="*/ 0 w 7156130"/>
                <a:gd name="connsiteY13" fmla="*/ 1641214 h 6123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6130" h="6123024">
                  <a:moveTo>
                    <a:pt x="2039909" y="0"/>
                  </a:moveTo>
                  <a:lnTo>
                    <a:pt x="4079817" y="1641214"/>
                  </a:lnTo>
                  <a:lnTo>
                    <a:pt x="3508652" y="1641214"/>
                  </a:lnTo>
                  <a:lnTo>
                    <a:pt x="3512433" y="1716092"/>
                  </a:lnTo>
                  <a:cubicBezTo>
                    <a:pt x="3596699" y="2545849"/>
                    <a:pt x="4297455" y="3193356"/>
                    <a:pt x="5149444" y="3193356"/>
                  </a:cubicBezTo>
                  <a:cubicBezTo>
                    <a:pt x="5319842" y="3193356"/>
                    <a:pt x="5484190" y="3167456"/>
                    <a:pt x="5638767" y="3119377"/>
                  </a:cubicBezTo>
                  <a:lnTo>
                    <a:pt x="5648797" y="3115706"/>
                  </a:lnTo>
                  <a:lnTo>
                    <a:pt x="5362134" y="4963487"/>
                  </a:lnTo>
                  <a:lnTo>
                    <a:pt x="7156130" y="5658666"/>
                  </a:lnTo>
                  <a:lnTo>
                    <a:pt x="7082800" y="5695661"/>
                  </a:lnTo>
                  <a:cubicBezTo>
                    <a:pt x="6495516" y="5969871"/>
                    <a:pt x="5840366" y="6123024"/>
                    <a:pt x="5149444" y="6123024"/>
                  </a:cubicBezTo>
                  <a:cubicBezTo>
                    <a:pt x="2701607" y="6123024"/>
                    <a:pt x="702760" y="4200671"/>
                    <a:pt x="580222" y="1783287"/>
                  </a:cubicBezTo>
                  <a:lnTo>
                    <a:pt x="576630" y="1641214"/>
                  </a:lnTo>
                  <a:lnTo>
                    <a:pt x="0" y="164121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700" noProof="0">
                <a:solidFill>
                  <a:schemeClr val="tx1"/>
                </a:solidFill>
                <a:latin typeface="+mj-lt"/>
              </a:endParaRPr>
            </a:p>
          </p:txBody>
        </p:sp>
        <p:sp>
          <p:nvSpPr>
            <p:cNvPr id="38" name="TextBox 37">
              <a:extLst>
                <a:ext uri="{FF2B5EF4-FFF2-40B4-BE49-F238E27FC236}">
                  <a16:creationId xmlns:a16="http://schemas.microsoft.com/office/drawing/2014/main" id="{6FD8330F-8A13-0742-809E-A162286F0DBA}"/>
                </a:ext>
              </a:extLst>
            </p:cNvPr>
            <p:cNvSpPr txBox="1"/>
            <p:nvPr/>
          </p:nvSpPr>
          <p:spPr>
            <a:xfrm>
              <a:off x="4229799" y="3322373"/>
              <a:ext cx="611065" cy="553998"/>
            </a:xfrm>
            <a:prstGeom prst="rect">
              <a:avLst/>
            </a:prstGeom>
            <a:noFill/>
          </p:spPr>
          <p:txBody>
            <a:bodyPr wrap="none" rtlCol="0" anchor="ctr" anchorCtr="0">
              <a:spAutoFit/>
            </a:bodyPr>
            <a:lstStyle/>
            <a:p>
              <a:pPr algn="ctr"/>
              <a:r>
                <a:rPr lang="en-GB" sz="3000" b="1" noProof="0">
                  <a:solidFill>
                    <a:schemeClr val="bg1"/>
                  </a:solidFill>
                  <a:latin typeface="+mj-lt"/>
                  <a:ea typeface="League Spartan" charset="0"/>
                  <a:cs typeface="Poppins" pitchFamily="2" charset="77"/>
                </a:rPr>
                <a:t>01</a:t>
              </a:r>
            </a:p>
          </p:txBody>
        </p:sp>
        <p:sp>
          <p:nvSpPr>
            <p:cNvPr id="39" name="TextBox 38">
              <a:extLst>
                <a:ext uri="{FF2B5EF4-FFF2-40B4-BE49-F238E27FC236}">
                  <a16:creationId xmlns:a16="http://schemas.microsoft.com/office/drawing/2014/main" id="{C54536FC-D172-E344-8054-F6B995E784B4}"/>
                </a:ext>
              </a:extLst>
            </p:cNvPr>
            <p:cNvSpPr txBox="1"/>
            <p:nvPr/>
          </p:nvSpPr>
          <p:spPr>
            <a:xfrm>
              <a:off x="6826693" y="2505509"/>
              <a:ext cx="611065" cy="553998"/>
            </a:xfrm>
            <a:prstGeom prst="rect">
              <a:avLst/>
            </a:prstGeom>
            <a:noFill/>
          </p:spPr>
          <p:txBody>
            <a:bodyPr wrap="none" rtlCol="0" anchor="ctr" anchorCtr="0">
              <a:spAutoFit/>
            </a:bodyPr>
            <a:lstStyle/>
            <a:p>
              <a:pPr algn="ctr"/>
              <a:r>
                <a:rPr lang="en-GB" sz="3000" b="1" noProof="0">
                  <a:solidFill>
                    <a:schemeClr val="bg1"/>
                  </a:solidFill>
                  <a:latin typeface="+mj-lt"/>
                  <a:ea typeface="League Spartan" charset="0"/>
                  <a:cs typeface="Poppins" pitchFamily="2" charset="77"/>
                </a:rPr>
                <a:t>02</a:t>
              </a:r>
            </a:p>
          </p:txBody>
        </p:sp>
        <p:sp>
          <p:nvSpPr>
            <p:cNvPr id="41" name="TextBox 40">
              <a:extLst>
                <a:ext uri="{FF2B5EF4-FFF2-40B4-BE49-F238E27FC236}">
                  <a16:creationId xmlns:a16="http://schemas.microsoft.com/office/drawing/2014/main" id="{E962C44B-E5B4-364E-B078-1947602A2195}"/>
                </a:ext>
              </a:extLst>
            </p:cNvPr>
            <p:cNvSpPr txBox="1"/>
            <p:nvPr/>
          </p:nvSpPr>
          <p:spPr>
            <a:xfrm>
              <a:off x="6271957" y="5169461"/>
              <a:ext cx="611065" cy="553998"/>
            </a:xfrm>
            <a:prstGeom prst="rect">
              <a:avLst/>
            </a:prstGeom>
            <a:noFill/>
          </p:spPr>
          <p:txBody>
            <a:bodyPr wrap="none" rtlCol="0" anchor="ctr" anchorCtr="0">
              <a:spAutoFit/>
            </a:bodyPr>
            <a:lstStyle/>
            <a:p>
              <a:pPr algn="ctr"/>
              <a:r>
                <a:rPr lang="en-GB" sz="3000" b="1" noProof="0">
                  <a:solidFill>
                    <a:schemeClr val="bg1"/>
                  </a:solidFill>
                  <a:latin typeface="+mj-lt"/>
                  <a:ea typeface="League Spartan" charset="0"/>
                  <a:cs typeface="Poppins" pitchFamily="2" charset="77"/>
                </a:rPr>
                <a:t>03</a:t>
              </a:r>
            </a:p>
          </p:txBody>
        </p:sp>
        <p:sp>
          <p:nvSpPr>
            <p:cNvPr id="45" name="TextBox 44">
              <a:extLst>
                <a:ext uri="{FF2B5EF4-FFF2-40B4-BE49-F238E27FC236}">
                  <a16:creationId xmlns:a16="http://schemas.microsoft.com/office/drawing/2014/main" id="{D4D80FA1-E83D-DD49-8323-22099FC41B7C}"/>
                </a:ext>
              </a:extLst>
            </p:cNvPr>
            <p:cNvSpPr txBox="1"/>
            <p:nvPr/>
          </p:nvSpPr>
          <p:spPr>
            <a:xfrm>
              <a:off x="1341799" y="2216759"/>
              <a:ext cx="2027152" cy="584775"/>
            </a:xfrm>
            <a:prstGeom prst="rect">
              <a:avLst/>
            </a:prstGeom>
            <a:noFill/>
          </p:spPr>
          <p:txBody>
            <a:bodyPr wrap="square" rtlCol="0" anchor="b" anchorCtr="0">
              <a:spAutoFit/>
            </a:bodyPr>
            <a:lstStyle/>
            <a:p>
              <a:pPr algn="r"/>
              <a:r>
                <a:rPr lang="en-GB" sz="1600" b="1" noProof="0">
                  <a:solidFill>
                    <a:srgbClr val="212529"/>
                  </a:solidFill>
                  <a:latin typeface="Inter" panose="020B0502030000000004" pitchFamily="34" charset="0"/>
                </a:rPr>
                <a:t>Strengthening the framework </a:t>
              </a:r>
              <a:endParaRPr lang="en-GB" sz="1600" b="1" noProof="0">
                <a:solidFill>
                  <a:schemeClr val="tx1"/>
                </a:solidFill>
                <a:latin typeface="+mj-lt"/>
                <a:ea typeface="League Spartan" charset="0"/>
                <a:cs typeface="Poppins" pitchFamily="2" charset="77"/>
              </a:endParaRPr>
            </a:p>
          </p:txBody>
        </p:sp>
        <p:sp>
          <p:nvSpPr>
            <p:cNvPr id="46" name="Subtitle 2">
              <a:extLst>
                <a:ext uri="{FF2B5EF4-FFF2-40B4-BE49-F238E27FC236}">
                  <a16:creationId xmlns:a16="http://schemas.microsoft.com/office/drawing/2014/main" id="{90F33A03-C473-844E-99D4-EBD4D1A77443}"/>
                </a:ext>
              </a:extLst>
            </p:cNvPr>
            <p:cNvSpPr txBox="1">
              <a:spLocks/>
            </p:cNvSpPr>
            <p:nvPr/>
          </p:nvSpPr>
          <p:spPr>
            <a:xfrm>
              <a:off x="819849" y="2801534"/>
              <a:ext cx="2608177" cy="914033"/>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GB" sz="1200" noProof="0">
                  <a:solidFill>
                    <a:srgbClr val="212529"/>
                  </a:solidFill>
                  <a:latin typeface="Inter" panose="020B0502030000000004" pitchFamily="34" charset="0"/>
                </a:rPr>
                <a:t>in the </a:t>
              </a:r>
              <a:r>
                <a:rPr lang="en-GB" sz="1200" noProof="0">
                  <a:solidFill>
                    <a:schemeClr val="tx1"/>
                  </a:solidFill>
                  <a:latin typeface="Inter" panose="020B0502030000000004" pitchFamily="34" charset="0"/>
                </a:rPr>
                <a:t>ACER Regulation </a:t>
              </a:r>
              <a:r>
                <a:rPr lang="en-GB" sz="1200" noProof="0">
                  <a:solidFill>
                    <a:srgbClr val="212529"/>
                  </a:solidFill>
                  <a:latin typeface="Inter" panose="020B0502030000000004" pitchFamily="34" charset="0"/>
                </a:rPr>
                <a:t>to ensure non-compliance by</a:t>
              </a:r>
              <a:r>
                <a:rPr lang="en-GB" sz="1200" b="1" noProof="0">
                  <a:solidFill>
                    <a:srgbClr val="212529"/>
                  </a:solidFill>
                  <a:latin typeface="Inter" panose="020B0502030000000004" pitchFamily="34" charset="0"/>
                </a:rPr>
                <a:t> ENTSO-E and RCCs </a:t>
              </a:r>
              <a:r>
                <a:rPr lang="en-GB" sz="1200" noProof="0">
                  <a:solidFill>
                    <a:srgbClr val="212529"/>
                  </a:solidFill>
                  <a:latin typeface="Inter" panose="020B0502030000000004" pitchFamily="34" charset="0"/>
                </a:rPr>
                <a:t>is addressed consistently and effectively.</a:t>
              </a:r>
            </a:p>
          </p:txBody>
        </p:sp>
        <p:sp>
          <p:nvSpPr>
            <p:cNvPr id="47" name="TextBox 46">
              <a:extLst>
                <a:ext uri="{FF2B5EF4-FFF2-40B4-BE49-F238E27FC236}">
                  <a16:creationId xmlns:a16="http://schemas.microsoft.com/office/drawing/2014/main" id="{02308F89-FA6A-C44F-84A0-306010E79F69}"/>
                </a:ext>
              </a:extLst>
            </p:cNvPr>
            <p:cNvSpPr txBox="1"/>
            <p:nvPr/>
          </p:nvSpPr>
          <p:spPr>
            <a:xfrm>
              <a:off x="693682" y="4494881"/>
              <a:ext cx="2608177" cy="830997"/>
            </a:xfrm>
            <a:prstGeom prst="rect">
              <a:avLst/>
            </a:prstGeom>
            <a:noFill/>
          </p:spPr>
          <p:txBody>
            <a:bodyPr wrap="square" rtlCol="0" anchor="b" anchorCtr="0">
              <a:spAutoFit/>
            </a:bodyPr>
            <a:lstStyle/>
            <a:p>
              <a:pPr algn="r"/>
              <a:r>
                <a:rPr lang="en-GB" sz="1600" b="1" noProof="0">
                  <a:solidFill>
                    <a:srgbClr val="212529"/>
                  </a:solidFill>
                  <a:latin typeface="Inter" panose="020B0502030000000004" pitchFamily="34" charset="0"/>
                </a:rPr>
                <a:t>Improving implementation and monitoring</a:t>
              </a:r>
              <a:endParaRPr lang="en-GB" sz="1600" b="1" noProof="0">
                <a:solidFill>
                  <a:schemeClr val="tx1"/>
                </a:solidFill>
                <a:latin typeface="+mj-lt"/>
                <a:ea typeface="League Spartan" charset="0"/>
                <a:cs typeface="Poppins" pitchFamily="2" charset="77"/>
              </a:endParaRPr>
            </a:p>
          </p:txBody>
        </p:sp>
        <p:sp>
          <p:nvSpPr>
            <p:cNvPr id="48" name="Subtitle 2">
              <a:extLst>
                <a:ext uri="{FF2B5EF4-FFF2-40B4-BE49-F238E27FC236}">
                  <a16:creationId xmlns:a16="http://schemas.microsoft.com/office/drawing/2014/main" id="{F2EDDF3B-E404-4247-8869-4D0EDE68CCC3}"/>
                </a:ext>
              </a:extLst>
            </p:cNvPr>
            <p:cNvSpPr txBox="1">
              <a:spLocks/>
            </p:cNvSpPr>
            <p:nvPr/>
          </p:nvSpPr>
          <p:spPr>
            <a:xfrm>
              <a:off x="760774" y="5357884"/>
              <a:ext cx="2608177" cy="69243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GB" sz="1200" noProof="0">
                  <a:solidFill>
                    <a:srgbClr val="212529"/>
                  </a:solidFill>
                  <a:latin typeface="Inter" panose="020B0502030000000004" pitchFamily="34" charset="0"/>
                </a:rPr>
                <a:t>introducing clearer deadlines and reporting requirements to reduce delays.</a:t>
              </a:r>
            </a:p>
          </p:txBody>
        </p:sp>
        <p:sp>
          <p:nvSpPr>
            <p:cNvPr id="49" name="TextBox 48">
              <a:extLst>
                <a:ext uri="{FF2B5EF4-FFF2-40B4-BE49-F238E27FC236}">
                  <a16:creationId xmlns:a16="http://schemas.microsoft.com/office/drawing/2014/main" id="{14A2FE99-3D60-D04D-B1C2-FAB33756D673}"/>
                </a:ext>
              </a:extLst>
            </p:cNvPr>
            <p:cNvSpPr txBox="1"/>
            <p:nvPr/>
          </p:nvSpPr>
          <p:spPr>
            <a:xfrm>
              <a:off x="8705237" y="2709165"/>
              <a:ext cx="3486150" cy="830997"/>
            </a:xfrm>
            <a:prstGeom prst="rect">
              <a:avLst/>
            </a:prstGeom>
            <a:noFill/>
          </p:spPr>
          <p:txBody>
            <a:bodyPr wrap="square" rtlCol="0" anchor="b" anchorCtr="0">
              <a:spAutoFit/>
            </a:bodyPr>
            <a:lstStyle/>
            <a:p>
              <a:r>
                <a:rPr lang="en-GB" sz="1600" b="1" noProof="0">
                  <a:solidFill>
                    <a:srgbClr val="212529"/>
                  </a:solidFill>
                  <a:latin typeface="Inter" panose="020B0502030000000004" pitchFamily="34" charset="0"/>
                </a:rPr>
                <a:t>Assessing how to further improve the framework for collective obligations</a:t>
              </a:r>
              <a:r>
                <a:rPr lang="en-GB" sz="1600" noProof="0">
                  <a:solidFill>
                    <a:srgbClr val="212529"/>
                  </a:solidFill>
                  <a:latin typeface="Inter" panose="020B0502030000000004" pitchFamily="34" charset="0"/>
                </a:rPr>
                <a:t> </a:t>
              </a:r>
              <a:endParaRPr lang="en-GB" sz="1600" b="1" noProof="0">
                <a:solidFill>
                  <a:schemeClr val="tx1"/>
                </a:solidFill>
                <a:latin typeface="+mj-lt"/>
                <a:ea typeface="League Spartan" charset="0"/>
                <a:cs typeface="Poppins" pitchFamily="2" charset="77"/>
              </a:endParaRPr>
            </a:p>
          </p:txBody>
        </p:sp>
        <p:sp>
          <p:nvSpPr>
            <p:cNvPr id="50" name="Subtitle 2">
              <a:extLst>
                <a:ext uri="{FF2B5EF4-FFF2-40B4-BE49-F238E27FC236}">
                  <a16:creationId xmlns:a16="http://schemas.microsoft.com/office/drawing/2014/main" id="{B941DFC1-C55E-7340-9462-2926E3D84104}"/>
                </a:ext>
              </a:extLst>
            </p:cNvPr>
            <p:cNvSpPr txBox="1">
              <a:spLocks/>
            </p:cNvSpPr>
            <p:nvPr/>
          </p:nvSpPr>
          <p:spPr>
            <a:xfrm>
              <a:off x="8781437" y="3540162"/>
              <a:ext cx="2608177" cy="692434"/>
            </a:xfrm>
            <a:prstGeom prst="rect">
              <a:avLst/>
            </a:prstGeom>
          </p:spPr>
          <p:txBody>
            <a:bodyPr vert="horz" wrap="square" lIns="45720" tIns="22860" rIns="45720" bIns="22860" rtlCol="0" anchor="t">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GB" sz="1200" noProof="0">
                  <a:solidFill>
                    <a:srgbClr val="212529"/>
                  </a:solidFill>
                  <a:latin typeface="Inter" panose="020B0502030000000004" pitchFamily="34" charset="0"/>
                </a:rPr>
                <a:t>(i.e. in the case of potential non-compliance of all TSOs and all NEMOs obligations).</a:t>
              </a:r>
            </a:p>
          </p:txBody>
        </p:sp>
      </p:grpSp>
      <p:sp>
        <p:nvSpPr>
          <p:cNvPr id="17" name="Google Shape;1064;p20">
            <a:extLst>
              <a:ext uri="{FF2B5EF4-FFF2-40B4-BE49-F238E27FC236}">
                <a16:creationId xmlns:a16="http://schemas.microsoft.com/office/drawing/2014/main" id="{17A236CE-4187-0677-0164-94A1F543D0C9}"/>
              </a:ext>
            </a:extLst>
          </p:cNvPr>
          <p:cNvSpPr txBox="1">
            <a:spLocks/>
          </p:cNvSpPr>
          <p:nvPr/>
        </p:nvSpPr>
        <p:spPr>
          <a:xfrm>
            <a:off x="2780270" y="0"/>
            <a:ext cx="8715730" cy="1080000"/>
          </a:xfrm>
          <a:prstGeom prst="rect">
            <a:avLst/>
          </a:prstGeom>
          <a:noFill/>
          <a:ln>
            <a:noFill/>
          </a:ln>
        </p:spPr>
        <p:txBody>
          <a:bodyPr spcFirstLastPara="1" wrap="square" lIns="0" tIns="180000" rIns="0" bIns="1800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r">
              <a:lnSpc>
                <a:spcPct val="90000"/>
              </a:lnSpc>
              <a:buClr>
                <a:schemeClr val="dk1"/>
              </a:buClr>
              <a:buSzPct val="100000"/>
            </a:pPr>
            <a:r>
              <a:rPr lang="en-GB" sz="3000" b="1" noProof="0"/>
              <a:t>Way forward</a:t>
            </a:r>
          </a:p>
        </p:txBody>
      </p:sp>
      <p:sp>
        <p:nvSpPr>
          <p:cNvPr id="4" name="TextBox 3">
            <a:extLst>
              <a:ext uri="{FF2B5EF4-FFF2-40B4-BE49-F238E27FC236}">
                <a16:creationId xmlns:a16="http://schemas.microsoft.com/office/drawing/2014/main" id="{DE1D26D6-0636-C6E6-701B-C54D944BF100}"/>
              </a:ext>
            </a:extLst>
          </p:cNvPr>
          <p:cNvSpPr txBox="1"/>
          <p:nvPr/>
        </p:nvSpPr>
        <p:spPr>
          <a:xfrm>
            <a:off x="664858" y="1158574"/>
            <a:ext cx="10819724" cy="323165"/>
          </a:xfrm>
          <a:prstGeom prst="rect">
            <a:avLst/>
          </a:prstGeom>
          <a:noFill/>
        </p:spPr>
        <p:txBody>
          <a:bodyPr wrap="square">
            <a:spAutoFit/>
          </a:bodyPr>
          <a:lstStyle/>
          <a:p>
            <a:pPr algn="l">
              <a:lnSpc>
                <a:spcPts val="1800"/>
              </a:lnSpc>
              <a:buNone/>
            </a:pPr>
            <a:r>
              <a:rPr lang="en-GB" sz="1600" b="1" i="0" noProof="0">
                <a:effectLst/>
                <a:latin typeface="Inter" panose="020B0502030000000004" pitchFamily="34" charset="0"/>
              </a:rPr>
              <a:t>ACER recommends that the European Commission strengthen the regulatory framework by:</a:t>
            </a:r>
          </a:p>
        </p:txBody>
      </p:sp>
      <p:grpSp>
        <p:nvGrpSpPr>
          <p:cNvPr id="19" name="Group 18">
            <a:extLst>
              <a:ext uri="{FF2B5EF4-FFF2-40B4-BE49-F238E27FC236}">
                <a16:creationId xmlns:a16="http://schemas.microsoft.com/office/drawing/2014/main" id="{C25C9B1B-4375-D352-B162-8A414CBB6649}"/>
              </a:ext>
            </a:extLst>
          </p:cNvPr>
          <p:cNvGrpSpPr/>
          <p:nvPr/>
        </p:nvGrpSpPr>
        <p:grpSpPr>
          <a:xfrm>
            <a:off x="4705693" y="4500238"/>
            <a:ext cx="689352" cy="913146"/>
            <a:chOff x="728662" y="3147916"/>
            <a:chExt cx="447675" cy="561975"/>
          </a:xfrm>
          <a:solidFill>
            <a:schemeClr val="bg1">
              <a:lumMod val="95000"/>
            </a:schemeClr>
          </a:solidFill>
        </p:grpSpPr>
        <p:sp>
          <p:nvSpPr>
            <p:cNvPr id="20" name="Freeform: Shape 1043">
              <a:extLst>
                <a:ext uri="{FF2B5EF4-FFF2-40B4-BE49-F238E27FC236}">
                  <a16:creationId xmlns:a16="http://schemas.microsoft.com/office/drawing/2014/main" id="{F4F1F286-8C15-3F2B-CF1B-39DEC9AE01F7}"/>
                </a:ext>
              </a:extLst>
            </p:cNvPr>
            <p:cNvSpPr/>
            <p:nvPr/>
          </p:nvSpPr>
          <p:spPr>
            <a:xfrm>
              <a:off x="728662" y="3147916"/>
              <a:ext cx="390525" cy="504825"/>
            </a:xfrm>
            <a:custGeom>
              <a:avLst/>
              <a:gdLst>
                <a:gd name="connsiteX0" fmla="*/ 366713 w 390525"/>
                <a:gd name="connsiteY0" fmla="*/ 504825 h 504825"/>
                <a:gd name="connsiteX1" fmla="*/ 23813 w 390525"/>
                <a:gd name="connsiteY1" fmla="*/ 504825 h 504825"/>
                <a:gd name="connsiteX2" fmla="*/ 0 w 390525"/>
                <a:gd name="connsiteY2" fmla="*/ 481013 h 504825"/>
                <a:gd name="connsiteX3" fmla="*/ 0 w 390525"/>
                <a:gd name="connsiteY3" fmla="*/ 100013 h 504825"/>
                <a:gd name="connsiteX4" fmla="*/ 1429 w 390525"/>
                <a:gd name="connsiteY4" fmla="*/ 96679 h 504825"/>
                <a:gd name="connsiteX5" fmla="*/ 96679 w 390525"/>
                <a:gd name="connsiteY5" fmla="*/ 1429 h 504825"/>
                <a:gd name="connsiteX6" fmla="*/ 100013 w 390525"/>
                <a:gd name="connsiteY6" fmla="*/ 0 h 504825"/>
                <a:gd name="connsiteX7" fmla="*/ 366713 w 390525"/>
                <a:gd name="connsiteY7" fmla="*/ 0 h 504825"/>
                <a:gd name="connsiteX8" fmla="*/ 390525 w 390525"/>
                <a:gd name="connsiteY8" fmla="*/ 23813 h 504825"/>
                <a:gd name="connsiteX9" fmla="*/ 390525 w 390525"/>
                <a:gd name="connsiteY9" fmla="*/ 481013 h 504825"/>
                <a:gd name="connsiteX10" fmla="*/ 366713 w 390525"/>
                <a:gd name="connsiteY10" fmla="*/ 504825 h 504825"/>
                <a:gd name="connsiteX11" fmla="*/ 9525 w 390525"/>
                <a:gd name="connsiteY11" fmla="*/ 102013 h 504825"/>
                <a:gd name="connsiteX12" fmla="*/ 9525 w 390525"/>
                <a:gd name="connsiteY12" fmla="*/ 481013 h 504825"/>
                <a:gd name="connsiteX13" fmla="*/ 23813 w 390525"/>
                <a:gd name="connsiteY13" fmla="*/ 495300 h 504825"/>
                <a:gd name="connsiteX14" fmla="*/ 366713 w 390525"/>
                <a:gd name="connsiteY14" fmla="*/ 495300 h 504825"/>
                <a:gd name="connsiteX15" fmla="*/ 381000 w 390525"/>
                <a:gd name="connsiteY15" fmla="*/ 481013 h 504825"/>
                <a:gd name="connsiteX16" fmla="*/ 381000 w 390525"/>
                <a:gd name="connsiteY16" fmla="*/ 23813 h 504825"/>
                <a:gd name="connsiteX17" fmla="*/ 366713 w 390525"/>
                <a:gd name="connsiteY17" fmla="*/ 9525 h 504825"/>
                <a:gd name="connsiteX18" fmla="*/ 102013 w 390525"/>
                <a:gd name="connsiteY18" fmla="*/ 9525 h 504825"/>
                <a:gd name="connsiteX19" fmla="*/ 9525 w 390525"/>
                <a:gd name="connsiteY19" fmla="*/ 102013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525" h="504825">
                  <a:moveTo>
                    <a:pt x="366713" y="504825"/>
                  </a:moveTo>
                  <a:lnTo>
                    <a:pt x="23813" y="504825"/>
                  </a:lnTo>
                  <a:cubicBezTo>
                    <a:pt x="10668" y="504825"/>
                    <a:pt x="0" y="494157"/>
                    <a:pt x="0" y="481013"/>
                  </a:cubicBezTo>
                  <a:lnTo>
                    <a:pt x="0" y="100013"/>
                  </a:lnTo>
                  <a:cubicBezTo>
                    <a:pt x="0" y="98774"/>
                    <a:pt x="476" y="97536"/>
                    <a:pt x="1429" y="96679"/>
                  </a:cubicBezTo>
                  <a:lnTo>
                    <a:pt x="96679" y="1429"/>
                  </a:lnTo>
                  <a:cubicBezTo>
                    <a:pt x="97536" y="571"/>
                    <a:pt x="98774" y="0"/>
                    <a:pt x="100013" y="0"/>
                  </a:cubicBezTo>
                  <a:lnTo>
                    <a:pt x="366713" y="0"/>
                  </a:lnTo>
                  <a:cubicBezTo>
                    <a:pt x="379857" y="0"/>
                    <a:pt x="390525" y="10668"/>
                    <a:pt x="390525" y="23813"/>
                  </a:cubicBezTo>
                  <a:lnTo>
                    <a:pt x="390525" y="481013"/>
                  </a:lnTo>
                  <a:cubicBezTo>
                    <a:pt x="390525" y="494157"/>
                    <a:pt x="379857" y="504825"/>
                    <a:pt x="366713" y="504825"/>
                  </a:cubicBezTo>
                  <a:close/>
                  <a:moveTo>
                    <a:pt x="9525" y="102013"/>
                  </a:moveTo>
                  <a:lnTo>
                    <a:pt x="9525" y="481013"/>
                  </a:lnTo>
                  <a:cubicBezTo>
                    <a:pt x="9525" y="488918"/>
                    <a:pt x="15907" y="495300"/>
                    <a:pt x="23813" y="495300"/>
                  </a:cubicBezTo>
                  <a:lnTo>
                    <a:pt x="366713" y="495300"/>
                  </a:lnTo>
                  <a:cubicBezTo>
                    <a:pt x="374618" y="495300"/>
                    <a:pt x="381000" y="488918"/>
                    <a:pt x="381000" y="481013"/>
                  </a:cubicBezTo>
                  <a:lnTo>
                    <a:pt x="381000" y="23813"/>
                  </a:lnTo>
                  <a:cubicBezTo>
                    <a:pt x="381000" y="15907"/>
                    <a:pt x="374618" y="9525"/>
                    <a:pt x="366713" y="9525"/>
                  </a:cubicBezTo>
                  <a:lnTo>
                    <a:pt x="102013" y="9525"/>
                  </a:lnTo>
                  <a:lnTo>
                    <a:pt x="9525" y="102013"/>
                  </a:lnTo>
                  <a:close/>
                </a:path>
              </a:pathLst>
            </a:custGeom>
            <a:grpFill/>
            <a:ln w="9525" cap="flat">
              <a:solidFill>
                <a:schemeClr val="bg1"/>
              </a:solidFill>
              <a:prstDash val="solid"/>
              <a:miter/>
            </a:ln>
          </p:spPr>
          <p:txBody>
            <a:bodyPr rtlCol="0" anchor="ctr"/>
            <a:lstStyle/>
            <a:p>
              <a:endParaRPr lang="en-GB" noProof="0"/>
            </a:p>
          </p:txBody>
        </p:sp>
        <p:sp>
          <p:nvSpPr>
            <p:cNvPr id="21" name="Freeform: Shape 1044">
              <a:extLst>
                <a:ext uri="{FF2B5EF4-FFF2-40B4-BE49-F238E27FC236}">
                  <a16:creationId xmlns:a16="http://schemas.microsoft.com/office/drawing/2014/main" id="{C0335FE3-2259-C4E5-3E0A-01B52FF7F0C7}"/>
                </a:ext>
              </a:extLst>
            </p:cNvPr>
            <p:cNvSpPr/>
            <p:nvPr/>
          </p:nvSpPr>
          <p:spPr>
            <a:xfrm>
              <a:off x="785812" y="3205066"/>
              <a:ext cx="390525" cy="504825"/>
            </a:xfrm>
            <a:custGeom>
              <a:avLst/>
              <a:gdLst>
                <a:gd name="connsiteX0" fmla="*/ 366713 w 390525"/>
                <a:gd name="connsiteY0" fmla="*/ 504825 h 504825"/>
                <a:gd name="connsiteX1" fmla="*/ 23813 w 390525"/>
                <a:gd name="connsiteY1" fmla="*/ 504825 h 504825"/>
                <a:gd name="connsiteX2" fmla="*/ 0 w 390525"/>
                <a:gd name="connsiteY2" fmla="*/ 481013 h 504825"/>
                <a:gd name="connsiteX3" fmla="*/ 0 w 390525"/>
                <a:gd name="connsiteY3" fmla="*/ 442913 h 504825"/>
                <a:gd name="connsiteX4" fmla="*/ 4763 w 390525"/>
                <a:gd name="connsiteY4" fmla="*/ 438150 h 504825"/>
                <a:gd name="connsiteX5" fmla="*/ 9525 w 390525"/>
                <a:gd name="connsiteY5" fmla="*/ 442913 h 504825"/>
                <a:gd name="connsiteX6" fmla="*/ 9525 w 390525"/>
                <a:gd name="connsiteY6" fmla="*/ 481013 h 504825"/>
                <a:gd name="connsiteX7" fmla="*/ 23813 w 390525"/>
                <a:gd name="connsiteY7" fmla="*/ 495300 h 504825"/>
                <a:gd name="connsiteX8" fmla="*/ 366713 w 390525"/>
                <a:gd name="connsiteY8" fmla="*/ 495300 h 504825"/>
                <a:gd name="connsiteX9" fmla="*/ 381000 w 390525"/>
                <a:gd name="connsiteY9" fmla="*/ 481013 h 504825"/>
                <a:gd name="connsiteX10" fmla="*/ 381000 w 390525"/>
                <a:gd name="connsiteY10" fmla="*/ 23813 h 504825"/>
                <a:gd name="connsiteX11" fmla="*/ 366713 w 390525"/>
                <a:gd name="connsiteY11" fmla="*/ 9525 h 504825"/>
                <a:gd name="connsiteX12" fmla="*/ 328613 w 390525"/>
                <a:gd name="connsiteY12" fmla="*/ 9525 h 504825"/>
                <a:gd name="connsiteX13" fmla="*/ 323850 w 390525"/>
                <a:gd name="connsiteY13" fmla="*/ 4763 h 504825"/>
                <a:gd name="connsiteX14" fmla="*/ 328613 w 390525"/>
                <a:gd name="connsiteY14" fmla="*/ 0 h 504825"/>
                <a:gd name="connsiteX15" fmla="*/ 366713 w 390525"/>
                <a:gd name="connsiteY15" fmla="*/ 0 h 504825"/>
                <a:gd name="connsiteX16" fmla="*/ 390525 w 390525"/>
                <a:gd name="connsiteY16" fmla="*/ 23813 h 504825"/>
                <a:gd name="connsiteX17" fmla="*/ 390525 w 390525"/>
                <a:gd name="connsiteY17" fmla="*/ 481013 h 504825"/>
                <a:gd name="connsiteX18" fmla="*/ 366713 w 390525"/>
                <a:gd name="connsiteY18"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525" h="504825">
                  <a:moveTo>
                    <a:pt x="366713" y="504825"/>
                  </a:moveTo>
                  <a:lnTo>
                    <a:pt x="23813" y="504825"/>
                  </a:lnTo>
                  <a:cubicBezTo>
                    <a:pt x="10668" y="504825"/>
                    <a:pt x="0" y="494157"/>
                    <a:pt x="0" y="481013"/>
                  </a:cubicBezTo>
                  <a:lnTo>
                    <a:pt x="0" y="442913"/>
                  </a:lnTo>
                  <a:cubicBezTo>
                    <a:pt x="0" y="440246"/>
                    <a:pt x="2096" y="438150"/>
                    <a:pt x="4763" y="438150"/>
                  </a:cubicBezTo>
                  <a:cubicBezTo>
                    <a:pt x="7429" y="438150"/>
                    <a:pt x="9525" y="440246"/>
                    <a:pt x="9525" y="442913"/>
                  </a:cubicBezTo>
                  <a:lnTo>
                    <a:pt x="9525" y="481013"/>
                  </a:lnTo>
                  <a:cubicBezTo>
                    <a:pt x="9525" y="488918"/>
                    <a:pt x="15907" y="495300"/>
                    <a:pt x="23813" y="495300"/>
                  </a:cubicBezTo>
                  <a:lnTo>
                    <a:pt x="366713" y="495300"/>
                  </a:lnTo>
                  <a:cubicBezTo>
                    <a:pt x="374618" y="495300"/>
                    <a:pt x="381000" y="488918"/>
                    <a:pt x="381000" y="481013"/>
                  </a:cubicBezTo>
                  <a:lnTo>
                    <a:pt x="381000" y="23813"/>
                  </a:lnTo>
                  <a:cubicBezTo>
                    <a:pt x="381000" y="15907"/>
                    <a:pt x="374618" y="9525"/>
                    <a:pt x="366713" y="9525"/>
                  </a:cubicBezTo>
                  <a:lnTo>
                    <a:pt x="328613" y="9525"/>
                  </a:lnTo>
                  <a:cubicBezTo>
                    <a:pt x="325946" y="9525"/>
                    <a:pt x="323850" y="7429"/>
                    <a:pt x="323850" y="4763"/>
                  </a:cubicBezTo>
                  <a:cubicBezTo>
                    <a:pt x="323850" y="2096"/>
                    <a:pt x="325946" y="0"/>
                    <a:pt x="328613" y="0"/>
                  </a:cubicBezTo>
                  <a:lnTo>
                    <a:pt x="366713" y="0"/>
                  </a:lnTo>
                  <a:cubicBezTo>
                    <a:pt x="379857" y="0"/>
                    <a:pt x="390525" y="10668"/>
                    <a:pt x="390525" y="23813"/>
                  </a:cubicBezTo>
                  <a:lnTo>
                    <a:pt x="390525" y="481013"/>
                  </a:lnTo>
                  <a:cubicBezTo>
                    <a:pt x="390525" y="494157"/>
                    <a:pt x="379857" y="504825"/>
                    <a:pt x="366713" y="504825"/>
                  </a:cubicBezTo>
                  <a:close/>
                </a:path>
              </a:pathLst>
            </a:custGeom>
            <a:grpFill/>
            <a:ln w="9525" cap="flat">
              <a:solidFill>
                <a:schemeClr val="bg1"/>
              </a:solidFill>
              <a:prstDash val="solid"/>
              <a:miter/>
            </a:ln>
          </p:spPr>
          <p:txBody>
            <a:bodyPr rtlCol="0" anchor="ctr"/>
            <a:lstStyle/>
            <a:p>
              <a:endParaRPr lang="en-GB" noProof="0"/>
            </a:p>
          </p:txBody>
        </p:sp>
        <p:sp>
          <p:nvSpPr>
            <p:cNvPr id="22" name="Freeform: Shape 1066">
              <a:extLst>
                <a:ext uri="{FF2B5EF4-FFF2-40B4-BE49-F238E27FC236}">
                  <a16:creationId xmlns:a16="http://schemas.microsoft.com/office/drawing/2014/main" id="{43A68034-6BB0-9747-356E-8123CBE20A8C}"/>
                </a:ext>
              </a:extLst>
            </p:cNvPr>
            <p:cNvSpPr/>
            <p:nvPr/>
          </p:nvSpPr>
          <p:spPr>
            <a:xfrm>
              <a:off x="733424" y="3152678"/>
              <a:ext cx="100012" cy="100012"/>
            </a:xfrm>
            <a:custGeom>
              <a:avLst/>
              <a:gdLst>
                <a:gd name="connsiteX0" fmla="*/ 76200 w 100012"/>
                <a:gd name="connsiteY0" fmla="*/ 100013 h 100012"/>
                <a:gd name="connsiteX1" fmla="*/ 0 w 100012"/>
                <a:gd name="connsiteY1" fmla="*/ 100013 h 100012"/>
                <a:gd name="connsiteX2" fmla="*/ 0 w 100012"/>
                <a:gd name="connsiteY2" fmla="*/ 90488 h 100012"/>
                <a:gd name="connsiteX3" fmla="*/ 76200 w 100012"/>
                <a:gd name="connsiteY3" fmla="*/ 90488 h 100012"/>
                <a:gd name="connsiteX4" fmla="*/ 90488 w 100012"/>
                <a:gd name="connsiteY4" fmla="*/ 76200 h 100012"/>
                <a:gd name="connsiteX5" fmla="*/ 90488 w 100012"/>
                <a:gd name="connsiteY5" fmla="*/ 0 h 100012"/>
                <a:gd name="connsiteX6" fmla="*/ 100013 w 100012"/>
                <a:gd name="connsiteY6" fmla="*/ 0 h 100012"/>
                <a:gd name="connsiteX7" fmla="*/ 100013 w 100012"/>
                <a:gd name="connsiteY7" fmla="*/ 76200 h 100012"/>
                <a:gd name="connsiteX8" fmla="*/ 76200 w 100012"/>
                <a:gd name="connsiteY8" fmla="*/ 100013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12" h="100012">
                  <a:moveTo>
                    <a:pt x="76200" y="100013"/>
                  </a:moveTo>
                  <a:lnTo>
                    <a:pt x="0" y="100013"/>
                  </a:lnTo>
                  <a:lnTo>
                    <a:pt x="0" y="90488"/>
                  </a:lnTo>
                  <a:lnTo>
                    <a:pt x="76200" y="90488"/>
                  </a:lnTo>
                  <a:cubicBezTo>
                    <a:pt x="84106" y="90488"/>
                    <a:pt x="90488" y="84106"/>
                    <a:pt x="90488" y="76200"/>
                  </a:cubicBezTo>
                  <a:lnTo>
                    <a:pt x="90488" y="0"/>
                  </a:lnTo>
                  <a:lnTo>
                    <a:pt x="100013" y="0"/>
                  </a:lnTo>
                  <a:lnTo>
                    <a:pt x="100013" y="76200"/>
                  </a:lnTo>
                  <a:cubicBezTo>
                    <a:pt x="100013" y="89345"/>
                    <a:pt x="89345" y="100013"/>
                    <a:pt x="76200" y="100013"/>
                  </a:cubicBezTo>
                  <a:close/>
                </a:path>
              </a:pathLst>
            </a:custGeom>
            <a:grpFill/>
            <a:ln w="9525" cap="flat">
              <a:solidFill>
                <a:schemeClr val="bg1"/>
              </a:solidFill>
              <a:prstDash val="solid"/>
              <a:miter/>
            </a:ln>
          </p:spPr>
          <p:txBody>
            <a:bodyPr rtlCol="0" anchor="ctr"/>
            <a:lstStyle/>
            <a:p>
              <a:endParaRPr lang="en-GB" noProof="0"/>
            </a:p>
          </p:txBody>
        </p:sp>
        <p:sp>
          <p:nvSpPr>
            <p:cNvPr id="23" name="Freeform: Shape 1187">
              <a:extLst>
                <a:ext uri="{FF2B5EF4-FFF2-40B4-BE49-F238E27FC236}">
                  <a16:creationId xmlns:a16="http://schemas.microsoft.com/office/drawing/2014/main" id="{186382BD-3B07-C482-D758-A3C5A1FC772E}"/>
                </a:ext>
              </a:extLst>
            </p:cNvPr>
            <p:cNvSpPr/>
            <p:nvPr/>
          </p:nvSpPr>
          <p:spPr>
            <a:xfrm>
              <a:off x="1004931" y="3262356"/>
              <a:ext cx="66680" cy="66630"/>
            </a:xfrm>
            <a:custGeom>
              <a:avLst/>
              <a:gdLst>
                <a:gd name="connsiteX0" fmla="*/ 17386 w 66680"/>
                <a:gd name="connsiteY0" fmla="*/ 66535 h 66630"/>
                <a:gd name="connsiteX1" fmla="*/ 13671 w 66680"/>
                <a:gd name="connsiteY1" fmla="*/ 64725 h 66630"/>
                <a:gd name="connsiteX2" fmla="*/ 1003 w 66680"/>
                <a:gd name="connsiteY2" fmla="*/ 48437 h 66630"/>
                <a:gd name="connsiteX3" fmla="*/ 1860 w 66680"/>
                <a:gd name="connsiteY3" fmla="*/ 41770 h 66630"/>
                <a:gd name="connsiteX4" fmla="*/ 8528 w 66680"/>
                <a:gd name="connsiteY4" fmla="*/ 42627 h 66630"/>
                <a:gd name="connsiteX5" fmla="*/ 17481 w 66680"/>
                <a:gd name="connsiteY5" fmla="*/ 54152 h 66630"/>
                <a:gd name="connsiteX6" fmla="*/ 58153 w 66680"/>
                <a:gd name="connsiteY6" fmla="*/ 1860 h 66630"/>
                <a:gd name="connsiteX7" fmla="*/ 64820 w 66680"/>
                <a:gd name="connsiteY7" fmla="*/ 1003 h 66630"/>
                <a:gd name="connsiteX8" fmla="*/ 65678 w 66680"/>
                <a:gd name="connsiteY8" fmla="*/ 7671 h 66630"/>
                <a:gd name="connsiteX9" fmla="*/ 21196 w 66680"/>
                <a:gd name="connsiteY9" fmla="*/ 64821 h 66630"/>
                <a:gd name="connsiteX10" fmla="*/ 17481 w 66680"/>
                <a:gd name="connsiteY10" fmla="*/ 66630 h 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80" h="66630">
                  <a:moveTo>
                    <a:pt x="17386" y="66535"/>
                  </a:moveTo>
                  <a:cubicBezTo>
                    <a:pt x="15957" y="66535"/>
                    <a:pt x="14528" y="65868"/>
                    <a:pt x="13671" y="64725"/>
                  </a:cubicBezTo>
                  <a:lnTo>
                    <a:pt x="1003" y="48437"/>
                  </a:lnTo>
                  <a:cubicBezTo>
                    <a:pt x="-616" y="46342"/>
                    <a:pt x="-235" y="43389"/>
                    <a:pt x="1860" y="41770"/>
                  </a:cubicBezTo>
                  <a:cubicBezTo>
                    <a:pt x="3956" y="40151"/>
                    <a:pt x="6908" y="40532"/>
                    <a:pt x="8528" y="42627"/>
                  </a:cubicBezTo>
                  <a:lnTo>
                    <a:pt x="17481" y="54152"/>
                  </a:lnTo>
                  <a:lnTo>
                    <a:pt x="58153" y="1860"/>
                  </a:lnTo>
                  <a:cubicBezTo>
                    <a:pt x="59772" y="-235"/>
                    <a:pt x="62725" y="-616"/>
                    <a:pt x="64820" y="1003"/>
                  </a:cubicBezTo>
                  <a:cubicBezTo>
                    <a:pt x="66916" y="2622"/>
                    <a:pt x="67297" y="5575"/>
                    <a:pt x="65678" y="7671"/>
                  </a:cubicBezTo>
                  <a:lnTo>
                    <a:pt x="21196" y="64821"/>
                  </a:lnTo>
                  <a:cubicBezTo>
                    <a:pt x="20339" y="65963"/>
                    <a:pt x="18910" y="66630"/>
                    <a:pt x="17481" y="66630"/>
                  </a:cubicBezTo>
                  <a:close/>
                </a:path>
              </a:pathLst>
            </a:custGeom>
            <a:grpFill/>
            <a:ln w="9525" cap="flat">
              <a:solidFill>
                <a:schemeClr val="bg1"/>
              </a:solidFill>
              <a:prstDash val="solid"/>
              <a:miter/>
            </a:ln>
          </p:spPr>
          <p:txBody>
            <a:bodyPr rtlCol="0" anchor="ctr"/>
            <a:lstStyle/>
            <a:p>
              <a:endParaRPr lang="en-GB" noProof="0"/>
            </a:p>
          </p:txBody>
        </p:sp>
        <p:sp>
          <p:nvSpPr>
            <p:cNvPr id="24" name="Freeform: Shape 1190">
              <a:extLst>
                <a:ext uri="{FF2B5EF4-FFF2-40B4-BE49-F238E27FC236}">
                  <a16:creationId xmlns:a16="http://schemas.microsoft.com/office/drawing/2014/main" id="{378483A3-68F7-ADE9-40F7-E7D9D696CD32}"/>
                </a:ext>
              </a:extLst>
            </p:cNvPr>
            <p:cNvSpPr/>
            <p:nvPr/>
          </p:nvSpPr>
          <p:spPr>
            <a:xfrm>
              <a:off x="785812" y="3300316"/>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25" name="Freeform: Shape 1191">
              <a:extLst>
                <a:ext uri="{FF2B5EF4-FFF2-40B4-BE49-F238E27FC236}">
                  <a16:creationId xmlns:a16="http://schemas.microsoft.com/office/drawing/2014/main" id="{F59B7D07-5A35-4A55-BB42-734A0598E2CC}"/>
                </a:ext>
              </a:extLst>
            </p:cNvPr>
            <p:cNvSpPr/>
            <p:nvPr/>
          </p:nvSpPr>
          <p:spPr>
            <a:xfrm>
              <a:off x="833437" y="3300316"/>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5" y="9525"/>
                    <a:pt x="0" y="7429"/>
                    <a:pt x="0" y="4763"/>
                  </a:cubicBezTo>
                  <a:cubicBezTo>
                    <a:pt x="0" y="2096"/>
                    <a:pt x="2095" y="0"/>
                    <a:pt x="4763" y="0"/>
                  </a:cubicBezTo>
                  <a:lnTo>
                    <a:pt x="119063" y="0"/>
                  </a:lnTo>
                  <a:cubicBezTo>
                    <a:pt x="121730" y="0"/>
                    <a:pt x="123825" y="2096"/>
                    <a:pt x="123825" y="4763"/>
                  </a:cubicBezTo>
                  <a:cubicBezTo>
                    <a:pt x="123825" y="7429"/>
                    <a:pt x="121730" y="9525"/>
                    <a:pt x="119063" y="9525"/>
                  </a:cubicBezTo>
                  <a:close/>
                </a:path>
              </a:pathLst>
            </a:custGeom>
            <a:grpFill/>
            <a:ln w="9525" cap="flat">
              <a:solidFill>
                <a:schemeClr val="bg1"/>
              </a:solidFill>
              <a:prstDash val="solid"/>
              <a:miter/>
            </a:ln>
          </p:spPr>
          <p:txBody>
            <a:bodyPr rtlCol="0" anchor="ctr"/>
            <a:lstStyle/>
            <a:p>
              <a:endParaRPr lang="en-GB" noProof="0"/>
            </a:p>
          </p:txBody>
        </p:sp>
        <p:sp>
          <p:nvSpPr>
            <p:cNvPr id="26" name="Freeform: Shape 1192">
              <a:extLst>
                <a:ext uri="{FF2B5EF4-FFF2-40B4-BE49-F238E27FC236}">
                  <a16:creationId xmlns:a16="http://schemas.microsoft.com/office/drawing/2014/main" id="{BDADD03C-A04B-2673-4688-0B756310BAF7}"/>
                </a:ext>
              </a:extLst>
            </p:cNvPr>
            <p:cNvSpPr/>
            <p:nvPr/>
          </p:nvSpPr>
          <p:spPr>
            <a:xfrm>
              <a:off x="1004931" y="3348081"/>
              <a:ext cx="66680" cy="66630"/>
            </a:xfrm>
            <a:custGeom>
              <a:avLst/>
              <a:gdLst>
                <a:gd name="connsiteX0" fmla="*/ 17386 w 66680"/>
                <a:gd name="connsiteY0" fmla="*/ 66535 h 66630"/>
                <a:gd name="connsiteX1" fmla="*/ 13671 w 66680"/>
                <a:gd name="connsiteY1" fmla="*/ 64725 h 66630"/>
                <a:gd name="connsiteX2" fmla="*/ 1003 w 66680"/>
                <a:gd name="connsiteY2" fmla="*/ 48437 h 66630"/>
                <a:gd name="connsiteX3" fmla="*/ 1860 w 66680"/>
                <a:gd name="connsiteY3" fmla="*/ 41770 h 66630"/>
                <a:gd name="connsiteX4" fmla="*/ 8528 w 66680"/>
                <a:gd name="connsiteY4" fmla="*/ 42627 h 66630"/>
                <a:gd name="connsiteX5" fmla="*/ 17481 w 66680"/>
                <a:gd name="connsiteY5" fmla="*/ 54152 h 66630"/>
                <a:gd name="connsiteX6" fmla="*/ 58153 w 66680"/>
                <a:gd name="connsiteY6" fmla="*/ 1860 h 66630"/>
                <a:gd name="connsiteX7" fmla="*/ 64820 w 66680"/>
                <a:gd name="connsiteY7" fmla="*/ 1003 h 66630"/>
                <a:gd name="connsiteX8" fmla="*/ 65678 w 66680"/>
                <a:gd name="connsiteY8" fmla="*/ 7671 h 66630"/>
                <a:gd name="connsiteX9" fmla="*/ 21196 w 66680"/>
                <a:gd name="connsiteY9" fmla="*/ 64821 h 66630"/>
                <a:gd name="connsiteX10" fmla="*/ 17481 w 66680"/>
                <a:gd name="connsiteY10" fmla="*/ 66630 h 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80" h="66630">
                  <a:moveTo>
                    <a:pt x="17386" y="66535"/>
                  </a:moveTo>
                  <a:cubicBezTo>
                    <a:pt x="15957" y="66535"/>
                    <a:pt x="14528" y="65868"/>
                    <a:pt x="13671" y="64725"/>
                  </a:cubicBezTo>
                  <a:lnTo>
                    <a:pt x="1003" y="48437"/>
                  </a:lnTo>
                  <a:cubicBezTo>
                    <a:pt x="-616" y="46342"/>
                    <a:pt x="-235" y="43389"/>
                    <a:pt x="1860" y="41770"/>
                  </a:cubicBezTo>
                  <a:cubicBezTo>
                    <a:pt x="3956" y="40151"/>
                    <a:pt x="6908" y="40532"/>
                    <a:pt x="8528" y="42627"/>
                  </a:cubicBezTo>
                  <a:lnTo>
                    <a:pt x="17481" y="54152"/>
                  </a:lnTo>
                  <a:lnTo>
                    <a:pt x="58153" y="1860"/>
                  </a:lnTo>
                  <a:cubicBezTo>
                    <a:pt x="59772" y="-235"/>
                    <a:pt x="62725" y="-616"/>
                    <a:pt x="64820" y="1003"/>
                  </a:cubicBezTo>
                  <a:cubicBezTo>
                    <a:pt x="66916" y="2622"/>
                    <a:pt x="67297" y="5575"/>
                    <a:pt x="65678" y="7671"/>
                  </a:cubicBezTo>
                  <a:lnTo>
                    <a:pt x="21196" y="64821"/>
                  </a:lnTo>
                  <a:cubicBezTo>
                    <a:pt x="20339" y="65963"/>
                    <a:pt x="18910" y="66630"/>
                    <a:pt x="17481" y="66630"/>
                  </a:cubicBezTo>
                  <a:close/>
                </a:path>
              </a:pathLst>
            </a:custGeom>
            <a:grpFill/>
            <a:ln w="9525" cap="flat">
              <a:solidFill>
                <a:schemeClr val="bg1"/>
              </a:solidFill>
              <a:prstDash val="solid"/>
              <a:miter/>
            </a:ln>
          </p:spPr>
          <p:txBody>
            <a:bodyPr rtlCol="0" anchor="ctr"/>
            <a:lstStyle/>
            <a:p>
              <a:endParaRPr lang="en-GB" noProof="0"/>
            </a:p>
          </p:txBody>
        </p:sp>
        <p:sp>
          <p:nvSpPr>
            <p:cNvPr id="27" name="Freeform: Shape 1193">
              <a:extLst>
                <a:ext uri="{FF2B5EF4-FFF2-40B4-BE49-F238E27FC236}">
                  <a16:creationId xmlns:a16="http://schemas.microsoft.com/office/drawing/2014/main" id="{D00FF800-691C-1ADC-F8AF-21DCA328723B}"/>
                </a:ext>
              </a:extLst>
            </p:cNvPr>
            <p:cNvSpPr/>
            <p:nvPr/>
          </p:nvSpPr>
          <p:spPr>
            <a:xfrm>
              <a:off x="785812" y="3386041"/>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28" name="Freeform: Shape 1194">
              <a:extLst>
                <a:ext uri="{FF2B5EF4-FFF2-40B4-BE49-F238E27FC236}">
                  <a16:creationId xmlns:a16="http://schemas.microsoft.com/office/drawing/2014/main" id="{C9785870-D99D-E1F0-594B-1B24E67C0AC6}"/>
                </a:ext>
              </a:extLst>
            </p:cNvPr>
            <p:cNvSpPr/>
            <p:nvPr/>
          </p:nvSpPr>
          <p:spPr>
            <a:xfrm>
              <a:off x="833437" y="3386041"/>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5" y="9525"/>
                    <a:pt x="0" y="7429"/>
                    <a:pt x="0" y="4763"/>
                  </a:cubicBezTo>
                  <a:cubicBezTo>
                    <a:pt x="0" y="2096"/>
                    <a:pt x="2095" y="0"/>
                    <a:pt x="4763" y="0"/>
                  </a:cubicBezTo>
                  <a:lnTo>
                    <a:pt x="119063" y="0"/>
                  </a:lnTo>
                  <a:cubicBezTo>
                    <a:pt x="121730" y="0"/>
                    <a:pt x="123825" y="2096"/>
                    <a:pt x="123825" y="4763"/>
                  </a:cubicBezTo>
                  <a:cubicBezTo>
                    <a:pt x="123825" y="7429"/>
                    <a:pt x="121730" y="9525"/>
                    <a:pt x="119063" y="9525"/>
                  </a:cubicBezTo>
                  <a:close/>
                </a:path>
              </a:pathLst>
            </a:custGeom>
            <a:grpFill/>
            <a:ln w="9525" cap="flat">
              <a:solidFill>
                <a:schemeClr val="bg1"/>
              </a:solidFill>
              <a:prstDash val="solid"/>
              <a:miter/>
            </a:ln>
          </p:spPr>
          <p:txBody>
            <a:bodyPr rtlCol="0" anchor="ctr"/>
            <a:lstStyle/>
            <a:p>
              <a:endParaRPr lang="en-GB" noProof="0"/>
            </a:p>
          </p:txBody>
        </p:sp>
        <p:sp>
          <p:nvSpPr>
            <p:cNvPr id="29" name="Freeform: Shape 1195">
              <a:extLst>
                <a:ext uri="{FF2B5EF4-FFF2-40B4-BE49-F238E27FC236}">
                  <a16:creationId xmlns:a16="http://schemas.microsoft.com/office/drawing/2014/main" id="{A7D5F6CA-2FA3-B32B-C29F-06BDADB21AE4}"/>
                </a:ext>
              </a:extLst>
            </p:cNvPr>
            <p:cNvSpPr/>
            <p:nvPr/>
          </p:nvSpPr>
          <p:spPr>
            <a:xfrm>
              <a:off x="1004931" y="3433806"/>
              <a:ext cx="66680" cy="66630"/>
            </a:xfrm>
            <a:custGeom>
              <a:avLst/>
              <a:gdLst>
                <a:gd name="connsiteX0" fmla="*/ 17386 w 66680"/>
                <a:gd name="connsiteY0" fmla="*/ 66535 h 66630"/>
                <a:gd name="connsiteX1" fmla="*/ 13671 w 66680"/>
                <a:gd name="connsiteY1" fmla="*/ 64725 h 66630"/>
                <a:gd name="connsiteX2" fmla="*/ 1003 w 66680"/>
                <a:gd name="connsiteY2" fmla="*/ 48437 h 66630"/>
                <a:gd name="connsiteX3" fmla="*/ 1860 w 66680"/>
                <a:gd name="connsiteY3" fmla="*/ 41770 h 66630"/>
                <a:gd name="connsiteX4" fmla="*/ 8528 w 66680"/>
                <a:gd name="connsiteY4" fmla="*/ 42627 h 66630"/>
                <a:gd name="connsiteX5" fmla="*/ 17481 w 66680"/>
                <a:gd name="connsiteY5" fmla="*/ 54152 h 66630"/>
                <a:gd name="connsiteX6" fmla="*/ 58153 w 66680"/>
                <a:gd name="connsiteY6" fmla="*/ 1860 h 66630"/>
                <a:gd name="connsiteX7" fmla="*/ 64820 w 66680"/>
                <a:gd name="connsiteY7" fmla="*/ 1003 h 66630"/>
                <a:gd name="connsiteX8" fmla="*/ 65678 w 66680"/>
                <a:gd name="connsiteY8" fmla="*/ 7671 h 66630"/>
                <a:gd name="connsiteX9" fmla="*/ 21196 w 66680"/>
                <a:gd name="connsiteY9" fmla="*/ 64821 h 66630"/>
                <a:gd name="connsiteX10" fmla="*/ 17481 w 66680"/>
                <a:gd name="connsiteY10" fmla="*/ 66630 h 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80" h="66630">
                  <a:moveTo>
                    <a:pt x="17386" y="66535"/>
                  </a:moveTo>
                  <a:cubicBezTo>
                    <a:pt x="15957" y="66535"/>
                    <a:pt x="14528" y="65868"/>
                    <a:pt x="13671" y="64725"/>
                  </a:cubicBezTo>
                  <a:lnTo>
                    <a:pt x="1003" y="48437"/>
                  </a:lnTo>
                  <a:cubicBezTo>
                    <a:pt x="-616" y="46342"/>
                    <a:pt x="-235" y="43389"/>
                    <a:pt x="1860" y="41770"/>
                  </a:cubicBezTo>
                  <a:cubicBezTo>
                    <a:pt x="3956" y="40151"/>
                    <a:pt x="6908" y="40532"/>
                    <a:pt x="8528" y="42627"/>
                  </a:cubicBezTo>
                  <a:lnTo>
                    <a:pt x="17481" y="54152"/>
                  </a:lnTo>
                  <a:lnTo>
                    <a:pt x="58153" y="1860"/>
                  </a:lnTo>
                  <a:cubicBezTo>
                    <a:pt x="59772" y="-235"/>
                    <a:pt x="62725" y="-616"/>
                    <a:pt x="64820" y="1003"/>
                  </a:cubicBezTo>
                  <a:cubicBezTo>
                    <a:pt x="66916" y="2622"/>
                    <a:pt x="67297" y="5575"/>
                    <a:pt x="65678" y="7671"/>
                  </a:cubicBezTo>
                  <a:lnTo>
                    <a:pt x="21196" y="64821"/>
                  </a:lnTo>
                  <a:cubicBezTo>
                    <a:pt x="20339" y="65963"/>
                    <a:pt x="18910" y="66630"/>
                    <a:pt x="17481" y="66630"/>
                  </a:cubicBezTo>
                  <a:close/>
                </a:path>
              </a:pathLst>
            </a:custGeom>
            <a:grpFill/>
            <a:ln w="9525" cap="flat">
              <a:solidFill>
                <a:schemeClr val="bg1"/>
              </a:solidFill>
              <a:prstDash val="solid"/>
              <a:miter/>
            </a:ln>
          </p:spPr>
          <p:txBody>
            <a:bodyPr rtlCol="0" anchor="ctr"/>
            <a:lstStyle/>
            <a:p>
              <a:endParaRPr lang="en-GB" noProof="0"/>
            </a:p>
          </p:txBody>
        </p:sp>
        <p:sp>
          <p:nvSpPr>
            <p:cNvPr id="30" name="Freeform: Shape 1196">
              <a:extLst>
                <a:ext uri="{FF2B5EF4-FFF2-40B4-BE49-F238E27FC236}">
                  <a16:creationId xmlns:a16="http://schemas.microsoft.com/office/drawing/2014/main" id="{9725575E-85D3-D612-5465-82EB407F361B}"/>
                </a:ext>
              </a:extLst>
            </p:cNvPr>
            <p:cNvSpPr/>
            <p:nvPr/>
          </p:nvSpPr>
          <p:spPr>
            <a:xfrm>
              <a:off x="785812" y="3471766"/>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31" name="Freeform: Shape 1197">
              <a:extLst>
                <a:ext uri="{FF2B5EF4-FFF2-40B4-BE49-F238E27FC236}">
                  <a16:creationId xmlns:a16="http://schemas.microsoft.com/office/drawing/2014/main" id="{42A900EA-5D57-09C3-48F2-2D16B942D7A6}"/>
                </a:ext>
              </a:extLst>
            </p:cNvPr>
            <p:cNvSpPr/>
            <p:nvPr/>
          </p:nvSpPr>
          <p:spPr>
            <a:xfrm>
              <a:off x="833437" y="3471766"/>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5" y="9525"/>
                    <a:pt x="0" y="7429"/>
                    <a:pt x="0" y="4763"/>
                  </a:cubicBezTo>
                  <a:cubicBezTo>
                    <a:pt x="0" y="2096"/>
                    <a:pt x="2095" y="0"/>
                    <a:pt x="4763" y="0"/>
                  </a:cubicBezTo>
                  <a:lnTo>
                    <a:pt x="119063" y="0"/>
                  </a:lnTo>
                  <a:cubicBezTo>
                    <a:pt x="121730" y="0"/>
                    <a:pt x="123825" y="2096"/>
                    <a:pt x="123825" y="4763"/>
                  </a:cubicBezTo>
                  <a:cubicBezTo>
                    <a:pt x="123825" y="7429"/>
                    <a:pt x="121730" y="9525"/>
                    <a:pt x="119063" y="9525"/>
                  </a:cubicBezTo>
                  <a:close/>
                </a:path>
              </a:pathLst>
            </a:custGeom>
            <a:grpFill/>
            <a:ln w="9525" cap="flat">
              <a:solidFill>
                <a:schemeClr val="bg1"/>
              </a:solidFill>
              <a:prstDash val="solid"/>
              <a:miter/>
            </a:ln>
          </p:spPr>
          <p:txBody>
            <a:bodyPr rtlCol="0" anchor="ctr"/>
            <a:lstStyle/>
            <a:p>
              <a:endParaRPr lang="en-GB" noProof="0"/>
            </a:p>
          </p:txBody>
        </p:sp>
        <p:sp>
          <p:nvSpPr>
            <p:cNvPr id="32" name="Freeform: Shape 1198">
              <a:extLst>
                <a:ext uri="{FF2B5EF4-FFF2-40B4-BE49-F238E27FC236}">
                  <a16:creationId xmlns:a16="http://schemas.microsoft.com/office/drawing/2014/main" id="{B50089FA-C7F3-1D2E-C612-290373DE9657}"/>
                </a:ext>
              </a:extLst>
            </p:cNvPr>
            <p:cNvSpPr/>
            <p:nvPr/>
          </p:nvSpPr>
          <p:spPr>
            <a:xfrm>
              <a:off x="1004931" y="3519531"/>
              <a:ext cx="66680" cy="66630"/>
            </a:xfrm>
            <a:custGeom>
              <a:avLst/>
              <a:gdLst>
                <a:gd name="connsiteX0" fmla="*/ 17386 w 66680"/>
                <a:gd name="connsiteY0" fmla="*/ 66535 h 66630"/>
                <a:gd name="connsiteX1" fmla="*/ 13671 w 66680"/>
                <a:gd name="connsiteY1" fmla="*/ 64725 h 66630"/>
                <a:gd name="connsiteX2" fmla="*/ 1003 w 66680"/>
                <a:gd name="connsiteY2" fmla="*/ 48437 h 66630"/>
                <a:gd name="connsiteX3" fmla="*/ 1860 w 66680"/>
                <a:gd name="connsiteY3" fmla="*/ 41770 h 66630"/>
                <a:gd name="connsiteX4" fmla="*/ 8528 w 66680"/>
                <a:gd name="connsiteY4" fmla="*/ 42627 h 66630"/>
                <a:gd name="connsiteX5" fmla="*/ 17481 w 66680"/>
                <a:gd name="connsiteY5" fmla="*/ 54152 h 66630"/>
                <a:gd name="connsiteX6" fmla="*/ 58153 w 66680"/>
                <a:gd name="connsiteY6" fmla="*/ 1860 h 66630"/>
                <a:gd name="connsiteX7" fmla="*/ 64820 w 66680"/>
                <a:gd name="connsiteY7" fmla="*/ 1003 h 66630"/>
                <a:gd name="connsiteX8" fmla="*/ 65678 w 66680"/>
                <a:gd name="connsiteY8" fmla="*/ 7671 h 66630"/>
                <a:gd name="connsiteX9" fmla="*/ 21196 w 66680"/>
                <a:gd name="connsiteY9" fmla="*/ 64821 h 66630"/>
                <a:gd name="connsiteX10" fmla="*/ 17481 w 66680"/>
                <a:gd name="connsiteY10" fmla="*/ 66630 h 66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680" h="66630">
                  <a:moveTo>
                    <a:pt x="17386" y="66535"/>
                  </a:moveTo>
                  <a:cubicBezTo>
                    <a:pt x="15957" y="66535"/>
                    <a:pt x="14528" y="65868"/>
                    <a:pt x="13671" y="64725"/>
                  </a:cubicBezTo>
                  <a:lnTo>
                    <a:pt x="1003" y="48437"/>
                  </a:lnTo>
                  <a:cubicBezTo>
                    <a:pt x="-616" y="46342"/>
                    <a:pt x="-235" y="43389"/>
                    <a:pt x="1860" y="41770"/>
                  </a:cubicBezTo>
                  <a:cubicBezTo>
                    <a:pt x="3956" y="40151"/>
                    <a:pt x="6908" y="40532"/>
                    <a:pt x="8528" y="42627"/>
                  </a:cubicBezTo>
                  <a:lnTo>
                    <a:pt x="17481" y="54152"/>
                  </a:lnTo>
                  <a:lnTo>
                    <a:pt x="58153" y="1860"/>
                  </a:lnTo>
                  <a:cubicBezTo>
                    <a:pt x="59772" y="-235"/>
                    <a:pt x="62725" y="-616"/>
                    <a:pt x="64820" y="1003"/>
                  </a:cubicBezTo>
                  <a:cubicBezTo>
                    <a:pt x="66916" y="2622"/>
                    <a:pt x="67297" y="5575"/>
                    <a:pt x="65678" y="7671"/>
                  </a:cubicBezTo>
                  <a:lnTo>
                    <a:pt x="21196" y="64821"/>
                  </a:lnTo>
                  <a:cubicBezTo>
                    <a:pt x="20339" y="65963"/>
                    <a:pt x="18910" y="66630"/>
                    <a:pt x="17481" y="66630"/>
                  </a:cubicBezTo>
                  <a:close/>
                </a:path>
              </a:pathLst>
            </a:custGeom>
            <a:grpFill/>
            <a:ln w="9525" cap="flat">
              <a:solidFill>
                <a:schemeClr val="bg1"/>
              </a:solidFill>
              <a:prstDash val="solid"/>
              <a:miter/>
            </a:ln>
          </p:spPr>
          <p:txBody>
            <a:bodyPr rtlCol="0" anchor="ctr"/>
            <a:lstStyle/>
            <a:p>
              <a:endParaRPr lang="en-GB" noProof="0"/>
            </a:p>
          </p:txBody>
        </p:sp>
        <p:sp>
          <p:nvSpPr>
            <p:cNvPr id="33" name="Freeform: Shape 1199">
              <a:extLst>
                <a:ext uri="{FF2B5EF4-FFF2-40B4-BE49-F238E27FC236}">
                  <a16:creationId xmlns:a16="http://schemas.microsoft.com/office/drawing/2014/main" id="{7025E05F-BE90-EC91-22F7-F6DB098DFF4A}"/>
                </a:ext>
              </a:extLst>
            </p:cNvPr>
            <p:cNvSpPr/>
            <p:nvPr/>
          </p:nvSpPr>
          <p:spPr>
            <a:xfrm>
              <a:off x="785812" y="3557491"/>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6" y="9525"/>
                    <a:pt x="0" y="7429"/>
                    <a:pt x="0" y="4763"/>
                  </a:cubicBezTo>
                  <a:cubicBezTo>
                    <a:pt x="0" y="2096"/>
                    <a:pt x="2096" y="0"/>
                    <a:pt x="4763" y="0"/>
                  </a:cubicBezTo>
                  <a:lnTo>
                    <a:pt x="14288" y="0"/>
                  </a:lnTo>
                  <a:cubicBezTo>
                    <a:pt x="16954" y="0"/>
                    <a:pt x="19050" y="2096"/>
                    <a:pt x="19050" y="4763"/>
                  </a:cubicBezTo>
                  <a:cubicBezTo>
                    <a:pt x="19050" y="7429"/>
                    <a:pt x="16954"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34" name="Freeform: Shape 1200">
              <a:extLst>
                <a:ext uri="{FF2B5EF4-FFF2-40B4-BE49-F238E27FC236}">
                  <a16:creationId xmlns:a16="http://schemas.microsoft.com/office/drawing/2014/main" id="{FF7DBCB9-7E89-5FCB-A059-8596C52FF6FB}"/>
                </a:ext>
              </a:extLst>
            </p:cNvPr>
            <p:cNvSpPr/>
            <p:nvPr/>
          </p:nvSpPr>
          <p:spPr>
            <a:xfrm>
              <a:off x="833437" y="3557491"/>
              <a:ext cx="123825" cy="9525"/>
            </a:xfrm>
            <a:custGeom>
              <a:avLst/>
              <a:gdLst>
                <a:gd name="connsiteX0" fmla="*/ 119063 w 123825"/>
                <a:gd name="connsiteY0" fmla="*/ 9525 h 9525"/>
                <a:gd name="connsiteX1" fmla="*/ 4763 w 123825"/>
                <a:gd name="connsiteY1" fmla="*/ 9525 h 9525"/>
                <a:gd name="connsiteX2" fmla="*/ 0 w 123825"/>
                <a:gd name="connsiteY2" fmla="*/ 4763 h 9525"/>
                <a:gd name="connsiteX3" fmla="*/ 4763 w 123825"/>
                <a:gd name="connsiteY3" fmla="*/ 0 h 9525"/>
                <a:gd name="connsiteX4" fmla="*/ 119063 w 123825"/>
                <a:gd name="connsiteY4" fmla="*/ 0 h 9525"/>
                <a:gd name="connsiteX5" fmla="*/ 123825 w 123825"/>
                <a:gd name="connsiteY5" fmla="*/ 4763 h 9525"/>
                <a:gd name="connsiteX6" fmla="*/ 119063 w 1238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3825" h="9525">
                  <a:moveTo>
                    <a:pt x="119063" y="9525"/>
                  </a:moveTo>
                  <a:lnTo>
                    <a:pt x="4763" y="9525"/>
                  </a:lnTo>
                  <a:cubicBezTo>
                    <a:pt x="2095" y="9525"/>
                    <a:pt x="0" y="7429"/>
                    <a:pt x="0" y="4763"/>
                  </a:cubicBezTo>
                  <a:cubicBezTo>
                    <a:pt x="0" y="2096"/>
                    <a:pt x="2095" y="0"/>
                    <a:pt x="4763" y="0"/>
                  </a:cubicBezTo>
                  <a:lnTo>
                    <a:pt x="119063" y="0"/>
                  </a:lnTo>
                  <a:cubicBezTo>
                    <a:pt x="121730" y="0"/>
                    <a:pt x="123825" y="2096"/>
                    <a:pt x="123825" y="4763"/>
                  </a:cubicBezTo>
                  <a:cubicBezTo>
                    <a:pt x="123825" y="7429"/>
                    <a:pt x="121730" y="9525"/>
                    <a:pt x="119063" y="9525"/>
                  </a:cubicBezTo>
                  <a:close/>
                </a:path>
              </a:pathLst>
            </a:custGeom>
            <a:grpFill/>
            <a:ln w="9525" cap="flat">
              <a:solidFill>
                <a:schemeClr val="bg1"/>
              </a:solidFill>
              <a:prstDash val="solid"/>
              <a:miter/>
            </a:ln>
          </p:spPr>
          <p:txBody>
            <a:bodyPr rtlCol="0" anchor="ctr"/>
            <a:lstStyle/>
            <a:p>
              <a:endParaRPr lang="en-GB" noProof="0"/>
            </a:p>
          </p:txBody>
        </p:sp>
      </p:grpSp>
      <p:grpSp>
        <p:nvGrpSpPr>
          <p:cNvPr id="40" name="Group 39">
            <a:extLst>
              <a:ext uri="{FF2B5EF4-FFF2-40B4-BE49-F238E27FC236}">
                <a16:creationId xmlns:a16="http://schemas.microsoft.com/office/drawing/2014/main" id="{7BEC2154-0F9C-FFA7-4FEC-B0C6B0695478}"/>
              </a:ext>
            </a:extLst>
          </p:cNvPr>
          <p:cNvGrpSpPr/>
          <p:nvPr/>
        </p:nvGrpSpPr>
        <p:grpSpPr>
          <a:xfrm>
            <a:off x="5261122" y="1945304"/>
            <a:ext cx="813600" cy="981269"/>
            <a:chOff x="728662" y="4290916"/>
            <a:chExt cx="447675" cy="561975"/>
          </a:xfrm>
          <a:solidFill>
            <a:schemeClr val="bg1">
              <a:lumMod val="95000"/>
            </a:schemeClr>
          </a:solidFill>
        </p:grpSpPr>
        <p:sp>
          <p:nvSpPr>
            <p:cNvPr id="51" name="Freeform: Shape 890">
              <a:extLst>
                <a:ext uri="{FF2B5EF4-FFF2-40B4-BE49-F238E27FC236}">
                  <a16:creationId xmlns:a16="http://schemas.microsoft.com/office/drawing/2014/main" id="{0E592888-054C-A0EA-36ED-373A6E43F366}"/>
                </a:ext>
              </a:extLst>
            </p:cNvPr>
            <p:cNvSpPr/>
            <p:nvPr/>
          </p:nvSpPr>
          <p:spPr>
            <a:xfrm>
              <a:off x="795335" y="4367116"/>
              <a:ext cx="257322" cy="238125"/>
            </a:xfrm>
            <a:custGeom>
              <a:avLst/>
              <a:gdLst>
                <a:gd name="connsiteX0" fmla="*/ 231840 w 257322"/>
                <a:gd name="connsiteY0" fmla="*/ 238125 h 238125"/>
                <a:gd name="connsiteX1" fmla="*/ 25338 w 257322"/>
                <a:gd name="connsiteY1" fmla="*/ 238125 h 238125"/>
                <a:gd name="connsiteX2" fmla="*/ 3716 w 257322"/>
                <a:gd name="connsiteY2" fmla="*/ 225552 h 238125"/>
                <a:gd name="connsiteX3" fmla="*/ 3430 w 257322"/>
                <a:gd name="connsiteY3" fmla="*/ 198977 h 238125"/>
                <a:gd name="connsiteX4" fmla="*/ 106681 w 257322"/>
                <a:gd name="connsiteY4" fmla="*/ 13049 h 238125"/>
                <a:gd name="connsiteX5" fmla="*/ 128684 w 257322"/>
                <a:gd name="connsiteY5" fmla="*/ 0 h 238125"/>
                <a:gd name="connsiteX6" fmla="*/ 150687 w 257322"/>
                <a:gd name="connsiteY6" fmla="*/ 13049 h 238125"/>
                <a:gd name="connsiteX7" fmla="*/ 253938 w 257322"/>
                <a:gd name="connsiteY7" fmla="*/ 198977 h 238125"/>
                <a:gd name="connsiteX8" fmla="*/ 253557 w 257322"/>
                <a:gd name="connsiteY8" fmla="*/ 225552 h 238125"/>
                <a:gd name="connsiteX9" fmla="*/ 231935 w 257322"/>
                <a:gd name="connsiteY9" fmla="*/ 238125 h 238125"/>
                <a:gd name="connsiteX10" fmla="*/ 128589 w 257322"/>
                <a:gd name="connsiteY10" fmla="*/ 9525 h 238125"/>
                <a:gd name="connsiteX11" fmla="*/ 114968 w 257322"/>
                <a:gd name="connsiteY11" fmla="*/ 17717 h 238125"/>
                <a:gd name="connsiteX12" fmla="*/ 11717 w 257322"/>
                <a:gd name="connsiteY12" fmla="*/ 203645 h 238125"/>
                <a:gd name="connsiteX13" fmla="*/ 11908 w 257322"/>
                <a:gd name="connsiteY13" fmla="*/ 220694 h 238125"/>
                <a:gd name="connsiteX14" fmla="*/ 25243 w 257322"/>
                <a:gd name="connsiteY14" fmla="*/ 228505 h 238125"/>
                <a:gd name="connsiteX15" fmla="*/ 231840 w 257322"/>
                <a:gd name="connsiteY15" fmla="*/ 228505 h 238125"/>
                <a:gd name="connsiteX16" fmla="*/ 245270 w 257322"/>
                <a:gd name="connsiteY16" fmla="*/ 220694 h 238125"/>
                <a:gd name="connsiteX17" fmla="*/ 245461 w 257322"/>
                <a:gd name="connsiteY17" fmla="*/ 203645 h 238125"/>
                <a:gd name="connsiteX18" fmla="*/ 142210 w 257322"/>
                <a:gd name="connsiteY18" fmla="*/ 17717 h 238125"/>
                <a:gd name="connsiteX19" fmla="*/ 128589 w 257322"/>
                <a:gd name="connsiteY19" fmla="*/ 9525 h 2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7322" h="238125">
                  <a:moveTo>
                    <a:pt x="231840" y="238125"/>
                  </a:moveTo>
                  <a:lnTo>
                    <a:pt x="25338" y="238125"/>
                  </a:lnTo>
                  <a:cubicBezTo>
                    <a:pt x="16384" y="238125"/>
                    <a:pt x="8383" y="233458"/>
                    <a:pt x="3716" y="225552"/>
                  </a:cubicBezTo>
                  <a:cubicBezTo>
                    <a:pt x="-1142" y="217265"/>
                    <a:pt x="-1237" y="207359"/>
                    <a:pt x="3430" y="198977"/>
                  </a:cubicBezTo>
                  <a:lnTo>
                    <a:pt x="106681" y="13049"/>
                  </a:lnTo>
                  <a:cubicBezTo>
                    <a:pt x="111253" y="4858"/>
                    <a:pt x="119445" y="0"/>
                    <a:pt x="128684" y="0"/>
                  </a:cubicBezTo>
                  <a:cubicBezTo>
                    <a:pt x="137923" y="0"/>
                    <a:pt x="146115" y="4858"/>
                    <a:pt x="150687" y="13049"/>
                  </a:cubicBezTo>
                  <a:lnTo>
                    <a:pt x="253938" y="198977"/>
                  </a:lnTo>
                  <a:cubicBezTo>
                    <a:pt x="258605" y="207359"/>
                    <a:pt x="258415" y="217265"/>
                    <a:pt x="253557" y="225552"/>
                  </a:cubicBezTo>
                  <a:cubicBezTo>
                    <a:pt x="248985" y="233363"/>
                    <a:pt x="240889" y="238125"/>
                    <a:pt x="231935" y="238125"/>
                  </a:cubicBezTo>
                  <a:close/>
                  <a:moveTo>
                    <a:pt x="128589" y="9525"/>
                  </a:moveTo>
                  <a:cubicBezTo>
                    <a:pt x="122874" y="9525"/>
                    <a:pt x="117826" y="12573"/>
                    <a:pt x="114968" y="17717"/>
                  </a:cubicBezTo>
                  <a:lnTo>
                    <a:pt x="11717" y="203645"/>
                  </a:lnTo>
                  <a:cubicBezTo>
                    <a:pt x="8764" y="208979"/>
                    <a:pt x="8764" y="215455"/>
                    <a:pt x="11908" y="220694"/>
                  </a:cubicBezTo>
                  <a:cubicBezTo>
                    <a:pt x="14765" y="225647"/>
                    <a:pt x="19813" y="228505"/>
                    <a:pt x="25243" y="228505"/>
                  </a:cubicBezTo>
                  <a:lnTo>
                    <a:pt x="231840" y="228505"/>
                  </a:lnTo>
                  <a:cubicBezTo>
                    <a:pt x="237364" y="228505"/>
                    <a:pt x="242317" y="225647"/>
                    <a:pt x="245270" y="220694"/>
                  </a:cubicBezTo>
                  <a:cubicBezTo>
                    <a:pt x="248413" y="215360"/>
                    <a:pt x="248509" y="208979"/>
                    <a:pt x="245461" y="203645"/>
                  </a:cubicBezTo>
                  <a:lnTo>
                    <a:pt x="142210" y="17717"/>
                  </a:lnTo>
                  <a:cubicBezTo>
                    <a:pt x="139352" y="12573"/>
                    <a:pt x="134209" y="9525"/>
                    <a:pt x="128589" y="9525"/>
                  </a:cubicBezTo>
                  <a:close/>
                </a:path>
              </a:pathLst>
            </a:custGeom>
            <a:grpFill/>
            <a:ln w="9525" cap="flat">
              <a:solidFill>
                <a:schemeClr val="bg1"/>
              </a:solidFill>
              <a:prstDash val="solid"/>
              <a:miter/>
            </a:ln>
          </p:spPr>
          <p:txBody>
            <a:bodyPr rtlCol="0" anchor="ctr"/>
            <a:lstStyle/>
            <a:p>
              <a:endParaRPr lang="en-GB" noProof="0"/>
            </a:p>
          </p:txBody>
        </p:sp>
        <p:sp>
          <p:nvSpPr>
            <p:cNvPr id="52" name="Freeform: Shape 1076">
              <a:extLst>
                <a:ext uri="{FF2B5EF4-FFF2-40B4-BE49-F238E27FC236}">
                  <a16:creationId xmlns:a16="http://schemas.microsoft.com/office/drawing/2014/main" id="{9CEDF2B4-1871-56EE-B6A3-BC7E65B2BA14}"/>
                </a:ext>
              </a:extLst>
            </p:cNvPr>
            <p:cNvSpPr/>
            <p:nvPr/>
          </p:nvSpPr>
          <p:spPr>
            <a:xfrm>
              <a:off x="728662" y="4290916"/>
              <a:ext cx="390525" cy="504825"/>
            </a:xfrm>
            <a:custGeom>
              <a:avLst/>
              <a:gdLst>
                <a:gd name="connsiteX0" fmla="*/ 366713 w 390525"/>
                <a:gd name="connsiteY0" fmla="*/ 504825 h 504825"/>
                <a:gd name="connsiteX1" fmla="*/ 23813 w 390525"/>
                <a:gd name="connsiteY1" fmla="*/ 504825 h 504825"/>
                <a:gd name="connsiteX2" fmla="*/ 0 w 390525"/>
                <a:gd name="connsiteY2" fmla="*/ 481013 h 504825"/>
                <a:gd name="connsiteX3" fmla="*/ 0 w 390525"/>
                <a:gd name="connsiteY3" fmla="*/ 100013 h 504825"/>
                <a:gd name="connsiteX4" fmla="*/ 1429 w 390525"/>
                <a:gd name="connsiteY4" fmla="*/ 96679 h 504825"/>
                <a:gd name="connsiteX5" fmla="*/ 96679 w 390525"/>
                <a:gd name="connsiteY5" fmla="*/ 1429 h 504825"/>
                <a:gd name="connsiteX6" fmla="*/ 100013 w 390525"/>
                <a:gd name="connsiteY6" fmla="*/ 0 h 504825"/>
                <a:gd name="connsiteX7" fmla="*/ 366713 w 390525"/>
                <a:gd name="connsiteY7" fmla="*/ 0 h 504825"/>
                <a:gd name="connsiteX8" fmla="*/ 390525 w 390525"/>
                <a:gd name="connsiteY8" fmla="*/ 23813 h 504825"/>
                <a:gd name="connsiteX9" fmla="*/ 390525 w 390525"/>
                <a:gd name="connsiteY9" fmla="*/ 481013 h 504825"/>
                <a:gd name="connsiteX10" fmla="*/ 366713 w 390525"/>
                <a:gd name="connsiteY10" fmla="*/ 504825 h 504825"/>
                <a:gd name="connsiteX11" fmla="*/ 9525 w 390525"/>
                <a:gd name="connsiteY11" fmla="*/ 102013 h 504825"/>
                <a:gd name="connsiteX12" fmla="*/ 9525 w 390525"/>
                <a:gd name="connsiteY12" fmla="*/ 481013 h 504825"/>
                <a:gd name="connsiteX13" fmla="*/ 23813 w 390525"/>
                <a:gd name="connsiteY13" fmla="*/ 495300 h 504825"/>
                <a:gd name="connsiteX14" fmla="*/ 366713 w 390525"/>
                <a:gd name="connsiteY14" fmla="*/ 495300 h 504825"/>
                <a:gd name="connsiteX15" fmla="*/ 381000 w 390525"/>
                <a:gd name="connsiteY15" fmla="*/ 481013 h 504825"/>
                <a:gd name="connsiteX16" fmla="*/ 381000 w 390525"/>
                <a:gd name="connsiteY16" fmla="*/ 23813 h 504825"/>
                <a:gd name="connsiteX17" fmla="*/ 366713 w 390525"/>
                <a:gd name="connsiteY17" fmla="*/ 9525 h 504825"/>
                <a:gd name="connsiteX18" fmla="*/ 102013 w 390525"/>
                <a:gd name="connsiteY18" fmla="*/ 9525 h 504825"/>
                <a:gd name="connsiteX19" fmla="*/ 9525 w 390525"/>
                <a:gd name="connsiteY19" fmla="*/ 102013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0525" h="504825">
                  <a:moveTo>
                    <a:pt x="366713" y="504825"/>
                  </a:moveTo>
                  <a:lnTo>
                    <a:pt x="23813" y="504825"/>
                  </a:lnTo>
                  <a:cubicBezTo>
                    <a:pt x="10668" y="504825"/>
                    <a:pt x="0" y="494157"/>
                    <a:pt x="0" y="481013"/>
                  </a:cubicBezTo>
                  <a:lnTo>
                    <a:pt x="0" y="100013"/>
                  </a:lnTo>
                  <a:cubicBezTo>
                    <a:pt x="0" y="98774"/>
                    <a:pt x="476" y="97536"/>
                    <a:pt x="1429" y="96679"/>
                  </a:cubicBezTo>
                  <a:lnTo>
                    <a:pt x="96679" y="1429"/>
                  </a:lnTo>
                  <a:cubicBezTo>
                    <a:pt x="97536" y="571"/>
                    <a:pt x="98774" y="0"/>
                    <a:pt x="100013" y="0"/>
                  </a:cubicBezTo>
                  <a:lnTo>
                    <a:pt x="366713" y="0"/>
                  </a:lnTo>
                  <a:cubicBezTo>
                    <a:pt x="379857" y="0"/>
                    <a:pt x="390525" y="10668"/>
                    <a:pt x="390525" y="23813"/>
                  </a:cubicBezTo>
                  <a:lnTo>
                    <a:pt x="390525" y="481013"/>
                  </a:lnTo>
                  <a:cubicBezTo>
                    <a:pt x="390525" y="494157"/>
                    <a:pt x="379857" y="504825"/>
                    <a:pt x="366713" y="504825"/>
                  </a:cubicBezTo>
                  <a:close/>
                  <a:moveTo>
                    <a:pt x="9525" y="102013"/>
                  </a:moveTo>
                  <a:lnTo>
                    <a:pt x="9525" y="481013"/>
                  </a:lnTo>
                  <a:cubicBezTo>
                    <a:pt x="9525" y="488918"/>
                    <a:pt x="15907" y="495300"/>
                    <a:pt x="23813" y="495300"/>
                  </a:cubicBezTo>
                  <a:lnTo>
                    <a:pt x="366713" y="495300"/>
                  </a:lnTo>
                  <a:cubicBezTo>
                    <a:pt x="374618" y="495300"/>
                    <a:pt x="381000" y="488918"/>
                    <a:pt x="381000" y="481013"/>
                  </a:cubicBezTo>
                  <a:lnTo>
                    <a:pt x="381000" y="23813"/>
                  </a:lnTo>
                  <a:cubicBezTo>
                    <a:pt x="381000" y="15907"/>
                    <a:pt x="374618" y="9525"/>
                    <a:pt x="366713" y="9525"/>
                  </a:cubicBezTo>
                  <a:lnTo>
                    <a:pt x="102013" y="9525"/>
                  </a:lnTo>
                  <a:lnTo>
                    <a:pt x="9525" y="102013"/>
                  </a:lnTo>
                  <a:close/>
                </a:path>
              </a:pathLst>
            </a:custGeom>
            <a:grpFill/>
            <a:ln w="9525" cap="flat">
              <a:solidFill>
                <a:schemeClr val="bg1"/>
              </a:solidFill>
              <a:prstDash val="solid"/>
              <a:miter/>
            </a:ln>
          </p:spPr>
          <p:txBody>
            <a:bodyPr rtlCol="0" anchor="ctr"/>
            <a:lstStyle/>
            <a:p>
              <a:endParaRPr lang="en-GB" noProof="0"/>
            </a:p>
          </p:txBody>
        </p:sp>
        <p:sp>
          <p:nvSpPr>
            <p:cNvPr id="53" name="Freeform: Shape 1077">
              <a:extLst>
                <a:ext uri="{FF2B5EF4-FFF2-40B4-BE49-F238E27FC236}">
                  <a16:creationId xmlns:a16="http://schemas.microsoft.com/office/drawing/2014/main" id="{C3F56999-6CAC-6A1C-4CCA-CFBE96A462DC}"/>
                </a:ext>
              </a:extLst>
            </p:cNvPr>
            <p:cNvSpPr/>
            <p:nvPr/>
          </p:nvSpPr>
          <p:spPr>
            <a:xfrm>
              <a:off x="785812" y="4348066"/>
              <a:ext cx="390525" cy="504825"/>
            </a:xfrm>
            <a:custGeom>
              <a:avLst/>
              <a:gdLst>
                <a:gd name="connsiteX0" fmla="*/ 366713 w 390525"/>
                <a:gd name="connsiteY0" fmla="*/ 504825 h 504825"/>
                <a:gd name="connsiteX1" fmla="*/ 23813 w 390525"/>
                <a:gd name="connsiteY1" fmla="*/ 504825 h 504825"/>
                <a:gd name="connsiteX2" fmla="*/ 0 w 390525"/>
                <a:gd name="connsiteY2" fmla="*/ 481013 h 504825"/>
                <a:gd name="connsiteX3" fmla="*/ 0 w 390525"/>
                <a:gd name="connsiteY3" fmla="*/ 442913 h 504825"/>
                <a:gd name="connsiteX4" fmla="*/ 4763 w 390525"/>
                <a:gd name="connsiteY4" fmla="*/ 438150 h 504825"/>
                <a:gd name="connsiteX5" fmla="*/ 9525 w 390525"/>
                <a:gd name="connsiteY5" fmla="*/ 442913 h 504825"/>
                <a:gd name="connsiteX6" fmla="*/ 9525 w 390525"/>
                <a:gd name="connsiteY6" fmla="*/ 481013 h 504825"/>
                <a:gd name="connsiteX7" fmla="*/ 23813 w 390525"/>
                <a:gd name="connsiteY7" fmla="*/ 495300 h 504825"/>
                <a:gd name="connsiteX8" fmla="*/ 366713 w 390525"/>
                <a:gd name="connsiteY8" fmla="*/ 495300 h 504825"/>
                <a:gd name="connsiteX9" fmla="*/ 381000 w 390525"/>
                <a:gd name="connsiteY9" fmla="*/ 481013 h 504825"/>
                <a:gd name="connsiteX10" fmla="*/ 381000 w 390525"/>
                <a:gd name="connsiteY10" fmla="*/ 23813 h 504825"/>
                <a:gd name="connsiteX11" fmla="*/ 366713 w 390525"/>
                <a:gd name="connsiteY11" fmla="*/ 9525 h 504825"/>
                <a:gd name="connsiteX12" fmla="*/ 328613 w 390525"/>
                <a:gd name="connsiteY12" fmla="*/ 9525 h 504825"/>
                <a:gd name="connsiteX13" fmla="*/ 323850 w 390525"/>
                <a:gd name="connsiteY13" fmla="*/ 4763 h 504825"/>
                <a:gd name="connsiteX14" fmla="*/ 328613 w 390525"/>
                <a:gd name="connsiteY14" fmla="*/ 0 h 504825"/>
                <a:gd name="connsiteX15" fmla="*/ 366713 w 390525"/>
                <a:gd name="connsiteY15" fmla="*/ 0 h 504825"/>
                <a:gd name="connsiteX16" fmla="*/ 390525 w 390525"/>
                <a:gd name="connsiteY16" fmla="*/ 23813 h 504825"/>
                <a:gd name="connsiteX17" fmla="*/ 390525 w 390525"/>
                <a:gd name="connsiteY17" fmla="*/ 481013 h 504825"/>
                <a:gd name="connsiteX18" fmla="*/ 366713 w 390525"/>
                <a:gd name="connsiteY18" fmla="*/ 504825 h 50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525" h="504825">
                  <a:moveTo>
                    <a:pt x="366713" y="504825"/>
                  </a:moveTo>
                  <a:lnTo>
                    <a:pt x="23813" y="504825"/>
                  </a:lnTo>
                  <a:cubicBezTo>
                    <a:pt x="10668" y="504825"/>
                    <a:pt x="0" y="494157"/>
                    <a:pt x="0" y="481013"/>
                  </a:cubicBezTo>
                  <a:lnTo>
                    <a:pt x="0" y="442913"/>
                  </a:lnTo>
                  <a:cubicBezTo>
                    <a:pt x="0" y="440246"/>
                    <a:pt x="2096" y="438150"/>
                    <a:pt x="4763" y="438150"/>
                  </a:cubicBezTo>
                  <a:cubicBezTo>
                    <a:pt x="7429" y="438150"/>
                    <a:pt x="9525" y="440246"/>
                    <a:pt x="9525" y="442913"/>
                  </a:cubicBezTo>
                  <a:lnTo>
                    <a:pt x="9525" y="481013"/>
                  </a:lnTo>
                  <a:cubicBezTo>
                    <a:pt x="9525" y="488918"/>
                    <a:pt x="15907" y="495300"/>
                    <a:pt x="23813" y="495300"/>
                  </a:cubicBezTo>
                  <a:lnTo>
                    <a:pt x="366713" y="495300"/>
                  </a:lnTo>
                  <a:cubicBezTo>
                    <a:pt x="374618" y="495300"/>
                    <a:pt x="381000" y="488918"/>
                    <a:pt x="381000" y="481013"/>
                  </a:cubicBezTo>
                  <a:lnTo>
                    <a:pt x="381000" y="23813"/>
                  </a:lnTo>
                  <a:cubicBezTo>
                    <a:pt x="381000" y="15907"/>
                    <a:pt x="374618" y="9525"/>
                    <a:pt x="366713" y="9525"/>
                  </a:cubicBezTo>
                  <a:lnTo>
                    <a:pt x="328613" y="9525"/>
                  </a:lnTo>
                  <a:cubicBezTo>
                    <a:pt x="325946" y="9525"/>
                    <a:pt x="323850" y="7429"/>
                    <a:pt x="323850" y="4763"/>
                  </a:cubicBezTo>
                  <a:cubicBezTo>
                    <a:pt x="323850" y="2096"/>
                    <a:pt x="325946" y="0"/>
                    <a:pt x="328613" y="0"/>
                  </a:cubicBezTo>
                  <a:lnTo>
                    <a:pt x="366713" y="0"/>
                  </a:lnTo>
                  <a:cubicBezTo>
                    <a:pt x="379857" y="0"/>
                    <a:pt x="390525" y="10668"/>
                    <a:pt x="390525" y="23813"/>
                  </a:cubicBezTo>
                  <a:lnTo>
                    <a:pt x="390525" y="481013"/>
                  </a:lnTo>
                  <a:cubicBezTo>
                    <a:pt x="390525" y="494157"/>
                    <a:pt x="379857" y="504825"/>
                    <a:pt x="366713" y="504825"/>
                  </a:cubicBezTo>
                  <a:close/>
                </a:path>
              </a:pathLst>
            </a:custGeom>
            <a:grpFill/>
            <a:ln w="9525" cap="flat">
              <a:solidFill>
                <a:schemeClr val="bg1"/>
              </a:solidFill>
              <a:prstDash val="solid"/>
              <a:miter/>
            </a:ln>
          </p:spPr>
          <p:txBody>
            <a:bodyPr rtlCol="0" anchor="ctr"/>
            <a:lstStyle/>
            <a:p>
              <a:endParaRPr lang="en-GB" noProof="0"/>
            </a:p>
          </p:txBody>
        </p:sp>
        <p:sp>
          <p:nvSpPr>
            <p:cNvPr id="54" name="Freeform: Shape 1078">
              <a:extLst>
                <a:ext uri="{FF2B5EF4-FFF2-40B4-BE49-F238E27FC236}">
                  <a16:creationId xmlns:a16="http://schemas.microsoft.com/office/drawing/2014/main" id="{C4B60B4F-6EA2-AE98-E477-9E6CA0E1D6AE}"/>
                </a:ext>
              </a:extLst>
            </p:cNvPr>
            <p:cNvSpPr/>
            <p:nvPr/>
          </p:nvSpPr>
          <p:spPr>
            <a:xfrm>
              <a:off x="733424" y="4295678"/>
              <a:ext cx="100012" cy="100012"/>
            </a:xfrm>
            <a:custGeom>
              <a:avLst/>
              <a:gdLst>
                <a:gd name="connsiteX0" fmla="*/ 76200 w 100012"/>
                <a:gd name="connsiteY0" fmla="*/ 100013 h 100012"/>
                <a:gd name="connsiteX1" fmla="*/ 0 w 100012"/>
                <a:gd name="connsiteY1" fmla="*/ 100013 h 100012"/>
                <a:gd name="connsiteX2" fmla="*/ 0 w 100012"/>
                <a:gd name="connsiteY2" fmla="*/ 90488 h 100012"/>
                <a:gd name="connsiteX3" fmla="*/ 76200 w 100012"/>
                <a:gd name="connsiteY3" fmla="*/ 90488 h 100012"/>
                <a:gd name="connsiteX4" fmla="*/ 90488 w 100012"/>
                <a:gd name="connsiteY4" fmla="*/ 76200 h 100012"/>
                <a:gd name="connsiteX5" fmla="*/ 90488 w 100012"/>
                <a:gd name="connsiteY5" fmla="*/ 0 h 100012"/>
                <a:gd name="connsiteX6" fmla="*/ 100013 w 100012"/>
                <a:gd name="connsiteY6" fmla="*/ 0 h 100012"/>
                <a:gd name="connsiteX7" fmla="*/ 100013 w 100012"/>
                <a:gd name="connsiteY7" fmla="*/ 76200 h 100012"/>
                <a:gd name="connsiteX8" fmla="*/ 76200 w 100012"/>
                <a:gd name="connsiteY8" fmla="*/ 100013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0012" h="100012">
                  <a:moveTo>
                    <a:pt x="76200" y="100013"/>
                  </a:moveTo>
                  <a:lnTo>
                    <a:pt x="0" y="100013"/>
                  </a:lnTo>
                  <a:lnTo>
                    <a:pt x="0" y="90488"/>
                  </a:lnTo>
                  <a:lnTo>
                    <a:pt x="76200" y="90488"/>
                  </a:lnTo>
                  <a:cubicBezTo>
                    <a:pt x="84106" y="90488"/>
                    <a:pt x="90488" y="84106"/>
                    <a:pt x="90488" y="76200"/>
                  </a:cubicBezTo>
                  <a:lnTo>
                    <a:pt x="90488" y="0"/>
                  </a:lnTo>
                  <a:lnTo>
                    <a:pt x="100013" y="0"/>
                  </a:lnTo>
                  <a:lnTo>
                    <a:pt x="100013" y="76200"/>
                  </a:lnTo>
                  <a:cubicBezTo>
                    <a:pt x="100013" y="89345"/>
                    <a:pt x="89345" y="100013"/>
                    <a:pt x="76200" y="100013"/>
                  </a:cubicBezTo>
                  <a:close/>
                </a:path>
              </a:pathLst>
            </a:custGeom>
            <a:grpFill/>
            <a:ln w="9525" cap="flat">
              <a:solidFill>
                <a:schemeClr val="bg1"/>
              </a:solidFill>
              <a:prstDash val="solid"/>
              <a:miter/>
            </a:ln>
          </p:spPr>
          <p:txBody>
            <a:bodyPr rtlCol="0" anchor="ctr"/>
            <a:lstStyle/>
            <a:p>
              <a:endParaRPr lang="en-GB" noProof="0"/>
            </a:p>
          </p:txBody>
        </p:sp>
        <p:sp>
          <p:nvSpPr>
            <p:cNvPr id="55" name="Freeform: Shape 1244">
              <a:extLst>
                <a:ext uri="{FF2B5EF4-FFF2-40B4-BE49-F238E27FC236}">
                  <a16:creationId xmlns:a16="http://schemas.microsoft.com/office/drawing/2014/main" id="{B46130BF-7490-FB52-35A6-736502CBB03A}"/>
                </a:ext>
              </a:extLst>
            </p:cNvPr>
            <p:cNvSpPr/>
            <p:nvPr/>
          </p:nvSpPr>
          <p:spPr>
            <a:xfrm>
              <a:off x="785812" y="4643341"/>
              <a:ext cx="276225" cy="9525"/>
            </a:xfrm>
            <a:custGeom>
              <a:avLst/>
              <a:gdLst>
                <a:gd name="connsiteX0" fmla="*/ 271463 w 276225"/>
                <a:gd name="connsiteY0" fmla="*/ 9525 h 9525"/>
                <a:gd name="connsiteX1" fmla="*/ 4763 w 276225"/>
                <a:gd name="connsiteY1" fmla="*/ 9525 h 9525"/>
                <a:gd name="connsiteX2" fmla="*/ 0 w 276225"/>
                <a:gd name="connsiteY2" fmla="*/ 4763 h 9525"/>
                <a:gd name="connsiteX3" fmla="*/ 4763 w 276225"/>
                <a:gd name="connsiteY3" fmla="*/ 0 h 9525"/>
                <a:gd name="connsiteX4" fmla="*/ 271463 w 276225"/>
                <a:gd name="connsiteY4" fmla="*/ 0 h 9525"/>
                <a:gd name="connsiteX5" fmla="*/ 276225 w 276225"/>
                <a:gd name="connsiteY5" fmla="*/ 4763 h 9525"/>
                <a:gd name="connsiteX6" fmla="*/ 271463 w 27622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225" h="9525">
                  <a:moveTo>
                    <a:pt x="271463" y="9525"/>
                  </a:moveTo>
                  <a:lnTo>
                    <a:pt x="4763" y="9525"/>
                  </a:lnTo>
                  <a:cubicBezTo>
                    <a:pt x="2096" y="9525"/>
                    <a:pt x="0" y="7429"/>
                    <a:pt x="0" y="4763"/>
                  </a:cubicBezTo>
                  <a:cubicBezTo>
                    <a:pt x="0" y="2096"/>
                    <a:pt x="2096" y="0"/>
                    <a:pt x="4763" y="0"/>
                  </a:cubicBezTo>
                  <a:lnTo>
                    <a:pt x="271463" y="0"/>
                  </a:lnTo>
                  <a:cubicBezTo>
                    <a:pt x="274130" y="0"/>
                    <a:pt x="276225" y="2096"/>
                    <a:pt x="276225" y="4763"/>
                  </a:cubicBezTo>
                  <a:cubicBezTo>
                    <a:pt x="276225" y="7429"/>
                    <a:pt x="274130" y="9525"/>
                    <a:pt x="271463" y="9525"/>
                  </a:cubicBezTo>
                  <a:close/>
                </a:path>
              </a:pathLst>
            </a:custGeom>
            <a:grpFill/>
            <a:ln w="9525" cap="flat">
              <a:solidFill>
                <a:schemeClr val="bg1"/>
              </a:solidFill>
              <a:prstDash val="solid"/>
              <a:miter/>
            </a:ln>
          </p:spPr>
          <p:txBody>
            <a:bodyPr rtlCol="0" anchor="ctr"/>
            <a:lstStyle/>
            <a:p>
              <a:endParaRPr lang="en-GB" noProof="0"/>
            </a:p>
          </p:txBody>
        </p:sp>
        <p:sp>
          <p:nvSpPr>
            <p:cNvPr id="56" name="Freeform: Shape 1245">
              <a:extLst>
                <a:ext uri="{FF2B5EF4-FFF2-40B4-BE49-F238E27FC236}">
                  <a16:creationId xmlns:a16="http://schemas.microsoft.com/office/drawing/2014/main" id="{D189EF5C-28A0-6379-6A38-7F00D0DC5D51}"/>
                </a:ext>
              </a:extLst>
            </p:cNvPr>
            <p:cNvSpPr/>
            <p:nvPr/>
          </p:nvSpPr>
          <p:spPr>
            <a:xfrm>
              <a:off x="890587" y="4690966"/>
              <a:ext cx="19050" cy="9525"/>
            </a:xfrm>
            <a:custGeom>
              <a:avLst/>
              <a:gdLst>
                <a:gd name="connsiteX0" fmla="*/ 14288 w 19050"/>
                <a:gd name="connsiteY0" fmla="*/ 9525 h 9525"/>
                <a:gd name="connsiteX1" fmla="*/ 4763 w 19050"/>
                <a:gd name="connsiteY1" fmla="*/ 9525 h 9525"/>
                <a:gd name="connsiteX2" fmla="*/ 0 w 19050"/>
                <a:gd name="connsiteY2" fmla="*/ 4763 h 9525"/>
                <a:gd name="connsiteX3" fmla="*/ 4763 w 19050"/>
                <a:gd name="connsiteY3" fmla="*/ 0 h 9525"/>
                <a:gd name="connsiteX4" fmla="*/ 14288 w 19050"/>
                <a:gd name="connsiteY4" fmla="*/ 0 h 9525"/>
                <a:gd name="connsiteX5" fmla="*/ 19050 w 19050"/>
                <a:gd name="connsiteY5" fmla="*/ 4763 h 9525"/>
                <a:gd name="connsiteX6" fmla="*/ 14288 w 19050"/>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50" h="9525">
                  <a:moveTo>
                    <a:pt x="14288" y="9525"/>
                  </a:moveTo>
                  <a:lnTo>
                    <a:pt x="4763" y="9525"/>
                  </a:lnTo>
                  <a:cubicBezTo>
                    <a:pt x="2095" y="9525"/>
                    <a:pt x="0" y="7429"/>
                    <a:pt x="0" y="4763"/>
                  </a:cubicBezTo>
                  <a:cubicBezTo>
                    <a:pt x="0" y="2096"/>
                    <a:pt x="2095" y="0"/>
                    <a:pt x="4763" y="0"/>
                  </a:cubicBezTo>
                  <a:lnTo>
                    <a:pt x="14288" y="0"/>
                  </a:lnTo>
                  <a:cubicBezTo>
                    <a:pt x="16955" y="0"/>
                    <a:pt x="19050" y="2096"/>
                    <a:pt x="19050" y="4763"/>
                  </a:cubicBezTo>
                  <a:cubicBezTo>
                    <a:pt x="19050" y="7429"/>
                    <a:pt x="16955" y="9525"/>
                    <a:pt x="14288" y="9525"/>
                  </a:cubicBezTo>
                  <a:close/>
                </a:path>
              </a:pathLst>
            </a:custGeom>
            <a:grpFill/>
            <a:ln w="9525" cap="flat">
              <a:solidFill>
                <a:schemeClr val="bg1"/>
              </a:solidFill>
              <a:prstDash val="solid"/>
              <a:miter/>
            </a:ln>
          </p:spPr>
          <p:txBody>
            <a:bodyPr rtlCol="0" anchor="ctr"/>
            <a:lstStyle/>
            <a:p>
              <a:endParaRPr lang="en-GB" noProof="0"/>
            </a:p>
          </p:txBody>
        </p:sp>
        <p:sp>
          <p:nvSpPr>
            <p:cNvPr id="57" name="Freeform: Shape 1246">
              <a:extLst>
                <a:ext uri="{FF2B5EF4-FFF2-40B4-BE49-F238E27FC236}">
                  <a16:creationId xmlns:a16="http://schemas.microsoft.com/office/drawing/2014/main" id="{BBD3B66A-7624-9EA2-CCEA-2E49007BAEBE}"/>
                </a:ext>
              </a:extLst>
            </p:cNvPr>
            <p:cNvSpPr/>
            <p:nvPr/>
          </p:nvSpPr>
          <p:spPr>
            <a:xfrm>
              <a:off x="785812" y="4690966"/>
              <a:ext cx="66675" cy="9525"/>
            </a:xfrm>
            <a:custGeom>
              <a:avLst/>
              <a:gdLst>
                <a:gd name="connsiteX0" fmla="*/ 61913 w 66675"/>
                <a:gd name="connsiteY0" fmla="*/ 9525 h 9525"/>
                <a:gd name="connsiteX1" fmla="*/ 4763 w 66675"/>
                <a:gd name="connsiteY1" fmla="*/ 9525 h 9525"/>
                <a:gd name="connsiteX2" fmla="*/ 0 w 66675"/>
                <a:gd name="connsiteY2" fmla="*/ 4763 h 9525"/>
                <a:gd name="connsiteX3" fmla="*/ 4763 w 66675"/>
                <a:gd name="connsiteY3" fmla="*/ 0 h 9525"/>
                <a:gd name="connsiteX4" fmla="*/ 61913 w 66675"/>
                <a:gd name="connsiteY4" fmla="*/ 0 h 9525"/>
                <a:gd name="connsiteX5" fmla="*/ 66675 w 66675"/>
                <a:gd name="connsiteY5" fmla="*/ 4763 h 9525"/>
                <a:gd name="connsiteX6" fmla="*/ 61913 w 66675"/>
                <a:gd name="connsiteY6" fmla="*/ 9525 h 9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75" h="9525">
                  <a:moveTo>
                    <a:pt x="61913" y="9525"/>
                  </a:moveTo>
                  <a:lnTo>
                    <a:pt x="4763" y="9525"/>
                  </a:lnTo>
                  <a:cubicBezTo>
                    <a:pt x="2096" y="9525"/>
                    <a:pt x="0" y="7429"/>
                    <a:pt x="0" y="4763"/>
                  </a:cubicBezTo>
                  <a:cubicBezTo>
                    <a:pt x="0" y="2096"/>
                    <a:pt x="2096" y="0"/>
                    <a:pt x="4763" y="0"/>
                  </a:cubicBezTo>
                  <a:lnTo>
                    <a:pt x="61913" y="0"/>
                  </a:lnTo>
                  <a:cubicBezTo>
                    <a:pt x="64580" y="0"/>
                    <a:pt x="66675" y="2096"/>
                    <a:pt x="66675" y="4763"/>
                  </a:cubicBezTo>
                  <a:cubicBezTo>
                    <a:pt x="66675" y="7429"/>
                    <a:pt x="64580" y="9525"/>
                    <a:pt x="61913" y="9525"/>
                  </a:cubicBezTo>
                  <a:close/>
                </a:path>
              </a:pathLst>
            </a:custGeom>
            <a:grpFill/>
            <a:ln w="9525" cap="flat">
              <a:solidFill>
                <a:schemeClr val="bg1"/>
              </a:solidFill>
              <a:prstDash val="solid"/>
              <a:miter/>
            </a:ln>
          </p:spPr>
          <p:txBody>
            <a:bodyPr rtlCol="0" anchor="ctr"/>
            <a:lstStyle/>
            <a:p>
              <a:endParaRPr lang="en-GB" noProof="0"/>
            </a:p>
          </p:txBody>
        </p:sp>
        <p:sp>
          <p:nvSpPr>
            <p:cNvPr id="58" name="Freeform: Shape 1247">
              <a:extLst>
                <a:ext uri="{FF2B5EF4-FFF2-40B4-BE49-F238E27FC236}">
                  <a16:creationId xmlns:a16="http://schemas.microsoft.com/office/drawing/2014/main" id="{588F6695-0B7D-322E-78C7-04BEB2AAE85C}"/>
                </a:ext>
              </a:extLst>
            </p:cNvPr>
            <p:cNvSpPr/>
            <p:nvPr/>
          </p:nvSpPr>
          <p:spPr>
            <a:xfrm>
              <a:off x="919162" y="4548091"/>
              <a:ext cx="9525" cy="19050"/>
            </a:xfrm>
            <a:custGeom>
              <a:avLst/>
              <a:gdLst>
                <a:gd name="connsiteX0" fmla="*/ 4763 w 9525"/>
                <a:gd name="connsiteY0" fmla="*/ 19050 h 19050"/>
                <a:gd name="connsiteX1" fmla="*/ 0 w 9525"/>
                <a:gd name="connsiteY1" fmla="*/ 14288 h 19050"/>
                <a:gd name="connsiteX2" fmla="*/ 0 w 9525"/>
                <a:gd name="connsiteY2" fmla="*/ 4763 h 19050"/>
                <a:gd name="connsiteX3" fmla="*/ 4763 w 9525"/>
                <a:gd name="connsiteY3" fmla="*/ 0 h 19050"/>
                <a:gd name="connsiteX4" fmla="*/ 9525 w 9525"/>
                <a:gd name="connsiteY4" fmla="*/ 4763 h 19050"/>
                <a:gd name="connsiteX5" fmla="*/ 9525 w 9525"/>
                <a:gd name="connsiteY5" fmla="*/ 14288 h 19050"/>
                <a:gd name="connsiteX6" fmla="*/ 4763 w 9525"/>
                <a:gd name="connsiteY6" fmla="*/ 19050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19050">
                  <a:moveTo>
                    <a:pt x="4763" y="19050"/>
                  </a:moveTo>
                  <a:cubicBezTo>
                    <a:pt x="2095" y="19050"/>
                    <a:pt x="0" y="16954"/>
                    <a:pt x="0" y="14288"/>
                  </a:cubicBezTo>
                  <a:lnTo>
                    <a:pt x="0" y="4763"/>
                  </a:lnTo>
                  <a:cubicBezTo>
                    <a:pt x="0" y="2096"/>
                    <a:pt x="2095" y="0"/>
                    <a:pt x="4763" y="0"/>
                  </a:cubicBezTo>
                  <a:cubicBezTo>
                    <a:pt x="7430" y="0"/>
                    <a:pt x="9525" y="2096"/>
                    <a:pt x="9525" y="4763"/>
                  </a:cubicBezTo>
                  <a:lnTo>
                    <a:pt x="9525" y="14288"/>
                  </a:lnTo>
                  <a:cubicBezTo>
                    <a:pt x="9525" y="16954"/>
                    <a:pt x="7430" y="19050"/>
                    <a:pt x="4763" y="19050"/>
                  </a:cubicBezTo>
                  <a:close/>
                </a:path>
              </a:pathLst>
            </a:custGeom>
            <a:grpFill/>
            <a:ln w="9525" cap="flat">
              <a:solidFill>
                <a:schemeClr val="bg1"/>
              </a:solidFill>
              <a:prstDash val="solid"/>
              <a:miter/>
            </a:ln>
          </p:spPr>
          <p:txBody>
            <a:bodyPr rtlCol="0" anchor="ctr"/>
            <a:lstStyle/>
            <a:p>
              <a:endParaRPr lang="en-GB" noProof="0"/>
            </a:p>
          </p:txBody>
        </p:sp>
        <p:sp>
          <p:nvSpPr>
            <p:cNvPr id="59" name="Freeform: Shape 1248">
              <a:extLst>
                <a:ext uri="{FF2B5EF4-FFF2-40B4-BE49-F238E27FC236}">
                  <a16:creationId xmlns:a16="http://schemas.microsoft.com/office/drawing/2014/main" id="{B341FAD2-A933-3894-341E-8D1B10DE5DBA}"/>
                </a:ext>
              </a:extLst>
            </p:cNvPr>
            <p:cNvSpPr/>
            <p:nvPr/>
          </p:nvSpPr>
          <p:spPr>
            <a:xfrm>
              <a:off x="919162" y="4433791"/>
              <a:ext cx="9525" cy="85725"/>
            </a:xfrm>
            <a:custGeom>
              <a:avLst/>
              <a:gdLst>
                <a:gd name="connsiteX0" fmla="*/ 4763 w 9525"/>
                <a:gd name="connsiteY0" fmla="*/ 85725 h 85725"/>
                <a:gd name="connsiteX1" fmla="*/ 0 w 9525"/>
                <a:gd name="connsiteY1" fmla="*/ 80963 h 85725"/>
                <a:gd name="connsiteX2" fmla="*/ 0 w 9525"/>
                <a:gd name="connsiteY2" fmla="*/ 4763 h 85725"/>
                <a:gd name="connsiteX3" fmla="*/ 4763 w 9525"/>
                <a:gd name="connsiteY3" fmla="*/ 0 h 85725"/>
                <a:gd name="connsiteX4" fmla="*/ 9525 w 9525"/>
                <a:gd name="connsiteY4" fmla="*/ 4763 h 85725"/>
                <a:gd name="connsiteX5" fmla="*/ 9525 w 9525"/>
                <a:gd name="connsiteY5" fmla="*/ 80963 h 85725"/>
                <a:gd name="connsiteX6" fmla="*/ 4763 w 9525"/>
                <a:gd name="connsiteY6" fmla="*/ 85725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525" h="85725">
                  <a:moveTo>
                    <a:pt x="4763" y="85725"/>
                  </a:moveTo>
                  <a:cubicBezTo>
                    <a:pt x="2095" y="85725"/>
                    <a:pt x="0" y="83629"/>
                    <a:pt x="0" y="80963"/>
                  </a:cubicBezTo>
                  <a:lnTo>
                    <a:pt x="0" y="4763"/>
                  </a:lnTo>
                  <a:cubicBezTo>
                    <a:pt x="0" y="2096"/>
                    <a:pt x="2095" y="0"/>
                    <a:pt x="4763" y="0"/>
                  </a:cubicBezTo>
                  <a:cubicBezTo>
                    <a:pt x="7430" y="0"/>
                    <a:pt x="9525" y="2096"/>
                    <a:pt x="9525" y="4763"/>
                  </a:cubicBezTo>
                  <a:lnTo>
                    <a:pt x="9525" y="80963"/>
                  </a:lnTo>
                  <a:cubicBezTo>
                    <a:pt x="9525" y="83629"/>
                    <a:pt x="7430" y="85725"/>
                    <a:pt x="4763" y="85725"/>
                  </a:cubicBezTo>
                  <a:close/>
                </a:path>
              </a:pathLst>
            </a:custGeom>
            <a:grpFill/>
            <a:ln w="9525" cap="flat">
              <a:solidFill>
                <a:schemeClr val="bg1"/>
              </a:solidFill>
              <a:prstDash val="solid"/>
              <a:miter/>
            </a:ln>
          </p:spPr>
          <p:txBody>
            <a:bodyPr rtlCol="0" anchor="ctr"/>
            <a:lstStyle/>
            <a:p>
              <a:endParaRPr lang="en-GB" noProof="0"/>
            </a:p>
          </p:txBody>
        </p:sp>
      </p:grpSp>
      <p:grpSp>
        <p:nvGrpSpPr>
          <p:cNvPr id="60" name="Group 59">
            <a:extLst>
              <a:ext uri="{FF2B5EF4-FFF2-40B4-BE49-F238E27FC236}">
                <a16:creationId xmlns:a16="http://schemas.microsoft.com/office/drawing/2014/main" id="{7444DA92-1468-2A7A-68EF-13D1AAD1FC07}"/>
              </a:ext>
            </a:extLst>
          </p:cNvPr>
          <p:cNvGrpSpPr/>
          <p:nvPr/>
        </p:nvGrpSpPr>
        <p:grpSpPr>
          <a:xfrm>
            <a:off x="7090343" y="3709980"/>
            <a:ext cx="991635" cy="976231"/>
            <a:chOff x="4109615" y="11099867"/>
            <a:chExt cx="559153" cy="559247"/>
          </a:xfrm>
          <a:solidFill>
            <a:schemeClr val="bg1">
              <a:lumMod val="95000"/>
            </a:schemeClr>
          </a:solidFill>
        </p:grpSpPr>
        <p:sp>
          <p:nvSpPr>
            <p:cNvPr id="61" name="Freeform: Shape 1521">
              <a:extLst>
                <a:ext uri="{FF2B5EF4-FFF2-40B4-BE49-F238E27FC236}">
                  <a16:creationId xmlns:a16="http://schemas.microsoft.com/office/drawing/2014/main" id="{6CEE862F-EB38-3E9B-5B0D-384B5C1D4F0F}"/>
                </a:ext>
              </a:extLst>
            </p:cNvPr>
            <p:cNvSpPr/>
            <p:nvPr/>
          </p:nvSpPr>
          <p:spPr>
            <a:xfrm>
              <a:off x="4288170" y="11099867"/>
              <a:ext cx="333206" cy="151617"/>
            </a:xfrm>
            <a:custGeom>
              <a:avLst/>
              <a:gdLst>
                <a:gd name="connsiteX0" fmla="*/ 320198 w 333206"/>
                <a:gd name="connsiteY0" fmla="*/ 151522 h 151617"/>
                <a:gd name="connsiteX1" fmla="*/ 319344 w 333206"/>
                <a:gd name="connsiteY1" fmla="*/ 151522 h 151617"/>
                <a:gd name="connsiteX2" fmla="*/ 253160 w 333206"/>
                <a:gd name="connsiteY2" fmla="*/ 147160 h 151617"/>
                <a:gd name="connsiteX3" fmla="*/ 239411 w 333206"/>
                <a:gd name="connsiteY3" fmla="*/ 136825 h 151617"/>
                <a:gd name="connsiteX4" fmla="*/ 242161 w 333206"/>
                <a:gd name="connsiteY4" fmla="*/ 122412 h 151617"/>
                <a:gd name="connsiteX5" fmla="*/ 256858 w 333206"/>
                <a:gd name="connsiteY5" fmla="*/ 107715 h 151617"/>
                <a:gd name="connsiteX6" fmla="*/ 100879 w 333206"/>
                <a:gd name="connsiteY6" fmla="*/ 47315 h 151617"/>
                <a:gd name="connsiteX7" fmla="*/ 30807 w 333206"/>
                <a:gd name="connsiteY7" fmla="*/ 58125 h 151617"/>
                <a:gd name="connsiteX8" fmla="*/ 23696 w 333206"/>
                <a:gd name="connsiteY8" fmla="*/ 59263 h 151617"/>
                <a:gd name="connsiteX9" fmla="*/ 2551 w 333206"/>
                <a:gd name="connsiteY9" fmla="*/ 46177 h 151617"/>
                <a:gd name="connsiteX10" fmla="*/ 1887 w 333206"/>
                <a:gd name="connsiteY10" fmla="*/ 26265 h 151617"/>
                <a:gd name="connsiteX11" fmla="*/ 16395 w 333206"/>
                <a:gd name="connsiteY11" fmla="*/ 12990 h 151617"/>
                <a:gd name="connsiteX12" fmla="*/ 100879 w 333206"/>
                <a:gd name="connsiteY12" fmla="*/ 0 h 151617"/>
                <a:gd name="connsiteX13" fmla="*/ 290519 w 333206"/>
                <a:gd name="connsiteY13" fmla="*/ 74149 h 151617"/>
                <a:gd name="connsiteX14" fmla="*/ 303984 w 333206"/>
                <a:gd name="connsiteY14" fmla="*/ 60684 h 151617"/>
                <a:gd name="connsiteX15" fmla="*/ 318491 w 333206"/>
                <a:gd name="connsiteY15" fmla="*/ 57840 h 151617"/>
                <a:gd name="connsiteX16" fmla="*/ 328826 w 333206"/>
                <a:gd name="connsiteY16" fmla="*/ 71494 h 151617"/>
                <a:gd name="connsiteX17" fmla="*/ 333188 w 333206"/>
                <a:gd name="connsiteY17" fmla="*/ 137584 h 151617"/>
                <a:gd name="connsiteX18" fmla="*/ 333188 w 333206"/>
                <a:gd name="connsiteY18" fmla="*/ 137584 h 151617"/>
                <a:gd name="connsiteX19" fmla="*/ 329395 w 333206"/>
                <a:gd name="connsiteY19" fmla="*/ 147824 h 151617"/>
                <a:gd name="connsiteX20" fmla="*/ 320008 w 333206"/>
                <a:gd name="connsiteY20" fmla="*/ 151617 h 151617"/>
                <a:gd name="connsiteX21" fmla="*/ 101069 w 333206"/>
                <a:gd name="connsiteY21" fmla="*/ 37738 h 151617"/>
                <a:gd name="connsiteX22" fmla="*/ 267099 w 333206"/>
                <a:gd name="connsiteY22" fmla="*/ 104112 h 151617"/>
                <a:gd name="connsiteX23" fmla="*/ 268616 w 333206"/>
                <a:gd name="connsiteY23" fmla="*/ 107526 h 151617"/>
                <a:gd name="connsiteX24" fmla="*/ 267193 w 333206"/>
                <a:gd name="connsiteY24" fmla="*/ 110939 h 151617"/>
                <a:gd name="connsiteX25" fmla="*/ 248988 w 333206"/>
                <a:gd name="connsiteY25" fmla="*/ 129145 h 151617"/>
                <a:gd name="connsiteX26" fmla="*/ 248324 w 333206"/>
                <a:gd name="connsiteY26" fmla="*/ 133506 h 151617"/>
                <a:gd name="connsiteX27" fmla="*/ 253824 w 333206"/>
                <a:gd name="connsiteY27" fmla="*/ 137773 h 151617"/>
                <a:gd name="connsiteX28" fmla="*/ 319913 w 333206"/>
                <a:gd name="connsiteY28" fmla="*/ 142135 h 151617"/>
                <a:gd name="connsiteX29" fmla="*/ 322853 w 333206"/>
                <a:gd name="connsiteY29" fmla="*/ 141092 h 151617"/>
                <a:gd name="connsiteX30" fmla="*/ 323896 w 333206"/>
                <a:gd name="connsiteY30" fmla="*/ 138058 h 151617"/>
                <a:gd name="connsiteX31" fmla="*/ 319534 w 333206"/>
                <a:gd name="connsiteY31" fmla="*/ 71968 h 151617"/>
                <a:gd name="connsiteX32" fmla="*/ 315362 w 333206"/>
                <a:gd name="connsiteY32" fmla="*/ 66563 h 151617"/>
                <a:gd name="connsiteX33" fmla="*/ 310811 w 333206"/>
                <a:gd name="connsiteY33" fmla="*/ 67227 h 151617"/>
                <a:gd name="connsiteX34" fmla="*/ 294122 w 333206"/>
                <a:gd name="connsiteY34" fmla="*/ 83915 h 151617"/>
                <a:gd name="connsiteX35" fmla="*/ 287485 w 333206"/>
                <a:gd name="connsiteY35" fmla="*/ 83915 h 151617"/>
                <a:gd name="connsiteX36" fmla="*/ 101069 w 333206"/>
                <a:gd name="connsiteY36" fmla="*/ 9197 h 151617"/>
                <a:gd name="connsiteX37" fmla="*/ 19429 w 333206"/>
                <a:gd name="connsiteY37" fmla="*/ 21808 h 151617"/>
                <a:gd name="connsiteX38" fmla="*/ 10800 w 333206"/>
                <a:gd name="connsiteY38" fmla="*/ 29773 h 151617"/>
                <a:gd name="connsiteX39" fmla="*/ 11179 w 333206"/>
                <a:gd name="connsiteY39" fmla="*/ 41720 h 151617"/>
                <a:gd name="connsiteX40" fmla="*/ 23791 w 333206"/>
                <a:gd name="connsiteY40" fmla="*/ 49591 h 151617"/>
                <a:gd name="connsiteX41" fmla="*/ 28152 w 333206"/>
                <a:gd name="connsiteY41" fmla="*/ 48832 h 151617"/>
                <a:gd name="connsiteX42" fmla="*/ 100974 w 333206"/>
                <a:gd name="connsiteY42" fmla="*/ 37643 h 1516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3206" h="151617">
                  <a:moveTo>
                    <a:pt x="320198" y="151522"/>
                  </a:moveTo>
                  <a:cubicBezTo>
                    <a:pt x="320198" y="151522"/>
                    <a:pt x="319629" y="151522"/>
                    <a:pt x="319344" y="151522"/>
                  </a:cubicBezTo>
                  <a:lnTo>
                    <a:pt x="253160" y="147160"/>
                  </a:lnTo>
                  <a:cubicBezTo>
                    <a:pt x="247092" y="146781"/>
                    <a:pt x="241687" y="142704"/>
                    <a:pt x="239411" y="136825"/>
                  </a:cubicBezTo>
                  <a:cubicBezTo>
                    <a:pt x="237420" y="131610"/>
                    <a:pt x="238558" y="126111"/>
                    <a:pt x="242161" y="122412"/>
                  </a:cubicBezTo>
                  <a:lnTo>
                    <a:pt x="256858" y="107715"/>
                  </a:lnTo>
                  <a:cubicBezTo>
                    <a:pt x="214094" y="68745"/>
                    <a:pt x="158909" y="47315"/>
                    <a:pt x="100879" y="47315"/>
                  </a:cubicBezTo>
                  <a:cubicBezTo>
                    <a:pt x="77079" y="47315"/>
                    <a:pt x="53469" y="50918"/>
                    <a:pt x="30807" y="58125"/>
                  </a:cubicBezTo>
                  <a:cubicBezTo>
                    <a:pt x="28152" y="58883"/>
                    <a:pt x="25877" y="59263"/>
                    <a:pt x="23696" y="59263"/>
                  </a:cubicBezTo>
                  <a:cubicBezTo>
                    <a:pt x="14782" y="59263"/>
                    <a:pt x="6723" y="54237"/>
                    <a:pt x="2551" y="46177"/>
                  </a:cubicBezTo>
                  <a:cubicBezTo>
                    <a:pt x="-578" y="39919"/>
                    <a:pt x="-863" y="32712"/>
                    <a:pt x="1887" y="26265"/>
                  </a:cubicBezTo>
                  <a:cubicBezTo>
                    <a:pt x="4542" y="19912"/>
                    <a:pt x="9852" y="15076"/>
                    <a:pt x="16395" y="12990"/>
                  </a:cubicBezTo>
                  <a:cubicBezTo>
                    <a:pt x="43513" y="4361"/>
                    <a:pt x="71959" y="0"/>
                    <a:pt x="100879" y="0"/>
                  </a:cubicBezTo>
                  <a:cubicBezTo>
                    <a:pt x="171615" y="0"/>
                    <a:pt x="238747" y="26265"/>
                    <a:pt x="290519" y="74149"/>
                  </a:cubicBezTo>
                  <a:lnTo>
                    <a:pt x="303984" y="60684"/>
                  </a:lnTo>
                  <a:cubicBezTo>
                    <a:pt x="307776" y="56987"/>
                    <a:pt x="313276" y="55849"/>
                    <a:pt x="318491" y="57840"/>
                  </a:cubicBezTo>
                  <a:cubicBezTo>
                    <a:pt x="324370" y="60021"/>
                    <a:pt x="328352" y="65425"/>
                    <a:pt x="328826" y="71494"/>
                  </a:cubicBezTo>
                  <a:lnTo>
                    <a:pt x="333188" y="137584"/>
                  </a:lnTo>
                  <a:lnTo>
                    <a:pt x="333188" y="137584"/>
                  </a:lnTo>
                  <a:cubicBezTo>
                    <a:pt x="333378" y="141566"/>
                    <a:pt x="332050" y="145264"/>
                    <a:pt x="329395" y="147824"/>
                  </a:cubicBezTo>
                  <a:cubicBezTo>
                    <a:pt x="326930" y="150290"/>
                    <a:pt x="323611" y="151617"/>
                    <a:pt x="320008" y="151617"/>
                  </a:cubicBezTo>
                  <a:close/>
                  <a:moveTo>
                    <a:pt x="101069" y="37738"/>
                  </a:moveTo>
                  <a:cubicBezTo>
                    <a:pt x="163176" y="37738"/>
                    <a:pt x="222154" y="61348"/>
                    <a:pt x="267099" y="104112"/>
                  </a:cubicBezTo>
                  <a:cubicBezTo>
                    <a:pt x="268047" y="104966"/>
                    <a:pt x="268521" y="106198"/>
                    <a:pt x="268616" y="107526"/>
                  </a:cubicBezTo>
                  <a:cubicBezTo>
                    <a:pt x="268711" y="108853"/>
                    <a:pt x="268142" y="109991"/>
                    <a:pt x="267193" y="110939"/>
                  </a:cubicBezTo>
                  <a:lnTo>
                    <a:pt x="248988" y="129145"/>
                  </a:lnTo>
                  <a:cubicBezTo>
                    <a:pt x="247471" y="130662"/>
                    <a:pt x="248040" y="132748"/>
                    <a:pt x="248324" y="133506"/>
                  </a:cubicBezTo>
                  <a:cubicBezTo>
                    <a:pt x="248988" y="135308"/>
                    <a:pt x="250884" y="137489"/>
                    <a:pt x="253824" y="137773"/>
                  </a:cubicBezTo>
                  <a:lnTo>
                    <a:pt x="319913" y="142135"/>
                  </a:lnTo>
                  <a:cubicBezTo>
                    <a:pt x="321051" y="142230"/>
                    <a:pt x="322189" y="141850"/>
                    <a:pt x="322853" y="141092"/>
                  </a:cubicBezTo>
                  <a:cubicBezTo>
                    <a:pt x="323611" y="140334"/>
                    <a:pt x="323896" y="139385"/>
                    <a:pt x="323896" y="138058"/>
                  </a:cubicBezTo>
                  <a:lnTo>
                    <a:pt x="319534" y="71968"/>
                  </a:lnTo>
                  <a:cubicBezTo>
                    <a:pt x="319344" y="69029"/>
                    <a:pt x="317164" y="67227"/>
                    <a:pt x="315362" y="66563"/>
                  </a:cubicBezTo>
                  <a:cubicBezTo>
                    <a:pt x="314319" y="66184"/>
                    <a:pt x="312328" y="65710"/>
                    <a:pt x="310811" y="67227"/>
                  </a:cubicBezTo>
                  <a:lnTo>
                    <a:pt x="294122" y="83915"/>
                  </a:lnTo>
                  <a:cubicBezTo>
                    <a:pt x="292321" y="85717"/>
                    <a:pt x="289381" y="85812"/>
                    <a:pt x="287485" y="83915"/>
                  </a:cubicBezTo>
                  <a:cubicBezTo>
                    <a:pt x="237041" y="35747"/>
                    <a:pt x="170856" y="9197"/>
                    <a:pt x="101069" y="9197"/>
                  </a:cubicBezTo>
                  <a:cubicBezTo>
                    <a:pt x="73097" y="9197"/>
                    <a:pt x="45599" y="13464"/>
                    <a:pt x="19429" y="21808"/>
                  </a:cubicBezTo>
                  <a:cubicBezTo>
                    <a:pt x="15541" y="23041"/>
                    <a:pt x="12412" y="25886"/>
                    <a:pt x="10800" y="29773"/>
                  </a:cubicBezTo>
                  <a:cubicBezTo>
                    <a:pt x="9188" y="33661"/>
                    <a:pt x="9283" y="38023"/>
                    <a:pt x="11179" y="41720"/>
                  </a:cubicBezTo>
                  <a:cubicBezTo>
                    <a:pt x="13645" y="46556"/>
                    <a:pt x="18481" y="49591"/>
                    <a:pt x="23791" y="49591"/>
                  </a:cubicBezTo>
                  <a:cubicBezTo>
                    <a:pt x="25023" y="49591"/>
                    <a:pt x="26445" y="49306"/>
                    <a:pt x="28152" y="48832"/>
                  </a:cubicBezTo>
                  <a:cubicBezTo>
                    <a:pt x="51668" y="41436"/>
                    <a:pt x="76226" y="37643"/>
                    <a:pt x="100974" y="37643"/>
                  </a:cubicBezTo>
                  <a:close/>
                </a:path>
              </a:pathLst>
            </a:custGeom>
            <a:grpFill/>
            <a:ln w="9475" cap="flat">
              <a:solidFill>
                <a:schemeClr val="bg1"/>
              </a:solidFill>
              <a:prstDash val="solid"/>
              <a:miter/>
            </a:ln>
          </p:spPr>
          <p:txBody>
            <a:bodyPr rtlCol="0" anchor="ctr"/>
            <a:lstStyle/>
            <a:p>
              <a:endParaRPr lang="en-GB" noProof="0"/>
            </a:p>
          </p:txBody>
        </p:sp>
        <p:sp>
          <p:nvSpPr>
            <p:cNvPr id="62" name="Freeform: Shape 1522">
              <a:extLst>
                <a:ext uri="{FF2B5EF4-FFF2-40B4-BE49-F238E27FC236}">
                  <a16:creationId xmlns:a16="http://schemas.microsoft.com/office/drawing/2014/main" id="{0888194F-8C50-4AB4-F788-035D760C950D}"/>
                </a:ext>
              </a:extLst>
            </p:cNvPr>
            <p:cNvSpPr/>
            <p:nvPr/>
          </p:nvSpPr>
          <p:spPr>
            <a:xfrm>
              <a:off x="4109615" y="11147051"/>
              <a:ext cx="151634" cy="333422"/>
            </a:xfrm>
            <a:custGeom>
              <a:avLst/>
              <a:gdLst>
                <a:gd name="connsiteX0" fmla="*/ 35463 w 151634"/>
                <a:gd name="connsiteY0" fmla="*/ 333234 h 333422"/>
                <a:gd name="connsiteX1" fmla="*/ 26265 w 151634"/>
                <a:gd name="connsiteY1" fmla="*/ 331337 h 333422"/>
                <a:gd name="connsiteX2" fmla="*/ 12990 w 151634"/>
                <a:gd name="connsiteY2" fmla="*/ 316829 h 333422"/>
                <a:gd name="connsiteX3" fmla="*/ 0 w 151634"/>
                <a:gd name="connsiteY3" fmla="*/ 232345 h 333422"/>
                <a:gd name="connsiteX4" fmla="*/ 74149 w 151634"/>
                <a:gd name="connsiteY4" fmla="*/ 42705 h 333422"/>
                <a:gd name="connsiteX5" fmla="*/ 60685 w 151634"/>
                <a:gd name="connsiteY5" fmla="*/ 29241 h 333422"/>
                <a:gd name="connsiteX6" fmla="*/ 57840 w 151634"/>
                <a:gd name="connsiteY6" fmla="*/ 14733 h 333422"/>
                <a:gd name="connsiteX7" fmla="*/ 71494 w 151634"/>
                <a:gd name="connsiteY7" fmla="*/ 4398 h 333422"/>
                <a:gd name="connsiteX8" fmla="*/ 137584 w 151634"/>
                <a:gd name="connsiteY8" fmla="*/ 36 h 333422"/>
                <a:gd name="connsiteX9" fmla="*/ 137584 w 151634"/>
                <a:gd name="connsiteY9" fmla="*/ 36 h 333422"/>
                <a:gd name="connsiteX10" fmla="*/ 147824 w 151634"/>
                <a:gd name="connsiteY10" fmla="*/ 3829 h 333422"/>
                <a:gd name="connsiteX11" fmla="*/ 151617 w 151634"/>
                <a:gd name="connsiteY11" fmla="*/ 14069 h 333422"/>
                <a:gd name="connsiteX12" fmla="*/ 147255 w 151634"/>
                <a:gd name="connsiteY12" fmla="*/ 80254 h 333422"/>
                <a:gd name="connsiteX13" fmla="*/ 136920 w 151634"/>
                <a:gd name="connsiteY13" fmla="*/ 94002 h 333422"/>
                <a:gd name="connsiteX14" fmla="*/ 122507 w 151634"/>
                <a:gd name="connsiteY14" fmla="*/ 91253 h 333422"/>
                <a:gd name="connsiteX15" fmla="*/ 107810 w 151634"/>
                <a:gd name="connsiteY15" fmla="*/ 76556 h 333422"/>
                <a:gd name="connsiteX16" fmla="*/ 47410 w 151634"/>
                <a:gd name="connsiteY16" fmla="*/ 232535 h 333422"/>
                <a:gd name="connsiteX17" fmla="*/ 58219 w 151634"/>
                <a:gd name="connsiteY17" fmla="*/ 302606 h 333422"/>
                <a:gd name="connsiteX18" fmla="*/ 59357 w 151634"/>
                <a:gd name="connsiteY18" fmla="*/ 309718 h 333422"/>
                <a:gd name="connsiteX19" fmla="*/ 46272 w 151634"/>
                <a:gd name="connsiteY19" fmla="*/ 330863 h 333422"/>
                <a:gd name="connsiteX20" fmla="*/ 35558 w 151634"/>
                <a:gd name="connsiteY20" fmla="*/ 333423 h 333422"/>
                <a:gd name="connsiteX21" fmla="*/ 138153 w 151634"/>
                <a:gd name="connsiteY21" fmla="*/ 9613 h 333422"/>
                <a:gd name="connsiteX22" fmla="*/ 72063 w 151634"/>
                <a:gd name="connsiteY22" fmla="*/ 13974 h 333422"/>
                <a:gd name="connsiteX23" fmla="*/ 66658 w 151634"/>
                <a:gd name="connsiteY23" fmla="*/ 18146 h 333422"/>
                <a:gd name="connsiteX24" fmla="*/ 67322 w 151634"/>
                <a:gd name="connsiteY24" fmla="*/ 22698 h 333422"/>
                <a:gd name="connsiteX25" fmla="*/ 84010 w 151634"/>
                <a:gd name="connsiteY25" fmla="*/ 39386 h 333422"/>
                <a:gd name="connsiteX26" fmla="*/ 84010 w 151634"/>
                <a:gd name="connsiteY26" fmla="*/ 46023 h 333422"/>
                <a:gd name="connsiteX27" fmla="*/ 9292 w 151634"/>
                <a:gd name="connsiteY27" fmla="*/ 232440 h 333422"/>
                <a:gd name="connsiteX28" fmla="*/ 21903 w 151634"/>
                <a:gd name="connsiteY28" fmla="*/ 314080 h 333422"/>
                <a:gd name="connsiteX29" fmla="*/ 29868 w 151634"/>
                <a:gd name="connsiteY29" fmla="*/ 322709 h 333422"/>
                <a:gd name="connsiteX30" fmla="*/ 41816 w 151634"/>
                <a:gd name="connsiteY30" fmla="*/ 322329 h 333422"/>
                <a:gd name="connsiteX31" fmla="*/ 49686 w 151634"/>
                <a:gd name="connsiteY31" fmla="*/ 309718 h 333422"/>
                <a:gd name="connsiteX32" fmla="*/ 48927 w 151634"/>
                <a:gd name="connsiteY32" fmla="*/ 305356 h 333422"/>
                <a:gd name="connsiteX33" fmla="*/ 37738 w 151634"/>
                <a:gd name="connsiteY33" fmla="*/ 232535 h 333422"/>
                <a:gd name="connsiteX34" fmla="*/ 104112 w 151634"/>
                <a:gd name="connsiteY34" fmla="*/ 66505 h 333422"/>
                <a:gd name="connsiteX35" fmla="*/ 107526 w 151634"/>
                <a:gd name="connsiteY35" fmla="*/ 64987 h 333422"/>
                <a:gd name="connsiteX36" fmla="*/ 110939 w 151634"/>
                <a:gd name="connsiteY36" fmla="*/ 66410 h 333422"/>
                <a:gd name="connsiteX37" fmla="*/ 129145 w 151634"/>
                <a:gd name="connsiteY37" fmla="*/ 84615 h 333422"/>
                <a:gd name="connsiteX38" fmla="*/ 133506 w 151634"/>
                <a:gd name="connsiteY38" fmla="*/ 85279 h 333422"/>
                <a:gd name="connsiteX39" fmla="*/ 137773 w 151634"/>
                <a:gd name="connsiteY39" fmla="*/ 79779 h 333422"/>
                <a:gd name="connsiteX40" fmla="*/ 142135 w 151634"/>
                <a:gd name="connsiteY40" fmla="*/ 13690 h 333422"/>
                <a:gd name="connsiteX41" fmla="*/ 141092 w 151634"/>
                <a:gd name="connsiteY41" fmla="*/ 10751 h 333422"/>
                <a:gd name="connsiteX42" fmla="*/ 138058 w 151634"/>
                <a:gd name="connsiteY42" fmla="*/ 9708 h 33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51634" h="333422">
                  <a:moveTo>
                    <a:pt x="35463" y="333234"/>
                  </a:moveTo>
                  <a:cubicBezTo>
                    <a:pt x="32334" y="333234"/>
                    <a:pt x="29204" y="332570"/>
                    <a:pt x="26265" y="331337"/>
                  </a:cubicBezTo>
                  <a:cubicBezTo>
                    <a:pt x="19912" y="328682"/>
                    <a:pt x="15076" y="323372"/>
                    <a:pt x="12990" y="316829"/>
                  </a:cubicBezTo>
                  <a:cubicBezTo>
                    <a:pt x="4362" y="289711"/>
                    <a:pt x="0" y="261265"/>
                    <a:pt x="0" y="232345"/>
                  </a:cubicBezTo>
                  <a:cubicBezTo>
                    <a:pt x="0" y="161609"/>
                    <a:pt x="26265" y="94477"/>
                    <a:pt x="74149" y="42705"/>
                  </a:cubicBezTo>
                  <a:lnTo>
                    <a:pt x="60685" y="29241"/>
                  </a:lnTo>
                  <a:cubicBezTo>
                    <a:pt x="56987" y="25543"/>
                    <a:pt x="55849" y="19948"/>
                    <a:pt x="57840" y="14733"/>
                  </a:cubicBezTo>
                  <a:cubicBezTo>
                    <a:pt x="60021" y="8854"/>
                    <a:pt x="65426" y="4872"/>
                    <a:pt x="71494" y="4398"/>
                  </a:cubicBezTo>
                  <a:lnTo>
                    <a:pt x="137584" y="36"/>
                  </a:lnTo>
                  <a:lnTo>
                    <a:pt x="137584" y="36"/>
                  </a:lnTo>
                  <a:cubicBezTo>
                    <a:pt x="141566" y="-249"/>
                    <a:pt x="145169" y="1174"/>
                    <a:pt x="147824" y="3829"/>
                  </a:cubicBezTo>
                  <a:cubicBezTo>
                    <a:pt x="150479" y="6484"/>
                    <a:pt x="151807" y="10087"/>
                    <a:pt x="151617" y="14069"/>
                  </a:cubicBezTo>
                  <a:lnTo>
                    <a:pt x="147255" y="80254"/>
                  </a:lnTo>
                  <a:cubicBezTo>
                    <a:pt x="146876" y="86322"/>
                    <a:pt x="142799" y="91727"/>
                    <a:pt x="136920" y="94002"/>
                  </a:cubicBezTo>
                  <a:cubicBezTo>
                    <a:pt x="131705" y="95994"/>
                    <a:pt x="126205" y="94856"/>
                    <a:pt x="122507" y="91253"/>
                  </a:cubicBezTo>
                  <a:lnTo>
                    <a:pt x="107810" y="76556"/>
                  </a:lnTo>
                  <a:cubicBezTo>
                    <a:pt x="68839" y="119320"/>
                    <a:pt x="47410" y="174505"/>
                    <a:pt x="47410" y="232535"/>
                  </a:cubicBezTo>
                  <a:cubicBezTo>
                    <a:pt x="47410" y="256335"/>
                    <a:pt x="51013" y="279945"/>
                    <a:pt x="58219" y="302606"/>
                  </a:cubicBezTo>
                  <a:cubicBezTo>
                    <a:pt x="58978" y="305262"/>
                    <a:pt x="59357" y="307537"/>
                    <a:pt x="59357" y="309718"/>
                  </a:cubicBezTo>
                  <a:cubicBezTo>
                    <a:pt x="59357" y="318631"/>
                    <a:pt x="54332" y="326691"/>
                    <a:pt x="46272" y="330863"/>
                  </a:cubicBezTo>
                  <a:cubicBezTo>
                    <a:pt x="42953" y="332570"/>
                    <a:pt x="39255" y="333423"/>
                    <a:pt x="35558" y="333423"/>
                  </a:cubicBezTo>
                  <a:close/>
                  <a:moveTo>
                    <a:pt x="138153" y="9613"/>
                  </a:moveTo>
                  <a:lnTo>
                    <a:pt x="72063" y="13974"/>
                  </a:lnTo>
                  <a:cubicBezTo>
                    <a:pt x="69124" y="14164"/>
                    <a:pt x="67322" y="16345"/>
                    <a:pt x="66658" y="18146"/>
                  </a:cubicBezTo>
                  <a:cubicBezTo>
                    <a:pt x="66279" y="19190"/>
                    <a:pt x="65805" y="21181"/>
                    <a:pt x="67322" y="22698"/>
                  </a:cubicBezTo>
                  <a:lnTo>
                    <a:pt x="84010" y="39386"/>
                  </a:lnTo>
                  <a:cubicBezTo>
                    <a:pt x="85812" y="41188"/>
                    <a:pt x="85907" y="44127"/>
                    <a:pt x="84010" y="46023"/>
                  </a:cubicBezTo>
                  <a:cubicBezTo>
                    <a:pt x="35842" y="96468"/>
                    <a:pt x="9292" y="162652"/>
                    <a:pt x="9292" y="232440"/>
                  </a:cubicBezTo>
                  <a:cubicBezTo>
                    <a:pt x="9292" y="260412"/>
                    <a:pt x="13559" y="287909"/>
                    <a:pt x="21903" y="314080"/>
                  </a:cubicBezTo>
                  <a:cubicBezTo>
                    <a:pt x="23136" y="317968"/>
                    <a:pt x="25981" y="321096"/>
                    <a:pt x="29868" y="322709"/>
                  </a:cubicBezTo>
                  <a:cubicBezTo>
                    <a:pt x="33756" y="324320"/>
                    <a:pt x="38118" y="324131"/>
                    <a:pt x="41816" y="322329"/>
                  </a:cubicBezTo>
                  <a:cubicBezTo>
                    <a:pt x="46651" y="319864"/>
                    <a:pt x="49686" y="315028"/>
                    <a:pt x="49686" y="309718"/>
                  </a:cubicBezTo>
                  <a:cubicBezTo>
                    <a:pt x="49686" y="308486"/>
                    <a:pt x="49401" y="307063"/>
                    <a:pt x="48927" y="305356"/>
                  </a:cubicBezTo>
                  <a:cubicBezTo>
                    <a:pt x="41531" y="281841"/>
                    <a:pt x="37738" y="257283"/>
                    <a:pt x="37738" y="232535"/>
                  </a:cubicBezTo>
                  <a:cubicBezTo>
                    <a:pt x="37738" y="170427"/>
                    <a:pt x="61349" y="111449"/>
                    <a:pt x="104112" y="66505"/>
                  </a:cubicBezTo>
                  <a:cubicBezTo>
                    <a:pt x="104966" y="65556"/>
                    <a:pt x="106198" y="65082"/>
                    <a:pt x="107526" y="64987"/>
                  </a:cubicBezTo>
                  <a:cubicBezTo>
                    <a:pt x="108474" y="64987"/>
                    <a:pt x="109991" y="65462"/>
                    <a:pt x="110939" y="66410"/>
                  </a:cubicBezTo>
                  <a:lnTo>
                    <a:pt x="129145" y="84615"/>
                  </a:lnTo>
                  <a:cubicBezTo>
                    <a:pt x="130662" y="86133"/>
                    <a:pt x="132748" y="85564"/>
                    <a:pt x="133506" y="85279"/>
                  </a:cubicBezTo>
                  <a:cubicBezTo>
                    <a:pt x="135308" y="84615"/>
                    <a:pt x="137489" y="82719"/>
                    <a:pt x="137773" y="79779"/>
                  </a:cubicBezTo>
                  <a:lnTo>
                    <a:pt x="142135" y="13690"/>
                  </a:lnTo>
                  <a:cubicBezTo>
                    <a:pt x="142135" y="12552"/>
                    <a:pt x="141851" y="11414"/>
                    <a:pt x="141092" y="10751"/>
                  </a:cubicBezTo>
                  <a:cubicBezTo>
                    <a:pt x="140334" y="10087"/>
                    <a:pt x="139480" y="9803"/>
                    <a:pt x="138058" y="9708"/>
                  </a:cubicBezTo>
                  <a:close/>
                </a:path>
              </a:pathLst>
            </a:custGeom>
            <a:grpFill/>
            <a:ln w="9475" cap="flat">
              <a:solidFill>
                <a:schemeClr val="bg1"/>
              </a:solidFill>
              <a:prstDash val="solid"/>
              <a:miter/>
            </a:ln>
          </p:spPr>
          <p:txBody>
            <a:bodyPr rtlCol="0" anchor="ctr"/>
            <a:lstStyle/>
            <a:p>
              <a:endParaRPr lang="en-GB" noProof="0"/>
            </a:p>
          </p:txBody>
        </p:sp>
        <p:sp>
          <p:nvSpPr>
            <p:cNvPr id="63" name="Freeform: Shape 1523">
              <a:extLst>
                <a:ext uri="{FF2B5EF4-FFF2-40B4-BE49-F238E27FC236}">
                  <a16:creationId xmlns:a16="http://schemas.microsoft.com/office/drawing/2014/main" id="{9D3E137F-6E5F-A81B-DE6D-CCDB4B4C9971}"/>
                </a:ext>
              </a:extLst>
            </p:cNvPr>
            <p:cNvSpPr/>
            <p:nvPr/>
          </p:nvSpPr>
          <p:spPr>
            <a:xfrm>
              <a:off x="4156912" y="11507481"/>
              <a:ext cx="333395" cy="151633"/>
            </a:xfrm>
            <a:custGeom>
              <a:avLst/>
              <a:gdLst>
                <a:gd name="connsiteX0" fmla="*/ 232327 w 333395"/>
                <a:gd name="connsiteY0" fmla="*/ 151634 h 151633"/>
                <a:gd name="connsiteX1" fmla="*/ 42687 w 333395"/>
                <a:gd name="connsiteY1" fmla="*/ 77485 h 151633"/>
                <a:gd name="connsiteX2" fmla="*/ 29222 w 333395"/>
                <a:gd name="connsiteY2" fmla="*/ 90949 h 151633"/>
                <a:gd name="connsiteX3" fmla="*/ 14715 w 333395"/>
                <a:gd name="connsiteY3" fmla="*/ 93794 h 151633"/>
                <a:gd name="connsiteX4" fmla="*/ 4379 w 333395"/>
                <a:gd name="connsiteY4" fmla="*/ 80140 h 151633"/>
                <a:gd name="connsiteX5" fmla="*/ 18 w 333395"/>
                <a:gd name="connsiteY5" fmla="*/ 14050 h 151633"/>
                <a:gd name="connsiteX6" fmla="*/ 18 w 333395"/>
                <a:gd name="connsiteY6" fmla="*/ 14050 h 151633"/>
                <a:gd name="connsiteX7" fmla="*/ 3811 w 333395"/>
                <a:gd name="connsiteY7" fmla="*/ 3809 h 151633"/>
                <a:gd name="connsiteX8" fmla="*/ 14051 w 333395"/>
                <a:gd name="connsiteY8" fmla="*/ 17 h 151633"/>
                <a:gd name="connsiteX9" fmla="*/ 80235 w 333395"/>
                <a:gd name="connsiteY9" fmla="*/ 4378 h 151633"/>
                <a:gd name="connsiteX10" fmla="*/ 93984 w 333395"/>
                <a:gd name="connsiteY10" fmla="*/ 14714 h 151633"/>
                <a:gd name="connsiteX11" fmla="*/ 91235 w 333395"/>
                <a:gd name="connsiteY11" fmla="*/ 29127 h 151633"/>
                <a:gd name="connsiteX12" fmla="*/ 76538 w 333395"/>
                <a:gd name="connsiteY12" fmla="*/ 43824 h 151633"/>
                <a:gd name="connsiteX13" fmla="*/ 232516 w 333395"/>
                <a:gd name="connsiteY13" fmla="*/ 104224 h 151633"/>
                <a:gd name="connsiteX14" fmla="*/ 302589 w 333395"/>
                <a:gd name="connsiteY14" fmla="*/ 93414 h 151633"/>
                <a:gd name="connsiteX15" fmla="*/ 309700 w 333395"/>
                <a:gd name="connsiteY15" fmla="*/ 92277 h 151633"/>
                <a:gd name="connsiteX16" fmla="*/ 330845 w 333395"/>
                <a:gd name="connsiteY16" fmla="*/ 105362 h 151633"/>
                <a:gd name="connsiteX17" fmla="*/ 331509 w 333395"/>
                <a:gd name="connsiteY17" fmla="*/ 125274 h 151633"/>
                <a:gd name="connsiteX18" fmla="*/ 317001 w 333395"/>
                <a:gd name="connsiteY18" fmla="*/ 138549 h 151633"/>
                <a:gd name="connsiteX19" fmla="*/ 232516 w 333395"/>
                <a:gd name="connsiteY19" fmla="*/ 151539 h 151633"/>
                <a:gd name="connsiteX20" fmla="*/ 42592 w 333395"/>
                <a:gd name="connsiteY20" fmla="*/ 66106 h 151633"/>
                <a:gd name="connsiteX21" fmla="*/ 45911 w 333395"/>
                <a:gd name="connsiteY21" fmla="*/ 67434 h 151633"/>
                <a:gd name="connsiteX22" fmla="*/ 232327 w 333395"/>
                <a:gd name="connsiteY22" fmla="*/ 142152 h 151633"/>
                <a:gd name="connsiteX23" fmla="*/ 313967 w 333395"/>
                <a:gd name="connsiteY23" fmla="*/ 129541 h 151633"/>
                <a:gd name="connsiteX24" fmla="*/ 322595 w 333395"/>
                <a:gd name="connsiteY24" fmla="*/ 121576 h 151633"/>
                <a:gd name="connsiteX25" fmla="*/ 322216 w 333395"/>
                <a:gd name="connsiteY25" fmla="*/ 109629 h 151633"/>
                <a:gd name="connsiteX26" fmla="*/ 309605 w 333395"/>
                <a:gd name="connsiteY26" fmla="*/ 101759 h 151633"/>
                <a:gd name="connsiteX27" fmla="*/ 305243 w 333395"/>
                <a:gd name="connsiteY27" fmla="*/ 102517 h 151633"/>
                <a:gd name="connsiteX28" fmla="*/ 232422 w 333395"/>
                <a:gd name="connsiteY28" fmla="*/ 113706 h 151633"/>
                <a:gd name="connsiteX29" fmla="*/ 66392 w 333395"/>
                <a:gd name="connsiteY29" fmla="*/ 47332 h 151633"/>
                <a:gd name="connsiteX30" fmla="*/ 64875 w 333395"/>
                <a:gd name="connsiteY30" fmla="*/ 43919 h 151633"/>
                <a:gd name="connsiteX31" fmla="*/ 66297 w 333395"/>
                <a:gd name="connsiteY31" fmla="*/ 40505 h 151633"/>
                <a:gd name="connsiteX32" fmla="*/ 84502 w 333395"/>
                <a:gd name="connsiteY32" fmla="*/ 22299 h 151633"/>
                <a:gd name="connsiteX33" fmla="*/ 85166 w 333395"/>
                <a:gd name="connsiteY33" fmla="*/ 17938 h 151633"/>
                <a:gd name="connsiteX34" fmla="*/ 79667 w 333395"/>
                <a:gd name="connsiteY34" fmla="*/ 13671 h 151633"/>
                <a:gd name="connsiteX35" fmla="*/ 13577 w 333395"/>
                <a:gd name="connsiteY35" fmla="*/ 9309 h 151633"/>
                <a:gd name="connsiteX36" fmla="*/ 10638 w 333395"/>
                <a:gd name="connsiteY36" fmla="*/ 10352 h 151633"/>
                <a:gd name="connsiteX37" fmla="*/ 9595 w 333395"/>
                <a:gd name="connsiteY37" fmla="*/ 13386 h 151633"/>
                <a:gd name="connsiteX38" fmla="*/ 13956 w 333395"/>
                <a:gd name="connsiteY38" fmla="*/ 79476 h 151633"/>
                <a:gd name="connsiteX39" fmla="*/ 18128 w 333395"/>
                <a:gd name="connsiteY39" fmla="*/ 84881 h 151633"/>
                <a:gd name="connsiteX40" fmla="*/ 22680 w 333395"/>
                <a:gd name="connsiteY40" fmla="*/ 84217 h 151633"/>
                <a:gd name="connsiteX41" fmla="*/ 39368 w 333395"/>
                <a:gd name="connsiteY41" fmla="*/ 67529 h 151633"/>
                <a:gd name="connsiteX42" fmla="*/ 42687 w 333395"/>
                <a:gd name="connsiteY42" fmla="*/ 66106 h 151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33395" h="151633">
                  <a:moveTo>
                    <a:pt x="232327" y="151634"/>
                  </a:moveTo>
                  <a:cubicBezTo>
                    <a:pt x="161591" y="151634"/>
                    <a:pt x="94458" y="125369"/>
                    <a:pt x="42687" y="77485"/>
                  </a:cubicBezTo>
                  <a:lnTo>
                    <a:pt x="29222" y="90949"/>
                  </a:lnTo>
                  <a:cubicBezTo>
                    <a:pt x="25524" y="94742"/>
                    <a:pt x="19930" y="95785"/>
                    <a:pt x="14715" y="93794"/>
                  </a:cubicBezTo>
                  <a:cubicBezTo>
                    <a:pt x="8836" y="91613"/>
                    <a:pt x="4854" y="86208"/>
                    <a:pt x="4379" y="80140"/>
                  </a:cubicBezTo>
                  <a:lnTo>
                    <a:pt x="18" y="14050"/>
                  </a:lnTo>
                  <a:lnTo>
                    <a:pt x="18" y="14050"/>
                  </a:lnTo>
                  <a:cubicBezTo>
                    <a:pt x="-172" y="10068"/>
                    <a:pt x="1156" y="6370"/>
                    <a:pt x="3811" y="3809"/>
                  </a:cubicBezTo>
                  <a:cubicBezTo>
                    <a:pt x="6466" y="1250"/>
                    <a:pt x="9974" y="-173"/>
                    <a:pt x="14051" y="17"/>
                  </a:cubicBezTo>
                  <a:lnTo>
                    <a:pt x="80235" y="4378"/>
                  </a:lnTo>
                  <a:cubicBezTo>
                    <a:pt x="86304" y="4758"/>
                    <a:pt x="91709" y="8835"/>
                    <a:pt x="93984" y="14714"/>
                  </a:cubicBezTo>
                  <a:cubicBezTo>
                    <a:pt x="95976" y="19929"/>
                    <a:pt x="94838" y="25429"/>
                    <a:pt x="91235" y="29127"/>
                  </a:cubicBezTo>
                  <a:lnTo>
                    <a:pt x="76538" y="43824"/>
                  </a:lnTo>
                  <a:cubicBezTo>
                    <a:pt x="119301" y="82795"/>
                    <a:pt x="174487" y="104224"/>
                    <a:pt x="232516" y="104224"/>
                  </a:cubicBezTo>
                  <a:cubicBezTo>
                    <a:pt x="256316" y="104224"/>
                    <a:pt x="279926" y="100621"/>
                    <a:pt x="302589" y="93414"/>
                  </a:cubicBezTo>
                  <a:cubicBezTo>
                    <a:pt x="305243" y="92656"/>
                    <a:pt x="307519" y="92277"/>
                    <a:pt x="309700" y="92277"/>
                  </a:cubicBezTo>
                  <a:cubicBezTo>
                    <a:pt x="318613" y="92277"/>
                    <a:pt x="326673" y="97302"/>
                    <a:pt x="330845" y="105362"/>
                  </a:cubicBezTo>
                  <a:cubicBezTo>
                    <a:pt x="333974" y="111620"/>
                    <a:pt x="334258" y="118826"/>
                    <a:pt x="331509" y="125274"/>
                  </a:cubicBezTo>
                  <a:cubicBezTo>
                    <a:pt x="328854" y="131627"/>
                    <a:pt x="323544" y="136463"/>
                    <a:pt x="317001" y="138549"/>
                  </a:cubicBezTo>
                  <a:cubicBezTo>
                    <a:pt x="289883" y="147178"/>
                    <a:pt x="261437" y="151539"/>
                    <a:pt x="232516" y="151539"/>
                  </a:cubicBezTo>
                  <a:close/>
                  <a:moveTo>
                    <a:pt x="42592" y="66106"/>
                  </a:moveTo>
                  <a:cubicBezTo>
                    <a:pt x="43730" y="66106"/>
                    <a:pt x="44962" y="66581"/>
                    <a:pt x="45911" y="67434"/>
                  </a:cubicBezTo>
                  <a:cubicBezTo>
                    <a:pt x="96355" y="115602"/>
                    <a:pt x="162539" y="142152"/>
                    <a:pt x="232327" y="142152"/>
                  </a:cubicBezTo>
                  <a:cubicBezTo>
                    <a:pt x="260299" y="142152"/>
                    <a:pt x="287797" y="137885"/>
                    <a:pt x="313967" y="129541"/>
                  </a:cubicBezTo>
                  <a:cubicBezTo>
                    <a:pt x="317854" y="128308"/>
                    <a:pt x="320984" y="125464"/>
                    <a:pt x="322595" y="121576"/>
                  </a:cubicBezTo>
                  <a:cubicBezTo>
                    <a:pt x="324207" y="117688"/>
                    <a:pt x="324113" y="113327"/>
                    <a:pt x="322216" y="109629"/>
                  </a:cubicBezTo>
                  <a:cubicBezTo>
                    <a:pt x="319751" y="104793"/>
                    <a:pt x="314915" y="101759"/>
                    <a:pt x="309605" y="101759"/>
                  </a:cubicBezTo>
                  <a:cubicBezTo>
                    <a:pt x="308372" y="101759"/>
                    <a:pt x="306950" y="102043"/>
                    <a:pt x="305243" y="102517"/>
                  </a:cubicBezTo>
                  <a:cubicBezTo>
                    <a:pt x="281728" y="109913"/>
                    <a:pt x="257170" y="113706"/>
                    <a:pt x="232422" y="113706"/>
                  </a:cubicBezTo>
                  <a:cubicBezTo>
                    <a:pt x="170314" y="113706"/>
                    <a:pt x="111336" y="90096"/>
                    <a:pt x="66392" y="47332"/>
                  </a:cubicBezTo>
                  <a:cubicBezTo>
                    <a:pt x="65444" y="46478"/>
                    <a:pt x="64970" y="45246"/>
                    <a:pt x="64875" y="43919"/>
                  </a:cubicBezTo>
                  <a:cubicBezTo>
                    <a:pt x="64780" y="42591"/>
                    <a:pt x="65349" y="41453"/>
                    <a:pt x="66297" y="40505"/>
                  </a:cubicBezTo>
                  <a:lnTo>
                    <a:pt x="84502" y="22299"/>
                  </a:lnTo>
                  <a:cubicBezTo>
                    <a:pt x="86020" y="20782"/>
                    <a:pt x="85451" y="18696"/>
                    <a:pt x="85166" y="17938"/>
                  </a:cubicBezTo>
                  <a:cubicBezTo>
                    <a:pt x="84502" y="16136"/>
                    <a:pt x="82606" y="13955"/>
                    <a:pt x="79667" y="13671"/>
                  </a:cubicBezTo>
                  <a:lnTo>
                    <a:pt x="13577" y="9309"/>
                  </a:lnTo>
                  <a:cubicBezTo>
                    <a:pt x="12439" y="9214"/>
                    <a:pt x="11301" y="9594"/>
                    <a:pt x="10638" y="10352"/>
                  </a:cubicBezTo>
                  <a:cubicBezTo>
                    <a:pt x="9879" y="11111"/>
                    <a:pt x="9595" y="12059"/>
                    <a:pt x="9595" y="13386"/>
                  </a:cubicBezTo>
                  <a:lnTo>
                    <a:pt x="13956" y="79476"/>
                  </a:lnTo>
                  <a:cubicBezTo>
                    <a:pt x="14146" y="82415"/>
                    <a:pt x="16327" y="84217"/>
                    <a:pt x="18128" y="84881"/>
                  </a:cubicBezTo>
                  <a:cubicBezTo>
                    <a:pt x="19171" y="85260"/>
                    <a:pt x="21163" y="85639"/>
                    <a:pt x="22680" y="84217"/>
                  </a:cubicBezTo>
                  <a:lnTo>
                    <a:pt x="39368" y="67529"/>
                  </a:lnTo>
                  <a:cubicBezTo>
                    <a:pt x="40316" y="66581"/>
                    <a:pt x="41549" y="66106"/>
                    <a:pt x="42687" y="66106"/>
                  </a:cubicBezTo>
                  <a:close/>
                </a:path>
              </a:pathLst>
            </a:custGeom>
            <a:grpFill/>
            <a:ln w="9475" cap="flat">
              <a:solidFill>
                <a:schemeClr val="bg1"/>
              </a:solidFill>
              <a:prstDash val="solid"/>
              <a:miter/>
            </a:ln>
          </p:spPr>
          <p:txBody>
            <a:bodyPr rtlCol="0" anchor="ctr"/>
            <a:lstStyle/>
            <a:p>
              <a:endParaRPr lang="en-GB" noProof="0"/>
            </a:p>
          </p:txBody>
        </p:sp>
        <p:sp>
          <p:nvSpPr>
            <p:cNvPr id="64" name="Freeform: Shape 1524">
              <a:extLst>
                <a:ext uri="{FF2B5EF4-FFF2-40B4-BE49-F238E27FC236}">
                  <a16:creationId xmlns:a16="http://schemas.microsoft.com/office/drawing/2014/main" id="{D35535B5-1D12-D5E5-3B6E-1902BA4E84E7}"/>
                </a:ext>
              </a:extLst>
            </p:cNvPr>
            <p:cNvSpPr/>
            <p:nvPr/>
          </p:nvSpPr>
          <p:spPr>
            <a:xfrm>
              <a:off x="4517228" y="11278328"/>
              <a:ext cx="151540" cy="333377"/>
            </a:xfrm>
            <a:custGeom>
              <a:avLst/>
              <a:gdLst>
                <a:gd name="connsiteX0" fmla="*/ 13198 w 151540"/>
                <a:gd name="connsiteY0" fmla="*/ 333378 h 333377"/>
                <a:gd name="connsiteX1" fmla="*/ 3811 w 151540"/>
                <a:gd name="connsiteY1" fmla="*/ 329585 h 333377"/>
                <a:gd name="connsiteX2" fmla="*/ 18 w 151540"/>
                <a:gd name="connsiteY2" fmla="*/ 319345 h 333377"/>
                <a:gd name="connsiteX3" fmla="*/ 4379 w 151540"/>
                <a:gd name="connsiteY3" fmla="*/ 253160 h 333377"/>
                <a:gd name="connsiteX4" fmla="*/ 14715 w 151540"/>
                <a:gd name="connsiteY4" fmla="*/ 239411 h 333377"/>
                <a:gd name="connsiteX5" fmla="*/ 29128 w 151540"/>
                <a:gd name="connsiteY5" fmla="*/ 242161 h 333377"/>
                <a:gd name="connsiteX6" fmla="*/ 43825 w 151540"/>
                <a:gd name="connsiteY6" fmla="*/ 256858 h 333377"/>
                <a:gd name="connsiteX7" fmla="*/ 104225 w 151540"/>
                <a:gd name="connsiteY7" fmla="*/ 100879 h 333377"/>
                <a:gd name="connsiteX8" fmla="*/ 93416 w 151540"/>
                <a:gd name="connsiteY8" fmla="*/ 30807 h 333377"/>
                <a:gd name="connsiteX9" fmla="*/ 92278 w 151540"/>
                <a:gd name="connsiteY9" fmla="*/ 23696 h 333377"/>
                <a:gd name="connsiteX10" fmla="*/ 105363 w 151540"/>
                <a:gd name="connsiteY10" fmla="*/ 2551 h 333377"/>
                <a:gd name="connsiteX11" fmla="*/ 125275 w 151540"/>
                <a:gd name="connsiteY11" fmla="*/ 1887 h 333377"/>
                <a:gd name="connsiteX12" fmla="*/ 138550 w 151540"/>
                <a:gd name="connsiteY12" fmla="*/ 16395 h 333377"/>
                <a:gd name="connsiteX13" fmla="*/ 151540 w 151540"/>
                <a:gd name="connsiteY13" fmla="*/ 100879 h 333377"/>
                <a:gd name="connsiteX14" fmla="*/ 77391 w 151540"/>
                <a:gd name="connsiteY14" fmla="*/ 290519 h 333377"/>
                <a:gd name="connsiteX15" fmla="*/ 90855 w 151540"/>
                <a:gd name="connsiteY15" fmla="*/ 303984 h 333377"/>
                <a:gd name="connsiteX16" fmla="*/ 93700 w 151540"/>
                <a:gd name="connsiteY16" fmla="*/ 318491 h 333377"/>
                <a:gd name="connsiteX17" fmla="*/ 80046 w 151540"/>
                <a:gd name="connsiteY17" fmla="*/ 328827 h 333377"/>
                <a:gd name="connsiteX18" fmla="*/ 13956 w 151540"/>
                <a:gd name="connsiteY18" fmla="*/ 333188 h 333377"/>
                <a:gd name="connsiteX19" fmla="*/ 13956 w 151540"/>
                <a:gd name="connsiteY19" fmla="*/ 333188 h 333377"/>
                <a:gd name="connsiteX20" fmla="*/ 13198 w 151540"/>
                <a:gd name="connsiteY20" fmla="*/ 333188 h 333377"/>
                <a:gd name="connsiteX21" fmla="*/ 19930 w 151540"/>
                <a:gd name="connsiteY21" fmla="*/ 248040 h 333377"/>
                <a:gd name="connsiteX22" fmla="*/ 18034 w 151540"/>
                <a:gd name="connsiteY22" fmla="*/ 248419 h 333377"/>
                <a:gd name="connsiteX23" fmla="*/ 13767 w 151540"/>
                <a:gd name="connsiteY23" fmla="*/ 253919 h 333377"/>
                <a:gd name="connsiteX24" fmla="*/ 9405 w 151540"/>
                <a:gd name="connsiteY24" fmla="*/ 320008 h 333377"/>
                <a:gd name="connsiteX25" fmla="*/ 10448 w 151540"/>
                <a:gd name="connsiteY25" fmla="*/ 322948 h 333377"/>
                <a:gd name="connsiteX26" fmla="*/ 13482 w 151540"/>
                <a:gd name="connsiteY26" fmla="*/ 323991 h 333377"/>
                <a:gd name="connsiteX27" fmla="*/ 79572 w 151540"/>
                <a:gd name="connsiteY27" fmla="*/ 319629 h 333377"/>
                <a:gd name="connsiteX28" fmla="*/ 84976 w 151540"/>
                <a:gd name="connsiteY28" fmla="*/ 315457 h 333377"/>
                <a:gd name="connsiteX29" fmla="*/ 84313 w 151540"/>
                <a:gd name="connsiteY29" fmla="*/ 310905 h 333377"/>
                <a:gd name="connsiteX30" fmla="*/ 67625 w 151540"/>
                <a:gd name="connsiteY30" fmla="*/ 294217 h 333377"/>
                <a:gd name="connsiteX31" fmla="*/ 67625 w 151540"/>
                <a:gd name="connsiteY31" fmla="*/ 287580 h 333377"/>
                <a:gd name="connsiteX32" fmla="*/ 142343 w 151540"/>
                <a:gd name="connsiteY32" fmla="*/ 101164 h 333377"/>
                <a:gd name="connsiteX33" fmla="*/ 129732 w 151540"/>
                <a:gd name="connsiteY33" fmla="*/ 19524 h 333377"/>
                <a:gd name="connsiteX34" fmla="*/ 121767 w 151540"/>
                <a:gd name="connsiteY34" fmla="*/ 10895 h 333377"/>
                <a:gd name="connsiteX35" fmla="*/ 109819 w 151540"/>
                <a:gd name="connsiteY35" fmla="*/ 11274 h 333377"/>
                <a:gd name="connsiteX36" fmla="*/ 101949 w 151540"/>
                <a:gd name="connsiteY36" fmla="*/ 23885 h 333377"/>
                <a:gd name="connsiteX37" fmla="*/ 102708 w 151540"/>
                <a:gd name="connsiteY37" fmla="*/ 28247 h 333377"/>
                <a:gd name="connsiteX38" fmla="*/ 113897 w 151540"/>
                <a:gd name="connsiteY38" fmla="*/ 101069 h 333377"/>
                <a:gd name="connsiteX39" fmla="*/ 47523 w 151540"/>
                <a:gd name="connsiteY39" fmla="*/ 267099 h 333377"/>
                <a:gd name="connsiteX40" fmla="*/ 44109 w 151540"/>
                <a:gd name="connsiteY40" fmla="*/ 268616 h 333377"/>
                <a:gd name="connsiteX41" fmla="*/ 40696 w 151540"/>
                <a:gd name="connsiteY41" fmla="*/ 267194 h 333377"/>
                <a:gd name="connsiteX42" fmla="*/ 22490 w 151540"/>
                <a:gd name="connsiteY42" fmla="*/ 248988 h 333377"/>
                <a:gd name="connsiteX43" fmla="*/ 20025 w 151540"/>
                <a:gd name="connsiteY43" fmla="*/ 248040 h 333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51540" h="333377">
                  <a:moveTo>
                    <a:pt x="13198" y="333378"/>
                  </a:moveTo>
                  <a:cubicBezTo>
                    <a:pt x="9595" y="333378"/>
                    <a:pt x="6276" y="332050"/>
                    <a:pt x="3811" y="329585"/>
                  </a:cubicBezTo>
                  <a:cubicBezTo>
                    <a:pt x="1156" y="326930"/>
                    <a:pt x="-172" y="323327"/>
                    <a:pt x="18" y="319345"/>
                  </a:cubicBezTo>
                  <a:lnTo>
                    <a:pt x="4379" y="253160"/>
                  </a:lnTo>
                  <a:cubicBezTo>
                    <a:pt x="4759" y="247092"/>
                    <a:pt x="8836" y="241687"/>
                    <a:pt x="14715" y="239411"/>
                  </a:cubicBezTo>
                  <a:cubicBezTo>
                    <a:pt x="19930" y="237420"/>
                    <a:pt x="25430" y="238558"/>
                    <a:pt x="29128" y="242161"/>
                  </a:cubicBezTo>
                  <a:lnTo>
                    <a:pt x="43825" y="256858"/>
                  </a:lnTo>
                  <a:cubicBezTo>
                    <a:pt x="82796" y="214094"/>
                    <a:pt x="104225" y="158909"/>
                    <a:pt x="104225" y="100879"/>
                  </a:cubicBezTo>
                  <a:cubicBezTo>
                    <a:pt x="104225" y="77079"/>
                    <a:pt x="100622" y="53469"/>
                    <a:pt x="93416" y="30807"/>
                  </a:cubicBezTo>
                  <a:cubicBezTo>
                    <a:pt x="92657" y="28152"/>
                    <a:pt x="92278" y="25877"/>
                    <a:pt x="92278" y="23696"/>
                  </a:cubicBezTo>
                  <a:cubicBezTo>
                    <a:pt x="92278" y="14783"/>
                    <a:pt x="97303" y="6723"/>
                    <a:pt x="105363" y="2551"/>
                  </a:cubicBezTo>
                  <a:cubicBezTo>
                    <a:pt x="111621" y="-578"/>
                    <a:pt x="118827" y="-863"/>
                    <a:pt x="125275" y="1887"/>
                  </a:cubicBezTo>
                  <a:cubicBezTo>
                    <a:pt x="131628" y="4542"/>
                    <a:pt x="136464" y="9852"/>
                    <a:pt x="138550" y="16395"/>
                  </a:cubicBezTo>
                  <a:cubicBezTo>
                    <a:pt x="147178" y="43513"/>
                    <a:pt x="151540" y="71959"/>
                    <a:pt x="151540" y="100879"/>
                  </a:cubicBezTo>
                  <a:cubicBezTo>
                    <a:pt x="151540" y="171615"/>
                    <a:pt x="125275" y="238748"/>
                    <a:pt x="77391" y="290519"/>
                  </a:cubicBezTo>
                  <a:lnTo>
                    <a:pt x="90855" y="303984"/>
                  </a:lnTo>
                  <a:cubicBezTo>
                    <a:pt x="94553" y="307681"/>
                    <a:pt x="95691" y="313276"/>
                    <a:pt x="93700" y="318491"/>
                  </a:cubicBezTo>
                  <a:cubicBezTo>
                    <a:pt x="91519" y="324370"/>
                    <a:pt x="86114" y="328352"/>
                    <a:pt x="80046" y="328827"/>
                  </a:cubicBezTo>
                  <a:lnTo>
                    <a:pt x="13956" y="333188"/>
                  </a:lnTo>
                  <a:lnTo>
                    <a:pt x="13956" y="333188"/>
                  </a:lnTo>
                  <a:cubicBezTo>
                    <a:pt x="13956" y="333188"/>
                    <a:pt x="13387" y="333188"/>
                    <a:pt x="13198" y="333188"/>
                  </a:cubicBezTo>
                  <a:close/>
                  <a:moveTo>
                    <a:pt x="19930" y="248040"/>
                  </a:moveTo>
                  <a:cubicBezTo>
                    <a:pt x="19171" y="248040"/>
                    <a:pt x="18413" y="248230"/>
                    <a:pt x="18034" y="248419"/>
                  </a:cubicBezTo>
                  <a:cubicBezTo>
                    <a:pt x="16232" y="249083"/>
                    <a:pt x="14051" y="250979"/>
                    <a:pt x="13767" y="253919"/>
                  </a:cubicBezTo>
                  <a:lnTo>
                    <a:pt x="9405" y="320008"/>
                  </a:lnTo>
                  <a:cubicBezTo>
                    <a:pt x="9405" y="321146"/>
                    <a:pt x="9689" y="322284"/>
                    <a:pt x="10448" y="322948"/>
                  </a:cubicBezTo>
                  <a:cubicBezTo>
                    <a:pt x="11207" y="323611"/>
                    <a:pt x="12060" y="323991"/>
                    <a:pt x="13482" y="323991"/>
                  </a:cubicBezTo>
                  <a:lnTo>
                    <a:pt x="79572" y="319629"/>
                  </a:lnTo>
                  <a:cubicBezTo>
                    <a:pt x="82511" y="319440"/>
                    <a:pt x="84313" y="317258"/>
                    <a:pt x="84976" y="315457"/>
                  </a:cubicBezTo>
                  <a:cubicBezTo>
                    <a:pt x="85356" y="314414"/>
                    <a:pt x="85830" y="312422"/>
                    <a:pt x="84313" y="310905"/>
                  </a:cubicBezTo>
                  <a:lnTo>
                    <a:pt x="67625" y="294217"/>
                  </a:lnTo>
                  <a:cubicBezTo>
                    <a:pt x="65823" y="292415"/>
                    <a:pt x="65728" y="289476"/>
                    <a:pt x="67625" y="287580"/>
                  </a:cubicBezTo>
                  <a:cubicBezTo>
                    <a:pt x="115793" y="237135"/>
                    <a:pt x="142343" y="170951"/>
                    <a:pt x="142343" y="101164"/>
                  </a:cubicBezTo>
                  <a:cubicBezTo>
                    <a:pt x="142343" y="73192"/>
                    <a:pt x="138076" y="45694"/>
                    <a:pt x="129732" y="19524"/>
                  </a:cubicBezTo>
                  <a:cubicBezTo>
                    <a:pt x="128499" y="15636"/>
                    <a:pt x="125654" y="12507"/>
                    <a:pt x="121767" y="10895"/>
                  </a:cubicBezTo>
                  <a:cubicBezTo>
                    <a:pt x="117879" y="9283"/>
                    <a:pt x="113517" y="9378"/>
                    <a:pt x="109819" y="11274"/>
                  </a:cubicBezTo>
                  <a:cubicBezTo>
                    <a:pt x="104984" y="13739"/>
                    <a:pt x="101949" y="18575"/>
                    <a:pt x="101949" y="23885"/>
                  </a:cubicBezTo>
                  <a:cubicBezTo>
                    <a:pt x="101949" y="25118"/>
                    <a:pt x="102234" y="26540"/>
                    <a:pt x="102708" y="28247"/>
                  </a:cubicBezTo>
                  <a:cubicBezTo>
                    <a:pt x="110104" y="51762"/>
                    <a:pt x="113897" y="76321"/>
                    <a:pt x="113897" y="101069"/>
                  </a:cubicBezTo>
                  <a:cubicBezTo>
                    <a:pt x="113897" y="163176"/>
                    <a:pt x="90286" y="222154"/>
                    <a:pt x="47523" y="267099"/>
                  </a:cubicBezTo>
                  <a:cubicBezTo>
                    <a:pt x="46669" y="268047"/>
                    <a:pt x="45437" y="268521"/>
                    <a:pt x="44109" y="268616"/>
                  </a:cubicBezTo>
                  <a:cubicBezTo>
                    <a:pt x="42782" y="268331"/>
                    <a:pt x="41644" y="268142"/>
                    <a:pt x="40696" y="267194"/>
                  </a:cubicBezTo>
                  <a:lnTo>
                    <a:pt x="22490" y="248988"/>
                  </a:lnTo>
                  <a:cubicBezTo>
                    <a:pt x="21732" y="248230"/>
                    <a:pt x="20783" y="248040"/>
                    <a:pt x="20025" y="248040"/>
                  </a:cubicBezTo>
                  <a:close/>
                </a:path>
              </a:pathLst>
            </a:custGeom>
            <a:grpFill/>
            <a:ln w="9475" cap="flat">
              <a:solidFill>
                <a:schemeClr val="bg1"/>
              </a:solidFill>
              <a:prstDash val="solid"/>
              <a:miter/>
            </a:ln>
          </p:spPr>
          <p:txBody>
            <a:bodyPr rtlCol="0" anchor="ctr"/>
            <a:lstStyle/>
            <a:p>
              <a:endParaRPr lang="en-GB" noProof="0"/>
            </a:p>
          </p:txBody>
        </p:sp>
        <p:sp>
          <p:nvSpPr>
            <p:cNvPr id="65" name="Freeform: Shape 1525">
              <a:extLst>
                <a:ext uri="{FF2B5EF4-FFF2-40B4-BE49-F238E27FC236}">
                  <a16:creationId xmlns:a16="http://schemas.microsoft.com/office/drawing/2014/main" id="{1C143ACB-169F-95F5-5B1C-65594773BAAB}"/>
                </a:ext>
              </a:extLst>
            </p:cNvPr>
            <p:cNvSpPr/>
            <p:nvPr/>
          </p:nvSpPr>
          <p:spPr>
            <a:xfrm>
              <a:off x="4232705" y="11213366"/>
              <a:ext cx="312879" cy="265590"/>
            </a:xfrm>
            <a:custGeom>
              <a:avLst/>
              <a:gdLst>
                <a:gd name="connsiteX0" fmla="*/ 262449 w 312879"/>
                <a:gd name="connsiteY0" fmla="*/ 265591 h 265590"/>
                <a:gd name="connsiteX1" fmla="*/ 50620 w 312879"/>
                <a:gd name="connsiteY1" fmla="*/ 265591 h 265590"/>
                <a:gd name="connsiteX2" fmla="*/ 6340 w 312879"/>
                <a:gd name="connsiteY2" fmla="*/ 239231 h 265590"/>
                <a:gd name="connsiteX3" fmla="*/ 8236 w 312879"/>
                <a:gd name="connsiteY3" fmla="*/ 187175 h 265590"/>
                <a:gd name="connsiteX4" fmla="*/ 114150 w 312879"/>
                <a:gd name="connsiteY4" fmla="*/ 23136 h 265590"/>
                <a:gd name="connsiteX5" fmla="*/ 156440 w 312879"/>
                <a:gd name="connsiteY5" fmla="*/ 0 h 265590"/>
                <a:gd name="connsiteX6" fmla="*/ 198730 w 312879"/>
                <a:gd name="connsiteY6" fmla="*/ 23136 h 265590"/>
                <a:gd name="connsiteX7" fmla="*/ 304643 w 312879"/>
                <a:gd name="connsiteY7" fmla="*/ 187175 h 265590"/>
                <a:gd name="connsiteX8" fmla="*/ 306540 w 312879"/>
                <a:gd name="connsiteY8" fmla="*/ 239231 h 265590"/>
                <a:gd name="connsiteX9" fmla="*/ 262259 w 312879"/>
                <a:gd name="connsiteY9" fmla="*/ 265591 h 265590"/>
                <a:gd name="connsiteX10" fmla="*/ 156535 w 312879"/>
                <a:gd name="connsiteY10" fmla="*/ 9577 h 265590"/>
                <a:gd name="connsiteX11" fmla="*/ 122210 w 312879"/>
                <a:gd name="connsiteY11" fmla="*/ 28351 h 265590"/>
                <a:gd name="connsiteX12" fmla="*/ 16296 w 312879"/>
                <a:gd name="connsiteY12" fmla="*/ 192390 h 265590"/>
                <a:gd name="connsiteX13" fmla="*/ 14684 w 312879"/>
                <a:gd name="connsiteY13" fmla="*/ 234680 h 265590"/>
                <a:gd name="connsiteX14" fmla="*/ 50620 w 312879"/>
                <a:gd name="connsiteY14" fmla="*/ 256109 h 265590"/>
                <a:gd name="connsiteX15" fmla="*/ 262449 w 312879"/>
                <a:gd name="connsiteY15" fmla="*/ 256109 h 265590"/>
                <a:gd name="connsiteX16" fmla="*/ 298385 w 312879"/>
                <a:gd name="connsiteY16" fmla="*/ 234680 h 265590"/>
                <a:gd name="connsiteX17" fmla="*/ 296773 w 312879"/>
                <a:gd name="connsiteY17" fmla="*/ 192390 h 265590"/>
                <a:gd name="connsiteX18" fmla="*/ 190859 w 312879"/>
                <a:gd name="connsiteY18" fmla="*/ 28351 h 265590"/>
                <a:gd name="connsiteX19" fmla="*/ 156535 w 312879"/>
                <a:gd name="connsiteY19" fmla="*/ 9577 h 265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12879" h="265590">
                  <a:moveTo>
                    <a:pt x="262449" y="265591"/>
                  </a:moveTo>
                  <a:lnTo>
                    <a:pt x="50620" y="265591"/>
                  </a:lnTo>
                  <a:cubicBezTo>
                    <a:pt x="31941" y="265591"/>
                    <a:pt x="15347" y="255730"/>
                    <a:pt x="6340" y="239231"/>
                  </a:cubicBezTo>
                  <a:cubicBezTo>
                    <a:pt x="-2763" y="222543"/>
                    <a:pt x="-2005" y="203104"/>
                    <a:pt x="8236" y="187175"/>
                  </a:cubicBezTo>
                  <a:lnTo>
                    <a:pt x="114150" y="23136"/>
                  </a:lnTo>
                  <a:cubicBezTo>
                    <a:pt x="123537" y="8629"/>
                    <a:pt x="139277" y="0"/>
                    <a:pt x="156440" y="0"/>
                  </a:cubicBezTo>
                  <a:cubicBezTo>
                    <a:pt x="173602" y="0"/>
                    <a:pt x="189437" y="8629"/>
                    <a:pt x="198730" y="23136"/>
                  </a:cubicBezTo>
                  <a:lnTo>
                    <a:pt x="304643" y="187175"/>
                  </a:lnTo>
                  <a:cubicBezTo>
                    <a:pt x="314884" y="203104"/>
                    <a:pt x="315643" y="222543"/>
                    <a:pt x="306540" y="239231"/>
                  </a:cubicBezTo>
                  <a:cubicBezTo>
                    <a:pt x="297532" y="255730"/>
                    <a:pt x="281033" y="265591"/>
                    <a:pt x="262259" y="265591"/>
                  </a:cubicBezTo>
                  <a:close/>
                  <a:moveTo>
                    <a:pt x="156535" y="9577"/>
                  </a:moveTo>
                  <a:cubicBezTo>
                    <a:pt x="142596" y="9577"/>
                    <a:pt x="129795" y="16594"/>
                    <a:pt x="122210" y="28351"/>
                  </a:cubicBezTo>
                  <a:lnTo>
                    <a:pt x="16296" y="192390"/>
                  </a:lnTo>
                  <a:cubicBezTo>
                    <a:pt x="7951" y="205380"/>
                    <a:pt x="7383" y="221215"/>
                    <a:pt x="14684" y="234680"/>
                  </a:cubicBezTo>
                  <a:cubicBezTo>
                    <a:pt x="21985" y="248049"/>
                    <a:pt x="35449" y="256109"/>
                    <a:pt x="50620" y="256109"/>
                  </a:cubicBezTo>
                  <a:lnTo>
                    <a:pt x="262449" y="256109"/>
                  </a:lnTo>
                  <a:cubicBezTo>
                    <a:pt x="277620" y="256109"/>
                    <a:pt x="291084" y="248144"/>
                    <a:pt x="298385" y="234680"/>
                  </a:cubicBezTo>
                  <a:cubicBezTo>
                    <a:pt x="305781" y="221120"/>
                    <a:pt x="305212" y="205286"/>
                    <a:pt x="296773" y="192390"/>
                  </a:cubicBezTo>
                  <a:lnTo>
                    <a:pt x="190859" y="28351"/>
                  </a:lnTo>
                  <a:cubicBezTo>
                    <a:pt x="183274" y="16594"/>
                    <a:pt x="170378" y="9577"/>
                    <a:pt x="156535" y="9577"/>
                  </a:cubicBezTo>
                  <a:close/>
                </a:path>
              </a:pathLst>
            </a:custGeom>
            <a:grpFill/>
            <a:ln w="9475" cap="flat">
              <a:solidFill>
                <a:schemeClr val="bg1"/>
              </a:solidFill>
              <a:prstDash val="solid"/>
              <a:miter/>
            </a:ln>
          </p:spPr>
          <p:txBody>
            <a:bodyPr rtlCol="0" anchor="ctr"/>
            <a:lstStyle/>
            <a:p>
              <a:endParaRPr lang="en-GB" noProof="0"/>
            </a:p>
          </p:txBody>
        </p:sp>
        <p:sp>
          <p:nvSpPr>
            <p:cNvPr id="66" name="Freeform: Shape 6496">
              <a:extLst>
                <a:ext uri="{FF2B5EF4-FFF2-40B4-BE49-F238E27FC236}">
                  <a16:creationId xmlns:a16="http://schemas.microsoft.com/office/drawing/2014/main" id="{A7A0F02C-9FAC-7F5C-645E-7445B42FF718}"/>
                </a:ext>
              </a:extLst>
            </p:cNvPr>
            <p:cNvSpPr/>
            <p:nvPr/>
          </p:nvSpPr>
          <p:spPr>
            <a:xfrm>
              <a:off x="4384498" y="11260871"/>
              <a:ext cx="9482" cy="123266"/>
            </a:xfrm>
            <a:custGeom>
              <a:avLst/>
              <a:gdLst>
                <a:gd name="connsiteX0" fmla="*/ 4741 w 9482"/>
                <a:gd name="connsiteY0" fmla="*/ 123266 h 123266"/>
                <a:gd name="connsiteX1" fmla="*/ 0 w 9482"/>
                <a:gd name="connsiteY1" fmla="*/ 118525 h 123266"/>
                <a:gd name="connsiteX2" fmla="*/ 0 w 9482"/>
                <a:gd name="connsiteY2" fmla="*/ 4741 h 123266"/>
                <a:gd name="connsiteX3" fmla="*/ 4741 w 9482"/>
                <a:gd name="connsiteY3" fmla="*/ 0 h 123266"/>
                <a:gd name="connsiteX4" fmla="*/ 9482 w 9482"/>
                <a:gd name="connsiteY4" fmla="*/ 4741 h 123266"/>
                <a:gd name="connsiteX5" fmla="*/ 9482 w 9482"/>
                <a:gd name="connsiteY5" fmla="*/ 118525 h 123266"/>
                <a:gd name="connsiteX6" fmla="*/ 4741 w 9482"/>
                <a:gd name="connsiteY6" fmla="*/ 123266 h 12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2" h="123266">
                  <a:moveTo>
                    <a:pt x="4741" y="123266"/>
                  </a:moveTo>
                  <a:cubicBezTo>
                    <a:pt x="2086" y="123266"/>
                    <a:pt x="0" y="121180"/>
                    <a:pt x="0" y="118525"/>
                  </a:cubicBezTo>
                  <a:lnTo>
                    <a:pt x="0" y="4741"/>
                  </a:lnTo>
                  <a:cubicBezTo>
                    <a:pt x="0" y="2086"/>
                    <a:pt x="2086" y="0"/>
                    <a:pt x="4741" y="0"/>
                  </a:cubicBezTo>
                  <a:cubicBezTo>
                    <a:pt x="7396" y="0"/>
                    <a:pt x="9482" y="2086"/>
                    <a:pt x="9482" y="4741"/>
                  </a:cubicBezTo>
                  <a:lnTo>
                    <a:pt x="9482" y="118525"/>
                  </a:lnTo>
                  <a:cubicBezTo>
                    <a:pt x="9482" y="121180"/>
                    <a:pt x="7396" y="123266"/>
                    <a:pt x="4741" y="123266"/>
                  </a:cubicBezTo>
                  <a:close/>
                </a:path>
              </a:pathLst>
            </a:custGeom>
            <a:grpFill/>
            <a:ln w="9475" cap="flat">
              <a:solidFill>
                <a:schemeClr val="bg1"/>
              </a:solidFill>
              <a:prstDash val="solid"/>
              <a:miter/>
            </a:ln>
          </p:spPr>
          <p:txBody>
            <a:bodyPr rtlCol="0" anchor="ctr"/>
            <a:lstStyle/>
            <a:p>
              <a:endParaRPr lang="en-GB" noProof="0"/>
            </a:p>
          </p:txBody>
        </p:sp>
        <p:sp>
          <p:nvSpPr>
            <p:cNvPr id="67" name="Freeform: Shape 6497">
              <a:extLst>
                <a:ext uri="{FF2B5EF4-FFF2-40B4-BE49-F238E27FC236}">
                  <a16:creationId xmlns:a16="http://schemas.microsoft.com/office/drawing/2014/main" id="{CF00B40E-1D10-8B83-9AFE-9522469F0723}"/>
                </a:ext>
              </a:extLst>
            </p:cNvPr>
            <p:cNvSpPr/>
            <p:nvPr/>
          </p:nvSpPr>
          <p:spPr>
            <a:xfrm>
              <a:off x="4384498" y="11412583"/>
              <a:ext cx="9482" cy="18964"/>
            </a:xfrm>
            <a:custGeom>
              <a:avLst/>
              <a:gdLst>
                <a:gd name="connsiteX0" fmla="*/ 4741 w 9482"/>
                <a:gd name="connsiteY0" fmla="*/ 18964 h 18964"/>
                <a:gd name="connsiteX1" fmla="*/ 0 w 9482"/>
                <a:gd name="connsiteY1" fmla="*/ 14223 h 18964"/>
                <a:gd name="connsiteX2" fmla="*/ 0 w 9482"/>
                <a:gd name="connsiteY2" fmla="*/ 4741 h 18964"/>
                <a:gd name="connsiteX3" fmla="*/ 4741 w 9482"/>
                <a:gd name="connsiteY3" fmla="*/ 0 h 18964"/>
                <a:gd name="connsiteX4" fmla="*/ 9482 w 9482"/>
                <a:gd name="connsiteY4" fmla="*/ 4741 h 18964"/>
                <a:gd name="connsiteX5" fmla="*/ 9482 w 9482"/>
                <a:gd name="connsiteY5" fmla="*/ 14223 h 18964"/>
                <a:gd name="connsiteX6" fmla="*/ 4741 w 9482"/>
                <a:gd name="connsiteY6" fmla="*/ 18964 h 18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82" h="18964">
                  <a:moveTo>
                    <a:pt x="4741" y="18964"/>
                  </a:moveTo>
                  <a:cubicBezTo>
                    <a:pt x="2086" y="18964"/>
                    <a:pt x="0" y="16878"/>
                    <a:pt x="0" y="14223"/>
                  </a:cubicBezTo>
                  <a:lnTo>
                    <a:pt x="0" y="4741"/>
                  </a:lnTo>
                  <a:cubicBezTo>
                    <a:pt x="0" y="2086"/>
                    <a:pt x="2086" y="0"/>
                    <a:pt x="4741" y="0"/>
                  </a:cubicBezTo>
                  <a:cubicBezTo>
                    <a:pt x="7396" y="0"/>
                    <a:pt x="9482" y="2086"/>
                    <a:pt x="9482" y="4741"/>
                  </a:cubicBezTo>
                  <a:lnTo>
                    <a:pt x="9482" y="14223"/>
                  </a:lnTo>
                  <a:cubicBezTo>
                    <a:pt x="9482" y="16878"/>
                    <a:pt x="7396" y="18964"/>
                    <a:pt x="4741" y="18964"/>
                  </a:cubicBezTo>
                  <a:close/>
                </a:path>
              </a:pathLst>
            </a:custGeom>
            <a:grpFill/>
            <a:ln w="9475" cap="flat">
              <a:solidFill>
                <a:schemeClr val="bg1"/>
              </a:solidFill>
              <a:prstDash val="solid"/>
              <a:miter/>
            </a:ln>
          </p:spPr>
          <p:txBody>
            <a:bodyPr rtlCol="0" anchor="ctr"/>
            <a:lstStyle/>
            <a:p>
              <a:endParaRPr lang="en-GB" noProof="0"/>
            </a:p>
          </p:txBody>
        </p:sp>
      </p:grpSp>
    </p:spTree>
    <p:extLst>
      <p:ext uri="{BB962C8B-B14F-4D97-AF65-F5344CB8AC3E}">
        <p14:creationId xmlns:p14="http://schemas.microsoft.com/office/powerpoint/2010/main" val="442839507"/>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BA761-D5F5-0B24-245F-F1EF2DC7E11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CD0665-4715-B631-76D8-07A8A072974A}"/>
              </a:ext>
            </a:extLst>
          </p:cNvPr>
          <p:cNvSpPr>
            <a:spLocks noGrp="1"/>
          </p:cNvSpPr>
          <p:nvPr>
            <p:ph type="title"/>
          </p:nvPr>
        </p:nvSpPr>
        <p:spPr/>
        <p:txBody>
          <a:bodyPr/>
          <a:lstStyle/>
          <a:p>
            <a:r>
              <a:rPr lang="en-GB" noProof="0"/>
              <a:t>Order of Interventions</a:t>
            </a:r>
          </a:p>
        </p:txBody>
      </p:sp>
      <p:sp>
        <p:nvSpPr>
          <p:cNvPr id="4" name="Slide Number Placeholder 3">
            <a:extLst>
              <a:ext uri="{FF2B5EF4-FFF2-40B4-BE49-F238E27FC236}">
                <a16:creationId xmlns:a16="http://schemas.microsoft.com/office/drawing/2014/main" id="{CE4850B3-4E81-9602-6EBB-B15C3877ED9F}"/>
              </a:ext>
            </a:extLst>
          </p:cNvPr>
          <p:cNvSpPr>
            <a:spLocks noGrp="1"/>
          </p:cNvSpPr>
          <p:nvPr>
            <p:ph type="sldNum" sz="quarter" idx="12"/>
          </p:nvPr>
        </p:nvSpPr>
        <p:spPr/>
        <p:txBody>
          <a:bodyPr/>
          <a:lstStyle/>
          <a:p>
            <a:fld id="{68E16D21-2873-7F4D-BC1C-4DCC7B7156B8}" type="slidenum">
              <a:rPr lang="en-GB" noProof="0" smtClean="0"/>
              <a:t>159</a:t>
            </a:fld>
            <a:endParaRPr lang="en-GB" noProof="0"/>
          </a:p>
        </p:txBody>
      </p:sp>
      <p:sp>
        <p:nvSpPr>
          <p:cNvPr id="6" name="Text Placeholder 5">
            <a:extLst>
              <a:ext uri="{FF2B5EF4-FFF2-40B4-BE49-F238E27FC236}">
                <a16:creationId xmlns:a16="http://schemas.microsoft.com/office/drawing/2014/main" id="{A62C0368-6AC0-ED39-0D8D-E50AA41D6867}"/>
              </a:ext>
            </a:extLst>
          </p:cNvPr>
          <p:cNvSpPr>
            <a:spLocks noGrp="1"/>
          </p:cNvSpPr>
          <p:nvPr>
            <p:ph type="body" sz="quarter" idx="13"/>
          </p:nvPr>
        </p:nvSpPr>
        <p:spPr/>
        <p:txBody>
          <a:bodyPr/>
          <a:lstStyle/>
          <a:p>
            <a:pPr lvl="1"/>
            <a:r>
              <a:rPr lang="en-GB"/>
              <a:t>EURELECTRIC (2 slides) – 5 minutes - ? </a:t>
            </a:r>
          </a:p>
          <a:p>
            <a:pPr lvl="1"/>
            <a:r>
              <a:rPr lang="en-GB" err="1"/>
              <a:t>SmartEN</a:t>
            </a:r>
            <a:r>
              <a:rPr lang="en-GB"/>
              <a:t> – 10 minutes – Guro </a:t>
            </a:r>
            <a:r>
              <a:rPr lang="en-GB" err="1"/>
              <a:t>Grotterud</a:t>
            </a:r>
            <a:endParaRPr lang="en-GB"/>
          </a:p>
          <a:p>
            <a:pPr lvl="1"/>
            <a:r>
              <a:rPr lang="en-GB"/>
              <a:t>ENTSO-E – 10 minutes – Oliver John</a:t>
            </a:r>
          </a:p>
          <a:p>
            <a:pPr lvl="1"/>
            <a:r>
              <a:rPr lang="en-GB"/>
              <a:t>NEMO committee – 10 min - Rafael</a:t>
            </a:r>
          </a:p>
          <a:p>
            <a:pPr lvl="1"/>
            <a:r>
              <a:rPr lang="en-GB"/>
              <a:t>ETE – 5 min – ?</a:t>
            </a:r>
          </a:p>
          <a:p>
            <a:pPr lvl="1"/>
            <a:endParaRPr lang="en-GB"/>
          </a:p>
          <a:p>
            <a:pPr marL="216000" lvl="1" indent="0">
              <a:buNone/>
            </a:pPr>
            <a:r>
              <a:rPr lang="en-GB"/>
              <a:t>Total 40 minutes</a:t>
            </a:r>
          </a:p>
          <a:p>
            <a:pPr lvl="1"/>
            <a:endParaRPr lang="en-GB"/>
          </a:p>
          <a:p>
            <a:pPr lvl="1"/>
            <a:endParaRPr lang="en-GB"/>
          </a:p>
        </p:txBody>
      </p:sp>
      <p:sp>
        <p:nvSpPr>
          <p:cNvPr id="7" name="Text Placeholder 6">
            <a:extLst>
              <a:ext uri="{FF2B5EF4-FFF2-40B4-BE49-F238E27FC236}">
                <a16:creationId xmlns:a16="http://schemas.microsoft.com/office/drawing/2014/main" id="{D659987B-63B5-949E-5DF0-D05BABE32A57}"/>
              </a:ext>
            </a:extLst>
          </p:cNvPr>
          <p:cNvSpPr>
            <a:spLocks noGrp="1"/>
          </p:cNvSpPr>
          <p:nvPr>
            <p:ph type="body" sz="quarter" idx="14"/>
          </p:nvPr>
        </p:nvSpPr>
        <p:spPr/>
        <p:txBody>
          <a:bodyPr/>
          <a:lstStyle/>
          <a:p>
            <a:endParaRPr lang="en-GB" noProof="0"/>
          </a:p>
        </p:txBody>
      </p:sp>
    </p:spTree>
    <p:extLst>
      <p:ext uri="{BB962C8B-B14F-4D97-AF65-F5344CB8AC3E}">
        <p14:creationId xmlns:p14="http://schemas.microsoft.com/office/powerpoint/2010/main" val="311013815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97825-1CFE-0D80-9366-62186598B0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D09340-59C9-9B6A-77D3-93B560420BBB}"/>
              </a:ext>
            </a:extLst>
          </p:cNvPr>
          <p:cNvSpPr>
            <a:spLocks noGrp="1"/>
          </p:cNvSpPr>
          <p:nvPr>
            <p:ph type="title"/>
          </p:nvPr>
        </p:nvSpPr>
        <p:spPr>
          <a:xfrm>
            <a:off x="728663" y="339725"/>
            <a:ext cx="10734674" cy="1325563"/>
          </a:xfrm>
        </p:spPr>
        <p:txBody>
          <a:bodyPr>
            <a:noAutofit/>
          </a:bodyPr>
          <a:lstStyle/>
          <a:p>
            <a:r>
              <a:rPr lang="en-GB" sz="3200" noProof="0"/>
              <a:t>What are the key challenges of market coupling governance ? </a:t>
            </a:r>
          </a:p>
        </p:txBody>
      </p:sp>
      <p:sp>
        <p:nvSpPr>
          <p:cNvPr id="4" name="Rectangle 3">
            <a:extLst>
              <a:ext uri="{FF2B5EF4-FFF2-40B4-BE49-F238E27FC236}">
                <a16:creationId xmlns:a16="http://schemas.microsoft.com/office/drawing/2014/main" id="{A69A3B76-504E-4BFB-3F8B-7FE5D9957D22}"/>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Governance</a:t>
            </a:r>
          </a:p>
        </p:txBody>
      </p:sp>
      <p:sp>
        <p:nvSpPr>
          <p:cNvPr id="8" name="TextBox 7">
            <a:extLst>
              <a:ext uri="{FF2B5EF4-FFF2-40B4-BE49-F238E27FC236}">
                <a16:creationId xmlns:a16="http://schemas.microsoft.com/office/drawing/2014/main" id="{623B1BD0-EFA3-D7DE-21AD-873CFD1369E9}"/>
              </a:ext>
            </a:extLst>
          </p:cNvPr>
          <p:cNvSpPr txBox="1"/>
          <p:nvPr/>
        </p:nvSpPr>
        <p:spPr>
          <a:xfrm>
            <a:off x="1247775" y="1499079"/>
            <a:ext cx="9997966" cy="4678204"/>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79DC5"/>
                </a:solidFill>
                <a:effectLst/>
                <a:uLnTx/>
                <a:uFillTx/>
                <a:latin typeface="Arial" panose="020B0604020202020204"/>
                <a:ea typeface="+mn-ea"/>
                <a:cs typeface="+mn-cs"/>
              </a:rPr>
              <a:t>A multi-level governance at risk of inefficiencies in an increasingly integrated market</a:t>
            </a:r>
            <a:endParaRPr kumimoji="0" lang="en-GB" sz="1600" b="1" i="0" u="none" strike="noStrike" kern="1200" cap="none" spc="0" normalizeH="0" baseline="0" noProof="0">
              <a:ln>
                <a:noFill/>
              </a:ln>
              <a:solidFill>
                <a:srgbClr val="479DC5"/>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Prioritisation and implementation timelines can be improved:</a:t>
            </a: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Overdue legal requirements should be prioritised over long-term projects with unclear benefits under real market conditions. </a:t>
            </a: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Fragmentation through uncoordinated national decisions:</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increase in local remedies to energy cost and grid issues affect the level playing field on coupled markets.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Ill-designed national policies (e.g. Italian energy decree, produce-and-forget </a:t>
            </a:r>
            <a:r>
              <a:rPr kumimoji="0" lang="en-GB" sz="1400" b="0" i="0" u="none" strike="noStrike" kern="1200" cap="none" spc="0" normalizeH="0" baseline="0" noProof="0" err="1">
                <a:ln>
                  <a:noFill/>
                </a:ln>
                <a:solidFill>
                  <a:srgbClr val="414042"/>
                </a:solidFill>
                <a:effectLst/>
                <a:uLnTx/>
                <a:uFillTx/>
                <a:latin typeface="Arial" panose="020B0604020202020204"/>
                <a:ea typeface="+mn-ea"/>
                <a:cs typeface="+mn-cs"/>
              </a:rPr>
              <a:t>CfD</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designs) have an impact on the internal electricity market.</a:t>
            </a: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Changes in injection tariffs for generators based on different national methodologies distort competition on the coupled markets.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Misalignment of policy and market priorities: </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MP constraints are not always considered in project design and implementation.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More structured involvement is needed to increase buy-in and to avoid tedious ex-post adjustments.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Project-by-project assessments can miss the bigger picture.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414042"/>
              </a:solidFill>
              <a:effectLst/>
              <a:uLnTx/>
              <a:uFillTx/>
              <a:latin typeface="Arial" panose="020B0604020202020204"/>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400" b="1" i="0" u="none" strike="noStrike" kern="1200" cap="none" spc="0" normalizeH="0" baseline="0" noProof="0">
                <a:ln>
                  <a:noFill/>
                </a:ln>
                <a:solidFill>
                  <a:srgbClr val="414042"/>
                </a:solidFill>
                <a:effectLst/>
                <a:uLnTx/>
                <a:uFillTx/>
                <a:latin typeface="Arial" panose="020B0604020202020204"/>
                <a:ea typeface="+mn-ea"/>
                <a:cs typeface="+mn-cs"/>
              </a:rPr>
              <a:t>Accountability gaps in market coupling governance</a:t>
            </a: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 difficult balance between local entities’ priorities and collective interests.</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The oversight of regulated entities can be disconnected from their relevance for market coupling collectively.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panose="020B0604020202020204"/>
            </a:endParaRPr>
          </a:p>
          <a:p>
            <a:pPr marL="285750" marR="0" lvl="0" indent="-285750" algn="just" defTabSz="914400" rtl="0" eaLnBrk="1" fontAlgn="auto" latinLnBrk="0" hangingPunct="1">
              <a:lnSpc>
                <a:spcPct val="100000"/>
              </a:lnSpc>
              <a:spcBef>
                <a:spcPts val="0"/>
              </a:spcBef>
              <a:spcAft>
                <a:spcPts val="0"/>
              </a:spcAft>
              <a:buClrTx/>
              <a:buSzTx/>
              <a:buFontTx/>
              <a:buBlip>
                <a:blip r:embed="rId2"/>
              </a:buBlip>
              <a:tabLst/>
              <a:defRPr/>
            </a:pPr>
            <a:r>
              <a:rPr kumimoji="0" lang="en-GB" sz="1400" b="0" i="0" u="none" strike="noStrike" kern="1200" cap="none" spc="0" normalizeH="0" baseline="0" noProof="0">
                <a:ln>
                  <a:noFill/>
                </a:ln>
                <a:solidFill>
                  <a:srgbClr val="414042"/>
                </a:solidFill>
                <a:effectLst/>
                <a:uLnTx/>
                <a:uFillTx/>
                <a:latin typeface="Arial" panose="020B0604020202020204"/>
                <a:ea typeface="+mn-ea"/>
                <a:cs typeface="+mn-cs"/>
              </a:rPr>
              <a:t>Oversight arrangements need to ensure effective accountability and incentives to deliver projects improving net benefits.  </a:t>
            </a:r>
            <a:endParaRPr kumimoji="0" lang="en-GB" sz="14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5" name="Picture 4" descr="Team Misalignment Icon Glyph Style People Holding Puzzle Pieces Not Fit  Collaboration Conflict 67401326 Vector Art at Vecteezy">
            <a:extLst>
              <a:ext uri="{FF2B5EF4-FFF2-40B4-BE49-F238E27FC236}">
                <a16:creationId xmlns:a16="http://schemas.microsoft.com/office/drawing/2014/main" id="{7104A60D-FB7B-2113-F6BF-9419800C3E99}"/>
              </a:ext>
            </a:extLst>
          </p:cNvPr>
          <p:cNvPicPr>
            <a:picLocks noChangeAspect="1"/>
          </p:cNvPicPr>
          <p:nvPr/>
        </p:nvPicPr>
        <p:blipFill>
          <a:blip r:embed="rId3"/>
          <a:stretch>
            <a:fillRect/>
          </a:stretch>
        </p:blipFill>
        <p:spPr>
          <a:xfrm>
            <a:off x="372743" y="4412033"/>
            <a:ext cx="603828" cy="603828"/>
          </a:xfrm>
          <a:prstGeom prst="rect">
            <a:avLst/>
          </a:prstGeom>
        </p:spPr>
      </p:pic>
      <p:pic>
        <p:nvPicPr>
          <p:cNvPr id="7" name="Graphic 6" descr="Warning with solid fill">
            <a:extLst>
              <a:ext uri="{FF2B5EF4-FFF2-40B4-BE49-F238E27FC236}">
                <a16:creationId xmlns:a16="http://schemas.microsoft.com/office/drawing/2014/main" id="{2D6CD47D-E64A-6405-7D76-06C21E2A6A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98892" y="3074351"/>
            <a:ext cx="564623" cy="564623"/>
          </a:xfrm>
          <a:prstGeom prst="rect">
            <a:avLst/>
          </a:prstGeom>
        </p:spPr>
      </p:pic>
      <p:pic>
        <p:nvPicPr>
          <p:cNvPr id="10" name="Graphic 9" descr="Hourglass 90% with solid fill">
            <a:extLst>
              <a:ext uri="{FF2B5EF4-FFF2-40B4-BE49-F238E27FC236}">
                <a16:creationId xmlns:a16="http://schemas.microsoft.com/office/drawing/2014/main" id="{8E8069A4-B715-00A5-21FD-D67FA4951B9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6149" y="1989985"/>
            <a:ext cx="530110" cy="530110"/>
          </a:xfrm>
          <a:prstGeom prst="rect">
            <a:avLst/>
          </a:prstGeom>
        </p:spPr>
      </p:pic>
      <p:pic>
        <p:nvPicPr>
          <p:cNvPr id="12" name="Graphic 11" descr="Clipboard Checked with solid fill">
            <a:extLst>
              <a:ext uri="{FF2B5EF4-FFF2-40B4-BE49-F238E27FC236}">
                <a16:creationId xmlns:a16="http://schemas.microsoft.com/office/drawing/2014/main" id="{28F3E9DB-8038-A8F3-1685-2E4426CA328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2742" y="5381087"/>
            <a:ext cx="603829" cy="603829"/>
          </a:xfrm>
          <a:prstGeom prst="rect">
            <a:avLst/>
          </a:prstGeom>
        </p:spPr>
      </p:pic>
    </p:spTree>
    <p:extLst>
      <p:ext uri="{BB962C8B-B14F-4D97-AF65-F5344CB8AC3E}">
        <p14:creationId xmlns:p14="http://schemas.microsoft.com/office/powerpoint/2010/main" val="2001967156"/>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5A494-7BC2-69C6-6B44-39343D5778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B57F63-FE9D-3996-2A47-358B9598ACEE}"/>
              </a:ext>
            </a:extLst>
          </p:cNvPr>
          <p:cNvSpPr>
            <a:spLocks noGrp="1"/>
          </p:cNvSpPr>
          <p:nvPr>
            <p:ph type="title"/>
          </p:nvPr>
        </p:nvSpPr>
        <p:spPr>
          <a:xfrm>
            <a:off x="569544" y="461080"/>
            <a:ext cx="11052911" cy="615884"/>
          </a:xfrm>
        </p:spPr>
        <p:txBody>
          <a:bodyPr>
            <a:normAutofit/>
          </a:bodyPr>
          <a:lstStyle/>
          <a:p>
            <a:r>
              <a:rPr lang="en-GB" sz="3200" noProof="0"/>
              <a:t>Proposals for an improved market coupling governance</a:t>
            </a:r>
          </a:p>
        </p:txBody>
      </p:sp>
      <p:sp>
        <p:nvSpPr>
          <p:cNvPr id="17" name="TextBox 16">
            <a:extLst>
              <a:ext uri="{FF2B5EF4-FFF2-40B4-BE49-F238E27FC236}">
                <a16:creationId xmlns:a16="http://schemas.microsoft.com/office/drawing/2014/main" id="{4CF7318E-B38E-3876-75F6-10AE8B5B5923}"/>
              </a:ext>
            </a:extLst>
          </p:cNvPr>
          <p:cNvSpPr txBox="1"/>
          <p:nvPr/>
        </p:nvSpPr>
        <p:spPr>
          <a:xfrm>
            <a:off x="7291498" y="3248192"/>
            <a:ext cx="4012110" cy="2369880"/>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Accountability gaps in market coupling governance </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Central oversight, coupled with sufficient accountability, can be justified</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where current arrangements are not effective.</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Stronger ACER role in coordinating investigations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into network incidents to ensure a transparent, objective and inclusive process, as well as timely data collection.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Ensure transparency on ACER decision-making: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publish detailed minutes and votes of ACER BoR meetings. </a:t>
            </a: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 </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Arial"/>
            </a:endParaRPr>
          </a:p>
        </p:txBody>
      </p:sp>
      <p:sp>
        <p:nvSpPr>
          <p:cNvPr id="21" name="TextBox 20">
            <a:extLst>
              <a:ext uri="{FF2B5EF4-FFF2-40B4-BE49-F238E27FC236}">
                <a16:creationId xmlns:a16="http://schemas.microsoft.com/office/drawing/2014/main" id="{B4D06F2D-AAFC-93DB-95C4-153E337F177F}"/>
              </a:ext>
            </a:extLst>
          </p:cNvPr>
          <p:cNvSpPr txBox="1"/>
          <p:nvPr/>
        </p:nvSpPr>
        <p:spPr>
          <a:xfrm>
            <a:off x="7291498" y="1304752"/>
            <a:ext cx="4012110" cy="1600438"/>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Misalignment of policy and market priorities</a:t>
            </a:r>
            <a:endParaRPr kumimoji="0" lang="en-GB" sz="1200" b="0" i="0" u="none" strike="noStrike" kern="1200" cap="none" spc="0" normalizeH="0" baseline="0" noProof="0">
              <a:ln>
                <a:noFill/>
              </a:ln>
              <a:solidFill>
                <a:srgbClr val="2C63FF"/>
              </a:solidFill>
              <a:effectLst/>
              <a:uLnTx/>
              <a:uFillTx/>
              <a:latin typeface="Arial" panose="020B0604020202020204"/>
              <a:ea typeface="+mn-ea"/>
              <a:cs typeface="+mn-cs"/>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Involve MPs across policy stages:</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EBGL 2.0 discussion is good example of MP involvement from the problem definition stage. This also matters all the way through implementation.</a:t>
            </a: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Arial"/>
            </a:endParaRPr>
          </a:p>
          <a:p>
            <a:pPr marL="285750" marR="0" lvl="0" indent="-2857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Assess the net benefits of coupling projects,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considering interactions across the market sequence.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sp>
        <p:nvSpPr>
          <p:cNvPr id="25" name="TextBox 24">
            <a:extLst>
              <a:ext uri="{FF2B5EF4-FFF2-40B4-BE49-F238E27FC236}">
                <a16:creationId xmlns:a16="http://schemas.microsoft.com/office/drawing/2014/main" id="{544C7E3C-B70B-B87D-312E-9DC3EB86A818}"/>
              </a:ext>
            </a:extLst>
          </p:cNvPr>
          <p:cNvSpPr txBox="1"/>
          <p:nvPr/>
        </p:nvSpPr>
        <p:spPr>
          <a:xfrm>
            <a:off x="1718967" y="4396372"/>
            <a:ext cx="3876556" cy="200054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Fragmentation through national interventions</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Strengthen governance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to identify and tackle cross-border impacts of national decisions.</a:t>
            </a: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More coordination can be a first step:</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open exchange about potentially harmful national measures.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1200" cap="none" spc="0" normalizeH="0" baseline="0" noProof="0">
              <a:ln>
                <a:noFill/>
              </a:ln>
              <a:solidFill>
                <a:srgbClr val="414042"/>
              </a:solidFill>
              <a:effectLst/>
              <a:uLnTx/>
              <a:uFillTx/>
              <a:latin typeface="Arial" panose="020B0604020202020204"/>
              <a:ea typeface="+mn-ea"/>
              <a:cs typeface="+mn-cs"/>
            </a:endParaRPr>
          </a:p>
        </p:txBody>
      </p:sp>
      <p:pic>
        <p:nvPicPr>
          <p:cNvPr id="6" name="Graphic 5" descr="Warning with solid fill">
            <a:extLst>
              <a:ext uri="{FF2B5EF4-FFF2-40B4-BE49-F238E27FC236}">
                <a16:creationId xmlns:a16="http://schemas.microsoft.com/office/drawing/2014/main" id="{6215C5CC-759F-AE4C-6E51-D4D12F2D68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2920" y="4687389"/>
            <a:ext cx="705565" cy="705565"/>
          </a:xfrm>
          <a:prstGeom prst="rect">
            <a:avLst/>
          </a:prstGeom>
        </p:spPr>
      </p:pic>
      <p:sp>
        <p:nvSpPr>
          <p:cNvPr id="10" name="Rectangle 9">
            <a:extLst>
              <a:ext uri="{FF2B5EF4-FFF2-40B4-BE49-F238E27FC236}">
                <a16:creationId xmlns:a16="http://schemas.microsoft.com/office/drawing/2014/main" id="{89AB16A9-3F90-F953-A903-C6199A5AE517}"/>
              </a:ext>
            </a:extLst>
          </p:cNvPr>
          <p:cNvSpPr/>
          <p:nvPr/>
        </p:nvSpPr>
        <p:spPr>
          <a:xfrm>
            <a:off x="10725150" y="0"/>
            <a:ext cx="1466850" cy="36512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Arial" panose="020B0604020202020204"/>
                <a:ea typeface="+mn-ea"/>
                <a:cs typeface="+mn-cs"/>
              </a:rPr>
              <a:t>Governance</a:t>
            </a:r>
          </a:p>
        </p:txBody>
      </p:sp>
      <p:pic>
        <p:nvPicPr>
          <p:cNvPr id="5" name="Graphic 4" descr="Hourglass 90% with solid fill">
            <a:extLst>
              <a:ext uri="{FF2B5EF4-FFF2-40B4-BE49-F238E27FC236}">
                <a16:creationId xmlns:a16="http://schemas.microsoft.com/office/drawing/2014/main" id="{2EE6E086-47CC-776D-C2CF-CB66817E3B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2920" y="2238178"/>
            <a:ext cx="710133" cy="710133"/>
          </a:xfrm>
          <a:prstGeom prst="rect">
            <a:avLst/>
          </a:prstGeom>
        </p:spPr>
      </p:pic>
      <p:pic>
        <p:nvPicPr>
          <p:cNvPr id="4" name="Graphic 3" descr="Clipboard Checked with solid fill">
            <a:extLst>
              <a:ext uri="{FF2B5EF4-FFF2-40B4-BE49-F238E27FC236}">
                <a16:creationId xmlns:a16="http://schemas.microsoft.com/office/drawing/2014/main" id="{32157EC4-7CC1-FC8D-A6A4-C817B51DA8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219825" y="4230189"/>
            <a:ext cx="914400" cy="914400"/>
          </a:xfrm>
          <a:prstGeom prst="rect">
            <a:avLst/>
          </a:prstGeom>
        </p:spPr>
      </p:pic>
      <p:sp>
        <p:nvSpPr>
          <p:cNvPr id="9" name="TextBox 8">
            <a:extLst>
              <a:ext uri="{FF2B5EF4-FFF2-40B4-BE49-F238E27FC236}">
                <a16:creationId xmlns:a16="http://schemas.microsoft.com/office/drawing/2014/main" id="{90364C7E-8BFB-A7CA-1896-C9CD7D46EA08}"/>
              </a:ext>
            </a:extLst>
          </p:cNvPr>
          <p:cNvSpPr txBox="1"/>
          <p:nvPr/>
        </p:nvSpPr>
        <p:spPr>
          <a:xfrm>
            <a:off x="1655758" y="1274152"/>
            <a:ext cx="4012110" cy="2708434"/>
          </a:xfrm>
          <a:prstGeom prst="rect">
            <a:avLst/>
          </a:prstGeom>
          <a:noFill/>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2C63FF"/>
                </a:solidFill>
                <a:effectLst/>
                <a:uLnTx/>
                <a:uFillTx/>
                <a:latin typeface="Arial" panose="020B0604020202020204"/>
                <a:ea typeface="+mn-ea"/>
                <a:cs typeface="+mn-cs"/>
              </a:rPr>
              <a:t>Prioritisation and timelines can be improved</a:t>
            </a:r>
          </a:p>
          <a:p>
            <a:pPr marL="171450" marR="0" lvl="0" indent="-171450" algn="just" defTabSz="914400" rtl="0" eaLnBrk="1" fontAlgn="auto" latinLnBrk="0" hangingPunct="1">
              <a:lnSpc>
                <a:spcPct val="100000"/>
              </a:lnSpc>
              <a:spcBef>
                <a:spcPts val="0"/>
              </a:spcBef>
              <a:spcAft>
                <a:spcPts val="0"/>
              </a:spcAft>
              <a:buClrTx/>
              <a:buSzTx/>
              <a:buFont typeface="Wingdings,sans-serif"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Projects with the highest return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largest market acceptance and/or easiest implementation timeline are prioritised and implemented</a:t>
            </a:r>
            <a:r>
              <a:rPr kumimoji="0" lang="en-GB" sz="1200" b="0" i="0" u="none" strike="noStrike" kern="1200" cap="none" spc="0" normalizeH="0" baseline="0" noProof="0">
                <a:ln>
                  <a:noFill/>
                </a:ln>
                <a:solidFill>
                  <a:srgbClr val="FF8585"/>
                </a:solidFill>
                <a:effectLst/>
                <a:uLnTx/>
                <a:uFillTx/>
                <a:latin typeface="Arial" panose="020B0604020202020204"/>
                <a:ea typeface="+mn-ea"/>
                <a:cs typeface="+mn-cs"/>
              </a:rPr>
              <a:t>.</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Immediate delivery: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overdue legal obligations (ROSC), transparency and implemented-but-incomplete methodologies.</a:t>
            </a:r>
            <a:endParaRPr kumimoji="0" lang="en-GB" sz="18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Near-term improvements: </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intraday capacity, prequalification harmonisation, coordinated remedial actions and fallback arrangements. </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a:p>
            <a:pPr marL="171450" marR="0" lvl="0" indent="-17145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GB" sz="1200" b="1" i="0" u="none" strike="noStrike" kern="1200" cap="none" spc="0" normalizeH="0" baseline="0" noProof="0">
                <a:ln>
                  <a:noFill/>
                </a:ln>
                <a:solidFill>
                  <a:srgbClr val="414042"/>
                </a:solidFill>
                <a:effectLst/>
                <a:uLnTx/>
                <a:uFillTx/>
                <a:latin typeface="Arial" panose="020B0604020202020204"/>
                <a:ea typeface="+mn-ea"/>
                <a:cs typeface="+mn-cs"/>
              </a:rPr>
              <a:t>Longer-term design:</a:t>
            </a:r>
            <a:r>
              <a:rPr kumimoji="0" lang="en-GB" sz="1200" b="0" i="0" u="none" strike="noStrike" kern="1200" cap="none" spc="0" normalizeH="0" baseline="0" noProof="0">
                <a:ln>
                  <a:noFill/>
                </a:ln>
                <a:solidFill>
                  <a:srgbClr val="414042"/>
                </a:solidFill>
                <a:effectLst/>
                <a:uLnTx/>
                <a:uFillTx/>
                <a:latin typeface="Arial" panose="020B0604020202020204"/>
                <a:ea typeface="+mn-ea"/>
                <a:cs typeface="+mn-cs"/>
              </a:rPr>
              <a:t> evaluation and/or investigation of major design changes (e.g. co-optimisation,  FB IDCT, fundamental market-coupling governance changes).</a:t>
            </a:r>
            <a:endParaRPr kumimoji="0" lang="en-GB" sz="1200" b="0" i="0" u="none" strike="noStrike" kern="1200" cap="none" spc="0" normalizeH="0" baseline="0" noProof="0">
              <a:ln>
                <a:noFill/>
              </a:ln>
              <a:solidFill>
                <a:srgbClr val="414042"/>
              </a:solidFill>
              <a:effectLst/>
              <a:uLnTx/>
              <a:uFillTx/>
              <a:latin typeface="Arial" panose="020B0604020202020204"/>
              <a:ea typeface="+mn-ea"/>
              <a:cs typeface="Arial"/>
            </a:endParaRPr>
          </a:p>
        </p:txBody>
      </p:sp>
      <p:pic>
        <p:nvPicPr>
          <p:cNvPr id="3" name="Picture 2" descr="Team Misalignment Icon Glyph Style People Holding Puzzle Pieces Not Fit  Collaboration Conflict 67401326 Vector Art at Vecteezy">
            <a:extLst>
              <a:ext uri="{FF2B5EF4-FFF2-40B4-BE49-F238E27FC236}">
                <a16:creationId xmlns:a16="http://schemas.microsoft.com/office/drawing/2014/main" id="{66898A2E-F74B-769F-0966-8559D6A40439}"/>
              </a:ext>
            </a:extLst>
          </p:cNvPr>
          <p:cNvPicPr>
            <a:picLocks noChangeAspect="1"/>
          </p:cNvPicPr>
          <p:nvPr/>
        </p:nvPicPr>
        <p:blipFill>
          <a:blip r:embed="rId6"/>
          <a:stretch>
            <a:fillRect/>
          </a:stretch>
        </p:blipFill>
        <p:spPr>
          <a:xfrm>
            <a:off x="6248400" y="1584013"/>
            <a:ext cx="857250" cy="857250"/>
          </a:xfrm>
          <a:prstGeom prst="rect">
            <a:avLst/>
          </a:prstGeom>
        </p:spPr>
      </p:pic>
    </p:spTree>
    <p:extLst>
      <p:ext uri="{BB962C8B-B14F-4D97-AF65-F5344CB8AC3E}">
        <p14:creationId xmlns:p14="http://schemas.microsoft.com/office/powerpoint/2010/main" val="1702230300"/>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06;p21">
            <a:extLst>
              <a:ext uri="{FF2B5EF4-FFF2-40B4-BE49-F238E27FC236}">
                <a16:creationId xmlns:a16="http://schemas.microsoft.com/office/drawing/2014/main" id="{AD1D7C8F-DC51-0994-6425-7A05316206D8}"/>
              </a:ext>
            </a:extLst>
          </p:cNvPr>
          <p:cNvSpPr txBox="1"/>
          <p:nvPr/>
        </p:nvSpPr>
        <p:spPr>
          <a:xfrm>
            <a:off x="399393" y="1883337"/>
            <a:ext cx="8002927" cy="523180"/>
          </a:xfrm>
          <a:prstGeom prst="rect">
            <a:avLst/>
          </a:prstGeom>
          <a:noFill/>
          <a:ln>
            <a:noFill/>
          </a:ln>
        </p:spPr>
        <p:txBody>
          <a:bodyPr spcFirstLastPara="1" wrap="square" lIns="91425" tIns="45700" rIns="91425" bIns="4570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3923D"/>
                </a:solidFill>
                <a:effectLst/>
                <a:uLnTx/>
                <a:uFillTx/>
                <a:latin typeface="Proxima Nova Rg" panose="02000506030000020004" pitchFamily="2" charset="77"/>
                <a:ea typeface="Calibri"/>
                <a:cs typeface="Calibri"/>
                <a:sym typeface="Calibri"/>
              </a:rPr>
              <a:t>Compliance and enforcement</a:t>
            </a:r>
            <a:endParaRPr kumimoji="0" lang="en-GB" sz="2800" b="1" i="0" u="none" strike="noStrike" kern="1200" cap="none" spc="0" normalizeH="0" baseline="0" noProof="0">
              <a:ln>
                <a:noFill/>
              </a:ln>
              <a:solidFill>
                <a:srgbClr val="F3923D"/>
              </a:solidFill>
              <a:effectLst/>
              <a:uLnTx/>
              <a:uFillTx/>
              <a:latin typeface="Proxima Nova Rg" panose="02000506030000020004" pitchFamily="2" charset="77"/>
              <a:ea typeface="Calibri"/>
              <a:cs typeface="Calibri"/>
              <a:sym typeface="Calibri"/>
            </a:endParaRPr>
          </a:p>
        </p:txBody>
      </p:sp>
      <p:sp>
        <p:nvSpPr>
          <p:cNvPr id="7" name="Google Shape;306;p21">
            <a:extLst>
              <a:ext uri="{FF2B5EF4-FFF2-40B4-BE49-F238E27FC236}">
                <a16:creationId xmlns:a16="http://schemas.microsoft.com/office/drawing/2014/main" id="{F5304058-77D4-2A98-44CB-143649E5764D}"/>
              </a:ext>
            </a:extLst>
          </p:cNvPr>
          <p:cNvSpPr txBox="1"/>
          <p:nvPr/>
        </p:nvSpPr>
        <p:spPr>
          <a:xfrm>
            <a:off x="399392" y="2589843"/>
            <a:ext cx="5015887" cy="1384954"/>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r>
              <a:rPr kumimoji="0" lang="en-US" sz="1400" b="1" i="0" u="none" strike="noStrike" kern="1200" cap="none" spc="0" normalizeH="0" baseline="0" noProof="0">
                <a:ln>
                  <a:noFill/>
                </a:ln>
                <a:solidFill>
                  <a:srgbClr val="1F72B8"/>
                </a:solidFill>
                <a:effectLst/>
                <a:uLnTx/>
                <a:uFillTx/>
                <a:latin typeface="Proxima Nova Rg"/>
                <a:ea typeface="Calibri"/>
                <a:cs typeface="Calibri"/>
                <a:sym typeface="Calibri"/>
              </a:rPr>
              <a:t>MESC Conference, Ljubljana, 8-9 October 2026</a:t>
            </a: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Tx/>
              <a:buNone/>
              <a:tabLst/>
              <a:defRPr/>
            </a:pPr>
            <a:r>
              <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rPr>
              <a:t>Guro Grøtterud</a:t>
            </a:r>
            <a:endParaRPr kumimoji="0" lang="en-GB" sz="1400" b="0" i="0" u="none" strike="noStrike" kern="1200" cap="none" spc="0" normalizeH="0" baseline="0" noProof="0">
              <a:ln>
                <a:noFill/>
              </a:ln>
              <a:solidFill>
                <a:srgbClr val="1F72B8"/>
              </a:solidFill>
              <a:effectLst/>
              <a:uLnTx/>
              <a:uFillTx/>
              <a:latin typeface="Proxima Nova Rg"/>
              <a:ea typeface="Calibri"/>
              <a:cs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r>
              <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hlinkClick r:id="rId3"/>
              </a:rPr>
              <a:t>guro.grotterud@nodesmarket.com</a:t>
            </a:r>
            <a:endParaRPr kumimoji="0" lang="en-GB" sz="1400" b="0" i="0" u="none" strike="noStrike" kern="1200" cap="none" spc="0" normalizeH="0" baseline="0" noProof="0">
              <a:ln>
                <a:noFill/>
              </a:ln>
              <a:solidFill>
                <a:srgbClr val="1F72B8"/>
              </a:solidFill>
              <a:effectLst/>
              <a:uLnTx/>
              <a:uFillTx/>
              <a:latin typeface="Proxima Nova Rg"/>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5E5A59"/>
              </a:buClr>
              <a:buSzPts val="4000"/>
              <a:buFont typeface="Calibri"/>
              <a:buNone/>
              <a:tabLst/>
              <a:defRPr/>
            </a:pPr>
            <a:endParaRPr kumimoji="0" lang="en-GB" sz="1400" b="1" i="0" u="none" strike="noStrike" kern="1200" cap="none" spc="0" normalizeH="0" baseline="0" noProof="0">
              <a:ln>
                <a:noFill/>
              </a:ln>
              <a:solidFill>
                <a:srgbClr val="1F72B8"/>
              </a:solidFill>
              <a:effectLst/>
              <a:uLnTx/>
              <a:uFillTx/>
              <a:latin typeface="Proxima Nova Rg" panose="02000506030000020004" pitchFamily="2" charset="77"/>
              <a:ea typeface="Calibri"/>
              <a:cs typeface="Calibri"/>
              <a:sym typeface="Calibri"/>
            </a:endParaRPr>
          </a:p>
        </p:txBody>
      </p:sp>
    </p:spTree>
    <p:extLst>
      <p:ext uri="{BB962C8B-B14F-4D97-AF65-F5344CB8AC3E}">
        <p14:creationId xmlns:p14="http://schemas.microsoft.com/office/powerpoint/2010/main" val="17112182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682A5FE8-71BF-CAE1-4E58-EBF2796C0A58}"/>
              </a:ext>
            </a:extLst>
          </p:cNvPr>
          <p:cNvSpPr>
            <a:spLocks noGrp="1" noChangeAspect="1"/>
          </p:cNvSpPr>
          <p:nvPr>
            <p:ph type="pic" sz="quarter" idx="11"/>
          </p:nvPr>
        </p:nvSpPr>
        <p:spPr/>
        <p:txBody>
          <a:bodyPr/>
          <a:lstStyle/>
          <a:p>
            <a:endParaRPr lang="en-GB"/>
          </a:p>
        </p:txBody>
      </p:sp>
      <p:sp>
        <p:nvSpPr>
          <p:cNvPr id="3" name="Content Placeholder 2">
            <a:extLst>
              <a:ext uri="{FF2B5EF4-FFF2-40B4-BE49-F238E27FC236}">
                <a16:creationId xmlns:a16="http://schemas.microsoft.com/office/drawing/2014/main" id="{F885A4B5-EE56-70DE-A4F5-F9F5CC095C4E}"/>
              </a:ext>
            </a:extLst>
          </p:cNvPr>
          <p:cNvSpPr>
            <a:spLocks noGrp="1"/>
          </p:cNvSpPr>
          <p:nvPr>
            <p:ph sz="half" idx="1"/>
          </p:nvPr>
        </p:nvSpPr>
        <p:spPr>
          <a:xfrm>
            <a:off x="6337738" y="2413417"/>
            <a:ext cx="5307723" cy="3062474"/>
          </a:xfrm>
        </p:spPr>
        <p:txBody>
          <a:bodyPr/>
          <a:lstStyle/>
          <a:p>
            <a:r>
              <a:rPr lang="en-GB"/>
              <a:t>DR lacking access to many markets</a:t>
            </a:r>
          </a:p>
          <a:p>
            <a:r>
              <a:rPr lang="en-GB"/>
              <a:t>Although regulation requires access, implementation remains limited</a:t>
            </a:r>
          </a:p>
          <a:p>
            <a:r>
              <a:rPr lang="en-GB"/>
              <a:t>E.g.: independent aggregation, market based congestion management</a:t>
            </a:r>
          </a:p>
        </p:txBody>
      </p:sp>
      <p:sp>
        <p:nvSpPr>
          <p:cNvPr id="4" name="Title 3">
            <a:extLst>
              <a:ext uri="{FF2B5EF4-FFF2-40B4-BE49-F238E27FC236}">
                <a16:creationId xmlns:a16="http://schemas.microsoft.com/office/drawing/2014/main" id="{5B365722-049C-14DF-D36C-AA10E66AD63C}"/>
              </a:ext>
            </a:extLst>
          </p:cNvPr>
          <p:cNvSpPr>
            <a:spLocks noGrp="1"/>
          </p:cNvSpPr>
          <p:nvPr>
            <p:ph type="ctrTitle"/>
          </p:nvPr>
        </p:nvSpPr>
        <p:spPr/>
        <p:txBody>
          <a:bodyPr/>
          <a:lstStyle/>
          <a:p>
            <a:r>
              <a:rPr lang="en-GB"/>
              <a:t>Market Monitor 2025</a:t>
            </a:r>
          </a:p>
        </p:txBody>
      </p:sp>
      <p:sp>
        <p:nvSpPr>
          <p:cNvPr id="5" name="Content Placeholder 4">
            <a:extLst>
              <a:ext uri="{FF2B5EF4-FFF2-40B4-BE49-F238E27FC236}">
                <a16:creationId xmlns:a16="http://schemas.microsoft.com/office/drawing/2014/main" id="{4CFF2CD1-D1C4-9628-2B30-E3A8FCA95440}"/>
              </a:ext>
            </a:extLst>
          </p:cNvPr>
          <p:cNvSpPr>
            <a:spLocks noGrp="1"/>
          </p:cNvSpPr>
          <p:nvPr>
            <p:ph sz="quarter" idx="10"/>
          </p:nvPr>
        </p:nvSpPr>
        <p:spPr/>
        <p:txBody>
          <a:bodyPr/>
          <a:lstStyle/>
          <a:p>
            <a:r>
              <a:rPr lang="en-GB"/>
              <a:t>DR should access all markets</a:t>
            </a:r>
          </a:p>
        </p:txBody>
      </p:sp>
      <p:pic>
        <p:nvPicPr>
          <p:cNvPr id="7" name="Picture 6">
            <a:extLst>
              <a:ext uri="{FF2B5EF4-FFF2-40B4-BE49-F238E27FC236}">
                <a16:creationId xmlns:a16="http://schemas.microsoft.com/office/drawing/2014/main" id="{4A586791-2D4D-0B2B-E1C2-FE0C7B404475}"/>
              </a:ext>
            </a:extLst>
          </p:cNvPr>
          <p:cNvPicPr>
            <a:picLocks noChangeAspect="1"/>
          </p:cNvPicPr>
          <p:nvPr/>
        </p:nvPicPr>
        <p:blipFill>
          <a:blip r:embed="rId3"/>
          <a:stretch>
            <a:fillRect/>
          </a:stretch>
        </p:blipFill>
        <p:spPr>
          <a:xfrm>
            <a:off x="65779" y="1536492"/>
            <a:ext cx="5820671" cy="4118182"/>
          </a:xfrm>
          <a:prstGeom prst="rect">
            <a:avLst/>
          </a:prstGeom>
        </p:spPr>
      </p:pic>
    </p:spTree>
    <p:extLst>
      <p:ext uri="{BB962C8B-B14F-4D97-AF65-F5344CB8AC3E}">
        <p14:creationId xmlns:p14="http://schemas.microsoft.com/office/powerpoint/2010/main" val="35155180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99C14D-1DCA-5EC5-B954-16ACC3A86160}"/>
              </a:ext>
            </a:extLst>
          </p:cNvPr>
          <p:cNvSpPr>
            <a:spLocks noGrp="1"/>
          </p:cNvSpPr>
          <p:nvPr>
            <p:ph type="title"/>
          </p:nvPr>
        </p:nvSpPr>
        <p:spPr>
          <a:xfrm>
            <a:off x="360804" y="230601"/>
            <a:ext cx="10515600" cy="603275"/>
          </a:xfrm>
        </p:spPr>
        <p:txBody>
          <a:bodyPr>
            <a:normAutofit/>
          </a:bodyPr>
          <a:lstStyle/>
          <a:p>
            <a:r>
              <a:rPr lang="en-GB" sz="2800"/>
              <a:t>Independent aggregators access to wholesale markets</a:t>
            </a:r>
          </a:p>
        </p:txBody>
      </p:sp>
      <p:pic>
        <p:nvPicPr>
          <p:cNvPr id="4" name="Picture 3">
            <a:extLst>
              <a:ext uri="{FF2B5EF4-FFF2-40B4-BE49-F238E27FC236}">
                <a16:creationId xmlns:a16="http://schemas.microsoft.com/office/drawing/2014/main" id="{0D63392B-DF5A-B47D-3D9A-F513D1630AC6}"/>
              </a:ext>
            </a:extLst>
          </p:cNvPr>
          <p:cNvPicPr>
            <a:picLocks noChangeAspect="1"/>
          </p:cNvPicPr>
          <p:nvPr/>
        </p:nvPicPr>
        <p:blipFill>
          <a:blip r:embed="rId2"/>
          <a:srcRect t="30636" b="6915"/>
          <a:stretch>
            <a:fillRect/>
          </a:stretch>
        </p:blipFill>
        <p:spPr>
          <a:xfrm>
            <a:off x="527284" y="1184223"/>
            <a:ext cx="10794424" cy="4769316"/>
          </a:xfrm>
          <a:prstGeom prst="rect">
            <a:avLst/>
          </a:prstGeom>
          <a:noFill/>
        </p:spPr>
      </p:pic>
    </p:spTree>
    <p:extLst>
      <p:ext uri="{BB962C8B-B14F-4D97-AF65-F5344CB8AC3E}">
        <p14:creationId xmlns:p14="http://schemas.microsoft.com/office/powerpoint/2010/main" val="333164444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5B5A0FC-B292-455B-886F-F461C7EFA73D}"/>
              </a:ext>
            </a:extLst>
          </p:cNvPr>
          <p:cNvSpPr>
            <a:spLocks noGrp="1"/>
          </p:cNvSpPr>
          <p:nvPr>
            <p:ph sz="quarter" idx="10"/>
          </p:nvPr>
        </p:nvSpPr>
        <p:spPr/>
        <p:txBody>
          <a:bodyPr/>
          <a:lstStyle/>
          <a:p>
            <a:r>
              <a:rPr lang="nb-NO" err="1"/>
              <a:t>Local</a:t>
            </a:r>
            <a:r>
              <a:rPr lang="nb-NO"/>
              <a:t> Flexibility Markets in Europe</a:t>
            </a:r>
            <a:endParaRPr lang="en-US"/>
          </a:p>
        </p:txBody>
      </p:sp>
      <p:pic>
        <p:nvPicPr>
          <p:cNvPr id="4" name="Picture 3">
            <a:extLst>
              <a:ext uri="{FF2B5EF4-FFF2-40B4-BE49-F238E27FC236}">
                <a16:creationId xmlns:a16="http://schemas.microsoft.com/office/drawing/2014/main" id="{29C425C8-EC55-62EA-B9B7-4C9CAE5EB2A1}"/>
              </a:ext>
            </a:extLst>
          </p:cNvPr>
          <p:cNvPicPr>
            <a:picLocks noChangeAspect="1"/>
          </p:cNvPicPr>
          <p:nvPr/>
        </p:nvPicPr>
        <p:blipFill>
          <a:blip r:embed="rId3"/>
          <a:stretch>
            <a:fillRect/>
          </a:stretch>
        </p:blipFill>
        <p:spPr>
          <a:xfrm>
            <a:off x="1137424" y="1335214"/>
            <a:ext cx="4372098" cy="2459305"/>
          </a:xfrm>
          <a:prstGeom prst="rect">
            <a:avLst/>
          </a:prstGeom>
        </p:spPr>
      </p:pic>
      <p:graphicFrame>
        <p:nvGraphicFramePr>
          <p:cNvPr id="5" name="Diagram 4">
            <a:extLst>
              <a:ext uri="{FF2B5EF4-FFF2-40B4-BE49-F238E27FC236}">
                <a16:creationId xmlns:a16="http://schemas.microsoft.com/office/drawing/2014/main" id="{61854EBA-326E-A5BE-48A9-2E6E0F80EB20}"/>
              </a:ext>
            </a:extLst>
          </p:cNvPr>
          <p:cNvGraphicFramePr/>
          <p:nvPr/>
        </p:nvGraphicFramePr>
        <p:xfrm>
          <a:off x="6237107" y="4188490"/>
          <a:ext cx="4524917" cy="23437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F4F4EFD7-11B6-F418-41E6-15BC179FD190}"/>
              </a:ext>
            </a:extLst>
          </p:cNvPr>
          <p:cNvSpPr txBox="1"/>
          <p:nvPr/>
        </p:nvSpPr>
        <p:spPr>
          <a:xfrm>
            <a:off x="1137423" y="3696630"/>
            <a:ext cx="437209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NODES </a:t>
            </a:r>
            <a:r>
              <a:rPr kumimoji="0" lang="nb-NO" sz="1400" b="0" i="0" u="none" strike="noStrike" kern="1200" cap="none" spc="0" normalizeH="0" baseline="0" noProof="0" err="1">
                <a:ln>
                  <a:noFill/>
                </a:ln>
                <a:solidFill>
                  <a:prstClr val="black">
                    <a:lumMod val="50000"/>
                    <a:lumOff val="50000"/>
                  </a:prstClr>
                </a:solidFill>
                <a:effectLst/>
                <a:uLnTx/>
                <a:uFillTx/>
                <a:latin typeface="Calibri" panose="020F0502020204030204"/>
                <a:ea typeface="+mn-ea"/>
                <a:cs typeface="+mn-cs"/>
              </a:rPr>
              <a:t>closed</a:t>
            </a:r>
            <a:r>
              <a:rPr kumimoji="0" lang="nb-NO" sz="14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 </a:t>
            </a:r>
            <a:r>
              <a:rPr kumimoji="0" lang="nb-NO" sz="1400" b="0" i="0" u="none" strike="noStrike" kern="1200" cap="none" spc="0" normalizeH="0" baseline="0" noProof="0" err="1">
                <a:ln>
                  <a:noFill/>
                </a:ln>
                <a:solidFill>
                  <a:prstClr val="black">
                    <a:lumMod val="50000"/>
                    <a:lumOff val="50000"/>
                  </a:prstClr>
                </a:solidFill>
                <a:effectLst/>
                <a:uLnTx/>
                <a:uFillTx/>
                <a:latin typeface="Calibri" panose="020F0502020204030204"/>
                <a:ea typeface="+mn-ea"/>
                <a:cs typeface="+mn-cs"/>
              </a:rPr>
              <a:t>markets</a:t>
            </a:r>
            <a:r>
              <a:rPr kumimoji="0" lang="nb-NO" sz="14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rPr>
              <a:t>: in GB, DE, SE</a:t>
            </a:r>
            <a:endParaRPr kumimoji="0" lang="en-US" sz="1800" b="0" i="0" u="none" strike="noStrike" kern="1200" cap="none" spc="0" normalizeH="0" baseline="0" noProof="0">
              <a:ln>
                <a:noFill/>
              </a:ln>
              <a:solidFill>
                <a:prstClr val="black">
                  <a:lumMod val="50000"/>
                  <a:lumOff val="50000"/>
                </a:prstClr>
              </a:solidFill>
              <a:effectLst/>
              <a:uLnTx/>
              <a:uFillTx/>
              <a:latin typeface="Calibri" panose="020F0502020204030204"/>
              <a:ea typeface="+mn-ea"/>
              <a:cs typeface="+mn-cs"/>
            </a:endParaRPr>
          </a:p>
        </p:txBody>
      </p:sp>
      <p:pic>
        <p:nvPicPr>
          <p:cNvPr id="1027" name="Graphic 1">
            <a:extLst>
              <a:ext uri="{FF2B5EF4-FFF2-40B4-BE49-F238E27FC236}">
                <a16:creationId xmlns:a16="http://schemas.microsoft.com/office/drawing/2014/main" id="{F0431B47-D3D9-C633-C01B-2020FC14653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511360" y="1391213"/>
            <a:ext cx="4364796" cy="2459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305F3DF3-2FC3-B4EC-EA13-8C21805AA873}"/>
              </a:ext>
            </a:extLst>
          </p:cNvPr>
          <p:cNvPicPr>
            <a:picLocks noChangeAspect="1"/>
          </p:cNvPicPr>
          <p:nvPr/>
        </p:nvPicPr>
        <p:blipFill>
          <a:blip r:embed="rId10"/>
          <a:stretch>
            <a:fillRect/>
          </a:stretch>
        </p:blipFill>
        <p:spPr>
          <a:xfrm>
            <a:off x="2254169" y="4279853"/>
            <a:ext cx="3841831" cy="2161030"/>
          </a:xfrm>
          <a:prstGeom prst="rect">
            <a:avLst/>
          </a:prstGeom>
        </p:spPr>
      </p:pic>
      <p:sp>
        <p:nvSpPr>
          <p:cNvPr id="6" name="TextBox 5">
            <a:extLst>
              <a:ext uri="{FF2B5EF4-FFF2-40B4-BE49-F238E27FC236}">
                <a16:creationId xmlns:a16="http://schemas.microsoft.com/office/drawing/2014/main" id="{D5E0A04E-5890-3660-0AD5-BDDDAB803A69}"/>
              </a:ext>
            </a:extLst>
          </p:cNvPr>
          <p:cNvSpPr txBox="1"/>
          <p:nvPr/>
        </p:nvSpPr>
        <p:spPr>
          <a:xfrm>
            <a:off x="7345679" y="6347581"/>
            <a:ext cx="2307771"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400"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In </a:t>
            </a:r>
            <a:r>
              <a:rPr kumimoji="0" lang="nb-NO" sz="1400" b="0" i="0" u="none" strike="noStrike" kern="1200" cap="none" spc="0" normalizeH="0" baseline="0" noProof="0" err="1">
                <a:ln>
                  <a:noFill/>
                </a:ln>
                <a:solidFill>
                  <a:srgbClr val="E7E6E6">
                    <a:lumMod val="50000"/>
                  </a:srgbClr>
                </a:solidFill>
                <a:effectLst/>
                <a:uLnTx/>
                <a:uFillTx/>
                <a:latin typeface="Calibri" panose="020F0502020204030204"/>
                <a:ea typeface="+mn-ea"/>
                <a:cs typeface="+mn-cs"/>
              </a:rPr>
              <a:t>grey</a:t>
            </a:r>
            <a:r>
              <a:rPr kumimoji="0" lang="nb-NO" sz="1400"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 </a:t>
            </a:r>
            <a:r>
              <a:rPr kumimoji="0" lang="nb-NO" sz="1400" b="0" i="0" u="none" strike="noStrike" kern="1200" cap="none" spc="0" normalizeH="0" baseline="0" noProof="0" err="1">
                <a:ln>
                  <a:noFill/>
                </a:ln>
                <a:solidFill>
                  <a:srgbClr val="E7E6E6">
                    <a:lumMod val="50000"/>
                  </a:srgbClr>
                </a:solidFill>
                <a:effectLst/>
                <a:uLnTx/>
                <a:uFillTx/>
                <a:latin typeface="Calibri" panose="020F0502020204030204"/>
                <a:ea typeface="+mn-ea"/>
                <a:cs typeface="+mn-cs"/>
              </a:rPr>
              <a:t>closed</a:t>
            </a:r>
            <a:r>
              <a:rPr kumimoji="0" lang="nb-NO" sz="1400" b="0" i="0" u="none" strike="noStrike" kern="1200" cap="none" spc="0" normalizeH="0" baseline="0" noProof="0">
                <a:ln>
                  <a:noFill/>
                </a:ln>
                <a:solidFill>
                  <a:srgbClr val="E7E6E6">
                    <a:lumMod val="50000"/>
                  </a:srgbClr>
                </a:solidFill>
                <a:effectLst/>
                <a:uLnTx/>
                <a:uFillTx/>
                <a:latin typeface="Calibri" panose="020F0502020204030204"/>
                <a:ea typeface="+mn-ea"/>
                <a:cs typeface="+mn-cs"/>
              </a:rPr>
              <a:t> </a:t>
            </a:r>
            <a:r>
              <a:rPr kumimoji="0" lang="nb-NO" sz="1400" b="0" i="0" u="none" strike="noStrike" kern="1200" cap="none" spc="0" normalizeH="0" baseline="0" noProof="0" err="1">
                <a:ln>
                  <a:noFill/>
                </a:ln>
                <a:solidFill>
                  <a:srgbClr val="E7E6E6">
                    <a:lumMod val="50000"/>
                  </a:srgbClr>
                </a:solidFill>
                <a:effectLst/>
                <a:uLnTx/>
                <a:uFillTx/>
                <a:latin typeface="Calibri" panose="020F0502020204030204"/>
                <a:ea typeface="+mn-ea"/>
                <a:cs typeface="+mn-cs"/>
              </a:rPr>
              <a:t>markets</a:t>
            </a:r>
            <a:endParaRPr kumimoji="0" lang="en-US" sz="1400" b="0" i="0" u="none" strike="noStrike" kern="1200" cap="none" spc="0" normalizeH="0" baseline="0" noProof="0">
              <a:ln>
                <a:noFill/>
              </a:ln>
              <a:solidFill>
                <a:srgbClr val="E7E6E6">
                  <a:lumMod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89709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675879-FFC8-C7BD-0BB3-EF40CCCE633C}"/>
              </a:ext>
            </a:extLst>
          </p:cNvPr>
          <p:cNvSpPr>
            <a:spLocks noGrp="1"/>
          </p:cNvSpPr>
          <p:nvPr>
            <p:ph type="title"/>
          </p:nvPr>
        </p:nvSpPr>
        <p:spPr/>
        <p:txBody>
          <a:bodyPr/>
          <a:lstStyle/>
          <a:p>
            <a:r>
              <a:rPr lang="en-GB"/>
              <a:t>Timeline</a:t>
            </a:r>
          </a:p>
        </p:txBody>
      </p:sp>
      <p:sp>
        <p:nvSpPr>
          <p:cNvPr id="4" name="Text Placeholder 3">
            <a:extLst>
              <a:ext uri="{FF2B5EF4-FFF2-40B4-BE49-F238E27FC236}">
                <a16:creationId xmlns:a16="http://schemas.microsoft.com/office/drawing/2014/main" id="{DF137A40-9A87-F62B-4288-4B43C9EF81C8}"/>
              </a:ext>
            </a:extLst>
          </p:cNvPr>
          <p:cNvSpPr>
            <a:spLocks noGrp="1"/>
          </p:cNvSpPr>
          <p:nvPr>
            <p:ph type="body" idx="1"/>
          </p:nvPr>
        </p:nvSpPr>
        <p:spPr/>
        <p:txBody>
          <a:bodyPr/>
          <a:lstStyle/>
          <a:p>
            <a:r>
              <a:rPr lang="en-GB"/>
              <a:t>2019: Clean Energy Package</a:t>
            </a:r>
          </a:p>
          <a:p>
            <a:pPr lvl="1"/>
            <a:r>
              <a:rPr lang="en-GB"/>
              <a:t>DR market access</a:t>
            </a:r>
          </a:p>
          <a:p>
            <a:pPr lvl="1"/>
            <a:r>
              <a:rPr lang="en-GB"/>
              <a:t>Independent aggregators</a:t>
            </a:r>
          </a:p>
          <a:p>
            <a:pPr lvl="1"/>
            <a:r>
              <a:rPr lang="en-GB"/>
              <a:t>Preference for market based procurement of congestion management services</a:t>
            </a:r>
          </a:p>
          <a:p>
            <a:r>
              <a:rPr lang="en-GB"/>
              <a:t>2022: Framework Guideline for NC DR</a:t>
            </a:r>
          </a:p>
          <a:p>
            <a:r>
              <a:rPr lang="en-GB"/>
              <a:t>2025: ACER proposal for NC DR</a:t>
            </a:r>
          </a:p>
          <a:p>
            <a:r>
              <a:rPr lang="en-GB"/>
              <a:t>2026: still waiting for the NC DR</a:t>
            </a:r>
          </a:p>
          <a:p>
            <a:endParaRPr lang="en-GB"/>
          </a:p>
          <a:p>
            <a:r>
              <a:rPr lang="en-GB"/>
              <a:t>When can we expect implementation of applicable requirements?</a:t>
            </a:r>
          </a:p>
        </p:txBody>
      </p:sp>
    </p:spTree>
    <p:extLst>
      <p:ext uri="{BB962C8B-B14F-4D97-AF65-F5344CB8AC3E}">
        <p14:creationId xmlns:p14="http://schemas.microsoft.com/office/powerpoint/2010/main" val="170567686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0487-4180-97F5-B478-18D103E2CA62}"/>
              </a:ext>
            </a:extLst>
          </p:cNvPr>
          <p:cNvSpPr>
            <a:spLocks noGrp="1"/>
          </p:cNvSpPr>
          <p:nvPr>
            <p:ph type="title"/>
          </p:nvPr>
        </p:nvSpPr>
        <p:spPr/>
        <p:txBody>
          <a:bodyPr/>
          <a:lstStyle/>
          <a:p>
            <a:r>
              <a:rPr lang="en-GB"/>
              <a:t>How to adress lacking implementation?</a:t>
            </a:r>
          </a:p>
        </p:txBody>
      </p:sp>
      <p:sp>
        <p:nvSpPr>
          <p:cNvPr id="3" name="Text Placeholder 2">
            <a:extLst>
              <a:ext uri="{FF2B5EF4-FFF2-40B4-BE49-F238E27FC236}">
                <a16:creationId xmlns:a16="http://schemas.microsoft.com/office/drawing/2014/main" id="{4930AF67-3EE9-C973-F3DF-DE0B68A421BB}"/>
              </a:ext>
            </a:extLst>
          </p:cNvPr>
          <p:cNvSpPr>
            <a:spLocks noGrp="1"/>
          </p:cNvSpPr>
          <p:nvPr>
            <p:ph type="body" idx="1"/>
          </p:nvPr>
        </p:nvSpPr>
        <p:spPr/>
        <p:txBody>
          <a:bodyPr/>
          <a:lstStyle/>
          <a:p>
            <a:r>
              <a:rPr lang="en-GB"/>
              <a:t>With the support of DRESG, ACER reports on implementation and best practices</a:t>
            </a:r>
          </a:p>
          <a:p>
            <a:r>
              <a:rPr lang="en-GB"/>
              <a:t>Harmonisation may come through:</a:t>
            </a:r>
          </a:p>
          <a:p>
            <a:pPr lvl="1"/>
            <a:r>
              <a:rPr lang="en-GB"/>
              <a:t>European methodologies (NCDR – suggested by SO organisations to ACER – hopefully with strong stakeholder involvement)</a:t>
            </a:r>
          </a:p>
          <a:p>
            <a:pPr lvl="1"/>
            <a:r>
              <a:rPr lang="en-GB"/>
              <a:t>IR on Interoperability </a:t>
            </a:r>
          </a:p>
          <a:p>
            <a:r>
              <a:rPr lang="en-GB"/>
              <a:t>All topics not covered:</a:t>
            </a:r>
          </a:p>
          <a:p>
            <a:pPr lvl="1"/>
            <a:r>
              <a:rPr lang="en-GB"/>
              <a:t>Combination of tools at SO’s hands and correct incentives</a:t>
            </a:r>
          </a:p>
          <a:p>
            <a:r>
              <a:rPr lang="en-GB"/>
              <a:t>ACER’s current suggestion for enforcement concerns ENTSO-E and RCCS – how to include DSOs?</a:t>
            </a:r>
          </a:p>
        </p:txBody>
      </p:sp>
    </p:spTree>
    <p:extLst>
      <p:ext uri="{BB962C8B-B14F-4D97-AF65-F5344CB8AC3E}">
        <p14:creationId xmlns:p14="http://schemas.microsoft.com/office/powerpoint/2010/main" val="4278021361"/>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929682-0EC8-E14D-A62E-09539E1FB6C6}"/>
              </a:ext>
            </a:extLst>
          </p:cNvPr>
          <p:cNvSpPr>
            <a:spLocks noGrp="1"/>
          </p:cNvSpPr>
          <p:nvPr>
            <p:ph type="title"/>
          </p:nvPr>
        </p:nvSpPr>
        <p:spPr/>
        <p:txBody>
          <a:bodyPr lIns="91440" tIns="45720" rIns="91440" bIns="45720" anchor="b"/>
          <a:lstStyle/>
          <a:p>
            <a:r>
              <a:rPr lang="en-GB" noProof="0">
                <a:latin typeface="Calibri"/>
                <a:ea typeface="Calibri"/>
                <a:cs typeface="Calibri"/>
              </a:rPr>
              <a:t>Future key challenges on governance and compliance </a:t>
            </a:r>
          </a:p>
        </p:txBody>
      </p:sp>
      <p:sp>
        <p:nvSpPr>
          <p:cNvPr id="3" name="Textplatzhalter 2">
            <a:extLst>
              <a:ext uri="{FF2B5EF4-FFF2-40B4-BE49-F238E27FC236}">
                <a16:creationId xmlns:a16="http://schemas.microsoft.com/office/drawing/2014/main" id="{6C5A6491-4D67-CE49-B913-BB00FBD9C5C5}"/>
              </a:ext>
            </a:extLst>
          </p:cNvPr>
          <p:cNvSpPr>
            <a:spLocks noGrp="1"/>
          </p:cNvSpPr>
          <p:nvPr>
            <p:ph type="body" sz="quarter" idx="12"/>
          </p:nvPr>
        </p:nvSpPr>
        <p:spPr/>
        <p:txBody>
          <a:bodyPr/>
          <a:lstStyle/>
          <a:p>
            <a:r>
              <a:rPr lang="en-GB" noProof="0"/>
              <a:t>October 2027</a:t>
            </a:r>
          </a:p>
        </p:txBody>
      </p:sp>
    </p:spTree>
    <p:extLst>
      <p:ext uri="{BB962C8B-B14F-4D97-AF65-F5344CB8AC3E}">
        <p14:creationId xmlns:p14="http://schemas.microsoft.com/office/powerpoint/2010/main" val="308157813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2FA20-E338-7AD9-3740-2E8940845B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B047728-1A66-26AC-5261-CCA4B2C59A98}"/>
              </a:ext>
            </a:extLst>
          </p:cNvPr>
          <p:cNvSpPr>
            <a:spLocks noGrp="1"/>
          </p:cNvSpPr>
          <p:nvPr>
            <p:ph type="title"/>
          </p:nvPr>
        </p:nvSpPr>
        <p:spPr/>
        <p:txBody>
          <a:bodyPr/>
          <a:lstStyle/>
          <a:p>
            <a:r>
              <a:rPr lang="en-GB" sz="4000" noProof="0">
                <a:latin typeface="Calibri"/>
                <a:ea typeface="Calibri"/>
                <a:cs typeface="Calibri"/>
              </a:rPr>
              <a:t> </a:t>
            </a:r>
            <a:r>
              <a:rPr lang="en-GB" sz="3200" noProof="0">
                <a:latin typeface="Segoe UI"/>
                <a:ea typeface="Calibri"/>
                <a:cs typeface="Segoe UI"/>
              </a:rPr>
              <a:t>Future challenges on governance</a:t>
            </a:r>
            <a:endParaRPr lang="en-GB" noProof="0"/>
          </a:p>
        </p:txBody>
      </p:sp>
      <p:grpSp>
        <p:nvGrpSpPr>
          <p:cNvPr id="4" name="Group 3">
            <a:extLst>
              <a:ext uri="{FF2B5EF4-FFF2-40B4-BE49-F238E27FC236}">
                <a16:creationId xmlns:a16="http://schemas.microsoft.com/office/drawing/2014/main" id="{0C1C3951-A79E-5C24-71EE-C5795081E4B1}"/>
              </a:ext>
            </a:extLst>
          </p:cNvPr>
          <p:cNvGrpSpPr/>
          <p:nvPr/>
        </p:nvGrpSpPr>
        <p:grpSpPr>
          <a:xfrm>
            <a:off x="756228" y="4828701"/>
            <a:ext cx="10919955" cy="4784332"/>
            <a:chOff x="580882" y="1777630"/>
            <a:chExt cx="8944930" cy="3626893"/>
          </a:xfrm>
        </p:grpSpPr>
        <p:grpSp>
          <p:nvGrpSpPr>
            <p:cNvPr id="15" name="グループ化 34">
              <a:extLst>
                <a:ext uri="{FF2B5EF4-FFF2-40B4-BE49-F238E27FC236}">
                  <a16:creationId xmlns:a16="http://schemas.microsoft.com/office/drawing/2014/main" id="{5FC72904-2638-CAE2-7E9D-69DC5BE52BE9}"/>
                </a:ext>
              </a:extLst>
            </p:cNvPr>
            <p:cNvGrpSpPr/>
            <p:nvPr/>
          </p:nvGrpSpPr>
          <p:grpSpPr>
            <a:xfrm>
              <a:off x="580882" y="1777630"/>
              <a:ext cx="8944930" cy="1286303"/>
              <a:chOff x="580882" y="1777630"/>
              <a:chExt cx="8944930" cy="1286303"/>
            </a:xfrm>
          </p:grpSpPr>
          <p:sp>
            <p:nvSpPr>
              <p:cNvPr id="17" name="フリーフォーム 17">
                <a:extLst>
                  <a:ext uri="{FF2B5EF4-FFF2-40B4-BE49-F238E27FC236}">
                    <a16:creationId xmlns:a16="http://schemas.microsoft.com/office/drawing/2014/main" id="{38FCCEF3-568A-C57B-557E-C8BCD38BD0CC}"/>
                  </a:ext>
                </a:extLst>
              </p:cNvPr>
              <p:cNvSpPr/>
              <p:nvPr/>
            </p:nvSpPr>
            <p:spPr bwMode="gray">
              <a:xfrm>
                <a:off x="580882" y="1777630"/>
                <a:ext cx="8748000" cy="1008000"/>
              </a:xfrm>
              <a:custGeom>
                <a:avLst/>
                <a:gdLst>
                  <a:gd name="connsiteX0" fmla="*/ 504000 w 8748000"/>
                  <a:gd name="connsiteY0" fmla="*/ 0 h 1008000"/>
                  <a:gd name="connsiteX1" fmla="*/ 519058 w 8748000"/>
                  <a:gd name="connsiteY1" fmla="*/ 1518 h 1008000"/>
                  <a:gd name="connsiteX2" fmla="*/ 519058 w 8748000"/>
                  <a:gd name="connsiteY2" fmla="*/ 0 h 1008000"/>
                  <a:gd name="connsiteX3" fmla="*/ 8251258 w 8748000"/>
                  <a:gd name="connsiteY3" fmla="*/ 0 h 1008000"/>
                  <a:gd name="connsiteX4" fmla="*/ 8745019 w 8748000"/>
                  <a:gd name="connsiteY4" fmla="*/ 402426 h 1008000"/>
                  <a:gd name="connsiteX5" fmla="*/ 8748000 w 8748000"/>
                  <a:gd name="connsiteY5" fmla="*/ 432000 h 1008000"/>
                  <a:gd name="connsiteX6" fmla="*/ 1000742 w 8748000"/>
                  <a:gd name="connsiteY6" fmla="*/ 432000 h 1008000"/>
                  <a:gd name="connsiteX7" fmla="*/ 1008000 w 8748000"/>
                  <a:gd name="connsiteY7" fmla="*/ 504000 h 1008000"/>
                  <a:gd name="connsiteX8" fmla="*/ 504000 w 8748000"/>
                  <a:gd name="connsiteY8" fmla="*/ 1008000 h 1008000"/>
                  <a:gd name="connsiteX9" fmla="*/ 0 w 8748000"/>
                  <a:gd name="connsiteY9" fmla="*/ 504000 h 1008000"/>
                  <a:gd name="connsiteX10" fmla="*/ 504000 w 8748000"/>
                  <a:gd name="connsiteY10" fmla="*/ 0 h 10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48000" h="1008000">
                    <a:moveTo>
                      <a:pt x="504000" y="0"/>
                    </a:moveTo>
                    <a:lnTo>
                      <a:pt x="519058" y="1518"/>
                    </a:lnTo>
                    <a:lnTo>
                      <a:pt x="519058" y="0"/>
                    </a:lnTo>
                    <a:lnTo>
                      <a:pt x="8251258" y="0"/>
                    </a:lnTo>
                    <a:cubicBezTo>
                      <a:pt x="8494816" y="0"/>
                      <a:pt x="8698022" y="172762"/>
                      <a:pt x="8745019" y="402426"/>
                    </a:cubicBezTo>
                    <a:lnTo>
                      <a:pt x="8748000" y="432000"/>
                    </a:lnTo>
                    <a:lnTo>
                      <a:pt x="1000742" y="432000"/>
                    </a:lnTo>
                    <a:lnTo>
                      <a:pt x="1008000" y="504000"/>
                    </a:lnTo>
                    <a:cubicBezTo>
                      <a:pt x="1008000" y="782352"/>
                      <a:pt x="782352" y="1008000"/>
                      <a:pt x="504000" y="1008000"/>
                    </a:cubicBezTo>
                    <a:cubicBezTo>
                      <a:pt x="225648" y="1008000"/>
                      <a:pt x="0" y="782352"/>
                      <a:pt x="0" y="504000"/>
                    </a:cubicBezTo>
                    <a:cubicBezTo>
                      <a:pt x="0" y="225648"/>
                      <a:pt x="225648" y="0"/>
                      <a:pt x="504000" y="0"/>
                    </a:cubicBezTo>
                    <a:close/>
                  </a:path>
                </a:pathLst>
              </a:custGeom>
              <a:solidFill>
                <a:schemeClr val="accent1"/>
              </a:solidFill>
              <a:ln w="12700" algn="ctr">
                <a:noFill/>
                <a:miter lim="800000"/>
                <a:headEnd/>
                <a:tailEnd/>
              </a:ln>
            </p:spPr>
            <p:txBody>
              <a:bodyPr rot="0" spcFirstLastPara="0" vertOverflow="overflow" horzOverflow="overflow" vert="horz" wrap="square" lIns="756000" tIns="0" rIns="0" bIns="432000" numCol="1" spcCol="0" rtlCol="0" fromWordArt="0" anchor="ctr" anchorCtr="0" forceAA="0" compatLnSpc="1">
                <a:prstTxWarp prst="textNoShape">
                  <a:avLst/>
                </a:prstTxWarp>
                <a:noAutofit/>
              </a:bodyPr>
              <a:lstStyle/>
              <a:p>
                <a:pPr marL="269875" marR="0" lvl="0" indent="-269875" algn="l" defTabSz="685800" rtl="0" eaLnBrk="1" fontAlgn="auto" latinLnBrk="0" hangingPunct="1">
                  <a:lnSpc>
                    <a:spcPct val="100000"/>
                  </a:lnSpc>
                  <a:spcBef>
                    <a:spcPts val="0"/>
                  </a:spcBef>
                  <a:spcAft>
                    <a:spcPts val="0"/>
                  </a:spcAft>
                  <a:buClrTx/>
                  <a:buSzTx/>
                  <a:buFontTx/>
                  <a:buNone/>
                  <a:tabLst/>
                  <a:defRPr/>
                </a:pPr>
                <a:r>
                  <a:rPr kumimoji="1" lang="en-GB" sz="1800" b="1" i="0" u="none" strike="noStrike" kern="1200" cap="none" spc="0" normalizeH="0" baseline="0" noProof="0">
                    <a:ln>
                      <a:noFill/>
                    </a:ln>
                    <a:solidFill>
                      <a:prstClr val="white"/>
                    </a:solidFill>
                    <a:effectLst/>
                    <a:uLnTx/>
                    <a:uFillTx/>
                    <a:latin typeface="Calibri"/>
                    <a:ea typeface="Calibri"/>
                    <a:cs typeface="Calibri"/>
                  </a:rPr>
                  <a:t>           Considerations on governance </a:t>
                </a:r>
                <a:endParaRPr kumimoji="0" lang="en-GB" sz="1800" b="1" i="0" u="none" strike="noStrike" kern="1200" cap="none" spc="0" normalizeH="0" baseline="0" noProof="0">
                  <a:ln>
                    <a:noFill/>
                  </a:ln>
                  <a:solidFill>
                    <a:prstClr val="white"/>
                  </a:solidFill>
                  <a:effectLst/>
                  <a:uLnTx/>
                  <a:uFillTx/>
                  <a:latin typeface="Calibri"/>
                  <a:ea typeface="+mn-ea"/>
                  <a:cs typeface="Calibri"/>
                </a:endParaRPr>
              </a:p>
            </p:txBody>
          </p:sp>
          <p:sp>
            <p:nvSpPr>
              <p:cNvPr id="29" name="正方形/長方形 23">
                <a:extLst>
                  <a:ext uri="{FF2B5EF4-FFF2-40B4-BE49-F238E27FC236}">
                    <a16:creationId xmlns:a16="http://schemas.microsoft.com/office/drawing/2014/main" id="{CB6A6E06-51F3-0F58-1E88-7F4FA9AC1270}"/>
                  </a:ext>
                </a:extLst>
              </p:cNvPr>
              <p:cNvSpPr/>
              <p:nvPr/>
            </p:nvSpPr>
            <p:spPr bwMode="gray">
              <a:xfrm>
                <a:off x="1668831" y="2129562"/>
                <a:ext cx="7856981" cy="934371"/>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solidFill>
                    <a:effectLst/>
                    <a:uLnTx/>
                    <a:uFillTx/>
                    <a:latin typeface="Trebuchet MS"/>
                    <a:ea typeface="+mn-ea"/>
                    <a:cs typeface="Calibri"/>
                  </a:rPr>
                  <a:t>Evolving the governance without compromising the security and resilience of the system.</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solidFill>
                    <a:effectLst/>
                    <a:uLnTx/>
                    <a:uFillTx/>
                    <a:latin typeface="Trebuchet MS"/>
                    <a:ea typeface="+mn-ea"/>
                    <a:cs typeface="Calibri"/>
                  </a:rPr>
                  <a:t>Ensuring alignment with the roles and responsibilities of the different parties involved.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solidFill>
                    <a:effectLst/>
                    <a:uLnTx/>
                    <a:uFillTx/>
                    <a:latin typeface="Trebuchet MS"/>
                    <a:ea typeface="+mn-ea"/>
                    <a:cs typeface="Calibri"/>
                  </a:rPr>
                  <a:t>Defining not only the target but also implementable pathway(s).</a:t>
                </a:r>
              </a:p>
            </p:txBody>
          </p:sp>
        </p:grpSp>
        <p:sp>
          <p:nvSpPr>
            <p:cNvPr id="38" name="Freeform 59">
              <a:extLst>
                <a:ext uri="{FF2B5EF4-FFF2-40B4-BE49-F238E27FC236}">
                  <a16:creationId xmlns:a16="http://schemas.microsoft.com/office/drawing/2014/main" id="{E9D45398-9D02-F44E-8BDC-09E548BC05C2}"/>
                </a:ext>
              </a:extLst>
            </p:cNvPr>
            <p:cNvSpPr>
              <a:spLocks noChangeAspect="1" noEditPoints="1"/>
            </p:cNvSpPr>
            <p:nvPr/>
          </p:nvSpPr>
          <p:spPr bwMode="gray">
            <a:xfrm>
              <a:off x="651000" y="4540523"/>
              <a:ext cx="864000" cy="864000"/>
            </a:xfrm>
            <a:custGeom>
              <a:avLst/>
              <a:gdLst>
                <a:gd name="T0" fmla="*/ 147 w 512"/>
                <a:gd name="T1" fmla="*/ 170 h 512"/>
                <a:gd name="T2" fmla="*/ 201 w 512"/>
                <a:gd name="T3" fmla="*/ 170 h 512"/>
                <a:gd name="T4" fmla="*/ 223 w 512"/>
                <a:gd name="T5" fmla="*/ 170 h 512"/>
                <a:gd name="T6" fmla="*/ 256 w 512"/>
                <a:gd name="T7" fmla="*/ 117 h 512"/>
                <a:gd name="T8" fmla="*/ 133 w 512"/>
                <a:gd name="T9" fmla="*/ 192 h 512"/>
                <a:gd name="T10" fmla="*/ 192 w 512"/>
                <a:gd name="T11" fmla="*/ 245 h 512"/>
                <a:gd name="T12" fmla="*/ 218 w 512"/>
                <a:gd name="T13" fmla="*/ 320 h 512"/>
                <a:gd name="T14" fmla="*/ 298 w 512"/>
                <a:gd name="T15" fmla="*/ 266 h 512"/>
                <a:gd name="T16" fmla="*/ 218 w 512"/>
                <a:gd name="T17" fmla="*/ 320 h 512"/>
                <a:gd name="T18" fmla="*/ 292 w 512"/>
                <a:gd name="T19" fmla="*/ 122 h 512"/>
                <a:gd name="T20" fmla="*/ 365 w 512"/>
                <a:gd name="T21" fmla="*/ 170 h 512"/>
                <a:gd name="T22" fmla="*/ 218 w 512"/>
                <a:gd name="T23" fmla="*/ 192 h 512"/>
                <a:gd name="T24" fmla="*/ 298 w 512"/>
                <a:gd name="T25" fmla="*/ 245 h 512"/>
                <a:gd name="T26" fmla="*/ 192 w 512"/>
                <a:gd name="T27" fmla="*/ 266 h 512"/>
                <a:gd name="T28" fmla="*/ 133 w 512"/>
                <a:gd name="T29" fmla="*/ 320 h 512"/>
                <a:gd name="T30" fmla="*/ 192 w 512"/>
                <a:gd name="T31" fmla="*/ 266 h 512"/>
                <a:gd name="T32" fmla="*/ 394 w 512"/>
                <a:gd name="T33" fmla="*/ 245 h 512"/>
                <a:gd name="T34" fmla="*/ 314 w 512"/>
                <a:gd name="T35" fmla="*/ 192 h 512"/>
                <a:gd name="T36" fmla="*/ 512 w 512"/>
                <a:gd name="T37" fmla="*/ 256 h 512"/>
                <a:gd name="T38" fmla="*/ 0 w 512"/>
                <a:gd name="T39" fmla="*/ 256 h 512"/>
                <a:gd name="T40" fmla="*/ 512 w 512"/>
                <a:gd name="T41" fmla="*/ 256 h 512"/>
                <a:gd name="T42" fmla="*/ 256 w 512"/>
                <a:gd name="T43" fmla="*/ 96 h 512"/>
                <a:gd name="T44" fmla="*/ 256 w 512"/>
                <a:gd name="T45" fmla="*/ 416 h 512"/>
                <a:gd name="T46" fmla="*/ 314 w 512"/>
                <a:gd name="T47" fmla="*/ 320 h 512"/>
                <a:gd name="T48" fmla="*/ 394 w 512"/>
                <a:gd name="T49" fmla="*/ 266 h 512"/>
                <a:gd name="T50" fmla="*/ 314 w 512"/>
                <a:gd name="T51" fmla="*/ 320 h 512"/>
                <a:gd name="T52" fmla="*/ 220 w 512"/>
                <a:gd name="T53" fmla="*/ 389 h 512"/>
                <a:gd name="T54" fmla="*/ 147 w 512"/>
                <a:gd name="T55" fmla="*/ 341 h 512"/>
                <a:gd name="T56" fmla="*/ 365 w 512"/>
                <a:gd name="T57" fmla="*/ 341 h 512"/>
                <a:gd name="T58" fmla="*/ 292 w 512"/>
                <a:gd name="T59" fmla="*/ 389 h 512"/>
                <a:gd name="T60" fmla="*/ 288 w 512"/>
                <a:gd name="T61" fmla="*/ 341 h 512"/>
                <a:gd name="T62" fmla="*/ 256 w 512"/>
                <a:gd name="T63" fmla="*/ 394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512">
                  <a:moveTo>
                    <a:pt x="201" y="170"/>
                  </a:moveTo>
                  <a:cubicBezTo>
                    <a:pt x="147" y="170"/>
                    <a:pt x="147" y="170"/>
                    <a:pt x="147" y="170"/>
                  </a:cubicBezTo>
                  <a:cubicBezTo>
                    <a:pt x="165" y="147"/>
                    <a:pt x="190" y="130"/>
                    <a:pt x="220" y="122"/>
                  </a:cubicBezTo>
                  <a:cubicBezTo>
                    <a:pt x="212" y="135"/>
                    <a:pt x="206" y="151"/>
                    <a:pt x="201" y="170"/>
                  </a:cubicBezTo>
                  <a:close/>
                  <a:moveTo>
                    <a:pt x="256" y="117"/>
                  </a:moveTo>
                  <a:cubicBezTo>
                    <a:pt x="245" y="117"/>
                    <a:pt x="232" y="137"/>
                    <a:pt x="223" y="170"/>
                  </a:cubicBezTo>
                  <a:cubicBezTo>
                    <a:pt x="288" y="170"/>
                    <a:pt x="288" y="170"/>
                    <a:pt x="288" y="170"/>
                  </a:cubicBezTo>
                  <a:cubicBezTo>
                    <a:pt x="279" y="137"/>
                    <a:pt x="266" y="117"/>
                    <a:pt x="256" y="117"/>
                  </a:cubicBezTo>
                  <a:close/>
                  <a:moveTo>
                    <a:pt x="197" y="192"/>
                  </a:moveTo>
                  <a:cubicBezTo>
                    <a:pt x="133" y="192"/>
                    <a:pt x="133" y="192"/>
                    <a:pt x="133" y="192"/>
                  </a:cubicBezTo>
                  <a:cubicBezTo>
                    <a:pt x="124" y="208"/>
                    <a:pt x="119" y="226"/>
                    <a:pt x="118" y="245"/>
                  </a:cubicBezTo>
                  <a:cubicBezTo>
                    <a:pt x="192" y="245"/>
                    <a:pt x="192" y="245"/>
                    <a:pt x="192" y="245"/>
                  </a:cubicBezTo>
                  <a:cubicBezTo>
                    <a:pt x="192" y="227"/>
                    <a:pt x="194" y="209"/>
                    <a:pt x="197" y="192"/>
                  </a:cubicBezTo>
                  <a:close/>
                  <a:moveTo>
                    <a:pt x="218" y="320"/>
                  </a:moveTo>
                  <a:cubicBezTo>
                    <a:pt x="293" y="320"/>
                    <a:pt x="293" y="320"/>
                    <a:pt x="293" y="320"/>
                  </a:cubicBezTo>
                  <a:cubicBezTo>
                    <a:pt x="296" y="304"/>
                    <a:pt x="298" y="286"/>
                    <a:pt x="298" y="266"/>
                  </a:cubicBezTo>
                  <a:cubicBezTo>
                    <a:pt x="213" y="266"/>
                    <a:pt x="213" y="266"/>
                    <a:pt x="213" y="266"/>
                  </a:cubicBezTo>
                  <a:cubicBezTo>
                    <a:pt x="214" y="286"/>
                    <a:pt x="216" y="304"/>
                    <a:pt x="218" y="320"/>
                  </a:cubicBezTo>
                  <a:close/>
                  <a:moveTo>
                    <a:pt x="365" y="170"/>
                  </a:moveTo>
                  <a:cubicBezTo>
                    <a:pt x="347" y="147"/>
                    <a:pt x="321" y="130"/>
                    <a:pt x="292" y="122"/>
                  </a:cubicBezTo>
                  <a:cubicBezTo>
                    <a:pt x="299" y="135"/>
                    <a:pt x="306" y="151"/>
                    <a:pt x="310" y="170"/>
                  </a:cubicBezTo>
                  <a:lnTo>
                    <a:pt x="365" y="170"/>
                  </a:lnTo>
                  <a:close/>
                  <a:moveTo>
                    <a:pt x="293" y="192"/>
                  </a:moveTo>
                  <a:cubicBezTo>
                    <a:pt x="218" y="192"/>
                    <a:pt x="218" y="192"/>
                    <a:pt x="218" y="192"/>
                  </a:cubicBezTo>
                  <a:cubicBezTo>
                    <a:pt x="216" y="207"/>
                    <a:pt x="214" y="225"/>
                    <a:pt x="213" y="245"/>
                  </a:cubicBezTo>
                  <a:cubicBezTo>
                    <a:pt x="298" y="245"/>
                    <a:pt x="298" y="245"/>
                    <a:pt x="298" y="245"/>
                  </a:cubicBezTo>
                  <a:cubicBezTo>
                    <a:pt x="298" y="225"/>
                    <a:pt x="296" y="207"/>
                    <a:pt x="293" y="192"/>
                  </a:cubicBezTo>
                  <a:close/>
                  <a:moveTo>
                    <a:pt x="192" y="266"/>
                  </a:moveTo>
                  <a:cubicBezTo>
                    <a:pt x="118" y="266"/>
                    <a:pt x="118" y="266"/>
                    <a:pt x="118" y="266"/>
                  </a:cubicBezTo>
                  <a:cubicBezTo>
                    <a:pt x="119" y="285"/>
                    <a:pt x="124" y="303"/>
                    <a:pt x="133" y="320"/>
                  </a:cubicBezTo>
                  <a:cubicBezTo>
                    <a:pt x="197" y="320"/>
                    <a:pt x="197" y="320"/>
                    <a:pt x="197" y="320"/>
                  </a:cubicBezTo>
                  <a:cubicBezTo>
                    <a:pt x="194" y="303"/>
                    <a:pt x="192" y="284"/>
                    <a:pt x="192" y="266"/>
                  </a:cubicBezTo>
                  <a:close/>
                  <a:moveTo>
                    <a:pt x="319" y="245"/>
                  </a:moveTo>
                  <a:cubicBezTo>
                    <a:pt x="394" y="245"/>
                    <a:pt x="394" y="245"/>
                    <a:pt x="394" y="245"/>
                  </a:cubicBezTo>
                  <a:cubicBezTo>
                    <a:pt x="392" y="226"/>
                    <a:pt x="387" y="208"/>
                    <a:pt x="379" y="192"/>
                  </a:cubicBezTo>
                  <a:cubicBezTo>
                    <a:pt x="314" y="192"/>
                    <a:pt x="314" y="192"/>
                    <a:pt x="314" y="192"/>
                  </a:cubicBezTo>
                  <a:cubicBezTo>
                    <a:pt x="317" y="209"/>
                    <a:pt x="319" y="227"/>
                    <a:pt x="319" y="245"/>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416" y="256"/>
                  </a:moveTo>
                  <a:cubicBezTo>
                    <a:pt x="416" y="167"/>
                    <a:pt x="344" y="96"/>
                    <a:pt x="256" y="96"/>
                  </a:cubicBezTo>
                  <a:cubicBezTo>
                    <a:pt x="167" y="96"/>
                    <a:pt x="96" y="167"/>
                    <a:pt x="96" y="256"/>
                  </a:cubicBezTo>
                  <a:cubicBezTo>
                    <a:pt x="96" y="344"/>
                    <a:pt x="167" y="416"/>
                    <a:pt x="256" y="416"/>
                  </a:cubicBezTo>
                  <a:cubicBezTo>
                    <a:pt x="344" y="416"/>
                    <a:pt x="416" y="344"/>
                    <a:pt x="416" y="256"/>
                  </a:cubicBezTo>
                  <a:close/>
                  <a:moveTo>
                    <a:pt x="314" y="320"/>
                  </a:moveTo>
                  <a:cubicBezTo>
                    <a:pt x="379" y="320"/>
                    <a:pt x="379" y="320"/>
                    <a:pt x="379" y="320"/>
                  </a:cubicBezTo>
                  <a:cubicBezTo>
                    <a:pt x="387" y="303"/>
                    <a:pt x="392" y="285"/>
                    <a:pt x="394" y="266"/>
                  </a:cubicBezTo>
                  <a:cubicBezTo>
                    <a:pt x="319" y="266"/>
                    <a:pt x="319" y="266"/>
                    <a:pt x="319" y="266"/>
                  </a:cubicBezTo>
                  <a:cubicBezTo>
                    <a:pt x="319" y="284"/>
                    <a:pt x="317" y="303"/>
                    <a:pt x="314" y="320"/>
                  </a:cubicBezTo>
                  <a:close/>
                  <a:moveTo>
                    <a:pt x="147" y="341"/>
                  </a:moveTo>
                  <a:cubicBezTo>
                    <a:pt x="165" y="364"/>
                    <a:pt x="190" y="381"/>
                    <a:pt x="220" y="389"/>
                  </a:cubicBezTo>
                  <a:cubicBezTo>
                    <a:pt x="212" y="377"/>
                    <a:pt x="206" y="360"/>
                    <a:pt x="201" y="341"/>
                  </a:cubicBezTo>
                  <a:lnTo>
                    <a:pt x="147" y="341"/>
                  </a:lnTo>
                  <a:close/>
                  <a:moveTo>
                    <a:pt x="292" y="389"/>
                  </a:moveTo>
                  <a:cubicBezTo>
                    <a:pt x="321" y="381"/>
                    <a:pt x="347" y="364"/>
                    <a:pt x="365" y="341"/>
                  </a:cubicBezTo>
                  <a:cubicBezTo>
                    <a:pt x="310" y="341"/>
                    <a:pt x="310" y="341"/>
                    <a:pt x="310" y="341"/>
                  </a:cubicBezTo>
                  <a:cubicBezTo>
                    <a:pt x="306" y="360"/>
                    <a:pt x="299" y="377"/>
                    <a:pt x="292" y="389"/>
                  </a:cubicBezTo>
                  <a:close/>
                  <a:moveTo>
                    <a:pt x="256" y="394"/>
                  </a:moveTo>
                  <a:cubicBezTo>
                    <a:pt x="266" y="394"/>
                    <a:pt x="279" y="375"/>
                    <a:pt x="288" y="341"/>
                  </a:cubicBezTo>
                  <a:cubicBezTo>
                    <a:pt x="223" y="341"/>
                    <a:pt x="223" y="341"/>
                    <a:pt x="223" y="341"/>
                  </a:cubicBezTo>
                  <a:cubicBezTo>
                    <a:pt x="232" y="375"/>
                    <a:pt x="245" y="394"/>
                    <a:pt x="256" y="394"/>
                  </a:cubicBezTo>
                  <a:close/>
                </a:path>
              </a:pathLst>
            </a:custGeom>
            <a:solidFill>
              <a:schemeClr val="bg1"/>
            </a:solidFill>
            <a:ln>
              <a:noFill/>
            </a:ln>
          </p:spPr>
          <p:txBody>
            <a:bodyPr vert="horz" wrap="none" lIns="0" tIns="0" rIns="0" bIns="0" numCol="1" anchor="ctr" anchorCtr="0" compatLnSpc="1">
              <a:prstTxWarp prst="textNoShape">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2" name="Hexagon 1">
            <a:hlinkClick r:id="" action="ppaction://noaction"/>
            <a:extLst>
              <a:ext uri="{FF2B5EF4-FFF2-40B4-BE49-F238E27FC236}">
                <a16:creationId xmlns:a16="http://schemas.microsoft.com/office/drawing/2014/main" id="{616D48E8-B1C0-DD11-60CF-E6BA986AD833}"/>
              </a:ext>
            </a:extLst>
          </p:cNvPr>
          <p:cNvSpPr/>
          <p:nvPr/>
        </p:nvSpPr>
        <p:spPr>
          <a:xfrm>
            <a:off x="11676183" y="100485"/>
            <a:ext cx="288000" cy="252000"/>
          </a:xfrm>
          <a:prstGeom prst="hexagon">
            <a:avLst/>
          </a:prstGeom>
          <a:solidFill>
            <a:srgbClr val="EC6602"/>
          </a:solidFill>
          <a:ln w="28575" cap="flat" cmpd="sng" algn="ctr">
            <a:solidFill>
              <a:srgbClr val="0F218B"/>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PA-iṥļïďe">
            <a:extLst>
              <a:ext uri="{FF2B5EF4-FFF2-40B4-BE49-F238E27FC236}">
                <a16:creationId xmlns:a16="http://schemas.microsoft.com/office/drawing/2014/main" id="{2C40A228-401B-6A50-6964-C43D6AEB4E35}"/>
              </a:ext>
            </a:extLst>
          </p:cNvPr>
          <p:cNvSpPr/>
          <p:nvPr/>
        </p:nvSpPr>
        <p:spPr bwMode="auto">
          <a:xfrm>
            <a:off x="933629" y="1980734"/>
            <a:ext cx="451076" cy="339221"/>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txBody>
          <a:bodyPr vert="horz" wrap="square" lIns="91440" tIns="45720" rIns="91440" bIns="45720" numCol="1" anchor="t" anchorCtr="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mn-lt"/>
            </a:endParaRPr>
          </a:p>
        </p:txBody>
      </p:sp>
      <p:sp>
        <p:nvSpPr>
          <p:cNvPr id="9" name="PA-iśḻïḓe">
            <a:extLst>
              <a:ext uri="{FF2B5EF4-FFF2-40B4-BE49-F238E27FC236}">
                <a16:creationId xmlns:a16="http://schemas.microsoft.com/office/drawing/2014/main" id="{62E622C3-B1B8-9054-06C9-14AA3A4EFED0}"/>
              </a:ext>
            </a:extLst>
          </p:cNvPr>
          <p:cNvSpPr/>
          <p:nvPr/>
        </p:nvSpPr>
        <p:spPr bwMode="auto">
          <a:xfrm>
            <a:off x="1259228" y="1645524"/>
            <a:ext cx="482620" cy="482620"/>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bg1"/>
          </a:solidFill>
          <a:ln w="3175">
            <a:noFill/>
          </a:ln>
        </p:spPr>
        <p:txBody>
          <a:bodyPr wrap="square" lIns="91440" tIns="45720" rIns="91440" bIns="4572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7F7F7F"/>
              </a:solidFill>
              <a:effectLst/>
              <a:uLnTx/>
              <a:uFillTx/>
              <a:latin typeface="Trebuchet MS"/>
              <a:ea typeface="+mn-ea"/>
              <a:cs typeface="+mn-cs"/>
              <a:sym typeface="+mn-lt"/>
            </a:endParaRPr>
          </a:p>
        </p:txBody>
      </p:sp>
      <p:pic>
        <p:nvPicPr>
          <p:cNvPr id="7" name="Picture 6">
            <a:extLst>
              <a:ext uri="{FF2B5EF4-FFF2-40B4-BE49-F238E27FC236}">
                <a16:creationId xmlns:a16="http://schemas.microsoft.com/office/drawing/2014/main" id="{81AD754D-91C0-4333-DEC7-26F089326499}"/>
              </a:ext>
            </a:extLst>
          </p:cNvPr>
          <p:cNvPicPr>
            <a:picLocks noChangeAspect="1"/>
          </p:cNvPicPr>
          <p:nvPr/>
        </p:nvPicPr>
        <p:blipFill>
          <a:blip r:embed="rId3"/>
          <a:stretch>
            <a:fillRect/>
          </a:stretch>
        </p:blipFill>
        <p:spPr>
          <a:xfrm>
            <a:off x="469913" y="1085250"/>
            <a:ext cx="3050035" cy="3168587"/>
          </a:xfrm>
          <a:prstGeom prst="rect">
            <a:avLst/>
          </a:prstGeom>
        </p:spPr>
      </p:pic>
      <p:pic>
        <p:nvPicPr>
          <p:cNvPr id="14" name="Picture 13">
            <a:extLst>
              <a:ext uri="{FF2B5EF4-FFF2-40B4-BE49-F238E27FC236}">
                <a16:creationId xmlns:a16="http://schemas.microsoft.com/office/drawing/2014/main" id="{ED4C1AE2-CE58-BB06-98E4-D7BBB1FA7E04}"/>
              </a:ext>
            </a:extLst>
          </p:cNvPr>
          <p:cNvPicPr>
            <a:picLocks noChangeAspect="1"/>
          </p:cNvPicPr>
          <p:nvPr/>
        </p:nvPicPr>
        <p:blipFill>
          <a:blip r:embed="rId4"/>
          <a:srcRect l="1" t="3119" r="-918" b="-10022"/>
          <a:stretch>
            <a:fillRect/>
          </a:stretch>
        </p:blipFill>
        <p:spPr>
          <a:xfrm>
            <a:off x="3315590" y="1560914"/>
            <a:ext cx="8684786" cy="2077365"/>
          </a:xfrm>
          <a:prstGeom prst="rect">
            <a:avLst/>
          </a:prstGeom>
        </p:spPr>
      </p:pic>
      <p:sp>
        <p:nvSpPr>
          <p:cNvPr id="18" name="PA-iṥļïďe">
            <a:extLst>
              <a:ext uri="{FF2B5EF4-FFF2-40B4-BE49-F238E27FC236}">
                <a16:creationId xmlns:a16="http://schemas.microsoft.com/office/drawing/2014/main" id="{00C93CD2-6DAD-E014-D26F-7034438E689A}"/>
              </a:ext>
            </a:extLst>
          </p:cNvPr>
          <p:cNvSpPr/>
          <p:nvPr/>
        </p:nvSpPr>
        <p:spPr bwMode="auto">
          <a:xfrm>
            <a:off x="1143674" y="5433529"/>
            <a:ext cx="451076" cy="339221"/>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solidFill>
          <a:ln>
            <a:noFill/>
          </a:ln>
        </p:spPr>
        <p:txBody>
          <a:bodyPr vert="horz" wrap="square" lIns="91440" tIns="45720" rIns="91440" bIns="45720" numCol="1" anchor="t" anchorCtr="0" compatLnSpc="1">
            <a:prstTxWarp prst="textNoShape">
              <a:avLst/>
            </a:prstTxWarp>
            <a:normAutofit fontScale="92500" lnSpcReduction="100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mn-lt"/>
            </a:endParaRPr>
          </a:p>
        </p:txBody>
      </p:sp>
      <p:pic>
        <p:nvPicPr>
          <p:cNvPr id="8" name="Picture 7">
            <a:extLst>
              <a:ext uri="{FF2B5EF4-FFF2-40B4-BE49-F238E27FC236}">
                <a16:creationId xmlns:a16="http://schemas.microsoft.com/office/drawing/2014/main" id="{7FE89E63-E628-1267-9761-1311B8C8F5B0}"/>
              </a:ext>
            </a:extLst>
          </p:cNvPr>
          <p:cNvPicPr>
            <a:picLocks noChangeAspect="1"/>
          </p:cNvPicPr>
          <p:nvPr/>
        </p:nvPicPr>
        <p:blipFill>
          <a:blip r:embed="rId5"/>
          <a:stretch>
            <a:fillRect/>
          </a:stretch>
        </p:blipFill>
        <p:spPr>
          <a:xfrm>
            <a:off x="5745193" y="2339704"/>
            <a:ext cx="1664033" cy="1086990"/>
          </a:xfrm>
          <a:prstGeom prst="rect">
            <a:avLst/>
          </a:prstGeom>
        </p:spPr>
      </p:pic>
    </p:spTree>
    <p:extLst>
      <p:ext uri="{BB962C8B-B14F-4D97-AF65-F5344CB8AC3E}">
        <p14:creationId xmlns:p14="http://schemas.microsoft.com/office/powerpoint/2010/main" val="361277049"/>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B7BBD-6297-07E0-042A-A32362C91C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7E407C-C67E-B0DB-B741-2B81B1939877}"/>
              </a:ext>
            </a:extLst>
          </p:cNvPr>
          <p:cNvSpPr>
            <a:spLocks noGrp="1"/>
          </p:cNvSpPr>
          <p:nvPr>
            <p:ph type="title"/>
          </p:nvPr>
        </p:nvSpPr>
        <p:spPr/>
        <p:txBody>
          <a:bodyPr/>
          <a:lstStyle/>
          <a:p>
            <a:r>
              <a:rPr lang="en-GB" sz="4000" noProof="0">
                <a:latin typeface="Calibri"/>
                <a:ea typeface="Calibri"/>
                <a:cs typeface="Calibri"/>
              </a:rPr>
              <a:t> </a:t>
            </a:r>
            <a:r>
              <a:rPr lang="en-GB" sz="3200" noProof="0">
                <a:latin typeface="Segoe UI"/>
                <a:ea typeface="Calibri"/>
                <a:cs typeface="Segoe UI"/>
              </a:rPr>
              <a:t>Future challenges on governance</a:t>
            </a:r>
            <a:endParaRPr lang="en-GB" noProof="0"/>
          </a:p>
        </p:txBody>
      </p:sp>
      <p:grpSp>
        <p:nvGrpSpPr>
          <p:cNvPr id="15" name="グループ化 34">
            <a:extLst>
              <a:ext uri="{FF2B5EF4-FFF2-40B4-BE49-F238E27FC236}">
                <a16:creationId xmlns:a16="http://schemas.microsoft.com/office/drawing/2014/main" id="{1DA55CA8-F7C9-22E9-FF59-B22780E9DD19}"/>
              </a:ext>
            </a:extLst>
          </p:cNvPr>
          <p:cNvGrpSpPr/>
          <p:nvPr/>
        </p:nvGrpSpPr>
        <p:grpSpPr>
          <a:xfrm>
            <a:off x="625014" y="4456842"/>
            <a:ext cx="10779823" cy="1810029"/>
            <a:chOff x="579600" y="1764000"/>
            <a:chExt cx="8830142" cy="1372143"/>
          </a:xfrm>
        </p:grpSpPr>
        <p:sp>
          <p:nvSpPr>
            <p:cNvPr id="17" name="フリーフォーム 17">
              <a:extLst>
                <a:ext uri="{FF2B5EF4-FFF2-40B4-BE49-F238E27FC236}">
                  <a16:creationId xmlns:a16="http://schemas.microsoft.com/office/drawing/2014/main" id="{8B637D61-F302-1A5B-EEA7-CAD08DC4DF42}"/>
                </a:ext>
              </a:extLst>
            </p:cNvPr>
            <p:cNvSpPr/>
            <p:nvPr/>
          </p:nvSpPr>
          <p:spPr bwMode="gray">
            <a:xfrm>
              <a:off x="579600" y="1764000"/>
              <a:ext cx="8748000" cy="1008000"/>
            </a:xfrm>
            <a:custGeom>
              <a:avLst/>
              <a:gdLst>
                <a:gd name="connsiteX0" fmla="*/ 504000 w 8748000"/>
                <a:gd name="connsiteY0" fmla="*/ 0 h 1008000"/>
                <a:gd name="connsiteX1" fmla="*/ 519058 w 8748000"/>
                <a:gd name="connsiteY1" fmla="*/ 1518 h 1008000"/>
                <a:gd name="connsiteX2" fmla="*/ 519058 w 8748000"/>
                <a:gd name="connsiteY2" fmla="*/ 0 h 1008000"/>
                <a:gd name="connsiteX3" fmla="*/ 8251258 w 8748000"/>
                <a:gd name="connsiteY3" fmla="*/ 0 h 1008000"/>
                <a:gd name="connsiteX4" fmla="*/ 8745019 w 8748000"/>
                <a:gd name="connsiteY4" fmla="*/ 402426 h 1008000"/>
                <a:gd name="connsiteX5" fmla="*/ 8748000 w 8748000"/>
                <a:gd name="connsiteY5" fmla="*/ 432000 h 1008000"/>
                <a:gd name="connsiteX6" fmla="*/ 1000742 w 8748000"/>
                <a:gd name="connsiteY6" fmla="*/ 432000 h 1008000"/>
                <a:gd name="connsiteX7" fmla="*/ 1008000 w 8748000"/>
                <a:gd name="connsiteY7" fmla="*/ 504000 h 1008000"/>
                <a:gd name="connsiteX8" fmla="*/ 504000 w 8748000"/>
                <a:gd name="connsiteY8" fmla="*/ 1008000 h 1008000"/>
                <a:gd name="connsiteX9" fmla="*/ 0 w 8748000"/>
                <a:gd name="connsiteY9" fmla="*/ 504000 h 1008000"/>
                <a:gd name="connsiteX10" fmla="*/ 504000 w 8748000"/>
                <a:gd name="connsiteY10" fmla="*/ 0 h 10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48000" h="1008000">
                  <a:moveTo>
                    <a:pt x="504000" y="0"/>
                  </a:moveTo>
                  <a:lnTo>
                    <a:pt x="519058" y="1518"/>
                  </a:lnTo>
                  <a:lnTo>
                    <a:pt x="519058" y="0"/>
                  </a:lnTo>
                  <a:lnTo>
                    <a:pt x="8251258" y="0"/>
                  </a:lnTo>
                  <a:cubicBezTo>
                    <a:pt x="8494816" y="0"/>
                    <a:pt x="8698022" y="172762"/>
                    <a:pt x="8745019" y="402426"/>
                  </a:cubicBezTo>
                  <a:lnTo>
                    <a:pt x="8748000" y="432000"/>
                  </a:lnTo>
                  <a:lnTo>
                    <a:pt x="1000742" y="432000"/>
                  </a:lnTo>
                  <a:lnTo>
                    <a:pt x="1008000" y="504000"/>
                  </a:lnTo>
                  <a:cubicBezTo>
                    <a:pt x="1008000" y="782352"/>
                    <a:pt x="782352" y="1008000"/>
                    <a:pt x="504000" y="1008000"/>
                  </a:cubicBezTo>
                  <a:cubicBezTo>
                    <a:pt x="225648" y="1008000"/>
                    <a:pt x="0" y="782352"/>
                    <a:pt x="0" y="504000"/>
                  </a:cubicBezTo>
                  <a:cubicBezTo>
                    <a:pt x="0" y="225648"/>
                    <a:pt x="225648" y="0"/>
                    <a:pt x="504000" y="0"/>
                  </a:cubicBezTo>
                  <a:close/>
                </a:path>
              </a:pathLst>
            </a:custGeom>
            <a:solidFill>
              <a:schemeClr val="accent3"/>
            </a:solidFill>
            <a:ln w="12700" algn="ctr">
              <a:noFill/>
              <a:miter lim="800000"/>
              <a:headEnd/>
              <a:tailEnd/>
            </a:ln>
          </p:spPr>
          <p:txBody>
            <a:bodyPr rot="0" spcFirstLastPara="0" vertOverflow="overflow" horzOverflow="overflow" vert="horz" wrap="square" lIns="756000" tIns="0" rIns="0" bIns="432000" numCol="1" spcCol="0" rtlCol="0" fromWordArt="0" anchor="ctr" anchorCtr="0" forceAA="0" compatLnSpc="1">
              <a:prstTxWarp prst="textNoShape">
                <a:avLst/>
              </a:prstTxWarp>
              <a:noAutofit/>
            </a:bodyPr>
            <a:lstStyle/>
            <a:p>
              <a:pPr marL="269875" marR="0" lvl="0" indent="-269875" algn="l" defTabSz="685800" rtl="0" eaLnBrk="1" fontAlgn="auto" latinLnBrk="0" hangingPunct="1">
                <a:lnSpc>
                  <a:spcPct val="100000"/>
                </a:lnSpc>
                <a:spcBef>
                  <a:spcPts val="0"/>
                </a:spcBef>
                <a:spcAft>
                  <a:spcPts val="0"/>
                </a:spcAft>
                <a:buClrTx/>
                <a:buSzTx/>
                <a:buFontTx/>
                <a:buNone/>
                <a:tabLst/>
                <a:defRPr/>
              </a:pPr>
              <a:r>
                <a:rPr kumimoji="1" lang="en-GB" sz="1800" b="1" i="0" u="none" strike="noStrike" kern="1200" cap="none" spc="0" normalizeH="0" baseline="0" noProof="0">
                  <a:ln>
                    <a:noFill/>
                  </a:ln>
                  <a:solidFill>
                    <a:prstClr val="white"/>
                  </a:solidFill>
                  <a:effectLst/>
                  <a:uLnTx/>
                  <a:uFillTx/>
                  <a:latin typeface="Calibri"/>
                  <a:ea typeface="Calibri"/>
                  <a:cs typeface="Calibri"/>
                </a:rPr>
                <a:t>           Governance on the DA and ID Markets</a:t>
              </a:r>
              <a:endParaRPr kumimoji="0" lang="en-GB" sz="1800" b="1" i="0" u="none" strike="noStrike" kern="1200" cap="none" spc="0" normalizeH="0" baseline="0" noProof="0">
                <a:ln>
                  <a:noFill/>
                </a:ln>
                <a:solidFill>
                  <a:prstClr val="white"/>
                </a:solidFill>
                <a:effectLst/>
                <a:uLnTx/>
                <a:uFillTx/>
                <a:latin typeface="Calibri"/>
                <a:ea typeface="+mn-ea"/>
                <a:cs typeface="Calibri"/>
              </a:endParaRPr>
            </a:p>
          </p:txBody>
        </p:sp>
        <p:sp>
          <p:nvSpPr>
            <p:cNvPr id="29" name="正方形/長方形 23">
              <a:extLst>
                <a:ext uri="{FF2B5EF4-FFF2-40B4-BE49-F238E27FC236}">
                  <a16:creationId xmlns:a16="http://schemas.microsoft.com/office/drawing/2014/main" id="{2D38AEFB-05EB-788F-17C0-B23DA6E3ACB9}"/>
                </a:ext>
              </a:extLst>
            </p:cNvPr>
            <p:cNvSpPr/>
            <p:nvPr/>
          </p:nvSpPr>
          <p:spPr bwMode="gray">
            <a:xfrm>
              <a:off x="1750972" y="2201772"/>
              <a:ext cx="7658770" cy="934371"/>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solidFill>
                  <a:effectLst/>
                  <a:uLnTx/>
                  <a:uFillTx/>
                  <a:latin typeface="Trebuchet MS"/>
                  <a:ea typeface="+mn-ea"/>
                  <a:cs typeface="+mn-cs"/>
                </a:rPr>
                <a:t>Market coupling is critical infrastructure for the TSOs in balancing and dispatching the power system.</a:t>
              </a:r>
              <a:endParaRPr kumimoji="0" lang="en-GB" sz="1800" b="0" i="0" u="none" strike="noStrike" kern="1200" cap="none" spc="0" normalizeH="0" baseline="0" noProof="0">
                <a:ln>
                  <a:noFill/>
                </a:ln>
                <a:solidFill>
                  <a:srgbClr val="FFFFFF"/>
                </a:solidFill>
                <a:effectLst/>
                <a:uLnTx/>
                <a:uFillTx/>
                <a:latin typeface="Trebuchet MS"/>
                <a:ea typeface="+mn-ea"/>
                <a:cs typeface="Calibri"/>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1" i="0" u="none" strike="noStrike" kern="1200" cap="none" spc="0" normalizeH="0" baseline="0" noProof="0">
                  <a:ln>
                    <a:noFill/>
                  </a:ln>
                  <a:solidFill>
                    <a:srgbClr val="7F7F7F"/>
                  </a:solidFill>
                  <a:effectLst/>
                  <a:uLnTx/>
                  <a:uFillTx/>
                  <a:latin typeface="Trebuchet MS"/>
                  <a:ea typeface="+mn-ea"/>
                  <a:cs typeface="+mn-cs"/>
                </a:rPr>
                <a:t>MCO function must be a joint responsibility of TSOs and NEMOs, covering technical, governance, and IT system aspects.</a:t>
              </a:r>
              <a:endParaRPr kumimoji="0" lang="en-GB" sz="1800" b="1" i="0" u="none" strike="noStrike" kern="1200" cap="none" spc="0" normalizeH="0" baseline="0" noProof="0">
                <a:ln>
                  <a:noFill/>
                </a:ln>
                <a:solidFill>
                  <a:srgbClr val="FFFFFF"/>
                </a:solidFill>
                <a:effectLst/>
                <a:uLnTx/>
                <a:uFillTx/>
                <a:latin typeface="Trebuchet MS"/>
                <a:ea typeface="+mn-ea"/>
                <a:cs typeface="Calibri"/>
              </a:endParaRPr>
            </a:p>
          </p:txBody>
        </p:sp>
      </p:grpSp>
      <p:sp>
        <p:nvSpPr>
          <p:cNvPr id="2" name="Hexagon 1">
            <a:hlinkClick r:id="" action="ppaction://noaction"/>
            <a:extLst>
              <a:ext uri="{FF2B5EF4-FFF2-40B4-BE49-F238E27FC236}">
                <a16:creationId xmlns:a16="http://schemas.microsoft.com/office/drawing/2014/main" id="{344C5CE3-D002-6779-4A42-5916259B5698}"/>
              </a:ext>
            </a:extLst>
          </p:cNvPr>
          <p:cNvSpPr/>
          <p:nvPr/>
        </p:nvSpPr>
        <p:spPr>
          <a:xfrm>
            <a:off x="11676183" y="100485"/>
            <a:ext cx="288000" cy="252000"/>
          </a:xfrm>
          <a:prstGeom prst="hexagon">
            <a:avLst/>
          </a:prstGeom>
          <a:solidFill>
            <a:srgbClr val="EC6602"/>
          </a:solidFill>
          <a:ln w="28575" cap="flat" cmpd="sng" algn="ctr">
            <a:solidFill>
              <a:srgbClr val="0F218B"/>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 name="Freeform 36">
            <a:extLst>
              <a:ext uri="{FF2B5EF4-FFF2-40B4-BE49-F238E27FC236}">
                <a16:creationId xmlns:a16="http://schemas.microsoft.com/office/drawing/2014/main" id="{ABB985DC-3900-019C-5CA6-E79D3881DD07}"/>
              </a:ext>
            </a:extLst>
          </p:cNvPr>
          <p:cNvSpPr>
            <a:spLocks noChangeAspect="1" noEditPoints="1"/>
          </p:cNvSpPr>
          <p:nvPr/>
        </p:nvSpPr>
        <p:spPr bwMode="auto">
          <a:xfrm>
            <a:off x="738408" y="4592768"/>
            <a:ext cx="1028541" cy="1057829"/>
          </a:xfrm>
          <a:custGeom>
            <a:avLst/>
            <a:gdLst>
              <a:gd name="T0" fmla="*/ 324 w 512"/>
              <a:gd name="T1" fmla="*/ 194 h 512"/>
              <a:gd name="T2" fmla="*/ 330 w 512"/>
              <a:gd name="T3" fmla="*/ 167 h 512"/>
              <a:gd name="T4" fmla="*/ 400 w 512"/>
              <a:gd name="T5" fmla="*/ 182 h 512"/>
              <a:gd name="T6" fmla="*/ 386 w 512"/>
              <a:gd name="T7" fmla="*/ 223 h 512"/>
              <a:gd name="T8" fmla="*/ 351 w 512"/>
              <a:gd name="T9" fmla="*/ 247 h 512"/>
              <a:gd name="T10" fmla="*/ 312 w 512"/>
              <a:gd name="T11" fmla="*/ 243 h 512"/>
              <a:gd name="T12" fmla="*/ 278 w 512"/>
              <a:gd name="T13" fmla="*/ 222 h 512"/>
              <a:gd name="T14" fmla="*/ 264 w 512"/>
              <a:gd name="T15" fmla="*/ 183 h 512"/>
              <a:gd name="T16" fmla="*/ 275 w 512"/>
              <a:gd name="T17" fmla="*/ 144 h 512"/>
              <a:gd name="T18" fmla="*/ 308 w 512"/>
              <a:gd name="T19" fmla="*/ 119 h 512"/>
              <a:gd name="T20" fmla="*/ 331 w 512"/>
              <a:gd name="T21" fmla="*/ 128 h 512"/>
              <a:gd name="T22" fmla="*/ 364 w 512"/>
              <a:gd name="T23" fmla="*/ 136 h 512"/>
              <a:gd name="T24" fmla="*/ 384 w 512"/>
              <a:gd name="T25" fmla="*/ 164 h 512"/>
              <a:gd name="T26" fmla="*/ 320 w 512"/>
              <a:gd name="T27" fmla="*/ 147 h 512"/>
              <a:gd name="T28" fmla="*/ 330 w 512"/>
              <a:gd name="T29" fmla="*/ 217 h 512"/>
              <a:gd name="T30" fmla="*/ 512 w 512"/>
              <a:gd name="T31" fmla="*/ 256 h 512"/>
              <a:gd name="T32" fmla="*/ 512 w 512"/>
              <a:gd name="T33" fmla="*/ 256 h 512"/>
              <a:gd name="T34" fmla="*/ 268 w 512"/>
              <a:gd name="T35" fmla="*/ 290 h 512"/>
              <a:gd name="T36" fmla="*/ 236 w 512"/>
              <a:gd name="T37" fmla="*/ 251 h 512"/>
              <a:gd name="T38" fmla="*/ 187 w 512"/>
              <a:gd name="T39" fmla="*/ 238 h 512"/>
              <a:gd name="T40" fmla="*/ 140 w 512"/>
              <a:gd name="T41" fmla="*/ 256 h 512"/>
              <a:gd name="T42" fmla="*/ 113 w 512"/>
              <a:gd name="T43" fmla="*/ 299 h 512"/>
              <a:gd name="T44" fmla="*/ 115 w 512"/>
              <a:gd name="T45" fmla="*/ 350 h 512"/>
              <a:gd name="T46" fmla="*/ 147 w 512"/>
              <a:gd name="T47" fmla="*/ 388 h 512"/>
              <a:gd name="T48" fmla="*/ 196 w 512"/>
              <a:gd name="T49" fmla="*/ 401 h 512"/>
              <a:gd name="T50" fmla="*/ 237 w 512"/>
              <a:gd name="T51" fmla="*/ 383 h 512"/>
              <a:gd name="T52" fmla="*/ 266 w 512"/>
              <a:gd name="T53" fmla="*/ 345 h 512"/>
              <a:gd name="T54" fmla="*/ 410 w 512"/>
              <a:gd name="T55" fmla="*/ 163 h 512"/>
              <a:gd name="T56" fmla="*/ 384 w 512"/>
              <a:gd name="T57" fmla="*/ 119 h 512"/>
              <a:gd name="T58" fmla="*/ 337 w 512"/>
              <a:gd name="T59" fmla="*/ 99 h 512"/>
              <a:gd name="T60" fmla="*/ 288 w 512"/>
              <a:gd name="T61" fmla="*/ 111 h 512"/>
              <a:gd name="T62" fmla="*/ 255 w 512"/>
              <a:gd name="T63" fmla="*/ 149 h 512"/>
              <a:gd name="T64" fmla="*/ 251 w 512"/>
              <a:gd name="T65" fmla="*/ 199 h 512"/>
              <a:gd name="T66" fmla="*/ 277 w 512"/>
              <a:gd name="T67" fmla="*/ 243 h 512"/>
              <a:gd name="T68" fmla="*/ 323 w 512"/>
              <a:gd name="T69" fmla="*/ 263 h 512"/>
              <a:gd name="T70" fmla="*/ 358 w 512"/>
              <a:gd name="T71" fmla="*/ 270 h 512"/>
              <a:gd name="T72" fmla="*/ 405 w 512"/>
              <a:gd name="T73" fmla="*/ 237 h 512"/>
              <a:gd name="T74" fmla="*/ 423 w 512"/>
              <a:gd name="T75" fmla="*/ 182 h 512"/>
              <a:gd name="T76" fmla="*/ 179 w 512"/>
              <a:gd name="T77" fmla="*/ 313 h 512"/>
              <a:gd name="T78" fmla="*/ 204 w 512"/>
              <a:gd name="T79" fmla="*/ 326 h 512"/>
              <a:gd name="T80" fmla="*/ 262 w 512"/>
              <a:gd name="T81" fmla="*/ 321 h 512"/>
              <a:gd name="T82" fmla="*/ 248 w 512"/>
              <a:gd name="T83" fmla="*/ 361 h 512"/>
              <a:gd name="T84" fmla="*/ 212 w 512"/>
              <a:gd name="T85" fmla="*/ 386 h 512"/>
              <a:gd name="T86" fmla="*/ 173 w 512"/>
              <a:gd name="T87" fmla="*/ 382 h 512"/>
              <a:gd name="T88" fmla="*/ 139 w 512"/>
              <a:gd name="T89" fmla="*/ 360 h 512"/>
              <a:gd name="T90" fmla="*/ 125 w 512"/>
              <a:gd name="T91" fmla="*/ 321 h 512"/>
              <a:gd name="T92" fmla="*/ 137 w 512"/>
              <a:gd name="T93" fmla="*/ 282 h 512"/>
              <a:gd name="T94" fmla="*/ 169 w 512"/>
              <a:gd name="T95" fmla="*/ 258 h 512"/>
              <a:gd name="T96" fmla="*/ 193 w 512"/>
              <a:gd name="T97" fmla="*/ 266 h 512"/>
              <a:gd name="T98" fmla="*/ 226 w 512"/>
              <a:gd name="T99" fmla="*/ 274 h 512"/>
              <a:gd name="T100" fmla="*/ 246 w 512"/>
              <a:gd name="T101" fmla="*/ 303 h 512"/>
              <a:gd name="T102" fmla="*/ 181 w 512"/>
              <a:gd name="T103" fmla="*/ 286 h 512"/>
              <a:gd name="T104" fmla="*/ 192 w 512"/>
              <a:gd name="T105" fmla="*/ 35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12" h="512">
                <a:moveTo>
                  <a:pt x="344" y="177"/>
                </a:moveTo>
                <a:cubicBezTo>
                  <a:pt x="345" y="180"/>
                  <a:pt x="345" y="184"/>
                  <a:pt x="343" y="188"/>
                </a:cubicBezTo>
                <a:cubicBezTo>
                  <a:pt x="341" y="191"/>
                  <a:pt x="338" y="193"/>
                  <a:pt x="335" y="195"/>
                </a:cubicBezTo>
                <a:cubicBezTo>
                  <a:pt x="331" y="196"/>
                  <a:pt x="327" y="195"/>
                  <a:pt x="324" y="194"/>
                </a:cubicBezTo>
                <a:cubicBezTo>
                  <a:pt x="320" y="192"/>
                  <a:pt x="318" y="189"/>
                  <a:pt x="317" y="185"/>
                </a:cubicBezTo>
                <a:cubicBezTo>
                  <a:pt x="316" y="182"/>
                  <a:pt x="316" y="178"/>
                  <a:pt x="318" y="174"/>
                </a:cubicBezTo>
                <a:cubicBezTo>
                  <a:pt x="320" y="171"/>
                  <a:pt x="322" y="169"/>
                  <a:pt x="326" y="167"/>
                </a:cubicBezTo>
                <a:cubicBezTo>
                  <a:pt x="328" y="167"/>
                  <a:pt x="329" y="167"/>
                  <a:pt x="330" y="167"/>
                </a:cubicBezTo>
                <a:cubicBezTo>
                  <a:pt x="333" y="167"/>
                  <a:pt x="335" y="167"/>
                  <a:pt x="337" y="168"/>
                </a:cubicBezTo>
                <a:cubicBezTo>
                  <a:pt x="340" y="170"/>
                  <a:pt x="343" y="173"/>
                  <a:pt x="344" y="177"/>
                </a:cubicBezTo>
                <a:close/>
                <a:moveTo>
                  <a:pt x="397" y="179"/>
                </a:moveTo>
                <a:cubicBezTo>
                  <a:pt x="398" y="180"/>
                  <a:pt x="399" y="181"/>
                  <a:pt x="400" y="182"/>
                </a:cubicBezTo>
                <a:cubicBezTo>
                  <a:pt x="399" y="183"/>
                  <a:pt x="398" y="184"/>
                  <a:pt x="397" y="185"/>
                </a:cubicBezTo>
                <a:cubicBezTo>
                  <a:pt x="392" y="189"/>
                  <a:pt x="386" y="193"/>
                  <a:pt x="384" y="199"/>
                </a:cubicBezTo>
                <a:cubicBezTo>
                  <a:pt x="382" y="206"/>
                  <a:pt x="384" y="212"/>
                  <a:pt x="385" y="218"/>
                </a:cubicBezTo>
                <a:cubicBezTo>
                  <a:pt x="386" y="220"/>
                  <a:pt x="386" y="221"/>
                  <a:pt x="386" y="223"/>
                </a:cubicBezTo>
                <a:cubicBezTo>
                  <a:pt x="385" y="223"/>
                  <a:pt x="383" y="223"/>
                  <a:pt x="382" y="223"/>
                </a:cubicBezTo>
                <a:cubicBezTo>
                  <a:pt x="376" y="223"/>
                  <a:pt x="369" y="223"/>
                  <a:pt x="363" y="227"/>
                </a:cubicBezTo>
                <a:cubicBezTo>
                  <a:pt x="357" y="231"/>
                  <a:pt x="355" y="237"/>
                  <a:pt x="353" y="243"/>
                </a:cubicBezTo>
                <a:cubicBezTo>
                  <a:pt x="352" y="244"/>
                  <a:pt x="352" y="246"/>
                  <a:pt x="351" y="247"/>
                </a:cubicBezTo>
                <a:cubicBezTo>
                  <a:pt x="350" y="246"/>
                  <a:pt x="348" y="244"/>
                  <a:pt x="347" y="244"/>
                </a:cubicBezTo>
                <a:cubicBezTo>
                  <a:pt x="342" y="240"/>
                  <a:pt x="336" y="234"/>
                  <a:pt x="330" y="234"/>
                </a:cubicBezTo>
                <a:cubicBezTo>
                  <a:pt x="329" y="234"/>
                  <a:pt x="329" y="234"/>
                  <a:pt x="329" y="234"/>
                </a:cubicBezTo>
                <a:cubicBezTo>
                  <a:pt x="322" y="234"/>
                  <a:pt x="317" y="240"/>
                  <a:pt x="312" y="243"/>
                </a:cubicBezTo>
                <a:cubicBezTo>
                  <a:pt x="311" y="244"/>
                  <a:pt x="309" y="246"/>
                  <a:pt x="308" y="247"/>
                </a:cubicBezTo>
                <a:cubicBezTo>
                  <a:pt x="307" y="246"/>
                  <a:pt x="307" y="244"/>
                  <a:pt x="306" y="243"/>
                </a:cubicBezTo>
                <a:cubicBezTo>
                  <a:pt x="304" y="237"/>
                  <a:pt x="302" y="230"/>
                  <a:pt x="296" y="226"/>
                </a:cubicBezTo>
                <a:cubicBezTo>
                  <a:pt x="291" y="222"/>
                  <a:pt x="284" y="222"/>
                  <a:pt x="278" y="222"/>
                </a:cubicBezTo>
                <a:cubicBezTo>
                  <a:pt x="277" y="222"/>
                  <a:pt x="275" y="222"/>
                  <a:pt x="273" y="221"/>
                </a:cubicBezTo>
                <a:cubicBezTo>
                  <a:pt x="274" y="220"/>
                  <a:pt x="274" y="218"/>
                  <a:pt x="274" y="217"/>
                </a:cubicBezTo>
                <a:cubicBezTo>
                  <a:pt x="276" y="211"/>
                  <a:pt x="278" y="204"/>
                  <a:pt x="276" y="198"/>
                </a:cubicBezTo>
                <a:cubicBezTo>
                  <a:pt x="274" y="191"/>
                  <a:pt x="269" y="187"/>
                  <a:pt x="264" y="183"/>
                </a:cubicBezTo>
                <a:cubicBezTo>
                  <a:pt x="263" y="182"/>
                  <a:pt x="261" y="181"/>
                  <a:pt x="260" y="180"/>
                </a:cubicBezTo>
                <a:cubicBezTo>
                  <a:pt x="262" y="179"/>
                  <a:pt x="263" y="178"/>
                  <a:pt x="264" y="177"/>
                </a:cubicBezTo>
                <a:cubicBezTo>
                  <a:pt x="269" y="173"/>
                  <a:pt x="275" y="169"/>
                  <a:pt x="277" y="163"/>
                </a:cubicBezTo>
                <a:cubicBezTo>
                  <a:pt x="279" y="156"/>
                  <a:pt x="277" y="150"/>
                  <a:pt x="275" y="144"/>
                </a:cubicBezTo>
                <a:cubicBezTo>
                  <a:pt x="275" y="142"/>
                  <a:pt x="275" y="141"/>
                  <a:pt x="274" y="139"/>
                </a:cubicBezTo>
                <a:cubicBezTo>
                  <a:pt x="276" y="139"/>
                  <a:pt x="278" y="139"/>
                  <a:pt x="279" y="139"/>
                </a:cubicBezTo>
                <a:cubicBezTo>
                  <a:pt x="285" y="139"/>
                  <a:pt x="292" y="139"/>
                  <a:pt x="298" y="135"/>
                </a:cubicBezTo>
                <a:cubicBezTo>
                  <a:pt x="303" y="131"/>
                  <a:pt x="306" y="125"/>
                  <a:pt x="308" y="119"/>
                </a:cubicBezTo>
                <a:cubicBezTo>
                  <a:pt x="308" y="118"/>
                  <a:pt x="309" y="116"/>
                  <a:pt x="310" y="115"/>
                </a:cubicBezTo>
                <a:cubicBezTo>
                  <a:pt x="311" y="116"/>
                  <a:pt x="313" y="118"/>
                  <a:pt x="314" y="118"/>
                </a:cubicBezTo>
                <a:cubicBezTo>
                  <a:pt x="319" y="122"/>
                  <a:pt x="324" y="128"/>
                  <a:pt x="331" y="128"/>
                </a:cubicBezTo>
                <a:cubicBezTo>
                  <a:pt x="331" y="128"/>
                  <a:pt x="331" y="128"/>
                  <a:pt x="331" y="128"/>
                </a:cubicBezTo>
                <a:cubicBezTo>
                  <a:pt x="338" y="128"/>
                  <a:pt x="344" y="122"/>
                  <a:pt x="349" y="119"/>
                </a:cubicBezTo>
                <a:cubicBezTo>
                  <a:pt x="350" y="118"/>
                  <a:pt x="352" y="116"/>
                  <a:pt x="353" y="115"/>
                </a:cubicBezTo>
                <a:cubicBezTo>
                  <a:pt x="353" y="116"/>
                  <a:pt x="354" y="118"/>
                  <a:pt x="354" y="119"/>
                </a:cubicBezTo>
                <a:cubicBezTo>
                  <a:pt x="356" y="125"/>
                  <a:pt x="359" y="132"/>
                  <a:pt x="364" y="136"/>
                </a:cubicBezTo>
                <a:cubicBezTo>
                  <a:pt x="370" y="140"/>
                  <a:pt x="377" y="140"/>
                  <a:pt x="383" y="140"/>
                </a:cubicBezTo>
                <a:cubicBezTo>
                  <a:pt x="384" y="140"/>
                  <a:pt x="386" y="140"/>
                  <a:pt x="387" y="141"/>
                </a:cubicBezTo>
                <a:cubicBezTo>
                  <a:pt x="387" y="142"/>
                  <a:pt x="387" y="144"/>
                  <a:pt x="386" y="145"/>
                </a:cubicBezTo>
                <a:cubicBezTo>
                  <a:pt x="384" y="151"/>
                  <a:pt x="382" y="158"/>
                  <a:pt x="384" y="164"/>
                </a:cubicBezTo>
                <a:cubicBezTo>
                  <a:pt x="386" y="171"/>
                  <a:pt x="392" y="175"/>
                  <a:pt x="397" y="179"/>
                </a:cubicBezTo>
                <a:close/>
                <a:moveTo>
                  <a:pt x="364" y="170"/>
                </a:moveTo>
                <a:cubicBezTo>
                  <a:pt x="361" y="161"/>
                  <a:pt x="355" y="154"/>
                  <a:pt x="347" y="150"/>
                </a:cubicBezTo>
                <a:cubicBezTo>
                  <a:pt x="338" y="145"/>
                  <a:pt x="329" y="144"/>
                  <a:pt x="320" y="147"/>
                </a:cubicBezTo>
                <a:cubicBezTo>
                  <a:pt x="311" y="150"/>
                  <a:pt x="303" y="156"/>
                  <a:pt x="299" y="164"/>
                </a:cubicBezTo>
                <a:cubicBezTo>
                  <a:pt x="294" y="173"/>
                  <a:pt x="294" y="182"/>
                  <a:pt x="296" y="192"/>
                </a:cubicBezTo>
                <a:cubicBezTo>
                  <a:pt x="299" y="201"/>
                  <a:pt x="305" y="208"/>
                  <a:pt x="314" y="212"/>
                </a:cubicBezTo>
                <a:cubicBezTo>
                  <a:pt x="319" y="215"/>
                  <a:pt x="325" y="217"/>
                  <a:pt x="330" y="217"/>
                </a:cubicBezTo>
                <a:cubicBezTo>
                  <a:pt x="334" y="217"/>
                  <a:pt x="337" y="216"/>
                  <a:pt x="341" y="215"/>
                </a:cubicBezTo>
                <a:cubicBezTo>
                  <a:pt x="350" y="212"/>
                  <a:pt x="357" y="206"/>
                  <a:pt x="362" y="198"/>
                </a:cubicBezTo>
                <a:cubicBezTo>
                  <a:pt x="366" y="189"/>
                  <a:pt x="367" y="180"/>
                  <a:pt x="364" y="170"/>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284" y="321"/>
                </a:moveTo>
                <a:cubicBezTo>
                  <a:pt x="285" y="312"/>
                  <a:pt x="277" y="306"/>
                  <a:pt x="271" y="301"/>
                </a:cubicBezTo>
                <a:cubicBezTo>
                  <a:pt x="270" y="300"/>
                  <a:pt x="267" y="298"/>
                  <a:pt x="266" y="297"/>
                </a:cubicBezTo>
                <a:cubicBezTo>
                  <a:pt x="266" y="295"/>
                  <a:pt x="267" y="292"/>
                  <a:pt x="268" y="290"/>
                </a:cubicBezTo>
                <a:cubicBezTo>
                  <a:pt x="270" y="283"/>
                  <a:pt x="273" y="274"/>
                  <a:pt x="267" y="266"/>
                </a:cubicBezTo>
                <a:cubicBezTo>
                  <a:pt x="262" y="258"/>
                  <a:pt x="252" y="258"/>
                  <a:pt x="245" y="258"/>
                </a:cubicBezTo>
                <a:cubicBezTo>
                  <a:pt x="243" y="258"/>
                  <a:pt x="240" y="257"/>
                  <a:pt x="238" y="257"/>
                </a:cubicBezTo>
                <a:cubicBezTo>
                  <a:pt x="238" y="256"/>
                  <a:pt x="237" y="253"/>
                  <a:pt x="236" y="251"/>
                </a:cubicBezTo>
                <a:cubicBezTo>
                  <a:pt x="234" y="244"/>
                  <a:pt x="231" y="235"/>
                  <a:pt x="222" y="232"/>
                </a:cubicBezTo>
                <a:cubicBezTo>
                  <a:pt x="213" y="229"/>
                  <a:pt x="204" y="234"/>
                  <a:pt x="199" y="238"/>
                </a:cubicBezTo>
                <a:cubicBezTo>
                  <a:pt x="197" y="239"/>
                  <a:pt x="194" y="241"/>
                  <a:pt x="193" y="242"/>
                </a:cubicBezTo>
                <a:cubicBezTo>
                  <a:pt x="191" y="241"/>
                  <a:pt x="189" y="239"/>
                  <a:pt x="187" y="238"/>
                </a:cubicBezTo>
                <a:cubicBezTo>
                  <a:pt x="182" y="234"/>
                  <a:pt x="173" y="228"/>
                  <a:pt x="164" y="231"/>
                </a:cubicBezTo>
                <a:cubicBezTo>
                  <a:pt x="155" y="234"/>
                  <a:pt x="152" y="243"/>
                  <a:pt x="149" y="250"/>
                </a:cubicBezTo>
                <a:cubicBezTo>
                  <a:pt x="148" y="252"/>
                  <a:pt x="147" y="255"/>
                  <a:pt x="147" y="256"/>
                </a:cubicBezTo>
                <a:cubicBezTo>
                  <a:pt x="145" y="256"/>
                  <a:pt x="142" y="256"/>
                  <a:pt x="140" y="256"/>
                </a:cubicBezTo>
                <a:cubicBezTo>
                  <a:pt x="133" y="256"/>
                  <a:pt x="123" y="257"/>
                  <a:pt x="117" y="264"/>
                </a:cubicBezTo>
                <a:cubicBezTo>
                  <a:pt x="112" y="272"/>
                  <a:pt x="114" y="281"/>
                  <a:pt x="116" y="288"/>
                </a:cubicBezTo>
                <a:cubicBezTo>
                  <a:pt x="117" y="290"/>
                  <a:pt x="118" y="293"/>
                  <a:pt x="118" y="295"/>
                </a:cubicBezTo>
                <a:cubicBezTo>
                  <a:pt x="117" y="296"/>
                  <a:pt x="114" y="298"/>
                  <a:pt x="113" y="299"/>
                </a:cubicBezTo>
                <a:cubicBezTo>
                  <a:pt x="107" y="303"/>
                  <a:pt x="99" y="309"/>
                  <a:pt x="99" y="318"/>
                </a:cubicBezTo>
                <a:cubicBezTo>
                  <a:pt x="99" y="328"/>
                  <a:pt x="106" y="334"/>
                  <a:pt x="112" y="338"/>
                </a:cubicBezTo>
                <a:cubicBezTo>
                  <a:pt x="114" y="340"/>
                  <a:pt x="117" y="342"/>
                  <a:pt x="117" y="342"/>
                </a:cubicBezTo>
                <a:cubicBezTo>
                  <a:pt x="117" y="344"/>
                  <a:pt x="116" y="347"/>
                  <a:pt x="115" y="350"/>
                </a:cubicBezTo>
                <a:cubicBezTo>
                  <a:pt x="113" y="357"/>
                  <a:pt x="110" y="366"/>
                  <a:pt x="116" y="373"/>
                </a:cubicBezTo>
                <a:cubicBezTo>
                  <a:pt x="121" y="381"/>
                  <a:pt x="131" y="381"/>
                  <a:pt x="138" y="382"/>
                </a:cubicBezTo>
                <a:cubicBezTo>
                  <a:pt x="140" y="382"/>
                  <a:pt x="143" y="382"/>
                  <a:pt x="145" y="382"/>
                </a:cubicBezTo>
                <a:cubicBezTo>
                  <a:pt x="146" y="384"/>
                  <a:pt x="147" y="387"/>
                  <a:pt x="147" y="388"/>
                </a:cubicBezTo>
                <a:cubicBezTo>
                  <a:pt x="150" y="395"/>
                  <a:pt x="153" y="404"/>
                  <a:pt x="162" y="408"/>
                </a:cubicBezTo>
                <a:cubicBezTo>
                  <a:pt x="171" y="411"/>
                  <a:pt x="179" y="405"/>
                  <a:pt x="185" y="401"/>
                </a:cubicBezTo>
                <a:cubicBezTo>
                  <a:pt x="186" y="400"/>
                  <a:pt x="189" y="398"/>
                  <a:pt x="191" y="398"/>
                </a:cubicBezTo>
                <a:cubicBezTo>
                  <a:pt x="192" y="398"/>
                  <a:pt x="194" y="400"/>
                  <a:pt x="196" y="401"/>
                </a:cubicBezTo>
                <a:cubicBezTo>
                  <a:pt x="201" y="405"/>
                  <a:pt x="207" y="409"/>
                  <a:pt x="214" y="409"/>
                </a:cubicBezTo>
                <a:cubicBezTo>
                  <a:pt x="216" y="409"/>
                  <a:pt x="217" y="409"/>
                  <a:pt x="219" y="408"/>
                </a:cubicBezTo>
                <a:cubicBezTo>
                  <a:pt x="228" y="405"/>
                  <a:pt x="232" y="396"/>
                  <a:pt x="234" y="389"/>
                </a:cubicBezTo>
                <a:cubicBezTo>
                  <a:pt x="235" y="387"/>
                  <a:pt x="236" y="385"/>
                  <a:pt x="237" y="383"/>
                </a:cubicBezTo>
                <a:cubicBezTo>
                  <a:pt x="238" y="383"/>
                  <a:pt x="241" y="383"/>
                  <a:pt x="244" y="383"/>
                </a:cubicBezTo>
                <a:cubicBezTo>
                  <a:pt x="251" y="383"/>
                  <a:pt x="260" y="383"/>
                  <a:pt x="266" y="375"/>
                </a:cubicBezTo>
                <a:cubicBezTo>
                  <a:pt x="272" y="368"/>
                  <a:pt x="269" y="358"/>
                  <a:pt x="267" y="351"/>
                </a:cubicBezTo>
                <a:cubicBezTo>
                  <a:pt x="267" y="349"/>
                  <a:pt x="266" y="346"/>
                  <a:pt x="266" y="345"/>
                </a:cubicBezTo>
                <a:cubicBezTo>
                  <a:pt x="267" y="344"/>
                  <a:pt x="269" y="342"/>
                  <a:pt x="271" y="341"/>
                </a:cubicBezTo>
                <a:cubicBezTo>
                  <a:pt x="276" y="336"/>
                  <a:pt x="284" y="331"/>
                  <a:pt x="284" y="321"/>
                </a:cubicBezTo>
                <a:close/>
                <a:moveTo>
                  <a:pt x="423" y="182"/>
                </a:moveTo>
                <a:cubicBezTo>
                  <a:pt x="423" y="173"/>
                  <a:pt x="416" y="167"/>
                  <a:pt x="410" y="163"/>
                </a:cubicBezTo>
                <a:cubicBezTo>
                  <a:pt x="408" y="161"/>
                  <a:pt x="406" y="159"/>
                  <a:pt x="405" y="158"/>
                </a:cubicBezTo>
                <a:cubicBezTo>
                  <a:pt x="405" y="156"/>
                  <a:pt x="406" y="153"/>
                  <a:pt x="407" y="151"/>
                </a:cubicBezTo>
                <a:cubicBezTo>
                  <a:pt x="409" y="144"/>
                  <a:pt x="412" y="135"/>
                  <a:pt x="406" y="127"/>
                </a:cubicBezTo>
                <a:cubicBezTo>
                  <a:pt x="401" y="120"/>
                  <a:pt x="391" y="119"/>
                  <a:pt x="384" y="119"/>
                </a:cubicBezTo>
                <a:cubicBezTo>
                  <a:pt x="382" y="119"/>
                  <a:pt x="379" y="119"/>
                  <a:pt x="377" y="118"/>
                </a:cubicBezTo>
                <a:cubicBezTo>
                  <a:pt x="376" y="117"/>
                  <a:pt x="375" y="114"/>
                  <a:pt x="375" y="112"/>
                </a:cubicBezTo>
                <a:cubicBezTo>
                  <a:pt x="372" y="105"/>
                  <a:pt x="369" y="96"/>
                  <a:pt x="360" y="93"/>
                </a:cubicBezTo>
                <a:cubicBezTo>
                  <a:pt x="351" y="90"/>
                  <a:pt x="343" y="95"/>
                  <a:pt x="337" y="99"/>
                </a:cubicBezTo>
                <a:cubicBezTo>
                  <a:pt x="336" y="101"/>
                  <a:pt x="333" y="102"/>
                  <a:pt x="331" y="103"/>
                </a:cubicBezTo>
                <a:cubicBezTo>
                  <a:pt x="330" y="102"/>
                  <a:pt x="328" y="101"/>
                  <a:pt x="326" y="99"/>
                </a:cubicBezTo>
                <a:cubicBezTo>
                  <a:pt x="320" y="95"/>
                  <a:pt x="312" y="89"/>
                  <a:pt x="303" y="92"/>
                </a:cubicBezTo>
                <a:cubicBezTo>
                  <a:pt x="294" y="95"/>
                  <a:pt x="290" y="105"/>
                  <a:pt x="288" y="111"/>
                </a:cubicBezTo>
                <a:cubicBezTo>
                  <a:pt x="287" y="113"/>
                  <a:pt x="286" y="116"/>
                  <a:pt x="285" y="117"/>
                </a:cubicBezTo>
                <a:cubicBezTo>
                  <a:pt x="284" y="118"/>
                  <a:pt x="281" y="118"/>
                  <a:pt x="279" y="118"/>
                </a:cubicBezTo>
                <a:cubicBezTo>
                  <a:pt x="271" y="118"/>
                  <a:pt x="262" y="118"/>
                  <a:pt x="256" y="125"/>
                </a:cubicBezTo>
                <a:cubicBezTo>
                  <a:pt x="250" y="133"/>
                  <a:pt x="253" y="142"/>
                  <a:pt x="255" y="149"/>
                </a:cubicBezTo>
                <a:cubicBezTo>
                  <a:pt x="255" y="151"/>
                  <a:pt x="256" y="154"/>
                  <a:pt x="256" y="156"/>
                </a:cubicBezTo>
                <a:cubicBezTo>
                  <a:pt x="255" y="157"/>
                  <a:pt x="253" y="159"/>
                  <a:pt x="251" y="160"/>
                </a:cubicBezTo>
                <a:cubicBezTo>
                  <a:pt x="246" y="164"/>
                  <a:pt x="238" y="170"/>
                  <a:pt x="238" y="180"/>
                </a:cubicBezTo>
                <a:cubicBezTo>
                  <a:pt x="237" y="189"/>
                  <a:pt x="245" y="195"/>
                  <a:pt x="251" y="199"/>
                </a:cubicBezTo>
                <a:cubicBezTo>
                  <a:pt x="252" y="201"/>
                  <a:pt x="255" y="203"/>
                  <a:pt x="256" y="204"/>
                </a:cubicBezTo>
                <a:cubicBezTo>
                  <a:pt x="256" y="205"/>
                  <a:pt x="255" y="209"/>
                  <a:pt x="254" y="211"/>
                </a:cubicBezTo>
                <a:cubicBezTo>
                  <a:pt x="252" y="218"/>
                  <a:pt x="249" y="227"/>
                  <a:pt x="255" y="235"/>
                </a:cubicBezTo>
                <a:cubicBezTo>
                  <a:pt x="260" y="242"/>
                  <a:pt x="270" y="243"/>
                  <a:pt x="277" y="243"/>
                </a:cubicBezTo>
                <a:cubicBezTo>
                  <a:pt x="279" y="243"/>
                  <a:pt x="282" y="243"/>
                  <a:pt x="284" y="244"/>
                </a:cubicBezTo>
                <a:cubicBezTo>
                  <a:pt x="284" y="245"/>
                  <a:pt x="285" y="248"/>
                  <a:pt x="286" y="250"/>
                </a:cubicBezTo>
                <a:cubicBezTo>
                  <a:pt x="288" y="257"/>
                  <a:pt x="291" y="266"/>
                  <a:pt x="300" y="269"/>
                </a:cubicBezTo>
                <a:cubicBezTo>
                  <a:pt x="309" y="272"/>
                  <a:pt x="317" y="267"/>
                  <a:pt x="323" y="263"/>
                </a:cubicBezTo>
                <a:cubicBezTo>
                  <a:pt x="325" y="261"/>
                  <a:pt x="328" y="260"/>
                  <a:pt x="329" y="259"/>
                </a:cubicBezTo>
                <a:cubicBezTo>
                  <a:pt x="331" y="260"/>
                  <a:pt x="333" y="261"/>
                  <a:pt x="335" y="263"/>
                </a:cubicBezTo>
                <a:cubicBezTo>
                  <a:pt x="339" y="266"/>
                  <a:pt x="346" y="270"/>
                  <a:pt x="353" y="270"/>
                </a:cubicBezTo>
                <a:cubicBezTo>
                  <a:pt x="354" y="270"/>
                  <a:pt x="356" y="270"/>
                  <a:pt x="358" y="270"/>
                </a:cubicBezTo>
                <a:cubicBezTo>
                  <a:pt x="367" y="267"/>
                  <a:pt x="370" y="257"/>
                  <a:pt x="373" y="251"/>
                </a:cubicBezTo>
                <a:cubicBezTo>
                  <a:pt x="374" y="249"/>
                  <a:pt x="375" y="246"/>
                  <a:pt x="375" y="245"/>
                </a:cubicBezTo>
                <a:cubicBezTo>
                  <a:pt x="377" y="244"/>
                  <a:pt x="380" y="244"/>
                  <a:pt x="382" y="244"/>
                </a:cubicBezTo>
                <a:cubicBezTo>
                  <a:pt x="389" y="244"/>
                  <a:pt x="399" y="244"/>
                  <a:pt x="405" y="237"/>
                </a:cubicBezTo>
                <a:cubicBezTo>
                  <a:pt x="410" y="229"/>
                  <a:pt x="408" y="220"/>
                  <a:pt x="406" y="213"/>
                </a:cubicBezTo>
                <a:cubicBezTo>
                  <a:pt x="405" y="211"/>
                  <a:pt x="404" y="208"/>
                  <a:pt x="404" y="206"/>
                </a:cubicBezTo>
                <a:cubicBezTo>
                  <a:pt x="405" y="205"/>
                  <a:pt x="408" y="203"/>
                  <a:pt x="409" y="202"/>
                </a:cubicBezTo>
                <a:cubicBezTo>
                  <a:pt x="415" y="198"/>
                  <a:pt x="423" y="192"/>
                  <a:pt x="423" y="182"/>
                </a:cubicBezTo>
                <a:close/>
                <a:moveTo>
                  <a:pt x="198" y="307"/>
                </a:moveTo>
                <a:cubicBezTo>
                  <a:pt x="196" y="306"/>
                  <a:pt x="194" y="305"/>
                  <a:pt x="192" y="305"/>
                </a:cubicBezTo>
                <a:cubicBezTo>
                  <a:pt x="190" y="305"/>
                  <a:pt x="189" y="306"/>
                  <a:pt x="187" y="306"/>
                </a:cubicBezTo>
                <a:cubicBezTo>
                  <a:pt x="184" y="307"/>
                  <a:pt x="181" y="310"/>
                  <a:pt x="179" y="313"/>
                </a:cubicBezTo>
                <a:cubicBezTo>
                  <a:pt x="177" y="316"/>
                  <a:pt x="177" y="320"/>
                  <a:pt x="178" y="324"/>
                </a:cubicBezTo>
                <a:cubicBezTo>
                  <a:pt x="179" y="328"/>
                  <a:pt x="182" y="330"/>
                  <a:pt x="185" y="332"/>
                </a:cubicBezTo>
                <a:cubicBezTo>
                  <a:pt x="188" y="334"/>
                  <a:pt x="192" y="334"/>
                  <a:pt x="196" y="333"/>
                </a:cubicBezTo>
                <a:cubicBezTo>
                  <a:pt x="200" y="332"/>
                  <a:pt x="202" y="330"/>
                  <a:pt x="204" y="326"/>
                </a:cubicBezTo>
                <a:cubicBezTo>
                  <a:pt x="206" y="323"/>
                  <a:pt x="206" y="319"/>
                  <a:pt x="205" y="315"/>
                </a:cubicBezTo>
                <a:cubicBezTo>
                  <a:pt x="204" y="312"/>
                  <a:pt x="202" y="309"/>
                  <a:pt x="198" y="307"/>
                </a:cubicBezTo>
                <a:close/>
                <a:moveTo>
                  <a:pt x="258" y="318"/>
                </a:moveTo>
                <a:cubicBezTo>
                  <a:pt x="259" y="319"/>
                  <a:pt x="261" y="320"/>
                  <a:pt x="262" y="321"/>
                </a:cubicBezTo>
                <a:cubicBezTo>
                  <a:pt x="260" y="322"/>
                  <a:pt x="259" y="323"/>
                  <a:pt x="258" y="324"/>
                </a:cubicBezTo>
                <a:cubicBezTo>
                  <a:pt x="253" y="327"/>
                  <a:pt x="247" y="331"/>
                  <a:pt x="245" y="338"/>
                </a:cubicBezTo>
                <a:cubicBezTo>
                  <a:pt x="243" y="344"/>
                  <a:pt x="245" y="351"/>
                  <a:pt x="247" y="357"/>
                </a:cubicBezTo>
                <a:cubicBezTo>
                  <a:pt x="247" y="358"/>
                  <a:pt x="247" y="360"/>
                  <a:pt x="248" y="361"/>
                </a:cubicBezTo>
                <a:cubicBezTo>
                  <a:pt x="246" y="362"/>
                  <a:pt x="244" y="362"/>
                  <a:pt x="243" y="362"/>
                </a:cubicBezTo>
                <a:cubicBezTo>
                  <a:pt x="237" y="362"/>
                  <a:pt x="230" y="362"/>
                  <a:pt x="224" y="366"/>
                </a:cubicBezTo>
                <a:cubicBezTo>
                  <a:pt x="219" y="370"/>
                  <a:pt x="216" y="376"/>
                  <a:pt x="214" y="382"/>
                </a:cubicBezTo>
                <a:cubicBezTo>
                  <a:pt x="214" y="383"/>
                  <a:pt x="213" y="384"/>
                  <a:pt x="212" y="386"/>
                </a:cubicBezTo>
                <a:cubicBezTo>
                  <a:pt x="211" y="385"/>
                  <a:pt x="209" y="383"/>
                  <a:pt x="208" y="382"/>
                </a:cubicBezTo>
                <a:cubicBezTo>
                  <a:pt x="203" y="379"/>
                  <a:pt x="198" y="373"/>
                  <a:pt x="191" y="373"/>
                </a:cubicBezTo>
                <a:cubicBezTo>
                  <a:pt x="191" y="373"/>
                  <a:pt x="191" y="373"/>
                  <a:pt x="191" y="373"/>
                </a:cubicBezTo>
                <a:cubicBezTo>
                  <a:pt x="184" y="373"/>
                  <a:pt x="178" y="378"/>
                  <a:pt x="173" y="382"/>
                </a:cubicBezTo>
                <a:cubicBezTo>
                  <a:pt x="172" y="383"/>
                  <a:pt x="170" y="385"/>
                  <a:pt x="169" y="386"/>
                </a:cubicBezTo>
                <a:cubicBezTo>
                  <a:pt x="169" y="385"/>
                  <a:pt x="168" y="383"/>
                  <a:pt x="168" y="382"/>
                </a:cubicBezTo>
                <a:cubicBezTo>
                  <a:pt x="166" y="376"/>
                  <a:pt x="163" y="369"/>
                  <a:pt x="158" y="365"/>
                </a:cubicBezTo>
                <a:cubicBezTo>
                  <a:pt x="152" y="361"/>
                  <a:pt x="145" y="361"/>
                  <a:pt x="139" y="360"/>
                </a:cubicBezTo>
                <a:cubicBezTo>
                  <a:pt x="138" y="360"/>
                  <a:pt x="136" y="360"/>
                  <a:pt x="135" y="360"/>
                </a:cubicBezTo>
                <a:cubicBezTo>
                  <a:pt x="135" y="359"/>
                  <a:pt x="135" y="357"/>
                  <a:pt x="136" y="356"/>
                </a:cubicBezTo>
                <a:cubicBezTo>
                  <a:pt x="138" y="350"/>
                  <a:pt x="140" y="343"/>
                  <a:pt x="138" y="336"/>
                </a:cubicBezTo>
                <a:cubicBezTo>
                  <a:pt x="136" y="330"/>
                  <a:pt x="130" y="325"/>
                  <a:pt x="125" y="321"/>
                </a:cubicBezTo>
                <a:cubicBezTo>
                  <a:pt x="124" y="321"/>
                  <a:pt x="123" y="320"/>
                  <a:pt x="122" y="319"/>
                </a:cubicBezTo>
                <a:cubicBezTo>
                  <a:pt x="123" y="318"/>
                  <a:pt x="124" y="317"/>
                  <a:pt x="125" y="316"/>
                </a:cubicBezTo>
                <a:cubicBezTo>
                  <a:pt x="130" y="312"/>
                  <a:pt x="136" y="308"/>
                  <a:pt x="138" y="302"/>
                </a:cubicBezTo>
                <a:cubicBezTo>
                  <a:pt x="140" y="295"/>
                  <a:pt x="138" y="288"/>
                  <a:pt x="137" y="282"/>
                </a:cubicBezTo>
                <a:cubicBezTo>
                  <a:pt x="136" y="281"/>
                  <a:pt x="136" y="279"/>
                  <a:pt x="136" y="278"/>
                </a:cubicBezTo>
                <a:cubicBezTo>
                  <a:pt x="137" y="278"/>
                  <a:pt x="139" y="278"/>
                  <a:pt x="140" y="278"/>
                </a:cubicBezTo>
                <a:cubicBezTo>
                  <a:pt x="146" y="278"/>
                  <a:pt x="153" y="278"/>
                  <a:pt x="159" y="274"/>
                </a:cubicBezTo>
                <a:cubicBezTo>
                  <a:pt x="165" y="270"/>
                  <a:pt x="167" y="263"/>
                  <a:pt x="169" y="258"/>
                </a:cubicBezTo>
                <a:cubicBezTo>
                  <a:pt x="170" y="256"/>
                  <a:pt x="170" y="255"/>
                  <a:pt x="171" y="253"/>
                </a:cubicBezTo>
                <a:cubicBezTo>
                  <a:pt x="172" y="254"/>
                  <a:pt x="174" y="256"/>
                  <a:pt x="175" y="257"/>
                </a:cubicBezTo>
                <a:cubicBezTo>
                  <a:pt x="180" y="261"/>
                  <a:pt x="186" y="266"/>
                  <a:pt x="192" y="266"/>
                </a:cubicBezTo>
                <a:cubicBezTo>
                  <a:pt x="193" y="266"/>
                  <a:pt x="193" y="266"/>
                  <a:pt x="193" y="266"/>
                </a:cubicBezTo>
                <a:cubicBezTo>
                  <a:pt x="200" y="266"/>
                  <a:pt x="205" y="261"/>
                  <a:pt x="210" y="257"/>
                </a:cubicBezTo>
                <a:cubicBezTo>
                  <a:pt x="211" y="257"/>
                  <a:pt x="213" y="254"/>
                  <a:pt x="214" y="253"/>
                </a:cubicBezTo>
                <a:cubicBezTo>
                  <a:pt x="215" y="255"/>
                  <a:pt x="215" y="257"/>
                  <a:pt x="216" y="258"/>
                </a:cubicBezTo>
                <a:cubicBezTo>
                  <a:pt x="218" y="264"/>
                  <a:pt x="220" y="270"/>
                  <a:pt x="226" y="274"/>
                </a:cubicBezTo>
                <a:cubicBezTo>
                  <a:pt x="231" y="278"/>
                  <a:pt x="238" y="279"/>
                  <a:pt x="244" y="279"/>
                </a:cubicBezTo>
                <a:cubicBezTo>
                  <a:pt x="245" y="279"/>
                  <a:pt x="247" y="279"/>
                  <a:pt x="249" y="279"/>
                </a:cubicBezTo>
                <a:cubicBezTo>
                  <a:pt x="248" y="281"/>
                  <a:pt x="248" y="282"/>
                  <a:pt x="248" y="283"/>
                </a:cubicBezTo>
                <a:cubicBezTo>
                  <a:pt x="246" y="289"/>
                  <a:pt x="244" y="296"/>
                  <a:pt x="246" y="303"/>
                </a:cubicBezTo>
                <a:cubicBezTo>
                  <a:pt x="248" y="310"/>
                  <a:pt x="253" y="314"/>
                  <a:pt x="258" y="318"/>
                </a:cubicBezTo>
                <a:close/>
                <a:moveTo>
                  <a:pt x="226" y="309"/>
                </a:moveTo>
                <a:cubicBezTo>
                  <a:pt x="223" y="300"/>
                  <a:pt x="217" y="293"/>
                  <a:pt x="208" y="288"/>
                </a:cubicBezTo>
                <a:cubicBezTo>
                  <a:pt x="200" y="284"/>
                  <a:pt x="190" y="283"/>
                  <a:pt x="181" y="286"/>
                </a:cubicBezTo>
                <a:cubicBezTo>
                  <a:pt x="172" y="289"/>
                  <a:pt x="165" y="295"/>
                  <a:pt x="160" y="303"/>
                </a:cubicBezTo>
                <a:cubicBezTo>
                  <a:pt x="156" y="312"/>
                  <a:pt x="155" y="321"/>
                  <a:pt x="158" y="330"/>
                </a:cubicBezTo>
                <a:cubicBezTo>
                  <a:pt x="161" y="339"/>
                  <a:pt x="167" y="347"/>
                  <a:pt x="175" y="351"/>
                </a:cubicBezTo>
                <a:cubicBezTo>
                  <a:pt x="180" y="354"/>
                  <a:pt x="186" y="355"/>
                  <a:pt x="192" y="355"/>
                </a:cubicBezTo>
                <a:cubicBezTo>
                  <a:pt x="195" y="355"/>
                  <a:pt x="199" y="355"/>
                  <a:pt x="202" y="354"/>
                </a:cubicBezTo>
                <a:cubicBezTo>
                  <a:pt x="211" y="351"/>
                  <a:pt x="219" y="345"/>
                  <a:pt x="223" y="336"/>
                </a:cubicBezTo>
                <a:cubicBezTo>
                  <a:pt x="228" y="328"/>
                  <a:pt x="228" y="318"/>
                  <a:pt x="226" y="309"/>
                </a:cubicBezTo>
                <a:close/>
              </a:path>
            </a:pathLst>
          </a:custGeom>
          <a:solidFill>
            <a:schemeClr val="accent3"/>
          </a:solidFill>
          <a:ln w="15875">
            <a:solidFill>
              <a:schemeClr val="bg1"/>
            </a:solidFill>
          </a:ln>
        </p:spPr>
        <p:txBody>
          <a:bodyPr vert="horz" wrap="square" lIns="98694" tIns="49347" rIns="98694" bIns="49347"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7F7F7F"/>
              </a:solidFill>
              <a:effectLst/>
              <a:uLnTx/>
              <a:uFillTx/>
              <a:latin typeface="Verdana"/>
              <a:ea typeface="+mn-ea"/>
              <a:cs typeface="+mn-cs"/>
            </a:endParaRPr>
          </a:p>
        </p:txBody>
      </p:sp>
      <p:sp>
        <p:nvSpPr>
          <p:cNvPr id="4" name="Rectangle 3">
            <a:extLst>
              <a:ext uri="{FF2B5EF4-FFF2-40B4-BE49-F238E27FC236}">
                <a16:creationId xmlns:a16="http://schemas.microsoft.com/office/drawing/2014/main" id="{1A04E6C2-1375-16B7-8BEE-EAB352126F44}"/>
              </a:ext>
            </a:extLst>
          </p:cNvPr>
          <p:cNvSpPr/>
          <p:nvPr/>
        </p:nvSpPr>
        <p:spPr bwMode="gray">
          <a:xfrm>
            <a:off x="2350466" y="2662252"/>
            <a:ext cx="2776085" cy="1069398"/>
          </a:xfrm>
          <a:prstGeom prst="rect">
            <a:avLst/>
          </a:prstGeom>
          <a:solidFill>
            <a:schemeClr val="accent2">
              <a:alpha val="18000"/>
            </a:schemeClr>
          </a:solidFill>
          <a:ln w="19050" algn="ctr">
            <a:noFill/>
            <a:miter lim="800000"/>
            <a:headEnd/>
            <a:tailEnd/>
          </a:ln>
        </p:spPr>
        <p:txBody>
          <a:bodyPr wrap="square" lIns="88900" tIns="88900" rIns="88900" bIns="889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2" pitchFamily="18" charset="2"/>
              <a:buNone/>
              <a:tabLst/>
              <a:defRPr/>
            </a:pPr>
            <a:endParaRPr kumimoji="0" lang="en-GB" sz="14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6" name="Rectangle 5">
            <a:extLst>
              <a:ext uri="{FF2B5EF4-FFF2-40B4-BE49-F238E27FC236}">
                <a16:creationId xmlns:a16="http://schemas.microsoft.com/office/drawing/2014/main" id="{CA5FE8A2-8228-933C-C1DF-8AD0C2E1E2DA}"/>
              </a:ext>
            </a:extLst>
          </p:cNvPr>
          <p:cNvSpPr/>
          <p:nvPr/>
        </p:nvSpPr>
        <p:spPr>
          <a:xfrm>
            <a:off x="2642275" y="2743758"/>
            <a:ext cx="1897107" cy="923330"/>
          </a:xfrm>
          <a:prstGeom prst="rect">
            <a:avLst/>
          </a:prstGeom>
          <a:noFill/>
          <a:ln>
            <a:no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solidFill>
                    <a:srgbClr val="0FB29A"/>
                  </a:solidFill>
                </a:ln>
                <a:solidFill>
                  <a:srgbClr val="0FB29A"/>
                </a:solidFill>
                <a:effectLst/>
                <a:uLnTx/>
                <a:uFillTx/>
                <a:latin typeface="Calibri" panose="020F0502020204030204" pitchFamily="34" charset="0"/>
                <a:ea typeface="+mn-ea"/>
                <a:cs typeface="Calibri" panose="020F0502020204030204" pitchFamily="34" charset="0"/>
              </a:rPr>
              <a:t>Market design reform implementation</a:t>
            </a:r>
            <a:endParaRPr kumimoji="0" lang="en-GB" sz="1800" b="0" i="0" u="none" strike="noStrike" kern="1200" cap="none" spc="0" normalizeH="0" baseline="0" noProof="0">
              <a:ln>
                <a:solidFill>
                  <a:srgbClr val="0FB29A"/>
                </a:solidFill>
              </a:ln>
              <a:solidFill>
                <a:srgbClr val="0FB29A"/>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24657231-43EE-B9FD-AA26-0C4265852D56}"/>
              </a:ext>
            </a:extLst>
          </p:cNvPr>
          <p:cNvSpPr/>
          <p:nvPr/>
        </p:nvSpPr>
        <p:spPr>
          <a:xfrm>
            <a:off x="9166381" y="3719503"/>
            <a:ext cx="1494320" cy="646331"/>
          </a:xfrm>
          <a:prstGeom prst="rect">
            <a:avLst/>
          </a:prstGeom>
        </p:spPr>
        <p:txBody>
          <a:bodyPr wrap="non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solidFill>
                    <a:srgbClr val="FF4D00"/>
                  </a:solidFill>
                </a:ln>
                <a:solidFill>
                  <a:srgbClr val="FF4D00"/>
                </a:solidFill>
                <a:effectLst/>
                <a:uLnTx/>
                <a:uFillTx/>
                <a:latin typeface="Calibri" panose="020F0502020204030204" pitchFamily="34" charset="0"/>
                <a:ea typeface="+mn-ea"/>
                <a:cs typeface="Calibri" panose="020F0502020204030204" pitchFamily="34" charset="0"/>
              </a:rPr>
              <a:t>15min </a:t>
            </a:r>
          </a:p>
        </p:txBody>
      </p:sp>
      <p:sp>
        <p:nvSpPr>
          <p:cNvPr id="9" name="Rectangle 8">
            <a:extLst>
              <a:ext uri="{FF2B5EF4-FFF2-40B4-BE49-F238E27FC236}">
                <a16:creationId xmlns:a16="http://schemas.microsoft.com/office/drawing/2014/main" id="{807C199D-8E47-2403-9BE5-91321A5F5AE3}"/>
              </a:ext>
            </a:extLst>
          </p:cNvPr>
          <p:cNvSpPr/>
          <p:nvPr/>
        </p:nvSpPr>
        <p:spPr>
          <a:xfrm>
            <a:off x="157234" y="1802470"/>
            <a:ext cx="5135385" cy="646331"/>
          </a:xfrm>
          <a:prstGeom prst="rect">
            <a:avLst/>
          </a:prstGeom>
          <a:noFill/>
          <a:ln w="9525" cap="rnd">
            <a:solidFill>
              <a:schemeClr val="accent2"/>
            </a:solid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Intraday Gate Closure Time Moved to 30 Minutes Before Real Time</a:t>
            </a:r>
            <a:r>
              <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a:t>
            </a:r>
          </a:p>
        </p:txBody>
      </p:sp>
      <p:sp>
        <p:nvSpPr>
          <p:cNvPr id="10" name="Rectangle 9">
            <a:extLst>
              <a:ext uri="{FF2B5EF4-FFF2-40B4-BE49-F238E27FC236}">
                <a16:creationId xmlns:a16="http://schemas.microsoft.com/office/drawing/2014/main" id="{A3D0B414-CE30-A400-9FDA-4F82D252E814}"/>
              </a:ext>
            </a:extLst>
          </p:cNvPr>
          <p:cNvSpPr/>
          <p:nvPr/>
        </p:nvSpPr>
        <p:spPr>
          <a:xfrm>
            <a:off x="5764335" y="1492511"/>
            <a:ext cx="6199848" cy="923330"/>
          </a:xfrm>
          <a:prstGeom prst="rect">
            <a:avLst/>
          </a:prstGeom>
          <a:noFill/>
          <a:ln w="9525" cap="rnd">
            <a:solidFill>
              <a:schemeClr val="accent3"/>
            </a:solidFill>
          </a:ln>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4276E"/>
                </a:solidFill>
                <a:effectLst/>
                <a:uLnTx/>
                <a:uFillTx/>
                <a:latin typeface="Calibri"/>
                <a:ea typeface="Calibri"/>
                <a:cs typeface="Calibri"/>
              </a:rPr>
              <a:t>Go live of the 15-Minute Market Time Unit in the Day Ahead Market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4276E"/>
                </a:solidFill>
                <a:effectLst/>
                <a:uLnTx/>
                <a:uFillTx/>
                <a:latin typeface="Calibri"/>
                <a:ea typeface="Calibri"/>
                <a:cs typeface="Calibri"/>
              </a:rPr>
              <a:t>15-minute MTU went live on 30 September 2025 (trading day) .</a:t>
            </a:r>
          </a:p>
        </p:txBody>
      </p:sp>
      <p:sp>
        <p:nvSpPr>
          <p:cNvPr id="11" name="TextBox 30">
            <a:extLst>
              <a:ext uri="{FF2B5EF4-FFF2-40B4-BE49-F238E27FC236}">
                <a16:creationId xmlns:a16="http://schemas.microsoft.com/office/drawing/2014/main" id="{40505647-CFCA-4388-C51F-F2B4F8374A5F}"/>
              </a:ext>
            </a:extLst>
          </p:cNvPr>
          <p:cNvSpPr txBox="1"/>
          <p:nvPr/>
        </p:nvSpPr>
        <p:spPr>
          <a:xfrm flipH="1">
            <a:off x="67930" y="2759461"/>
            <a:ext cx="1382617" cy="138499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amended IDCZGOCT methodology was submitted by all TSOs in July 2025. </a:t>
            </a:r>
            <a:endParaRPr kumimoji="0" lang="en-GB" sz="14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12" name="TextBox 31">
            <a:extLst>
              <a:ext uri="{FF2B5EF4-FFF2-40B4-BE49-F238E27FC236}">
                <a16:creationId xmlns:a16="http://schemas.microsoft.com/office/drawing/2014/main" id="{FDED6BAA-2301-F373-6448-B35285523885}"/>
              </a:ext>
            </a:extLst>
          </p:cNvPr>
          <p:cNvSpPr txBox="1"/>
          <p:nvPr/>
        </p:nvSpPr>
        <p:spPr>
          <a:xfrm flipH="1">
            <a:off x="2500801" y="3722138"/>
            <a:ext cx="262575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first operational go lives of the 30 minute gate closure occurred on </a:t>
            </a:r>
            <a:r>
              <a:rPr kumimoji="0" lang="en-GB" sz="14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14 January 2026</a:t>
            </a:r>
            <a:r>
              <a:rPr kumimoji="0" lang="en-GB" sz="14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a:t>
            </a:r>
          </a:p>
        </p:txBody>
      </p:sp>
      <p:cxnSp>
        <p:nvCxnSpPr>
          <p:cNvPr id="13" name="Straight Connector 12">
            <a:extLst>
              <a:ext uri="{FF2B5EF4-FFF2-40B4-BE49-F238E27FC236}">
                <a16:creationId xmlns:a16="http://schemas.microsoft.com/office/drawing/2014/main" id="{72BB2D01-19F7-7DF3-889C-AC260F45A6E8}"/>
              </a:ext>
            </a:extLst>
          </p:cNvPr>
          <p:cNvCxnSpPr>
            <a:cxnSpLocks/>
          </p:cNvCxnSpPr>
          <p:nvPr/>
        </p:nvCxnSpPr>
        <p:spPr>
          <a:xfrm>
            <a:off x="2350466" y="2662251"/>
            <a:ext cx="2776085" cy="0"/>
          </a:xfrm>
          <a:prstGeom prst="line">
            <a:avLst/>
          </a:prstGeom>
          <a:ln w="6350" cap="rnd">
            <a:solidFill>
              <a:srgbClr val="43B02A"/>
            </a:solidFill>
            <a:prstDash val="solid"/>
          </a:ln>
        </p:spPr>
        <p:style>
          <a:lnRef idx="1">
            <a:schemeClr val="accent1"/>
          </a:lnRef>
          <a:fillRef idx="0">
            <a:schemeClr val="accent1"/>
          </a:fillRef>
          <a:effectRef idx="0">
            <a:schemeClr val="accent1"/>
          </a:effectRef>
          <a:fontRef idx="minor">
            <a:schemeClr val="tx1"/>
          </a:fontRef>
        </p:style>
      </p:cxnSp>
      <p:sp>
        <p:nvSpPr>
          <p:cNvPr id="14" name="Isosceles Triangle 13">
            <a:extLst>
              <a:ext uri="{FF2B5EF4-FFF2-40B4-BE49-F238E27FC236}">
                <a16:creationId xmlns:a16="http://schemas.microsoft.com/office/drawing/2014/main" id="{74F65C71-1507-9443-7E71-C12089125212}"/>
              </a:ext>
            </a:extLst>
          </p:cNvPr>
          <p:cNvSpPr/>
          <p:nvPr/>
        </p:nvSpPr>
        <p:spPr bwMode="gray">
          <a:xfrm rot="5400000">
            <a:off x="1238110" y="3051282"/>
            <a:ext cx="455358" cy="62688"/>
          </a:xfrm>
          <a:prstGeom prst="triangle">
            <a:avLst/>
          </a:prstGeom>
          <a:solidFill>
            <a:schemeClr val="bg1">
              <a:lumMod val="95000"/>
            </a:schemeClr>
          </a:solidFill>
          <a:ln w="19050" algn="ctr">
            <a:noFill/>
            <a:miter lim="800000"/>
            <a:headEnd/>
            <a:tailEnd/>
          </a:ln>
        </p:spPr>
        <p:txBody>
          <a:bodyPr wrap="square" lIns="88900" tIns="88900" rIns="88900" bIns="889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2" pitchFamily="18" charset="2"/>
              <a:buNone/>
              <a:tabLst/>
              <a:defRPr/>
            </a:pPr>
            <a:endParaRPr kumimoji="0" lang="en-GB" sz="14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16" name="Isosceles Triangle 15">
            <a:extLst>
              <a:ext uri="{FF2B5EF4-FFF2-40B4-BE49-F238E27FC236}">
                <a16:creationId xmlns:a16="http://schemas.microsoft.com/office/drawing/2014/main" id="{9529DD07-6AB1-F851-6466-1ACF9A96EDEF}"/>
              </a:ext>
            </a:extLst>
          </p:cNvPr>
          <p:cNvSpPr/>
          <p:nvPr/>
        </p:nvSpPr>
        <p:spPr bwMode="gray">
          <a:xfrm rot="16200000" flipH="1">
            <a:off x="3014543" y="3923486"/>
            <a:ext cx="311015" cy="56989"/>
          </a:xfrm>
          <a:prstGeom prst="triangle">
            <a:avLst/>
          </a:prstGeom>
          <a:solidFill>
            <a:schemeClr val="bg1">
              <a:lumMod val="95000"/>
            </a:schemeClr>
          </a:solidFill>
          <a:ln w="19050" algn="ctr">
            <a:noFill/>
            <a:miter lim="800000"/>
            <a:headEnd/>
            <a:tailEnd/>
          </a:ln>
        </p:spPr>
        <p:txBody>
          <a:bodyPr wrap="square" lIns="88900" tIns="88900" rIns="88900" bIns="88900"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Wingdings 2" pitchFamily="18" charset="2"/>
              <a:buNone/>
              <a:tabLst/>
              <a:defRPr/>
            </a:pPr>
            <a:endParaRPr kumimoji="0" lang="en-GB" sz="14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cxnSp>
        <p:nvCxnSpPr>
          <p:cNvPr id="18" name="Straight Connector 17">
            <a:extLst>
              <a:ext uri="{FF2B5EF4-FFF2-40B4-BE49-F238E27FC236}">
                <a16:creationId xmlns:a16="http://schemas.microsoft.com/office/drawing/2014/main" id="{65C4B587-CCCE-2A82-76CD-4A9E1D4679D9}"/>
              </a:ext>
            </a:extLst>
          </p:cNvPr>
          <p:cNvCxnSpPr>
            <a:cxnSpLocks/>
          </p:cNvCxnSpPr>
          <p:nvPr/>
        </p:nvCxnSpPr>
        <p:spPr>
          <a:xfrm>
            <a:off x="2350466" y="3731780"/>
            <a:ext cx="2776085" cy="0"/>
          </a:xfrm>
          <a:prstGeom prst="line">
            <a:avLst/>
          </a:prstGeom>
          <a:ln w="6350" cap="rnd">
            <a:solidFill>
              <a:srgbClr val="43B02A"/>
            </a:solidFill>
            <a:prstDash val="solid"/>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831E694-6E70-CFF5-1669-053385F9364F}"/>
              </a:ext>
            </a:extLst>
          </p:cNvPr>
          <p:cNvSpPr/>
          <p:nvPr/>
        </p:nvSpPr>
        <p:spPr>
          <a:xfrm>
            <a:off x="5764335" y="2695574"/>
            <a:ext cx="1761008" cy="107721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completion of over one year of pan European testing</a:t>
            </a:r>
            <a:endParaRPr kumimoji="0" lang="en-GB" sz="16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20" name="TextBox 44">
            <a:extLst>
              <a:ext uri="{FF2B5EF4-FFF2-40B4-BE49-F238E27FC236}">
                <a16:creationId xmlns:a16="http://schemas.microsoft.com/office/drawing/2014/main" id="{6EFA1E16-00FD-AF39-85F7-38662A7A86B5}"/>
              </a:ext>
            </a:extLst>
          </p:cNvPr>
          <p:cNvSpPr txBox="1"/>
          <p:nvPr/>
        </p:nvSpPr>
        <p:spPr>
          <a:xfrm flipH="1">
            <a:off x="9242527" y="2428629"/>
            <a:ext cx="2147906" cy="132343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rPr>
              <a:t>Uninterrupted continuation of day ahead market coupling across all participating bidding zones.</a:t>
            </a:r>
          </a:p>
        </p:txBody>
      </p:sp>
      <p:grpSp>
        <p:nvGrpSpPr>
          <p:cNvPr id="21" name="Group 20">
            <a:extLst>
              <a:ext uri="{FF2B5EF4-FFF2-40B4-BE49-F238E27FC236}">
                <a16:creationId xmlns:a16="http://schemas.microsoft.com/office/drawing/2014/main" id="{119392CB-5BD7-5860-378C-26E418380C3E}"/>
              </a:ext>
            </a:extLst>
          </p:cNvPr>
          <p:cNvGrpSpPr>
            <a:grpSpLocks noChangeAspect="1"/>
          </p:cNvGrpSpPr>
          <p:nvPr/>
        </p:nvGrpSpPr>
        <p:grpSpPr bwMode="auto">
          <a:xfrm>
            <a:off x="7959336" y="3052067"/>
            <a:ext cx="644308" cy="630240"/>
            <a:chOff x="3497" y="4687"/>
            <a:chExt cx="870" cy="851"/>
          </a:xfrm>
          <a:solidFill>
            <a:schemeClr val="accent3"/>
          </a:solidFill>
        </p:grpSpPr>
        <p:sp>
          <p:nvSpPr>
            <p:cNvPr id="27" name="Freeform 15">
              <a:extLst>
                <a:ext uri="{FF2B5EF4-FFF2-40B4-BE49-F238E27FC236}">
                  <a16:creationId xmlns:a16="http://schemas.microsoft.com/office/drawing/2014/main" id="{33F142D0-5A4A-3783-3DFE-1DC5DCBAF978}"/>
                </a:ext>
              </a:extLst>
            </p:cNvPr>
            <p:cNvSpPr>
              <a:spLocks noEditPoints="1"/>
            </p:cNvSpPr>
            <p:nvPr/>
          </p:nvSpPr>
          <p:spPr bwMode="auto">
            <a:xfrm>
              <a:off x="3497" y="4687"/>
              <a:ext cx="870" cy="851"/>
            </a:xfrm>
            <a:custGeom>
              <a:avLst/>
              <a:gdLst>
                <a:gd name="T0" fmla="*/ 194 w 390"/>
                <a:gd name="T1" fmla="*/ 0 h 393"/>
                <a:gd name="T2" fmla="*/ 67 w 390"/>
                <a:gd name="T3" fmla="*/ 47 h 393"/>
                <a:gd name="T4" fmla="*/ 1 w 390"/>
                <a:gd name="T5" fmla="*/ 164 h 393"/>
                <a:gd name="T6" fmla="*/ 9 w 390"/>
                <a:gd name="T7" fmla="*/ 177 h 393"/>
                <a:gd name="T8" fmla="*/ 22 w 390"/>
                <a:gd name="T9" fmla="*/ 168 h 393"/>
                <a:gd name="T10" fmla="*/ 194 w 390"/>
                <a:gd name="T11" fmla="*/ 22 h 393"/>
                <a:gd name="T12" fmla="*/ 369 w 390"/>
                <a:gd name="T13" fmla="*/ 197 h 393"/>
                <a:gd name="T14" fmla="*/ 194 w 390"/>
                <a:gd name="T15" fmla="*/ 372 h 393"/>
                <a:gd name="T16" fmla="*/ 184 w 390"/>
                <a:gd name="T17" fmla="*/ 382 h 393"/>
                <a:gd name="T18" fmla="*/ 194 w 390"/>
                <a:gd name="T19" fmla="*/ 393 h 393"/>
                <a:gd name="T20" fmla="*/ 390 w 390"/>
                <a:gd name="T21" fmla="*/ 197 h 393"/>
                <a:gd name="T22" fmla="*/ 194 w 390"/>
                <a:gd name="T23" fmla="*/ 0 h 393"/>
                <a:gd name="T24" fmla="*/ 194 w 390"/>
                <a:gd name="T25" fmla="*/ 0 h 393"/>
                <a:gd name="T26" fmla="*/ 194 w 39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0" h="393">
                  <a:moveTo>
                    <a:pt x="194" y="0"/>
                  </a:moveTo>
                  <a:cubicBezTo>
                    <a:pt x="147" y="0"/>
                    <a:pt x="102" y="17"/>
                    <a:pt x="67" y="47"/>
                  </a:cubicBezTo>
                  <a:cubicBezTo>
                    <a:pt x="32" y="77"/>
                    <a:pt x="8" y="119"/>
                    <a:pt x="1" y="164"/>
                  </a:cubicBezTo>
                  <a:cubicBezTo>
                    <a:pt x="0" y="170"/>
                    <a:pt x="4" y="176"/>
                    <a:pt x="9" y="177"/>
                  </a:cubicBezTo>
                  <a:cubicBezTo>
                    <a:pt x="15" y="178"/>
                    <a:pt x="21" y="174"/>
                    <a:pt x="22" y="168"/>
                  </a:cubicBezTo>
                  <a:cubicBezTo>
                    <a:pt x="36" y="83"/>
                    <a:pt x="108" y="22"/>
                    <a:pt x="194" y="22"/>
                  </a:cubicBezTo>
                  <a:cubicBezTo>
                    <a:pt x="291" y="22"/>
                    <a:pt x="369" y="100"/>
                    <a:pt x="369" y="197"/>
                  </a:cubicBezTo>
                  <a:cubicBezTo>
                    <a:pt x="369" y="293"/>
                    <a:pt x="291" y="372"/>
                    <a:pt x="194" y="372"/>
                  </a:cubicBezTo>
                  <a:cubicBezTo>
                    <a:pt x="188" y="372"/>
                    <a:pt x="184" y="376"/>
                    <a:pt x="184" y="382"/>
                  </a:cubicBezTo>
                  <a:cubicBezTo>
                    <a:pt x="184" y="388"/>
                    <a:pt x="188" y="393"/>
                    <a:pt x="194" y="393"/>
                  </a:cubicBezTo>
                  <a:cubicBezTo>
                    <a:pt x="302" y="393"/>
                    <a:pt x="390" y="305"/>
                    <a:pt x="390" y="197"/>
                  </a:cubicBezTo>
                  <a:cubicBezTo>
                    <a:pt x="390" y="88"/>
                    <a:pt x="302" y="0"/>
                    <a:pt x="194" y="0"/>
                  </a:cubicBezTo>
                  <a:close/>
                  <a:moveTo>
                    <a:pt x="194" y="0"/>
                  </a:moveTo>
                  <a:cubicBezTo>
                    <a:pt x="194" y="0"/>
                    <a:pt x="194" y="0"/>
                    <a:pt x="194" y="0"/>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28" name="Freeform 16">
              <a:extLst>
                <a:ext uri="{FF2B5EF4-FFF2-40B4-BE49-F238E27FC236}">
                  <a16:creationId xmlns:a16="http://schemas.microsoft.com/office/drawing/2014/main" id="{6E288C73-4074-DD31-3EDB-3161C02D8918}"/>
                </a:ext>
              </a:extLst>
            </p:cNvPr>
            <p:cNvSpPr>
              <a:spLocks noEditPoints="1"/>
            </p:cNvSpPr>
            <p:nvPr/>
          </p:nvSpPr>
          <p:spPr bwMode="auto">
            <a:xfrm>
              <a:off x="3827" y="5482"/>
              <a:ext cx="51" cy="49"/>
            </a:xfrm>
            <a:custGeom>
              <a:avLst/>
              <a:gdLst>
                <a:gd name="T0" fmla="*/ 13 w 23"/>
                <a:gd name="T1" fmla="*/ 1 h 23"/>
                <a:gd name="T2" fmla="*/ 13 w 23"/>
                <a:gd name="T3" fmla="*/ 1 h 23"/>
                <a:gd name="T4" fmla="*/ 1 w 23"/>
                <a:gd name="T5" fmla="*/ 10 h 23"/>
                <a:gd name="T6" fmla="*/ 9 w 23"/>
                <a:gd name="T7" fmla="*/ 22 h 23"/>
                <a:gd name="T8" fmla="*/ 11 w 23"/>
                <a:gd name="T9" fmla="*/ 23 h 23"/>
                <a:gd name="T10" fmla="*/ 22 w 23"/>
                <a:gd name="T11" fmla="*/ 14 h 23"/>
                <a:gd name="T12" fmla="*/ 13 w 23"/>
                <a:gd name="T13" fmla="*/ 1 h 23"/>
                <a:gd name="T14" fmla="*/ 13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13" y="1"/>
                    <a:pt x="13" y="1"/>
                    <a:pt x="13" y="1"/>
                  </a:cubicBezTo>
                  <a:cubicBezTo>
                    <a:pt x="7" y="0"/>
                    <a:pt x="2" y="4"/>
                    <a:pt x="1" y="10"/>
                  </a:cubicBezTo>
                  <a:cubicBezTo>
                    <a:pt x="0" y="16"/>
                    <a:pt x="3" y="21"/>
                    <a:pt x="9" y="22"/>
                  </a:cubicBezTo>
                  <a:cubicBezTo>
                    <a:pt x="10" y="23"/>
                    <a:pt x="10" y="23"/>
                    <a:pt x="11" y="23"/>
                  </a:cubicBezTo>
                  <a:cubicBezTo>
                    <a:pt x="16" y="23"/>
                    <a:pt x="21" y="19"/>
                    <a:pt x="22" y="14"/>
                  </a:cubicBezTo>
                  <a:cubicBezTo>
                    <a:pt x="23" y="8"/>
                    <a:pt x="19" y="3"/>
                    <a:pt x="13" y="1"/>
                  </a:cubicBezTo>
                  <a:close/>
                  <a:moveTo>
                    <a:pt x="13" y="1"/>
                  </a:moveTo>
                  <a:cubicBezTo>
                    <a:pt x="13" y="1"/>
                    <a:pt x="13" y="1"/>
                    <a:pt x="13" y="1"/>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30" name="Freeform 17">
              <a:extLst>
                <a:ext uri="{FF2B5EF4-FFF2-40B4-BE49-F238E27FC236}">
                  <a16:creationId xmlns:a16="http://schemas.microsoft.com/office/drawing/2014/main" id="{DE12E4CE-574B-6574-F654-62B7A607800B}"/>
                </a:ext>
              </a:extLst>
            </p:cNvPr>
            <p:cNvSpPr>
              <a:spLocks noEditPoints="1"/>
            </p:cNvSpPr>
            <p:nvPr/>
          </p:nvSpPr>
          <p:spPr bwMode="auto">
            <a:xfrm>
              <a:off x="3838" y="4979"/>
              <a:ext cx="230" cy="156"/>
            </a:xfrm>
            <a:custGeom>
              <a:avLst/>
              <a:gdLst>
                <a:gd name="T0" fmla="*/ 99 w 103"/>
                <a:gd name="T1" fmla="*/ 4 h 72"/>
                <a:gd name="T2" fmla="*/ 84 w 103"/>
                <a:gd name="T3" fmla="*/ 4 h 72"/>
                <a:gd name="T4" fmla="*/ 41 w 103"/>
                <a:gd name="T5" fmla="*/ 47 h 72"/>
                <a:gd name="T6" fmla="*/ 19 w 103"/>
                <a:gd name="T7" fmla="*/ 24 h 72"/>
                <a:gd name="T8" fmla="*/ 4 w 103"/>
                <a:gd name="T9" fmla="*/ 24 h 72"/>
                <a:gd name="T10" fmla="*/ 4 w 103"/>
                <a:gd name="T11" fmla="*/ 39 h 72"/>
                <a:gd name="T12" fmla="*/ 34 w 103"/>
                <a:gd name="T13" fmla="*/ 69 h 72"/>
                <a:gd name="T14" fmla="*/ 41 w 103"/>
                <a:gd name="T15" fmla="*/ 72 h 72"/>
                <a:gd name="T16" fmla="*/ 49 w 103"/>
                <a:gd name="T17" fmla="*/ 69 h 72"/>
                <a:gd name="T18" fmla="*/ 99 w 103"/>
                <a:gd name="T19" fmla="*/ 19 h 72"/>
                <a:gd name="T20" fmla="*/ 99 w 103"/>
                <a:gd name="T21" fmla="*/ 4 h 72"/>
                <a:gd name="T22" fmla="*/ 99 w 103"/>
                <a:gd name="T23" fmla="*/ 4 h 72"/>
                <a:gd name="T24" fmla="*/ 99 w 103"/>
                <a:gd name="T25" fmla="*/ 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72">
                  <a:moveTo>
                    <a:pt x="99" y="4"/>
                  </a:moveTo>
                  <a:cubicBezTo>
                    <a:pt x="95" y="0"/>
                    <a:pt x="88" y="0"/>
                    <a:pt x="84" y="4"/>
                  </a:cubicBezTo>
                  <a:cubicBezTo>
                    <a:pt x="41" y="47"/>
                    <a:pt x="41" y="47"/>
                    <a:pt x="41" y="47"/>
                  </a:cubicBezTo>
                  <a:cubicBezTo>
                    <a:pt x="19" y="24"/>
                    <a:pt x="19" y="24"/>
                    <a:pt x="19" y="24"/>
                  </a:cubicBezTo>
                  <a:cubicBezTo>
                    <a:pt x="15" y="20"/>
                    <a:pt x="8" y="20"/>
                    <a:pt x="4" y="24"/>
                  </a:cubicBezTo>
                  <a:cubicBezTo>
                    <a:pt x="0" y="28"/>
                    <a:pt x="0" y="35"/>
                    <a:pt x="4" y="39"/>
                  </a:cubicBezTo>
                  <a:cubicBezTo>
                    <a:pt x="34" y="69"/>
                    <a:pt x="34" y="69"/>
                    <a:pt x="34" y="69"/>
                  </a:cubicBezTo>
                  <a:cubicBezTo>
                    <a:pt x="36" y="71"/>
                    <a:pt x="39" y="72"/>
                    <a:pt x="41" y="72"/>
                  </a:cubicBezTo>
                  <a:cubicBezTo>
                    <a:pt x="44" y="72"/>
                    <a:pt x="47" y="71"/>
                    <a:pt x="49" y="69"/>
                  </a:cubicBezTo>
                  <a:cubicBezTo>
                    <a:pt x="99" y="19"/>
                    <a:pt x="99" y="19"/>
                    <a:pt x="99" y="19"/>
                  </a:cubicBezTo>
                  <a:cubicBezTo>
                    <a:pt x="103" y="15"/>
                    <a:pt x="103" y="8"/>
                    <a:pt x="99" y="4"/>
                  </a:cubicBezTo>
                  <a:close/>
                  <a:moveTo>
                    <a:pt x="99" y="4"/>
                  </a:moveTo>
                  <a:cubicBezTo>
                    <a:pt x="99" y="4"/>
                    <a:pt x="99" y="4"/>
                    <a:pt x="99" y="4"/>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31" name="Freeform 18">
              <a:extLst>
                <a:ext uri="{FF2B5EF4-FFF2-40B4-BE49-F238E27FC236}">
                  <a16:creationId xmlns:a16="http://schemas.microsoft.com/office/drawing/2014/main" id="{E1379E8D-6840-613A-A2B0-1E165EBF400C}"/>
                </a:ext>
              </a:extLst>
            </p:cNvPr>
            <p:cNvSpPr>
              <a:spLocks noEditPoints="1"/>
            </p:cNvSpPr>
            <p:nvPr/>
          </p:nvSpPr>
          <p:spPr bwMode="auto">
            <a:xfrm>
              <a:off x="3907" y="4862"/>
              <a:ext cx="47" cy="63"/>
            </a:xfrm>
            <a:custGeom>
              <a:avLst/>
              <a:gdLst>
                <a:gd name="T0" fmla="*/ 10 w 21"/>
                <a:gd name="T1" fmla="*/ 0 h 29"/>
                <a:gd name="T2" fmla="*/ 0 w 21"/>
                <a:gd name="T3" fmla="*/ 11 h 29"/>
                <a:gd name="T4" fmla="*/ 0 w 21"/>
                <a:gd name="T5" fmla="*/ 19 h 29"/>
                <a:gd name="T6" fmla="*/ 10 w 21"/>
                <a:gd name="T7" fmla="*/ 29 h 29"/>
                <a:gd name="T8" fmla="*/ 21 w 21"/>
                <a:gd name="T9" fmla="*/ 19 h 29"/>
                <a:gd name="T10" fmla="*/ 21 w 21"/>
                <a:gd name="T11" fmla="*/ 11 h 29"/>
                <a:gd name="T12" fmla="*/ 10 w 21"/>
                <a:gd name="T13" fmla="*/ 0 h 29"/>
                <a:gd name="T14" fmla="*/ 10 w 21"/>
                <a:gd name="T15" fmla="*/ 0 h 29"/>
                <a:gd name="T16" fmla="*/ 10 w 21"/>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9">
                  <a:moveTo>
                    <a:pt x="10" y="0"/>
                  </a:moveTo>
                  <a:cubicBezTo>
                    <a:pt x="4" y="0"/>
                    <a:pt x="0" y="5"/>
                    <a:pt x="0" y="11"/>
                  </a:cubicBezTo>
                  <a:cubicBezTo>
                    <a:pt x="0" y="19"/>
                    <a:pt x="0" y="19"/>
                    <a:pt x="0" y="19"/>
                  </a:cubicBezTo>
                  <a:cubicBezTo>
                    <a:pt x="0" y="25"/>
                    <a:pt x="4" y="29"/>
                    <a:pt x="10" y="29"/>
                  </a:cubicBezTo>
                  <a:cubicBezTo>
                    <a:pt x="16" y="29"/>
                    <a:pt x="21" y="25"/>
                    <a:pt x="21" y="19"/>
                  </a:cubicBezTo>
                  <a:cubicBezTo>
                    <a:pt x="21" y="11"/>
                    <a:pt x="21" y="11"/>
                    <a:pt x="21" y="11"/>
                  </a:cubicBezTo>
                  <a:cubicBezTo>
                    <a:pt x="21" y="5"/>
                    <a:pt x="16" y="0"/>
                    <a:pt x="10" y="0"/>
                  </a:cubicBezTo>
                  <a:close/>
                  <a:moveTo>
                    <a:pt x="10" y="0"/>
                  </a:moveTo>
                  <a:cubicBezTo>
                    <a:pt x="10" y="0"/>
                    <a:pt x="10" y="0"/>
                    <a:pt x="10" y="0"/>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32" name="Freeform 19">
              <a:extLst>
                <a:ext uri="{FF2B5EF4-FFF2-40B4-BE49-F238E27FC236}">
                  <a16:creationId xmlns:a16="http://schemas.microsoft.com/office/drawing/2014/main" id="{B6985ED5-FE32-60E5-ED26-B7D24AED1627}"/>
                </a:ext>
              </a:extLst>
            </p:cNvPr>
            <p:cNvSpPr>
              <a:spLocks noEditPoints="1"/>
            </p:cNvSpPr>
            <p:nvPr/>
          </p:nvSpPr>
          <p:spPr bwMode="auto">
            <a:xfrm>
              <a:off x="3907" y="5300"/>
              <a:ext cx="47" cy="62"/>
            </a:xfrm>
            <a:custGeom>
              <a:avLst/>
              <a:gdLst>
                <a:gd name="T0" fmla="*/ 10 w 21"/>
                <a:gd name="T1" fmla="*/ 0 h 29"/>
                <a:gd name="T2" fmla="*/ 0 w 21"/>
                <a:gd name="T3" fmla="*/ 10 h 29"/>
                <a:gd name="T4" fmla="*/ 0 w 21"/>
                <a:gd name="T5" fmla="*/ 18 h 29"/>
                <a:gd name="T6" fmla="*/ 10 w 21"/>
                <a:gd name="T7" fmla="*/ 29 h 29"/>
                <a:gd name="T8" fmla="*/ 21 w 21"/>
                <a:gd name="T9" fmla="*/ 18 h 29"/>
                <a:gd name="T10" fmla="*/ 21 w 21"/>
                <a:gd name="T11" fmla="*/ 10 h 29"/>
                <a:gd name="T12" fmla="*/ 10 w 21"/>
                <a:gd name="T13" fmla="*/ 0 h 29"/>
                <a:gd name="T14" fmla="*/ 10 w 21"/>
                <a:gd name="T15" fmla="*/ 0 h 29"/>
                <a:gd name="T16" fmla="*/ 10 w 21"/>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9">
                  <a:moveTo>
                    <a:pt x="10" y="0"/>
                  </a:moveTo>
                  <a:cubicBezTo>
                    <a:pt x="4" y="0"/>
                    <a:pt x="0" y="5"/>
                    <a:pt x="0" y="10"/>
                  </a:cubicBezTo>
                  <a:cubicBezTo>
                    <a:pt x="0" y="18"/>
                    <a:pt x="0" y="18"/>
                    <a:pt x="0" y="18"/>
                  </a:cubicBezTo>
                  <a:cubicBezTo>
                    <a:pt x="0" y="24"/>
                    <a:pt x="4" y="29"/>
                    <a:pt x="10" y="29"/>
                  </a:cubicBezTo>
                  <a:cubicBezTo>
                    <a:pt x="16" y="29"/>
                    <a:pt x="21" y="24"/>
                    <a:pt x="21" y="18"/>
                  </a:cubicBezTo>
                  <a:cubicBezTo>
                    <a:pt x="21" y="10"/>
                    <a:pt x="21" y="10"/>
                    <a:pt x="21" y="10"/>
                  </a:cubicBezTo>
                  <a:cubicBezTo>
                    <a:pt x="21" y="5"/>
                    <a:pt x="16" y="0"/>
                    <a:pt x="10" y="0"/>
                  </a:cubicBezTo>
                  <a:close/>
                  <a:moveTo>
                    <a:pt x="10" y="0"/>
                  </a:moveTo>
                  <a:cubicBezTo>
                    <a:pt x="10" y="0"/>
                    <a:pt x="10" y="0"/>
                    <a:pt x="10" y="0"/>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33" name="Freeform 20">
              <a:extLst>
                <a:ext uri="{FF2B5EF4-FFF2-40B4-BE49-F238E27FC236}">
                  <a16:creationId xmlns:a16="http://schemas.microsoft.com/office/drawing/2014/main" id="{56512CDE-6037-0BAB-6B88-3730136C00EB}"/>
                </a:ext>
              </a:extLst>
            </p:cNvPr>
            <p:cNvSpPr>
              <a:spLocks noEditPoints="1"/>
            </p:cNvSpPr>
            <p:nvPr/>
          </p:nvSpPr>
          <p:spPr bwMode="auto">
            <a:xfrm>
              <a:off x="4122" y="5090"/>
              <a:ext cx="64" cy="45"/>
            </a:xfrm>
            <a:custGeom>
              <a:avLst/>
              <a:gdLst>
                <a:gd name="T0" fmla="*/ 19 w 29"/>
                <a:gd name="T1" fmla="*/ 0 h 21"/>
                <a:gd name="T2" fmla="*/ 11 w 29"/>
                <a:gd name="T3" fmla="*/ 0 h 21"/>
                <a:gd name="T4" fmla="*/ 0 w 29"/>
                <a:gd name="T5" fmla="*/ 11 h 21"/>
                <a:gd name="T6" fmla="*/ 11 w 29"/>
                <a:gd name="T7" fmla="*/ 21 h 21"/>
                <a:gd name="T8" fmla="*/ 19 w 29"/>
                <a:gd name="T9" fmla="*/ 21 h 21"/>
                <a:gd name="T10" fmla="*/ 29 w 29"/>
                <a:gd name="T11" fmla="*/ 11 h 21"/>
                <a:gd name="T12" fmla="*/ 19 w 29"/>
                <a:gd name="T13" fmla="*/ 0 h 21"/>
                <a:gd name="T14" fmla="*/ 19 w 29"/>
                <a:gd name="T15" fmla="*/ 0 h 21"/>
                <a:gd name="T16" fmla="*/ 19 w 29"/>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1">
                  <a:moveTo>
                    <a:pt x="19" y="0"/>
                  </a:moveTo>
                  <a:cubicBezTo>
                    <a:pt x="11" y="0"/>
                    <a:pt x="11" y="0"/>
                    <a:pt x="11" y="0"/>
                  </a:cubicBezTo>
                  <a:cubicBezTo>
                    <a:pt x="5" y="0"/>
                    <a:pt x="0" y="5"/>
                    <a:pt x="0" y="11"/>
                  </a:cubicBezTo>
                  <a:cubicBezTo>
                    <a:pt x="0" y="16"/>
                    <a:pt x="5" y="21"/>
                    <a:pt x="11" y="21"/>
                  </a:cubicBezTo>
                  <a:cubicBezTo>
                    <a:pt x="19" y="21"/>
                    <a:pt x="19" y="21"/>
                    <a:pt x="19" y="21"/>
                  </a:cubicBezTo>
                  <a:cubicBezTo>
                    <a:pt x="25" y="21"/>
                    <a:pt x="29" y="16"/>
                    <a:pt x="29" y="11"/>
                  </a:cubicBezTo>
                  <a:cubicBezTo>
                    <a:pt x="29" y="5"/>
                    <a:pt x="25" y="0"/>
                    <a:pt x="19" y="0"/>
                  </a:cubicBezTo>
                  <a:close/>
                  <a:moveTo>
                    <a:pt x="19" y="0"/>
                  </a:moveTo>
                  <a:cubicBezTo>
                    <a:pt x="19" y="0"/>
                    <a:pt x="19" y="0"/>
                    <a:pt x="19" y="0"/>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34" name="Freeform 21">
              <a:extLst>
                <a:ext uri="{FF2B5EF4-FFF2-40B4-BE49-F238E27FC236}">
                  <a16:creationId xmlns:a16="http://schemas.microsoft.com/office/drawing/2014/main" id="{DB79CB72-8FB3-0C93-9AAB-8147829E27BD}"/>
                </a:ext>
              </a:extLst>
            </p:cNvPr>
            <p:cNvSpPr>
              <a:spLocks noEditPoints="1"/>
            </p:cNvSpPr>
            <p:nvPr/>
          </p:nvSpPr>
          <p:spPr bwMode="auto">
            <a:xfrm>
              <a:off x="3673" y="5090"/>
              <a:ext cx="65" cy="45"/>
            </a:xfrm>
            <a:custGeom>
              <a:avLst/>
              <a:gdLst>
                <a:gd name="T0" fmla="*/ 18 w 29"/>
                <a:gd name="T1" fmla="*/ 0 h 21"/>
                <a:gd name="T2" fmla="*/ 11 w 29"/>
                <a:gd name="T3" fmla="*/ 0 h 21"/>
                <a:gd name="T4" fmla="*/ 0 w 29"/>
                <a:gd name="T5" fmla="*/ 11 h 21"/>
                <a:gd name="T6" fmla="*/ 11 w 29"/>
                <a:gd name="T7" fmla="*/ 21 h 21"/>
                <a:gd name="T8" fmla="*/ 18 w 29"/>
                <a:gd name="T9" fmla="*/ 21 h 21"/>
                <a:gd name="T10" fmla="*/ 29 w 29"/>
                <a:gd name="T11" fmla="*/ 11 h 21"/>
                <a:gd name="T12" fmla="*/ 18 w 29"/>
                <a:gd name="T13" fmla="*/ 0 h 21"/>
                <a:gd name="T14" fmla="*/ 18 w 29"/>
                <a:gd name="T15" fmla="*/ 0 h 21"/>
                <a:gd name="T16" fmla="*/ 18 w 29"/>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1">
                  <a:moveTo>
                    <a:pt x="18" y="0"/>
                  </a:moveTo>
                  <a:cubicBezTo>
                    <a:pt x="11" y="0"/>
                    <a:pt x="11" y="0"/>
                    <a:pt x="11" y="0"/>
                  </a:cubicBezTo>
                  <a:cubicBezTo>
                    <a:pt x="5" y="0"/>
                    <a:pt x="0" y="5"/>
                    <a:pt x="0" y="11"/>
                  </a:cubicBezTo>
                  <a:cubicBezTo>
                    <a:pt x="0" y="16"/>
                    <a:pt x="5" y="21"/>
                    <a:pt x="11" y="21"/>
                  </a:cubicBezTo>
                  <a:cubicBezTo>
                    <a:pt x="18" y="21"/>
                    <a:pt x="18" y="21"/>
                    <a:pt x="18" y="21"/>
                  </a:cubicBezTo>
                  <a:cubicBezTo>
                    <a:pt x="24" y="21"/>
                    <a:pt x="29" y="16"/>
                    <a:pt x="29" y="11"/>
                  </a:cubicBezTo>
                  <a:cubicBezTo>
                    <a:pt x="29" y="5"/>
                    <a:pt x="24" y="0"/>
                    <a:pt x="18" y="0"/>
                  </a:cubicBezTo>
                  <a:close/>
                  <a:moveTo>
                    <a:pt x="18" y="0"/>
                  </a:moveTo>
                  <a:cubicBezTo>
                    <a:pt x="18" y="0"/>
                    <a:pt x="18" y="0"/>
                    <a:pt x="18" y="0"/>
                  </a:cubicBezTo>
                </a:path>
              </a:pathLst>
            </a:custGeom>
            <a:grpFill/>
            <a:ln w="12700">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grpSp>
      <p:grpSp>
        <p:nvGrpSpPr>
          <p:cNvPr id="22" name="Group 21">
            <a:extLst>
              <a:ext uri="{FF2B5EF4-FFF2-40B4-BE49-F238E27FC236}">
                <a16:creationId xmlns:a16="http://schemas.microsoft.com/office/drawing/2014/main" id="{23E2736D-1F68-1500-37F6-AAEA7870670E}"/>
              </a:ext>
            </a:extLst>
          </p:cNvPr>
          <p:cNvGrpSpPr/>
          <p:nvPr/>
        </p:nvGrpSpPr>
        <p:grpSpPr>
          <a:xfrm>
            <a:off x="7486617" y="2618696"/>
            <a:ext cx="1552007" cy="1549453"/>
            <a:chOff x="8343900" y="6959600"/>
            <a:chExt cx="1933575" cy="1874838"/>
          </a:xfrm>
          <a:solidFill>
            <a:schemeClr val="tx1">
              <a:lumMod val="65000"/>
              <a:lumOff val="35000"/>
            </a:schemeClr>
          </a:solidFill>
        </p:grpSpPr>
        <p:sp>
          <p:nvSpPr>
            <p:cNvPr id="25" name="Freeform 7">
              <a:extLst>
                <a:ext uri="{FF2B5EF4-FFF2-40B4-BE49-F238E27FC236}">
                  <a16:creationId xmlns:a16="http://schemas.microsoft.com/office/drawing/2014/main" id="{89394803-F06A-6F00-966A-E38A2ABAC43B}"/>
                </a:ext>
              </a:extLst>
            </p:cNvPr>
            <p:cNvSpPr>
              <a:spLocks noEditPoints="1"/>
            </p:cNvSpPr>
            <p:nvPr/>
          </p:nvSpPr>
          <p:spPr bwMode="auto">
            <a:xfrm>
              <a:off x="9350375" y="7927975"/>
              <a:ext cx="927100" cy="906463"/>
            </a:xfrm>
            <a:custGeom>
              <a:avLst/>
              <a:gdLst>
                <a:gd name="T0" fmla="*/ 254 w 262"/>
                <a:gd name="T1" fmla="*/ 0 h 264"/>
                <a:gd name="T2" fmla="*/ 246 w 262"/>
                <a:gd name="T3" fmla="*/ 8 h 264"/>
                <a:gd name="T4" fmla="*/ 246 w 262"/>
                <a:gd name="T5" fmla="*/ 26 h 264"/>
                <a:gd name="T6" fmla="*/ 246 w 262"/>
                <a:gd name="T7" fmla="*/ 26 h 264"/>
                <a:gd name="T8" fmla="*/ 209 w 262"/>
                <a:gd name="T9" fmla="*/ 26 h 264"/>
                <a:gd name="T10" fmla="*/ 201 w 262"/>
                <a:gd name="T11" fmla="*/ 33 h 264"/>
                <a:gd name="T12" fmla="*/ 168 w 262"/>
                <a:gd name="T13" fmla="*/ 112 h 264"/>
                <a:gd name="T14" fmla="*/ 169 w 262"/>
                <a:gd name="T15" fmla="*/ 122 h 264"/>
                <a:gd name="T16" fmla="*/ 196 w 262"/>
                <a:gd name="T17" fmla="*/ 148 h 264"/>
                <a:gd name="T18" fmla="*/ 196 w 262"/>
                <a:gd name="T19" fmla="*/ 149 h 264"/>
                <a:gd name="T20" fmla="*/ 147 w 262"/>
                <a:gd name="T21" fmla="*/ 198 h 264"/>
                <a:gd name="T22" fmla="*/ 146 w 262"/>
                <a:gd name="T23" fmla="*/ 198 h 264"/>
                <a:gd name="T24" fmla="*/ 120 w 262"/>
                <a:gd name="T25" fmla="*/ 171 h 264"/>
                <a:gd name="T26" fmla="*/ 110 w 262"/>
                <a:gd name="T27" fmla="*/ 170 h 264"/>
                <a:gd name="T28" fmla="*/ 31 w 262"/>
                <a:gd name="T29" fmla="*/ 203 h 264"/>
                <a:gd name="T30" fmla="*/ 24 w 262"/>
                <a:gd name="T31" fmla="*/ 211 h 264"/>
                <a:gd name="T32" fmla="*/ 24 w 262"/>
                <a:gd name="T33" fmla="*/ 248 h 264"/>
                <a:gd name="T34" fmla="*/ 24 w 262"/>
                <a:gd name="T35" fmla="*/ 248 h 264"/>
                <a:gd name="T36" fmla="*/ 8 w 262"/>
                <a:gd name="T37" fmla="*/ 248 h 264"/>
                <a:gd name="T38" fmla="*/ 0 w 262"/>
                <a:gd name="T39" fmla="*/ 256 h 264"/>
                <a:gd name="T40" fmla="*/ 8 w 262"/>
                <a:gd name="T41" fmla="*/ 264 h 264"/>
                <a:gd name="T42" fmla="*/ 24 w 262"/>
                <a:gd name="T43" fmla="*/ 264 h 264"/>
                <a:gd name="T44" fmla="*/ 40 w 262"/>
                <a:gd name="T45" fmla="*/ 248 h 264"/>
                <a:gd name="T46" fmla="*/ 40 w 262"/>
                <a:gd name="T47" fmla="*/ 217 h 264"/>
                <a:gd name="T48" fmla="*/ 113 w 262"/>
                <a:gd name="T49" fmla="*/ 187 h 264"/>
                <a:gd name="T50" fmla="*/ 135 w 262"/>
                <a:gd name="T51" fmla="*/ 209 h 264"/>
                <a:gd name="T52" fmla="*/ 158 w 262"/>
                <a:gd name="T53" fmla="*/ 209 h 264"/>
                <a:gd name="T54" fmla="*/ 207 w 262"/>
                <a:gd name="T55" fmla="*/ 160 h 264"/>
                <a:gd name="T56" fmla="*/ 207 w 262"/>
                <a:gd name="T57" fmla="*/ 137 h 264"/>
                <a:gd name="T58" fmla="*/ 185 w 262"/>
                <a:gd name="T59" fmla="*/ 115 h 264"/>
                <a:gd name="T60" fmla="*/ 215 w 262"/>
                <a:gd name="T61" fmla="*/ 42 h 264"/>
                <a:gd name="T62" fmla="*/ 246 w 262"/>
                <a:gd name="T63" fmla="*/ 42 h 264"/>
                <a:gd name="T64" fmla="*/ 262 w 262"/>
                <a:gd name="T65" fmla="*/ 26 h 264"/>
                <a:gd name="T66" fmla="*/ 262 w 262"/>
                <a:gd name="T67" fmla="*/ 8 h 264"/>
                <a:gd name="T68" fmla="*/ 254 w 262"/>
                <a:gd name="T69" fmla="*/ 0 h 264"/>
                <a:gd name="T70" fmla="*/ 254 w 262"/>
                <a:gd name="T71" fmla="*/ 0 h 264"/>
                <a:gd name="T72" fmla="*/ 254 w 262"/>
                <a:gd name="T7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2" h="264">
                  <a:moveTo>
                    <a:pt x="254" y="0"/>
                  </a:moveTo>
                  <a:cubicBezTo>
                    <a:pt x="250" y="0"/>
                    <a:pt x="246" y="3"/>
                    <a:pt x="246" y="8"/>
                  </a:cubicBezTo>
                  <a:cubicBezTo>
                    <a:pt x="246" y="26"/>
                    <a:pt x="246" y="26"/>
                    <a:pt x="246" y="26"/>
                  </a:cubicBezTo>
                  <a:cubicBezTo>
                    <a:pt x="246" y="26"/>
                    <a:pt x="246" y="26"/>
                    <a:pt x="246" y="26"/>
                  </a:cubicBezTo>
                  <a:cubicBezTo>
                    <a:pt x="209" y="26"/>
                    <a:pt x="209" y="26"/>
                    <a:pt x="209" y="26"/>
                  </a:cubicBezTo>
                  <a:cubicBezTo>
                    <a:pt x="205" y="26"/>
                    <a:pt x="202" y="29"/>
                    <a:pt x="201" y="33"/>
                  </a:cubicBezTo>
                  <a:cubicBezTo>
                    <a:pt x="195" y="61"/>
                    <a:pt x="184" y="88"/>
                    <a:pt x="168" y="112"/>
                  </a:cubicBezTo>
                  <a:cubicBezTo>
                    <a:pt x="166" y="115"/>
                    <a:pt x="167" y="119"/>
                    <a:pt x="169" y="122"/>
                  </a:cubicBezTo>
                  <a:cubicBezTo>
                    <a:pt x="196" y="148"/>
                    <a:pt x="196" y="148"/>
                    <a:pt x="196" y="148"/>
                  </a:cubicBezTo>
                  <a:cubicBezTo>
                    <a:pt x="196" y="148"/>
                    <a:pt x="196" y="149"/>
                    <a:pt x="196" y="149"/>
                  </a:cubicBezTo>
                  <a:cubicBezTo>
                    <a:pt x="147" y="198"/>
                    <a:pt x="147" y="198"/>
                    <a:pt x="147" y="198"/>
                  </a:cubicBezTo>
                  <a:cubicBezTo>
                    <a:pt x="147" y="198"/>
                    <a:pt x="146" y="198"/>
                    <a:pt x="146" y="198"/>
                  </a:cubicBezTo>
                  <a:cubicBezTo>
                    <a:pt x="120" y="171"/>
                    <a:pt x="120" y="171"/>
                    <a:pt x="120" y="171"/>
                  </a:cubicBezTo>
                  <a:cubicBezTo>
                    <a:pt x="117" y="169"/>
                    <a:pt x="113" y="168"/>
                    <a:pt x="110" y="170"/>
                  </a:cubicBezTo>
                  <a:cubicBezTo>
                    <a:pt x="86" y="186"/>
                    <a:pt x="59" y="197"/>
                    <a:pt x="31" y="203"/>
                  </a:cubicBezTo>
                  <a:cubicBezTo>
                    <a:pt x="27" y="204"/>
                    <a:pt x="24" y="207"/>
                    <a:pt x="24" y="211"/>
                  </a:cubicBezTo>
                  <a:cubicBezTo>
                    <a:pt x="24" y="248"/>
                    <a:pt x="24" y="248"/>
                    <a:pt x="24" y="248"/>
                  </a:cubicBezTo>
                  <a:cubicBezTo>
                    <a:pt x="24" y="248"/>
                    <a:pt x="24" y="248"/>
                    <a:pt x="24" y="248"/>
                  </a:cubicBezTo>
                  <a:cubicBezTo>
                    <a:pt x="8" y="248"/>
                    <a:pt x="8" y="248"/>
                    <a:pt x="8" y="248"/>
                  </a:cubicBezTo>
                  <a:cubicBezTo>
                    <a:pt x="4" y="248"/>
                    <a:pt x="0" y="252"/>
                    <a:pt x="0" y="256"/>
                  </a:cubicBezTo>
                  <a:cubicBezTo>
                    <a:pt x="0" y="261"/>
                    <a:pt x="4" y="264"/>
                    <a:pt x="8" y="264"/>
                  </a:cubicBezTo>
                  <a:cubicBezTo>
                    <a:pt x="24" y="264"/>
                    <a:pt x="24" y="264"/>
                    <a:pt x="24" y="264"/>
                  </a:cubicBezTo>
                  <a:cubicBezTo>
                    <a:pt x="33" y="264"/>
                    <a:pt x="40" y="257"/>
                    <a:pt x="40" y="248"/>
                  </a:cubicBezTo>
                  <a:cubicBezTo>
                    <a:pt x="40" y="217"/>
                    <a:pt x="40" y="217"/>
                    <a:pt x="40" y="217"/>
                  </a:cubicBezTo>
                  <a:cubicBezTo>
                    <a:pt x="66" y="212"/>
                    <a:pt x="91" y="201"/>
                    <a:pt x="113" y="187"/>
                  </a:cubicBezTo>
                  <a:cubicBezTo>
                    <a:pt x="135" y="209"/>
                    <a:pt x="135" y="209"/>
                    <a:pt x="135" y="209"/>
                  </a:cubicBezTo>
                  <a:cubicBezTo>
                    <a:pt x="141" y="215"/>
                    <a:pt x="152" y="215"/>
                    <a:pt x="158" y="209"/>
                  </a:cubicBezTo>
                  <a:cubicBezTo>
                    <a:pt x="207" y="160"/>
                    <a:pt x="207" y="160"/>
                    <a:pt x="207" y="160"/>
                  </a:cubicBezTo>
                  <a:cubicBezTo>
                    <a:pt x="213" y="154"/>
                    <a:pt x="213" y="143"/>
                    <a:pt x="207" y="137"/>
                  </a:cubicBezTo>
                  <a:cubicBezTo>
                    <a:pt x="185" y="115"/>
                    <a:pt x="185" y="115"/>
                    <a:pt x="185" y="115"/>
                  </a:cubicBezTo>
                  <a:cubicBezTo>
                    <a:pt x="199" y="93"/>
                    <a:pt x="210" y="68"/>
                    <a:pt x="215" y="42"/>
                  </a:cubicBezTo>
                  <a:cubicBezTo>
                    <a:pt x="246" y="42"/>
                    <a:pt x="246" y="42"/>
                    <a:pt x="246" y="42"/>
                  </a:cubicBezTo>
                  <a:cubicBezTo>
                    <a:pt x="255" y="42"/>
                    <a:pt x="262" y="35"/>
                    <a:pt x="262" y="26"/>
                  </a:cubicBezTo>
                  <a:cubicBezTo>
                    <a:pt x="262" y="8"/>
                    <a:pt x="262" y="8"/>
                    <a:pt x="262" y="8"/>
                  </a:cubicBezTo>
                  <a:cubicBezTo>
                    <a:pt x="262" y="3"/>
                    <a:pt x="259" y="0"/>
                    <a:pt x="254" y="0"/>
                  </a:cubicBezTo>
                  <a:close/>
                  <a:moveTo>
                    <a:pt x="254" y="0"/>
                  </a:moveTo>
                  <a:cubicBezTo>
                    <a:pt x="254" y="0"/>
                    <a:pt x="254" y="0"/>
                    <a:pt x="254" y="0"/>
                  </a:cubicBezTo>
                </a:path>
              </a:pathLst>
            </a:custGeom>
            <a:solidFill>
              <a:schemeClr val="accent3"/>
            </a:solidFill>
            <a:ln w="22225">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sp>
          <p:nvSpPr>
            <p:cNvPr id="26" name="Freeform 8">
              <a:extLst>
                <a:ext uri="{FF2B5EF4-FFF2-40B4-BE49-F238E27FC236}">
                  <a16:creationId xmlns:a16="http://schemas.microsoft.com/office/drawing/2014/main" id="{5DFD884E-F68B-7350-9C91-A1997EF8A5B3}"/>
                </a:ext>
              </a:extLst>
            </p:cNvPr>
            <p:cNvSpPr>
              <a:spLocks noEditPoints="1"/>
            </p:cNvSpPr>
            <p:nvPr/>
          </p:nvSpPr>
          <p:spPr bwMode="auto">
            <a:xfrm>
              <a:off x="8343900" y="6959600"/>
              <a:ext cx="1933575" cy="1874838"/>
            </a:xfrm>
            <a:custGeom>
              <a:avLst/>
              <a:gdLst>
                <a:gd name="T0" fmla="*/ 499 w 546"/>
                <a:gd name="T1" fmla="*/ 222 h 546"/>
                <a:gd name="T2" fmla="*/ 491 w 546"/>
                <a:gd name="T3" fmla="*/ 128 h 546"/>
                <a:gd name="T4" fmla="*/ 491 w 546"/>
                <a:gd name="T5" fmla="*/ 105 h 546"/>
                <a:gd name="T6" fmla="*/ 419 w 546"/>
                <a:gd name="T7" fmla="*/ 56 h 546"/>
                <a:gd name="T8" fmla="*/ 324 w 546"/>
                <a:gd name="T9" fmla="*/ 47 h 546"/>
                <a:gd name="T10" fmla="*/ 308 w 546"/>
                <a:gd name="T11" fmla="*/ 0 h 546"/>
                <a:gd name="T12" fmla="*/ 222 w 546"/>
                <a:gd name="T13" fmla="*/ 16 h 546"/>
                <a:gd name="T14" fmla="*/ 150 w 546"/>
                <a:gd name="T15" fmla="*/ 78 h 546"/>
                <a:gd name="T16" fmla="*/ 105 w 546"/>
                <a:gd name="T17" fmla="*/ 56 h 546"/>
                <a:gd name="T18" fmla="*/ 56 w 546"/>
                <a:gd name="T19" fmla="*/ 128 h 546"/>
                <a:gd name="T20" fmla="*/ 47 w 546"/>
                <a:gd name="T21" fmla="*/ 222 h 546"/>
                <a:gd name="T22" fmla="*/ 0 w 546"/>
                <a:gd name="T23" fmla="*/ 239 h 546"/>
                <a:gd name="T24" fmla="*/ 16 w 546"/>
                <a:gd name="T25" fmla="*/ 324 h 546"/>
                <a:gd name="T26" fmla="*/ 78 w 546"/>
                <a:gd name="T27" fmla="*/ 397 h 546"/>
                <a:gd name="T28" fmla="*/ 56 w 546"/>
                <a:gd name="T29" fmla="*/ 442 h 546"/>
                <a:gd name="T30" fmla="*/ 128 w 546"/>
                <a:gd name="T31" fmla="*/ 491 h 546"/>
                <a:gd name="T32" fmla="*/ 222 w 546"/>
                <a:gd name="T33" fmla="*/ 499 h 546"/>
                <a:gd name="T34" fmla="*/ 239 w 546"/>
                <a:gd name="T35" fmla="*/ 546 h 546"/>
                <a:gd name="T36" fmla="*/ 263 w 546"/>
                <a:gd name="T37" fmla="*/ 538 h 546"/>
                <a:gd name="T38" fmla="*/ 239 w 546"/>
                <a:gd name="T39" fmla="*/ 530 h 546"/>
                <a:gd name="T40" fmla="*/ 238 w 546"/>
                <a:gd name="T41" fmla="*/ 493 h 546"/>
                <a:gd name="T42" fmla="*/ 153 w 546"/>
                <a:gd name="T43" fmla="*/ 452 h 546"/>
                <a:gd name="T44" fmla="*/ 116 w 546"/>
                <a:gd name="T45" fmla="*/ 480 h 546"/>
                <a:gd name="T46" fmla="*/ 67 w 546"/>
                <a:gd name="T47" fmla="*/ 431 h 546"/>
                <a:gd name="T48" fmla="*/ 94 w 546"/>
                <a:gd name="T49" fmla="*/ 404 h 546"/>
                <a:gd name="T50" fmla="*/ 62 w 546"/>
                <a:gd name="T51" fmla="*/ 315 h 546"/>
                <a:gd name="T52" fmla="*/ 16 w 546"/>
                <a:gd name="T53" fmla="*/ 308 h 546"/>
                <a:gd name="T54" fmla="*/ 16 w 546"/>
                <a:gd name="T55" fmla="*/ 239 h 546"/>
                <a:gd name="T56" fmla="*/ 54 w 546"/>
                <a:gd name="T57" fmla="*/ 238 h 546"/>
                <a:gd name="T58" fmla="*/ 95 w 546"/>
                <a:gd name="T59" fmla="*/ 153 h 546"/>
                <a:gd name="T60" fmla="*/ 67 w 546"/>
                <a:gd name="T61" fmla="*/ 116 h 546"/>
                <a:gd name="T62" fmla="*/ 116 w 546"/>
                <a:gd name="T63" fmla="*/ 67 h 546"/>
                <a:gd name="T64" fmla="*/ 143 w 546"/>
                <a:gd name="T65" fmla="*/ 94 h 546"/>
                <a:gd name="T66" fmla="*/ 232 w 546"/>
                <a:gd name="T67" fmla="*/ 62 h 546"/>
                <a:gd name="T68" fmla="*/ 238 w 546"/>
                <a:gd name="T69" fmla="*/ 16 h 546"/>
                <a:gd name="T70" fmla="*/ 308 w 546"/>
                <a:gd name="T71" fmla="*/ 16 h 546"/>
                <a:gd name="T72" fmla="*/ 308 w 546"/>
                <a:gd name="T73" fmla="*/ 54 h 546"/>
                <a:gd name="T74" fmla="*/ 394 w 546"/>
                <a:gd name="T75" fmla="*/ 95 h 546"/>
                <a:gd name="T76" fmla="*/ 430 w 546"/>
                <a:gd name="T77" fmla="*/ 67 h 546"/>
                <a:gd name="T78" fmla="*/ 480 w 546"/>
                <a:gd name="T79" fmla="*/ 116 h 546"/>
                <a:gd name="T80" fmla="*/ 453 w 546"/>
                <a:gd name="T81" fmla="*/ 143 h 546"/>
                <a:gd name="T82" fmla="*/ 485 w 546"/>
                <a:gd name="T83" fmla="*/ 232 h 546"/>
                <a:gd name="T84" fmla="*/ 530 w 546"/>
                <a:gd name="T85" fmla="*/ 238 h 546"/>
                <a:gd name="T86" fmla="*/ 530 w 546"/>
                <a:gd name="T87" fmla="*/ 253 h 546"/>
                <a:gd name="T88" fmla="*/ 546 w 546"/>
                <a:gd name="T89" fmla="*/ 253 h 546"/>
                <a:gd name="T90" fmla="*/ 530 w 546"/>
                <a:gd name="T91" fmla="*/ 222 h 546"/>
                <a:gd name="T92" fmla="*/ 530 w 546"/>
                <a:gd name="T93" fmla="*/ 222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6" h="546">
                  <a:moveTo>
                    <a:pt x="530" y="222"/>
                  </a:moveTo>
                  <a:cubicBezTo>
                    <a:pt x="499" y="222"/>
                    <a:pt x="499" y="222"/>
                    <a:pt x="499" y="222"/>
                  </a:cubicBezTo>
                  <a:cubicBezTo>
                    <a:pt x="494" y="197"/>
                    <a:pt x="483" y="172"/>
                    <a:pt x="469" y="150"/>
                  </a:cubicBezTo>
                  <a:cubicBezTo>
                    <a:pt x="491" y="128"/>
                    <a:pt x="491" y="128"/>
                    <a:pt x="491" y="128"/>
                  </a:cubicBezTo>
                  <a:cubicBezTo>
                    <a:pt x="494" y="125"/>
                    <a:pt x="496" y="121"/>
                    <a:pt x="496" y="116"/>
                  </a:cubicBezTo>
                  <a:cubicBezTo>
                    <a:pt x="496" y="112"/>
                    <a:pt x="494" y="108"/>
                    <a:pt x="491" y="105"/>
                  </a:cubicBezTo>
                  <a:cubicBezTo>
                    <a:pt x="442" y="56"/>
                    <a:pt x="442" y="56"/>
                    <a:pt x="442" y="56"/>
                  </a:cubicBezTo>
                  <a:cubicBezTo>
                    <a:pt x="436" y="49"/>
                    <a:pt x="425" y="49"/>
                    <a:pt x="419" y="56"/>
                  </a:cubicBezTo>
                  <a:cubicBezTo>
                    <a:pt x="397" y="78"/>
                    <a:pt x="397" y="78"/>
                    <a:pt x="397" y="78"/>
                  </a:cubicBezTo>
                  <a:cubicBezTo>
                    <a:pt x="375" y="63"/>
                    <a:pt x="350" y="53"/>
                    <a:pt x="324" y="47"/>
                  </a:cubicBezTo>
                  <a:cubicBezTo>
                    <a:pt x="324" y="16"/>
                    <a:pt x="324" y="16"/>
                    <a:pt x="324" y="16"/>
                  </a:cubicBezTo>
                  <a:cubicBezTo>
                    <a:pt x="324" y="8"/>
                    <a:pt x="317" y="0"/>
                    <a:pt x="308" y="0"/>
                  </a:cubicBezTo>
                  <a:cubicBezTo>
                    <a:pt x="239" y="0"/>
                    <a:pt x="239" y="0"/>
                    <a:pt x="239" y="0"/>
                  </a:cubicBezTo>
                  <a:cubicBezTo>
                    <a:pt x="230" y="0"/>
                    <a:pt x="222" y="8"/>
                    <a:pt x="222" y="16"/>
                  </a:cubicBezTo>
                  <a:cubicBezTo>
                    <a:pt x="222" y="47"/>
                    <a:pt x="222" y="47"/>
                    <a:pt x="222" y="47"/>
                  </a:cubicBezTo>
                  <a:cubicBezTo>
                    <a:pt x="197" y="53"/>
                    <a:pt x="172" y="63"/>
                    <a:pt x="150" y="78"/>
                  </a:cubicBezTo>
                  <a:cubicBezTo>
                    <a:pt x="128" y="56"/>
                    <a:pt x="128" y="56"/>
                    <a:pt x="128" y="56"/>
                  </a:cubicBezTo>
                  <a:cubicBezTo>
                    <a:pt x="121" y="49"/>
                    <a:pt x="111" y="49"/>
                    <a:pt x="105" y="56"/>
                  </a:cubicBezTo>
                  <a:cubicBezTo>
                    <a:pt x="56" y="105"/>
                    <a:pt x="56" y="105"/>
                    <a:pt x="56" y="105"/>
                  </a:cubicBezTo>
                  <a:cubicBezTo>
                    <a:pt x="49" y="111"/>
                    <a:pt x="49" y="121"/>
                    <a:pt x="56" y="128"/>
                  </a:cubicBezTo>
                  <a:cubicBezTo>
                    <a:pt x="78" y="150"/>
                    <a:pt x="78" y="150"/>
                    <a:pt x="78" y="150"/>
                  </a:cubicBezTo>
                  <a:cubicBezTo>
                    <a:pt x="63" y="172"/>
                    <a:pt x="53" y="197"/>
                    <a:pt x="47" y="222"/>
                  </a:cubicBezTo>
                  <a:cubicBezTo>
                    <a:pt x="16" y="222"/>
                    <a:pt x="16" y="222"/>
                    <a:pt x="16" y="222"/>
                  </a:cubicBezTo>
                  <a:cubicBezTo>
                    <a:pt x="8" y="222"/>
                    <a:pt x="0" y="230"/>
                    <a:pt x="0" y="239"/>
                  </a:cubicBezTo>
                  <a:cubicBezTo>
                    <a:pt x="0" y="308"/>
                    <a:pt x="0" y="308"/>
                    <a:pt x="0" y="308"/>
                  </a:cubicBezTo>
                  <a:cubicBezTo>
                    <a:pt x="0" y="317"/>
                    <a:pt x="8" y="324"/>
                    <a:pt x="16" y="324"/>
                  </a:cubicBezTo>
                  <a:cubicBezTo>
                    <a:pt x="47" y="324"/>
                    <a:pt x="47" y="324"/>
                    <a:pt x="47" y="324"/>
                  </a:cubicBezTo>
                  <a:cubicBezTo>
                    <a:pt x="53" y="350"/>
                    <a:pt x="63" y="375"/>
                    <a:pt x="78" y="397"/>
                  </a:cubicBezTo>
                  <a:cubicBezTo>
                    <a:pt x="56" y="419"/>
                    <a:pt x="56" y="419"/>
                    <a:pt x="56" y="419"/>
                  </a:cubicBezTo>
                  <a:cubicBezTo>
                    <a:pt x="49" y="425"/>
                    <a:pt x="49" y="436"/>
                    <a:pt x="56" y="442"/>
                  </a:cubicBezTo>
                  <a:cubicBezTo>
                    <a:pt x="105" y="491"/>
                    <a:pt x="105" y="491"/>
                    <a:pt x="105" y="491"/>
                  </a:cubicBezTo>
                  <a:cubicBezTo>
                    <a:pt x="111" y="497"/>
                    <a:pt x="121" y="497"/>
                    <a:pt x="128" y="491"/>
                  </a:cubicBezTo>
                  <a:cubicBezTo>
                    <a:pt x="150" y="469"/>
                    <a:pt x="150" y="469"/>
                    <a:pt x="150" y="469"/>
                  </a:cubicBezTo>
                  <a:cubicBezTo>
                    <a:pt x="172" y="483"/>
                    <a:pt x="197" y="494"/>
                    <a:pt x="222" y="499"/>
                  </a:cubicBezTo>
                  <a:cubicBezTo>
                    <a:pt x="222" y="530"/>
                    <a:pt x="222" y="530"/>
                    <a:pt x="222" y="530"/>
                  </a:cubicBezTo>
                  <a:cubicBezTo>
                    <a:pt x="222" y="539"/>
                    <a:pt x="230" y="546"/>
                    <a:pt x="239" y="546"/>
                  </a:cubicBezTo>
                  <a:cubicBezTo>
                    <a:pt x="255" y="546"/>
                    <a:pt x="255" y="546"/>
                    <a:pt x="255" y="546"/>
                  </a:cubicBezTo>
                  <a:cubicBezTo>
                    <a:pt x="260" y="546"/>
                    <a:pt x="263" y="543"/>
                    <a:pt x="263" y="538"/>
                  </a:cubicBezTo>
                  <a:cubicBezTo>
                    <a:pt x="263" y="534"/>
                    <a:pt x="260" y="530"/>
                    <a:pt x="255" y="530"/>
                  </a:cubicBezTo>
                  <a:cubicBezTo>
                    <a:pt x="239" y="530"/>
                    <a:pt x="239" y="530"/>
                    <a:pt x="239" y="530"/>
                  </a:cubicBezTo>
                  <a:cubicBezTo>
                    <a:pt x="239" y="530"/>
                    <a:pt x="238" y="530"/>
                    <a:pt x="238" y="530"/>
                  </a:cubicBezTo>
                  <a:cubicBezTo>
                    <a:pt x="238" y="493"/>
                    <a:pt x="238" y="493"/>
                    <a:pt x="238" y="493"/>
                  </a:cubicBezTo>
                  <a:cubicBezTo>
                    <a:pt x="238" y="489"/>
                    <a:pt x="236" y="486"/>
                    <a:pt x="232" y="485"/>
                  </a:cubicBezTo>
                  <a:cubicBezTo>
                    <a:pt x="204" y="479"/>
                    <a:pt x="177" y="468"/>
                    <a:pt x="153" y="452"/>
                  </a:cubicBezTo>
                  <a:cubicBezTo>
                    <a:pt x="150" y="450"/>
                    <a:pt x="146" y="451"/>
                    <a:pt x="143" y="453"/>
                  </a:cubicBezTo>
                  <a:cubicBezTo>
                    <a:pt x="116" y="480"/>
                    <a:pt x="116" y="480"/>
                    <a:pt x="116" y="480"/>
                  </a:cubicBezTo>
                  <a:cubicBezTo>
                    <a:pt x="116" y="480"/>
                    <a:pt x="116" y="480"/>
                    <a:pt x="116" y="480"/>
                  </a:cubicBezTo>
                  <a:cubicBezTo>
                    <a:pt x="67" y="431"/>
                    <a:pt x="67" y="431"/>
                    <a:pt x="67" y="431"/>
                  </a:cubicBezTo>
                  <a:cubicBezTo>
                    <a:pt x="67" y="431"/>
                    <a:pt x="67" y="430"/>
                    <a:pt x="67" y="430"/>
                  </a:cubicBezTo>
                  <a:cubicBezTo>
                    <a:pt x="94" y="404"/>
                    <a:pt x="94" y="404"/>
                    <a:pt x="94" y="404"/>
                  </a:cubicBezTo>
                  <a:cubicBezTo>
                    <a:pt x="96" y="401"/>
                    <a:pt x="97" y="397"/>
                    <a:pt x="95" y="394"/>
                  </a:cubicBezTo>
                  <a:cubicBezTo>
                    <a:pt x="78" y="370"/>
                    <a:pt x="67" y="343"/>
                    <a:pt x="62" y="315"/>
                  </a:cubicBezTo>
                  <a:cubicBezTo>
                    <a:pt x="61" y="311"/>
                    <a:pt x="58" y="308"/>
                    <a:pt x="54" y="308"/>
                  </a:cubicBezTo>
                  <a:cubicBezTo>
                    <a:pt x="16" y="308"/>
                    <a:pt x="16" y="308"/>
                    <a:pt x="16" y="308"/>
                  </a:cubicBezTo>
                  <a:cubicBezTo>
                    <a:pt x="16" y="308"/>
                    <a:pt x="16" y="308"/>
                    <a:pt x="16" y="308"/>
                  </a:cubicBezTo>
                  <a:cubicBezTo>
                    <a:pt x="16" y="239"/>
                    <a:pt x="16" y="239"/>
                    <a:pt x="16" y="239"/>
                  </a:cubicBezTo>
                  <a:cubicBezTo>
                    <a:pt x="16" y="239"/>
                    <a:pt x="16" y="238"/>
                    <a:pt x="16" y="238"/>
                  </a:cubicBezTo>
                  <a:cubicBezTo>
                    <a:pt x="54" y="238"/>
                    <a:pt x="54" y="238"/>
                    <a:pt x="54" y="238"/>
                  </a:cubicBezTo>
                  <a:cubicBezTo>
                    <a:pt x="58" y="238"/>
                    <a:pt x="61" y="236"/>
                    <a:pt x="62" y="232"/>
                  </a:cubicBezTo>
                  <a:cubicBezTo>
                    <a:pt x="67" y="204"/>
                    <a:pt x="78" y="177"/>
                    <a:pt x="95" y="153"/>
                  </a:cubicBezTo>
                  <a:cubicBezTo>
                    <a:pt x="97" y="150"/>
                    <a:pt x="96" y="146"/>
                    <a:pt x="94" y="143"/>
                  </a:cubicBezTo>
                  <a:cubicBezTo>
                    <a:pt x="67" y="116"/>
                    <a:pt x="67" y="116"/>
                    <a:pt x="67" y="116"/>
                  </a:cubicBezTo>
                  <a:cubicBezTo>
                    <a:pt x="67" y="116"/>
                    <a:pt x="67" y="116"/>
                    <a:pt x="67" y="116"/>
                  </a:cubicBezTo>
                  <a:cubicBezTo>
                    <a:pt x="116" y="67"/>
                    <a:pt x="116" y="67"/>
                    <a:pt x="116" y="67"/>
                  </a:cubicBezTo>
                  <a:cubicBezTo>
                    <a:pt x="116" y="67"/>
                    <a:pt x="116" y="67"/>
                    <a:pt x="116" y="67"/>
                  </a:cubicBezTo>
                  <a:cubicBezTo>
                    <a:pt x="143" y="94"/>
                    <a:pt x="143" y="94"/>
                    <a:pt x="143" y="94"/>
                  </a:cubicBezTo>
                  <a:cubicBezTo>
                    <a:pt x="146" y="96"/>
                    <a:pt x="150" y="97"/>
                    <a:pt x="153" y="95"/>
                  </a:cubicBezTo>
                  <a:cubicBezTo>
                    <a:pt x="177" y="78"/>
                    <a:pt x="204" y="67"/>
                    <a:pt x="232" y="62"/>
                  </a:cubicBezTo>
                  <a:cubicBezTo>
                    <a:pt x="236" y="61"/>
                    <a:pt x="238" y="58"/>
                    <a:pt x="238" y="54"/>
                  </a:cubicBezTo>
                  <a:cubicBezTo>
                    <a:pt x="238" y="16"/>
                    <a:pt x="238" y="16"/>
                    <a:pt x="238" y="16"/>
                  </a:cubicBezTo>
                  <a:cubicBezTo>
                    <a:pt x="238" y="16"/>
                    <a:pt x="239" y="16"/>
                    <a:pt x="239" y="16"/>
                  </a:cubicBezTo>
                  <a:cubicBezTo>
                    <a:pt x="308" y="16"/>
                    <a:pt x="308" y="16"/>
                    <a:pt x="308" y="16"/>
                  </a:cubicBezTo>
                  <a:cubicBezTo>
                    <a:pt x="308" y="16"/>
                    <a:pt x="308" y="16"/>
                    <a:pt x="308" y="16"/>
                  </a:cubicBezTo>
                  <a:cubicBezTo>
                    <a:pt x="308" y="54"/>
                    <a:pt x="308" y="54"/>
                    <a:pt x="308" y="54"/>
                  </a:cubicBezTo>
                  <a:cubicBezTo>
                    <a:pt x="308" y="58"/>
                    <a:pt x="311" y="61"/>
                    <a:pt x="315" y="62"/>
                  </a:cubicBezTo>
                  <a:cubicBezTo>
                    <a:pt x="343" y="67"/>
                    <a:pt x="370" y="78"/>
                    <a:pt x="394" y="95"/>
                  </a:cubicBezTo>
                  <a:cubicBezTo>
                    <a:pt x="397" y="97"/>
                    <a:pt x="401" y="96"/>
                    <a:pt x="404" y="94"/>
                  </a:cubicBezTo>
                  <a:cubicBezTo>
                    <a:pt x="430" y="67"/>
                    <a:pt x="430" y="67"/>
                    <a:pt x="430" y="67"/>
                  </a:cubicBezTo>
                  <a:cubicBezTo>
                    <a:pt x="430" y="67"/>
                    <a:pt x="431" y="67"/>
                    <a:pt x="431" y="67"/>
                  </a:cubicBezTo>
                  <a:cubicBezTo>
                    <a:pt x="480" y="116"/>
                    <a:pt x="480" y="116"/>
                    <a:pt x="480" y="116"/>
                  </a:cubicBezTo>
                  <a:cubicBezTo>
                    <a:pt x="480" y="116"/>
                    <a:pt x="480" y="116"/>
                    <a:pt x="480" y="116"/>
                  </a:cubicBezTo>
                  <a:cubicBezTo>
                    <a:pt x="453" y="143"/>
                    <a:pt x="453" y="143"/>
                    <a:pt x="453" y="143"/>
                  </a:cubicBezTo>
                  <a:cubicBezTo>
                    <a:pt x="451" y="146"/>
                    <a:pt x="450" y="150"/>
                    <a:pt x="452" y="153"/>
                  </a:cubicBezTo>
                  <a:cubicBezTo>
                    <a:pt x="468" y="177"/>
                    <a:pt x="479" y="204"/>
                    <a:pt x="485" y="232"/>
                  </a:cubicBezTo>
                  <a:cubicBezTo>
                    <a:pt x="486" y="236"/>
                    <a:pt x="489" y="238"/>
                    <a:pt x="493" y="238"/>
                  </a:cubicBezTo>
                  <a:cubicBezTo>
                    <a:pt x="530" y="238"/>
                    <a:pt x="530" y="238"/>
                    <a:pt x="530" y="238"/>
                  </a:cubicBezTo>
                  <a:cubicBezTo>
                    <a:pt x="530" y="238"/>
                    <a:pt x="530" y="239"/>
                    <a:pt x="530" y="239"/>
                  </a:cubicBezTo>
                  <a:cubicBezTo>
                    <a:pt x="530" y="253"/>
                    <a:pt x="530" y="253"/>
                    <a:pt x="530" y="253"/>
                  </a:cubicBezTo>
                  <a:cubicBezTo>
                    <a:pt x="530" y="257"/>
                    <a:pt x="534" y="261"/>
                    <a:pt x="538" y="261"/>
                  </a:cubicBezTo>
                  <a:cubicBezTo>
                    <a:pt x="543" y="261"/>
                    <a:pt x="546" y="257"/>
                    <a:pt x="546" y="253"/>
                  </a:cubicBezTo>
                  <a:cubicBezTo>
                    <a:pt x="546" y="239"/>
                    <a:pt x="546" y="239"/>
                    <a:pt x="546" y="239"/>
                  </a:cubicBezTo>
                  <a:cubicBezTo>
                    <a:pt x="546" y="230"/>
                    <a:pt x="539" y="222"/>
                    <a:pt x="530" y="222"/>
                  </a:cubicBezTo>
                  <a:close/>
                  <a:moveTo>
                    <a:pt x="530" y="222"/>
                  </a:moveTo>
                  <a:cubicBezTo>
                    <a:pt x="530" y="222"/>
                    <a:pt x="530" y="222"/>
                    <a:pt x="530" y="222"/>
                  </a:cubicBezTo>
                </a:path>
              </a:pathLst>
            </a:custGeom>
            <a:solidFill>
              <a:schemeClr val="accent3"/>
            </a:solidFill>
            <a:ln w="22225">
              <a:solidFill>
                <a:schemeClr val="accent3"/>
              </a:solidFill>
              <a:round/>
              <a:headEnd/>
              <a:tailEnd/>
            </a:ln>
          </p:spPr>
          <p:txBody>
            <a:bodyPr vert="horz" wrap="square" lIns="91440" tIns="45720" rIns="91440" bIns="45720" numCol="1" anchor="t" anchorCtr="0" compatLnSpc="1">
              <a:prstTxWarp prst="textNoShape">
                <a:avLst/>
              </a:prstTxWarp>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4276E"/>
                </a:solidFill>
                <a:effectLst/>
                <a:uLnTx/>
                <a:uFillTx/>
                <a:latin typeface="Calibri" panose="020F0502020204030204" pitchFamily="34" charset="0"/>
                <a:ea typeface="+mn-ea"/>
                <a:cs typeface="Calibri" panose="020F0502020204030204" pitchFamily="34" charset="0"/>
              </a:endParaRPr>
            </a:p>
          </p:txBody>
        </p:sp>
      </p:grpSp>
      <p:sp>
        <p:nvSpPr>
          <p:cNvPr id="23" name="Parallelogram 15">
            <a:extLst>
              <a:ext uri="{FF2B5EF4-FFF2-40B4-BE49-F238E27FC236}">
                <a16:creationId xmlns:a16="http://schemas.microsoft.com/office/drawing/2014/main" id="{BA130161-DE1F-9A1E-AE1E-7582B0E86625}"/>
              </a:ext>
            </a:extLst>
          </p:cNvPr>
          <p:cNvSpPr/>
          <p:nvPr/>
        </p:nvSpPr>
        <p:spPr>
          <a:xfrm flipH="1">
            <a:off x="1485798" y="2717631"/>
            <a:ext cx="852838" cy="806774"/>
          </a:xfrm>
          <a:custGeom>
            <a:avLst/>
            <a:gdLst/>
            <a:ahLst/>
            <a:cxnLst/>
            <a:rect l="l" t="t" r="r" b="b"/>
            <a:pathLst>
              <a:path w="3242753" h="3227814">
                <a:moveTo>
                  <a:pt x="1621376" y="1043635"/>
                </a:moveTo>
                <a:cubicBezTo>
                  <a:pt x="1557188" y="1043635"/>
                  <a:pt x="1505154" y="1095669"/>
                  <a:pt x="1505154" y="1159857"/>
                </a:cubicBezTo>
                <a:lnTo>
                  <a:pt x="1505154" y="1625483"/>
                </a:lnTo>
                <a:lnTo>
                  <a:pt x="1033577" y="1625483"/>
                </a:lnTo>
                <a:cubicBezTo>
                  <a:pt x="969389" y="1625483"/>
                  <a:pt x="917355" y="1677517"/>
                  <a:pt x="917355" y="1741705"/>
                </a:cubicBezTo>
                <a:cubicBezTo>
                  <a:pt x="917355" y="1805893"/>
                  <a:pt x="969389" y="1857927"/>
                  <a:pt x="1033577" y="1857927"/>
                </a:cubicBezTo>
                <a:lnTo>
                  <a:pt x="1614688" y="1857927"/>
                </a:lnTo>
                <a:lnTo>
                  <a:pt x="1619859" y="1856884"/>
                </a:lnTo>
                <a:cubicBezTo>
                  <a:pt x="1620361" y="1857187"/>
                  <a:pt x="1620868" y="1857190"/>
                  <a:pt x="1621376" y="1857190"/>
                </a:cubicBezTo>
                <a:cubicBezTo>
                  <a:pt x="1685564" y="1857190"/>
                  <a:pt x="1737598" y="1805156"/>
                  <a:pt x="1737598" y="1740968"/>
                </a:cubicBezTo>
                <a:lnTo>
                  <a:pt x="1737598" y="1159857"/>
                </a:lnTo>
                <a:cubicBezTo>
                  <a:pt x="1737598" y="1095669"/>
                  <a:pt x="1685564" y="1043635"/>
                  <a:pt x="1621376" y="1043635"/>
                </a:cubicBezTo>
                <a:close/>
                <a:moveTo>
                  <a:pt x="1621376" y="628818"/>
                </a:moveTo>
                <a:cubicBezTo>
                  <a:pt x="2206882" y="628818"/>
                  <a:pt x="2681529" y="1103464"/>
                  <a:pt x="2681529" y="1688970"/>
                </a:cubicBezTo>
                <a:cubicBezTo>
                  <a:pt x="2681529" y="2274476"/>
                  <a:pt x="2206882" y="2749122"/>
                  <a:pt x="1621376" y="2749122"/>
                </a:cubicBezTo>
                <a:cubicBezTo>
                  <a:pt x="1035870" y="2749122"/>
                  <a:pt x="561223" y="2274476"/>
                  <a:pt x="561223" y="1688970"/>
                </a:cubicBezTo>
                <a:cubicBezTo>
                  <a:pt x="561223" y="1103464"/>
                  <a:pt x="1035870" y="628818"/>
                  <a:pt x="1621376" y="628818"/>
                </a:cubicBezTo>
                <a:close/>
                <a:moveTo>
                  <a:pt x="1621376" y="424596"/>
                </a:moveTo>
                <a:cubicBezTo>
                  <a:pt x="923081" y="424596"/>
                  <a:pt x="357001" y="990676"/>
                  <a:pt x="357001" y="1688970"/>
                </a:cubicBezTo>
                <a:cubicBezTo>
                  <a:pt x="357001" y="2128645"/>
                  <a:pt x="581423" y="2515905"/>
                  <a:pt x="922189" y="2742109"/>
                </a:cubicBezTo>
                <a:lnTo>
                  <a:pt x="652992" y="3227814"/>
                </a:lnTo>
                <a:lnTo>
                  <a:pt x="911997" y="3227814"/>
                </a:lnTo>
                <a:lnTo>
                  <a:pt x="1121304" y="2850168"/>
                </a:lnTo>
                <a:cubicBezTo>
                  <a:pt x="1274563" y="2916691"/>
                  <a:pt x="1443689" y="2953344"/>
                  <a:pt x="1621376" y="2953344"/>
                </a:cubicBezTo>
                <a:cubicBezTo>
                  <a:pt x="1799063" y="2953344"/>
                  <a:pt x="1968189" y="2916691"/>
                  <a:pt x="2121449" y="2850168"/>
                </a:cubicBezTo>
                <a:lnTo>
                  <a:pt x="2330755" y="3227814"/>
                </a:lnTo>
                <a:lnTo>
                  <a:pt x="2589760" y="3227814"/>
                </a:lnTo>
                <a:lnTo>
                  <a:pt x="2320563" y="2742109"/>
                </a:lnTo>
                <a:cubicBezTo>
                  <a:pt x="2661329" y="2515905"/>
                  <a:pt x="2885751" y="2128645"/>
                  <a:pt x="2885751" y="1688970"/>
                </a:cubicBezTo>
                <a:cubicBezTo>
                  <a:pt x="2885751" y="990676"/>
                  <a:pt x="2319671" y="424596"/>
                  <a:pt x="1621376" y="424596"/>
                </a:cubicBezTo>
                <a:close/>
                <a:moveTo>
                  <a:pt x="2599800" y="123238"/>
                </a:moveTo>
                <a:cubicBezTo>
                  <a:pt x="2434609" y="120698"/>
                  <a:pt x="2268460" y="180476"/>
                  <a:pt x="2139563" y="303161"/>
                </a:cubicBezTo>
                <a:lnTo>
                  <a:pt x="3057258" y="1232053"/>
                </a:lnTo>
                <a:cubicBezTo>
                  <a:pt x="3305736" y="977255"/>
                  <a:pt x="3304415" y="570405"/>
                  <a:pt x="3054287" y="317226"/>
                </a:cubicBezTo>
                <a:cubicBezTo>
                  <a:pt x="2929224" y="190636"/>
                  <a:pt x="2764991" y="125778"/>
                  <a:pt x="2599800" y="123238"/>
                </a:cubicBezTo>
                <a:close/>
                <a:moveTo>
                  <a:pt x="642953" y="123238"/>
                </a:moveTo>
                <a:cubicBezTo>
                  <a:pt x="477762" y="125778"/>
                  <a:pt x="313529" y="190636"/>
                  <a:pt x="188466" y="317226"/>
                </a:cubicBezTo>
                <a:cubicBezTo>
                  <a:pt x="-61662" y="570405"/>
                  <a:pt x="-62983" y="977255"/>
                  <a:pt x="185495" y="1232053"/>
                </a:cubicBezTo>
                <a:lnTo>
                  <a:pt x="1103190" y="303161"/>
                </a:lnTo>
                <a:cubicBezTo>
                  <a:pt x="974294" y="180476"/>
                  <a:pt x="808144" y="120698"/>
                  <a:pt x="642953" y="123238"/>
                </a:cubicBezTo>
                <a:close/>
                <a:moveTo>
                  <a:pt x="1722692" y="0"/>
                </a:moveTo>
                <a:lnTo>
                  <a:pt x="1520061" y="0"/>
                </a:lnTo>
                <a:cubicBezTo>
                  <a:pt x="1440152" y="0"/>
                  <a:pt x="1375373" y="64779"/>
                  <a:pt x="1375373" y="144688"/>
                </a:cubicBezTo>
                <a:lnTo>
                  <a:pt x="1375373" y="289376"/>
                </a:lnTo>
                <a:lnTo>
                  <a:pt x="1867380" y="289376"/>
                </a:lnTo>
                <a:lnTo>
                  <a:pt x="1867380" y="144688"/>
                </a:lnTo>
                <a:cubicBezTo>
                  <a:pt x="1867380" y="64779"/>
                  <a:pt x="1802601" y="0"/>
                  <a:pt x="172269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TextBox 12">
            <a:extLst>
              <a:ext uri="{FF2B5EF4-FFF2-40B4-BE49-F238E27FC236}">
                <a16:creationId xmlns:a16="http://schemas.microsoft.com/office/drawing/2014/main" id="{D6179632-40D6-E8A7-A174-80EBA0E054B8}"/>
              </a:ext>
            </a:extLst>
          </p:cNvPr>
          <p:cNvSpPr txBox="1"/>
          <p:nvPr/>
        </p:nvSpPr>
        <p:spPr>
          <a:xfrm>
            <a:off x="157234" y="1103757"/>
            <a:ext cx="10392266" cy="36933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4276E"/>
                </a:solidFill>
                <a:effectLst/>
                <a:uLnTx/>
                <a:uFillTx/>
                <a:latin typeface="Calibri"/>
                <a:ea typeface="Calibri"/>
                <a:cs typeface="Calibri"/>
              </a:rPr>
              <a:t>EU internal energy market saves consumers </a:t>
            </a:r>
            <a:r>
              <a:rPr kumimoji="0" lang="en-GB" sz="1800" b="1" i="0" u="none" strike="noStrike" kern="1200" cap="none" spc="0" normalizeH="0" baseline="0" noProof="0">
                <a:ln>
                  <a:noFill/>
                </a:ln>
                <a:solidFill>
                  <a:srgbClr val="0073C8"/>
                </a:solidFill>
                <a:effectLst/>
                <a:uLnTx/>
                <a:uFillTx/>
                <a:latin typeface="Calibri"/>
                <a:ea typeface="Calibri"/>
                <a:cs typeface="Calibri"/>
              </a:rPr>
              <a:t>€32 </a:t>
            </a:r>
            <a:r>
              <a:rPr kumimoji="0" lang="en-GB" sz="1800" b="1" i="0" u="none" strike="noStrike" kern="1200" cap="none" spc="0" normalizeH="0" baseline="0" noProof="0">
                <a:ln>
                  <a:noFill/>
                </a:ln>
                <a:solidFill>
                  <a:srgbClr val="04276E"/>
                </a:solidFill>
                <a:effectLst/>
                <a:uLnTx/>
                <a:uFillTx/>
                <a:latin typeface="Calibri"/>
                <a:ea typeface="Calibri"/>
                <a:cs typeface="Calibri"/>
              </a:rPr>
              <a:t>billion in Day Ahead alone</a:t>
            </a:r>
          </a:p>
        </p:txBody>
      </p:sp>
    </p:spTree>
    <p:extLst>
      <p:ext uri="{BB962C8B-B14F-4D97-AF65-F5344CB8AC3E}">
        <p14:creationId xmlns:p14="http://schemas.microsoft.com/office/powerpoint/2010/main" val="41537992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D91B2-993B-0614-C3CC-6316A6B319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EAA400-AD45-BC46-5DBA-0F28ED7BFAEE}"/>
              </a:ext>
            </a:extLst>
          </p:cNvPr>
          <p:cNvSpPr>
            <a:spLocks noGrp="1"/>
          </p:cNvSpPr>
          <p:nvPr>
            <p:ph type="title"/>
          </p:nvPr>
        </p:nvSpPr>
        <p:spPr/>
        <p:txBody>
          <a:bodyPr/>
          <a:lstStyle/>
          <a:p>
            <a:r>
              <a:rPr lang="en-GB" sz="4000" noProof="0">
                <a:latin typeface="Calibri"/>
                <a:ea typeface="Calibri"/>
                <a:cs typeface="Calibri"/>
              </a:rPr>
              <a:t> </a:t>
            </a:r>
            <a:r>
              <a:rPr lang="en-GB" sz="3200" noProof="0">
                <a:latin typeface="Segoe UI"/>
                <a:ea typeface="Calibri"/>
                <a:cs typeface="Segoe UI"/>
              </a:rPr>
              <a:t>Future challenges on governance</a:t>
            </a:r>
            <a:endParaRPr lang="en-GB" noProof="0"/>
          </a:p>
        </p:txBody>
      </p:sp>
      <p:sp>
        <p:nvSpPr>
          <p:cNvPr id="33" name="フリーフォーム 15">
            <a:extLst>
              <a:ext uri="{FF2B5EF4-FFF2-40B4-BE49-F238E27FC236}">
                <a16:creationId xmlns:a16="http://schemas.microsoft.com/office/drawing/2014/main" id="{DEE73888-C007-7A60-C5C8-F6AAD48FFDC7}"/>
              </a:ext>
            </a:extLst>
          </p:cNvPr>
          <p:cNvSpPr/>
          <p:nvPr/>
        </p:nvSpPr>
        <p:spPr bwMode="gray">
          <a:xfrm>
            <a:off x="623371" y="4038677"/>
            <a:ext cx="10679544" cy="1329680"/>
          </a:xfrm>
          <a:custGeom>
            <a:avLst/>
            <a:gdLst>
              <a:gd name="connsiteX0" fmla="*/ 504000 w 8748000"/>
              <a:gd name="connsiteY0" fmla="*/ 0 h 1008000"/>
              <a:gd name="connsiteX1" fmla="*/ 519058 w 8748000"/>
              <a:gd name="connsiteY1" fmla="*/ 1518 h 1008000"/>
              <a:gd name="connsiteX2" fmla="*/ 519058 w 8748000"/>
              <a:gd name="connsiteY2" fmla="*/ 0 h 1008000"/>
              <a:gd name="connsiteX3" fmla="*/ 8251258 w 8748000"/>
              <a:gd name="connsiteY3" fmla="*/ 0 h 1008000"/>
              <a:gd name="connsiteX4" fmla="*/ 8745019 w 8748000"/>
              <a:gd name="connsiteY4" fmla="*/ 402426 h 1008000"/>
              <a:gd name="connsiteX5" fmla="*/ 8748000 w 8748000"/>
              <a:gd name="connsiteY5" fmla="*/ 432000 h 1008000"/>
              <a:gd name="connsiteX6" fmla="*/ 1000742 w 8748000"/>
              <a:gd name="connsiteY6" fmla="*/ 432000 h 1008000"/>
              <a:gd name="connsiteX7" fmla="*/ 1008000 w 8748000"/>
              <a:gd name="connsiteY7" fmla="*/ 504000 h 1008000"/>
              <a:gd name="connsiteX8" fmla="*/ 504000 w 8748000"/>
              <a:gd name="connsiteY8" fmla="*/ 1008000 h 1008000"/>
              <a:gd name="connsiteX9" fmla="*/ 0 w 8748000"/>
              <a:gd name="connsiteY9" fmla="*/ 504000 h 1008000"/>
              <a:gd name="connsiteX10" fmla="*/ 504000 w 8748000"/>
              <a:gd name="connsiteY10" fmla="*/ 0 h 10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748000" h="1008000">
                <a:moveTo>
                  <a:pt x="504000" y="0"/>
                </a:moveTo>
                <a:lnTo>
                  <a:pt x="519058" y="1518"/>
                </a:lnTo>
                <a:lnTo>
                  <a:pt x="519058" y="0"/>
                </a:lnTo>
                <a:lnTo>
                  <a:pt x="8251258" y="0"/>
                </a:lnTo>
                <a:cubicBezTo>
                  <a:pt x="8494816" y="0"/>
                  <a:pt x="8698022" y="172762"/>
                  <a:pt x="8745019" y="402426"/>
                </a:cubicBezTo>
                <a:lnTo>
                  <a:pt x="8748000" y="432000"/>
                </a:lnTo>
                <a:lnTo>
                  <a:pt x="1000742" y="432000"/>
                </a:lnTo>
                <a:lnTo>
                  <a:pt x="1008000" y="504000"/>
                </a:lnTo>
                <a:cubicBezTo>
                  <a:pt x="1008000" y="782352"/>
                  <a:pt x="782352" y="1008000"/>
                  <a:pt x="504000" y="1008000"/>
                </a:cubicBezTo>
                <a:cubicBezTo>
                  <a:pt x="225648" y="1008000"/>
                  <a:pt x="0" y="782352"/>
                  <a:pt x="0" y="504000"/>
                </a:cubicBezTo>
                <a:cubicBezTo>
                  <a:pt x="0" y="225648"/>
                  <a:pt x="225648" y="0"/>
                  <a:pt x="504000" y="0"/>
                </a:cubicBezTo>
                <a:close/>
              </a:path>
            </a:pathLst>
          </a:custGeom>
          <a:solidFill>
            <a:schemeClr val="accent2"/>
          </a:solidFill>
          <a:ln w="12700" algn="ctr">
            <a:noFill/>
            <a:miter lim="800000"/>
            <a:headEnd/>
            <a:tailEnd/>
          </a:ln>
        </p:spPr>
        <p:txBody>
          <a:bodyPr rot="0" spcFirstLastPara="0" vertOverflow="overflow" horzOverflow="overflow" vert="horz" wrap="square" lIns="756000" tIns="0" rIns="0" bIns="432000" numCol="1" spcCol="0" rtlCol="0" fromWordArt="0" anchor="ctr" anchorCtr="0" forceAA="0" compatLnSpc="1">
            <a:prstTxWarp prst="textNoShape">
              <a:avLst/>
            </a:prstTxWarp>
            <a:noAutofit/>
          </a:bodyPr>
          <a:lstStyle/>
          <a:p>
            <a:pPr marL="269875" marR="0" lvl="0" indent="-269875" algn="l" defTabSz="685800" rtl="0" eaLnBrk="1" fontAlgn="auto" latinLnBrk="0" hangingPunct="1">
              <a:lnSpc>
                <a:spcPct val="100000"/>
              </a:lnSpc>
              <a:spcBef>
                <a:spcPts val="0"/>
              </a:spcBef>
              <a:spcAft>
                <a:spcPts val="0"/>
              </a:spcAft>
              <a:buClrTx/>
              <a:buSzTx/>
              <a:buFontTx/>
              <a:buNone/>
              <a:tabLst/>
              <a:defRPr/>
            </a:pPr>
            <a:r>
              <a:rPr kumimoji="1" lang="en-GB" sz="1800" b="1" i="0" u="none" strike="noStrike" kern="1200" cap="none" spc="0" normalizeH="0" baseline="0" noProof="0">
                <a:ln>
                  <a:noFill/>
                </a:ln>
                <a:solidFill>
                  <a:srgbClr val="FFFFFF"/>
                </a:solidFill>
                <a:effectLst/>
                <a:uLnTx/>
                <a:uFillTx/>
                <a:latin typeface="Calibri"/>
                <a:ea typeface="Calibri"/>
                <a:cs typeface="Calibri"/>
              </a:rPr>
              <a:t> </a:t>
            </a:r>
            <a:r>
              <a:rPr kumimoji="0" lang="en-GB" sz="1800" b="1" i="0" u="none" strike="noStrike" kern="1200" cap="none" spc="0" normalizeH="0" baseline="0" noProof="0">
                <a:ln>
                  <a:noFill/>
                </a:ln>
                <a:solidFill>
                  <a:srgbClr val="FFFFFF"/>
                </a:solidFill>
                <a:effectLst/>
                <a:uLnTx/>
                <a:uFillTx/>
                <a:latin typeface="Calibri"/>
                <a:ea typeface="Calibri"/>
                <a:cs typeface="Calibri"/>
              </a:rPr>
              <a:t>          Regulatory framework to foster the implementation  </a:t>
            </a:r>
          </a:p>
        </p:txBody>
      </p:sp>
      <p:sp>
        <p:nvSpPr>
          <p:cNvPr id="40" name="正方形/長方形 23">
            <a:extLst>
              <a:ext uri="{FF2B5EF4-FFF2-40B4-BE49-F238E27FC236}">
                <a16:creationId xmlns:a16="http://schemas.microsoft.com/office/drawing/2014/main" id="{C95BEC81-50AE-2DC4-B296-0EF878412FF3}"/>
              </a:ext>
            </a:extLst>
          </p:cNvPr>
          <p:cNvSpPr/>
          <p:nvPr/>
        </p:nvSpPr>
        <p:spPr bwMode="gray">
          <a:xfrm>
            <a:off x="1853935" y="4363216"/>
            <a:ext cx="9385346" cy="2656000"/>
          </a:xfrm>
          <a:prstGeom prst="rect">
            <a:avLst/>
          </a:prstGeom>
          <a:noFill/>
          <a:ln w="12700" algn="ctr">
            <a:noFill/>
            <a:miter lim="800000"/>
            <a:headEnd/>
            <a:tailEnd/>
          </a:ln>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hueOff val="0"/>
                    <a:satOff val="0"/>
                    <a:lumOff val="0"/>
                    <a:alphaOff val="0"/>
                  </a:srgbClr>
                </a:solidFill>
                <a:effectLst/>
                <a:uLnTx/>
                <a:uFillTx/>
                <a:latin typeface="Trebuchet MS"/>
                <a:ea typeface="+mn-ea"/>
                <a:cs typeface="+mn-cs"/>
              </a:rPr>
              <a:t>Clear regulation, smooth regulatory decision process with the engagement of all concerned parties are the factors for successful and timely implementation.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hueOff val="0"/>
                    <a:satOff val="0"/>
                    <a:lumOff val="0"/>
                    <a:alphaOff val="0"/>
                  </a:srgbClr>
                </a:solidFill>
                <a:effectLst/>
                <a:uLnTx/>
                <a:uFillTx/>
                <a:latin typeface="Trebuchet MS"/>
                <a:ea typeface="+mn-ea"/>
                <a:cs typeface="+mn-cs"/>
              </a:rPr>
              <a:t>Implementation timelines are influenced by regulatory developments, methodological maturity, stakeholder alignment and technical feasibility – these are not sufficiently taken into consideration so far. </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7F7F7F">
                    <a:hueOff val="0"/>
                    <a:satOff val="0"/>
                    <a:lumOff val="0"/>
                    <a:alphaOff val="0"/>
                  </a:srgbClr>
                </a:solidFill>
                <a:effectLst/>
                <a:uLnTx/>
                <a:uFillTx/>
                <a:latin typeface="Trebuchet MS"/>
                <a:ea typeface="+mn-ea"/>
                <a:cs typeface="+mn-cs"/>
              </a:rPr>
              <a:t>A comprehensive assessment of the factors influencing implementation timelines would help to define robust deadline. </a:t>
            </a:r>
            <a:br>
              <a:rPr kumimoji="0" lang="en-GB" sz="1800" b="0" i="0" u="none" strike="noStrike" kern="1200" cap="none" spc="0" normalizeH="0" baseline="0" noProof="0">
                <a:ln>
                  <a:noFill/>
                </a:ln>
                <a:solidFill>
                  <a:srgbClr val="7F7F7F">
                    <a:hueOff val="0"/>
                    <a:satOff val="0"/>
                    <a:lumOff val="0"/>
                    <a:alphaOff val="0"/>
                  </a:srgbClr>
                </a:solidFill>
                <a:effectLst/>
                <a:uLnTx/>
                <a:uFillTx/>
                <a:latin typeface="Trebuchet MS"/>
                <a:ea typeface="+mn-ea"/>
                <a:cs typeface="+mn-cs"/>
              </a:rPr>
            </a:br>
            <a:endParaRPr kumimoji="1" lang="en-GB"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Hexagon 1">
            <a:hlinkClick r:id="" action="ppaction://noaction"/>
            <a:extLst>
              <a:ext uri="{FF2B5EF4-FFF2-40B4-BE49-F238E27FC236}">
                <a16:creationId xmlns:a16="http://schemas.microsoft.com/office/drawing/2014/main" id="{027D8FE6-61C6-1E61-F5E2-77C839D10F12}"/>
              </a:ext>
            </a:extLst>
          </p:cNvPr>
          <p:cNvSpPr/>
          <p:nvPr/>
        </p:nvSpPr>
        <p:spPr>
          <a:xfrm>
            <a:off x="11676183" y="100485"/>
            <a:ext cx="288000" cy="252000"/>
          </a:xfrm>
          <a:prstGeom prst="hexagon">
            <a:avLst/>
          </a:prstGeom>
          <a:solidFill>
            <a:srgbClr val="EC6602"/>
          </a:solidFill>
          <a:ln w="28575" cap="flat" cmpd="sng" algn="ctr">
            <a:solidFill>
              <a:srgbClr val="0F218B"/>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PA-iśḻïḓe">
            <a:extLst>
              <a:ext uri="{FF2B5EF4-FFF2-40B4-BE49-F238E27FC236}">
                <a16:creationId xmlns:a16="http://schemas.microsoft.com/office/drawing/2014/main" id="{D0AAA8BF-58AF-ED5A-CD48-51B99A414571}"/>
              </a:ext>
            </a:extLst>
          </p:cNvPr>
          <p:cNvSpPr/>
          <p:nvPr/>
        </p:nvSpPr>
        <p:spPr bwMode="auto">
          <a:xfrm>
            <a:off x="997343" y="4453329"/>
            <a:ext cx="482620" cy="482620"/>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bg1"/>
          </a:solidFill>
          <a:ln w="3175">
            <a:noFill/>
          </a:ln>
        </p:spPr>
        <p:txBody>
          <a:bodyPr wrap="square" lIns="91440" tIns="45720" rIns="91440" bIns="4572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7F7F7F"/>
              </a:solidFill>
              <a:effectLst/>
              <a:uLnTx/>
              <a:uFillTx/>
              <a:latin typeface="Trebuchet MS"/>
              <a:ea typeface="+mn-ea"/>
              <a:cs typeface="+mn-cs"/>
              <a:sym typeface="+mn-lt"/>
            </a:endParaRPr>
          </a:p>
        </p:txBody>
      </p:sp>
      <p:pic>
        <p:nvPicPr>
          <p:cNvPr id="16" name="Picture 15">
            <a:extLst>
              <a:ext uri="{FF2B5EF4-FFF2-40B4-BE49-F238E27FC236}">
                <a16:creationId xmlns:a16="http://schemas.microsoft.com/office/drawing/2014/main" id="{417FA818-E802-14C8-4CF2-D0A1F96A05FD}"/>
              </a:ext>
            </a:extLst>
          </p:cNvPr>
          <p:cNvPicPr>
            <a:picLocks noChangeAspect="1"/>
          </p:cNvPicPr>
          <p:nvPr/>
        </p:nvPicPr>
        <p:blipFill>
          <a:blip r:embed="rId3"/>
          <a:stretch>
            <a:fillRect/>
          </a:stretch>
        </p:blipFill>
        <p:spPr>
          <a:xfrm>
            <a:off x="3357311" y="928384"/>
            <a:ext cx="4510152" cy="2848817"/>
          </a:xfrm>
          <a:prstGeom prst="rect">
            <a:avLst/>
          </a:prstGeom>
        </p:spPr>
      </p:pic>
    </p:spTree>
    <p:extLst>
      <p:ext uri="{BB962C8B-B14F-4D97-AF65-F5344CB8AC3E}">
        <p14:creationId xmlns:p14="http://schemas.microsoft.com/office/powerpoint/2010/main" val="505049413"/>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flipV="1">
            <a:off x="40019" y="1569734"/>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C1523215-BEE1-483A-8DAC-D1B093D3EC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5911" y="680775"/>
            <a:ext cx="2832575" cy="1733367"/>
          </a:xfrm>
          <a:prstGeom prst="rect">
            <a:avLst/>
          </a:prstGeom>
        </p:spPr>
      </p:pic>
      <p:sp>
        <p:nvSpPr>
          <p:cNvPr id="3" name="Rectángulo 3">
            <a:extLst>
              <a:ext uri="{FF2B5EF4-FFF2-40B4-BE49-F238E27FC236}">
                <a16:creationId xmlns:a16="http://schemas.microsoft.com/office/drawing/2014/main" id="{23D661F8-20E3-381C-D62A-B0864555CE70}"/>
              </a:ext>
            </a:extLst>
          </p:cNvPr>
          <p:cNvSpPr/>
          <p:nvPr/>
        </p:nvSpPr>
        <p:spPr>
          <a:xfrm flipV="1">
            <a:off x="40019" y="5488591"/>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5" name="Rectángulo 7">
            <a:extLst>
              <a:ext uri="{FF2B5EF4-FFF2-40B4-BE49-F238E27FC236}">
                <a16:creationId xmlns:a16="http://schemas.microsoft.com/office/drawing/2014/main" id="{74045970-7550-A75C-61AC-6FFE282E9C19}"/>
              </a:ext>
            </a:extLst>
          </p:cNvPr>
          <p:cNvSpPr/>
          <p:nvPr/>
        </p:nvSpPr>
        <p:spPr>
          <a:xfrm>
            <a:off x="8951235" y="5288265"/>
            <a:ext cx="2054221" cy="3940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ourier New" panose="02070309020205020404" pitchFamily="49" charset="0"/>
                <a:ea typeface="+mn-ea"/>
                <a:cs typeface="Courier New" panose="02070309020205020404" pitchFamily="49" charset="0"/>
              </a:rPr>
              <a:t>8/10/2026</a:t>
            </a:r>
          </a:p>
        </p:txBody>
      </p:sp>
      <p:sp>
        <p:nvSpPr>
          <p:cNvPr id="7" name="CuadroTexto 8">
            <a:extLst>
              <a:ext uri="{FF2B5EF4-FFF2-40B4-BE49-F238E27FC236}">
                <a16:creationId xmlns:a16="http://schemas.microsoft.com/office/drawing/2014/main" id="{257B3B79-28BC-690C-A7EF-C23022DE6B12}"/>
              </a:ext>
            </a:extLst>
          </p:cNvPr>
          <p:cNvSpPr txBox="1"/>
          <p:nvPr/>
        </p:nvSpPr>
        <p:spPr>
          <a:xfrm>
            <a:off x="1859019" y="2683617"/>
            <a:ext cx="8064896" cy="230832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Courier New"/>
                <a:ea typeface="+mn-ea"/>
                <a:cs typeface="Courier New"/>
              </a:rPr>
              <a:t>NEMO Committee presentation for MESC „</a:t>
            </a:r>
            <a:r>
              <a:rPr kumimoji="0" lang="en-US" sz="3600" b="1" i="0" u="none" strike="noStrike" kern="1200" cap="none" spc="0" normalizeH="0" baseline="0" noProof="0">
                <a:ln>
                  <a:noFill/>
                </a:ln>
                <a:solidFill>
                  <a:srgbClr val="000000"/>
                </a:solidFill>
                <a:effectLst/>
                <a:uLnTx/>
                <a:uFillTx/>
                <a:latin typeface="Courier New"/>
                <a:ea typeface="+mn-ea"/>
                <a:cs typeface="Courier New"/>
              </a:rPr>
              <a:t>Conference on future electricity market challenges</a:t>
            </a:r>
            <a:r>
              <a:rPr kumimoji="0" lang="en-US" sz="3600" b="0" i="0" u="none" strike="noStrike" kern="1200" cap="none" spc="0" normalizeH="0" baseline="0" noProof="0">
                <a:ln>
                  <a:noFill/>
                </a:ln>
                <a:solidFill>
                  <a:srgbClr val="000000"/>
                </a:solidFill>
                <a:effectLst/>
                <a:uLnTx/>
                <a:uFillTx/>
                <a:latin typeface="Times New Roman"/>
                <a:ea typeface="+mn-ea"/>
                <a:cs typeface="+mn-cs"/>
              </a:rPr>
              <a:t>”</a:t>
            </a:r>
            <a:endParaRPr kumimoji="0" lang="en-US" sz="3600" b="0" i="0" u="none" strike="noStrike" kern="1200" cap="none" spc="0" normalizeH="0" baseline="0" noProof="0">
              <a:ln>
                <a:noFill/>
              </a:ln>
              <a:solidFill>
                <a:srgbClr val="00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483177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flipV="1">
            <a:off x="80038" y="448505"/>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C1523215-BEE1-483A-8DAC-D1B093D3EC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82" y="20320"/>
            <a:ext cx="1732597" cy="1060246"/>
          </a:xfrm>
          <a:prstGeom prst="rect">
            <a:avLst/>
          </a:prstGeom>
        </p:spPr>
      </p:pic>
      <p:sp>
        <p:nvSpPr>
          <p:cNvPr id="151" name="Rectángulo 7">
            <a:extLst>
              <a:ext uri="{FF2B5EF4-FFF2-40B4-BE49-F238E27FC236}">
                <a16:creationId xmlns:a16="http://schemas.microsoft.com/office/drawing/2014/main" id="{5974C03C-2DA1-4EDF-86F6-4C87E20050F0}"/>
              </a:ext>
            </a:extLst>
          </p:cNvPr>
          <p:cNvSpPr/>
          <p:nvPr/>
        </p:nvSpPr>
        <p:spPr>
          <a:xfrm>
            <a:off x="251520" y="1132964"/>
            <a:ext cx="11676320" cy="553639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2" name="Szövegdoboz 1">
            <a:extLst>
              <a:ext uri="{FF2B5EF4-FFF2-40B4-BE49-F238E27FC236}">
                <a16:creationId xmlns:a16="http://schemas.microsoft.com/office/drawing/2014/main" id="{82E8CCDA-F0CA-80F7-7276-916017433BA1}"/>
              </a:ext>
            </a:extLst>
          </p:cNvPr>
          <p:cNvSpPr txBox="1"/>
          <p:nvPr/>
        </p:nvSpPr>
        <p:spPr>
          <a:xfrm>
            <a:off x="442853" y="1131845"/>
            <a:ext cx="10990192" cy="483209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0" cap="none" spc="0" normalizeH="0" baseline="0" noProof="0">
              <a:ln>
                <a:noFill/>
              </a:ln>
              <a:solidFill>
                <a:srgbClr val="000000"/>
              </a:solidFill>
              <a:effectLst/>
              <a:uLnTx/>
              <a:uFillTx/>
              <a:latin typeface="Corbel" panose="020B0503020204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0" cap="none" spc="0" normalizeH="0" baseline="0" noProof="0">
                <a:ln>
                  <a:noFill/>
                </a:ln>
                <a:solidFill>
                  <a:srgbClr val="000000"/>
                </a:solidFill>
                <a:effectLst/>
                <a:uLnTx/>
                <a:uFillTx/>
                <a:latin typeface="Corbel"/>
                <a:ea typeface="+mn-ea"/>
                <a:cs typeface="+mn-cs"/>
              </a:rPr>
              <a:t>Any </a:t>
            </a:r>
            <a:r>
              <a:rPr kumimoji="0" lang="en-GB" sz="2200" b="1" i="0" u="none" strike="noStrike" kern="0" cap="none" spc="0" normalizeH="0" baseline="0" noProof="0">
                <a:ln>
                  <a:noFill/>
                </a:ln>
                <a:solidFill>
                  <a:srgbClr val="0070C0"/>
                </a:solidFill>
                <a:effectLst/>
                <a:uLnTx/>
                <a:uFillTx/>
                <a:latin typeface="Corbel"/>
                <a:ea typeface="+mn-ea"/>
                <a:cs typeface="+mn-cs"/>
              </a:rPr>
              <a:t>governance amendments </a:t>
            </a:r>
            <a:r>
              <a:rPr kumimoji="0" lang="en-GB" sz="2200" b="0" i="0" u="none" strike="noStrike" kern="0" cap="none" spc="0" normalizeH="0" baseline="0" noProof="0">
                <a:ln>
                  <a:noFill/>
                </a:ln>
                <a:solidFill>
                  <a:srgbClr val="000000"/>
                </a:solidFill>
                <a:effectLst/>
                <a:uLnTx/>
                <a:uFillTx/>
                <a:latin typeface="Corbel"/>
                <a:ea typeface="+mn-ea"/>
                <a:cs typeface="+mn-cs"/>
              </a:rPr>
              <a:t>in network codes must comply with the Electricity Regulation provisions.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0" i="0" u="none" strike="noStrike" kern="0" cap="none" spc="0" normalizeH="0" baseline="0" noProof="0">
                <a:ln>
                  <a:noFill/>
                </a:ln>
                <a:solidFill>
                  <a:srgbClr val="000000"/>
                </a:solidFill>
                <a:effectLst/>
                <a:uLnTx/>
                <a:uFillTx/>
                <a:latin typeface="Corbel"/>
                <a:ea typeface="+mn-ea"/>
                <a:cs typeface="+mn-cs"/>
              </a:rPr>
              <a:t>NEMOs and TSOs </a:t>
            </a:r>
            <a:r>
              <a:rPr kumimoji="0" lang="en-GB" sz="2200" b="1" i="0" u="none" strike="noStrike" kern="0" cap="none" spc="0" normalizeH="0" baseline="0" noProof="0">
                <a:ln>
                  <a:noFill/>
                </a:ln>
                <a:solidFill>
                  <a:srgbClr val="0070C0"/>
                </a:solidFill>
                <a:effectLst/>
                <a:uLnTx/>
                <a:uFillTx/>
                <a:latin typeface="Corbel"/>
                <a:ea typeface="+mn-ea"/>
                <a:cs typeface="+mn-cs"/>
              </a:rPr>
              <a:t>to retain </a:t>
            </a:r>
            <a:r>
              <a:rPr kumimoji="0" lang="en-GB" sz="2200" b="0" i="0" u="none" strike="noStrike" kern="0" cap="none" spc="0" normalizeH="0" baseline="0" noProof="0">
                <a:ln>
                  <a:noFill/>
                </a:ln>
                <a:solidFill>
                  <a:srgbClr val="000000"/>
                </a:solidFill>
                <a:effectLst/>
                <a:uLnTx/>
                <a:uFillTx/>
                <a:latin typeface="Corbel"/>
                <a:ea typeface="+mn-ea"/>
                <a:cs typeface="+mn-cs"/>
              </a:rPr>
              <a:t>their operational responsibilities  in line with the current Regulation.</a:t>
            </a:r>
            <a:endParaRPr kumimoji="0" lang="en-GB" sz="2200" b="0" i="0" u="none" strike="noStrike" kern="0" cap="none" spc="0" normalizeH="0" baseline="0" noProof="0">
              <a:ln>
                <a:noFill/>
              </a:ln>
              <a:solidFill>
                <a:srgbClr val="FF0000"/>
              </a:solidFill>
              <a:effectLst/>
              <a:uLnTx/>
              <a:uFillTx/>
              <a:latin typeface="Corbel"/>
              <a:ea typeface="+mn-ea"/>
              <a:cs typeface="Times New Roman"/>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0" cap="none" spc="0" normalizeH="0" baseline="0" noProof="0">
                <a:ln>
                  <a:noFill/>
                </a:ln>
                <a:solidFill>
                  <a:srgbClr val="0070C0"/>
                </a:solidFill>
                <a:effectLst/>
                <a:uLnTx/>
                <a:uFillTx/>
                <a:latin typeface="Corbel"/>
                <a:ea typeface="+mn-ea"/>
                <a:cs typeface="+mn-cs"/>
              </a:rPr>
              <a:t>Transparency of price </a:t>
            </a:r>
            <a:r>
              <a:rPr kumimoji="0" lang="en-GB" sz="2200" b="0" i="0" u="none" strike="noStrike" kern="0" cap="none" spc="0" normalizeH="0" baseline="0" noProof="0">
                <a:ln>
                  <a:noFill/>
                </a:ln>
                <a:solidFill>
                  <a:srgbClr val="000000"/>
                </a:solidFill>
                <a:effectLst/>
                <a:uLnTx/>
                <a:uFillTx/>
                <a:latin typeface="Corbel"/>
                <a:ea typeface="+mn-ea"/>
                <a:cs typeface="+mn-cs"/>
              </a:rPr>
              <a:t>formation is key. </a:t>
            </a:r>
            <a:r>
              <a:rPr kumimoji="0" lang="en-GB" sz="2200" b="0" i="0" u="none" strike="noStrike" kern="0" cap="none" spc="0" normalizeH="0" baseline="0" noProof="0">
                <a:ln>
                  <a:noFill/>
                </a:ln>
                <a:solidFill>
                  <a:srgbClr val="000000"/>
                </a:solidFill>
                <a:effectLst/>
                <a:uLnTx/>
                <a:uFillTx/>
                <a:latin typeface="Corbel"/>
                <a:ea typeface="+mn-lt"/>
                <a:cs typeface="Times New Roman"/>
              </a:rPr>
              <a:t>Need to strike a balance between enabling stakeholders to understand how prices are formed, and adding new complex requirements to the algorithms ( e.g.  co-optimisation) which make prices less transparent.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0" cap="none" spc="0" normalizeH="0" baseline="0" noProof="0">
                <a:ln>
                  <a:noFill/>
                </a:ln>
                <a:solidFill>
                  <a:srgbClr val="0070C0"/>
                </a:solidFill>
                <a:effectLst/>
                <a:uLnTx/>
                <a:uFillTx/>
                <a:latin typeface="Corbel"/>
                <a:ea typeface="+mn-lt"/>
                <a:cs typeface="Times New Roman"/>
              </a:rPr>
              <a:t>New requirements </a:t>
            </a:r>
            <a:r>
              <a:rPr kumimoji="0" lang="en-GB" sz="2200" b="0" i="0" u="none" strike="noStrike" kern="0" cap="none" spc="0" normalizeH="0" baseline="0" noProof="0">
                <a:ln>
                  <a:noFill/>
                </a:ln>
                <a:solidFill>
                  <a:srgbClr val="000000"/>
                </a:solidFill>
                <a:effectLst/>
                <a:uLnTx/>
                <a:uFillTx/>
                <a:latin typeface="Corbel"/>
                <a:ea typeface="+mn-lt"/>
                <a:cs typeface="Times New Roman"/>
              </a:rPr>
              <a:t>should be added only if they demonstrably improve social welfare with reasonable cost.</a:t>
            </a:r>
            <a:endParaRPr kumimoji="0" lang="en-GB" sz="2200" b="0" i="0" u="none" strike="noStrike" kern="0" cap="none" spc="0" normalizeH="0" baseline="0" noProof="0">
              <a:ln>
                <a:noFill/>
              </a:ln>
              <a:solidFill>
                <a:srgbClr val="000000"/>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a:ln>
                  <a:noFill/>
                </a:ln>
                <a:solidFill>
                  <a:srgbClr val="0070C0"/>
                </a:solidFill>
                <a:effectLst/>
                <a:uLnTx/>
                <a:uFillTx/>
                <a:latin typeface="Corbel"/>
                <a:ea typeface="+mn-ea"/>
                <a:cs typeface="+mn-cs"/>
              </a:rPr>
              <a:t>Pre-coupling and post-coupling processes: </a:t>
            </a:r>
            <a:r>
              <a:rPr kumimoji="0" lang="en-GB" sz="2200" b="0" i="0" u="none" strike="noStrike" kern="1200" cap="none" spc="0" normalizeH="0" baseline="0" noProof="0">
                <a:ln>
                  <a:noFill/>
                </a:ln>
                <a:solidFill>
                  <a:srgbClr val="000000"/>
                </a:solidFill>
                <a:effectLst/>
                <a:uLnTx/>
                <a:uFillTx/>
                <a:latin typeface="Corbel"/>
                <a:ea typeface="+mn-ea"/>
                <a:cs typeface="+mn-cs"/>
              </a:rPr>
              <a:t>Where appropriate, EU authorities could consider further harmonization of common TSO processes.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srgbClr val="000000"/>
              </a:solidFill>
              <a:effectLst/>
              <a:uLnTx/>
              <a:uFillTx/>
              <a:latin typeface="Corbe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srgbClr val="000000"/>
              </a:solidFill>
              <a:effectLst/>
              <a:uLnTx/>
              <a:uFillTx/>
              <a:latin typeface="Corbel"/>
              <a:ea typeface="+mn-ea"/>
              <a:cs typeface="+mn-cs"/>
              <a:sym typeface="Wingdings" panose="05000000000000000000" pitchFamily="2" charset="2"/>
            </a:endParaRPr>
          </a:p>
        </p:txBody>
      </p:sp>
      <p:sp>
        <p:nvSpPr>
          <p:cNvPr id="3" name="Szövegdoboz 2">
            <a:extLst>
              <a:ext uri="{FF2B5EF4-FFF2-40B4-BE49-F238E27FC236}">
                <a16:creationId xmlns:a16="http://schemas.microsoft.com/office/drawing/2014/main" id="{7EDEC61C-625C-A4F6-8CF1-B594F431A377}"/>
              </a:ext>
            </a:extLst>
          </p:cNvPr>
          <p:cNvSpPr txBox="1"/>
          <p:nvPr/>
        </p:nvSpPr>
        <p:spPr>
          <a:xfrm>
            <a:off x="6096000" y="248450"/>
            <a:ext cx="5677532" cy="830997"/>
          </a:xfrm>
          <a:prstGeom prst="rect">
            <a:avLst/>
          </a:prstGeom>
          <a:solidFill>
            <a:schemeClr val="bg1"/>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a:ln>
                  <a:noFill/>
                </a:ln>
                <a:solidFill>
                  <a:srgbClr val="0070C0"/>
                </a:solidFill>
                <a:effectLst/>
                <a:uLnTx/>
                <a:uFillTx/>
                <a:latin typeface="Corbel"/>
                <a:ea typeface="+mn-ea"/>
                <a:cs typeface="+mn-cs"/>
              </a:rPr>
              <a:t>Future key challenges – NEMOs perspective – governance and compliance</a:t>
            </a:r>
          </a:p>
        </p:txBody>
      </p:sp>
    </p:spTree>
    <p:extLst>
      <p:ext uri="{BB962C8B-B14F-4D97-AF65-F5344CB8AC3E}">
        <p14:creationId xmlns:p14="http://schemas.microsoft.com/office/powerpoint/2010/main" val="325182823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A3B8F-4DAF-B207-BDDE-2BE442675A8D}"/>
            </a:ext>
          </a:extLst>
        </p:cNvPr>
        <p:cNvGrpSpPr/>
        <p:nvPr/>
      </p:nvGrpSpPr>
      <p:grpSpPr>
        <a:xfrm>
          <a:off x="0" y="0"/>
          <a:ext cx="0" cy="0"/>
          <a:chOff x="0" y="0"/>
          <a:chExt cx="0" cy="0"/>
        </a:xfrm>
      </p:grpSpPr>
      <p:sp>
        <p:nvSpPr>
          <p:cNvPr id="4" name="Rectángulo 3">
            <a:extLst>
              <a:ext uri="{FF2B5EF4-FFF2-40B4-BE49-F238E27FC236}">
                <a16:creationId xmlns:a16="http://schemas.microsoft.com/office/drawing/2014/main" id="{19A66D4D-172E-DE90-4A60-D397F811F87B}"/>
              </a:ext>
            </a:extLst>
          </p:cNvPr>
          <p:cNvSpPr/>
          <p:nvPr/>
        </p:nvSpPr>
        <p:spPr>
          <a:xfrm flipV="1">
            <a:off x="80038" y="448505"/>
            <a:ext cx="12111961" cy="45719"/>
          </a:xfrm>
          <a:prstGeom prst="rect">
            <a:avLst/>
          </a:prstGeom>
          <a:gradFill flip="none" rotWithShape="1">
            <a:gsLst>
              <a:gs pos="0">
                <a:srgbClr val="92D050"/>
              </a:gs>
              <a:gs pos="19000">
                <a:srgbClr val="FFFF00"/>
              </a:gs>
              <a:gs pos="97000">
                <a:srgbClr val="178DA9"/>
              </a:gs>
              <a:gs pos="79000">
                <a:schemeClr val="accent6">
                  <a:lumMod val="60000"/>
                  <a:lumOff val="40000"/>
                </a:schemeClr>
              </a:gs>
              <a:gs pos="60000">
                <a:srgbClr val="FF0000"/>
              </a:gs>
              <a:gs pos="40000">
                <a:srgbClr val="FFC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pic>
        <p:nvPicPr>
          <p:cNvPr id="149" name="Kép 148" descr="A képen szöveg, clipart látható&#10;&#10;Automatikusan generált leírás">
            <a:extLst>
              <a:ext uri="{FF2B5EF4-FFF2-40B4-BE49-F238E27FC236}">
                <a16:creationId xmlns:a16="http://schemas.microsoft.com/office/drawing/2014/main" id="{00E9C73E-CD49-EABB-2BE8-A6272CA02E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1482" y="20320"/>
            <a:ext cx="1732597" cy="1060246"/>
          </a:xfrm>
          <a:prstGeom prst="rect">
            <a:avLst/>
          </a:prstGeom>
        </p:spPr>
      </p:pic>
      <p:sp>
        <p:nvSpPr>
          <p:cNvPr id="151" name="Rectángulo 7">
            <a:extLst>
              <a:ext uri="{FF2B5EF4-FFF2-40B4-BE49-F238E27FC236}">
                <a16:creationId xmlns:a16="http://schemas.microsoft.com/office/drawing/2014/main" id="{09761881-7E25-863D-8D93-31268C93A58C}"/>
              </a:ext>
            </a:extLst>
          </p:cNvPr>
          <p:cNvSpPr/>
          <p:nvPr/>
        </p:nvSpPr>
        <p:spPr>
          <a:xfrm>
            <a:off x="251520" y="1132964"/>
            <a:ext cx="11676320" cy="5536396"/>
          </a:xfrm>
          <a:prstGeom prst="rect">
            <a:avLst/>
          </a:prstGeom>
          <a:noFill/>
          <a:ln w="317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orbel" panose="020B0503020204020204" pitchFamily="34" charset="0"/>
              <a:ea typeface="+mn-ea"/>
              <a:cs typeface="+mn-cs"/>
            </a:endParaRPr>
          </a:p>
        </p:txBody>
      </p:sp>
      <p:sp>
        <p:nvSpPr>
          <p:cNvPr id="2" name="Szövegdoboz 1">
            <a:extLst>
              <a:ext uri="{FF2B5EF4-FFF2-40B4-BE49-F238E27FC236}">
                <a16:creationId xmlns:a16="http://schemas.microsoft.com/office/drawing/2014/main" id="{F0FEF2D1-1AAF-3E1C-23C3-6F45A3C3F011}"/>
              </a:ext>
            </a:extLst>
          </p:cNvPr>
          <p:cNvSpPr txBox="1"/>
          <p:nvPr/>
        </p:nvSpPr>
        <p:spPr>
          <a:xfrm>
            <a:off x="416023" y="1146027"/>
            <a:ext cx="10990192" cy="5632311"/>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a:ln>
                  <a:noFill/>
                </a:ln>
                <a:solidFill>
                  <a:srgbClr val="0070C0"/>
                </a:solidFill>
                <a:effectLst/>
                <a:uLnTx/>
                <a:uFillTx/>
                <a:latin typeface="Corbel"/>
                <a:ea typeface="+mn-ea"/>
                <a:cs typeface="+mn-cs"/>
              </a:rPr>
              <a:t>Feasibility of regulatory deadlines </a:t>
            </a:r>
            <a:r>
              <a:rPr kumimoji="0" lang="en-GB" sz="2000" b="0" i="0" u="none" strike="noStrike" kern="0" cap="none" spc="0" normalizeH="0" baseline="0" noProof="0">
                <a:ln>
                  <a:noFill/>
                </a:ln>
                <a:solidFill>
                  <a:srgbClr val="000000"/>
                </a:solidFill>
                <a:effectLst/>
                <a:uLnTx/>
                <a:uFillTx/>
                <a:latin typeface="Corbel"/>
                <a:ea typeface="+mn-ea"/>
                <a:cs typeface="+mn-cs"/>
                <a:sym typeface="Wingdings" panose="05000000000000000000" pitchFamily="2" charset="2"/>
              </a:rPr>
              <a:t>  past experience has shown that such deadlines, without full involvement of NEMOs and/or TSOs which who are ultimately responsible for their delivery face significant challenges that are possibly not fully foreseen on regulatory/political level. NEMOs would welcome earlier involvement in the whole process. </a:t>
            </a:r>
            <a:endParaRPr kumimoji="0" lang="en-GB" sz="2000" b="0" i="0" u="none" strike="noStrike" kern="0" cap="none" spc="0" normalizeH="0" baseline="0" noProof="0">
              <a:ln>
                <a:noFill/>
              </a:ln>
              <a:solidFill>
                <a:srgbClr val="000000"/>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0" cap="none" spc="0" normalizeH="0" baseline="0" noProof="0">
              <a:ln>
                <a:noFill/>
              </a:ln>
              <a:solidFill>
                <a:srgbClr val="0070C0"/>
              </a:solidFill>
              <a:effectLst/>
              <a:uLnTx/>
              <a:uFillTx/>
              <a:latin typeface="Corbel"/>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a:ln>
                  <a:noFill/>
                </a:ln>
                <a:solidFill>
                  <a:srgbClr val="0070C0"/>
                </a:solidFill>
                <a:effectLst/>
                <a:uLnTx/>
                <a:uFillTx/>
                <a:latin typeface="Corbel"/>
                <a:ea typeface="+mn-ea"/>
                <a:cs typeface="+mn-cs"/>
                <a:sym typeface="Wingdings" panose="05000000000000000000" pitchFamily="2" charset="2"/>
              </a:rPr>
              <a:t>Project prioritization </a:t>
            </a:r>
            <a:r>
              <a:rPr kumimoji="0" lang="en-GB" sz="2000" b="0" i="0" u="none" strike="noStrike" kern="0" cap="none" spc="0" normalizeH="0" baseline="0" noProof="0">
                <a:ln>
                  <a:noFill/>
                </a:ln>
                <a:solidFill>
                  <a:srgbClr val="000000"/>
                </a:solidFill>
                <a:effectLst/>
                <a:uLnTx/>
                <a:uFillTx/>
                <a:latin typeface="Corbel"/>
                <a:ea typeface="+mn-ea"/>
                <a:cs typeface="+mn-cs"/>
                <a:sym typeface="Wingdings" panose="05000000000000000000" pitchFamily="2" charset="2"/>
              </a:rPr>
              <a:t>exercise with clear criteria and a transparent implementation  to achieve  policy objectives a </a:t>
            </a:r>
            <a:r>
              <a:rPr kumimoji="0" lang="en-GB" sz="2000" b="0" i="0" u="none" strike="noStrike" kern="0" cap="none" spc="0" normalizeH="0" baseline="0" noProof="0">
                <a:ln>
                  <a:noFill/>
                </a:ln>
                <a:solidFill>
                  <a:srgbClr val="000000"/>
                </a:solidFill>
                <a:effectLst/>
                <a:uLnTx/>
                <a:uFillTx/>
                <a:latin typeface="Corbel"/>
                <a:ea typeface="+mn-ea"/>
                <a:cs typeface="+mn-cs"/>
              </a:rPr>
              <a:t>project prioritization exercise would be seen as beneficial </a:t>
            </a:r>
            <a:r>
              <a:rPr kumimoji="0" lang="en-GB" sz="2000" b="0" i="0" u="none" strike="noStrike" kern="0" cap="none" spc="0" normalizeH="0" baseline="0" noProof="0">
                <a:ln>
                  <a:noFill/>
                </a:ln>
                <a:solidFill>
                  <a:srgbClr val="000000"/>
                </a:solidFill>
                <a:effectLst/>
                <a:uLnTx/>
                <a:uFillTx/>
                <a:latin typeface="Corbel"/>
                <a:ea typeface="+mn-ea"/>
                <a:cs typeface="+mn-cs"/>
                <a:sym typeface="Wingdings" panose="05000000000000000000" pitchFamily="2" charset="2"/>
              </a:rPr>
              <a:t>and could lead to a better project timeline with more realistic regulatory deadlines.</a:t>
            </a:r>
            <a:endParaRPr kumimoji="0" lang="en-GB" sz="2000" b="0" i="0" u="none" strike="noStrike" kern="1200" cap="none" spc="0" normalizeH="0" baseline="0" noProof="0">
              <a:ln>
                <a:noFill/>
              </a:ln>
              <a:solidFill>
                <a:srgbClr val="000000"/>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1" i="0" u="none" strike="noStrike" kern="0" cap="none" spc="0" normalizeH="0" baseline="0" noProof="0">
              <a:ln>
                <a:noFill/>
              </a:ln>
              <a:solidFill>
                <a:srgbClr val="0070C0"/>
              </a:solidFill>
              <a:effectLst/>
              <a:uLnTx/>
              <a:uFillTx/>
              <a:latin typeface="Corbel"/>
              <a:ea typeface="+mn-ea"/>
              <a:cs typeface="+mn-cs"/>
              <a:sym typeface="Wingdings" panose="05000000000000000000" pitchFamily="2" charset="2"/>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0" cap="none" spc="0" normalizeH="0" baseline="0" noProof="0">
                <a:ln>
                  <a:noFill/>
                </a:ln>
                <a:solidFill>
                  <a:srgbClr val="0070C0"/>
                </a:solidFill>
                <a:effectLst/>
                <a:uLnTx/>
                <a:uFillTx/>
                <a:latin typeface="Corbel"/>
                <a:ea typeface="+mn-ea"/>
                <a:cs typeface="+mn-cs"/>
                <a:sym typeface="Wingdings" panose="05000000000000000000" pitchFamily="2" charset="2"/>
              </a:rPr>
              <a:t>Legislative/regulatory stability </a:t>
            </a:r>
            <a:r>
              <a:rPr kumimoji="0" lang="en-GB" sz="2000" b="0" i="0" u="none" strike="noStrike" kern="0" cap="none" spc="0" normalizeH="0" baseline="0" noProof="0">
                <a:ln>
                  <a:noFill/>
                </a:ln>
                <a:solidFill>
                  <a:srgbClr val="000000"/>
                </a:solidFill>
                <a:effectLst/>
                <a:uLnTx/>
                <a:uFillTx/>
                <a:latin typeface="Corbel"/>
                <a:ea typeface="+mn-ea"/>
                <a:cs typeface="+mn-cs"/>
                <a:sym typeface="Wingdings" panose="05000000000000000000" pitchFamily="2" charset="2"/>
              </a:rPr>
              <a:t>  New  requirements introduced by new legislative/regulatory acts, sometimes even with conflicting goals and outcomes, lead to further challenges, also in relation to the potential coupling with countries outside of the EU  predictable regulation might lead to better outcomes. </a:t>
            </a:r>
            <a:endParaRPr kumimoji="0" lang="en-GB" sz="2000" b="0" i="0" u="none" strike="noStrike" kern="0" cap="none" spc="0" normalizeH="0" baseline="0" noProof="0">
              <a:ln>
                <a:noFill/>
              </a:ln>
              <a:solidFill>
                <a:srgbClr val="000000"/>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a:ln>
                <a:noFill/>
              </a:ln>
              <a:solidFill>
                <a:srgbClr val="000000"/>
              </a:solidFill>
              <a:effectLst/>
              <a:uLnTx/>
              <a:uFillTx/>
              <a:latin typeface="Corbel"/>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0" cap="none" spc="0" normalizeH="0" baseline="0" noProof="0">
                <a:ln>
                  <a:noFill/>
                </a:ln>
                <a:solidFill>
                  <a:srgbClr val="000000"/>
                </a:solidFill>
                <a:effectLst/>
                <a:uLnTx/>
                <a:uFillTx/>
                <a:latin typeface="Corbel"/>
                <a:ea typeface="+mn-ea"/>
                <a:cs typeface="+mn-cs"/>
              </a:rPr>
              <a:t>Increasing </a:t>
            </a:r>
            <a:r>
              <a:rPr kumimoji="0" lang="en-GB" sz="2000" b="1" i="0" u="none" strike="noStrike" kern="0" cap="none" spc="0" normalizeH="0" baseline="0" noProof="0">
                <a:ln>
                  <a:noFill/>
                </a:ln>
                <a:solidFill>
                  <a:srgbClr val="0070C0"/>
                </a:solidFill>
                <a:effectLst/>
                <a:uLnTx/>
                <a:uFillTx/>
                <a:latin typeface="Corbel"/>
                <a:ea typeface="+mn-ea"/>
                <a:cs typeface="+mn-cs"/>
              </a:rPr>
              <a:t>regulatory requirements </a:t>
            </a:r>
            <a:r>
              <a:rPr kumimoji="0" lang="en-GB" sz="2000" b="0" i="0" u="none" strike="noStrike" kern="0" cap="none" spc="0" normalizeH="0" baseline="0" noProof="0">
                <a:ln>
                  <a:noFill/>
                </a:ln>
                <a:solidFill>
                  <a:srgbClr val="000000"/>
                </a:solidFill>
                <a:effectLst/>
                <a:uLnTx/>
                <a:uFillTx/>
                <a:latin typeface="Corbel"/>
                <a:ea typeface="+mn-ea"/>
                <a:cs typeface="+mn-cs"/>
              </a:rPr>
              <a:t>on SDAC and SIDC may shift part of the trading to OTC. OTC markets deliver less social welfare than market coupling and decrease price transparency, entail a less efficient use of transmission networks and of production and consumption assets.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0" cap="none" spc="0" normalizeH="0" baseline="0" noProof="0">
              <a:ln>
                <a:noFill/>
              </a:ln>
              <a:solidFill>
                <a:srgbClr val="FF0000"/>
              </a:solidFill>
              <a:effectLst/>
              <a:uLnTx/>
              <a:uFillTx/>
              <a:latin typeface="Corbel"/>
              <a:ea typeface="+mn-ea"/>
              <a:cs typeface="+mn-cs"/>
            </a:endParaRPr>
          </a:p>
        </p:txBody>
      </p:sp>
      <p:sp>
        <p:nvSpPr>
          <p:cNvPr id="3" name="Szövegdoboz 2">
            <a:extLst>
              <a:ext uri="{FF2B5EF4-FFF2-40B4-BE49-F238E27FC236}">
                <a16:creationId xmlns:a16="http://schemas.microsoft.com/office/drawing/2014/main" id="{8E021ECB-ECAF-139E-45CF-035300AF88CE}"/>
              </a:ext>
            </a:extLst>
          </p:cNvPr>
          <p:cNvSpPr txBox="1"/>
          <p:nvPr/>
        </p:nvSpPr>
        <p:spPr>
          <a:xfrm>
            <a:off x="6096000" y="248450"/>
            <a:ext cx="5677532" cy="830997"/>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a:ln>
                  <a:noFill/>
                </a:ln>
                <a:solidFill>
                  <a:srgbClr val="0070C0"/>
                </a:solidFill>
                <a:effectLst/>
                <a:uLnTx/>
                <a:uFillTx/>
                <a:latin typeface="Corbel" panose="020B0503020204020204" pitchFamily="34" charset="0"/>
                <a:ea typeface="+mn-ea"/>
                <a:cs typeface="+mn-cs"/>
              </a:rPr>
              <a:t>Future key challenges – NEMOs perspective – governance and compliance</a:t>
            </a:r>
          </a:p>
        </p:txBody>
      </p:sp>
    </p:spTree>
    <p:extLst>
      <p:ext uri="{BB962C8B-B14F-4D97-AF65-F5344CB8AC3E}">
        <p14:creationId xmlns:p14="http://schemas.microsoft.com/office/powerpoint/2010/main" val="214064664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4CB03EE-91C5-DA25-CC80-EFFF2539A16C}"/>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E11FAA2A-08A1-6393-EF86-72F2EB66DD66}"/>
              </a:ext>
            </a:extLst>
          </p:cNvPr>
          <p:cNvSpPr txBox="1"/>
          <p:nvPr/>
        </p:nvSpPr>
        <p:spPr>
          <a:xfrm>
            <a:off x="11490055" y="22332"/>
            <a:ext cx="679254" cy="73050"/>
          </a:xfrm>
          <a:prstGeom prst="rect">
            <a:avLst/>
          </a:prstGeom>
        </p:spPr>
        <p:txBody>
          <a:bodyPr vert="horz" wrap="square" lIns="0" tIns="7701" rIns="0" bIns="0" rtlCol="0">
            <a:spAutoFit/>
          </a:bodyPr>
          <a:lstStyle/>
          <a:p>
            <a:pPr marL="7701" marR="0" lvl="0" indent="0" algn="l" defTabSz="554492" rtl="0" eaLnBrk="1" fontAlgn="auto" latinLnBrk="0" hangingPunct="1">
              <a:lnSpc>
                <a:spcPct val="100000"/>
              </a:lnSpc>
              <a:spcBef>
                <a:spcPts val="61"/>
              </a:spcBef>
              <a:spcAft>
                <a:spcPts val="0"/>
              </a:spcAft>
              <a:buClrTx/>
              <a:buSzTx/>
              <a:buFontTx/>
              <a:buNone/>
              <a:tabLst/>
              <a:defRPr/>
            </a:pPr>
            <a:r>
              <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rPr>
              <a:t>ISKLJUČIVO</a:t>
            </a:r>
            <a:r>
              <a:rPr kumimoji="0" sz="424" b="0" i="0" u="none" strike="noStrike" kern="0" cap="none" spc="-21" normalizeH="0" baseline="0" noProof="0">
                <a:ln>
                  <a:noFill/>
                </a:ln>
                <a:solidFill>
                  <a:sysClr val="windowText" lastClr="000000"/>
                </a:solidFill>
                <a:effectLst/>
                <a:uLnTx/>
                <a:uFillTx/>
                <a:latin typeface="Microsoft Sans Serif"/>
                <a:ea typeface="+mn-ea"/>
                <a:cs typeface="Microsoft Sans Serif"/>
              </a:rPr>
              <a:t> </a:t>
            </a:r>
            <a:r>
              <a:rPr kumimoji="0" sz="424" b="0" i="0" u="none" strike="noStrike" kern="0" cap="none" spc="-6" normalizeH="0" baseline="0" noProof="0">
                <a:ln>
                  <a:noFill/>
                </a:ln>
                <a:solidFill>
                  <a:sysClr val="windowText" lastClr="000000"/>
                </a:solidFill>
                <a:effectLst/>
                <a:uLnTx/>
                <a:uFillTx/>
                <a:latin typeface="Microsoft Sans Serif"/>
                <a:ea typeface="+mn-ea"/>
                <a:cs typeface="Microsoft Sans Serif"/>
              </a:rPr>
              <a:t>PRIMATELJU</a:t>
            </a:r>
            <a:endParaRPr kumimoji="0" sz="424" b="0" i="0" u="none" strike="noStrike" kern="0" cap="none" spc="0" normalizeH="0" baseline="0" noProof="0">
              <a:ln>
                <a:noFill/>
              </a:ln>
              <a:solidFill>
                <a:sysClr val="windowText" lastClr="000000"/>
              </a:solidFill>
              <a:effectLst/>
              <a:uLnTx/>
              <a:uFillTx/>
              <a:latin typeface="Microsoft Sans Serif"/>
              <a:ea typeface="+mn-ea"/>
              <a:cs typeface="Microsoft Sans Serif"/>
            </a:endParaRPr>
          </a:p>
        </p:txBody>
      </p:sp>
      <p:grpSp>
        <p:nvGrpSpPr>
          <p:cNvPr id="8" name="object 8">
            <a:extLst>
              <a:ext uri="{FF2B5EF4-FFF2-40B4-BE49-F238E27FC236}">
                <a16:creationId xmlns:a16="http://schemas.microsoft.com/office/drawing/2014/main" id="{BC98D394-87B9-5366-7B3E-7FA89CD5356D}"/>
              </a:ext>
            </a:extLst>
          </p:cNvPr>
          <p:cNvGrpSpPr/>
          <p:nvPr/>
        </p:nvGrpSpPr>
        <p:grpSpPr>
          <a:xfrm>
            <a:off x="11494709" y="3174"/>
            <a:ext cx="693886" cy="146325"/>
            <a:chOff x="18954920" y="5235"/>
            <a:chExt cx="1144270" cy="241300"/>
          </a:xfrm>
        </p:grpSpPr>
        <p:sp>
          <p:nvSpPr>
            <p:cNvPr id="9" name="object 9">
              <a:extLst>
                <a:ext uri="{FF2B5EF4-FFF2-40B4-BE49-F238E27FC236}">
                  <a16:creationId xmlns:a16="http://schemas.microsoft.com/office/drawing/2014/main" id="{2D5CD070-5208-4AA9-7EC5-20C7C1CAB3B6}"/>
                </a:ext>
              </a:extLst>
            </p:cNvPr>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sp>
          <p:nvSpPr>
            <p:cNvPr id="10" name="object 10">
              <a:extLst>
                <a:ext uri="{FF2B5EF4-FFF2-40B4-BE49-F238E27FC236}">
                  <a16:creationId xmlns:a16="http://schemas.microsoft.com/office/drawing/2014/main" id="{EFBE1588-C222-BCA4-B18C-D6576BFEB579}"/>
                </a:ext>
              </a:extLst>
            </p:cNvPr>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Calibri"/>
                <a:ea typeface="+mn-ea"/>
                <a:cs typeface="+mn-cs"/>
              </a:endParaRPr>
            </a:p>
          </p:txBody>
        </p:sp>
      </p:grpSp>
      <p:pic>
        <p:nvPicPr>
          <p:cNvPr id="3" name="object 3">
            <a:extLst>
              <a:ext uri="{FF2B5EF4-FFF2-40B4-BE49-F238E27FC236}">
                <a16:creationId xmlns:a16="http://schemas.microsoft.com/office/drawing/2014/main" id="{BC73A382-208D-2476-12A5-8A9B6D6799D5}"/>
              </a:ext>
            </a:extLst>
          </p:cNvPr>
          <p:cNvPicPr/>
          <p:nvPr/>
        </p:nvPicPr>
        <p:blipFill>
          <a:blip r:embed="rId2" cstate="print"/>
          <a:stretch>
            <a:fillRect/>
          </a:stretch>
        </p:blipFill>
        <p:spPr>
          <a:xfrm>
            <a:off x="10440189" y="317874"/>
            <a:ext cx="1433573" cy="635749"/>
          </a:xfrm>
          <a:prstGeom prst="rect">
            <a:avLst/>
          </a:prstGeom>
        </p:spPr>
      </p:pic>
      <p:sp>
        <p:nvSpPr>
          <p:cNvPr id="5" name="object 5" descr="$PPTXTitle">
            <a:extLst>
              <a:ext uri="{FF2B5EF4-FFF2-40B4-BE49-F238E27FC236}">
                <a16:creationId xmlns:a16="http://schemas.microsoft.com/office/drawing/2014/main" id="{93046CE0-401B-EAF3-CA6F-0EE48D742BFD}"/>
              </a:ext>
            </a:extLst>
          </p:cNvPr>
          <p:cNvSpPr txBox="1">
            <a:spLocks noGrp="1"/>
          </p:cNvSpPr>
          <p:nvPr>
            <p:ph type="title"/>
          </p:nvPr>
        </p:nvSpPr>
        <p:spPr>
          <a:xfrm>
            <a:off x="1262002" y="887713"/>
            <a:ext cx="1391623" cy="222839"/>
          </a:xfrm>
          <a:prstGeom prst="rect">
            <a:avLst/>
          </a:prstGeom>
        </p:spPr>
        <p:txBody>
          <a:bodyPr vert="horz" wrap="square" lIns="0" tIns="8086" rIns="0" bIns="0" rtlCol="0">
            <a:spAutoFit/>
          </a:bodyPr>
          <a:lstStyle/>
          <a:p>
            <a:pPr marL="7701">
              <a:spcBef>
                <a:spcPts val="64"/>
              </a:spcBef>
            </a:pPr>
            <a:r>
              <a:rPr sz="1395" b="0" spc="-6"/>
              <a:t>8-</a:t>
            </a:r>
            <a:r>
              <a:rPr sz="1395" b="0"/>
              <a:t>9</a:t>
            </a:r>
            <a:r>
              <a:rPr sz="1395" b="0" spc="-9"/>
              <a:t> </a:t>
            </a:r>
            <a:r>
              <a:rPr sz="1395" b="0"/>
              <a:t>October</a:t>
            </a:r>
            <a:r>
              <a:rPr sz="1395" b="0" spc="-3"/>
              <a:t> </a:t>
            </a:r>
            <a:r>
              <a:rPr sz="1395" b="0" spc="-12"/>
              <a:t>2026</a:t>
            </a:r>
            <a:endParaRPr sz="1395"/>
          </a:p>
        </p:txBody>
      </p:sp>
      <p:sp>
        <p:nvSpPr>
          <p:cNvPr id="6" name="object 6">
            <a:extLst>
              <a:ext uri="{FF2B5EF4-FFF2-40B4-BE49-F238E27FC236}">
                <a16:creationId xmlns:a16="http://schemas.microsoft.com/office/drawing/2014/main" id="{8E3D6F7D-A78C-7500-BBA5-62AC93C56203}"/>
              </a:ext>
            </a:extLst>
          </p:cNvPr>
          <p:cNvSpPr txBox="1"/>
          <p:nvPr/>
        </p:nvSpPr>
        <p:spPr>
          <a:xfrm>
            <a:off x="1262002" y="1144997"/>
            <a:ext cx="5540309" cy="1249050"/>
          </a:xfrm>
          <a:prstGeom prst="rect">
            <a:avLst/>
          </a:prstGeom>
        </p:spPr>
        <p:txBody>
          <a:bodyPr vert="horz" wrap="square" lIns="0" tIns="119370" rIns="0" bIns="0" rtlCol="0">
            <a:spAutoFit/>
          </a:bodyPr>
          <a:lstStyle/>
          <a:p>
            <a:pPr marL="7701" marR="3081" lvl="0" indent="0" algn="l" defTabSz="554492" rtl="0" eaLnBrk="1" fontAlgn="auto" latinLnBrk="0" hangingPunct="1">
              <a:lnSpc>
                <a:spcPts val="4396"/>
              </a:lnSpc>
              <a:spcBef>
                <a:spcPts val="940"/>
              </a:spcBef>
              <a:spcAft>
                <a:spcPts val="0"/>
              </a:spcAft>
              <a:buClrTx/>
              <a:buSzTx/>
              <a:buFontTx/>
              <a:buNone/>
              <a:tabLst/>
              <a:defRPr/>
            </a:pPr>
            <a:r>
              <a:rPr kumimoji="0" sz="4396" b="1" i="0" u="none" strike="noStrike" kern="0" cap="none" spc="0" normalizeH="0" baseline="0" noProof="0">
                <a:ln>
                  <a:noFill/>
                </a:ln>
                <a:solidFill>
                  <a:sysClr val="windowText" lastClr="000000"/>
                </a:solidFill>
                <a:effectLst/>
                <a:uLnTx/>
                <a:uFillTx/>
                <a:latin typeface="Tahoma"/>
                <a:ea typeface="+mn-ea"/>
                <a:cs typeface="Tahoma"/>
              </a:rPr>
              <a:t>Market </a:t>
            </a:r>
            <a:r>
              <a:rPr kumimoji="0" sz="4396" b="1" i="0" u="none" strike="noStrike" kern="0" cap="none" spc="-6" normalizeH="0" baseline="0" noProof="0">
                <a:ln>
                  <a:noFill/>
                </a:ln>
                <a:solidFill>
                  <a:sysClr val="windowText" lastClr="000000"/>
                </a:solidFill>
                <a:effectLst/>
                <a:uLnTx/>
                <a:uFillTx/>
                <a:latin typeface="Tahoma"/>
                <a:ea typeface="+mn-ea"/>
                <a:cs typeface="Tahoma"/>
              </a:rPr>
              <a:t>Stakeholder Committee</a:t>
            </a:r>
            <a:endParaRPr kumimoji="0" sz="4396" b="0" i="0" u="none" strike="noStrike" kern="0" cap="none" spc="0" normalizeH="0" baseline="0" noProof="0">
              <a:ln>
                <a:noFill/>
              </a:ln>
              <a:solidFill>
                <a:sysClr val="windowText" lastClr="000000"/>
              </a:solidFill>
              <a:effectLst/>
              <a:uLnTx/>
              <a:uFillTx/>
              <a:latin typeface="Tahoma"/>
              <a:ea typeface="+mn-ea"/>
              <a:cs typeface="Tahoma"/>
            </a:endParaRPr>
          </a:p>
        </p:txBody>
      </p:sp>
      <p:sp>
        <p:nvSpPr>
          <p:cNvPr id="7" name="object 7">
            <a:extLst>
              <a:ext uri="{FF2B5EF4-FFF2-40B4-BE49-F238E27FC236}">
                <a16:creationId xmlns:a16="http://schemas.microsoft.com/office/drawing/2014/main" id="{FED5D515-2DEE-5946-CC41-3529F77652FC}"/>
              </a:ext>
            </a:extLst>
          </p:cNvPr>
          <p:cNvSpPr txBox="1"/>
          <p:nvPr/>
        </p:nvSpPr>
        <p:spPr>
          <a:xfrm>
            <a:off x="1262002" y="5335385"/>
            <a:ext cx="727002" cy="222839"/>
          </a:xfrm>
          <a:prstGeom prst="rect">
            <a:avLst/>
          </a:prstGeom>
        </p:spPr>
        <p:txBody>
          <a:bodyPr vert="horz" wrap="square" lIns="0" tIns="8086" rIns="0" bIns="0" rtlCol="0">
            <a:spAutoFit/>
          </a:bodyPr>
          <a:lstStyle/>
          <a:p>
            <a:pPr marL="7701" marR="0" lvl="0" indent="0" algn="l" defTabSz="554492" rtl="0" eaLnBrk="1" fontAlgn="auto" latinLnBrk="0" hangingPunct="1">
              <a:lnSpc>
                <a:spcPct val="100000"/>
              </a:lnSpc>
              <a:spcBef>
                <a:spcPts val="64"/>
              </a:spcBef>
              <a:spcAft>
                <a:spcPts val="0"/>
              </a:spcAft>
              <a:buClrTx/>
              <a:buSzTx/>
              <a:buFontTx/>
              <a:buNone/>
              <a:tabLst/>
              <a:defRPr/>
            </a:pPr>
            <a:r>
              <a:rPr kumimoji="0" sz="1395" b="0" i="0" u="none" strike="noStrike" kern="0" cap="none" spc="-6" normalizeH="0" baseline="0" noProof="0">
                <a:ln>
                  <a:noFill/>
                </a:ln>
                <a:solidFill>
                  <a:sysClr val="windowText" lastClr="000000"/>
                </a:solidFill>
                <a:effectLst/>
                <a:uLnTx/>
                <a:uFillTx/>
                <a:latin typeface="Tahoma"/>
                <a:ea typeface="+mn-ea"/>
                <a:cs typeface="Tahoma"/>
              </a:rPr>
              <a:t>Ljubljana</a:t>
            </a:r>
            <a:endParaRPr kumimoji="0" sz="1395" b="0" i="0" u="none" strike="noStrike" kern="0" cap="none" spc="0" normalizeH="0" baseline="0" noProof="0">
              <a:ln>
                <a:noFill/>
              </a:ln>
              <a:solidFill>
                <a:sysClr val="windowText" lastClr="000000"/>
              </a:solidFill>
              <a:effectLst/>
              <a:uLnTx/>
              <a:uFillTx/>
              <a:latin typeface="Tahoma"/>
              <a:ea typeface="+mn-ea"/>
              <a:cs typeface="Tahoma"/>
            </a:endParaRPr>
          </a:p>
        </p:txBody>
      </p:sp>
      <p:pic>
        <p:nvPicPr>
          <p:cNvPr id="2" name="object 2">
            <a:extLst>
              <a:ext uri="{FF2B5EF4-FFF2-40B4-BE49-F238E27FC236}">
                <a16:creationId xmlns:a16="http://schemas.microsoft.com/office/drawing/2014/main" id="{490EDD5D-CCAB-863D-507A-84956CF91C58}"/>
              </a:ext>
            </a:extLst>
          </p:cNvPr>
          <p:cNvPicPr/>
          <p:nvPr/>
        </p:nvPicPr>
        <p:blipFill>
          <a:blip r:embed="rId3" cstate="print"/>
          <a:stretch>
            <a:fillRect/>
          </a:stretch>
        </p:blipFill>
        <p:spPr>
          <a:xfrm>
            <a:off x="428" y="5854796"/>
            <a:ext cx="12191144" cy="953957"/>
          </a:xfrm>
          <a:prstGeom prst="rect">
            <a:avLst/>
          </a:prstGeom>
        </p:spPr>
      </p:pic>
    </p:spTree>
    <p:extLst>
      <p:ext uri="{BB962C8B-B14F-4D97-AF65-F5344CB8AC3E}">
        <p14:creationId xmlns:p14="http://schemas.microsoft.com/office/powerpoint/2010/main" val="2693020760"/>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6" name="object 6"/>
          <p:cNvGrpSpPr/>
          <p:nvPr/>
        </p:nvGrpSpPr>
        <p:grpSpPr>
          <a:xfrm>
            <a:off x="11494709" y="3174"/>
            <a:ext cx="693886" cy="146325"/>
            <a:chOff x="18954920" y="5235"/>
            <a:chExt cx="1144270" cy="241300"/>
          </a:xfrm>
        </p:grpSpPr>
        <p:sp>
          <p:nvSpPr>
            <p:cNvPr id="7" name="object 7"/>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8" name="object 8"/>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1112413"/>
            <a:ext cx="8753402" cy="438552"/>
          </a:xfrm>
          <a:prstGeom prst="rect">
            <a:avLst/>
          </a:prstGeom>
        </p:spPr>
        <p:txBody>
          <a:bodyPr vert="horz" wrap="square" lIns="0" tIns="9242" rIns="0" bIns="0" rtlCol="0">
            <a:spAutoFit/>
          </a:bodyPr>
          <a:lstStyle/>
          <a:p>
            <a:pPr marL="7701">
              <a:spcBef>
                <a:spcPts val="73"/>
              </a:spcBef>
            </a:pPr>
            <a:r>
              <a:t>Governance,</a:t>
            </a:r>
            <a:r>
              <a:rPr spc="-15"/>
              <a:t> </a:t>
            </a:r>
            <a:r>
              <a:t>compliance</a:t>
            </a:r>
            <a:r>
              <a:rPr spc="-21"/>
              <a:t> </a:t>
            </a:r>
            <a:r>
              <a:t>and</a:t>
            </a:r>
            <a:r>
              <a:rPr spc="-9"/>
              <a:t> </a:t>
            </a:r>
            <a:r>
              <a:rPr spc="-6"/>
              <a:t>enforcement</a:t>
            </a:r>
          </a:p>
        </p:txBody>
      </p:sp>
      <p:sp>
        <p:nvSpPr>
          <p:cNvPr id="4" name="object 4"/>
          <p:cNvSpPr txBox="1">
            <a:spLocks noGrp="1"/>
          </p:cNvSpPr>
          <p:nvPr>
            <p:ph type="body" idx="1"/>
          </p:nvPr>
        </p:nvSpPr>
        <p:spPr>
          <a:xfrm>
            <a:off x="6702552" y="1618007"/>
            <a:ext cx="5127129" cy="4127580"/>
          </a:xfrm>
          <a:prstGeom prst="rect">
            <a:avLst/>
          </a:prstGeom>
        </p:spPr>
        <p:txBody>
          <a:bodyPr vert="horz" wrap="square" lIns="0" tIns="15787" rIns="0" bIns="0" rtlCol="0">
            <a:spAutoFit/>
          </a:bodyPr>
          <a:lstStyle/>
          <a:p>
            <a:pPr marL="26184" marR="189837">
              <a:lnSpc>
                <a:spcPts val="1922"/>
              </a:lnSpc>
              <a:spcBef>
                <a:spcPts val="124"/>
              </a:spcBef>
            </a:pPr>
            <a:r>
              <a:t>Aim:</a:t>
            </a:r>
            <a:r>
              <a:rPr spc="-58"/>
              <a:t> </a:t>
            </a:r>
            <a:r>
              <a:t>consult</a:t>
            </a:r>
            <a:r>
              <a:rPr spc="-58"/>
              <a:t> </a:t>
            </a:r>
            <a:r>
              <a:t>early,</a:t>
            </a:r>
            <a:r>
              <a:rPr spc="-67"/>
              <a:t> </a:t>
            </a:r>
            <a:r>
              <a:t>develop</a:t>
            </a:r>
            <a:r>
              <a:rPr spc="-67"/>
              <a:t> </a:t>
            </a:r>
            <a:r>
              <a:t>in</a:t>
            </a:r>
            <a:r>
              <a:rPr spc="-49"/>
              <a:t> </a:t>
            </a:r>
            <a:r>
              <a:rPr spc="-6"/>
              <a:t>cooperation,</a:t>
            </a:r>
            <a:r>
              <a:rPr spc="-64"/>
              <a:t> </a:t>
            </a:r>
            <a:r>
              <a:rPr spc="-12"/>
              <a:t>make </a:t>
            </a:r>
            <a:r>
              <a:t>EU</a:t>
            </a:r>
            <a:r>
              <a:rPr spc="-33"/>
              <a:t> </a:t>
            </a:r>
            <a:r>
              <a:rPr spc="-15"/>
              <a:t>decision-</a:t>
            </a:r>
            <a:r>
              <a:t>making</a:t>
            </a:r>
            <a:r>
              <a:rPr spc="-55"/>
              <a:t> </a:t>
            </a:r>
            <a:r>
              <a:t>more</a:t>
            </a:r>
            <a:r>
              <a:rPr spc="-39"/>
              <a:t> </a:t>
            </a:r>
            <a:r>
              <a:rPr spc="-6"/>
              <a:t>effective.</a:t>
            </a:r>
          </a:p>
          <a:p>
            <a:pPr marL="236044" marR="3081" indent="-228728">
              <a:lnSpc>
                <a:spcPct val="100400"/>
              </a:lnSpc>
              <a:spcBef>
                <a:spcPts val="1416"/>
              </a:spcBef>
              <a:buChar char="-"/>
              <a:tabLst>
                <a:tab pos="236044" algn="l"/>
              </a:tabLst>
            </a:pPr>
            <a:r>
              <a:rPr sz="1395" b="0">
                <a:solidFill>
                  <a:srgbClr val="000000"/>
                </a:solidFill>
              </a:rPr>
              <a:t>Strengthening</a:t>
            </a:r>
            <a:r>
              <a:rPr sz="1395" b="0" spc="-12">
                <a:solidFill>
                  <a:srgbClr val="000000"/>
                </a:solidFill>
              </a:rPr>
              <a:t> </a:t>
            </a:r>
            <a:r>
              <a:rPr sz="1395" b="0">
                <a:solidFill>
                  <a:srgbClr val="000000"/>
                </a:solidFill>
              </a:rPr>
              <a:t>the</a:t>
            </a:r>
            <a:r>
              <a:rPr sz="1395" b="0" spc="-18">
                <a:solidFill>
                  <a:srgbClr val="000000"/>
                </a:solidFill>
              </a:rPr>
              <a:t> </a:t>
            </a:r>
            <a:r>
              <a:rPr sz="1395" b="0">
                <a:solidFill>
                  <a:srgbClr val="000000"/>
                </a:solidFill>
              </a:rPr>
              <a:t>decision-making</a:t>
            </a:r>
            <a:r>
              <a:rPr sz="1395" b="0" spc="-12">
                <a:solidFill>
                  <a:srgbClr val="000000"/>
                </a:solidFill>
              </a:rPr>
              <a:t> </a:t>
            </a:r>
            <a:r>
              <a:rPr sz="1395" b="0">
                <a:solidFill>
                  <a:srgbClr val="000000"/>
                </a:solidFill>
              </a:rPr>
              <a:t>powers</a:t>
            </a:r>
            <a:r>
              <a:rPr sz="1395" b="0" spc="-15">
                <a:solidFill>
                  <a:srgbClr val="000000"/>
                </a:solidFill>
              </a:rPr>
              <a:t> </a:t>
            </a:r>
            <a:r>
              <a:rPr sz="1395" b="0">
                <a:solidFill>
                  <a:srgbClr val="000000"/>
                </a:solidFill>
              </a:rPr>
              <a:t>of</a:t>
            </a:r>
            <a:r>
              <a:rPr sz="1395" b="0" spc="-18">
                <a:solidFill>
                  <a:srgbClr val="000000"/>
                </a:solidFill>
              </a:rPr>
              <a:t> </a:t>
            </a:r>
            <a:r>
              <a:rPr sz="1395" b="0" spc="-6">
                <a:solidFill>
                  <a:srgbClr val="000000"/>
                </a:solidFill>
              </a:rPr>
              <a:t>central </a:t>
            </a:r>
            <a:r>
              <a:rPr sz="1395" b="0">
                <a:solidFill>
                  <a:srgbClr val="000000"/>
                </a:solidFill>
              </a:rPr>
              <a:t>institutions</a:t>
            </a:r>
            <a:r>
              <a:rPr sz="1395" b="0" spc="-18">
                <a:solidFill>
                  <a:srgbClr val="000000"/>
                </a:solidFill>
              </a:rPr>
              <a:t> </a:t>
            </a:r>
            <a:r>
              <a:rPr sz="1395" b="0">
                <a:solidFill>
                  <a:srgbClr val="000000"/>
                </a:solidFill>
              </a:rPr>
              <a:t>should</a:t>
            </a:r>
            <a:r>
              <a:rPr sz="1395" b="0" spc="-24">
                <a:solidFill>
                  <a:srgbClr val="000000"/>
                </a:solidFill>
              </a:rPr>
              <a:t> </a:t>
            </a:r>
            <a:r>
              <a:rPr sz="1395" b="0">
                <a:solidFill>
                  <a:srgbClr val="000000"/>
                </a:solidFill>
              </a:rPr>
              <a:t>be</a:t>
            </a:r>
            <a:r>
              <a:rPr sz="1395" b="0" spc="-27">
                <a:solidFill>
                  <a:srgbClr val="000000"/>
                </a:solidFill>
              </a:rPr>
              <a:t> </a:t>
            </a:r>
            <a:r>
              <a:rPr sz="1395" b="0">
                <a:solidFill>
                  <a:srgbClr val="000000"/>
                </a:solidFill>
              </a:rPr>
              <a:t>prioritised</a:t>
            </a:r>
            <a:r>
              <a:rPr sz="1395" b="0" spc="-21">
                <a:solidFill>
                  <a:srgbClr val="000000"/>
                </a:solidFill>
              </a:rPr>
              <a:t> </a:t>
            </a:r>
            <a:r>
              <a:rPr sz="1395" b="0">
                <a:solidFill>
                  <a:srgbClr val="000000"/>
                </a:solidFill>
              </a:rPr>
              <a:t>over</a:t>
            </a:r>
            <a:r>
              <a:rPr sz="1395" b="0" spc="-21">
                <a:solidFill>
                  <a:srgbClr val="000000"/>
                </a:solidFill>
              </a:rPr>
              <a:t> </a:t>
            </a:r>
            <a:r>
              <a:rPr sz="1395" b="0">
                <a:solidFill>
                  <a:srgbClr val="000000"/>
                </a:solidFill>
              </a:rPr>
              <a:t>individual</a:t>
            </a:r>
            <a:r>
              <a:rPr sz="1395" b="0" spc="-15">
                <a:solidFill>
                  <a:srgbClr val="000000"/>
                </a:solidFill>
              </a:rPr>
              <a:t> </a:t>
            </a:r>
            <a:r>
              <a:rPr sz="1395" b="0">
                <a:solidFill>
                  <a:srgbClr val="000000"/>
                </a:solidFill>
              </a:rPr>
              <a:t>stakeholders</a:t>
            </a:r>
            <a:r>
              <a:rPr sz="1395" b="0" spc="-12">
                <a:solidFill>
                  <a:srgbClr val="000000"/>
                </a:solidFill>
              </a:rPr>
              <a:t> </a:t>
            </a:r>
            <a:r>
              <a:rPr sz="1395" b="0" spc="-15">
                <a:solidFill>
                  <a:srgbClr val="000000"/>
                </a:solidFill>
              </a:rPr>
              <a:t>to </a:t>
            </a:r>
            <a:r>
              <a:rPr sz="1395" b="0">
                <a:solidFill>
                  <a:srgbClr val="000000"/>
                </a:solidFill>
              </a:rPr>
              <a:t>block</a:t>
            </a:r>
            <a:r>
              <a:rPr sz="1395" b="0" spc="-15">
                <a:solidFill>
                  <a:srgbClr val="000000"/>
                </a:solidFill>
              </a:rPr>
              <a:t> </a:t>
            </a:r>
            <a:r>
              <a:rPr sz="1395" b="0" spc="-6">
                <a:solidFill>
                  <a:srgbClr val="000000"/>
                </a:solidFill>
              </a:rPr>
              <a:t>progress.</a:t>
            </a:r>
            <a:endParaRPr sz="1395"/>
          </a:p>
          <a:p>
            <a:pPr marL="236044" marR="58915" indent="-228728">
              <a:lnSpc>
                <a:spcPct val="100400"/>
              </a:lnSpc>
              <a:spcBef>
                <a:spcPts val="1680"/>
              </a:spcBef>
              <a:buChar char="-"/>
              <a:tabLst>
                <a:tab pos="236044" algn="l"/>
              </a:tabLst>
            </a:pPr>
            <a:r>
              <a:rPr sz="1395" b="0">
                <a:solidFill>
                  <a:srgbClr val="000000"/>
                </a:solidFill>
              </a:rPr>
              <a:t>Regulators,</a:t>
            </a:r>
            <a:r>
              <a:rPr sz="1395" b="0" spc="-3">
                <a:solidFill>
                  <a:srgbClr val="000000"/>
                </a:solidFill>
              </a:rPr>
              <a:t> </a:t>
            </a:r>
            <a:r>
              <a:rPr sz="1395" b="0">
                <a:solidFill>
                  <a:srgbClr val="000000"/>
                </a:solidFill>
              </a:rPr>
              <a:t>TSOs</a:t>
            </a:r>
            <a:r>
              <a:rPr sz="1395" b="0" spc="-12">
                <a:solidFill>
                  <a:srgbClr val="000000"/>
                </a:solidFill>
              </a:rPr>
              <a:t> </a:t>
            </a:r>
            <a:r>
              <a:rPr sz="1395" b="0">
                <a:solidFill>
                  <a:srgbClr val="000000"/>
                </a:solidFill>
              </a:rPr>
              <a:t>and</a:t>
            </a:r>
            <a:r>
              <a:rPr sz="1395" b="0" spc="-9">
                <a:solidFill>
                  <a:srgbClr val="000000"/>
                </a:solidFill>
              </a:rPr>
              <a:t> </a:t>
            </a:r>
            <a:r>
              <a:rPr sz="1395" b="0">
                <a:solidFill>
                  <a:srgbClr val="000000"/>
                </a:solidFill>
              </a:rPr>
              <a:t>NEMOs</a:t>
            </a:r>
            <a:r>
              <a:rPr sz="1395" b="0" spc="-6">
                <a:solidFill>
                  <a:srgbClr val="000000"/>
                </a:solidFill>
              </a:rPr>
              <a:t> </a:t>
            </a:r>
            <a:r>
              <a:rPr sz="1395" b="0">
                <a:solidFill>
                  <a:srgbClr val="000000"/>
                </a:solidFill>
              </a:rPr>
              <a:t>should</a:t>
            </a:r>
            <a:r>
              <a:rPr sz="1395" b="0" spc="-15">
                <a:solidFill>
                  <a:srgbClr val="000000"/>
                </a:solidFill>
              </a:rPr>
              <a:t> </a:t>
            </a:r>
            <a:r>
              <a:rPr sz="1395" b="0">
                <a:solidFill>
                  <a:srgbClr val="000000"/>
                </a:solidFill>
              </a:rPr>
              <a:t>have greater</a:t>
            </a:r>
            <a:r>
              <a:rPr sz="1395" b="0" spc="-3">
                <a:solidFill>
                  <a:srgbClr val="000000"/>
                </a:solidFill>
              </a:rPr>
              <a:t> </a:t>
            </a:r>
            <a:r>
              <a:rPr sz="1395" b="0">
                <a:solidFill>
                  <a:srgbClr val="000000"/>
                </a:solidFill>
              </a:rPr>
              <a:t>flexibility</a:t>
            </a:r>
            <a:r>
              <a:rPr sz="1395" b="0" spc="-3">
                <a:solidFill>
                  <a:srgbClr val="000000"/>
                </a:solidFill>
              </a:rPr>
              <a:t> </a:t>
            </a:r>
            <a:r>
              <a:rPr sz="1395" b="0" spc="-15">
                <a:solidFill>
                  <a:srgbClr val="000000"/>
                </a:solidFill>
              </a:rPr>
              <a:t>to </a:t>
            </a:r>
            <a:r>
              <a:rPr sz="1395" b="0">
                <a:solidFill>
                  <a:srgbClr val="000000"/>
                </a:solidFill>
              </a:rPr>
              <a:t>suggest</a:t>
            </a:r>
            <a:r>
              <a:rPr sz="1395" b="0" spc="-33">
                <a:solidFill>
                  <a:srgbClr val="000000"/>
                </a:solidFill>
              </a:rPr>
              <a:t> </a:t>
            </a:r>
            <a:r>
              <a:rPr sz="1395" b="0">
                <a:solidFill>
                  <a:srgbClr val="000000"/>
                </a:solidFill>
              </a:rPr>
              <a:t>improvements</a:t>
            </a:r>
            <a:r>
              <a:rPr sz="1395" b="0" spc="-24">
                <a:solidFill>
                  <a:srgbClr val="000000"/>
                </a:solidFill>
              </a:rPr>
              <a:t> </a:t>
            </a:r>
            <a:r>
              <a:rPr sz="1395" b="0">
                <a:solidFill>
                  <a:srgbClr val="000000"/>
                </a:solidFill>
              </a:rPr>
              <a:t>to</a:t>
            </a:r>
            <a:r>
              <a:rPr sz="1395" b="0" spc="-30">
                <a:solidFill>
                  <a:srgbClr val="000000"/>
                </a:solidFill>
              </a:rPr>
              <a:t> </a:t>
            </a:r>
            <a:r>
              <a:rPr sz="1395" b="0">
                <a:solidFill>
                  <a:srgbClr val="000000"/>
                </a:solidFill>
              </a:rPr>
              <a:t>regulatory</a:t>
            </a:r>
            <a:r>
              <a:rPr sz="1395" b="0" spc="-12">
                <a:solidFill>
                  <a:srgbClr val="000000"/>
                </a:solidFill>
              </a:rPr>
              <a:t> </a:t>
            </a:r>
            <a:r>
              <a:rPr sz="1395" b="0">
                <a:solidFill>
                  <a:srgbClr val="000000"/>
                </a:solidFill>
              </a:rPr>
              <a:t>frameworks</a:t>
            </a:r>
            <a:r>
              <a:rPr sz="1395" b="0" spc="-21">
                <a:solidFill>
                  <a:srgbClr val="000000"/>
                </a:solidFill>
              </a:rPr>
              <a:t> </a:t>
            </a:r>
            <a:r>
              <a:rPr sz="1395" b="0" spc="-6">
                <a:solidFill>
                  <a:srgbClr val="000000"/>
                </a:solidFill>
              </a:rPr>
              <a:t>following </a:t>
            </a:r>
            <a:r>
              <a:rPr sz="1395" b="0">
                <a:solidFill>
                  <a:srgbClr val="000000"/>
                </a:solidFill>
              </a:rPr>
              <a:t>implementation,</a:t>
            </a:r>
            <a:r>
              <a:rPr sz="1395" b="0" spc="-3">
                <a:solidFill>
                  <a:srgbClr val="000000"/>
                </a:solidFill>
              </a:rPr>
              <a:t> </a:t>
            </a:r>
            <a:r>
              <a:rPr sz="1395" b="0">
                <a:solidFill>
                  <a:srgbClr val="000000"/>
                </a:solidFill>
              </a:rPr>
              <a:t>allowing</a:t>
            </a:r>
            <a:r>
              <a:rPr sz="1395" b="0" spc="3">
                <a:solidFill>
                  <a:srgbClr val="000000"/>
                </a:solidFill>
              </a:rPr>
              <a:t> </a:t>
            </a:r>
            <a:r>
              <a:rPr sz="1395" b="0">
                <a:solidFill>
                  <a:srgbClr val="000000"/>
                </a:solidFill>
              </a:rPr>
              <a:t>lessons learned</a:t>
            </a:r>
            <a:r>
              <a:rPr sz="1395" b="0" spc="-3">
                <a:solidFill>
                  <a:srgbClr val="000000"/>
                </a:solidFill>
              </a:rPr>
              <a:t> </a:t>
            </a:r>
            <a:r>
              <a:rPr sz="1395" b="0">
                <a:solidFill>
                  <a:srgbClr val="000000"/>
                </a:solidFill>
              </a:rPr>
              <a:t>to</a:t>
            </a:r>
            <a:r>
              <a:rPr sz="1395" b="0" spc="-6">
                <a:solidFill>
                  <a:srgbClr val="000000"/>
                </a:solidFill>
              </a:rPr>
              <a:t> </a:t>
            </a:r>
            <a:r>
              <a:rPr sz="1395" b="0">
                <a:solidFill>
                  <a:srgbClr val="000000"/>
                </a:solidFill>
              </a:rPr>
              <a:t>be</a:t>
            </a:r>
            <a:r>
              <a:rPr sz="1395" b="0" spc="-6">
                <a:solidFill>
                  <a:srgbClr val="000000"/>
                </a:solidFill>
              </a:rPr>
              <a:t> incorporated.</a:t>
            </a:r>
            <a:endParaRPr sz="1395"/>
          </a:p>
          <a:p>
            <a:pPr marL="236044" marR="319218" indent="-228728">
              <a:lnSpc>
                <a:spcPct val="100400"/>
              </a:lnSpc>
              <a:spcBef>
                <a:spcPts val="1680"/>
              </a:spcBef>
              <a:buChar char="-"/>
              <a:tabLst>
                <a:tab pos="236044" algn="l"/>
              </a:tabLst>
            </a:pPr>
            <a:r>
              <a:rPr sz="1395" b="0">
                <a:solidFill>
                  <a:srgbClr val="000000"/>
                </a:solidFill>
              </a:rPr>
              <a:t>Early</a:t>
            </a:r>
            <a:r>
              <a:rPr sz="1395" b="0" spc="-27">
                <a:solidFill>
                  <a:srgbClr val="000000"/>
                </a:solidFill>
              </a:rPr>
              <a:t> </a:t>
            </a:r>
            <a:r>
              <a:rPr sz="1395" b="0">
                <a:solidFill>
                  <a:srgbClr val="000000"/>
                </a:solidFill>
              </a:rPr>
              <a:t>feasibility</a:t>
            </a:r>
            <a:r>
              <a:rPr sz="1395" b="0" spc="-21">
                <a:solidFill>
                  <a:srgbClr val="000000"/>
                </a:solidFill>
              </a:rPr>
              <a:t> </a:t>
            </a:r>
            <a:r>
              <a:rPr sz="1395" b="0">
                <a:solidFill>
                  <a:srgbClr val="000000"/>
                </a:solidFill>
              </a:rPr>
              <a:t>assessments</a:t>
            </a:r>
            <a:r>
              <a:rPr sz="1395" b="0" spc="-27">
                <a:solidFill>
                  <a:srgbClr val="000000"/>
                </a:solidFill>
              </a:rPr>
              <a:t> </a:t>
            </a:r>
            <a:r>
              <a:rPr sz="1395" b="0">
                <a:solidFill>
                  <a:srgbClr val="000000"/>
                </a:solidFill>
              </a:rPr>
              <a:t>and</a:t>
            </a:r>
            <a:r>
              <a:rPr sz="1395" b="0" spc="-30">
                <a:solidFill>
                  <a:srgbClr val="000000"/>
                </a:solidFill>
              </a:rPr>
              <a:t> </a:t>
            </a:r>
            <a:r>
              <a:rPr sz="1395" b="0">
                <a:solidFill>
                  <a:srgbClr val="000000"/>
                </a:solidFill>
              </a:rPr>
              <a:t>consultations</a:t>
            </a:r>
            <a:r>
              <a:rPr sz="1395" b="0" spc="-21">
                <a:solidFill>
                  <a:srgbClr val="000000"/>
                </a:solidFill>
              </a:rPr>
              <a:t> </a:t>
            </a:r>
            <a:r>
              <a:rPr sz="1395" b="0">
                <a:solidFill>
                  <a:srgbClr val="000000"/>
                </a:solidFill>
              </a:rPr>
              <a:t>with</a:t>
            </a:r>
            <a:r>
              <a:rPr sz="1395" b="0" spc="-30">
                <a:solidFill>
                  <a:srgbClr val="000000"/>
                </a:solidFill>
              </a:rPr>
              <a:t> </a:t>
            </a:r>
            <a:r>
              <a:rPr sz="1395" b="0" spc="-6">
                <a:solidFill>
                  <a:srgbClr val="000000"/>
                </a:solidFill>
              </a:rPr>
              <a:t>market </a:t>
            </a:r>
            <a:r>
              <a:rPr sz="1395" b="0">
                <a:solidFill>
                  <a:srgbClr val="000000"/>
                </a:solidFill>
              </a:rPr>
              <a:t>participants,</a:t>
            </a:r>
            <a:r>
              <a:rPr sz="1395" b="0" spc="-15">
                <a:solidFill>
                  <a:srgbClr val="000000"/>
                </a:solidFill>
              </a:rPr>
              <a:t> </a:t>
            </a:r>
            <a:r>
              <a:rPr sz="1395" b="0">
                <a:solidFill>
                  <a:srgbClr val="000000"/>
                </a:solidFill>
              </a:rPr>
              <a:t>before</a:t>
            </a:r>
            <a:r>
              <a:rPr sz="1395" b="0" spc="-15">
                <a:solidFill>
                  <a:srgbClr val="000000"/>
                </a:solidFill>
              </a:rPr>
              <a:t> </a:t>
            </a:r>
            <a:r>
              <a:rPr sz="1395" b="0">
                <a:solidFill>
                  <a:srgbClr val="000000"/>
                </a:solidFill>
              </a:rPr>
              <a:t>legislative</a:t>
            </a:r>
            <a:r>
              <a:rPr sz="1395" b="0" spc="-15">
                <a:solidFill>
                  <a:srgbClr val="000000"/>
                </a:solidFill>
              </a:rPr>
              <a:t> </a:t>
            </a:r>
            <a:r>
              <a:rPr sz="1395" b="0">
                <a:solidFill>
                  <a:srgbClr val="000000"/>
                </a:solidFill>
              </a:rPr>
              <a:t>proposals,</a:t>
            </a:r>
            <a:r>
              <a:rPr sz="1395" b="0" spc="-18">
                <a:solidFill>
                  <a:srgbClr val="000000"/>
                </a:solidFill>
              </a:rPr>
              <a:t> </a:t>
            </a:r>
            <a:r>
              <a:rPr sz="1395" b="0">
                <a:solidFill>
                  <a:srgbClr val="000000"/>
                </a:solidFill>
              </a:rPr>
              <a:t>could</a:t>
            </a:r>
            <a:r>
              <a:rPr sz="1395" b="0" spc="-27">
                <a:solidFill>
                  <a:srgbClr val="000000"/>
                </a:solidFill>
              </a:rPr>
              <a:t> </a:t>
            </a:r>
            <a:r>
              <a:rPr sz="1395" b="0">
                <a:solidFill>
                  <a:srgbClr val="000000"/>
                </a:solidFill>
              </a:rPr>
              <a:t>help</a:t>
            </a:r>
            <a:r>
              <a:rPr sz="1395" b="0" spc="-27">
                <a:solidFill>
                  <a:srgbClr val="000000"/>
                </a:solidFill>
              </a:rPr>
              <a:t> </a:t>
            </a:r>
            <a:r>
              <a:rPr sz="1395" b="0" spc="-6">
                <a:solidFill>
                  <a:srgbClr val="000000"/>
                </a:solidFill>
              </a:rPr>
              <a:t>avoid </a:t>
            </a:r>
            <a:r>
              <a:rPr sz="1395" b="0">
                <a:solidFill>
                  <a:srgbClr val="000000"/>
                </a:solidFill>
              </a:rPr>
              <a:t>regulations</a:t>
            </a:r>
            <a:r>
              <a:rPr sz="1395" b="0" spc="-15">
                <a:solidFill>
                  <a:srgbClr val="000000"/>
                </a:solidFill>
              </a:rPr>
              <a:t> </a:t>
            </a:r>
            <a:r>
              <a:rPr sz="1395" b="0">
                <a:solidFill>
                  <a:srgbClr val="000000"/>
                </a:solidFill>
              </a:rPr>
              <a:t>that</a:t>
            </a:r>
            <a:r>
              <a:rPr sz="1395" b="0" spc="-15">
                <a:solidFill>
                  <a:srgbClr val="000000"/>
                </a:solidFill>
              </a:rPr>
              <a:t> </a:t>
            </a:r>
            <a:r>
              <a:rPr sz="1395" b="0">
                <a:solidFill>
                  <a:srgbClr val="000000"/>
                </a:solidFill>
              </a:rPr>
              <a:t>are</a:t>
            </a:r>
            <a:r>
              <a:rPr sz="1395" b="0" spc="-21">
                <a:solidFill>
                  <a:srgbClr val="000000"/>
                </a:solidFill>
              </a:rPr>
              <a:t> </a:t>
            </a:r>
            <a:r>
              <a:rPr sz="1395" b="0">
                <a:solidFill>
                  <a:srgbClr val="000000"/>
                </a:solidFill>
              </a:rPr>
              <a:t>impractical</a:t>
            </a:r>
            <a:r>
              <a:rPr sz="1395" b="0" spc="-27">
                <a:solidFill>
                  <a:srgbClr val="000000"/>
                </a:solidFill>
              </a:rPr>
              <a:t> </a:t>
            </a:r>
            <a:r>
              <a:rPr sz="1395" b="0">
                <a:solidFill>
                  <a:srgbClr val="000000"/>
                </a:solidFill>
              </a:rPr>
              <a:t>or</a:t>
            </a:r>
            <a:r>
              <a:rPr sz="1395" b="0" spc="-27">
                <a:solidFill>
                  <a:srgbClr val="000000"/>
                </a:solidFill>
              </a:rPr>
              <a:t> </a:t>
            </a:r>
            <a:r>
              <a:rPr sz="1395" b="0">
                <a:solidFill>
                  <a:srgbClr val="000000"/>
                </a:solidFill>
              </a:rPr>
              <a:t>lack</a:t>
            </a:r>
            <a:r>
              <a:rPr sz="1395" b="0" spc="-21">
                <a:solidFill>
                  <a:srgbClr val="000000"/>
                </a:solidFill>
              </a:rPr>
              <a:t> </a:t>
            </a:r>
            <a:r>
              <a:rPr sz="1395" b="0">
                <a:solidFill>
                  <a:srgbClr val="000000"/>
                </a:solidFill>
              </a:rPr>
              <a:t>market</a:t>
            </a:r>
            <a:r>
              <a:rPr sz="1395" b="0" spc="-15">
                <a:solidFill>
                  <a:srgbClr val="000000"/>
                </a:solidFill>
              </a:rPr>
              <a:t> </a:t>
            </a:r>
            <a:r>
              <a:rPr sz="1395" b="0" spc="-6">
                <a:solidFill>
                  <a:srgbClr val="000000"/>
                </a:solidFill>
              </a:rPr>
              <a:t>insights.</a:t>
            </a:r>
            <a:endParaRPr sz="1395"/>
          </a:p>
          <a:p>
            <a:pPr marL="236044" marR="78552" indent="-228728">
              <a:lnSpc>
                <a:spcPct val="100400"/>
              </a:lnSpc>
              <a:spcBef>
                <a:spcPts val="1680"/>
              </a:spcBef>
              <a:buChar char="-"/>
              <a:tabLst>
                <a:tab pos="236044" algn="l"/>
              </a:tabLst>
            </a:pPr>
            <a:r>
              <a:rPr sz="1395" b="0">
                <a:solidFill>
                  <a:srgbClr val="000000"/>
                </a:solidFill>
              </a:rPr>
              <a:t>Regional</a:t>
            </a:r>
            <a:r>
              <a:rPr sz="1395" b="0" spc="6">
                <a:solidFill>
                  <a:srgbClr val="000000"/>
                </a:solidFill>
              </a:rPr>
              <a:t> </a:t>
            </a:r>
            <a:r>
              <a:rPr sz="1395" b="0" spc="-6">
                <a:solidFill>
                  <a:srgbClr val="000000"/>
                </a:solidFill>
              </a:rPr>
              <a:t>stress-</a:t>
            </a:r>
            <a:r>
              <a:rPr sz="1395" b="0">
                <a:solidFill>
                  <a:srgbClr val="000000"/>
                </a:solidFill>
              </a:rPr>
              <a:t>testing</a:t>
            </a:r>
            <a:r>
              <a:rPr sz="1395" b="0" spc="15">
                <a:solidFill>
                  <a:srgbClr val="000000"/>
                </a:solidFill>
              </a:rPr>
              <a:t> </a:t>
            </a:r>
            <a:r>
              <a:rPr sz="1395" b="0">
                <a:solidFill>
                  <a:srgbClr val="000000"/>
                </a:solidFill>
              </a:rPr>
              <a:t>of</a:t>
            </a:r>
            <a:r>
              <a:rPr sz="1395" b="0" spc="6">
                <a:solidFill>
                  <a:srgbClr val="000000"/>
                </a:solidFill>
              </a:rPr>
              <a:t> </a:t>
            </a:r>
            <a:r>
              <a:rPr sz="1395" b="0">
                <a:solidFill>
                  <a:srgbClr val="000000"/>
                </a:solidFill>
              </a:rPr>
              <a:t>EU</a:t>
            </a:r>
            <a:r>
              <a:rPr sz="1395" b="0" spc="18">
                <a:solidFill>
                  <a:srgbClr val="000000"/>
                </a:solidFill>
              </a:rPr>
              <a:t> </a:t>
            </a:r>
            <a:r>
              <a:rPr sz="1395" b="0" spc="-6">
                <a:solidFill>
                  <a:srgbClr val="000000"/>
                </a:solidFill>
              </a:rPr>
              <a:t>market-</a:t>
            </a:r>
            <a:r>
              <a:rPr sz="1395" b="0">
                <a:solidFill>
                  <a:srgbClr val="000000"/>
                </a:solidFill>
              </a:rPr>
              <a:t>design</a:t>
            </a:r>
            <a:r>
              <a:rPr sz="1395" b="0" spc="15">
                <a:solidFill>
                  <a:srgbClr val="000000"/>
                </a:solidFill>
              </a:rPr>
              <a:t> </a:t>
            </a:r>
            <a:r>
              <a:rPr sz="1395" b="0" spc="-6">
                <a:solidFill>
                  <a:srgbClr val="000000"/>
                </a:solidFill>
              </a:rPr>
              <a:t>proposals, </a:t>
            </a:r>
            <a:r>
              <a:rPr sz="1395" b="0">
                <a:solidFill>
                  <a:srgbClr val="000000"/>
                </a:solidFill>
              </a:rPr>
              <a:t>especially</a:t>
            </a:r>
            <a:r>
              <a:rPr sz="1395" b="0" spc="-9">
                <a:solidFill>
                  <a:srgbClr val="000000"/>
                </a:solidFill>
              </a:rPr>
              <a:t> </a:t>
            </a:r>
            <a:r>
              <a:rPr sz="1395" b="0">
                <a:solidFill>
                  <a:srgbClr val="000000"/>
                </a:solidFill>
              </a:rPr>
              <a:t>for</a:t>
            </a:r>
            <a:r>
              <a:rPr sz="1395" b="0" spc="-3">
                <a:solidFill>
                  <a:srgbClr val="000000"/>
                </a:solidFill>
              </a:rPr>
              <a:t> </a:t>
            </a:r>
            <a:r>
              <a:rPr sz="1395" b="0">
                <a:solidFill>
                  <a:srgbClr val="000000"/>
                </a:solidFill>
              </a:rPr>
              <a:t>peripheral markets</a:t>
            </a:r>
            <a:r>
              <a:rPr sz="1395" b="0" spc="3">
                <a:solidFill>
                  <a:srgbClr val="000000"/>
                </a:solidFill>
              </a:rPr>
              <a:t> </a:t>
            </a:r>
            <a:r>
              <a:rPr sz="1395" b="0">
                <a:solidFill>
                  <a:srgbClr val="000000"/>
                </a:solidFill>
              </a:rPr>
              <a:t>(SEE,</a:t>
            </a:r>
            <a:r>
              <a:rPr sz="1395" b="0" spc="-3">
                <a:solidFill>
                  <a:srgbClr val="000000"/>
                </a:solidFill>
              </a:rPr>
              <a:t> </a:t>
            </a:r>
            <a:r>
              <a:rPr sz="1395" b="0">
                <a:solidFill>
                  <a:srgbClr val="000000"/>
                </a:solidFill>
              </a:rPr>
              <a:t>Nordics,</a:t>
            </a:r>
            <a:r>
              <a:rPr sz="1395" b="0" spc="-3">
                <a:solidFill>
                  <a:srgbClr val="000000"/>
                </a:solidFill>
              </a:rPr>
              <a:t> </a:t>
            </a:r>
            <a:r>
              <a:rPr sz="1395" b="0">
                <a:solidFill>
                  <a:srgbClr val="000000"/>
                </a:solidFill>
              </a:rPr>
              <a:t>Italy</a:t>
            </a:r>
            <a:r>
              <a:rPr sz="1395" b="0" spc="-3">
                <a:solidFill>
                  <a:srgbClr val="000000"/>
                </a:solidFill>
              </a:rPr>
              <a:t> </a:t>
            </a:r>
            <a:r>
              <a:rPr sz="1395" b="0">
                <a:solidFill>
                  <a:srgbClr val="000000"/>
                </a:solidFill>
              </a:rPr>
              <a:t>or</a:t>
            </a:r>
            <a:r>
              <a:rPr sz="1395" b="0" spc="-3">
                <a:solidFill>
                  <a:srgbClr val="000000"/>
                </a:solidFill>
              </a:rPr>
              <a:t> </a:t>
            </a:r>
            <a:r>
              <a:rPr sz="1395" b="0" spc="-6">
                <a:solidFill>
                  <a:srgbClr val="000000"/>
                </a:solidFill>
              </a:rPr>
              <a:t>SWE). </a:t>
            </a:r>
            <a:r>
              <a:rPr sz="1395" b="0">
                <a:solidFill>
                  <a:srgbClr val="000000"/>
                </a:solidFill>
              </a:rPr>
              <a:t>Market</a:t>
            </a:r>
            <a:r>
              <a:rPr sz="1395" b="0" spc="-18">
                <a:solidFill>
                  <a:srgbClr val="000000"/>
                </a:solidFill>
              </a:rPr>
              <a:t> </a:t>
            </a:r>
            <a:r>
              <a:rPr sz="1395" b="0">
                <a:solidFill>
                  <a:srgbClr val="000000"/>
                </a:solidFill>
              </a:rPr>
              <a:t>design</a:t>
            </a:r>
            <a:r>
              <a:rPr sz="1395" b="0" spc="-15">
                <a:solidFill>
                  <a:srgbClr val="000000"/>
                </a:solidFill>
              </a:rPr>
              <a:t> </a:t>
            </a:r>
            <a:r>
              <a:rPr sz="1395" b="0">
                <a:solidFill>
                  <a:srgbClr val="000000"/>
                </a:solidFill>
              </a:rPr>
              <a:t>is</a:t>
            </a:r>
            <a:r>
              <a:rPr sz="1395" b="0" spc="-24">
                <a:solidFill>
                  <a:srgbClr val="000000"/>
                </a:solidFill>
              </a:rPr>
              <a:t> </a:t>
            </a:r>
            <a:r>
              <a:rPr sz="1395" b="0">
                <a:solidFill>
                  <a:srgbClr val="000000"/>
                </a:solidFill>
              </a:rPr>
              <a:t>often</a:t>
            </a:r>
            <a:r>
              <a:rPr sz="1395" b="0" spc="-24">
                <a:solidFill>
                  <a:srgbClr val="000000"/>
                </a:solidFill>
              </a:rPr>
              <a:t> </a:t>
            </a:r>
            <a:r>
              <a:rPr sz="1395" b="0">
                <a:solidFill>
                  <a:srgbClr val="000000"/>
                </a:solidFill>
              </a:rPr>
              <a:t>lead</a:t>
            </a:r>
            <a:r>
              <a:rPr sz="1395" b="0" spc="-18">
                <a:solidFill>
                  <a:srgbClr val="000000"/>
                </a:solidFill>
              </a:rPr>
              <a:t> </a:t>
            </a:r>
            <a:r>
              <a:rPr sz="1395" b="0">
                <a:solidFill>
                  <a:srgbClr val="000000"/>
                </a:solidFill>
              </a:rPr>
              <a:t>by</a:t>
            </a:r>
            <a:r>
              <a:rPr sz="1395" b="0" spc="-18">
                <a:solidFill>
                  <a:srgbClr val="000000"/>
                </a:solidFill>
              </a:rPr>
              <a:t> </a:t>
            </a:r>
            <a:r>
              <a:rPr sz="1395" b="0" spc="-6">
                <a:solidFill>
                  <a:srgbClr val="000000"/>
                </a:solidFill>
              </a:rPr>
              <a:t>CWE/Core.</a:t>
            </a:r>
            <a:endParaRPr sz="1395"/>
          </a:p>
        </p:txBody>
      </p:sp>
      <p:pic>
        <p:nvPicPr>
          <p:cNvPr id="5" name="object 5"/>
          <p:cNvPicPr/>
          <p:nvPr/>
        </p:nvPicPr>
        <p:blipFill>
          <a:blip r:embed="rId2" cstate="print"/>
          <a:stretch>
            <a:fillRect/>
          </a:stretch>
        </p:blipFill>
        <p:spPr>
          <a:xfrm>
            <a:off x="428" y="2170722"/>
            <a:ext cx="4740640" cy="3841353"/>
          </a:xfrm>
          <a:prstGeom prst="rect">
            <a:avLst/>
          </a:prstGeom>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490055" y="22332"/>
            <a:ext cx="679254" cy="73050"/>
          </a:xfrm>
          <a:prstGeom prst="rect">
            <a:avLst/>
          </a:prstGeom>
        </p:spPr>
        <p:txBody>
          <a:bodyPr vert="horz" wrap="square" lIns="0" tIns="7701" rIns="0" bIns="0" rtlCol="0">
            <a:spAutoFit/>
          </a:bodyPr>
          <a:lstStyle/>
          <a:p>
            <a:pPr marL="7701" defTabSz="554492">
              <a:spcBef>
                <a:spcPts val="61"/>
              </a:spcBef>
            </a:pPr>
            <a:r>
              <a:rPr sz="424" kern="0">
                <a:solidFill>
                  <a:sysClr val="windowText" lastClr="000000"/>
                </a:solidFill>
                <a:latin typeface="Microsoft Sans Serif"/>
                <a:cs typeface="Microsoft Sans Serif"/>
              </a:rPr>
              <a:t>ISKLJUČIVO</a:t>
            </a:r>
            <a:r>
              <a:rPr sz="424" kern="0" spc="-21">
                <a:solidFill>
                  <a:sysClr val="windowText" lastClr="000000"/>
                </a:solidFill>
                <a:latin typeface="Microsoft Sans Serif"/>
                <a:cs typeface="Microsoft Sans Serif"/>
              </a:rPr>
              <a:t> </a:t>
            </a:r>
            <a:r>
              <a:rPr sz="424" kern="0" spc="-6">
                <a:solidFill>
                  <a:sysClr val="windowText" lastClr="000000"/>
                </a:solidFill>
                <a:latin typeface="Microsoft Sans Serif"/>
                <a:cs typeface="Microsoft Sans Serif"/>
              </a:rPr>
              <a:t>PRIMATELJU</a:t>
            </a:r>
            <a:endParaRPr sz="424" kern="0">
              <a:solidFill>
                <a:sysClr val="windowText" lastClr="000000"/>
              </a:solidFill>
              <a:latin typeface="Microsoft Sans Serif"/>
              <a:cs typeface="Microsoft Sans Serif"/>
            </a:endParaRPr>
          </a:p>
        </p:txBody>
      </p:sp>
      <p:grpSp>
        <p:nvGrpSpPr>
          <p:cNvPr id="5" name="object 5"/>
          <p:cNvGrpSpPr/>
          <p:nvPr/>
        </p:nvGrpSpPr>
        <p:grpSpPr>
          <a:xfrm>
            <a:off x="11494709" y="3174"/>
            <a:ext cx="693886" cy="146325"/>
            <a:chOff x="18954920" y="5235"/>
            <a:chExt cx="1144270" cy="241300"/>
          </a:xfrm>
        </p:grpSpPr>
        <p:sp>
          <p:nvSpPr>
            <p:cNvPr id="6" name="object 6"/>
            <p:cNvSpPr/>
            <p:nvPr/>
          </p:nvSpPr>
          <p:spPr>
            <a:xfrm>
              <a:off x="18965391" y="15706"/>
              <a:ext cx="1123315" cy="220345"/>
            </a:xfrm>
            <a:custGeom>
              <a:avLst/>
              <a:gdLst/>
              <a:ahLst/>
              <a:cxnLst/>
              <a:rect l="l" t="t" r="r" b="b"/>
              <a:pathLst>
                <a:path w="1123315" h="220345">
                  <a:moveTo>
                    <a:pt x="1123002" y="0"/>
                  </a:moveTo>
                  <a:lnTo>
                    <a:pt x="0" y="0"/>
                  </a:lnTo>
                  <a:lnTo>
                    <a:pt x="0" y="219888"/>
                  </a:lnTo>
                  <a:lnTo>
                    <a:pt x="1123002" y="219888"/>
                  </a:lnTo>
                  <a:lnTo>
                    <a:pt x="1123002" y="0"/>
                  </a:lnTo>
                  <a:close/>
                </a:path>
              </a:pathLst>
            </a:custGeom>
            <a:solidFill>
              <a:srgbClr val="FFFFFF"/>
            </a:solidFill>
          </p:spPr>
          <p:txBody>
            <a:bodyPr wrap="square" lIns="0" tIns="0" rIns="0" bIns="0" rtlCol="0"/>
            <a:lstStyle/>
            <a:p>
              <a:pPr defTabSz="554492"/>
              <a:endParaRPr sz="1092" kern="0">
                <a:solidFill>
                  <a:sysClr val="windowText" lastClr="000000"/>
                </a:solidFill>
              </a:endParaRPr>
            </a:p>
          </p:txBody>
        </p:sp>
        <p:sp>
          <p:nvSpPr>
            <p:cNvPr id="7" name="object 7"/>
            <p:cNvSpPr/>
            <p:nvPr/>
          </p:nvSpPr>
          <p:spPr>
            <a:xfrm>
              <a:off x="18965391" y="15706"/>
              <a:ext cx="1123315" cy="220345"/>
            </a:xfrm>
            <a:custGeom>
              <a:avLst/>
              <a:gdLst/>
              <a:ahLst/>
              <a:cxnLst/>
              <a:rect l="l" t="t" r="r" b="b"/>
              <a:pathLst>
                <a:path w="1123315" h="220345">
                  <a:moveTo>
                    <a:pt x="0" y="219888"/>
                  </a:moveTo>
                  <a:lnTo>
                    <a:pt x="1123002" y="219888"/>
                  </a:lnTo>
                  <a:lnTo>
                    <a:pt x="1123002" y="0"/>
                  </a:lnTo>
                  <a:lnTo>
                    <a:pt x="0" y="0"/>
                  </a:lnTo>
                  <a:lnTo>
                    <a:pt x="0" y="219888"/>
                  </a:lnTo>
                  <a:close/>
                </a:path>
              </a:pathLst>
            </a:custGeom>
            <a:ln w="20941">
              <a:solidFill>
                <a:srgbClr val="FFFFFF"/>
              </a:solidFill>
            </a:ln>
          </p:spPr>
          <p:txBody>
            <a:bodyPr wrap="square" lIns="0" tIns="0" rIns="0" bIns="0" rtlCol="0"/>
            <a:lstStyle/>
            <a:p>
              <a:pPr defTabSz="554492"/>
              <a:endParaRPr sz="1092" kern="0">
                <a:solidFill>
                  <a:sysClr val="windowText" lastClr="000000"/>
                </a:solidFill>
              </a:endParaRPr>
            </a:p>
          </p:txBody>
        </p:sp>
      </p:grpSp>
      <p:sp>
        <p:nvSpPr>
          <p:cNvPr id="3" name="object 3" descr="$PPTXTitle"/>
          <p:cNvSpPr txBox="1">
            <a:spLocks noGrp="1"/>
          </p:cNvSpPr>
          <p:nvPr>
            <p:ph type="title"/>
          </p:nvPr>
        </p:nvSpPr>
        <p:spPr>
          <a:xfrm>
            <a:off x="765502" y="750235"/>
            <a:ext cx="4811911" cy="438552"/>
          </a:xfrm>
          <a:prstGeom prst="rect">
            <a:avLst/>
          </a:prstGeom>
        </p:spPr>
        <p:txBody>
          <a:bodyPr vert="horz" wrap="square" lIns="0" tIns="9242" rIns="0" bIns="0" rtlCol="0">
            <a:spAutoFit/>
          </a:bodyPr>
          <a:lstStyle/>
          <a:p>
            <a:pPr marL="7701">
              <a:spcBef>
                <a:spcPts val="73"/>
              </a:spcBef>
            </a:pPr>
            <a:r>
              <a:rPr spc="-6"/>
              <a:t>Conclusions</a:t>
            </a:r>
          </a:p>
        </p:txBody>
      </p:sp>
      <p:sp>
        <p:nvSpPr>
          <p:cNvPr id="4" name="object 4"/>
          <p:cNvSpPr txBox="1"/>
          <p:nvPr/>
        </p:nvSpPr>
        <p:spPr>
          <a:xfrm>
            <a:off x="1422011" y="2713527"/>
            <a:ext cx="9232308" cy="1609775"/>
          </a:xfrm>
          <a:prstGeom prst="rect">
            <a:avLst/>
          </a:prstGeom>
        </p:spPr>
        <p:txBody>
          <a:bodyPr vert="horz" wrap="square" lIns="0" tIns="15787" rIns="0" bIns="0" rtlCol="0">
            <a:spAutoFit/>
          </a:bodyPr>
          <a:lstStyle/>
          <a:p>
            <a:pPr marL="7701" marR="246441" defTabSz="554492">
              <a:lnSpc>
                <a:spcPts val="1922"/>
              </a:lnSpc>
              <a:spcBef>
                <a:spcPts val="124"/>
              </a:spcBef>
            </a:pPr>
            <a:r>
              <a:rPr sz="1607" kern="0">
                <a:solidFill>
                  <a:sysClr val="windowText" lastClr="000000"/>
                </a:solidFill>
                <a:latin typeface="Tahoma"/>
                <a:cs typeface="Tahoma"/>
              </a:rPr>
              <a:t>Earlier</a:t>
            </a:r>
            <a:r>
              <a:rPr sz="1607" kern="0" spc="-49">
                <a:solidFill>
                  <a:sysClr val="windowText" lastClr="000000"/>
                </a:solidFill>
                <a:latin typeface="Tahoma"/>
                <a:cs typeface="Tahoma"/>
              </a:rPr>
              <a:t> </a:t>
            </a:r>
            <a:r>
              <a:rPr sz="1607" kern="0">
                <a:solidFill>
                  <a:sysClr val="windowText" lastClr="000000"/>
                </a:solidFill>
                <a:latin typeface="Tahoma"/>
                <a:cs typeface="Tahoma"/>
              </a:rPr>
              <a:t>stakeholder</a:t>
            </a:r>
            <a:r>
              <a:rPr sz="1607" kern="0" spc="-49">
                <a:solidFill>
                  <a:sysClr val="windowText" lastClr="000000"/>
                </a:solidFill>
                <a:latin typeface="Tahoma"/>
                <a:cs typeface="Tahoma"/>
              </a:rPr>
              <a:t> </a:t>
            </a:r>
            <a:r>
              <a:rPr sz="1607" kern="0" spc="-6">
                <a:solidFill>
                  <a:sysClr val="windowText" lastClr="000000"/>
                </a:solidFill>
                <a:latin typeface="Tahoma"/>
                <a:cs typeface="Tahoma"/>
              </a:rPr>
              <a:t>involvement</a:t>
            </a:r>
            <a:r>
              <a:rPr sz="1607" kern="0" spc="-49">
                <a:solidFill>
                  <a:sysClr val="windowText" lastClr="000000"/>
                </a:solidFill>
                <a:latin typeface="Tahoma"/>
                <a:cs typeface="Tahoma"/>
              </a:rPr>
              <a:t> </a:t>
            </a:r>
            <a:r>
              <a:rPr sz="1607" kern="0">
                <a:solidFill>
                  <a:sysClr val="windowText" lastClr="000000"/>
                </a:solidFill>
                <a:latin typeface="Tahoma"/>
                <a:cs typeface="Tahoma"/>
              </a:rPr>
              <a:t>is</a:t>
            </a:r>
            <a:r>
              <a:rPr sz="1607" kern="0" spc="-49">
                <a:solidFill>
                  <a:sysClr val="windowText" lastClr="000000"/>
                </a:solidFill>
                <a:latin typeface="Tahoma"/>
                <a:cs typeface="Tahoma"/>
              </a:rPr>
              <a:t> </a:t>
            </a:r>
            <a:r>
              <a:rPr sz="1607" kern="0">
                <a:solidFill>
                  <a:sysClr val="windowText" lastClr="000000"/>
                </a:solidFill>
                <a:latin typeface="Tahoma"/>
                <a:cs typeface="Tahoma"/>
              </a:rPr>
              <a:t>valuable</a:t>
            </a:r>
            <a:r>
              <a:rPr sz="1607" kern="0" spc="-45">
                <a:solidFill>
                  <a:sysClr val="windowText" lastClr="000000"/>
                </a:solidFill>
                <a:latin typeface="Tahoma"/>
                <a:cs typeface="Tahoma"/>
              </a:rPr>
              <a:t> </a:t>
            </a:r>
            <a:r>
              <a:rPr sz="1607" kern="0">
                <a:solidFill>
                  <a:sysClr val="windowText" lastClr="000000"/>
                </a:solidFill>
                <a:latin typeface="Tahoma"/>
                <a:cs typeface="Tahoma"/>
              </a:rPr>
              <a:t>only</a:t>
            </a:r>
            <a:r>
              <a:rPr sz="1607" kern="0" spc="-49">
                <a:solidFill>
                  <a:sysClr val="windowText" lastClr="000000"/>
                </a:solidFill>
                <a:latin typeface="Tahoma"/>
                <a:cs typeface="Tahoma"/>
              </a:rPr>
              <a:t> </a:t>
            </a:r>
            <a:r>
              <a:rPr sz="1607" kern="0">
                <a:solidFill>
                  <a:sysClr val="windowText" lastClr="000000"/>
                </a:solidFill>
                <a:latin typeface="Tahoma"/>
                <a:cs typeface="Tahoma"/>
              </a:rPr>
              <a:t>if</a:t>
            </a:r>
            <a:r>
              <a:rPr sz="1607" kern="0" spc="-49">
                <a:solidFill>
                  <a:sysClr val="windowText" lastClr="000000"/>
                </a:solidFill>
                <a:latin typeface="Tahoma"/>
                <a:cs typeface="Tahoma"/>
              </a:rPr>
              <a:t> </a:t>
            </a:r>
            <a:r>
              <a:rPr sz="1607" kern="0">
                <a:solidFill>
                  <a:sysClr val="windowText" lastClr="000000"/>
                </a:solidFill>
                <a:latin typeface="Tahoma"/>
                <a:cs typeface="Tahoma"/>
              </a:rPr>
              <a:t>it</a:t>
            </a:r>
            <a:r>
              <a:rPr sz="1607" kern="0" spc="-49">
                <a:solidFill>
                  <a:sysClr val="windowText" lastClr="000000"/>
                </a:solidFill>
                <a:latin typeface="Tahoma"/>
                <a:cs typeface="Tahoma"/>
              </a:rPr>
              <a:t> </a:t>
            </a:r>
            <a:r>
              <a:rPr sz="1607" kern="0">
                <a:solidFill>
                  <a:sysClr val="windowText" lastClr="000000"/>
                </a:solidFill>
                <a:latin typeface="Tahoma"/>
                <a:cs typeface="Tahoma"/>
              </a:rPr>
              <a:t>is</a:t>
            </a:r>
            <a:r>
              <a:rPr sz="1607" kern="0" spc="-45">
                <a:solidFill>
                  <a:sysClr val="windowText" lastClr="000000"/>
                </a:solidFill>
                <a:latin typeface="Tahoma"/>
                <a:cs typeface="Tahoma"/>
              </a:rPr>
              <a:t> </a:t>
            </a:r>
            <a:r>
              <a:rPr sz="1607" kern="0">
                <a:solidFill>
                  <a:sysClr val="windowText" lastClr="000000"/>
                </a:solidFill>
                <a:latin typeface="Tahoma"/>
                <a:cs typeface="Tahoma"/>
              </a:rPr>
              <a:t>early</a:t>
            </a:r>
            <a:r>
              <a:rPr sz="1607" kern="0" spc="-55">
                <a:solidFill>
                  <a:sysClr val="windowText" lastClr="000000"/>
                </a:solidFill>
                <a:latin typeface="Tahoma"/>
                <a:cs typeface="Tahoma"/>
              </a:rPr>
              <a:t> </a:t>
            </a:r>
            <a:r>
              <a:rPr sz="1607" kern="0">
                <a:solidFill>
                  <a:sysClr val="windowText" lastClr="000000"/>
                </a:solidFill>
                <a:latin typeface="Tahoma"/>
                <a:cs typeface="Tahoma"/>
              </a:rPr>
              <a:t>enough</a:t>
            </a:r>
            <a:r>
              <a:rPr sz="1607" kern="0" spc="-55">
                <a:solidFill>
                  <a:sysClr val="windowText" lastClr="000000"/>
                </a:solidFill>
                <a:latin typeface="Tahoma"/>
                <a:cs typeface="Tahoma"/>
              </a:rPr>
              <a:t> </a:t>
            </a:r>
            <a:r>
              <a:rPr sz="1607" kern="0">
                <a:solidFill>
                  <a:sysClr val="windowText" lastClr="000000"/>
                </a:solidFill>
                <a:latin typeface="Tahoma"/>
                <a:cs typeface="Tahoma"/>
              </a:rPr>
              <a:t>to</a:t>
            </a:r>
            <a:r>
              <a:rPr sz="1607" kern="0" spc="-49">
                <a:solidFill>
                  <a:sysClr val="windowText" lastClr="000000"/>
                </a:solidFill>
                <a:latin typeface="Tahoma"/>
                <a:cs typeface="Tahoma"/>
              </a:rPr>
              <a:t> </a:t>
            </a:r>
            <a:r>
              <a:rPr sz="1607" kern="0">
                <a:solidFill>
                  <a:sysClr val="windowText" lastClr="000000"/>
                </a:solidFill>
                <a:latin typeface="Tahoma"/>
                <a:cs typeface="Tahoma"/>
              </a:rPr>
              <a:t>shape</a:t>
            </a:r>
            <a:r>
              <a:rPr sz="1607" kern="0" spc="-55">
                <a:solidFill>
                  <a:sysClr val="windowText" lastClr="000000"/>
                </a:solidFill>
                <a:latin typeface="Tahoma"/>
                <a:cs typeface="Tahoma"/>
              </a:rPr>
              <a:t> </a:t>
            </a:r>
            <a:r>
              <a:rPr sz="1607" kern="0">
                <a:solidFill>
                  <a:sysClr val="windowText" lastClr="000000"/>
                </a:solidFill>
                <a:latin typeface="Tahoma"/>
                <a:cs typeface="Tahoma"/>
              </a:rPr>
              <a:t>the</a:t>
            </a:r>
            <a:r>
              <a:rPr sz="1607" kern="0" spc="-45">
                <a:solidFill>
                  <a:sysClr val="windowText" lastClr="000000"/>
                </a:solidFill>
                <a:latin typeface="Tahoma"/>
                <a:cs typeface="Tahoma"/>
              </a:rPr>
              <a:t> </a:t>
            </a:r>
            <a:r>
              <a:rPr sz="1607" kern="0">
                <a:solidFill>
                  <a:sysClr val="windowText" lastClr="000000"/>
                </a:solidFill>
                <a:latin typeface="Tahoma"/>
                <a:cs typeface="Tahoma"/>
              </a:rPr>
              <a:t>problem</a:t>
            </a:r>
            <a:r>
              <a:rPr sz="1607" kern="0" spc="-55">
                <a:solidFill>
                  <a:sysClr val="windowText" lastClr="000000"/>
                </a:solidFill>
                <a:latin typeface="Tahoma"/>
                <a:cs typeface="Tahoma"/>
              </a:rPr>
              <a:t> </a:t>
            </a:r>
            <a:r>
              <a:rPr sz="1607" kern="0" spc="-6">
                <a:solidFill>
                  <a:sysClr val="windowText" lastClr="000000"/>
                </a:solidFill>
                <a:latin typeface="Tahoma"/>
                <a:cs typeface="Tahoma"/>
              </a:rPr>
              <a:t>definition, </a:t>
            </a:r>
            <a:r>
              <a:rPr sz="1607" kern="0">
                <a:solidFill>
                  <a:sysClr val="windowText" lastClr="000000"/>
                </a:solidFill>
                <a:latin typeface="Tahoma"/>
                <a:cs typeface="Tahoma"/>
              </a:rPr>
              <a:t>analytical</a:t>
            </a:r>
            <a:r>
              <a:rPr sz="1607" kern="0" spc="-42">
                <a:solidFill>
                  <a:sysClr val="windowText" lastClr="000000"/>
                </a:solidFill>
                <a:latin typeface="Tahoma"/>
                <a:cs typeface="Tahoma"/>
              </a:rPr>
              <a:t> </a:t>
            </a:r>
            <a:r>
              <a:rPr sz="1607" kern="0" spc="-6">
                <a:solidFill>
                  <a:sysClr val="windowText" lastClr="000000"/>
                </a:solidFill>
                <a:latin typeface="Tahoma"/>
                <a:cs typeface="Tahoma"/>
              </a:rPr>
              <a:t>assumptions</a:t>
            </a:r>
            <a:r>
              <a:rPr sz="1607" kern="0" spc="-52">
                <a:solidFill>
                  <a:sysClr val="windowText" lastClr="000000"/>
                </a:solidFill>
                <a:latin typeface="Tahoma"/>
                <a:cs typeface="Tahoma"/>
              </a:rPr>
              <a:t> </a:t>
            </a:r>
            <a:r>
              <a:rPr sz="1607" kern="0">
                <a:solidFill>
                  <a:sysClr val="windowText" lastClr="000000"/>
                </a:solidFill>
                <a:latin typeface="Tahoma"/>
                <a:cs typeface="Tahoma"/>
              </a:rPr>
              <a:t>and</a:t>
            </a:r>
            <a:r>
              <a:rPr sz="1607" kern="0" spc="-45">
                <a:solidFill>
                  <a:sysClr val="windowText" lastClr="000000"/>
                </a:solidFill>
                <a:latin typeface="Tahoma"/>
                <a:cs typeface="Tahoma"/>
              </a:rPr>
              <a:t> </a:t>
            </a:r>
            <a:r>
              <a:rPr sz="1607" kern="0">
                <a:solidFill>
                  <a:sysClr val="windowText" lastClr="000000"/>
                </a:solidFill>
                <a:latin typeface="Tahoma"/>
                <a:cs typeface="Tahoma"/>
              </a:rPr>
              <a:t>design</a:t>
            </a:r>
            <a:r>
              <a:rPr sz="1607" kern="0" spc="-42">
                <a:solidFill>
                  <a:sysClr val="windowText" lastClr="000000"/>
                </a:solidFill>
                <a:latin typeface="Tahoma"/>
                <a:cs typeface="Tahoma"/>
              </a:rPr>
              <a:t> </a:t>
            </a:r>
            <a:r>
              <a:rPr sz="1607" kern="0">
                <a:solidFill>
                  <a:sysClr val="windowText" lastClr="000000"/>
                </a:solidFill>
                <a:latin typeface="Tahoma"/>
                <a:cs typeface="Tahoma"/>
              </a:rPr>
              <a:t>of</a:t>
            </a:r>
            <a:r>
              <a:rPr sz="1607" kern="0" spc="-45">
                <a:solidFill>
                  <a:sysClr val="windowText" lastClr="000000"/>
                </a:solidFill>
                <a:latin typeface="Tahoma"/>
                <a:cs typeface="Tahoma"/>
              </a:rPr>
              <a:t> </a:t>
            </a:r>
            <a:r>
              <a:rPr sz="1607" kern="0" spc="-6">
                <a:solidFill>
                  <a:sysClr val="windowText" lastClr="000000"/>
                </a:solidFill>
                <a:latin typeface="Tahoma"/>
                <a:cs typeface="Tahoma"/>
              </a:rPr>
              <a:t>solutions.</a:t>
            </a:r>
            <a:endParaRPr sz="1607" kern="0">
              <a:solidFill>
                <a:sysClr val="windowText" lastClr="000000"/>
              </a:solidFill>
              <a:latin typeface="Tahoma"/>
              <a:cs typeface="Tahoma"/>
            </a:endParaRPr>
          </a:p>
          <a:p>
            <a:pPr defTabSz="554492">
              <a:spcBef>
                <a:spcPts val="970"/>
              </a:spcBef>
            </a:pPr>
            <a:endParaRPr sz="1607" kern="0">
              <a:solidFill>
                <a:sysClr val="windowText" lastClr="000000"/>
              </a:solidFill>
              <a:latin typeface="Tahoma"/>
              <a:cs typeface="Tahoma"/>
            </a:endParaRPr>
          </a:p>
          <a:p>
            <a:pPr marL="7701" marR="3081" defTabSz="554492">
              <a:lnSpc>
                <a:spcPts val="1922"/>
              </a:lnSpc>
            </a:pPr>
            <a:r>
              <a:rPr sz="1607" kern="0">
                <a:solidFill>
                  <a:sysClr val="windowText" lastClr="000000"/>
                </a:solidFill>
                <a:latin typeface="Tahoma"/>
                <a:cs typeface="Tahoma"/>
              </a:rPr>
              <a:t>The</a:t>
            </a:r>
            <a:r>
              <a:rPr sz="1607" kern="0" spc="-52">
                <a:solidFill>
                  <a:sysClr val="windowText" lastClr="000000"/>
                </a:solidFill>
                <a:latin typeface="Tahoma"/>
                <a:cs typeface="Tahoma"/>
              </a:rPr>
              <a:t> </a:t>
            </a:r>
            <a:r>
              <a:rPr sz="1607" kern="0">
                <a:solidFill>
                  <a:sysClr val="windowText" lastClr="000000"/>
                </a:solidFill>
                <a:latin typeface="Tahoma"/>
                <a:cs typeface="Tahoma"/>
              </a:rPr>
              <a:t>MESC</a:t>
            </a:r>
            <a:r>
              <a:rPr sz="1607" kern="0" spc="-49">
                <a:solidFill>
                  <a:sysClr val="windowText" lastClr="000000"/>
                </a:solidFill>
                <a:latin typeface="Tahoma"/>
                <a:cs typeface="Tahoma"/>
              </a:rPr>
              <a:t> </a:t>
            </a:r>
            <a:r>
              <a:rPr sz="1607" kern="0">
                <a:solidFill>
                  <a:sysClr val="windowText" lastClr="000000"/>
                </a:solidFill>
                <a:latin typeface="Tahoma"/>
                <a:cs typeface="Tahoma"/>
              </a:rPr>
              <a:t>can</a:t>
            </a:r>
            <a:r>
              <a:rPr sz="1607" kern="0" spc="-55">
                <a:solidFill>
                  <a:sysClr val="windowText" lastClr="000000"/>
                </a:solidFill>
                <a:latin typeface="Tahoma"/>
                <a:cs typeface="Tahoma"/>
              </a:rPr>
              <a:t> </a:t>
            </a:r>
            <a:r>
              <a:rPr sz="1607" kern="0">
                <a:solidFill>
                  <a:sysClr val="windowText" lastClr="000000"/>
                </a:solidFill>
                <a:latin typeface="Tahoma"/>
                <a:cs typeface="Tahoma"/>
              </a:rPr>
              <a:t>shape</a:t>
            </a:r>
            <a:r>
              <a:rPr sz="1607" kern="0" spc="-55">
                <a:solidFill>
                  <a:sysClr val="windowText" lastClr="000000"/>
                </a:solidFill>
                <a:latin typeface="Tahoma"/>
                <a:cs typeface="Tahoma"/>
              </a:rPr>
              <a:t> </a:t>
            </a:r>
            <a:r>
              <a:rPr sz="1607" kern="0">
                <a:solidFill>
                  <a:sysClr val="windowText" lastClr="000000"/>
                </a:solidFill>
                <a:latin typeface="Tahoma"/>
                <a:cs typeface="Tahoma"/>
              </a:rPr>
              <a:t>design</a:t>
            </a:r>
            <a:r>
              <a:rPr sz="1607" kern="0" spc="-49">
                <a:solidFill>
                  <a:sysClr val="windowText" lastClr="000000"/>
                </a:solidFill>
                <a:latin typeface="Tahoma"/>
                <a:cs typeface="Tahoma"/>
              </a:rPr>
              <a:t> </a:t>
            </a:r>
            <a:r>
              <a:rPr sz="1607" kern="0">
                <a:solidFill>
                  <a:sysClr val="windowText" lastClr="000000"/>
                </a:solidFill>
                <a:latin typeface="Tahoma"/>
                <a:cs typeface="Tahoma"/>
              </a:rPr>
              <a:t>and</a:t>
            </a:r>
            <a:r>
              <a:rPr sz="1607" kern="0" spc="-52">
                <a:solidFill>
                  <a:sysClr val="windowText" lastClr="000000"/>
                </a:solidFill>
                <a:latin typeface="Tahoma"/>
                <a:cs typeface="Tahoma"/>
              </a:rPr>
              <a:t> </a:t>
            </a:r>
            <a:r>
              <a:rPr sz="1607" kern="0">
                <a:solidFill>
                  <a:sysClr val="windowText" lastClr="000000"/>
                </a:solidFill>
                <a:latin typeface="Tahoma"/>
                <a:cs typeface="Tahoma"/>
              </a:rPr>
              <a:t>implementation</a:t>
            </a:r>
            <a:r>
              <a:rPr sz="1607" kern="0" spc="-49">
                <a:solidFill>
                  <a:sysClr val="windowText" lastClr="000000"/>
                </a:solidFill>
                <a:latin typeface="Tahoma"/>
                <a:cs typeface="Tahoma"/>
              </a:rPr>
              <a:t> </a:t>
            </a:r>
            <a:r>
              <a:rPr sz="1607" kern="0">
                <a:solidFill>
                  <a:sysClr val="windowText" lastClr="000000"/>
                </a:solidFill>
                <a:latin typeface="Tahoma"/>
                <a:cs typeface="Tahoma"/>
              </a:rPr>
              <a:t>with</a:t>
            </a:r>
            <a:r>
              <a:rPr sz="1607" kern="0" spc="-52">
                <a:solidFill>
                  <a:sysClr val="windowText" lastClr="000000"/>
                </a:solidFill>
                <a:latin typeface="Tahoma"/>
                <a:cs typeface="Tahoma"/>
              </a:rPr>
              <a:t> </a:t>
            </a:r>
            <a:r>
              <a:rPr sz="1607" kern="0">
                <a:solidFill>
                  <a:sysClr val="windowText" lastClr="000000"/>
                </a:solidFill>
                <a:latin typeface="Tahoma"/>
                <a:cs typeface="Tahoma"/>
              </a:rPr>
              <a:t>clear</a:t>
            </a:r>
            <a:r>
              <a:rPr sz="1607" kern="0" spc="-49">
                <a:solidFill>
                  <a:sysClr val="windowText" lastClr="000000"/>
                </a:solidFill>
                <a:latin typeface="Tahoma"/>
                <a:cs typeface="Tahoma"/>
              </a:rPr>
              <a:t> </a:t>
            </a:r>
            <a:r>
              <a:rPr sz="1607" kern="0">
                <a:solidFill>
                  <a:sysClr val="windowText" lastClr="000000"/>
                </a:solidFill>
                <a:latin typeface="Tahoma"/>
                <a:cs typeface="Tahoma"/>
              </a:rPr>
              <a:t>mandates</a:t>
            </a:r>
            <a:r>
              <a:rPr sz="1607" kern="0" spc="-61">
                <a:solidFill>
                  <a:sysClr val="windowText" lastClr="000000"/>
                </a:solidFill>
                <a:latin typeface="Tahoma"/>
                <a:cs typeface="Tahoma"/>
              </a:rPr>
              <a:t> </a:t>
            </a:r>
            <a:r>
              <a:rPr sz="1607" kern="0">
                <a:solidFill>
                  <a:sysClr val="windowText" lastClr="000000"/>
                </a:solidFill>
                <a:latin typeface="Tahoma"/>
                <a:cs typeface="Tahoma"/>
              </a:rPr>
              <a:t>and</a:t>
            </a:r>
            <a:r>
              <a:rPr sz="1607" kern="0" spc="-49">
                <a:solidFill>
                  <a:sysClr val="windowText" lastClr="000000"/>
                </a:solidFill>
                <a:latin typeface="Tahoma"/>
                <a:cs typeface="Tahoma"/>
              </a:rPr>
              <a:t> </a:t>
            </a:r>
            <a:r>
              <a:rPr sz="1607" kern="0">
                <a:solidFill>
                  <a:sysClr val="windowText" lastClr="000000"/>
                </a:solidFill>
                <a:latin typeface="Tahoma"/>
                <a:cs typeface="Tahoma"/>
              </a:rPr>
              <a:t>timelines.</a:t>
            </a:r>
            <a:r>
              <a:rPr sz="1607" kern="0" spc="-49">
                <a:solidFill>
                  <a:sysClr val="windowText" lastClr="000000"/>
                </a:solidFill>
                <a:latin typeface="Tahoma"/>
                <a:cs typeface="Tahoma"/>
              </a:rPr>
              <a:t> </a:t>
            </a:r>
            <a:r>
              <a:rPr sz="1607" kern="0">
                <a:solidFill>
                  <a:sysClr val="windowText" lastClr="000000"/>
                </a:solidFill>
                <a:latin typeface="Tahoma"/>
                <a:cs typeface="Tahoma"/>
              </a:rPr>
              <a:t>This</a:t>
            </a:r>
            <a:r>
              <a:rPr sz="1607" kern="0" spc="-49">
                <a:solidFill>
                  <a:sysClr val="windowText" lastClr="000000"/>
                </a:solidFill>
                <a:latin typeface="Tahoma"/>
                <a:cs typeface="Tahoma"/>
              </a:rPr>
              <a:t> </a:t>
            </a:r>
            <a:r>
              <a:rPr sz="1607" kern="0">
                <a:solidFill>
                  <a:sysClr val="windowText" lastClr="000000"/>
                </a:solidFill>
                <a:latin typeface="Tahoma"/>
                <a:cs typeface="Tahoma"/>
              </a:rPr>
              <a:t>is</a:t>
            </a:r>
            <a:r>
              <a:rPr sz="1607" kern="0" spc="-45">
                <a:solidFill>
                  <a:sysClr val="windowText" lastClr="000000"/>
                </a:solidFill>
                <a:latin typeface="Tahoma"/>
                <a:cs typeface="Tahoma"/>
              </a:rPr>
              <a:t> </a:t>
            </a:r>
            <a:r>
              <a:rPr sz="1607" kern="0">
                <a:solidFill>
                  <a:sysClr val="windowText" lastClr="000000"/>
                </a:solidFill>
                <a:latin typeface="Tahoma"/>
                <a:cs typeface="Tahoma"/>
              </a:rPr>
              <a:t>essential</a:t>
            </a:r>
            <a:r>
              <a:rPr sz="1607" kern="0" spc="-55">
                <a:solidFill>
                  <a:sysClr val="windowText" lastClr="000000"/>
                </a:solidFill>
                <a:latin typeface="Tahoma"/>
                <a:cs typeface="Tahoma"/>
              </a:rPr>
              <a:t> </a:t>
            </a:r>
            <a:r>
              <a:rPr sz="1607" kern="0" spc="-15">
                <a:solidFill>
                  <a:sysClr val="windowText" lastClr="000000"/>
                </a:solidFill>
                <a:latin typeface="Tahoma"/>
                <a:cs typeface="Tahoma"/>
              </a:rPr>
              <a:t>if </a:t>
            </a:r>
            <a:r>
              <a:rPr sz="1607" kern="0">
                <a:solidFill>
                  <a:sysClr val="windowText" lastClr="000000"/>
                </a:solidFill>
                <a:latin typeface="Tahoma"/>
                <a:cs typeface="Tahoma"/>
              </a:rPr>
              <a:t>Europe</a:t>
            </a:r>
            <a:r>
              <a:rPr sz="1607" kern="0" spc="-69">
                <a:solidFill>
                  <a:sysClr val="windowText" lastClr="000000"/>
                </a:solidFill>
                <a:latin typeface="Tahoma"/>
                <a:cs typeface="Tahoma"/>
              </a:rPr>
              <a:t> </a:t>
            </a:r>
            <a:r>
              <a:rPr sz="1607" kern="0">
                <a:solidFill>
                  <a:sysClr val="windowText" lastClr="000000"/>
                </a:solidFill>
                <a:latin typeface="Tahoma"/>
                <a:cs typeface="Tahoma"/>
              </a:rPr>
              <a:t>wants</a:t>
            </a:r>
            <a:r>
              <a:rPr sz="1607" kern="0" spc="-67">
                <a:solidFill>
                  <a:sysClr val="windowText" lastClr="000000"/>
                </a:solidFill>
                <a:latin typeface="Tahoma"/>
                <a:cs typeface="Tahoma"/>
              </a:rPr>
              <a:t> </a:t>
            </a:r>
            <a:r>
              <a:rPr sz="1607" kern="0">
                <a:solidFill>
                  <a:sysClr val="windowText" lastClr="000000"/>
                </a:solidFill>
                <a:latin typeface="Tahoma"/>
                <a:cs typeface="Tahoma"/>
              </a:rPr>
              <a:t>market</a:t>
            </a:r>
            <a:r>
              <a:rPr sz="1607" kern="0" spc="-61">
                <a:solidFill>
                  <a:sysClr val="windowText" lastClr="000000"/>
                </a:solidFill>
                <a:latin typeface="Tahoma"/>
                <a:cs typeface="Tahoma"/>
              </a:rPr>
              <a:t> </a:t>
            </a:r>
            <a:r>
              <a:rPr sz="1607" kern="0">
                <a:solidFill>
                  <a:sysClr val="windowText" lastClr="000000"/>
                </a:solidFill>
                <a:latin typeface="Tahoma"/>
                <a:cs typeface="Tahoma"/>
              </a:rPr>
              <a:t>integration</a:t>
            </a:r>
            <a:r>
              <a:rPr sz="1607" kern="0" spc="-52">
                <a:solidFill>
                  <a:sysClr val="windowText" lastClr="000000"/>
                </a:solidFill>
                <a:latin typeface="Tahoma"/>
                <a:cs typeface="Tahoma"/>
              </a:rPr>
              <a:t> </a:t>
            </a:r>
            <a:r>
              <a:rPr sz="1607" kern="0">
                <a:solidFill>
                  <a:sysClr val="windowText" lastClr="000000"/>
                </a:solidFill>
                <a:latin typeface="Tahoma"/>
                <a:cs typeface="Tahoma"/>
              </a:rPr>
              <a:t>and</a:t>
            </a:r>
            <a:r>
              <a:rPr sz="1607" kern="0" spc="-61">
                <a:solidFill>
                  <a:sysClr val="windowText" lastClr="000000"/>
                </a:solidFill>
                <a:latin typeface="Tahoma"/>
                <a:cs typeface="Tahoma"/>
              </a:rPr>
              <a:t> </a:t>
            </a:r>
            <a:r>
              <a:rPr sz="1607" kern="0" spc="-12">
                <a:solidFill>
                  <a:sysClr val="windowText" lastClr="000000"/>
                </a:solidFill>
                <a:latin typeface="Tahoma"/>
                <a:cs typeface="Tahoma"/>
              </a:rPr>
              <a:t>system-</a:t>
            </a:r>
            <a:r>
              <a:rPr sz="1607" kern="0">
                <a:solidFill>
                  <a:sysClr val="windowText" lastClr="000000"/>
                </a:solidFill>
                <a:latin typeface="Tahoma"/>
                <a:cs typeface="Tahoma"/>
              </a:rPr>
              <a:t>cost</a:t>
            </a:r>
            <a:r>
              <a:rPr sz="1607" kern="0" spc="-61">
                <a:solidFill>
                  <a:sysClr val="windowText" lastClr="000000"/>
                </a:solidFill>
                <a:latin typeface="Tahoma"/>
                <a:cs typeface="Tahoma"/>
              </a:rPr>
              <a:t> </a:t>
            </a:r>
            <a:r>
              <a:rPr sz="1607" kern="0">
                <a:solidFill>
                  <a:sysClr val="windowText" lastClr="000000"/>
                </a:solidFill>
                <a:latin typeface="Tahoma"/>
                <a:cs typeface="Tahoma"/>
              </a:rPr>
              <a:t>reduction</a:t>
            </a:r>
            <a:r>
              <a:rPr sz="1607" kern="0" spc="-58">
                <a:solidFill>
                  <a:sysClr val="windowText" lastClr="000000"/>
                </a:solidFill>
                <a:latin typeface="Tahoma"/>
                <a:cs typeface="Tahoma"/>
              </a:rPr>
              <a:t> </a:t>
            </a:r>
            <a:r>
              <a:rPr sz="1607" kern="0">
                <a:solidFill>
                  <a:sysClr val="windowText" lastClr="000000"/>
                </a:solidFill>
                <a:latin typeface="Tahoma"/>
                <a:cs typeface="Tahoma"/>
              </a:rPr>
              <a:t>to</a:t>
            </a:r>
            <a:r>
              <a:rPr sz="1607" kern="0" spc="-61">
                <a:solidFill>
                  <a:sysClr val="windowText" lastClr="000000"/>
                </a:solidFill>
                <a:latin typeface="Tahoma"/>
                <a:cs typeface="Tahoma"/>
              </a:rPr>
              <a:t> </a:t>
            </a:r>
            <a:r>
              <a:rPr sz="1607" kern="0">
                <a:solidFill>
                  <a:sysClr val="windowText" lastClr="000000"/>
                </a:solidFill>
                <a:latin typeface="Tahoma"/>
                <a:cs typeface="Tahoma"/>
              </a:rPr>
              <a:t>be</a:t>
            </a:r>
            <a:r>
              <a:rPr sz="1607" kern="0" spc="-61">
                <a:solidFill>
                  <a:sysClr val="windowText" lastClr="000000"/>
                </a:solidFill>
                <a:latin typeface="Tahoma"/>
                <a:cs typeface="Tahoma"/>
              </a:rPr>
              <a:t> </a:t>
            </a:r>
            <a:r>
              <a:rPr sz="1607" kern="0">
                <a:solidFill>
                  <a:sysClr val="windowText" lastClr="000000"/>
                </a:solidFill>
                <a:latin typeface="Tahoma"/>
                <a:cs typeface="Tahoma"/>
              </a:rPr>
              <a:t>mutually</a:t>
            </a:r>
            <a:r>
              <a:rPr sz="1607" kern="0" spc="-55">
                <a:solidFill>
                  <a:sysClr val="windowText" lastClr="000000"/>
                </a:solidFill>
                <a:latin typeface="Tahoma"/>
                <a:cs typeface="Tahoma"/>
              </a:rPr>
              <a:t> </a:t>
            </a:r>
            <a:r>
              <a:rPr sz="1607" kern="0">
                <a:solidFill>
                  <a:sysClr val="windowText" lastClr="000000"/>
                </a:solidFill>
                <a:latin typeface="Tahoma"/>
                <a:cs typeface="Tahoma"/>
              </a:rPr>
              <a:t>reinforcing</a:t>
            </a:r>
            <a:r>
              <a:rPr sz="1607" kern="0" spc="-61">
                <a:solidFill>
                  <a:sysClr val="windowText" lastClr="000000"/>
                </a:solidFill>
                <a:latin typeface="Tahoma"/>
                <a:cs typeface="Tahoma"/>
              </a:rPr>
              <a:t> </a:t>
            </a:r>
            <a:r>
              <a:rPr sz="1607" kern="0">
                <a:solidFill>
                  <a:sysClr val="windowText" lastClr="000000"/>
                </a:solidFill>
                <a:latin typeface="Tahoma"/>
                <a:cs typeface="Tahoma"/>
              </a:rPr>
              <a:t>rather</a:t>
            </a:r>
            <a:r>
              <a:rPr sz="1607" kern="0" spc="-61">
                <a:solidFill>
                  <a:sysClr val="windowText" lastClr="000000"/>
                </a:solidFill>
                <a:latin typeface="Tahoma"/>
                <a:cs typeface="Tahoma"/>
              </a:rPr>
              <a:t> </a:t>
            </a:r>
            <a:r>
              <a:rPr sz="1607" kern="0" spc="-12">
                <a:solidFill>
                  <a:sysClr val="windowText" lastClr="000000"/>
                </a:solidFill>
                <a:latin typeface="Tahoma"/>
                <a:cs typeface="Tahoma"/>
              </a:rPr>
              <a:t>than </a:t>
            </a:r>
            <a:r>
              <a:rPr sz="1607" kern="0">
                <a:solidFill>
                  <a:sysClr val="windowText" lastClr="000000"/>
                </a:solidFill>
                <a:latin typeface="Tahoma"/>
                <a:cs typeface="Tahoma"/>
              </a:rPr>
              <a:t>developed</a:t>
            </a:r>
            <a:r>
              <a:rPr sz="1607" kern="0" spc="-79">
                <a:solidFill>
                  <a:sysClr val="windowText" lastClr="000000"/>
                </a:solidFill>
                <a:latin typeface="Tahoma"/>
                <a:cs typeface="Tahoma"/>
              </a:rPr>
              <a:t> </a:t>
            </a:r>
            <a:r>
              <a:rPr sz="1607" kern="0">
                <a:solidFill>
                  <a:sysClr val="windowText" lastClr="000000"/>
                </a:solidFill>
                <a:latin typeface="Tahoma"/>
                <a:cs typeface="Tahoma"/>
              </a:rPr>
              <a:t>in</a:t>
            </a:r>
            <a:r>
              <a:rPr sz="1607" kern="0" spc="-73">
                <a:solidFill>
                  <a:sysClr val="windowText" lastClr="000000"/>
                </a:solidFill>
                <a:latin typeface="Tahoma"/>
                <a:cs typeface="Tahoma"/>
              </a:rPr>
              <a:t> </a:t>
            </a:r>
            <a:r>
              <a:rPr sz="1607" kern="0">
                <a:solidFill>
                  <a:sysClr val="windowText" lastClr="000000"/>
                </a:solidFill>
                <a:latin typeface="Tahoma"/>
                <a:cs typeface="Tahoma"/>
              </a:rPr>
              <a:t>separate</a:t>
            </a:r>
            <a:r>
              <a:rPr sz="1607" kern="0" spc="-73">
                <a:solidFill>
                  <a:sysClr val="windowText" lastClr="000000"/>
                </a:solidFill>
                <a:latin typeface="Tahoma"/>
                <a:cs typeface="Tahoma"/>
              </a:rPr>
              <a:t> </a:t>
            </a:r>
            <a:r>
              <a:rPr sz="1607" kern="0">
                <a:solidFill>
                  <a:sysClr val="windowText" lastClr="000000"/>
                </a:solidFill>
                <a:latin typeface="Tahoma"/>
                <a:cs typeface="Tahoma"/>
              </a:rPr>
              <a:t>regulatory</a:t>
            </a:r>
            <a:r>
              <a:rPr sz="1607" kern="0" spc="-85">
                <a:solidFill>
                  <a:sysClr val="windowText" lastClr="000000"/>
                </a:solidFill>
                <a:latin typeface="Tahoma"/>
                <a:cs typeface="Tahoma"/>
              </a:rPr>
              <a:t> </a:t>
            </a:r>
            <a:r>
              <a:rPr sz="1607" kern="0" spc="-6">
                <a:solidFill>
                  <a:sysClr val="windowText" lastClr="000000"/>
                </a:solidFill>
                <a:latin typeface="Tahoma"/>
                <a:cs typeface="Tahoma"/>
              </a:rPr>
              <a:t>silos.</a:t>
            </a:r>
            <a:endParaRPr sz="1607" kern="0">
              <a:solidFill>
                <a:sysClr val="windowText" lastClr="000000"/>
              </a:solidFill>
              <a:latin typeface="Tahoma"/>
              <a:cs typeface="Tahoma"/>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pSp>
        <p:nvGrpSpPr>
          <p:cNvPr id="247" name="Google Shape;247;p3"/>
          <p:cNvGrpSpPr/>
          <p:nvPr/>
        </p:nvGrpSpPr>
        <p:grpSpPr>
          <a:xfrm>
            <a:off x="1569922" y="1475553"/>
            <a:ext cx="9052157" cy="5095615"/>
            <a:chOff x="2154898" y="942132"/>
            <a:chExt cx="20701927" cy="11653471"/>
          </a:xfrm>
        </p:grpSpPr>
        <p:sp>
          <p:nvSpPr>
            <p:cNvPr id="248" name="Google Shape;248;p3"/>
            <p:cNvSpPr/>
            <p:nvPr/>
          </p:nvSpPr>
          <p:spPr>
            <a:xfrm>
              <a:off x="14696785" y="942132"/>
              <a:ext cx="2614341" cy="2074062"/>
            </a:xfrm>
            <a:custGeom>
              <a:avLst/>
              <a:gdLst/>
              <a:ahLst/>
              <a:cxnLst/>
              <a:rect l="l" t="t" r="r" b="b"/>
              <a:pathLst>
                <a:path w="3840" h="3047" extrusionOk="0">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49" name="Google Shape;249;p3"/>
            <p:cNvSpPr/>
            <p:nvPr/>
          </p:nvSpPr>
          <p:spPr>
            <a:xfrm>
              <a:off x="9750248" y="6549006"/>
              <a:ext cx="1884967" cy="1149588"/>
            </a:xfrm>
            <a:custGeom>
              <a:avLst/>
              <a:gdLst/>
              <a:ahLst/>
              <a:cxnLst/>
              <a:rect l="l" t="t" r="r" b="b"/>
              <a:pathLst>
                <a:path w="2768" h="1690" extrusionOk="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0" name="Google Shape;250;p3"/>
            <p:cNvSpPr/>
            <p:nvPr/>
          </p:nvSpPr>
          <p:spPr>
            <a:xfrm>
              <a:off x="5947299" y="1740542"/>
              <a:ext cx="3289686" cy="2380219"/>
            </a:xfrm>
            <a:custGeom>
              <a:avLst/>
              <a:gdLst/>
              <a:ahLst/>
              <a:cxnLst/>
              <a:rect l="l" t="t" r="r" b="b"/>
              <a:pathLst>
                <a:path w="4832" h="3495" extrusionOk="0">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1" name="Google Shape;251;p3"/>
            <p:cNvSpPr/>
            <p:nvPr/>
          </p:nvSpPr>
          <p:spPr>
            <a:xfrm>
              <a:off x="6520593" y="10454006"/>
              <a:ext cx="2803437" cy="1752899"/>
            </a:xfrm>
            <a:custGeom>
              <a:avLst/>
              <a:gdLst/>
              <a:ahLst/>
              <a:cxnLst/>
              <a:rect l="l" t="t" r="r" b="b"/>
              <a:pathLst>
                <a:path w="4120" h="2575" extrusionOk="0">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2" name="Google Shape;252;p3"/>
            <p:cNvSpPr/>
            <p:nvPr/>
          </p:nvSpPr>
          <p:spPr>
            <a:xfrm>
              <a:off x="14711793" y="10931252"/>
              <a:ext cx="1245638" cy="777397"/>
            </a:xfrm>
            <a:custGeom>
              <a:avLst/>
              <a:gdLst/>
              <a:ahLst/>
              <a:cxnLst/>
              <a:rect l="l" t="t" r="r" b="b"/>
              <a:pathLst>
                <a:path w="1829" h="1143" extrusionOk="0">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3" name="Google Shape;253;p3"/>
            <p:cNvSpPr/>
            <p:nvPr/>
          </p:nvSpPr>
          <p:spPr>
            <a:xfrm>
              <a:off x="2344383" y="4582628"/>
              <a:ext cx="2803437" cy="1752899"/>
            </a:xfrm>
            <a:custGeom>
              <a:avLst/>
              <a:gdLst/>
              <a:ahLst/>
              <a:cxnLst/>
              <a:rect l="l" t="t" r="r" b="b"/>
              <a:pathLst>
                <a:path w="4120" h="2575" extrusionOk="0">
                  <a:moveTo>
                    <a:pt x="1975" y="1146"/>
                  </a:moveTo>
                  <a:lnTo>
                    <a:pt x="1975" y="1146"/>
                  </a:lnTo>
                  <a:cubicBezTo>
                    <a:pt x="1983" y="1138"/>
                    <a:pt x="1990" y="1129"/>
                    <a:pt x="1997" y="1122"/>
                  </a:cubicBezTo>
                  <a:lnTo>
                    <a:pt x="1997" y="1122"/>
                  </a:lnTo>
                  <a:cubicBezTo>
                    <a:pt x="2008" y="1139"/>
                    <a:pt x="2020" y="1155"/>
                    <a:pt x="2033" y="1171"/>
                  </a:cubicBezTo>
                  <a:lnTo>
                    <a:pt x="2033" y="1171"/>
                  </a:lnTo>
                  <a:cubicBezTo>
                    <a:pt x="2014" y="1162"/>
                    <a:pt x="1995" y="1153"/>
                    <a:pt x="1975" y="1146"/>
                  </a:cubicBezTo>
                  <a:close/>
                  <a:moveTo>
                    <a:pt x="3425" y="726"/>
                  </a:moveTo>
                  <a:lnTo>
                    <a:pt x="3425" y="726"/>
                  </a:lnTo>
                  <a:cubicBezTo>
                    <a:pt x="3377" y="730"/>
                    <a:pt x="3330" y="740"/>
                    <a:pt x="3286" y="755"/>
                  </a:cubicBezTo>
                  <a:lnTo>
                    <a:pt x="3286" y="755"/>
                  </a:lnTo>
                  <a:cubicBezTo>
                    <a:pt x="3287" y="728"/>
                    <a:pt x="3286" y="700"/>
                    <a:pt x="3284" y="673"/>
                  </a:cubicBezTo>
                  <a:lnTo>
                    <a:pt x="3284" y="673"/>
                  </a:lnTo>
                  <a:cubicBezTo>
                    <a:pt x="3250" y="286"/>
                    <a:pt x="2910" y="0"/>
                    <a:pt x="2523" y="33"/>
                  </a:cubicBezTo>
                  <a:lnTo>
                    <a:pt x="2523" y="33"/>
                  </a:lnTo>
                  <a:cubicBezTo>
                    <a:pt x="2310" y="51"/>
                    <a:pt x="2128" y="163"/>
                    <a:pt x="2012" y="324"/>
                  </a:cubicBezTo>
                  <a:lnTo>
                    <a:pt x="2012" y="324"/>
                  </a:lnTo>
                  <a:cubicBezTo>
                    <a:pt x="1886" y="164"/>
                    <a:pt x="1684" y="69"/>
                    <a:pt x="1466" y="88"/>
                  </a:cubicBezTo>
                  <a:lnTo>
                    <a:pt x="1466" y="88"/>
                  </a:lnTo>
                  <a:cubicBezTo>
                    <a:pt x="1201" y="111"/>
                    <a:pt x="989" y="295"/>
                    <a:pt x="917" y="535"/>
                  </a:cubicBezTo>
                  <a:lnTo>
                    <a:pt x="917" y="535"/>
                  </a:lnTo>
                  <a:cubicBezTo>
                    <a:pt x="838" y="513"/>
                    <a:pt x="754" y="504"/>
                    <a:pt x="667" y="512"/>
                  </a:cubicBezTo>
                  <a:lnTo>
                    <a:pt x="667" y="512"/>
                  </a:lnTo>
                  <a:cubicBezTo>
                    <a:pt x="284" y="544"/>
                    <a:pt x="0" y="881"/>
                    <a:pt x="33" y="1264"/>
                  </a:cubicBezTo>
                  <a:lnTo>
                    <a:pt x="33" y="1264"/>
                  </a:lnTo>
                  <a:cubicBezTo>
                    <a:pt x="66" y="1648"/>
                    <a:pt x="403" y="1932"/>
                    <a:pt x="786" y="1899"/>
                  </a:cubicBezTo>
                  <a:lnTo>
                    <a:pt x="786" y="1899"/>
                  </a:lnTo>
                  <a:cubicBezTo>
                    <a:pt x="857" y="1892"/>
                    <a:pt x="925" y="1876"/>
                    <a:pt x="988" y="1850"/>
                  </a:cubicBezTo>
                  <a:lnTo>
                    <a:pt x="988" y="1850"/>
                  </a:lnTo>
                  <a:cubicBezTo>
                    <a:pt x="988" y="1861"/>
                    <a:pt x="989" y="1871"/>
                    <a:pt x="990" y="1881"/>
                  </a:cubicBezTo>
                  <a:lnTo>
                    <a:pt x="990" y="1881"/>
                  </a:lnTo>
                  <a:cubicBezTo>
                    <a:pt x="1024" y="2279"/>
                    <a:pt x="1375" y="2574"/>
                    <a:pt x="1773" y="2540"/>
                  </a:cubicBezTo>
                  <a:lnTo>
                    <a:pt x="1773" y="2540"/>
                  </a:lnTo>
                  <a:cubicBezTo>
                    <a:pt x="2004" y="2520"/>
                    <a:pt x="2201" y="2393"/>
                    <a:pt x="2318" y="2212"/>
                  </a:cubicBezTo>
                  <a:lnTo>
                    <a:pt x="2318" y="2212"/>
                  </a:lnTo>
                  <a:cubicBezTo>
                    <a:pt x="2440" y="2308"/>
                    <a:pt x="2597" y="2359"/>
                    <a:pt x="2763" y="2345"/>
                  </a:cubicBezTo>
                  <a:lnTo>
                    <a:pt x="2763" y="2345"/>
                  </a:lnTo>
                  <a:cubicBezTo>
                    <a:pt x="3018" y="2323"/>
                    <a:pt x="3224" y="2153"/>
                    <a:pt x="3306" y="1927"/>
                  </a:cubicBezTo>
                  <a:lnTo>
                    <a:pt x="3306" y="1927"/>
                  </a:lnTo>
                  <a:cubicBezTo>
                    <a:pt x="3377" y="1948"/>
                    <a:pt x="3453" y="1957"/>
                    <a:pt x="3531" y="1950"/>
                  </a:cubicBezTo>
                  <a:lnTo>
                    <a:pt x="3531" y="1950"/>
                  </a:lnTo>
                  <a:cubicBezTo>
                    <a:pt x="3869" y="1921"/>
                    <a:pt x="4119" y="1623"/>
                    <a:pt x="4090" y="1285"/>
                  </a:cubicBezTo>
                  <a:lnTo>
                    <a:pt x="4090" y="1285"/>
                  </a:lnTo>
                  <a:cubicBezTo>
                    <a:pt x="4061" y="947"/>
                    <a:pt x="3763" y="696"/>
                    <a:pt x="3425" y="726"/>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4" name="Google Shape;254;p3"/>
            <p:cNvSpPr/>
            <p:nvPr/>
          </p:nvSpPr>
          <p:spPr>
            <a:xfrm>
              <a:off x="19043291" y="4486951"/>
              <a:ext cx="3289686" cy="2380219"/>
            </a:xfrm>
            <a:custGeom>
              <a:avLst/>
              <a:gdLst/>
              <a:ahLst/>
              <a:cxnLst/>
              <a:rect l="l" t="t" r="r" b="b"/>
              <a:pathLst>
                <a:path w="4832" h="3495" extrusionOk="0">
                  <a:moveTo>
                    <a:pt x="3867" y="641"/>
                  </a:moveTo>
                  <a:lnTo>
                    <a:pt x="3867" y="641"/>
                  </a:lnTo>
                  <a:cubicBezTo>
                    <a:pt x="3734" y="260"/>
                    <a:pt x="3320" y="0"/>
                    <a:pt x="2850" y="35"/>
                  </a:cubicBezTo>
                  <a:lnTo>
                    <a:pt x="2850" y="35"/>
                  </a:lnTo>
                  <a:cubicBezTo>
                    <a:pt x="2468" y="63"/>
                    <a:pt x="2150" y="279"/>
                    <a:pt x="2004" y="571"/>
                  </a:cubicBezTo>
                  <a:lnTo>
                    <a:pt x="2004" y="571"/>
                  </a:lnTo>
                  <a:cubicBezTo>
                    <a:pt x="1865" y="415"/>
                    <a:pt x="1642" y="322"/>
                    <a:pt x="1398" y="340"/>
                  </a:cubicBezTo>
                  <a:lnTo>
                    <a:pt x="1398" y="340"/>
                  </a:lnTo>
                  <a:cubicBezTo>
                    <a:pt x="1006" y="369"/>
                    <a:pt x="709" y="674"/>
                    <a:pt x="735" y="1022"/>
                  </a:cubicBezTo>
                  <a:lnTo>
                    <a:pt x="735" y="1022"/>
                  </a:lnTo>
                  <a:cubicBezTo>
                    <a:pt x="738" y="1053"/>
                    <a:pt x="743" y="1082"/>
                    <a:pt x="750" y="1111"/>
                  </a:cubicBezTo>
                  <a:lnTo>
                    <a:pt x="750" y="1111"/>
                  </a:lnTo>
                  <a:cubicBezTo>
                    <a:pt x="747" y="1111"/>
                    <a:pt x="745" y="1111"/>
                    <a:pt x="742" y="1111"/>
                  </a:cubicBezTo>
                  <a:lnTo>
                    <a:pt x="742" y="1111"/>
                  </a:lnTo>
                  <a:cubicBezTo>
                    <a:pt x="320" y="1143"/>
                    <a:pt x="0" y="1472"/>
                    <a:pt x="28" y="1846"/>
                  </a:cubicBezTo>
                  <a:lnTo>
                    <a:pt x="28" y="1846"/>
                  </a:lnTo>
                  <a:cubicBezTo>
                    <a:pt x="55" y="2220"/>
                    <a:pt x="420" y="2498"/>
                    <a:pt x="842" y="2466"/>
                  </a:cubicBezTo>
                  <a:lnTo>
                    <a:pt x="842" y="2466"/>
                  </a:lnTo>
                  <a:cubicBezTo>
                    <a:pt x="918" y="2461"/>
                    <a:pt x="991" y="2445"/>
                    <a:pt x="1059" y="2422"/>
                  </a:cubicBezTo>
                  <a:lnTo>
                    <a:pt x="1059" y="2422"/>
                  </a:lnTo>
                  <a:cubicBezTo>
                    <a:pt x="1059" y="2431"/>
                    <a:pt x="1059" y="2441"/>
                    <a:pt x="1060" y="2451"/>
                  </a:cubicBezTo>
                  <a:lnTo>
                    <a:pt x="1060" y="2451"/>
                  </a:lnTo>
                  <a:cubicBezTo>
                    <a:pt x="1104" y="3049"/>
                    <a:pt x="1687" y="3494"/>
                    <a:pt x="2362" y="3444"/>
                  </a:cubicBezTo>
                  <a:lnTo>
                    <a:pt x="2362" y="3444"/>
                  </a:lnTo>
                  <a:cubicBezTo>
                    <a:pt x="2979" y="3399"/>
                    <a:pt x="3459" y="2955"/>
                    <a:pt x="3503" y="2422"/>
                  </a:cubicBezTo>
                  <a:lnTo>
                    <a:pt x="3503" y="2422"/>
                  </a:lnTo>
                  <a:cubicBezTo>
                    <a:pt x="3611" y="2447"/>
                    <a:pt x="3725" y="2456"/>
                    <a:pt x="3843" y="2448"/>
                  </a:cubicBezTo>
                  <a:lnTo>
                    <a:pt x="3843" y="2448"/>
                  </a:lnTo>
                  <a:cubicBezTo>
                    <a:pt x="4405" y="2406"/>
                    <a:pt x="4831" y="1968"/>
                    <a:pt x="4795" y="1469"/>
                  </a:cubicBezTo>
                  <a:lnTo>
                    <a:pt x="4795" y="1469"/>
                  </a:lnTo>
                  <a:cubicBezTo>
                    <a:pt x="4761" y="1018"/>
                    <a:pt x="4360" y="672"/>
                    <a:pt x="3867" y="641"/>
                  </a:cubicBezTo>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5" name="Google Shape;255;p3"/>
            <p:cNvSpPr/>
            <p:nvPr/>
          </p:nvSpPr>
          <p:spPr>
            <a:xfrm>
              <a:off x="2154898" y="8393562"/>
              <a:ext cx="2614341" cy="2074062"/>
            </a:xfrm>
            <a:custGeom>
              <a:avLst/>
              <a:gdLst/>
              <a:ahLst/>
              <a:cxnLst/>
              <a:rect l="l" t="t" r="r" b="b"/>
              <a:pathLst>
                <a:path w="3840" h="3047" extrusionOk="0">
                  <a:moveTo>
                    <a:pt x="3224" y="983"/>
                  </a:moveTo>
                  <a:lnTo>
                    <a:pt x="3224" y="983"/>
                  </a:lnTo>
                  <a:cubicBezTo>
                    <a:pt x="3163" y="983"/>
                    <a:pt x="3104" y="993"/>
                    <a:pt x="3048" y="1010"/>
                  </a:cubicBezTo>
                  <a:lnTo>
                    <a:pt x="3048" y="1010"/>
                  </a:lnTo>
                  <a:cubicBezTo>
                    <a:pt x="3048" y="1001"/>
                    <a:pt x="3048" y="992"/>
                    <a:pt x="3048" y="983"/>
                  </a:cubicBezTo>
                  <a:lnTo>
                    <a:pt x="3048" y="983"/>
                  </a:lnTo>
                  <a:cubicBezTo>
                    <a:pt x="3048" y="440"/>
                    <a:pt x="2608" y="0"/>
                    <a:pt x="2065" y="0"/>
                  </a:cubicBezTo>
                  <a:lnTo>
                    <a:pt x="2065" y="0"/>
                  </a:lnTo>
                  <a:cubicBezTo>
                    <a:pt x="1568" y="0"/>
                    <a:pt x="1157" y="369"/>
                    <a:pt x="1091" y="847"/>
                  </a:cubicBezTo>
                  <a:lnTo>
                    <a:pt x="1091" y="847"/>
                  </a:lnTo>
                  <a:cubicBezTo>
                    <a:pt x="1006" y="817"/>
                    <a:pt x="915" y="801"/>
                    <a:pt x="820" y="801"/>
                  </a:cubicBezTo>
                  <a:lnTo>
                    <a:pt x="820" y="801"/>
                  </a:lnTo>
                  <a:cubicBezTo>
                    <a:pt x="367" y="801"/>
                    <a:pt x="0" y="1168"/>
                    <a:pt x="0" y="1621"/>
                  </a:cubicBezTo>
                  <a:lnTo>
                    <a:pt x="0" y="1621"/>
                  </a:lnTo>
                  <a:cubicBezTo>
                    <a:pt x="0" y="2031"/>
                    <a:pt x="301" y="2370"/>
                    <a:pt x="694" y="2431"/>
                  </a:cubicBezTo>
                  <a:lnTo>
                    <a:pt x="694" y="2431"/>
                  </a:lnTo>
                  <a:cubicBezTo>
                    <a:pt x="779" y="2784"/>
                    <a:pt x="1094" y="3046"/>
                    <a:pt x="1472" y="3046"/>
                  </a:cubicBezTo>
                  <a:lnTo>
                    <a:pt x="1472" y="3046"/>
                  </a:lnTo>
                  <a:cubicBezTo>
                    <a:pt x="1780" y="3046"/>
                    <a:pt x="2047" y="2872"/>
                    <a:pt x="2181" y="2618"/>
                  </a:cubicBezTo>
                  <a:lnTo>
                    <a:pt x="2181" y="2618"/>
                  </a:lnTo>
                  <a:cubicBezTo>
                    <a:pt x="2284" y="2768"/>
                    <a:pt x="2457" y="2866"/>
                    <a:pt x="2653" y="2866"/>
                  </a:cubicBezTo>
                  <a:lnTo>
                    <a:pt x="2653" y="2866"/>
                  </a:lnTo>
                  <a:cubicBezTo>
                    <a:pt x="2968" y="2866"/>
                    <a:pt x="3224" y="2611"/>
                    <a:pt x="3224" y="2295"/>
                  </a:cubicBezTo>
                  <a:lnTo>
                    <a:pt x="3224" y="2295"/>
                  </a:lnTo>
                  <a:cubicBezTo>
                    <a:pt x="3224" y="2267"/>
                    <a:pt x="3222" y="2240"/>
                    <a:pt x="3218" y="2213"/>
                  </a:cubicBezTo>
                  <a:lnTo>
                    <a:pt x="3218" y="2213"/>
                  </a:lnTo>
                  <a:cubicBezTo>
                    <a:pt x="3220" y="2213"/>
                    <a:pt x="3222" y="2213"/>
                    <a:pt x="3224" y="2213"/>
                  </a:cubicBezTo>
                  <a:lnTo>
                    <a:pt x="3224" y="2213"/>
                  </a:lnTo>
                  <a:cubicBezTo>
                    <a:pt x="3564" y="2213"/>
                    <a:pt x="3839" y="1939"/>
                    <a:pt x="3839" y="1598"/>
                  </a:cubicBezTo>
                  <a:lnTo>
                    <a:pt x="3839" y="1598"/>
                  </a:lnTo>
                  <a:cubicBezTo>
                    <a:pt x="3839" y="1259"/>
                    <a:pt x="3564" y="983"/>
                    <a:pt x="3224" y="983"/>
                  </a:cubicBezTo>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6" name="Google Shape;256;p3"/>
            <p:cNvSpPr/>
            <p:nvPr/>
          </p:nvSpPr>
          <p:spPr>
            <a:xfrm>
              <a:off x="19112925" y="9686149"/>
              <a:ext cx="1884967" cy="1149588"/>
            </a:xfrm>
            <a:custGeom>
              <a:avLst/>
              <a:gdLst/>
              <a:ahLst/>
              <a:cxnLst/>
              <a:rect l="l" t="t" r="r" b="b"/>
              <a:pathLst>
                <a:path w="2768" h="1690" extrusionOk="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7" name="Google Shape;257;p3"/>
            <p:cNvSpPr/>
            <p:nvPr/>
          </p:nvSpPr>
          <p:spPr>
            <a:xfrm>
              <a:off x="21611187" y="11818206"/>
              <a:ext cx="1245638" cy="777397"/>
            </a:xfrm>
            <a:custGeom>
              <a:avLst/>
              <a:gdLst/>
              <a:ahLst/>
              <a:cxnLst/>
              <a:rect l="l" t="t" r="r" b="b"/>
              <a:pathLst>
                <a:path w="1829" h="1143" extrusionOk="0">
                  <a:moveTo>
                    <a:pt x="877" y="508"/>
                  </a:moveTo>
                  <a:lnTo>
                    <a:pt x="877" y="508"/>
                  </a:lnTo>
                  <a:cubicBezTo>
                    <a:pt x="880" y="504"/>
                    <a:pt x="883" y="501"/>
                    <a:pt x="887" y="498"/>
                  </a:cubicBezTo>
                  <a:lnTo>
                    <a:pt x="887" y="498"/>
                  </a:lnTo>
                  <a:cubicBezTo>
                    <a:pt x="891" y="505"/>
                    <a:pt x="897" y="513"/>
                    <a:pt x="903" y="520"/>
                  </a:cubicBezTo>
                  <a:lnTo>
                    <a:pt x="903" y="520"/>
                  </a:lnTo>
                  <a:cubicBezTo>
                    <a:pt x="894" y="516"/>
                    <a:pt x="886" y="511"/>
                    <a:pt x="877" y="508"/>
                  </a:cubicBezTo>
                  <a:close/>
                  <a:moveTo>
                    <a:pt x="1520" y="322"/>
                  </a:moveTo>
                  <a:lnTo>
                    <a:pt x="1520" y="322"/>
                  </a:lnTo>
                  <a:cubicBezTo>
                    <a:pt x="1499" y="324"/>
                    <a:pt x="1478" y="328"/>
                    <a:pt x="1458" y="335"/>
                  </a:cubicBezTo>
                  <a:lnTo>
                    <a:pt x="1458" y="335"/>
                  </a:lnTo>
                  <a:cubicBezTo>
                    <a:pt x="1459" y="323"/>
                    <a:pt x="1458" y="310"/>
                    <a:pt x="1457" y="298"/>
                  </a:cubicBezTo>
                  <a:lnTo>
                    <a:pt x="1457" y="298"/>
                  </a:lnTo>
                  <a:cubicBezTo>
                    <a:pt x="1443" y="127"/>
                    <a:pt x="1291" y="0"/>
                    <a:pt x="1120" y="15"/>
                  </a:cubicBezTo>
                  <a:lnTo>
                    <a:pt x="1120" y="15"/>
                  </a:lnTo>
                  <a:cubicBezTo>
                    <a:pt x="1025" y="23"/>
                    <a:pt x="944" y="72"/>
                    <a:pt x="893" y="143"/>
                  </a:cubicBezTo>
                  <a:lnTo>
                    <a:pt x="893" y="143"/>
                  </a:lnTo>
                  <a:cubicBezTo>
                    <a:pt x="837" y="73"/>
                    <a:pt x="747" y="31"/>
                    <a:pt x="651" y="39"/>
                  </a:cubicBezTo>
                  <a:lnTo>
                    <a:pt x="651" y="39"/>
                  </a:lnTo>
                  <a:cubicBezTo>
                    <a:pt x="533" y="49"/>
                    <a:pt x="439" y="131"/>
                    <a:pt x="407" y="237"/>
                  </a:cubicBezTo>
                  <a:lnTo>
                    <a:pt x="407" y="237"/>
                  </a:lnTo>
                  <a:cubicBezTo>
                    <a:pt x="372" y="227"/>
                    <a:pt x="335" y="223"/>
                    <a:pt x="296" y="227"/>
                  </a:cubicBezTo>
                  <a:lnTo>
                    <a:pt x="296" y="227"/>
                  </a:lnTo>
                  <a:cubicBezTo>
                    <a:pt x="126" y="241"/>
                    <a:pt x="0" y="391"/>
                    <a:pt x="15" y="561"/>
                  </a:cubicBezTo>
                  <a:lnTo>
                    <a:pt x="15" y="561"/>
                  </a:lnTo>
                  <a:cubicBezTo>
                    <a:pt x="29" y="731"/>
                    <a:pt x="179" y="857"/>
                    <a:pt x="349" y="842"/>
                  </a:cubicBezTo>
                  <a:lnTo>
                    <a:pt x="349" y="842"/>
                  </a:lnTo>
                  <a:cubicBezTo>
                    <a:pt x="380" y="840"/>
                    <a:pt x="411" y="832"/>
                    <a:pt x="439" y="821"/>
                  </a:cubicBezTo>
                  <a:lnTo>
                    <a:pt x="439" y="821"/>
                  </a:lnTo>
                  <a:cubicBezTo>
                    <a:pt x="439" y="826"/>
                    <a:pt x="439" y="830"/>
                    <a:pt x="440" y="835"/>
                  </a:cubicBezTo>
                  <a:lnTo>
                    <a:pt x="440" y="835"/>
                  </a:lnTo>
                  <a:cubicBezTo>
                    <a:pt x="455" y="1011"/>
                    <a:pt x="611" y="1142"/>
                    <a:pt x="787" y="1127"/>
                  </a:cubicBezTo>
                  <a:lnTo>
                    <a:pt x="787" y="1127"/>
                  </a:lnTo>
                  <a:cubicBezTo>
                    <a:pt x="890" y="1118"/>
                    <a:pt x="977" y="1062"/>
                    <a:pt x="1029" y="981"/>
                  </a:cubicBezTo>
                  <a:lnTo>
                    <a:pt x="1029" y="981"/>
                  </a:lnTo>
                  <a:cubicBezTo>
                    <a:pt x="1083" y="1024"/>
                    <a:pt x="1153" y="1047"/>
                    <a:pt x="1227" y="1041"/>
                  </a:cubicBezTo>
                  <a:lnTo>
                    <a:pt x="1227" y="1041"/>
                  </a:lnTo>
                  <a:cubicBezTo>
                    <a:pt x="1340" y="1031"/>
                    <a:pt x="1431" y="956"/>
                    <a:pt x="1467" y="855"/>
                  </a:cubicBezTo>
                  <a:lnTo>
                    <a:pt x="1467" y="855"/>
                  </a:lnTo>
                  <a:cubicBezTo>
                    <a:pt x="1499" y="864"/>
                    <a:pt x="1533" y="868"/>
                    <a:pt x="1567" y="865"/>
                  </a:cubicBezTo>
                  <a:lnTo>
                    <a:pt x="1567" y="865"/>
                  </a:lnTo>
                  <a:cubicBezTo>
                    <a:pt x="1717" y="852"/>
                    <a:pt x="1828" y="720"/>
                    <a:pt x="1815" y="570"/>
                  </a:cubicBezTo>
                  <a:lnTo>
                    <a:pt x="1815" y="570"/>
                  </a:lnTo>
                  <a:cubicBezTo>
                    <a:pt x="1802" y="420"/>
                    <a:pt x="1670" y="309"/>
                    <a:pt x="1520" y="322"/>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58" name="Google Shape;258;p3"/>
            <p:cNvSpPr/>
            <p:nvPr/>
          </p:nvSpPr>
          <p:spPr>
            <a:xfrm>
              <a:off x="20349039" y="1065288"/>
              <a:ext cx="1884967" cy="1149588"/>
            </a:xfrm>
            <a:custGeom>
              <a:avLst/>
              <a:gdLst/>
              <a:ahLst/>
              <a:cxnLst/>
              <a:rect l="l" t="t" r="r" b="b"/>
              <a:pathLst>
                <a:path w="2768" h="1690" extrusionOk="0">
                  <a:moveTo>
                    <a:pt x="1419" y="953"/>
                  </a:moveTo>
                  <a:lnTo>
                    <a:pt x="1419" y="953"/>
                  </a:lnTo>
                  <a:cubicBezTo>
                    <a:pt x="1412" y="941"/>
                    <a:pt x="1404" y="929"/>
                    <a:pt x="1397" y="918"/>
                  </a:cubicBezTo>
                  <a:lnTo>
                    <a:pt x="1397" y="918"/>
                  </a:lnTo>
                  <a:cubicBezTo>
                    <a:pt x="1409" y="924"/>
                    <a:pt x="1421" y="932"/>
                    <a:pt x="1434" y="938"/>
                  </a:cubicBezTo>
                  <a:lnTo>
                    <a:pt x="1434" y="938"/>
                  </a:lnTo>
                  <a:cubicBezTo>
                    <a:pt x="1429" y="943"/>
                    <a:pt x="1424" y="948"/>
                    <a:pt x="1419" y="953"/>
                  </a:cubicBezTo>
                  <a:close/>
                  <a:moveTo>
                    <a:pt x="2290" y="495"/>
                  </a:moveTo>
                  <a:lnTo>
                    <a:pt x="2290" y="495"/>
                  </a:lnTo>
                  <a:cubicBezTo>
                    <a:pt x="2241" y="495"/>
                    <a:pt x="2194" y="503"/>
                    <a:pt x="2149" y="517"/>
                  </a:cubicBezTo>
                  <a:lnTo>
                    <a:pt x="2149" y="517"/>
                  </a:lnTo>
                  <a:cubicBezTo>
                    <a:pt x="2150" y="510"/>
                    <a:pt x="2150" y="503"/>
                    <a:pt x="2150" y="495"/>
                  </a:cubicBezTo>
                  <a:lnTo>
                    <a:pt x="2150" y="495"/>
                  </a:lnTo>
                  <a:cubicBezTo>
                    <a:pt x="2150" y="222"/>
                    <a:pt x="1928" y="0"/>
                    <a:pt x="1655" y="0"/>
                  </a:cubicBezTo>
                  <a:lnTo>
                    <a:pt x="1655" y="0"/>
                  </a:lnTo>
                  <a:cubicBezTo>
                    <a:pt x="1496" y="0"/>
                    <a:pt x="1355" y="75"/>
                    <a:pt x="1264" y="192"/>
                  </a:cubicBezTo>
                  <a:lnTo>
                    <a:pt x="1264" y="192"/>
                  </a:lnTo>
                  <a:cubicBezTo>
                    <a:pt x="1186" y="119"/>
                    <a:pt x="1082" y="74"/>
                    <a:pt x="967" y="74"/>
                  </a:cubicBezTo>
                  <a:lnTo>
                    <a:pt x="967" y="74"/>
                  </a:lnTo>
                  <a:cubicBezTo>
                    <a:pt x="792" y="74"/>
                    <a:pt x="642" y="179"/>
                    <a:pt x="573" y="328"/>
                  </a:cubicBezTo>
                  <a:lnTo>
                    <a:pt x="573" y="328"/>
                  </a:lnTo>
                  <a:cubicBezTo>
                    <a:pt x="526" y="309"/>
                    <a:pt x="475" y="299"/>
                    <a:pt x="421" y="299"/>
                  </a:cubicBezTo>
                  <a:lnTo>
                    <a:pt x="421" y="299"/>
                  </a:lnTo>
                  <a:cubicBezTo>
                    <a:pt x="189" y="299"/>
                    <a:pt x="0" y="487"/>
                    <a:pt x="0" y="719"/>
                  </a:cubicBezTo>
                  <a:lnTo>
                    <a:pt x="0" y="719"/>
                  </a:lnTo>
                  <a:cubicBezTo>
                    <a:pt x="0" y="951"/>
                    <a:pt x="189" y="1139"/>
                    <a:pt x="421" y="1139"/>
                  </a:cubicBezTo>
                  <a:lnTo>
                    <a:pt x="421" y="1139"/>
                  </a:lnTo>
                  <a:cubicBezTo>
                    <a:pt x="454" y="1139"/>
                    <a:pt x="487" y="1135"/>
                    <a:pt x="518" y="1128"/>
                  </a:cubicBezTo>
                  <a:lnTo>
                    <a:pt x="518" y="1128"/>
                  </a:lnTo>
                  <a:cubicBezTo>
                    <a:pt x="516" y="1146"/>
                    <a:pt x="515" y="1165"/>
                    <a:pt x="515" y="1184"/>
                  </a:cubicBezTo>
                  <a:lnTo>
                    <a:pt x="515" y="1184"/>
                  </a:lnTo>
                  <a:cubicBezTo>
                    <a:pt x="515" y="1449"/>
                    <a:pt x="730" y="1665"/>
                    <a:pt x="996" y="1665"/>
                  </a:cubicBezTo>
                  <a:lnTo>
                    <a:pt x="996" y="1665"/>
                  </a:lnTo>
                  <a:cubicBezTo>
                    <a:pt x="1142" y="1665"/>
                    <a:pt x="1273" y="1599"/>
                    <a:pt x="1361" y="1497"/>
                  </a:cubicBezTo>
                  <a:lnTo>
                    <a:pt x="1361" y="1497"/>
                  </a:lnTo>
                  <a:cubicBezTo>
                    <a:pt x="1439" y="1613"/>
                    <a:pt x="1570" y="1689"/>
                    <a:pt x="1720" y="1689"/>
                  </a:cubicBezTo>
                  <a:lnTo>
                    <a:pt x="1720" y="1689"/>
                  </a:lnTo>
                  <a:cubicBezTo>
                    <a:pt x="1902" y="1689"/>
                    <a:pt x="2057" y="1577"/>
                    <a:pt x="2120" y="1416"/>
                  </a:cubicBezTo>
                  <a:lnTo>
                    <a:pt x="2120" y="1416"/>
                  </a:lnTo>
                  <a:cubicBezTo>
                    <a:pt x="2173" y="1437"/>
                    <a:pt x="2230" y="1448"/>
                    <a:pt x="2290" y="1448"/>
                  </a:cubicBezTo>
                  <a:lnTo>
                    <a:pt x="2290" y="1448"/>
                  </a:lnTo>
                  <a:cubicBezTo>
                    <a:pt x="2553" y="1448"/>
                    <a:pt x="2767" y="1234"/>
                    <a:pt x="2767" y="971"/>
                  </a:cubicBezTo>
                  <a:lnTo>
                    <a:pt x="2767" y="971"/>
                  </a:lnTo>
                  <a:cubicBezTo>
                    <a:pt x="2767" y="709"/>
                    <a:pt x="2553" y="495"/>
                    <a:pt x="2290" y="495"/>
                  </a:cubicBezTo>
                  <a:close/>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grpSp>
        <p:nvGrpSpPr>
          <p:cNvPr id="259" name="Google Shape;259;p3"/>
          <p:cNvGrpSpPr/>
          <p:nvPr/>
        </p:nvGrpSpPr>
        <p:grpSpPr>
          <a:xfrm>
            <a:off x="3114619" y="1478565"/>
            <a:ext cx="5701408" cy="4829069"/>
            <a:chOff x="6586626" y="1710525"/>
            <a:chExt cx="11240765" cy="9520882"/>
          </a:xfrm>
        </p:grpSpPr>
        <p:sp>
          <p:nvSpPr>
            <p:cNvPr id="260" name="Google Shape;260;p3"/>
            <p:cNvSpPr/>
            <p:nvPr/>
          </p:nvSpPr>
          <p:spPr>
            <a:xfrm>
              <a:off x="6586626" y="7428457"/>
              <a:ext cx="3190637" cy="3802950"/>
            </a:xfrm>
            <a:custGeom>
              <a:avLst/>
              <a:gdLst/>
              <a:ahLst/>
              <a:cxnLst/>
              <a:rect l="l" t="t" r="r" b="b"/>
              <a:pathLst>
                <a:path w="4688" h="5587" extrusionOk="0">
                  <a:moveTo>
                    <a:pt x="0" y="0"/>
                  </a:moveTo>
                  <a:lnTo>
                    <a:pt x="0" y="0"/>
                  </a:lnTo>
                  <a:cubicBezTo>
                    <a:pt x="38" y="2169"/>
                    <a:pt x="911" y="4133"/>
                    <a:pt x="2312" y="5586"/>
                  </a:cubicBezTo>
                  <a:lnTo>
                    <a:pt x="4687" y="3211"/>
                  </a:lnTo>
                  <a:lnTo>
                    <a:pt x="4687" y="3211"/>
                  </a:lnTo>
                  <a:cubicBezTo>
                    <a:pt x="3892" y="2367"/>
                    <a:pt x="3394" y="1242"/>
                    <a:pt x="3358" y="0"/>
                  </a:cubicBezTo>
                  <a:lnTo>
                    <a:pt x="0" y="0"/>
                  </a:ln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61" name="Google Shape;261;p3"/>
            <p:cNvSpPr/>
            <p:nvPr/>
          </p:nvSpPr>
          <p:spPr>
            <a:xfrm>
              <a:off x="6586626" y="3427406"/>
              <a:ext cx="3190637" cy="3799948"/>
            </a:xfrm>
            <a:custGeom>
              <a:avLst/>
              <a:gdLst/>
              <a:ahLst/>
              <a:cxnLst/>
              <a:rect l="l" t="t" r="r" b="b"/>
              <a:pathLst>
                <a:path w="4689" h="5583" extrusionOk="0">
                  <a:moveTo>
                    <a:pt x="0" y="5582"/>
                  </a:moveTo>
                  <a:lnTo>
                    <a:pt x="3358" y="5582"/>
                  </a:lnTo>
                  <a:lnTo>
                    <a:pt x="3358" y="5582"/>
                  </a:lnTo>
                  <a:cubicBezTo>
                    <a:pt x="3395" y="4343"/>
                    <a:pt x="3894" y="3218"/>
                    <a:pt x="4688" y="2374"/>
                  </a:cubicBezTo>
                  <a:lnTo>
                    <a:pt x="2314" y="0"/>
                  </a:lnTo>
                  <a:lnTo>
                    <a:pt x="2314" y="0"/>
                  </a:lnTo>
                  <a:cubicBezTo>
                    <a:pt x="912" y="1451"/>
                    <a:pt x="39" y="3415"/>
                    <a:pt x="0" y="5582"/>
                  </a:cubicBez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rgbClr val="C00000"/>
                </a:solidFill>
                <a:latin typeface="Arial"/>
                <a:ea typeface="Arial"/>
                <a:cs typeface="Arial"/>
                <a:sym typeface="Arial"/>
              </a:endParaRPr>
            </a:p>
          </p:txBody>
        </p:sp>
        <p:sp>
          <p:nvSpPr>
            <p:cNvPr id="262" name="Google Shape;262;p3"/>
            <p:cNvSpPr/>
            <p:nvPr/>
          </p:nvSpPr>
          <p:spPr>
            <a:xfrm>
              <a:off x="8306509" y="1710525"/>
              <a:ext cx="3799949" cy="3190635"/>
            </a:xfrm>
            <a:custGeom>
              <a:avLst/>
              <a:gdLst/>
              <a:ahLst/>
              <a:cxnLst/>
              <a:rect l="l" t="t" r="r" b="b"/>
              <a:pathLst>
                <a:path w="5583" h="4687" extrusionOk="0">
                  <a:moveTo>
                    <a:pt x="2375" y="4686"/>
                  </a:moveTo>
                  <a:lnTo>
                    <a:pt x="2375" y="4686"/>
                  </a:lnTo>
                  <a:cubicBezTo>
                    <a:pt x="3218" y="3893"/>
                    <a:pt x="4342" y="3395"/>
                    <a:pt x="5582" y="3358"/>
                  </a:cubicBezTo>
                  <a:lnTo>
                    <a:pt x="5582" y="0"/>
                  </a:lnTo>
                  <a:lnTo>
                    <a:pt x="5582" y="0"/>
                  </a:lnTo>
                  <a:cubicBezTo>
                    <a:pt x="3416" y="38"/>
                    <a:pt x="1452" y="912"/>
                    <a:pt x="0" y="2312"/>
                  </a:cubicBezTo>
                  <a:lnTo>
                    <a:pt x="2375" y="4686"/>
                  </a:ln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63" name="Google Shape;263;p3"/>
            <p:cNvSpPr/>
            <p:nvPr/>
          </p:nvSpPr>
          <p:spPr>
            <a:xfrm>
              <a:off x="12307561" y="1710525"/>
              <a:ext cx="3799949" cy="3190635"/>
            </a:xfrm>
            <a:custGeom>
              <a:avLst/>
              <a:gdLst/>
              <a:ahLst/>
              <a:cxnLst/>
              <a:rect l="l" t="t" r="r" b="b"/>
              <a:pathLst>
                <a:path w="5584" h="4688" extrusionOk="0">
                  <a:moveTo>
                    <a:pt x="0" y="3358"/>
                  </a:moveTo>
                  <a:lnTo>
                    <a:pt x="0" y="3358"/>
                  </a:lnTo>
                  <a:cubicBezTo>
                    <a:pt x="1241" y="3395"/>
                    <a:pt x="2365" y="3893"/>
                    <a:pt x="3208" y="4687"/>
                  </a:cubicBezTo>
                  <a:lnTo>
                    <a:pt x="5583" y="2312"/>
                  </a:lnTo>
                  <a:lnTo>
                    <a:pt x="5583" y="2312"/>
                  </a:lnTo>
                  <a:cubicBezTo>
                    <a:pt x="4131" y="912"/>
                    <a:pt x="2168" y="38"/>
                    <a:pt x="0" y="0"/>
                  </a:cubicBezTo>
                  <a:lnTo>
                    <a:pt x="0" y="3358"/>
                  </a:lnTo>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accent4"/>
                </a:solidFill>
                <a:latin typeface="Arial"/>
                <a:ea typeface="Arial"/>
                <a:cs typeface="Arial"/>
                <a:sym typeface="Arial"/>
              </a:endParaRPr>
            </a:p>
          </p:txBody>
        </p:sp>
        <p:sp>
          <p:nvSpPr>
            <p:cNvPr id="265" name="Google Shape;265;p3"/>
            <p:cNvSpPr/>
            <p:nvPr/>
          </p:nvSpPr>
          <p:spPr>
            <a:xfrm>
              <a:off x="14633753" y="3427406"/>
              <a:ext cx="3193638" cy="3799948"/>
            </a:xfrm>
            <a:custGeom>
              <a:avLst/>
              <a:gdLst/>
              <a:ahLst/>
              <a:cxnLst/>
              <a:rect l="l" t="t" r="r" b="b"/>
              <a:pathLst>
                <a:path w="4690" h="5583" extrusionOk="0">
                  <a:moveTo>
                    <a:pt x="0" y="2374"/>
                  </a:moveTo>
                  <a:lnTo>
                    <a:pt x="0" y="2374"/>
                  </a:lnTo>
                  <a:cubicBezTo>
                    <a:pt x="794" y="3218"/>
                    <a:pt x="1293" y="4343"/>
                    <a:pt x="1331" y="5582"/>
                  </a:cubicBezTo>
                  <a:lnTo>
                    <a:pt x="4689" y="5582"/>
                  </a:lnTo>
                  <a:lnTo>
                    <a:pt x="4689" y="5582"/>
                  </a:lnTo>
                  <a:cubicBezTo>
                    <a:pt x="4650" y="3415"/>
                    <a:pt x="3776" y="1451"/>
                    <a:pt x="2375" y="0"/>
                  </a:cubicBezTo>
                  <a:lnTo>
                    <a:pt x="0" y="2374"/>
                  </a:lnTo>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66" name="Google Shape;266;p3"/>
            <p:cNvSpPr/>
            <p:nvPr/>
          </p:nvSpPr>
          <p:spPr>
            <a:xfrm>
              <a:off x="9921336" y="3994696"/>
              <a:ext cx="2181438" cy="1235955"/>
            </a:xfrm>
            <a:custGeom>
              <a:avLst/>
              <a:gdLst/>
              <a:ahLst/>
              <a:cxnLst/>
              <a:rect l="l" t="t" r="r" b="b"/>
              <a:pathLst>
                <a:path w="2093326" h="1186033" extrusionOk="0">
                  <a:moveTo>
                    <a:pt x="2093326" y="0"/>
                  </a:moveTo>
                  <a:lnTo>
                    <a:pt x="2093326" y="451449"/>
                  </a:lnTo>
                  <a:cubicBezTo>
                    <a:pt x="1836556" y="460501"/>
                    <a:pt x="1588781" y="504782"/>
                    <a:pt x="1354649" y="579578"/>
                  </a:cubicBezTo>
                  <a:lnTo>
                    <a:pt x="1267152" y="611918"/>
                  </a:lnTo>
                  <a:lnTo>
                    <a:pt x="1225752" y="949846"/>
                  </a:lnTo>
                  <a:lnTo>
                    <a:pt x="954079" y="745615"/>
                  </a:lnTo>
                  <a:lnTo>
                    <a:pt x="905951" y="768460"/>
                  </a:lnTo>
                  <a:cubicBezTo>
                    <a:pt x="692074" y="881849"/>
                    <a:pt x="494937" y="1022611"/>
                    <a:pt x="319188" y="1186033"/>
                  </a:cubicBezTo>
                  <a:lnTo>
                    <a:pt x="0" y="866365"/>
                  </a:lnTo>
                  <a:cubicBezTo>
                    <a:pt x="550257" y="349025"/>
                    <a:pt x="1283933" y="24138"/>
                    <a:pt x="2093326"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67" name="Google Shape;267;p3"/>
            <p:cNvSpPr/>
            <p:nvPr/>
          </p:nvSpPr>
          <p:spPr>
            <a:xfrm>
              <a:off x="12307561" y="3994696"/>
              <a:ext cx="2184440" cy="1235955"/>
            </a:xfrm>
            <a:custGeom>
              <a:avLst/>
              <a:gdLst/>
              <a:ahLst/>
              <a:cxnLst/>
              <a:rect l="l" t="t" r="r" b="b"/>
              <a:pathLst>
                <a:path w="2096207" h="1186033" extrusionOk="0">
                  <a:moveTo>
                    <a:pt x="0" y="0"/>
                  </a:moveTo>
                  <a:cubicBezTo>
                    <a:pt x="810908" y="24138"/>
                    <a:pt x="1545364" y="349025"/>
                    <a:pt x="2096207" y="867017"/>
                  </a:cubicBezTo>
                  <a:lnTo>
                    <a:pt x="1776679" y="1186033"/>
                  </a:lnTo>
                  <a:cubicBezTo>
                    <a:pt x="1600742" y="1022611"/>
                    <a:pt x="1403396" y="881849"/>
                    <a:pt x="1189257" y="768460"/>
                  </a:cubicBezTo>
                  <a:lnTo>
                    <a:pt x="1081426" y="717341"/>
                  </a:lnTo>
                  <a:lnTo>
                    <a:pt x="805877" y="932567"/>
                  </a:lnTo>
                  <a:lnTo>
                    <a:pt x="757143" y="585921"/>
                  </a:lnTo>
                  <a:lnTo>
                    <a:pt x="739957" y="579578"/>
                  </a:lnTo>
                  <a:cubicBezTo>
                    <a:pt x="505480" y="504782"/>
                    <a:pt x="257288" y="460501"/>
                    <a:pt x="0" y="45144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69" name="Google Shape;269;p3"/>
            <p:cNvSpPr/>
            <p:nvPr/>
          </p:nvSpPr>
          <p:spPr>
            <a:xfrm>
              <a:off x="14300582" y="5042234"/>
              <a:ext cx="1238956" cy="2184439"/>
            </a:xfrm>
            <a:custGeom>
              <a:avLst/>
              <a:gdLst/>
              <a:ahLst/>
              <a:cxnLst/>
              <a:rect l="l" t="t" r="r" b="b"/>
              <a:pathLst>
                <a:path w="1188913" h="2096207" extrusionOk="0">
                  <a:moveTo>
                    <a:pt x="319439" y="0"/>
                  </a:moveTo>
                  <a:cubicBezTo>
                    <a:pt x="838118" y="551496"/>
                    <a:pt x="1164089" y="1286606"/>
                    <a:pt x="1188913" y="2096207"/>
                  </a:cubicBezTo>
                  <a:lnTo>
                    <a:pt x="736211" y="2096207"/>
                  </a:lnTo>
                  <a:cubicBezTo>
                    <a:pt x="727147" y="1839163"/>
                    <a:pt x="682808" y="1591125"/>
                    <a:pt x="607878" y="1356744"/>
                  </a:cubicBezTo>
                  <a:lnTo>
                    <a:pt x="580839" y="1283648"/>
                  </a:lnTo>
                  <a:lnTo>
                    <a:pt x="227546" y="1240155"/>
                  </a:lnTo>
                  <a:lnTo>
                    <a:pt x="441289" y="955276"/>
                  </a:lnTo>
                  <a:lnTo>
                    <a:pt x="418620" y="907569"/>
                  </a:lnTo>
                  <a:cubicBezTo>
                    <a:pt x="304985" y="693464"/>
                    <a:pt x="163884" y="496118"/>
                    <a:pt x="0" y="32018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70" name="Google Shape;270;p3"/>
            <p:cNvSpPr/>
            <p:nvPr/>
          </p:nvSpPr>
          <p:spPr>
            <a:xfrm>
              <a:off x="8870799" y="5042233"/>
              <a:ext cx="1238954" cy="2184439"/>
            </a:xfrm>
            <a:custGeom>
              <a:avLst/>
              <a:gdLst/>
              <a:ahLst/>
              <a:cxnLst/>
              <a:rect l="l" t="t" r="r" b="b"/>
              <a:pathLst>
                <a:path w="1188911" h="2096207" extrusionOk="0">
                  <a:moveTo>
                    <a:pt x="868819" y="0"/>
                  </a:moveTo>
                  <a:lnTo>
                    <a:pt x="1188911" y="320181"/>
                  </a:lnTo>
                  <a:cubicBezTo>
                    <a:pt x="1024782" y="496117"/>
                    <a:pt x="883620" y="693463"/>
                    <a:pt x="769970" y="907569"/>
                  </a:cubicBezTo>
                  <a:lnTo>
                    <a:pt x="717433" y="1018131"/>
                  </a:lnTo>
                  <a:lnTo>
                    <a:pt x="921044" y="1278809"/>
                  </a:lnTo>
                  <a:lnTo>
                    <a:pt x="592442" y="1325007"/>
                  </a:lnTo>
                  <a:lnTo>
                    <a:pt x="580702" y="1356744"/>
                  </a:lnTo>
                  <a:cubicBezTo>
                    <a:pt x="505757" y="1591125"/>
                    <a:pt x="461356" y="1839163"/>
                    <a:pt x="452047" y="2096207"/>
                  </a:cubicBezTo>
                  <a:lnTo>
                    <a:pt x="0" y="2096207"/>
                  </a:lnTo>
                  <a:cubicBezTo>
                    <a:pt x="24170" y="1286606"/>
                    <a:pt x="350141" y="551496"/>
                    <a:pt x="868819"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71" name="Google Shape;271;p3"/>
            <p:cNvSpPr/>
            <p:nvPr/>
          </p:nvSpPr>
          <p:spPr>
            <a:xfrm>
              <a:off x="8870798" y="7428456"/>
              <a:ext cx="1235955" cy="2184439"/>
            </a:xfrm>
            <a:custGeom>
              <a:avLst/>
              <a:gdLst/>
              <a:ahLst/>
              <a:cxnLst/>
              <a:rect l="l" t="t" r="r" b="b"/>
              <a:pathLst>
                <a:path w="1186033" h="2096207" extrusionOk="0">
                  <a:moveTo>
                    <a:pt x="0" y="0"/>
                  </a:moveTo>
                  <a:lnTo>
                    <a:pt x="451449" y="0"/>
                  </a:lnTo>
                  <a:cubicBezTo>
                    <a:pt x="460256" y="257048"/>
                    <a:pt x="504384" y="505191"/>
                    <a:pt x="579119" y="739679"/>
                  </a:cubicBezTo>
                  <a:lnTo>
                    <a:pt x="609367" y="821671"/>
                  </a:lnTo>
                  <a:lnTo>
                    <a:pt x="935447" y="861814"/>
                  </a:lnTo>
                  <a:lnTo>
                    <a:pt x="737910" y="1125574"/>
                  </a:lnTo>
                  <a:lnTo>
                    <a:pt x="768002" y="1189039"/>
                  </a:lnTo>
                  <a:cubicBezTo>
                    <a:pt x="881451" y="1403208"/>
                    <a:pt x="1022366" y="1600553"/>
                    <a:pt x="1186033" y="1776325"/>
                  </a:cubicBezTo>
                  <a:lnTo>
                    <a:pt x="867017" y="2096207"/>
                  </a:lnTo>
                  <a:cubicBezTo>
                    <a:pt x="348373" y="1545227"/>
                    <a:pt x="23486" y="810803"/>
                    <a:pt x="0" y="0"/>
                  </a:cubicBezTo>
                  <a:close/>
                </a:path>
              </a:pathLst>
            </a:custGeom>
            <a:solidFill>
              <a:srgbClr val="003BB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sp>
        <p:nvSpPr>
          <p:cNvPr id="272" name="Google Shape;272;p3"/>
          <p:cNvSpPr/>
          <p:nvPr/>
        </p:nvSpPr>
        <p:spPr>
          <a:xfrm>
            <a:off x="5867548" y="5573042"/>
            <a:ext cx="305803" cy="467235"/>
          </a:xfrm>
          <a:custGeom>
            <a:avLst/>
            <a:gdLst/>
            <a:ahLst/>
            <a:cxnLst/>
            <a:rect l="l" t="t" r="r" b="b"/>
            <a:pathLst>
              <a:path w="1029" h="1571" extrusionOk="0">
                <a:moveTo>
                  <a:pt x="500" y="6"/>
                </a:moveTo>
                <a:lnTo>
                  <a:pt x="500" y="6"/>
                </a:lnTo>
                <a:cubicBezTo>
                  <a:pt x="230" y="13"/>
                  <a:pt x="0" y="318"/>
                  <a:pt x="6" y="534"/>
                </a:cubicBezTo>
                <a:lnTo>
                  <a:pt x="6" y="534"/>
                </a:lnTo>
                <a:cubicBezTo>
                  <a:pt x="11" y="751"/>
                  <a:pt x="540" y="1570"/>
                  <a:pt x="540" y="1570"/>
                </a:cubicBezTo>
                <a:lnTo>
                  <a:pt x="540" y="1570"/>
                </a:lnTo>
                <a:cubicBezTo>
                  <a:pt x="690" y="1195"/>
                  <a:pt x="1028" y="722"/>
                  <a:pt x="1022" y="508"/>
                </a:cubicBezTo>
                <a:lnTo>
                  <a:pt x="1022" y="508"/>
                </a:lnTo>
                <a:cubicBezTo>
                  <a:pt x="1017" y="296"/>
                  <a:pt x="771" y="0"/>
                  <a:pt x="500" y="6"/>
                </a:cubicBezTo>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nvGrpSpPr>
          <p:cNvPr id="273" name="Google Shape;273;p3"/>
          <p:cNvGrpSpPr/>
          <p:nvPr/>
        </p:nvGrpSpPr>
        <p:grpSpPr>
          <a:xfrm>
            <a:off x="5279564" y="3486237"/>
            <a:ext cx="1369909" cy="2146883"/>
            <a:chOff x="10638704" y="5540488"/>
            <a:chExt cx="3132927" cy="4909838"/>
          </a:xfrm>
        </p:grpSpPr>
        <p:sp>
          <p:nvSpPr>
            <p:cNvPr id="274" name="Google Shape;274;p3"/>
            <p:cNvSpPr/>
            <p:nvPr/>
          </p:nvSpPr>
          <p:spPr>
            <a:xfrm>
              <a:off x="10638704" y="5540488"/>
              <a:ext cx="3132927" cy="3941546"/>
            </a:xfrm>
            <a:custGeom>
              <a:avLst/>
              <a:gdLst/>
              <a:ahLst/>
              <a:cxnLst/>
              <a:rect l="l" t="t" r="r" b="b"/>
              <a:pathLst>
                <a:path w="3006383" h="3782342" extrusionOk="0">
                  <a:moveTo>
                    <a:pt x="1502865" y="0"/>
                  </a:moveTo>
                  <a:cubicBezTo>
                    <a:pt x="2333000" y="0"/>
                    <a:pt x="3006383" y="672445"/>
                    <a:pt x="3006383" y="1502881"/>
                  </a:cubicBezTo>
                  <a:lnTo>
                    <a:pt x="3005555" y="1503934"/>
                  </a:lnTo>
                  <a:lnTo>
                    <a:pt x="2998135" y="1625546"/>
                  </a:lnTo>
                  <a:cubicBezTo>
                    <a:pt x="2925229" y="2229562"/>
                    <a:pt x="2338370" y="2761211"/>
                    <a:pt x="2222674" y="3607440"/>
                  </a:cubicBezTo>
                  <a:cubicBezTo>
                    <a:pt x="1360115" y="3811221"/>
                    <a:pt x="1400598" y="3893517"/>
                    <a:pt x="864519" y="3536900"/>
                  </a:cubicBezTo>
                  <a:cubicBezTo>
                    <a:pt x="617700" y="2555878"/>
                    <a:pt x="164547" y="2441578"/>
                    <a:pt x="1" y="1503664"/>
                  </a:cubicBezTo>
                  <a:lnTo>
                    <a:pt x="170" y="1503041"/>
                  </a:lnTo>
                  <a:lnTo>
                    <a:pt x="0" y="1502881"/>
                  </a:lnTo>
                  <a:cubicBezTo>
                    <a:pt x="0" y="672445"/>
                    <a:pt x="672730" y="0"/>
                    <a:pt x="1502865" y="0"/>
                  </a:cubicBezTo>
                  <a:close/>
                </a:path>
              </a:pathLst>
            </a:custGeom>
            <a:solidFill>
              <a:srgbClr val="D8D8D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75" name="Google Shape;275;p3"/>
            <p:cNvSpPr/>
            <p:nvPr/>
          </p:nvSpPr>
          <p:spPr>
            <a:xfrm>
              <a:off x="11443116" y="9103314"/>
              <a:ext cx="1614148" cy="1347012"/>
            </a:xfrm>
            <a:custGeom>
              <a:avLst/>
              <a:gdLst/>
              <a:ahLst/>
              <a:cxnLst/>
              <a:rect l="l" t="t" r="r" b="b"/>
              <a:pathLst>
                <a:path w="1548950" h="1292604" extrusionOk="0">
                  <a:moveTo>
                    <a:pt x="0" y="0"/>
                  </a:moveTo>
                  <a:lnTo>
                    <a:pt x="1548950" y="0"/>
                  </a:lnTo>
                  <a:lnTo>
                    <a:pt x="1548950" y="752362"/>
                  </a:lnTo>
                  <a:cubicBezTo>
                    <a:pt x="1548950" y="895390"/>
                    <a:pt x="1433317" y="1010334"/>
                    <a:pt x="1290247" y="1010334"/>
                  </a:cubicBezTo>
                  <a:lnTo>
                    <a:pt x="1289721" y="1010334"/>
                  </a:lnTo>
                  <a:lnTo>
                    <a:pt x="1289721" y="1034638"/>
                  </a:lnTo>
                  <a:cubicBezTo>
                    <a:pt x="1289721" y="1177009"/>
                    <a:pt x="1197561" y="1292604"/>
                    <a:pt x="1083177" y="1292604"/>
                  </a:cubicBezTo>
                  <a:lnTo>
                    <a:pt x="462891" y="1292604"/>
                  </a:lnTo>
                  <a:cubicBezTo>
                    <a:pt x="348508" y="1292604"/>
                    <a:pt x="256347" y="1177009"/>
                    <a:pt x="256347" y="1034638"/>
                  </a:cubicBezTo>
                  <a:lnTo>
                    <a:pt x="256347" y="1010098"/>
                  </a:lnTo>
                  <a:lnTo>
                    <a:pt x="206510" y="1005116"/>
                  </a:lnTo>
                  <a:cubicBezTo>
                    <a:pt x="88531" y="981159"/>
                    <a:pt x="0" y="877512"/>
                    <a:pt x="0" y="752362"/>
                  </a:cubicBezTo>
                  <a:close/>
                </a:path>
              </a:pathLst>
            </a:custGeom>
            <a:solidFill>
              <a:srgbClr val="A5A5A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nvGrpSpPr>
            <p:cNvPr id="276" name="Google Shape;276;p3"/>
            <p:cNvGrpSpPr/>
            <p:nvPr/>
          </p:nvGrpSpPr>
          <p:grpSpPr>
            <a:xfrm>
              <a:off x="11497144" y="7404444"/>
              <a:ext cx="1524781" cy="1791919"/>
              <a:chOff x="11771182" y="6757191"/>
              <a:chExt cx="1463193" cy="1719541"/>
            </a:xfrm>
          </p:grpSpPr>
          <p:sp>
            <p:nvSpPr>
              <p:cNvPr id="277" name="Google Shape;277;p3"/>
              <p:cNvSpPr/>
              <p:nvPr/>
            </p:nvSpPr>
            <p:spPr>
              <a:xfrm>
                <a:off x="11771182" y="6757191"/>
                <a:ext cx="460848" cy="1719541"/>
              </a:xfrm>
              <a:custGeom>
                <a:avLst/>
                <a:gdLst/>
                <a:ahLst/>
                <a:cxnLst/>
                <a:rect l="l" t="t" r="r" b="b"/>
                <a:pathLst>
                  <a:path w="705" h="2633" extrusionOk="0">
                    <a:moveTo>
                      <a:pt x="0" y="0"/>
                    </a:moveTo>
                    <a:lnTo>
                      <a:pt x="0" y="0"/>
                    </a:lnTo>
                    <a:cubicBezTo>
                      <a:pt x="0" y="0"/>
                      <a:pt x="437" y="1002"/>
                      <a:pt x="569" y="1373"/>
                    </a:cubicBezTo>
                    <a:lnTo>
                      <a:pt x="569" y="1373"/>
                    </a:lnTo>
                    <a:cubicBezTo>
                      <a:pt x="700" y="1745"/>
                      <a:pt x="704" y="2632"/>
                      <a:pt x="704" y="2632"/>
                    </a:cubicBezTo>
                  </a:path>
                </a:pathLst>
              </a:custGeom>
              <a:noFill/>
              <a:ln w="50800" cap="flat" cmpd="sng">
                <a:solidFill>
                  <a:srgbClr val="403F4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78" name="Google Shape;278;p3"/>
              <p:cNvSpPr/>
              <p:nvPr/>
            </p:nvSpPr>
            <p:spPr>
              <a:xfrm>
                <a:off x="12773527" y="6757191"/>
                <a:ext cx="460848" cy="1719541"/>
              </a:xfrm>
              <a:custGeom>
                <a:avLst/>
                <a:gdLst/>
                <a:ahLst/>
                <a:cxnLst/>
                <a:rect l="l" t="t" r="r" b="b"/>
                <a:pathLst>
                  <a:path w="705" h="2633" extrusionOk="0">
                    <a:moveTo>
                      <a:pt x="704" y="0"/>
                    </a:moveTo>
                    <a:lnTo>
                      <a:pt x="704" y="0"/>
                    </a:lnTo>
                    <a:cubicBezTo>
                      <a:pt x="704" y="0"/>
                      <a:pt x="268" y="1002"/>
                      <a:pt x="136" y="1373"/>
                    </a:cubicBezTo>
                    <a:lnTo>
                      <a:pt x="136" y="1373"/>
                    </a:lnTo>
                    <a:cubicBezTo>
                      <a:pt x="4" y="1745"/>
                      <a:pt x="0" y="2632"/>
                      <a:pt x="0" y="2632"/>
                    </a:cubicBezTo>
                  </a:path>
                </a:pathLst>
              </a:custGeom>
              <a:noFill/>
              <a:ln w="50800" cap="flat" cmpd="sng">
                <a:solidFill>
                  <a:srgbClr val="403F4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79" name="Google Shape;279;p3"/>
              <p:cNvSpPr/>
              <p:nvPr/>
            </p:nvSpPr>
            <p:spPr>
              <a:xfrm>
                <a:off x="11903676" y="6797516"/>
                <a:ext cx="1200431" cy="393949"/>
              </a:xfrm>
              <a:custGeom>
                <a:avLst/>
                <a:gdLst/>
                <a:ahLst/>
                <a:cxnLst/>
                <a:rect l="l" t="t" r="r" b="b"/>
                <a:pathLst>
                  <a:path w="1200431" h="393949" extrusionOk="0">
                    <a:moveTo>
                      <a:pt x="1050199" y="0"/>
                    </a:moveTo>
                    <a:cubicBezTo>
                      <a:pt x="1132859" y="0"/>
                      <a:pt x="1200431" y="88198"/>
                      <a:pt x="1200431" y="197301"/>
                    </a:cubicBezTo>
                    <a:cubicBezTo>
                      <a:pt x="1200431" y="305751"/>
                      <a:pt x="1132859" y="393949"/>
                      <a:pt x="1050199" y="393949"/>
                    </a:cubicBezTo>
                    <a:cubicBezTo>
                      <a:pt x="966882" y="393949"/>
                      <a:pt x="898654" y="305751"/>
                      <a:pt x="898654" y="197301"/>
                    </a:cubicBezTo>
                    <a:cubicBezTo>
                      <a:pt x="898654" y="88198"/>
                      <a:pt x="966882" y="0"/>
                      <a:pt x="1050199" y="0"/>
                    </a:cubicBezTo>
                    <a:close/>
                    <a:moveTo>
                      <a:pt x="748878" y="0"/>
                    </a:moveTo>
                    <a:cubicBezTo>
                      <a:pt x="831581" y="0"/>
                      <a:pt x="898003" y="88198"/>
                      <a:pt x="898003" y="197301"/>
                    </a:cubicBezTo>
                    <a:cubicBezTo>
                      <a:pt x="898003" y="305751"/>
                      <a:pt x="831581" y="393949"/>
                      <a:pt x="748878" y="393949"/>
                    </a:cubicBezTo>
                    <a:cubicBezTo>
                      <a:pt x="666176" y="393949"/>
                      <a:pt x="599103" y="305751"/>
                      <a:pt x="599103" y="197301"/>
                    </a:cubicBezTo>
                    <a:cubicBezTo>
                      <a:pt x="599103" y="88198"/>
                      <a:pt x="666176" y="0"/>
                      <a:pt x="748878" y="0"/>
                    </a:cubicBezTo>
                    <a:close/>
                    <a:moveTo>
                      <a:pt x="449001" y="0"/>
                    </a:moveTo>
                    <a:cubicBezTo>
                      <a:pt x="531231" y="0"/>
                      <a:pt x="598450" y="88198"/>
                      <a:pt x="598450" y="197301"/>
                    </a:cubicBezTo>
                    <a:cubicBezTo>
                      <a:pt x="598450" y="305751"/>
                      <a:pt x="531231" y="393949"/>
                      <a:pt x="449001" y="393949"/>
                    </a:cubicBezTo>
                    <a:cubicBezTo>
                      <a:pt x="366772" y="393949"/>
                      <a:pt x="299552" y="305751"/>
                      <a:pt x="299552" y="197301"/>
                    </a:cubicBezTo>
                    <a:cubicBezTo>
                      <a:pt x="299552" y="88198"/>
                      <a:pt x="366772" y="0"/>
                      <a:pt x="449001" y="0"/>
                    </a:cubicBezTo>
                    <a:close/>
                    <a:moveTo>
                      <a:pt x="149124" y="0"/>
                    </a:moveTo>
                    <a:cubicBezTo>
                      <a:pt x="231826" y="0"/>
                      <a:pt x="298900" y="88198"/>
                      <a:pt x="298900" y="197301"/>
                    </a:cubicBezTo>
                    <a:cubicBezTo>
                      <a:pt x="298900" y="305751"/>
                      <a:pt x="231826" y="393949"/>
                      <a:pt x="149124" y="393949"/>
                    </a:cubicBezTo>
                    <a:cubicBezTo>
                      <a:pt x="66422" y="393949"/>
                      <a:pt x="0" y="305751"/>
                      <a:pt x="0" y="197301"/>
                    </a:cubicBezTo>
                    <a:cubicBezTo>
                      <a:pt x="0" y="88198"/>
                      <a:pt x="66422" y="0"/>
                      <a:pt x="149124" y="0"/>
                    </a:cubicBezTo>
                    <a:close/>
                  </a:path>
                </a:pathLst>
              </a:custGeom>
              <a:noFill/>
              <a:ln w="50800" cap="flat" cmpd="sng">
                <a:solidFill>
                  <a:srgbClr val="403F4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sp>
          <p:nvSpPr>
            <p:cNvPr id="280" name="Google Shape;280;p3"/>
            <p:cNvSpPr/>
            <p:nvPr/>
          </p:nvSpPr>
          <p:spPr>
            <a:xfrm>
              <a:off x="11326058" y="5540490"/>
              <a:ext cx="2335197" cy="2653360"/>
            </a:xfrm>
            <a:custGeom>
              <a:avLst/>
              <a:gdLst/>
              <a:ahLst/>
              <a:cxnLst/>
              <a:rect l="l" t="t" r="r" b="b"/>
              <a:pathLst>
                <a:path w="3429" h="3897" extrusionOk="0">
                  <a:moveTo>
                    <a:pt x="2521" y="630"/>
                  </a:moveTo>
                  <a:lnTo>
                    <a:pt x="2521" y="630"/>
                  </a:lnTo>
                  <a:cubicBezTo>
                    <a:pt x="2145" y="357"/>
                    <a:pt x="1132" y="0"/>
                    <a:pt x="565" y="420"/>
                  </a:cubicBezTo>
                  <a:lnTo>
                    <a:pt x="565" y="420"/>
                  </a:lnTo>
                  <a:cubicBezTo>
                    <a:pt x="0" y="837"/>
                    <a:pt x="549" y="1164"/>
                    <a:pt x="956" y="1212"/>
                  </a:cubicBezTo>
                  <a:lnTo>
                    <a:pt x="956" y="1212"/>
                  </a:lnTo>
                  <a:cubicBezTo>
                    <a:pt x="1537" y="1279"/>
                    <a:pt x="2414" y="1465"/>
                    <a:pt x="2718" y="2194"/>
                  </a:cubicBezTo>
                  <a:lnTo>
                    <a:pt x="2718" y="2194"/>
                  </a:lnTo>
                  <a:cubicBezTo>
                    <a:pt x="3125" y="3171"/>
                    <a:pt x="2790" y="3896"/>
                    <a:pt x="2866" y="3717"/>
                  </a:cubicBezTo>
                  <a:lnTo>
                    <a:pt x="2866" y="3717"/>
                  </a:lnTo>
                  <a:cubicBezTo>
                    <a:pt x="3078" y="3213"/>
                    <a:pt x="3308" y="2928"/>
                    <a:pt x="3368" y="2387"/>
                  </a:cubicBezTo>
                  <a:lnTo>
                    <a:pt x="3368" y="2387"/>
                  </a:lnTo>
                  <a:cubicBezTo>
                    <a:pt x="3428" y="1846"/>
                    <a:pt x="3043" y="1009"/>
                    <a:pt x="2521" y="630"/>
                  </a:cubicBezTo>
                </a:path>
              </a:pathLst>
            </a:custGeom>
            <a:solidFill>
              <a:srgbClr val="F2F2F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sp>
          <p:nvSpPr>
            <p:cNvPr id="281" name="Google Shape;281;p3"/>
            <p:cNvSpPr/>
            <p:nvPr/>
          </p:nvSpPr>
          <p:spPr>
            <a:xfrm>
              <a:off x="11380086" y="9235382"/>
              <a:ext cx="1734208" cy="608625"/>
            </a:xfrm>
            <a:custGeom>
              <a:avLst/>
              <a:gdLst/>
              <a:ahLst/>
              <a:cxnLst/>
              <a:rect l="l" t="t" r="r" b="b"/>
              <a:pathLst>
                <a:path w="1664161" h="584042" extrusionOk="0">
                  <a:moveTo>
                    <a:pt x="38809" y="443566"/>
                  </a:moveTo>
                  <a:lnTo>
                    <a:pt x="1628884" y="443566"/>
                  </a:lnTo>
                  <a:cubicBezTo>
                    <a:pt x="1648482" y="443566"/>
                    <a:pt x="1664161" y="460713"/>
                    <a:pt x="1664161" y="481158"/>
                  </a:cubicBezTo>
                  <a:lnTo>
                    <a:pt x="1664161" y="546450"/>
                  </a:lnTo>
                  <a:cubicBezTo>
                    <a:pt x="1664161" y="567555"/>
                    <a:pt x="1648482" y="584042"/>
                    <a:pt x="1628884" y="584042"/>
                  </a:cubicBezTo>
                  <a:lnTo>
                    <a:pt x="38809" y="584042"/>
                  </a:lnTo>
                  <a:cubicBezTo>
                    <a:pt x="19211" y="584042"/>
                    <a:pt x="2879" y="567555"/>
                    <a:pt x="2879" y="546450"/>
                  </a:cubicBezTo>
                  <a:lnTo>
                    <a:pt x="2879" y="481158"/>
                  </a:lnTo>
                  <a:cubicBezTo>
                    <a:pt x="2879" y="460713"/>
                    <a:pt x="19211" y="443566"/>
                    <a:pt x="38809" y="443566"/>
                  </a:cubicBezTo>
                  <a:close/>
                  <a:moveTo>
                    <a:pt x="35291" y="221785"/>
                  </a:moveTo>
                  <a:lnTo>
                    <a:pt x="1625990" y="221785"/>
                  </a:lnTo>
                  <a:cubicBezTo>
                    <a:pt x="1645596" y="221785"/>
                    <a:pt x="1661280" y="238932"/>
                    <a:pt x="1661280" y="259377"/>
                  </a:cubicBezTo>
                  <a:lnTo>
                    <a:pt x="1661280" y="324668"/>
                  </a:lnTo>
                  <a:cubicBezTo>
                    <a:pt x="1661280" y="345772"/>
                    <a:pt x="1645596" y="362259"/>
                    <a:pt x="1625990" y="362259"/>
                  </a:cubicBezTo>
                  <a:lnTo>
                    <a:pt x="35291" y="362259"/>
                  </a:lnTo>
                  <a:cubicBezTo>
                    <a:pt x="15685" y="362259"/>
                    <a:pt x="0" y="345772"/>
                    <a:pt x="0" y="324668"/>
                  </a:cubicBezTo>
                  <a:lnTo>
                    <a:pt x="0" y="259377"/>
                  </a:lnTo>
                  <a:cubicBezTo>
                    <a:pt x="0" y="238932"/>
                    <a:pt x="15685" y="221785"/>
                    <a:pt x="35291" y="221785"/>
                  </a:cubicBezTo>
                  <a:close/>
                  <a:moveTo>
                    <a:pt x="35291" y="0"/>
                  </a:moveTo>
                  <a:lnTo>
                    <a:pt x="1625990" y="0"/>
                  </a:lnTo>
                  <a:cubicBezTo>
                    <a:pt x="1645596" y="0"/>
                    <a:pt x="1661280" y="17147"/>
                    <a:pt x="1661280" y="37592"/>
                  </a:cubicBezTo>
                  <a:lnTo>
                    <a:pt x="1661280" y="102884"/>
                  </a:lnTo>
                  <a:cubicBezTo>
                    <a:pt x="1661280" y="123989"/>
                    <a:pt x="1645596" y="140476"/>
                    <a:pt x="1625990" y="140476"/>
                  </a:cubicBezTo>
                  <a:lnTo>
                    <a:pt x="35291" y="140476"/>
                  </a:lnTo>
                  <a:cubicBezTo>
                    <a:pt x="15685" y="140476"/>
                    <a:pt x="0" y="123989"/>
                    <a:pt x="0" y="102884"/>
                  </a:cubicBezTo>
                  <a:lnTo>
                    <a:pt x="0" y="37592"/>
                  </a:lnTo>
                  <a:cubicBezTo>
                    <a:pt x="0" y="17147"/>
                    <a:pt x="15685" y="0"/>
                    <a:pt x="35291" y="0"/>
                  </a:cubicBezTo>
                  <a:close/>
                </a:path>
              </a:pathLst>
            </a:custGeom>
            <a:solidFill>
              <a:srgbClr val="BFBFB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266">
                <a:solidFill>
                  <a:schemeClr val="dk1"/>
                </a:solidFill>
                <a:latin typeface="Arial"/>
                <a:ea typeface="Arial"/>
                <a:cs typeface="Arial"/>
                <a:sym typeface="Arial"/>
              </a:endParaRPr>
            </a:p>
          </p:txBody>
        </p:sp>
      </p:grpSp>
      <p:grpSp>
        <p:nvGrpSpPr>
          <p:cNvPr id="282" name="Google Shape;282;p3"/>
          <p:cNvGrpSpPr/>
          <p:nvPr/>
        </p:nvGrpSpPr>
        <p:grpSpPr>
          <a:xfrm>
            <a:off x="1652777" y="4585608"/>
            <a:ext cx="2780272" cy="1590208"/>
            <a:chOff x="2502407" y="8197565"/>
            <a:chExt cx="6358368" cy="3636742"/>
          </a:xfrm>
        </p:grpSpPr>
        <p:sp>
          <p:nvSpPr>
            <p:cNvPr id="283" name="Google Shape;283;p3"/>
            <p:cNvSpPr txBox="1"/>
            <p:nvPr/>
          </p:nvSpPr>
          <p:spPr>
            <a:xfrm>
              <a:off x="7274230"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01</a:t>
              </a:r>
              <a:endParaRPr sz="1100"/>
            </a:p>
          </p:txBody>
        </p:sp>
        <p:sp>
          <p:nvSpPr>
            <p:cNvPr id="284" name="Google Shape;284;p3"/>
            <p:cNvSpPr txBox="1"/>
            <p:nvPr/>
          </p:nvSpPr>
          <p:spPr>
            <a:xfrm>
              <a:off x="2502407" y="9793122"/>
              <a:ext cx="3427865" cy="2041185"/>
            </a:xfrm>
            <a:prstGeom prst="rect">
              <a:avLst/>
            </a:prstGeom>
            <a:noFill/>
            <a:ln>
              <a:noFill/>
            </a:ln>
          </p:spPr>
          <p:txBody>
            <a:bodyPr spcFirstLastPara="1" wrap="square" lIns="45700" tIns="22850" rIns="45700" bIns="22850" anchor="t" anchorCtr="0">
              <a:spAutoFit/>
            </a:bodyPr>
            <a:lstStyle/>
            <a:p>
              <a:pPr marL="0" marR="0" lvl="0" indent="0" rtl="0">
                <a:lnSpc>
                  <a:spcPct val="100000"/>
                </a:lnSpc>
                <a:spcBef>
                  <a:spcPts val="0"/>
                </a:spcBef>
                <a:spcAft>
                  <a:spcPts val="0"/>
                </a:spcAft>
                <a:buClr>
                  <a:schemeClr val="lt1"/>
                </a:buClr>
                <a:buSzPts val="800"/>
                <a:buFont typeface="Arial"/>
                <a:buNone/>
              </a:pPr>
              <a:r>
                <a:rPr lang="en-US" sz="1100">
                  <a:solidFill>
                    <a:schemeClr val="accent1">
                      <a:lumMod val="50000"/>
                    </a:schemeClr>
                  </a:solidFill>
                  <a:latin typeface="Arial"/>
                  <a:ea typeface="Arial"/>
                  <a:cs typeface="Arial"/>
                  <a:sym typeface="Arial"/>
                </a:rPr>
                <a:t>Improvements on how the project timelines are set, considering feasibility and </a:t>
              </a:r>
              <a:r>
                <a:rPr lang="en-US" sz="1100" err="1">
                  <a:solidFill>
                    <a:schemeClr val="accent1">
                      <a:lumMod val="50000"/>
                    </a:schemeClr>
                  </a:solidFill>
                  <a:latin typeface="Arial"/>
                  <a:ea typeface="Arial"/>
                  <a:cs typeface="Arial"/>
                  <a:sym typeface="Arial"/>
                </a:rPr>
                <a:t>prioritisation</a:t>
              </a:r>
              <a:r>
                <a:rPr lang="en-US" sz="1100">
                  <a:solidFill>
                    <a:schemeClr val="accent1">
                      <a:lumMod val="50000"/>
                    </a:schemeClr>
                  </a:solidFill>
                  <a:latin typeface="Arial"/>
                  <a:ea typeface="Arial"/>
                  <a:cs typeface="Arial"/>
                  <a:sym typeface="Arial"/>
                </a:rPr>
                <a:t>.</a:t>
              </a:r>
              <a:endParaRPr sz="1100">
                <a:solidFill>
                  <a:schemeClr val="accent1">
                    <a:lumMod val="50000"/>
                  </a:schemeClr>
                </a:solidFill>
              </a:endParaRPr>
            </a:p>
          </p:txBody>
        </p:sp>
        <p:sp>
          <p:nvSpPr>
            <p:cNvPr id="285" name="Google Shape;285;p3"/>
            <p:cNvSpPr txBox="1"/>
            <p:nvPr/>
          </p:nvSpPr>
          <p:spPr>
            <a:xfrm>
              <a:off x="6535651" y="9031182"/>
              <a:ext cx="2325124" cy="91494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000" b="1">
                  <a:solidFill>
                    <a:schemeClr val="lt1"/>
                  </a:solidFill>
                  <a:latin typeface="Arial"/>
                  <a:cs typeface="Arial"/>
                  <a:sym typeface="Arial"/>
                </a:rPr>
                <a:t>PROJECT TIMELINES</a:t>
              </a:r>
              <a:endParaRPr/>
            </a:p>
          </p:txBody>
        </p:sp>
        <p:cxnSp>
          <p:nvCxnSpPr>
            <p:cNvPr id="286" name="Google Shape;286;p3"/>
            <p:cNvCxnSpPr>
              <a:cxnSpLocks/>
            </p:cNvCxnSpPr>
            <p:nvPr/>
          </p:nvCxnSpPr>
          <p:spPr>
            <a:xfrm>
              <a:off x="6760257" y="8951978"/>
              <a:ext cx="1840991" cy="0"/>
            </a:xfrm>
            <a:prstGeom prst="straightConnector1">
              <a:avLst/>
            </a:prstGeom>
            <a:noFill/>
            <a:ln w="38100" cap="flat" cmpd="sng">
              <a:solidFill>
                <a:schemeClr val="lt1"/>
              </a:solidFill>
              <a:prstDash val="solid"/>
              <a:miter lim="800000"/>
              <a:headEnd type="none" w="sm" len="sm"/>
              <a:tailEnd type="none" w="sm" len="sm"/>
            </a:ln>
          </p:spPr>
        </p:cxnSp>
      </p:grpSp>
      <p:grpSp>
        <p:nvGrpSpPr>
          <p:cNvPr id="287" name="Google Shape;287;p3"/>
          <p:cNvGrpSpPr/>
          <p:nvPr/>
        </p:nvGrpSpPr>
        <p:grpSpPr>
          <a:xfrm>
            <a:off x="1321227" y="2468252"/>
            <a:ext cx="3127832" cy="1400363"/>
            <a:chOff x="1869933" y="7051371"/>
            <a:chExt cx="7153229" cy="3202571"/>
          </a:xfrm>
        </p:grpSpPr>
        <p:sp>
          <p:nvSpPr>
            <p:cNvPr id="288" name="Google Shape;288;p3"/>
            <p:cNvSpPr txBox="1"/>
            <p:nvPr/>
          </p:nvSpPr>
          <p:spPr>
            <a:xfrm>
              <a:off x="7260374"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02</a:t>
              </a:r>
              <a:endParaRPr sz="1100"/>
            </a:p>
          </p:txBody>
        </p:sp>
        <p:sp>
          <p:nvSpPr>
            <p:cNvPr id="289" name="Google Shape;289;p3"/>
            <p:cNvSpPr txBox="1"/>
            <p:nvPr/>
          </p:nvSpPr>
          <p:spPr>
            <a:xfrm>
              <a:off x="1869933" y="7051371"/>
              <a:ext cx="3067391" cy="3202571"/>
            </a:xfrm>
            <a:prstGeom prst="rect">
              <a:avLst/>
            </a:prstGeom>
            <a:noFill/>
            <a:ln>
              <a:noFill/>
            </a:ln>
          </p:spPr>
          <p:txBody>
            <a:bodyPr spcFirstLastPara="1" wrap="square" lIns="45700" tIns="22850" rIns="45700" bIns="22850" anchor="t" anchorCtr="0">
              <a:spAutoFit/>
            </a:bodyPr>
            <a:lstStyle/>
            <a:p>
              <a:pPr marL="0" marR="0" lvl="0" indent="0" algn="l" rtl="0">
                <a:lnSpc>
                  <a:spcPct val="100000"/>
                </a:lnSpc>
                <a:spcBef>
                  <a:spcPts val="0"/>
                </a:spcBef>
                <a:spcAft>
                  <a:spcPts val="0"/>
                </a:spcAft>
                <a:buClr>
                  <a:schemeClr val="lt1"/>
                </a:buClr>
                <a:buSzPts val="800"/>
                <a:buFont typeface="Arial"/>
                <a:buNone/>
              </a:pPr>
              <a:r>
                <a:rPr lang="en-US" sz="1100">
                  <a:solidFill>
                    <a:schemeClr val="accent1">
                      <a:lumMod val="50000"/>
                    </a:schemeClr>
                  </a:solidFill>
                  <a:latin typeface="Arial"/>
                  <a:ea typeface="Arial"/>
                  <a:cs typeface="Arial"/>
                  <a:sym typeface="Arial"/>
                </a:rPr>
                <a:t>Earlier engagement in policy discussions to ensure a smoother decision-making process; flexibility to propose improvements.</a:t>
              </a:r>
              <a:endParaRPr sz="2400">
                <a:solidFill>
                  <a:schemeClr val="accent1">
                    <a:lumMod val="50000"/>
                  </a:schemeClr>
                </a:solidFill>
              </a:endParaRPr>
            </a:p>
          </p:txBody>
        </p:sp>
        <p:sp>
          <p:nvSpPr>
            <p:cNvPr id="290" name="Google Shape;290;p3"/>
            <p:cNvSpPr txBox="1"/>
            <p:nvPr/>
          </p:nvSpPr>
          <p:spPr>
            <a:xfrm>
              <a:off x="6286475" y="9023791"/>
              <a:ext cx="2736687" cy="914941"/>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000" b="1">
                  <a:solidFill>
                    <a:schemeClr val="lt1"/>
                  </a:solidFill>
                  <a:latin typeface="Arial"/>
                  <a:ea typeface="Arial"/>
                  <a:cs typeface="Arial"/>
                  <a:sym typeface="Arial"/>
                </a:rPr>
                <a:t>POLICY DISCUSSIONS</a:t>
              </a:r>
              <a:endParaRPr/>
            </a:p>
          </p:txBody>
        </p:sp>
        <p:cxnSp>
          <p:nvCxnSpPr>
            <p:cNvPr id="291" name="Google Shape;291;p3"/>
            <p:cNvCxnSpPr>
              <a:cxnSpLocks/>
            </p:cNvCxnSpPr>
            <p:nvPr/>
          </p:nvCxnSpPr>
          <p:spPr>
            <a:xfrm>
              <a:off x="6746401" y="8951978"/>
              <a:ext cx="1840992" cy="0"/>
            </a:xfrm>
            <a:prstGeom prst="straightConnector1">
              <a:avLst/>
            </a:prstGeom>
            <a:noFill/>
            <a:ln w="38100" cap="flat" cmpd="sng">
              <a:solidFill>
                <a:schemeClr val="lt1"/>
              </a:solidFill>
              <a:prstDash val="solid"/>
              <a:miter lim="800000"/>
              <a:headEnd type="none" w="sm" len="sm"/>
              <a:tailEnd type="none" w="sm" len="sm"/>
            </a:ln>
          </p:spPr>
        </p:cxnSp>
      </p:grpSp>
      <p:grpSp>
        <p:nvGrpSpPr>
          <p:cNvPr id="292" name="Google Shape;292;p3"/>
          <p:cNvGrpSpPr/>
          <p:nvPr/>
        </p:nvGrpSpPr>
        <p:grpSpPr>
          <a:xfrm>
            <a:off x="3284583" y="1279501"/>
            <a:ext cx="2464947" cy="963369"/>
            <a:chOff x="3319638" y="7507175"/>
            <a:chExt cx="5637235" cy="2203186"/>
          </a:xfrm>
        </p:grpSpPr>
        <p:sp>
          <p:nvSpPr>
            <p:cNvPr id="293" name="Google Shape;293;p3"/>
            <p:cNvSpPr txBox="1"/>
            <p:nvPr/>
          </p:nvSpPr>
          <p:spPr>
            <a:xfrm>
              <a:off x="7222833"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03</a:t>
              </a:r>
              <a:endParaRPr sz="1100"/>
            </a:p>
          </p:txBody>
        </p:sp>
        <p:sp>
          <p:nvSpPr>
            <p:cNvPr id="294" name="Google Shape;294;p3"/>
            <p:cNvSpPr txBox="1"/>
            <p:nvPr/>
          </p:nvSpPr>
          <p:spPr>
            <a:xfrm>
              <a:off x="3319638" y="7507175"/>
              <a:ext cx="2798674" cy="1654055"/>
            </a:xfrm>
            <a:prstGeom prst="rect">
              <a:avLst/>
            </a:prstGeom>
            <a:noFill/>
            <a:ln>
              <a:noFill/>
            </a:ln>
          </p:spPr>
          <p:txBody>
            <a:bodyPr spcFirstLastPara="1" wrap="square" lIns="45700" tIns="22850" rIns="45700" bIns="22850" anchor="t" anchorCtr="0">
              <a:spAutoFit/>
            </a:bodyPr>
            <a:lstStyle/>
            <a:p>
              <a:pPr marL="0" marR="0" lvl="0" indent="0" algn="l" rtl="0">
                <a:lnSpc>
                  <a:spcPct val="100000"/>
                </a:lnSpc>
                <a:spcBef>
                  <a:spcPts val="0"/>
                </a:spcBef>
                <a:spcAft>
                  <a:spcPts val="0"/>
                </a:spcAft>
                <a:buClr>
                  <a:schemeClr val="lt1"/>
                </a:buClr>
                <a:buSzPts val="800"/>
                <a:buFont typeface="Arial"/>
                <a:buNone/>
              </a:pPr>
              <a:r>
                <a:rPr lang="en-US" sz="1100">
                  <a:solidFill>
                    <a:schemeClr val="accent1">
                      <a:lumMod val="50000"/>
                    </a:schemeClr>
                  </a:solidFill>
                  <a:latin typeface="Arial"/>
                  <a:ea typeface="Arial"/>
                  <a:cs typeface="Arial"/>
                  <a:sym typeface="Arial"/>
                </a:rPr>
                <a:t>Ensuring coordination of national decisions.</a:t>
              </a:r>
              <a:endParaRPr sz="1100">
                <a:solidFill>
                  <a:schemeClr val="accent1">
                    <a:lumMod val="50000"/>
                  </a:schemeClr>
                </a:solidFill>
              </a:endParaRPr>
            </a:p>
          </p:txBody>
        </p:sp>
        <p:sp>
          <p:nvSpPr>
            <p:cNvPr id="295" name="Google Shape;295;p3"/>
            <p:cNvSpPr txBox="1"/>
            <p:nvPr/>
          </p:nvSpPr>
          <p:spPr>
            <a:xfrm>
              <a:off x="6254297" y="9147355"/>
              <a:ext cx="2702576" cy="563006"/>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000" b="1">
                  <a:solidFill>
                    <a:schemeClr val="lt1"/>
                  </a:solidFill>
                  <a:latin typeface="Arial"/>
                  <a:cs typeface="Arial"/>
                  <a:sym typeface="Arial"/>
                </a:rPr>
                <a:t>COORDINATION</a:t>
              </a:r>
              <a:endParaRPr/>
            </a:p>
          </p:txBody>
        </p:sp>
        <p:cxnSp>
          <p:nvCxnSpPr>
            <p:cNvPr id="296" name="Google Shape;296;p3"/>
            <p:cNvCxnSpPr>
              <a:cxnSpLocks/>
            </p:cNvCxnSpPr>
            <p:nvPr/>
          </p:nvCxnSpPr>
          <p:spPr>
            <a:xfrm>
              <a:off x="6708860" y="8951978"/>
              <a:ext cx="1840991" cy="0"/>
            </a:xfrm>
            <a:prstGeom prst="straightConnector1">
              <a:avLst/>
            </a:prstGeom>
            <a:noFill/>
            <a:ln w="38100" cap="flat" cmpd="sng">
              <a:solidFill>
                <a:schemeClr val="lt1"/>
              </a:solidFill>
              <a:prstDash val="solid"/>
              <a:miter lim="800000"/>
              <a:headEnd type="none" w="sm" len="sm"/>
              <a:tailEnd type="none" w="sm" len="sm"/>
            </a:ln>
          </p:spPr>
        </p:cxnSp>
      </p:grpSp>
      <p:sp>
        <p:nvSpPr>
          <p:cNvPr id="3" name="Title 2">
            <a:extLst>
              <a:ext uri="{FF2B5EF4-FFF2-40B4-BE49-F238E27FC236}">
                <a16:creationId xmlns:a16="http://schemas.microsoft.com/office/drawing/2014/main" id="{BD86D946-B7D2-2743-1BB4-895731F61C13}"/>
              </a:ext>
            </a:extLst>
          </p:cNvPr>
          <p:cNvSpPr>
            <a:spLocks noGrp="1"/>
          </p:cNvSpPr>
          <p:nvPr>
            <p:ph type="title"/>
          </p:nvPr>
        </p:nvSpPr>
        <p:spPr/>
        <p:txBody>
          <a:bodyPr/>
          <a:lstStyle/>
          <a:p>
            <a:r>
              <a:rPr lang="en-GB">
                <a:sym typeface="Arial"/>
              </a:rPr>
              <a:t>Summary of key messages from stakeholders</a:t>
            </a:r>
            <a:endParaRPr lang="en-GB"/>
          </a:p>
        </p:txBody>
      </p:sp>
      <p:grpSp>
        <p:nvGrpSpPr>
          <p:cNvPr id="68" name="Google Shape;292;p3">
            <a:extLst>
              <a:ext uri="{FF2B5EF4-FFF2-40B4-BE49-F238E27FC236}">
                <a16:creationId xmlns:a16="http://schemas.microsoft.com/office/drawing/2014/main" id="{F9FD2C69-788B-645A-1946-33D92CE1A3B6}"/>
              </a:ext>
            </a:extLst>
          </p:cNvPr>
          <p:cNvGrpSpPr/>
          <p:nvPr/>
        </p:nvGrpSpPr>
        <p:grpSpPr>
          <a:xfrm>
            <a:off x="6225018" y="1279500"/>
            <a:ext cx="3503752" cy="1098755"/>
            <a:chOff x="6358758" y="7507177"/>
            <a:chExt cx="8012940" cy="2512808"/>
          </a:xfrm>
        </p:grpSpPr>
        <p:sp>
          <p:nvSpPr>
            <p:cNvPr id="69" name="Google Shape;293;p3">
              <a:extLst>
                <a:ext uri="{FF2B5EF4-FFF2-40B4-BE49-F238E27FC236}">
                  <a16:creationId xmlns:a16="http://schemas.microsoft.com/office/drawing/2014/main" id="{151E00E4-BEB2-FC50-3440-4938A01D33AB}"/>
                </a:ext>
              </a:extLst>
            </p:cNvPr>
            <p:cNvSpPr txBox="1"/>
            <p:nvPr/>
          </p:nvSpPr>
          <p:spPr>
            <a:xfrm>
              <a:off x="7222833"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a:t>
              </a:r>
              <a:r>
                <a:rPr lang="el-GR" sz="1800" b="1">
                  <a:solidFill>
                    <a:schemeClr val="lt1"/>
                  </a:solidFill>
                  <a:latin typeface="Arial"/>
                  <a:ea typeface="Arial"/>
                  <a:cs typeface="Arial"/>
                  <a:sym typeface="Arial"/>
                </a:rPr>
                <a:t>4</a:t>
              </a:r>
              <a:endParaRPr sz="1100"/>
            </a:p>
          </p:txBody>
        </p:sp>
        <p:sp>
          <p:nvSpPr>
            <p:cNvPr id="70" name="Google Shape;294;p3">
              <a:extLst>
                <a:ext uri="{FF2B5EF4-FFF2-40B4-BE49-F238E27FC236}">
                  <a16:creationId xmlns:a16="http://schemas.microsoft.com/office/drawing/2014/main" id="{A523825E-4D21-918D-6CC2-A24B40F742C8}"/>
                </a:ext>
              </a:extLst>
            </p:cNvPr>
            <p:cNvSpPr txBox="1"/>
            <p:nvPr/>
          </p:nvSpPr>
          <p:spPr>
            <a:xfrm>
              <a:off x="11259283" y="7507177"/>
              <a:ext cx="3112415" cy="2041184"/>
            </a:xfrm>
            <a:prstGeom prst="rect">
              <a:avLst/>
            </a:prstGeom>
            <a:noFill/>
            <a:ln>
              <a:noFill/>
            </a:ln>
          </p:spPr>
          <p:txBody>
            <a:bodyPr spcFirstLastPara="1" wrap="square" lIns="45700" tIns="22850" rIns="45700" bIns="22850" anchor="t" anchorCtr="0">
              <a:spAutoFit/>
            </a:bodyPr>
            <a:lstStyle/>
            <a:p>
              <a:pPr marL="0" marR="0" lvl="0" indent="0" algn="l" rtl="0">
                <a:lnSpc>
                  <a:spcPct val="100000"/>
                </a:lnSpc>
                <a:spcBef>
                  <a:spcPts val="0"/>
                </a:spcBef>
                <a:spcAft>
                  <a:spcPts val="0"/>
                </a:spcAft>
                <a:buClr>
                  <a:schemeClr val="lt1"/>
                </a:buClr>
                <a:buSzPts val="800"/>
                <a:buFont typeface="Arial"/>
                <a:buNone/>
              </a:pPr>
              <a:r>
                <a:rPr lang="en-US" sz="1100">
                  <a:solidFill>
                    <a:schemeClr val="accent1">
                      <a:lumMod val="50000"/>
                    </a:schemeClr>
                  </a:solidFill>
                  <a:latin typeface="Arial"/>
                  <a:ea typeface="Arial"/>
                  <a:cs typeface="Arial"/>
                  <a:sym typeface="Arial"/>
                </a:rPr>
                <a:t>Reshape oversight and the investigation role of ACER ensuring accountability.</a:t>
              </a:r>
              <a:endParaRPr sz="1100">
                <a:solidFill>
                  <a:schemeClr val="accent1">
                    <a:lumMod val="50000"/>
                  </a:schemeClr>
                </a:solidFill>
              </a:endParaRPr>
            </a:p>
          </p:txBody>
        </p:sp>
        <p:sp>
          <p:nvSpPr>
            <p:cNvPr id="71" name="Google Shape;295;p3">
              <a:extLst>
                <a:ext uri="{FF2B5EF4-FFF2-40B4-BE49-F238E27FC236}">
                  <a16:creationId xmlns:a16="http://schemas.microsoft.com/office/drawing/2014/main" id="{8F25B154-75FE-6EBB-2262-8DF743EEC5D8}"/>
                </a:ext>
              </a:extLst>
            </p:cNvPr>
            <p:cNvSpPr txBox="1"/>
            <p:nvPr/>
          </p:nvSpPr>
          <p:spPr>
            <a:xfrm>
              <a:off x="6358758" y="9105044"/>
              <a:ext cx="3112415" cy="914941"/>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000" b="1">
                  <a:solidFill>
                    <a:schemeClr val="lt1"/>
                  </a:solidFill>
                  <a:latin typeface="Arial"/>
                  <a:cs typeface="Arial"/>
                  <a:sym typeface="Arial"/>
                </a:rPr>
                <a:t>OVERSIGHT AND ACCOUNTABILITY</a:t>
              </a:r>
              <a:endParaRPr/>
            </a:p>
          </p:txBody>
        </p:sp>
        <p:cxnSp>
          <p:nvCxnSpPr>
            <p:cNvPr id="72" name="Google Shape;296;p3">
              <a:extLst>
                <a:ext uri="{FF2B5EF4-FFF2-40B4-BE49-F238E27FC236}">
                  <a16:creationId xmlns:a16="http://schemas.microsoft.com/office/drawing/2014/main" id="{69EE36A9-3243-EFB8-DF6F-1A5E8823338F}"/>
                </a:ext>
              </a:extLst>
            </p:cNvPr>
            <p:cNvCxnSpPr>
              <a:cxnSpLocks/>
            </p:cNvCxnSpPr>
            <p:nvPr/>
          </p:nvCxnSpPr>
          <p:spPr>
            <a:xfrm>
              <a:off x="6708860" y="8951978"/>
              <a:ext cx="1840991" cy="0"/>
            </a:xfrm>
            <a:prstGeom prst="straightConnector1">
              <a:avLst/>
            </a:prstGeom>
            <a:noFill/>
            <a:ln w="38100" cap="flat" cmpd="sng">
              <a:solidFill>
                <a:schemeClr val="lt1"/>
              </a:solidFill>
              <a:prstDash val="solid"/>
              <a:miter lim="800000"/>
              <a:headEnd type="none" w="sm" len="sm"/>
              <a:tailEnd type="none" w="sm" len="sm"/>
            </a:ln>
          </p:spPr>
        </p:cxnSp>
      </p:grpSp>
      <p:grpSp>
        <p:nvGrpSpPr>
          <p:cNvPr id="73" name="Google Shape;287;p3">
            <a:extLst>
              <a:ext uri="{FF2B5EF4-FFF2-40B4-BE49-F238E27FC236}">
                <a16:creationId xmlns:a16="http://schemas.microsoft.com/office/drawing/2014/main" id="{165A00F5-8655-4614-0676-06B7D33A1D78}"/>
              </a:ext>
            </a:extLst>
          </p:cNvPr>
          <p:cNvGrpSpPr/>
          <p:nvPr/>
        </p:nvGrpSpPr>
        <p:grpSpPr>
          <a:xfrm>
            <a:off x="7602357" y="2969434"/>
            <a:ext cx="3019724" cy="935822"/>
            <a:chOff x="6396397" y="8197565"/>
            <a:chExt cx="6905988" cy="2140189"/>
          </a:xfrm>
        </p:grpSpPr>
        <p:sp>
          <p:nvSpPr>
            <p:cNvPr id="74" name="Google Shape;288;p3">
              <a:extLst>
                <a:ext uri="{FF2B5EF4-FFF2-40B4-BE49-F238E27FC236}">
                  <a16:creationId xmlns:a16="http://schemas.microsoft.com/office/drawing/2014/main" id="{A0E3653A-2965-4A09-8903-B6F47A76BF6D}"/>
                </a:ext>
              </a:extLst>
            </p:cNvPr>
            <p:cNvSpPr txBox="1"/>
            <p:nvPr/>
          </p:nvSpPr>
          <p:spPr>
            <a:xfrm>
              <a:off x="7260374"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a:t>
              </a:r>
              <a:r>
                <a:rPr lang="el-GR" sz="1800" b="1">
                  <a:solidFill>
                    <a:schemeClr val="lt1"/>
                  </a:solidFill>
                  <a:latin typeface="Arial"/>
                  <a:ea typeface="Arial"/>
                  <a:cs typeface="Arial"/>
                  <a:sym typeface="Arial"/>
                </a:rPr>
                <a:t>5</a:t>
              </a:r>
              <a:endParaRPr sz="1100"/>
            </a:p>
          </p:txBody>
        </p:sp>
        <p:sp>
          <p:nvSpPr>
            <p:cNvPr id="75" name="Google Shape;289;p3">
              <a:extLst>
                <a:ext uri="{FF2B5EF4-FFF2-40B4-BE49-F238E27FC236}">
                  <a16:creationId xmlns:a16="http://schemas.microsoft.com/office/drawing/2014/main" id="{14A46E48-FB35-EE9F-8B93-13E57DF66FD5}"/>
                </a:ext>
              </a:extLst>
            </p:cNvPr>
            <p:cNvSpPr txBox="1"/>
            <p:nvPr/>
          </p:nvSpPr>
          <p:spPr>
            <a:xfrm>
              <a:off x="10363382" y="9070829"/>
              <a:ext cx="2939003" cy="1266925"/>
            </a:xfrm>
            <a:prstGeom prst="rect">
              <a:avLst/>
            </a:prstGeom>
            <a:noFill/>
            <a:ln>
              <a:noFill/>
            </a:ln>
          </p:spPr>
          <p:txBody>
            <a:bodyPr spcFirstLastPara="1" wrap="square" lIns="45700" tIns="22850" rIns="45700" bIns="22850" anchor="t" anchorCtr="0">
              <a:spAutoFit/>
            </a:bodyPr>
            <a:lstStyle/>
            <a:p>
              <a:pPr marL="0" marR="0" lvl="0" indent="0" algn="l" rtl="0">
                <a:lnSpc>
                  <a:spcPct val="100000"/>
                </a:lnSpc>
                <a:spcBef>
                  <a:spcPts val="0"/>
                </a:spcBef>
                <a:spcAft>
                  <a:spcPts val="0"/>
                </a:spcAft>
                <a:buClr>
                  <a:schemeClr val="lt1"/>
                </a:buClr>
                <a:buSzPts val="800"/>
                <a:buFont typeface="Arial"/>
                <a:buNone/>
              </a:pPr>
              <a:r>
                <a:rPr lang="en-US" sz="1100">
                  <a:solidFill>
                    <a:schemeClr val="accent1">
                      <a:lumMod val="50000"/>
                    </a:schemeClr>
                  </a:solidFill>
                  <a:latin typeface="Arial"/>
                  <a:ea typeface="Arial"/>
                  <a:cs typeface="Arial"/>
                  <a:sym typeface="Arial"/>
                </a:rPr>
                <a:t>Reap the benefits of market integration.</a:t>
              </a:r>
              <a:endParaRPr sz="2400">
                <a:solidFill>
                  <a:schemeClr val="accent1">
                    <a:lumMod val="50000"/>
                  </a:schemeClr>
                </a:solidFill>
              </a:endParaRPr>
            </a:p>
          </p:txBody>
        </p:sp>
        <p:sp>
          <p:nvSpPr>
            <p:cNvPr id="76" name="Google Shape;290;p3">
              <a:extLst>
                <a:ext uri="{FF2B5EF4-FFF2-40B4-BE49-F238E27FC236}">
                  <a16:creationId xmlns:a16="http://schemas.microsoft.com/office/drawing/2014/main" id="{3F61D535-2483-B4F1-9702-4EDAD4D1FB63}"/>
                </a:ext>
              </a:extLst>
            </p:cNvPr>
            <p:cNvSpPr txBox="1"/>
            <p:nvPr/>
          </p:nvSpPr>
          <p:spPr>
            <a:xfrm>
              <a:off x="6396397" y="9023791"/>
              <a:ext cx="2614342" cy="914942"/>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000" b="1">
                  <a:solidFill>
                    <a:schemeClr val="lt1"/>
                  </a:solidFill>
                  <a:latin typeface="Arial"/>
                  <a:cs typeface="Arial"/>
                  <a:sym typeface="Arial"/>
                </a:rPr>
                <a:t>MARKET INTEGRATION</a:t>
              </a:r>
              <a:endParaRPr/>
            </a:p>
          </p:txBody>
        </p:sp>
        <p:cxnSp>
          <p:nvCxnSpPr>
            <p:cNvPr id="77" name="Google Shape;291;p3">
              <a:extLst>
                <a:ext uri="{FF2B5EF4-FFF2-40B4-BE49-F238E27FC236}">
                  <a16:creationId xmlns:a16="http://schemas.microsoft.com/office/drawing/2014/main" id="{4CDA1253-ADC8-0CF5-A018-5864C20D698F}"/>
                </a:ext>
              </a:extLst>
            </p:cNvPr>
            <p:cNvCxnSpPr>
              <a:cxnSpLocks/>
            </p:cNvCxnSpPr>
            <p:nvPr/>
          </p:nvCxnSpPr>
          <p:spPr>
            <a:xfrm>
              <a:off x="6746401" y="8951978"/>
              <a:ext cx="1840992" cy="0"/>
            </a:xfrm>
            <a:prstGeom prst="straightConnector1">
              <a:avLst/>
            </a:prstGeom>
            <a:noFill/>
            <a:ln w="38100" cap="flat" cmpd="sng">
              <a:solidFill>
                <a:schemeClr val="lt1"/>
              </a:solidFill>
              <a:prstDash val="solid"/>
              <a:miter lim="800000"/>
              <a:headEnd type="none" w="sm" len="sm"/>
              <a:tailEnd type="none" w="sm" len="sm"/>
            </a:ln>
          </p:spPr>
        </p:cxnSp>
      </p:grpSp>
      <p:grpSp>
        <p:nvGrpSpPr>
          <p:cNvPr id="78" name="Google Shape;282;p3">
            <a:extLst>
              <a:ext uri="{FF2B5EF4-FFF2-40B4-BE49-F238E27FC236}">
                <a16:creationId xmlns:a16="http://schemas.microsoft.com/office/drawing/2014/main" id="{C88D8368-702A-50F3-453A-B7B696463575}"/>
              </a:ext>
            </a:extLst>
          </p:cNvPr>
          <p:cNvGrpSpPr/>
          <p:nvPr/>
        </p:nvGrpSpPr>
        <p:grpSpPr>
          <a:xfrm>
            <a:off x="7526516" y="4585606"/>
            <a:ext cx="1016688" cy="1123911"/>
            <a:chOff x="6518189" y="8197565"/>
            <a:chExt cx="2325124" cy="2570339"/>
          </a:xfrm>
        </p:grpSpPr>
        <p:sp>
          <p:nvSpPr>
            <p:cNvPr id="79" name="Google Shape;283;p3">
              <a:extLst>
                <a:ext uri="{FF2B5EF4-FFF2-40B4-BE49-F238E27FC236}">
                  <a16:creationId xmlns:a16="http://schemas.microsoft.com/office/drawing/2014/main" id="{D9526BED-7082-B32F-E8E2-5FBB12E928F0}"/>
                </a:ext>
              </a:extLst>
            </p:cNvPr>
            <p:cNvSpPr txBox="1"/>
            <p:nvPr/>
          </p:nvSpPr>
          <p:spPr>
            <a:xfrm>
              <a:off x="7274230" y="8197565"/>
              <a:ext cx="813044" cy="739020"/>
            </a:xfrm>
            <a:prstGeom prst="rect">
              <a:avLst/>
            </a:prstGeom>
            <a:noFill/>
            <a:ln>
              <a:noFill/>
            </a:ln>
          </p:spPr>
          <p:txBody>
            <a:bodyPr spcFirstLastPara="1" wrap="square" lIns="45700" tIns="22850" rIns="45700" bIns="22850" anchor="t" anchorCtr="0">
              <a:spAutoFit/>
            </a:bodyPr>
            <a:lstStyle/>
            <a:p>
              <a:pPr marL="0" marR="0" lvl="0" indent="0" algn="ctr" rtl="0">
                <a:spcBef>
                  <a:spcPts val="0"/>
                </a:spcBef>
                <a:spcAft>
                  <a:spcPts val="0"/>
                </a:spcAft>
                <a:buNone/>
              </a:pPr>
              <a:r>
                <a:rPr lang="en-US" sz="1800" b="1">
                  <a:solidFill>
                    <a:schemeClr val="lt1"/>
                  </a:solidFill>
                  <a:latin typeface="Arial"/>
                  <a:ea typeface="Arial"/>
                  <a:cs typeface="Arial"/>
                  <a:sym typeface="Arial"/>
                </a:rPr>
                <a:t>0</a:t>
              </a:r>
              <a:r>
                <a:rPr lang="el-GR" sz="1800" b="1">
                  <a:solidFill>
                    <a:schemeClr val="lt1"/>
                  </a:solidFill>
                  <a:latin typeface="Arial"/>
                  <a:ea typeface="Arial"/>
                  <a:cs typeface="Arial"/>
                  <a:sym typeface="Arial"/>
                </a:rPr>
                <a:t>6</a:t>
              </a:r>
              <a:endParaRPr sz="1100"/>
            </a:p>
          </p:txBody>
        </p:sp>
        <p:sp>
          <p:nvSpPr>
            <p:cNvPr id="80" name="Google Shape;284;p3">
              <a:extLst>
                <a:ext uri="{FF2B5EF4-FFF2-40B4-BE49-F238E27FC236}">
                  <a16:creationId xmlns:a16="http://schemas.microsoft.com/office/drawing/2014/main" id="{6DE1B680-CCB1-E678-8744-970A20C37368}"/>
                </a:ext>
              </a:extLst>
            </p:cNvPr>
            <p:cNvSpPr txBox="1"/>
            <p:nvPr/>
          </p:nvSpPr>
          <p:spPr>
            <a:xfrm>
              <a:off x="6635011" y="9430593"/>
              <a:ext cx="2091479" cy="1337311"/>
            </a:xfrm>
            <a:prstGeom prst="rect">
              <a:avLst/>
            </a:prstGeom>
            <a:noFill/>
            <a:ln>
              <a:noFill/>
            </a:ln>
          </p:spPr>
          <p:txBody>
            <a:bodyPr spcFirstLastPara="1" wrap="square" lIns="45700" tIns="22850" rIns="45700" bIns="22850" anchor="t" anchorCtr="0">
              <a:spAutoFit/>
            </a:bodyPr>
            <a:lstStyle/>
            <a:p>
              <a:pPr marL="0" marR="0" lvl="0" indent="0" rtl="0">
                <a:lnSpc>
                  <a:spcPct val="100000"/>
                </a:lnSpc>
                <a:spcBef>
                  <a:spcPts val="0"/>
                </a:spcBef>
                <a:spcAft>
                  <a:spcPts val="0"/>
                </a:spcAft>
                <a:buClr>
                  <a:schemeClr val="lt1"/>
                </a:buClr>
                <a:buSzPts val="800"/>
                <a:buFont typeface="Arial"/>
                <a:buNone/>
              </a:pPr>
              <a:r>
                <a:rPr lang="en-US" sz="700">
                  <a:solidFill>
                    <a:schemeClr val="lt1"/>
                  </a:solidFill>
                  <a:latin typeface="Arial"/>
                  <a:ea typeface="Arial"/>
                  <a:cs typeface="Arial"/>
                  <a:sym typeface="Arial"/>
                </a:rPr>
                <a:t>Private equity has successfully attracted the best and brightest in corporate America.</a:t>
              </a:r>
              <a:endParaRPr sz="700"/>
            </a:p>
          </p:txBody>
        </p:sp>
        <p:sp>
          <p:nvSpPr>
            <p:cNvPr id="81" name="Google Shape;285;p3">
              <a:extLst>
                <a:ext uri="{FF2B5EF4-FFF2-40B4-BE49-F238E27FC236}">
                  <a16:creationId xmlns:a16="http://schemas.microsoft.com/office/drawing/2014/main" id="{AF4E5179-B30D-C254-6D29-D433391BA181}"/>
                </a:ext>
              </a:extLst>
            </p:cNvPr>
            <p:cNvSpPr txBox="1"/>
            <p:nvPr/>
          </p:nvSpPr>
          <p:spPr>
            <a:xfrm>
              <a:off x="6518189" y="8985727"/>
              <a:ext cx="2325124" cy="563006"/>
            </a:xfrm>
            <a:prstGeom prst="rect">
              <a:avLst/>
            </a:prstGeom>
            <a:noFill/>
            <a:ln>
              <a:noFill/>
            </a:ln>
          </p:spPr>
          <p:txBody>
            <a:bodyPr spcFirstLastPara="1" wrap="square" lIns="91425" tIns="45700" rIns="91425" bIns="45700" anchor="ctr" anchorCtr="0">
              <a:spAutoFit/>
            </a:bodyPr>
            <a:lstStyle/>
            <a:p>
              <a:pPr marL="0" marR="0" lvl="0" indent="0" rtl="0">
                <a:spcBef>
                  <a:spcPts val="0"/>
                </a:spcBef>
                <a:spcAft>
                  <a:spcPts val="0"/>
                </a:spcAft>
                <a:buNone/>
              </a:pPr>
              <a:r>
                <a:rPr lang="en-US" sz="1000" b="1">
                  <a:solidFill>
                    <a:schemeClr val="lt1"/>
                  </a:solidFill>
                  <a:latin typeface="Arial"/>
                  <a:ea typeface="Arial"/>
                  <a:cs typeface="Arial"/>
                  <a:sym typeface="Arial"/>
                </a:rPr>
                <a:t>YOUR TITLE</a:t>
              </a:r>
              <a:endParaRPr/>
            </a:p>
          </p:txBody>
        </p:sp>
        <p:cxnSp>
          <p:nvCxnSpPr>
            <p:cNvPr id="82" name="Google Shape;286;p3">
              <a:extLst>
                <a:ext uri="{FF2B5EF4-FFF2-40B4-BE49-F238E27FC236}">
                  <a16:creationId xmlns:a16="http://schemas.microsoft.com/office/drawing/2014/main" id="{FE30BE0D-667D-90C6-7F16-FCA1A704FDBA}"/>
                </a:ext>
              </a:extLst>
            </p:cNvPr>
            <p:cNvCxnSpPr>
              <a:cxnSpLocks/>
            </p:cNvCxnSpPr>
            <p:nvPr/>
          </p:nvCxnSpPr>
          <p:spPr>
            <a:xfrm>
              <a:off x="6760257" y="8951978"/>
              <a:ext cx="1840991" cy="0"/>
            </a:xfrm>
            <a:prstGeom prst="straightConnector1">
              <a:avLst/>
            </a:prstGeom>
            <a:noFill/>
            <a:ln w="38100" cap="flat" cmpd="sng">
              <a:solidFill>
                <a:schemeClr val="lt1"/>
              </a:solidFill>
              <a:prstDash val="solid"/>
              <a:miter lim="800000"/>
              <a:headEnd type="none" w="sm" len="sm"/>
              <a:tailEnd type="none" w="sm" len="sm"/>
            </a:ln>
          </p:spPr>
        </p:cxnSp>
      </p:grpSp>
      <p:sp>
        <p:nvSpPr>
          <p:cNvPr id="2" name="TextBox 1">
            <a:extLst>
              <a:ext uri="{FF2B5EF4-FFF2-40B4-BE49-F238E27FC236}">
                <a16:creationId xmlns:a16="http://schemas.microsoft.com/office/drawing/2014/main" id="{140EC9B2-EB57-711C-748A-B8E549A5BE4B}"/>
              </a:ext>
            </a:extLst>
          </p:cNvPr>
          <p:cNvSpPr txBox="1"/>
          <p:nvPr/>
        </p:nvSpPr>
        <p:spPr>
          <a:xfrm>
            <a:off x="7704273" y="4733777"/>
            <a:ext cx="1016688" cy="563672"/>
          </a:xfrm>
          <a:prstGeom prst="rect">
            <a:avLst/>
          </a:prstGeom>
        </p:spPr>
        <p:txBody>
          <a:bodyPr vert="horz" wrap="square" lIns="91440" tIns="45720" rIns="91440" bIns="45720" rtlCol="0" anchor="t">
            <a:normAutofit/>
          </a:bodyPr>
          <a:lstStyle/>
          <a:p>
            <a:pPr algn="ctr">
              <a:spcAft>
                <a:spcPts val="600"/>
              </a:spcAft>
              <a:buClr>
                <a:schemeClr val="tx2"/>
              </a:buClr>
            </a:pPr>
            <a:r>
              <a:rPr lang="en-GB" sz="2000">
                <a:solidFill>
                  <a:schemeClr val="accent1">
                    <a:lumMod val="50000"/>
                  </a:schemeClr>
                </a:solidFill>
              </a:rPr>
              <a:t>MESC</a:t>
            </a:r>
          </a:p>
        </p:txBody>
      </p:sp>
    </p:spTree>
  </p:cSld>
  <p:clrMapOvr>
    <a:masterClrMapping/>
  </p:clrMapOvr>
  <p:extLst>
    <p:ext uri="{6950BFC3-D8DA-4A85-94F7-54DA5524770B}">
      <p188:commentRel xmlns:p188="http://schemas.microsoft.com/office/powerpoint/2018/8/main" r:id="rId3"/>
    </p:ext>
  </p:extLs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184410FF-72C7-1B14-7ADF-E241FB2B7154}"/>
              </a:ext>
            </a:extLst>
          </p:cNvPr>
          <p:cNvSpPr>
            <a:spLocks noGrp="1"/>
          </p:cNvSpPr>
          <p:nvPr>
            <p:ph type="title"/>
          </p:nvPr>
        </p:nvSpPr>
        <p:spPr/>
        <p:txBody>
          <a:bodyPr/>
          <a:lstStyle/>
          <a:p>
            <a:r>
              <a:rPr lang="en-GB" noProof="0"/>
              <a:t>8. Discussion &amp; way forward</a:t>
            </a:r>
          </a:p>
        </p:txBody>
      </p:sp>
      <p:sp>
        <p:nvSpPr>
          <p:cNvPr id="7" name="Text Placeholder 6">
            <a:extLst>
              <a:ext uri="{FF2B5EF4-FFF2-40B4-BE49-F238E27FC236}">
                <a16:creationId xmlns:a16="http://schemas.microsoft.com/office/drawing/2014/main" id="{04920989-B6D6-3FB5-8D0A-A49C53F3C6FA}"/>
              </a:ext>
            </a:extLst>
          </p:cNvPr>
          <p:cNvSpPr>
            <a:spLocks noGrp="1"/>
          </p:cNvSpPr>
          <p:nvPr>
            <p:ph type="body" idx="1"/>
          </p:nvPr>
        </p:nvSpPr>
        <p:spPr/>
        <p:txBody>
          <a:bodyPr/>
          <a:lstStyle/>
          <a:p>
            <a:endParaRPr lang="en-GB" noProof="0"/>
          </a:p>
        </p:txBody>
      </p:sp>
      <p:sp>
        <p:nvSpPr>
          <p:cNvPr id="3" name="Slide Number Placeholder 2">
            <a:extLst>
              <a:ext uri="{FF2B5EF4-FFF2-40B4-BE49-F238E27FC236}">
                <a16:creationId xmlns:a16="http://schemas.microsoft.com/office/drawing/2014/main" id="{B5F1F282-4D53-8D5C-D14A-6C32410AA23C}"/>
              </a:ext>
            </a:extLst>
          </p:cNvPr>
          <p:cNvSpPr>
            <a:spLocks noGrp="1"/>
          </p:cNvSpPr>
          <p:nvPr>
            <p:ph type="sldNum" sz="quarter" idx="12"/>
          </p:nvPr>
        </p:nvSpPr>
        <p:spPr/>
        <p:txBody>
          <a:bodyPr/>
          <a:lstStyle/>
          <a:p>
            <a:fld id="{68E16D21-2873-7F4D-BC1C-4DCC7B7156B8}" type="slidenum">
              <a:rPr lang="en-GB" noProof="0" smtClean="0"/>
              <a:t>179</a:t>
            </a:fld>
            <a:endParaRPr lang="en-GB" noProof="0"/>
          </a:p>
        </p:txBody>
      </p:sp>
    </p:spTree>
    <p:extLst>
      <p:ext uri="{BB962C8B-B14F-4D97-AF65-F5344CB8AC3E}">
        <p14:creationId xmlns:p14="http://schemas.microsoft.com/office/powerpoint/2010/main" val="287307655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31A8D-4198-B408-EC50-82FC48276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4A951D-E8B8-1CED-B3D5-5A99EBEA4092}"/>
              </a:ext>
            </a:extLst>
          </p:cNvPr>
          <p:cNvSpPr>
            <a:spLocks noGrp="1"/>
          </p:cNvSpPr>
          <p:nvPr>
            <p:ph type="title"/>
          </p:nvPr>
        </p:nvSpPr>
        <p:spPr/>
        <p:txBody>
          <a:bodyPr/>
          <a:lstStyle/>
          <a:p>
            <a:r>
              <a:rPr lang="en-GB" noProof="0"/>
              <a:t>How to involve stakeholders?</a:t>
            </a:r>
          </a:p>
        </p:txBody>
      </p:sp>
      <p:sp>
        <p:nvSpPr>
          <p:cNvPr id="3" name="Content Placeholder 2">
            <a:extLst>
              <a:ext uri="{FF2B5EF4-FFF2-40B4-BE49-F238E27FC236}">
                <a16:creationId xmlns:a16="http://schemas.microsoft.com/office/drawing/2014/main" id="{47B822D4-CE9C-9B40-A5AE-7865EFEBCCD5}"/>
              </a:ext>
            </a:extLst>
          </p:cNvPr>
          <p:cNvSpPr>
            <a:spLocks noGrp="1"/>
          </p:cNvSpPr>
          <p:nvPr>
            <p:ph idx="1"/>
          </p:nvPr>
        </p:nvSpPr>
        <p:spPr>
          <a:xfrm>
            <a:off x="700985" y="1155321"/>
            <a:ext cx="10771015" cy="406779"/>
          </a:xfrm>
        </p:spPr>
        <p:txBody>
          <a:bodyPr>
            <a:normAutofit fontScale="92500" lnSpcReduction="20000"/>
          </a:bodyPr>
          <a:lstStyle/>
          <a:p>
            <a:pPr marL="0" indent="0" algn="ctr">
              <a:lnSpc>
                <a:spcPct val="110000"/>
              </a:lnSpc>
              <a:spcBef>
                <a:spcPts val="500"/>
              </a:spcBef>
              <a:buNone/>
            </a:pPr>
            <a:r>
              <a:rPr lang="en-GB" b="1">
                <a:solidFill>
                  <a:schemeClr val="tx2"/>
                </a:solidFill>
              </a:rPr>
              <a:t>Complementary formats </a:t>
            </a:r>
            <a:r>
              <a:rPr lang="en-GB" b="1"/>
              <a:t>to strengthen stakeholders’ </a:t>
            </a:r>
            <a:r>
              <a:rPr lang="en-GB" b="1">
                <a:solidFill>
                  <a:schemeClr val="tx2"/>
                </a:solidFill>
              </a:rPr>
              <a:t>engagement </a:t>
            </a:r>
          </a:p>
          <a:p>
            <a:pPr marL="0" indent="0">
              <a:lnSpc>
                <a:spcPct val="110000"/>
              </a:lnSpc>
              <a:spcBef>
                <a:spcPts val="500"/>
              </a:spcBef>
              <a:buNone/>
            </a:pPr>
            <a:endParaRPr lang="en-GB" sz="1500" noProof="0"/>
          </a:p>
        </p:txBody>
      </p:sp>
      <p:sp>
        <p:nvSpPr>
          <p:cNvPr id="4" name="Slide Number Placeholder 3">
            <a:extLst>
              <a:ext uri="{FF2B5EF4-FFF2-40B4-BE49-F238E27FC236}">
                <a16:creationId xmlns:a16="http://schemas.microsoft.com/office/drawing/2014/main" id="{5895F8EF-D6B5-C279-580B-55ED0974A7F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8E16D21-2873-7F4D-BC1C-4DCC7B7156B8}" type="slidenum">
              <a:rPr kumimoji="0" lang="en-GB"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180</a:t>
            </a:fld>
            <a:endParaRPr kumimoji="0" lang="en-GB"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 name="Google Shape;807;p15">
            <a:extLst>
              <a:ext uri="{FF2B5EF4-FFF2-40B4-BE49-F238E27FC236}">
                <a16:creationId xmlns:a16="http://schemas.microsoft.com/office/drawing/2014/main" id="{82D9C415-185B-AB29-B1E0-B2E353D30755}"/>
              </a:ext>
            </a:extLst>
          </p:cNvPr>
          <p:cNvSpPr/>
          <p:nvPr/>
        </p:nvSpPr>
        <p:spPr>
          <a:xfrm>
            <a:off x="4270186" y="5450397"/>
            <a:ext cx="3668372" cy="710008"/>
          </a:xfrm>
          <a:custGeom>
            <a:avLst/>
            <a:gdLst/>
            <a:ahLst/>
            <a:cxnLst/>
            <a:rect l="l" t="t" r="r" b="b"/>
            <a:pathLst>
              <a:path w="21600" h="21600" extrusionOk="0">
                <a:moveTo>
                  <a:pt x="19769" y="0"/>
                </a:moveTo>
                <a:lnTo>
                  <a:pt x="0" y="0"/>
                </a:lnTo>
                <a:lnTo>
                  <a:pt x="1831" y="10800"/>
                </a:lnTo>
                <a:lnTo>
                  <a:pt x="0" y="21600"/>
                </a:lnTo>
                <a:lnTo>
                  <a:pt x="19769" y="21600"/>
                </a:lnTo>
                <a:lnTo>
                  <a:pt x="21600" y="10800"/>
                </a:lnTo>
                <a:cubicBezTo>
                  <a:pt x="21600" y="10800"/>
                  <a:pt x="19769" y="0"/>
                  <a:pt x="19769" y="0"/>
                </a:cubicBezTo>
                <a:close/>
              </a:path>
            </a:pathLst>
          </a:custGeom>
          <a:solidFill>
            <a:schemeClr val="accent2"/>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1758" cap="none">
              <a:solidFill>
                <a:srgbClr val="FFFFFF"/>
              </a:solidFill>
              <a:latin typeface="Arial"/>
              <a:ea typeface="Arial"/>
              <a:cs typeface="Arial"/>
              <a:sym typeface="Arial"/>
            </a:endParaRPr>
          </a:p>
        </p:txBody>
      </p:sp>
      <p:sp>
        <p:nvSpPr>
          <p:cNvPr id="9" name="Google Shape;808;p15">
            <a:extLst>
              <a:ext uri="{FF2B5EF4-FFF2-40B4-BE49-F238E27FC236}">
                <a16:creationId xmlns:a16="http://schemas.microsoft.com/office/drawing/2014/main" id="{E9E5A18C-DA97-6BB9-E9AB-43D59F19F04D}"/>
              </a:ext>
            </a:extLst>
          </p:cNvPr>
          <p:cNvSpPr/>
          <p:nvPr/>
        </p:nvSpPr>
        <p:spPr>
          <a:xfrm>
            <a:off x="772878" y="5450397"/>
            <a:ext cx="3668371" cy="710008"/>
          </a:xfrm>
          <a:custGeom>
            <a:avLst/>
            <a:gdLst/>
            <a:ahLst/>
            <a:cxnLst/>
            <a:rect l="l" t="t" r="r" b="b"/>
            <a:pathLst>
              <a:path w="21600" h="21600" extrusionOk="0">
                <a:moveTo>
                  <a:pt x="19769" y="0"/>
                </a:moveTo>
                <a:lnTo>
                  <a:pt x="0" y="0"/>
                </a:lnTo>
                <a:lnTo>
                  <a:pt x="0" y="21600"/>
                </a:lnTo>
                <a:lnTo>
                  <a:pt x="19769" y="21600"/>
                </a:lnTo>
                <a:lnTo>
                  <a:pt x="21600" y="10800"/>
                </a:lnTo>
                <a:cubicBezTo>
                  <a:pt x="21600" y="10800"/>
                  <a:pt x="19769" y="0"/>
                  <a:pt x="19769" y="0"/>
                </a:cubicBezTo>
                <a:close/>
              </a:path>
            </a:pathLst>
          </a:custGeom>
          <a:solidFill>
            <a:schemeClr val="accent1"/>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1758" cap="none">
              <a:solidFill>
                <a:srgbClr val="FFFFFF"/>
              </a:solidFill>
              <a:latin typeface="Arial"/>
              <a:ea typeface="Arial"/>
              <a:cs typeface="Arial"/>
              <a:sym typeface="Arial"/>
            </a:endParaRPr>
          </a:p>
        </p:txBody>
      </p:sp>
      <p:sp>
        <p:nvSpPr>
          <p:cNvPr id="11" name="Google Shape;809;p15">
            <a:extLst>
              <a:ext uri="{FF2B5EF4-FFF2-40B4-BE49-F238E27FC236}">
                <a16:creationId xmlns:a16="http://schemas.microsoft.com/office/drawing/2014/main" id="{FDB1CC72-3534-32E1-2056-91970324E8F4}"/>
              </a:ext>
            </a:extLst>
          </p:cNvPr>
          <p:cNvSpPr/>
          <p:nvPr/>
        </p:nvSpPr>
        <p:spPr>
          <a:xfrm>
            <a:off x="7767495" y="5450397"/>
            <a:ext cx="3668372" cy="710008"/>
          </a:xfrm>
          <a:custGeom>
            <a:avLst/>
            <a:gdLst/>
            <a:ahLst/>
            <a:cxnLst/>
            <a:rect l="l" t="t" r="r" b="b"/>
            <a:pathLst>
              <a:path w="21600" h="21600" extrusionOk="0">
                <a:moveTo>
                  <a:pt x="21600" y="0"/>
                </a:moveTo>
                <a:lnTo>
                  <a:pt x="0" y="0"/>
                </a:lnTo>
                <a:lnTo>
                  <a:pt x="1831" y="10800"/>
                </a:lnTo>
                <a:lnTo>
                  <a:pt x="0" y="21600"/>
                </a:lnTo>
                <a:lnTo>
                  <a:pt x="21600" y="21600"/>
                </a:lnTo>
                <a:cubicBezTo>
                  <a:pt x="21600" y="21600"/>
                  <a:pt x="21600" y="0"/>
                  <a:pt x="21600" y="0"/>
                </a:cubicBezTo>
                <a:close/>
              </a:path>
            </a:pathLst>
          </a:custGeom>
          <a:solidFill>
            <a:schemeClr val="accent3"/>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1758" cap="none">
              <a:solidFill>
                <a:srgbClr val="FFFFFF"/>
              </a:solidFill>
              <a:latin typeface="Arial"/>
              <a:ea typeface="Arial"/>
              <a:cs typeface="Arial"/>
              <a:sym typeface="Arial"/>
            </a:endParaRPr>
          </a:p>
        </p:txBody>
      </p:sp>
      <p:sp>
        <p:nvSpPr>
          <p:cNvPr id="13" name="Google Shape;840;p15">
            <a:extLst>
              <a:ext uri="{FF2B5EF4-FFF2-40B4-BE49-F238E27FC236}">
                <a16:creationId xmlns:a16="http://schemas.microsoft.com/office/drawing/2014/main" id="{1A2D8EDE-AB4A-1B33-AF71-ABC8C622366A}"/>
              </a:ext>
            </a:extLst>
          </p:cNvPr>
          <p:cNvSpPr txBox="1"/>
          <p:nvPr/>
        </p:nvSpPr>
        <p:spPr>
          <a:xfrm>
            <a:off x="866776" y="5620755"/>
            <a:ext cx="3219450" cy="369291"/>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b="1">
                <a:solidFill>
                  <a:schemeClr val="lt1"/>
                </a:solidFill>
                <a:latin typeface="Arial"/>
                <a:cs typeface="Arial"/>
                <a:sym typeface="Arial"/>
              </a:rPr>
              <a:t>KNOWLEDGE SHARING</a:t>
            </a:r>
            <a:endParaRPr/>
          </a:p>
        </p:txBody>
      </p:sp>
      <p:sp>
        <p:nvSpPr>
          <p:cNvPr id="15" name="Google Shape;841;p15">
            <a:extLst>
              <a:ext uri="{FF2B5EF4-FFF2-40B4-BE49-F238E27FC236}">
                <a16:creationId xmlns:a16="http://schemas.microsoft.com/office/drawing/2014/main" id="{9F985CD0-6936-87E4-ED58-AF6148982F73}"/>
              </a:ext>
            </a:extLst>
          </p:cNvPr>
          <p:cNvSpPr txBox="1"/>
          <p:nvPr/>
        </p:nvSpPr>
        <p:spPr>
          <a:xfrm>
            <a:off x="4535147" y="5482256"/>
            <a:ext cx="3048387" cy="64629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b="1">
                <a:solidFill>
                  <a:schemeClr val="lt1"/>
                </a:solidFill>
                <a:latin typeface="Arial"/>
                <a:ea typeface="Arial"/>
                <a:cs typeface="Arial"/>
                <a:sym typeface="Arial"/>
              </a:rPr>
              <a:t>COLLECTIVE PROBLEM-SOLVING</a:t>
            </a:r>
            <a:endParaRPr/>
          </a:p>
        </p:txBody>
      </p:sp>
      <p:sp>
        <p:nvSpPr>
          <p:cNvPr id="17" name="Google Shape;842;p15">
            <a:extLst>
              <a:ext uri="{FF2B5EF4-FFF2-40B4-BE49-F238E27FC236}">
                <a16:creationId xmlns:a16="http://schemas.microsoft.com/office/drawing/2014/main" id="{5CC74FE1-8955-5E93-3241-57E1FDF56B99}"/>
              </a:ext>
            </a:extLst>
          </p:cNvPr>
          <p:cNvSpPr txBox="1"/>
          <p:nvPr/>
        </p:nvSpPr>
        <p:spPr>
          <a:xfrm>
            <a:off x="8122518" y="5620755"/>
            <a:ext cx="3142286" cy="369291"/>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b="1">
                <a:solidFill>
                  <a:schemeClr val="lt1"/>
                </a:solidFill>
                <a:latin typeface="Arial"/>
                <a:ea typeface="Arial"/>
                <a:cs typeface="Arial"/>
                <a:sym typeface="Arial"/>
              </a:rPr>
              <a:t>GOOD PRACTICES</a:t>
            </a:r>
            <a:endParaRPr/>
          </a:p>
        </p:txBody>
      </p:sp>
      <p:grpSp>
        <p:nvGrpSpPr>
          <p:cNvPr id="38" name="Group 37">
            <a:extLst>
              <a:ext uri="{FF2B5EF4-FFF2-40B4-BE49-F238E27FC236}">
                <a16:creationId xmlns:a16="http://schemas.microsoft.com/office/drawing/2014/main" id="{C2711B99-FDC6-BCA5-0A46-DC17C30601C1}"/>
              </a:ext>
            </a:extLst>
          </p:cNvPr>
          <p:cNvGrpSpPr/>
          <p:nvPr/>
        </p:nvGrpSpPr>
        <p:grpSpPr>
          <a:xfrm>
            <a:off x="772878" y="1562100"/>
            <a:ext cx="3313348" cy="4144672"/>
            <a:chOff x="772878" y="1562100"/>
            <a:chExt cx="3313348" cy="4144672"/>
          </a:xfrm>
        </p:grpSpPr>
        <p:sp>
          <p:nvSpPr>
            <p:cNvPr id="23" name="Google Shape;951;p22">
              <a:extLst>
                <a:ext uri="{FF2B5EF4-FFF2-40B4-BE49-F238E27FC236}">
                  <a16:creationId xmlns:a16="http://schemas.microsoft.com/office/drawing/2014/main" id="{00497CFE-120F-B331-F3A2-6E9FC57AC54F}"/>
                </a:ext>
              </a:extLst>
            </p:cNvPr>
            <p:cNvSpPr/>
            <p:nvPr/>
          </p:nvSpPr>
          <p:spPr>
            <a:xfrm>
              <a:off x="772878" y="1562100"/>
              <a:ext cx="3313348" cy="3806158"/>
            </a:xfrm>
            <a:custGeom>
              <a:avLst/>
              <a:gdLst/>
              <a:ahLst/>
              <a:cxnLst/>
              <a:rect l="l" t="t" r="r" b="b"/>
              <a:pathLst>
                <a:path w="2794" h="3411" extrusionOk="0">
                  <a:moveTo>
                    <a:pt x="2752" y="3089"/>
                  </a:moveTo>
                  <a:lnTo>
                    <a:pt x="2752" y="3089"/>
                  </a:lnTo>
                  <a:cubicBezTo>
                    <a:pt x="2752" y="3244"/>
                    <a:pt x="2626" y="3370"/>
                    <a:pt x="2471" y="3370"/>
                  </a:cubicBezTo>
                  <a:lnTo>
                    <a:pt x="322" y="3370"/>
                  </a:lnTo>
                  <a:lnTo>
                    <a:pt x="322" y="3370"/>
                  </a:lnTo>
                  <a:cubicBezTo>
                    <a:pt x="167" y="3370"/>
                    <a:pt x="41" y="3244"/>
                    <a:pt x="41" y="3089"/>
                  </a:cubicBezTo>
                  <a:lnTo>
                    <a:pt x="41" y="935"/>
                  </a:lnTo>
                  <a:lnTo>
                    <a:pt x="2752" y="935"/>
                  </a:lnTo>
                  <a:lnTo>
                    <a:pt x="2752" y="3089"/>
                  </a:lnTo>
                  <a:close/>
                  <a:moveTo>
                    <a:pt x="2471" y="0"/>
                  </a:moveTo>
                  <a:lnTo>
                    <a:pt x="1726" y="0"/>
                  </a:lnTo>
                  <a:lnTo>
                    <a:pt x="1726" y="0"/>
                  </a:lnTo>
                  <a:cubicBezTo>
                    <a:pt x="1681" y="139"/>
                    <a:pt x="1550" y="239"/>
                    <a:pt x="1396" y="239"/>
                  </a:cubicBezTo>
                  <a:lnTo>
                    <a:pt x="1396" y="239"/>
                  </a:lnTo>
                  <a:cubicBezTo>
                    <a:pt x="1243" y="239"/>
                    <a:pt x="1113" y="139"/>
                    <a:pt x="1067" y="0"/>
                  </a:cubicBezTo>
                  <a:lnTo>
                    <a:pt x="322" y="0"/>
                  </a:lnTo>
                  <a:lnTo>
                    <a:pt x="322" y="0"/>
                  </a:lnTo>
                  <a:cubicBezTo>
                    <a:pt x="144" y="0"/>
                    <a:pt x="0" y="145"/>
                    <a:pt x="0" y="321"/>
                  </a:cubicBezTo>
                  <a:lnTo>
                    <a:pt x="0" y="3089"/>
                  </a:lnTo>
                  <a:lnTo>
                    <a:pt x="0" y="3089"/>
                  </a:lnTo>
                  <a:cubicBezTo>
                    <a:pt x="0" y="3266"/>
                    <a:pt x="144" y="3410"/>
                    <a:pt x="322" y="3410"/>
                  </a:cubicBezTo>
                  <a:lnTo>
                    <a:pt x="2471" y="3410"/>
                  </a:lnTo>
                  <a:lnTo>
                    <a:pt x="2471" y="3410"/>
                  </a:lnTo>
                  <a:cubicBezTo>
                    <a:pt x="2649" y="3410"/>
                    <a:pt x="2793" y="3266"/>
                    <a:pt x="2793" y="3089"/>
                  </a:cubicBezTo>
                  <a:lnTo>
                    <a:pt x="2793" y="321"/>
                  </a:lnTo>
                  <a:lnTo>
                    <a:pt x="2793" y="321"/>
                  </a:lnTo>
                  <a:cubicBezTo>
                    <a:pt x="2793" y="145"/>
                    <a:pt x="2649" y="0"/>
                    <a:pt x="2471" y="0"/>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sp>
          <p:nvSpPr>
            <p:cNvPr id="25" name="Google Shape;956;p22">
              <a:extLst>
                <a:ext uri="{FF2B5EF4-FFF2-40B4-BE49-F238E27FC236}">
                  <a16:creationId xmlns:a16="http://schemas.microsoft.com/office/drawing/2014/main" id="{BEFD623C-44D8-E6A2-A641-CA29E54002A1}"/>
                </a:ext>
              </a:extLst>
            </p:cNvPr>
            <p:cNvSpPr txBox="1"/>
            <p:nvPr/>
          </p:nvSpPr>
          <p:spPr>
            <a:xfrm>
              <a:off x="919813" y="2611586"/>
              <a:ext cx="3096169" cy="3095186"/>
            </a:xfrm>
            <a:prstGeom prst="rect">
              <a:avLst/>
            </a:prstGeom>
            <a:noFill/>
            <a:ln>
              <a:noFill/>
            </a:ln>
          </p:spPr>
          <p:txBody>
            <a:bodyPr spcFirstLastPara="1" wrap="square" lIns="45700" tIns="22850" rIns="45700" bIns="22850" anchor="t" anchorCtr="0">
              <a:spAutoFit/>
            </a:bodyPr>
            <a:lstStyle/>
            <a:p>
              <a:pPr marL="285750" indent="-285750">
                <a:lnSpc>
                  <a:spcPct val="110000"/>
                </a:lnSpc>
                <a:spcBef>
                  <a:spcPts val="200"/>
                </a:spcBef>
                <a:buClr>
                  <a:schemeClr val="accent1"/>
                </a:buClr>
                <a:buFont typeface="Arial" panose="020B0604020202020204" pitchFamily="34" charset="0"/>
                <a:buChar char="•"/>
              </a:pPr>
              <a:r>
                <a:rPr lang="en-GB" sz="1200" b="1"/>
                <a:t>Sharing </a:t>
              </a:r>
              <a:r>
                <a:rPr lang="en-GB" sz="1200" b="1">
                  <a:solidFill>
                    <a:schemeClr val="tx2"/>
                  </a:solidFill>
                </a:rPr>
                <a:t>experiences and lessons </a:t>
              </a:r>
              <a:r>
                <a:rPr lang="en-GB" sz="1200" b="1"/>
                <a:t>learned from different </a:t>
              </a:r>
              <a:r>
                <a:rPr lang="en-GB" sz="1200" b="1">
                  <a:solidFill>
                    <a:schemeClr val="tx2"/>
                  </a:solidFill>
                </a:rPr>
                <a:t>implementation approaches</a:t>
              </a:r>
            </a:p>
            <a:p>
              <a:pPr marL="285750" indent="-285750">
                <a:lnSpc>
                  <a:spcPct val="110000"/>
                </a:lnSpc>
                <a:spcBef>
                  <a:spcPts val="200"/>
                </a:spcBef>
                <a:buClr>
                  <a:schemeClr val="accent1"/>
                </a:buClr>
                <a:buFont typeface="Arial" panose="020B0604020202020204" pitchFamily="34" charset="0"/>
                <a:buChar char="•"/>
              </a:pPr>
              <a:r>
                <a:rPr lang="en-GB" sz="1200"/>
                <a:t>Focus: </a:t>
              </a:r>
            </a:p>
            <a:p>
              <a:pPr marL="648000" indent="-285750">
                <a:lnSpc>
                  <a:spcPct val="110000"/>
                </a:lnSpc>
                <a:spcBef>
                  <a:spcPts val="200"/>
                </a:spcBef>
                <a:buClr>
                  <a:schemeClr val="accent1"/>
                </a:buClr>
                <a:buFont typeface="Wingdings" panose="05000000000000000000" pitchFamily="2" charset="2"/>
                <a:buChar char="ü"/>
              </a:pPr>
              <a:r>
                <a:rPr lang="en-GB" sz="1200"/>
                <a:t>Implementation roadmaps and milestones </a:t>
              </a:r>
            </a:p>
            <a:p>
              <a:pPr marL="648000" indent="-285750">
                <a:lnSpc>
                  <a:spcPct val="110000"/>
                </a:lnSpc>
                <a:spcBef>
                  <a:spcPts val="200"/>
                </a:spcBef>
                <a:buClr>
                  <a:schemeClr val="accent1"/>
                </a:buClr>
                <a:buFont typeface="Wingdings" panose="05000000000000000000" pitchFamily="2" charset="2"/>
                <a:buChar char="ü"/>
              </a:pPr>
              <a:r>
                <a:rPr lang="en-GB" sz="1200"/>
                <a:t>Organisational, technical, and regulatory challenges </a:t>
              </a:r>
            </a:p>
            <a:p>
              <a:pPr marL="648000" indent="-285750">
                <a:lnSpc>
                  <a:spcPct val="110000"/>
                </a:lnSpc>
                <a:spcBef>
                  <a:spcPts val="200"/>
                </a:spcBef>
                <a:buClr>
                  <a:schemeClr val="accent1"/>
                </a:buClr>
                <a:buFont typeface="Wingdings" panose="05000000000000000000" pitchFamily="2" charset="2"/>
                <a:buChar char="ü"/>
              </a:pPr>
              <a:r>
                <a:rPr lang="en-GB" sz="1200"/>
                <a:t>Interpretations of legal requirements</a:t>
              </a:r>
            </a:p>
            <a:p>
              <a:pPr marL="648000" indent="-285750">
                <a:lnSpc>
                  <a:spcPct val="110000"/>
                </a:lnSpc>
                <a:spcBef>
                  <a:spcPts val="200"/>
                </a:spcBef>
                <a:buClr>
                  <a:schemeClr val="accent1"/>
                </a:buClr>
                <a:buFont typeface="Wingdings" panose="05000000000000000000" pitchFamily="2" charset="2"/>
                <a:buChar char="ü"/>
              </a:pPr>
              <a:r>
                <a:rPr lang="en-GB" sz="1200"/>
                <a:t>Lessons learned and mitigation measures</a:t>
              </a:r>
            </a:p>
            <a:p>
              <a:pPr marL="285750" indent="-285750">
                <a:lnSpc>
                  <a:spcPct val="110000"/>
                </a:lnSpc>
                <a:spcBef>
                  <a:spcPts val="200"/>
                </a:spcBef>
                <a:buClr>
                  <a:schemeClr val="accent1"/>
                </a:buClr>
                <a:buFont typeface="Arial" panose="020B0604020202020204" pitchFamily="34" charset="0"/>
                <a:buChar char="•"/>
              </a:pPr>
              <a:endParaRPr lang="en-GB" sz="1200">
                <a:solidFill>
                  <a:schemeClr val="tx2"/>
                </a:solidFill>
              </a:endParaRPr>
            </a:p>
            <a:p>
              <a:pPr marL="285750" indent="-285750">
                <a:lnSpc>
                  <a:spcPct val="110000"/>
                </a:lnSpc>
                <a:spcBef>
                  <a:spcPts val="200"/>
                </a:spcBef>
                <a:buClr>
                  <a:schemeClr val="accent1"/>
                </a:buClr>
                <a:buFont typeface="Arial" panose="020B0604020202020204" pitchFamily="34" charset="0"/>
                <a:buChar char="•"/>
              </a:pPr>
              <a:endParaRPr lang="en-GB" sz="1200">
                <a:solidFill>
                  <a:schemeClr val="tx2"/>
                </a:solidFill>
              </a:endParaRPr>
            </a:p>
          </p:txBody>
        </p:sp>
        <p:sp>
          <p:nvSpPr>
            <p:cNvPr id="37" name="Google Shape;959;p22">
              <a:extLst>
                <a:ext uri="{FF2B5EF4-FFF2-40B4-BE49-F238E27FC236}">
                  <a16:creationId xmlns:a16="http://schemas.microsoft.com/office/drawing/2014/main" id="{22186982-DF9C-35B0-48CA-CA8E97A8800F}"/>
                </a:ext>
              </a:extLst>
            </p:cNvPr>
            <p:cNvSpPr txBox="1"/>
            <p:nvPr/>
          </p:nvSpPr>
          <p:spPr>
            <a:xfrm>
              <a:off x="866776" y="1820957"/>
              <a:ext cx="3114674" cy="727338"/>
            </a:xfrm>
            <a:prstGeom prst="rect">
              <a:avLst/>
            </a:prstGeom>
            <a:noFill/>
            <a:ln>
              <a:noFill/>
            </a:ln>
          </p:spPr>
          <p:txBody>
            <a:bodyPr spcFirstLastPara="1" wrap="square" lIns="91425" tIns="45700" rIns="91425" bIns="45700" anchor="b" anchorCtr="0">
              <a:spAutoFit/>
            </a:bodyPr>
            <a:lstStyle/>
            <a:p>
              <a:pPr algn="ctr">
                <a:lnSpc>
                  <a:spcPct val="110000"/>
                </a:lnSpc>
                <a:spcBef>
                  <a:spcPts val="200"/>
                </a:spcBef>
              </a:pPr>
              <a:r>
                <a:rPr lang="en-GB" b="1">
                  <a:solidFill>
                    <a:schemeClr val="bg1"/>
                  </a:solidFill>
                </a:rPr>
                <a:t>Implementation experience roundtables</a:t>
              </a:r>
            </a:p>
          </p:txBody>
        </p:sp>
      </p:grpSp>
      <p:grpSp>
        <p:nvGrpSpPr>
          <p:cNvPr id="39" name="Group 38">
            <a:extLst>
              <a:ext uri="{FF2B5EF4-FFF2-40B4-BE49-F238E27FC236}">
                <a16:creationId xmlns:a16="http://schemas.microsoft.com/office/drawing/2014/main" id="{43CE9D70-E37A-5B53-DD6C-D9BDDFE1F2E0}"/>
              </a:ext>
            </a:extLst>
          </p:cNvPr>
          <p:cNvGrpSpPr/>
          <p:nvPr/>
        </p:nvGrpSpPr>
        <p:grpSpPr>
          <a:xfrm>
            <a:off x="4377455" y="1562100"/>
            <a:ext cx="3313348" cy="3941540"/>
            <a:chOff x="772878" y="1562100"/>
            <a:chExt cx="3313348" cy="3941540"/>
          </a:xfrm>
        </p:grpSpPr>
        <p:sp>
          <p:nvSpPr>
            <p:cNvPr id="40" name="Google Shape;951;p22">
              <a:extLst>
                <a:ext uri="{FF2B5EF4-FFF2-40B4-BE49-F238E27FC236}">
                  <a16:creationId xmlns:a16="http://schemas.microsoft.com/office/drawing/2014/main" id="{B9D40BB6-22F3-2033-A470-CA183D795AC6}"/>
                </a:ext>
              </a:extLst>
            </p:cNvPr>
            <p:cNvSpPr/>
            <p:nvPr/>
          </p:nvSpPr>
          <p:spPr>
            <a:xfrm>
              <a:off x="772878" y="1562100"/>
              <a:ext cx="3313348" cy="3806158"/>
            </a:xfrm>
            <a:custGeom>
              <a:avLst/>
              <a:gdLst/>
              <a:ahLst/>
              <a:cxnLst/>
              <a:rect l="l" t="t" r="r" b="b"/>
              <a:pathLst>
                <a:path w="2794" h="3411" extrusionOk="0">
                  <a:moveTo>
                    <a:pt x="2752" y="3089"/>
                  </a:moveTo>
                  <a:lnTo>
                    <a:pt x="2752" y="3089"/>
                  </a:lnTo>
                  <a:cubicBezTo>
                    <a:pt x="2752" y="3244"/>
                    <a:pt x="2626" y="3370"/>
                    <a:pt x="2471" y="3370"/>
                  </a:cubicBezTo>
                  <a:lnTo>
                    <a:pt x="322" y="3370"/>
                  </a:lnTo>
                  <a:lnTo>
                    <a:pt x="322" y="3370"/>
                  </a:lnTo>
                  <a:cubicBezTo>
                    <a:pt x="167" y="3370"/>
                    <a:pt x="41" y="3244"/>
                    <a:pt x="41" y="3089"/>
                  </a:cubicBezTo>
                  <a:lnTo>
                    <a:pt x="41" y="935"/>
                  </a:lnTo>
                  <a:lnTo>
                    <a:pt x="2752" y="935"/>
                  </a:lnTo>
                  <a:lnTo>
                    <a:pt x="2752" y="3089"/>
                  </a:lnTo>
                  <a:close/>
                  <a:moveTo>
                    <a:pt x="2471" y="0"/>
                  </a:moveTo>
                  <a:lnTo>
                    <a:pt x="1726" y="0"/>
                  </a:lnTo>
                  <a:lnTo>
                    <a:pt x="1726" y="0"/>
                  </a:lnTo>
                  <a:cubicBezTo>
                    <a:pt x="1681" y="139"/>
                    <a:pt x="1550" y="239"/>
                    <a:pt x="1396" y="239"/>
                  </a:cubicBezTo>
                  <a:lnTo>
                    <a:pt x="1396" y="239"/>
                  </a:lnTo>
                  <a:cubicBezTo>
                    <a:pt x="1243" y="239"/>
                    <a:pt x="1113" y="139"/>
                    <a:pt x="1067" y="0"/>
                  </a:cubicBezTo>
                  <a:lnTo>
                    <a:pt x="322" y="0"/>
                  </a:lnTo>
                  <a:lnTo>
                    <a:pt x="322" y="0"/>
                  </a:lnTo>
                  <a:cubicBezTo>
                    <a:pt x="144" y="0"/>
                    <a:pt x="0" y="145"/>
                    <a:pt x="0" y="321"/>
                  </a:cubicBezTo>
                  <a:lnTo>
                    <a:pt x="0" y="3089"/>
                  </a:lnTo>
                  <a:lnTo>
                    <a:pt x="0" y="3089"/>
                  </a:lnTo>
                  <a:cubicBezTo>
                    <a:pt x="0" y="3266"/>
                    <a:pt x="144" y="3410"/>
                    <a:pt x="322" y="3410"/>
                  </a:cubicBezTo>
                  <a:lnTo>
                    <a:pt x="2471" y="3410"/>
                  </a:lnTo>
                  <a:lnTo>
                    <a:pt x="2471" y="3410"/>
                  </a:lnTo>
                  <a:cubicBezTo>
                    <a:pt x="2649" y="3410"/>
                    <a:pt x="2793" y="3266"/>
                    <a:pt x="2793" y="3089"/>
                  </a:cubicBezTo>
                  <a:lnTo>
                    <a:pt x="2793" y="321"/>
                  </a:lnTo>
                  <a:lnTo>
                    <a:pt x="2793" y="321"/>
                  </a:lnTo>
                  <a:cubicBezTo>
                    <a:pt x="2793" y="145"/>
                    <a:pt x="2649" y="0"/>
                    <a:pt x="2471"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sp>
          <p:nvSpPr>
            <p:cNvPr id="41" name="Google Shape;956;p22">
              <a:extLst>
                <a:ext uri="{FF2B5EF4-FFF2-40B4-BE49-F238E27FC236}">
                  <a16:creationId xmlns:a16="http://schemas.microsoft.com/office/drawing/2014/main" id="{A88366FB-A468-2570-0F5C-3B4639CED8F1}"/>
                </a:ext>
              </a:extLst>
            </p:cNvPr>
            <p:cNvSpPr txBox="1"/>
            <p:nvPr/>
          </p:nvSpPr>
          <p:spPr>
            <a:xfrm>
              <a:off x="919813" y="2611586"/>
              <a:ext cx="3114674" cy="2892054"/>
            </a:xfrm>
            <a:prstGeom prst="rect">
              <a:avLst/>
            </a:prstGeom>
            <a:noFill/>
            <a:ln>
              <a:noFill/>
            </a:ln>
          </p:spPr>
          <p:txBody>
            <a:bodyPr spcFirstLastPara="1" wrap="square" lIns="45700" tIns="22850" rIns="45700" bIns="22850" anchor="t" anchorCtr="0">
              <a:spAutoFit/>
            </a:bodyPr>
            <a:lstStyle/>
            <a:p>
              <a:pPr marL="285750" indent="-285750">
                <a:lnSpc>
                  <a:spcPct val="110000"/>
                </a:lnSpc>
                <a:spcBef>
                  <a:spcPts val="200"/>
                </a:spcBef>
                <a:buClr>
                  <a:schemeClr val="accent1"/>
                </a:buClr>
                <a:buFont typeface="Arial" panose="020B0604020202020204" pitchFamily="34" charset="0"/>
                <a:buChar char="•"/>
              </a:pPr>
              <a:r>
                <a:rPr lang="en-GB" sz="1200" b="1"/>
                <a:t>Identifying </a:t>
              </a:r>
              <a:r>
                <a:rPr lang="en-GB" sz="1200" b="1">
                  <a:solidFill>
                    <a:schemeClr val="accent1"/>
                  </a:solidFill>
                </a:rPr>
                <a:t>implementation challenges</a:t>
              </a:r>
              <a:r>
                <a:rPr lang="en-GB" sz="1200" b="1"/>
                <a:t> and </a:t>
              </a:r>
              <a:r>
                <a:rPr lang="en-GB" sz="1200" b="1">
                  <a:solidFill>
                    <a:schemeClr val="accent1"/>
                  </a:solidFill>
                </a:rPr>
                <a:t>collective practical solutions</a:t>
              </a:r>
            </a:p>
            <a:p>
              <a:pPr marL="285750" indent="-285750">
                <a:lnSpc>
                  <a:spcPct val="110000"/>
                </a:lnSpc>
                <a:spcBef>
                  <a:spcPts val="200"/>
                </a:spcBef>
                <a:buClr>
                  <a:schemeClr val="accent1"/>
                </a:buClr>
                <a:buFont typeface="Arial" panose="020B0604020202020204" pitchFamily="34" charset="0"/>
                <a:buChar char="•"/>
              </a:pPr>
              <a:r>
                <a:rPr lang="en-GB" sz="1200"/>
                <a:t>Focus: </a:t>
              </a:r>
            </a:p>
            <a:p>
              <a:pPr marL="648000" indent="-285750">
                <a:lnSpc>
                  <a:spcPct val="110000"/>
                </a:lnSpc>
                <a:spcBef>
                  <a:spcPts val="200"/>
                </a:spcBef>
                <a:buClr>
                  <a:schemeClr val="accent1"/>
                </a:buClr>
                <a:buFont typeface="Wingdings" panose="05000000000000000000" pitchFamily="2" charset="2"/>
                <a:buChar char="ü"/>
              </a:pPr>
              <a:r>
                <a:rPr lang="en-GB" sz="1200"/>
                <a:t>Open legal implementation questions and uncertainties</a:t>
              </a:r>
            </a:p>
            <a:p>
              <a:pPr marL="648000" indent="-285750">
                <a:lnSpc>
                  <a:spcPct val="110000"/>
                </a:lnSpc>
                <a:spcBef>
                  <a:spcPts val="200"/>
                </a:spcBef>
                <a:buClr>
                  <a:schemeClr val="accent1"/>
                </a:buClr>
                <a:buFont typeface="Wingdings" panose="05000000000000000000" pitchFamily="2" charset="2"/>
                <a:buChar char="ü"/>
              </a:pPr>
              <a:r>
                <a:rPr lang="en-GB" sz="1200"/>
                <a:t>Regulatory and market design barriers</a:t>
              </a:r>
            </a:p>
            <a:p>
              <a:pPr marL="648000" indent="-285750">
                <a:lnSpc>
                  <a:spcPct val="110000"/>
                </a:lnSpc>
                <a:spcBef>
                  <a:spcPts val="200"/>
                </a:spcBef>
                <a:buClr>
                  <a:schemeClr val="accent1"/>
                </a:buClr>
                <a:buFont typeface="Wingdings" panose="05000000000000000000" pitchFamily="2" charset="2"/>
                <a:buChar char="ü"/>
              </a:pPr>
              <a:r>
                <a:rPr lang="en-GB" sz="1200"/>
                <a:t>Coordination needs</a:t>
              </a:r>
            </a:p>
            <a:p>
              <a:pPr marL="648000" indent="-285750">
                <a:lnSpc>
                  <a:spcPct val="110000"/>
                </a:lnSpc>
                <a:spcBef>
                  <a:spcPts val="200"/>
                </a:spcBef>
                <a:buClr>
                  <a:schemeClr val="accent1"/>
                </a:buClr>
                <a:buFont typeface="Wingdings" panose="05000000000000000000" pitchFamily="2" charset="2"/>
                <a:buChar char="ü"/>
              </a:pPr>
              <a:r>
                <a:rPr lang="en-GB" sz="1200"/>
                <a:t>Requests for feedback, support and solutions</a:t>
              </a:r>
            </a:p>
            <a:p>
              <a:pPr marL="648000" indent="-285750">
                <a:lnSpc>
                  <a:spcPct val="110000"/>
                </a:lnSpc>
                <a:spcBef>
                  <a:spcPts val="200"/>
                </a:spcBef>
                <a:buClr>
                  <a:schemeClr val="accent1"/>
                </a:buClr>
                <a:buFont typeface="Wingdings" panose="05000000000000000000" pitchFamily="2" charset="2"/>
                <a:buChar char="ü"/>
              </a:pPr>
              <a:endParaRPr lang="en-GB" sz="1200">
                <a:solidFill>
                  <a:schemeClr val="tx2"/>
                </a:solidFill>
              </a:endParaRPr>
            </a:p>
            <a:p>
              <a:pPr marL="285750" indent="-285750">
                <a:lnSpc>
                  <a:spcPct val="110000"/>
                </a:lnSpc>
                <a:spcBef>
                  <a:spcPts val="200"/>
                </a:spcBef>
                <a:buClr>
                  <a:schemeClr val="accent1"/>
                </a:buClr>
                <a:buFont typeface="Arial" panose="020B0604020202020204" pitchFamily="34" charset="0"/>
                <a:buChar char="•"/>
              </a:pPr>
              <a:endParaRPr lang="en-GB" sz="1200">
                <a:solidFill>
                  <a:schemeClr val="tx2"/>
                </a:solidFill>
              </a:endParaRPr>
            </a:p>
          </p:txBody>
        </p:sp>
        <p:sp>
          <p:nvSpPr>
            <p:cNvPr id="42" name="Google Shape;959;p22">
              <a:extLst>
                <a:ext uri="{FF2B5EF4-FFF2-40B4-BE49-F238E27FC236}">
                  <a16:creationId xmlns:a16="http://schemas.microsoft.com/office/drawing/2014/main" id="{AB1186E7-1D3E-2D7A-AE4F-94BA2CA1E7B5}"/>
                </a:ext>
              </a:extLst>
            </p:cNvPr>
            <p:cNvSpPr txBox="1"/>
            <p:nvPr/>
          </p:nvSpPr>
          <p:spPr>
            <a:xfrm>
              <a:off x="866776" y="1820957"/>
              <a:ext cx="3114674" cy="727338"/>
            </a:xfrm>
            <a:prstGeom prst="rect">
              <a:avLst/>
            </a:prstGeom>
            <a:noFill/>
            <a:ln>
              <a:noFill/>
            </a:ln>
          </p:spPr>
          <p:txBody>
            <a:bodyPr spcFirstLastPara="1" wrap="square" lIns="91425" tIns="45700" rIns="91425" bIns="45700" anchor="b" anchorCtr="0">
              <a:spAutoFit/>
            </a:bodyPr>
            <a:lstStyle/>
            <a:p>
              <a:pPr algn="ctr">
                <a:lnSpc>
                  <a:spcPct val="110000"/>
                </a:lnSpc>
                <a:spcBef>
                  <a:spcPts val="200"/>
                </a:spcBef>
              </a:pPr>
              <a:r>
                <a:rPr lang="en-GB" b="1">
                  <a:solidFill>
                    <a:schemeClr val="bg1"/>
                  </a:solidFill>
                </a:rPr>
                <a:t>Challenge &amp; Solution workshops</a:t>
              </a:r>
            </a:p>
          </p:txBody>
        </p:sp>
      </p:grpSp>
      <p:grpSp>
        <p:nvGrpSpPr>
          <p:cNvPr id="43" name="Group 42">
            <a:extLst>
              <a:ext uri="{FF2B5EF4-FFF2-40B4-BE49-F238E27FC236}">
                <a16:creationId xmlns:a16="http://schemas.microsoft.com/office/drawing/2014/main" id="{62A34CB4-B704-0B0D-E146-685F5E47D06C}"/>
              </a:ext>
            </a:extLst>
          </p:cNvPr>
          <p:cNvGrpSpPr/>
          <p:nvPr/>
        </p:nvGrpSpPr>
        <p:grpSpPr>
          <a:xfrm>
            <a:off x="7945006" y="1535479"/>
            <a:ext cx="3474115" cy="3915892"/>
            <a:chOff x="772877" y="1562100"/>
            <a:chExt cx="3474115" cy="3915892"/>
          </a:xfrm>
        </p:grpSpPr>
        <p:sp>
          <p:nvSpPr>
            <p:cNvPr id="44" name="Google Shape;951;p22">
              <a:extLst>
                <a:ext uri="{FF2B5EF4-FFF2-40B4-BE49-F238E27FC236}">
                  <a16:creationId xmlns:a16="http://schemas.microsoft.com/office/drawing/2014/main" id="{9CEC3513-1D1A-205B-1804-8C4904B10E77}"/>
                </a:ext>
              </a:extLst>
            </p:cNvPr>
            <p:cNvSpPr/>
            <p:nvPr/>
          </p:nvSpPr>
          <p:spPr>
            <a:xfrm>
              <a:off x="772877" y="1562100"/>
              <a:ext cx="3474115" cy="3806158"/>
            </a:xfrm>
            <a:custGeom>
              <a:avLst/>
              <a:gdLst/>
              <a:ahLst/>
              <a:cxnLst/>
              <a:rect l="l" t="t" r="r" b="b"/>
              <a:pathLst>
                <a:path w="2794" h="3411" extrusionOk="0">
                  <a:moveTo>
                    <a:pt x="2752" y="3089"/>
                  </a:moveTo>
                  <a:lnTo>
                    <a:pt x="2752" y="3089"/>
                  </a:lnTo>
                  <a:cubicBezTo>
                    <a:pt x="2752" y="3244"/>
                    <a:pt x="2626" y="3370"/>
                    <a:pt x="2471" y="3370"/>
                  </a:cubicBezTo>
                  <a:lnTo>
                    <a:pt x="322" y="3370"/>
                  </a:lnTo>
                  <a:lnTo>
                    <a:pt x="322" y="3370"/>
                  </a:lnTo>
                  <a:cubicBezTo>
                    <a:pt x="167" y="3370"/>
                    <a:pt x="41" y="3244"/>
                    <a:pt x="41" y="3089"/>
                  </a:cubicBezTo>
                  <a:lnTo>
                    <a:pt x="41" y="935"/>
                  </a:lnTo>
                  <a:lnTo>
                    <a:pt x="2752" y="935"/>
                  </a:lnTo>
                  <a:lnTo>
                    <a:pt x="2752" y="3089"/>
                  </a:lnTo>
                  <a:close/>
                  <a:moveTo>
                    <a:pt x="2471" y="0"/>
                  </a:moveTo>
                  <a:lnTo>
                    <a:pt x="1726" y="0"/>
                  </a:lnTo>
                  <a:lnTo>
                    <a:pt x="1726" y="0"/>
                  </a:lnTo>
                  <a:cubicBezTo>
                    <a:pt x="1681" y="139"/>
                    <a:pt x="1550" y="239"/>
                    <a:pt x="1396" y="239"/>
                  </a:cubicBezTo>
                  <a:lnTo>
                    <a:pt x="1396" y="239"/>
                  </a:lnTo>
                  <a:cubicBezTo>
                    <a:pt x="1243" y="239"/>
                    <a:pt x="1113" y="139"/>
                    <a:pt x="1067" y="0"/>
                  </a:cubicBezTo>
                  <a:lnTo>
                    <a:pt x="322" y="0"/>
                  </a:lnTo>
                  <a:lnTo>
                    <a:pt x="322" y="0"/>
                  </a:lnTo>
                  <a:cubicBezTo>
                    <a:pt x="144" y="0"/>
                    <a:pt x="0" y="145"/>
                    <a:pt x="0" y="321"/>
                  </a:cubicBezTo>
                  <a:lnTo>
                    <a:pt x="0" y="3089"/>
                  </a:lnTo>
                  <a:lnTo>
                    <a:pt x="0" y="3089"/>
                  </a:lnTo>
                  <a:cubicBezTo>
                    <a:pt x="0" y="3266"/>
                    <a:pt x="144" y="3410"/>
                    <a:pt x="322" y="3410"/>
                  </a:cubicBezTo>
                  <a:lnTo>
                    <a:pt x="2471" y="3410"/>
                  </a:lnTo>
                  <a:lnTo>
                    <a:pt x="2471" y="3410"/>
                  </a:lnTo>
                  <a:cubicBezTo>
                    <a:pt x="2649" y="3410"/>
                    <a:pt x="2793" y="3266"/>
                    <a:pt x="2793" y="3089"/>
                  </a:cubicBezTo>
                  <a:lnTo>
                    <a:pt x="2793" y="321"/>
                  </a:lnTo>
                  <a:lnTo>
                    <a:pt x="2793" y="321"/>
                  </a:lnTo>
                  <a:cubicBezTo>
                    <a:pt x="2793" y="145"/>
                    <a:pt x="2649" y="0"/>
                    <a:pt x="2471"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Arial"/>
                <a:ea typeface="Arial"/>
                <a:cs typeface="Arial"/>
                <a:sym typeface="Arial"/>
              </a:endParaRPr>
            </a:p>
          </p:txBody>
        </p:sp>
        <p:sp>
          <p:nvSpPr>
            <p:cNvPr id="45" name="Google Shape;956;p22">
              <a:extLst>
                <a:ext uri="{FF2B5EF4-FFF2-40B4-BE49-F238E27FC236}">
                  <a16:creationId xmlns:a16="http://schemas.microsoft.com/office/drawing/2014/main" id="{15A528EC-C4A0-1A41-EA13-24C018965AF1}"/>
                </a:ext>
              </a:extLst>
            </p:cNvPr>
            <p:cNvSpPr txBox="1"/>
            <p:nvPr/>
          </p:nvSpPr>
          <p:spPr>
            <a:xfrm>
              <a:off x="919813" y="2611586"/>
              <a:ext cx="3313348" cy="2866406"/>
            </a:xfrm>
            <a:prstGeom prst="rect">
              <a:avLst/>
            </a:prstGeom>
            <a:noFill/>
            <a:ln>
              <a:noFill/>
            </a:ln>
          </p:spPr>
          <p:txBody>
            <a:bodyPr spcFirstLastPara="1" wrap="square" lIns="45700" tIns="22850" rIns="45700" bIns="22850" anchor="t" anchorCtr="0">
              <a:spAutoFit/>
            </a:bodyPr>
            <a:lstStyle/>
            <a:p>
              <a:pPr marL="285750" indent="-285750">
                <a:lnSpc>
                  <a:spcPct val="110000"/>
                </a:lnSpc>
                <a:spcBef>
                  <a:spcPts val="200"/>
                </a:spcBef>
                <a:buClr>
                  <a:schemeClr val="accent1"/>
                </a:buClr>
                <a:buFont typeface="Arial" panose="020B0604020202020204" pitchFamily="34" charset="0"/>
                <a:buChar char="•"/>
              </a:pPr>
              <a:r>
                <a:rPr lang="en-GB" sz="1200" b="1"/>
                <a:t>Showcasing</a:t>
              </a:r>
              <a:r>
                <a:rPr lang="en-GB" sz="1200" b="1">
                  <a:solidFill>
                    <a:schemeClr val="accent1"/>
                  </a:solidFill>
                </a:rPr>
                <a:t> achievements and opportunities </a:t>
              </a:r>
              <a:r>
                <a:rPr lang="en-GB" sz="1200" b="1"/>
                <a:t>and identifying </a:t>
              </a:r>
              <a:r>
                <a:rPr lang="en-GB" sz="1200" b="1">
                  <a:solidFill>
                    <a:schemeClr val="accent1"/>
                  </a:solidFill>
                </a:rPr>
                <a:t>good practices</a:t>
              </a:r>
            </a:p>
            <a:p>
              <a:pPr marL="285750" indent="-285750">
                <a:lnSpc>
                  <a:spcPct val="110000"/>
                </a:lnSpc>
                <a:spcBef>
                  <a:spcPts val="200"/>
                </a:spcBef>
                <a:buClr>
                  <a:schemeClr val="accent1"/>
                </a:buClr>
                <a:buFont typeface="Arial" panose="020B0604020202020204" pitchFamily="34" charset="0"/>
                <a:buChar char="•"/>
              </a:pPr>
              <a:r>
                <a:rPr lang="en-GB" sz="1200"/>
                <a:t>Focus: </a:t>
              </a:r>
            </a:p>
            <a:p>
              <a:pPr marL="648000" indent="-285750">
                <a:lnSpc>
                  <a:spcPct val="110000"/>
                </a:lnSpc>
                <a:spcBef>
                  <a:spcPts val="200"/>
                </a:spcBef>
                <a:buClr>
                  <a:schemeClr val="accent1"/>
                </a:buClr>
                <a:buFont typeface="Wingdings" panose="05000000000000000000" pitchFamily="2" charset="2"/>
                <a:buChar char="ü"/>
              </a:pPr>
              <a:r>
                <a:rPr lang="en-GB" sz="1200"/>
                <a:t>Successful implementation initiatives and pilot projects</a:t>
              </a:r>
            </a:p>
            <a:p>
              <a:pPr marL="648000" indent="-285750">
                <a:lnSpc>
                  <a:spcPct val="110000"/>
                </a:lnSpc>
                <a:spcBef>
                  <a:spcPts val="200"/>
                </a:spcBef>
                <a:buClr>
                  <a:schemeClr val="accent1"/>
                </a:buClr>
                <a:buFont typeface="Wingdings" panose="05000000000000000000" pitchFamily="2" charset="2"/>
                <a:buChar char="ü"/>
              </a:pPr>
              <a:r>
                <a:rPr lang="en-GB" sz="1200"/>
                <a:t>Innovative solutions (some developed to meet legal requirements)</a:t>
              </a:r>
            </a:p>
            <a:p>
              <a:pPr marL="648000" indent="-285750">
                <a:lnSpc>
                  <a:spcPct val="110000"/>
                </a:lnSpc>
                <a:spcBef>
                  <a:spcPts val="200"/>
                </a:spcBef>
                <a:buClr>
                  <a:schemeClr val="accent1"/>
                </a:buClr>
                <a:buFont typeface="Wingdings" panose="05000000000000000000" pitchFamily="2" charset="2"/>
                <a:buChar char="ü"/>
              </a:pPr>
              <a:r>
                <a:rPr lang="en-GB" sz="1200"/>
                <a:t>Good practices, transferable lessons and new opportunities</a:t>
              </a:r>
            </a:p>
            <a:p>
              <a:pPr marL="648000" indent="-285750">
                <a:lnSpc>
                  <a:spcPct val="110000"/>
                </a:lnSpc>
                <a:spcBef>
                  <a:spcPts val="200"/>
                </a:spcBef>
                <a:buClr>
                  <a:schemeClr val="accent1"/>
                </a:buClr>
                <a:buFont typeface="Wingdings" panose="05000000000000000000" pitchFamily="2" charset="2"/>
                <a:buChar char="ü"/>
              </a:pPr>
              <a:r>
                <a:rPr lang="en-GB" sz="1200"/>
                <a:t>Solutions enabled by the upcoming legal developments (e.g., NCs)</a:t>
              </a:r>
            </a:p>
            <a:p>
              <a:pPr marL="285750" indent="-285750">
                <a:lnSpc>
                  <a:spcPct val="110000"/>
                </a:lnSpc>
                <a:spcBef>
                  <a:spcPts val="200"/>
                </a:spcBef>
                <a:buClr>
                  <a:schemeClr val="accent1"/>
                </a:buClr>
                <a:buFont typeface="Arial" panose="020B0604020202020204" pitchFamily="34" charset="0"/>
                <a:buChar char="•"/>
              </a:pPr>
              <a:endParaRPr lang="en-GB" sz="1200">
                <a:solidFill>
                  <a:schemeClr val="tx2"/>
                </a:solidFill>
              </a:endParaRPr>
            </a:p>
          </p:txBody>
        </p:sp>
        <p:sp>
          <p:nvSpPr>
            <p:cNvPr id="46" name="Google Shape;959;p22">
              <a:extLst>
                <a:ext uri="{FF2B5EF4-FFF2-40B4-BE49-F238E27FC236}">
                  <a16:creationId xmlns:a16="http://schemas.microsoft.com/office/drawing/2014/main" id="{5B6D7053-05A3-30DC-3560-50210FA94E79}"/>
                </a:ext>
              </a:extLst>
            </p:cNvPr>
            <p:cNvSpPr txBox="1"/>
            <p:nvPr/>
          </p:nvSpPr>
          <p:spPr>
            <a:xfrm>
              <a:off x="866775" y="1820957"/>
              <a:ext cx="3286319" cy="727338"/>
            </a:xfrm>
            <a:prstGeom prst="rect">
              <a:avLst/>
            </a:prstGeom>
            <a:noFill/>
            <a:ln>
              <a:noFill/>
            </a:ln>
          </p:spPr>
          <p:txBody>
            <a:bodyPr spcFirstLastPara="1" wrap="square" lIns="91425" tIns="45700" rIns="91425" bIns="45700" anchor="b" anchorCtr="0">
              <a:spAutoFit/>
            </a:bodyPr>
            <a:lstStyle/>
            <a:p>
              <a:pPr algn="ctr">
                <a:lnSpc>
                  <a:spcPct val="110000"/>
                </a:lnSpc>
                <a:spcBef>
                  <a:spcPts val="200"/>
                </a:spcBef>
              </a:pPr>
              <a:r>
                <a:rPr lang="en-GB" b="1">
                  <a:solidFill>
                    <a:schemeClr val="bg1"/>
                  </a:solidFill>
                </a:rPr>
                <a:t>Success stories &amp; Innovation forums</a:t>
              </a:r>
            </a:p>
          </p:txBody>
        </p:sp>
      </p:grpSp>
    </p:spTree>
    <p:extLst>
      <p:ext uri="{BB962C8B-B14F-4D97-AF65-F5344CB8AC3E}">
        <p14:creationId xmlns:p14="http://schemas.microsoft.com/office/powerpoint/2010/main" val="2662435281"/>
      </p:ext>
    </p:extLst>
  </p:cSld>
  <p:clrMapOvr>
    <a:masterClrMapping/>
  </p:clrMapOvr>
  <p:extLst>
    <p:ext uri="{6950BFC3-D8DA-4A85-94F7-54DA5524770B}">
      <p188:commentRel xmlns:p188="http://schemas.microsoft.com/office/powerpoint/2018/8/main" r:id="rId2"/>
    </p:ext>
  </p:extLs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766"/>
        <p:cNvGrpSpPr/>
        <p:nvPr/>
      </p:nvGrpSpPr>
      <p:grpSpPr>
        <a:xfrm>
          <a:off x="0" y="0"/>
          <a:ext cx="0" cy="0"/>
          <a:chOff x="0" y="0"/>
          <a:chExt cx="0" cy="0"/>
        </a:xfrm>
      </p:grpSpPr>
      <p:grpSp>
        <p:nvGrpSpPr>
          <p:cNvPr id="2" name="Group 1">
            <a:extLst>
              <a:ext uri="{FF2B5EF4-FFF2-40B4-BE49-F238E27FC236}">
                <a16:creationId xmlns:a16="http://schemas.microsoft.com/office/drawing/2014/main" id="{9AD2CE65-B176-0DF8-7960-74D63257E05F}"/>
              </a:ext>
            </a:extLst>
          </p:cNvPr>
          <p:cNvGrpSpPr/>
          <p:nvPr/>
        </p:nvGrpSpPr>
        <p:grpSpPr>
          <a:xfrm>
            <a:off x="461265" y="3224257"/>
            <a:ext cx="8005694" cy="3046035"/>
            <a:chOff x="461265" y="3224257"/>
            <a:chExt cx="8005694" cy="3046035"/>
          </a:xfrm>
        </p:grpSpPr>
        <p:sp>
          <p:nvSpPr>
            <p:cNvPr id="767" name="Google Shape;767;p9"/>
            <p:cNvSpPr/>
            <p:nvPr/>
          </p:nvSpPr>
          <p:spPr>
            <a:xfrm>
              <a:off x="4041398" y="3224257"/>
              <a:ext cx="4425559" cy="2400886"/>
            </a:xfrm>
            <a:custGeom>
              <a:avLst/>
              <a:gdLst/>
              <a:ahLst/>
              <a:cxnLst/>
              <a:rect l="l" t="t" r="r" b="b"/>
              <a:pathLst>
                <a:path w="2802" h="1336" extrusionOk="0">
                  <a:moveTo>
                    <a:pt x="1401" y="0"/>
                  </a:moveTo>
                  <a:lnTo>
                    <a:pt x="2802" y="669"/>
                  </a:lnTo>
                  <a:lnTo>
                    <a:pt x="1401" y="1336"/>
                  </a:lnTo>
                  <a:lnTo>
                    <a:pt x="0" y="669"/>
                  </a:lnTo>
                  <a:lnTo>
                    <a:pt x="1401" y="0"/>
                  </a:lnTo>
                  <a:close/>
                </a:path>
              </a:pathLst>
            </a:custGeom>
            <a:solidFill>
              <a:schemeClr val="accent1"/>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68" name="Google Shape;768;p9"/>
            <p:cNvSpPr/>
            <p:nvPr/>
          </p:nvSpPr>
          <p:spPr>
            <a:xfrm>
              <a:off x="6254178" y="4426498"/>
              <a:ext cx="2212781" cy="1843794"/>
            </a:xfrm>
            <a:custGeom>
              <a:avLst/>
              <a:gdLst/>
              <a:ahLst/>
              <a:cxnLst/>
              <a:rect l="l" t="t" r="r" b="b"/>
              <a:pathLst>
                <a:path w="1401" h="1026" extrusionOk="0">
                  <a:moveTo>
                    <a:pt x="0" y="1026"/>
                  </a:moveTo>
                  <a:lnTo>
                    <a:pt x="1401" y="357"/>
                  </a:lnTo>
                  <a:lnTo>
                    <a:pt x="1401" y="0"/>
                  </a:lnTo>
                  <a:lnTo>
                    <a:pt x="0" y="667"/>
                  </a:lnTo>
                  <a:lnTo>
                    <a:pt x="0" y="1026"/>
                  </a:lnTo>
                  <a:close/>
                </a:path>
              </a:pathLst>
            </a:custGeom>
            <a:solidFill>
              <a:schemeClr val="accent1"/>
            </a:solidFill>
            <a:ln w="9525" cap="flat" cmpd="sng">
              <a:solidFill>
                <a:schemeClr val="dk2"/>
              </a:solidFill>
              <a:prstDash val="solid"/>
              <a:round/>
              <a:headEnd type="none" w="sm" len="sm"/>
              <a:tailEnd type="none" w="sm" len="sm"/>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69" name="Google Shape;769;p9"/>
            <p:cNvSpPr/>
            <p:nvPr/>
          </p:nvSpPr>
          <p:spPr>
            <a:xfrm>
              <a:off x="4041398" y="4426498"/>
              <a:ext cx="2212781" cy="1843794"/>
            </a:xfrm>
            <a:custGeom>
              <a:avLst/>
              <a:gdLst/>
              <a:ahLst/>
              <a:cxnLst/>
              <a:rect l="l" t="t" r="r" b="b"/>
              <a:pathLst>
                <a:path w="1401" h="1026" extrusionOk="0">
                  <a:moveTo>
                    <a:pt x="1401" y="1026"/>
                  </a:moveTo>
                  <a:lnTo>
                    <a:pt x="0" y="357"/>
                  </a:lnTo>
                  <a:lnTo>
                    <a:pt x="0" y="0"/>
                  </a:lnTo>
                  <a:lnTo>
                    <a:pt x="1401" y="667"/>
                  </a:lnTo>
                  <a:lnTo>
                    <a:pt x="1401" y="1026"/>
                  </a:lnTo>
                  <a:close/>
                </a:path>
              </a:pathLst>
            </a:custGeom>
            <a:solidFill>
              <a:srgbClr val="5B91FF"/>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787" name="Google Shape;787;p9"/>
            <p:cNvCxnSpPr/>
            <p:nvPr/>
          </p:nvCxnSpPr>
          <p:spPr>
            <a:xfrm rot="10800000">
              <a:off x="2904774" y="4429462"/>
              <a:ext cx="1143000" cy="0"/>
            </a:xfrm>
            <a:prstGeom prst="straightConnector1">
              <a:avLst/>
            </a:prstGeom>
            <a:noFill/>
            <a:ln w="38100" cap="flat" cmpd="sng">
              <a:solidFill>
                <a:srgbClr val="7F7F7F"/>
              </a:solidFill>
              <a:prstDash val="solid"/>
              <a:miter lim="800000"/>
              <a:headEnd type="none" w="sm" len="sm"/>
              <a:tailEnd type="oval" w="med" len="med"/>
            </a:ln>
          </p:spPr>
        </p:cxnSp>
        <p:sp>
          <p:nvSpPr>
            <p:cNvPr id="796" name="Google Shape;796;p9"/>
            <p:cNvSpPr txBox="1"/>
            <p:nvPr/>
          </p:nvSpPr>
          <p:spPr>
            <a:xfrm>
              <a:off x="461265" y="4622494"/>
              <a:ext cx="2443509" cy="294427"/>
            </a:xfrm>
            <a:prstGeom prst="rect">
              <a:avLst/>
            </a:prstGeom>
            <a:noFill/>
            <a:ln>
              <a:noFill/>
            </a:ln>
          </p:spPr>
          <p:txBody>
            <a:bodyPr spcFirstLastPara="1" wrap="square" lIns="108725" tIns="54350" rIns="108725" bIns="5435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Tx/>
                <a:buNone/>
                <a:tabLst/>
                <a:defRPr/>
              </a:pPr>
              <a:endParaRPr kumimoji="0" lang="en-GB" sz="1200" b="0" i="0" u="none" strike="noStrike" kern="1200" cap="none" spc="0" normalizeH="0" baseline="0" noProof="0">
                <a:ln>
                  <a:noFill/>
                </a:ln>
                <a:solidFill>
                  <a:srgbClr val="000000"/>
                </a:solidFill>
                <a:effectLst/>
                <a:uLnTx/>
                <a:uFillTx/>
                <a:latin typeface="Arial"/>
                <a:ea typeface="+mn-ea"/>
                <a:cs typeface="Arial"/>
              </a:endParaRPr>
            </a:p>
          </p:txBody>
        </p:sp>
        <p:sp>
          <p:nvSpPr>
            <p:cNvPr id="797" name="Google Shape;797;p9"/>
            <p:cNvSpPr txBox="1"/>
            <p:nvPr/>
          </p:nvSpPr>
          <p:spPr>
            <a:xfrm>
              <a:off x="1308047" y="4319584"/>
              <a:ext cx="1609216" cy="338554"/>
            </a:xfrm>
            <a:prstGeom prst="rect">
              <a:avLst/>
            </a:prstGeom>
            <a:noFill/>
            <a:ln>
              <a:noFill/>
            </a:ln>
          </p:spPr>
          <p:txBody>
            <a:bodyPr spcFirstLastPara="1" wrap="square" lIns="91425" tIns="45700" rIns="91425" bIns="4570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FEE"/>
                  </a:solidFill>
                  <a:effectLst/>
                  <a:uLnTx/>
                  <a:uFillTx/>
                  <a:latin typeface="Arial"/>
                  <a:ea typeface="Arial"/>
                  <a:cs typeface="Arial"/>
                  <a:sym typeface="Arial"/>
                </a:rPr>
                <a:t>Governance</a:t>
              </a: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3" name="Group 2">
            <a:extLst>
              <a:ext uri="{FF2B5EF4-FFF2-40B4-BE49-F238E27FC236}">
                <a16:creationId xmlns:a16="http://schemas.microsoft.com/office/drawing/2014/main" id="{227EF708-1350-3B43-FF2F-840DB32FDE49}"/>
              </a:ext>
            </a:extLst>
          </p:cNvPr>
          <p:cNvGrpSpPr/>
          <p:nvPr/>
        </p:nvGrpSpPr>
        <p:grpSpPr>
          <a:xfrm>
            <a:off x="4415047" y="2886546"/>
            <a:ext cx="7315688" cy="2531681"/>
            <a:chOff x="4415047" y="2886546"/>
            <a:chExt cx="7315688" cy="2531681"/>
          </a:xfrm>
        </p:grpSpPr>
        <p:sp>
          <p:nvSpPr>
            <p:cNvPr id="770" name="Google Shape;770;p9"/>
            <p:cNvSpPr/>
            <p:nvPr/>
          </p:nvSpPr>
          <p:spPr>
            <a:xfrm>
              <a:off x="4415047" y="2886546"/>
              <a:ext cx="3678259" cy="1995473"/>
            </a:xfrm>
            <a:custGeom>
              <a:avLst/>
              <a:gdLst/>
              <a:ahLst/>
              <a:cxnLst/>
              <a:rect l="l" t="t" r="r" b="b"/>
              <a:pathLst>
                <a:path w="2802" h="1336" extrusionOk="0">
                  <a:moveTo>
                    <a:pt x="1401" y="0"/>
                  </a:moveTo>
                  <a:lnTo>
                    <a:pt x="2802" y="669"/>
                  </a:lnTo>
                  <a:lnTo>
                    <a:pt x="1401" y="1336"/>
                  </a:lnTo>
                  <a:lnTo>
                    <a:pt x="0" y="669"/>
                  </a:lnTo>
                  <a:lnTo>
                    <a:pt x="1401" y="0"/>
                  </a:lnTo>
                  <a:close/>
                </a:path>
              </a:pathLst>
            </a:custGeom>
            <a:solidFill>
              <a:schemeClr val="accent2"/>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1" name="Google Shape;771;p9"/>
            <p:cNvSpPr/>
            <p:nvPr/>
          </p:nvSpPr>
          <p:spPr>
            <a:xfrm>
              <a:off x="6254178" y="3885776"/>
              <a:ext cx="1839131" cy="1532451"/>
            </a:xfrm>
            <a:custGeom>
              <a:avLst/>
              <a:gdLst/>
              <a:ahLst/>
              <a:cxnLst/>
              <a:rect l="l" t="t" r="r" b="b"/>
              <a:pathLst>
                <a:path w="1401" h="1026" extrusionOk="0">
                  <a:moveTo>
                    <a:pt x="0" y="1026"/>
                  </a:moveTo>
                  <a:lnTo>
                    <a:pt x="1401" y="357"/>
                  </a:lnTo>
                  <a:lnTo>
                    <a:pt x="1401" y="0"/>
                  </a:lnTo>
                  <a:lnTo>
                    <a:pt x="0" y="667"/>
                  </a:lnTo>
                  <a:lnTo>
                    <a:pt x="0" y="1026"/>
                  </a:lnTo>
                  <a:close/>
                </a:path>
              </a:pathLst>
            </a:custGeom>
            <a:solidFill>
              <a:schemeClr val="accent2"/>
            </a:solidFill>
            <a:ln w="9525" cap="flat" cmpd="sng">
              <a:solidFill>
                <a:schemeClr val="accent2"/>
              </a:solidFill>
              <a:prstDash val="solid"/>
              <a:round/>
              <a:headEnd type="none" w="sm" len="sm"/>
              <a:tailEnd type="none" w="sm" len="sm"/>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2" name="Google Shape;772;p9"/>
            <p:cNvSpPr/>
            <p:nvPr/>
          </p:nvSpPr>
          <p:spPr>
            <a:xfrm>
              <a:off x="4415047" y="3885776"/>
              <a:ext cx="1839131" cy="1532451"/>
            </a:xfrm>
            <a:custGeom>
              <a:avLst/>
              <a:gdLst/>
              <a:ahLst/>
              <a:cxnLst/>
              <a:rect l="l" t="t" r="r" b="b"/>
              <a:pathLst>
                <a:path w="1401" h="1026" extrusionOk="0">
                  <a:moveTo>
                    <a:pt x="1401" y="1026"/>
                  </a:moveTo>
                  <a:lnTo>
                    <a:pt x="0" y="357"/>
                  </a:lnTo>
                  <a:lnTo>
                    <a:pt x="0" y="0"/>
                  </a:lnTo>
                  <a:lnTo>
                    <a:pt x="1401" y="667"/>
                  </a:lnTo>
                  <a:lnTo>
                    <a:pt x="1401" y="1026"/>
                  </a:lnTo>
                  <a:close/>
                </a:path>
              </a:pathLst>
            </a:custGeom>
            <a:solidFill>
              <a:srgbClr val="C2EFEB"/>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786" name="Google Shape;786;p9"/>
            <p:cNvCxnSpPr/>
            <p:nvPr/>
          </p:nvCxnSpPr>
          <p:spPr>
            <a:xfrm>
              <a:off x="8083562" y="3902913"/>
              <a:ext cx="1143000" cy="0"/>
            </a:xfrm>
            <a:prstGeom prst="straightConnector1">
              <a:avLst/>
            </a:prstGeom>
            <a:noFill/>
            <a:ln w="38100" cap="flat" cmpd="sng">
              <a:solidFill>
                <a:srgbClr val="7F7F7F"/>
              </a:solidFill>
              <a:prstDash val="solid"/>
              <a:miter lim="800000"/>
              <a:headEnd type="none" w="sm" len="sm"/>
              <a:tailEnd type="oval" w="med" len="med"/>
            </a:ln>
          </p:spPr>
        </p:cxnSp>
        <p:sp>
          <p:nvSpPr>
            <p:cNvPr id="794" name="Google Shape;794;p9"/>
            <p:cNvSpPr txBox="1"/>
            <p:nvPr/>
          </p:nvSpPr>
          <p:spPr>
            <a:xfrm>
              <a:off x="9287226" y="4128394"/>
              <a:ext cx="2443509" cy="294427"/>
            </a:xfrm>
            <a:prstGeom prst="rect">
              <a:avLst/>
            </a:prstGeom>
            <a:noFill/>
            <a:ln>
              <a:noFill/>
            </a:ln>
          </p:spPr>
          <p:txBody>
            <a:bodyPr spcFirstLastPara="1" wrap="square" lIns="108725" tIns="54350" rIns="108725" bIns="543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en-GB" sz="12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95" name="Google Shape;795;p9"/>
            <p:cNvSpPr txBox="1"/>
            <p:nvPr/>
          </p:nvSpPr>
          <p:spPr>
            <a:xfrm>
              <a:off x="9290135" y="3825505"/>
              <a:ext cx="1949365" cy="338514"/>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FEE"/>
                  </a:solidFill>
                  <a:effectLst/>
                  <a:uLnTx/>
                  <a:uFillTx/>
                  <a:latin typeface="Arial"/>
                  <a:ea typeface="Arial"/>
                  <a:cs typeface="Arial"/>
                  <a:sym typeface="Arial"/>
                </a:rPr>
                <a:t>Market Design</a:t>
              </a: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5" name="Group 4">
            <a:extLst>
              <a:ext uri="{FF2B5EF4-FFF2-40B4-BE49-F238E27FC236}">
                <a16:creationId xmlns:a16="http://schemas.microsoft.com/office/drawing/2014/main" id="{D05B6178-C990-4936-28DD-F1B6147031E7}"/>
              </a:ext>
            </a:extLst>
          </p:cNvPr>
          <p:cNvGrpSpPr/>
          <p:nvPr/>
        </p:nvGrpSpPr>
        <p:grpSpPr>
          <a:xfrm>
            <a:off x="133605" y="2598278"/>
            <a:ext cx="7605925" cy="2144834"/>
            <a:chOff x="133605" y="2598278"/>
            <a:chExt cx="7605925" cy="2144834"/>
          </a:xfrm>
        </p:grpSpPr>
        <p:sp>
          <p:nvSpPr>
            <p:cNvPr id="773" name="Google Shape;773;p9"/>
            <p:cNvSpPr/>
            <p:nvPr/>
          </p:nvSpPr>
          <p:spPr>
            <a:xfrm>
              <a:off x="4768828" y="2598278"/>
              <a:ext cx="2970700" cy="1613107"/>
            </a:xfrm>
            <a:custGeom>
              <a:avLst/>
              <a:gdLst/>
              <a:ahLst/>
              <a:cxnLst/>
              <a:rect l="l" t="t" r="r" b="b"/>
              <a:pathLst>
                <a:path w="2263" h="1080" extrusionOk="0">
                  <a:moveTo>
                    <a:pt x="1130" y="0"/>
                  </a:moveTo>
                  <a:lnTo>
                    <a:pt x="2263" y="540"/>
                  </a:lnTo>
                  <a:lnTo>
                    <a:pt x="1130" y="1080"/>
                  </a:lnTo>
                  <a:lnTo>
                    <a:pt x="0" y="540"/>
                  </a:lnTo>
                  <a:lnTo>
                    <a:pt x="1130" y="0"/>
                  </a:lnTo>
                  <a:close/>
                </a:path>
              </a:pathLst>
            </a:custGeom>
            <a:solidFill>
              <a:schemeClr val="accent3"/>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4" name="Google Shape;774;p9"/>
            <p:cNvSpPr/>
            <p:nvPr/>
          </p:nvSpPr>
          <p:spPr>
            <a:xfrm>
              <a:off x="6252210" y="3404830"/>
              <a:ext cx="1487320" cy="1338282"/>
            </a:xfrm>
            <a:custGeom>
              <a:avLst/>
              <a:gdLst/>
              <a:ahLst/>
              <a:cxnLst/>
              <a:rect l="l" t="t" r="r" b="b"/>
              <a:pathLst>
                <a:path w="1133" h="896" extrusionOk="0">
                  <a:moveTo>
                    <a:pt x="0" y="896"/>
                  </a:moveTo>
                  <a:lnTo>
                    <a:pt x="1133" y="357"/>
                  </a:lnTo>
                  <a:lnTo>
                    <a:pt x="1133" y="0"/>
                  </a:lnTo>
                  <a:lnTo>
                    <a:pt x="0" y="542"/>
                  </a:lnTo>
                  <a:lnTo>
                    <a:pt x="0" y="896"/>
                  </a:lnTo>
                  <a:close/>
                </a:path>
              </a:pathLst>
            </a:custGeom>
            <a:solidFill>
              <a:schemeClr val="accent3"/>
            </a:solidFill>
            <a:ln w="9525" cap="flat" cmpd="sng">
              <a:solidFill>
                <a:schemeClr val="accent3"/>
              </a:solidFill>
              <a:prstDash val="solid"/>
              <a:round/>
              <a:headEnd type="none" w="sm" len="sm"/>
              <a:tailEnd type="none" w="sm" len="sm"/>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5" name="Google Shape;775;p9"/>
            <p:cNvSpPr/>
            <p:nvPr/>
          </p:nvSpPr>
          <p:spPr>
            <a:xfrm>
              <a:off x="4768828" y="3404830"/>
              <a:ext cx="1483381" cy="1338282"/>
            </a:xfrm>
            <a:custGeom>
              <a:avLst/>
              <a:gdLst/>
              <a:ahLst/>
              <a:cxnLst/>
              <a:rect l="l" t="t" r="r" b="b"/>
              <a:pathLst>
                <a:path w="1130" h="896" extrusionOk="0">
                  <a:moveTo>
                    <a:pt x="1130" y="896"/>
                  </a:moveTo>
                  <a:lnTo>
                    <a:pt x="0" y="357"/>
                  </a:lnTo>
                  <a:lnTo>
                    <a:pt x="0" y="0"/>
                  </a:lnTo>
                  <a:lnTo>
                    <a:pt x="1130" y="542"/>
                  </a:lnTo>
                  <a:lnTo>
                    <a:pt x="1130" y="896"/>
                  </a:lnTo>
                  <a:close/>
                </a:path>
              </a:pathLst>
            </a:custGeom>
            <a:solidFill>
              <a:srgbClr val="FEF2A8"/>
            </a:solidFill>
            <a:ln w="9525" cap="flat" cmpd="sng">
              <a:solidFill>
                <a:schemeClr val="accent3"/>
              </a:solidFill>
              <a:prstDash val="solid"/>
              <a:round/>
              <a:headEnd type="none" w="sm" len="sm"/>
              <a:tailEnd type="none" w="sm" len="sm"/>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788" name="Google Shape;788;p9"/>
            <p:cNvCxnSpPr>
              <a:cxnSpLocks/>
            </p:cNvCxnSpPr>
            <p:nvPr/>
          </p:nvCxnSpPr>
          <p:spPr>
            <a:xfrm rot="10800000">
              <a:off x="3636008" y="3410291"/>
              <a:ext cx="1143000" cy="0"/>
            </a:xfrm>
            <a:prstGeom prst="straightConnector1">
              <a:avLst/>
            </a:prstGeom>
            <a:noFill/>
            <a:ln w="38100" cap="flat" cmpd="sng">
              <a:solidFill>
                <a:srgbClr val="7F7F7F"/>
              </a:solidFill>
              <a:prstDash val="solid"/>
              <a:miter lim="800000"/>
              <a:headEnd type="none" w="sm" len="sm"/>
              <a:tailEnd type="oval" w="med" len="med"/>
            </a:ln>
          </p:spPr>
        </p:cxnSp>
        <p:sp>
          <p:nvSpPr>
            <p:cNvPr id="798" name="Google Shape;798;p9"/>
            <p:cNvSpPr txBox="1"/>
            <p:nvPr/>
          </p:nvSpPr>
          <p:spPr>
            <a:xfrm>
              <a:off x="133605" y="3536185"/>
              <a:ext cx="3478449" cy="294427"/>
            </a:xfrm>
            <a:prstGeom prst="rect">
              <a:avLst/>
            </a:prstGeom>
            <a:noFill/>
            <a:ln>
              <a:noFill/>
            </a:ln>
          </p:spPr>
          <p:txBody>
            <a:bodyPr spcFirstLastPara="1" wrap="square" lIns="108725" tIns="54350" rIns="108725" bIns="5435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en-GB" sz="12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99" name="Google Shape;799;p9"/>
            <p:cNvSpPr txBox="1"/>
            <p:nvPr/>
          </p:nvSpPr>
          <p:spPr>
            <a:xfrm>
              <a:off x="914400" y="2989274"/>
              <a:ext cx="2710142" cy="584735"/>
            </a:xfrm>
            <a:prstGeom prst="rect">
              <a:avLst/>
            </a:prstGeom>
            <a:noFill/>
            <a:ln>
              <a:noFill/>
            </a:ln>
          </p:spPr>
          <p:txBody>
            <a:bodyPr spcFirstLastPara="1" wrap="square" lIns="91425" tIns="45700" rIns="91425" bIns="4570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FEE"/>
                  </a:solidFill>
                  <a:effectLst/>
                  <a:uLnTx/>
                  <a:uFillTx/>
                  <a:latin typeface="Arial"/>
                  <a:ea typeface="Arial"/>
                  <a:cs typeface="Arial"/>
                  <a:sym typeface="Arial"/>
                </a:rPr>
                <a:t>Cross zonal Capacity &amp; system design</a:t>
              </a: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802" name="Google Shape;802;p9"/>
          <p:cNvSpPr txBox="1">
            <a:spLocks noGrp="1"/>
          </p:cNvSpPr>
          <p:nvPr>
            <p:ph type="title"/>
          </p:nvPr>
        </p:nvSpPr>
        <p:spPr>
          <a:xfrm>
            <a:off x="2249214" y="0"/>
            <a:ext cx="9246786" cy="1080000"/>
          </a:xfrm>
        </p:spPr>
        <p:txBody>
          <a:bodyPr>
            <a:normAutofit/>
          </a:bodyPr>
          <a:lstStyle/>
          <a:p>
            <a:pPr lvl="0"/>
            <a:r>
              <a:rPr lang="en-GB">
                <a:sym typeface="Arial"/>
              </a:rPr>
              <a:t>Challenge areas for the IEM</a:t>
            </a:r>
            <a:endParaRPr lang="en-US">
              <a:sym typeface="Arial"/>
            </a:endParaRPr>
          </a:p>
        </p:txBody>
      </p:sp>
      <p:grpSp>
        <p:nvGrpSpPr>
          <p:cNvPr id="6" name="Group 5">
            <a:extLst>
              <a:ext uri="{FF2B5EF4-FFF2-40B4-BE49-F238E27FC236}">
                <a16:creationId xmlns:a16="http://schemas.microsoft.com/office/drawing/2014/main" id="{A911729A-53FA-5618-F0F9-344A68167EE9}"/>
              </a:ext>
            </a:extLst>
          </p:cNvPr>
          <p:cNvGrpSpPr/>
          <p:nvPr/>
        </p:nvGrpSpPr>
        <p:grpSpPr>
          <a:xfrm>
            <a:off x="5203997" y="2471321"/>
            <a:ext cx="5898343" cy="1601158"/>
            <a:chOff x="5203997" y="2471321"/>
            <a:chExt cx="5898343" cy="1601158"/>
          </a:xfrm>
        </p:grpSpPr>
        <p:sp>
          <p:nvSpPr>
            <p:cNvPr id="776" name="Google Shape;776;p9"/>
            <p:cNvSpPr/>
            <p:nvPr/>
          </p:nvSpPr>
          <p:spPr>
            <a:xfrm>
              <a:off x="5203997" y="2471321"/>
              <a:ext cx="2100362" cy="1141124"/>
            </a:xfrm>
            <a:custGeom>
              <a:avLst/>
              <a:gdLst/>
              <a:ahLst/>
              <a:cxnLst/>
              <a:rect l="l" t="t" r="r" b="b"/>
              <a:pathLst>
                <a:path w="1600" h="764" extrusionOk="0">
                  <a:moveTo>
                    <a:pt x="799" y="0"/>
                  </a:moveTo>
                  <a:lnTo>
                    <a:pt x="1600" y="382"/>
                  </a:lnTo>
                  <a:lnTo>
                    <a:pt x="799" y="764"/>
                  </a:lnTo>
                  <a:lnTo>
                    <a:pt x="0" y="382"/>
                  </a:lnTo>
                  <a:lnTo>
                    <a:pt x="799" y="0"/>
                  </a:lnTo>
                  <a:close/>
                </a:path>
              </a:pathLst>
            </a:custGeom>
            <a:solidFill>
              <a:schemeClr val="accent4"/>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7" name="Google Shape;777;p9"/>
            <p:cNvSpPr/>
            <p:nvPr/>
          </p:nvSpPr>
          <p:spPr>
            <a:xfrm>
              <a:off x="6252866" y="3041882"/>
              <a:ext cx="1051495" cy="1030597"/>
            </a:xfrm>
            <a:custGeom>
              <a:avLst/>
              <a:gdLst/>
              <a:ahLst/>
              <a:cxnLst/>
              <a:rect l="l" t="t" r="r" b="b"/>
              <a:pathLst>
                <a:path w="801" h="690" extrusionOk="0">
                  <a:moveTo>
                    <a:pt x="0" y="690"/>
                  </a:moveTo>
                  <a:lnTo>
                    <a:pt x="801" y="308"/>
                  </a:lnTo>
                  <a:lnTo>
                    <a:pt x="801" y="0"/>
                  </a:lnTo>
                  <a:lnTo>
                    <a:pt x="0" y="382"/>
                  </a:lnTo>
                  <a:lnTo>
                    <a:pt x="0" y="690"/>
                  </a:lnTo>
                  <a:close/>
                </a:path>
              </a:pathLst>
            </a:custGeom>
            <a:solidFill>
              <a:schemeClr val="accent4"/>
            </a:solidFill>
            <a:ln w="9525" cap="flat" cmpd="sng">
              <a:solidFill>
                <a:schemeClr val="accent4"/>
              </a:solidFill>
              <a:prstDash val="solid"/>
              <a:round/>
              <a:headEnd type="none" w="sm" len="sm"/>
              <a:tailEnd type="none" w="sm" len="sm"/>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78" name="Google Shape;778;p9"/>
            <p:cNvSpPr/>
            <p:nvPr/>
          </p:nvSpPr>
          <p:spPr>
            <a:xfrm>
              <a:off x="5203997" y="3041882"/>
              <a:ext cx="1048870" cy="1030597"/>
            </a:xfrm>
            <a:custGeom>
              <a:avLst/>
              <a:gdLst/>
              <a:ahLst/>
              <a:cxnLst/>
              <a:rect l="l" t="t" r="r" b="b"/>
              <a:pathLst>
                <a:path w="799" h="690" extrusionOk="0">
                  <a:moveTo>
                    <a:pt x="799" y="690"/>
                  </a:moveTo>
                  <a:lnTo>
                    <a:pt x="0" y="308"/>
                  </a:lnTo>
                  <a:lnTo>
                    <a:pt x="0" y="0"/>
                  </a:lnTo>
                  <a:lnTo>
                    <a:pt x="799" y="382"/>
                  </a:lnTo>
                  <a:lnTo>
                    <a:pt x="799" y="690"/>
                  </a:lnTo>
                  <a:close/>
                </a:path>
              </a:pathLst>
            </a:custGeom>
            <a:solidFill>
              <a:srgbClr val="B2F7C2"/>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785" name="Google Shape;785;p9"/>
            <p:cNvCxnSpPr/>
            <p:nvPr/>
          </p:nvCxnSpPr>
          <p:spPr>
            <a:xfrm>
              <a:off x="7289405" y="3055965"/>
              <a:ext cx="1143000" cy="0"/>
            </a:xfrm>
            <a:prstGeom prst="straightConnector1">
              <a:avLst/>
            </a:prstGeom>
            <a:noFill/>
            <a:ln w="38100" cap="flat" cmpd="sng">
              <a:solidFill>
                <a:srgbClr val="7F7F7F"/>
              </a:solidFill>
              <a:prstDash val="solid"/>
              <a:miter lim="800000"/>
              <a:headEnd type="none" w="sm" len="sm"/>
              <a:tailEnd type="oval" w="med" len="med"/>
            </a:ln>
          </p:spPr>
        </p:cxnSp>
        <p:sp>
          <p:nvSpPr>
            <p:cNvPr id="792" name="Google Shape;792;p9"/>
            <p:cNvSpPr txBox="1"/>
            <p:nvPr/>
          </p:nvSpPr>
          <p:spPr>
            <a:xfrm>
              <a:off x="8466956" y="3055965"/>
              <a:ext cx="2443509" cy="294427"/>
            </a:xfrm>
            <a:prstGeom prst="rect">
              <a:avLst/>
            </a:prstGeom>
            <a:noFill/>
            <a:ln>
              <a:noFill/>
            </a:ln>
          </p:spPr>
          <p:txBody>
            <a:bodyPr spcFirstLastPara="1" wrap="square" lIns="108725" tIns="54350" rIns="108725" bIns="543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en-GB" sz="12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93" name="Google Shape;793;p9"/>
            <p:cNvSpPr txBox="1"/>
            <p:nvPr/>
          </p:nvSpPr>
          <p:spPr>
            <a:xfrm>
              <a:off x="8469864" y="2753076"/>
              <a:ext cx="2632476" cy="338514"/>
            </a:xfrm>
            <a:prstGeom prst="rect">
              <a:avLst/>
            </a:prstGeom>
            <a:noFill/>
            <a:ln>
              <a:noFill/>
            </a:ln>
          </p:spPr>
          <p:txBody>
            <a:bodyPr spcFirstLastPara="1" wrap="square" lIns="91425" tIns="45700" rIns="91425" bIns="4570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FEE"/>
                  </a:solidFill>
                  <a:effectLst/>
                  <a:uLnTx/>
                  <a:uFillTx/>
                  <a:latin typeface="Arial"/>
                  <a:ea typeface="+mn-ea"/>
                  <a:cs typeface="Arial"/>
                  <a:sym typeface="Arial"/>
                </a:rPr>
                <a:t>Market &amp; Grid access</a:t>
              </a: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grpSp>
        <p:nvGrpSpPr>
          <p:cNvPr id="7" name="Group 6">
            <a:extLst>
              <a:ext uri="{FF2B5EF4-FFF2-40B4-BE49-F238E27FC236}">
                <a16:creationId xmlns:a16="http://schemas.microsoft.com/office/drawing/2014/main" id="{C40CD666-B929-6C53-21F0-3D50872F1BD2}"/>
              </a:ext>
            </a:extLst>
          </p:cNvPr>
          <p:cNvGrpSpPr/>
          <p:nvPr/>
        </p:nvGrpSpPr>
        <p:grpSpPr>
          <a:xfrm>
            <a:off x="590289" y="1932167"/>
            <a:ext cx="6405581" cy="1520460"/>
            <a:chOff x="590289" y="1932167"/>
            <a:chExt cx="6405581" cy="1520460"/>
          </a:xfrm>
        </p:grpSpPr>
        <p:sp>
          <p:nvSpPr>
            <p:cNvPr id="779" name="Google Shape;779;p9"/>
            <p:cNvSpPr/>
            <p:nvPr/>
          </p:nvSpPr>
          <p:spPr>
            <a:xfrm>
              <a:off x="5512487" y="2208444"/>
              <a:ext cx="1483380" cy="805060"/>
            </a:xfrm>
            <a:custGeom>
              <a:avLst/>
              <a:gdLst/>
              <a:ahLst/>
              <a:cxnLst/>
              <a:rect l="l" t="t" r="r" b="b"/>
              <a:pathLst>
                <a:path w="1130" h="539" extrusionOk="0">
                  <a:moveTo>
                    <a:pt x="565" y="0"/>
                  </a:moveTo>
                  <a:lnTo>
                    <a:pt x="1130" y="271"/>
                  </a:lnTo>
                  <a:lnTo>
                    <a:pt x="565" y="539"/>
                  </a:lnTo>
                  <a:lnTo>
                    <a:pt x="0" y="271"/>
                  </a:lnTo>
                  <a:lnTo>
                    <a:pt x="565" y="0"/>
                  </a:lnTo>
                  <a:close/>
                </a:path>
              </a:pathLst>
            </a:custGeom>
            <a:solidFill>
              <a:schemeClr val="accent5"/>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80" name="Google Shape;780;p9"/>
            <p:cNvSpPr/>
            <p:nvPr/>
          </p:nvSpPr>
          <p:spPr>
            <a:xfrm>
              <a:off x="6254179" y="2613214"/>
              <a:ext cx="741691" cy="839413"/>
            </a:xfrm>
            <a:custGeom>
              <a:avLst/>
              <a:gdLst/>
              <a:ahLst/>
              <a:cxnLst/>
              <a:rect l="l" t="t" r="r" b="b"/>
              <a:pathLst>
                <a:path w="565" h="562" extrusionOk="0">
                  <a:moveTo>
                    <a:pt x="0" y="562"/>
                  </a:moveTo>
                  <a:lnTo>
                    <a:pt x="565" y="294"/>
                  </a:lnTo>
                  <a:lnTo>
                    <a:pt x="565" y="0"/>
                  </a:lnTo>
                  <a:lnTo>
                    <a:pt x="0" y="268"/>
                  </a:lnTo>
                  <a:lnTo>
                    <a:pt x="0" y="562"/>
                  </a:lnTo>
                  <a:close/>
                </a:path>
              </a:pathLst>
            </a:custGeom>
            <a:solidFill>
              <a:schemeClr val="accent5"/>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81" name="Google Shape;781;p9"/>
            <p:cNvSpPr/>
            <p:nvPr/>
          </p:nvSpPr>
          <p:spPr>
            <a:xfrm>
              <a:off x="5512487" y="2613214"/>
              <a:ext cx="741691" cy="839413"/>
            </a:xfrm>
            <a:custGeom>
              <a:avLst/>
              <a:gdLst/>
              <a:ahLst/>
              <a:cxnLst/>
              <a:rect l="l" t="t" r="r" b="b"/>
              <a:pathLst>
                <a:path w="565" h="562" extrusionOk="0">
                  <a:moveTo>
                    <a:pt x="565" y="562"/>
                  </a:moveTo>
                  <a:lnTo>
                    <a:pt x="0" y="294"/>
                  </a:lnTo>
                  <a:lnTo>
                    <a:pt x="0" y="0"/>
                  </a:lnTo>
                  <a:lnTo>
                    <a:pt x="565" y="268"/>
                  </a:lnTo>
                  <a:lnTo>
                    <a:pt x="565" y="562"/>
                  </a:lnTo>
                  <a:close/>
                </a:path>
              </a:pathLst>
            </a:custGeom>
            <a:solidFill>
              <a:srgbClr val="C8D9FE"/>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82" name="Google Shape;782;p9"/>
            <p:cNvSpPr/>
            <p:nvPr/>
          </p:nvSpPr>
          <p:spPr>
            <a:xfrm>
              <a:off x="5656888" y="1954529"/>
              <a:ext cx="1194582" cy="940978"/>
            </a:xfrm>
            <a:custGeom>
              <a:avLst/>
              <a:gdLst/>
              <a:ahLst/>
              <a:cxnLst/>
              <a:rect l="l" t="t" r="r" b="b"/>
              <a:pathLst>
                <a:path w="910" h="630" extrusionOk="0">
                  <a:moveTo>
                    <a:pt x="454" y="0"/>
                  </a:moveTo>
                  <a:lnTo>
                    <a:pt x="910" y="413"/>
                  </a:lnTo>
                  <a:lnTo>
                    <a:pt x="454" y="630"/>
                  </a:lnTo>
                  <a:lnTo>
                    <a:pt x="0" y="413"/>
                  </a:lnTo>
                  <a:lnTo>
                    <a:pt x="454" y="0"/>
                  </a:lnTo>
                  <a:close/>
                </a:path>
              </a:pathLst>
            </a:custGeom>
            <a:solidFill>
              <a:schemeClr val="accent5"/>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783" name="Google Shape;783;p9"/>
            <p:cNvSpPr/>
            <p:nvPr/>
          </p:nvSpPr>
          <p:spPr>
            <a:xfrm>
              <a:off x="5656888" y="1954529"/>
              <a:ext cx="595978" cy="940978"/>
            </a:xfrm>
            <a:custGeom>
              <a:avLst/>
              <a:gdLst/>
              <a:ahLst/>
              <a:cxnLst/>
              <a:rect l="l" t="t" r="r" b="b"/>
              <a:pathLst>
                <a:path w="454" h="630" extrusionOk="0">
                  <a:moveTo>
                    <a:pt x="454" y="0"/>
                  </a:moveTo>
                  <a:lnTo>
                    <a:pt x="454" y="630"/>
                  </a:lnTo>
                  <a:lnTo>
                    <a:pt x="0" y="413"/>
                  </a:lnTo>
                  <a:lnTo>
                    <a:pt x="454" y="0"/>
                  </a:lnTo>
                  <a:close/>
                </a:path>
              </a:pathLst>
            </a:custGeom>
            <a:solidFill>
              <a:srgbClr val="C8D9FE"/>
            </a:solidFill>
            <a:ln>
              <a:noFill/>
            </a:ln>
          </p:spPr>
          <p:txBody>
            <a:bodyPr spcFirstLastPara="1" wrap="square" lIns="91400" tIns="45700" rIns="91400"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3599" b="0" i="0" u="none" strike="noStrike" kern="1200" cap="none" spc="0" normalizeH="0" baseline="0" noProof="0">
                <a:ln>
                  <a:noFill/>
                </a:ln>
                <a:solidFill>
                  <a:srgbClr val="000000"/>
                </a:solidFill>
                <a:effectLst/>
                <a:uLnTx/>
                <a:uFillTx/>
                <a:latin typeface="Arial"/>
                <a:ea typeface="+mn-ea"/>
                <a:cs typeface="Arial"/>
                <a:sym typeface="Arial"/>
              </a:endParaRPr>
            </a:p>
          </p:txBody>
        </p:sp>
        <p:cxnSp>
          <p:nvCxnSpPr>
            <p:cNvPr id="789" name="Google Shape;789;p9"/>
            <p:cNvCxnSpPr/>
            <p:nvPr/>
          </p:nvCxnSpPr>
          <p:spPr>
            <a:xfrm rot="10800000">
              <a:off x="4362214" y="2631265"/>
              <a:ext cx="1143000" cy="0"/>
            </a:xfrm>
            <a:prstGeom prst="straightConnector1">
              <a:avLst/>
            </a:prstGeom>
            <a:noFill/>
            <a:ln w="38100" cap="flat" cmpd="sng">
              <a:solidFill>
                <a:srgbClr val="7F7F7F"/>
              </a:solidFill>
              <a:prstDash val="solid"/>
              <a:miter lim="800000"/>
              <a:headEnd type="none" w="sm" len="sm"/>
              <a:tailEnd type="oval" w="med" len="med"/>
            </a:ln>
          </p:spPr>
        </p:cxnSp>
        <p:sp>
          <p:nvSpPr>
            <p:cNvPr id="800" name="Google Shape;800;p9"/>
            <p:cNvSpPr txBox="1"/>
            <p:nvPr/>
          </p:nvSpPr>
          <p:spPr>
            <a:xfrm>
              <a:off x="590289" y="2235057"/>
              <a:ext cx="3740868" cy="294427"/>
            </a:xfrm>
            <a:prstGeom prst="rect">
              <a:avLst/>
            </a:prstGeom>
            <a:noFill/>
            <a:ln>
              <a:noFill/>
            </a:ln>
          </p:spPr>
          <p:txBody>
            <a:bodyPr spcFirstLastPara="1" wrap="square" lIns="108725" tIns="54350" rIns="108725" bIns="5435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lang="en-GB" sz="12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801" name="Google Shape;801;p9"/>
            <p:cNvSpPr txBox="1"/>
            <p:nvPr/>
          </p:nvSpPr>
          <p:spPr>
            <a:xfrm>
              <a:off x="822960" y="1932167"/>
              <a:ext cx="3520685" cy="338514"/>
            </a:xfrm>
            <a:prstGeom prst="rect">
              <a:avLst/>
            </a:prstGeom>
            <a:noFill/>
            <a:ln>
              <a:noFill/>
            </a:ln>
          </p:spPr>
          <p:txBody>
            <a:bodyPr spcFirstLastPara="1" wrap="square" lIns="91425" tIns="45700" rIns="91425" bIns="45700" anchor="ctr" anchorCtr="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4FEE"/>
                  </a:solidFill>
                  <a:effectLst/>
                  <a:uLnTx/>
                  <a:uFillTx/>
                  <a:latin typeface="Arial" panose="020B0604020202020204"/>
                  <a:ea typeface="Arial"/>
                  <a:cs typeface="Arial"/>
                  <a:sym typeface="Arial"/>
                </a:rPr>
                <a:t>Compliance &amp; Enforcement</a:t>
              </a: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5"/>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6"/>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0D98D-55A4-8653-2823-46680BB00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0388BC-1760-066B-1888-0B59E12AC954}"/>
              </a:ext>
            </a:extLst>
          </p:cNvPr>
          <p:cNvSpPr>
            <a:spLocks noGrp="1"/>
          </p:cNvSpPr>
          <p:nvPr>
            <p:ph type="title"/>
          </p:nvPr>
        </p:nvSpPr>
        <p:spPr>
          <a:xfrm>
            <a:off x="2780270" y="0"/>
            <a:ext cx="8715730" cy="1080000"/>
          </a:xfrm>
        </p:spPr>
        <p:txBody>
          <a:bodyPr anchor="ctr">
            <a:normAutofit/>
          </a:bodyPr>
          <a:lstStyle/>
          <a:p>
            <a:r>
              <a:rPr lang="en-GB"/>
              <a:t>Stakeholder committees cover timeframes</a:t>
            </a:r>
          </a:p>
        </p:txBody>
      </p:sp>
      <p:sp>
        <p:nvSpPr>
          <p:cNvPr id="3" name="Slide Number Placeholder 2">
            <a:extLst>
              <a:ext uri="{FF2B5EF4-FFF2-40B4-BE49-F238E27FC236}">
                <a16:creationId xmlns:a16="http://schemas.microsoft.com/office/drawing/2014/main" id="{C170DC87-2C49-9409-DE41-4543F9F0AE10}"/>
              </a:ext>
            </a:extLst>
          </p:cNvPr>
          <p:cNvSpPr>
            <a:spLocks noGrp="1"/>
          </p:cNvSpPr>
          <p:nvPr>
            <p:ph type="sldNum" sz="quarter" idx="12"/>
          </p:nvPr>
        </p:nvSpPr>
        <p:spPr>
          <a:xfrm>
            <a:off x="11472000" y="6281998"/>
            <a:ext cx="720000" cy="576001"/>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600"/>
                </a:spcAft>
                <a:buClrTx/>
                <a:buSzTx/>
                <a:buFontTx/>
                <a:buNone/>
                <a:tabLst/>
                <a:defRPr/>
              </a:pPr>
              <a:t>182</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A4ACE919-841E-0531-5C33-5D2FC7DDBEB9}"/>
              </a:ext>
            </a:extLst>
          </p:cNvPr>
          <p:cNvGraphicFramePr>
            <a:graphicFrameLocks noGrp="1"/>
          </p:cNvGraphicFramePr>
          <p:nvPr>
            <p:extLst>
              <p:ext uri="{D42A27DB-BD31-4B8C-83A1-F6EECF244321}">
                <p14:modId xmlns:p14="http://schemas.microsoft.com/office/powerpoint/2010/main" val="1989914162"/>
              </p:ext>
            </p:extLst>
          </p:nvPr>
        </p:nvGraphicFramePr>
        <p:xfrm>
          <a:off x="698491" y="1181427"/>
          <a:ext cx="10795016" cy="3713350"/>
        </p:xfrm>
        <a:graphic>
          <a:graphicData uri="http://schemas.openxmlformats.org/drawingml/2006/table">
            <a:tbl>
              <a:tblPr firstRow="1">
                <a:noFill/>
                <a:tableStyleId>{5C22544A-7EE6-4342-B048-85BDC9FD1C3A}</a:tableStyleId>
              </a:tblPr>
              <a:tblGrid>
                <a:gridCol w="1478886">
                  <a:extLst>
                    <a:ext uri="{9D8B030D-6E8A-4147-A177-3AD203B41FA5}">
                      <a16:colId xmlns:a16="http://schemas.microsoft.com/office/drawing/2014/main" val="3693900557"/>
                    </a:ext>
                  </a:extLst>
                </a:gridCol>
                <a:gridCol w="1797770">
                  <a:extLst>
                    <a:ext uri="{9D8B030D-6E8A-4147-A177-3AD203B41FA5}">
                      <a16:colId xmlns:a16="http://schemas.microsoft.com/office/drawing/2014/main" val="16772245"/>
                    </a:ext>
                  </a:extLst>
                </a:gridCol>
                <a:gridCol w="1503672">
                  <a:extLst>
                    <a:ext uri="{9D8B030D-6E8A-4147-A177-3AD203B41FA5}">
                      <a16:colId xmlns:a16="http://schemas.microsoft.com/office/drawing/2014/main" val="927106233"/>
                    </a:ext>
                  </a:extLst>
                </a:gridCol>
                <a:gridCol w="1503672">
                  <a:extLst>
                    <a:ext uri="{9D8B030D-6E8A-4147-A177-3AD203B41FA5}">
                      <a16:colId xmlns:a16="http://schemas.microsoft.com/office/drawing/2014/main" val="2587185826"/>
                    </a:ext>
                  </a:extLst>
                </a:gridCol>
                <a:gridCol w="1503672">
                  <a:extLst>
                    <a:ext uri="{9D8B030D-6E8A-4147-A177-3AD203B41FA5}">
                      <a16:colId xmlns:a16="http://schemas.microsoft.com/office/drawing/2014/main" val="1848767987"/>
                    </a:ext>
                  </a:extLst>
                </a:gridCol>
                <a:gridCol w="1503672">
                  <a:extLst>
                    <a:ext uri="{9D8B030D-6E8A-4147-A177-3AD203B41FA5}">
                      <a16:colId xmlns:a16="http://schemas.microsoft.com/office/drawing/2014/main" val="2218318427"/>
                    </a:ext>
                  </a:extLst>
                </a:gridCol>
                <a:gridCol w="1503672">
                  <a:extLst>
                    <a:ext uri="{9D8B030D-6E8A-4147-A177-3AD203B41FA5}">
                      <a16:colId xmlns:a16="http://schemas.microsoft.com/office/drawing/2014/main" val="3643831691"/>
                    </a:ext>
                  </a:extLst>
                </a:gridCol>
              </a:tblGrid>
              <a:tr h="412532">
                <a:tc>
                  <a:txBody>
                    <a:bodyPr/>
                    <a:lstStyle/>
                    <a:p>
                      <a:pPr algn="l" fontAlgn="b"/>
                      <a:r>
                        <a:rPr lang="en-GB" sz="1100" b="1" u="none" strike="noStrike">
                          <a:solidFill>
                            <a:srgbClr val="FFFFFF"/>
                          </a:solidFill>
                          <a:effectLst/>
                        </a:rPr>
                        <a:t>Regulation</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l" fontAlgn="b"/>
                      <a:r>
                        <a:rPr lang="en-GB" sz="1100" b="1" u="none" strike="noStrike">
                          <a:solidFill>
                            <a:srgbClr val="FFFFFF"/>
                          </a:solidFill>
                          <a:effectLst/>
                        </a:rPr>
                        <a:t>Market / timeframe</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Governance</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2">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design</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3">
                        <a:lumMod val="75000"/>
                        <a:alpha val="69804"/>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100" b="1" u="none" strike="noStrike">
                          <a:solidFill>
                            <a:schemeClr val="tx1"/>
                          </a:solidFill>
                          <a:effectLst/>
                        </a:rPr>
                        <a:t>System Design &amp; CZC Calculation</a:t>
                      </a:r>
                      <a:endParaRPr lang="en-GB" sz="1100" b="1" u="none" strike="noStrike" kern="1200">
                        <a:solidFill>
                          <a:schemeClr val="tx1"/>
                        </a:solidFill>
                        <a:effectLst/>
                        <a:latin typeface="+mn-lt"/>
                        <a:ea typeface="+mn-ea"/>
                        <a:cs typeface="+mn-cs"/>
                      </a:endParaRP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4">
                        <a:lumMod val="75000"/>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&amp; grid access</a:t>
                      </a: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12700" cap="flat" cmpd="sng" algn="ctr">
                      <a:noFill/>
                      <a:prstDash val="solid"/>
                      <a:round/>
                      <a:headEnd type="none" w="med" len="med"/>
                      <a:tailEnd type="none" w="med" len="med"/>
                    </a:lnB>
                    <a:solidFill>
                      <a:schemeClr val="accent5">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Compliance &amp; Enforcement</a:t>
                      </a:r>
                    </a:p>
                  </a:txBody>
                  <a:tcPr marL="163878" marR="98327" marT="98327" marB="98327" anchor="b">
                    <a:lnL w="38100" cap="flat" cmpd="sng" algn="ctr">
                      <a:solidFill>
                        <a:srgbClr val="FFFFFF"/>
                      </a:solidFill>
                      <a:prstDash val="solid"/>
                    </a:lnL>
                    <a:lnR w="38100" cap="flat" cmpd="sng" algn="ctr">
                      <a:noFill/>
                      <a:prstDash val="solid"/>
                    </a:lnR>
                    <a:lnT w="38100" cap="flat" cmpd="sng" algn="ctr">
                      <a:noFill/>
                      <a:prstDash val="solid"/>
                    </a:lnT>
                    <a:lnB w="12700" cap="flat" cmpd="sng" algn="ctr">
                      <a:noFill/>
                      <a:prstDash val="solid"/>
                      <a:round/>
                      <a:headEnd type="none" w="med" len="med"/>
                      <a:tailEnd type="none" w="med" len="med"/>
                    </a:lnB>
                    <a:solidFill>
                      <a:schemeClr val="accent6">
                        <a:lumMod val="75000"/>
                        <a:alpha val="69804"/>
                      </a:schemeClr>
                    </a:solidFill>
                  </a:tcPr>
                </a:tc>
                <a:extLst>
                  <a:ext uri="{0D108BD9-81ED-4DB2-BD59-A6C34878D82A}">
                    <a16:rowId xmlns:a16="http://schemas.microsoft.com/office/drawing/2014/main" val="4285193327"/>
                  </a:ext>
                </a:extLst>
              </a:tr>
              <a:tr h="397677">
                <a:tc>
                  <a:txBody>
                    <a:bodyPr/>
                    <a:lstStyle/>
                    <a:p>
                      <a:pPr algn="l" fontAlgn="b"/>
                      <a:r>
                        <a:rPr lang="en-GB" sz="1100" u="none" strike="noStrike">
                          <a:solidFill>
                            <a:schemeClr val="tx1">
                              <a:lumMod val="85000"/>
                              <a:lumOff val="15000"/>
                            </a:schemeClr>
                          </a:solidFill>
                          <a:effectLst/>
                        </a:rPr>
                        <a:t>FCA</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Forward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5555032"/>
                  </a:ext>
                </a:extLst>
              </a:tr>
              <a:tr h="397677">
                <a:tc rowSpan="2">
                  <a:txBody>
                    <a:bodyPr/>
                    <a:lstStyle/>
                    <a:p>
                      <a:pPr algn="l" fontAlgn="t"/>
                      <a:r>
                        <a:rPr lang="en-GB" sz="1100" u="none" strike="noStrike">
                          <a:solidFill>
                            <a:schemeClr val="tx1">
                              <a:lumMod val="85000"/>
                              <a:lumOff val="15000"/>
                            </a:schemeClr>
                          </a:solidFill>
                          <a:effectLst/>
                        </a:rPr>
                        <a:t>CACM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Day ahead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51760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Intraday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endParaRPr lang="en-GB"/>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8442990"/>
                  </a:ext>
                </a:extLst>
              </a:tr>
              <a:tr h="397677">
                <a:tc rowSpan="3">
                  <a:txBody>
                    <a:bodyPr/>
                    <a:lstStyle/>
                    <a:p>
                      <a:pPr algn="l" fontAlgn="t"/>
                      <a:r>
                        <a:rPr lang="en-GB" sz="1100" u="none" strike="noStrike">
                          <a:solidFill>
                            <a:schemeClr val="tx1">
                              <a:lumMod val="85000"/>
                              <a:lumOff val="15000"/>
                            </a:schemeClr>
                          </a:solidFill>
                          <a:effectLst/>
                        </a:rPr>
                        <a:t>EB</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Balancing Capacity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fr-FR"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082576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Balancing Energy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03326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Imbalance settlement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1781226"/>
                  </a:ext>
                </a:extLst>
              </a:tr>
              <a:tr h="397677">
                <a:tc rowSpan="2">
                  <a:txBody>
                    <a:bodyPr/>
                    <a:lstStyle/>
                    <a:p>
                      <a:pPr algn="l" fontAlgn="t"/>
                      <a:r>
                        <a:rPr lang="en-GB" sz="1100" u="none" strike="noStrike">
                          <a:solidFill>
                            <a:schemeClr val="tx1">
                              <a:lumMod val="85000"/>
                              <a:lumOff val="15000"/>
                            </a:schemeClr>
                          </a:solidFill>
                          <a:effectLst/>
                        </a:rPr>
                        <a:t>DR</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ROSC / RDCT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050" u="none" strike="noStrike" kern="1200">
                        <a:solidFill>
                          <a:schemeClr val="dk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8197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DSOs 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algn="l" fontAlgn="ct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3338748"/>
                  </a:ext>
                </a:extLst>
              </a:tr>
            </a:tbl>
          </a:graphicData>
        </a:graphic>
      </p:graphicFrame>
      <p:sp>
        <p:nvSpPr>
          <p:cNvPr id="4" name="Rectangle 3">
            <a:extLst>
              <a:ext uri="{FF2B5EF4-FFF2-40B4-BE49-F238E27FC236}">
                <a16:creationId xmlns:a16="http://schemas.microsoft.com/office/drawing/2014/main" id="{D36BC05E-703D-4835-2F7C-707C1777696E}"/>
              </a:ext>
            </a:extLst>
          </p:cNvPr>
          <p:cNvSpPr/>
          <p:nvPr/>
        </p:nvSpPr>
        <p:spPr>
          <a:xfrm>
            <a:off x="4086867" y="1819655"/>
            <a:ext cx="7315702" cy="1059861"/>
          </a:xfrm>
          <a:prstGeom prst="rect">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a:t>MESC</a:t>
            </a:r>
          </a:p>
        </p:txBody>
      </p:sp>
      <p:sp>
        <p:nvSpPr>
          <p:cNvPr id="5" name="Rectangle 4">
            <a:extLst>
              <a:ext uri="{FF2B5EF4-FFF2-40B4-BE49-F238E27FC236}">
                <a16:creationId xmlns:a16="http://schemas.microsoft.com/office/drawing/2014/main" id="{F8CC0569-2F00-28E6-40CB-932EA02691BD}"/>
              </a:ext>
            </a:extLst>
          </p:cNvPr>
          <p:cNvSpPr/>
          <p:nvPr/>
        </p:nvSpPr>
        <p:spPr>
          <a:xfrm>
            <a:off x="4086866" y="2980944"/>
            <a:ext cx="7315704" cy="896112"/>
          </a:xfrm>
          <a:prstGeom prst="rect">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a:t>EBSC</a:t>
            </a:r>
          </a:p>
        </p:txBody>
      </p:sp>
      <p:sp>
        <p:nvSpPr>
          <p:cNvPr id="6" name="Rectangle 5">
            <a:extLst>
              <a:ext uri="{FF2B5EF4-FFF2-40B4-BE49-F238E27FC236}">
                <a16:creationId xmlns:a16="http://schemas.microsoft.com/office/drawing/2014/main" id="{6616F11A-5C01-E101-E305-EA864D164068}"/>
              </a:ext>
            </a:extLst>
          </p:cNvPr>
          <p:cNvSpPr/>
          <p:nvPr/>
        </p:nvSpPr>
        <p:spPr>
          <a:xfrm>
            <a:off x="4086866" y="3978483"/>
            <a:ext cx="7315704" cy="831262"/>
          </a:xfrm>
          <a:prstGeom prst="rect">
            <a:avLst/>
          </a:prstGeom>
          <a:solidFill>
            <a:schemeClr val="accent1">
              <a:alpha val="50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a:t>DRESC</a:t>
            </a:r>
          </a:p>
        </p:txBody>
      </p:sp>
      <p:sp>
        <p:nvSpPr>
          <p:cNvPr id="7" name="Rectangle 6">
            <a:extLst>
              <a:ext uri="{FF2B5EF4-FFF2-40B4-BE49-F238E27FC236}">
                <a16:creationId xmlns:a16="http://schemas.microsoft.com/office/drawing/2014/main" id="{C6D4620A-65C9-59CB-6BBC-9CD8FD433183}"/>
              </a:ext>
            </a:extLst>
          </p:cNvPr>
          <p:cNvSpPr/>
          <p:nvPr/>
        </p:nvSpPr>
        <p:spPr>
          <a:xfrm>
            <a:off x="4086865" y="4911172"/>
            <a:ext cx="7315704" cy="831262"/>
          </a:xfrm>
          <a:prstGeom prst="rect">
            <a:avLst/>
          </a:prstGeom>
          <a:solidFill>
            <a:schemeClr val="accent1">
              <a:alpha val="32000"/>
            </a:schemeClr>
          </a:solidFill>
          <a:ln>
            <a:solidFill>
              <a:schemeClr val="tx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a:t>SO&amp;GC ESC</a:t>
            </a:r>
          </a:p>
        </p:txBody>
      </p:sp>
    </p:spTree>
    <p:extLst>
      <p:ext uri="{BB962C8B-B14F-4D97-AF65-F5344CB8AC3E}">
        <p14:creationId xmlns:p14="http://schemas.microsoft.com/office/powerpoint/2010/main" val="571413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0D98D-55A4-8653-2823-46680BB003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0388BC-1760-066B-1888-0B59E12AC954}"/>
              </a:ext>
            </a:extLst>
          </p:cNvPr>
          <p:cNvSpPr>
            <a:spLocks noGrp="1"/>
          </p:cNvSpPr>
          <p:nvPr>
            <p:ph type="title"/>
          </p:nvPr>
        </p:nvSpPr>
        <p:spPr>
          <a:xfrm>
            <a:off x="2780270" y="0"/>
            <a:ext cx="8715730" cy="1080000"/>
          </a:xfrm>
        </p:spPr>
        <p:txBody>
          <a:bodyPr anchor="ctr">
            <a:normAutofit/>
          </a:bodyPr>
          <a:lstStyle/>
          <a:p>
            <a:r>
              <a:rPr lang="en-GB"/>
              <a:t>Targeted expert groups cover areas</a:t>
            </a:r>
          </a:p>
        </p:txBody>
      </p:sp>
      <p:sp>
        <p:nvSpPr>
          <p:cNvPr id="3" name="Slide Number Placeholder 2">
            <a:extLst>
              <a:ext uri="{FF2B5EF4-FFF2-40B4-BE49-F238E27FC236}">
                <a16:creationId xmlns:a16="http://schemas.microsoft.com/office/drawing/2014/main" id="{C170DC87-2C49-9409-DE41-4543F9F0AE10}"/>
              </a:ext>
            </a:extLst>
          </p:cNvPr>
          <p:cNvSpPr>
            <a:spLocks noGrp="1"/>
          </p:cNvSpPr>
          <p:nvPr>
            <p:ph type="sldNum" sz="quarter" idx="12"/>
          </p:nvPr>
        </p:nvSpPr>
        <p:spPr>
          <a:xfrm>
            <a:off x="11472000" y="6281998"/>
            <a:ext cx="720000" cy="576001"/>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600"/>
                </a:spcAft>
                <a:buClrTx/>
                <a:buSzTx/>
                <a:buFontTx/>
                <a:buNone/>
                <a:tabLst/>
                <a:defRPr/>
              </a:pPr>
              <a:t>183</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A4ACE919-841E-0531-5C33-5D2FC7DDBEB9}"/>
              </a:ext>
            </a:extLst>
          </p:cNvPr>
          <p:cNvGraphicFramePr>
            <a:graphicFrameLocks noGrp="1"/>
          </p:cNvGraphicFramePr>
          <p:nvPr/>
        </p:nvGraphicFramePr>
        <p:xfrm>
          <a:off x="698491" y="1181427"/>
          <a:ext cx="10795016" cy="3713350"/>
        </p:xfrm>
        <a:graphic>
          <a:graphicData uri="http://schemas.openxmlformats.org/drawingml/2006/table">
            <a:tbl>
              <a:tblPr firstRow="1">
                <a:noFill/>
                <a:tableStyleId>{5C22544A-7EE6-4342-B048-85BDC9FD1C3A}</a:tableStyleId>
              </a:tblPr>
              <a:tblGrid>
                <a:gridCol w="1478886">
                  <a:extLst>
                    <a:ext uri="{9D8B030D-6E8A-4147-A177-3AD203B41FA5}">
                      <a16:colId xmlns:a16="http://schemas.microsoft.com/office/drawing/2014/main" val="3693900557"/>
                    </a:ext>
                  </a:extLst>
                </a:gridCol>
                <a:gridCol w="1797770">
                  <a:extLst>
                    <a:ext uri="{9D8B030D-6E8A-4147-A177-3AD203B41FA5}">
                      <a16:colId xmlns:a16="http://schemas.microsoft.com/office/drawing/2014/main" val="16772245"/>
                    </a:ext>
                  </a:extLst>
                </a:gridCol>
                <a:gridCol w="1503672">
                  <a:extLst>
                    <a:ext uri="{9D8B030D-6E8A-4147-A177-3AD203B41FA5}">
                      <a16:colId xmlns:a16="http://schemas.microsoft.com/office/drawing/2014/main" val="927106233"/>
                    </a:ext>
                  </a:extLst>
                </a:gridCol>
                <a:gridCol w="1503672">
                  <a:extLst>
                    <a:ext uri="{9D8B030D-6E8A-4147-A177-3AD203B41FA5}">
                      <a16:colId xmlns:a16="http://schemas.microsoft.com/office/drawing/2014/main" val="2587185826"/>
                    </a:ext>
                  </a:extLst>
                </a:gridCol>
                <a:gridCol w="1503672">
                  <a:extLst>
                    <a:ext uri="{9D8B030D-6E8A-4147-A177-3AD203B41FA5}">
                      <a16:colId xmlns:a16="http://schemas.microsoft.com/office/drawing/2014/main" val="1848767987"/>
                    </a:ext>
                  </a:extLst>
                </a:gridCol>
                <a:gridCol w="1503672">
                  <a:extLst>
                    <a:ext uri="{9D8B030D-6E8A-4147-A177-3AD203B41FA5}">
                      <a16:colId xmlns:a16="http://schemas.microsoft.com/office/drawing/2014/main" val="2218318427"/>
                    </a:ext>
                  </a:extLst>
                </a:gridCol>
                <a:gridCol w="1503672">
                  <a:extLst>
                    <a:ext uri="{9D8B030D-6E8A-4147-A177-3AD203B41FA5}">
                      <a16:colId xmlns:a16="http://schemas.microsoft.com/office/drawing/2014/main" val="3643831691"/>
                    </a:ext>
                  </a:extLst>
                </a:gridCol>
              </a:tblGrid>
              <a:tr h="412532">
                <a:tc>
                  <a:txBody>
                    <a:bodyPr/>
                    <a:lstStyle/>
                    <a:p>
                      <a:pPr algn="l" fontAlgn="b"/>
                      <a:r>
                        <a:rPr lang="en-GB" sz="1100" b="1" u="none" strike="noStrike">
                          <a:solidFill>
                            <a:srgbClr val="FFFFFF"/>
                          </a:solidFill>
                          <a:effectLst/>
                        </a:rPr>
                        <a:t>Regulation</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l" fontAlgn="b"/>
                      <a:r>
                        <a:rPr lang="en-GB" sz="1100" b="1" u="none" strike="noStrike">
                          <a:solidFill>
                            <a:srgbClr val="FFFFFF"/>
                          </a:solidFill>
                          <a:effectLst/>
                        </a:rPr>
                        <a:t>Market / timeframe</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Governance</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2">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design</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3">
                        <a:lumMod val="75000"/>
                        <a:alpha val="69804"/>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100" b="1" u="none" strike="noStrike">
                          <a:solidFill>
                            <a:schemeClr val="tx1"/>
                          </a:solidFill>
                          <a:effectLst/>
                        </a:rPr>
                        <a:t>System Design &amp; CZC Calculation</a:t>
                      </a:r>
                      <a:endParaRPr lang="en-GB" sz="1100" b="1" u="none" strike="noStrike" kern="1200">
                        <a:solidFill>
                          <a:schemeClr val="tx1"/>
                        </a:solidFill>
                        <a:effectLst/>
                        <a:latin typeface="+mn-lt"/>
                        <a:ea typeface="+mn-ea"/>
                        <a:cs typeface="+mn-cs"/>
                      </a:endParaRP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4">
                        <a:lumMod val="75000"/>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&amp; grid access</a:t>
                      </a: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12700" cap="flat" cmpd="sng" algn="ctr">
                      <a:noFill/>
                      <a:prstDash val="solid"/>
                      <a:round/>
                      <a:headEnd type="none" w="med" len="med"/>
                      <a:tailEnd type="none" w="med" len="med"/>
                    </a:lnB>
                    <a:solidFill>
                      <a:schemeClr val="accent5">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Compliance &amp; Enforcement</a:t>
                      </a:r>
                    </a:p>
                  </a:txBody>
                  <a:tcPr marL="163878" marR="98327" marT="98327" marB="98327" anchor="b">
                    <a:lnL w="38100" cap="flat" cmpd="sng" algn="ctr">
                      <a:solidFill>
                        <a:srgbClr val="FFFFFF"/>
                      </a:solidFill>
                      <a:prstDash val="solid"/>
                    </a:lnL>
                    <a:lnR w="38100" cap="flat" cmpd="sng" algn="ctr">
                      <a:noFill/>
                      <a:prstDash val="solid"/>
                    </a:lnR>
                    <a:lnT w="38100" cap="flat" cmpd="sng" algn="ctr">
                      <a:noFill/>
                      <a:prstDash val="solid"/>
                    </a:lnT>
                    <a:lnB w="12700" cap="flat" cmpd="sng" algn="ctr">
                      <a:noFill/>
                      <a:prstDash val="solid"/>
                      <a:round/>
                      <a:headEnd type="none" w="med" len="med"/>
                      <a:tailEnd type="none" w="med" len="med"/>
                    </a:lnB>
                    <a:solidFill>
                      <a:schemeClr val="accent6">
                        <a:lumMod val="75000"/>
                        <a:alpha val="69804"/>
                      </a:schemeClr>
                    </a:solidFill>
                  </a:tcPr>
                </a:tc>
                <a:extLst>
                  <a:ext uri="{0D108BD9-81ED-4DB2-BD59-A6C34878D82A}">
                    <a16:rowId xmlns:a16="http://schemas.microsoft.com/office/drawing/2014/main" val="4285193327"/>
                  </a:ext>
                </a:extLst>
              </a:tr>
              <a:tr h="397677">
                <a:tc>
                  <a:txBody>
                    <a:bodyPr/>
                    <a:lstStyle/>
                    <a:p>
                      <a:pPr algn="l" fontAlgn="b"/>
                      <a:r>
                        <a:rPr lang="en-GB" sz="1100" u="none" strike="noStrike">
                          <a:solidFill>
                            <a:schemeClr val="tx1">
                              <a:lumMod val="85000"/>
                              <a:lumOff val="15000"/>
                            </a:schemeClr>
                          </a:solidFill>
                          <a:effectLst/>
                        </a:rPr>
                        <a:t>FCA</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Forward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5555032"/>
                  </a:ext>
                </a:extLst>
              </a:tr>
              <a:tr h="397677">
                <a:tc rowSpan="2">
                  <a:txBody>
                    <a:bodyPr/>
                    <a:lstStyle/>
                    <a:p>
                      <a:pPr algn="l" fontAlgn="t"/>
                      <a:r>
                        <a:rPr lang="en-GB" sz="1100" u="none" strike="noStrike">
                          <a:solidFill>
                            <a:schemeClr val="tx1">
                              <a:lumMod val="85000"/>
                              <a:lumOff val="15000"/>
                            </a:schemeClr>
                          </a:solidFill>
                          <a:effectLst/>
                        </a:rPr>
                        <a:t>CACM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Day ahead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51760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Intraday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endParaRPr lang="en-GB"/>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8442990"/>
                  </a:ext>
                </a:extLst>
              </a:tr>
              <a:tr h="397677">
                <a:tc rowSpan="3">
                  <a:txBody>
                    <a:bodyPr/>
                    <a:lstStyle/>
                    <a:p>
                      <a:pPr algn="l" fontAlgn="t"/>
                      <a:r>
                        <a:rPr lang="en-GB" sz="1100" u="none" strike="noStrike">
                          <a:solidFill>
                            <a:schemeClr val="tx1">
                              <a:lumMod val="85000"/>
                              <a:lumOff val="15000"/>
                            </a:schemeClr>
                          </a:solidFill>
                          <a:effectLst/>
                        </a:rPr>
                        <a:t>EB</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Balancing Capacity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fr-FR" sz="10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082576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Balancing Energy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03326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Imbalance settlement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1781226"/>
                  </a:ext>
                </a:extLst>
              </a:tr>
              <a:tr h="397677">
                <a:tc rowSpan="2">
                  <a:txBody>
                    <a:bodyPr/>
                    <a:lstStyle/>
                    <a:p>
                      <a:pPr algn="l" fontAlgn="t"/>
                      <a:r>
                        <a:rPr lang="en-GB" sz="1100" u="none" strike="noStrike">
                          <a:solidFill>
                            <a:schemeClr val="tx1">
                              <a:lumMod val="85000"/>
                              <a:lumOff val="15000"/>
                            </a:schemeClr>
                          </a:solidFill>
                          <a:effectLst/>
                        </a:rPr>
                        <a:t>DR</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ROSC / RDCT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050" u="none" strike="noStrike" kern="1200">
                        <a:solidFill>
                          <a:schemeClr val="dk1"/>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8197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DSOs 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algn="l" fontAlgn="ct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3338748"/>
                  </a:ext>
                </a:extLst>
              </a:tr>
            </a:tbl>
          </a:graphicData>
        </a:graphic>
      </p:graphicFrame>
      <p:sp>
        <p:nvSpPr>
          <p:cNvPr id="4" name="Rectangle 3">
            <a:extLst>
              <a:ext uri="{FF2B5EF4-FFF2-40B4-BE49-F238E27FC236}">
                <a16:creationId xmlns:a16="http://schemas.microsoft.com/office/drawing/2014/main" id="{D36BC05E-703D-4835-2F7C-707C1777696E}"/>
              </a:ext>
            </a:extLst>
          </p:cNvPr>
          <p:cNvSpPr/>
          <p:nvPr/>
        </p:nvSpPr>
        <p:spPr>
          <a:xfrm>
            <a:off x="5595627" y="1819655"/>
            <a:ext cx="1344669" cy="299009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err="1"/>
              <a:t>Adhoc</a:t>
            </a:r>
            <a:r>
              <a:rPr lang="en-GB"/>
              <a:t> group on market design</a:t>
            </a:r>
          </a:p>
        </p:txBody>
      </p:sp>
      <p:sp>
        <p:nvSpPr>
          <p:cNvPr id="5" name="Rectangle 4">
            <a:extLst>
              <a:ext uri="{FF2B5EF4-FFF2-40B4-BE49-F238E27FC236}">
                <a16:creationId xmlns:a16="http://schemas.microsoft.com/office/drawing/2014/main" id="{F8CC0569-2F00-28E6-40CB-932EA02691BD}"/>
              </a:ext>
            </a:extLst>
          </p:cNvPr>
          <p:cNvSpPr/>
          <p:nvPr/>
        </p:nvSpPr>
        <p:spPr>
          <a:xfrm>
            <a:off x="7013448" y="1819655"/>
            <a:ext cx="1499616" cy="2990090"/>
          </a:xfrm>
          <a:prstGeom prst="rect">
            <a:avLst/>
          </a:prstGeom>
          <a:gradFill>
            <a:gsLst>
              <a:gs pos="0">
                <a:schemeClr val="accent1">
                  <a:lumMod val="5000"/>
                  <a:lumOff val="95000"/>
                </a:schemeClr>
              </a:gs>
              <a:gs pos="5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err="1"/>
              <a:t>Adhoc</a:t>
            </a:r>
            <a:r>
              <a:rPr lang="en-GB"/>
              <a:t> group CC &amp; CM</a:t>
            </a:r>
          </a:p>
        </p:txBody>
      </p:sp>
      <p:sp>
        <p:nvSpPr>
          <p:cNvPr id="6" name="Rectangle 5">
            <a:extLst>
              <a:ext uri="{FF2B5EF4-FFF2-40B4-BE49-F238E27FC236}">
                <a16:creationId xmlns:a16="http://schemas.microsoft.com/office/drawing/2014/main" id="{6616F11A-5C01-E101-E305-EA864D164068}"/>
              </a:ext>
            </a:extLst>
          </p:cNvPr>
          <p:cNvSpPr/>
          <p:nvPr/>
        </p:nvSpPr>
        <p:spPr>
          <a:xfrm>
            <a:off x="8586216" y="1819655"/>
            <a:ext cx="1371600" cy="2990090"/>
          </a:xfrm>
          <a:prstGeom prst="rect">
            <a:avLst/>
          </a:prstGeom>
          <a:gradFill>
            <a:gsLst>
              <a:gs pos="0">
                <a:schemeClr val="accent1">
                  <a:lumMod val="5000"/>
                  <a:lumOff val="95000"/>
                </a:schemeClr>
              </a:gs>
              <a:gs pos="58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r>
              <a:rPr lang="en-GB"/>
              <a:t>Ad-hoc group on market &amp; grid access rules</a:t>
            </a:r>
          </a:p>
        </p:txBody>
      </p:sp>
    </p:spTree>
    <p:extLst>
      <p:ext uri="{BB962C8B-B14F-4D97-AF65-F5344CB8AC3E}">
        <p14:creationId xmlns:p14="http://schemas.microsoft.com/office/powerpoint/2010/main" val="42011369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6625D-370C-F7C0-41E2-6DB98B8F7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2BF635-B1F4-4555-341E-AE97C3A1FFEE}"/>
              </a:ext>
            </a:extLst>
          </p:cNvPr>
          <p:cNvSpPr>
            <a:spLocks noGrp="1"/>
          </p:cNvSpPr>
          <p:nvPr>
            <p:ph type="title"/>
          </p:nvPr>
        </p:nvSpPr>
        <p:spPr>
          <a:xfrm>
            <a:off x="2780270" y="0"/>
            <a:ext cx="8715730" cy="1080000"/>
          </a:xfrm>
        </p:spPr>
        <p:txBody>
          <a:bodyPr anchor="ctr">
            <a:normAutofit/>
          </a:bodyPr>
          <a:lstStyle/>
          <a:p>
            <a:r>
              <a:rPr lang="en-GB"/>
              <a:t>Targeted expert groups covering specific topics</a:t>
            </a:r>
          </a:p>
        </p:txBody>
      </p:sp>
      <p:sp>
        <p:nvSpPr>
          <p:cNvPr id="3" name="Slide Number Placeholder 2">
            <a:extLst>
              <a:ext uri="{FF2B5EF4-FFF2-40B4-BE49-F238E27FC236}">
                <a16:creationId xmlns:a16="http://schemas.microsoft.com/office/drawing/2014/main" id="{267C8F95-90E2-E502-3458-2419A5910CCE}"/>
              </a:ext>
            </a:extLst>
          </p:cNvPr>
          <p:cNvSpPr>
            <a:spLocks noGrp="1"/>
          </p:cNvSpPr>
          <p:nvPr>
            <p:ph type="sldNum" sz="quarter" idx="12"/>
          </p:nvPr>
        </p:nvSpPr>
        <p:spPr>
          <a:xfrm>
            <a:off x="11472000" y="6281998"/>
            <a:ext cx="720000" cy="576001"/>
          </a:xfrm>
        </p:spPr>
        <p:txBody>
          <a:bodyPr anchor="ctr">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68E16D21-2873-7F4D-BC1C-4DCC7B7156B8}" type="slidenum">
              <a:rPr kumimoji="0" lang="en-SI" sz="1500" b="1"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600"/>
                </a:spcAft>
                <a:buClrTx/>
                <a:buSzTx/>
                <a:buFontTx/>
                <a:buNone/>
                <a:tabLst/>
                <a:defRPr/>
              </a:pPr>
              <a:t>184</a:t>
            </a:fld>
            <a:endParaRPr kumimoji="0" lang="en-SI" sz="15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9" name="Table 8">
            <a:extLst>
              <a:ext uri="{FF2B5EF4-FFF2-40B4-BE49-F238E27FC236}">
                <a16:creationId xmlns:a16="http://schemas.microsoft.com/office/drawing/2014/main" id="{2CDD194F-6EFD-92D9-6EB4-4F699B2F5B55}"/>
              </a:ext>
            </a:extLst>
          </p:cNvPr>
          <p:cNvGraphicFramePr>
            <a:graphicFrameLocks noGrp="1"/>
          </p:cNvGraphicFramePr>
          <p:nvPr>
            <p:extLst>
              <p:ext uri="{D42A27DB-BD31-4B8C-83A1-F6EECF244321}">
                <p14:modId xmlns:p14="http://schemas.microsoft.com/office/powerpoint/2010/main" val="3433581934"/>
              </p:ext>
            </p:extLst>
          </p:nvPr>
        </p:nvGraphicFramePr>
        <p:xfrm>
          <a:off x="698491" y="1181427"/>
          <a:ext cx="10795016" cy="3742393"/>
        </p:xfrm>
        <a:graphic>
          <a:graphicData uri="http://schemas.openxmlformats.org/drawingml/2006/table">
            <a:tbl>
              <a:tblPr firstRow="1">
                <a:noFill/>
                <a:tableStyleId>{5C22544A-7EE6-4342-B048-85BDC9FD1C3A}</a:tableStyleId>
              </a:tblPr>
              <a:tblGrid>
                <a:gridCol w="1478886">
                  <a:extLst>
                    <a:ext uri="{9D8B030D-6E8A-4147-A177-3AD203B41FA5}">
                      <a16:colId xmlns:a16="http://schemas.microsoft.com/office/drawing/2014/main" val="3693900557"/>
                    </a:ext>
                  </a:extLst>
                </a:gridCol>
                <a:gridCol w="1797770">
                  <a:extLst>
                    <a:ext uri="{9D8B030D-6E8A-4147-A177-3AD203B41FA5}">
                      <a16:colId xmlns:a16="http://schemas.microsoft.com/office/drawing/2014/main" val="16772245"/>
                    </a:ext>
                  </a:extLst>
                </a:gridCol>
                <a:gridCol w="1503672">
                  <a:extLst>
                    <a:ext uri="{9D8B030D-6E8A-4147-A177-3AD203B41FA5}">
                      <a16:colId xmlns:a16="http://schemas.microsoft.com/office/drawing/2014/main" val="927106233"/>
                    </a:ext>
                  </a:extLst>
                </a:gridCol>
                <a:gridCol w="1503672">
                  <a:extLst>
                    <a:ext uri="{9D8B030D-6E8A-4147-A177-3AD203B41FA5}">
                      <a16:colId xmlns:a16="http://schemas.microsoft.com/office/drawing/2014/main" val="2587185826"/>
                    </a:ext>
                  </a:extLst>
                </a:gridCol>
                <a:gridCol w="1503672">
                  <a:extLst>
                    <a:ext uri="{9D8B030D-6E8A-4147-A177-3AD203B41FA5}">
                      <a16:colId xmlns:a16="http://schemas.microsoft.com/office/drawing/2014/main" val="1848767987"/>
                    </a:ext>
                  </a:extLst>
                </a:gridCol>
                <a:gridCol w="1503672">
                  <a:extLst>
                    <a:ext uri="{9D8B030D-6E8A-4147-A177-3AD203B41FA5}">
                      <a16:colId xmlns:a16="http://schemas.microsoft.com/office/drawing/2014/main" val="2218318427"/>
                    </a:ext>
                  </a:extLst>
                </a:gridCol>
                <a:gridCol w="1503672">
                  <a:extLst>
                    <a:ext uri="{9D8B030D-6E8A-4147-A177-3AD203B41FA5}">
                      <a16:colId xmlns:a16="http://schemas.microsoft.com/office/drawing/2014/main" val="3643831691"/>
                    </a:ext>
                  </a:extLst>
                </a:gridCol>
              </a:tblGrid>
              <a:tr h="412532">
                <a:tc>
                  <a:txBody>
                    <a:bodyPr/>
                    <a:lstStyle/>
                    <a:p>
                      <a:pPr algn="l" fontAlgn="b"/>
                      <a:r>
                        <a:rPr lang="en-GB" sz="1100" b="1" u="none" strike="noStrike">
                          <a:solidFill>
                            <a:srgbClr val="FFFFFF"/>
                          </a:solidFill>
                          <a:effectLst/>
                        </a:rPr>
                        <a:t>Regulation</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algn="l" fontAlgn="b"/>
                      <a:r>
                        <a:rPr lang="en-GB" sz="1100" b="1" u="none" strike="noStrike">
                          <a:solidFill>
                            <a:srgbClr val="FFFFFF"/>
                          </a:solidFill>
                          <a:effectLst/>
                        </a:rPr>
                        <a:t>Market / timeframe</a:t>
                      </a:r>
                      <a:endParaRPr lang="en-GB" sz="1100" b="1" i="0" u="none" strike="noStrike">
                        <a:solidFill>
                          <a:srgbClr val="FFFFFF"/>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38100" cap="flat" cmpd="sng" algn="ctr">
                      <a:solidFill>
                        <a:srgbClr val="FFFFFF"/>
                      </a:solidFill>
                      <a:prstDash val="solid"/>
                    </a:lnB>
                    <a:solidFill>
                      <a:srgbClr val="636B68">
                        <a:alpha val="69804"/>
                      </a:srgb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Governance</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2">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design</a:t>
                      </a: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3">
                        <a:lumMod val="75000"/>
                        <a:alpha val="69804"/>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100" b="1" u="none" strike="noStrike">
                          <a:solidFill>
                            <a:schemeClr val="tx1"/>
                          </a:solidFill>
                          <a:effectLst/>
                        </a:rPr>
                        <a:t>System Design &amp; CZC Calculation</a:t>
                      </a:r>
                      <a:endParaRPr lang="en-GB" sz="1100" b="1" u="none" strike="noStrike" kern="1200">
                        <a:solidFill>
                          <a:schemeClr val="tx1"/>
                        </a:solidFill>
                        <a:effectLst/>
                        <a:latin typeface="+mn-lt"/>
                        <a:ea typeface="+mn-ea"/>
                        <a:cs typeface="+mn-cs"/>
                      </a:endParaRPr>
                    </a:p>
                  </a:txBody>
                  <a:tcPr marL="163878" marR="98327" marT="98327" marB="98327" anchor="b">
                    <a:lnL w="38100" cap="flat" cmpd="sng" algn="ctr">
                      <a:solidFill>
                        <a:srgbClr val="FFFFFF"/>
                      </a:solidFill>
                      <a:prstDash val="solid"/>
                    </a:lnL>
                    <a:lnR w="38100" cap="flat" cmpd="sng" algn="ctr">
                      <a:solidFill>
                        <a:srgbClr val="FFFFFF"/>
                      </a:solidFill>
                      <a:prstDash val="solid"/>
                    </a:lnR>
                    <a:lnT w="38100" cap="flat" cmpd="sng" algn="ctr">
                      <a:noFill/>
                      <a:prstDash val="solid"/>
                    </a:lnT>
                    <a:lnB w="12700" cap="flat" cmpd="sng" algn="ctr">
                      <a:noFill/>
                      <a:prstDash val="solid"/>
                      <a:round/>
                      <a:headEnd type="none" w="med" len="med"/>
                      <a:tailEnd type="none" w="med" len="med"/>
                    </a:lnB>
                    <a:solidFill>
                      <a:schemeClr val="accent4">
                        <a:lumMod val="75000"/>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Market &amp; grid access</a:t>
                      </a:r>
                    </a:p>
                  </a:txBody>
                  <a:tcPr marL="163878" marR="98327" marT="98327" marB="98327" anchor="b">
                    <a:lnL w="38100" cap="flat" cmpd="sng" algn="ctr">
                      <a:solidFill>
                        <a:srgbClr val="FFFFFF"/>
                      </a:solidFill>
                      <a:prstDash val="solid"/>
                    </a:lnL>
                    <a:lnR w="38100" cap="flat" cmpd="sng" algn="ctr">
                      <a:solidFill>
                        <a:srgbClr val="FFFFFF"/>
                      </a:solidFill>
                      <a:prstDash val="solid"/>
                      <a:round/>
                      <a:headEnd type="none" w="med" len="med"/>
                      <a:tailEnd type="none" w="med" len="med"/>
                    </a:lnR>
                    <a:lnT w="38100" cap="flat" cmpd="sng" algn="ctr">
                      <a:noFill/>
                      <a:prstDash val="solid"/>
                    </a:lnT>
                    <a:lnB w="12700" cap="flat" cmpd="sng" algn="ctr">
                      <a:noFill/>
                      <a:prstDash val="solid"/>
                      <a:round/>
                      <a:headEnd type="none" w="med" len="med"/>
                      <a:tailEnd type="none" w="med" len="med"/>
                    </a:lnB>
                    <a:solidFill>
                      <a:schemeClr val="accent5">
                        <a:alpha val="69804"/>
                      </a:schemeClr>
                    </a:solidFill>
                  </a:tcPr>
                </a:tc>
                <a:tc>
                  <a:txBody>
                    <a:bodyPr/>
                    <a:lstStyle/>
                    <a:p>
                      <a:pPr marL="0" algn="l" defTabSz="914400" rtl="0" eaLnBrk="1" fontAlgn="b" latinLnBrk="0" hangingPunct="1"/>
                      <a:r>
                        <a:rPr lang="en-GB" sz="1100" b="1" u="none" strike="noStrike" kern="1200">
                          <a:solidFill>
                            <a:schemeClr val="tx1"/>
                          </a:solidFill>
                          <a:effectLst/>
                          <a:latin typeface="+mn-lt"/>
                          <a:ea typeface="+mn-ea"/>
                          <a:cs typeface="+mn-cs"/>
                        </a:rPr>
                        <a:t>Compliance &amp; Enforcement</a:t>
                      </a:r>
                    </a:p>
                  </a:txBody>
                  <a:tcPr marL="163878" marR="98327" marT="98327" marB="98327" anchor="b">
                    <a:lnL w="38100" cap="flat" cmpd="sng" algn="ctr">
                      <a:solidFill>
                        <a:srgbClr val="FFFFFF"/>
                      </a:solidFill>
                      <a:prstDash val="solid"/>
                    </a:lnL>
                    <a:lnR w="38100" cap="flat" cmpd="sng" algn="ctr">
                      <a:noFill/>
                      <a:prstDash val="solid"/>
                    </a:lnR>
                    <a:lnT w="38100" cap="flat" cmpd="sng" algn="ctr">
                      <a:noFill/>
                      <a:prstDash val="solid"/>
                    </a:lnT>
                    <a:lnB w="12700" cap="flat" cmpd="sng" algn="ctr">
                      <a:noFill/>
                      <a:prstDash val="solid"/>
                      <a:round/>
                      <a:headEnd type="none" w="med" len="med"/>
                      <a:tailEnd type="none" w="med" len="med"/>
                    </a:lnB>
                    <a:solidFill>
                      <a:schemeClr val="accent6">
                        <a:lumMod val="75000"/>
                        <a:alpha val="69804"/>
                      </a:schemeClr>
                    </a:solidFill>
                  </a:tcPr>
                </a:tc>
                <a:extLst>
                  <a:ext uri="{0D108BD9-81ED-4DB2-BD59-A6C34878D82A}">
                    <a16:rowId xmlns:a16="http://schemas.microsoft.com/office/drawing/2014/main" val="4285193327"/>
                  </a:ext>
                </a:extLst>
              </a:tr>
              <a:tr h="397677">
                <a:tc>
                  <a:txBody>
                    <a:bodyPr/>
                    <a:lstStyle/>
                    <a:p>
                      <a:pPr algn="l" fontAlgn="b"/>
                      <a:r>
                        <a:rPr lang="en-GB" sz="1100" u="none" strike="noStrike">
                          <a:solidFill>
                            <a:schemeClr val="tx1">
                              <a:lumMod val="85000"/>
                              <a:lumOff val="15000"/>
                            </a:schemeClr>
                          </a:solidFill>
                          <a:effectLst/>
                        </a:rPr>
                        <a:t>FCA</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Forward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95555032"/>
                  </a:ext>
                </a:extLst>
              </a:tr>
              <a:tr h="397677">
                <a:tc rowSpan="2">
                  <a:txBody>
                    <a:bodyPr/>
                    <a:lstStyle/>
                    <a:p>
                      <a:pPr algn="l" fontAlgn="t"/>
                      <a:r>
                        <a:rPr lang="en-GB" sz="1100" u="none" strike="noStrike">
                          <a:solidFill>
                            <a:schemeClr val="tx1">
                              <a:lumMod val="85000"/>
                              <a:lumOff val="15000"/>
                            </a:schemeClr>
                          </a:solidFill>
                          <a:effectLst/>
                        </a:rPr>
                        <a:t>CACM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Day ahead</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round/>
                      <a:headEnd type="none" w="med" len="med"/>
                      <a:tailEnd type="none" w="med" len="med"/>
                    </a:lnL>
                    <a:lnR w="12700" cap="flat" cmpd="sng" algn="ctr">
                      <a:no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en-GB" sz="1100" b="0" i="0" u="none" strike="noStrike">
                          <a:solidFill>
                            <a:srgbClr val="000000"/>
                          </a:solidFill>
                          <a:effectLst/>
                          <a:latin typeface="Aptos Narrow" panose="020B0004020202020204" pitchFamily="34" charset="0"/>
                        </a:rPr>
                        <a:t>Fallback procedures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E4FF"/>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051760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Intraday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a:endParaRPr lang="en-GB"/>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0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8442990"/>
                  </a:ext>
                </a:extLst>
              </a:tr>
              <a:tr h="397677">
                <a:tc rowSpan="3">
                  <a:txBody>
                    <a:bodyPr/>
                    <a:lstStyle/>
                    <a:p>
                      <a:pPr algn="l" fontAlgn="t"/>
                      <a:r>
                        <a:rPr lang="en-GB" sz="1100" u="none" strike="noStrike">
                          <a:solidFill>
                            <a:schemeClr val="tx1">
                              <a:lumMod val="85000"/>
                              <a:lumOff val="15000"/>
                            </a:schemeClr>
                          </a:solidFill>
                          <a:effectLst/>
                        </a:rPr>
                        <a:t>EB</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12700" cmpd="sng">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b"/>
                      <a:r>
                        <a:rPr lang="en-GB" sz="1100" u="none" strike="noStrike">
                          <a:solidFill>
                            <a:schemeClr val="tx1">
                              <a:lumMod val="85000"/>
                              <a:lumOff val="15000"/>
                            </a:schemeClr>
                          </a:solidFill>
                          <a:effectLst/>
                        </a:rPr>
                        <a:t>Balancing Capacity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b"/>
                      <a:r>
                        <a:rPr lang="fr-FR" sz="1000" b="0" i="0" u="none" strike="noStrike">
                          <a:solidFill>
                            <a:srgbClr val="000000"/>
                          </a:solidFill>
                          <a:effectLst/>
                          <a:latin typeface="Aptos Narrow" panose="020B0004020202020204" pitchFamily="34" charset="0"/>
                        </a:rPr>
                        <a:t>BC </a:t>
                      </a:r>
                      <a:r>
                        <a:rPr lang="fr-FR" sz="1000" b="0" i="0" u="none" strike="noStrike" err="1">
                          <a:solidFill>
                            <a:srgbClr val="000000"/>
                          </a:solidFill>
                          <a:effectLst/>
                          <a:latin typeface="Aptos Narrow" panose="020B0004020202020204" pitchFamily="34" charset="0"/>
                        </a:rPr>
                        <a:t>market</a:t>
                      </a:r>
                      <a:r>
                        <a:rPr lang="fr-FR" sz="1000" b="0" i="0" u="none" strike="noStrike">
                          <a:solidFill>
                            <a:srgbClr val="000000"/>
                          </a:solidFill>
                          <a:effectLst/>
                          <a:latin typeface="Aptos Narrow" panose="020B0004020202020204" pitchFamily="34" charset="0"/>
                        </a:rPr>
                        <a:t> </a:t>
                      </a:r>
                      <a:r>
                        <a:rPr lang="fr-FR" sz="1000" b="0" i="0" u="none" strike="noStrike" err="1">
                          <a:solidFill>
                            <a:srgbClr val="000000"/>
                          </a:solidFill>
                          <a:effectLst/>
                          <a:latin typeface="Aptos Narrow" panose="020B0004020202020204" pitchFamily="34" charset="0"/>
                        </a:rPr>
                        <a:t>integration</a:t>
                      </a:r>
                      <a:endParaRPr lang="fr-FR" sz="10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E4FF"/>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9082576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Balancing Energy</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03326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Imbalance settlement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30196"/>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r>
                        <a:rPr lang="en-GB" sz="1100" u="none" strike="noStrike" kern="1200">
                          <a:solidFill>
                            <a:schemeClr val="tx1">
                              <a:lumMod val="85000"/>
                              <a:lumOff val="15000"/>
                            </a:schemeClr>
                          </a:solidFill>
                          <a:effectLst/>
                          <a:latin typeface="+mn-lt"/>
                          <a:ea typeface="+mn-ea"/>
                          <a:cs typeface="+mn-cs"/>
                        </a:rPr>
                        <a:t>Harmonise imbalance settlement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1E4FF"/>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91781226"/>
                  </a:ext>
                </a:extLst>
              </a:tr>
              <a:tr h="397677">
                <a:tc rowSpan="2">
                  <a:txBody>
                    <a:bodyPr/>
                    <a:lstStyle/>
                    <a:p>
                      <a:pPr algn="l" fontAlgn="t"/>
                      <a:r>
                        <a:rPr lang="en-GB" sz="1100" u="none" strike="noStrike">
                          <a:solidFill>
                            <a:schemeClr val="tx1">
                              <a:lumMod val="85000"/>
                              <a:lumOff val="15000"/>
                            </a:schemeClr>
                          </a:solidFill>
                          <a:effectLst/>
                        </a:rPr>
                        <a:t>DR</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lnL w="38100" cap="flat" cmpd="sng" algn="ctr">
                      <a:noFill/>
                      <a:prstDash val="solid"/>
                    </a:lnL>
                    <a:lnR w="38100" cap="flat" cmpd="sng" algn="ctr">
                      <a:solidFill>
                        <a:srgbClr val="FFFFFF"/>
                      </a:solidFill>
                      <a:prstDash val="soli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14902"/>
                      </a:srgbClr>
                    </a:solidFill>
                  </a:tcPr>
                </a:tc>
                <a:tc>
                  <a:txBody>
                    <a:bodyPr/>
                    <a:lstStyle/>
                    <a:p>
                      <a:pPr algn="l" fontAlgn="b"/>
                      <a:r>
                        <a:rPr lang="en-GB" sz="1100" u="none" strike="noStrike">
                          <a:solidFill>
                            <a:schemeClr val="tx1">
                              <a:lumMod val="85000"/>
                              <a:lumOff val="15000"/>
                            </a:schemeClr>
                          </a:solidFill>
                          <a:effectLst/>
                        </a:rPr>
                        <a:t>ROSC / RDCT</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solidFill>
                        <a:srgbClr val="FFFFFF"/>
                      </a:solid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lnB>
                    <a:solidFill>
                      <a:srgbClr val="878E8B">
                        <a:alpha val="14902"/>
                      </a:srgbClr>
                    </a:solidFill>
                  </a:tcPr>
                </a:tc>
                <a:tc>
                  <a:txBody>
                    <a:bodyPr/>
                    <a:lstStyle/>
                    <a:p>
                      <a:pPr algn="l" fontAlgn="ctr"/>
                      <a:endParaRPr lang="en-GB" sz="1100" b="0" i="0" u="none" strike="noStrike">
                        <a:solidFill>
                          <a:srgbClr val="000000"/>
                        </a:solidFill>
                        <a:effectLst/>
                        <a:latin typeface="Aptos Narrow" panose="020B0004020202020204" pitchFamily="34" charset="0"/>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050" u="none" strike="noStrike" kern="120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235819722"/>
                  </a:ext>
                </a:extLst>
              </a:tr>
              <a:tr h="397677">
                <a:tc vMerge="1">
                  <a:txBody>
                    <a:bodyPr/>
                    <a:lstStyle/>
                    <a:p>
                      <a:endParaRPr lang="en-GB"/>
                    </a:p>
                  </a:txBody>
                  <a:tcPr/>
                </a:tc>
                <a:tc>
                  <a:txBody>
                    <a:bodyPr/>
                    <a:lstStyle/>
                    <a:p>
                      <a:pPr algn="l" fontAlgn="b"/>
                      <a:r>
                        <a:rPr lang="en-GB" sz="1100" u="none" strike="noStrike">
                          <a:solidFill>
                            <a:schemeClr val="tx1">
                              <a:lumMod val="85000"/>
                              <a:lumOff val="15000"/>
                            </a:schemeClr>
                          </a:solidFill>
                          <a:effectLst/>
                        </a:rPr>
                        <a:t>DSOs CM</a:t>
                      </a: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b">
                    <a:lnL w="38100" cap="flat" cmpd="sng" algn="ctr">
                      <a:noFill/>
                      <a:prstDash val="solid"/>
                    </a:lnL>
                    <a:lnR w="12700" cap="flat" cmpd="sng" algn="ctr">
                      <a:noFill/>
                      <a:prstDash val="solid"/>
                      <a:round/>
                      <a:headEnd type="none" w="med" len="med"/>
                      <a:tailEnd type="none" w="med" len="med"/>
                    </a:lnR>
                    <a:lnT w="38100" cap="flat" cmpd="sng" algn="ctr">
                      <a:solidFill>
                        <a:srgbClr val="FFFFFF"/>
                      </a:solidFill>
                      <a:prstDash val="solid"/>
                    </a:lnT>
                    <a:lnB w="38100" cap="flat" cmpd="sng" algn="ctr">
                      <a:solidFill>
                        <a:srgbClr val="FFFFFF"/>
                      </a:solidFill>
                      <a:prstDash val="solid"/>
                      <a:round/>
                      <a:headEnd type="none" w="med" len="med"/>
                      <a:tailEnd type="none" w="med" len="med"/>
                    </a:lnB>
                    <a:solidFill>
                      <a:srgbClr val="878E8B">
                        <a:alpha val="30196"/>
                      </a:srgbClr>
                    </a:solidFill>
                  </a:tcPr>
                </a:tc>
                <a:tc>
                  <a:txBody>
                    <a:bodyPr/>
                    <a:lstStyle/>
                    <a:p>
                      <a:pPr algn="l" fontAlgn="ctr"/>
                      <a:endParaRPr lang="en-GB" sz="1100" b="0" i="0" u="none" strike="noStrike">
                        <a:solidFill>
                          <a:schemeClr val="tx1">
                            <a:lumMod val="85000"/>
                            <a:lumOff val="15000"/>
                          </a:schemeClr>
                        </a:solidFill>
                        <a:effectLst/>
                        <a:latin typeface="Aptos Narrow" panose="020B0004020202020204" pitchFamily="34" charset="0"/>
                      </a:endParaRPr>
                    </a:p>
                  </a:txBody>
                  <a:tcPr marL="163878" marR="98327" marT="98327" marB="98327"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dk1"/>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fontAlgn="b"/>
                      <a:endParaRPr lang="en-GB" sz="1100" b="0" i="0" u="none" strike="noStrike">
                        <a:solidFill>
                          <a:srgbClr val="000000"/>
                        </a:solidFill>
                        <a:effectLst/>
                        <a:latin typeface="Aptos Narrow" panose="020B00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l" defTabSz="914400" rtl="0" eaLnBrk="1" fontAlgn="b" latinLnBrk="0" hangingPunct="1"/>
                      <a:endParaRPr lang="en-GB" sz="1100" u="none" strike="noStrike" kern="1200">
                        <a:solidFill>
                          <a:schemeClr val="tx1">
                            <a:lumMod val="85000"/>
                            <a:lumOff val="15000"/>
                          </a:schemeClr>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93338748"/>
                  </a:ext>
                </a:extLst>
              </a:tr>
            </a:tbl>
          </a:graphicData>
        </a:graphic>
      </p:graphicFrame>
    </p:spTree>
    <p:extLst>
      <p:ext uri="{BB962C8B-B14F-4D97-AF65-F5344CB8AC3E}">
        <p14:creationId xmlns:p14="http://schemas.microsoft.com/office/powerpoint/2010/main" val="1178766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BD3FD-3DE2-5952-BE26-822920E8CF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12A9D-6E14-E01C-38C1-63B3A9030AE8}"/>
              </a:ext>
            </a:extLst>
          </p:cNvPr>
          <p:cNvSpPr>
            <a:spLocks noGrp="1"/>
          </p:cNvSpPr>
          <p:nvPr>
            <p:ph type="title"/>
          </p:nvPr>
        </p:nvSpPr>
        <p:spPr>
          <a:xfrm>
            <a:off x="2780269" y="0"/>
            <a:ext cx="9291657" cy="1080000"/>
          </a:xfrm>
        </p:spPr>
        <p:txBody>
          <a:bodyPr/>
          <a:lstStyle/>
          <a:p>
            <a:r>
              <a:rPr lang="en-GB" noProof="0"/>
              <a:t>How to work on further work on the challenges?</a:t>
            </a:r>
          </a:p>
        </p:txBody>
      </p:sp>
      <p:sp>
        <p:nvSpPr>
          <p:cNvPr id="3" name="Slide Number Placeholder 2">
            <a:extLst>
              <a:ext uri="{FF2B5EF4-FFF2-40B4-BE49-F238E27FC236}">
                <a16:creationId xmlns:a16="http://schemas.microsoft.com/office/drawing/2014/main" id="{CB549ABF-2F78-C224-F53D-B9FA1E81A532}"/>
              </a:ext>
            </a:extLst>
          </p:cNvPr>
          <p:cNvSpPr>
            <a:spLocks noGrp="1"/>
          </p:cNvSpPr>
          <p:nvPr>
            <p:ph type="sldNum" sz="quarter" idx="12"/>
          </p:nvPr>
        </p:nvSpPr>
        <p:spPr>
          <a:xfrm>
            <a:off x="11472000" y="6281998"/>
            <a:ext cx="720000" cy="576001"/>
          </a:xfrm>
        </p:spPr>
        <p:txBody>
          <a:bodyPr/>
          <a:lstStyle/>
          <a:p>
            <a:fld id="{68E16D21-2873-7F4D-BC1C-4DCC7B7156B8}" type="slidenum">
              <a:rPr lang="en-GB" noProof="0" smtClean="0"/>
              <a:pPr/>
              <a:t>185</a:t>
            </a:fld>
            <a:endParaRPr lang="en-GB" noProof="0"/>
          </a:p>
        </p:txBody>
      </p:sp>
      <p:sp>
        <p:nvSpPr>
          <p:cNvPr id="4" name="Text Placeholder 3">
            <a:extLst>
              <a:ext uri="{FF2B5EF4-FFF2-40B4-BE49-F238E27FC236}">
                <a16:creationId xmlns:a16="http://schemas.microsoft.com/office/drawing/2014/main" id="{6C6FC01D-888B-C892-5FD1-FD527450A9FC}"/>
              </a:ext>
            </a:extLst>
          </p:cNvPr>
          <p:cNvSpPr>
            <a:spLocks noGrp="1"/>
          </p:cNvSpPr>
          <p:nvPr>
            <p:ph type="body" sz="quarter" idx="13"/>
          </p:nvPr>
        </p:nvSpPr>
        <p:spPr>
          <a:xfrm>
            <a:off x="702148" y="1419225"/>
            <a:ext cx="5112000" cy="4493739"/>
          </a:xfrm>
        </p:spPr>
        <p:txBody>
          <a:bodyPr/>
          <a:lstStyle/>
          <a:p>
            <a:pPr marL="0" indent="0">
              <a:buNone/>
            </a:pPr>
            <a:r>
              <a:rPr lang="en-GB" b="1"/>
              <a:t>Option 1: From 1 &gt; 3 Stakeholder Committees</a:t>
            </a:r>
            <a:endParaRPr lang="en-GB" b="1" noProof="0"/>
          </a:p>
          <a:p>
            <a:endParaRPr lang="en-GB" noProof="0"/>
          </a:p>
          <a:p>
            <a:r>
              <a:rPr lang="en-GB" noProof="0"/>
              <a:t>MESC for Forward, DA, ID</a:t>
            </a:r>
          </a:p>
          <a:p>
            <a:pPr lvl="1"/>
            <a:r>
              <a:rPr lang="en-GB"/>
              <a:t>Focus more deeply on market topics</a:t>
            </a:r>
            <a:endParaRPr lang="en-GB" noProof="0"/>
          </a:p>
          <a:p>
            <a:r>
              <a:rPr lang="en-GB" noProof="0"/>
              <a:t>Balancing stakeholder group </a:t>
            </a:r>
          </a:p>
          <a:p>
            <a:pPr lvl="1"/>
            <a:r>
              <a:rPr lang="en-GB" noProof="0"/>
              <a:t>Rebrand into Balancing Stakeholder Committee</a:t>
            </a:r>
          </a:p>
          <a:p>
            <a:r>
              <a:rPr lang="en-GB" noProof="0"/>
              <a:t>Demand response stakeholder group </a:t>
            </a:r>
          </a:p>
          <a:p>
            <a:pPr lvl="1"/>
            <a:r>
              <a:rPr lang="en-GB"/>
              <a:t>After DR NC adoption create </a:t>
            </a:r>
            <a:r>
              <a:rPr lang="en-GB" noProof="0"/>
              <a:t>Demand Response Stakeholder Committee</a:t>
            </a:r>
          </a:p>
        </p:txBody>
      </p:sp>
      <p:sp>
        <p:nvSpPr>
          <p:cNvPr id="6" name="Text Placeholder 5">
            <a:extLst>
              <a:ext uri="{FF2B5EF4-FFF2-40B4-BE49-F238E27FC236}">
                <a16:creationId xmlns:a16="http://schemas.microsoft.com/office/drawing/2014/main" id="{5DC5FE24-29F1-A607-C941-F522F5BE47F5}"/>
              </a:ext>
            </a:extLst>
          </p:cNvPr>
          <p:cNvSpPr>
            <a:spLocks noGrp="1"/>
          </p:cNvSpPr>
          <p:nvPr>
            <p:ph type="body" sz="quarter" idx="14"/>
          </p:nvPr>
        </p:nvSpPr>
        <p:spPr>
          <a:xfrm>
            <a:off x="6384879" y="1419225"/>
            <a:ext cx="5111795" cy="4494213"/>
          </a:xfrm>
        </p:spPr>
        <p:txBody>
          <a:bodyPr/>
          <a:lstStyle/>
          <a:p>
            <a:r>
              <a:rPr lang="en-GB" b="1"/>
              <a:t>Option 2: Targeted expert groups for specific topics or for broad areas</a:t>
            </a:r>
          </a:p>
          <a:p>
            <a:endParaRPr lang="en-GB"/>
          </a:p>
          <a:p>
            <a:r>
              <a:rPr lang="en-GB"/>
              <a:t>Keep existing structure of MESC &amp; stakeholder groups (EBSG, DRESG)</a:t>
            </a:r>
          </a:p>
          <a:p>
            <a:endParaRPr lang="en-GB"/>
          </a:p>
          <a:p>
            <a:r>
              <a:rPr lang="en-GB"/>
              <a:t>Create ad-hoc targeted expert groups (like the current fallback group) to discuss specific topics or areas</a:t>
            </a:r>
          </a:p>
        </p:txBody>
      </p:sp>
      <p:sp>
        <p:nvSpPr>
          <p:cNvPr id="12" name="Text Placeholder 11">
            <a:extLst>
              <a:ext uri="{FF2B5EF4-FFF2-40B4-BE49-F238E27FC236}">
                <a16:creationId xmlns:a16="http://schemas.microsoft.com/office/drawing/2014/main" id="{B94B6E94-8C15-6306-D23C-574FF8DCF529}"/>
              </a:ext>
            </a:extLst>
          </p:cNvPr>
          <p:cNvSpPr>
            <a:spLocks noGrp="1"/>
          </p:cNvSpPr>
          <p:nvPr>
            <p:ph type="body" sz="quarter" idx="15"/>
          </p:nvPr>
        </p:nvSpPr>
        <p:spPr/>
        <p:txBody>
          <a:bodyPr/>
          <a:lstStyle/>
          <a:p>
            <a:endParaRPr lang="en-GB"/>
          </a:p>
        </p:txBody>
      </p:sp>
    </p:spTree>
    <p:extLst>
      <p:ext uri="{BB962C8B-B14F-4D97-AF65-F5344CB8AC3E}">
        <p14:creationId xmlns:p14="http://schemas.microsoft.com/office/powerpoint/2010/main" val="3572492923"/>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FED1364-FC13-3210-2B46-E45B91AFD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F06D3-21FA-C1EC-0CB4-708CC3DE970F}"/>
              </a:ext>
            </a:extLst>
          </p:cNvPr>
          <p:cNvSpPr>
            <a:spLocks noGrp="1"/>
          </p:cNvSpPr>
          <p:nvPr>
            <p:ph type="title"/>
          </p:nvPr>
        </p:nvSpPr>
        <p:spPr>
          <a:xfrm>
            <a:off x="2780270" y="-3292"/>
            <a:ext cx="8715730" cy="684011"/>
          </a:xfrm>
        </p:spPr>
        <p:txBody>
          <a:bodyPr/>
          <a:lstStyle/>
          <a:p>
            <a:r>
              <a:rPr lang="en-GB" noProof="0">
                <a:solidFill>
                  <a:srgbClr val="0070C0"/>
                </a:solidFill>
              </a:rPr>
              <a:t>Future challenges</a:t>
            </a:r>
            <a:br>
              <a:rPr lang="en-GB" noProof="0">
                <a:solidFill>
                  <a:srgbClr val="0070C0"/>
                </a:solidFill>
              </a:rPr>
            </a:br>
            <a:r>
              <a:rPr lang="en-GB" sz="1800" b="0" noProof="0">
                <a:solidFill>
                  <a:srgbClr val="0070C0"/>
                </a:solidFill>
              </a:rPr>
              <a:t>Capacity Calculation and Congestion Management (backup slide ZV)</a:t>
            </a:r>
          </a:p>
        </p:txBody>
      </p:sp>
      <p:sp>
        <p:nvSpPr>
          <p:cNvPr id="3" name="Slide Number Placeholder 2">
            <a:extLst>
              <a:ext uri="{FF2B5EF4-FFF2-40B4-BE49-F238E27FC236}">
                <a16:creationId xmlns:a16="http://schemas.microsoft.com/office/drawing/2014/main" id="{5B98729D-A961-B526-8002-71F8F803AAA8}"/>
              </a:ext>
            </a:extLst>
          </p:cNvPr>
          <p:cNvSpPr>
            <a:spLocks noGrp="1"/>
          </p:cNvSpPr>
          <p:nvPr>
            <p:ph type="sldNum" sz="quarter" idx="12"/>
          </p:nvPr>
        </p:nvSpPr>
        <p:spPr/>
        <p:txBody>
          <a:bodyPr/>
          <a:lstStyle/>
          <a:p>
            <a:fld id="{68E16D21-2873-7F4D-BC1C-4DCC7B7156B8}" type="slidenum">
              <a:rPr lang="en-GB" noProof="0" smtClean="0"/>
              <a:t>186</a:t>
            </a:fld>
            <a:endParaRPr lang="en-GB" noProof="0"/>
          </a:p>
        </p:txBody>
      </p:sp>
      <p:sp>
        <p:nvSpPr>
          <p:cNvPr id="5" name="Text Placeholder 4">
            <a:extLst>
              <a:ext uri="{FF2B5EF4-FFF2-40B4-BE49-F238E27FC236}">
                <a16:creationId xmlns:a16="http://schemas.microsoft.com/office/drawing/2014/main" id="{75273020-0755-CD96-D9C6-3D92FA3229A5}"/>
              </a:ext>
            </a:extLst>
          </p:cNvPr>
          <p:cNvSpPr>
            <a:spLocks noGrp="1"/>
          </p:cNvSpPr>
          <p:nvPr>
            <p:ph type="body" sz="quarter" idx="14"/>
          </p:nvPr>
        </p:nvSpPr>
        <p:spPr/>
        <p:txBody>
          <a:bodyPr/>
          <a:lstStyle/>
          <a:p>
            <a:endParaRPr lang="en-GB" noProof="0"/>
          </a:p>
        </p:txBody>
      </p:sp>
      <p:graphicFrame>
        <p:nvGraphicFramePr>
          <p:cNvPr id="8" name="Table 7">
            <a:extLst>
              <a:ext uri="{FF2B5EF4-FFF2-40B4-BE49-F238E27FC236}">
                <a16:creationId xmlns:a16="http://schemas.microsoft.com/office/drawing/2014/main" id="{CFACC1EA-A0DB-6AC9-8A5D-740C967733DD}"/>
              </a:ext>
            </a:extLst>
          </p:cNvPr>
          <p:cNvGraphicFramePr>
            <a:graphicFrameLocks noGrp="1"/>
          </p:cNvGraphicFramePr>
          <p:nvPr>
            <p:extLst>
              <p:ext uri="{D42A27DB-BD31-4B8C-83A1-F6EECF244321}">
                <p14:modId xmlns:p14="http://schemas.microsoft.com/office/powerpoint/2010/main" val="1737214069"/>
              </p:ext>
            </p:extLst>
          </p:nvPr>
        </p:nvGraphicFramePr>
        <p:xfrm>
          <a:off x="0" y="700289"/>
          <a:ext cx="12191999" cy="6680200"/>
        </p:xfrm>
        <a:graphic>
          <a:graphicData uri="http://schemas.openxmlformats.org/drawingml/2006/table">
            <a:tbl>
              <a:tblPr firstRow="1" bandRow="1">
                <a:tableStyleId>{5C22544A-7EE6-4342-B048-85BDC9FD1C3A}</a:tableStyleId>
              </a:tblPr>
              <a:tblGrid>
                <a:gridCol w="933659">
                  <a:extLst>
                    <a:ext uri="{9D8B030D-6E8A-4147-A177-3AD203B41FA5}">
                      <a16:colId xmlns:a16="http://schemas.microsoft.com/office/drawing/2014/main" val="1826594147"/>
                    </a:ext>
                  </a:extLst>
                </a:gridCol>
                <a:gridCol w="6163892">
                  <a:extLst>
                    <a:ext uri="{9D8B030D-6E8A-4147-A177-3AD203B41FA5}">
                      <a16:colId xmlns:a16="http://schemas.microsoft.com/office/drawing/2014/main" val="3644445894"/>
                    </a:ext>
                  </a:extLst>
                </a:gridCol>
                <a:gridCol w="5094448">
                  <a:extLst>
                    <a:ext uri="{9D8B030D-6E8A-4147-A177-3AD203B41FA5}">
                      <a16:colId xmlns:a16="http://schemas.microsoft.com/office/drawing/2014/main" val="4106381729"/>
                    </a:ext>
                  </a:extLst>
                </a:gridCol>
              </a:tblGrid>
              <a:tr h="370840">
                <a:tc>
                  <a:txBody>
                    <a:bodyPr/>
                    <a:lstStyle/>
                    <a:p>
                      <a:endParaRPr lang="en-GB" sz="1100" noProof="0"/>
                    </a:p>
                  </a:txBody>
                  <a:tcPr/>
                </a:tc>
                <a:tc>
                  <a:txBody>
                    <a:bodyPr/>
                    <a:lstStyle/>
                    <a:p>
                      <a:r>
                        <a:rPr lang="en-GB" sz="1100" u="none" noProof="0"/>
                        <a:t>CC</a:t>
                      </a:r>
                    </a:p>
                  </a:txBody>
                  <a:tcPr/>
                </a:tc>
                <a:tc>
                  <a:txBody>
                    <a:bodyPr/>
                    <a:lstStyle/>
                    <a:p>
                      <a:r>
                        <a:rPr lang="en-GB" sz="1100" noProof="0"/>
                        <a:t>CM</a:t>
                      </a:r>
                    </a:p>
                  </a:txBody>
                  <a:tcPr/>
                </a:tc>
                <a:extLst>
                  <a:ext uri="{0D108BD9-81ED-4DB2-BD59-A6C34878D82A}">
                    <a16:rowId xmlns:a16="http://schemas.microsoft.com/office/drawing/2014/main" val="2775931585"/>
                  </a:ext>
                </a:extLst>
              </a:tr>
              <a:tr h="1325880">
                <a:tc rowSpan="2">
                  <a:txBody>
                    <a:bodyPr/>
                    <a:lstStyle/>
                    <a:p>
                      <a:r>
                        <a:rPr lang="en-GB" sz="1100" noProof="0">
                          <a:hlinkClick r:id="rId2" action="ppaction://hlinkfile"/>
                        </a:rPr>
                        <a:t>Eurelectric (CC&amp;CA)</a:t>
                      </a:r>
                      <a:endParaRPr lang="en-GB" sz="1100" noProof="0"/>
                    </a:p>
                    <a:p>
                      <a:endParaRPr lang="en-GB" sz="1100" noProof="0"/>
                    </a:p>
                    <a:p>
                      <a:r>
                        <a:rPr lang="en-GB" sz="1100" noProof="0">
                          <a:hlinkClick r:id="rId3" action="ppaction://hlinkfile"/>
                        </a:rPr>
                        <a:t>Eurelectric (CM)</a:t>
                      </a:r>
                      <a:endParaRPr lang="en-GB" sz="1100" noProof="0"/>
                    </a:p>
                  </a:txBody>
                  <a:tcPr>
                    <a:solidFill>
                      <a:srgbClr val="E7E9FC"/>
                    </a:solidFill>
                  </a:tcPr>
                </a:tc>
                <a:tc rowSpan="2">
                  <a:txBody>
                    <a:bodyPr/>
                    <a:lstStyle/>
                    <a:p>
                      <a:pPr marL="171450" indent="-171450">
                        <a:buFont typeface="Arial" panose="020B0604020202020204" pitchFamily="34" charset="0"/>
                        <a:buChar char="•"/>
                      </a:pPr>
                      <a:r>
                        <a:rPr lang="en-GB" sz="1100" noProof="0">
                          <a:solidFill>
                            <a:schemeClr val="bg1">
                              <a:lumMod val="75000"/>
                            </a:schemeClr>
                          </a:solidFill>
                        </a:rPr>
                        <a:t>Nodal pricing would create massive uncertainty: more targeted investment signals e.g. through connection charges or targeted bidding zone reviews can achieve similar objectives while preserving market confidence.</a:t>
                      </a:r>
                    </a:p>
                    <a:p>
                      <a:pPr marL="171450" indent="-171450">
                        <a:buFont typeface="Arial" panose="020B0604020202020204" pitchFamily="34" charset="0"/>
                        <a:buChar char="•"/>
                      </a:pPr>
                      <a:r>
                        <a:rPr lang="en-GB" sz="1100" noProof="0"/>
                        <a:t>Sufficient CZC also requires physical grid build-out: faster expansion including tackling bottlenecks within BZs requires investments, faster permitting, digitalisation.</a:t>
                      </a:r>
                    </a:p>
                    <a:p>
                      <a:pPr marL="171450" indent="-171450">
                        <a:buFont typeface="Arial" panose="020B0604020202020204" pitchFamily="34" charset="0"/>
                        <a:buChar char="•"/>
                      </a:pPr>
                      <a:r>
                        <a:rPr lang="en-GB" sz="1100" noProof="0">
                          <a:solidFill>
                            <a:schemeClr val="bg1">
                              <a:lumMod val="50000"/>
                            </a:schemeClr>
                          </a:solidFill>
                        </a:rPr>
                        <a:t>Lack of CZC: unequal progress towards the 70% target in DA and issues resulting from uncoordinated CC approaches between regions and across timeframes.</a:t>
                      </a:r>
                    </a:p>
                    <a:p>
                      <a:pPr marL="171450" indent="-171450">
                        <a:buFont typeface="Arial" panose="020B0604020202020204" pitchFamily="34" charset="0"/>
                        <a:buChar char="•"/>
                      </a:pPr>
                      <a:r>
                        <a:rPr lang="en-GB" sz="1100" u="none" noProof="0">
                          <a:solidFill>
                            <a:schemeClr val="bg1">
                              <a:lumMod val="50000"/>
                            </a:schemeClr>
                          </a:solidFill>
                        </a:rPr>
                        <a:t>Implement FB in IDAs, </a:t>
                      </a:r>
                      <a:r>
                        <a:rPr lang="en-GB" sz="1100" noProof="0">
                          <a:solidFill>
                            <a:schemeClr val="bg1">
                              <a:lumMod val="50000"/>
                            </a:schemeClr>
                          </a:solidFill>
                        </a:rPr>
                        <a:t>ensuring that potential impacts on IDC and BAL are accounted for and minimised through accompanying measures.</a:t>
                      </a:r>
                    </a:p>
                    <a:p>
                      <a:pPr marL="171450" indent="-171450">
                        <a:buFont typeface="Arial" panose="020B0604020202020204" pitchFamily="34" charset="0"/>
                        <a:buChar char="•"/>
                      </a:pPr>
                      <a:r>
                        <a:rPr lang="en-GB" sz="1100" noProof="0">
                          <a:solidFill>
                            <a:schemeClr val="bg1">
                              <a:lumMod val="50000"/>
                            </a:schemeClr>
                          </a:solidFill>
                        </a:rPr>
                        <a:t>Transparency on CC (inputs, remedial actions, capacity reductions).</a:t>
                      </a:r>
                    </a:p>
                    <a:p>
                      <a:pPr marL="171450" indent="-171450">
                        <a:buFont typeface="Arial" panose="020B0604020202020204" pitchFamily="34" charset="0"/>
                        <a:buChar char="•"/>
                      </a:pPr>
                      <a:r>
                        <a:rPr lang="en-GB" sz="1100" noProof="0">
                          <a:solidFill>
                            <a:schemeClr val="bg1">
                              <a:lumMod val="50000"/>
                            </a:schemeClr>
                          </a:solidFill>
                        </a:rPr>
                        <a:t>Geographical extension of MC: SDAC/SIDC</a:t>
                      </a:r>
                    </a:p>
                  </a:txBody>
                  <a:tcPr>
                    <a:solidFill>
                      <a:srgbClr val="E7E9FC"/>
                    </a:solidFill>
                  </a:tcPr>
                </a:tc>
                <a:tc>
                  <a:txBody>
                    <a:bodyPr/>
                    <a:lstStyle/>
                    <a:p>
                      <a:pPr marL="171450" indent="-171450">
                        <a:buFont typeface="Arial" panose="020B0604020202020204" pitchFamily="34" charset="0"/>
                        <a:buChar char="•"/>
                      </a:pPr>
                      <a:r>
                        <a:rPr lang="en-GB" sz="1100" noProof="0"/>
                        <a:t>RA coordination: key to lowering system costs and increasing CZC. Local flexibility markets should not negatively affect wholesale markets.</a:t>
                      </a:r>
                    </a:p>
                    <a:p>
                      <a:pPr marL="171450" indent="-171450">
                        <a:buFont typeface="Arial" panose="020B0604020202020204" pitchFamily="34" charset="0"/>
                        <a:buChar char="•"/>
                      </a:pPr>
                      <a:r>
                        <a:rPr lang="en-GB" sz="1100" noProof="0"/>
                        <a:t>RA coordination is delayed by cost considerations. Pragmatism should be considered. Could requester-pays principle be a way to start things up?</a:t>
                      </a:r>
                    </a:p>
                    <a:p>
                      <a:pPr marL="171450" indent="-171450">
                        <a:buFont typeface="Arial" panose="020B0604020202020204" pitchFamily="34" charset="0"/>
                        <a:buChar char="•"/>
                      </a:pPr>
                      <a:r>
                        <a:rPr lang="en-GB" sz="1100" noProof="0"/>
                        <a:t>Implement sharing of remedial actions (ROSC, RDCT) to reduce the cost of congestions.</a:t>
                      </a:r>
                    </a:p>
                  </a:txBody>
                  <a:tcPr>
                    <a:solidFill>
                      <a:srgbClr val="E7E9FC"/>
                    </a:solidFill>
                  </a:tcPr>
                </a:tc>
                <a:extLst>
                  <a:ext uri="{0D108BD9-81ED-4DB2-BD59-A6C34878D82A}">
                    <a16:rowId xmlns:a16="http://schemas.microsoft.com/office/drawing/2014/main" val="3904191636"/>
                  </a:ext>
                </a:extLst>
              </a:tr>
              <a:tr h="454892">
                <a:tc vMerge="1">
                  <a:txBody>
                    <a:bodyPr/>
                    <a:lstStyle/>
                    <a:p>
                      <a:endParaRPr lang="en-GB"/>
                    </a:p>
                  </a:txBody>
                  <a:tcPr/>
                </a:tc>
                <a:tc vMerge="1">
                  <a:txBody>
                    <a:bodyPr/>
                    <a:lstStyle/>
                    <a:p>
                      <a:endParaRPr lang="en-GB"/>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noProof="0"/>
                        <a:t>Treatment of balancing bids used or withheld by TSOs for congestion management purposes distorts balancing price 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noProof="0"/>
                        <a:t>Strengthen TSO-DSO communication for system security, congestion management &amp; operational planning.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noProof="0"/>
                        <a:t>Implement RDCT coordination: it will improve CM and CZC, reduce costs</a:t>
                      </a:r>
                    </a:p>
                  </a:txBody>
                  <a:tcPr/>
                </a:tc>
                <a:extLst>
                  <a:ext uri="{0D108BD9-81ED-4DB2-BD59-A6C34878D82A}">
                    <a16:rowId xmlns:a16="http://schemas.microsoft.com/office/drawing/2014/main" val="3040928604"/>
                  </a:ext>
                </a:extLst>
              </a:tr>
              <a:tr h="370840">
                <a:tc>
                  <a:txBody>
                    <a:bodyPr/>
                    <a:lstStyle/>
                    <a:p>
                      <a:r>
                        <a:rPr lang="en-GB" sz="1100" noProof="0">
                          <a:hlinkClick r:id="rId4" action="ppaction://hlinkpres?slideindex=1&amp;slidetitle="/>
                        </a:rPr>
                        <a:t>NEMO Committee</a:t>
                      </a:r>
                      <a:endParaRPr lang="en-GB" sz="1100" noProof="0"/>
                    </a:p>
                  </a:txBody>
                  <a:tcPr/>
                </a:tc>
                <a:tc>
                  <a:txBody>
                    <a:bodyPr/>
                    <a:lstStyle/>
                    <a:p>
                      <a:r>
                        <a:rPr lang="en-GB" sz="1100" noProof="0">
                          <a:solidFill>
                            <a:schemeClr val="bg1">
                              <a:lumMod val="50000"/>
                            </a:schemeClr>
                          </a:solidFill>
                        </a:rPr>
                        <a:t>Extensions of the market beyond EU (EnC, UK, CH);</a:t>
                      </a:r>
                    </a:p>
                    <a:p>
                      <a:r>
                        <a:rPr lang="en-GB" sz="1100" noProof="0">
                          <a:solidFill>
                            <a:schemeClr val="bg1">
                              <a:lumMod val="50000"/>
                            </a:schemeClr>
                          </a:solidFill>
                        </a:rPr>
                        <a:t>Application of FB allocation in IDAs; Potential changes of times and freq. of IDAs.</a:t>
                      </a:r>
                    </a:p>
                  </a:txBody>
                  <a:tcPr/>
                </a:tc>
                <a:tc>
                  <a:txBody>
                    <a:bodyPr/>
                    <a:lstStyle/>
                    <a:p>
                      <a:endParaRPr lang="en-GB" sz="1100" noProof="0"/>
                    </a:p>
                  </a:txBody>
                  <a:tcPr/>
                </a:tc>
                <a:extLst>
                  <a:ext uri="{0D108BD9-81ED-4DB2-BD59-A6C34878D82A}">
                    <a16:rowId xmlns:a16="http://schemas.microsoft.com/office/drawing/2014/main" val="3319930400"/>
                  </a:ext>
                </a:extLst>
              </a:tr>
              <a:tr h="370840">
                <a:tc>
                  <a:txBody>
                    <a:bodyPr/>
                    <a:lstStyle/>
                    <a:p>
                      <a:r>
                        <a:rPr lang="en-GB" sz="1100" noProof="0">
                          <a:hlinkClick r:id="rId5" action="ppaction://hlinkpres?slideindex=1&amp;slidetitle="/>
                        </a:rPr>
                        <a:t>ENTSO-E (CC&amp;CA</a:t>
                      </a:r>
                      <a:r>
                        <a:rPr lang="en-GB" sz="1100" noProof="0"/>
                        <a:t>)</a:t>
                      </a:r>
                      <a:br>
                        <a:rPr lang="en-GB" sz="1100" noProof="0"/>
                      </a:br>
                      <a:br>
                        <a:rPr lang="en-GB" sz="1100" noProof="0"/>
                      </a:br>
                      <a:r>
                        <a:rPr lang="en-GB" sz="1100" noProof="0">
                          <a:hlinkClick r:id="rId6"/>
                        </a:rPr>
                        <a:t>ENTSO-E (CM)</a:t>
                      </a:r>
                      <a:endParaRPr lang="en-GB" sz="1100" noProof="0"/>
                    </a:p>
                  </a:txBody>
                  <a:tcPr/>
                </a:tc>
                <a:tc>
                  <a:txBody>
                    <a:bodyPr/>
                    <a:lstStyle/>
                    <a:p>
                      <a:pPr marL="171450" indent="-171450">
                        <a:buFont typeface="Arial" panose="020B0604020202020204" pitchFamily="34" charset="0"/>
                        <a:buChar char="•"/>
                      </a:pPr>
                      <a:r>
                        <a:rPr lang="en-GB" sz="1100" noProof="0"/>
                        <a:t>When increase CZC, consider: reg/seasonal variations, feasibility&amp;costs, impact on system operation, dev, maint…gains, priorities.</a:t>
                      </a:r>
                    </a:p>
                    <a:p>
                      <a:pPr marL="171450" indent="-171450">
                        <a:buFont typeface="Arial" panose="020B0604020202020204" pitchFamily="34" charset="0"/>
                        <a:buChar char="•"/>
                      </a:pPr>
                      <a:r>
                        <a:rPr lang="en-GB" sz="1100" noProof="0">
                          <a:solidFill>
                            <a:schemeClr val="bg1">
                              <a:lumMod val="50000"/>
                            </a:schemeClr>
                          </a:solidFill>
                        </a:rPr>
                        <a:t>ID70: appl. with virtual capacities – security concerns; The Regulation to allow the CCMs to define timeframe-specific implementation.</a:t>
                      </a:r>
                    </a:p>
                    <a:p>
                      <a:pPr marL="171450" indent="-171450">
                        <a:buFont typeface="Arial" panose="020B0604020202020204" pitchFamily="34" charset="0"/>
                        <a:buChar char="•"/>
                      </a:pPr>
                      <a:r>
                        <a:rPr lang="en-GB" sz="1100" noProof="0"/>
                        <a:t>Further refinement of criteria to exclude RAs from capacity calculation needed.</a:t>
                      </a:r>
                    </a:p>
                    <a:p>
                      <a:pPr marL="171450" indent="-171450">
                        <a:buFont typeface="Arial" panose="020B0604020202020204" pitchFamily="34" charset="0"/>
                        <a:buChar char="•"/>
                      </a:pPr>
                      <a:r>
                        <a:rPr lang="en-GB" sz="1100" noProof="0"/>
                        <a:t>Recalculation to remain possible as last resort measure (outages, forecast changes…)</a:t>
                      </a:r>
                    </a:p>
                    <a:p>
                      <a:pPr marL="171450" indent="-171450">
                        <a:buFont typeface="Arial" panose="020B0604020202020204" pitchFamily="34" charset="0"/>
                        <a:buChar char="•"/>
                      </a:pPr>
                      <a:r>
                        <a:rPr lang="en-GB" sz="1100" noProof="0"/>
                        <a:t>IVA to remain safeguard and not limited to accepting or rejecting coord. actions by RCCs</a:t>
                      </a:r>
                    </a:p>
                    <a:p>
                      <a:pPr marL="171450" indent="-171450">
                        <a:buFont typeface="Arial" panose="020B0604020202020204" pitchFamily="34" charset="0"/>
                        <a:buChar char="•"/>
                      </a:pPr>
                      <a:r>
                        <a:rPr lang="en-GB" sz="1100" noProof="0">
                          <a:solidFill>
                            <a:schemeClr val="bg1">
                              <a:lumMod val="50000"/>
                            </a:schemeClr>
                          </a:solidFill>
                        </a:rPr>
                        <a:t>Geographical expansion of SDAC and SIDC</a:t>
                      </a:r>
                    </a:p>
                    <a:p>
                      <a:pPr marL="171450" indent="-171450">
                        <a:buFont typeface="Arial" panose="020B0604020202020204" pitchFamily="34" charset="0"/>
                        <a:buChar char="•"/>
                      </a:pPr>
                      <a:r>
                        <a:rPr lang="en-GB" sz="1100" noProof="0">
                          <a:solidFill>
                            <a:schemeClr val="bg1">
                              <a:lumMod val="50000"/>
                            </a:schemeClr>
                          </a:solidFill>
                        </a:rPr>
                        <a:t>FB for IDA</a:t>
                      </a:r>
                    </a:p>
                  </a:txBody>
                  <a:tcPr/>
                </a:tc>
                <a:tc>
                  <a:txBody>
                    <a:bodyPr/>
                    <a:lstStyle/>
                    <a:p>
                      <a:r>
                        <a:rPr lang="en-GB" sz="1100" noProof="0"/>
                        <a:t>ENTSO-E Position Paper on Market Design Options:</a:t>
                      </a:r>
                    </a:p>
                    <a:p>
                      <a:pPr marL="171450" indent="-171450">
                        <a:buFont typeface="Arial" panose="020B0604020202020204" pitchFamily="34" charset="0"/>
                        <a:buChar char="•"/>
                      </a:pPr>
                      <a:r>
                        <a:rPr lang="en-GB" sz="1100" noProof="0"/>
                        <a:t>Slow and insufficient grid development</a:t>
                      </a:r>
                    </a:p>
                    <a:p>
                      <a:pPr marL="171450" indent="-171450">
                        <a:buFont typeface="Arial" panose="020B0604020202020204" pitchFamily="34" charset="0"/>
                        <a:buChar char="•"/>
                      </a:pPr>
                      <a:r>
                        <a:rPr lang="en-GB" sz="1100" noProof="0"/>
                        <a:t>Increasing gap between market outcomes &amp; physics</a:t>
                      </a:r>
                      <a:endParaRPr lang="sr-Latn-RS" sz="1100" noProof="0"/>
                    </a:p>
                    <a:p>
                      <a:pPr marL="0" indent="0">
                        <a:buFont typeface="Arial" panose="020B0604020202020204" pitchFamily="34" charset="0"/>
                        <a:buNone/>
                      </a:pPr>
                      <a:endParaRPr lang="en-GB" sz="1100" noProof="0"/>
                    </a:p>
                    <a:p>
                      <a:pPr marL="171450" lvl="0" indent="-171450">
                        <a:buFont typeface="Arial" panose="020B0604020202020204" pitchFamily="34" charset="0"/>
                        <a:buChar char="•"/>
                      </a:pPr>
                      <a:r>
                        <a:rPr lang="en-GB" sz="1100" noProof="0"/>
                        <a:t>Increasing congestions and associated costs</a:t>
                      </a:r>
                    </a:p>
                    <a:p>
                      <a:pPr marL="171450" lvl="0" indent="-171450">
                        <a:buFont typeface="Arial" panose="020B0604020202020204" pitchFamily="34" charset="0"/>
                        <a:buChar char="•"/>
                      </a:pPr>
                      <a:r>
                        <a:rPr lang="en-GB" sz="1100" noProof="0"/>
                        <a:t>Integration of new renewables capacities and flexibilities</a:t>
                      </a:r>
                    </a:p>
                    <a:p>
                      <a:pPr marL="171450" lvl="0" indent="-171450">
                        <a:buFont typeface="Arial" panose="020B0604020202020204" pitchFamily="34" charset="0"/>
                        <a:buChar char="•"/>
                      </a:pPr>
                      <a:r>
                        <a:rPr lang="en-GB" sz="1100" noProof="0"/>
                        <a:t>Shorter time to deal with higher variability &amp; uncertain cong. patterns</a:t>
                      </a:r>
                    </a:p>
                    <a:p>
                      <a:pPr marL="171450" lvl="0" indent="-171450">
                        <a:buFont typeface="Arial" panose="020B0604020202020204" pitchFamily="34" charset="0"/>
                        <a:buChar char="•"/>
                      </a:pPr>
                      <a:r>
                        <a:rPr lang="en-GB" sz="1100" noProof="0"/>
                        <a:t>Risk of insufficient grid-serving (including balancing) system flexibility</a:t>
                      </a:r>
                    </a:p>
                    <a:p>
                      <a:pPr marL="171450" lvl="0" indent="-171450">
                        <a:buFont typeface="Arial" panose="020B0604020202020204" pitchFamily="34" charset="0"/>
                        <a:buChar char="•"/>
                      </a:pPr>
                      <a:r>
                        <a:rPr lang="en-GB" sz="1100" noProof="0"/>
                        <a:t>Effectiveness of relying on remedial actions to implement min 70%</a:t>
                      </a:r>
                    </a:p>
                    <a:p>
                      <a:pPr marL="0" indent="0">
                        <a:buFont typeface="Arial" panose="020B0604020202020204" pitchFamily="34" charset="0"/>
                        <a:buNone/>
                      </a:pPr>
                      <a:r>
                        <a:rPr lang="en-GB" sz="1100" kern="100" noProof="0">
                          <a:latin typeface="Aptos" panose="020B0004020202020204" pitchFamily="34" charset="0"/>
                          <a:cs typeface="Arial" panose="020B0604020202020204" pitchFamily="34" charset="0"/>
                        </a:rPr>
                        <a:t>The principle behind the 70% framework (achieve market integration &amp; avoid undue discrimination between int. and XZ exchanges), remains fundamental. </a:t>
                      </a:r>
                      <a:endParaRPr lang="en-GB" sz="1100" noProof="0"/>
                    </a:p>
                  </a:txBody>
                  <a:tcPr/>
                </a:tc>
                <a:extLst>
                  <a:ext uri="{0D108BD9-81ED-4DB2-BD59-A6C34878D82A}">
                    <a16:rowId xmlns:a16="http://schemas.microsoft.com/office/drawing/2014/main" val="470045988"/>
                  </a:ext>
                </a:extLst>
              </a:tr>
              <a:tr h="370840">
                <a:tc>
                  <a:txBody>
                    <a:bodyPr/>
                    <a:lstStyle/>
                    <a:p>
                      <a:r>
                        <a:rPr lang="en-GB" sz="1100" noProof="0">
                          <a:hlinkClick r:id="rId7"/>
                        </a:rPr>
                        <a:t>IFIEC</a:t>
                      </a:r>
                      <a:endParaRPr lang="en-GB" sz="1100" noProof="0"/>
                    </a:p>
                  </a:txBody>
                  <a:tcPr/>
                </a:tc>
                <a:tc>
                  <a:txBody>
                    <a:bodyPr/>
                    <a:lstStyle/>
                    <a:p>
                      <a:pPr marL="171450" indent="-171450">
                        <a:buFont typeface="Arial" panose="020B0604020202020204" pitchFamily="34" charset="0"/>
                        <a:buChar char="•"/>
                      </a:pPr>
                      <a:r>
                        <a:rPr lang="en-GB" sz="1100" noProof="0">
                          <a:solidFill>
                            <a:schemeClr val="bg1">
                              <a:lumMod val="50000"/>
                            </a:schemeClr>
                          </a:solidFill>
                        </a:rPr>
                        <a:t>70%MinRAM: Necessary proxy target to evolve towards and achieve market integration</a:t>
                      </a:r>
                    </a:p>
                    <a:p>
                      <a:pPr marL="171450" indent="-171450">
                        <a:buFont typeface="Arial" panose="020B0604020202020204" pitchFamily="34" charset="0"/>
                        <a:buChar char="•"/>
                      </a:pPr>
                      <a:r>
                        <a:rPr lang="en-GB" sz="1100" noProof="0">
                          <a:solidFill>
                            <a:schemeClr val="bg1">
                              <a:lumMod val="50000"/>
                            </a:schemeClr>
                          </a:solidFill>
                        </a:rPr>
                        <a:t>Need for transparency and as little as possible exceptions to the algorithm (cf. IVA)</a:t>
                      </a:r>
                    </a:p>
                    <a:p>
                      <a:pPr marL="171450" indent="-171450">
                        <a:buFont typeface="Arial" panose="020B0604020202020204" pitchFamily="34" charset="0"/>
                        <a:buChar char="•"/>
                      </a:pPr>
                      <a:r>
                        <a:rPr lang="en-GB" sz="1100" noProof="0">
                          <a:solidFill>
                            <a:schemeClr val="bg1">
                              <a:lumMod val="50000"/>
                            </a:schemeClr>
                          </a:solidFill>
                        </a:rPr>
                        <a:t>Integrate all BZBs of Europe (also CH, GB) in the algo, ensure optimal allocation of flows (FB?; 20% Fuaf)</a:t>
                      </a:r>
                    </a:p>
                  </a:txBody>
                  <a:tcPr/>
                </a:tc>
                <a:tc>
                  <a:txBody>
                    <a:bodyPr/>
                    <a:lstStyle/>
                    <a:p>
                      <a:pPr marL="171450" indent="-171450">
                        <a:buFont typeface="Arial" panose="020B0604020202020204" pitchFamily="34" charset="0"/>
                        <a:buChar char="•"/>
                      </a:pPr>
                      <a:r>
                        <a:rPr lang="en-GB" sz="1100" noProof="0"/>
                        <a:t>Infrastructure lag, locational mismatches, reliance on expensive RD</a:t>
                      </a:r>
                    </a:p>
                    <a:p>
                      <a:pPr marL="171450" indent="-171450">
                        <a:buFont typeface="Arial" panose="020B0604020202020204" pitchFamily="34" charset="0"/>
                        <a:buChar char="•"/>
                      </a:pPr>
                      <a:r>
                        <a:rPr lang="en-GB" sz="1100" noProof="0"/>
                        <a:t>Management of physical grid leads to redispatching -&gt; System costs increase, and are borne by grid users who are already struggling</a:t>
                      </a:r>
                    </a:p>
                    <a:p>
                      <a:pPr marL="171450" indent="-171450">
                        <a:buFont typeface="Arial" panose="020B0604020202020204" pitchFamily="34" charset="0"/>
                        <a:buChar char="•"/>
                      </a:pPr>
                      <a:r>
                        <a:rPr lang="en-GB" sz="1100" noProof="0"/>
                        <a:t>Polluter pays principle for freeriding on grids</a:t>
                      </a:r>
                    </a:p>
                  </a:txBody>
                  <a:tcPr/>
                </a:tc>
                <a:extLst>
                  <a:ext uri="{0D108BD9-81ED-4DB2-BD59-A6C34878D82A}">
                    <a16:rowId xmlns:a16="http://schemas.microsoft.com/office/drawing/2014/main" val="1914400539"/>
                  </a:ext>
                </a:extLst>
              </a:tr>
              <a:tr h="0">
                <a:tc>
                  <a:txBody>
                    <a:bodyPr/>
                    <a:lstStyle/>
                    <a:p>
                      <a:r>
                        <a:rPr lang="en-GB" sz="1100" noProof="0">
                          <a:hlinkClick r:id="rId8" action="ppaction://hlinkfile"/>
                        </a:rPr>
                        <a:t>ETE</a:t>
                      </a:r>
                      <a:endParaRPr lang="en-GB" sz="1100" noProof="0"/>
                    </a:p>
                  </a:txBody>
                  <a:tcPr/>
                </a:tc>
                <a:tc>
                  <a:txBody>
                    <a:bodyPr/>
                    <a:lstStyle/>
                    <a:p>
                      <a:pPr marL="171450" indent="-171450">
                        <a:buFont typeface="Arial" panose="020B0604020202020204" pitchFamily="34" charset="0"/>
                        <a:buChar char="•"/>
                      </a:pPr>
                      <a:r>
                        <a:rPr lang="en-GB" sz="1100" noProof="0">
                          <a:solidFill>
                            <a:schemeClr val="bg1">
                              <a:lumMod val="50000"/>
                            </a:schemeClr>
                          </a:solidFill>
                        </a:rPr>
                        <a:t>CC - potential inter-regional harmonisation</a:t>
                      </a:r>
                    </a:p>
                    <a:p>
                      <a:pPr marL="171450" indent="-171450">
                        <a:buFont typeface="Arial" panose="020B0604020202020204" pitchFamily="34" charset="0"/>
                        <a:buChar char="•"/>
                      </a:pPr>
                      <a:r>
                        <a:rPr lang="en-GB" sz="1100" noProof="0"/>
                        <a:t>long-lasting, politically acceptable cost-sharing solution to be agreed- key to unlock CZC</a:t>
                      </a:r>
                    </a:p>
                    <a:p>
                      <a:pPr marL="171450" indent="-171450">
                        <a:buFont typeface="Arial" panose="020B0604020202020204" pitchFamily="34" charset="0"/>
                        <a:buChar char="•"/>
                      </a:pPr>
                      <a:r>
                        <a:rPr lang="en-GB" sz="1100" noProof="0">
                          <a:solidFill>
                            <a:schemeClr val="bg1">
                              <a:lumMod val="50000"/>
                            </a:schemeClr>
                          </a:solidFill>
                        </a:rPr>
                        <a:t>Expand the internal energy market (GB, CH, Energy Community) with concrete plans</a:t>
                      </a:r>
                    </a:p>
                    <a:p>
                      <a:pPr marL="171450" indent="-171450">
                        <a:buFont typeface="Arial" panose="020B0604020202020204" pitchFamily="34" charset="0"/>
                        <a:buChar char="•"/>
                      </a:pPr>
                      <a:r>
                        <a:rPr lang="en-GB" sz="1100" noProof="0">
                          <a:solidFill>
                            <a:schemeClr val="bg1">
                              <a:lumMod val="50000"/>
                            </a:schemeClr>
                          </a:solidFill>
                        </a:rPr>
                        <a:t>Strengthen transparency</a:t>
                      </a:r>
                    </a:p>
                    <a:p>
                      <a:pPr marL="171450" indent="-171450">
                        <a:buFont typeface="Arial" panose="020B0604020202020204" pitchFamily="34" charset="0"/>
                        <a:buChar char="•"/>
                      </a:pPr>
                      <a:r>
                        <a:rPr lang="en-GB" sz="1100" noProof="0">
                          <a:solidFill>
                            <a:schemeClr val="bg1">
                              <a:lumMod val="50000"/>
                            </a:schemeClr>
                          </a:solidFill>
                        </a:rPr>
                        <a:t>Phase-out 70% derogations</a:t>
                      </a:r>
                    </a:p>
                  </a:txBody>
                  <a:tcPr/>
                </a:tc>
                <a:tc>
                  <a:txBody>
                    <a:bodyPr/>
                    <a:lstStyle/>
                    <a:p>
                      <a:pPr marL="171450" indent="-171450">
                        <a:buFont typeface="Arial" panose="020B0604020202020204" pitchFamily="34" charset="0"/>
                        <a:buChar char="•"/>
                      </a:pPr>
                      <a:r>
                        <a:rPr lang="en-GB" sz="1100" noProof="0"/>
                        <a:t>Clarify the role of market-based redispatch (or congestion services in general) in relation to wholesale markets</a:t>
                      </a:r>
                    </a:p>
                    <a:p>
                      <a:pPr marL="171450" indent="-171450">
                        <a:buFont typeface="Arial" panose="020B0604020202020204" pitchFamily="34" charset="0"/>
                        <a:buChar char="•"/>
                      </a:pPr>
                      <a:r>
                        <a:rPr lang="en-GB" sz="1100" noProof="0"/>
                        <a:t>Develop technology-neutral, competitive procurement of congestion-management flexibility.</a:t>
                      </a:r>
                    </a:p>
                  </a:txBody>
                  <a:tcPr/>
                </a:tc>
                <a:extLst>
                  <a:ext uri="{0D108BD9-81ED-4DB2-BD59-A6C34878D82A}">
                    <a16:rowId xmlns:a16="http://schemas.microsoft.com/office/drawing/2014/main" val="1788811700"/>
                  </a:ext>
                </a:extLst>
              </a:tr>
            </a:tbl>
          </a:graphicData>
        </a:graphic>
      </p:graphicFrame>
      <p:sp>
        <p:nvSpPr>
          <p:cNvPr id="6" name="TextBox 5">
            <a:extLst>
              <a:ext uri="{FF2B5EF4-FFF2-40B4-BE49-F238E27FC236}">
                <a16:creationId xmlns:a16="http://schemas.microsoft.com/office/drawing/2014/main" id="{7433E7C3-AC14-27B5-BD45-B1626C99452B}"/>
              </a:ext>
            </a:extLst>
          </p:cNvPr>
          <p:cNvSpPr txBox="1"/>
          <p:nvPr/>
        </p:nvSpPr>
        <p:spPr>
          <a:xfrm>
            <a:off x="2250" y="-3291"/>
            <a:ext cx="2769010" cy="246221"/>
          </a:xfrm>
          <a:prstGeom prst="rect">
            <a:avLst/>
          </a:prstGeom>
          <a:noFill/>
        </p:spPr>
        <p:txBody>
          <a:bodyPr wrap="square">
            <a:spAutoFit/>
          </a:bodyPr>
          <a:lstStyle/>
          <a:p>
            <a:pPr lvl="0" algn="l"/>
            <a:r>
              <a:rPr lang="en-GB" sz="1000" b="0" i="0" noProof="0">
                <a:solidFill>
                  <a:schemeClr val="tx1"/>
                </a:solidFill>
                <a:effectLst/>
                <a:latin typeface="+mn-lt"/>
              </a:rPr>
              <a:t>MESC Public website </a:t>
            </a:r>
            <a:r>
              <a:rPr lang="en-GB" sz="1000" b="0" i="0" u="sng" noProof="0">
                <a:solidFill>
                  <a:schemeClr val="tx1"/>
                </a:solidFill>
                <a:effectLst/>
                <a:latin typeface="+mn-lt"/>
                <a:hlinkClick r:id="rId9" tooltip="https://www.entsoe.eu/network_codes/esc/#mesc-presentations"/>
              </a:rPr>
              <a:t>here</a:t>
            </a:r>
            <a:endParaRPr lang="en-GB" sz="1000" b="0" i="0" noProof="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319638984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5.xml><?xml version="1.0" encoding="utf-8"?>
<p:tagLst xmlns:a="http://schemas.openxmlformats.org/drawingml/2006/main" xmlns:r="http://schemas.openxmlformats.org/officeDocument/2006/relationships" xmlns:p="http://schemas.openxmlformats.org/presentationml/2006/main">
  <p:tag name="SHAPENAME" val="3. Subtitle"/>
</p:tagLst>
</file>

<file path=ppt/tags/tag6.xml><?xml version="1.0" encoding="utf-8"?>
<p:tagLst xmlns:a="http://schemas.openxmlformats.org/drawingml/2006/main" xmlns:r="http://schemas.openxmlformats.org/officeDocument/2006/relationships" xmlns:p="http://schemas.openxmlformats.org/presentationml/2006/main">
  <p:tag name="SHAPENAME" val="5. Source"/>
</p:tagLst>
</file>

<file path=ppt/tags/tag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10.xml><?xml version="1.0" encoding="utf-8"?>
<p:tagLst xmlns:a="http://schemas.openxmlformats.org/drawingml/2006/main" xmlns:r="http://schemas.openxmlformats.org/officeDocument/2006/relationships" xmlns:p="http://schemas.openxmlformats.org/presentationml/2006/main">
  <p:tag name="SHAPENAME" val="5. Sourc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MIO_AVOID_BLANK_LAYOUT" val="False"/>
  <p:tag name="MIO_CD_LAYOUT_VALID_AREA" val="False"/>
  <p:tag name="MIO_CDID" val="4d0307e6-a3f9-4dd6-817a-a971db264043"/>
  <p:tag name="MIO_DBID" val="D7590C14-188D-4365-94A4-B777FB29057E"/>
  <p:tag name="MIO_EKGUID" val="eb6f9806-6aca-42a5-a15d-21eb542aa4f3"/>
  <p:tag name="MIO_EMBED_FONT" val="False"/>
  <p:tag name="MIO_FALLBACK_LAYOUT" val="10"/>
  <p:tag name="MIO_HDS" val="True"/>
  <p:tag name="MIO_LASTDOWNLOADED" val="01.08.2023 07:08:57.546"/>
  <p:tag name="MIO_MATCH_COLOR_SCHEME" val="False"/>
  <p:tag name="MIO_NUMBER_OF_VALID_LAYOUTS" val="27"/>
  <p:tag name="MIO_OBJECTNAME" val="# E.ON"/>
  <p:tag name="MIO_SHOW_DATE" val="False"/>
  <p:tag name="MIO_SHOW_FOOTER" val="False"/>
  <p:tag name="MIO_SHOW_PAGENUMBER" val="False"/>
  <p:tag name="MIO_SKIPVERSION" val="01.01.0001 00:00:00"/>
  <p:tag name="MIO_UPDATE" val="True"/>
  <p:tag name="MIO_VERSION" val="20.06.2023 11:00:13"/>
</p:tagLst>
</file>

<file path=ppt/tags/tag1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15.xml><?xml version="1.0" encoding="utf-8"?>
<p:tagLst xmlns:a="http://schemas.openxmlformats.org/drawingml/2006/main" xmlns:r="http://schemas.openxmlformats.org/officeDocument/2006/relationships" xmlns:p="http://schemas.openxmlformats.org/presentationml/2006/main">
  <p:tag name="MIO_SKIP_CDCHECK" val="True"/>
</p:tagLst>
</file>

<file path=ppt/tags/tag16.xml><?xml version="1.0" encoding="utf-8"?>
<p:tagLst xmlns:a="http://schemas.openxmlformats.org/drawingml/2006/main" xmlns:r="http://schemas.openxmlformats.org/officeDocument/2006/relationships" xmlns:p="http://schemas.openxmlformats.org/presentationml/2006/main">
  <p:tag name="MIO_SKIP_CDCHECK" val="True"/>
</p:tagLst>
</file>

<file path=ppt/tags/tag17.xml><?xml version="1.0" encoding="utf-8"?>
<p:tagLst xmlns:a="http://schemas.openxmlformats.org/drawingml/2006/main" xmlns:r="http://schemas.openxmlformats.org/officeDocument/2006/relationships" xmlns:p="http://schemas.openxmlformats.org/presentationml/2006/main">
  <p:tag name="MIO_SKIP_CDCHECK" val="True"/>
</p:tagLst>
</file>

<file path=ppt/tags/tag18.xml><?xml version="1.0" encoding="utf-8"?>
<p:tagLst xmlns:a="http://schemas.openxmlformats.org/drawingml/2006/main" xmlns:r="http://schemas.openxmlformats.org/officeDocument/2006/relationships" xmlns:p="http://schemas.openxmlformats.org/presentationml/2006/main">
  <p:tag name="MIO_SKIP_CDCHECK" val="True"/>
</p:tagLst>
</file>

<file path=ppt/tags/tag19.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0.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1.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2.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3.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5.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6.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7.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8.xml><?xml version="1.0" encoding="utf-8"?>
<p:tagLst xmlns:a="http://schemas.openxmlformats.org/drawingml/2006/main" xmlns:r="http://schemas.openxmlformats.org/officeDocument/2006/relationships" xmlns:p="http://schemas.openxmlformats.org/presentationml/2006/main">
  <p:tag name="MIO_SKIP_CDCHECK" val="True"/>
</p:tagLst>
</file>

<file path=ppt/tags/tag29.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0.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1.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2.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3.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5.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6.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7.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8.xml><?xml version="1.0" encoding="utf-8"?>
<p:tagLst xmlns:a="http://schemas.openxmlformats.org/drawingml/2006/main" xmlns:r="http://schemas.openxmlformats.org/officeDocument/2006/relationships" xmlns:p="http://schemas.openxmlformats.org/presentationml/2006/main">
  <p:tag name="MIO_SKIP_CDCHECK" val="True"/>
</p:tagLst>
</file>

<file path=ppt/tags/tag39.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0.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1.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2.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3.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5.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6.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7.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8.xml><?xml version="1.0" encoding="utf-8"?>
<p:tagLst xmlns:a="http://schemas.openxmlformats.org/drawingml/2006/main" xmlns:r="http://schemas.openxmlformats.org/officeDocument/2006/relationships" xmlns:p="http://schemas.openxmlformats.org/presentationml/2006/main">
  <p:tag name="MIO_SKIP_CDCHECK" val="True"/>
</p:tagLst>
</file>

<file path=ppt/tags/tag49.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0.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1.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2.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3.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4.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5.xml><?xml version="1.0" encoding="utf-8"?>
<p:tagLst xmlns:a="http://schemas.openxmlformats.org/drawingml/2006/main" xmlns:r="http://schemas.openxmlformats.org/officeDocument/2006/relationships" xmlns:p="http://schemas.openxmlformats.org/presentationml/2006/main">
  <p:tag name="MIO_SKIP_CDCHECK" val="Tru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PA" val="v5.2.11"/>
  <p:tag name="WHOLESPTYPE" val="Shape_Other"/>
</p:tagLst>
</file>

<file path=ppt/tags/tag58.xml><?xml version="1.0" encoding="utf-8"?>
<p:tagLst xmlns:a="http://schemas.openxmlformats.org/drawingml/2006/main" xmlns:r="http://schemas.openxmlformats.org/officeDocument/2006/relationships" xmlns:p="http://schemas.openxmlformats.org/presentationml/2006/main">
  <p:tag name="PA" val="v5.2.11"/>
</p:tagLst>
</file>

<file path=ppt/tags/tag59.xml><?xml version="1.0" encoding="utf-8"?>
<p:tagLst xmlns:a="http://schemas.openxmlformats.org/drawingml/2006/main" xmlns:r="http://schemas.openxmlformats.org/officeDocument/2006/relationships" xmlns:p="http://schemas.openxmlformats.org/presentationml/2006/main">
  <p:tag name="PA" val="v5.2.11"/>
</p:tagLst>
</file>

<file path=ppt/tags/tag60.xml><?xml version="1.0" encoding="utf-8"?>
<p:tagLst xmlns:a="http://schemas.openxmlformats.org/drawingml/2006/main" xmlns:r="http://schemas.openxmlformats.org/officeDocument/2006/relationships" xmlns:p="http://schemas.openxmlformats.org/presentationml/2006/main">
  <p:tag name="PA" val="v5.2.11"/>
</p:tagLst>
</file>

<file path=ppt/tags/tag61.xml><?xml version="1.0" encoding="utf-8"?>
<p:tagLst xmlns:a="http://schemas.openxmlformats.org/drawingml/2006/main" xmlns:r="http://schemas.openxmlformats.org/officeDocument/2006/relationships" xmlns:p="http://schemas.openxmlformats.org/presentationml/2006/main">
  <p:tag name="PA" val="v5.2.11"/>
</p:tagLst>
</file>

<file path=ppt/tags/tag62.xml><?xml version="1.0" encoding="utf-8"?>
<p:tagLst xmlns:a="http://schemas.openxmlformats.org/drawingml/2006/main" xmlns:r="http://schemas.openxmlformats.org/officeDocument/2006/relationships" xmlns:p="http://schemas.openxmlformats.org/presentationml/2006/main">
  <p:tag name="PA" val="v5.2.11"/>
</p:tagLst>
</file>

<file path=ppt/tags/tag63.xml><?xml version="1.0" encoding="utf-8"?>
<p:tagLst xmlns:a="http://schemas.openxmlformats.org/drawingml/2006/main" xmlns:r="http://schemas.openxmlformats.org/officeDocument/2006/relationships" xmlns:p="http://schemas.openxmlformats.org/presentationml/2006/main">
  <p:tag name="PA" val="v5.2.11"/>
</p:tagLst>
</file>

<file path=ppt/tags/tag64.xml><?xml version="1.0" encoding="utf-8"?>
<p:tagLst xmlns:a="http://schemas.openxmlformats.org/drawingml/2006/main" xmlns:r="http://schemas.openxmlformats.org/officeDocument/2006/relationships" xmlns:p="http://schemas.openxmlformats.org/presentationml/2006/main">
  <p:tag name="PA" val="v5.2.11"/>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UPSLIDESHAPELIBITEMEDITIONDATE" val="637766743246582778"/>
  <p:tag name="UPSLIDESHAPELIBITEMID" val="2e39ee4b-0315-4057-b50d-1fce6b9b2254"/>
  <p:tag name="UPSLIDESHAPELIBITEMLASTCREATOR" val="jonsson.anette"/>
  <p:tag name="UPSLIDESHAPELIBITEMNAME" val="Compass/Direction"/>
  <p:tag name="UPSLIDESTOREDSHAPELOCATION" val="https://arthurdlittle.sharepoint.com/sites/files/marketing/Upslide/Icons/Consulting Management.lib"/>
</p:tagLst>
</file>

<file path=ppt/tags/tag70.xml><?xml version="1.0" encoding="utf-8"?>
<p:tagLst xmlns:a="http://schemas.openxmlformats.org/drawingml/2006/main" xmlns:r="http://schemas.openxmlformats.org/officeDocument/2006/relationships" xmlns:p="http://schemas.openxmlformats.org/presentationml/2006/main">
  <p:tag name="UPSLIDESHAPELIBITEMEDITIONDATE" val="637766743246582778"/>
  <p:tag name="UPSLIDESHAPELIBITEMID" val="2e39ee4b-0315-4057-b50d-1fce6b9b2254"/>
  <p:tag name="UPSLIDESHAPELIBITEMLASTCREATOR" val="jonsson.anette"/>
  <p:tag name="UPSLIDESHAPELIBITEMNAME" val="Compass/Direction"/>
  <p:tag name="UPSLIDESTOREDSHAPELOCATION" val="https://arthurdlittle.sharepoint.com/sites/files/marketing/Upslide/Icons/Consulting Management.lib"/>
</p:tagLst>
</file>

<file path=ppt/tags/tag71.xml><?xml version="1.0" encoding="utf-8"?>
<p:tagLst xmlns:a="http://schemas.openxmlformats.org/drawingml/2006/main" xmlns:r="http://schemas.openxmlformats.org/officeDocument/2006/relationships" xmlns:p="http://schemas.openxmlformats.org/presentationml/2006/main">
  <p:tag name="UPSLIDESHAPELIBITEMEDITIONDATE" val="637766743246582778"/>
  <p:tag name="UPSLIDESHAPELIBITEMID" val="2e39ee4b-0315-4057-b50d-1fce6b9b2254"/>
  <p:tag name="UPSLIDESHAPELIBITEMLASTCREATOR" val="jonsson.anette"/>
  <p:tag name="UPSLIDESHAPELIBITEMNAME" val="Compass/Direction"/>
  <p:tag name="UPSLIDESTOREDSHAPELOCATION" val="https://arthurdlittle.sharepoint.com/sites/files/marketing/Upslide/Icons/Consulting Management.lib"/>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ER THEME">
  <a:themeElements>
    <a:clrScheme name="ACER VIVID">
      <a:dk1>
        <a:srgbClr val="000000"/>
      </a:dk1>
      <a:lt1>
        <a:srgbClr val="FFFFFF"/>
      </a:lt1>
      <a:dk2>
        <a:srgbClr val="004FEE"/>
      </a:dk2>
      <a:lt2>
        <a:srgbClr val="E6E6E6"/>
      </a:lt2>
      <a:accent1>
        <a:srgbClr val="004FEE"/>
      </a:accent1>
      <a:accent2>
        <a:srgbClr val="9BE6DF"/>
      </a:accent2>
      <a:accent3>
        <a:srgbClr val="FEEA70"/>
      </a:accent3>
      <a:accent4>
        <a:srgbClr val="81F39C"/>
      </a:accent4>
      <a:accent5>
        <a:srgbClr val="BC9BFD"/>
      </a:accent5>
      <a:accent6>
        <a:srgbClr val="FC8585"/>
      </a:accent6>
      <a:hlink>
        <a:srgbClr val="004FEE"/>
      </a:hlink>
      <a:folHlink>
        <a:srgbClr val="004FE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91440" tIns="45720" rIns="91440" bIns="45720" rtlCol="0" anchor="t">
        <a:normAutofit/>
      </a:bodyPr>
      <a:lstStyle>
        <a:defPPr algn="l">
          <a:spcAft>
            <a:spcPts val="600"/>
          </a:spcAft>
          <a:buClr>
            <a:schemeClr val="tx2"/>
          </a:buClr>
          <a:defRPr sz="2000" dirty="0" smtClean="0"/>
        </a:defPPr>
      </a:lstStyle>
    </a:txDef>
  </a:objectDefaults>
  <a:extraClrSchemeLst/>
  <a:extLst>
    <a:ext uri="{05A4C25C-085E-4340-85A3-A5531E510DB2}">
      <thm15:themeFamily xmlns:thm15="http://schemas.microsoft.com/office/thememl/2012/main" name="Presentation2" id="{716E9012-CDCF-4958-99CA-CE9C84DFDE19}" vid="{D9773596-F7A3-437E-B28A-E0BC4690D48B}"/>
    </a:ext>
  </a:extLst>
</a:theme>
</file>

<file path=ppt/theme/theme2.xml><?xml version="1.0" encoding="utf-8"?>
<a:theme xmlns:a="http://schemas.openxmlformats.org/drawingml/2006/main" name="Light Theme">
  <a:themeElements>
    <a:clrScheme name="Eurelectric colours">
      <a:dk1>
        <a:srgbClr val="414042"/>
      </a:dk1>
      <a:lt1>
        <a:sysClr val="window" lastClr="FFFFFF"/>
      </a:lt1>
      <a:dk2>
        <a:srgbClr val="09181F"/>
      </a:dk2>
      <a:lt2>
        <a:srgbClr val="F2F2F2"/>
      </a:lt2>
      <a:accent1>
        <a:srgbClr val="2C63FF"/>
      </a:accent1>
      <a:accent2>
        <a:srgbClr val="72D54A"/>
      </a:accent2>
      <a:accent3>
        <a:srgbClr val="479DC5"/>
      </a:accent3>
      <a:accent4>
        <a:srgbClr val="67B9B2"/>
      </a:accent4>
      <a:accent5>
        <a:srgbClr val="B5D8E8"/>
      </a:accent5>
      <a:accent6>
        <a:srgbClr val="A4D5D1"/>
      </a:accent6>
      <a:hlink>
        <a:srgbClr val="2C63FF"/>
      </a:hlink>
      <a:folHlink>
        <a:srgbClr val="479DC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5B47624A-84A9-46DC-BBE4-39DFCAD231C3}" vid="{BCD8DD07-A826-4D6E-A2AE-1C7FC955ECFA}"/>
    </a:ext>
  </a:extLst>
</a:theme>
</file>

<file path=ppt/theme/theme3.xml><?xml version="1.0" encoding="utf-8"?>
<a:theme xmlns:a="http://schemas.openxmlformats.org/drawingml/2006/main" name="Tema_1">
  <a:themeElements>
    <a:clrScheme name="Presentacion_consej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esentacion_consej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sentacion_consejo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esentacion_consejo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esentacion_consejo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esentacion_consejo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esentacion_consejo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esentacion_consejo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esentacion_consejo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ema_1" id="{CD74C59E-8224-4AFD-8CC9-63786B93A9E6}" vid="{9DB4B3AF-F1A2-4747-85C1-E23A16657701}"/>
    </a:ext>
  </a:extLst>
</a:theme>
</file>

<file path=ppt/theme/theme4.xml><?xml version="1.0" encoding="utf-8"?>
<a:theme xmlns:a="http://schemas.openxmlformats.org/drawingml/2006/main" name="6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E1186576-1636-4625-82E7-0F4A9758616F}"/>
    </a:ext>
  </a:extLst>
</a:theme>
</file>

<file path=ppt/theme/theme5.xml><?xml version="1.0" encoding="utf-8"?>
<a:theme xmlns:a="http://schemas.openxmlformats.org/drawingml/2006/main" name="2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6436E805-6281-4D28-9214-61C90FC0BFD2}"/>
    </a:ext>
  </a:extLst>
</a:theme>
</file>

<file path=ppt/theme/theme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7.xml><?xml version="1.0" encoding="utf-8"?>
<a:theme xmlns:a="http://schemas.openxmlformats.org/drawingml/2006/main" name="7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_ppt_template_with_new title_slides_210709.pptx" id="{AD71176E-1EE7-4AA8-AF3C-1E0837130DDD}" vid="{39F5768D-9D2B-4701-A2E1-104A4AC2C4CB}"/>
    </a:ext>
  </a:extLst>
</a:theme>
</file>

<file path=ppt/theme/theme8.xml><?xml version="1.0" encoding="utf-8"?>
<a:theme xmlns:a="http://schemas.openxmlformats.org/drawingml/2006/main" name="4_ENTSO-E Content">
  <a:themeElements>
    <a:clrScheme name="Custom 3">
      <a:dk1>
        <a:srgbClr val="7F7F7F"/>
      </a:dk1>
      <a:lt1>
        <a:srgbClr val="FFFFFF"/>
      </a:lt1>
      <a:dk2>
        <a:srgbClr val="000000"/>
      </a:dk2>
      <a:lt2>
        <a:srgbClr val="E7E6E6"/>
      </a:lt2>
      <a:accent1>
        <a:srgbClr val="04276E"/>
      </a:accent1>
      <a:accent2>
        <a:srgbClr val="0FB29A"/>
      </a:accent2>
      <a:accent3>
        <a:srgbClr val="FF4D00"/>
      </a:accent3>
      <a:accent4>
        <a:srgbClr val="FDC400"/>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9.xml><?xml version="1.0" encoding="utf-8"?>
<a:theme xmlns:a="http://schemas.openxmlformats.org/drawingml/2006/main" name="3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tso-e new powerpoint template.potx [Read-Only]" id="{2B8CF765-5A27-4355-A585-B2D619BE3B05}" vid="{5B43BAD4-03AB-4DCB-B2C9-2C2FA02EC2DF}"/>
    </a:ext>
  </a:extLst>
</a:theme>
</file>

<file path=ppt/theme/theme10.xml><?xml version="1.0" encoding="utf-8"?>
<a:theme xmlns:a="http://schemas.openxmlformats.org/drawingml/2006/main" name="7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11.xml><?xml version="1.0" encoding="utf-8"?>
<a:theme xmlns:a="http://schemas.openxmlformats.org/drawingml/2006/main" name="2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B3A98F9B-A3FE-FF41-91B7-9FC6C5C34F6E}"/>
    </a:ext>
  </a:extLst>
</a:theme>
</file>

<file path=ppt/theme/theme12.xml><?xml version="1.0" encoding="utf-8"?>
<a:theme xmlns:a="http://schemas.openxmlformats.org/drawingml/2006/main" name="5_ENTSO-E Content">
  <a:themeElements>
    <a:clrScheme name="ENTSO-E">
      <a:dk1>
        <a:srgbClr val="3A3A3F"/>
      </a:dk1>
      <a:lt1>
        <a:srgbClr val="FFFFFF"/>
      </a:lt1>
      <a:dk2>
        <a:srgbClr val="3A3A3F"/>
      </a:dk2>
      <a:lt2>
        <a:srgbClr val="E7E6E6"/>
      </a:lt2>
      <a:accent1>
        <a:srgbClr val="2054A5"/>
      </a:accent1>
      <a:accent2>
        <a:srgbClr val="0FB29A"/>
      </a:accent2>
      <a:accent3>
        <a:srgbClr val="F37020"/>
      </a:accent3>
      <a:accent4>
        <a:srgbClr val="F7A431"/>
      </a:accent4>
      <a:accent5>
        <a:srgbClr val="3A3A3A"/>
      </a:accent5>
      <a:accent6>
        <a:srgbClr val="0073C8"/>
      </a:accent6>
      <a:hlink>
        <a:srgbClr val="0563C1"/>
      </a:hlink>
      <a:folHlink>
        <a:srgbClr val="954F72"/>
      </a:folHlink>
    </a:clrScheme>
    <a:fontScheme name="Benutzerdefiniert 2">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5760BF1-A972-D844-8595-9E61C43D0D9C}"/>
    </a:ext>
  </a:extLst>
</a:theme>
</file>

<file path=ppt/theme/theme13.xml><?xml version="1.0" encoding="utf-8"?>
<a:theme xmlns:a="http://schemas.openxmlformats.org/drawingml/2006/main" name="9_ENTSO-E Cover">
  <a:themeElements>
    <a:clrScheme name="ENTSO-E">
      <a:dk1>
        <a:srgbClr val="313131"/>
      </a:dk1>
      <a:lt1>
        <a:srgbClr val="FFFFFF"/>
      </a:lt1>
      <a:dk2>
        <a:srgbClr val="313131"/>
      </a:dk2>
      <a:lt2>
        <a:srgbClr val="FFFFFF"/>
      </a:lt2>
      <a:accent1>
        <a:srgbClr val="134094"/>
      </a:accent1>
      <a:accent2>
        <a:srgbClr val="EC6602"/>
      </a:accent2>
      <a:accent3>
        <a:srgbClr val="009992"/>
      </a:accent3>
      <a:accent4>
        <a:srgbClr val="FFCC00"/>
      </a:accent4>
      <a:accent5>
        <a:srgbClr val="707F86"/>
      </a:accent5>
      <a:accent6>
        <a:srgbClr val="A7B3B9"/>
      </a:accent6>
      <a:hlink>
        <a:srgbClr val="BF027F"/>
      </a:hlink>
      <a:folHlink>
        <a:srgbClr val="670F16"/>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42B0DF6B-7160-394F-9876-CC35ABDDDBD6}" vid="{CDA89A99-D0A5-684E-9556-1D1BB4DAFE6B}"/>
    </a:ext>
  </a:extLst>
</a:theme>
</file>

<file path=ppt/theme/theme1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16.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Kantoorthema">
  <a:themeElements>
    <a:clrScheme name="DSO ENTITY">
      <a:dk1>
        <a:srgbClr val="2C3051"/>
      </a:dk1>
      <a:lt1>
        <a:srgbClr val="FFFFFF"/>
      </a:lt1>
      <a:dk2>
        <a:srgbClr val="D86533"/>
      </a:dk2>
      <a:lt2>
        <a:srgbClr val="C1E0F7"/>
      </a:lt2>
      <a:accent1>
        <a:srgbClr val="902C57"/>
      </a:accent1>
      <a:accent2>
        <a:srgbClr val="ED7D31"/>
      </a:accent2>
      <a:accent3>
        <a:srgbClr val="C1E0F7"/>
      </a:accent3>
      <a:accent4>
        <a:srgbClr val="E9EAE9"/>
      </a:accent4>
      <a:accent5>
        <a:srgbClr val="CFD1D2"/>
      </a:accent5>
      <a:accent6>
        <a:srgbClr val="000000"/>
      </a:accent6>
      <a:hlink>
        <a:srgbClr val="D86533"/>
      </a:hlink>
      <a:folHlink>
        <a:srgbClr val="902C57"/>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O Entity PPT template" id="{9B0EE846-6D19-4A39-82B1-944A99318992}" vid="{6E4D43B3-904C-4DFF-BB96-845421E65E7D}"/>
    </a:ext>
  </a:extLst>
</a:theme>
</file>

<file path=ppt/theme/theme18.xml><?xml version="1.0" encoding="utf-8"?>
<a:theme xmlns:a="http://schemas.openxmlformats.org/drawingml/2006/main" name="E.ON">
  <a:themeElements>
    <a:clrScheme name="E.ON 2024-03-22">
      <a:dk1>
        <a:srgbClr val="1A1A1A"/>
      </a:dk1>
      <a:lt1>
        <a:srgbClr val="FFFFFF"/>
      </a:lt1>
      <a:dk2>
        <a:srgbClr val="1A1A1A"/>
      </a:dk2>
      <a:lt2>
        <a:srgbClr val="FFFFFF"/>
      </a:lt2>
      <a:accent1>
        <a:srgbClr val="EA1B0A"/>
      </a:accent1>
      <a:accent2>
        <a:srgbClr val="9D1207"/>
      </a:accent2>
      <a:accent3>
        <a:srgbClr val="F05B48"/>
      </a:accent3>
      <a:accent4>
        <a:srgbClr val="F6C1B0"/>
      </a:accent4>
      <a:accent5>
        <a:srgbClr val="961482"/>
      </a:accent5>
      <a:accent6>
        <a:srgbClr val="CA6FBA"/>
      </a:accent6>
      <a:hlink>
        <a:srgbClr val="1A1A1A"/>
      </a:hlink>
      <a:folHlink>
        <a:srgbClr val="1A1A1A"/>
      </a:folHlink>
    </a:clrScheme>
    <a:fontScheme name="Benutzerdefiniert 45">
      <a:majorFont>
        <a:latin typeface="EON Brix Sans"/>
        <a:ea typeface=""/>
        <a:cs typeface=""/>
      </a:majorFont>
      <a:minorFont>
        <a:latin typeface="EON Brix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72000" tIns="72000" rIns="72000" bIns="72000" rtlCol="0" anchor="ctr"/>
      <a:lstStyle>
        <a:defPPr algn="ctr" defTabSz="540000">
          <a:lnSpc>
            <a:spcPct val="120000"/>
          </a:lnSpc>
          <a:spcAft>
            <a:spcPts val="400"/>
          </a:spcAft>
          <a:defRPr sz="1400" dirty="0"/>
        </a:defPPr>
      </a:lstStyle>
      <a:style>
        <a:lnRef idx="2">
          <a:schemeClr val="accent1">
            <a:shade val="50000"/>
          </a:schemeClr>
        </a:lnRef>
        <a:fillRef idx="1">
          <a:schemeClr val="accent1"/>
        </a:fillRef>
        <a:effectRef idx="0">
          <a:schemeClr val="accent1"/>
        </a:effectRef>
        <a:fontRef idx="minor">
          <a:schemeClr val="lt1"/>
        </a:fontRef>
      </a:style>
    </a:spDef>
    <a:lnDef>
      <a:spPr>
        <a:ln w="9525"/>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defTabSz="540000">
          <a:lnSpc>
            <a:spcPct val="120000"/>
          </a:lnSpc>
          <a:spcAft>
            <a:spcPts val="400"/>
          </a:spcAft>
          <a:defRPr dirty="0"/>
        </a:defPPr>
      </a:lstStyle>
    </a:txDef>
  </a:objectDefaults>
  <a:extraClrSchemeLst/>
  <a:custClrLst>
    <a:custClr name="Red 100">
      <a:srgbClr val="F6E5DC"/>
    </a:custClr>
    <a:custClr name="Red 200">
      <a:srgbClr val="F6C1B0"/>
    </a:custClr>
    <a:custClr name="Red 300">
      <a:srgbClr val="F59A86"/>
    </a:custClr>
    <a:custClr name="Red 400">
      <a:srgbClr val="F05B48"/>
    </a:custClr>
    <a:custClr name="Red 500">
      <a:srgbClr val="EA1B0A"/>
    </a:custClr>
    <a:custClr name="Red 600">
      <a:srgbClr val="C41708"/>
    </a:custClr>
    <a:custClr name="Red 700">
      <a:srgbClr val="9D1207"/>
    </a:custClr>
    <a:custClr name="Red 800">
      <a:srgbClr val="750E05"/>
    </a:custClr>
    <a:custClr name="Red 900">
      <a:srgbClr val="4E0903"/>
    </a:custClr>
    <a:custClr>
      <a:srgbClr val="FFFFFF"/>
    </a:custClr>
    <a:custClr name="Purple 100">
      <a:srgbClr val="F0D8EB"/>
    </a:custClr>
    <a:custClr name="Purple 200">
      <a:srgbClr val="DBA6D1"/>
    </a:custClr>
    <a:custClr name="Purple 300">
      <a:srgbClr val="CA6FBA"/>
    </a:custClr>
    <a:custClr name="Purple 400">
      <a:srgbClr val="B0429D"/>
    </a:custClr>
    <a:custClr name="Purple 500">
      <a:srgbClr val="961482"/>
    </a:custClr>
    <a:custClr name="Purple 600">
      <a:srgbClr val="821171"/>
    </a:custClr>
    <a:custClr name="Purple 700">
      <a:srgbClr val="710F62"/>
    </a:custClr>
    <a:custClr name="Purple 800">
      <a:srgbClr val="5F0C52"/>
    </a:custClr>
    <a:custClr name="Purple 900">
      <a:srgbClr val="4D0A42"/>
    </a:custClr>
    <a:custClr>
      <a:srgbClr val="FFFFFF"/>
    </a:custClr>
    <a:custClr name="Grey 100">
      <a:srgbClr val="F8F5F2"/>
    </a:custClr>
    <a:custClr name="Grey 200">
      <a:srgbClr val="F0EBE5"/>
    </a:custClr>
    <a:custClr name="Grey 300">
      <a:srgbClr val="D7D0CC"/>
    </a:custClr>
    <a:custClr name="Grey 400">
      <a:srgbClr val="B3ACA9"/>
    </a:custClr>
    <a:custClr name="Grey 500">
      <a:srgbClr val="958D8B"/>
    </a:custClr>
    <a:custClr name="Grey 600">
      <a:srgbClr val="767676"/>
    </a:custClr>
    <a:custClr name="Grey 700">
      <a:srgbClr val="5C5C5C"/>
    </a:custClr>
    <a:custClr name="Grey 800">
      <a:srgbClr val="404040"/>
    </a:custClr>
    <a:custClr name="Grey 900">
      <a:srgbClr val="262626"/>
    </a:custClr>
    <a:custClr>
      <a:srgbClr val="FFFFFF"/>
    </a:custClr>
    <a:custClr name="Blue 100">
      <a:srgbClr val="CCEBFF"/>
    </a:custClr>
    <a:custClr name="Blue 200">
      <a:srgbClr val="A3DAFF"/>
    </a:custClr>
    <a:custClr name="Blue 300">
      <a:srgbClr val="7ACAFF"/>
    </a:custClr>
    <a:custClr name="Blue 400">
      <a:srgbClr val="52BAFF"/>
    </a:custClr>
    <a:custClr name="Blue 500">
      <a:srgbClr val="27A9FF"/>
    </a:custClr>
    <a:custClr name="Blue 600">
      <a:srgbClr val="0093F5"/>
    </a:custClr>
    <a:custClr name="Blue 700">
      <a:srgbClr val="0075C2"/>
    </a:custClr>
    <a:custClr name="Blue 800">
      <a:srgbClr val="00568F"/>
    </a:custClr>
    <a:custClr name="Blue 900">
      <a:srgbClr val="00375C"/>
    </a:custClr>
    <a:custClr>
      <a:srgbClr val="FFFFFF"/>
    </a:custClr>
  </a:custClrLst>
  <a:extLst>
    <a:ext uri="{05A4C25C-085E-4340-85A3-A5531E510DB2}">
      <thm15:themeFamily xmlns:thm15="http://schemas.microsoft.com/office/thememl/2012/main" name="EON_Presentation" id="{F3263772-D7C8-4462-8D44-4E5E59973962}" vid="{B320CAE0-401A-41EB-95DF-A1C5BA03F3FC}"/>
    </a:ext>
  </a:extLst>
</a:theme>
</file>

<file path=ppt/theme/theme19.xml><?xml version="1.0" encoding="utf-8"?>
<a:theme xmlns:a="http://schemas.openxmlformats.org/drawingml/2006/main" name="1_ACER THEME">
  <a:themeElements>
    <a:clrScheme name="ACER p">
      <a:dk1>
        <a:srgbClr val="000000"/>
      </a:dk1>
      <a:lt1>
        <a:srgbClr val="FFFFFF"/>
      </a:lt1>
      <a:dk2>
        <a:srgbClr val="004FEE"/>
      </a:dk2>
      <a:lt2>
        <a:srgbClr val="E6E6E6"/>
      </a:lt2>
      <a:accent1>
        <a:srgbClr val="004FEE"/>
      </a:accent1>
      <a:accent2>
        <a:srgbClr val="9BE6DF"/>
      </a:accent2>
      <a:accent3>
        <a:srgbClr val="FEEA70"/>
      </a:accent3>
      <a:accent4>
        <a:srgbClr val="81F39C"/>
      </a:accent4>
      <a:accent5>
        <a:srgbClr val="BC9BFD"/>
      </a:accent5>
      <a:accent6>
        <a:srgbClr val="FC8585"/>
      </a:accent6>
      <a:hlink>
        <a:srgbClr val="004FEE"/>
      </a:hlink>
      <a:folHlink>
        <a:srgbClr val="004FE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CER Infographics [Read-Only]" id="{E4C42CDB-350A-4FE6-B383-C13C6A50D98D}" vid="{F691459A-BD16-4C86-A33F-032E0C314032}"/>
    </a:ext>
  </a:extLst>
</a:theme>
</file>

<file path=ppt/theme/theme20.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1_Office">
  <a:themeElements>
    <a:clrScheme name="MCM">
      <a:dk1>
        <a:sysClr val="windowText" lastClr="000000"/>
      </a:dk1>
      <a:lt1>
        <a:sysClr val="window" lastClr="FFFFFF"/>
      </a:lt1>
      <a:dk2>
        <a:srgbClr val="44546A"/>
      </a:dk2>
      <a:lt2>
        <a:srgbClr val="E7E6E6"/>
      </a:lt2>
      <a:accent1>
        <a:srgbClr val="00A194"/>
      </a:accent1>
      <a:accent2>
        <a:srgbClr val="E3F2F0"/>
      </a:accent2>
      <a:accent3>
        <a:srgbClr val="CCECEA"/>
      </a:accent3>
      <a:accent4>
        <a:srgbClr val="194D6C"/>
      </a:accent4>
      <a:accent5>
        <a:srgbClr val="7359A3"/>
      </a:accent5>
      <a:accent6>
        <a:srgbClr val="FFFFFF"/>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äsentation2" id="{7583F8C6-B414-5045-887E-1E85A931BBE0}" vid="{A06CC3AC-7E0F-1841-A4EB-8E8318987525}"/>
    </a:ext>
  </a:extLst>
</a:theme>
</file>

<file path=ppt/theme/theme22.xml><?xml version="1.0" encoding="utf-8"?>
<a:theme xmlns:a="http://schemas.openxmlformats.org/drawingml/2006/main" name="Thème Offic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4_Office Theme">
  <a:themeElements>
    <a:clrScheme name="SolarPower Europe V2 2024">
      <a:dk1>
        <a:srgbClr val="0A0830"/>
      </a:dk1>
      <a:lt1>
        <a:srgbClr val="FFFFFF"/>
      </a:lt1>
      <a:dk2>
        <a:srgbClr val="1C3C20"/>
      </a:dk2>
      <a:lt2>
        <a:srgbClr val="F2F2F2"/>
      </a:lt2>
      <a:accent1>
        <a:srgbClr val="FFB81B"/>
      </a:accent1>
      <a:accent2>
        <a:srgbClr val="FF5B2C"/>
      </a:accent2>
      <a:accent3>
        <a:srgbClr val="6D60C2"/>
      </a:accent3>
      <a:accent4>
        <a:srgbClr val="06B77C"/>
      </a:accent4>
      <a:accent5>
        <a:srgbClr val="CE5F98"/>
      </a:accent5>
      <a:accent6>
        <a:srgbClr val="811A51"/>
      </a:accent6>
      <a:hlink>
        <a:srgbClr val="6D60C2"/>
      </a:hlink>
      <a:folHlink>
        <a:srgbClr val="CE5F9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1f47951b5cc4aea89d139d35ed23391 xmlns="f5586485-2017-4ef1-8532-eb9f7b8232d3">
      <Terms xmlns="http://schemas.microsoft.com/office/infopath/2007/PartnerControls"/>
    </e1f47951b5cc4aea89d139d35ed23391>
    <pe4d3ac68d8949ceaabff8c9c64fc9fd xmlns="f5586485-2017-4ef1-8532-eb9f7b8232d3">
      <Terms xmlns="http://schemas.microsoft.com/office/infopath/2007/PartnerControls"/>
    </pe4d3ac68d8949ceaabff8c9c64fc9fd>
    <gf08219bcaba4d34b27836e406afc582 xmlns="f5586485-2017-4ef1-8532-eb9f7b8232d3">
      <Terms xmlns="http://schemas.microsoft.com/office/infopath/2007/PartnerControls"/>
    </gf08219bcaba4d34b27836e406afc582>
    <MYENTSOE_SiteType xmlns="f5586485-2017-4ef1-8532-eb9f7b8232d3">MYENTSOE</MYENTSOE_SiteType>
    <h0aef9ccd4aa4f658c46961379723dda xmlns="f5586485-2017-4ef1-8532-eb9f7b8232d3">
      <Terms xmlns="http://schemas.microsoft.com/office/infopath/2007/PartnerControls"/>
    </h0aef9ccd4aa4f658c46961379723dda>
    <m4df19d5c39540ad9414a3d6e9f6ba13 xmlns="f5586485-2017-4ef1-8532-eb9f7b8232d3">
      <Terms xmlns="http://schemas.microsoft.com/office/infopath/2007/PartnerControls"/>
    </m4df19d5c39540ad9414a3d6e9f6ba13>
    <n75d368903354427b6b3d82915598598 xmlns="f5586485-2017-4ef1-8532-eb9f7b8232d3">
      <Terms xmlns="http://schemas.microsoft.com/office/infopath/2007/PartnerControls"/>
    </n75d368903354427b6b3d82915598598>
    <e8281a497ce44dab90bdace3991ca53f xmlns="f5586485-2017-4ef1-8532-eb9f7b8232d3">
      <Terms xmlns="http://schemas.microsoft.com/office/infopath/2007/PartnerControls"/>
    </e8281a497ce44dab90bdace3991ca53f>
    <ac21e43ef96045508684abcf4a272787 xmlns="f5586485-2017-4ef1-8532-eb9f7b8232d3">
      <Terms xmlns="http://schemas.microsoft.com/office/infopath/2007/PartnerControls"/>
    </ac21e43ef96045508684abcf4a272787>
    <TaxCatchAll xmlns="fc2aab48-bcf1-410f-a717-54633acfd3dc" xsi:nil="true"/>
    <d2583fa6c12646e3889c3c3ea6aff014 xmlns="f5586485-2017-4ef1-8532-eb9f7b8232d3">
      <Terms xmlns="http://schemas.microsoft.com/office/infopath/2007/PartnerControls"/>
    </d2583fa6c12646e3889c3c3ea6aff014>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E6053D901D044384EA06F1F77A311E" ma:contentTypeVersion="23" ma:contentTypeDescription="Create a new document." ma:contentTypeScope="" ma:versionID="5c5e2845c868d1cd48b6ae9fcf644ca5">
  <xsd:schema xmlns:xsd="http://www.w3.org/2001/XMLSchema" xmlns:xs="http://www.w3.org/2001/XMLSchema" xmlns:p="http://schemas.microsoft.com/office/2006/metadata/properties" xmlns:ns2="f5586485-2017-4ef1-8532-eb9f7b8232d3" xmlns:ns3="fc2aab48-bcf1-410f-a717-54633acfd3dc" targetNamespace="http://schemas.microsoft.com/office/2006/metadata/properties" ma:root="true" ma:fieldsID="c362021f054bb25f2a93bd4b271b432f" ns2:_="" ns3:_="">
    <xsd:import namespace="f5586485-2017-4ef1-8532-eb9f7b8232d3"/>
    <xsd:import namespace="fc2aab48-bcf1-410f-a717-54633acfd3dc"/>
    <xsd:element name="properties">
      <xsd:complexType>
        <xsd:sequence>
          <xsd:element name="documentManagement">
            <xsd:complexType>
              <xsd:all>
                <xsd:element ref="ns2:MYENTSOE_SiteType" minOccurs="0"/>
                <xsd:element ref="ns2:e8281a497ce44dab90bdace3991ca53f" minOccurs="0"/>
                <xsd:element ref="ns3:TaxCatchAll" minOccurs="0"/>
                <xsd:element ref="ns2:pe4d3ac68d8949ceaabff8c9c64fc9fd" minOccurs="0"/>
                <xsd:element ref="ns2:e1f47951b5cc4aea89d139d35ed23391" minOccurs="0"/>
                <xsd:element ref="ns2:gf08219bcaba4d34b27836e406afc582" minOccurs="0"/>
                <xsd:element ref="ns2:m4df19d5c39540ad9414a3d6e9f6ba13" minOccurs="0"/>
                <xsd:element ref="ns2:h0aef9ccd4aa4f658c46961379723dda" minOccurs="0"/>
                <xsd:element ref="ns2:ac21e43ef96045508684abcf4a272787" minOccurs="0"/>
                <xsd:element ref="ns2:d2583fa6c12646e3889c3c3ea6aff014" minOccurs="0"/>
                <xsd:element ref="ns2:n75d368903354427b6b3d82915598598"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586485-2017-4ef1-8532-eb9f7b8232d3" elementFormDefault="qualified">
    <xsd:import namespace="http://schemas.microsoft.com/office/2006/documentManagement/types"/>
    <xsd:import namespace="http://schemas.microsoft.com/office/infopath/2007/PartnerControls"/>
    <xsd:element name="MYENTSOE_SiteType" ma:index="8" nillable="true" ma:displayName="MYENTSOE_SiteType" ma:internalName="MYENTSOE_SiteType">
      <xsd:simpleType>
        <xsd:restriction base="dms:Text"/>
      </xsd:simpleType>
    </xsd:element>
    <xsd:element name="e8281a497ce44dab90bdace3991ca53f" ma:index="10" nillable="true" ma:taxonomy="true" ma:internalName="e8281a497ce44dab90bdace3991ca53f" ma:taxonomyFieldName="MYENTSOE_PublicType" ma:displayName="Public Type" ma:default="-1;#Extranet|922fc1ba-0c8d-4fbf-b30d-83722d0f30f2" ma:fieldId="{e8281a49-7ce4-4dab-90bd-ace3991ca53f}" ma:sspId="0cf2b176-d4dc-4d18-8c95-51f9f2dafcd3" ma:termSetId="a0d7c562-4a8e-458a-9f8a-6a29e3d3b260" ma:anchorId="00000000-0000-0000-0000-000000000000" ma:open="false" ma:isKeyword="false">
      <xsd:complexType>
        <xsd:sequence>
          <xsd:element ref="pc:Terms" minOccurs="0" maxOccurs="1"/>
        </xsd:sequence>
      </xsd:complexType>
    </xsd:element>
    <xsd:element name="pe4d3ac68d8949ceaabff8c9c64fc9fd" ma:index="13" nillable="true" ma:taxonomy="true" ma:internalName="pe4d3ac68d8949ceaabff8c9c64fc9fd" ma:taxonomyFieldName="MYENTSOE_Section" ma:displayName="Section" ma:default="-1;#Board|6cf52795-9928-4b7b-a6e8-b4c224a978ea" ma:fieldId="{9e4d3ac6-8d89-49ce-aabf-f8c9c64fc9fd}" ma:sspId="0cf2b176-d4dc-4d18-8c95-51f9f2dafcd3" ma:termSetId="ca6f290f-ffad-40e7-8c84-e8889b665443" ma:anchorId="00000000-0000-0000-0000-000000000000" ma:open="false" ma:isKeyword="false">
      <xsd:complexType>
        <xsd:sequence>
          <xsd:element ref="pc:Terms" minOccurs="0" maxOccurs="1"/>
        </xsd:sequence>
      </xsd:complexType>
    </xsd:element>
    <xsd:element name="e1f47951b5cc4aea89d139d35ed23391" ma:index="15" nillable="true" ma:taxonomy="true" ma:internalName="e1f47951b5cc4aea89d139d35ed23391" ma:taxonomyFieldName="MYENTSOE_Classification1" ma:displayName="Classification 1" ma:fieldId="{e1f47951-b5cc-4aea-89d1-39d35ed23391}"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gf08219bcaba4d34b27836e406afc582" ma:index="17" nillable="true" ma:taxonomy="true" ma:internalName="gf08219bcaba4d34b27836e406afc582" ma:taxonomyFieldName="MYENTSOE_Classification2" ma:displayName="Classification 2" ma:fieldId="{0f08219b-caba-4d34-b278-36e406afc582}"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m4df19d5c39540ad9414a3d6e9f6ba13" ma:index="19" nillable="true" ma:taxonomy="true" ma:internalName="m4df19d5c39540ad9414a3d6e9f6ba13" ma:taxonomyFieldName="MYENTSOE_Classification3" ma:displayName="Classification 3" ma:fieldId="{64df19d5-c395-40ad-9414-a3d6e9f6ba13}"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h0aef9ccd4aa4f658c46961379723dda" ma:index="21" nillable="true" ma:taxonomy="true" ma:internalName="h0aef9ccd4aa4f658c46961379723dda" ma:taxonomyFieldName="MYENTSOE_Classification4" ma:displayName="Classification 4" ma:fieldId="{10aef9cc-d4aa-4f65-8c46-961379723dda}" ma:sspId="0cf2b176-d4dc-4d18-8c95-51f9f2dafcd3" ma:termSetId="dedbf0d3-7411-4d77-a10b-23d4d399690e" ma:anchorId="00000000-0000-0000-0000-000000000000" ma:open="false" ma:isKeyword="false">
      <xsd:complexType>
        <xsd:sequence>
          <xsd:element ref="pc:Terms" minOccurs="0" maxOccurs="1"/>
        </xsd:sequence>
      </xsd:complexType>
    </xsd:element>
    <xsd:element name="ac21e43ef96045508684abcf4a272787" ma:index="23" nillable="true" ma:taxonomy="true" ma:internalName="ac21e43ef96045508684abcf4a272787" ma:taxonomyFieldName="MYENTSOE_SharingType" ma:displayName="Sharing Type" ma:default="-1;#Private|dfe2726a-d7c6-4ddf-bdde-4ca133caf27d" ma:fieldId="{ac21e43e-f960-4550-8684-abcf4a272787}" ma:sspId="0cf2b176-d4dc-4d18-8c95-51f9f2dafcd3" ma:termSetId="09b229b3-e0b6-423a-b819-7f93001a6e2a" ma:anchorId="00000000-0000-0000-0000-000000000000" ma:open="false" ma:isKeyword="false">
      <xsd:complexType>
        <xsd:sequence>
          <xsd:element ref="pc:Terms" minOccurs="0" maxOccurs="1"/>
        </xsd:sequence>
      </xsd:complexType>
    </xsd:element>
    <xsd:element name="d2583fa6c12646e3889c3c3ea6aff014" ma:index="25" nillable="true" ma:taxonomy="true" ma:internalName="d2583fa6c12646e3889c3c3ea6aff014" ma:taxonomyFieldName="MYENTSOE_DataClassification" ma:displayName="Data classification" ma:fieldId="{d2583fa6-c126-46e3-889c-3c3ea6aff014}" ma:sspId="0cf2b176-d4dc-4d18-8c95-51f9f2dafcd3" ma:termSetId="ed1fa8aa-003c-40ab-bfad-ae0429370d98" ma:anchorId="00000000-0000-0000-0000-000000000000" ma:open="false" ma:isKeyword="false">
      <xsd:complexType>
        <xsd:sequence>
          <xsd:element ref="pc:Terms" minOccurs="0" maxOccurs="1"/>
        </xsd:sequence>
      </xsd:complexType>
    </xsd:element>
    <xsd:element name="n75d368903354427b6b3d82915598598" ma:index="27" nillable="true" ma:taxonomy="true" ma:internalName="n75d368903354427b6b3d82915598598" ma:taxonomyFieldName="MYENTSOE_DocumentClassification" ma:displayName="Document classification" ma:fieldId="{775d3689-0335-4427-b6b3-d82915598598}" ma:sspId="0cf2b176-d4dc-4d18-8c95-51f9f2dafcd3" ma:termSetId="8b91b5eb-b01b-44d4-a921-6f52ae5aec30" ma:anchorId="00000000-0000-0000-0000-000000000000" ma:open="false" ma:isKeyword="false">
      <xsd:complexType>
        <xsd:sequence>
          <xsd:element ref="pc:Terms" minOccurs="0" maxOccurs="1"/>
        </xsd:sequence>
      </xsd:complexType>
    </xsd:element>
    <xsd:element name="MediaServiceMetadata" ma:index="28" nillable="true" ma:displayName="MediaServiceMetadata" ma:hidden="true" ma:internalName="MediaServiceMetadata" ma:readOnly="true">
      <xsd:simpleType>
        <xsd:restriction base="dms:Note"/>
      </xsd:simpleType>
    </xsd:element>
    <xsd:element name="MediaServiceFastMetadata" ma:index="29" nillable="true" ma:displayName="MediaServiceFastMetadata" ma:hidden="true" ma:internalName="MediaServiceFastMetadata" ma:readOnly="true">
      <xsd:simpleType>
        <xsd:restriction base="dms:Note"/>
      </xsd:simpleType>
    </xsd:element>
    <xsd:element name="MediaServiceSearchProperties" ma:index="3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2aab48-bcf1-410f-a717-54633acfd3dc" elementFormDefault="qualified">
    <xsd:import namespace="http://schemas.microsoft.com/office/2006/documentManagement/types"/>
    <xsd:import namespace="http://schemas.microsoft.com/office/infopath/2007/PartnerControls"/>
    <xsd:element name="TaxCatchAll" ma:index="11" nillable="true" ma:displayName="Taxonomy Catch All Column" ma:hidden="true" ma:list="{03c6ff6c-22cd-4a7a-ade7-62cd6628200a}" ma:internalName="TaxCatchAll" ma:showField="CatchAllData" ma:web="fc2aab48-bcf1-410f-a717-54633acfd3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AFE47D-66A6-4ED4-B6DE-0F1E1C4A85F8}">
  <ds:schemaRefs>
    <ds:schemaRef ds:uri="http://schemas.microsoft.com/sharepoint/v3/contenttype/forms"/>
  </ds:schemaRefs>
</ds:datastoreItem>
</file>

<file path=customXml/itemProps2.xml><?xml version="1.0" encoding="utf-8"?>
<ds:datastoreItem xmlns:ds="http://schemas.openxmlformats.org/officeDocument/2006/customXml" ds:itemID="{521E257A-5598-4A17-B882-1494C91A7C27}">
  <ds:schemaRefs>
    <ds:schemaRef ds:uri="a5ff7179-4526-4e31-84f3-1e5086ece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5586485-2017-4ef1-8532-eb9f7b8232d3"/>
    <ds:schemaRef ds:uri="fc2aab48-bcf1-410f-a717-54633acfd3dc"/>
  </ds:schemaRefs>
</ds:datastoreItem>
</file>

<file path=customXml/itemProps3.xml><?xml version="1.0" encoding="utf-8"?>
<ds:datastoreItem xmlns:ds="http://schemas.openxmlformats.org/officeDocument/2006/customXml" ds:itemID="{D1D6A227-B661-43BD-BCE6-7C6A234A94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586485-2017-4ef1-8532-eb9f7b8232d3"/>
    <ds:schemaRef ds:uri="fc2aab48-bcf1-410f-a717-54633acfd3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20084</Words>
  <Application>Microsoft Office PowerPoint</Application>
  <PresentationFormat>Widescreen</PresentationFormat>
  <Paragraphs>2028</Paragraphs>
  <Slides>186</Slides>
  <Notes>82</Notes>
  <HiddenSlides>12</HiddenSlides>
  <MMClips>0</MMClips>
  <ScaleCrop>false</ScaleCrop>
  <HeadingPairs>
    <vt:vector size="4" baseType="variant">
      <vt:variant>
        <vt:lpstr>Theme</vt:lpstr>
      </vt:variant>
      <vt:variant>
        <vt:i4>23</vt:i4>
      </vt:variant>
      <vt:variant>
        <vt:lpstr>Slide Titles</vt:lpstr>
      </vt:variant>
      <vt:variant>
        <vt:i4>186</vt:i4>
      </vt:variant>
    </vt:vector>
  </HeadingPairs>
  <TitlesOfParts>
    <vt:vector size="209" baseType="lpstr">
      <vt:lpstr>ACER THEME</vt:lpstr>
      <vt:lpstr>Light Theme</vt:lpstr>
      <vt:lpstr>Tema_1</vt:lpstr>
      <vt:lpstr>6_ENTSO-E Cover</vt:lpstr>
      <vt:lpstr>2_ENTSO-E Content</vt:lpstr>
      <vt:lpstr>Office Theme</vt:lpstr>
      <vt:lpstr>7_ENTSO-E Cover</vt:lpstr>
      <vt:lpstr>4_ENTSO-E Content</vt:lpstr>
      <vt:lpstr>3_ENTSO-E Content</vt:lpstr>
      <vt:lpstr>7_ENTSO-E Content</vt:lpstr>
      <vt:lpstr>2_ENTSO-E Cover</vt:lpstr>
      <vt:lpstr>5_ENTSO-E Content</vt:lpstr>
      <vt:lpstr>9_ENTSO-E Cover</vt:lpstr>
      <vt:lpstr>1_Office Theme</vt:lpstr>
      <vt:lpstr>2_Office Theme</vt:lpstr>
      <vt:lpstr>3_Office Theme</vt:lpstr>
      <vt:lpstr>Kantoorthema</vt:lpstr>
      <vt:lpstr>E.ON</vt:lpstr>
      <vt:lpstr>1_ACER THEME</vt:lpstr>
      <vt:lpstr>Tema de Office</vt:lpstr>
      <vt:lpstr>1_Office</vt:lpstr>
      <vt:lpstr>Thème Office</vt:lpstr>
      <vt:lpstr>4_Office Theme</vt:lpstr>
      <vt:lpstr>MESC Conference on future electricity market challenges</vt:lpstr>
      <vt:lpstr>Agenda</vt:lpstr>
      <vt:lpstr>1.Opening session</vt:lpstr>
      <vt:lpstr>Introduction</vt:lpstr>
      <vt:lpstr>Enhanced stakeholder consultation</vt:lpstr>
      <vt:lpstr>Conference agenda</vt:lpstr>
      <vt:lpstr>Preparatory material</vt:lpstr>
      <vt:lpstr>Focus areas and supporting questions</vt:lpstr>
      <vt:lpstr>Conference format</vt:lpstr>
      <vt:lpstr>2. Evolution of the EU Internal Electricity Market </vt:lpstr>
      <vt:lpstr>Market integration delivers significant benefits, with more to come</vt:lpstr>
      <vt:lpstr>Market integration delivers billions in economic surplus</vt:lpstr>
      <vt:lpstr>Recent reforms increase spot market efficiency</vt:lpstr>
      <vt:lpstr>Balancing integration delivers measurable benefits</vt:lpstr>
      <vt:lpstr>Increasing congestion and the need to maximise capacities</vt:lpstr>
      <vt:lpstr>Market congestion is increasing steadily</vt:lpstr>
      <vt:lpstr>Price divergence increases cross-zonal hedging needs</vt:lpstr>
      <vt:lpstr>Maximising cross-zonal capacity becomes crucial</vt:lpstr>
      <vt:lpstr>Closer to real time, capacities are particularly scarce</vt:lpstr>
      <vt:lpstr>Physical congestion is also growing across the EU </vt:lpstr>
      <vt:lpstr>Integrating new flexible resources: benefits and barriers</vt:lpstr>
      <vt:lpstr>New assets can lower costs and strengthen competition</vt:lpstr>
      <vt:lpstr>Persistent barriers constrain demand response</vt:lpstr>
      <vt:lpstr>PowerPoint Presentation</vt:lpstr>
      <vt:lpstr> 3. Key Future Challenges for spot markets &amp; Capacity Calculation </vt:lpstr>
      <vt:lpstr>Order of Interventions</vt:lpstr>
      <vt:lpstr>Eurelectric views on key market coupling priorities</vt:lpstr>
      <vt:lpstr>Market coupling relies on an enabling policy environment</vt:lpstr>
      <vt:lpstr>Market coupling relies on an enabling policy environment</vt:lpstr>
      <vt:lpstr>Network codes: key messages</vt:lpstr>
      <vt:lpstr>What are the key challenges for EU spot markets? </vt:lpstr>
      <vt:lpstr>Proposals to future-proof spot markets </vt:lpstr>
      <vt:lpstr>8-9 October 2026</vt:lpstr>
      <vt:lpstr>Integrate by 28  - clear steps to complete the IEM We need a common vision and a target model.</vt:lpstr>
      <vt:lpstr>Existing problems and future key challenges</vt:lpstr>
      <vt:lpstr>Market rules</vt:lpstr>
      <vt:lpstr>Access rules</vt:lpstr>
      <vt:lpstr>Timelines</vt:lpstr>
      <vt:lpstr>Spot markets</vt:lpstr>
      <vt:lpstr>PowerPoint Presentation</vt:lpstr>
      <vt:lpstr>PowerPoint Presentation</vt:lpstr>
      <vt:lpstr>PowerPoint Presentation</vt:lpstr>
      <vt:lpstr>Spot Markets</vt:lpstr>
      <vt:lpstr>Spot Markets</vt:lpstr>
      <vt:lpstr>Stakeholder Involvemnet</vt:lpstr>
      <vt:lpstr>Future key challenges of the SDAC, SIDC &amp; capacity calculation </vt:lpstr>
      <vt:lpstr>Key messages</vt:lpstr>
      <vt:lpstr>ENTSO-E‘s view on additional measures to increase cross-zonal capacities and system flexibility in SEE and beyond </vt:lpstr>
      <vt:lpstr>Priority operational and capacity calculation safeguards</vt:lpstr>
      <vt:lpstr>Intra day and Day ahead  IT infrastructure of the market coupling </vt:lpstr>
      <vt:lpstr>PowerPoint Presentation</vt:lpstr>
      <vt:lpstr>Three complementary assessments point in the same direction</vt:lpstr>
      <vt:lpstr>Ambition: make Market Coupling as robust as System Operations IT</vt:lpstr>
      <vt:lpstr>Market Coupling Steering Committee</vt:lpstr>
      <vt:lpstr>TSO MCSC – MESC conference October 2026 (1/2)</vt:lpstr>
      <vt:lpstr>TSO MCSC – MESC conference October 2026 (2/2)</vt:lpstr>
      <vt:lpstr>PowerPoint Presentation</vt:lpstr>
      <vt:lpstr>PowerPoint Presentation</vt:lpstr>
      <vt:lpstr>PowerPoint Presentation</vt:lpstr>
      <vt:lpstr>ACER‘s and stakeholders‘ views on future market needs</vt:lpstr>
      <vt:lpstr>PowerPoint Presentation</vt:lpstr>
      <vt:lpstr> 4. Key Future Challenges for forward markets  </vt:lpstr>
      <vt:lpstr>Order of interventions</vt:lpstr>
      <vt:lpstr>Network codes: key messages</vt:lpstr>
      <vt:lpstr>FCA 2.0: keys for a comprehensive diagnosis</vt:lpstr>
      <vt:lpstr>Proposals to improve hedging opportunities in forward markets</vt:lpstr>
      <vt:lpstr>8-9 October 2026</vt:lpstr>
      <vt:lpstr>8-9 October 2026</vt:lpstr>
      <vt:lpstr>Forward markets</vt:lpstr>
      <vt:lpstr>PowerPoint Presentation</vt:lpstr>
      <vt:lpstr>PowerPoint Presentation</vt:lpstr>
      <vt:lpstr>PowerPoint Presentation</vt:lpstr>
      <vt:lpstr>PowerPoint Presentation</vt:lpstr>
      <vt:lpstr>Context of FCA 2.0 | What role should TSOs play in forward hedging? </vt:lpstr>
      <vt:lpstr>PowerPoint Presentation</vt:lpstr>
      <vt:lpstr>ENTSO-E released Advocacy Papers on 4 critical topics</vt:lpstr>
      <vt:lpstr>Forward Markets</vt:lpstr>
      <vt:lpstr>Hedging opportunities in forward power markets </vt:lpstr>
      <vt:lpstr>Future outlook</vt:lpstr>
      <vt:lpstr>Different views on what the market needs</vt:lpstr>
      <vt:lpstr>Discussion on challenges for forward markets</vt:lpstr>
      <vt:lpstr>Dinner</vt:lpstr>
      <vt:lpstr>Info on dinner (from 19:30)</vt:lpstr>
      <vt:lpstr>Agenda – day 2</vt:lpstr>
      <vt:lpstr> 5. Key Future Challenges for balancing markets  </vt:lpstr>
      <vt:lpstr>Order of interventions</vt:lpstr>
      <vt:lpstr>Network codes: key messages</vt:lpstr>
      <vt:lpstr>What are the key challenges in balancing markets?</vt:lpstr>
      <vt:lpstr>Proposals for efficient balancing markets</vt:lpstr>
      <vt:lpstr>Future of balancing: TSOs future challenges and priorities</vt:lpstr>
      <vt:lpstr>EB Regulation 1.0 delivered major value and largely completed balancing market integration</vt:lpstr>
      <vt:lpstr>2035/2040 system outlook</vt:lpstr>
      <vt:lpstr>Emerging challenges for TSOs in system balancing (for next 10-15 years)  </vt:lpstr>
      <vt:lpstr>Emerging challenges for TSOs in system balancing (for next 10-15 years) </vt:lpstr>
      <vt:lpstr>Key messages</vt:lpstr>
      <vt:lpstr>8-9 October 2026</vt:lpstr>
      <vt:lpstr>Balancing market</vt:lpstr>
      <vt:lpstr>Summary of the main stakeholder’s views on the future challenges for balancing markets </vt:lpstr>
      <vt:lpstr>Stakeholders and ACER main future challenges for balancing markets</vt:lpstr>
      <vt:lpstr> 6. Key Future challenges in Demand Response &amp;   Congestion Management </vt:lpstr>
      <vt:lpstr>Order of interventions</vt:lpstr>
      <vt:lpstr>What are the key challenges in demand response and congestion management? </vt:lpstr>
      <vt:lpstr>Proposals for efficient management of flexibility</vt:lpstr>
      <vt:lpstr>PowerPoint Presentation</vt:lpstr>
      <vt:lpstr>PowerPoint Presentation</vt:lpstr>
      <vt:lpstr>PowerPoint Presentation</vt:lpstr>
      <vt:lpstr>Demand Response &amp; Congestion Management  Best ways to involve stakeholders</vt:lpstr>
      <vt:lpstr>Involving consumers at scale: EU (wholesale) market based approach</vt:lpstr>
      <vt:lpstr>DSR to facilitate congestion management</vt:lpstr>
      <vt:lpstr>PowerPoint Presentation</vt:lpstr>
      <vt:lpstr>PowerPoint Presentation</vt:lpstr>
      <vt:lpstr>Optimised use of DR throughout the power system</vt:lpstr>
      <vt:lpstr>Optimise SO’s use of CM markets</vt:lpstr>
      <vt:lpstr>Remove barriers to participation</vt:lpstr>
      <vt:lpstr>Stackability across markets</vt:lpstr>
      <vt:lpstr>Access markets across Member States</vt:lpstr>
      <vt:lpstr>PowerPoint Presentation</vt:lpstr>
      <vt:lpstr>PowerPoint Presentation</vt:lpstr>
      <vt:lpstr>ENTSO-E Paper on Market Design Options for Congestion Management</vt:lpstr>
      <vt:lpstr>PowerPoint Presentation</vt:lpstr>
      <vt:lpstr>PowerPoint Presentation</vt:lpstr>
      <vt:lpstr>ENTSO-E Paper on Market Design Options for Congestion Management Evaluation criteria for market design solutions</vt:lpstr>
      <vt:lpstr>ENTSO-E Paper on Market Design Options for Congestion Management Overview of evaluations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Coffee break </vt:lpstr>
      <vt:lpstr>DSO ENTITY</vt:lpstr>
      <vt:lpstr>PowerPoint Presentation</vt:lpstr>
      <vt:lpstr>PowerPoint Presentation</vt:lpstr>
      <vt:lpstr>PowerPoint Presentation</vt:lpstr>
      <vt:lpstr>PowerPoint Presentation</vt:lpstr>
      <vt:lpstr>8-9 October 2026</vt:lpstr>
      <vt:lpstr>Demand response, flexibility and congestion</vt:lpstr>
      <vt:lpstr>Demand Response Network Code  SolarPower Europe  Strategic Challenges to be adressed</vt:lpstr>
      <vt:lpstr>Key Challenges and NCDR detailed implementation priorities</vt:lpstr>
      <vt:lpstr>PowerPoint Presentation</vt:lpstr>
      <vt:lpstr>End to end demand Response interoperability </vt:lpstr>
      <vt:lpstr>Harmonised prequalification for all demand response products</vt:lpstr>
      <vt:lpstr>PowerPoint Presentation</vt:lpstr>
      <vt:lpstr>PowerPoint Presentation</vt:lpstr>
      <vt:lpstr>Demand Response &amp; Congestion Management</vt:lpstr>
      <vt:lpstr>Demand Response</vt:lpstr>
      <vt:lpstr>Congestion Management Assessment of ENTSO-E’s Market impact criteria</vt:lpstr>
      <vt:lpstr>Congestion managemnt</vt:lpstr>
      <vt:lpstr>Summary of the main stakeholder’s views on the future challenges for DR and CM</vt:lpstr>
      <vt:lpstr>Key challenge: flexibility and short-term markets</vt:lpstr>
      <vt:lpstr>Further discussion on challenges for DR and CM</vt:lpstr>
      <vt:lpstr>Challenges Capacity Calculation &amp; Congestion Management</vt:lpstr>
      <vt:lpstr> 7. Key Future Challenges in Compliance and enforcement  </vt:lpstr>
      <vt:lpstr>Background</vt:lpstr>
      <vt:lpstr>Challenges</vt:lpstr>
      <vt:lpstr>PowerPoint Presentation</vt:lpstr>
      <vt:lpstr>Order of Interventions</vt:lpstr>
      <vt:lpstr>What are the key challenges of market coupling governance ? </vt:lpstr>
      <vt:lpstr>Proposals for an improved market coupling governance</vt:lpstr>
      <vt:lpstr>PowerPoint Presentation</vt:lpstr>
      <vt:lpstr>Market Monitor 2025</vt:lpstr>
      <vt:lpstr>Independent aggregators access to wholesale markets</vt:lpstr>
      <vt:lpstr>PowerPoint Presentation</vt:lpstr>
      <vt:lpstr>Timeline</vt:lpstr>
      <vt:lpstr>How to adress lacking implementation?</vt:lpstr>
      <vt:lpstr>Future key challenges on governance and compliance </vt:lpstr>
      <vt:lpstr> Future challenges on governance</vt:lpstr>
      <vt:lpstr> Future challenges on governance</vt:lpstr>
      <vt:lpstr> Future challenges on governance</vt:lpstr>
      <vt:lpstr>PowerPoint Presentation</vt:lpstr>
      <vt:lpstr>PowerPoint Presentation</vt:lpstr>
      <vt:lpstr>PowerPoint Presentation</vt:lpstr>
      <vt:lpstr>8-9 October 2026</vt:lpstr>
      <vt:lpstr>Governance, compliance and enforcement</vt:lpstr>
      <vt:lpstr>Conclusions</vt:lpstr>
      <vt:lpstr>Summary of key messages from stakeholders</vt:lpstr>
      <vt:lpstr>8. Discussion &amp; way forward</vt:lpstr>
      <vt:lpstr>How to involve stakeholders?</vt:lpstr>
      <vt:lpstr>Challenge areas for the IEM</vt:lpstr>
      <vt:lpstr>Stakeholder committees cover timeframes</vt:lpstr>
      <vt:lpstr>Targeted expert groups cover areas</vt:lpstr>
      <vt:lpstr>Targeted expert groups covering specific topics</vt:lpstr>
      <vt:lpstr>How to work on further work on the challenges?</vt:lpstr>
      <vt:lpstr>Future challenges Capacity Calculation and Congestion Management (backup slide ZV)</vt:lpstr>
    </vt:vector>
  </TitlesOfParts>
  <Company>European Agency for Cooperation of Energy Regulators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MESC Conference on future electricity market challenges</dc:title>
  <dc:creator>Mathieu FRANSEN (ACER)</dc:creator>
  <cp:lastModifiedBy>Mathieu FRANSEN (ACER)</cp:lastModifiedBy>
  <cp:revision>2</cp:revision>
  <dcterms:created xsi:type="dcterms:W3CDTF">2025-06-18T07:20:53Z</dcterms:created>
  <dcterms:modified xsi:type="dcterms:W3CDTF">2026-10-12T13:27:27Z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0x010100E2E6053D901D044384EA06F1F77A311E</vt:lpwstr>
  </property>
  <property fmtid="{D5CDD505-2E9C-101B-9397-08002B2CF9AE}" pid="3" name="MYENTSOE_Classification2">
    <vt:lpwstr/>
  </property>
  <property fmtid="{D5CDD505-2E9C-101B-9397-08002B2CF9AE}" pid="4" name="MYENTSOE_Classification3">
    <vt:lpwstr/>
  </property>
  <property fmtid="{D5CDD505-2E9C-101B-9397-08002B2CF9AE}" pid="5" name="MYENTSOE_PublicType">
    <vt:lpwstr/>
  </property>
  <property fmtid="{D5CDD505-2E9C-101B-9397-08002B2CF9AE}" pid="6" name="MYENTSOE_SharingType">
    <vt:lpwstr/>
  </property>
  <property fmtid="{D5CDD505-2E9C-101B-9397-08002B2CF9AE}" pid="7" name="MYENTSOE_DocumentClassification">
    <vt:lpwstr/>
  </property>
  <property fmtid="{D5CDD505-2E9C-101B-9397-08002B2CF9AE}" pid="8" name="MYENTSOE_Classification1">
    <vt:lpwstr/>
  </property>
  <property fmtid="{D5CDD505-2E9C-101B-9397-08002B2CF9AE}" pid="9" name="MYENTSOE_Section">
    <vt:lpwstr/>
  </property>
  <property fmtid="{D5CDD505-2E9C-101B-9397-08002B2CF9AE}" pid="10" name="MYENTSOE_Classification4">
    <vt:lpwstr/>
  </property>
  <property fmtid="{D5CDD505-2E9C-101B-9397-08002B2CF9AE}" pid="11" name="MYENTSOE_DataClassification">
    <vt:lpwstr/>
  </property>
  <property fmtid="{D5CDD505-2E9C-101B-9397-08002B2CF9AE}" pid="12" name="MSIP_Label_26326a25-05b5-4156-bd4d-89acce8cd3b1_Enabled">
    <vt:lpwstr>True</vt:lpwstr>
  </property>
  <property fmtid="{D5CDD505-2E9C-101B-9397-08002B2CF9AE}" pid="13" name="MSIP_Label_26326a25-05b5-4156-bd4d-89acce8cd3b1_SiteId">
    <vt:lpwstr>7ffbeccf-0c1b-496c-8978-89209c2d375d</vt:lpwstr>
  </property>
  <property fmtid="{D5CDD505-2E9C-101B-9397-08002B2CF9AE}" pid="14" name="MSIP_Label_26326a25-05b5-4156-bd4d-89acce8cd3b1_SetDate">
    <vt:lpwstr>2026-10-09T12:50:06Z</vt:lpwstr>
  </property>
  <property fmtid="{D5CDD505-2E9C-101B-9397-08002B2CF9AE}" pid="15" name="MSIP_Label_26326a25-05b5-4156-bd4d-89acce8cd3b1_Name">
    <vt:lpwstr>Open within ENTSO-E</vt:lpwstr>
  </property>
  <property fmtid="{D5CDD505-2E9C-101B-9397-08002B2CF9AE}" pid="16" name="MSIP_Label_26326a25-05b5-4156-bd4d-89acce8cd3b1_ActionId">
    <vt:lpwstr>5d38d6dd-2055-4f7b-9dcd-a6961f25e52f</vt:lpwstr>
  </property>
  <property fmtid="{D5CDD505-2E9C-101B-9397-08002B2CF9AE}" pid="17" name="MSIP_Label_26326a25-05b5-4156-bd4d-89acce8cd3b1_Removed">
    <vt:lpwstr>False</vt:lpwstr>
  </property>
  <property fmtid="{D5CDD505-2E9C-101B-9397-08002B2CF9AE}" pid="18" name="MSIP_Label_26326a25-05b5-4156-bd4d-89acce8cd3b1_Extended_MSFT_Method">
    <vt:lpwstr>Standard</vt:lpwstr>
  </property>
  <property fmtid="{D5CDD505-2E9C-101B-9397-08002B2CF9AE}" pid="19" name="Sensitivity">
    <vt:lpwstr>Open within ENTSO-E</vt:lpwstr>
  </property>
</Properties>
</file>